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1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780" r:id="rId2"/>
    <p:sldId id="781" r:id="rId3"/>
    <p:sldId id="783" r:id="rId4"/>
    <p:sldId id="808" r:id="rId5"/>
    <p:sldId id="785" r:id="rId6"/>
    <p:sldId id="784" r:id="rId7"/>
    <p:sldId id="789" r:id="rId8"/>
    <p:sldId id="807" r:id="rId9"/>
    <p:sldId id="835" r:id="rId10"/>
    <p:sldId id="836" r:id="rId11"/>
    <p:sldId id="837" r:id="rId12"/>
    <p:sldId id="838" r:id="rId13"/>
    <p:sldId id="779" r:id="rId14"/>
    <p:sldId id="810" r:id="rId15"/>
    <p:sldId id="811" r:id="rId16"/>
    <p:sldId id="812" r:id="rId17"/>
    <p:sldId id="823" r:id="rId18"/>
    <p:sldId id="813" r:id="rId19"/>
    <p:sldId id="825" r:id="rId20"/>
    <p:sldId id="839" r:id="rId21"/>
    <p:sldId id="827" r:id="rId22"/>
    <p:sldId id="828" r:id="rId23"/>
    <p:sldId id="826" r:id="rId24"/>
    <p:sldId id="814" r:id="rId25"/>
    <p:sldId id="824" r:id="rId26"/>
    <p:sldId id="815" r:id="rId27"/>
    <p:sldId id="829" r:id="rId28"/>
    <p:sldId id="840" r:id="rId29"/>
    <p:sldId id="816" r:id="rId30"/>
    <p:sldId id="830" r:id="rId31"/>
    <p:sldId id="831" r:id="rId32"/>
    <p:sldId id="832" r:id="rId33"/>
    <p:sldId id="833" r:id="rId34"/>
    <p:sldId id="834" r:id="rId35"/>
    <p:sldId id="817" r:id="rId36"/>
    <p:sldId id="818" r:id="rId37"/>
    <p:sldId id="819" r:id="rId38"/>
    <p:sldId id="821" r:id="rId39"/>
    <p:sldId id="820" r:id="rId40"/>
    <p:sldId id="822" r:id="rId4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0:05.19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27127 5450 21183 0,'0'0'1888'0,"9"-3"-1504"0,-9 3-384 0,10-4 0 31,-1 1-640-31,-9 3-192 0,8-11-32 0,-8 11-16 0,9-5 1584 0,-2 2 320 0,-7 3 64 0,10-8 16 16,-10 8-144-16,9-6-48 0,-1 0 0 0,-3-2 0 15,-5 8 16-15,3-11 0 0,-3 11 0 0,-2-11 0 16,0-1 16-16,-3 4 0 0,-3-4 0 0,-1 2 0 0,-1-3-208 0,-2-1-32 16,-3 0-16-16,-1 3 0 0,-1-2-128 0,-3 0-32 15,-3 2 0-15,0 0 0 0,0 2-144 16,-1 1-48-16,-3 3 0 0,1-1 0 0,-5 2-112 0,1 3-32 16,-2 2 0-16,0 1 0 0,-1 0-48 0,0 1-16 15,-3 0 0-15,0 1 0 0,-3 3-128 0,3 2 128 16,0-2-128-16,3 3 128 0,1 0-128 0,0 3 0 15,2 2 0-15,2 3 0 0,2-3 0 0,0 3 0 16,2 2 0-16,1 0 0 0,1 3 0 0,2 2 0 16,1-3 0-16,3 1 0 0,4 4 0 0,2-2 0 15,1 5 0-15,2-4 0 0,4 2 0 0,3-4 0 16,2-2 0-16,3 1 0 0,1-3 0 0,5-1 0 16,1 0 0-16,2 0 0 0,3-3 0 0,2-4 0 15,0 0 0-15,1-1 0 0,2-1 0 0,2-1 0 16,0-4 0-16,2-1 0 0,0 1 144 0,4-2-144 15,0-3 160-15,2-1-160 0,1-1 160 0,3-3-160 16,0 0 160-16,0-1-160 0,-2-6 128 0,1 0-128 16,-4-1 0-16,1-2 144 0,-1-1-144 0,0 1 128 15,1-1-128-15,-1 0 128 0,-5 2-128 0,1 0 0 0,0-1 144 0,-6 2-144 16,0 2 0-16,-1-2 144 0,-1 3-144 0,-1 0 0 16,-3-4 0-16,-2 4 0 0,-3 1 0 0,0 3 0 15,-1-1 128-15,0 2-128 0,-1 0 0 0,-1-1 0 16,-7 6 0-16,0 0 0 0,7-7 0 0,-7 7 0 15,0 0 128-15,0 0-128 0,0 0 0 0,0 0 0 16,0 0 0-16,0 0 128 0,6 12-128 0,-2-1 0 16,-4 4 240-16,-4 5-64 0,0 1-16 0,-1 5 0 15,0-4-32-15,-4 6 0 0,0-1 0 0,0 5 0 0,-2 2 16 16,-1 1 0-16,0 1 0 0,-1 1 0 0,-1 0-144 0,3-1 192 16,-1 3-192-16,1 1 192 0,1-2-64 0,-2-3 0 15,5 0 0-15,-1-4 0 0,2 0 48 0,3-6 0 16,0 2 0-16,2-5 0 0,1-1-176 0,1-3 0 15,1-4 0-15,0 0 0 0,1-6 0 0,-3-8 128 16,0 0-128-16,0 0 192 0,0 0-416 0,0 0-80 16,0 0-16-16,6-7 0 15,-2-6-2560-15,-1-2-528 0</inkml:trace>
  <inkml:trace contextRef="#ctx0" brushRef="#br0" timeOffset="333.33">27463 6572 21183 0,'0'0'1888'16,"0"0"-1504"-16,0 0-384 0,0 0 0 16,0 0 2000-16,0 0 336 0,0 0 64 0,0 0 16 15,0 0-336-15,0 0-64 0,0 0-16 0,5-4 0 16,0-7-432-16,2 2-96 0,1-4 0 0,1 2-16 0,0 1-416 0,1-3-80 16,0 3 0-16,-1-2-16 0,0 3-336 0,-1 2-64 15,-1 0-16-15,-3 1 0 0,-4 6-272 0,0 0-48 16,0 0-16-16,0 0 0 0,0 0-192 0,0 0 0 15,0 0 0-15,0 0 0 16,0 0-1168-16,-8 12-288 0,1-5-48 0</inkml:trace>
  <inkml:trace contextRef="#ctx0" brushRef="#br0" timeOffset="1120.19">29162 5030 18191 0,'0'0'800'0,"0"0"176"0,0 0-784 15,3-5-192-15,-3 5 0 0,0 0 0 0,0 0 880 0,0 0 128 0,0 0 16 0,0 0 16 16,0 0-224-16,1 8-48 0,-1 7-16 0,0 3 0 15,0 2 80-15,-1 8 0 0,-1 1 16 0,0 10 0 16,-1 2-208-16,1 5-64 0,-2 8 0 0,0 2 0 16,-1 5 64-16,0 0 0 0,-3 1 0 0,3-2 0 15,-2-1-80-15,-2 1-16 0,-1-3 0 0,1-2 0 16,0 0-160-16,-3 18-48 0,2-9 0 0,4-11 0 16,-2-8-48-16,2-1-16 0,1-6 0 0,1-3 0 15,0-6-96-15,2 0-32 0,2-2 0 0,0-2 0 0,0-3-144 0,0-1 160 16,5 0-160-16,-2-3 160 0,0-3-160 0,1-4 160 15,-2-3-160-15,6 3 160 16,-8-11-480-16,9 5-112 0,1-3-16 0,-1-5-10336 16,1-2-2080-16</inkml:trace>
  <inkml:trace contextRef="#ctx0" brushRef="#br0" timeOffset="3373.32">30091 4575 5519 0,'0'0'496'0,"0"0"-496"15,7-5 0-15,-1 1 0 0,-2-2 1680 0,1-2 240 16,-1 5 64-16,0-3 0 0,-1-1-672 0,-3 7-128 15,4-5-32-15,-4 5 0 0,0 0-80 0,3-7-32 16,-3 1 0-16,0 6 0 0,0 0 112 0,0 0 32 16,0 0 0-16,-5-5 0 0,0 1-80 0,-2 2-16 15,1-3 0-15,-2 1 0 0,-1 0-224 0,0 0-48 16,1-1-16-16,-4 2 0 0,-1 0-224 0,-1 1-64 16,-1 1 0-16,-3 0 0 0,-2 0-64 0,-2-1-32 15,0 1 0-15,-5-2 0 0,-4 2-64 0,-3 1-16 16,2 4 0-16,-3-1 0 0,-2-3-16 0,-3 0-16 15,0 0 0-15,-2 1 0 0,-1 1-112 0,-1 2 0 16,1-1-16-16,-3 2 0 0,-3-1-48 0,-2-2-128 16,-1 2 192-16,-21 1-64 0,6 0-128 0,3-1 0 15,0 2 0-15,20 1 128 0,-4-4-128 0,-5 1 0 16,-6 1 0-16,-1 2 128 0,1-3-128 0,-2 1 0 16,0-2 0-16,1 3 0 0,0-3 0 0,0 0 0 15,-4 1 0-15,-1 1 128 0,1-1-128 0,2-1 0 16,0 2 0-16,-1 2 0 0,1-2 0 0,-3-1 0 0,0 0 0 15,1 1 0-15,0-2 0 0,2 1 0 0,0 3 128 0,2-1-128 16,0-3 0-16,0-1 0 0,1 2 0 16,-1-3 0-16,4 0 0 0,-1 3 0 0,3-1 0 15,2-1 0-15,1 0 0 0,2 0 0 0,0-1 0 0,1 2 0 16,-1-2 0-16,0 0 128 0,1 2-128 0,1 0 0 16,2-1 0-16,2-1 0 0,0 2 0 0,2-1 0 15,2 0 0-15,1-1 0 0,0 3 0 0,2 1 0 16,-2-5 0-16,2 2 0 0,-1 1 0 0,-1 0 0 0,1-1 0 0,1 2 0 15,0-3 0-15,0 2 0 0,1-1 0 0,2 3 0 16,-2 2 0-16,4-4 0 0,0-1 0 0,2-1 0 16,0 0 0-16,2 1 0 0,2-1 0 0,0-1 0 15,0 0 128-15,1 1-128 0,0 0 0 0,1-1 0 16,0 0 0-16,3 2 0 0,2 0 0 0,0-1 0 16,2 1 0-16,2-1 0 0,0 0 0 0,2-1 0 15,4 2 0-15,1-1 0 0,0-1 0 0,7 0 0 16,-5 0 0-16,5 0 0 0,0 0 0 0,0 0 0 15,0 0 0-15,0 0 0 0,-3 4 0 0,3-4 0 16,-5 6 0-16,2 0 0 0,0-1-128 0,2 4 128 16,0-1 0-16,0 2 0 0,1-1 0 0,-2 4 0 15,2 1 0-15,2 2 0 0,-1 5-128 0,0 1 128 16,0 8 0-16,1 0 0 0,-2 6 0 0,2 3 0 16,0 2-144-16,1 1 144 0,-1 4 0 0,0-2 0 15,-1 4 0-15,1 6 0 0,-2-3 0 0,-2 2 0 0,2 0 0 0,-1-1 0 16,-1-2 0-16,-3-2 0 0,1 2 0 0,-1-2 0 15,-2 1 0-15,1 1 0 16,-2 2 0-16,-1 2 0 0,0 1 0 0,-1-1 0 0,-1 0 0 0,-4 21 0 16,2-11 0-16,1-5 0 0,1-6 0 0,1-1 0 15,0-1 0-15,0 1 0 0,1-1 0 0,-2-5 0 16,4-2 0-16,2-4 0 0,1-1 0 0,0-2 0 16,-1 0 0-16,0-1 0 0,1-3 0 0,0-3 0 15,0 1 0-15,3-5 0 0,-3 2 0 0,2-4 0 0,-1 1 128 16,1 0-128-16,1-1 0 0,-1 2 0 0,1-5 128 0,0-1-128 15,-1-2 0-15,2-1 0 0,-3-1 128 16,3-3-128-16,-2 1 0 0,2-1 0 0,0-4 144 0,0 0-144 16,0-9 128-16,0 0-128 0,0 8 128 0,0-8-128 15,0 0 0-15,0 0 128 0,5 9-128 0,-5-9 0 16,9 7 0-16,-9-7 128 0,12 1-128 0,-1-1 0 16,1 0 0-16,-1 0 128 0,2 0-128 0,1 0 0 15,1 0 0-15,3 1 0 0,1 2 0 0,1-3 0 0,-1 0 0 16,3 2 0-16,6 2 0 0,2 0 0 0,5 1 0 0,2 0 0 15,1-2 0-15,2-2 0 0,2 1 0 0,3 1 0 16,2 0 0-16,1-2 0 0,2-1 0 0,6 0 0 16,5 0 0-16,2 0 0 0,1 2 0 0,1 1 0 15,-2 1 0-15,1-2 0 0,1 1 0 0,1-2 0 16,0 0 0-16,5 1 0 0,3 1 0 0,-6 0 0 16,0-4 0-16,2-1 0 0,-1-3 0 0,4 3 0 15,2-1 0-15,0 1 0 0,0-5 128 0,-3 1-128 16,-2 1 0-16,1 1 0 0,2-1 0 0,-1 2 128 15,2 1-128-15,-3-1 0 0,-3 2 0 0,-2-1 0 16,-1-1 0-16,-2-1 0 0,-2 3 0 0,3 0 0 16,1 1 0-16,-4 0 0 0,1 0 0 0,-5 0 0 15,-2 0 0-15,1 0 0 0,0 0 0 0,3 0 0 0,0 1 0 16,-2 3 0-16,0 0 0 0,-3-2 0 0,1-2 0 16,-6 0 0-16,-5 0 0 0,1 0 0 0,-2 1 0 0,-1 2 0 15,-4-1 0-15,-1 1 0 0,-1 1 0 0,-1 0 0 16,-1-2 0-16,-2 2 0 0,-1 0 0 0,-3 2 0 15,-2-1 0-15,1-1 0 0,-2-3 0 0,-2-1 0 16,0 0 128-16,-2 4-128 0,-4 0 0 0,1-2 0 16,0 1 0-16,0 0 0 0,-3-2 0 0,0 1 0 15,-1-2 0-15,-1 3 0 0,1-2 0 0,-1 2 0 16,-2-1 128-16,1 1-128 0,-2-3 0 0,0 0 0 16,0 0 0-16,2 1 0 0,-12-1 0 0,10 3 0 15,0-1 0-15,0 2 0 0,0-3 0 0,0 1 128 16,2-2-128-16,-2 0 0 0,-10 0 0 0,11 0 0 0,-11 0 0 0,13 1 0 15,-13-1 0-15,12-1 0 0,-12 1 128 0,10-2-128 16,-10 2 0-16,0 0 0 16,0 0 0-16,0 0 128 0,0 0-128 0,0 0 128 0,0 0-128 0,0 0 128 15,7-7 0-15,0 0-128 0,-7 7 192 0,5-5-64 16,-5 5 64-16,2-11 0 0,0 1 0 0,1 1 0 16,-3-3 0-16,0 1 16 0,-1-3 0 0,-1-3 0 15,2-2-16-15,0-4 0 0,0-5 0 0,0-3 0 16,0-8-48-16,2-2-16 0,-1-9 0 0,2-3 0 15,-1-6 0-15,2-10-128 0,1-6 192 0,2-6-64 16,0-4-128-16,1-4 192 0,1-4-192 0,1-1 192 16,2 4-64-16,0 1 0 0,2 5 0 0,0 5 0 15,0 3 32-15,0 5 0 0,-1 2 0 0,0 1 0 0,-3-1-16 0,-1 4 0 16,-2 1 0-16,1 2 0 0,-6 4-144 0,1 2 0 16,-2 1 0-16,1 6 128 0,-2 4-128 0,-2 2 0 15,1 2 0-15,0 4 0 0,-1-1 0 0,4 6 0 16,0 7 0-16,-2 0 0 0,-1 2 0 0,2 2 0 15,2 2 0-15,2 5 0 0,-1 2 0 0,-2 3-176 16,3-1 176-16,0 3-128 16,-5 7-480-16,9-7-96 0,1 3 0 0,2 4-16 15,-1 2-2560-15,2 6-512 0</inkml:trace>
  <inkml:trace contextRef="#ctx0" brushRef="#br0" timeOffset="8738.23">26961 6371 3679 0,'0'0'320'0,"0"0"-320"16,0 0 0-16,8-1 0 0,-2-3 1968 0,0 0 320 15,-6 4 64-15,0 0 16 0,6-3-1248 0,-6 3-240 16,0 0-48-16,0 0-16 0,7-4-80 0,-7 4-16 16,0 0 0-16,0 0 0 0,0 0 48 0,3-4 0 15,0-2 0-15,-3 6 0 0,0 0 32 0,0 0 16 16,0 0 0-16,0 0 0 0,0 0 16 0,0 0 0 16,0 0 0-16,0 0 0 0,0 0-160 0,0 0-32 0,0 0 0 0,0 0 0 15,0 0-192-15,0 0-64 16,0 0 0-16,0 0 0 0,0 0-128 0,0 0-48 15,0 0 0-15,-4 8 0 0,0 0 112 0,1 2 0 0,1 3 16 0,-2-2 0 16,1 2-16-16,0 4 0 0,1 0 0 0,-1 3 0 16,0-3 0-16,-2 4-16 0,3 2 0 0,-1 1 0 15,-1-3 0-15,1 2 0 0,-2 0 0 0,-2 0 0 16,1-3 48-16,0-1 16 0,-2 2 0 0,0-1 0 16,1 0 16-16,-2 3 16 0,2-1 0 0,0-4 0 15,-1-2 0-15,2-1 0 0,-2-3 0 0,4-1 0 16,1 2-208-16,0-5-32 0,0-1-16 0,3-7 0 0,0 0 48 0,0 0 0 15,0 0 0-15,0 0 0 0,0 0 144 0,11-2 48 16,-1-3 0-16,0-2 0 0,0-3-384 0,0 1 0 16,0-4 0-16,-1 1 0 15,-1 3-2096-15,-2-3-480 0</inkml:trace>
  <inkml:trace contextRef="#ctx0" brushRef="#br0" timeOffset="30536.35">12307 19331 8287 0,'0'0'368'0,"0"0"80"0,0 0-448 0,0 0 0 0,0 0 0 0,0 0 0 15,0 0 2368-15,10-2 400 0,-10 2 80 0,7-8 16 16,-7 8-1392-16,0 0-256 0,0 0-64 0,0 0-16 16,0 0-48-16,0-8-16 0,-3-3 0 0,0 3 0 15,-2-1-176-15,2 3-48 0,3 6 0 0,-12-6 0 16,1-5-208-16,-1 4-32 0,1-2-16 0,-2 5 0 16,-2 0-160-16,0-3-48 0,-6-1 0 0,2 0 0 15,-5 5-128-15,-4-1-16 0,-1 1-16 0,-4-6 0 16,-4 0-32-16,-1-1-16 0,-2 3 0 0,-3-5 0 15,-1 2-32-15,-2-1 0 0,-2 0 0 0,-6 3 0 16,-3-3 32-16,-3 4 0 0,-2-5 0 0,-3 2 0 0,0-4-16 0,-2 1 0 16,-3 3 0-16,-4-2 0 15,-3-1-16-15,-5 3 0 0,-3-3 0 0,1 2 0 0,2 0-16 0,-6-3 0 16,0 0 0-16,-4 2 0 0,-3 2-128 0,1-3 0 16,-2 3 0-16,-1-2 0 0,-4 3 0 0,-1 0 0 15,1-3 128-15,-2 4-128 0,-1-1 0 0,0 3 0 16,-4 1 144-16,4-4-144 0,2 2 0 0,-2-1 0 15,-4 3 0-15,0 1 0 0,1-1 0 0,0 1 0 16,2 1 0-16,-2 1 0 0,-1-2 0 0,4 1 0 16,1 3 0-16,-3 0 128 0,-3-1-128 0,1 0 0 15,2 1 0-15,-1 0 128 0,-3-3-128 0,3 2 0 16,3-3 0-16,2 3 128 0,1 1-128 0,0-1 128 16,-1-1-128-16,5-1 128 0,4-3-128 0,4 4 144 0,1-1-144 15,2 1 160-15,-1-2-160 0,2 0 0 0,4-2 144 0,1 2-144 16,2 0 128-16,-1-2-128 0,2 5 128 0,-1-2-128 15,-1-2 0-15,2 1 0 0,-1 2 0 0,1-1 128 16,-1 3-128-16,1 3 0 0,-5-3 0 0,1 0 0 16,5-4 0-16,1 4 144 0,1 5-144 0,2-3 160 15,-1 0-160-15,1-1 0 0,0-1 0 0,1 3 0 16,3 0 0-16,3 4 0 0,2-2 0 0,0 2 0 16,-2 2 0-16,2-4 0 0,0-1 0 0,1 3 0 15,1-1 0-15,1 0 0 0,2 3 0 0,-2-2 0 16,-2 1 0-16,1-4 0 0,-2 0 0 0,4 1 0 15,0 3 0-15,3-2 0 0,2 2 0 0,-2-2 0 16,1 4 0-16,2-2 0 0,-3 2 0 0,2-2 0 16,2-1 0-16,4 2 0 0,0 3 0 0,3-3 0 0,4-1 0 0,-1 0 0 15,2 4 0-15,-2-5 0 0,1 2 0 0,2-1 0 16,-2 2 0-16,0-1 0 0,-1 2 0 0,2-1 0 16,-5 2 0-16,6 0 0 0,1-3 0 0,1 3 0 15,1-3 0-15,2 3 0 0,-2 1 0 0,6-3 0 16,3 2 0-16,1-2 0 0,-1 4 0 0,1 1 0 15,2-1 0-15,4-1 0 0,1-2 0 0,0 3 0 16,1 0 0-16,0-2 0 0,0 0 0 0,1 2 0 16,0 0 0-16,1-1 0 0,-1 1 0 0,1 0 0 15,2 1 0-15,0-1 0 0,1 0 0 0,0 3 0 16,-1-1 0-16,3-2 0 0,-1 2 0 0,2 0 0 0,0-1 0 16,0-2 0-16,2 0 0 0,3 1 0 15,0-4 0-15,0 4 0 0,0 0 0 0,1 2 160 0,3-2-160 0,1-1 160 16,1 2-160-16,3 1 0 0,0-2 144 0,1 2-144 15,0 1 0-15,1-2 0 0,3 0 0 0,2 0 128 16,1 1-128-16,2-1 0 0,1 0 0 0,3 0 128 16,1-3-128-16,0 1 0 0,1 2 128 0,-1 0-128 15,4 3 0-15,0-2 0 0,1 0 0 0,1-2 128 16,-3 1-128-16,3 1 0 0,1 0 0 0,2 0 0 16,1 2 0-16,2 0 0 0,2 0 0 0,-2-1 128 15,-2 0-128-15,4 1 128 0,2 1-128 0,2-2 128 16,0 1-128-16,1-1 0 0,0-1 0 0,1 1 0 15,-1-1 0-15,2 0 128 0,1-1-128 0,1 1 0 16,0-3 128-16,1 1-128 0,2-2 128 0,2 0-128 16,0 4 0-16,0-6 144 0,4 1-144 0,-1 1 0 0,4-4 192 0,0 4-192 15,1-4 192-15,0 2-192 0,-2-1 176 0,3 1-176 16,3 1 160-16,0-2-160 0,2 1 160 0,0-3-160 16,2-1 160-16,0 2-160 0,1-3 176 0,2 1-176 15,1 2 192-15,-1-3-192 0,3 0 144 0,-2 4-144 16,1-3 0-16,-1 3 144 0,-1-6-144 0,3 2 0 15,-1 0 0-15,0 4 0 0,-5 2 0 0,2-2 0 16,0 1 128-16,-1-2-128 0,-1 2 0 0,2-2 0 16,1 2 0-16,0-4 128 0,-1 2-128 0,2-2 128 15,-3-3-128-15,-1 2 128 0,1 2-128 0,2 0 128 16,0-1-128-16,0 0 128 0,0-2-128 0,0 1 160 16,-1-1-160-16,-1 1 160 0,-1-1-160 0,1 0 0 0,0 0 0 0,-2 2 0 15,-1-2 0-15,1 1 128 0,0-1-128 0,1 1 0 16,-1-1 0-16,0-2 128 0,-1 2-128 0,2 1 0 15,0-1 0-15,2-2 128 0,1 2-128 0,0-1 0 16,2-3 128-16,-1 1-128 0,-1 3 0 0,3 0 128 16,1-2-128-16,-1-2 160 0,0 1-160 0,0 2 160 15,-2-1-160-15,0 1 192 0,1 1-192 0,-1-2 192 16,-1 1-192-16,2-3 0 0,-2-1 0 0,-1-1 0 16,-3 1 0-16,0 1 0 0,0 0 0 0,2 0 0 15,0 0 0-15,-1-1 0 0,1-3 144 0,-2 1-144 16,-2 1 0-16,-1 1 128 0,0-2-128 0,-1 3 0 15,0-2 0-15,0-1 144 0,-2 2-144 0,2-3 0 16,0 0 128-16,-2 0-128 0,0 2 0 0,-1-1 0 16,1-2 0-16,2 3 0 0,-1-2 0 0,1 1 0 15,2-2 128-15,-2 0-128 0,1 0 0 0,-2 1 0 0,-1-2 128 0,-1 2-128 16,-1 1 0-16,-23 2 0 0,3 0 0 0,3 0 0 16,4-3 0-16,2-1 0 0,3 0 0 0,2 1 0 15,2-1 0-15,39-7 0 0,-18 3 0 0,-10 1 0 16,-7-1 0-16,-3 0 0 0,-2-1 128 0,1-1-128 15,5-1 0-15,0 3 0 0,-1-4 0 0,1 4 0 16,-5 2 0-16,-2 0 0 0,-1 0 128 0,-1 0-128 16,-6-2 0-16,4 2 0 0,1-2 128 0,0 0-128 15,1-1 0-15,-1 3 0 0,1 0 144 0,-3 0-16 16,-2 2-128-16,-18 5 192 0,0-2-192 0,2-2 0 16,4-1 0-16,2 0-160 0,2 0 160 0,0-3 0 15,-1 2 0-15,30-6 0 0,-11 5 0 0,-5-1 0 0,-6 4 0 0,-3-1 0 16,-5 1 0-16,1-2 0 0,0 2 0 0,-4 0 0 15,-2 1 0-15,-1-4 0 0,-4 1 0 0,3 1 0 16,-3-3 0-16,0 2 128 0,-2 1-128 0,-1-5 0 16,-1 1 128-16,0-4-128 0,-1 1 128 0,-2 1-128 15,-1-2 176-15,-1-1-48 0,-1 0 0 0,1 2 0 16,-2-2 64-16,0-2 0 0,0 1 0 0,-5 0 0 16,-1-2-64-16,2 3-128 0,-1-2 192 0,0-3-64 15,1-3 16-15,-1-1 0 0,-1-1 0 0,0-3 0 16,-1 3-16-16,0 1 0 0,-1 2 0 0,-2 1 0 15,-1-2-128-15,0 2 192 0,-1-1-192 0,-2 1 192 16,-1-3-192-16,0 1 128 0,-5 0-128 0,2 0 128 16,-1-1-128-16,-1 3 128 0,-2 1-128 0,-3 0 128 15,-1-3-128-15,-1 4 0 0,-1 0 0 0,-5 1 0 0,0-2 0 0,-2 2 0 16,-1-1-160-16,-1 3 160 16,0 0-448-16,2 3 16 0,-2 1 0 0,2 4 0 15,0 1-1792-15,2 2-352 0,3 3-80 0</inkml:trace>
  <inkml:trace contextRef="#ctx0" brushRef="#br0" timeOffset="35061.58">16007 16893 6447 0,'0'0'576'0,"0"0"-576"0,0 0 0 0,0 0 0 0,0 0 1408 0,2-7 192 16,-2-1 16-16,0 8 16 0,0 0-576 0,0 0-112 15,0 0-32-15,0-10 0 0,0 10-112 0,0 0-32 16,0 0 0-16,0-8 0 0,0 8-336 0,0 0-80 16,0 0-16-16,0 0 0 0,-3-11 80 0,3 11 16 15,-4-7 0-15,4 7 0 0,-5-10-144 0,5 10-32 16,-4-7 0-16,0-4 0 0,-2 4 128 0,0-3 32 15,-2 2 0-15,-1-5 0 0,-1 3-48 0,0 1-16 16,-2-1 0-16,0 1 0 0,-1-4-32 0,-1 5-16 16,-2-4 0-16,-4 1 0 0,0-1-112 0,-3-1 0 15,-1-2-16-15,0 0 0 0,0 0-48 0,-3-3 0 16,-2-4 0-16,1 3 0 0,-1 1-128 0,-1 1 128 0,0-1-128 0,-2 0 128 16,0 0-128-16,-1 2 160 0,-1-1-160 0,0 5 160 15,-2-1-160-15,0-1 0 0,1-1 144 0,-1 1-144 16,6 1 144-16,-2-2-144 0,-2-1 192 0,-1 4-192 15,1 3 192-15,1-4-192 0,1 3 192 0,-1-2-192 16,-1 6 128-16,1-2-128 0,1 5 0 0,-1-1 0 16,-1-1 0-16,-2 2 0 0,0 2 0 0,3 0 0 15,0-1 0-15,-1 2 0 0,-2 0 0 0,1 0 0 16,2 0 0-16,0 3 0 0,0-1 0 0,2 4 0 16,-2-3 0-16,1 1 0 0,-1 1 0 0,-1 2 0 15,0-2 0-15,-1 1 0 0,0 3 0 0,0-3 0 16,0 3 0-16,2-4 0 0,0 2 0 0,0 0 0 15,1-3 128-15,0 2-128 0,2 1 144 0,0-2-144 0,1 4 176 16,1 0-176-16,2-2 192 0,-1 3-192 16,-4-1 192-16,2 3-192 0,2 1 192 0,2-2-192 0,1 2 192 0,1 1-192 15,1 0 192-15,2-4-192 0,0 1 144 0,2 3-144 16,0 1 0-16,3-1 144 0,1 2-144 0,1 0 0 16,0 2 144-16,3-1-144 0,0-2 0 0,1 1 144 15,-1 0-144-15,1 0 0 0,1-1 160 0,2 2-160 16,0-1 128-16,1 1-128 0,0-1 128 0,-2 2-128 15,3-1 0-15,1-1 128 0,-1 1 0 0,1-2 0 16,1 0 0-16,-1-1 0 0,3 2-128 0,-2 1 0 16,0 1 0-16,1 0 128 0,-1-2-128 0,0 1 192 15,1 0-192-15,1-1 192 0,-1 2 704 0,1 0 160 16,0-1 32-16,0 3 0 16,0-4-1648-16,1 2-320 0,2 0-64 0,-1-3-16 0,1-2 960 0,-1 1 0 0,-1 0 160 15,2 1-16-15,0-1 32 0,0 0 0 0,1 1 0 0,0 0 0 16,1 1-32-16,1 0 0 0,1-1 0 0,0 1 0 15,0-5 16-15,-1 3 0 0,2 0 0 0,2 0 0 16,0-3-32-16,2 2 0 0,-2 1 0 0,1-2 0 16,1-1 0-16,0 3 0 0,2-3 0 0,2 3 0 15,-1 0 64-15,0 0 16 0,-1-4 0 0,5 1 0 16,1-2 48-16,1-1 0 0,-2 1 0 0,1 0 0 16,2 0-112-16,-2 0-16 0,2-4 0 0,-2 4 0 15,0-3-128-15,1 1 128 0,-2 0-128 0,1-2 128 16,0 3-128-16,2-2 128 0,0-2-128 0,-1 4 128 15,3-4-128-15,2 1 160 0,-1 4-160 0,2-4 160 16,-2-3-160-16,2 2 160 0,-1 0-160 0,1 1 160 16,0-1-160-16,0-3 128 0,0-1-128 0,-2 1 128 15,0 2-128-15,1-1 0 0,1 0 0 0,-1 3 128 0,0-4-128 0,-1 2 0 16,0-3 144-16,1 2-144 0,1 2 0 0,-1 0 128 16,1 0-128-16,-2-3 0 0,1 1 0 0,-1 1 144 15,-1-1-144-15,2 0 0 0,-1-1 128 0,-1 0-128 16,-1 1 0-16,-1 1 0 0,0-4 128 0,-1 2-128 15,1 2 0-15,-1-3 0 0,0 0 0 0,0 0 0 16,2-1 0-16,0-1 0 0,-1 5 0 0,1-3 0 16,-1-4 0-16,1 0 0 0,0 3 144 0,1 0-144 15,0-1 0-15,-1 0 144 0,-1-1-144 0,0 0 0 16,0-3 0-16,1 3 0 0,0-2 0 0,-1 1 0 16,-1-4 128-16,-1 3-128 0,0 0 0 0,0-1 0 0,-1-2 0 0,0 2 0 15,0-3 0-15,0 2 128 0,-1-3-128 0,0 1 0 16,0-3 0-16,0-1 0 0,2 1 128 0,-1 0-128 15,0-2 0-15,1 0 0 0,-2-1 0 0,0-1 128 16,1-2-128-16,0 2 0 0,-2-2 0 0,-3 3 0 16,-2 0 128-16,-1 2-128 0,-3 0 0 0,1 1 128 15,-1-4-128-15,-2 4 128 0,3 1-128 0,-2-1 128 16,-2 0-128-16,0 3 128 0,-1-2-128 0,-2 5 128 16,-2 6-128-16,1-9 0 0,-1 9 0 0,0 0 128 15,-2-8-368-15,2 8-80 0,0 0 0 0,0 0-16 31,-10 0-2304-31,10 0-464 0,-9 4-96 0,9-4 0 0</inkml:trace>
  <inkml:trace contextRef="#ctx0" brushRef="#br0" timeOffset="36467.24">15315 17606 8287 0,'0'0'736'0,"0"0"-592"0,0 0-144 0,0 0 0 16,0 0 1536-16,0 0 288 0,0 0 48 0,0 0 16 15,0 0-928-15,0 0-176 0,0 0-32 0,11 8-16 16,-1-3-128-16,-1 1-32 0,0 1 0 0,1-4 0 16,-1 1 48-16,2 4 0 0,0-2 0 0,1 4 0 15,2-3-64-15,2-2-16 0,1 6 0 0,1-2 0 16,0 1-80-16,0 1-16 0,3-3 0 0,1 1 0 15,0 0 64-15,0 3 16 0,3-3 0 0,-3 2 0 16,0-3-176-16,0 2-32 0,-3-4-16 0,5 3 0 16,0-3 32-16,-1 0 16 0,2 1 0 0,0-2 0 15,-1 2-160-15,-1-1-48 0,-3-2 0 0,1-3 0 0,4 2 48 16,-2-1 0-16,1 1 0 0,1 2 0 0,-1-4-32 0,0 2 0 16,2-1 0-16,-1-1 0 0,1-1 0 15,-1-1 0-15,1 2 0 0,-2 2 0 0,0-2 16 0,0 0 0 16,3-2 0-16,-1 1 0 0,1 0-48 0,-2 0 0 15,1 0 0-15,-1 0 0 0,-1 0-128 0,1-1 192 16,-3 0-192-16,3 1 192 0,-5 0-192 0,4 0 192 16,0-2-192-16,0 1 192 0,2 0-192 0,1 1 0 15,-1-1 0-15,1-1 0 0,-2 0 0 0,2 0 0 16,-2 0 0-16,2 1 0 0,0-1 128 0,0 1-128 16,-1 0 128-16,0 0-128 0,-2-1 128 0,0 2-128 15,0 0 128-15,0 0-128 0,0 0 128 0,2 2-128 0,-2-2 0 16,0 0 128-16,-2 0-128 0,3 0 0 0,-1 0 0 0,0 0 0 15,1 1 0-15,-2-1 0 0,1 0 0 0,-1 1 0 16,2 2 0-16,-1-2 0 0,-1 1 0 0,0 1 0 16,0 0 0-16,-3-2 0 0,-2-1 0 0,-3 1 0 15,3 0 0-15,-3 1 0 0,-1-1 128 0,1 0-128 16,2 0 0-16,-2 3 0 0,-2-2 0 0,0-1 128 16,-2 0-128-16,1 0 0 0,-1 1 0 0,2-2 0 15,-1 0 0-15,1 1 0 0,-1 1 0 0,-2 0 0 16,0-4 128-16,-1 1-128 0,-9 1 0 0,12 0 128 15,1 0-128-15,-3 0 192 0,2 0-192 0,-2 1 192 16,0 2-192-16,0-2 0 0,-1 1 144 0,1 0-144 16,1 1 0-16,-1-1 0 0,-10-2 0 0,12 3 128 15,1-1-128-15,-1 1 0 0,-2-1 0 0,0 3 0 0,-1-1 0 16,-9-4 0-16,11 3 0 0,-2 1 0 0,-9-4 0 16,10 7 0-16,-10-7 0 0,12 5 0 0,-2-1 0 0,-1 2 144 15,-9-6-144-15,11 6 0 0,-1-4 144 0,-1 2-144 16,0-2 0-16,-9-2 144 0,9 4-144 0,-9-4 128 15,10 3-128-15,-10-3 128 0,9 2-128 0,-9-2 192 16,0 0-192-16,0 0 192 0,10 2-48 0,-10-2 0 16,0 0 0-16,0 0 0 0,0 0-16 0,0 0 0 15,0 0 0-15,0 0 0 0,0 0 0 0,0 0 0 16,0 0 0-16,0 0 0 0,0 0 32 0,0 0 0 16,0 0 0-16,0 0 0 0,0 0-160 0,0 0 160 15,0 0-160-15,0 0 160 0,0 0-160 0,0 0 0 16,0 0 144-16,0 0-144 15,0 0-256-15,-7 6-128 0,7-6-32 0,-8 8-10960 0,8-8-2192 16</inkml:trace>
  <inkml:trace contextRef="#ctx0" brushRef="#br0" timeOffset="37907.67">19274 17918 2751 0,'0'0'128'0,"0"0"16"0,0 0-144 0,0 0 0 0,0 0 0 16,5-9 0-16,-5 9 2624 0,0 0 512 0,3-9 80 0,-1-1 32 15,0 1-1984-15,-1-1-400 0,-1 2-80 0,-1-3-16 16,-2 2-128-16,2-3-16 0,-3 3-16 0,0 0 0 16,0 1-208-16,-1-1-32 0,0 0-16 0,-1 0 0 15,-2-1-112-15,0 2-32 0,0-3 0 0,-3 3 0 16,3-1-48-16,-6 0-16 0,-3-1 0 0,0 1 0 15,0-2 16-15,-1 3 0 0,-2-2 0 0,-2 2 0 16,-2-2-160-16,-2 1 160 0,0-1-160 0,-4 1 160 16,0-4 16-16,1 2 0 0,-1 1 0 0,-1-2 0 15,-1 5-16-15,0-3 0 0,-2 1 0 0,2 0 0 16,-1 5-16-16,0-1 0 0,0 0 0 0,0 2 0 16,0 2 48-16,-3 1 16 0,1 1 0 0,-1 2 0 15,2-1 16-15,-1 2 0 0,4-1 0 0,0 1 0 0,1 1-32 16,0 1 0-16,1-1 0 0,1 0 0 0,0 5-16 0,3-1-16 15,1 3 0-15,-1 2 0 0,1-3-32 0,1 3-128 16,2 0 192-16,0 1-64 0,1 1-128 0,0-1 0 16,-2 3 144-16,3 2-144 0,0 0 0 0,0-1 144 15,1 0-144-15,2 0 0 0,2 0 176 0,2 3-176 16,2 0 160-16,1 2-160 0,0-4 176 0,2 4-176 16,0 3 192-16,-2-4-192 0,4-1 224 0,1-1-64 15,2 2-16-15,2 0 0 0,2 2 48 0,1-1 0 16,-2-6 0-16,3 3 0 0,1-2 48 0,2 1 16 15,-1 0 0-15,2-1 0 0,0 0-16 0,1 1 0 16,2-3 0-16,0 1 0 0,2-1-32 0,-1-1 0 0,4 1 0 16,-1-1 0-16,0-2 80 0,0 1 16 0,3-4 0 15,0 0 0-15,0 1-64 0,2-2-16 0,0 1 0 0,1-2 0 16,-2 1-224-16,1 2 144 0,1-3-144 0,0 2 128 16,1-3-128-16,-1 0 192 0,1-2-192 0,1 0 192 15,0 3-192-15,1-4 128 0,0 0-128 0,0 1 128 16,-2-1-128-16,2-1 128 0,3 0-128 0,1 1 128 15,0-2-128-15,0-1 160 0,-1-1-160 0,0 1 160 16,4-1-160-16,-3 0 192 0,0 1-192 0,0-1 192 16,-2-1-48-16,2 0 0 0,1-1 0 0,-2-1 0 15,2 1 48-15,-1 0 16 0,-1-1 0 0,1 0 0 16,0-3 0-16,0-3 0 0,0 3 0 0,0-5 0 16,-1 1-32-16,-2-5-16 0,2-1 0 0,-3-2 0 15,-1 0-32-15,1-3-128 0,-1-1 192 0,1-3-64 0,-2-6 32 0,-1 1 0 16,-1 0 0-16,0-1 0 0,-3 2-16 0,-1 2 0 15,-4 5 0-15,-2-1 0 0,-1-2 48 0,-1 0 0 16,-2-4 0-16,-2 2 0 0,-1 5-64 0,-3 0-128 16,-2 1 192-16,0 5-64 0,-3-1-128 0,2 1 0 15,-1 1 0-15,-1 3 128 16,-2 1-448-16,-2 1-112 0,0 1-16 0,-1 6 0 16,-2 2-2816-16,1 0-576 0,-6-2-128 0,17 2 0 0</inkml:trace>
  <inkml:trace contextRef="#ctx0" brushRef="#br0" timeOffset="44815.3">16377 20692 5519 0,'0'0'240'0,"0"0"64"0,0 0-304 0,0 0 0 15,-9-1 0-15,9 1 0 16,-10-1 2608-16,0 1 464 0,0 0 80 0,0 0 32 0,-2-1-1904 0,1-1-368 16,-2 0-80-16,0-1 0 0,1 2 64 0,-1-2 32 15,-2 1 0-15,1-1 0 0,-4 2-128 0,0-1-32 16,2-1 0-16,-1-2 0 0,-2 1-144 0,0 2-48 15,-3-1 0-15,1-3 0 0,-4 1-64 0,1 1-32 16,3-1 0-16,-3-2 0 0,-2 1 32 0,-1 1 16 0,2-4 0 16,-2 1 0-16,1-3 16 0,-4 2 0 0,2-4 0 0,2-1 0 15,-3 0-48-15,-1-1-16 0,0 2 0 0,2-2 0 16,-1 0-176-16,-1 1-48 0,4-4 0 16,-4 2 0-16,2-2-256 0,3 1 0 0,-2-1 0 0,4-1 0 15,2 3 176-15,1 1 16 0,0-3 16 0,3-3 0 16,1 2 32-16,0-3 0 0,2-1 0 0,0-3 0 15,0 1-240-15,0 2 144 0,1-2-144 0,3 0 128 16,0-3-128-16,4 3 160 0,0-2-160 0,4 3 160 16,-1 1-160-16,5 2 160 0,0-2-160 0,1 2 160 15,2-1-160-15,1 1 0 0,3-3 0 0,-1 1 0 16,-1 2 0-16,5 0 0 0,-1-3 0 0,1 2 0 16,0 0 0-16,2 3 0 0,3-3 0 0,-1-1 0 15,1 4-144-15,3 0 144 0,2-1 0 0,2 1 0 0,-1-1-128 16,4 4 128-16,2-1 0 0,4 0 0 0,-3-1-144 0,6 1 144 15,0 6 0-15,3-1-144 0,4-3 144 0,-1 4 0 16,-2-1 0-16,1 1-128 0,1 2 128 0,2-1 0 16,0 2 0-16,3-1 0 0,3 4 0 0,2 1 0 15,0-2-176-15,0-2 176 0,-2-2 0 0,2 3 0 16,1 0 0-16,1 0 0 0,-2 2 0 0,1-3 0 16,4 3 0-16,2 1 0 0,0 1 0 0,0-3 0 15,-3 1 0-15,0 1 0 0,1 2 0 0,1-1 0 16,0-1 0-16,1 4 0 0,1 0 0 0,4-1 0 15,-1-3 0-15,2 2 0 0,0 0 0 0,4 2 0 16,0-2 0-16,1 1 0 0,4 1 128 0,0-2-128 0,-3-2 0 0,1 3 0 16,2 0 176-16,1 2-176 0,-2 4 160 0,-1-2-160 15,1-3 144-15,-2-1-144 0,-1-2 128 16,-2 0-128-16,0 7 0 0,0-1 128 0,0-1-128 0,-2 0 0 16,0 0 0-16,3-2 0 0,-5 0 128 0,1 0-128 15,-3 0 0-15,5 1 0 0,-1 2 0 0,0 1 0 16,1-4 0-16,0 1 0 0,0 0 0 0,-1 2 128 15,1-1 0-15,0 4-128 0,1 0 192 0,0-1-64 16,1 1-128-16,-2 2 0 0,0-4 0 0,-3 1 0 16,0 1 0-16,-2 1 0 0,3 0 128 0,-3 1-128 15,-1-6 0-15,-3 0 0 0,-5-2 0 0,-1 1 128 16,0 0-128-16,0 0 0 0,0 2 0 0,2 1 128 16,2-2-128-16,0 1 0 0,1-2 0 0,0 2 0 15,-1-2 128-15,1 2-128 0,0 0 0 0,1 2 128 0,-1-2-128 0,0 2 0 16,-1 0 0-16,1 0 0 0,-2-2 0 0,-2-2 0 15,-1 3 128-15,-1 0-128 0,1-1 0 0,-2 0 0 16,-1 0 0-16,0-1 0 0,-1 2 0 0,0 0 0 16,2 2 0-16,-3-2 0 0,-4 0 0 0,2 0 0 15,3 1 128-15,-2-2-128 0,-2 0 0 0,3 1 0 16,0-2 144-16,2 3-144 0,-6-2 0 0,0-2 128 16,0-1-128-16,0 0 0 0,-3 0 0 0,-1 0 0 15,1 0 0-15,0-1 128 0,-2 1-128 0,3-1 128 16,1-3-128-16,0 0 128 0,0 1-128 0,-1 2 0 15,-2 0 0-15,0 1 0 0,1-1 0 0,0-1 0 16,2 2 0-16,0-1 0 0,2 0 0 0,-4 1 0 16,5 0 0-16,-1 1 0 0,2-1 0 0,-2 1 0 15,1 4 0-15,1 2 0 0,-2-5 0 0,1 2 144 0,-2 1-144 0,0 2 0 16,0-1 0-16,1-2 0 0,-4 0 0 0,2 2 0 16,1-2 0-16,-2 2 0 0,-5 3 0 0,1-3 0 15,1 3 0-15,1-2 0 0,-3-1 0 0,-1 2 0 16,0-3 0-16,-1 1 0 0,0 2 0 0,-1-3 0 15,-1 4 0-15,2-3 0 0,-2 0 0 0,1 3 0 16,-1-4 0-16,-1 4 0 0,-4-1 0 0,4 1 0 16,1-3 0-16,-2-1 0 0,-2 0 0 0,0 3 0 15,-1 0 0-15,-2-1 0 0,1-2 0 0,0 2 0 16,1 0 0-16,0 0 0 0,-3 2 0 0,-1-4 0 16,0 1 0-16,2 3 0 0,1-3 0 0,-1 3 0 15,-1-4 0-15,-2 3 0 0,-4-1 0 0,1 0 0 0,-3 3 0 16,1-4 0-16,-2-1 0 0,-1 4 0 0,-1-1 0 0,-3 3 0 15,-3 2-128-15,0-3 128 0,-3 3 0 0,-2 0 0 16,2 1 0-16,-4 3-144 0,-1 3 144 0,1 2 0 16,-2-1 0-16,2 3-128 0,-3 3 128 0,-1-3 0 15,-1 0 0-15,0 0 0 0,-3-2 0 0,0 2 0 16,-3 2 0-16,-2-1 0 0,-2-2 0 0,-3 1 0 16,-5-4 0-16,-1 0 0 0,-6-2 0 0,-2 1 0 15,-2 0 0-15,-5 3 0 0,-3 2 0 0,0-1 0 16,-2 4 0-16,-2-3-128 15,-1 1 128-15,-2 2 0 0,-2-3 0 0,0 1 0 0,0-3 0 0,3-2 0 16,-2-2 0-16,4 0 0 0,5-2 0 0,0 1 0 16,0-2 0-16,-1-1 0 0,-1 1 0 0,-5 1 0 0,-2-2 0 0,-1-3 0 15,0-3 0-15,1 1 0 0,-4 0 0 0,2-1 128 16,3 1-128-16,-2-1 128 0,-4 1-128 0,-2-4 128 16,-4-1-128-16,-3 1 0 0,3-3 0 0,0 1 0 15,0-2 0-15,-1 4 128 0,-3 3-128 0,-4-4 0 16,-2-3 0-16,0 2 0 0,1-1 0 0,3 3 0 15,3 0 0-15,-1 2 0 0,-2 2 0 0,-4-4 0 16,-4-3 0-16,0 1 0 0,0-1 0 0,2 3-128 16,5-1 128-16,-7-3 0 0,-4-1-144 0,0-1 144 15,-1-1 0-15,3-5 0 0,0 1 0 0,0 1 0 16,-5-3 0-16,0 1 0 0,-1-4 0 0,2 2 0 16,1-3 0-16,0 4 0 0,-2-2 0 0,1 2 0 15,-2-4 0-15,3 1 0 0,1 3 128 0,4 1-128 16,3-2 0-16,-2 3 0 0,-5-5 0 0,4 0 0 15,0 0 0-15,4 1 0 0,1 2 0 0,2-1 0 0,0 2 0 0,-3 0 0 16,-3-3 0-16,3 4 0 0,1-2 0 0,32 6 0 16,-8-1 0-16,-3 2 0 0,-3-3 0 0,-3-1 0 15,-3 0 0-15,-3 0 0 0,-4-3 0 0,-59-1 0 16,23 0 0-16,13 3 0 0,9 0 0 0,6-3 0 16,-1 2 0-16,3-2 0 0,-2 4 0 0,3 3 0 15,3-2 0-15,3 1 0 0,2 0 0 0,2 1 0 16,1 0 0-16,-2-1 0 0,-3 2 0 0,3 0 0 15,-3 2 0-15,5-1 0 0,0 0 0 0,3 0 0 16,-5-1 0-16,28 1 0 0,-9 1 0 0,-2 0 0 16,-3-1 128-16,-3 0-128 0,1 0 0 0,-2 0 0 15,-3-1 0-15,-41 0 0 0,16-1 0 0,12 0 0 0,7-3 0 0,7 2 0 16,3 1 0-16,3-1 0 0,0 1 128 0,4-1-128 16,-2-1 0-16,2 2 0 0,0-2 0 0,2 1 0 15,-1 2 0-15,4-1 0 0,3-4 0 0,0 5 128 16,0 0-128-16,2 0 0 0,2-2 0 0,1 2 0 15,0-2 0-15,2 3 0 0,0-1 0 0,-2 0 0 16,2-2 0-16,-1 1 128 0,-1-1-128 0,1 1 0 16,0-1 0-16,0 1 128 0,3 0-128 0,2 1 0 15,0 0 144-15,1-1-144 0,0-1 160 0,2 1-160 16,-1 1 128-16,2 0-128 0,2 0 0 0,0-1 144 16,2 2-144-16,-2-1 128 0,1 0-128 0,2-1 128 15,1 1-128-15,1 0 192 0,2 0-192 0,-1-1 192 16,0 0-64-16,0 1-128 0,0-1 192 0,-1 2-64 0,-1-2-128 0,2 0 160 15,1 1-160-15,-2 0 160 0,-1 0-160 0,0-1 128 16,0 0-128-16,-1 1 128 0,2-3-128 0,-2 3 192 16,1-2-192-16,1 0 192 15,2 2-48-15,-2-1 0 0,2-1 0 0,1-1 0 0,1 3-144 0,1 0 192 16,-1-2-192-16,9 3 192 0,-7-1-192 0,7 1 0 16,-9-3 0-16,9 3 0 0,-8 0 0 0,8 0 0 15,0 0 0-15,0 0 0 0,-7 0 0 0,7 0 0 16,0 0-192-16,0 0 192 15,0 0-2064-15,0 0-304 0,13 5-48 0</inkml:trace>
  <inkml:trace contextRef="#ctx0" brushRef="#br0" timeOffset="47103.06">24473 17464 8287 0,'0'0'736'0,"0"0"-592"0,0 0-144 0,0 0 0 16,0 0 1408-16,0 0 240 0,0 0 48 0,0 0 16 16,0 0-384-16,0 0-80 0,0 0-16 0,0 0 0 15,0 0 128-15,0 0 32 0,0 0 0 0,0 0 0 16,3 10-272-16,-3-10-48 0,0 0-16 0,8 6 0 0,1-1-256 0,4-1-48 16,2-1-16-16,6-2 0 0,4-1-96 0,2-1 0 15,-1 1-16-15,5-1 0 0,1-2-304 0,2-2-64 16,-1 0-16-16,1 1 0 0,-1-1-112 0,-1 0-128 15,-1 1 176-15,-3 2-176 0,-2-1 160 0,-1 2-160 16,-5-2 128-16,-4 2-128 16,-4 1-368-16,-12 0-144 0,0 0-48 0,0 0-9184 15,0 0-1840-15</inkml:trace>
  <inkml:trace contextRef="#ctx0" brushRef="#br0" timeOffset="47285.53">24489 17705 27407 0,'0'0'1216'0,"0"0"256"0,0 0-1184 0,0 0-288 0,11 3 0 0,0-3 0 16,2-3 1072-16,2 3 144 0,5 0 48 0,3 0 0 16,3-1-112-16,3-1 0 0,3-4-16 0,2 4 0 15,3-2-240-15,2 2-64 0,1-5 0 0,-2 2 0 16,-1 3-448-16,-4-1-80 0,-5 2-32 0,-3 0 0 16,-2 1-272-16,-4 1-256 0,-5-1 64 0,-4 2-11568 15,-10-2-2304-15</inkml:trace>
  <inkml:trace contextRef="#ctx0" brushRef="#br0" timeOffset="48980.77">26326 16845 15663 0,'-2'-12'1392'0,"2"4"-1120"0,-3-4-272 0,1 2 0 16,-1 1 864-16,1-1 112 0,-1 2 32 0,3 8 0 15,-1-10 288-15,1 10 64 0,0 0 16 0,0 0 0 16,0 0-464-16,0 0-80 0,0 0-32 0,0 0 0 16,0 0-512-16,-8 8-96 0,0 2-32 0,2 5 0 15,-1 5 80-15,-1 6 16 0,-1-1 0 0,0 6 0 16,1 4 192-16,0 2 32 0,-4 0 16 0,3 4 0 16,-2 2-112-16,-1-1 0 0,0 1-16 0,-2-2 0 15,2-6-112-15,2 0 0 0,0-3-16 0,2-2 0 0,1-1-96 0,2-3-16 16,1 0 0-16,0-3 0 0,0-2-128 0,0-4 128 15,2-1-128-15,0-4 128 0,1-1-128 0,0 0 128 16,0-5-128-16,1-6 128 0,0 0-288 0,0 0-64 16,0 0-16-16,0 0-9552 15,0 0-1904-15</inkml:trace>
  <inkml:trace contextRef="#ctx0" brushRef="#br0" timeOffset="49378.74">26274 16748 14735 0,'0'-9'1312'0,"1"-3"-1056"0,2-1-256 0,1 2 0 16,1-1 1312-16,2 2 208 0,4-2 32 0,3 0 16 15,1 3-496-15,5-3-112 0,6 4 0 0,-1-4-16 16,4 2-256-16,6 1-48 0,-1-2-16 0,4 4 0 16,1 2-176-16,3-1-16 0,2 1-16 0,-5 2 0 15,-5 4 16-15,-1 2 0 0,-6 3 0 0,-3 4 0 16,-5 2-256-16,-1 1-48 0,-4 3-128 0,-2 3 192 16,-6 4-192-16,-2 3 176 0,-4 5-176 0,-3 2 160 15,-4 2 96-15,-4 0 0 0,0-2 16 0,-4 2 0 0,-6-1 304 16,0-4 64-16,-3-4 16 0,-4-2 0 0,-7-4 224 15,1-2 32-15,-2-1 16 0,3-6 0 0,2-1-240 0,1-2-48 16,4 0-16-16,-1-5 0 0,4 1-352 0,3-3-64 16,1-2-16-16,2-3 0 0,3-1-192 0,3-5 0 15,2 0 0-15,4-3 0 16,2-3-2368-16,6-1-352 0</inkml:trace>
  <inkml:trace contextRef="#ctx0" brushRef="#br0" timeOffset="49777.94">27951 16364 4607 0,'0'0'400'0,"0"0"-400"0,0-11 0 0,0 11 0 16,0 0 3152-16,-4-6 560 0,4 6 96 0,0 0 32 15,0 0-1840-15,-9 2-352 0,0 6-80 0,-1 3-16 16,-1 3-592-16,-2 5-128 0,0 7-32 0,0 2 0 15,2 3-112-15,0 2-32 0,0 4 0 0,2-4 0 0,-2 0-208 0,1-2-32 16,-2-1-16-16,1-3 0 0,0 2-192 0,-2-2-32 16,0 1-16-16,-1-5 0 0,-1-3-32 0,-2-1-128 15,6-1 192-15,-2-1-64 0,2-2-128 0,1-1 0 16,2-1 144-16,2-6-144 16,-1 0-1008-16,7-7-272 0,0 0-48 0</inkml:trace>
  <inkml:trace contextRef="#ctx0" brushRef="#br0" timeOffset="49950.25">27484 16705 15663 0,'0'0'688'0,"0"0"144"0,8-5-656 0,3-3-176 0,3 2 0 0,2 1 0 16,1 0 2000-16,5 4 368 0,3-2 80 0,6 0 16 15,2 2-1296-15,1 1-256 0,1 1-48 0,-5 1-16 16,-3-1-592-16,-4 2-128 0,-4-1-128 0,-3 3 176 31,-4-1-1536-31,-12-4-304 0</inkml:trace>
  <inkml:trace contextRef="#ctx0" brushRef="#br0" timeOffset="50122.16">27470 16901 15663 0,'-14'-3'1392'0,"14"3"-1120"0,0 0-272 0,0 0 0 16,0 0 1856-16,0 0 304 0,0 0 64 0,0 0 16 15,0 0-704-15,0 0-144 0,14 3-32 0,4 1 0 0,4-1-400 0,2 3-64 16,1-3-32-16,-1 0 0 0,2-1-432 0,-1 1-96 16,-2-2-16-16,0 0 0 0,-3 1-320 0,4 2 0 15,-2-3 0-15,-3-1-14656 16</inkml:trace>
  <inkml:trace contextRef="#ctx0" brushRef="#br0" timeOffset="51104.65">28055 17313 11679 0,'0'0'512'0,"0"0"128"0,0 0-512 0,0 0-128 16,0 0 0-16,0 0 0 0,0 0 1200 0,0 0 208 15,0 0 64-15,0 0 0 0,0 0-192 0,0 0-16 16,0 0-16-16,9-3 0 0,-9 3 48 0,14-6 16 15,-1-1 0-15,2 2 0 0,1-5-480 0,2 1-80 16,1-3-32-16,0 0 0 0,-1 1-176 0,0-2-32 16,0 1-16-16,-1 4 0 0,0-4-144 0,-2 3-32 15,-2-3 0-15,0 4 0 0,-4 2-192 0,-9 6-128 16,8-6 160-16,-8 6-160 0,0 0 0 0,0 0 0 0,0 0 0 0,0 0 0 16,0 0 0-16,8 8 0 0,-4 2-160 0,-2 2 160 15,1-2 0-15,-2 3-160 0,1-3 160 0,0 1 0 16,-2 4 0-16,3-1 0 0,-1-3 0 0,1 0 0 15,-3-11 0-15,0 0 0 0,5 11 0 0,-5-11 0 16,0 0 0-16,7 7 0 0,-7-7 0 0,11 5 0 16,-11-5 0-16,11 0 144 0,0-4-144 0,-2 2 128 15,0-2 0-15,0-3-128 0,0 0 192 0,-3-6-64 16,2 4 16-16,0-4 0 0,-1 1 0 0,1-5 0 16,-2-3 48-16,2-2 16 0,0 1 0 0,0-7 0 15,1-4-80-15,3-1-128 0,0-3 176 0,4-3-176 16,-1 1 0-16,3 0 0 0,0-2 0 0,1-2 0 15,1-2 0-15,0 4 0 0,-1 4 0 0,2-1 0 0,-2-4 0 16,-1 5 0-16,2 3 0 0,-1 2 0 0,0 0 0 0,-1 4 0 16,-2-2 0-16,1 4 0 0,-2-3 0 0,0 4 0 15,2-3 160-15,-1 4-160 0,1 3 0 0,0 2 0 16,-2 1-224-16,0 2 80 0,0-1-32 0,2 3 0 16,-1 4 0-16,2 0 0 0,0 3 176 0,4 1-128 15,3-3 128-15,3 3-128 0,4 2 128 0,2 1 0 16,3-1 0-16,5 1-128 0,4 1 128 0,2-1 0 15,3 1 0-15,2-2-128 0,0 1 128 0,6-1 0 16,2 2 0-16,3 2 0 0,2 2 0 0,1-3 0 16,4-3 0-16,-1 1 0 0,0-3 0 0,0 3 0 15,0 2 0-15,0-1 0 0,1 0 0 0,-1-2 0 16,-4 2 0-16,0-1 0 0,-4-2 0 0,-2 0 0 0,-1 3 0 0,-1 1 128 16,-1 0 0-16,-5-3 0 0,-6-1 0 0,-4 0 0 15,-1 2-128-15,-7-2 0 0,-2-1 0 0,-5 2 0 16,-6 1 0-16,-4-1 0 0,-5 2 0 0,-12 1-128 15,0 0 128-15,0 0-160 0,0 0 160 0,0 0-160 32,0 0-2016-32,-7 5-416 0</inkml:trace>
  <inkml:trace contextRef="#ctx0" brushRef="#br0" timeOffset="51489.58">28975 16976 15663 0,'0'0'688'0,"-9"-3"144"0,0 3-656 0,9 0-176 15,-11 0 0-15,1 2 0 0,0 3 1040 0,0 4 176 16,-1-1 48-16,1 6 0 0,0 4-368 0,-1 4-64 16,-2 4 0-16,0 1-16 0,-2 2-112 0,0 6-32 0,-3-3 0 0,1 3 0 15,2 2-208-15,0 1-32 0,0 0-16 0,1 0 0 16,1 0-224-16,1-1-32 0,1-2-16 0,1-4 0 15,1 1-16-15,3-6 0 0,1-1 0 0,2-5 0 16,0-3-128-16,3-4 192 0,0-2-192 0,0-11 192 31,0 0-576-31,0 0-96 0,0 0-32 0</inkml:trace>
  <inkml:trace contextRef="#ctx0" brushRef="#br0" timeOffset="51817.96">28866 17032 21183 0,'4'-12'1888'0,"0"-3"-1504"15,1-1-384-15,1-1 0 0,3-3 800 0,1 2 96 16,2 1 0-16,3 1 16 0,3 1 64 0,1-1 16 16,2 2 0-16,1 3 0 0,2-3-480 0,0 4-112 15,4 2-16-15,-2 3 0 0,-2-3-96 0,-3 5-32 16,1 1 0-16,-3 5 0 0,-1 2-32 0,-3 4-16 15,-2 2 0-15,-1 1 0 0,-4 3-208 0,-3 3 0 16,-4 2 0-16,-3 0 0 0,-4 6 128 0,-5-5-128 16,-1 1 0-16,-4 0 0 0,0 1 192 0,-2-3-64 15,-2-2-128-15,-2-2 192 0,-2-4 128 0,0 0 32 16,1 0 0-16,1-3 0 0,1 1 32 0,2-5 16 16,2-1 0-16,3 0 0 0,1 1-208 0,2-3-64 15,11-2 0-15,0 0 0 0,0 0-128 0,0 0 0 0,0 0 0 0,4-11 0 31,1 3-1760-31,1-3-288 0,2 1-48 0,0-3-11216 0</inkml:trace>
  <inkml:trace contextRef="#ctx0" brushRef="#br0" timeOffset="52253.77">29599 16574 12895 0,'0'0'1152'0,"0"0"-928"16,2-11-224-16,0 4 0 0,1-4 832 0,-3 11 112 15,5-6 16-15,4-2 16 0,2 3 16 0,2 0 0 16,0-2 0-16,2 1 0 0,1 4-224 0,2-1-32 15,0-1-16-15,0 3 0 0,-2 0-16 0,-3 1 0 16,0 0 0-16,-3 0 0 0,-10 0-304 0,0 0-64 16,0 0-16-16,0 0 0 0,0 0-80 0,0 11-32 15,-6 3 0-15,-6 1 0 0,-3 3 48 0,-4 1 0 16,-5 0 0-16,-2 2 0 0,0-2 64 0,3 1 0 16,2-1 16-16,3-2 0 0,2-1 0 0,2-2 0 15,4-1 0-15,2 1 0 0,3-2 48 0,4 0 0 16,1-12 0-16,6 10 0 0,4 1 176 0,4-5 32 15,4-3 16-15,2 0 0 0,2-1-32 0,2-2 0 0,3-3 0 0,0-1 0 16,-2 0-304-16,-1-2-64 0,-2-2-16 0,-3 4 0 16,-1-1-192-16,-4-1 0 0,-4 1 0 0,-3 2 0 31,-7 3-1680-31,0 0-288 0,0 0-48 0,0 0-12208 0</inkml:trace>
  <inkml:trace contextRef="#ctx0" brushRef="#br0" timeOffset="52523.87">29864 17064 20383 0,'0'0'896'0,"0"0"192"0,0 0-864 0,11-2-224 15,1 2 0-15,-1-2 0 0,-1-1 1552 0,3-1 272 16,1 2 48-16,4-1 16 0,5-1-928 0,1 2-192 16,0-2-48-16,-1 0 0 0,-2 2-320 0,1-1-64 15,-2 1-16-15,-2 2 0 0,-1 0-192 0,-3 0-128 16,-3 0 128-16,-1 0-128 0,-10 0-240 0,10 0-112 16,-10 0-32-16,0 0-13072 0</inkml:trace>
  <inkml:trace contextRef="#ctx0" brushRef="#br0" timeOffset="53072.29">30624 16568 12895 0,'0'0'1152'0,"0"0"-928"0,0 0-224 0,0 0 0 16,-8 5 1296-16,-1 1 224 0,1-1 32 0,0 8 16 15,0 1-352-15,2 4-80 0,-2 1-16 0,2 0 0 0,0 0-336 0,2 0-64 16,1 1-16-16,2 1 0 0,0-3-160 0,1-1-32 16,2 0-16-16,2-2 0 0,1 2 16 0,1-3 0 15,0-4 0-15,1 1 0 0,1-3-112 0,1 1-16 16,0-4 0-16,1 0 0 0,-10-5-176 0,12 4-32 15,0-2-16-15,-2-3 0 0,-10 1-160 0,12-5 128 16,-4-1-128-16,4-1 128 16,-6-3-432-16,3 2-80 0,-1-3-32 0,-1 0 0 15,1-1-512-15,1-3-96 0,1 0-32 0,0-2 0 16,-1 1 64-16,1 0 16 0,-1 4 0 0,4-1 0 0,-3-2 464 0,0 1 80 16,0-2 32-16,-1 6 0 0,-1-1 400 0,0 3 0 15,-2-3 0-15,-6 11 0 0,0 0 400 0,0 0 64 16,0 0 16-16,0 0 0 0,0 0 160 0,0 0 16 0,0 0 16 0,0 0 0 15,-10 7 32-15,-3 2 16 0,-3 5 0 0,-2 3 0 16,-1 2-48-16,0 1-16 0,-2 3 0 0,0 4 0 16,-2-1-112-16,0 4-32 0,-1 1 0 0,-2 0 0 15,0 3-208-15,1 2-48 0,3-1-16 0,4-2 0 16,3-1-80-16,2 1-16 0,0-7 0 0,4 0 0 16,3-4-144-16,1-4 0 0,1-2 0 0,3 0 0 15,1-4-272-15,2 0-96 0,3-2-16 0,3-4 0 31,2-4-1952-31,3-4-400 0</inkml:trace>
  <inkml:trace contextRef="#ctx0" brushRef="#br0" timeOffset="53572.97">31216 16813 16575 0,'0'0'1472'0,"0"0"-1168"16,-7-6-304-16,-2-1 0 0,-3 5 1152 0,0-1 160 16,-2 2 32-16,-4 2 16 0,-3 2-128 0,-1 2-16 15,-3 4-16-15,1 0 0 0,3 2-368 0,0 3-80 16,1-1-16-16,2-2 0 0,0 3-368 0,6 3-80 16,2-7-16-16,2 3 0 0,2 1-16 0,2 0 0 15,2-5 0-15,5 1 0 0,-3-10 80 0,10 10 16 16,3 0 0-16,-2-6 0 0,3 0 256 0,0-1 48 0,2-1 16 0,-1-2 0 15,3-4-416-15,-1 0-64 16,4-1-32-16,-2 1 0 0,-1-2-32 0,-1 0 0 0,1-2 0 0,-1-1 0 16,-2 4-128-16,-1-1 192 0,-3 2-192 0,0 1 192 15,-11 3-192-15,0 0 0 0,0 0 144 0,0 0-144 16,0 0 0-16,0 0 144 0,0 0-144 0,-6 15 0 16,-1 3 0-16,-3 1 0 0,-6 2 0 0,0 4 0 15,-3-1 160-15,-3 2-32 0,-2 3 0 0,-1-2 0 16,2-2 128-16,0-2 32 0,0 4 0 0,1-5 0 15,3 1-16-15,3-1 0 0,3 0 0 0,2-5 0 16,2-3 32-16,4 0 0 0,2-1 0 0,4-4 0 16,-1-9 32-16,9 9 16 0,-1-4 0 0,5-1 0 15,3-7 96-15,2-1 0 0,1 1 16 0,1-3 0 16,1 0-224-16,0 1-48 0,2-5-16 0,1 2 0 0,1 2-176 16,0-2 0-16,-1 4 0 0,0-1 0 0,0-1 0 15,1 5-176-15,-1-1 16 0,-1 1 0 16,-3 0-1456-16,-2 2-304 0,-3 8-48 0,-2-4-14864 15</inkml:trace>
  <inkml:trace contextRef="#ctx0" brushRef="#br0" timeOffset="54346.74">26124 17780 8287 0,'0'0'736'0,"-10"-2"-592"0,1-1-144 0,-1-1 0 16,0-2 1552-16,-2 4 288 16,3 3 48-16,-1-1 16 0,1-3-608 0,2 2-112 15,-1 2-32-15,8-1 0 0,-8 4-192 0,8-4-64 0,0 0 0 0,0 0 0 16,0 0-176-16,0 0-32 0,0 0-16 0,13 3 0 16,5-3 112-16,6 0 32 0,5-2 0 0,6 2 0 15,3 0-96-15,6-2-16 0,6-3 0 0,8 0 0 16,10-2-16-16,11 4-16 0,10 0 0 0,6-2 0 15,5-3-48-15,12 3-16 0,8 1 0 0,7-2 0 16,7-2-160-16,8 5-48 0,8-1 0 0,-2 1 0 16,0 1-176-16,0 0-32 0,2 2-16 0,-2 2 0 15,-4 1-176-15,-2 4 128 0,0-3-128 0,-4 2 128 16,-4 4-128-16,-4-2 0 0,-2 2 0 0,-8-4 0 16,-8-2 0-16,-6 3 0 0,-3-2 0 0,-6-2 0 15,-5 0 128-15,-9-1-128 0,-5-2 0 0,-6-2 128 0,-2 4-128 16,-6 0 160-16,-6-1-160 0,-7 0 160 0,-10-2-160 0,-6 0 0 15,-3-4 144-15,-6 1-144 0,-6 0-192 0,-2 0-128 16,-6 2 0-16,-3-2-16 16,-9 4-2496-16,0 0-496 0</inkml:trace>
  <inkml:trace contextRef="#ctx0" brushRef="#br0" timeOffset="54964.86">27999 18267 4607 0,'0'0'400'0,"0"0"-400"16,-9 5 0-16,0-2 0 0,9-3 3392 0,0 0 608 15,-9 2 112-15,9-2 32 0,0 0-1792 0,0 0-368 16,0 0-64-16,0 0 0 0,0 0-400 0,0 0-80 16,11-5-16-16,4-1 0 15,4 1-448-15,6 2-80 0,3-1-32 0,7-1 0 0,3-1-224 0,2 4-32 16,4-1-16-16,-4 2 0 0,-2-1-32 0,-6 4-16 16,-4 2 0-16,-4-1 0 0,-3 4-288 0,-6 3-64 15,-5 4-16-15,-4 2 0 0,-3 3-176 0,-7 3 0 16,-5 5 0-16,-5 1 0 0,-4 0 0 0,-4-2 0 15,-3 5 0-15,-4-4 0 0,-6-1 0 0,0-3 160 16,0 1-160-16,-1 2 160 0,3-2-160 0,0-4 0 16,5-3 0-16,5-2 128 0,5-1-128 0,4-4 0 0,5-1 144 15,3-1-144-15,6-8 128 0,0 0-128 0,9 5 160 0,8-4-160 16,5-2 496-16,8-3 0 0,5 0 0 0,6 0 0 16,6 2-80-16,3-3-16 0,-2-6 0 0,1 1 0 15,2-1-32-15,1-3-16 0,4 1 0 0,0 4 0 16,1-1-80-16,-1 5-16 0,-1 2 0 0,-4 0 0 15,-8-1-256-15,-4-1 0 0,-3 0 0 0,-5 2 0 32,-6 2-1168-32,-6 3-352 0,-6 2-64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4:26.84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13510 2238 16575 0,'-8'-16'736'0,"4"9"160"0,-1-1-720 0,0-1-176 16,1-1 0-16,0-1 0 0,0-3 624 0,-2 1 80 15,4-3 32-15,-2-1 0 0,1-1 112 0,-1 0 32 16,1 2 0-16,-1-1 0 0,0 0-112 0,-1 0 0 16,-3 1-16-16,-1 0 0 0,0 0 48 0,1 2 16 15,-3 0 0-15,0 0 0 0,0 5 32 0,-1-3 16 0,1 4 0 0,-1 1 0 16,2 3-128-16,-1 1-32 16,2-3 0-16,1 5 0 0,0 1-128 0,1 3-48 0,-1 1 0 0,1 2 0 15,-2 7-112-15,0 3-32 0,1 4 0 0,0 3 0 16,2 5-160-16,1 0-32 15,-1 3-16-15,2 2 0 0,0 0 32 0,0-1 16 0,0 1 0 0,2-1 0 16,2-1 128-16,-3 1 32 0,1 0 0 0,-1 2 0 16,2 3 32-16,2 2 16 0,2 1 0 0,-1-1 0 15,1 1-160-15,1 0-16 0,0 1-16 0,-1-2 0 16,2 0-48-16,3-1-16 0,1 0 0 0,0 0 0 0,0 0 16 16,1-1 16-16,-2 1 0 0,0-1 0 15,1 0 0-15,0-2 0 0,0 2 0 0,1-1 0 0,3-2-16 0,-3-1-16 16,0-4 0-16,2 2 0 0,-1-1 16 0,2-3 16 15,0 1 0-15,1-3 0 0,0 3-64 0,0-1-16 16,-3 2 0-16,7 10 0 0,0-6-128 0,-2-3 192 16,-2-5-192-16,-1 3 192 0,-2-2-64 0,1 4-128 15,-1-3 192-15,-1 2-64 0,1-3-128 0,1 0 160 16,-4-1-160-16,2 1 160 0,-2 0-160 0,-1-1 160 16,1 1-160-16,0-4 160 0,-1 1-32 0,1 1-128 15,-1-3 192-15,-2 2-64 0,2 3-128 0,-1-3 128 16,-1 0-128-16,2 0 128 0,0-4-128 0,1 1 128 15,-2 1-128-15,1-1 128 0,2 2-128 0,-2 2 0 16,-1-1 0-16,2-3 128 0,2 2-128 0,2-2 0 16,-1 3 0-16,1-3 0 0,-5 1 0 0,3-1 128 0,-1 1-128 0,1 4 0 15,2-4 0-15,-1 1 0 16,3 2 128-16,0 1-128 0,0 0 0 0,-1 1 0 16,1-2 0-16,0 1 0 0,0 0 0 0,1-2 128 15,-2 1-128-15,2 4 0 0,-1 1 160 0,1-2-160 16,1 0 192-16,-2-1-192 0,-2 4 0 0,2-3 0 0,0 3 0 0,0-2 0 15,2 0 128-15,-2 2-128 0,0 1 0 0,-2 2 0 16,1-3 128-16,1 3-128 0,0-1 0 0,0-1 0 16,0-1 0-16,0 2 128 0,-1-4-128 0,1 2 0 15,0 1 128-15,1-3-128 0,-1 1 0 0,0 2 0 16,0-4 144-16,0 4-144 0,1 1 0 0,1 1 144 16,2-3-144-16,-1 1 0 0,2-1 0 0,0 0 0 0,0 0 0 15,0 1 128-15,1-5-128 0,1 3 0 0,0 3 0 0,-2-4 0 16,-1 3 128-16,0-1-128 0,0-3 0 0,0 5 0 15,1-2 0-15,-3 1 128 0,-1 2-128 0,1 0 0 16,0 1 0-16,-2-1 0 0,0 1 0 0,1 0 0 16,2-5 0-16,-1 3 0 0,1 1 128 0,-2-4-128 15,-3-1 0-15,2 1 128 0,1-4-128 0,0 5 0 16,3-2 0-16,0 1 128 0,0 3-128 0,-1-4 0 16,1 1 0-16,0 1 0 0,-1-2 0 0,-1 3 0 15,2-4 128-15,0 2-128 0,-1-4 0 0,2 2 0 16,2-2 0-16,-2 2 0 0,0-4 0 0,0 0 0 15,0 1 0-15,0-4 0 0,-1-1 0 0,0 2 0 16,0 0 0-16,-1 5 0 0,1-2 0 0,1 0 0 16,0 0 128-16,-1-1-128 0,-3 1 0 0,3 0 0 15,1-3 0-15,0 2 0 0,0-2 0 0,2 2 0 16,0-1 0-16,1-2 0 0,-2 2 0 0,2-2 0 16,-1 2 0-16,1-1 0 0,-3-2 0 0,1 0 0 15,2-1 128-15,-2 2-128 0,1-1 0 0,-1 2 0 0,-1-1 0 0,-1 3 0 16,2 0 0-16,-1 0 0 0,0-2 0 0,2 2 0 15,0-2 0-15,0-2 0 0,-4 1 0 0,5-1 0 16,1 0 0-16,1 0 0 16,-1 0 0-16,2 2 0 0,1-1 0 0,-1-2 0 0,1 0 128 0,-2-1-128 15,1 2 0-15,-1 0 0 0,-1 1 0 0,0-3 0 16,0 0 0-16,0-2 0 0,-3-2 0 0,-1 3 0 16,2 3 0-16,2 0 0 0,1 2 0 0,0-1 0 15,-6-2 0-15,3 1 0 0,1 0 0 0,1 0 0 0,0 0 0 0,-2 0 0 16,3 0 0-16,1 0 0 0,-1 0 0 0,0 2 0 15,-1-1 0-15,0 2 0 0,-1-3 0 0,1 0 0 16,0-1 0-16,0 1 0 0,1 0 0 0,-1 0 0 16,-1 0 0-16,-1-1 0 0,1-2 0 0,0 2 0 15,2-1 0-15,-4 0 0 0,-1 2 0 0,3 3 0 16,1 0 0-16,0 1 0 0,1-3 0 0,0-1 0 16,-1 0 0-16,1 0 0 0,-1 1 0 0,1 1 0 15,0-2 0-15,3 0 0 0,-3-1 0 0,0-1 0 16,1 0 0-16,-2 1 0 0,-1 0 0 0,1-1 0 15,1 0 0-15,0-1 0 0,2 0 0 0,-2-2 0 16,-3-3 0-16,1 3 0 0,0 0 0 0,2 3 0 16,0-3 0-16,1 2 0 0,-3-1 0 0,1 2 0 15,0-1 0-15,0 1 0 0,-1-2 0 0,3 2 0 16,-1-1 0-16,0 2 0 0,1-1 0 0,-2-4 0 0,-1 0 0 0,2 1 0 16,-1 1 0-16,3 2 0 15,0-3 0-15,-2-1 0 0,-4-1 0 0,5 2 0 0,0-1 0 0,-1-2 0 16,4 3 0-16,-2 2 0 15,1-2 0-15,-1-3 0 0,1 2 0 0,2 1 0 0,-1-1 0 0,0-1 0 16,0 0 0-16,1-3 0 0,0 1 0 0,0-1 0 16,-2 1 0-16,1-1 0 0,3 2 0 0,-1 3 0 15,-2-5 0-15,3 1 0 0,-1-1 0 0,2 0 0 16,0 2 0-16,1 0 0 0,-3 1 0 0,1 1 0 16,-1-2 0-16,1 2 0 0,0 0 0 0,1-2 0 15,-2 2 0-15,-4 1 0 0,5-3 0 0,-2 1 0 0,-2 1 0 16,3-3 0-16,1 1 0 0,0 1 0 15,4-3 0-15,-2 2 0 0,-1-3 0 0,-2 3 0 0,2-3 0 0,-2 3 0 16,0-2 0-16,1 1 0 0,-3 2 0 0,0-3 0 16,0 5 128-16,-1-4-128 0,-2 0 0 0,1 1 0 15,-2-3 0-15,1 3 0 0,1-2 0 0,2 3 0 16,0-3 0-16,-2 1 0 0,1 0 0 0,1 0 0 16,0 0 0-16,-1-3 0 0,-3-1 0 0,1 2 0 15,1-2 0-15,-1 3 0 0,1-3 0 0,-2 2 0 16,1 1 0-16,-1-3 0 0,0 0 0 0,-1 1 0 15,1-3 0-15,2 3 0 0,1 0 0 0,-1-1 0 16,2 2 0-16,0-3 0 0,-1-2 0 0,0 4 0 16,-1-2 0-16,1 0 0 0,1 5 0 0,-1-3 0 15,-2-1 0-15,1 2 0 0,-1-3 0 0,2 0 0 0,-3 0 0 0,1-1 0 16,-1 1 0-16,2 2 0 16,-1-2 0-16,-1 0 0 0,2-1 0 0,0 0 0 0,2-1 0 0,0-1 0 15,0-2 0-15,0 3 0 16,-1-1 0-16,0 1 0 0,1-2 0 0,-2 0 0 15,1 3 0-15,-2-1 0 0,0-2 0 0,0 2 0 0,-1-1 0 0,0 2 0 16,-1 0 0-16,1-2 0 16,1-2 0-16,0 2 0 0,0-1 0 0,1-1 0 0,2 0 0 0,0 0 0 15,1 0 0-15,1 0 0 0,0-3 0 0,0-2 0 16,-1 1 0-16,1 1 0 0,0-1 0 0,2-3 0 16,-2 2 0-16,0 0 0 0,-2 0 0 0,2-3 0 15,1 3 0-15,2-4 0 0,-4 2 0 0,2 2 0 16,0-3 0-16,1 2 0 0,2-1 0 0,-1-1 0 15,0-1 0-15,-1-3 0 0,-1 2 0 0,-2 1 0 0,2-2 0 0,-1 3 0 16,-2-2 0-16,0 1 0 0,1-5 0 16,-1 1 0-16,1 2 0 0,2-2 0 0,2-2 0 0,-1 1 0 15,1 0 0-15,0 0 0 0,2-1 0 0,-2-2 0 16,-2-1 0-16,-1 2 0 0,1-1 0 0,-2 2 0 16,-1 0 128-16,0 2-128 0,0-2 0 0,0 0 0 15,0-3 0-15,-3 0 0 0,1 2 0 0,-2-1 0 16,4-1 0-16,1 2 0 0,0 0 0 0,1 4 0 15,-2-1 0-15,0-4 0 0,0 1 0 0,0 1 0 16,-2-2 0-16,3 4 0 0,-2 1 0 0,-4-2 0 16,0-1 0-16,0-1 0 0,0 0 0 0,2-2 0 0,2-2 0 0,-2 1 0 15,-2-1 0-15,3 3 0 16,-1-2 0-16,3 0 0 0,1-2 0 0,0 2 0 16,-1-1 128-16,-1 1-128 0,-2-3 0 0,3 3 0 15,-2-1 0-15,1-3 0 0,-2 3 0 0,-2-2 0 16,0 0 0-16,0 3 0 0,1-1 0 0,-3 1 0 0,2 0 0 15,-1-2 0-15,-2 2 0 0,2-1 0 16,-1-4 0-16,5 2 0 0,-1 1 0 0,2-1 0 0,-2-3 0 16,1 0 0-16,-1 3 0 0,1-4 0 0,-1 3 128 15,-1 3-128-15,-1-2 0 0,-1-1 0 0,-2 2 0 0,0-1 0 16,2-2 0-16,-2 0 0 0,-1 2 0 0,-5 8 0 16,4-1 0-16,0-1 0 0,0 0 0 0,0-3 0 15,-2 1 0-15,4-2 0 0,0 0 0 0,9-7 0 16,-1 0 0-16,0 3 0 0,-2 1 0 0,0-3 0 0,-1 3 0 15,1 0 0-15,2-1 0 0,-3 1 0 0,-2 0 0 0,2-4 0 16,1 2 0-16,-3-2 0 16,0 3 0-16,-1 0 0 0,4-2 0 0,-3 5 0 0,1-6 0 0,0 4 0 15,-4 0 0-15,3 3 0 0,1-2 0 0,2-2 0 16,0 1 0-16,2 1 0 0,2-5 0 0,-1 3 0 16,0-3 0-16,-2 3 0 0,-2 1 0 0,1-4 0 15,-1 3 0-15,1-4 0 0,-2 2 0 0,0-4 0 16,-1 6 0-16,0-3 0 0,-1 2 0 0,3-2 0 15,0 2 128-15,0 2-128 0,-3-2 0 0,4-2 0 16,0-4 0-16,2 5 0 0,-1-2 0 0,0 4 0 16,-1-3 0-16,0 3 0 0,-2-3 0 0,1 2 0 15,-2-1 0-15,0 0 0 0,-4-2 0 0,0 1 0 0,-1-2 0 16,-2 4 0-16,0-1 0 0,0 0 0 16,-1 2 128-16,1-2-128 0,-2 0 0 0,1-4 0 0,2-1 0 0,-1 2 0 15,2-3 0-15,-5 3 0 16,-1 3 128-16,1-3-128 0,2-3 0 0,2 4 0 0,-1-3 0 0,1 3 0 15,-2-3 0-15,2 1 0 16,-2-2 0-16,0 7 0 0,-3-2 0 0,4 1 0 0,-1 1 0 0,1-6 0 16,-4 1 0-16,2 1 0 0,-1-2 128 0,0-1-128 15,-2 3 0-15,3 0 0 0,-1-4 0 0,0 2 0 16,-1 3 0-16,3-2 0 0,-2 1 0 0,0 1 0 16,-2-3 0-16,2 2 0 0,-2 0 0 0,1 0 0 15,2 2 0-15,-1-4 0 0,-1 1 0 0,2 2 0 16,2-4 0-16,-1 2 0 0,1-3 0 0,1 2 0 15,-3-1 0-15,2-1 0 0,1 1 0 0,1 1 0 0,1-4 0 0,1 4 0 16,0-1 0-16,2 1 0 0,-2 2 0 16,1-3 0-16,-1-2 0 0,0 1 0 0,1 0 0 0,-2 0 0 15,-1 0 0-15,-1-3 0 0,2 1 0 0,-1-1 0 16,0 0 0-16,-1 2 0 0,-2 2 0 0,0-1 0 16,0 1 0-16,1 2 0 0,-1-3 0 0,1-1 0 15,1-2 0-15,-1 2 0 0,0-1 0 0,-1 1 0 16,1-3 0-16,0 0 0 0,0 2 0 0,1-2 0 15,1-1 0-15,-1 3 0 0,-1 1 0 0,1 1 0 16,1-1 0-16,0 1 0 0,1-3 0 0,0 1 0 16,0-1 0-16,2 0 0 0,-4-1 0 0,1-2 0 15,2 1 0-15,0 2 0 0,-1 1 0 0,-2-1 0 16,0 4 0-16,-2-1 0 0,0-1 0 0,2 1 0 16,-2-1 0-16,-1-2 0 0,-1 3 0 0,2 0 0 15,3 1 0-15,0-1 0 0,-6-1 0 0,5 1 0 16,-1-3 0-16,4 1 0 0,-1-4 0 0,1 4 0 15,0 2 0-15,-1 0 0 0,-1-2 0 0,5 1 0 0,-1 0 0 0,-2 0 0 16,0-2 0-16,1-1 0 16,-2 0 0-16,-1 0 0 0,-1 2 0 0,1-1 0 0,2 1 0 0,-2 0 0 15,-4 0 0-15,1 0 0 0,2 1 0 0,-2 1 0 16,1-1 0-16,1-2 0 0,2 3 0 0,0-3 0 16,-1-3 0-16,1 0 0 0,3 2 0 0,2-1 0 15,0 0 0-15,-1-1 0 0,-1 5 0 0,-1 1 0 16,-2 3 0-16,0 0 0 0,-1 0 0 0,0-3 0 15,-3 1 0-15,1 1 0 0,-2-2 0 0,-2-1 0 16,-3-3 0-16,5 2 0 0,-4 0 0 0,2 1 0 0,0-2 0 16,0 1 0-16,2 0 0 0,-4 1 0 0,1 0 0 0,1 0 0 15,-1-1 0-15,1 1 0 0,-2-2 0 0,1-1 0 16,2 1 0-16,0-3 0 0,0 0-144 0,-1 2 144 16,4-1 0-16,-4 2 0 0,0 3-128 0,-1 2 128 15,2 3 0-15,-2-2 0 0,1 0-128 0,-1 2 128 16,1 0 0-16,-2 4 0 0,-1-3-128 0,0 2 128 15,-1-2 0-15,0 2 0 0,0-3-128 0,1 2 128 16,-2 3 0-16,2-2 0 0,1 2-128 0,2 1 128 16,-3-3 0-16,1 3 0 0,1 1 0 0,1 3-128 15,-2-1 128-15,0-1 0 0,-1 1 0 0,0-1 0 16,-2-1-128-16,0 3 128 0,-1 0 0 0,-1 4 0 16,0-1 0-16,-1 1 0 0,-1-1 0 0,-1 2 0 0,1 0 0 0,-2 1 0 15,-1 0 0-15,0 3-128 16,0-1 128-16,0 4 0 0,0 1 0 0,1-4 0 15,-1 9 0-15,2-4 0 0,-2 0 0 0,2-2-128 16,1-1 128-16,-1 4 0 0,-1-4 0 0,2 2 0 0,-2 0 0 0,2-5 0 16,-2 4 0-16,-1 6 0 0,0 0-128 0,0 0 128 15,0 0 0-15,0 0 0 0,0 0 0 0,0 0 0 16,0 0-128-16,0 0 128 0,0 0 0 0,-1 7 0 16,0 3-160-16,-2 3 160 0,0 1-128 0,0 4 128 15,-2 1-128-15,1 5 128 0,-3-1-128 0,-5 25 128 16,-1-8 0-16,3-2 0 0,-2-1 0 0,1 1 0 15,-3 3 0-15,-1 0-128 0,-2 4 128 0,2-1 0 16,-2 0 0-16,1-1 0 0,-1-2 0 0,2 0 0 16,-3 3 0-16,3-4 0 0,1 2 0 0,-1 3 0 0,-3 4 0 15,3 1 0-15,-1 3 0 0,0-2 0 0,2-3 0 0,-1 5 0 16,-1-4 0-16,1 1 0 0,-1 2 0 0,-3 1 0 16,-3 2 0-16,2 0 0 0,1 2 0 0,-2-3 0 15,-3-1 0-15,-1-1 0 0,-1-4 0 0,1 2 0 16,-2 0 0-16,3 4 0 0,0 0 0 0,-2 5 0 15,1-3 0-15,1 0 0 0,2 2 0 0,1-3 0 16,-2-3 0-16,0 1 0 0,0 3 0 0,3 0 0 16,-2 3 0-16,0-2 0 0,1 1 0 0,-1 0 0 15,-1-3 0-15,-1 1 0 0,0-1 0 0,-1 1 0 16,-3 2 0-16,-2 1 0 0,2-1 0 0,-2 2 0 16,2 0 0-16,0-4 0 0,0-2 0 0,3 1 0 0,0 0 0 0,1 3 128 15,0 5-128-15,0-4 0 0,1-2 0 0,2 1 128 16,-2-4-128-16,1-2 0 15,0-3 0-15,2 0 0 0,1 2 0 0,-3 1 0 16,0-1 0-16,0-4 0 0,0 0 0 0,-1 1 0 0,-2-2 0 0,-2 1 0 16,3-5 0-16,-5 4 0 0,2-2 0 0,-1 5 128 15,2-1-128-15,-2 0 0 16,1 2 0-16,0 1 0 0,1-2 0 0,-1-2 0 0,-2 2 0 0,-1-1 128 16,2-2-128-16,-3 2 0 0,-1 3 0 0,0-2 0 15,3-2 0-15,-3 2 0 0,2 0 0 0,0-2 0 16,4 3 0-16,-1-1 0 0,2-3 0 0,-1 1 0 15,-2 4 0-15,3 0 0 0,1 0 0 0,-1 0 0 16,1-3 0-16,-1 3 0 0,-2 1 0 0,0-3 0 16,-1-7 0-16,1 0 0 0,-3 2 0 0,1-4 0 15,2 2 0-15,1 1 0 0,-2-2 0 0,1-2 0 0,0-2 0 0,3 3 0 16,-1-2 0-16,1 1 0 0,-1-1 0 0,4 2 0 16,-2-1 0-16,1 1 0 0,2-4 0 0,-2 1 0 15,0 0 0-15,-3 1 0 0,-1 2 0 0,-1 0 0 16,-1 2 0-16,-3-1 0 0,0 1 0 0,0 0 0 15,1-4 0-15,-1 1 0 0,-1 0 0 0,4 0 0 16,2 2 0-16,0-2 0 0,0 0 0 0,-1 1 0 16,2-1 0-16,-2 1 0 0,-1-3 0 0,-4-1 0 15,0 1 0-15,-3-1 0 0,-6 1 0 0,2 0 0 16,-2-3 0-16,0 4 128 0,1 0-128 0,0 2 0 16,2-1 0-16,1-2 0 0,2-2 0 0,-1 1 0 0,-1 0 0 0,-1-2 0 15,-4-2 0-15,0-2 0 16,-1 1 0-16,0-5 0 0,2 4 0 0,2 0 128 15,0-1-128-15,0 2 0 0,1 1 0 0,0-2 0 16,1-1 0-16,-1 3 0 0,-2-1 0 0,1-2 0 0,-7 3 0 0,-1 1 0 16,0-1 0-16,1-3 0 0,2 1 0 0,2 0 0 15,1-3 0-15,1 4 0 16,0-3 0-16,0 1 0 0,-2 2 0 0,-2-3 0 16,-4 1 0-16,1 3 0 0,-3-3 0 0,3 0 0 0,0 0 0 0,0-1 0 15,-1 5 0-15,1 0 0 0,-3 2 0 0,2-6 0 16,-5-2 0-16,-3-2 0 0,-4 2 0 0,3-3 0 15,2 4 0-15,1 0 0 0,0 1 0 0,2 2 128 16,0-5-128-16,-3 5 0 0,-2-5 0 0,0 2 0 16,-2-5 0-16,2 4 0 0,3-3 0 0,1 3 0 0,5-4 0 0,-3-2 0 15,2 2 0-15,-3 1 0 16,0-2 128-16,-2 0-128 0,-2-1 160 0,3 0-160 0,-1-5 0 0,2 3 0 16,1 3-128-16,1-2 128 0,-4-2 0 0,1 0 0 15,1-2 0-15,-5 2 0 0,2 0 0 0,1 0 0 16,1-2 0-16,1-2 0 0,1 0 0 0,-1-1 0 15,-1-3 0-15,1-1 0 0,-2 0 0 0,2 0 0 16,0-2 0-16,2 2 0 0,2-5 0 0,0 0 0 16,-2 1 0-16,2-3 0 0,2 1 0 0,0-2 0 15,-3-1 0-15,0 0 0 0,0 0 0 0,-1 0-128 16,-1 0 128-16,1-1 0 0,1 0 0 0,2 1 0 0,2 2 0 16,-6-2 0-16,-1 0 0 0,-2 0 0 15,-2-1 0-15,3 0 0 0,-1-2 0 0,4-1 0 16,1-1 0-16,4 0 0 0,1-5 0 0,1 2 0 15,0-3 0-15,0 3 0 0,1-6 0 0,-1 3 0 16,1-1 0-16,1-3 0 0,-4 0 0 0,3 0 0 16,2 1 0-16,-1 1 0 0,0-1 0 0,1 3 0 15,-1-1 0-15,-1-2 0 0,-1-4 0 0,-4 1 0 16,-1-3 0-16,1 3 0 0,-2 0 0 0,1-1 128 0,1 1-128 0,1-4 0 16,0-4 0-16,1-1 0 0,-4-2 128 0,2 2-128 15,-4-3 0-15,3 2 0 0,1-2 0 0,0-2 0 16,1-3 0-16,2 1 0 0,-1 0 0 0,2 0 0 15,1 3 0-15,-2 2 0 0,-3-3 0 0,-3-1 0 16,1-1 0-16,-4-3 0 0,0-1 0 0,2 2 0 16,2 0 0-16,0 0 0 0,0-2 0 0,-2 0 0 15,0 0 0-15,-1 0 0 0,-4-1 0 0,1 1 0 16,1 2 0-16,0-3 0 0,1-4 0 0,3 0 0 0,5 0 0 0,-1-4 0 16,1 3 0-16,1-3 0 0,-1 3 0 0,0-3 0 15,0 4 0-15,1-2 0 0,-1 1 0 0,2 1 0 16,2-4 0-16,-1 3 0 0,2-3 0 0,-1 5 0 15,0-5 0-15,-1 4 0 0,-1-3 0 0,0 1 0 16,-4 0 0-16,0 1 0 0,-4 1 0 0,6-3 0 16,1 1 0-16,3-4 0 0,-1 1 0 0,3 1 0 15,-2-4 0-15,2 2 0 0,-2 0 0 0,0-2 0 16,0 0 0-16,1 2 0 0,1 1 0 0,1-4 128 16,-1 0-128-16,4-1 0 0,2-1 0 0,1 0 0 15,0-2 0-15,3 2 0 0,0 0 0 0,-2 0 0 16,-2 0 0-16,-1 2 0 0,2 0 0 0,-1-2 0 15,-1-5 0-15,-1 1 0 0,2 1 0 0,-1 3 0 16,0 1 0-16,1-2 0 0,1-2 0 0,0 0 0 16,3-2 0-16,0-2 0 0,2 3 0 0,0 1 0 15,-1 2 0-15,-1 0 0 0,2-3 0 0,-2-3 0 16,0 2 0-16,0 1 0 0,-1-3 0 0,1 0 0 0,-1 2 0 0,3 3 0 16,-2 3 0-16,2-2 0 15,4 0 0-15,-2-3 0 0,-3 1 0 0,1-2 0 0,2 1 0 0,-1 1 0 16,1 0 0-16,-1 2 0 0,-3 0 0 0,1 0 0 15,-1-2 0-15,2 0 0 0,1-1 0 0,0 1 0 16,0-2 0-16,0 4 0 0,1 2 0 0,-1-2 0 16,3 0 0-16,3-2 0 0,0 1 0 0,1 0 0 15,1 1 0-15,-1-1 0 0,-2 0 0 0,1 3 0 16,1 0 0-16,2 0 0 0,2-1 0 0,-1 1 0 0,-2 0 0 0,0-1 0 16,-2 0 0-16,1 1 0 0,0 1 0 0,0 4 0 15,-2 0 0-15,0 3 0 0,-4-4 0 0,0 1 0 16,1-1 0-16,2-1 0 0,-1-2 0 0,1 1 0 15,-3 2 0-15,3 0 0 0,0 3 0 0,3 1 0 16,0-1 0-16,0 1 0 0,-3-2 0 0,4 1 0 16,0 3 0-16,1-5 0 0,1-2 0 0,1 4 0 15,0 0 0-15,-2 5 0 0,0 1 0 0,-1 1 0 16,-1-2 0-16,0 3 0 0,0-1 0 0,1 0 0 16,0 1 0-16,-2 0 0 0,-2-1 0 0,3-1 128 15,1-1-128-15,2 4 0 0,-2-3 0 0,1 4 0 16,1 2 0-16,1 2 0 0,1 1 0 0,0-3 0 15,-2-2 0-15,4 1 0 0,0-1 0 0,2 4 0 0,0-1 0 0,-2-1 0 16,-2 1 0-16,0 4 0 16,0-2 0-16,2-1 0 0,-1 3 0 0,2 1 128 15,-1 2-128-15,-1 1 0 0,3 3 0 0,0 0 0 16,1 2 0-16,-2-1 0 0,-1-4 0 0,1 2 128 0,1-1-128 0,0 4 0 16,-1 0 0-16,3 0 0 0,-1-1 0 15,1-1 0-15,2 5 0 0,1-2 0 0,-1-2 0 0,1 2 0 16,2 0 0-16,-1 3 0 0,-1-2 0 0,2 1 0 15,1 1 0-15,-1-1 0 0,2 2 0 0,0 0 0 16,-1 2 0-16,1-2 0 0,1-2 0 0,0 5 0 16,1 1 0-16,1-2 0 0,-1 2 0 0,0-1 0 15,2 2 0-15,-1-3 0 0,-1 4 0 0,2-1 0 16,-2 2 0-16,2-2 0 0,-2 2 0 0,-1 7 0 16,1-9 0-16,-1 9 0 0,5-7 0 0,-5 7 0 0,3-8 0 0,-3 8 0 15,0 0 0-15,5-7 0 0,-5 7 0 0,6-6 0 16,-1-2 0-16,-5 8 0 0,7-5 0 0,-7 5 0 15,7-7 0-15,-7 7 0 0,7-6 0 0,-7 6 0 16,0 0 0-16,0 0 0 0,10-2 0 0,-10 2 0 16,9-3 0-16,-9 3 0 0,0 0 0 0,10 2-128 15,-10-2 128-15,10 0 0 0,-10 0-272 0,10 2 48 16,-10-2 16-16,12 4 0 16,-3 1-880-16,0-1-160 0,-9-4-32 0,10 5-16 15,-10-5-1264-15,12 4-256 0,1-3-64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3:41.90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10144 4073 8287 0,'0'0'736'0,"0"0"-592"0,0 0-144 0,0 0 0 16,0 0 1632-16,0 0 288 0,0 0 64 0,0 0 16 15,0 0-1120-15,0 0-240 0,0 0-32 0,0 0-16 16,0 0 112-16,0 0 0 0,0 0 16 0,0 0 0 16,0 0 80-16,-6-5 16 0,0 1 0 0,-1-3 0 15,-2 0-144-15,0 2-32 0,-1-2 0 0,-1 0 0 0,0 2-48 0,-1-4-16 16,-1 3 0-16,-1-2 0 0,0 2-32 0,-4 1-16 16,1-4 0-16,-1 3 0 0,-1-1-128 0,-2 0-16 15,-3 2-16-15,-2-3 0 0,-3 2-48 0,0 0-16 16,-2-1 0-16,-1 0 0 0,-2 1-64 0,-1-3-16 15,-2 4 0-15,-3-3 0 0,-2 3-48 0,0 2-16 16,-1-4 0-16,0 0 0 0,-5 0 16 0,3 0 0 16,-1 2 0-16,-1 1 0 0,-2 0-48 0,-2-1 0 15,-2 2 0-15,-3 1 0 0,-3-2 0 0,-1 1-128 16,-2-3 192-16,-1 2-64 0,-2 2-128 0,-3 0 160 16,-3 1-160-16,0 1 160 0,1-1-16 0,1 0 0 15,1-2 0-15,2 2 0 0,0 1 32 0,1 2 0 16,1 2 0-16,1-3 0 0,0 1-48 0,1 0-128 15,0 1 192-15,1 2-64 0,0-1-128 0,0-1 0 16,-2 4 0-16,2 2 128 0,-1-3-128 0,0 3 0 16,0-4 0-16,2 5 0 0,1-1 0 0,1 4 0 15,-2-2 0-15,0 3 0 0,1 0 0 0,0 3 0 16,1-2 128-16,2 2-128 0,1 0 0 0,2 1 128 16,-1 0-128-16,1 1 128 0,0 0-128 0,-1 0 128 0,1 0-128 0,-1 2 128 15,0-1-128-15,2 1 0 0,0 5 0 16,1-4 128-16,0 0-128 0,1 4 0 0,2-3 144 0,-2 3-144 15,0-1 128-15,1 0-128 0,2 0 128 0,1 1-128 16,1 3 128-16,1-1-128 0,3 1 128 0,0 2-128 16,3-3 0-16,2 2 0 0,1 1 0 0,1-2 128 15,1 3 16-15,2 1 16 0,-1 0 0 0,3-1 0 0,-1-2-160 0,4 1 0 16,2-1 0-16,1-1-176 0,-1 2 176 0,2 1 0 16,3-1 0-16,1 0 0 0,0-1 0 0,2 2 144 15,-2-4-144-15,3 1 0 0,-1 2 128 16,2-2-128-16,2 0 0 0,0 3 0 0,1-1 144 0,2-2-144 15,1 0 0-15,3-1 144 0,3 3-144 0,-2 2 0 16,1-4 0-16,3 1 128 0,0 0-128 0,3-4 160 16,1 5-160-16,0-1 160 0,2-2-160 0,2 2 128 15,0 1-128-15,4-3 128 0,-1 1-128 0,1-2 0 16,0 2 0-16,4 2 128 0,0-3-128 0,2 2 0 16,-1 1 0-16,0-3 0 0,1 2 0 0,2 2 0 15,2-3 144-15,1-1-144 0,-1-1 0 0,2 0 128 16,0-4-128-16,3 1 0 0,1-1 0 0,0-3 144 15,-1 0-144-15,0 1 0 0,2-2 144 0,1 0-144 16,0 0 0-16,2 1 144 0,1-1-144 0,0 2 0 16,0-2 0-16,1 0 128 0,3-3-128 0,1 2 192 15,1 1-192-15,1-2 192 0,1-1-64 0,1 2-128 16,0 0 192-16,1-2-64 0,0-3 0 0,2 2-128 16,-1 2 192-16,2-2-64 0,-2 2-128 0,2-5 0 0,0 0 144 15,0 0-144-15,-1 1 176 0,1-1-48 0,1-2 0 0,-2 1 0 16,1-2-128-16,-1 1 0 0,-2-5 144 15,5 2-144-15,0 0 192 0,3-3-48 0,1-3 0 0,1 2 0 16,1-1 16-16,0 1 0 0,2 0 0 0,1-2 0 16,3-1-160-16,1 0 192 0,0 0-192 0,23 0 192 15,-9 0-192-15,-8 0 0 0,-6 0 144 0,-1 0-144 16,-3 1 0-16,-2-2 0 0,-2-4 0 0,1 1 128 16,-2 0-128-16,0-1 0 0,0-1 0 0,-1-1 128 0,1 1-128 0,0-3 192 15,-1 3-64-15,2-4 0 0,5-1-128 0,0-3 0 16,-1-1 0-16,0-3 0 0,-3 1 160 0,2-3-32 15,0 1-128-15,-3-1 192 0,-2-4-192 0,0 2 0 16,1 1 0-16,-1-1 0 0,-2-2 0 0,1 2 144 16,-2 2-144-16,1 1 128 0,-1-1-128 0,-1 1 192 15,-1-1-192-15,1-1 192 0,0-2-192 0,1 0 0 16,-4 0 0-16,0-2 128 0,-2 2-128 0,-2 0 0 16,1-4 0-16,-2 3 128 0,5-4-128 0,-2 2 0 15,0-5 0-15,-2 3 128 0,1 0-128 0,0 1 0 16,-1 1 0-16,-2-1 128 0,-2 0-128 0,0 3 0 0,-2 0 0 0,-2 1 0 15,-3-6 128-15,-2 2-128 0,-2-2 128 0,-1 2-128 16,-2-4 144-16,-1-4-144 0,-2-2 160 0,0-2-160 16,1-4 192-16,-4 1-48 0,-1 0-16 0,-2-3 0 15,0 2-128-15,-2-4 128 0,-2-2-128 0,0 1 128 16,-1-2-128-16,-5-1 0 0,3 0 0 0,-5 3 128 16,-1 2-128-16,-3 0 0 0,-2 4 144 0,0 0-144 15,-4-5 0-15,0 5 144 0,-2-1-144 0,-3-1 0 16,-5-7 128-16,0 0-128 0,-5 0 0 0,1 1 0 15,-1 5 128-15,-1 0-128 0,1 5 0 0,-2 0 0 16,-2 3 0-16,1 2 0 0,-2 0 0 0,-4 5 0 0,-4 1 0 0,-3-2 0 16,0 2 0-16,-4 1 0 0,0-1 0 15,-2 5 0-15,-1-1 0 0,0 4 0 0,-1-1 0 0,0 1 0 16,-1 4 0-16,0 1 0 0,-3 0 0 0,2 2 0 16,0 3 0-16,1-2 0 0,2-1 0 0,-3 5 0 15,1 0 0-15,0 6-144 16,0-1-736-16,2 2-144 0,1 2-16 0,4 3-16 15,3 1-1504-15,4 1-288 0,-10 3-64 0,4 2-16 0</inkml:trace>
  <inkml:trace contextRef="#ctx0" brushRef="#br0" timeOffset="4379.52">1502 8058 13823 0,'-15'1'608'0,"4"-1"128"0,-1-2-592 0,-2 2-144 0,2 0 0 0,-1 0 0 16,-1 0 1088-16,3 0 176 0,-1 0 32 0,1 2 16 15,0 0-96-15,5-1-32 0,-2-1 0 0,8 0 0 16,0 0-64-16,0 0-16 0,0 0 0 0,0 0 0 15,0 0-160-15,20-7-48 0,2 1 0 0,6-3 0 16,2 0-288-16,4-2-64 0,5-2-16 0,2 2 0 16,0-5-112-16,1 2-32 0,1-1 0 0,1 2 0 15,1 1-32-15,-1-1-16 0,1 4 0 0,-2-1 0 0,-1 1 48 0,-1-1 0 16,-2 2 0-16,-3 1 0 0,-5 3-160 0,-4 3-32 16,-5-2 0-16,-3 4 0 0,-4 3-192 0,-3 4 144 15,-5 2-144-15,-1 3 128 0,0-2 64 0,-5 7 16 16,-5 7 0-16,-2 5 0 0,-3 5 16 0,-4 10 0 15,-6-1 0-15,-3 8 0 0,0 3-32 0,-3 7 0 16,0 0 0-16,1 3 0 0,-4 0 0 0,2 0 0 16,-3 4 0-16,1-2 0 0,0-5 80 0,3 2 16 15,1-8 0-15,2 0 0 0,3 0 32 0,1-3 16 16,3-4 0-16,1 1 0 0,0-9-112 0,3-4-32 0,0-4 0 16,6-2 0-16,3-6-192 0,-1-3 176 15,1 0-176-15,2-4 160 0,3-3-160 0,1-2 0 16,0 0 0-16,-4-13 0 0,0 0 0 0,0 0-144 15,0 0 144-15,0 0-208 16,9-9-1056-16,-4-2-208 0,-1-5-32 0,-5-3-10192 16,-4-5-2032-16</inkml:trace>
  <inkml:trace contextRef="#ctx0" brushRef="#br0" timeOffset="4589.38">1229 8768 35935 0,'0'0'3200'0,"17"-1"-2560"0,4 1-512 0,6-1-128 16,4-2-640-1,7 2-160-15,5-3-32 0,5 2 0 0,2-2 1440 0,3-1 288 0,4-7 48 0,-1 5 16 0,0-3-352 0,-5 3-64 16,-1-2-16-16,-6 6 0 0,-2 0-336 0,-8 1-64 16,-4-1 0-16,-8 2-128 0,-1 1-192 0,-3 1-128 15,-4 0-48-15,0 2 0 16,-4-2-3024-16,-10-1-624 0</inkml:trace>
  <inkml:trace contextRef="#ctx0" brushRef="#br0" timeOffset="4839.35">2739 9183 27807 0,'2'14'1232'0,"0"-5"256"0,-2-9-1184 0,4 12-304 16,0 1 0-16,-2-3 0 0,0 1 1696 0,-2-11 288 16,5 10 48-16,-5-10 16 0,0 0-704 0,3 6-144 15,-3-6-32-15,0 0 0 0,0 0-432 0,0 0-96 16,11-1 0-16,-4-2-16 0,-3-2-240 0,1 0-32 16,1 0-16-16,0 0 0 0,-3-5-176 0,1 3-32 0,1 0-128 0,-1 0 192 31,-1-2-1072-31,0 2-208 0,1-3-64 0,0 2-10960 0,0-2-2208 0</inkml:trace>
  <inkml:trace contextRef="#ctx0" brushRef="#br0" timeOffset="5558">4854 7832 22975 0,'-8'-21'1024'0,"5"14"192"0,-1-3-960 0,-2 1-256 15,-2-3 0-15,-2 3 0 0,-3-2 1104 0,-4 2 176 16,-5-4 48-16,-2 3 0 0,-2 1-368 0,-3 2-80 15,-5 0-16-15,-3 3 0 0,-1 4-288 0,-18 2-48 16,4 4-16-16,0 6 0 0,-1 4-208 0,1 4-48 16,-1 2-16-16,2 7 0 0,3 3-96 0,1 0-16 15,0-2 0-15,4 3 0 0,4 5-128 0,8 2 0 16,5-2 0-16,8 4 0 0,6-4 160 0,7-1 0 16,5-1 0-16,7-2 0 0,9 0 192 0,4 0 32 15,4 3 16-15,7-1 0 0,4-2-176 0,6-1-32 0,2-2-16 0,3 2 0 16,3 1-32-16,0 2 0 0,-2 1 0 0,-14-13 0 15,1 2-16-15,0 0-128 0,1 3 192 0,-4 4-64 16,-1-5 160-16,-2 1 32 0,-3 2 0 0,-2-3 0 16,-4 1 48-16,-4 0 16 0,-3-3 0 0,-5 2 0 15,-2-4-32-15,-3 1 0 0,-5 1 0 0,-4-3 0 16,-4 2-16-16,-3 0 0 0,-2-4 0 0,-3 0 0 0,-3-2-48 16,-12 8-16-16,-2-8 0 0,2-2 0 0,-2-2-16 0,-2-4-16 15,-2 1 0-15,-4-5 0 0,-3 1-240 0,0-5 0 16,0-5 128-16,4-1-128 0,2-6 160 0,7-2-16 15,5-1 0-15,5-5 0 0,6-1-144 0,6-3 0 16,5-5 0-16,6 1 0 0,4-9 0 0,6 2-144 16,5-1 144-16,5 2 0 0,5 0-240 0,7-4 64 15,3 2 16-15,6-2 0 0,4-5 32 0,4 1 0 16,6-4 0-16,-15 13 0 0,8-7 128 0,5-3 0 16,7-2 0-16,2-3-128 0,4 1 128 0,2-3 0 15,2-7 0-15,-1 2 0 0,-2-1 0 0,1-4 192 16,-3-4-64-16,-1-4 0 0,-5-2 0 0,-3 0 16 15,-4-1 0-15,-7 6 0 0,-6 3 48 0,-7 4 0 16,-10 7 0-16,-7 6 0 0,-9 4 128 0,-7 4 48 16,-8 3 0-16,-9 7 0 0,-9 5-96 0,-10 2-16 15,-9 2 0-15,-7 4 0 0,-6 2-256 0,-4 5 0 16,-6 7 0-16,-2 2 0 16,1 6-1280-16,3 4-256 0,-4 4-48 0,-17 9-17936 0</inkml:trace>
  <inkml:trace contextRef="#ctx0" brushRef="#br0" timeOffset="8336.93">1668 10853 9215 0,'-13'-9'400'0,"7"4"96"16,1-5-496-16,1 2 0 0,4 8 0 0,-3-11 0 0,1 6 3280 0,2 5 560 15,0 0 128-15,0 0 0 16,0 0-2576-16,0 14-528 0,0 2-96 0,0 8-32 0,0 8-336 0,0 5-64 16,2 1-16-16,-2 9 0 0,-2 3 0 0,-2 6-16 15,-1 5 0-15,-2-4 0 0,0 0 144 0,-3 3 16 16,-2 0 16-16,-2-4 0 0,-2-2 96 0,-2 0 0 16,-1-4 16-16,0-3 0 0,0-6 0 0,1-5 0 15,1-10 0-15,3-1 0 0,3-6 96 0,1-5 16 16,1-3 0-16,1-2 0 0,1-5 16 0,7-4 16 15,-7-5 0-15,1-7 0 0,0-2-64 0,0-6-16 16,5-6 0-16,0-5 0 0,1-6-288 0,1-6-64 0,0-3-16 0,2-6 0 16,0-4-160-16,0-1-128 15,2-2 144-15,4 3-144 0,3-2 0 0,3-1 0 0,3 0 0 0,2 4 0 16,3 4 0-16,2 5 0 16,1 1 0-16,3 4 0 0,0 5 0 0,2 2 0 0,1 5 0 0,-1 3 0 15,0 5 0-15,-4 3-128 16,-3 3 128-16,-3 4 0 0,-2 4 0 0,-2 6-160 0,-4 2 160 0,-2 5-128 15,-5 4-80-15,1 1-16 16,-6 1 0-16,-3 5 0 0,-5 3 80 0,-2 0 16 0,-3 3 0 0,-1-1 0 16,-2 0 128-16,-2-1 0 0,-1 2 0 0,-1-4-128 15,0-2 128-15,-1-2 0 0,5 0 0 0,-2-2 0 16,2-3 0-16,2-4 0 0,2-3 0 0,2 1-192 16,-3-2-448-16,2-2-112 15,0-2-16-15,4-2 0 0,-1-1-2096 0,7-5-416 0,0 1-96 0</inkml:trace>
  <inkml:trace contextRef="#ctx0" brushRef="#br0" timeOffset="8705.09">2302 10268 25567 0,'0'0'1136'0,"0"0"224"0,0 0-1088 0,0 0-272 16,8-7 0-16,-8 7 0 0,0 0 896 0,10 2 112 16,-10-2 16-16,11 2 16 0,-11-2-400 0,10 2-64 15,-10-2-32-15,11 3 0 0,-11-3-128 0,6 11-32 16,-1-2 0-16,0 4 0 0,-1-3-80 0,-3 3-32 16,-2 2 0-16,-3 1 0 0,2 3-48 0,-5 0-16 15,0 3 0-15,-2 2 0 0,2-14 96 0,1 3 16 0,1 2 0 0,0-2 0 16,1-1 128-16,-1-1 48 15,2-1 0-15,2 2 0 0,1 2-112 0,3-6 0 0,-3-8-16 0,7 9 0 16,3-5 32-16,4-3 16 0,2-2 0 0,3-3 0 16,1-3-96-16,3 2-32 0,1 3 0 0,3-3 0 15,1-5-288-15,-2 2 160 0,-1 0-160 0,-6 2 128 16,-2 3-128-16,0-2 0 0,-6 1 0 0,0 3 128 16,-11 1-128-16,10 0-176 0,-10 0 48 0,0 0 0 15,0 0-2416-15,5 11-464 0,-4-3-112 16</inkml:trace>
  <inkml:trace contextRef="#ctx0" brushRef="#br0" timeOffset="8933.41">2835 10953 25791 0,'0'0'1152'0,"0"0"224"0,0 8-1104 0,1-3-272 15,-1-5 0-15,4 4 0 0,1 1 1632 0,2 1 272 16,0-3 48-16,4 0 16 0,10-1-704 0,3-1-144 16,1-1-32-16,4-1 0 0,-1-3-448 0,0 0-80 15,0-3-32-15,-1 0 0 0,-3 5-336 0,0-2-192 0,-11 0 192 0,2 0-192 16,-2-1 0-16,1 2-320 16,0-5 32-16,0 2-16800 0</inkml:trace>
  <inkml:trace contextRef="#ctx0" brushRef="#br0" timeOffset="9431.74">4144 10238 18431 0,'-1'-15'816'0,"2"4"160"0,1-4-784 0,1 2-192 16,1 6 0-16,-4 7 0 0,0 0 2656 0,0 0 480 16,0 0 112-16,0 0 16 0,0 0-1968 0,-5 10-384 15,-2 7-80-15,-2 3 0 0,-3 5-352 0,2-1-64 16,-2 3-16-16,3 0 0 0,2 3-96 0,3 1-32 16,2-2 0-16,2 0 0 0,3-7-96 0,2 0-32 15,3-3 0-15,2-2 0 0,4-1 48 0,1-2 16 16,3-7 0-16,1 1 0 0,0-7 224 0,3-3 32 15,1-5 16-15,1 0 0 0,2-7 48 0,-3-2 16 16,1-1 0-16,-1-1 0 0,1-4-384 0,-3-1-160 16,-3-3 128-16,-1 0-128 0,-5 12 128 0,-1-2-128 15,3-3 128-15,0-3-128 0,0 0 128 0,0 0-128 16,0 0 0-16,-1 3 128 0,9-12-128 0,-7 12 0 0,-5 10 0 0,-10 9 0 16,0 0 0-16,2 13 0 0,-4 9 0 0,-4 4 0 15,1-8 0-15,-3 9 0 0,-2 2 0 0,-3 7 0 16,-2 6 128-16,-2 2-128 15,-2 8 0-15,0 4 128 0,1 4 0 0,0 0-128 0,-1 3 192 0,2-3-64 16,0-2-128-16,2-2 0 0,1-1 0 0,2-3 128 16,2-2-128-16,1-5 0 15,2-6 144-15,3-4-144 16,0-6-256-16,2-2-128 0,0-8-32 0,4 5-11792 0,0-12-2352 0</inkml:trace>
  <inkml:trace contextRef="#ctx0" brushRef="#br0" timeOffset="9933.52">5438 10683 27647 0,'0'0'2448'0,"-3"-4"-1952"16,1-4-496-16,-2 2 0 0,-2 2 704 0,-3 0 64 15,0 0 0-15,-1 3 0 0,-3-1-128 0,-1 2-32 16,-5 1 0-16,-4 4 0 0,-5 1-384 0,-2 2-80 16,-2 2-16-16,-11 5 0 0,4 1 96 0,5-2 16 15,2 1 0-15,6 0 0 0,3-1 64 0,5 1 16 16,4-4 0-16,5 1 0 0,5-4-64 0,3 0 0 0,2-1 0 0,3 1 0 16,0-4 192-16,4-1 48 0,2-1 0 15,4-1 0-15,0-1-48 0,2 0-16 16,2 0 0-16,1 0 0 0,17-3-176 0,-6 2-16 0,-6 2-16 0,-5 1 0 15,-2 0-96-15,-2 3-128 16,-1 2 176-16,-1 9-176 0,-3 2 240 0,-4 2-64 0,-2 4-16 0,-3 6 0 16,-2 3 112-16,-3 2 32 15,-5 1 0-15,-1 3 0 0,-1 6-96 0,-3-2-16 0,-1 3 0 0,-4-4 0 16,-3-3 16-16,0 3 0 0,1 3 0 0,-1-5 0 16,11-16-80-16,-2 1 0 0,-1-3-128 0,1 5 192 15,2-1-192-15,1 2 176 0,1-7-176 0,1-2 160 16,3-1-32-16,1-4-128 0,3-5 192 0,2 4-64 15,6-10 0-15,3 0 0 0,4-4 0 0,2-2 0 16,2-2 0-16,1-3-128 0,5 1 192 0,2 0-64 0,-1-3-128 16,3 4 0-16,-5 0 0 0,1-1 0 15,0-2-480-15,2 0-32 0,-1 3 0 0,-1-3 0 16,0-2-2320-16,1 1-480 0</inkml:trace>
  <inkml:trace contextRef="#ctx0" brushRef="#br0" timeOffset="10227.07">6317 10352 32255 0,'0'0'2864'0,"0"0"-2288"0,0 0-576 0,0 0 0 15,8-5 736-15,4 1 32 0,0 2 16 0,4 1 0 16,1-2-80-16,5 0 0 0,2 0-16 0,1 0 0 16,1 1-368-16,2 0-80 0,2 1-16 0,1 0 0 15,-2 1-224-15,-1 0 0 0,-2 0 128 0,-4 1-128 31,-1-1-848-31,-5 3-224 0,-3 0-32 0,-2 4-14880 0</inkml:trace>
  <inkml:trace contextRef="#ctx0" brushRef="#br0" timeOffset="10376.04">6084 10791 23039 0,'0'0'2048'0,"10"2"-1648"16,4 1-400-16,5 3 0 0,5-3 2048 0,5-1 320 15,4 1 64-15,4-1 0 0,-5 0-1152 0,2-2-224 16,4-3-48-16,2 1-16 0,0-1-464 0,5 2-80 15,2-1-32-15,3-1 0 0,-1-1-288 0,2 1-128 16,-1 1 0-16,-2-1-10880 16,10-1-2288-16</inkml:trace>
  <inkml:trace contextRef="#ctx0" brushRef="#br0" timeOffset="10801.91">8120 10184 30399 0,'-18'-8'1344'0,"9"6"288"0,-2 2-1312 0,-4 3-320 0,-6-1 0 0,-3 5 0 15,-9 4 384-15,-5 4 16 0,-4 5 0 0,10-3 0 16,0 5 352-16,-1 7 64 0,-1 3 16 0,0 7 0 16,1 2-304-16,2 7-48 0,2 3-16 0,5 1 0 0,5 2-192 0,6-1-32 15,8-1-16-15,5 16 0 16,6-21-48-16,6-6-16 0,5 0 0 0,4-3 0 0,4 0 336 0,4-5 64 16,5-5 16-16,2-6 0 0,4-5 256 0,3-5 64 15,3-7 16-15,1-5 0 0,0-2-16 0,0-8-16 16,-3-2 0-16,-2-6 0 0,-4-4-128 0,-1-5-32 15,-2-6 0-15,-5-4 0 0,-2-2-144 0,-5-10-48 16,-5-3 0-16,-6-4 0 0,-4 0-240 0,-7-17-48 16,-7 3-16-16,-8 6 0 0,-1 21-224 0,-4 3 0 15,-7 2-144-15,-2 3 144 16,-1 2-1712-16,-3 2-240 0,-1 7-48 0,-1 1-18848 0</inkml:trace>
  <inkml:trace contextRef="#ctx0" brushRef="#br0" timeOffset="17486.48">958 13573 6447 0,'0'0'576'0,"-5"4"-576"16,-1-1 0-16,1 2 0 15,-1 0 2144-15,-1-2 320 0,2-1 64 0,5-2 16 0,-6 4-1040 0,1-1-208 16,5-3-32-16,0 0-16 0,0 0-192 0,0 0-32 15,0 0-16-15,0 0 0 0,0 0 144 0,0 0 48 16,0 0 0-16,9-5 0 0,-1-1-176 0,5-5-16 16,2-3-16-16,1-4 0 0,1-1-320 0,4-2-64 15,2 0-16-15,19-19 0 0,-8 5-144 0,2 0-48 16,-2 2 0-16,1 2 0 0,0-1-48 0,-2 4-16 16,0-3 0-16,-1 6 0 0,-4 2-112 0,-4 4-32 15,-5 2 0-15,-1 6 0 0,-3 0-192 0,-4 5 176 16,-11 6-176-16,0 0 160 0,0 0-160 0,0 0 0 15,7 14 0-15,-2 7 128 0,-5 3-128 0,0 8 0 16,-5 5 0-16,1 3 0 0,-2 9 0 0,-1 4 0 16,0 5 0-16,-2 6 0 0,-3-2 128 0,1 4-128 15,1-1 0-15,-3-4 128 0,0-1-128 0,0 0 0 0,1-7 0 0,-1-1 0 16,0-5 0-16,3 0 0 16,0-6 0-16,2 0 0 0,3-1 0 0,1-3 0 15,1-4 0-15,1-4 0 16,2-2-256-16,2-5-144 0,0-5-32 0,1-1 0 15,-1-5-2832-15,-2-11-560 0,0 0-112 0,0 0-32 0</inkml:trace>
  <inkml:trace contextRef="#ctx0" brushRef="#br0" timeOffset="17674.15">877 14502 34095 0,'0'0'3024'0,"0"0"-2416"0,0 0-480 0,0 0-128 0,0 0 320 0,15 3 32 16,3-2 16-16,4 0 0 0,3-2 464 0,3 0 80 15,4-7 32-15,5 1 0 0,5 0-80 0,2-3-16 16,2-1 0-16,1 2 0 0,1-3-384 0,1 6-80 16,-2 0 0-16,-4-2-16 0,-5 3-368 0,-2-4 128 15,-2 0-128-15,-1 1 0 16,-4 1-1248-16,0 2-320 0,-3-3-64 0,2 0-15968 0</inkml:trace>
  <inkml:trace contextRef="#ctx0" brushRef="#br0" timeOffset="18435.53">3123 13487 21247 0,'0'0'944'0,"0"0"192"0,0 0-912 0,0 0-224 16,0 0 0-16,0 0 0 0,0 0 896 0,-5 12 144 15,-1 5 32-15,1 5 0 0,1 4-176 0,-3 6-16 0,2 6-16 0,0 5 0 16,-2 2-96-16,-2 6 0 0,-3 1-16 0,0 2 0 16,-5 1-112-16,2-1-32 0,-6-4 0 0,4-3 0 15,-4-1-192-15,2-4-32 0,0-4-16 0,3-5 0 16,3-3 128-16,2-10 16 0,0-4 16 0,5-2 0 16,2-6 80-16,4-8 16 0,0 0 0 0,0 0 0 15,0 0 336-15,0-17 64 0,3-4 0 0,2-5 16 16,2-5-416-16,4-4-96 0,1 0-16 0,2-1 0 0,0 2-304 15,3-2-64-15,-2-2-16 0,5-3 0 0,5-1-128 0,0 3 0 16,3 2-160-16,2 0 160 0,2 0 0 0,0 3-144 16,1 5 144-16,-4 5 0 0,1 3-256 0,-2 4 16 15,-2 3 16-15,-3 6 0 16,0 2-1568-16,-4 4-320 0,-2 6-64 0,-2 3-14944 0</inkml:trace>
  <inkml:trace contextRef="#ctx0" brushRef="#br0" timeOffset="18768.75">3613 13981 19343 0,'0'0'1728'0,"0"0"-1392"16,11 5-336-16,4-3 0 0,3-4 1104 0,4 1 160 15,1-2 16-15,4-2 16 0,7-2-144 0,0-3-16 16,0-2-16-16,2-2 0 0,1 0-176 0,-1-1-48 15,3-2 0-15,-4 0 0 0,-3-1-192 0,-2 0-64 16,-4-1 0-16,-3 1 0 0,-3 0-320 0,-3 2-64 16,-3 2 0-16,-4-1-16 0,-6 2 80 0,-4 1 32 0,-4 1 0 0,-3 0 0 15,-1 3 144-15,-3 2 16 0,-1 0 16 0,-2 4 0 16,-3 1-128-16,-3 2-16 0,-6 4-16 0,-2 6 0 16,-1 2-224-16,-4 5-144 0,3 2 192 0,-1 3-192 0,1 5 0 15,0 0 0-15,0 4 0 0,2 1 0 0,4-3 0 0,5 2 0 16,6 3 0-16,3-4-144 0,6-5 144 0,5 0 0 15,4-1-144-15,6-3 144 0,1-1-128 0,6-6 128 16,6 3-160-16,2-4 160 16,0-1-1408-16,2-2-176 0,2-5-32 15,0-3-13872-15</inkml:trace>
  <inkml:trace contextRef="#ctx0" brushRef="#br0" timeOffset="19329.53">4785 13691 28911 0,'0'0'1280'0,"0"0"256"0,-8-2-1216 0,0 1-320 16,1 1 0-16,-2 0 0 0,-1 2 800 0,-2 3 96 16,-1 0 32-16,-1 2 0 0,0 4-336 0,-2-1-64 15,2 4-16-15,-3 1 0 0,0 3-208 0,0 0-48 16,3 0-16-16,3 1 0 0,1-1-112 0,2-1-128 15,2 1 176-15,-1 5-176 0,5-5 160 0,-1-2-160 16,3-2 128-16,4-1-128 0,4-6 272 0,0-2-16 16,1-2-16-16,4 0 0 0,2 0 144 0,1-3 16 0,1-2 16 0,1 0 0 15,0-1-192-15,0-1-32 0,2 1-16 0,-1-1 0 16,-2 1-48-16,-2-1 0 0,0-1 0 0,2 1 0 16,0 1 48-16,1-5 0 0,-1 2 0 0,1-1 0 15,1-2 16-15,0 2 0 0,0-5 0 0,-4 7 0 16,3-4-192-16,1 2 192 0,1-5-192 0,3 1 192 0,1-4-192 0,4-2 128 15,-1-1-128-15,1 0 128 0,-1-2-128 0,1-1 0 16,1-4 144-16,0 1-144 0,0-6 0 0,2-2 128 16,1-2-128-16,-1-6 0 0,2-4 128 0,2-7-128 15,-2-2 128-15,5-7-128 0,0-8 128 0,1-3-128 16,1-4 128-16,-2-2-128 0,0-2 0 0,-1 4 0 16,-3-1 0-16,-3 13 128 0,-7 9-128 0,-1 7 0 15,-7 7 0-15,-4 7 0 0,-5 10 0 0,-3 6 0 16,-4 6 0-16,-4 5 0 0,-4 5 0 0,-4 3 0 15,-6 12 0-15,-6 7 0 0,-4 9 0 0,-4 8 0 16,-2 7-160-16,-2 6 160 0,1 6 0 0,-12 28 0 16,5-2 0-16,8-2 0 0,4 3 0 0,9 0 0 15,3-4 0-15,9-1 0 0,8-8 0 0,6-5 0 16,4-1 0-16,3-22 0 0,5 4 0 0,6-3 0 16,6 1 0-16,19 13 0 15,6-7-768-15,-1-5-32 0,2-5-16 0,-4-6-16784 0</inkml:trace>
  <inkml:trace contextRef="#ctx0" brushRef="#br0" timeOffset="20053.41">1407 15944 21183 0,'-9'-13'1888'0,"4"5"-1504"0,0 3-384 0,0 0 0 16,1-4 576-16,-1 4 32 0,0 0 16 0,1 3 0 15,-1 2 720-15,1 5 128 0,-1-2 48 0,0 10 0 16,-3 0-736-16,1 10-144 0,-1 3-16 0,-2 9-16 15,2 7-224-15,-2 2-64 0,1-2 0 0,0 6 0 16,2 2-112-16,-3-4-16 0,1 1-16 0,1-5 0 16,1-4 0-16,0-4 0 0,0-1 0 0,0-5 0 0,2-6 144 0,3-4 48 15,-4-6 0-15,4-5 0 0,2-7 320 16,0 0 64-16,0 0 16 0,0 0 0 0,4-14 224 0,1-7 48 16,2-4 16-16,2-6 0 0,-1 0-528 0,3-4-96 15,1-2-32-15,2-3 0 0,2-5-240 0,2 2-160 16,0 1 192-16,2-4-192 0,3 3 0 0,3 0 0 15,3 2 0-15,1 4 0 0,0 1 0 0,-1 3 0 16,-2 3 0-16,-1 6 0 0,2 5-208 0,-2 5-48 16,-2 5-16-16,-1 4 0 15,-3 4-2528-15,-1 3-496 0</inkml:trace>
  <inkml:trace contextRef="#ctx0" brushRef="#br0" timeOffset="20357.18">1935 16165 20271 0,'0'0'896'0,"14"2"192"0,0 0-880 0,5-4-208 0,6-3 0 0,2-1 0 16,5 0 1968-16,-2-6 336 0,2-3 80 0,1-3 16 16,0-1-1056-16,1 0-192 0,1 0-64 0,-2 1 0 15,-2-1-384-15,0 0-96 0,-3 0-16 0,1 1 0 16,-5 0-224-16,0 2-48 0,-4-1-16 0,-10 3 0 15,-1 2-80-15,-6-1-16 0,-3-1 0 0,-3 5 0 16,-6 1 176-16,-5 6 16 0,-4 3 16 0,-5 4 0 16,-2 4-112-16,-5 5-32 0,-1 4 0 0,-1 3 0 0,0 2-272 15,-1 7 0-15,-1 1 128 0,2 5-128 0,1 2 0 0,6 0 0 16,2-1 0-16,7-1 0 0,4-1 0 16,7 0 0-16,4-7 0 0,6 0 0 0,5 2 0 0,7-7 0 15,4-3 0-15,6-1 0 0,6-5 0 0,2-1-352 16,4-5 48-16,3-3-11216 15,-1-1-2240-15</inkml:trace>
  <inkml:trace contextRef="#ctx0" brushRef="#br0" timeOffset="20773.47">3179 15781 18431 0,'-10'14'1632'0,"2"1"-1312"16,-2 4-320-16,1 8 0 0,0 2 2000 0,-1 4 336 16,-1 4 64-16,-2 6 16 0,0 4-880 0,-1 4-192 15,-1-1-16-15,-1 4-16 0,-2 4-432 0,0 1-96 16,-1 1-16-16,1-1 0 0,2-1-256 0,-1-2-64 0,2-3-16 0,1-4 0 16,1-10-96-16,3-2-16 0,4-3 0 0,-1-5 0 15,2-7 128-15,1-4 0 0,2-4 16 0,2-14 0 16,0 0 112-16,0 0 0 0,0 0 16 0,1-17 0 15,2-2 64-15,-1-5 16 0,3-3 0 0,-1-6 0 16,1-3-416-16,1-4-64 0,2-4-32 0,0-2 0 0,-1-7-32 0,4-7-128 16,0-4 192-16,4 1-64 0,4 2-128 15,4-2 0-15,1 2 0 0,6 5 0 0,-1 3 0 0,4 5-176 16,-1 7 48-16,1 5 0 0,-2 3 128 0,1 8-128 16,-1 2 128-16,-3 7-128 0,-3 5 128 0,-3 6 0 15,-6 2-144-15,-2 9 144 0,-4 2 0 0,-3 5-176 16,-5 5 176-16,-6 3-128 0,-4 2 128 0,-5 3-128 15,-5 0 128-15,-4 4-128 0,-3 2-48 0,-3-3 0 16,-2 3 0-16,-2-2 0 16,0-4-1424-16,1-2-272 0,4-7-64 0,0-5-9504 15,-1 0-1888-15</inkml:trace>
  <inkml:trace contextRef="#ctx0" brushRef="#br0" timeOffset="21180.03">3956 15852 19343 0,'0'0'1728'0,"0"0"-1392"0,0 0-336 0,0 0 0 16,0 0 896-16,7-10 96 0,4-3 32 0,1 2 0 16,4 1 416-16,3-4 96 0,3-3 0 0,1 3 16 0,-1 3-352 0,0-2-80 15,-1-3-16-15,1-1 0 0,1 0-256 0,-6 2-48 16,1 3-16-16,-5 0 0 0,-2-1-320 0,-2 4-64 16,-2-1-16-16,-7 10 0 0,0 0 0 0,0 0 0 15,0 0 0-15,-11-1 0 0,-3 5-16 0,-3 5-16 16,-5 0 0-16,-1 5 0 0,-3 3-352 0,-1 6 144 15,-5 5-144-15,0 3 0 0,2-1 0 0,2 3 0 16,2 0 0-16,6-1 0 0,4-6 0 0,4 0 0 16,4-3 0-16,6-1 0 0,4-3 0 0,6-4 0 15,5-2 0-15,5-6-144 16,4 2-336-16,6-6-64 0,7-3-16 0,5-3 0 16,5-7-2720-16,1-1-560 0</inkml:trace>
  <inkml:trace contextRef="#ctx0" brushRef="#br0" timeOffset="21467.76">4962 15614 25567 0,'0'0'1136'0,"-8"2"224"0,-1-1-1088 0,-3 3-272 16,0 6 0-16,-5-1 0 0,-2 2 1200 0,-1 6 176 0,1-1 32 0,-3 3 16 16,-1 1-400-16,-1 2-64 0,-2 3-32 0,2-3 0 15,0 3-464-15,5-1-80 0,1-5-32 0,6-1 0 16,1-4-128-16,5-2-32 0,2 0 0 0,4-12 0 15,5 9 64-15,-5-9 16 0,16 1 0 0,1-4 0 16,2-2 80-16,3-5 16 0,3 1 0 0,1-4 0 16,-2 1-192-16,0 2-48 0,-1-2 0 0,-1 6 0 15,-3-3-128-15,0 6 128 0,1 5-128 0,1 4 128 0,-2 0-128 0,-5 2 0 16,0 2 0-16,2 4 0 0,-2 0 0 0,3 0 0 16,-1 1 0-16,8 6 0 0,-5-4-128 0,3-1-16 15,1-4 0-15,1-3 0 16,4-2-2480-16,0-7-480 0</inkml:trace>
  <inkml:trace contextRef="#ctx0" brushRef="#br0" timeOffset="21697.89">5986 14762 30239 0,'0'0'1344'0,"-7"15"256"0,-2 6-1280 0,-2 7-320 16,-3 4 0-16,3-5 0 0,-5 8 736 0,1 5 80 16,0 2 16-16,1 4 0 0,-1 4 0 0,-1 5 16 15,1 4 0-15,1 0 0 0,0-2-400 0,4 3-96 16,0 1-16-16,-3 19 0 0,3-8-336 0,2-8 128 16,3-8-128-16,1-7 0 15,-1-6-1168-15,2-1-304 0,0-3-64 0,-1-11-13632 0</inkml:trace>
  <inkml:trace contextRef="#ctx0" brushRef="#br0" timeOffset="21854.1">5479 15557 21183 0,'8'-14'1888'0,"-1"5"-1504"0,3 1-384 0,5-1 0 0,6-2 2496 0,4 4 416 16,5-1 96-16,4 2 0 0,0-3-1792 0,3 3-384 15,1-5-64-15,1 5 0 0,1-5-336 0,-1 4-64 16,-6 3-16-16,0-2 0 15,-2 1-2208-15,-2 2-432 0</inkml:trace>
  <inkml:trace contextRef="#ctx0" brushRef="#br0" timeOffset="22155.6">6530 15584 27647 0,'10'-5'2448'16,"5"-5"-1952"-16,3 0-496 0,2-3 0 0,3 1 752 0,1 2 48 16,3-2 16-16,0 1 0 0,-3-1 80 0,-1 1 0 15,1 3 16-15,3-6 0 0,-10 5-560 0,-4 0-112 16,-5 5-32-16,-8 4 0 0,0 0 16 0,0 0 0 16,0 0 0-16,0 0 0 0,-8 4-96 0,-3 2-128 0,-5 3 176 0,-1-1-176 15,-5 2 224-15,-1 4-64 0,-1 0-16 0,-10 10 0 16,2-2-16-16,4-1-128 0,4 0 192 15,2-2-64-15,4-2-128 0,4 1 128 0,5 0-128 16,3-2 128-16,1 0-128 0,3-1 0 0,0-1 0 0,6-4 0 16,4 0 0-16,1-2 0 0,5 1 0 0,-3-5 0 31,2-2-1424-31,2 1-176 0,3-3-16 0</inkml:trace>
  <inkml:trace contextRef="#ctx0" brushRef="#br0" timeOffset="22592.43">7519 15510 25743 0,'0'0'1136'0,"-13"14"240"0,-2 5-1104 0,-3-1-272 16,0 4 0-16,-1-2 0 0,-3 0 1344 0,0 2 192 15,1 0 64-15,2-3 0 0,1-2-704 0,3 1-128 16,4-4-16-16,3-2-16 0,4-2-224 0,4-10-64 15,0 0 0-15,0 0 0 0,8 7 0 0,3 0-16 16,3-7 0-16,4-4 0 0,4-4 48 0,1 1 16 16,1-6 0-16,0-3 0 0,-1-4-192 0,2 3-48 15,1-4 0-15,-2 0 0 0,-1-5-16 0,0 0-16 16,1-6 0-16,-9 4 0 0,4 0 16 0,3-8 0 16,0-8 0-16,3-3 0 0,0-8-64 0,-1-7-16 15,0-7 0-15,1-3 0 0,-3-2-160 0,1 3 192 0,-1 5-192 16,-3 7 192-16,-4 10-192 0,2 7 0 0,-5 5 0 15,-3 8 0-15,-2 11 256 0,-3 6-48 0,-3 4 0 0,-1 8 0 16,-4 8-32-16,-2 6-16 0,-3 9 0 0,-4 7 0 16,0 9-160-16,-3 4 0 0,-2 9 0 0,-1 4 0 15,-3 8 0-15,-8 27 0 0,1-4 0 0,2-2 0 16,1 1 0-16,4-1 0 0,0 1 0 0,4-2 0 16,4 1-224-16,3-3 32 0,2-5 0 0,2-1 0 15,-1 1-2720-15,-1-4-544 0,-5 21-96 16,-4-23-32-16</inkml:trace>
  <inkml:trace contextRef="#ctx0" brushRef="#br0" timeOffset="23134.54">3354 17642 29487 0,'0'0'2624'0,"-3"-5"-2112"0,-1 2-512 0,4 3 0 0,0 0 592 0,0 0 16 16,-9 12 0-16,-1 3 0 0,-3 7-288 0,3 3-48 15,0 11-16-15,-2 4 0 0,-2 3 112 0,0 1 16 16,2 1 0-16,0-1 0 0,-1 1 32 0,2-3 16 16,1 0 0-16,-2-1 0 0,1-5-48 0,1-7 0 15,2-4 0-15,3-4 0 0,0-6 192 0,2-6 16 16,3-9 16-16,0 0 0 0,0 0 208 0,0 0 32 16,11-14 16-16,0-2 0 0,3-8-80 0,3-1-16 15,0-8 0-15,2-3 0 0,3 1-480 0,0-5-96 16,2 0-32-16,1 0 0 0,3 1-160 0,1 2 0 15,3 4 0-15,-1 5 0 0,-3 0-256 0,1 9-64 16,-1 5-32-16,2 4 0 16,0 0-2592-16,1 6-528 0</inkml:trace>
  <inkml:trace contextRef="#ctx0" brushRef="#br0" timeOffset="23470.42">4476 17652 35999 0,'-12'5'1600'0,"3"3"320"0,0-1-1536 15,-1 6-384-15,-2 0 0 0,-4 5 0 0,0 6 192 0,-1 0-16 0,2 5-16 0,-2-1 0 16,1 4 224-16,-2 0 64 0,-2-6 0 0,2 4 0 0,3 0-192 0,-1-5-48 16,2 1 0-16,4-5 0 0,5 0-208 15,5-3 128-15,3-4-128 0,7-4 0 16,5-1 224-16,4-7-48 0,7-2-16 0,4-5 0 0,6-8 144 0,2-1 16 15,5-1 16-15,3-1 0 0,1-3-144 0,-3-2-48 16,-2 0 0-16,-2-1 0 0,-3-3-144 0,-4 0 128 16,-8 0-128-16,-5-3 128 0,-8-1 16 0,-6 0 0 15,-6-4 0-15,-4 1 0 0,-3 3 32 0,-6 3 0 16,-6 6 0-16,-4 1 0 0,-2 3-176 0,-5 6 0 16,-1 1-192-16,-1 8 192 15,1 2-448-15,1 2 16 0,1 2 16 0,3 3 0 16,5-1-1216-16,3 2-240 0,5-5-48 0,4 1-14352 0</inkml:trace>
  <inkml:trace contextRef="#ctx0" brushRef="#br0" timeOffset="23846.07">5620 17619 29663 0,'0'0'1312'0,"0"0"272"0,-8 1-1264 0,-2-1-320 0,-3 0 0 0,-2 3 0 16,-3-1 1520-16,-1 3 240 0,-4-1 48 0,2 1 16 15,-4 5-672-15,0 1-144 0,-3 3-32 0,1 2 0 16,1 4-608-16,-1 3-128 0,1 3-32 0,2-3 0 16,0 2-208-16,5-1 0 0,3-2 0 0,4 1 0 15,6 0 0-15,5-4 0 0,3-4 0 0,4-2 0 0,6-2 0 0,4-1 144 16,5-5-144-16,8-3 128 0,3-5 128 0,3-5 0 15,5 0 16-15,2-9 0 0,0-2 32 0,1-4 0 16,0-1 0-16,-1 1 0 0,-1 0 32 0,-6-2 16 16,-4-1 0-16,-5 0 0 0,-1 1 96 0,-6 4 0 15,-5-1 16-15,-5 2 0 0,-4 1-144 0,-4 5-16 16,-1 0-16-16,-4 2 0 0,-2 5-128 0,-3 0-32 16,-3 4 0-16,-3 0 0 0,-4 3-336 0,-5 3-80 15,0 0-16-15,-3 3 0 16,0-1-1856-16,3-2-368 0,4 3-80 0,3-3-15264 0</inkml:trace>
  <inkml:trace contextRef="#ctx0" brushRef="#br0" timeOffset="24141.19">6668 16927 23039 0,'17'-8'2048'0,"-10"4"-1648"0,1-3-400 0,0 2 0 15,-2 0 2096-15,-6 5 336 16,0 0 64-16,0 0 0 0,0 0-816 0,0 7-160 0,-4 5-48 0,-3 5 0 16,-4 4-592-16,-3 9-128 0,-3 7-32 0,-5 3 0 15,-1 9-80-15,0 1-32 0,2 9 0 0,-1-1 0 16,0 2-224-16,2 1-32 0,2-4-16 0,3 0 0 16,4-1-208-16,-1-1-128 0,6-2 160 0,-2-2-160 15,3-1 0-15,3-2 128 0,2-7-128 0,-2-2 0 16,2-2 0-16,-1-4-160 0,1-2 32 0,-4-7 0 15,-1-3-1616-15,-1-5-320 16,-1-5-64-16,-5-7-14960 0</inkml:trace>
  <inkml:trace contextRef="#ctx0" brushRef="#br0" timeOffset="24266.49">6011 17530 15663 0,'8'-20'688'0,"-1"4"144"0,5 0-656 0,1 6-176 15,3-3 0-15,6 0 0 0,3-2 5008 0,6-1 976 16,4 2 192-16,6-2 32 0,3 0-4032 0,6-2-832 15,3 0-144-15,7 0-48 0,1 1-624 0,8 0-128 16,3-1-16-16,1 0-16 0,-3 2-368 0,-2 2 0 16,0 5 0-16,0-1-12864 15,3 2-2592-15</inkml:trace>
  <inkml:trace contextRef="#ctx0" brushRef="#br0" timeOffset="25841.19">6745 7520 26431 0,'-3'-12'1168'0,"4"3"240"0,2-5-1120 0,-3 5-288 16,-3-1 0-16,0 1 0 0,-3-3 704 0,-1 1 64 16,-5 1 32-16,-2-3 0 0,-3 2-512 0,-2 0-96 0,-3-3-32 0,-1-1 0 15,-1-3-160-15,-3-1 0 0,0 0 0 0,0 0 0 16,-3 1 0-16,0 1 0 0,-2-2 0 0,-4-2 0 16,-2-4 0-16,-1 2 0 0,-1 1 128 0,1 1-128 15,-7-6 0-15,1 2 192 0,-3-5-192 0,-1 5 192 16,-2-1 48-16,-4 5 16 0,-3 1 0 0,-3-2 0 15,0-5 80-15,-3 3 32 0,0-3 0 0,-3 4 0 16,-1 2-96-16,-5 2-16 0,-4 1 0 0,-5 1 0 16,-3 4-96-16,-1 2-32 0,-3 0 0 0,-1 2 0 15,-3 3-128-15,-4-2 192 0,-4-2-192 0,1 6 192 16,-1 4-192-16,-4 0 0 0,1 1 0 0,-1 1 128 16,1 1 0-16,2 5-128 0,0-2 192 0,4 5-64 15,-2-5-128-15,2 7 0 0,3 3 0 0,-6 3 128 0,-3 3-128 16,5 1 0-16,0 2 0 0,1 2 0 0,-6 6 0 0,-1 0-144 15,-1 0 144-15,1 3-208 0,4 2 208 0,1 2 0 16,0 4 0-16,2 0 0 0,5-5 0 0,1 6 0 16,4-1-128-16,1 5 128 0,4-2 0 0,0 2 0 15,-1 0 0-15,7 1 0 0,4-1 0 0,4 0 0 16,3 2 0-16,1 0 0 0,1 2 0 0,3-2 0 16,0-4 0-16,3 3 0 0,4 2 0 0,26-23-144 15,-5 3 144-15,0 9 0 0,0-1 0 0,2 6-160 16,-1-1 160-16,4 2 0 0,2-3 0 0,-20 37 0 15,12-18 0-15,7-4 0 0,4 0-144 0,5 1 144 16,6 6 0-16,1-5-144 0,2-1 144 0,4-10 0 0,4-5 0 16,1-3 0-16,0-2 0 0,4 4 0 15,1 5 0-15,1 5 0 0,2 3 0 0,2-1-128 0,2-2 128 0,3-1 0 16,3-4 0-16,1-8 0 0,1-4 0 0,4 0 0 16,0-2 128-16,9 5 0 0,6 3 0 0,-17-20 0 15,9 5 112-15,2-2 16 0,8 2 16 0,1 0 0 16,5 1-80-16,1 2 0 0,4-4-16 0,46 21 0 15,-12-11-176-15,-9-5 192 0,-4-2-192 0,0-2 192 16,-3-4-64-16,1 2-128 0,0-5 192 0,0 0-64 16,0-2 0-16,1 0 0 0,3 0 0 0,0-3 0 15,0-2-128-15,0 0 192 0,2-5-192 0,3 3 192 16,4-5-48-16,3 2 0 0,0-4 0 0,2-2 0 16,-1-6-144-16,2 2 0 0,2 0 0 0,2-1 0 15,0-3 128-15,4-2-128 0,-2 2 128 0,4-6-128 16,-1 1 0-16,1-1 128 0,1-3-128 0,-1 0 0 0,-1-3 128 15,0 1-128-15,0-1 128 0,-1-2-128 0,-2-4 128 0,-2 0-128 16,0 2 0-16,1-1 128 0,-3-1-128 0,-1 0 160 16,1 1-160-16,-2-5 160 0,0 1 48 0,-1 1 16 15,-2-2 0-15,-2-2 0 0,-1-1-16 0,-2-6 0 16,0-5 0-16,0 1 0 0,-2-1-16 0,-2-6 0 16,-2-1 0-16,-1-1 0 0,-2 0 32 0,-1-1 0 15,-1-2 0-15,-2-8 0 0,-3-7-16 0,-1-2 0 16,-2 1 0-16,0-5 0 0,-6-3-16 0,-1 0-16 15,-3 2 0-15,-2-6 0 0,-2 0-16 0,-3-1 0 16,-5 3 0-16,-5 4 0 0,-7 3 0 0,-5 0 0 16,-5 0 0-16,-5 2 0 0,-5 6 64 0,-7 2 16 0,-5 3 0 15,-8 6 0-15,-5 3-112 0,-7 3 0 0,-6-4-128 16,-7 8 192-16,-4 3-192 0,-4 3 0 0,-7 3 0 0,-4 2 0 31,-7 1-1088-31,-5 9-144 0,-8 4-48 0,-7 3-11520 0,-9 4-2320 0</inkml:trace>
  <inkml:trace contextRef="#ctx0" brushRef="#br1" timeOffset="59487.43">28961 2751 21423 0,'8'-18'944'0,"-3"10"208"0,0-3-928 0,0 4-224 15,-5 7 0-15,3-9 0 0,-3 9 656 0,0 0 96 16,0 0 16-16,0 0 0 0,-13 4 176 0,-1 2 32 0,-4 7 16 0,-2-1 0 16,-2 5-336-16,-3 0-64 0,-2-2-16 0,6-1 0 15,-6 2-64-15,-2 2 0 0,-2 0-16 0,-1 0 0 16,1 3-80-16,-2 2-16 0,-1 0 0 0,-10 4 0 15,7-3-96-15,7-3-32 0,4-3 0 0,5-2 0 16,5-3-32-16,4 0-16 0,1-5 0 0,11-8 0 16,0 0-16-16,0 0 0 0,7 9 0 0,4-5 0 0,4-1 96 15,-1 0 16-15,4 1 0 0,4-2 0 16,3 0-144-16,3-1-32 0,3-1 0 0,1 2 0 0,2 1-144 0,-1-1 0 16,3 2 0-16,11-1 128 0,-8-2-128 0,-5 0 0 15,-3-1 144-15,-12 0-144 0,-1 0 0 16,-3 0 0-16,-1 0 0 0,0 0 0 15,-3-1-1344-15,-11 1-320 0,0 0-80 0,0 0-8320 16,0 0-1664-16</inkml:trace>
  <inkml:trace contextRef="#ctx0" brushRef="#br1" timeOffset="59828.67">28543 3082 24879 0,'0'0'2208'0,"0"0"-1760"16,0 0-448-16,0 0 0 0,0 0 384 0,0 0 0 16,5-5 0-16,3-2 0 0,2 2 96 0,4 0 16 15,4-3 0-15,2 3 0 0,4-1 192 0,4-3 32 0,5 2 16 0,2-2 0 16,0 1 0-16,1-1 0 0,4 3 0 0,0-1 0 16,-1 2-208-16,1 3-32 0,-2-1-16 0,1 2 0 15,-2 1-192-15,-4 0-32 0,-4 4-16 16,-3 3 0-16,-3 1-240 0,-6 3 144 0,-3-2-144 0,-2 5 128 15,-3 2-128-15,-4-1 0 0,-4-1 0 0,-1 1 0 16,-1 2 0-16,-2-1 0 0,-1 2 0 0,1 0 0 16,0 1 0-16,-1 0 0 0,-1-1 128 0,0-1-128 15,0 0 0-15,0-1 0 0,0 1 0 0,1 1 0 16,-2 0-576-16,1-1-32 16,0 0-16-16,1-1 0 0,0 0-1648 0,3-2-336 0,1-3-64 0,1 1-9712 15</inkml:trace>
  <inkml:trace contextRef="#ctx0" brushRef="#br1" timeOffset="60735.23">29958 3279 11967 0,'0'0'528'0,"6"-4"112"0,-1-6-512 0,0 2-128 16,2-2 0-16,-1 1 0 0,-2-2 1936 0,1 0 368 15,-1 3 64-15,0-4 0 0,-3 5-912 0,-1-4-192 16,0 4-48-16,-3-2 0 0,-2 2-256 0,-1 5-64 16,-6-1-16-16,0 3 0 0,-3 3-304 0,-5 2-48 15,-2 5-16-15,-8 2 0 0,-4 4-272 0,-3 2-64 16,-2 2-16-16,-2 4 0 0,0-2-160 0,-16 15 192 16,9-3-192-16,3-1 192 0,5-5-192 0,5-1 0 15,6-4 144-15,6-3-144 0,7-3 0 0,7-3 144 16,4-2-144-16,5-12 0 0,7 8 224 0,4-3-64 0,6-1-16 15,4-5 0-15,3-6 368 0,-4 2 64 0,4-4 0 0,3 0 16 16,1-5-208-16,4 0-32 0,0 0-16 0,-2 0 0 16,1-1-176-16,-2 4-32 0,-1 3-128 0,-3-1 192 15,-3 2-192-15,-3 2 0 0,-3 1 128 0,2 6-128 16,-8 3 0-16,-2 3 0 0,-2 5 0 0,-3 1 0 16,-4 2 0-16,-4 4 0 0,-3 2 0 0,-2 6 0 15,-2 0 0-15,-2 3 0 0,-1 0 0 0,-8 11 0 0,0-1 0 0,-1 0 0 16,-1-6 128-16,-1 1-128 0,1-2 0 0,1 2 144 15,0-2-144-15,-1-1 128 0,0-1-128 0,2 1 128 16,2-3-128-16,0-3 128 0,2 0-128 0,3-6 0 16,3-2 0-16,4-3 128 0,3-6-128 0,2-1 0 15,4-9 144-15,0 0-144 0,0 0 192 0,13 2-16 16,2-4-16-16,4-3 0 0,2-4 160 0,5-1 16 16,2-1 16-16,2-1 0 0,1-2-224 0,2 1-128 15,2-1 128-15,4-1-128 0,1 1 0 0,1 4 0 16,-3-3 0-16,-1 2 0 15,-1 2-1472-15,-6-2-320 0,-3 5-64 0,-6-4-13376 0</inkml:trace>
  <inkml:trace contextRef="#ctx0" brushRef="#br1" timeOffset="61056.17">30263 3274 17503 0,'0'0'1552'0,"0"0"-1232"0,0 0-320 0,0 0 0 0,0 0 704 0,0 0 64 16,0 0 32-16,11-3 0 0,3 1 16 0,4 0 0 16,4 0 0-16,2 0 0 0,0 1-192 0,0 0-48 15,4 0 0-15,-2-2 0 0,-1 1-400 0,-2-1-176 16,-3 2 128-16,-2 0-128 0,-4 1-128 0,-3 1-128 16,-2 0 0-16</inkml:trace>
  <inkml:trace contextRef="#ctx0" brushRef="#br1" timeOffset="61189.76">30346 3405 22575 0,'0'0'992'0,"10"2"224"0,0-2-976 0,1 3-240 15,2-2 0-15,1 1 0 0,3 2 768 0,2-1 96 16,2-3 32-16,2 0 0 0,0-1-256 0,2-1-32 16,0 1-16-16,-1-3 0 0,-1 0-448 0,-2 1-144 15,0 0 0-15</inkml:trace>
  <inkml:trace contextRef="#ctx0" brushRef="#br1" timeOffset="61861.53">31281 2481 18831 0,'0'0'832'0,"0"0"176"0,0 0-816 0,0 0-192 16,0 0 0-16,0 0 0 0,0 0 656 0,0 0 96 16,-5 6 16-16,-3 0 0 0,-2 7-64 0,0 1-16 15,-1 4 0-15,-3 6 0 0,2-1-64 0,-2 6-16 16,1 1 0-16,1 6 0 0,-2 1-16 0,0 4 0 16,0-1 0-16,-1 4 0 0,-1 1 0 0,0 1 0 15,-1-3 0-15,2-1 0 0,1-5-112 0,1-4-32 16,3-2 0-16,1-2 0 0,3-5 64 0,1 0 0 15,1-5 0-15,1-5 0 0,2-2 48 0,1-6 16 16,0 3 0-16,0-9 0 0,0 0-16 0,0 0 0 0,7-6 0 0,0-3 0 16,1-7-16-16,1 0 0 0,0-3 0 0,0-3 0 15,-1-2-336-15,3-3-64 0,-1-7-16 0,0-2 0 16,-1 0 0-16,1-5-128 0,1-2 192 0,2 2-64 16,-4 0-128-16,4-1 0 0,1 0 0 0,1 6 0 15,3 0 0-15,2 3 0 0,-1 4 0 0,3 2 0 16,-1-1 0-16,2 4-144 0,1 4 0 0,1 2 0 0,-1 1 144 0,0 1 0 15,-1 2 0-15,-2 5-128 16,-2 0 128-16,-2 5 0 0,-2 3-144 0,-2 2 144 0,-3 3-144 0,-2 4 144 16,-4 2-192-16,-3 2 192 0,-2 4-192 0,-3-1 64 15,-3 1 128-15,-2 2-208 0,-1 0 208 0,-4-4 0 16,-7 0 0-16,-2 1-144 0,-3 2 144 0,-2-3 0 16,-2-3 0-16,-2 2 0 0,-3 2 0 0,0-2 0 15,3-3 0-15,2 1 0 0,2-4 0 0,4 0-192 16,4-1 32-16,3-3 0 15,3-1-1440-15,6-4-304 0,8 2-48 0,4-14-13344 0</inkml:trace>
  <inkml:trace contextRef="#ctx0" brushRef="#br1" timeOffset="62211.78">31757 2084 25791 0,'0'0'1152'0,"3"-5"224"0,2-3-1104 0,3 2-272 0,1 1 0 0,1-3 0 15,3 2 640-15,1 1 64 0,1-3 0 0,3 3 16 16,2 1 160-16,1-1 16 0,-2 3 16 0,-2 0 0 16,-3 2-288-16,-2 2-64 0,-3 3-16 0,-9-5 0 15,2 7-256-15,-3 6-48 0,-5-3-16 0,-3 4 0 16,-5 1-16-16,-3 2 0 0,-2 2 0 0,-1-1 0 15,-3 2-32-15,1 0-16 0,-1 0 0 0,6-1 0 0,-1-2-160 0,6 0 128 16,4-2-128-16,2-1 128 0,6 0 0 0,4-2-128 16,4 0 192-16,5 1-64 0,3-5 288 0,4 1 48 15,6-4 16-15,2 0 0 0,4 1-48 0,-1-3-16 16,-1-3 0-16,-2-2 0 0,-3-3-256 0,-1 3-160 16,-1-1 192-16,-3 1-192 0,-3-1 0 0,-4 1-304 15,-3-2 48-15,-10 4 0 16,0 0-2720-16,0 0-544 0</inkml:trace>
  <inkml:trace contextRef="#ctx0" brushRef="#br1" timeOffset="62611.44">30751 3604 14735 0,'0'0'640'0,"0"0"160"0,-6 0-640 0,-2 1-160 0,0 1 0 0,1-1 0 16,-1 0 1504-16,2 0 272 0,-1-1 48 0,7 0 16 15,0 0-176-15,0 0-48 0,0 0 0 0,0 0 0 16,8-1-288-16,4-3-64 0,3 1-16 0,5-4 0 0,4 0-128 0,7 2-32 16,4-4 0-16,4 1 0 0,2 2-256 0,4-3-64 15,2 2-16-15,3-1 0 0,0 0-224 0,4-2-32 16,0 2-16-16,1-2 0 0,0 1-208 0,-1-2-32 16,-1 3-16-16,-6-2 0 0,-7 3-96 0,-4-1-128 15,-4 1 176-15,-6-2-176 0,-3 4 0 0,-5 1-320 16,-4 3 32-16,-4 0 16 15,-10 1-2448-15,0 0-480 0,0 0-112 0,-7 4-16 0</inkml:trace>
  <inkml:trace contextRef="#ctx0" brushRef="#br1" timeOffset="63150.73">30920 3978 12895 0,'0'0'1152'0,"4"-7"-928"15,1 0-224-15,0 1 0 0,0-5 2096 0,0 5 368 16,0 0 80-16,0-2 16 0,-1 3-320 0,-4 5-48 15,0 0-16-15,0 0 0 0,0 0-800 0,0 0-160 16,0 0-48-16,0 0 0 0,-5 6-368 0,-1 6-80 16,-2 0-16-16,-1 2 0 0,0 3-112 0,-1 3-16 15,-3 3-16-15,2-1 0 0,1 2-176 0,1 0-16 16,0-4-16-16,3 1 0 0,2-2-128 0,-1-1-32 16,2-1 0-16,3 1 0 0,2-3-32 0,0-3-16 15,3-1 0-15,3 2 0 0,1-7 64 0,3 2 16 16,4-3 0-16,1-1 0 0,3 1-16 0,1-1 0 15,3-4 0-15,2-3 0 0,-3 2-208 0,2-2 144 16,-1-2-144-16,0 2 128 0,-2-5-352 0,1 2-80 16,-2-3-16-16,2 1 0 15,-5 0-1936-15,-1-3-400 0,0 1-80 0,4-3-13088 0</inkml:trace>
  <inkml:trace contextRef="#ctx0" brushRef="#br1" timeOffset="63391.4">31403 3905 25791 0,'0'0'1152'0,"0"0"224"0,-6 0-1104 0,-2 2-272 0,-1 1 0 0,-1 8 0 0,-1 0 1584 15,-3 7 256-15,-3 7 48 0,-2 3 16 0,-1 4-560 0,-2 5-96 16,-1 6-32-16,0 2 0 0,-1 4-224 0,1 2-48 16,3 2-16-16,1 1 0 0,1-2-320 0,0-3-64 15,1 0-16-15,1-3 0 0,4-7-208 0,0-1-32 16,3-1-16-16,2-4 0 0,3 0-112 0,0-5-32 15,1-3 0-15,3-4 0 0,2-3-128 0,0-3 0 16,3-5 0-16,0 0 0 16,2-7-1376-16,0-3-208 0,4 0-32 0,1-7-16128 0</inkml:trace>
  <inkml:trace contextRef="#ctx0" brushRef="#br1" timeOffset="68000.09">1295 17006 5519 0,'-12'-2'496'0,"0"-3"-496"0,1 0 0 0,3 2 0 15,0-1 2848-15,3 2 480 0,5 2 80 0,0 0 32 16,0 0-1904-16,0 0-384 0,5-10-80 0,3 4-16 15,3-1-560-15,3 0-112 0,4 1-32 0,8-4 0 16,0 0-96-16,7 1-32 0,4 0 0 0,4 0 0 16,2 0 128-16,2 0 32 0,4-1 0 0,3 2 0 15,2 1-128-15,4-3 0 0,5 2-16 0,4-2 0 16,5 0 112-16,6 0 32 0,3-4 0 0,3 0 0 0,3-3 64 0,4 1 32 16,7 0 0-16,4-4 0 0,-1-2 16 0,6 3 0 15,5 4 0-15,4-4 0 0,4-4-144 0,2 4-32 16,3 0 0-16,2 0 0 0,5-1-64 0,2 2-32 15,-2 3 0-15,3-1 0 0,1-2 0 0,-2 4 0 16,-1 4 0-16,0-1 0 0,4-1 0 0,-3 5 0 16,-4-2 0-16,-5 4 0 0,-4 1-96 0,0 0-128 15,-5-1 176-15,-5 1-176 0,-4 2 144 0,-5-1-144 16,-6-2 0-16,-3 1 144 0,-2 2-144 0,-5-1 0 16,-2 1 144-16,-4-2-144 0,-5-1 128 0,-8 1-128 15,-4 0 128-15,-7 0-128 0,-7-3 0 0,-4 2 144 16,-3-2-144-16,-7 0 0 0,-4 0 160 0,-7 2-160 0,-3-5 128 0,-4 6-128 31,-4 0-320-31,-2-1-160 0,-11 5-32 0,0 0-9792 0,0 0-1952 0</inkml:trace>
  <inkml:trace contextRef="#ctx0" brushRef="#br1" timeOffset="68665.31">3154 18689 13823 0,'-28'0'1216'0,"11"0"-960"0,-1 0-256 0,4 0 0 15,0 0 256-15,4 0 0 0,0 0 0 0,6 0 0 16,4 0 384-16,0 0 64 0,0 0 32 0,12 4 0 15,4 0 80-15,7-4 16 0,5-1 0 0,5-3 0 16,3 1-160-16,2-3-32 0,5-3 0 0,8 1 0 16,6-3-32-16,4-1-16 0,5 1 0 0,7-3 0 15,3-4 64-15,8 0 16 0,4-1 0 0,6-4 0 16,7-3 144-16,5 2 16 0,2-3 16 0,5 3 0 0,3-3-48 16,2 3-16-16,3 2 0 0,2 3 0 0,0 3-240 0,-1-1-48 15,-2-1-16-15,-2 7 0 0,0 3-16 0,-2 3 0 16,-2-1 0-16,-4 5 0 0,-7 1-176 0,-6 3-32 15,-5 6-16-15,-6-5 0 0,-6 0-240 0,-8 4 0 16,-9-2 128-16,-9 4-128 0,-11-3 0 0,-9 3 0 16,-6-3 128-16,-11 1-128 0,-3 0 0 0,-14-8 0 15,0 0 0-15,0 0 0 16,-16 2-1248-16,-4 2-192 0,-7-183-32 0</inkml:trace>
  <inkml:trace contextRef="#ctx0" brushRef="#br1" timeOffset="70493.71">19917 1970 20847 0,'0'0'912'0,"0"-8"208"0,-1 2-896 0,0-2-224 16,-1 2 0-16,1 0 0 0,-1 0 1056 0,-2 1 160 15,1 0 48-15,-2 2 0 0,0-2-80 0,-1 2-16 16,-2 0 0-16,-2 3 0 0,-3 3-208 0,-3 4-32 15,-3 1-16-15,-4 7 0 0,-3 3-384 0,-2 2-80 16,-1 4 0-16,-5 3-16 0,-3 2-128 0,-15 14-32 16,6 3 0-16,5-5 0 0,5-3-144 0,6-1-128 15,9 1 192-15,4-2-192 0,6-5 0 0,6 2 0 0,3-3 0 16,6-2 0-16,6-3 160 0,2-8-160 0,4-1 128 0,15 4-128 16,3-4 256-16,3-6-16 0,1-6-16 15,4-2 0-15,1-2-224 0,2-2 0 0,-1-3 0 0,1-6-160 31,-2-3-1344-31,-1 0-272 0,-3-2-48 0,-11 3-12592 0</inkml:trace>
  <inkml:trace contextRef="#ctx0" brushRef="#br1" timeOffset="70801.72">20436 2112 22111 0,'0'0'1968'0,"-6"0"-1584"16,-1 0-384-16,1 4 0 0,-2 1 512 0,-3 5 32 15,-3 0 0-15,-2 4 0 0,0 4 48 0,-2 1 16 16,0 1 0-16,1 1 0 0,-1-2 64 0,3 5 16 16,-2-1 0-16,4 0 0 0,3 0-512 0,4-2-176 15,3-2 0-15,3 0 144 0,4-2 208 0,2-5 32 16,6-3 16-16,3 0 0 0,3-5 384 0,5-4 80 16,2-6 16-16,3-1 0 0,0 0 80 0,1-6 0 15,2-1 16-15,-1-2 0 0,0-1-320 0,-4-1-64 16,-3-1-16-16,-4 0 0 0,-2 0-208 0,-5 0-48 15,-3 0-16-15,-2 2 0 0,-5 1-96 0,-3 2-16 16,-3 2 0-16,-2 0 0 0,-3 2-192 0,-2 3 0 16,-3 3-192-16,0 4 192 15,-4 0-1824-15,2 0-256 0,4 3-48 0,2-1-13744 0</inkml:trace>
  <inkml:trace contextRef="#ctx0" brushRef="#br1" timeOffset="71247.03">21088 2102 21711 0,'-11'26'960'0,"4"-12"192"0,-2 7-912 15,-2 4-240-15,1-1 0 0,-4 4 0 0,-2-1 704 0,2 2 80 16,-1 0 32-16,1-2 0 0,-1 2 176 0,0-3 32 16,-2 3 16-16,3-6 0 0,3-3-208 0,2-3-64 15,2-2 0-15,2-6 0 0,4-1 16 0,1-8 0 16,0 0 0-16,4-6 0 0,5-5 224 0,2-2 32 15,2-2 16-15,4-3 0 0,-2-5-544 0,4 2-128 16,5-1 0-16,0-3-16 0,2-1-176 0,0 0-48 16,1 1 0-16,0 5 0 0,-1 0-144 0,0 1 0 15,-2 2 0-15,-1 3 128 0,-3 5-128 0,-3 3 0 16,-3 2 0-16,-4 5 0 0,-3 6-144 0,-1 3 144 16,-4 4-192-16,-3 2 192 0,-6 2-176 0,1 3 176 15,-5-1-160-15,-2 0 160 0,-4 6 0 0,1 0 0 16,-2 0 0-16,2-2 0 0,-1-5 0 0,4-4 0 0,3-3 0 0,3-2 0 15,0-6 0-15,7-4 0 16,0 0 0-16,4-5 0 0,2-8 352 0,5-1-32 16,1-3-16-16,3-2 0 0,3-2-112 0,1-1-32 15,2-1 0-15,0 0 0 0,2 4-160 0,0 2 0 16,1 1 144-16,0 5-144 0,1-2 0 0,-4 8 0 16,-3-1 0-16,-2 3 0 0,-2 3 0 0,0 6-128 0,-2 2 128 15,-2 6-128-15,-2 1 128 0,-3 6-192 0,-1 0 192 0,-4 5-192 16,0 0 192-16,-3 5-208 0,2-1 80 0,-2 2 128 15,1 0-1952 1,0-4-272-16,2 1-48 0,0-2-16 0,2-6-1120 0,0-3-240 0</inkml:trace>
  <inkml:trace contextRef="#ctx0" brushRef="#br1" timeOffset="71639.16">21949 2215 24879 0,'0'0'2208'0,"0"0"-1760"16,-3 10-448-16,-3 1 0 0,-2 2 208 0,0 5-32 16,-2 5-16-16,0 0 0 0,-1 3 288 0,-2 7 64 15,-2 4 16-15,-2 3 0 0,-1 0 368 0,-1 0 64 16,-1 3 0-16,0 0 16 0,-2-3-272 0,2 2-64 16,1 0-16-16,1-4 0 0,4-4-208 0,-1-3-32 15,3-5-16-15,3-3 0 0,3-4 160 0,2-5 48 16,1-2 0-16,3-12 0 0,0 0 352 0,7-7 80 15,2 0 16-15,1-7 0 0,1-8-400 0,5 2-80 16,1-6-16-16,2 2 0 0,1-4-368 0,-1-2-160 16,2-6 128-16,2-2-128 0,2-4 0 0,2 1 128 15,1 1-128-15,1-1 0 0,-1 9 0 0,-1 3 0 16,-3 7 0-16,0 5 0 0,-1 1 0 0,-4 5 0 16,-5 4 0-16,-2 7 0 0,-6 4-160 0,-1 8 160 15,-5 4-208-15,-5 5 80 0,-1 3 128 0,-6 2-160 0,-2 1 160 16,-2 1-160-16,-2-4 160 0,-4 3 0 0,-3-3-144 0,0 1 144 15,-1-2-192-15,3-4 16 0,2-3 16 0,4-5 0 16,4-1-608 0,3-5-112-16,4-2-16 0,6-3-16 15,0-6-2480-15,2-5-480 0</inkml:trace>
  <inkml:trace contextRef="#ctx0" brushRef="#br1" timeOffset="71868.25">22753 1705 23951 0,'0'0'2128'0,"0"0"-1696"16,0 0-432-16,0 0 0 0,-7 1 1536 0,-5 2 240 15,-3 2 32-15,-2 5 16 0,-2 3-1248 0,-2 5-240 16,-5 5-48-16,-2 2-16 0,-1 7 128 0,-2 5 32 16,1 3 0-16,2 4 0 0,0-5-240 0,8-1-64 15,2 0 0-15,3 3 0 0,2-3-128 0,3 0 0 16,1-1 0-16,3 0 0 15,2 0-1072-15,2-3-240 0,4-1-48 0,2-5-7744 16,1-1-1552-16</inkml:trace>
  <inkml:trace contextRef="#ctx0" brushRef="#br1" timeOffset="72160.61">22649 2379 14735 0,'0'0'640'0,"0"0"160"0,0 0-640 0,10-3-160 0,5 2 0 0,1-2 0 16,0 0 2560-16,2-1 464 0,2-4 112 0,2 2 0 16,-1 0-1808-16,0-3-368 0,-3 2-80 0,-3-2-16 15,-2 2-64-15,-3-2-16 0,-3 1 0 0,-2 2 0 16,-3-3 48-16,-5 4 0 0,-2-3 0 0,-4 4 0 16,-4 2-224-16,-4 3-32 0,-6 4-16 0,-1 4 0 15,-2 1-368-15,2 4-192 0,0 4 192 0,0 1-192 0,1 0 0 0,4 3 0 16,4-2 0-16,3 2 0 0,3-1 0 0,5 1 0 15,3-3 0-15,5 0 0 0,4-2 0 0,3-3 0 16,3 0 0-16,4-3 0 0,1-3-320 0,5-2 0 16,-1-1-16-16,1-5-10480 15,0-5-2112-15</inkml:trace>
  <inkml:trace contextRef="#ctx0" brushRef="#br1" timeOffset="72330.83">23143 2314 27183 0,'-6'19'1200'0,"6"-7"256"0,0-2-1168 0,3 4-288 0,2 2 0 0,0 3 0 15,2 4 480-15,2-1 32 16,1-1 16-16,2 0 0 0,-1-1-272 0,2-2-48 0,1-2-16 0,0 1 0 16,0-3-64-16,-1-4 0 0,3 1-128 15,-2-3 192 1,-1 0-1232-16,0-4-256 0,-2-3-48 0</inkml:trace>
  <inkml:trace contextRef="#ctx0" brushRef="#br1" timeOffset="72542.84">23671 2230 30111 0,'-17'12'1344'0,"8"-7"256"0,-3 7-1280 0,-7 7-320 15,-7 4 0-15,-7 9 0 0,-6 7 1152 0,-4 6 176 16,-3-1 16-16,-4 6 16 0,-2 1-16 0,0-2-16 15,0 0 0-15,1 2 0 0,-1 2-608 0,2-1-112 16,2 0-32-16,5 0 0 0,3-6-320 0,7-1-80 16,5-5-16-16,6-4 0 15,2-4-992-15,5-3-208 0,4-5-48 0,4-7-10832 16,5-7-2176-16</inkml:trace>
  <inkml:trace contextRef="#ctx0" brushRef="#br1" timeOffset="72790.17">23342 1512 40767 0,'-11'-19'1808'0,"8"13"368"0,-2-5-1728 0,0 5-448 0,-2-2 0 0,1 6 0 16,-1-1 352-16,7 3-16 0,-7-1 0 0,7 1 0 16,0 0-336-16,-7 5 128 0,2 3-128 0,0-3 0 31,1 4-560-31,-1 0-176 0,-1-3-32 0,1 3-17168 0</inkml:trace>
  <inkml:trace contextRef="#ctx0" brushRef="#br1" timeOffset="73871.21">19048 12409 17503 0,'-1'-9'1552'0,"-1"1"-1232"16,1-3-320-16,1 2 0 0,0-2 704 0,1-2 64 15,2 3 32-15,3-3 0 0,4-2 368 0,7-3 80 16,3-2 16-16,8-2 0 0,3-3-368 0,6 3-64 16,4 2 0-16,5 1-16 0,1 2-112 0,4 2 0 15,2-1-16-15,-3 8 0 0,-5-1-96 0,-3 6-16 16,-3 6 0-16,-5 7 0 0,-6 3-320 0,-6 8-64 15,-8 6 0-15,-8 6-16 0,-7 4-32 0,-8 6 0 16,-8-1 0-16,-7 8 0 0,-7-2-16 0,-8 3 0 16,-3-2 0-16,-3-2 0 0,-4-2-128 0,1-1 192 15,0-3-192-15,5-3 192 0,3-5-192 0,7-6 0 16,6-1 144-16,7-6-144 0,5-3 128 0,6-1-128 16,5-6 160-16,8-1-160 0,-4-9 400 0,18 3-16 15,7 0 0-15,9-3 0 0,7-1 192 0,7-2 48 16,8-1 0-16,5-3 0 0,3-1-368 0,-2 3-80 15,-2 0-16-15,-2 2 0 0,-2 2-160 0,-5 1-272 16,-4 3 64-16,-2-2-11248 0,-2-1-2256 0</inkml:trace>
  <inkml:trace contextRef="#ctx0" brushRef="#br1" timeOffset="74284.12">20751 12350 8287 0,'0'0'368'0,"0"0"80"0,0 0-448 0,0 0 0 16,0 0 0-16,-6 8 0 0,-2 0 2192 0,-1 4 368 15,2 6 64-15,-4 1 0 0,3 3-1408 0,-4 3-304 16,-3 1-48-16,-4 13-16 0,0-1 112 0,0 3 0 16,-2-2 16-16,2-2 0 0,0 0-80 0,3-4 0 15,2-6-16-15,2-1 0 0,2-5 128 0,4-2 16 16,1-4 16-16,3-5 0 0,2-10-16 0,0 0 0 16,0 0 0-16,0 0 0 0,12-1-48 0,2-5-16 15,4-7 0-15,1-4 0 0,2-4-224 0,3-1-48 16,3-5-16-16,-8 8 0 0,1-3-432 0,3-1-96 15,3-4-16-15,0 3 0 0,2-5-128 0,3 3 0 0,2 5 0 0,0-4 128 16,0 3-128-16,0 1 0 0,-1 1 0 0,-2 1 0 31,-2 4-1328-31,-2 1-240 0,-2 5-48 0,-2 0-9648 0,-5 5-1936 0</inkml:trace>
  <inkml:trace contextRef="#ctx0" brushRef="#br1" timeOffset="74579.96">21351 12616 23039 0,'0'0'2048'0,"0"0"-1648"15,0 0-400-15,12 8 0 0,-1-6 576 0,7-2 16 16,1 1 16-16,2-2 0 0,4-3 176 0,3-5 48 16,2-2 0-16,-1 0 0 0,1-1-352 0,-5 5-64 15,-2-7-16-15,-5 2 0 0,-1 3-16 0,-5-3 0 16,-6-1 0-16,-2 0 0 0,-3-1 144 0,-3 0 32 15,-7 3 0-15,0 4 0 0,-5 4-16 0,-5-1 0 16,-7 2 0-16,-3 6 0 0,-1 3-336 0,-3 4-64 16,-3 0-16-16,1 3 0 0,0 3-128 0,6 1 0 15,-2 2 0-15,6 3 0 0,6-5 0 0,2 2 0 16,9 0-128-16,2 1 128 0,6-3 0 0,6-2-176 16,2 1 176-16,10 2-128 15,8-1-304-15,2-6-48 0,6-4-16 0,2-3-9584 16,-1-5-1920-16</inkml:trace>
  <inkml:trace contextRef="#ctx0" brushRef="#br1" timeOffset="75117.99">21985 12579 19343 0,'-16'3'1728'0,"7"-3"-1392"0,-2-2-336 0,-3 1 0 15,0 6 592-15,0 2 48 0,0-2 16 0,-2 4 0 16,1-3 240-16,0 5 64 0,0 0 0 0,1 4 0 15,0 1-64-15,1-2 0 0,1-1 0 0,2 0 0 16,3 1-48-16,2-4-16 0,2 0 0 0,3 4 0 0,5-5-32 16,4 0-16-16,4-7 0 0,3-2 0 0,3-1-48 0,2-1-16 15,0-5 0-15,3 1 0 0,2-1-368 16,-1-3-80-16,-1 1-16 0,-2-1 0 16,-2 4 16-16,-2-2 0 0,0 2 0 0,-4 0 0 0,1-3-80 0,-2 4 0 15,-3 1-16-15,2-1 0 0,-12 5-176 0,11-2 192 16,-11 2-192-16,0 0 192 0,10 3-192 0,-10-3 192 15,12 5-192-15,-4 0 192 0,4-1-192 0,-12-4 0 16,11 4 0-16,2 0 0 0,5-2 0 0,-4-1-176 16,4-1 176-16,3-2-128 0,1-5 128 0,5 1 0 15,2 0 128-15,5-6-128 0,2 1 160 0,1-2-32 16,-1-2-128-16,1-2 192 0,0 0-16 0,1-4-16 16,-1-8 0-16,3 1 0 0,-2 0 16 0,1-5 0 15,-1-3 0-15,2-2 0 0,0-6-176 0,1-3 192 16,-2-4-192-16,-1-4 192 0,-3 1-192 0,-2-5 128 15,-4-2-128-15,-3 4 128 0,-5 2-128 0,-6 8 128 16,-4 7-128-16,-6 8 128 0,-5 8-128 0,-5 3 0 16,-7 7 0-16,-4 5-176 0,-5 8 176 0,-7 9-160 0,-7 8 160 15,-3 7-160-15,-3 9 160 0,0 6 0 0,-1 5 0 0,0 7 0 16,-1 5 0-16,0 3 0 16,0 4 0-16,-11 27 0 0,15-5 0 0,8-9 0 0,11-5 0 0,6-8 0 15,6-3 0-15,6-2 0 0,2-4 0 0,4 0-128 16,2-6-16-16,0-2 0 0,2-5 0 0,1-1 0 15,0-5-1984 1,0-4-400-16,0-9-80 0,0-8-13072 0</inkml:trace>
  <inkml:trace contextRef="#ctx0" brushRef="#br1" timeOffset="75287.75">22362 12003 43311 0,'-30'-35'1920'0,"19"16"384"0,1 2-1840 0,2 3-464 16,3 4 0-16,3 4 0 0,2 6 0 0,0 0 128 16,0 0-128-16,0 0 0 0,0 0 0 0,0 0 0 15,7 6 0-15,-3 0 0 16,0 3-2272-16,-4 3-352 0,-3 3-64 0</inkml:trace>
  <inkml:trace contextRef="#ctx0" brushRef="#br1" timeOffset="75824.92">19578 13933 15663 0,'-8'-12'1392'0,"8"12"-1120"16,0 0-272-16,0 0 0 0,-5-5 2368 0,5 5 432 16,0 0 80-16,-10 5 0 0,0 7-1712 0,-2 3-336 15,1 5-80-15,-3 6-16 0,-4 6-112 0,0 2-32 16,-2-1 0-16,0 1 0 0,-1 2-128 0,2-2-16 16,1-2-16-16,1 0 0 0,-2-4-80 0,3-5-16 15,5-2 0-15,2-6 0 0,1-2 256 0,3-6 48 16,5-7 16-16,0 0 0 0,0 0 384 0,0 0 80 15,14-12 16-15,5-8 0 0,4-6-304 0,4 1-64 16,5-4-16-16,2-1 0 0,2 0-496 0,2-1-80 16,1 2-32-16,-1 1 0 0,0-2-144 0,1 4 0 15,-1-2 0-15,-1 7 0 0,-2 0 0 0,-3 5 0 16,-3 2 0-16,-3 4 0 0,-5 2 0 0,0 2-176 0,-4-1 16 16,-1 4 0-1,-2 1-1952-15,0 2-384 0,0 0-64 0,-4 0-13872 0</inkml:trace>
  <inkml:trace contextRef="#ctx0" brushRef="#br1" timeOffset="76678.45">20477 14001 22111 0,'-18'-2'976'0,"6"4"208"0,-3 2-944 0,-3 8-240 16,-1 0 0-16,-2 2 0 0,-4 0 1920 0,-1 2 320 15,-1 4 80-15,2 2 16 0,-1 2-1568 0,2 1-304 16,2-2-64-16,3 4-16 0,3-3-144 0,4-2-48 15,5-2 0-15,6-1 0 0,3-3 112 0,4-3 16 16,5-5 0-16,4-2 0 0,4-5 304 0,5-2 64 16,5-3 16-16,4-6 0 0,3-4-112 0,0-1-16 15,-3-3 0-15,0 2 0 0,-2-2-160 0,0 0-32 16,-2-2-16-16,-3-1 0 0,-5 2-48 0,-3 0 0 16,-5 1 0-16,-4 1 0 0,-3-4-32 0,-4 3-16 15,-4 5 0-15,-3-1 0 0,-2 1-96 0,-1 0-32 16,-3 0 0-16,0 7 0 0,0 1-144 0,-3 0 0 15,1 1 0-15,5 2-176 0,1 0-80 0,-1 2 0 16,2 2-16-16,6-2 0 0,-5-2-32 0,5 2 0 16,0 0 0-16,0 0 0 15,0 0-112-15,16-4-32 0,3-2 0 0,-4 4 0 0,3-1 272 0,4 0 176 0,3-2-208 16,2-1 80-16,0 2 128 0,1 2-160 0,2-1 160 0,2-2-160 16,0 1 160-16,1-1 0 0,1 4 0 15,0-3 0-15,2-4 208 0,-2 3-16 0,-1 2-16 0,-1 0 0 16,-3-1-16-16,-3 3 0 0,-5 1 0 0,-3 2 0 15,-4 4-160-15,-4-3 128 0,-5 5-128 0,-2 1 128 16,-6-3-128-16,-2 7 192 0,-4 0-192 0,-5 1 192 16,-3 3 0-16,-5 4 0 0,-2-2 0 0,-2 1 0 15,1 0-192-15,-2 3 128 0,1-1-128 0,3 1 128 0,1-3-128 0,4 1 0 16,6 0 0-16,3 1 128 0,4-7-128 0,3 2 0 16,6-2 0-16,5-1 0 0,5-7-144 0,3 1 144 15,2-4 0-15,4-3 0 0,3-2 0 0,2-3 0 16,1-2 192-16,-1-1-48 0,-1-3 48 0,0 1 0 15,-3-3 0-15,-2-2 0 0,-3-3 16 0,-4 3 16 16,-1 0 0-16,-1-2 0 0,-7 0-96 0,-2 0-128 16,-4-2 176-16,-2 3-176 0,-1 3 192 0,-2 1-192 15,-4-2 192-15,0 3-192 0,-1-1 144 0,2 3-144 16,-4-2 0-16,4 3 144 0,0-2-144 0,2 3 0 16,2 2 0-16,4 4 0 0,0-9 0 0,5 2 0 15,3-3 0-15,3 2 0 0,4-3 0 0,6 0-144 16,1-1 144-16,4-4-208 0,4 2 208 0,3-2-144 0,3-4 144 0,1-3-128 15,0-3 128-15,3-2 0 0,5-3 0 0,3-3 0 16,2-5 0-16,-1 0 0 0,2-7 0 0,3-1 128 16,1-5-128-16,0-4 0 15,-3-5 0-15,-2 2 0 0,-2 1 0 0,-5 3 176 16,-6 8-176-16,-6 8 192 0,-6 3-192 0,-5 8 0 0,-3 9-160 16,-6 9 160-16,-3 0 0 0,-8 10-144 0,-5 6 144 0,-6 9 0 15,-7 11 0-15,-6 4 0 0,-4 7 0 0,-3 8 0 16,-1 6 0-16,-3 3 0 0,-5 3 0 0,1 3 0 15,-2 1 0-15,4 0 0 0,4 7 0 0,2-2 0 16,3-4 0-16,5 1 0 0,5-5 0 0,-1 18 0 16,6-10 0-16,7-11 0 0,5-11 0 0,-2-1 0 15,2-4-368 1,1-4-32-16,1-3-16 0,3-7 0 0,2-7-2080 16,-1-5-432-16,-5-13-80 0,0 0 0 0</inkml:trace>
  <inkml:trace contextRef="#ctx0" brushRef="#br1" timeOffset="76846">21385 13580 35711 0,'0'0'1584'0,"17"-4"320"0,3 0-1520 0,4 0-384 16,2 4 0-16,7 0 0 0,6-2 144 0,-6 0-144 16,5 1 192-16,4 2-192 0,4 2 256 0,1 2-64 15,0-1-16-15,-1-2 0 16,-3 5-800-16,-1 1-144 0,-2-1-48 0,-2 2-9552 15,-3-5-1920-15</inkml:trace>
  <inkml:trace contextRef="#ctx0" brushRef="#br1" timeOffset="77155.24">23052 13779 29487 0,'-19'-4'2624'0,"9"3"-2112"0,-3 0-512 0,-4 1 0 16,-2 1 1200-16,-4 4 128 0,-3 3 16 0,-4-2 16 15,0 5-272-15,-1 0-64 0,2 4-16 0,-1 0 0 16,-1 2-272-16,3-1-48 0,2 1-16 0,3 3 0 16,2 2-240-16,5 2-48 0,4 3-16 0,3-1 0 15,3 1-96-15,4 5-16 0,3-2 0 0,4 3 0 16,4 0 64-16,2 4 0 0,2 3 0 0,1 1 0 0,0-1-80 0,0-2-16 16,-1-2 0-16,-3-1 0 0,-3 0-48 15,-1-2-16-15,-4-9 0 0,-4-1 0 0,-6-1 160 0,-4-1 16 16,-3-2 16-16,-4-4 0 0,-6-6 224 0,-3 0 32 15,-3-4 16-15,-3-2 0 0,-3-7-352 0,-1 0-64 16,-1-9-16-16,-16-2 0 0,5 1-192 0,8-1-160 16,4-9 32-16,15 3 0 15,0-3-2512-15,1-8-496 0,-3-6-112 0</inkml:trace>
  <inkml:trace contextRef="#ctx0" brushRef="#br1" timeOffset="78315.75">18988 1528 7359 0,'-9'7'656'0,"-5"-1"-528"16,-5-2-128-16,0 1 0 0,0 1 1472 0,1-3 256 0,2 1 48 0,0-3 16 15,2-1-528-15,2 0-112 16,-1 0 0-16,2-1-16 0,0 1 0 0,11 0 0 0,-7-3 0 0,7 3 0 16,0 0-208-16,0 0-32 15,0 0-16-15,0 0 0 0,0 0 80 0,2-10 32 0,-2 10 0 0,10-9 0 16,2-2-352-16,1 3-80 0,-1-3-16 0,2 3 0 15,4-1-224-15,0 4-64 0,2-1 0 0,-1 3 0 16,-1 2-112-16,-1 3-16 0,-2 4-128 0,-1 0 192 16,-1 5-192-16,-2 1 0 0,-2 3 0 0,-4 2 0 15,0 0 0-15,-4 2 0 0,-2 2 0 0,-4 3 0 16,-4 0 0-16,-2 0 176 0,-2-1-32 0,-2-1 0 16,-3-2 64-16,-1-1 16 0,-1 0 0 0,-1 0 0 0,1-2 112 0,-2-1 32 15,3 0 0-15,4-4 0 0,2-3-96 0,4-1-16 16,9-8 0-16,0 0 0 0,0 0-32 0,0 0-16 15,0 0 0-15,9 6 0 0,3-6 416 0,3-1 80 16,5-2 0-16,7-3 16 0,-2 0-400 0,5-1-96 16,0-3-16-16,1 2 0 0,-1-2-208 0,1 4 0 15,-3-3 0-15,-3 3 0 16,2-2-832-16,-2 3-272 0,-2 1-48 0,-3-1-9888 16,-1-1-1968-16</inkml:trace>
  <inkml:trace contextRef="#ctx0" brushRef="#br1" timeOffset="79239.96">20436 3208 25103 0,'-8'-11'1104'0,"8"11"240"0,0 0-1072 0,0 0-272 15,-9-2 0-15,9 2 0 0,-10 2 480 0,0 6 32 16,1 2 16-16,-2 3 0 0,-5 2-192 0,-1 3-32 16,-1 2-16-16,0 4 0 0,-2 3-32 0,-2 1-16 15,-2 3 0-15,1 2 0 0,1 2 80 0,0 0 0 16,-3-4 16-16,3-4 0 0,1 0 16 0,3-6 0 15,3-2 0-15,4-5 0 0,2-6 176 0,9-8 48 16,-5 9 0-16,5-9 0 0,0 0 368 0,0 0 80 0,11-12 0 0,3-3 16 16,4-3-400-16,2-1-96 15,3-1-16-15,1-2 0 0,2-4-320 0,-1 2-64 16,1-4-16-16,3 2 0 0,1 3-128 0,1 0 0 16,-2 3 0-16,-1 1 0 0,0 1 0 0,0 4 0 0,-1 3 0 0,-2 1 0 15,0 3 0-15,-2 1 0 16,-1 3 0-16,-3 2 0 15,-1 1-736-15,-2 3-80 0,1 0-16 0,-1 0 0 16,1 0-2048-16,-2-2-400 0,0-2-96 0,2 1-16 0</inkml:trace>
  <inkml:trace contextRef="#ctx0" brushRef="#br1" timeOffset="80083.64">21127 3190 2751 0,'0'0'128'0,"0"0"16"0,-6 9-144 0,-2 3 0 0,1 4 0 0,-7 1 0 16,-3 5 4496-16,-2 3 880 0,-5 1 160 0,0 4 32 0,0 1-3840 0,-2 4-768 15,0 5-144-15,-1-1-48 0,0 1-96 0,4-3-32 16,0-4 0-16,7 0 0 0,3-5 32 0,4-2 0 16,6-4 0-16,3-4 0 0,5-3 80 0,3-2 16 15,5-7 0-15,2-2 0 0,5-5 128 0,1-3 48 16,3-3 0-16,2-4 0 0,-1-7-288 0,2 0-48 16,-2-3-16-16,-1-3 0 0,-1 2-240 0,-4-1-48 15,-2-2-16-15,-3 1 0 0,-4-1-64 0,-5-1-16 16,0 2 0-16,-4-1 0 0,-2 1-48 0,-3 6-16 15,-3 3 0-15,-2 4 0 0,0-3-144 0,-1 4 0 16,-3 2 0-16,0 5 0 0,1 2-144 0,0 1-16 16,1 1 0-16,1 2 0 0,-1 1-32 0,11-4 0 15,0 0 0-15,0 0 0 0,0 0 32 0,0 0 0 16,12 9 0-16,3-5 0 0,4-3-96 0,4-1 0 0,2-4-16 0,2-2 0 16,4 1 272-16,2-2-160 15,0-2 160-15,0 3-128 0,2-3 128 0,-2 3 0 16,-2 1 0-16,-3-2 0 0,-1 2 0 0,-4 1 0 15,-6 3 0-15,-3 0 0 0,-4 2 0 0,-10-1 0 16,0 0 0-16,6 9 0 0,-5 4 0 0,-4 3 0 0,-3 1 0 0,-6 2-128 16,-1 0 128-16,-4 5 0 0,-1 4 160 0,-1-1-160 15,0-1 160-15,3 0-160 0,-1-1 160 0,3-3-160 16,5-2 128-16,0-1-128 0,5-4 0 0,3-1 0 16,4-3 144-16,2-1-144 0,-5-10 128 0,11 5-128 15,3-3 0-15,1-3 0 0,1-1 128 0,2-2-128 16,-1-5 192-16,1 0 16 0,-3 0 0 0,-1 0 0 0,-2-4-80 15,-2 2-128-15,-2-4 176 0,-2 0-176 0,-2-3 192 0,-3 0-192 16,-2-2 192-16,-3 2-192 0,-2 3 192 0,-2-1-192 16,-2 4 192-16,-3 3-192 0,-2-1 0 0,1 3 0 15,0 1 0-15,0-1 0 0,0 4 0 0,-1 1-144 16,4 1 144-16,3 1-192 0,8 0 192 0,0 0-208 16,0 0 80-16,0 0 128 0,0 0-192 0,0 0 192 15,0 0-192-15,14-5 192 0,1-3-256 0,5 2 64 16,3-4 0-16,0 1 16 0,0-4 176 0,2 1 0 15,2-1 0-15,1-2-128 0,1-3 128 0,-6 3 0 16,2-3 0-16,3 0 0 0,2-2 0 0,0-2 0 16,3-5 0-16,-1 1 128 0,1-6-128 0,-1-1 128 15,-2-3-128-15,-1-1 128 0,-2 2-128 0,-3-1 0 0,-2 1 128 0,-4 5-128 16,-3 6 0-16,-4 3 128 16,-3 2-128-16,-3 6 0 0,-1 3 0 0,-4 10 0 15,0 0 0-15,0 0 128 0,-9 12-128 0,-4 10 0 16,-7 7 0-16,-2 9 128 0,-2 9-128 0,-1 3 0 0,-2 3 0 0,-1 7 0 15,-1 1 0-15,0 6 0 16,1 5 0-16,-8 24 0 0,4-9 0 0,11-14 0 0,3-7 0 16,7-8 0-16,2-7 0 0,7-4 0 0,4-7 0 0,3-13 0 15,0 0 0-15,0-6 0 0,1 1 0 0,1-4 0 16,-1-3 0-16,0-6 0 0,2-7 0 16,1-6 0-16,0-6-688 15,0-2-48-15,0-2-16 0,1-8 0 0,-1-2-2768 0,-1-4-544 16</inkml:trace>
  <inkml:trace contextRef="#ctx0" brushRef="#br1" timeOffset="80451.52">21455 3186 15663 0,'-20'-5'1392'0,"12"4"-1120"16,8 1-272-16,0 0 0 0,0 0 1456 0,0 0 224 0,7 6 48 0,5-2 16 15,6 0-896-15,6-4-176 0,8-3-32 0,-6 2-16 16,3-2-160-16,5-1-16 0,6-1-16 0,1 0 0 16,3 3-272-16,0-1-160 0,1 3 192 0,-2 0-192 15,-1 0 0-15,-3 0-256 0,-2-1 32 0</inkml:trace>
  <inkml:trace contextRef="#ctx0" brushRef="#br1" timeOffset="80784.88">22503 3429 24879 0,'0'0'2208'0,"-3"7"-1760"16,-3-2-448-16,-1 6 0 0,-3-2 336 0,-1 3-16 15,-3 2 0-15,-3-1 0 0,0 1 48 0,-4 1 0 16,-3-1 0-16,-3 0 0 0,-1 0 256 0,0 1 48 16,0 2 16-16,2-2 0 0,2-1 128 0,1-1 16 15,2 0 16-15,5 1 0 0,1-2-192 0,1 1-32 16,3 0-16-16,3 2 0 0,0-1-64 0,3 0-16 16,1 1 0-16,3 2 0 0,2-1-96 0,2 3-32 15,-1 2 0-15,2-1 0 0,-1 2-80 0,-1-2-32 16,-2-1 0-16,-1 0 0 0,0-1-64 0,-3 0-16 15,-4-2 0-15,0 1 0 0,-4-6 160 0,-2 0 16 16,-4 1 16-16,-6-4 0 0,-4-1-16 0,-3-3 0 0,-2-1 0 16,-14-3 0-1,3-2-816-15,4-5-160 0,5-2-48 0,2-8-17840 0</inkml:trace>
  <inkml:trace contextRef="#ctx0" brushRef="#br0" timeOffset="9859.56">10100 6009 11343 0,'0'0'496'0,"-6"-5"112"0,-2 2-480 0,-1 0-128 0,-1-1 0 0,0 0 0 15,-4-2 864-15,1 2 160 0,1 0 16 0,-1-2 16 16,0 1-96-16,1 1 0 0,-2 1-16 0,3-1 0 16,1-1-64-16,1 1-16 0,2 2 0 0,0 2 0 15,7 0-160-15,0 0-16 0,0 0-16 0,0 0 0 0,0 0 160 0,0 0 48 16,0 0 0-16,0 0 0 0,0 0-48 0,7 0-16 15,2 0 0-15,0 2 0 16,-1 1-240-16,3 0-32 0,-1 0-16 0,0 0 0 0,1 1-96 0,1 0-32 16,1 1 0-16,-1 2 0 0,2 0-48 15,1 3-16-15,2-1 0 0,1 2 0 0,0-2 0 0,2 2 0 16,2 3 0-16,0-2 0 0,5 2-32 0,0 2-16 16,3 1 0-16,1-1 0 0,1 2-96 0,2 0-32 15,2-1 0-15,2 0 0 0,4 1-16 0,1-1 0 16,1-1 0-16,3 1 0 0,-1-1 16 0,1 2 0 15,0-1 0-15,0-2 0 0,0 1-32 0,0 0 0 16,0-1 0-16,-1 1 0 0,4 0 96 0,-3 0 16 16,-3 2 0-16,1 1 0 0,-1 0-112 0,1 0 0 15,-2-1-128-15,0 4 192 0,-1-3-64 0,0 0 0 16,0-2-128-16,1 1 192 0,2 1-64 0,-1-1 0 16,1-1-128-16,-1-1 192 0,1 1-64 0,-3-1-128 15,1 1 176-15,0 0-176 0,0 1 144 0,0 0-144 16,-1-4 0-16,2-1 144 0,-1 1-144 0,-1-2 0 15,-2 1 144-15,1-1-144 0,0 0 128 0,-1 4-128 16,2-5 160-16,-2 3-160 0,0 1 160 0,1 2-160 16,0-1 160-16,-1 2-160 0,4-3 144 0,0-1-144 0,1-1 128 0,-1 1-128 15,-1 1 0-15,2 1 128 0,1 0-128 0,-2 1 0 16,-1-1 0-16,-1-1 0 0,2 2 0 0,-1-1 0 16,2 1 0-16,1-1 0 0,0 0 128 0,-2 0-128 15,2 1 0-15,0 1 0 0,-4 2 0 0,1-2 0 16,-1-1 0-16,-1 0 128 0,-1-2-128 0,0-2 0 15,3 0 128-15,0-1-128 0,-2-1 0 0,-4 0 128 16,0 2-128-16,-8-4 0 0,3 2 0 0,0 3 128 0,-1-3-128 0,0 2 0 16,-2 1 0-16,0 0 0 0,-3-2 0 0,-1 2 128 15,1 1-128-15,5 3 0 0,0-3 0 0,-1-2 0 16,-2-1 128-16,-1 2-128 0,0-1 0 0,2-2 0 16,-1 1 0-16,0-1 0 0,0-3 0 0,-7 0 0 15,1 0 128-15,0 1-128 0,-1 0 0 0,1 0 0 16,-2 0 144-16,2 0-144 0,-1 0 0 0,4 5 0 15,-1-4 0-15,-3 1 128 0,1-3-128 0,-2 2 0 16,-1-3 0-16,-1 1 128 0,-1-1-128 0,-1 2 0 16,1-3 0-16,-3-2 0 0,-2 1 0 0,0 0 144 15,-3-1-144-15,0 0 0 0,-2-2 176 0,0 1-176 16,-7-3 160-16,0 0-160 0,0 0 160 0,0 0-160 16,0 0 160-16,0 0-160 0,0 0 208 0,0 0-48 15,0 0-16-15,0 0 0 0,-11-4-144 0,0-1 160 16,-3 1-160-16,-1-4 160 0,-3 1-160 0,-5-3 128 15,0-1-128-15,-1-1 128 0,-3-2-128 0,-3 0 0 16,-6-4 0-16,-1 0 128 0,-2-1-128 0,-4-1 0 0,-4-2 0 0,-4-1 128 16,-2-5-128-16,12 8 0 0,-2-2 0 0,-6-4 0 15,-7-2 0-15,-6-3 0 0,-3 2 128 0,-1 0-128 16,0-4 0-16,0 0 0 0,-1-2 0 16,-30-9 0-16,2 1 0 0,4 5 0 0,6 1 0 0,6 2 0 15,6-2 0-15,16 12 0 0,-7-5 0 0,-3 0 0 16,-5 4 0-16,1-4 0 0,-4 4 0 0,0-5 0 15,2 2 0-15,-29-13 0 0,8 4 0 0,5 0 0 16,5 3 0-16,1 1 0 0,2 0 0 0,3 1 0 0,3-2 0 0,-1 5 0 16,2-1 0-16,2 0 0 0,1 0 0 15,1 3 0-15,0-1 128 0,3 2-128 0,-2-2 0 0,2 5 0 16,-3-3 0-16,1 4 0 0,4 0 0 0,-1-1 0 16,1 1 0-16,2 3 0 0,0-2 0 0,2 1 0 15,0 2 144-15,4 0-144 0,1 0 0 0,3 1 0 16,2-1 0-16,1 4-128 0,5 2 128 0,3-1 0 15,0-1 0-15,4 2 0 0,1 0 0 0,2 2 0 16,4-2 0-16,3 5 0 0,2-1 0 0,2 3 0 16,1 1 0-16,3-3 0 0,2 2 0 0,2-2 0 15,3 3 0-15,3 2 0 0,1 0 0 0,4 0 0 16,5 3 0-16,0 0 0 0,0 0 0 0,0 0 0 16,0 0 0-16,0 0 0 0,7-1 0 0,6 2 0 15,4 2 0-15,3 1 0 0,3 0 0 0,4 5 0 16,2-1 0-16,5 6 0 0,4 3 0 0,4 2 0 15,4 3 0-15,3 2 0 0,2 0 0 0,5 0-128 16,5 3 128-16,3-2 0 0,2 4 0 0,3 3 0 16,2 1 0-16,4 0-128 0,4-1 128 0,1 1 0 0,0 1 0 0,2 3 0 15,4 0 0-15,-1 3 0 0,1 0 0 0,-1 3 0 16,0-3 0-16,2 2 0 0,1 2 0 0,-1-2 0 16,1 3 0-16,-2-5 0 0,1 2 0 0,1 0 0 15,1-2 0-15,-2-2 0 0,1 1 0 0,0 1 0 16,-2-1 0-16,1-2 0 0,-2-2 0 0,-1 0 0 15,-2-5 0-15,1 2 0 0,-2-1 0 0,-2-5 0 16,-1 3 128-16,-3-3-128 0,-3 2 128 0,0-4-128 16,2 0 160-16,-4-1-32 0,-4 0-128 0,-1 0 192 0,-3 1-64 15,-3-4-128-15,-2 1 176 0,-6-4-176 0,0 1 160 0,-3-1-160 16,2-1 128-16,-7 0-128 0,-5-2 128 0,-2-3-128 16,-7 0 0-16,-4-3 128 0,-4 1-128 0,-4-3 0 15,-4 1 0-15,-4-1 0 16,-9-6-304-16,0 0-144 0,0 0-16 0,-8-3-16 15,-6-3-2496-15,-6-2-496 0</inkml:trace>
  <inkml:trace contextRef="#ctx0" brushRef="#br0" timeOffset="11449.48">13382 4930 5519 0,'16'-23'496'0,"-7"13"-496"0,2 1 0 0,2-5 0 16,1-1 2112-16,0-1 320 0,0 2 64 0,-2 0 0 15,0-1-800-15,-3 3-160 0,1 0-48 0,-3-1 0 16,0 3-304-16,-2 1-64 0,-1-1-16 0,-2 4 0 15,-2 6 0-15,0 0 0 0,0 0 0 0,0 0 0 16,0 0-464-16,0 0-80 0,0 0-32 0,0 0 0 16,-1 6-256-16,-3 6-48 0,-2 0-16 0,-3 2 0 0,-1 4 96 0,-4 5 16 15,-4 0 0-15,-4 11 0 16,1 4-48-16,-5 9 0 0,2 2 0 0,-4 9 0 0,-1 1 32 0,-3 5 0 16,2-1 0-16,-1 7 0 0,1 2-16 0,-1 2 0 15,1-2 0-15,-1 1 0 0,1-1-32 0,-1-1 0 16,-1 0 0-16,-2 1 0 0,1 0 128 0,0 1 32 15,0 0 0-15,0 1 0 0,-3-7-16 0,2 3 0 16,0 4 0-16,2-2 0 0,-1 2-208 0,2-4-64 16,2-3 0-16,2-1 0 0,2 1 48 0,0-3 0 15,0 3 0-15,1-1 0 0,3-2-176 0,-2 1 160 16,-3-2-160-16,1 0 160 0,-1-2-160 0,2 1 160 16,0-1-160-16,-1 2 160 0,-2-6-16 0,0-1 0 15,3-3 0-15,0 2 0 0,0-3 48 0,1 0 16 16,-1-1 0-16,1 1 0 0,-1-4-80 0,2 2 0 15,1 1-128-15,2 0 192 0,-3-6-64 0,2 4-128 16,1-2 176-16,-1-4-176 0,0 0 160 0,-1-1-160 16,0 0 128-16,1 4-128 0,0-2 128 0,0 3-128 15,3 0 128-15,-4-1-128 0,1 4 0 0,1-2 128 16,1-4-128-16,0 2 0 0,2-3 0 0,-1 2 0 0,1-3 128 16,1-1-128-16,-1 2 0 0,1-3 0 0,0-1 0 0,1-3 0 15,1 0 128-15,-1-3-128 0,4 0 0 0,-2-5 128 16,2 0-128-16,0-4 0 0,-3 0 0 0,3-3 0 15,0-5 0-15,1 1 128 0,0-5-128 0,0 0 0 16,0-3 128-16,2 0-128 0,-1-3 128 0,2-1-128 16,-2-1 176-16,2-2-48 0,1-2-128 0,-2-1 192 0,4-1-192 0,-1-3 144 15,0-2-144-15,1 0 128 16,3-5-128-16,2-3 0 0,0-3 0 0,1-4 0 0,3-7 0 0,1-1 0 16,4-6 128-16,-2-6-128 0,4-1 0 0,1-7 0 15,1 0 0-15,1-1 0 0,1-3 0 0,2-3 0 16,0-3 0-16,0-7 0 0,3-4 0 0,2-4 0 15,1 1 0-15,3-7 0 0,1-3 0 0,3-5 0 16,6-5 0-16,3 1 0 0,2 0 0 0,0 0 0 16,3-2 0-16,1 1 0 0,2-1 0 0,0 1 0 15,-1 0 0-15,1 2 0 0,-1-1 0 0,-2 3 0 16,0-3 0-16,-2 2 0 0,-2-2 0 0,-1 0 0 16,-4-2 0-16,-2 2 128 0,1 5-128 0,-1 3 0 15,0 6 144-15,-2-1-144 0,2 3 0 0,-2 1 0 16,2-1 0-16,0 6 0 0,2 1 0 0,0 5 0 15,-1 1 0-15,-2 0 0 0,0-2 0 0,1-1 0 16,-1 3 0-16,0-1 0 0,-1-1 0 0,0 3 0 16,-1-4 0-16,-3 1 0 0,-1 5 0 0,-2-1 0 15,-2 1 0-15,-3 6 0 0,-2 2 0 0,-2 6 0 16,-3 5 0-16,-1 4-128 0,-2-2 128 0,-2 5 0 16,-3 3 0-16,1 2-128 0,-2 3 128 0,-1-2 0 0,-2 5 0 0,1-2 0 15,-1 3 0-15,0 3-128 0,-2 1 128 0,0 0 0 16,0 1 0-16,0 3-128 0,0 2 128 0,0 5 0 15,0-2 0-15,1 6-160 0,-1 4 160 0,0 0 0 16,0 0-192-16,0 0 192 0,-3 8-192 0,1 3 192 16,-1 3-176-16,-1 2 176 0,1 0-160 15,1 3 160-15,-2 3-192 0,1 2 192 0,-1 7-208 0,-2 3 80 16,-2 4-112-16,-4 5-16 0,0 8 0 0,-6 13 0 0,-4 8-48 0,-2 8-16 16,-3 9 0-16,-6 12 0 0,-3 7 128 0,-3 7 0 15,-1 6 16-15,-1 5 0 0,-3 2 48 0,-2 4 0 16,0-3 0-16,3-1 0 0,0-2 128 0,1-3 0 15,1-1-144-15,3-7 144 0,-2-3 0 0,1-3 0 16,1-2 0-16,0-4 0 0,1 0 0 0,-4-1 0 16,-2-1 0-16,0-3 0 0,0 1 0 0,-2-2 128 15,2 0-128-15,-3 1 0 0,0-2 0 0,2-1 0 16,1-5 0-16,-16 26 0 16,6-14-1120-16,6-14-304 0,5-6-64 0,13-29-9392 15,1 1-1856-15</inkml:trace>
  <inkml:trace contextRef="#ctx0" brushRef="#br0" timeOffset="14029.74">12433 4367 10191 0,'0'0'448'0,"0"0"96"0,0 0-544 0,0 0 0 16,0 0 0-16,0 0 0 0,0 0 656 0,0 0 32 16,0 0 0-16,0 0 0 0,0 0-320 0,0 0-64 15,0 7-16-15,2 6 0 0,0 2 144 0,0 4 16 16,1 3 16-16,-1 9 0 0,1 2 160 0,-1 6 16 15,2 5 16-15,0 6 0 0,-1 5-336 0,-2 7-64 16,-2 3 0-16,-1 7-16 0,1 8-240 0,0 2 0 16,-2 4 128-16,1 3-128 0,2 4 0 0,-2 1 0 15,2-3 0-15,0 0 0 0,2-1 0 0,0-1 0 16,1 0 0-16,-1-1 0 0,1-2 0 0,-1 0 0 16,1 1 0-16,-1-1 0 0,1 1 0 0,0-5 0 15,-3 2 0-15,-2 1 144 0,-2 1 16 0,1-5 0 16,-5 3 0-16,0 0 0 0,-1-4 64 0,1 2 16 15,-4 0 0-15,2 0 0 0,-3 0 80 0,1-1 32 0,0-2 0 16,1 0 0-16,1-2-96 0,-1 1 0 0,1 1-16 16,1-3 0-16,0 0-64 0,3 4-16 15,1-6 0-15,0 1 0 0,0 1 32 0,-3 0 16 0,1-2 0 0,0-1 0 16,1-2 80-16,-1-3 16 0,1 2 0 0,1-4 0 16,0-1-112-16,2 1 0 0,-2-1-16 0,0-3 0 15,0-6 32-15,3 0 16 0,-2-1 0 0,0-3 0 16,1 0 16-16,1-2 0 0,1-2 0 0,1-1 0 0,0-4-240 15,0 1 0-15,1-4 128 0,1-2-128 0,2-1 0 0,3-4 128 16,-4-2-128-16,4-6 0 16,-2 1 0-16,1-5 0 0,2-4 0 0,3 1 0 15,-1-11-1856-15,1-6-320 0</inkml:trace>
  <inkml:trace contextRef="#ctx0" brushRef="#br0" timeOffset="14804.16">9771 6932 14735 0,'0'0'1312'0,"0"0"-1056"0,0 0-256 0,-7-1 0 16,1-2 0-16,6 3 0 0,0 0 128 0,0 0-128 15,0 0 384-15,0 0 0 0,0 0 16 0,11 0 0 16,1 3-80-16,5 0 0 0,3 2-16 0,4-1 0 0,3-1-64 0,4-2-16 16,3-1 0-16,4-1 0 0,1 0 128 0,7-1 32 15,1-2 0-15,7 1 0 0,3 1 0 0,5 2 0 16,4 0 0-16,2 0 0 0,-1 2-32 0,3 0 0 16,1-1 0-16,4 2 0 0,1 1-112 0,6 1-32 15,0 0 0-15,1-3 0 0,-1 0 80 0,4 0 16 16,0 0 0-16,3 0 0 0,0-1 16 0,-1-1 16 15,-1-1 0-15,2 1 0 0,2 1-80 0,-2-2-32 16,-2-1 0-16,32-4 0 0,-18-2-96 0,-3 3-128 16,-4 2 176-16,-4-1-176 0,-3-1 144 0,-4 1-144 15,-6 0 0-15,1 3 144 0,-1 1-144 0,-1-1 0 16,-1 0 0-16,-3-3 128 0,-4 1-128 0,-2 3 0 16,-2 0 144-16,-17 0-144 0,6-1 144 0,4 1-144 15,1 0 192-15,-1 0-192 0,1 0 224 0,0 0-64 16,0 1-16-16,0 2 0 0,1 2-144 0,-2-3 192 15,2 2-192-15,-1 0 192 0,1 1-192 0,-1-2 0 16,-2-1 144-16,-4 0-144 0,-4-1 0 0,-1 0 128 0,-1-1-128 0,-1 1 0 16,-1 1 144-16,-3-1-144 15,-2-1 192-15,-2 0-192 0,-3 0 256 0,-1 0-48 0,1-1-16 16,-4-1 0-16,-2 2-32 0,-1 0-16 0,-1 0 0 0,-1 0 0 16,-1-1-16-16,-3 1 0 0,-2 0 0 0,0-1 0 15,1 0 0-15,0 1 0 0,-2 0 0 0,1 0 0 16,0-2 0-16,0 1 0 0,0 0 0 0,1 1 0 15,-2 1 16-15,-1 2 0 0,-1-3 0 0,-1 0 0 0,-1 0-16 16,4 0-128-16,-3 1 192 0,-1 0-64 0,0 0-128 0,0 1 128 16,-1-1-128-16,1 0 128 0,-3 3-128 0,0-3 0 15,-1-1 0-15,-1 0 128 16,-2 0-1408-16,2 1-272 0,-9-1-64 0</inkml:trace>
  <inkml:trace contextRef="#ctx0" brushRef="#br0" timeOffset="15368.14">15167 6679 17791 0,'0'0'784'0,"-4"-4"176"0,2-4-768 0,0 3-192 16,2 5 0-16,0 0 0 0,0 0 800 0,6-3 128 15,1-1 32-15,3 1 0 0,3 1-384 0,4 2-80 16,2 0-16-16,5 2 0 0,2 1-32 0,6 1-16 15,-1-1 0-15,2 6 0 0,0 1 64 0,1 3 16 16,0 0 0-16,-2 1 0 0,-1 2-192 0,-3 2-16 16,-3 4-16-16,-2-1 0 0,-5-2-80 0,-4 0-16 15,-4 1 0-15,-2 1 0 0,-5 1 192 0,-3 1 16 16,-7 0 16-16,-2-1 0 0,-3 4 224 0,-3-2 64 16,-3 1 0-16,-1 1 0 0,-1-5-160 0,0 1-32 15,-2 1 0-15,2-3 0 0,-1-2-256 0,2-1-64 16,0-5-16-16,4 1 0 0,0-2-176 0,5-4-176 15,2-2 48-15,8-5 0 16,0 0-2544-16,0 0-496 0</inkml:trace>
  <inkml:trace contextRef="#ctx0" brushRef="#br0" timeOffset="15713.39">16241 6609 3679 0,'0'0'320'16,"3"-5"-320"-16,-1-4 0 0,1 1 0 15,1 5 5120-15,-4 3 960 0,0 0 192 0,0 0 48 0,0 0-4464 0,0 0-880 16,0 0-176-16,6 6-32 0,3 4-192 0,0 0-48 15,0 3 0-15,0 3 0 0,3 2 48 0,1 3 0 16,0 1 0-16,2 4 0 0,1-1-240 0,1 2-32 16,-2-3-16-16,-1 5 0 0,-1-2-288 0,-2 1 160 15,2-4-160-15,-1 0 128 0,-2 2-128 0,-1-5 0 16,-2 1 144-16,1-3-144 0,-4-2 128 0,-1-3-128 16,0 0 160-16,0-6-160 0,-1 3-176 0,1-5-128 15,-3-6-16-15,0 0-16 16,0 0-2512-16,0 0-496 0</inkml:trace>
  <inkml:trace contextRef="#ctx0" brushRef="#br0" timeOffset="15964.63">16696 6477 20271 0,'0'0'1792'0,"-4"-7"-1424"0,2 2-368 0,-3 3 0 16,5 2 1728-16,-8 0 288 0,-2 1 48 0,-3 3 16 15,-7 5-1040-15,1 2-208 0,-3 7-32 0,-2 6-16 16,-3 2-32-16,-1 4-16 0,-1 1 0 0,-1 0 0 16,-1 2-32-16,2 3 0 0,0 1 0 0,3-2 0 0,2 1-320 0,3-3-80 15,0-1-16-15,2-2 0 0,1-3-288 0,2 1 0 16,2-5 128-16,1 0-128 0,3-2 0 0,1 0 0 16,3-3 0-16,1-3 0 15,2-4-320-15,2-1-128 0,1-10-32 0,0 0 0 16,7 4-2528-16,5-5-496 0</inkml:trace>
  <inkml:trace contextRef="#ctx0" brushRef="#br0" timeOffset="16157.93">16842 6961 21183 0,'0'0'1888'0,"-5"8"-1504"15,-1 4-384-15,1 5 0 0,-3 3 2112 0,-1 4 336 16,-1 6 80-16,-1 3 16 0,-2 2-768 0,-1 1-160 15,0-1-16-15,0 1-16 0,-1 0-816 0,1-3-144 16,1-4-48-16,2 1 0 0,1 1-368 0,1-6-80 16,2 2 0-16,0-5-128 0,2-3 0 0,1-2-256 15,0-4 32-15,3-4-11056 16,-2 0-2224-16</inkml:trace>
  <inkml:trace contextRef="#ctx0" brushRef="#br0" timeOffset="17137.36">12086 4860 21647 0,'-10'0'960'0,"3"-1"192"0,2-3-912 0,0 0-240 16,0-1 0-16,4-4 0 0,-2-2 1056 0,3-1 160 0,0-4 48 0,4-2 0 16,1-2-96-16,0-1-16 0,2-3 0 0,0 0 0 15,3-2-320-15,2 0-64 0,-1-2 0 0,5-1-16 16,-1-4-48-16,3-3 0 0,2 5 0 0,3 0 0 15,1-1-64-15,1 0 0 0,0 3-16 0,0 2 0 16,0 1-176-16,3 3-48 0,-1 2 0 0,0 3 0 16,-3 3-80-16,0 5-32 0,-1 2 0 0,-3 7 0 15,-2 1-128-15,-3 5-32 0,-1 8 0 0,0 2 0 16,-1 3-128-16,0 2 192 0,-3 6-192 0,1 6 192 16,1 3-192-16,-2 3 160 0,-2 4-160 0,-1-2 160 0,2-4-160 15,-1 0 128-15,-2-3-128 0,-1 0 128 0,-1-6-128 0,1 1 128 16,0-4-128-16,-1-5 128 0,-3-2-128 0,2-2 0 15,-1-5 0-15,-2-10 0 16,0 0-1984-16,0 0-416 0,0 0-96 0,4-13 0 0</inkml:trace>
  <inkml:trace contextRef="#ctx0" brushRef="#br0" timeOffset="17552.17">11755 2894 14735 0,'4'-19'1312'0,"1"8"-1056"0,2-3-256 0,2 4 0 15,2 3 1504-15,-2 0 240 0,2 1 48 0,1 2 16 16,-2 2-1488-16,0 0-320 0,-10 2 0 0,12 2 0 16,-2-1 448-16,-10-1 128 0,10 5 16 0,-10-5 16 15,9 9 496-15,-3-2 112 0,0 5 0 0,1-1 16 16,0 3-272-16,0 4-48 0,-1 2-16 0,3 7 0 16,2 1-128-16,2 4-16 0,1 1-16 0,1 4 0 15,1 2-256-15,0 4-48 0,2 1-16 0,2 1 0 16,3 0 32-16,-1 2 0 0,-2-4 0 0,1 4 0 0,-1-2-256 15,-1-2-32-15,0-6-16 0,-2-2 0 0,-2-2-16 16,-1-3-128-16,-2-4 192 0,-3-5-64 0,-1-2 16 0,-3-3 0 16,-1-2 0-16,0-6 0 0,-4-8-304 0,0 0-64 15,0 0-16-15,0 0 0 16,2-14-2288-16,1-4-464 0,-3-14-80 0,0-1-32 0</inkml:trace>
  <inkml:trace contextRef="#ctx0" brushRef="#br0" timeOffset="17803.56">12439 2759 24879 0,'0'0'2208'0,"-9"-3"-1760"16,2 0-448-16,7 3 0 0,-9 6 1376 0,0 3 192 16,-3 3 32-16,-2 6 16 0,1 4-992 0,-4 6-208 15,-2 0-32-15,-1 7-16 0,-1 9 384 0,-2 1 80 16,-2 5 0-16,-2 2 16 0,1 3-80 0,0 1-32 15,2 1 0-15,0 0 0 0,-2-2-352 0,4-2-64 0,1-1 0 16,3-3-16-16,2-2-80 0,1-7-16 0,1-4 0 0,0-4 0 16,2-7-208-16,3-1 0 0,3-5-144 0,1-7 144 15,1-3-464 1,4-9 0-16,0 0 0 0,0 0 0 0,6-7-2128 16,6-7-416-16,2-6-96 0</inkml:trace>
  <inkml:trace contextRef="#ctx0" brushRef="#br0" timeOffset="18131.09">12432 3332 17503 0,'-13'5'768'0,"7"3"176"0,-3-1-752 0,2 5-192 16,0-4 0-16,2 3 0 0,-1-1 2352 0,5 2 432 16,0-4 96-16,1-8 0 0,6 12-960 0,4-1-208 15,3-3-48-15,2 1 0 0,3-4-176 0,3 0-32 16,0 4-16-16,1-3 0 0,-1 6-336 0,-2-3-64 15,1 1-16-15,-3-3 0 0,-1 4-400 0,-4-1-96 16,0 2-16-16,-3 4 0 0,-4 2-64 0,-3 1-32 16,-3-2 0-16,-4 4 0 0,0-1 48 0,-4 0 16 15,-3-1 0-15,4 2 0 0,-4-3 32 0,3-1 0 16,2-4 0-16,4-1 0 0,2-1-320 0,1-11-48 16,4 9-16-16,3 0 0 0,5-4-128 0,3-3 160 15,4 2-160-15,6-5 160 0,5-3 0 0,3-5 0 16,1 0 0-16,2-1 0 0,-1 3-160 0,1-6 0 15,-3 3 0-15,-12 1 0 16,0 2-2368-16,-2 0-336 0,-4-1-80 0</inkml:trace>
  <inkml:trace contextRef="#ctx0" brushRef="#br2" timeOffset="22091.82">10601 6945 5519 0,'-14'-4'496'0,"-2"1"-496"0,-2-2 0 0,-5 3 0 16,-5-1 1600-16,0 3 240 0,-2 1 32 0,-2 1 16 16,-1-2-1232-16,-3 2-240 0,-3 4-48 0,2 0-16 15,1 0-32-15,-1 3 0 0,-1-4 0 0,1 4 0 16,1-3 752-16,-1 2 144 0,0-1 16 0,3-2 16 15,2 1 32-15,1 1 16 0,2 0 0 0,1 3 0 16,3-3-272-16,2 3-48 0,2-2-16 0,2 2 0 0,2-1-304 0,3 1-64 16,0-3-16-16,3 2 0 0,2-4 0 0,9-5-16 15,0 0 0-15,0 0 0 16,0 0 128-16,0 0 16 0,0 0 16 0,11 6 0 0,3-5 16 0,3-1 0 16,5-2 0-16,3-1 0 0,5 1-208 0,-1-3-32 15,3-3-16-15,5 3 0 0,5 1-160 0,3-4-16 16,4 2-16-16,0-3 0 0,2 2-80 0,5 1-16 15,5 0 0-15,1 1 0 0,1 0 0 0,1-3-16 16,6 1 0-16,3 0 0 0,-1-2 16 0,4 4 16 16,2-1 0-16,0 2 0 0,-1 0-32 0,1 2-16 15,-2-2 0-15,4 0 0 0,-3 3-160 0,1 0 0 16,-3-1 144-16,1 2-144 0,1-1 128 0,-1 1-128 16,1 1 160-16,-2 3-160 0,-1 1 144 0,2-2-144 15,3-4 128-15,-4-1-128 0,-2 4 128 0,2 0-128 16,1-1 128-16,-1 2-128 0,-1 5 128 0,-1-3-128 15,2-2 128-15,0 4-128 0,-4 0 128 0,1 0-128 16,-2 2 0-16,-21-4 128 0,5 1-128 0,1 2 0 16,4-4 144-16,-2 1-144 0,2 0 128 0,-2-1-128 15,1-2 128-15,-1-1-128 0,-2 2 128 0,1-1-128 16,0 1 128-16,-1 1-128 0,-2-3 128 0,-2 0-128 0,0 1 128 16,-2 0-128-16,0 1 144 0,-2-1-144 0,0 1 192 0,0 1-192 15,0-2 192-15,2 1-64 0,-2-3 0 16,0 1-128-16,-1 0 176 0,0 0-176 0,-4 1 160 0,-1-1-160 15,-2-1 128-15,-2 0-128 0,-3 0 0 0,0-1 144 16,-2-2-144-16,1 1 192 0,0 2-192 0,2-2 192 16,0 1-192-16,1 0 0 0,-1 0 144 0,-3 1-144 15,1 0 0-15,-1 0 128 0,0-2-128 0,-2 2 0 16,1-2 0-16,-2 1 0 0,0-1 0 0,-1 0 128 0,0-1-128 0,-1 2 0 16,-2-3 0-16,3-1 128 0,-2 2-128 15,-1 1 0-15,1-1 0 0,-2 2 0 0,0-1 0 16,-4-1 0-16,-2-1 0 0,-1 2 128 0,-3-1-128 0,-3 1 0 15,2 0 0-15,-4 0 0 0,-2-1 0 0,0 2 128 16,0-2-128-16,0 2 0 0,-1-1 0 0,-6 2 0 16,0 0 0-16,0 0 128 0,0 0-128 0,0 0 0 15,0 0 0-15,0 0 0 0,0 0 0 0,0 0 128 16,0 0-128-16,-9 0 0 0,-2-2 0 0,-2 1 144 16,-1 1-144-16,-4 1 0 0,-4 1 128 0,-2-1-128 15,-2-1 0-15,-4 1 0 0,1 0 128 0,-3 2-128 16,-3-2 0-16,-2 2 0 0,-4-1 0 0,-1 0 0 15,-3 0 0-15,-5 1 0 0,-3-1 0 0,-5 2 0 16,-3-1 0-16,-2-1 0 0,-6-2 0 0,-2 1 0 16,-3-1 0-16,-5 2 0 0,-6-1 0 0,-2-1 0 15,-2-3 0-15,-2 2 0 0,0-1 0 0,-7-2 0 16,-3 0-192-16,0 0 192 0,-6 0-208 0,-43-2 48 0,11-2 16 0,9 3 0 16,1-2 16-16,2 0 0 15,1 2 0-15,0-1 0 0,2-1 128 0,-1 5-160 0,1-1 160 0,2-3-160 16,2 0 160-16,2 2 0 0,5 1 0 0,5 2 0 15,4 0 0-15,2-2 0 0,4 2 0 0,5 6 0 16,4-1 0-16,5-2 0 0,3 0 0 0,6 0 0 16,4 1 0-16,6 3 0 0,8-1 0 0,3 2-128 15,2-1 128-15,5-1 0 0,4 1 0 0,2 3 0 16,3-4-160-16,6 3 160 0,3-2-192 0,2 1 192 16,2 2-448-16,2-4 32 15,4 0 0-15,4 0 0 0,2-3-1232 0,4 0-240 0,9-2-48 16,0 0-9792-16,10-8-1968 0</inkml:trace>
  <inkml:trace contextRef="#ctx0" brushRef="#br2" timeOffset="23286.15">12245 4313 15263 0,'0'0'672'0,"0"0"144"0,0-14-656 0,0 3-160 15,0 2 0-15,0-2 0 0,0 11 1168 0,2-12 208 16,1 1 32-16,-1-1 16 0,-2 12-272 0,4-9-64 16,-3-2-16-16,3 3 0 0,-4 8-80 0,5-10-16 15,-5 10 0-15,5-6 0 0,-5 6-144 0,6-8-48 16,-6 8 0-16,0 0 0 0,0 0-208 0,7-5-64 16,-7 5 0-16,0 0 0 0,10-1-16 0,-10 1-16 15,10 0 0-15,-10 0 0 0,9 4-80 0,-9-4-16 16,9 7 0-16,-9-7 0 0,8 10 32 0,-2 3 0 15,-2 4 0-15,1 0 0 0,-4 3 32 0,2 0 0 0,-2 3 0 0,1 5 0 16,-1 6-192-16,1 3-48 0,1 6 0 0,1 3 0 16,1 0-48-16,1 1-16 0,0 2 0 0,6 1 0 15,-3-3-16-15,0 2 0 0,-3 4 0 0,4-3 0 16,-2-1 112-16,1 4 16 0,-4 3 0 0,-1-1 0 16,2-1 32-16,-1-2 16 0,-2-5 0 0,-1 3 0 15,-1-2 0-15,2-2 0 0,-3 2 0 0,0 3 0 0,-3-1 16 16,3-2 0-16,3 0 0 0,0 1 0 0,-3-5-144 0,0-1-32 15,0-3 0-15,-2-1 0 0,1 3-16 0,-2 1 0 16,2-4 0-16,-3 2 0 0,1 3 16 0,-1-4 0 16,-1 4 0-16,2-4 0 0,-1-2 64 0,2-1 16 15,-1-1 0-15,1-2 0 0,0-1-224 0,0-1 0 16,1 2 0-16,-1-1 0 0,1 2 0 0,0-1 128 16,0 0-128-16,1 2 144 0,0-3-144 0,0 0 128 15,0-1-128-15,1 0 128 0,0-1-128 0,2-1 128 16,-2-4-128-16,-1 5 128 0,2-5-128 0,0 5 0 15,-1 1 0-15,1-2 128 0,1 1-128 0,0 2 0 16,-2 1 0-16,1-11 0 0,0 4 0 0,0-2 0 16,-2 3 128-16,1 0-128 0,2 3 0 0,0 2 0 15,-1-2 0-15,1-1 0 0,-1-1 0 0,-1-3 0 16,-1 5 128-16,0 1-128 0,3 0 0 0,-3-2 0 16,0 3 0-16,0 0 0 0,1 0 0 0,1-1 0 15,-1-2 0-15,0 2 0 0,2 0 0 0,-1 1 0 16,-1-2 0-16,1-1 0 0,0-1 0 0,1-2 0 15,-3 2 128-15,0 3-128 0,0-1 0 0,-4 2 0 0,0 0 0 0,0 2 128 16,1 0-128-16,-3 0 0 0,4-1 0 0,-2 2 128 16,-1 1-128-16,1 0 0 15,0 0 0-15,1-2 0 0,-1 1 0 0,1-2 0 0,1 2 128 16,-2 1-128-16,3-1 0 0,-2 1 0 0,1 0 0 0,-1 0 0 16,0-1 0-16,1 0 0 0,-2 1 128 0,0 1-128 15,2-1 0-15,-1-4 0 0,1 2 0 0,-1 0 0 16,-1 2 0-16,3 3 0 0,-2 0 0 0,2-3 0 15,0 0 0-15,1-3 0 0,0-1 0 0,1-3 0 16,0-2 0-16,2-1 0 0,-2-4 0 0,-1-4 0 0,0-5-320 16,0-6-32-16,0-8-16 0,0 0 0 15,0 0-2192-15,-1-22-448 0,-3-9-96 16</inkml:trace>
  <inkml:trace contextRef="#ctx0" brushRef="#br2" timeOffset="23895.62">11984 4480 3679 0,'-19'-1'160'0,"11"1"32"0,3 0-192 0,-4 1 0 0,1 1 0 0,0 0 0 0,-1 0 2432 0,0 3 448 16,-1-2 96-16,1 1 16 0,0 1-1200 0,0 1-256 15,0-2-32-15,2 2-16 0,-2 2-48 0,1-4-16 16,2 0 0-16,-2 1 0 0,3 0-96 0,5-5-32 16,0 0 0-16,0 0 0 0,0 0-80 0,0 0-32 15,4-7 0-15,4 0 0 0,2-5-192 0,4-3-32 16,0-4-16-16,5-1 0 0,2-3-352 0,4-1-64 15,-3-3-16-15,4-1 0 0,2-3 0 0,2-3 0 16,0 0 0-16,1 0 0 0,2-2-96 0,0 4-32 16,-1 4 0-16,-1 1 0 0,-3 5-80 0,0 4-32 15,-3 4 0-15,-1 7 0 0,-1 6-128 0,-3 6-16 16,2 9-128-16,-3 7 192 0,-1 8-192 0,-2 4 176 16,-2 5-176-16,0 3 160 0,-2-3-160 0,1 3 0 15,-3 2 144-15,2-3-144 0,-1 2 160 0,0-1-32 16,2-5-128-16,1-5 192 0,-4 1-192 0,1-3 0 15,1-6 0-15,-2 0 0 0,-1-4 0 0,1 0-128 0,-2-3 128 16,-1-4-13232-16,0-4-2544 0</inkml:trace>
  <inkml:trace contextRef="#ctx0" brushRef="#br2" timeOffset="24774.98">16241 6767 7359 0,'0'0'320'0,"0"0"80"0,0 0-400 0,-1-7 0 0,-2-3 0 0,-2 1 0 15,0 2 2512-15,-1 1 432 16,-1-2 64-16,1 0 32 0,-3-1-1424 0,0 0-272 16,-2-1-64-16,1 2-16 0,0-2 112 0,-1 3 32 15,0 1 0-15,1 0 0 0,1 0-48 0,-3 3 0 16,1 1 0-16,0 0 0 0,0 2-336 0,2 0-64 15,9 0 0-15,-7 2-16 0,-1 0-224 0,8-2-32 16,-9 3-16-16,9-3 0 0,0 0-224 0,-5 9-64 0,5-9 0 0,-1 12 0 16,4 2-64-16,3 3-32 0,4-1 0 0,3 5 0 15,3-1 16-15,5 3 0 0,0 1 0 0,5-2 0 16,-2 1-112-16,0-2-32 0,-1 2 0 0,0-3 0 16,-3-1-160-16,0 1 128 0,-2-3-128 0,-1 1 128 15,-2-1-128-15,-1-1 128 0,-3-2-128 0,0-1 128 16,-3 2-128-16,0-1 0 0,-2 1 144 0,0-4-144 0,-6-11 0 15,3 10 0-15,1-3 0 0,-4-7 0 16,0 0-576-16,0 0-64 16,0 0-32-16,0 0 0 0,0 0-1744 0,0 0-336 15,0-14-80-15,-1-1-7552 0,1-1-1520 0</inkml:trace>
  <inkml:trace contextRef="#ctx0" brushRef="#br2" timeOffset="25069.02">16563 6473 21183 0,'0'0'1888'0,"9"-8"-1504"16,-3-1-384-16,0-1 0 0,-1 5 1408 0,-5 5 224 15,0 0 32-15,0 0 16 0,4-9 128 0,-4 9 32 16,0 0 0-16,0 0 0 0,0 0-560 0,-7 8-96 16,-4 1-32-16,-8 7 0 0,-2 3-288 0,-1 8-64 15,-2 1-16-15,-3 4 0 0,-3 1-208 0,-1 4-64 16,0 2 0-16,-1 1 0 0,0 1-176 0,0-1-32 15,2-2-16-15,0 0 0 0,1 0-112 0,1-1-32 16,2-5 0-16,0 0 0 0,3-2-144 0,2-3 0 16,2 0 144-16,2-5-144 0,1-4 128 0,3 0-128 0,4-4 128 0,3-5-128 15,-2-1-240-15,8-8-112 0,0 0-32 0,0 0 0 32,0 0-2000-32,0 0-416 0,10-9-80 0,2 0-13440 0</inkml:trace>
  <inkml:trace contextRef="#ctx0" brushRef="#br2" timeOffset="25272.39">16769 7033 25791 0,'-4'9'2304'0,"0"7"-1856"16,-4 4-448-16,2 7 0 0,-3-1 1440 0,-1 6 192 15,-1 5 32-15,-1 0 16 0,-1 1-16 0,-1 1 0 16,0 0 0-16,-3 8 0 0,1-3-848 0,4-7-176 15,0-2-48-15,3 0 0 0,2-8-400 0,2-1-64 16,0-7-128-16,2-2 176 16,2-8-1392-16,1-9-256 0,0 0-64 0,0 0-14848 0</inkml:trace>
  <inkml:trace contextRef="#ctx0" brushRef="#br2" timeOffset="25944.65">11666 2763 18431 0,'0'0'1632'0,"-2"-8"-1312"0,1-2-320 15,1 2 0-15,0-2 1152 0,0 10 144 16,3-8 48-16,-3 8 0 0,2-8 176 0,-2 8 32 0,0 0 16 0,0 0 0 16,0 0-560-16,11 3-112 0,1 4-32 0,-1 0 0 15,2 7-240-15,1 3-48 0,0 2-16 0,2 4 0 16,3 9-176-16,3 3-48 0,2 6 0 0,0 3 0 15,2 0-80-15,-4 4-32 0,3-1 0 0,-3 1 0 16,0 1-32-16,1-8 0 0,-5-1 0 0,0-1 0 0,-4-3-192 16,0-3 176-16,-2-1-176 0,0-3 160 15,-1-5-160-15,-2 1 160 0,-1-4-160 0,-2-3 160 0,-1-3-160 0,-1-4 0 16,-4-11 0-16,0 0 0 16,0 0-1344-16,0 0-256 0,0 0-64 0,0 0-13232 15</inkml:trace>
  <inkml:trace contextRef="#ctx0" brushRef="#br2" timeOffset="26206.79">12214 2756 30287 0,'0'0'1344'0,"0"0"272"0,0 0-1296 0,0 0-320 16,0 0 0-16,0 0 0 0,0 0 128 0,-6 12-128 15,-3 4 160-15,-1 5-160 0,-2 5 832 0,-2 5 80 16,-2 4 16-16,-3 7 0 0,-3 5-48 0,-1 3-16 0,-1 2 0 16,-3 3 0-16,-3 1-160 0,-2 2-16 15,-1 1-16-15,-1 2 0 0,-1 2-208 0,4-4-32 0,0-5-16 0,5-2 0 16,1-3-272-16,2-7-144 0,3-4 160 0,4-4-160 16,2-3 0-16,3-2 0 0,4-6-208 0,2-4 64 31,2-4-1840-31,3-15-352 0,0 0-80 0</inkml:trace>
  <inkml:trace contextRef="#ctx0" brushRef="#br2" timeOffset="26761.78">12322 3536 23039 0,'0'0'2048'0,"0"0"-1648"16,-9 5-400-16,9-5 0 0,-9 2 192 0,9-2-32 16,0 0-16-16,0 0 0 0,0 0 864 0,0 0 160 15,0 0 48-15,0 0 0 0,12-5 128 0,3 1 16 16,3-1 16-16,4-4 0 0,2 0-416 0,4-1-64 16,2 3-32-16,2 3 0 0,0-3 96 0,0 5 32 0,-1 1 0 0,0 3 0 15,-6 6-288-15,-1-1-48 0,-2 7-16 0,-3 2 0 16,-2 0-304-16,-6 3-64 0,-3 2-16 0,-6 3 0 15,-4 5 128-15,-5-1 0 0,-4 2 16 0,1 2 0 16,-7 0-16-16,1-4-16 0,-3 0 0 0,0-4 0 16,-1 1-112-16,4-2 0 0,-1-5-16 0,5-1 0 15,0-6 0-15,3 1 0 0,3-1 0 0,6-11 0 0,0 0-64 16,0 0-16-16,0 0 0 0,0 0 0 0,15-1 96 0,3-4 0 16,4-3 16-16,3 2 0 0,1-6-96 0,3-3-32 15,3-2 0-15,1 1 0 0,-2-1-144 0,4 2 0 16,-1 1 0-16,2 0 0 0,-5-1 0 0,1 1-320 15,0 1 48-15,-4 2 16 16,0-2-1776-16,-5 3-336 0,-4-2-80 0,-5 2-16640 0</inkml:trace>
  <inkml:trace contextRef="#ctx0" brushRef="#br2" timeOffset="27363.51">12341 2810 11919 0,'0'0'512'0,"0"0"128"0,8-7-512 0,-2 1-128 15,-1 0 0-15,-5 6 0 0,0 0 1360 0,0 0 240 16,4-9 64-16,-4 9 0 0,0 0 128 0,0 0 48 15,0 0 0-15,0 0 0 0,0 0-416 0,0 0-80 16,0 0 0-16,-5 10-16 0,-4 1-528 0,0 8-96 16,-2 7-32-16,-2 6 0 0,-1 4-144 0,-2 5-16 15,-2 1-16-15,-4 5 0 0,-2 1-176 0,-1 2-16 16,-1 2-16-16,-2 4 0 0,-2 3 32 0,-5-1 0 0,0 3 0 0,-3-1 0 16,-3-6-160-16,3-3-32 0,0-5 0 0,4 0 0 15,3-7-128-15,7-3 192 0,4-7-192 0,3-5 192 16,4-2-368-16,3-4-64 0,2-3-16 0,8-15 0 31,0 0-2752-31,0 0-544 0</inkml:trace>
  <inkml:trace contextRef="#ctx0" brushRef="#br2" timeOffset="27740.98">11720 2815 17503 0,'0'0'768'0,"-4"-9"176"0,3 0-752 0,1 9-192 15,0 0 0-15,0 0 0 0,0 0 2160 0,0 0 400 16,0 0 64-16,5 11 32 0,0 1-1824 0,1 4-352 16,1 5-80-16,1 7-16 0,1 5 32 0,3 5 0 15,2 3 0-15,4 4 0 0,3 1-32 0,5 2-16 16,0 3 0-16,4-4 0 0,-1 0-48 0,0 0 0 0,-1-3 0 0,-1 1 0 16,-1-3-160-16,-3-4-32 15,-1-5-128-15,-4-1 192 0,-3-6-192 0,-1-4 0 16,-3-4 0-16,1-2 0 15,-3-2-1984-15,0-2-352 0,-2-3-64 0,-7-9-9728 0</inkml:trace>
  <inkml:trace contextRef="#ctx0" brushRef="#br2" timeOffset="28240.92">12424 3638 13823 0,'0'0'608'0,"-6"2"128"0,-2-2-592 0,2 0-144 16,-1-2 0-16,7 2 0 0,0 0 1664 0,0 0 288 16,-4-1 64-16,4 1 16 0,0 0-272 0,0 0-48 15,0 0-16-15,3-9 0 0,1 2-352 0,2 0-80 16,2-2-16-16,1 4 0 0,1-2-480 0,4 2-112 16,0 0-16-16,1 1 0 0,0-1-112 0,1 2-16 0,1 1-16 0,1 0 0 15,0 4-16-15,0 1 0 0,0 4 0 16,-1-1 0-16,-1 6-288 0,-1-1-48 15,-2 4-16-15,-5 2 0 0,1 2 0 0,-4 1 0 0,-3 4 0 0,-2-1 0 16,-2 1 48-16,-3 4 0 0,-4-1 0 0,2 1 0 16,-3-4-32-16,0 3 0 0,-2-6 0 0,3-2 0 15,2-2-16-15,1 0 0 0,4-4 0 0,2-4 0 16,0-9 160-16,6 8 32 0,3-4 0 0,4-4 0 16,3-7 176-16,3 0 32 0,7-1 16 0,-1-3 0 0,3-4-352 0,4-1-64 15,0 0 0-15,1-1-128 0,1-1 0 16,1 2 0-16,0 3 0 0,13-11 0 15,-6 1-2944 1,-6 2-480-16,8-10-96 0,-21 11-32 0</inkml:trace>
  <inkml:trace contextRef="#ctx0" brushRef="#br0" timeOffset="41959.69">13207 5099 6447 0,'9'-26'272'0,"-3"9"80"0,1-4-352 0,1 0 0 0,5 2 0 0,1-2 0 16,1-2 304-16,1 3-16 0,-2 0 0 0,0-1 0 16,2 2 736-16,1 2 128 0,-2 0 48 0,0 1 0 15,-1 0 0-15,-2 1 0 0,-2 1 0 0,0-1 0 0,-1 0 48 0,-2 1 16 16,0-2 0-16,-1 4 0 0,1-2-128 0,-5 0-32 16,1 1 0-16,-2 2 0 0,0-3-160 0,0 2-48 15,-1 2 0-15,2 0 0 0,-2 3-240 0,0 7-48 16,0 0-16-16,0 0 0 0,0 0-144 0,0 0-16 15,0 0-16-15,0 0 0 0,-8 5-96 0,0 7 0 16,0-1-16-16,-5 7 0 0,-1 5 0 0,-1 1 0 16,-2 5 0-16,-1 3 0 0,1 1-16 0,-1 4 0 15,-1 6 0-15,0 6 0 0,-3 9-32 0,-2-1-16 16,-4-1 0-16,-1 4 0 0,-1 1 16 0,2-3 0 16,-1 3 0-16,0 2 0 0,0 4 16 0,-1 3 16 15,1 1 0-15,8-20 0 0,-4 5-32 0,-1 4 0 16,-2 3 0-16,1 6 0 0,0 2-32 0,1 0-16 15,-1 0 0-15,0-2 0 0,1 0 16 0,-1-1 0 16,0-2 0-16,-8 30 0 0,5-11-32 0,4-9-16 16,0-5 0-16,2-7 0 0,-4-3-48 0,3-1 0 15,-3 3 0-15,0-2 0 0,0 2-128 0,9-22 160 16,-3 5-160-16,-8 22 160 0,6-9-32 0,6-19-128 16,0 0 192-16,0 6-64 0,0 0 16 0,-11 21 0 0,2-10 0 15,5-2 0-15,-1-1-144 0,7-20 160 0,0 1-160 0,-10 19 160 16,2-5-160-16,3-4 128 0,-1-1-128 0,2-3 128 15,-2-3-128-15,4 0 128 0,2-1-128 16,-2-3 128-16,0-2-128 0,6-10 160 0,-4 2-160 0,-5 10 160 16,0-3-160-16,9-8 128 0,-2 0-128 0,1-2 128 15,-4 2-128-15,3 3 0 0,-2-2 144 0,1 5-144 16,-1-2 0-16,2 2 128 0,-1-1-128 0,2 0 0 0,1 1 0 0,-1-2 0 16,3 1 0-16,-2-2 0 0,2 1 0 15,1-3 128-15,0 3-128 0,1-3 0 0,-1 1 0 16,1 1 0-16,0-3 0 0,0 0 128 15,0 0-128-15,-1-3 0 0,0-1 0 0,0 0 0 0,0 0 0 0,0 0 0 16,1-1 0-16,1 0 128 0,-2-2-128 0,2 1 0 16,-1-2 0-16,0-1 0 0,1 1 0 0,-1 0 0 15,2-2 0-15,-2 0 0 0,2-4 0 0,-1 1 0 16,2-4 0-16,-1 1 128 0,2-1-128 0,4-6 0 16,0 0 0-16,0 0 0 0,0 0 0 0,0 0 144 15,-4-8-144-15,3 2 0 0,1-7 128 0,0-1-128 16,3-1 0-16,2-1 0 0,1-6 0 0,-1 0 0 15,2-1 0-15,1-1 0 0,1-5 0 0,3 0 0 16,-2-2 0-16,4-2 0 0,1-4 0 0,-1-4 0 16,3-4 0-16,2-3 0 0,1-2 0 0,0 2 0 15,2-4 0-15,14-28 0 0,-2 5 0 0,3 2 0 16,-2 2 0-16,4-3 0 0,2 2 0 0,-11 22 0 16,1-4 0-16,19-32 0 0,-7 5 0 0,0-1 0 0,1 0 0 0,-15 25 0 15,3-4 0-15,-2-3 0 16,2 0 0-16,14-38 0 0,-7 9 0 0,-2 8 0 15,-1 4 128-15,-5 4-128 0,0 10 0 0,-3 1 0 16,0 0 0-16,0-2 0 0,1 0 0 0,0 0 0 0,2 4 0 0,-3 4 0 16,1-2 0-16,0 3 0 0,0 2 0 15,-1 1 0-15,0-1 0 0,2 0 0 0,1-2 0 0,0 4 0 16,-1 5 0-16,0 4 0 0,-2 0 0 0,-3 3 0 0,-2-2 0 0,-1 3 0 16,-2-3 0-16,0 0 0 0,2-2 0 0,-4 3 0 15,-1-3 0-15,-1 5 0 16,0-2 0-16,2 3 0 0,0-4 0 0,0 3 0 0,1 1 0 0,0-1 0 15,1 2 0-15,0 0-144 0,-1 1 144 0,1 0 0 16,-3-1 0-16,2 5-128 0,2-1 128 0,-1 2 0 16,-1 4 0-16,0 1-128 0,-2 4 128 0,-1-2 0 15,1 2 0-15,-3-3-128 0,-2 4 128 0,0-3 0 16,-1-1 0-16,-1 2-128 0,-1 2 128 0,-1 3-160 16,-2 0 160-16,3 1-160 0,0-2 160 0,-1 5-160 15,-3 3 160-15,1 0-160 0,1 0 160 0,-2 2 0 16,0 2-144-16,0 0 144 0,0 4 0 0,0-3-144 15,-4 1 144-15,-1 8 0 0,0 0-128 0,0 0 128 16,5-5 0-16,-5 5 0 0,0 0-144 0,0 0 144 16,0 0 0-16,0 0-144 0,0 0 144 0,0 0-208 15,0 0 80-15,-10 9 128 0,1 1-176 0,-1 4 176 16,1 4-128-16,-1 2 128 0,-1 2 0 0,-2 2-160 16,-2 5 160-16,-1 3 0 0,-1 1-144 0,-5 4 144 15,-1 5 0-15,-1 5-144 0,-4-4 144 0,0 9 0 16,1 4 0-16,-2 4 0 0,-4 2 0 0,1 0-128 0,-1 2 128 0,0 2 0 15,-1 0 0-15,1 3 0 0,2 3 0 16,1 1 0-16,-3 0 0 0,1 0 0 0,-1-3 0 0,-1 1 0 16,-2 1 0-16,3 6 0 0,1-2 0 0,-3 3 0 15,-4 1 0-15,4-4 0 0,2-1 0 0,-1 3 0 16,-2-3 0-16,3-3 0 0,1-1 0 0,0-1 0 16,2-5 0-16,-2 0 0 0,2 0 0 0,-2 0 0 15,-1 3 0-15,3 0 144 0,4-2-144 0,-2-5 0 0,-3 2 192 16,2-3-192-16,2 0 192 0,-1 3-192 0,0-2 0 0,2 3 0 15,-1-4 0-15,2-2 0 0,-1-1 0 0,2-2 0 16,0-2 0-16,1-3 0 0,0 0 0 0,7-15 0 16,-3 8 128-16,-12 18-128 0,1-3 0 0,2-5 128 15,2-2-128-15,2-2 0 0,0-3 128 0,0 1-128 16,-2 3 0-16,3-3 0 0,-2 1 128 0,2 0-128 16,1-4 0-16,1 0 0 0,2-2 128 0,0 0-128 15,1 0 0-15,0-5 0 0,0-4 0 0,6-10 0 16,-4 1 0-16,1 2 0 0,1-1 0 0,0 4 0 15,0-2 0-15,1 2 0 0,-1-2 128 0,3-1-128 16,1-4 0-16,1-2 0 0,0-2 0 0,1-3 0 16,1 0 0-16,2-2 0 0,0-6 0 0,3-1 0 15,2-6 0-15,0 0 0 0,0 0 0 0,0 0 0 16,0 0 128-16,5-8-128 0,-1-6 0 0,1-1 0 16,0-3 128-16,4-1-128 0,-1-4 0 0,1-3 0 15,-2-1 0-15,7-13 0 0,0-1 0 0,2 0 0 0,-1 1 0 16,-1-1 0-16,1-4 0 0,2-2 0 0,1-4 0 15,2-4 0-15,0-2 0 0,-3 19 0 0,2-5 0 0,11-33 0 16,3-4 0-16,2-3 0 0,-2-2 0 0,7-3 0 16,6-3 0-16,1-1 0 0,1 1 0 0,3-2 0 15,1 0 0-15,-16 32 0 0,2-6 0 0,22-39 0 16,-8 11 0-16,-1 2 0 0,-3 3 0 0,-3 8 0 16,-1 4 0-16,-2 1 0 0,-2 1 0 0,-1-7 0 15,-1 1 0-15,1-3 0 0,1 0 0 0,-2 1 0 16,0 2 0-16,-1-2 0 0,1-3 0 0,3-1 0 0,2 2 0 15,0 2 0-15,-1 4 0 0,-1 1 0 0,-2-4 0 0,-1 4 0 16,-1 6 0-16,1 3 0 0,-2 7 0 0,0 6 0 16,-5 3 0-16,1 0 0 0,-4 3 0 0,0 6 0 15,-1-2 0-15,-1 5 0 0,0-2 0 0,-1 4 0 16,-1 0 0-16,-2 5 0 0,-4 2 0 0,0 1 0 16,-3 1 0-16,3 0 0 0,-4-2 0 0,0 1 0 15,-2 0 0-15,0 4 0 0,-2 0 0 0,-1 3-144 16,2-3 144-16,-2 4 0 0,0 1 0 0,0 4 0 15,-3-2 0-15,-1 6-128 0,2-2 128 0,-3 4 0 16,-1 0 0-16,3 3 0 0,-5 1 0 0,-1 9 0 16,0-8 0-16,-1-1 0 0,1 9 0 0,0 0-128 15,0 0 128-15,0 0 0 0,-2-5 0 0,2 5-128 16,0 0 128-16,0 0 0 0,0 0-144 0,0 0 144 16,-10 9-160-16,2 2 160 0,0 1-128 0,-3 1 128 15,1 2 0-15,-4 6-144 0,2 5 144 0,-5 6 0 16,-2 6 0-16,-1 2-128 0,-3 5 128 0,-3 1 0 15,-3 3-144-15,-1 5 144 0,-1 2 0 0,-2 7 0 0,-1 3-144 16,-4 5 144-16,-2 3 0 0,-1 4 0 0,1-3 0 0,-5 5 0 16,1 4 0-16,-1 1 0 0,-2-3 0 0,3-1 0 15,-2-1 0-15,2 5 0 0,-1 5 0 0,3-2 0 16,-2-3 0-16,0-5 0 0,4 0 0 0,0-1 0 16,0 5 0-16,-2 0 0 0,-2-4 0 0,3 1 0 15,-3-5 0-15,4-3 0 0,3-2 0 0,1 3 0 0,-3-3 160 16,3-3-160-16,2-4 160 0,2-2-160 15,4-5 144-15,0 2-144 0,0-1 128 0,3 0-128 0,-2-4 144 0,11-16-144 16,-2 3 160-16,-9 23-160 0,2-6 128 0,0-4-128 16,4-5 0-16,-1-2 144 0,3-2-144 0,6-14 0 15,1 2 144-15,-7 16-144 0,1-1 128 0,1-6-128 16,1-4 128-16,-1-2-128 0,0 1 0 0,-1-2 128 16,1-2-128-16,2 0 0 0,-2-2 0 0,7-10 128 15,-2 3-128-15,-1 1 0 0,-2-1 0 0,-1 2 128 16,2 0-128-16,-1 1 0 0,0-5 0 0,2 3 0 15,-2 0 0-15,2-3 128 0,-1-3-128 0,3 0 0 16,-4-1 0-16,4-2 128 0,2 1-128 0,1-5 0 16,-1-1 0-16,0 0 0 0,2-3 0 0,4 0 0 15,-1-4 0-15,4-4 0 0,0 0 0 0,0 0 144 16,0 0-144-16,0-6 0 0,1-4 128 0,-1-2-128 16,4 0 0-16,0-5 0 0,-1-2 128 0,4-1-128 15,-1-3 0-15,3-1 0 0,1-3 0 0,4-11 0 16,3 0 0-16,1 2 0 0,-4 2 0 0,3-1 0 15,2-1 0-15,3-6 0 0,1-7 0 0,2-1 0 16,5-6 0-16,3-4 0 0,1-8 0 0,2-1 0 0,-3-3 0 16,6-1 0-16,4-4 0 0,2-6-144 0,-2-6 144 0,1-2 0 15,0-3 0-15,1 0 0 0,0-5 0 0,1 4-128 16,-3-1 128-16,3 4 0 0,-4-1 0 0,5 1-128 16,-2 2 128-16,4 1 0 0,-2 3 0 0,0 2 0 15,-3 1 0-15,1-3 0 0,-2-5 0 0,1 1 0 16,-2 3 0-16,0-1-128 0,0 3 128 0,-2 2 0 15,-2-3-144-15,0 6 144 0,-3 6-160 0,-1 6 160 16,-6 7-160-16,-2 4 160 0,0 1-160 0,-2 5 160 0,-1 1-128 0,-2 6 128 16,-3 1 0-16,-1 4-144 0,-2-1 144 15,0 3 0-15,-1 2-144 0,-1 2 144 0,-1 0 0 0,2 2 0 16,2 3 0-16,-4-1 0 0,0 2 0 0,1 2 0 16,-5 2 0-16,3 5 0 0,-4 2 0 0,1 2-224 15,-2 4 80-15,-1-1 16 0,-1 5 128 0,-4 6 0 16,0 0 0-16,0 0-128 0,4-6 128 0,-4 6-192 15,0 0 192-15,0 0-192 0,0 0 192 0,0 0-192 16,0 0 192-16,5 14-192 0,-1 0 192 0,-3 4 0 16,-2-1 0-16,0 1 0 0,-3 2 0 0,-1 3 0 15,-2 4 0-15,-2 0-128 0,1 2 128 0,-5 8-208 16,-2 6 80-16,-4 8 128 0,-6 5-144 0,1 7 144 16,-4 2 0-16,-2 4 0 0,-2 7-128 0,0 7 128 15,-3 6 0-15,-5 7 0 0,0 3-160 0,-8 6 160 16,0 3-128-16,0 4 128 0,0 3 0 0,-1-4 0 15,1-3 0-15,-2 1-128 0,0 0 128 0,-3-4 0 16,0-5 0-16,-2-5 0 0,-2 2 0 0,4 0 0 16,1-5 0-16,1 1 0 0,1-5 128 0,2 0-128 0,1-1 128 0,0 0-128 15,1-8 0-15,3-4 128 0,2-6-128 16,6-4 0-16,2-4 0 0,5-2 0 0,3-6 0 0,6-7 0 16,5-3-192-16,4-12-96 0,3-6-32 0,4-8 0 15,2-10-2048 1,1-7-432-16,7-7-80 0</inkml:trace>
  <inkml:trace contextRef="#ctx0" brushRef="#br3" timeOffset="47791.01">8363 12080 20271 0,'0'0'1792'0,"0"-5"-1424"15,-2-1-368-15,1-2 0 0,0 1 512 0,1-2 16 16,-4 3 16-16,3 1 0 0,0-1 384 0,1 6 80 16,0-7 16-16,0 7 0 0,0 0-256 0,0 0-64 15,0 0 0-15,0 0 0 0,0 0-304 0,0 0-64 16,0 0-16-16,0 9 0 0,0 0 64 0,0 5 16 15,-2 1 0-15,0 4 0 0,-1 4-64 0,1 1-16 16,-1 7 0-16,-5 4 0 0,2 1-48 0,0 5-16 16,-1 3 0-16,-1 1 0 0,-3 3 32 0,1 0 0 15,-1 1 0-15,1 1 0 0,-1 1-80 0,1 0-16 16,-1-5 0-16,2 0 0 0,-1-3 0 0,0-1-16 16,1-4 0-16,0-4 0 0,0 1 32 0,3-6 16 15,-2-1 0-15,2-3 0 0,-1 1-16 0,2-5 0 16,1-2 0-16,0 0 0 0,2-3 0 0,1-2 0 15,-1-6 0-15,4 3 0 0,-2-11 48 0,3 5 16 16,-3-5 0-16,0 0 0 0,11 5 0 0,-1 0 0 16,1-4 0-16,3 0 0 0,0-1-80 0,4 2 0 15,0-2-16-15,6 0 0 0,0-2-176 0,3 1 0 0,2 1 0 0,3 0 128 16,1-1-128-16,4 0 0 0,3-3 0 0,4 2 0 16,0 0 128-16,3 1-128 0,4-1 0 0,1 1 128 15,0-3-128-15,2-1 0 0,-1 0 144 0,-1 1-144 16,-1-2 128-16,-3-2-128 0,-2 5 128 0,1-3-128 15,-5 0 0-15,-3 2 128 0,0 0-128 0,-5 1 0 0,-4-1 0 16,-3 1 128-16,-3 1-128 0,-2 0 0 0,-4 1-192 0,-2 0-96 16,-3 1-32-16,2 0 0 15,-15 0-2304 1,0 0-480-16,0 0-96 0,0 0 0 0</inkml:trace>
  <inkml:trace contextRef="#ctx0" brushRef="#br3" timeOffset="48265.47">8064 13180 21183 0,'0'0'1888'0,"0"0"-1504"0,0 0-384 0,0 0 0 16,0 0 912-16,0 0 112 0,9-2 32 0,-9 2 0 15,0 0 416-15,0 0 96 0,0 0 16 0,0 0 0 0,2 5-352 0,0 4-64 16,-2 6-16-16,-4 3 0 0,-5 2-96 0,-2 6-32 16,-3-2 0-16,-3 6 0 0,-2 2-192 0,-3 4-32 15,-3-1-16-15,-3 1 0 0,-1 1-304 0,-4 2-64 16,-5-2-16-16,-2 2 0 0,0 2-208 0,-1 0-64 15,1-3 0-15,2-1 0 0,3-2-320 0,3 1-64 16,3-3 0-16,-8 9-16 16,9-5-3312-16,8-3-640 0</inkml:trace>
  <inkml:trace contextRef="#ctx0" brushRef="#br0" timeOffset="56212.9">8621 11842 10127 0,'0'0'448'0,"-2"-9"96"0,1 1-544 0,1 8 0 16,-1-7 0-16,1 7 0 0,0 0 1536 0,-1-9 192 16,1 9 32-16,0 0 16 0,0 0-704 0,0 0-144 15,-3-6-32-15,3 6 0 0,0 0-128 0,0 0-48 16,0 0 0-16,0 0 0 0,0 0-96 0,0 0-32 15,0 0 0-15,0 0 0 0,-9 1-80 0,9-1-32 16,-7 4 0-16,-1 3 0 0,2 2-80 0,-1 3-16 16,1 0 0-16,0 5 0 0,-1 1-192 0,1 1-32 15,1 1-16-15,0 5 0 0,-2 1 80 0,1 3 16 16,0 2 0-16,1-1 0 0,-1 2-48 0,0 1 0 16,-2 3 0-16,0-1 0 0,-1 2 0 0,0 1 0 15,0-1 0-15,0 0 0 0,1 0 64 0,-1 0 16 16,1-2 0-16,-4 1 0 0,1-1 48 0,-2 0 0 15,0-2 0-15,1 0 0 0,-1-3-48 0,0 1 0 16,-3 1 0-16,0-2 0 0,1-5 0 0,0 2 0 16,0-4 0-16,-1 1 0 0,0-1-32 0,2-3-16 15,-1-2 0-15,-1 1 0 0,0-1-80 0,1 0-16 0,-1 0 0 16,2-1 0-16,2-3-128 0,-1 0 160 0,3 2-160 0,-2 0 160 16,0 1-160-16,0-1 128 0,-3 1-128 15,3 1 128-15,1-2-128 0,0 1 0 0,-2-1 0 0,0 1 0 16,0-1 0-16,1-1 128 0,-1 2-128 0,-1-1 0 15,3 1 0-15,-2 0 0 0,0-4 128 0,2 5-128 16,-2-2 0-16,0 0 0 0,1-2 0 0,0 1 0 16,2-1 0-16,-1 0 0 0,-2-4 0 0,0 3 0 15,0 1 0-15,1-1 0 0,-1-2 128 0,-1 1-128 16,3-1 0-16,-3-2 0 0,-2 5 144 0,1-5-144 0,0 1 0 0,0-4 144 16,-1 5-144-16,1-5 0 0,1 3 128 15,1-4-128-15,2 0 0 0,1 3 0 0,1-3 0 0,0 1 160 16,0-1-160-16,0-2 128 0,0-1-128 0,9-2 192 15,0 0-192-15,-7 3 192 0,7-3-192 0,0 0 0 16,-7 5-160-16,7-5 160 0,0 0 0 0,0 0 0 16,0 0 0-16,0 0 0 0,0 0 0 0,0 0 0 15,0 0 0-15,0 0 0 0,0 0 0 0,0 0 0 16,12-8 0-16,-6-2 0 0,0 2 0 0,2-2 0 16,1 1 0-16,1-2 0 0,0-2 0 0,0 2 0 15,2-6 0-15,-3 2 0 0,3 0 128 0,2-2-128 16,2 1 0-16,0-2 0 0,1-2 0 0,1-2 0 15,-2-1 0-15,1-4 0 0,2 1 128 0,1-5-128 16,3 1 0-16,-1 0 0 0,-1-1 128 0,1-5-128 16,-1 1 0-16,2-2 0 0,0 2 128 0,-1 0-128 15,-1-2 192-15,2 1-192 0,-1 1 0 0,-2 2 0 0,-1 2 0 16,-1 3 0-16,-1-4 0 0,-2 3 0 0,1 3 0 16,1-2 0-16,-2 2 0 0,0 2 0 15,1-5 0-15,-1 6 0 0,0-1 0 0,-1 1 0 16,-2 0 0-16,2-2 0 0,-1 0 0 0,3-1 0 0,-1-1 0 15,-1-1 0-15,3-2 0 0,-2-1 0 0,0 3 0 0,2-1 0 16,-2-4-128-16,0 2 128 0,0 5 0 0,-1-2-144 16,-1 3 144-16,-2 0 0 0,1 1-144 0,-2 2 144 15,-1 2 0-15,-3 0-176 0,1-3 176 0,-4 2-128 0,0 0 128 0,0 2-128 16,-1-3 128-16,1-1-128 16,-1 2 128-16,-1 0 0 0,1 1 0 0,0 2-128 0,1 0 128 0,-3 1-128 15,2-1 128-15,-2 0-128 0,0 0 128 0,0 2-128 16,0 0 128-16,0 2-128 0,0 2 128 0,0-1-128 15,0 2 128-15,-2 0-128 0,2-3 128 0,-1 3 0 16,1 1 0-16,-2-2-128 0,0 5 128 0,2 7 0 16,-2-12 0-16,1 6-128 0,-1-3 128 15,2 9 0-15,0 0 0 0,0 0-128 0,-2-8 128 0,2 8 0 16,0 0 0-16,0 0-128 0,0-8 128 0,0 8 0 16,-1-7 0-16,1 7-128 0,0 0 128 0,0 0 0 15,0 0 0-15,0 0-128 0,0 0 128 0,0 0 0 16,0 0-144-16,-1 9 144 0,1-9 0 0,-4 14-176 15,4 0 176-15,-4 1-128 0,0-3 128 0,1 3 0 16,-4 4 0-16,3 3-128 0,-2-1 128 0,-2 2 0 16,1 4 0-16,-1 0 0 0,-1 4 0 0,0 1 0 15,-1 2 0-15,1 1-128 0,-2 3 128 0,-1 0 0 16,1-1 0-16,0 0-128 0,-2 0 128 0,0 1 0 16,-1-1 0-16,-1 1 0 0,0 0 0 0,1 2 0 0,-2-1 0 0,2-1 0 15,2 1 0-15,0 1 0 0,1 2 0 16,-1-6 0-16,-2-5 0 0,2 1 0 15,0 1 0-15,1 0 0 0,-1 0 0 0,2-1 0 16,1-4 0-16,-3 2 0 0,-1-3 0 0,3 2 0 0,-3-2 0 0,-1 1 128 16,-3 2-128-16,2-2 0 0,0 3 0 0,0-2 0 15,-1-5 0-15,1 1 144 0,0 3-144 0,0-1 0 16,-1 0 128-16,1-4-128 0,1 1 0 0,-1 0 0 16,0-1 0-16,-2 3 0 0,1-3 128 0,0 0-128 15,0-1 0-15,-1-1 0 0,0-1 128 0,-1 0-128 0,0-2 0 0,0-1 128 16,0 1-128-16,1-1 0 15,-2-1 128-15,-1 1-128 0,1-1 0 0,2 2 0 0,-1-3 0 16,1 3 0-16,3-3 0 0,0 2 0 0,-1-2 128 0,1 2-128 16,1-1 0-16,2-2 0 0,-1-2 0 0,4 0 0 15,1 1 0-15,0-3 0 0,-2 0 0 0,0-3 0 16,1 2 0-16,3-3 0 0,0 3 0 0,5-9 0 16,-8 6 0-16,8-6 0 0,-3 5 128 0,3-5-128 15,0 0 0-15,0 0 0 0,0 0 0 0,0 0 160 16,0 0-160-16,0 0 128 0,0 0-128 0,0 0 0 15,0 0 144-15,0 0-144 0,0 0 0 0,0 0 144 16,-2-7-144-16,4-3 0 0,-1 2 144 0,1-2-144 16,-2 10 0-16,8-10 144 0,0-4-144 0,1-2 0 15,1 2 0-15,0-1 0 0,-1-1 0 0,6 0 0 16,0-4 0-16,3-3 0 0,0 0 0 0,1-6 0 16,3 0 0-16,2-3 0 0,0-2 0 0,4-1 0 15,1-1 0-15,2-3 0 0,0-1 0 0,1-3 0 16,-1 2 0-16,-1-4 0 0,1 1 0 0,2-4 128 15,-3-1-128-15,1 2 0 0,0-2 0 0,0-1 0 0,-1-2 128 16,0 5-128-16,-2-1 0 0,-2 4 0 0,-1 1 0 0,-1 1 0 16,-3-3 128-16,0 0-128 0,-1-2 0 15,-2 4 128-15,-2-2-128 0,0 2 0 0,-2-4 0 16,1 5 128-16,-1-1-128 0,0 3 0 0,-2 1 0 16,1 1 0-16,1-1 0 0,0-2 0 0,-1 0 0 0,0 3 0 0,-3 0-128 15,0 2 128-15,0 1-160 0,-1-1 160 16,0 1-176-16,0 2 176 0,-3 2-192 0,0 4 192 0,1-2-192 15,-1 5 192-15,1-3-192 0,-1 4 192 0,-2 2-160 16,1-1 160-16,-1-1-128 0,1 4 128 0,-3 0-176 0,1 1 176 16,-1-1-208-16,1 3 80 0,-2 1 128 15,0 4-160-15,2-1 160 0,-2 1-160 0,-1-1 160 0,0 3-128 16,0 1 128-16,0 2-128 0,0 6 128 0,0 0 0 16,1-9 0-16,-1 9-128 0,0 0 128 0,0 0-128 15,0 0 128-15,0 0-128 0,0 0 128 0,0 0-192 16,0 0 192-16,0 0-192 0,0 0 192 0,0 0-192 15,0 0 192-15,-5 15-192 0,0 2 192 0,-1 1-128 16,0-1 128-16,-1 4-128 0,-2 2 128 0,0 5-192 16,2-1 192-16,-3 5-192 0,-2 0 192 0,2 4 0 15,-1 0-144-15,-2 6 144 0,-1 4 0 0,0 5-144 16,-1 1 144-16,-1 4 0 0,4 1 0 0,-5 2-128 16,2-1 128-16,0 1 0 0,-1-5 0 0,0 4 0 15,-2 0 0-15,0 2 0 0,2-4 0 0,-5-2 0 16,0 0 0-16,-2-2 0 0,-1-1 0 0,1-2 272 15,0 3-48-15,-2-1-16 0,-3 0-80 0,1 1-128 0,0-1 176 16,-1 1-176-16,0 0 176 0,2 3-176 0,-1-3 160 16,0-2-160-16,-1-2 128 0,-1 4-128 0,-1 0 0 0,2 0 144 15,0-5-144-15,-2-1 0 0,4-4 0 0,-1-1 128 16,0-5-128-16,2 3 160 0,1-6-160 0,0-2 160 16,1 1-160-16,-4 0 128 0,2-1-128 0,0-6 128 15,4 0-1504 1,2-3-304-16,-2-3-64 0</inkml:trace>
  <inkml:trace contextRef="#ctx0" brushRef="#br0" timeOffset="58321.75">13344 4655 5519 0,'0'0'496'0,"0"0"-496"15,0 0 0-15,0 0 0 0,0 0 1168 0,-5 5 144 16,-1 3 32-16,-1-2 0 0,1 3-624 0,0 3-112 16,-3 2-32-16,0 0 0 0,-1 0-64 0,-3 3 0 15,3 5-16-15,-3 1 0 0,-1 2-288 0,-2 3-48 16,2 4-16-16,-3 1 0 0,-1 1-144 0,1 6 128 16,-1 1-128-16,0-2 128 0,0 2-128 0,-1 1 0 15,-1-2 0-15,-1 2 0 0,0 0 0 0,-1-1 0 16,-1-2-192-16,0 1 192 0,4 0-448 0,-2-2 48 15,0-1 0-15,2-2 0 0,2-4 224 0,0 0 176 16,-1-1-208-16,2 2 80 0,-2-3 128 0,1 2 0 16,1-1 0-16,-7 9-128 15,1-4-432-15,3-1-80 0,2-2 0 0,-2-3-4352 0</inkml:trace>
  <inkml:trace contextRef="#ctx0" brushRef="#br0" timeOffset="64596.9">10930 6289 5519 0,'-10'-8'496'0,"-1"-2"-496"16,-1 3 0-16,0-1 0 0,-2-1 2000 0,0 2 304 16,-2-2 64-16,2 3 16 0,0-2-1488 0,-1 3-288 15,0 0-64-15,0-2-16 0,-1 2 64 0,-1 1 16 16,-1-3 0-16,0 4 0 0,2-1 64 0,-1 1 16 15,-1 1 0-15,0-3 0 0,1 1-64 0,-1-1-16 16,-1 3 0-16,1 0 0 0,-2 1-96 0,2-1-32 16,0 0 0-16,0 1 0 0,3-1-256 0,-2 1-48 15,1 0-16-15,-1-1 0 0,2 1 352 0,1 0 80 16,3 0 16-16,-3-1 0 0,2 0 160 0,2 1 48 16,-1-2 0-16,2 2 0 0,1-2-96 0,2 1-16 15,-1 0 0-15,2 1 0 0,5 1-128 0,-5-1-48 16,5 1 0-16,0 0 0 0,0 0-240 0,0 0-48 15,0 0-16-15,0 0 0 0,0 0-96 0,0 0 0 0,0 0-128 16,0 0 192-16,0 0-192 0,0 0 144 0,0 0-144 0,9 6 128 16,3 3 80-16,3-3 16 0,3 5 0 0,5-4 0 15,2 3 48-15,7-2 16 0,5 3 0 0,2 0 0 16,4 0-96-16,3 3 0 0,4 1-16 0,2 3 0 16,2 4-48-16,2-2 0 0,0-2 0 0,1 2 0 15,2-1-128-15,1 3 192 0,2 2-192 16,-1 0 192-16,0 4-192 0,-3 0 192 0,2 4-192 0,1 0 192 15,0-2-192-15,1 2 160 0,3 0-160 0,0 3 160 0,1-2-160 16,2 0 160-16,0-1-160 0,2 1 160 0,3-1-160 0,-1 1 0 16,-3 1 0-16,-2 1 128 0,0 0-128 0,1 0 0 15,-1-1 144-15,3-2-144 0,1 2 0 0,0-2 128 16,-1 0-128-16,2-1 0 0,-4 1 128 0,0 1-128 16,-1-4 160-16,0-3-160 0,2-1 128 0,-3-2-128 15,-1 1 0-15,-2 0 144 0,-2-2-144 0,-1 1 160 16,0-1-160-16,-2 0 160 0,1 0-160 0,-2-2 160 15,-1 1-160-15,-4 0 160 0,-1 2-32 0,-1-1 0 16,-2-3 0-16,-2 1 0 0,-2-1-128 0,-1 2 192 16,1-5-192-16,-1 1 192 0,1-1-192 0,-3 1 0 15,1 0 144-15,-3 0-144 0,-2 1 0 0,-1-3 128 16,2-2-128-16,-3-1 0 0,1 2 0 0,-4-1 144 16,2-3-144-16,-2 3 0 0,-2-2 160 0,1 0-160 15,-1 0 128-15,1-2-128 0,-1 0 224 0,-2-1-32 16,2 2-16-16,-4-3 0 0,0 3-176 0,-2-2 0 15,-1 4 0-15,0-4 0 0,-2 4 0 0,1-3 0 16,-1 0 128-16,-1-2-128 0,-3 2 0 0,1-4 0 0,-3 0 128 0,-1 2-128 16,-1-3 0-16,-1-1 0 15,-1-1 144-15,-2 0-144 0,-1 3 0 0,-2-1 128 0,-6-4-128 0,0 0 0 16,0 0 0-16,0 0 128 0,0 0-128 0,0 0 0 16,0 0 128-16,0 0-128 0,0 0 128 0,-6-4-128 15,-3-2 128-15,-4 1-128 0,-4-2 128 0,-2-3-128 16,0 0 0-16,-6-3 128 0,-2-3-128 0,-2-3 0 15,-4 0 0-15,-4-2 144 0,-4-1-144 0,1 0 0 16,-5-1 128-16,-2-1-128 0,1-4 0 0,-3 0 0 0,-3 0 272 16,0-4-48-16,-3 2-16 0,-4-1 0 0,-3-3-208 0,0 0-240 15,1-3 48-15,-5 1 16 0,1 1 176 0,-1-1 0 16,-3 0 0-16,1 1 0 0,-4-1 0 0,0-1 0 16,-3-1 0-16,0 1 0 0,0-3 0 0,-1-1 0 15,-3 0 0-15,1-1 0 0,2-1 0 0,0 2 0 16,-1-2 0-16,-25-13 0 0,10 12 0 0,7-1 0 15,3 2 0-15,4 0 0 0,1 1 0 0,1 3 0 16,4-5 0-16,-1 2 0 0,-2 0 0 0,3 2 0 16,-1 2 0-16,1 1 0 0,1 0 128 0,1 1-128 15,1 3 128-15,0 3-128 0,-2-1 0 0,3 1 0 16,0 3 0-16,2-1 0 0,1 1 0 0,3-1 0 16,1 3-144-16,4 0 144 0,-2 2 0 0,5 2 0 15,4 1 0-15,2 2 0 0,3 0-160 0,2 2 160 16,1-2 0-16,4 2-144 0,2-1 144 0,5 3 0 15,0 4 0-15,3-1-128 0,2-2 128 0,1 4 0 16,3-1 0-16,0 3 0 0,2-2 0 0,2 4 0 16,0 2 0-16,4-4 0 0,1 1 0 0,2 2 0 0,3 3 0 0,8 1-128 15,0 0 128-15,0 0 0 0,0 0 0 0,0 0-128 16,0 0 128-16,0 0-128 0,0 0 128 0,0 0-128 16,7 9 128-16,3 1-128 0,2-3 128 0,5 5-128 15,1-1 128-15,1 1 0 0,4 2 0 0,2 2-128 16,2 3 128-16,2 2 0 0,2 2 0 0,0 3 0 0,2-2 0 0,3 4 0 15,2-3 0-15,3 5-192 0,1 1 192 0,3-3 0 16,5 1 0-16,2-1 0 0,0 1 0 0,2 3 0 16,0 0 0-16,5-2 0 0,4 1 0 0,0 0 0 15,0-1 0-15,1 1 0 0,1 4 0 0,-1-1 0 16,1 0 0-16,1 2 0 0,3-1 0 0,0-1 0 16,-2-5 0-16,2 1-128 0,1 2 128 0,-2-1 0 15,0-2 0-15,0 1 0 0,1 2 0 0,1-4 0 16,1 1 0-16,-1 2 0 0,-2-1 0 0,1 1 0 15,0-1 0-15,-3 0 0 0,-1 1 0 0,1 1 0 16,-1-5 0-16,-1 1 0 0,-3-4 0 0,0 4 0 16,1-1 0-16,0 0 0 0,-4 0 0 0,1-1 0 0,-2-6 0 0,1 2 0 15,-3-1 0-15,-2 3 0 0,-2-2 0 0,3 1 0 16,-3 1 0-16,-2 0 0 16,-2-2 0-16,-15-6 0 0,4 3 0 0,3 0 0 0,2 0 0 0,-2 2 0 15,-1-1 0-15,-2-1 128 16,-2-1-128-16,-2 0 176 0,-2-3-176 0,0 2 0 0,-2-2 0 0,-3-1 0 15,-1 2 0-15,-2 0 0 16,-3-5 0-16,-1 2-176 0,-2-2 176 0,-1-3 0 0,-2 1 0 16,-2-4 0-16,0 0 0 0,-4-3 0 15,-7-2 0-15,0 0 0 0,0 0 0 0,0 0 128 16,0 0-128-16,0 0 128 0,0 0-128 0,0 0 128 0,0 0-128 0,-6-9 128 16,-2 1-128-16,-1 0 0 0,1 2 0 0,-3-3 0 15,0-1-208-15,2-1-112 0,-2 4-32 0,0-1 0 31,2 3-2704-31,1-3-528 0</inkml:trace>
  <inkml:trace contextRef="#ctx0" brushRef="#br0" timeOffset="77162.73">10329 6139 1839 0,'-14'-13'0'0,"9"9"160"0,-1-2-160 0,-2-2 0 16,-2 2 0-16,1-3 0 0,0 1 2560 0,0-2 464 15,0 1 112-15,0-2 0 0,-1 2-1904 0,0-1-384 0,0 2-80 0,1-2 0 16,-1 0 0-16,1-2 16 0,0 2 0 16,0 3 0-16,2-4 208 0,0 4 32 15,1-3 16-15,1 2 0 0,0-1-176 0,0 3-32 0,0 1-16 0,-1-3 0 16,1 2-176-16,2 1-16 0,-1-1-16 0,4 6 0 15,-5-3 96-15,5 3 32 0,-5-4 0 0,5 4 0 16,0 0-320-16,0 0-64 0,0 0-16 0,0 0 0 16,0 0 16-16,0 0 0 0,0 0 0 0,0 0 0 0,0 0 96 0,8 7 32 15,3 2 0-15,1-2 0 16,2 0-96-16,3 1 0 0,1 3-16 0,1 0 0 16,1 1-112-16,3 4-32 0,2 1 0 0,2 1 0 0,2 0 32 0,2 0 16 15,1-1 0-15,2 1 0 0,1 3 48 0,2-2 16 16,1 0 0-16,1-1 0 0,0-3 16 0,-2 1 0 15,0 0 0-15,0 0 0 0,-2 2-16 0,-1 0 0 16,-2-1 0-16,0 0 0 0,0-3-64 0,-2 1-16 16,0 0 0-16,-1-1 0 0,1-1-16 0,0-3-16 15,-1 4 0-15,-1-2 0 0,-2-5-16 0,1 4 0 16,-1-5 0-16,-2 3 0 0,-1 0-16 0,-3 2 0 16,0-2 0-16,1 1 0 0,-2-2-32 0,-2 2-16 15,1-2 0-15,0 2 0 0,-4-4-144 0,3 4 192 16,-3-2-192-16,-2 2 192 0,1-4-192 0,-2 2 128 15,1 1-128-15,1-3 128 0,-5 2-128 0,1-3 0 16,-1 1 0-16,0 1 128 0,-1-2-128 0,0-1 0 16,-7-4 0-16,6 3 0 0,-6-3 0 0,0 0 0 15,0 0-224-15,0 0 80 16,0 0-1728-16,0 0-352 0,0 0-64 0</inkml:trace>
  <inkml:trace contextRef="#ctx0" brushRef="#br0" timeOffset="77843.06">12767 7107 5519 0,'0'0'496'0,"0"0"-496"0,0 0 0 0,-2-4 0 15,-2-1 2464-15,4 5 400 0,0 0 80 0,0 0 0 16,0 0-1312-16,0 0-272 0,0 0-48 0,0 0-16 16,0 0-352-16,0 0-80 0,7 4-16 0,5 0 0 15,3 4-304-15,4 2-64 0,2 2-16 0,4 1 0 16,4 4 112-16,6 0 0 0,3 3 16 0,2 2 0 0,2 1 64 0,7 0 16 16,3 5 0-16,2-5 0 0,2 0 16 15,4 4 0-15,1-1 0 0,0 4 0 0,0 1 48 16,3-1 16-16,2 0 0 0,-1 3 0 0,-3 0-32 0,-1-1 0 15,0-2 0-15,0 1 0 0,-3-1-176 0,1-3-32 16,-1 1-16-16,1-2 0 0,-3-1-128 0,-3-3-32 16,-3-2 0-16,-3-1 0 0,-3 0-48 0,-3-1-16 15,-4-2 0-15,-3 1 0 0,-2-2-80 0,-4-1-32 16,-4-2 0-16,-1 0 0 0,-5-3-160 0,-3 1 0 16,-4-1 0-16,-1-1 128 15,-4-2-944-15,-6-6-192 0,-2 9-32 0,-4-1-10928 16,-7-3-2192-16</inkml:trace>
  <inkml:trace contextRef="#ctx0" brushRef="#br4" timeOffset="83304.17">12317 6863 13823 0,'0'0'608'0,"0"0"128"16,0 0-592-16,0 0-144 0,-7-2 0 0,7 2 0 0,0 0 1920 0,0 0 336 15,0 0 80-15,0 0 16 0,0 0-1456 0,0 0-304 16,0 0-48-16,-4 9-16 0,4-9 336 0,-4 7 64 16,4-7 16-16,-4 10 0 0,4-10 80 0,-5 9 0 15,-1 0 16-15,1-1 0 0,0 2-80 0,-2-4 0 16,-2-1-16-16,0 4 0 0,-1 0-144 0,0 0-32 15,0-8 0-15,-2 3 0 0,0 1-128 0,-1-1-16 16,0-1-16-16,2-3 0 0,1-3-64 0,1-2-16 16,0 0 0-16,1 1 0 0,-1-4 0 0,3 0 0 15,2-4 0-15,3 2 0 0,1-3-16 0,2 0-16 16,2 1 0-16,5-5 0 0,0 1-208 0,6-3-32 16,2 1-16-16,2 1 0 0,1 1-240 0,6-1 0 15,-2 3 128-15,1 2-128 0,-1-2 0 0,2 1 0 16,1 4 0-16,0 3 0 0,3 1 0 0,-1 2 0 15,0-1 0-15,-2 7 0 0,-2 2 0 0,-2 1 0 16,-5 6 0-16,-4 0 0 0,-1 2 0 0,-3 8 0 0,-4 2-128 16,-3 2 128-16,-6 3 0 0,-3 4 0 0,-4 0 0 0,-4 1 0 15,-4-2 0-15,-2 1 176 0,-5-3-176 0,0 2 160 16,-4-4-16-16,0-1 0 0,-2-4 0 0,2-4 0 16,-2-3 80-16,1 0 16 0,-2-4 0 0,1-1 0 15,1 0 0-15,2-7 0 0,3-3 0 0,0-2 0 16,4-2 16-16,3-6 16 0,3-1 0 0,5-5 0 15,3 0 0-15,5-6 0 0,2-7 0 0,5 0 0 16,4-3-80-16,3 0-32 0,4 2 0 0,3-2 0 0,1 2-160 0,5 1 0 16,5-1 0-16,-1 5 0 0,0 2 0 15,0 3 0-15,3 1 0 0,-8 7 0 0,4 2 0 0,3 3 0 16,1 2 0-16,-2 1 0 0,-1 2 0 0,-2 2 0 16,-2 4 0-16,6 8 0 0,-7-3-144 0,-5 7 144 15,-6 2 0-15,-4 5 0 0,-5 1-128 0,-4 3 128 16,-4-2 0-16,-5-1 0 0,-1 1 0 0,-4-5 0 15,-4 1 0-15,-1 2 0 0,-4-1 0 0,-4-2 0 16,-3-1 0-16,-3-3 144 0,-2 1-144 0,1-4 128 16,1-2-128-16,3-7 128 0,3-3-128 0,4-1 0 15,-1-2 144-15,3-1-144 0,4-6 128 0,1-2-128 16,2-4 160-16,7-5-160 0,0-5 144 0,4-3-144 16,0 4 128-16,6-1-128 0,3-3 0 0,4 1 0 15,4-6 0-15,4 1 0 0,2 7 0 0,4-1 0 16,2 1 0-16,3 3 0 0,4 2 0 0,-7 6 0 15,4 5 0-15,2-1 0 0,2 4 320 0,1 1 96 16,-1 0 16-16,13 5 0 16,-8 4-736-16,-3 2-144 0,-4 4-16 0,-6-1-16 0,-5 7 480 0,-4 2 0 15,-1 1-128-15,-9 3 128 0,-4 1 0 0,-4 2 0 0,-3 0 0 0,-4 0-144 16,-5 0 144-16,-2-1 0 0,-8 1 0 0,-2-3 0 16,-4-1 0-16,-3-2 144 0,0 0-144 0,-3 1 0 15,-4-6 144-15,0-2-144 0,-2-2 0 0,1-6 144 16,2-1-144-16,3-4 128 0,5-2-128 0,0-2 128 15,1-6-128-15,4-1 128 0,2-4-128 0,5-4 128 16,3-5-128-16,6-3 128 0,3 3-128 0,3-4 128 16,4 3-128-16,6-3 0 0,4-3 0 0,6 5 0 15,2-1 0-15,4 4 0 0,1 0 0 0,5 0 0 0,1 2 0 0,5 3 0 16,2 5 0-16,-11 4 0 0,5 4 0 0,1 0 0 16,-2-1 0-16,1 4 0 0,-1 4 0 0,-2 3 0 15,-2 0-144-15,-4 2 144 0,-1 5 0 0,-3 1 0 16,-6-2 0-16,-2 4 0 0,-4 2-128 0,-5 1 128 15,-5-1 0-15,-6 11 0 0,-3-3 0 0,-5-3 0 16,-3-3 0-16,-3 2 0 0,-3-1 0 0,-4 0 0 16,-4 1 0-16,-2-2 0 0,-3-4 0 0,1-3 0 15,0-2 0-15,4-3 0 0,1-2 128 0,1-5-128 16,-1-5 0-16,3-2 0 0,17 3 128 0,0-4-128 16,-1 1 0-16,1-6 0 0,3-2 128 0,2-2-128 15,2 4 0-15,3-2 0 0,4-1 0 0,4-2 0 16,3 0 0-16,13-12 0 0,4 4 0 0,5 2 0 15,3 4 0-15,1 3 0 0,-2 2 0 0,4 3 0 16,5 1 0-16,-10 7 0 0,3 2 0 0,2 2-128 16,-2 2 128-16,-2 5 0 0,1 1 0 0,-3 5 0 0,-3-3-128 15,-5 6 128-15,-1 1 0 0,-8 4 0 0,-3 4-128 16,-5-1 128-16,-5-1 0 0,-6 4 0 0,-5-3 0 0,-5 3 0 16,-3-3 0-16,-4-3 0 0,-4 0 0 15,-14 8 0-15,0-4 0 0,0 1 0 0,0-7 0 0,1-1 0 16,2-3 0-16,-1-5 0 0,1-1 128 0,2-5-128 15,4-5 128-15,4-4-128 0,2-6 176 0,4 0-176 16,4-3 0-16,5-4 0 0,4-5 0 0,4 0 0 16,2 1 176-16,6-4-32 0,2 1 0 0,8 1 0 15,-2 10-144-15,4-2-176 0,4-2 48 0,6 1 0 0,2-2 128 0,4-2 0 16,0 2 0-16,4 3 0 0,35-12 0 0,-26 15-128 16,-1 3 128-16,1 5 0 0,-4 1 0 15,-4 4 0-15,-2 5 0 0,-2 0-128 0,-7 4 128 0,-4 5 0 16,-4 5-144-16,-6 4 144 0,-4 0 0 0,-3 0 0 15,-6 3-144-15,-3-1 144 0,-6 0 0 0,-3 0 0 16,-3-3 0-16,-11 11 0 0,-3-6 0 0,-3-1 0 16,-1-4 0-16,-2 0 0 0,1-3 0 0,0-1 0 15,2-2 0-15,-1-3 0 0,0-6 0 0,2 0 0 16,16-6 0-16,0-2 0 0,-1-2 176 0,2-2-176 16,0-3 192-16,2-3-192 0,2 0 0 0,3-5 0 15,4 0 0-15,-3-18 0 0,9 3 0 0,5 2 0 16,1 11 0-16,6-5 0 0,0-1 0 0,9-1 0 15,3-5 0-15,1 4 0 0,1 0 0 0,2 3 0 16,3-1 0-16,13-1-192 0,-1 6 192 0,-1 3 0 16,-4 9 0-16,0 0 0 0,-5 5 0 0,-4 4 0 15,-2 5-128-15,-7 0 128 0,-3 5 0 0,-4 1 0 0,-6 4-160 16,-4 6 160-16,-6 0 0 0,-3 0 0 16,-4 2 0-16,-4-2 0 0,-3 3 0 0,-11 7 0 0,-6-4 0 0,-2-6 0 15,-1-2 0-15,2 2 0 0,-1-2 0 0,-1-2 0 16,-1-3 0-16,0-4 0 0,1-2 0 0,4-5 0 15,3-2 0-15,4-5 0 0,3-2 128 0,4-3-128 16,4-6 0-16,4-5 192 0,4-5-192 0,5-5 192 16,3-2-192-16,7-1 0 0,4-3 0 0,1 10 0 15,5 0 0-15,6-3 0 0,5-3 0 0,16-10 0 0,-3 7-144 0,3 5 144 16,4 4 0-16,-14 10 0 0,6 4 0 0,2-2-128 16,0 2 128-16,1 3 0 0,-2 3 0 0,-3 1 0 15,-1 1 0-15,-4 6 0 0,-3-1 0 0,-7 2-128 16,-6 4 128-16,-4 0 0 0,-1 4 0 0,-8 0 0 15,-5-2-128-15,-5 3 128 0,-3 3 0 0,-7-2 0 16,-6 0 0-16,-2-1 0 0,-3 3 0 0,-2-2 0 16,-4 0 0-16,-16 4 0 0,-1-4 0 0,2 1 0 15,19-10 0-15,2 2 0 0,-3-3 0 0,1-3 0 16,1 1 0-16,1-3 0 0,4-1 192 0,-3-3-64 16,5-5-128-16,-12-10 192 0,9-1-192 0,11-2 0 15,4-1 0-15,8-2 0 0,6 0 0 0,6 0 0 16,6 0 0-16,2 0 0 0,3-3-176 0,6 2 176 15,7-5-160-15,-8 11 160 0,5 1-128 0,4 2 128 16,-1 2 0-16,5 4-144 0,-3 1 144 0,-1 3 0 16,-1 6 0-16,-3 3 0 0,-4 5 0 0,-4 0-160 15,-4 7 160-15,-6 4 0 0,-5 3-144 0,-6 1 144 16,-8 3 0-16,-5-3-144 0,-6 3 144 0,-4 1 0 16,-5 0 0-16,-3 0 0 0,-2-4 0 0,-18 11 0 15,-1-2 0-15,-2-6 0 0,-2 0 0 0,5 0 0 0,1-8 0 0,0-1 0 16,-1-5 0-16,5-2 128 0,23-8-128 0,-2-3 0 15,2-3 144-15,0-1-144 0,1 0 192 0,2-7-192 16,4-3 0-16,3-2 0 0,4 2 0 0,2-7 0 16,7-1 0-16,4 1 0 0,7 1 0 0,5 0 0 15,10 1 0-15,0-2 0 0,3 1 0 0,3 2 0 16,6 2 0-16,3 4 0 0,1 4-128 0,0 1 128 0,-2 5 0 16,0 4 0-16,-4 4 0 0,-2 4-144 0,-2 1 144 0,-4 5 0 15,-6 3 0-15,-6 1 0 0,-8 5 0 0,-4 3-128 16,-8-2 128-16,-3 1 0 0,-7 2 0 0,-6-3 0 15,-5 3 0-15,-3-4 0 0,-4 1 0 0,-16 7 0 16,-2-1 0-16,-1-9 0 0,-3-2 0 0,-1-2 144 16,6 1-144-16,9-9 0 0,-5 0 128 0,1-4-128 15,0-3 0-15,4-3 0 0,1-4 128 0,3-2-128 16,2-4 0-16,3-2 0 0,4-2 128 0,6-3-128 16,4-1 0-16,5-1 0 0,6-3 0 0,5 1 0 15,6-2 0-15,5 1 0 0,5 2 0 0,6-3 0 16,3-3 0-16,5 4 0 0,3-2 0 0,4 2 0 15,2 2 0-15,2 6 0 0,2 5 0 0,1 2 0 16,-2 7-128-16,-3 4 128 0,-4 4 0 0,-4 2 0 16,-5 5 0-16,-5 4 0 0,-5 1-128 0,-6 5 128 15,-7 1 0-15,-4 1-144 0,-6 2 144 0,-5-1 0 16,-5 3 0-16,-4-3 0 0,-5-1 0 0,-3-3 0 16,-5 3 0-16,-3-3 0 0,1-3 0 0,0-1 0 0,0-1 0 0,-2-2 128 15,0-2-128-15,2-6 0 0,10-4 0 16,1-2 0-16,1-5 0 0,2-3 144 0,1-1-144 0,1-6 0 15,6-3 144-15,1-3-144 0,3-3 0 0,3-11 144 16,6-1-144-16,4 0 0 0,4 12 0 0,3-5 0 16,4 0 0-16,3-1 0 0,7 3 0 0,-1-2 0 15,5 3 0-15,1 2 0 0,2 1 0 0,14-6 0 16,-3 9 0-16,-3 4 0 0,-6 7 0 0,-1 2 0 0,-5 1 0 0,-3 6 0 16,-7 5-144-16,-3-1 144 0,-4 4 0 0,-5 0 0 15,-4 4-128-15,-5 2 128 0,-4 1 0 0,-4 1 0 16,-5 0 0-16,-4 0 0 0,-5-2 0 0,-2 2 0 15,-3-1 0-15,-3 0 0 0,0 2 0 0,-2-1 0 16,0 0 0-16,-2-1 0 0,0-3 0 0,2-3 0 16,8-3 0-16,3-5 0 0,-1 0 0 0,2-3 0 15,2-3 0-15,3-2 0 0,3-6 0 0,2 0 0 16,2-2 128-16,4-2-128 0,3-6 0 0,6 0 0 16,1 8 0-16,7-5 0 0,2-1 0 0,3 0 0 15,5-1 0-15,2 1 0 0,2 1 0 0,2 4 0 16,2 0 0-16,13-3 0 0,-3 7 0 0,-1 4 0 15,-1 4 0-15,-5 4 0 0,-3 4-128 0,-5 4 128 16,-5 3 0-16,-4-2 0 0,-6 2 0 0,-5 2-128 16,-5 1 128-16,-4-2 0 0,-2 1 0 0,-4 0 0 15,-4-1 0-15,-2 1 0 0,-2 1 0 0,-1-2 0 16,-1 2 0-16,0 1 0 16,1-2-1808-16,1 0-304 0,3 0-64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5:16.22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10859 2317 25791 0,'14'-3'2304'0,"4"0"-1856"16,4 0-448-16,3-2 0 16,4-1-496-16,2 4-192 0,1-2-32 0,-2-1-16 0,-2-1 544 0,0 1 192 15,0-4 0-15,0 5-144 0,-3 1-144 0,1-4-32 16,-3-2 0-16,-3 0 0 0,-1 0 128 0,-2-2 32 15,-3 2 0-15,-2-3 0 0,0 5 160 0,-5-2 224 16,0 2-48-16,-2-3-16 0,-1-1 432 0,-2-2 96 16,-1 0 16-16,-1 1 0 0,0-4 320 0,-1 0 80 15,-4-3 16-15,1-2 0 0,-2-3-96 0,-2 1 0 16,-2-3-16-16,-1-1 0 0,-3 0-256 0,-4-1-48 0,0 0-16 16,-4 0 0-16,-2-5-368 0,-2 2-80 0,-4-1-16 0,-3 3 0 15,-4-3-80-15,-3 1-16 0,-5 0 0 0,-2-1 0 16,-2 0 64-16,-2-2 16 0,1 1 0 0,-1 1 0 15,-2 4-64-15,-3 0-16 0,-1 4 0 0,-7 1 0 16,-3-5 16-16,-2 3 0 0,-1-1 0 0,2 4 0 16,-2 5 80-16,-3 0 16 0,-2 1 0 0,-3 2 0 15,-1 2-240-15,0 0 176 0,1 0-176 0,1 4 160 16,1 0-160-16,-3-1 0 0,-8 0 0 0,7 1 0 16,2 3 0-16,-1 0 0 0,0 2 0 0,-5 2 0 15,-6 1 0-15,0-1 0 0,1 2 0 0,-2 6 0 16,0-1 0-16,-5 1 0 0,1 2 0 0,1 0 0 15,3 3 0-15,3 4 128 0,3 2-128 0,-1-1 0 0,1-3 256 16,1 0-48-16,6 2 0 0,1 7 0 0,2 2-64 16,-2 5-16-16,-5-4 0 0,2 5 0 0,3-3-128 15,-1 6 0-15,2 5 0 0,-2 1 128 0,0-1-128 0,-2 2 0 16,1 1 0-16,0-1 0 0,0-3 0 0,3 5 0 16,1 4 0-16,-3 0 0 0,1-4 0 0,1 7 0 15,2-1 0-15,3-2 0 0,2 0 0 0,2 6 0 16,-1-4 0-16,1 1 0 0,-3 1 144 0,1 1-144 15,2 0 160-15,1 5-160 0,2 4 176 0,2-1-176 16,-2-1 192-16,1 2-192 0,-2-5 208 0,0 3-64 16,2 3-16-16,2 2 0 0,3 2-128 0,5 1 128 15,4-5-128-15,4 3 128 0,-1-1-128 0,6 1 0 16,5-3 144-16,6 4-144 0,5 3 0 0,4 1 128 0,2-3-128 0,4-2 0 16,7 0 0-16,1 1 0 0,2-3 0 0,3 5 128 15,4 3-128-15,0-1 0 0,4-2 0 0,2 0 0 16,1-1 0-16,2-1 0 0,2 1 0 0,3-2 128 15,2 1-128-15,3 1 0 0,3-4 0 0,3 1 0 16,-1-5 0-16,1 4 144 0,2-2-144 0,5 2 0 16,0-2 144-16,6 3-144 0,3-3 0 0,6-1 144 15,-2 1-144-15,4-3 128 0,0-1-128 0,2 4 128 16,-1-1-128-16,3-2 0 0,1-2 0 0,6-1 128 16,0 0-128-16,11-2 0 0,0 0 144 0,1-3-144 15,-2-3 160-15,4-4-32 0,0 3-128 0,6-4 192 16,2-1-64-16,-2-1-128 0,-1-3 176 0,1-3-176 15,1-3 160-15,0-2-160 0,1 2 128 0,0-6-128 16,1 2 128-16,-1-3-128 0,-2-2 128 0,4-3-128 16,2-3 128-16,1-2-128 0,-1-1 0 0,1-3 128 0,2 0 64 0,2-3 0 15,3-1 0-15,1-4 0 0,-2 1-192 16,-1-4 128-16,0-2-128 0,3-3 128 0,4-1-128 0,-3-1 160 16,-2-4-160-16,1-2 160 0,5 1-160 0,-6-2 160 15,0-5-160-15,-2-2 160 0,-1 2-160 0,3-4 128 16,0-4-128-16,-5 0 128 0,-3 0-128 0,-2-3 160 15,-2 3-160-15,0-3 160 0,0-5-160 0,-2-1 192 16,-3-1-192-16,-1-3 192 0,-3-1-64 0,0 2-128 16,1-3 192-16,-2-1-64 0,0 2 0 0,-3-5-128 15,-3-1 192-15,1-4-64 0,0-4 32 0,-1 0 0 16,3 0 0-16,-1 1 0 0,-1-2-16 0,-4-2 0 16,-3 0 0-16,-2 1 0 0,-2-1 0 0,-2-3 0 0,3 0 0 15,-3-2 0-15,0 3 16 0,-2-5 0 0,-3-3 0 0,0-2 0 16,-1-3-16-16,-1 1 0 0,-2-6 0 15,0 3 0-15,-1-1-144 0,-1 0 192 0,0-5-192 0,-3 4 192 16,-2-6-64-16,-3 2-128 0,-7 1 192 0,1-3-64 16,-5-1 32-16,-4 4 0 0,-5-3 0 0,-2 2 0 15,-2 0-32-15,-2 0 0 0,-4 2 0 0,-2-1 0 16,-6 1-128-16,-3-1 192 0,-2 2-192 0,-5 3 192 16,-3-2-64-16,-5 0-128 0,0 0 192 0,-4-1-64 15,-5 6 0-15,-4 5-128 0,-3 2 192 0,-5 1-64 16,-6 0-128-16,-2 1 128 0,-4-2-128 0,-3 5 128 15,-5-2-128-15,-4 6 0 0,-2 3 0 0,-5 3 0 16,0 3 0-16,-4 2 0 0,-2 1 0 0,1 3 0 16,0 0 0-16,0 4 0 0,-4 4 0 0,3 4 0 15,1-2 0-15,2 8-192 0,4 0 64 0,4 7 128 16,4 6-1024-16,5-1-96 0,0 5-16 0,10-2 0 16,2 3-1248-16,8 1-256 0,8-2-48 0</inkml:trace>
  <inkml:trace contextRef="#ctx0" brushRef="#br0" timeOffset="1509.01">31547 3684 21183 0,'29'-20'1888'0,"-10"11"-1504"0,1 3-384 0,3-1 0 16,3 5 1120-16,2 0 160 0,2 2 16 0,2 3 16 15,2 0-928-15,-1-1-176 0,-1 2-32 0,-1-2-16 16,2-2-160-16,-4 0 0 0,-2-1-160 0,-3-1 160 15,-3-3 0-15,-2 1 0 0,-5 0 176 0,-2-4-48 16,1 1 256-16,-3-1 48 0,0-3 16 0,-1-3 0 16,-3 0 80-16,-1-3 32 0,3 2 0 0,-2-4 0 15,1-3 192-15,-2-1 32 0,-2 0 16 0,1-2 0 0,-1 1 64 16,-1 0 16-16,-2-4 0 0,0-3 0 0,-2-1-112 0,-1-2-32 16,-3-1 0-16,-4-1 0 0,-4-1-288 0,-4-4-48 15,-4-2-16-15,-2-1 0 0,-2 2-208 0,-6-3-48 16,-4-3-128-16,-1-2 192 0,-3-2-192 0,-2 0 128 15,-5 0-128-15,0-3 0 0,-4-2 0 0,-4 0 128 16,-5 5-128-16,-2-1 0 0,-4-3 0 0,-3 2 128 16,-4 2-128-16,-4 1 0 0,-3-1 0 0,-4-1 0 15,-5-3 0-15,-3 1 0 0,-5 2 0 0,-3 2 0 16,-5 3 0-16,-3-1 0 0,-5-3 0 0,-1 3 0 16,-3 4 0-16,-4-3 0 0,-2-2 0 0,1 5 0 15,0-1 0-15,0 4 0 0,-3-3 0 0,2 7 0 0,0 4 0 0,0 0 0 16,0-2 0-16,2 5 0 0,2 2 0 15,-3 0 0-15,-4 4 0 0,0 3 0 0,5-2 0 0,-3 5 0 16,-3 1 128-16,2 7-128 0,3-1 0 0,0 6 0 16,-2-2 128-16,3 3-128 0,4 2 0 0,0 2 0 15,3 0 0-15,-5 5 0 0,1 2 0 0,0 6 0 16,0-2 128-16,2 5-128 0,2 1 0 0,3 5 144 16,6 3-16-16,-2 4 0 0,-1 4 0 0,2 2 0 15,-1 2 0-15,8 3-128 0,4 7 192 0,0 1-64 16,-3 4-128-16,5 0 0 0,4 1 144 0,6 2-144 15,5 0 0-15,3 0 144 0,1 1-144 0,-1 1 0 16,2 4 192-16,6-1-192 0,1 9 192 0,4-3-192 16,2-1 0-16,1 4 0 0,0-2 0 0,3 4 0 15,1 0 0-15,5 2 160 0,5 3-160 0,4 3 128 0,5-6-128 16,6 1 128-16,6-1-128 0,2 3 128 0,4 1-128 0,7 2 128 16,2-2-128-16,5 0 128 0,3 2-128 0,2-1 0 15,3 2 144-15,4 1-144 0,2-3 0 0,4 3 128 16,6-4-128-16,6 1 0 0,3 6 0 0,6-3 144 15,5 3-144-15,6-3 0 0,3 0 160 0,5-4-160 16,-1 0 128-16,4 5-128 0,0-7 128 0,6 1-128 16,0-2 128-16,8-1-128 0,3 1 128 0,1-2-128 15,0 0 128-15,1-2-128 0,6-2 160 0,5-1-160 16,6-3 192-16,-3-1-192 0,-1-4 240 0,7-2-64 16,5-1-16-16,6-3 0 0,3-1 32 0,0-3 0 15,2-5 0-15,5-1 0 0,4-1-64 0,1-3-128 16,-2-5 192-16,8-2-64 0,5 0-128 0,-1-1 0 0,-1-5 144 0,4 1-144 15,3-2 0-15,2-4 128 0,-1-1-128 0,2-4 0 16,1 1 0-16,1-7 0 0,-2-1 0 0,1-4 128 16,-1-4-128-16,4-2 0 0,0-6 0 0,-3-2 128 15,1-7-128-15,3-2 0 0,3-5 128 0,-4-8-128 16,-1-6 0-16,3-8 0 0,1-4 0 0,1-9 128 16,-3-8-128-16,-1-2 0 0,-1-1 0 0,-6 0 0 15,-4-1 0-15,-6-3 0 0,-4-2 0 0,-9 0 0 16,-8-5 0-16,-8 2 192 0,-5-3-32 0,-7 5-16 15,-10 3 80-15,-8-7 16 0,-9-1 0 0,-10-1 0 16,-5 4-80-16,-10-4-16 0,-5-1 0 0,-9-1 0 16,-7-4-144-16,-6 0 128 0,-9-1-128 0,-6 0 128 15,-9-1-128-15,-7 0 0 0,-8-2 0 0,-8 3 0 16,-9 1-160-16,-11-3 160 0,-9 1-208 0,-10 1 80 0,-8-1-192 0,-6 2-16 16,-7 3-16-16,-7 6 0 15,-5-3-944-15,-5 7-192 0,-5 0-48 0,-6 7-11712 16,-8 0-2368-16</inkml:trace>
  <inkml:trace contextRef="#ctx0" brushRef="#br0" timeOffset="2800.41">1783 1075 11055 0,'-7'2'976'0,"-2"1"-784"0,0-3-192 0,-2 2 0 16,-2 2 1216-16,0 0 192 0,0 1 32 0,1-1 16 16,-1 2-32-16,0 2 0 0,2-3 0 0,2-1 0 15,3 0-208-15,6-4-32 0,0 0-16 0,0 0 0 16,0 0-112-16,0 0-32 0,0 0 0 0,7-6 0 16,6 1-192-16,3-6-32 0,5 0-16 0,4-3 0 15,4-3-80-15,4-1 0 0,4-2-16 0,3-2 0 16,0-3-144-16,4 3-32 0,1 3 0 0,0-2 0 15,-3-2-112-15,0 4-16 0,-3 2-16 0,-2 6 0 16,-5 0-176-16,-4 6-48 0,-4 0 0 0,-4 7 0 0,-2 3-144 0,-4 4 0 16,-3 7 144-16,-4 7-144 0,-3 1 144 0,-6 9-144 15,-4 3 192-15,-3 2-192 0,-4 6 208 0,-1 2-64 16,-1 2-16-16,-1 1 0 0,-2 4-128 0,-1 3 0 16,-2 0 0-16,1-3 0 0,0-1 0 0,1-3 0 15,0-2 128-15,1-4-128 0,1-2 0 0,3-3 0 16,4-3 0-16,0-2 0 0,1-3 0 0,1-1 0 15,3-5 0-15,0 7 0 16,3-11-1264-16,2-4-224 0,1-3-48 0,-1-13-9200 16,5 4-1824-16</inkml:trace>
  <inkml:trace contextRef="#ctx0" brushRef="#br0" timeOffset="3005.35">1810 1798 33167 0,'0'0'2944'0,"0"0"-2352"16,4-4-464-16,5 0-128 0,0-1 240 0,5 3 16 0,1-1 16 0,4 1 0 16,4-1-16-16,5-1 0 0,1-3 0 0,5 0 0 15,2-3 288-15,0 1 48 0,-2-3 16 0,0 1 0 16,-1 2-288-16,-2-2-48 0,-5 2-16 0,-3-2 0 16,-2 2-256-16,-5-3 160 0,-2 2-160 0,0-5 128 15,-2 0-1664 1,-2-1-352-16,-5 0-64 0</inkml:trace>
  <inkml:trace contextRef="#ctx0" brushRef="#br0" timeOffset="3245.16">2835 1766 25791 0,'0'0'2304'0,"0"0"-1856"16,2 10-448-16,5 3 0 0,-2-3 832 0,0 3 80 15,-5-13 16-15,3 10 0 0,-3-10 800 0,0 0 144 16,0 0 48-16,0 0 0 0,0 0-688 0,0 0-128 16,0 0-16-16,0 0-16 0,0 0-384 0,0 0-80 15,0 0-16-15,3-9 0 0,-3 9-432 0,3-10-160 16,-2 1 0-16,0 0 144 16,-1 9-912-16,1-9-176 0,-1-1-32 0,4 1-16 15,-3-1-2096-15,3 1-432 0</inkml:trace>
  <inkml:trace contextRef="#ctx0" brushRef="#br0" timeOffset="3825.35">3502 651 24063 0,'0'0'1072'0,"-10"-3"208"0,-2 0-1024 0,0 3-256 0,-4 5 0 0,-3 2 0 0,-2 3 832 0,-2 0 128 15,-4 3 0-15,0 6 16 0,-3 6-32 0,-1 0-16 16,1 5 0-16,-2 0 0 0,0 3-208 0,4 2-32 16,4-2-16-16,6 2 0 0,4 1-352 0,7-1-80 15,4-2-16-15,6-5 0 0,1 0-32 0,6-3 0 16,8 0 0-16,2-2 0 0,3-2 64 0,2 2 16 15,3 1 0-15,1-2 0 0,1 1 0 0,-1 4 0 16,-1-2 0-16,0 6 0 0,1 2-64 0,-3 0-16 16,-2-2 0-16,-3 0 0 0,-2-1 64 0,-5-3 0 15,-1 2 0-15,-4-2 0 0,-4 2 128 0,-2-3 48 16,-5-1 0-16,-2-1 0 0,-6 3 16 0,-4-3 0 16,-1 3 0-16,-4-3 0 0,-4-1-64 0,-1 2 0 15,0-2 0-15,-4-1 0 0,-1-6-128 0,2 0-48 16,2-8 0-16,0-1 0 0,1-7-208 0,1-5 176 0,4-4-176 0,1-3 160 15,1-3-160-15,3-4 0 16,2-4 0-16,7-2 0 0,4-6 0 0,5-3 0 0,2-3 0 0,4-2 0 16,4-8 0-16,4-2 0 0,1-1 0 0,4-10 0 15,5-1 0-15,4-4 0 0,1 3 0 0,4-2 128 16,3 3-128-16,2-5 0 0,-1 1 0 0,-3 2 0 16,-4-3 240-16,-2 7 16 0,-4 2 0 0,-5 3 0 15,-8 6 192-15,-5 7 64 0,-5 3 0 0,-5 5 0 16,-5 3-160-16,-3 6-32 0,-5 0 0 0,-6 6 0 15,-7 6-176-15,-5 3-144 0,-9 4 192 0,-2 8-192 16,-2 2-256 0,-2 5-144-16,-1 5-48 0,4 2 0 0,2 2-2016 0,5 1-416 0,3 3-64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5:50.8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14530 2233 13823 0,'-26'7'1216'0,"14"-3"-960"16,-1 2-256-16,-1 3 0 0,4-1 832 0,-4 2 128 15,4-1 32-15,0 1 0 0,2-1-768 0,1 0-224 16,0-1 0-16,5-1 128 0,2-7 272 0,0 0 64 16,0 0 16-16,0 0 0 0,12-4 544 0,5-4 128 15,7-1 0-15,7-5 16 0,6-5-224 0,7-8-48 16,6-5-16-16,6-3 0 0,3-6-112 0,9-4-32 15,4-4 0-15,7-5 0 0,4-2-304 0,-1-1-64 0,1-2-16 0,1 0 0 16,1 2-352-16,1-5 0 0,1 1 0 0,-1-2 0 16,-3 2 0-16,2 7 0 15,-2 5 0-15,-6 9 0 0,-6 5 0 0,-7 6 0 0,-8 5 0 0,-8 5 128 16,-10 6-128-16,-7 7 144 16,-8 2-144-16,-7 7 160 0,-6 3-32 0,-7 9 0 15,-10 6 0-15,-9 9 0 0,-10 9-128 0,-10 12 160 16,-11 9-160-16,-8 6 160 0,-7 5-160 0,-8 7 0 0,-4 7 0 0,-2 5 0 15,-3 6 0-15,1-2 0 0,1-4 128 0,2 0-128 16,0 0 0-16,5-6 0 0,6-9 0 0,11-9 128 16,7-5 64-16,8-9 0 0,11-12 0 0,8-6 0 15,7-5 0-15,5-7 0 0,7-4 0 0,5-8 0 16,6-2 144-16,6-11 48 0,9-8 0 0,8-7 0 0,8-6 32 0,8-11 16 16,7-8 0-16,6-5 0 0,7-11-272 15,4 0-160-15,2-1 192 0,4-5-192 0,6 0 128 0,5-6-128 16,1-5 0-16,4-2 0 0,3-6 0 0,4 6 128 15,0 0-128-15,0 4 0 0,0 2 0 0,-4 4 0 16,-5 6 0-16,-6 9 0 0,-7 11 0 0,-11 8 0 16,-11 7 0-16,-10 9 0 0,-8 8-176 0,-9 5 176 15,-8 10-192-15,-9 4 192 0,-7 6-256 0,-8 14 64 16,-12 12 16-16,-7 7 0 0,-10 7 176 0,-10 7-128 16,-11 9 128-16,-7 13-128 0,-8 10 128 0,-6 7 0 15,-5-2 0-15,-6 10-128 0,-3 9 128 0,-3 4 0 16,-1 2 0-16,-3 4 0 0,-4-1 0 0,4-2 0 15,0-4 0-15,6-7 0 0,4-1 0 0,10-7 0 16,8-9 0-16,11-10 0 0,11-12 0 0,9-10 128 16,9-6-128-16,10-9 0 0,9-9 0 0,10-8 0 15,9-10 0-15,11-11 0 0,11-12 0 0,13-12 0 16,14-10 160-16,13-11-160 0,12-9 288 0,12-9-32 0,7-11-16 16,11-8 0-16,10-8-240 0,8-5 0 15,11-6 128-15,58-42-128 0,-14 5 0 0,-4 4 0 0,-3 9 128 0,2-6-128 16,-1-5 0-16,2 6 0 0,-1 3 128 15,-4 12-128-15,-6 11 0 0,-12 8-128 0,-10 2 128 0,-14 17-208 16,-12 17 32-16,-18 9 16 0,-20 11 0 0,-15 10 0 16,-15 14 160-16,-15 9-128 0,-13 12 128 0,-14 13-128 15,-13 12 128-15,-14 12 0 0,-12 8-144 0,-6-9 144 16,-13 13 0-16,-13 18 0 0,-16 13 0 0,-13 13 0 16,-11 12 0-16,-12 13 0 0,-12 11 0 0,-9 6 0 15,-9 4 0-15,-1 3 0 0,-3 0 0 0,3 1 0 0,0 0 128 16,4-4-128-16,1-6 128 0,7-2-128 0,5-5 0 15,10-5 128-15,10-9-128 0,10-8 0 0,9-6 0 0,14-14 0 16,12-11 0-16,14-13 0 0,12-12 0 0,13-12 0 16,12-11 0-16,13-13 0 0,13-11 0 0,15-18-176 15,14-17 176-15,16-14-192 0,14-16 192 0,17-19 0 16,17-18 0-16,14-9 0 0,10-10 0 0,11-13 0 16,14-15 0-16,70-50 0 0,-12 13 0 0,-3 8 144 15,-3-2-144-15,0 5 0 0,-1-2 0 0,2 6 0 16,-1 6 0-16,-2 12 0 0,-3 8-128 0,-8 16-48 15,-10 13 0-15,-20 23 0 0,-16 21 0 0,-23 14 0 16,-20 14 0-16,-21 18 0 0,-17 11-16 0,-20 14 0 16,-15 11 0-16,-24 17 0 0,-21 17 192 0,-24 18-192 15,-20 15 192-15,-24 16-192 0,-19 12 192 0,-18 17 0 16,-15 14 0-16,-16 13 0 0,-15 12 160 0,-11 14-32 16,-10 6-128-16,44-43 192 0,-16 16-192 0,-6 15 176 15,-1 5-176-15,3 0 160 0,3 1 16 0,12-3 0 16,9-7 0-16,11-7 0 0,12-10-48 0,11-9 0 0,12-12 0 0,12-13 0 15,12-12-128-15,11-15 0 0,15-12 144 0,11-13-144 16,12-19 0-16,14-11 0 0,10-15 0 0,12-14 0 16,13-11 0-16,14-20-160 0,11-16 160 0,50-31 0 15,9-9 0-15,10-17 0 0,11-9 128 0,9-15-128 16,12-13 128-16,12-2-128 0,9-2 0 0,8-2 0 16,5-1 0-16,-2 10 128 0,-2 9-128 0,-3 11 0 15,-7 16 0-15,-11 15 0 0,-11 18 0 0,-20 14 0 0,-18 14-128 16,-20 15-32-16,-17 11 0 0,-17 13 0 0,-16 13-48 15,-19 11-16-15,-16 7 0 0,-18 12 0 0,-16 9 224 0,-16 15-176 16,-14 8 176-16,-12 12-160 0,-10 6 160 0,-13 10 0 16,-10 5 160-16,17-31-160 0,-11 12 160 0,-7 9-160 15,-2 6 160-15,0 2-160 0,1-5 160 0,5-4-160 16,5 0 160-16,10-11-160 0,8-7 0 0,10-11 128 16,10-11-128-16,6-8 0 0,12-10 0 0,9-9 0 15,9-14 0-15,10-14 0 0,8-9 0 0,12-16-160 16,14-10 160-16,14-15-192 0,17-11 192 0,14-17 0 15,16-18 0-15,15-9 128 0,14-11-128 0,15-8 0 16,11-15 128-16,71-46-128 0,-10 9 0 0,-1 15 128 16,0 10-128-16,1 17 0 0,1 11 0 0,-9 20 0 15,-14 10 0-15,-21 24 0 0,-19 18-160 0,-26 17-48 16,-22 13-16-16,-22 15 0 16,-20 14-224-16,-24 10-32 0,-24 11-16 0,-23 14 0 0,-26 13 240 0,-21 18 64 15,-14 13 0-15,-28 11 0 0,-26 4 384 0,-9 6 96 16,-6 3 16-16,-8 5 0 0,-9-5 0 0,9-1 0 0,11-5 0 15,10-10 0-15,11-7 32 0,22-15 16 0,17-16 0 0,19-19 0 16,16-9-144-16,12-14-16 0,13-12-16 16,10-12 0-16,4-12-176 0,21-10 0 0,12-14 0 0,20-11 0 15,18-14 0-15,15-12 0 16,9-11 0-16,13-12 0 0,11-5 0 0,11-6 0 0,9-12 144 0,13-5-144 16,11-9 0-16,5-7 0 0,0-9 0 0,7-1 128 15,7 4-128-15,3 1-208 0,2 9 48 0,-14 7 16 16,-19 9 16-16,-14 10 0 0,-13 14 0 0,-26 7 0 0,-24 12 128 15,-23 5-160-15,-17 8 160 0,-19 6-160 0,-18 4 160 0,-17 7 176 16,-14 4-48-16,-23 3 0 0,-18 5 128 0,-15 7 32 16,-8 4 0-16,-12 5 0 0,-11 4-288 0,-5 2 0 15,-6 3 0-15,0 3 0 0,-3-1 0 0,6 0 0 16,6-1 0-16,12-7 0 0,10-6 0 0,12-7 0 16,7-5 128-16,17-9-128 0,13-7 224 0,20-16-16 15,15-12 0-15,22-11 0 0,17-10-80 0,19-7-128 16,14-13 176-16,11-3-176 0,8-8 0 0,15-7-256 15,11-7 32-15,11-9 0 0,7-6-80 0,12-4-16 16,12-1 0-16,5-5 0 0,-5-4 112 0,8 5 16 16,7 4 0-16,-11 10 0 0,-13 10 16 0,-21 19 16 15,-17 17 0-15,-28 16 0 0,-27 15 336 0,-28 12 64 16,-26 7 16-16,-28 9 0 0,-27 7 256 0,-29 10 64 16,-23 11 16-16,-27 9 0 0,-28 6-368 0,-18 11-80 0,-18 2-16 0,-11 10 0 15,-10 4-128-15,0 6 192 0,-8 2-192 0,2 2 192 16,1 2-192-16,12-6 160 0,16-1-160 0,19-6 160 15,15-8 0-15,21-9 0 16,18-4 0-16,20-10 0 0,17-9 0 0,23-4 0 0,21-13 0 0,21-8 0 16,19-11-160-16,21-11 128 0,16-10-128 0,23-5 128 15,21-2-400-15,14-9-96 0,14-11-16 0,15-4 0 16,18 1 64-16,7 0 0 0,6-4 0 0,12 6 0 16,9 3 112-16,-11 11 16 0,-9 16 16 0,-21 14 0 15,-17 16 176-15,-29 10-208 0,-26 8 80 0,-25 7 128 16,-25 8 0-16,-17-1 0 0,-25 4 0 0,-24 7 0 0,-25 8 224 0,-24 11 160 15,-23 8 48-15,-18 11 0 0,-8 7-48 0,-14 3 0 16,-10 6 0-16,-12-3 0 0,-7 2-16 0,-4 5-16 16,-2 7 0-16,7 0 0 0,6 0 32 0,16-3 16 15,14-7 0-15,20-9 0 0,17-10-208 0,25-7-32 16,21-10-16-16,22-7 0 0,22-9-144 0,17-8 0 16,15-8 0-16,21-7 128 0,20-13-128 0,26-7-176 15,23-14 48-15,24-9 0 0,20-12-96 0,24-15-16 16,18-9 0-16,20-1 0 0,16 0-64 0,18-7-16 15,13-8 0-15,10-1 0 16,5 3-96-16,3 9-32 0,0 4 0 0,-12 10 0 16,-13 11 32-16,-29 11 0 0,-27 16 0 0,-28 11 0 0,-28 15 176 0,-28 9 48 15,-26 7 0-15,-22 5 0 0,-20 3 192 0,-22 5 0 16,-20 6 0-16,-20 9 0 0,-16 9 336 0,-17 8 112 16,-16 7 32-16,-20 8 0 0,-17 6-96 0,-7 13 0 15,-7 14-16-15,-1 5 0 0,0-2-208 0,10 3-32 16,7-3-128-16,19-7 192 0,17-3-192 0,24-13 0 15,23-12 0-15,21-9 0 0,20-8 0 0,24-9-192 16,23-11 192-16,28-9-208 0,24-12 48 0,25-7 16 0,24-12 0 0,14-4 0 16,14-5 144-16,13-2 0 0,19-5 0 0,8-1 128 31,9-4-544-31,3 2-96 0,1-1-32 0,-19 4 0 0,-18 7 48 0,-24 8 16 16,-23 14 0-16,-32 5 0 0,-29 5-96 0,-26 12 0 15,-19 10-16-15,-23 10 0 0,-24 11 592 0,-20 7 192 0,-19 10 0 0,-23 5 0 0,-23 4 432 0,-8 10 80 16,-8 8 32-16,-13 4 0 0,-14-2-240 0,-3 8-48 15,2 3-16-15,6-3 0 0,5-6-176 16,19-6-16-16,20-8-16 0,19-10 0 0,17-7-224 0,18-9 128 16,15-6-128-16,18-7 0 0,15-6 0 0,19-11 0 15,14-8 0-15,22-6-160 0,19-7 160 0,19-8-192 16,18-6 192-16,15-4-192 16,11-9-320-16,7-3-64 0,2-2 0 0,8-6-10352 15,8 0-2064-15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5:56.00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17716 1370 13071 0,'-16'1'576'0,"9"0"128"16,-3 0-576-16,-3 2-128 0,-1 1 0 0,-1-2 0 15,-1 1 704-15,1-2 128 0,1 2 0 0,1-1 16 0,-2-1 384 0,1 1 80 16,-1 2 16-16,1-2 0 0,1 1-64 0,2-2-16 16,-1 1 0-16,2 1 0 0,3 2-256 0,0-1-48 15,1-2-16-15,2 4 0 0,2 1-288 0,2 0-64 16,1 3-16-16,1-3 0 0,6 3-32 0,2-2 0 16,4 2 0-16,5-2 0 0,4 0 96 0,5 0 16 15,4-1 0-15,6 2 0 0,5-3-176 0,7 3-16 16,1-3-16-16,2 1 0 0,2 0-160 0,2-2-16 15,3 2-16-15,3 0 0 0,6-2-48 0,3 3 0 16,3-2 0-16,4 1 0 0,2-1-16 0,3-1-16 16,4-1 0-16,0 0 0 0,-1 1-160 0,2-3 160 15,-1 0-160-15,-3-1 160 0,2-1 32 0,-2 0 16 16,-1 0 0-16,-2-1 0 0,-3-2 96 0,-3 2 16 16,1-3 0-16,-6-1 0 0,-5 0-48 0,-4-4 0 15,-3 1 0-15,-6-1 0 0,-5-1 32 0,-2-2 0 16,-4-1 0-16,-4 0 0 0,-5-3-128 0,-2-1-32 0,-3-1 0 15,-4-1 0-15,-4-1-144 0,-1-2 192 0,-2 3-192 0,-2 0 192 16,-1-2-192-16,-2 0 0 0,-2 2 0 0,-1-2 128 16,-2-2-128-16,-2 0 0 0,-1 0 0 0,-1-2 128 15,-2-1-128-15,-1 1 0 0,-3-2 0 0,-2 3 0 16,-1-4 0-16,-3 2 0 0,-1 0 0 0,-5 0 0 16,-2-5 0-16,-2 1 0 0,-4 2 128 0,-2-2-128 0,-4-1 0 15,-3 3 0-15,-1-2 0 0,-4-2 0 0,-5 2 0 16,-1-3 0-16,-3-2 0 0,-2 2 0 0,-2-1 0 0,11 6 0 15,-2-4 0-15,-4-1 0 0,-3 1 0 0,-1 6 0 16,2-2 0-16,-3 4 0 0,-1-2 0 0,-19-2 0 16,2 1 0-16,-1 6 0 0,0 3 0 0,1 4 0 15,-1 4 0-15,0-2 0 0,-1 6 0 0,-2-2 0 16,-4 2-128-16,-2 5 128 0,-1 1 0 0,2 4 0 16,2 1 0-16,0 1 0 0,-1-3 0 0,-31 7 0 15,9 2 0-15,10 4 0 0,8 3-128 0,4 0 128 16,1-1 0-16,-1 7 0 0,-1 3 0 0,38-8 0 15,-4 7 0-15,-4 1 128 0,-3 4-128 0,-1 1 0 16,0 4-192-16,2-2 192 0,1 1-128 0,-32 33 128 0,18-14 0 16,17-2 0-16,10-3 0 0,9-4 0 15,3 0 0-15,8-3 0 0,6 2-160 0,9-2-16 16,6 3 0-16,7-2 0 0,6 3-112 0,10-2-32 16,5 0 0-16,12 4 0 15,10-5-528-15,8 3-112 0,4-5-32 0,5-1 0 16,4-2-416-16,10-2-96 0,8 0-16 0,-21-14-8912 15,10 2-1792-15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5:29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 10010 19231 0,'-3'-11'848'0,"2"1"176"0,0 1-816 0,2-4-208 16,2 0 0-16,-2 3 0 0,-1-1 1040 0,0 2 176 16,0-3 16-16,0 5 16 0,-1-2 160 0,1 9 48 15,0 0 0-15,0 0 0 0,-3-6-432 0,3 6-64 16,0 0-32-16,0 0 0 0,0 0-480 0,-1 12-80 15,1 4-32-15,0 5 0 0,-3 7 32 0,1 6 0 16,-1 5 0-16,1 9 0 0,-5 4 64 0,1 4 16 16,-2 0 0-16,1 6 0 0,-1 4-64 0,-2 4 0 0,-4 1 0 0,0 2 0 15,2 0-144-15,0-3-48 0,-2-4 0 0,1-7 0 16,2-1-48-16,0-4-16 0,1-7 0 0,1-5 0 16,2-7 112-16,2-3 16 0,1-3 0 0,0-4 0 15,0-4-80-15,2-3-16 0,0-5 0 0,2-3 0 16,0-10-160-16,0 0 192 0,0 0-192 0,0 0 192 15,2-12 128-15,-1-2 48 0,1-3 0 0,0-5 0 16,-4-2-64-16,2-5-16 0,0-3 0 0,2-2 0 16,-5-3-288-16,2-1 128 0,0-1-128 0,1-1 0 0,1-2 0 0,1 0 0 15,2-6 0-15,1 2 0 0,2-4 0 0,0-1 0 16,1-2 0-16,0-2 0 0,-1-1 0 0,2 2 0 16,1-2 0-16,2-3 0 0,0 0 0 0,2 1 0 15,2 1 0-15,-2 3 0 0,0 0 0 0,1 3 0 16,1 2 0-16,1 6 0 0,1 1 0 0,1 5 0 15,0 4 0-15,0 3 0 0,-1 0 0 0,0 6 0 16,-1 1 0-16,1 8-144 0,-1 2 144 0,0 3 0 16,1 3-144-16,0 7 144 0,-1 3 0 0,-1 6-144 15,1 2 144-15,-3 8 0 0,0 7-176 0,-2-1 176 16,1 4-160-16,-4 1 160 0,-3 4 0 0,-2 2 0 16,-1 2 0-16,-3-4 0 0,-4-2 0 0,0 0 0 15,-5 2 0-15,-4-5 0 0,-3-1 192 0,-6 3-32 16,-4-1 0-16,-2 2 0 0,0 0 96 0,-2-3 0 15,0-6 16-15,1 0 0 0,-1-3-112 0,2-1-32 16,-3-4 0-16,3-3 0 0,4-8-128 0,1-2 0 16,0-3 0-16,4-3 128 15,2-1-512-15,4-5-96 0,2-3-32 0,5 3 0 16,2-4-1920-16,5-1-384 0,5-4-64 0</inkml:trace>
  <inkml:trace contextRef="#ctx0" brushRef="#br0" timeOffset="613.01">1687 8911 8287 0,'0'0'736'0,"0"0"-592"0,0 0-144 0,0 0 0 0,0 0 1664 0,0 0 288 16,-3 7 64-16,3-7 16 0,0 0-480 0,0 0-80 16,-7 7-32-16,7-7 0 0,0 0-16 0,0 0 0 15,0 0 0-15,0 0 0 0,0 0-224 0,0 0-48 16,0 0-16-16,0 0 0 0,0 0-256 0,14-7-48 0,3 1-16 0,1 0 0 16,1-6-144-16,2 2-32 0,1 1 0 0,4-2 0 15,-1 3-128-15,2-2-48 16,0 2 0-16,1 0 0 0,3 4-80 0,-3 2-32 0,-3 2 0 0,-4 4 0 15,-2 3-160-15,-2-2-16 0,-5 4-16 0,-4 3 0 16,0 4-160-16,-7 1 192 0,-4 1-192 0,-4 4 192 0,-5 3 16 0,-3-1 16 16,-4 4 0-16,-4-1 0 0,-6 2-32 15,0-1-16-15,-2 3 0 0,1-1 0 0,0-4 48 0,4-2 16 16,0-3 0-16,5 1 0 0,4-3 64 0,6-1 16 16,2-4 0-16,5-4 0 0,3 1-144 0,1-11-32 15,6 7 0-15,6-1 0 0,3-2-16 0,5-3-128 16,6-1 192-16,2 0-64 0,2-2 48 0,4-5 0 15,3 1 0-15,1 0 0 0,1-5-176 0,-3 4 0 16,-1-5 144-16,-4 5-144 0,0-3 0 0,-8 4 0 16,-3 0-192-16,-5 4 64 15,-2-1-1824-15,-3 3-352 0,-10 0-80 0</inkml:trace>
  <inkml:trace contextRef="#ctx0" brushRef="#br0" timeOffset="917.91">2218 10074 14735 0,'0'0'640'0,"0"0"160"0,0 0-640 0,0 0-160 0,0 0 0 0,0 0 0 16,0 0 3712-16,9 8 704 0,-9-8 128 0,14 6 48 16,5-4-2592-16,1-2-512 0,3-1-96 0,3-3-32 15,2-2-432-15,5 1-96 0,4 1 0 0,1-4-16 16,0 1-304-16,0 0-48 0,0-1-16 0,-4 1 0 0,-6-2-224 0,-3 4-48 16,-5 0-16-16,-2-1 0 0,-6 3-160 0,-3 3-176 15,-9 0 48-15,0 0 0 16,0 0-2304-16,0 0-464 0,0 0-96 0</inkml:trace>
  <inkml:trace contextRef="#ctx0" brushRef="#br0" timeOffset="1416.05">3262 9335 20271 0,'9'-11'1792'0,"-9"11"-1424"16,5-5-368-16,-5 5 0 0,0 0 1584 0,0 0 240 15,0 0 48-15,0 0 16 0,0 0-576 0,4 9-112 16,-4 3-32-16,-2 5 0 0,-3 2-272 0,-1 3-48 16,1 1-16-16,-2 3 0 0,0 3-32 0,2-1-16 0,1 4 0 0,1-5 0 15,2 0-240-15,2-5-48 0,2 3-16 0,2-4 0 16,4-3-208-16,0-5-32 0,0-3-16 0,3-2 0 15,2-3 16-15,4-3 0 0,-3-2 0 0,3-4 0 16,2-5 48-16,-4 3 16 16,0-5 0-16,3-2 0 0,2-1-128 0,-1-3-32 0,2 2 0 0,-2-3 0 15,0-1-144-15,1-1 0 0,-2-3 0 0,0 2 0 0,-3-2 0 0,2-2 0 16,0-1-144-16,0 2 144 0,-2-2-208 0,1 5 64 16,-2 0 16-16,-1 5 0 0,-3 2 128 0,0 5-128 15,-3 0 128-15,0 4-128 0,-8 5 128 0,0 0 0 16,0 0-144-16,1 8 144 0,-1 3 0 0,-3 5 0 15,-4 5-144-15,-2 6 144 0,-1-1 0 0,-3 7 0 16,-4 5 176-16,-1 7-176 0,-4 1 288 0,1 4-48 16,-4 4-16-16,1 2 0 0,0 4-80 0,1-1-16 15,-1-2 0-15,-3 22 0 0,5-9-128 0,5-9 0 16,4-7 0-16,7-20 0 16,0-1-944-16,1-1-208 0,1-3-64 0,0 8-10624 15,3-5-2144-15</inkml:trace>
  <inkml:trace contextRef="#ctx0" brushRef="#br0" timeOffset="2006.78">4741 9923 32255 0,'-9'-9'2864'0,"0"1"-2288"0,-1-2-576 0,1 2 0 0,-3-2 0 0,-1 4-256 15,-4-2 32-15,-2 2 0 0,-3-3 224 0,0 4 240 16,-2 1-48-16,-3 1-16 0,-2 2-176 0,0 4 128 15,-2 1-128-15,-1 6 128 0,-2 1-128 0,-2 6 0 16,0 2 0-16,0 1 0 0,0 4 0 0,3-3 0 16,2 0 0-16,0 0 128 0,2-2 16 0,6 0 0 15,4 0 0-15,5-4 0 0,4-2 112 0,5-1 32 16,5-12 0-16,1 9 0 0,-1-9 112 0,11 9 32 16,5-5 0-16,4-1 0 0,4-5 240 0,3 0 48 15,3-3 16-15,2-4 0 0,1 0-160 0,1-3-48 16,-4 1 0-16,1 3 0 0,1-2-272 0,-1 5-64 15,-3 4-16-15,-3 2 0 0,-3 5 16 0,-3 5 0 16,-3 3 0-16,-3 5 0 0,-3 4-16 0,-1 8 0 16,-4 2 0-16,-2 6 0 0,-6 0 16 0,-3 7 0 15,-4 1 0-15,-4 1 0 0,-4 3 64 0,-4 1 0 16,-3 3 16-16,-3 1 0 0,-3-2-32 0,1 0-16 16,1-5 0-16,1-4 0 0,0 0-16 0,1-5 0 0,0-3 0 15,6-4 0-15,5-10 48 0,4-3 0 16,3-1 0-16,4-4 0 0,2-6-96 0,3-9-16 0,0 0 0 0,9-5 0 15,5-4 144-15,5-2 32 0,4-5 0 0,4 1 0 16,2-5-144-16,3 1-32 0,3-3 0 0,1 1 0 16,3 0-144-16,-1 1 0 0,1 1 0 0,0-1 0 15,-1-1 0-15,-1 3 0 0,-4 2-192 0,-1 2 192 16,-3-1-1664-16,-1-1-192 16,-6-1-64-16,-5 1-17504 0</inkml:trace>
  <inkml:trace contextRef="#ctx0" brushRef="#br0" timeOffset="2636.75">5912 9463 21711 0,'0'0'960'0,"9"-9"192"0,-1 2-912 0,0 3-240 0,-8 4 0 0,12-5 0 16,-12 5 944-16,0 0 144 0,0 0 16 0,0 0 16 15,0 0-32-15,0 0-16 0,0 0 0 0,0 0 0 16,0 13 0-16,-3 1 0 0,-3 1 0 0,-3 1 0 16,-4-4-144-16,-2 6-32 0,-4 1 0 0,-5 4 0 0,-5-1-144 0,-3 0-48 15,-5 5 0-15,-4-1 0 0,-3 3-80 0,-1-2-32 16,1 0 0-16,-1 0 0 0,1 2-144 0,-1-2-16 15,2-1-16-15,0-5 0 0,-2 2-32 0,4 0-16 16,-1-5 0-16,1-3 0 0,-1-4-96 16,8 0-16-16,2-5 0 0,6 0 0 0,6 1 64 0,5-4 0 15,3-3 0-15,12 0 0 0,0 0-64 0,0 0-16 16,0 0 0-16,0 0 0 0,0 0-240 0,18 0 176 16,4 2-176-16,7-1 160 0,7 0 48 0,3 2 16 15,2-1 0-15,2 1 0 0,5-2-224 0,1 0 128 16,-1 1-128-16,4 0 0 0,1 2 240 0,3 0-48 15,-1 1-16-15,0-3 0 0,-3 0 112 0,-3-1 32 16,-3-1 0-16,-1 0 0 0,-2 0-192 0,-6 0-128 16,-6-1 144-16,-3 1-144 0,-3 1 128 0,-5-1-128 15,-2-3 0-15,-8 5 144 16,-3 0-640-16,-7-2-128 0,0 0-16 0,0 0-16 16,-1 8-1648-16,-3 1-336 0,-2-4-64 0,-7 4-16032 0</inkml:trace>
  <inkml:trace contextRef="#ctx0" brushRef="#br0" timeOffset="3284.54">7414 9293 16575 0,'0'0'736'0,"0"0"160"0,7-8-720 0,-3-3-176 15,-2 2 0-15,3-2 0 0,-2 3 1344 0,-3 8 256 16,1-12 32-16,-1 12 16 0,-1-12-160 0,-2 5-16 16,3 7-16-16,-7-4 0 0,-2-1-384 0,-3 3-80 15,-2 2-16-15,-3 6 0 0,-4-1-288 0,-2 1-64 16,-2 5-16-16,-4 5 0 0,-4 0 16 0,-3 5 0 15,-1 1 0-15,0 8 0 0,-1 0-48 0,0 8-16 0,0 4 0 0,-2 7 0 16,4-1-112-16,0 9-32 0,0 3 0 16,7 1 0-16,4 1-160 0,6-5-16 0,5-1-16 0,7-4 0 15,7-1-32-15,5-8-16 0,6 1 0 0,4-6 0 16,6-3 224-16,6-4 48 0,7-7 16 0,6-5 0 16,3-2 192-16,7-9 48 0,7 1 0 0,4-7 0 15,4-6-48-15,3-5 0 0,4-3 0 0,-3-5 0 0,-2-6-80 0,-18 4 0 16,5-4-16-16,0-1 0 15,1-6-48-15,-2 1 0 0,-1 0 0 0,-2-4 0 0,-3-4-64 16,-5-2-32-16,-5-6 0 0,-7 1 0 0,-7-6-80 0,-5-1-16 16,-5 0 0-16,-4 7 0 0,-6 2-192 0,-5 6-128 15,-8 8 128-15,-9 2-128 0,-8 4 0 0,-9 4 0 16,-8 4-192-16,-26-2 64 16,-1 6-1104-16,2 2-224 0,0 6-32 0,7 5-16 15,2 6-1440-15,4-1-304 0,3 2-48 0,2 3-16 0</inkml:trace>
  <inkml:trace contextRef="#ctx0" brushRef="#br0" timeOffset="4600.46">1066 12817 8287 0,'0'0'736'0,"-7"10"-592"0,-2-2-144 0,0 1 0 15,-1-4 2176-15,1 2 384 0,1-2 96 0,1-1 16 0,-2 0-736 0,9-4-144 16,0 0-16-16,0 0-16 0,0 0-96 15,0 0-32-15,-7-6 0 0,7-5 0 0,7 0-448 0,3-4-96 16,4-3 0-16,6-1-16 0,7-3-496 0,2-2-112 16,2-1-16-16,1 2 0 0,2-3-192 0,4 4-64 15,3 1 0-15,2 3 0 0,3 3 96 0,-2 2 16 16,-2 5 0-16,-3 1 0 0,0 7-112 0,-5 8 0 16,-4 2-16-16,-5 8 0 0,-6 6-176 0,-8 5 0 15,-6 7 0-15,-7 7 0 0,-9 1 0 0,-5 6 0 16,-4 3 0-16,-7 2 0 0,-5 1 0 0,-5-1 192 15,-3-2-192-15,-2 2 192 0,-3-2-192 0,1-2 0 16,-1-3 144-16,1-3-144 0,-2 0 0 0,3-5 144 16,0-2-144-16,6-5 0 0,2-4 176 0,7-3-176 15,4-7 160-15,6-1-160 0,4-3 224 0,6-2-48 16,8-13-16-16,0 0 0 0,1 8 48 0,5 0 16 16,4-3 0-16,7-4 0 0,4-2 32 0,7 0 16 15,5-2 0-15,6-2 0 0,4-4 16 0,5-1 0 16,6 4 0-16,3-2 0 0,2-3-112 0,0-2-32 15,-4 3 0-15,-5-2 0 0,-3 0-144 0,-3 3 0 16,-5-1 0-16,-5 2 0 16,-4-2-1760-16,-5 4-336 0,-2-1-64 0</inkml:trace>
  <inkml:trace contextRef="#ctx0" brushRef="#br0" timeOffset="5103.85">3121 12897 15663 0,'0'0'1392'0,"-4"-6"-1120"0,0-3-272 0,-1 2 0 0,0 0 1472 0,-3 2 256 16,8 5 32-16,-10-3 16 0,-1 2 0 0,-2 2 0 16,-1 0 0-16,-4 6 0 0,-2 4-944 0,-3 3-192 15,-3 3-48-15,-2 6 0 0,-2 6-112 0,-1 1-32 0,1 3 0 0,-1 4 0 16,2 6-144-16,0-1-48 0,2 2 0 0,4-3 0 16,3-2-16-16,5-3-16 0,5-2 0 0,3-5 0 15,5-3-80-15,6-5-16 0,3-2 0 0,6-4 0 16,2-1 0-16,9-6 0 0,7-6 0 0,3-3 0 15,3 0 80-15,5-6 16 0,2-4 0 0,5-3 0 0,2 0-480 0,1-4-112 16,0-3-16-16,1 0 0 16,-4 0-2096-16,-4-1-416 0,-3-5-96 0,1 2-16 15</inkml:trace>
  <inkml:trace contextRef="#ctx0" brushRef="#br0" timeOffset="5380.49">3863 12784 24879 0,'0'0'2208'0,"-11"2"-1760"16,-2 2-448-16,-1 3 0 0,0 4 640 0,-5 3 32 16,-5 4 16-16,-3 3 0 0,-2 2 144 0,-1 8 48 15,0 3 0-15,1 0 0 0,-1-3-400 0,3 2-80 16,2 0-16-16,5-1 0 0,5-3-256 0,6-4-128 16,5-2 128-16,5 0-128 0,6-5 160 0,4-4-160 0,7-3 192 0,6-6-192 15,3-6 384-15,5-3-16 16,4-3-16-16,3-6 0 0,-1-3 64 0,-1-2 16 15,-2-3 0-15,-1-3 0 0,-3 0 80 0,-4 2 32 0,-3 0 0 16,-4-3 0-16,-3 3-96 0,-6-3-32 0,-5-1 0 0,-3 3 0 16,-6-3-112-16,-3 4-32 0,-4 0 0 0,-3 3 0 15,-3 2-272-15,-2 3 0 0,-2 4 0 0,-3 0 0 32,-3 5-384-32,1 0-128 0,1 2-16 0,2 3-10928 0,3 2-2176 0</inkml:trace>
  <inkml:trace contextRef="#ctx0" brushRef="#br0" timeOffset="5888.71">4393 12723 18431 0,'-5'11'1632'0,"1"3"-1312"16,-1 4-320-16,-1 2 0 0,-5 2 1568 0,-4 14 240 15,-1-5 48-15,-2 0 16 0,-4 2-336 0,1-1-80 16,-1-2-16-16,3-4 0 0,-3-1-576 0,5-5-112 15,0-1-32-15,6-5 0 0,3-3-160 0,8-11-48 16,0 0 0-16,0 0 0 0,0 0 64 0,0 0 16 16,10-11 0-16,3-1 0 0,3-2 144 0,2-3 32 15,0-2 0-15,-4 5 0 0,1-5-480 0,3-3-96 16,0 1 0-16,3-6-16 0,-1 2-176 0,5-3 128 16,0 2-128-16,1 2 128 0,-1-1-128 0,1 3 0 15,-6 4 0-15,0 2 0 0,-2 3 0 0,-3 6 0 16,-2 4 0-16,-4 6 0 0,-3 0 0 0,-1 7 0 15,-5 1-128-15,-3 4 128 0,-2 3 0 0,-4 2 0 16,-4 2-144-16,-2 2 144 0,-2-3 0 0,1 2 0 0,-1-2 0 0,3-1 0 16,1-5 0-16,3-1 0 0,3-1 0 0,2-5 0 15,1 0 0-15,4-8 0 0,0 0 0 0,0 0 0 16,9-8 0-16,3-1 192 0,4-4-16 0,1 0-16 16,2 1-160-16,3-4 192 0,-2 0-192 0,5 0 192 15,-1 1-192-15,1 0 0 0,1 1 0 0,-1 1 128 16,0 1-128-16,0 4 0 0,-1 2 0 0,-1 4 0 15,-2 5 0-15,-3 4 0 0,-4 2 0 0,-1 4 0 16,-3 2-144-16,-3 2 144 0,-3 1 0 0,-1 1 0 16,-3 4 0-16,-1 2 0 0,-3-1 0 0,-1 0 0 15,-2 2-1056-15,2-5-96 0,1 4-32 0,2 4 0 16,-1-10-2080-16,6-4-432 0</inkml:trace>
  <inkml:trace contextRef="#ctx0" brushRef="#br0" timeOffset="6342.33">5681 12641 11967 0,'-7'-10'1072'0,"-2"-1"-864"16,1 2-208-16,1 4 0 0,1-1 1936 0,6 6 352 16,-10-6 64-16,10 6 16 0,-11 8-768 0,3 5-160 15,-1 2-32-15,-3 7 0 0,2 6-704 0,0 5-160 0,0 5-32 0,0 4 0 16,-2 6 16-16,-2 3 0 0,-2 4 0 16,-2 2 0-16,-1 2-64 0,-2 2-16 0,-1-2 0 15,1-6 0-15,1-7-128 0,2-7-48 0,3-9 0 0,3-5 0 16,3-6 240-16,3-7 64 0,1-3 0 0,5-9 0 15,0 0 224-15,0 0 48 0,5-16 16 0,5-3 0 16,4-5-32-16,4-5-16 0,1-5 0 0,1-3 0 16,1-3-560-16,2-3-96 0,0-1-32 0,2-1 0 0,0-5-128 0,5 2 0 15,0 5 0-15,2 1 0 0,0 4 0 0,-1 4 0 16,0 6 0-16,-2 2 0 0,-2 6 0 0,-4 7-176 16,-5 6 176-16,-4 7-128 0,-14 0 128 0,7 8-208 15,-7 9 80-15,-5 3 128 0,-6 3-240 0,-8 1 80 16,-8 4 16-16,-6-1 0 0,-7 3-80 0,-4 2-16 15,-4-1 0-15,-3-1 0 16,3-2-544-16,2-4-112 0,6-6-32 0,7-1 0 16,7-3-1968-16,5-9-400 0</inkml:trace>
  <inkml:trace contextRef="#ctx0" brushRef="#br0" timeOffset="6587.4">6649 11884 20271 0,'0'0'1792'0,"5"-6"-1424"0,-5 6-368 0,0 0 0 15,4-6 1920-15,-4 6 304 0,0 0 64 0,0 0 16 16,-6 6-1056-16,-3 2-208 0,-4 8-32 0,-3 5-16 16,-3 7-288-16,-3 7-48 0,-1 5-16 0,-2 7 0 15,-1 4-224-15,-3 4-48 0,0 2-16 0,0 4 0 16,1 3-352-16,1 2 128 0,0-3-128 0,2 2 0 31,2-5-1024-31,3-2-256 0,0-3-64 0,4-4-16 0,3-4-1088 16,2-5-224-16,4-5-32 0</inkml:trace>
  <inkml:trace contextRef="#ctx0" brushRef="#br0" timeOffset="6945.6">6612 12655 4607 0,'0'0'192'0,"0"0"64"0,0 0-256 0,8 8 0 15,1-3 0-15,2 3 0 0,3-4 4640 0,3-2 880 16,2 2 176-16,5-2 48 0,0-2-3872 0,5-1-768 16,-1-1-144-16,2-1-48 0,-2-2-336 0,0-4-64 15,0 3 0-15,0-6-16 0,-3 2 32 0,-1-1 16 16,-2-1 0-16,-3 2 0 0,-3-4-16 0,-3 3 0 15,-3 1 0-15,-3-2 0 0,-4 4-16 0,-3 0 0 16,-3 0 0-16,-5 2 0 0,-4 4-144 0,-4 4-48 16,-7 3 0-16,-5 1 0 0,-4 4-320 0,-3 3 144 15,-5 6-144-15,1 4 0 0,-2 0 128 0,3 0-128 16,4 5 0-16,3-2 0 0,6 4 128 0,6-5-128 0,5 2 0 0,5-4 0 16,3 1 0-16,8-3 0 15,4-2 0-15,6-1 0 0,6-3 0 0,3-3 0 0,6 1 0 0,6-8 0 31,4-2-1536-31,1-4-304 0,0-4-64 0</inkml:trace>
  <inkml:trace contextRef="#ctx0" brushRef="#br0" timeOffset="7126.25">7671 12348 21183 0,'0'0'1888'0,"0"0"-1504"16,-4 10-384-16,1 0 0 0,-2 5 1792 0,-1 3 272 15,0 4 64-15,1 3 16 0,1-1-976 0,2 6-192 16,2-2-32-16,1 2-16 0,0 3-560 0,3-1-112 16,1 1-32-16,1-1 0 0,0 1-224 0,-1 0-160 15,-2 1 32-15,0 0 0 16,-2-3-2864-16,-2-3-560 0,-3 22-112 0,-2-15-32 0</inkml:trace>
  <inkml:trace contextRef="#ctx0" brushRef="#br0" timeOffset="7331.7">8084 12273 33167 0,'0'0'2944'0,"-6"1"-2352"16,1 0-464-16,-7 8-128 0,-2 3 448 0,-5 7 64 16,-5 5 0-16,-5 4 16 0,-5 7 240 0,-6 4 64 0,-3 1 0 0,-4 2 0 15,-3 1-288-15,0 4-48 0,-4 3-16 0,5 0 0 16,-3-1-320-16,3 2-160 0,2 1 160 0,4-1-160 31,4 0-1936-31,2-4-496 0</inkml:trace>
  <inkml:trace contextRef="#ctx0" brushRef="#br0" timeOffset="7872.24">1759 15043 15663 0,'-6'-18'1392'0,"2"8"-1120"0,-1-1-272 0,-4-3 0 0,1 2 1296 0,-2 3 208 16,1 1 32-16,-2 4 16 0,-2 3 320 0,-3 2 64 15,-5 3 16-15,-4 6 0 0,-4 8-880 0,-3 5-176 16,-4 4-48-16,-2 1 0 0,-4 6-224 0,-1 4-48 15,1 3-16-15,1 2 0 0,5 7-80 0,3-5-16 16,2 0 0-16,7-5 0 0,5 0-256 0,7-3-48 16,6-8-16-16,6 0 0 0,3-5-144 0,5-2 0 15,6-5 0-15,5-4 0 0,4 0 0 0,5-6-192 16,8-4 0-16,8-4-10240 16,7-3-2064-16</inkml:trace>
  <inkml:trace contextRef="#ctx0" brushRef="#br0" timeOffset="8164.54">2404 14980 20271 0,'-18'7'1792'0,"5"-4"-1424"0,-3 5-368 0,-2 5 0 16,-2 5 1680-16,-3 3 272 0,-3 7 48 0,1 1 16 16,-2 2-992-16,0 3-208 0,-2 2-48 0,0 1 0 15,1-1-320-15,5 1-64 0,3-1 0 0,6-6-16 16,2 0-112-16,9-9 0 0,5-2-16 15,7-2 0-15,5-4 64 0,6-7 16 0,7-2 0 0,3-7 0 16,2-2 160-16,4-8 32 0,3-2 16 0,3-4 0 16,0-3-80-16,-1 1 0 0,-4-5-16 0,1 2 0 15,-5-4-64-15,-1 3-16 0,-6 1 0 0,-3-3 0 0,-4 3-32 16,-6-2-16-16,-7 6 0 0,-2 1 0 0,-3 3-112 16,-4 4-32-16,-8 2 0 0,-5 7 0 15,-4 3-1120-15,-10 3-240 0,-8 5-32 0,-4 0-15312 16</inkml:trace>
  <inkml:trace contextRef="#ctx0" brushRef="#br0" timeOffset="8508.5">2991 15051 23039 0,'10'13'2048'0,"-1"2"-1648"15,-1 3-400-15,-3 2 0 0,-3 2 480 0,-3 4 16 16,-3-1 0-16,-5 3 0 0,0-3 320 0,-3 6 64 16,-4 2 16-16,0-3 0 0,-2 0-96 0,0-2-16 0,2-6 0 0,-2-2 0 15,3-3-80-15,2 0 0 16,5-3-16-16,1-8 0 0,7-6-96 0,0 0-16 16,0 0 0-16,0 0 0 0,1-7 272 0,5-6 48 0,-1-2 16 0,6-3 0 15,1-3-336-15,2-1-64 16,3-5 0-16,2 0-16 0,1-3-256 0,4-1-48 15,4 6-16-15,-1-4 0 0,2 1-176 0,2 1 128 0,1 5-128 0,-12 11 128 16,0 2-128-16,1 3 0 0,-1 0 0 0,-1 8 0 16,-1 5 0-16,-3 4 0 0,-1 4 0 0,-2 5 0 15,-1 3 0-15,-5 4 0 0,-6 3 0 0,3 12 0 16,-6-4-1392-16,-1-2-144 0,-2-3-48 0,4-11-9664 16,-1-1-1936-16</inkml:trace>
  <inkml:trace contextRef="#ctx0" brushRef="#br0" timeOffset="8864.12">4361 14893 26719 0,'0'0'1184'0,"-5"-9"240"0,5 9-1136 0,0 0-288 0,0 0 0 0,0 0 0 15,0 0 848-15,-5 10 112 16,-3 4 32-16,3 5 0 0,2 6-224 0,-1 6-32 0,0 6-16 0,-1 3 0 16,0 9-112-16,-3 3-32 15,-3 5 0-15,-3 3 0 0,-2 2 128 0,-1-1 0 0,-2 4 16 0,-2-7 0 16,-3-3-288-16,0-2-64 0,-1-4-16 0,0-9 0 15,-1-4-144-15,0-2-16 0,1-5-16 0,1-3 0 16,2-8-32-16,-2-4 0 0,-2-6 0 0,2-2 0 31,0-8-848-31,0-3-160 0,-3-1-32 0,2-9-10400 0,3-7-2080 0</inkml:trace>
  <inkml:trace contextRef="#ctx0" brushRef="#br0" timeOffset="9038.69">4143 14265 35935 0,'-7'-9'1600'0,"7"9"320"0,-4-12-1536 0,4 12-384 15,0 0 0-15,-7-6 0 0,-2 2 480 0,0 2 32 16,-1 2 0-16,1 1 0 0,-1 0-256 0,1 0-64 16,-1 2 0-16,0-2 0 0,2 2-192 0,0 2-288 15,1 2 64-15,7-7 16 16,-7 6-2640-16,2 2-528 0,0 1-96 0</inkml:trace>
  <inkml:trace contextRef="#ctx0" brushRef="#br0" timeOffset="9314.62">4676 14721 24879 0,'0'9'2208'0,"3"5"-1760"0,1 4-448 0,0 6 0 16,-2-1 880-16,-1 2 80 0,-1 4 32 0,-1-3 0 15,-1 2-96-15,0-8 0 0,2-1-16 0,0-1 0 16,2 2-480-16,0-2-80 0,1-1-32 0,2-3 0 16,0-2-80-16,1-3-16 0,3 1 0 0,1-6 0 15,3-5 432-15,1-4 80 0,0-7 0 0,-3 3 16 16,2-1 176-16,1-5 48 0,0-2 0 0,0 0 0 16,0-4-240-16,0 1-64 0,0-5 0 0,-1-1 0 15,-2-2-368-15,-1 0-80 0,1-4 0 0,-3 3-16 0,0 1-176 0,0-1-144 16,-2 5 144-16,0-2-208 15,-1 6-1664-15,1 2-336 0,-3 4-64 0</inkml:trace>
  <inkml:trace contextRef="#ctx0" brushRef="#br0" timeOffset="9774.15">6262 14490 28799 0,'0'0'1280'0,"0"0"256"0,0 0-1232 0,0-4-304 16,-3-4 0-16,-2 3 0 0,-4 3 640 0,-4 0 80 16,-6-2 16-16,-5 1 0 0,-4 0-256 0,-4 3-48 15,-5 3-16-15,-20 6 0 0,-1 5-208 0,-1 5-32 0,1 2-16 0,2 5 0 16,-1-2-160-16,3-3 192 0,7 1-192 0,7 1 192 15,7 2-192-15,7-3 0 0,8-3 0 0,7 0 0 16,5-1 0-16,6-4 0 0,5-3 0 0,6-3 0 16,6-6 336-16,6-3-16 0,4-3 0 0,8-6 0 15,3 0 240-15,3-5 32 0,2-4 16 0,-13 3 0 16,2 1-176-16,1-3-48 0,0-1 0 0,-1 0 0 16,-1 1-144-16,-4 3-48 0,-1 1 0 0,-2 3 0 15,-2-3-48-15,-3 6-16 0,-3 3 0 0,-3 5 0 16,-3 3-128-16,-2 4 128 0,-3 2-128 0,-3 6 128 0,-3 10-128 0,-3 1 0 15,-2 6 0-15,-4 5-176 0,-4 5 176 0,-3 5 0 16,-2-3 0-16,-5 6 128 0,-3-1 0 0,-13 19 0 16,2-10 0-16,-2-2 0 0,-1-1 0 0,2-6 0 15,0-4 0-15,-1-3 0 0,1-7 0 0,3-1 0 16,-2-8 0-16,5-2 0 0,-1-2-128 0,3-6-256 16,1-4 64-16,0-2 0 15,3-7-2448-15,2-3-496 0</inkml:trace>
  <inkml:trace contextRef="#ctx0" brushRef="#br0" timeOffset="10344.5">7079 14443 9215 0,'0'0'816'0,"6"-8"-656"0,-1-2-160 0,0 0 0 0,-1-4 1936 0,0 0 368 16,-1 2 64-16,-3-1 0 0,0-1-864 16,0 2-176-16,-2 2-48 0,-1-2 0 0,-1 5-256 0,-1-2-64 15,-3 4-16-15,-2 3 0 0,-3 2-208 0,-2 3-32 16,-4 3-16-16,-12 9 0 0,-1 5-304 0,-2 5-48 16,-1 3-16-16,0 0 0 0,0 0-64 0,2 1 0 15,3 3-16-15,6-5 0 0,5-1-48 0,5-5-16 16,5-2 0-16,4-2 0 0,8 0 96 0,3-2 32 15,4-5 0-15,7-2 0 0,6-7 384 0,5-1 80 16,6-4 0-16,-9-2 16 0,8-3-160 0,2-5-48 16,2-1 0-16,-1-2 0 0,0 0-176 0,-2-2-32 15,-2 0-16-15,-1-1 0 0,-3 1-48 0,-2 0-16 16,-2 2 0-16,-2-1 0 0,-5 2-80 0,-3 2-16 16,-3 4 0-16,-2 0 0 0,-3 5-192 0,-6 5 128 15,0 0-128-15,0 0 0 0,2 15 0 0,-4 6 0 16,-3 2 0-16,1-3 0 0,1 5 0 0,-1-1-160 15,0 3 160-15,1-1-128 0,1-1-32 0,3 2 0 0,3-3 0 16,1 3 0 0,1-6-1824-16,3-1-352 0,1-4-80 0,8 2-12528 0</inkml:trace>
  <inkml:trace contextRef="#ctx0" brushRef="#br0" timeOffset="10811.22">8351 13558 21183 0,'-4'-34'944'0,"4"22"192"0,0 5-912 0,0 1-224 0,0 6 0 0,0 0 0 15,0 0 1136-15,-6 13 176 16,-2 5 32-16,-4 9 16 0,-3-1-832 0,-6 10-160 16,1 5-48-16,-3 2 0 0,-2 8 80 0,-3 3 16 0,-3 2 0 15,-1 8 0-15,-3-2 208 0,-1 4 32 0,-2 4 16 0,6 0 0 16,2-4-384-16,3-1-80 0,8-4-16 0,5-1 0 16,5-11-192-16,4-2 128 0,5-2-128 0,4-6 0 15,2-5 128-15,3-3-128 0,1-3 0 0,5-6 0 16,1-6-1008-16,-1-2-288 15</inkml:trace>
  <inkml:trace contextRef="#ctx0" brushRef="#br0" timeOffset="10955.48">7802 14345 32255 0,'0'0'2864'0,"4"-9"-2288"15,1 0-576-15,7 0 0 0,5 1 624 0,4 2 16 16,3-2 0-16,1 3 0 0,6 0-448 0,2-1-192 15,2 1 160-15,1 0-160 16,-2-3-608-16,-1 4-224 0,-1 2-32 0,-5 0-13744 0</inkml:trace>
  <inkml:trace contextRef="#ctx0" brushRef="#br0" timeOffset="11211.58">8131 14553 21183 0,'18'4'1888'0,"-5"-4"-1504"16,2-1-384-16,8-2 0 0,6-1 1520 0,4-1 224 15,3 1 48-15,2-6 16 0,4-1-432 0,0-2-96 16,-1-3 0-16,-2 0-16 0,0 1-336 0,-2 0-64 16,-4 0-16-16,-3-3 0 0,-5 1-160 0,-3 2-48 0,-5 0 0 15,-4-1 0-15,-4 1-128 0,-4 4-48 0,-5-2 0 0,-4 3 0 16,-3 2-128-16,-4 6-16 0,-1 0-16 0,-3 5 0 16,-3 1-304-16,-4 6 0 0,-1-1 128 0,-2 5-128 15,-2 4 0-15,2 2 160 0,1 0-160 0,2 3 128 16,2 3-128-16,3-1 0 0,4 4 0 0,4 2 128 15,6-7-128-15,3 4 0 0,5 0 0 0,5 2 0 16,-1-3-1024-16,4 2-192 0,-1 1-48 0,2-1-15600 16</inkml:trace>
  <inkml:trace contextRef="#ctx0" brushRef="#br0" timeOffset="11712.09">3546 16971 29087 0,'6'-21'1280'0,"-1"9"272"0,1 0-1232 0,0 6-320 0,-6 6 0 0,0 0 0 16,0 0 288-16,0 0 0 0,4 5 0 0,-1 8 0 15,-3 2 208-15,-2 5 32 0,-1 4 16 0,-4 8 0 16,-2 4 32-16,-2 3 16 0,-4 4 0 0,-2 2 0 15,-2 3-16-15,0-2 0 0,-1 2 0 0,-2 1 0 16,-1-5-160-16,3-1-32 0,-3-3-16 0,3-5 0 0,1-3 80 0,2-9 32 16,4-4 0-16,3-4 0 0,1-6 176 0,5-4 48 15,4-5 0-15,-1-9 0 0,1-5 96 0,7-6 32 16,3-4 0-16,2-7 0 0,4 0-496 0,1-3-80 16,2-1-32-16,6-2 0 0,3-2-224 0,0 1 0 15,3-1 128-15,4 1-128 0,2 1 0 0,-1 2 0 16,1-1 0-16,0 6 0 0,-1 3 0 0,-2 2 0 15,0 3-160-15,12-2 160 16,-8 6-1248-16,-5 5-160 0,2 7-48 0,-14 5-11152 16,1 1-2224-16</inkml:trace>
  <inkml:trace contextRef="#ctx0" brushRef="#br0" timeOffset="12038.5">4612 16938 31327 0,'0'0'2784'0,"-5"-2"-2224"0,-3 0-560 16,-1 1 0-16,0 2 1040 0,-1 3 112 0,-1 1 0 0,-2 5 16 15,-4 1-416-15,-1 5-96 0,-2 1-16 0,-1 8 0 16,-2 0-256-16,-1 4-48 0,1-2-16 0,0 5 0 16,4 1-128-16,2-4-16 0,4 0-16 0,3-1 0 15,5-2-160-15,4-4 0 0,3 1 0 0,6-4 0 16,6-1 128-16,1-6-128 0,6-2 0 0,3-6 128 15,3-3 0-15,7-5 0 0,3-2 0 0,1-7 0 16,0-1 192-16,0-2 16 0,2-1 16 0,-6-2 0 0,-5-3 96 16,-1 2 0-16,-6-2 16 0,-5 3 0 0,-4-2-16 0,-4-1-16 15,-5-1 0-15,-4 4 0 0,-4-1-208 0,-7 2-32 16,-3 0-16-16,-13-2 0 16,-4 6-512-16,-4 2-112 0,-2 7 0 0,-1 2-16 15,2-1-2240-15,4 4-448 0,3 2-96 16,11 0-16-16</inkml:trace>
  <inkml:trace contextRef="#ctx0" brushRef="#br0" timeOffset="12377.35">5692 16812 28223 0,'0'0'1248'0,"0"0"256"0,0 0-1200 0,-1 13-304 16,-3-3 0-16,-2 4 0 0,-3 3 960 0,-4 1 128 0,-3 3 16 0,-2 0 16 15,-1 3 0-15,-3-1 0 16,-2 4 0-16,0 2 0 0,0 4-560 0,2 0-112 0,3-3-32 0,1 1 0 16,2-1-240-16,4-6-48 15,7 1-128-15,4-6 192 0,3-2 48 0,2-3 0 16,6-3 0-16,3-1 0 0,2-3 80 0,4-6 32 0,4-2 0 0,4-3 0 16,3-6 64-16,2-4 16 0,1-3 0 0,0-2 0 15,0-4-32-15,-1-1 0 0,-3-4 0 0,-2 1 0 16,-4-3 32-16,-3 1 0 0,-2-1 0 0,-4-1 0 15,-8 3-128-15,0 2-32 0,-5 2 0 0,-2 0 0 16,-3 4-272-16,-3 3 0 0,-2 2 0 0,-3 6 0 16,-6 0-320-16,-1 5-160 15,-4 4-32-15,-1 2-16 0,-2-1-2000 0,2 4-400 0,0 0-80 0,5-3-13520 16</inkml:trace>
  <inkml:trace contextRef="#ctx0" brushRef="#br0" timeOffset="12609.8">6583 16052 30399 0,'0'0'2704'0,"0"0"-2160"16,4-5-544-16,-4 5 0 0,0 0 704 0,-1 11 48 16,-2 6 0-16,-2 4 0 0,-4 2 32 0,0 9 16 15,-3 3 0-15,-4 6 0 0,-1 7-352 0,-3 6-64 16,-1 0 0-16,-1 5-16 0,1 3-48 0,0-1-16 15,-2 3 0-15,2-3 0 0,0 4-112 0,4-6 0 16,0 0-16-16,3-1 0 0,0-2-176 0,5-2-256 16,0-4 64-16,2-5 16 15,-1-4-1744-15,-1-5-336 0,0-6-80 0</inkml:trace>
  <inkml:trace contextRef="#ctx0" brushRef="#br0" timeOffset="12761.67">5974 16718 34095 0,'12'-12'3024'0,"4"2"-2416"0,6 1-480 0,2 0-128 16,3 2 432-16,4 0 64 0,5-2 16 0,2 2 0 0,3-2 64 0,1 3 32 15,0-6 0-15,0 6 0 16,0-2-448-16,-2 2-160 0,-2 2 0 0,-2-1 144 16,-5 0-3136-16,-1 2-624 0</inkml:trace>
  <inkml:trace contextRef="#ctx0" brushRef="#br0" timeOffset="13073.35">7153 16511 23951 0,'0'0'2128'0,"-3"-4"-1696"16,-2-4-432-16,-3 4 0 0,-3 3 2064 0,-2 2 336 15,-3 3 64-15,-5 4 16 0,-2-1-1280 0,-2 5-256 16,-3 4-48-16,-4 3-16 0,-1 7-432 0,0 2-64 0,0-1-32 0,1 0 0 15,6 4-224-15,3-4-128 16,4 2 128-16,5-2-128 0,6 1 192 0,7-3-16 0,5 2-16 0,6-4 0 16,5 1 64-16,4 0 16 15,4-4 0-15,4-1 0 0,-1 2 64 0,4-1 16 0,0 2 0 16,-1 0 0-16,-3-1 80 0,-3-2 32 0,-3 0 0 0,-5-1 0 16,-3-2 176-16,-6 1 32 0,-3-2 16 15,-8 2 0-15,-7-2 128 0,-7 0 32 0,-8-1 0 0,-6 1 0 16,-9-2-320-16,-3-3-64 0,-8 3-16 0,-1-7 0 31,-1 1-1088-31,1-5-224 0,-1 1-32 0,3-3-12880 0,1 0-2576 0</inkml:trace>
  <inkml:trace contextRef="#ctx0" brushRef="#br0" timeOffset="30364.26">1134 19013 28223 0,'0'0'1248'0,"0"0"256"0,0 0-1200 0,13-3-304 0,2-3 0 0,4-1 0 15,1-1 448-15,6-5 16 0,4-2 16 0,8-1 0 16,8-3 160-16,6 0 48 0,3 1 0 0,1 1 0 16,0-1-368-16,-3 3-80 0,-1 2-16 0,-4 1 0 0,-3 2-480 15,-3 5-80-15,-3 5-32 0,-6 3-14032 16</inkml:trace>
  <inkml:trace contextRef="#ctx0" brushRef="#br0" timeOffset="30547.96">1356 19304 27695 0,'0'0'1216'0,"0"0"272"0,0 0-1184 0,-2-8-304 16,4-6 0-16,8 1 0 0,7 3 592 0,8-8 64 15,10-4 16-15,5-3 0 0,7 1 16 0,4-3 0 16,5 2 0-16,0-3 0 0,1 2-208 0,3-1-32 16,1 6-16-16,1 4 0 0,2 6-256 0,-6-2-48 0,-3 7-128 15,-5-1 192 1,-3 5-1312-16,-5 1-272 0,-4 1-48 0,-5 0-12464 0</inkml:trace>
  <inkml:trace contextRef="#ctx0" brushRef="#br0" timeOffset="30853.33">1766 18398 31039 0,'0'0'1376'0,"14"4"288"16,-2-3-1344-16,9-1-320 0,4 1 0 0,9 3 0 16,7 4 288-16,6 0-16 0,5 6 0 0,-1 1 0 0,1 1 416 15,0 3 80-15,-2 3 0 0,-2 3 16 0,-1 5-128 0,-1 3-16 16,-4 1-16-16,-3 0 0 0,2 2-160 0,-7 1-16 16,-4 2-16-16,-8 2 0 0,-8 3-192 0,-5 2-48 15,-6 4 0-15,-4-1 0 0,-5-3-48 0,-5 0-16 16,-5-4 0-16,-9 0 0 0,-5-3 32 0,-3-3 0 15,-4-3 0-15,0-3 0 0,-1-1-416 0,2-2-64 16,2-3-32-16,2-5-17248 0</inkml:trace>
  <inkml:trace contextRef="#ctx0" brushRef="#br0" timeOffset="31275.62">4359 18680 24191 0,'-4'-21'1072'0,"1"9"208"0,2-2-1024 0,-3-1-256 0,-1-2 0 0,-2 4 0 15,-2-1 1232-15,-3 2 192 0,-2-2 48 0,-4 3 0 16,1 2-240-16,-8 5-32 0,-4 1-16 0,-3 5 0 16,-3 2-448-16,-5 2-96 0,-3 7 0 0,0 3-16 15,-1 3-336-15,0 4-64 0,4 6-16 0,0-2 0 16,5 2-208-16,4-2 144 0,7 1-144 0,6-3 128 0,5-1 48 0,7-3 0 16,5-1 0-16,5-1 0 0,3-2 160 0,7-1 48 15,5 2 0-15,5-3 0 0,4 2-64 0,3-1-16 16,-1 1 0-16,1-2 0 0,-1 3-112 0,0 0 0 15,-2-1-16-15,-4 5 0 0,-5-2 16 0,-3-1 0 16,-3-1 0-16,-7 1 0 0,-4-1 64 0,-5 0 32 16,-6-3 0-16,-1 2 0 0,-6-1 80 0,-5-2 16 15,-4 1 0-15,-3-1 0 0,-3 0-144 0,1-6-32 16,-2 0 0-16,2-4 0 0,0-4-208 0,4-2 0 16,2-2 0-16,3-6 0 15,3-2-1968-15,6-6-384 0,2-4-80 0</inkml:trace>
  <inkml:trace contextRef="#ctx0" brushRef="#br0" timeOffset="31742.69">5040 18570 29487 0,'0'0'2624'0,"-10"6"-2112"0,1 0-512 0,-1 6 0 15,-3-1 592-15,-2 7 16 0,-3 8 0 0,-2-1 0 16,-4 8 560-16,-1 3 112 0,-1 6 32 0,0 5 0 16,1 3-480-16,-1 4-80 0,0 3-32 0,-1 1 0 15,-1 3-224-15,1-3-48 0,1-5-16 0,-1-2 0 16,0-4-208-16,2 0-32 0,2-3-16 0,4-4 0 0,2-8-176 0,3-4 128 16,2-4-128-16,3-5 128 0,2-5 48 0,4-2 0 15,3-12 0-15,0 0 0 0,0 0 224 0,0 0 48 16,-3-11 16-16,3-5 0 0,1-6 96 0,4-1 16 15,1-5 0-15,1-4 0 0,1-6-384 0,2-4-64 16,0-6 0-16,5-4-128 0,2-5 144 0,3-3-144 16,4-9 0-16,4 2 144 0,3 3-144 0,2 3 0 15,5 5 0-15,-1 6 0 0,1 5 0 0,-2 6 0 16,0 4 0-16,3 5 0 0,-1 7-176 0,0 4 176 16,-1 6-128-16,-2 4 128 0,-2 5 0 0,-3 4-160 15,-6 3 160-15,-5 7 0 0,-5 0-144 0,-5 4 144 16,-5 4 0-16,-4 1-144 0,-4 2 144 0,-5 1 0 0,-5 1 0 15,-8 0-128-15,-6 1 128 0,-4-1 0 0,-3-1 0 16,-3-1 0-16,-2-3 0 0,1-1 0 0,1-2 0 0,1-1 0 16,3-4-272-16,2-2 16 0,1-4 16 0,6-2 0 31,3-3-1920-31,7-3-384 0,5-1-80 0,6-5-14544 0</inkml:trace>
  <inkml:trace contextRef="#ctx0" brushRef="#br0" timeOffset="31976.86">5752 18446 27647 0,'0'0'2448'0,"0"0"-1952"0,-8 9-496 0,1 1 0 0,-2 4 960 0,-3 6 80 16,-4 2 32-16,-2 3 0 0,-2-1 720 0,-1 6 160 15,0 3 32-15,-1-1 0 0,0-1-928 0,2 0-176 16,1 5-48-16,0 0 0 0,0-1-496 0,4-1-96 15,2 1-32-15,3-5 0 0,1-4-208 0,2-1 0 16,2-1 0-16,2-3 0 0,1-4-208 0,2 1-144 16,3-6-32-16,1-5 0 15,-4-7-2304-15,0 0-448 0,12-1-112 0</inkml:trace>
  <inkml:trace contextRef="#ctx0" brushRef="#br0" timeOffset="32404.92">6428 18385 21183 0,'0'0'1888'0,"0"0"-1504"0,0 0-384 0,0 0 0 16,0 0 1744-16,0 0 288 0,-9 4 48 0,0 6 16 16,-5 2-368-16,-1 4-80 0,-1 3-16 0,-5 8 0 15,-2 1-592-15,0 3-112 0,1 0-32 0,-3 2 0 16,-1 4-224-16,-1-2-48 0,0-6-16 0,3 1 0 16,1 2-224-16,3-6-64 0,2-1 0 0,4-5 0 0,4-4 0 0,1-2 0 15,3-2 0-15,2-2 0 0,4-10 48 0,0 0 0 16,0 0 0-16,0 0 0 0,0 0 128 0,11-12 16 15,3-2 16-15,2-3 0 0,0-2-16 0,3-2-16 16,2-2 0-16,1-3 0 0,3 2-368 0,-1 1-128 16,-1-7 0-16,2 0 144 0,3 1-144 0,0 0 0 15,1 4 144-15,-1 0-144 0,1 4 0 0,-1 3 0 16,-1 3 0-16,-4 3 0 0,-3 0 0 0,-2 1 0 16,-1 5-176-16,-3 4 176 15,-3-1-1584-15,-11 3-208 0,10 3-64 0,2-2-11056 16,-12-1-2208-16</inkml:trace>
  <inkml:trace contextRef="#ctx0" brushRef="#br0" timeOffset="33033.23">7323 18547 27647 0,'0'0'2448'0,"4"-7"-1952"0,-2-4-496 0,-2 3 0 15,-2-2 1824-15,-3 4 272 0,-5-2 48 0,-3 4 16 16,-4 2-688-16,-3 2-144 0,-4 2-32 0,-7 6 0 16,-6 2-800-16,1 4-176 0,-3 3-16 0,0 4-16 15,1 2-288-15,2 6 0 0,2 1 128 0,9-1-128 16,4 0 0-16,7-2 0 0,7-2 0 0,4-3 0 16,6-4 0-16,3-3 0 0,4-2 0 0,2-3 0 15,5-5 320-15,4-3-64 0,3 0 0 0,1-6 0 0,2-5 96 16,0-4 16-16,-2 1 0 0,1-1 0 0,-1-4 16 0,-1 1 0 15,-2-2 0-15,-2 0 0 0,-1 0 0 0,-1 1 0 16,-2-2 0-16,-3 1 0 0,-3 3-192 0,-3 2-48 16,-2 5 0-16,-5 8 0 0,6-10-144 0,-6 10 0 15,0 0 0-15,0 0 128 0,0 0-128 0,0 11 0 16,1 0 0-16,3 1-176 0,1 4 176 0,4-2 0 16,3 1 0-16,4-4-128 0,3 1 128 0,3-3 0 15,3 2 0-15,2-5-128 0,2-2 128 0,2-4 0 16,2-4 0-16,-3 1 0 0,2-1 0 0,1-5 0 15,3-1 0-15,0-4 128 0,4 1-128 0,-1-3 0 16,1-4 0-16,-1-1 128 0,2-2 0 0,-1-8 16 0,2-2 0 0,-1-5 0 16,-2-2 16-16,5-11 0 0,-1-5 0 0,3-8 0 15,1 1-160-15,0-7 160 0,0-3-160 0,-1 1 160 16,-3 1-160-16,-5 2 0 0,-5 8 144 0,-6 9-144 16,-7 5 0-16,-6 10 0 0,-5 8 0 0,-4 9 0 15,-4 4 0-15,-5 7 0 0,-5 6 0 0,-7 6 0 16,-8 8-128-16,-8 9 128 0,-7 4-128 0,-3 9 128 15,-3 5-160-15,-3 5 160 0,-3 6-192 0,3 3 192 16,2 1-160-16,3 3 160 0,1 4-128 0,5-2 128 16,5-3 0-16,5-2 0 0,6 1 0 0,6-1-128 15,2 1 128-15,7-6 0 0,3-1 0 0,2-5 0 16,1 0 0-16,2-4-160 0,0 0 160 0,0-4 0 16,2-2-448-16,-2-3 0 15,1 1 16-15,-3-4 0 0,0 0-2816 0,0-9-560 0,-6-1-112 16,6-16-12352-16</inkml:trace>
  <inkml:trace contextRef="#ctx0" brushRef="#br0" timeOffset="33256.3">5934 18059 43535 0,'-22'-4'1920'0,"11"1"416"0,2-2-1872 0,1 3-464 0,8 2 0 0,0 0 0 16,0 0 656-16,0 0 48 0,0 0 0 0,0 0 0 15,0 0-496-15,8-8-80 0,2 3-128 0,3 1 176 32,-1 3-2528-32,6-2-496 0</inkml:trace>
  <inkml:trace contextRef="#ctx0" brushRef="#br0" timeOffset="39803.19">14950 1311 24815 0,'-28'-19'1088'0,"12"8"256"0,2 0-1088 0,-1 1-256 0,0 5 0 0,0 0 0 15,3 3 496-15,0 0 32 0,1 1 16 0,0 2 0 16,11-1-176-16,-10 3-48 0,10-3 0 0,0 0 0 15,0 0 128-15,0 0 0 0,0 0 16 0,0 0 0 16,0 0 48-16,5 11 0 0,4-3 0 0,5 2 0 16,6 2-64-16,6-2 0 0,8 2 0 0,7 2 0 15,7 0-64-15,6 0-32 0,8-1 0 0,2 0 0 16,4-7-80-16,4-1-16 0,6 0 0 0,4-2 0 0,3-3 128 0,2-1 0 16,1-3 16-16,3 1 0 0,4 2 0 0,5-2 0 15,1 1 0-15,-2 1 0 0,-4-1-96 0,-3 2-32 16,1 3 0-16,-4-3 0 0,0 0-16 0,-8 0 0 15,0 1 0-15,-7 0 0 0,-2 2 64 0,-4-1 0 16,1 0 0-16,-3 0 0 0,-2 0-32 0,-7-1 0 16,-8 0 0-16,-4 0 0 0,-4-2-96 0,-6 1 0 15,-7-1-16-15,-4 0 0 0,-2-1 64 0,-7 0 16 16,-3 0 0-16,-4 1 0 0,-8 1-48 0,0 0 0 16,6-6 0-16,-6 6 0 0,0 0-208 0,0 0 0 15,-4-7 0-15,4 7 0 16,-7-5-1120-16,-2 2-160 0,-1-1-48 0,-5 1-11024 15,1-2-2224-15</inkml:trace>
  <inkml:trace contextRef="#ctx0" brushRef="#br0" timeOffset="40774.43">22304 1553 12895 0,'-10'-5'1152'0,"1"1"-928"16,-1-4-224-16,0 3 0 0,0 1 1008 0,0 3 144 16,0-2 48-16,1 1 0 0,0-2-704 0,2 3-144 15,1 0-32-15,1-1 0 0,0 1 432 0,5 1 80 16,0 0 0-16,0 0 16 0,0 0 144 0,0 0 32 15,0 0 0-15,15 0 0 0,4 1-288 0,5 1-48 16,9-1-16-16,5 0 0 0,11 0-112 0,5-1-32 16,7 0 0-16,6-2 0 0,1-2 64 0,10 1 16 15,8-3 0-15,6-2 0 0,2 5-32 0,6-4-16 16,2-2 0-16,5 4 0 0,6-2-48 0,1 0-16 0,2 2 0 16,2-2 0-16,4 0-112 0,-2 2-32 0,-6-4 0 0,0 3 0 15,2-2 32-15,-3 2 0 0,-6-2 0 0,-2-1 0 16,0 4 96-16,-1-1 32 0,-1 1 0 0,-8 1 0 15,-7-1-128-15,-3-1 0 0,-2 2-16 0,-2 1 0 16,-1 2-128-16,-6 1-32 0,-5-3 0 0,-8 1 0 16,-6-1-208-16,-4 2 176 0,-1 0-176 0,-4 0 160 0,-6-2-160 0,-3 0 160 15,-4 2-160-15,-4 1 160 0,-3-1-160 16,-3 2 160-16,-5-1-160 0,-3 0 160 0,-2 0-160 16,-3 0-192-16,-1 1 32 0,-9-1 16 15,0 0-2416-15,0 0-496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6:41.8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18152 9930 11967 0,'6'-14'1072'0,"-1"7"-864"0,1-4-208 0,2 4 0 15,0-5 800-15,-1 5 112 0,1-3 32 0,-2 2 0 16,1 0-128-16,-1 2-32 0,-1 1 0 0,0-3 0 16,0 2 496-16,0-3 112 0,-2 1 16 0,1 0 0 15,0-1 0-15,-2 5 16 0,-1-3 0 0,1 2 0 16,-1 2-240-16,0-5-48 0,-1 8-16 0,0 0 0 15,-1-4-224-15,-5 0-32 0,-5 3-16 0,-3 6 0 0,-5 5-176 0,-4 0-32 16,-5 4-16-16,-6 4 0 0,-3 3-224 0,-5 4-32 16,-2 2-16-16,-6 3 0 0,-2 1-64 0,-4-3-16 15,-1 1 0-15,1-2 0 0,0 2-16 0,7-4 0 16,3 2 0-16,4-7 0 0,5-3 80 0,7-2 16 16,4-5 0-16,6-1 0 0,6-5 32 0,5-4 0 15,3-3 0-15,6 3 0 0,1-10 32 0,5-2 16 16,6-6 0-16,4-5 0 0,4-3-240 0,6-3-32 15,4 2-16-15,7-4 0 0,1-2-144 0,3-2 160 16,-3-2-160-16,5-1 160 0,2 0-160 0,-1-1 0 16,1-6 0-16,-4 7 0 0,-5 3 0 0,-4 4 0 15,-5 7 0-15,-4 5 0 0,-7 2 0 0,-6 8 0 16,-10 9 0-16,0 0 0 0,-12 0 192 0,-11 7-32 16,-9 7-16-16,-10 6 0 0,-10 6-144 0,-8 7 0 15,-8 5 144-15,-4 4-144 0,-1 1 0 0,-2 4 0 16,-2-4 0-16,-1-2 0 0,-5-4 0 0,2-2 0 0,3 1 0 15,6-4 0-15,7-4 0 0,6-7 128 0,6-3-128 0,10-5 0 16,7-7 128-16,8-2-128 0,7-5 160 0,7-3-160 16,6-5 208-16,9-3-48 0,9-5-16 0,6-9 0 15,7-3-144-15,6-4 0 0,5-3 0 0,6-3 0 16,5-7 0-16,4 0 0 0,1-2 0 0,4-4 0 16,6 0 0-16,2 0 0 0,0 1 0 0,-5 6 0 15,-7 4 0-15,-8 9 0 0,-7 1 0 0,-7 5 0 0,-5 4 0 16,-9 5 0-16,-9 6 0 0,-5 11 0 0,-11-6 0 0,-7 7 0 15,-6 7 0-15,-10 3 128 0,-10 9-128 0,-6 3 0 16,-10 1 0-16,-4 7 0 0,-2 2 0 0,-1 2 0 16,-4 1 0-16,-3 0 0 0,0 1 0 0,-2-3 0 15,-3-4 0-15,4 0 0 0,4-2 0 0,9-7 0 16,6-4 0-16,9-6 0 0,6-1 0 0,11-3 0 16,4-2 128-16,11-7-128 0,5-4 0 0,6-3 160 15,5-5-160-15,8-5 160 0,8-9-160 0,5-2 0 16,8-8 0-16,3-6 0 0,5-5 0 0,3-2 0 15,2-4 0-15,1 1 0 0,5-5 0 0,3 1 0 16,-3-7 0-16,0 8 0 0,-5 5 0 0,-8 8 0 16,-12 4 0-16,-6 9 0 0,-12 3 0 0,-7 10 0 15,-10 6 0-15,-11 8 0 0,-11 6 0 0,-16 10 192 16,-12 6-192-16,-7 7 192 0,-7 6-192 0,-4 5 0 16,-6 9 0-16,-6-2 0 0,-4 5 0 0,0-1 0 15,1 2 0-15,-3 0 0 0,-2-3 0 0,0 0 0 16,0 1 128-16,7-6-128 0,9-5 0 0,11-4 0 15,8-5 0-15,9-7 0 0,13-7 0 0,10-3 0 0,9-6 144 0,9-7-144 16,8-9 128-16,11-5-128 0,9-4 128 0,9-11-128 16,7-6 0-16,8-3 0 0,3-5 0 0,5-7-192 15,3-7 192-15,6-5 0 0,6-2 0 0,5-3-128 16,5-2 128-16,0-1 0 0,-2 1 0 0,-5 7 0 16,-7 4 0-16,-8 10 0 0,-9 8 0 0,-12 10 0 15,-9 9 0-15,-9 6 0 0,-8 4 0 0,-8 11 0 16,-10 4 0-16,-11 8 176 0,-9 9-48 0,-7 9 0 15,-10 7-128-15,-11 7 0 0,-5 7 0 0,-4 8 0 0,-6 5 0 16,-8 9 0-16,-5 8 0 0,-9-1 0 0,-8-1 0 0,-3 4 0 16,-1-2 0-16,-4 3 0 0,-6-3 0 0,5-4 0 15,3-1 0-15,10-5 128 0,8-6-128 0,8-9 0 16,9-7 0-16,15-10 128 0,16-10-128 0,13-5 0 16,13-11 0-16,10-8 0 0,8-8-144 0,12-9 144 15,7-11-192-15,11-13 192 0,12-8-192 0,10-14 64 16,9-8 128-16,9-13-208 0,0-9 208 0,8-9 0 15,9-8 0-15,9-6-144 0,10-10 144 0,3 1 0 16,1 2 0-16,7 7 0 0,8 3 0 0,-11 11 0 16,-10 12 0-16,-14 16 0 0,-14 13 0 0,-16 12-128 15,-14 12 128-15,-15 10 0 0,-12 8 0 0,-10 6 0 16,-10 8 192-16,-12 8-64 0,-12 9 128 0,-15 9 48 16,-13 8 0-16,-16 11 0 0,-15 4-304 0,-8 13 160 15,-8 10-160-15,-8 13 128 0,-8 4-128 0,-6 7 0 16,-5 6 0-16,-4 0 128 0,-4 2-128 0,1-7 0 15,6-5 0-15,3-5 0 0,4-6 0 0,9-5 0 0,9-7 0 16,14-10 0-16,14-14 128 0,11-10-128 0,15-9 0 0,9-9 128 16,11-9-128-16,11-12 160 0,10-9-160 0,11-12 160 15,8-10-160-15,11-11 0 0,11-10 0 0,6-11 0 16,4-10 0-16,9-14 0 0,7-17 0 0,8-6 0 16,12-6-144-16,6-8 144 0,4-8 0 0,6 3 0 15,4 4-192-15,6 5 192 0,7 2-192 0,-6 14 192 16,-9 11-160-16,-10 16 160 0,-14 12-128 0,-10 12 128 15,-14 9 0-15,-14 13 0 0,-10 13 0 0,-12 7 0 16,-9 7 0-16,-13 11 128 0,-12 11 0 0,-15 13 0 0,-15 11 48 0,-14 12 16 16,-18 15 0-16,-15 10 0 0,-12 14-192 0,-14 10 0 15,-12 13 0-15,-9 7 0 0,-7 0 0 0,-7 1 128 16,-4-7-128-16,-1-2 0 0,2-2 128 0,7-10-128 16,6-2 0-16,13-11 128 0,6-7-128 0,16-11 0 15,12-10 144-15,18-9-144 0,17-13 144 0,16-10-144 16,13-13 192-16,12-12-192 0,9-8 144 0,14-16-144 15,10-14 0-15,12-14 144 0,10-16-144 0,12-16 0 16,11-10-192-16,16-16 192 0,15-15-192 0,11-10 192 16,8-11-192-16,16-8 192 0,11-9-192 0,12-6 192 15,9 2-160-15,9 4 160 0,7 5-192 0,-3 7 48 16,-8 8 16-16,-8 18 0 0,-7 19-32 0,-22 17 0 16,-20 11 0-16,-18 14 0 0,-16 8 160 0,-16 15 0 15,-13 10 0-15,-11 13 0 0,-11 8 0 0,-8 12 0 16,-15 9 144-16,-15 12-144 0,-12 8 208 0,-16 15-64 15,-16 11-16-15,-17 16 0 0,-16 9-128 0,-12 18 0 16,-11 10 0-16,-10 5 128 0,-10 2-128 0,-4 0 0 0,-3 7 0 0,7-6 0 16,7-2 0-16,6-7 128 0,1-8-128 0,14-7 0 15,14-12 144-15,15-13-144 0,14-11 160 0,16-13-160 16,9-10 192-16,15-11-64 0,7-11-128 0,12-11 192 16,8-11-192-16,11-13 0 0,10-17 0 15,11-17 0-15,10-11 0 0,8-17-128 0,6-17 128 0,8-16-208 16,7-14 208-16,11-12-144 0,10-14 144 0,8-11-128 15,6-12-48-15,2-5 0 0,10-6 0 0,8-1 0 0,8 8-64 16,-1 11-16-16,-3 9 0 0,-1 14 0 0,-1 13 112 16,-16 20 16-16,-19 13 0 0,-12 16 0 15,-10 11 128-15,-17 18 0 0,-15 10 0 0,-10 15 0 0,-11 10 208 0,-11 10 32 16,-10 5 0-16,-14 15 0 0,-13 13 16 0,-15 13 0 16,-16 10 0-16,-18 13 0 0,-12 12-256 0,-12 16 0 15,-8 18 0-15,-5 6 0 0,-7 5 0 0,0 1 0 16,0-2 0-16,7-6 0 0,6-13 0 0,14-10 128 15,14-12-128-15,16-15 0 0,12-13 320 0,18-14-16 16,10-8-16-16,15-10 0 0,10-3-80 0,11-13-16 16,7-10 0-16,7-13 0 0,11-14-192 0,9-17 0 15,9-14 0-15,8-12 0 0,6-10 0 0,9-15 0 16,7-9 0-16,9-14-160 0,8-9 160 0,2-9-208 16,0-7 80-16,8 6 128 0,6 2-352 0,2 8 48 15,-1 8 16-15,-8 19 0 0,-10 15 112 0,-14 18 32 16,-15 15 0-16,-16 16 0 0,-16 15 144 0,-12 16 0 15,-12 10 0-15,-12 13-128 0,-13 14 128 0,-12 12 224 16,-12 13-48-16,-11 13-16 0,-9 12-160 0,-10 12 0 16,-16 13 0-16,-5 10 128 0,-5 3-128 0,-5 1 0 15,-7-2 0-15,0-6 0 0,-1-5 0 0,9-8 128 0,7-8-128 0,8-10 128 16,6-13 80-16,15-8 16 0,11-14 0 0,16-7 0 16,9-14-96-16,12-5-128 0,8-8 176 0,5-13-176 15,5-11 128-15,7-14-128 0,9-15 0 0,9-14 0 16,8-17 0-16,10-10 0 0,5-7 0 0,8-11-144 15,6-15 144-15,4-2-192 0,8-6 192 0,7-1-192 16,4-3 48-16,11 5 0 0,4 9 0 0,-4 5 0 16,-9 7-32-16,-12 20 0 0,-11 14 0 0,-12 18 0 0,-14 16 176 15,-11 10 0-15,-14 10 0 0,-8 9-128 0,-7 4 128 0,-9 6 192 16,-8 8-32-16,-9 7-16 0,-11 10-16 0,-8 8-128 16,-11 10 192-16,-12 2-64 0,-12 3-128 0,-3 0 0 15,-3 1 0-15,-3-1 0 0,-5-2 128 0,1-2-128 16,-1-1 128-16,9-9-128 0,6-5 208 0,11-6-32 15,7-8-16-15,9-5 0 0,10-9 32 0,7-8 0 16,9-8 0-16,10-8 0 0,8-8-192 0,7-9 0 16,8-8 0-16,6-6 0 0,7-10 0 0,6-10 0 15,5-8-144-15,4-9 144 0,3-6-208 0,3-10 64 16,8-12 16-16,5 4 0 0,5 6-96 0,5 1-16 16,6 1 0-16,-2 14 0 0,0 11 96 0,-8 11 16 15,-5 5 0-15,-7 10 0 0,-9 6 128 0,-9 15 0 16,-11 12 0-16,-5 10 0 0,-9 7 0 0,-8 12 0 15,-10 5 0-15,-12 10 176 0,-11 13-176 0,-12 8 160 16,-10 9-160-16,-4 4 160 0,-6 4-160 0,-7 1 0 16,-8-1 0-16,-4 1 0 0,-1 2 0 0,-1-1 0 0,2-1 0 0,8-3 0 15,3-9 160-15,13-6 0 16,12-8 0-16,15-5 0 0,12-6-32 0,12-9 0 0,8-4 0 0,11-9 0 16,7-7-128-16,12-8 0 0,10-11 0 0,11-6 0 15,8-6 0-15,6-5-144 0,1-6 144 0,8-5-160 16,4-5 160-16,11-5 0 0,7-3-144 0,1 4 144 15,-6 7 0-15,-11 16-176 0,-12 15 176 0,-14 12-128 16,-15 8 128-16,-10 11 0 0,-8 5 0 0,-8 14 0 0,-10 8 0 16,-9 17 0-16,-8 11 0 0,-8 13 0 0,-6 8 0 0,-8 4 0 15,-9 8 128-15,-3 7-128 0,-4 7 0 16,4 1-160-16,6-5 16 0,11 2 0 16,10-1-2160-16,13-2-448 0,13 1-64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6:47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19911 9583 4607 0,'0'0'400'0,"-6"5"-400"0,-3-3 0 0,1 3 0 16,0 2 1488-16,1 0 224 0,-1-1 32 0,1 0 16 16,-2-2-768-16,2-1-160 0,7-3-16 0,-6 6-16 15,-3 0 576-15,3-2 112 0,-2 1 32 0,-1 3 0 16,-1-3-128-16,0 4-32 0,-2 1 0 0,2 2 0 0,-1-2-288 0,-2 1-64 16,-1-1-16-16,1 3 0 0,-1 1-160 0,3-3-48 15,-2-3 0-15,6 0 0 0,0-1-16 0,7-7 0 16,0 0 0-16,0 0 0 0,0 0-144 0,0 0-48 15,0 0 0-15,0 0 0 0,12-15 64 0,5-3 0 16,6-3 0-16,7-7 0 0,1-5-80 0,7-4-16 16,4-3 0-16,5-3 0 0,-1-6-272 0,6-5-48 15,2-4-16-15,3-7 0 0,6-1 48 0,4 0 0 16,1-3 0-16,0 0 0 0,-4 2-48 0,-3 9 0 16,-3 4 0-16,-6 10 0 0,-8 6 96 0,-4 6 16 15,-9 5 0-15,-6 9 0 0,-8 7-64 0,-5 5-16 16,-12 6 0-16,0 0 0 0,0 0-112 0,-9 15 0 15,-6 5-128-15,-7 11 192 0,-6 3-48 0,-5 7-16 16,-4 7 0-16,-5 0 0 0,-5 3-128 0,-5 6 192 16,-8 6-192-16,-3 0 192 0,-2-1-192 0,0-1 0 15,2-2 0-15,4-8 128 0,4-4-128 0,3-5 160 16,4-2-160-16,5-4 160 0,2-3 32 0,7-5 0 16,7-4 0-16,4-2 0 0,7-6-192 0,4-4 192 0,12-12-192 15,0 0 192-15,0 0-192 0,0 0 128 0,12-17-128 0,4-3 128 16,7-3-128-16,4-9 0 0,3-3 144 0,6-10-144 15,3-10 0-15,6-8 144 0,2-8-144 0,4-8 0 16,2-11 176-16,4-3-176 0,3 1 160 0,0 3-160 16,-1 3 128-16,-4 11-128 0,-7 13 0 0,-8 7 144 15,-11 7-144-15,-7 11 0 0,-7 9 0 0,-7 9 0 16,-8 10 160-16,0 9 0 0,-12 1 0 0,-6 13 0 0,-7 9-160 0,-11 10 160 16,-12 4-160-16,-9 11 160 0,-8 6-160 0,-6 5 0 15,-4 5 0-15,-4 6 0 0,-6 5 0 0,-8 2 0 16,-6 2 0-16,0 0 0 0,2-4 0 0,2-6 0 15,-2-10 0-15,7-5 0 0,5-6 0 0,10-9 0 16,9-2 0-16,12-5 128 0,11-8-128 0,11-6 0 16,8-6 0-16,9-11 128 0,6-4-128 0,6-9 128 15,9-9-128-15,5-7 128 0,4-7-128 0,11-9 0 16,5-8 0-16,10-9 0 0,9-10-128 0,7-10 128 16,6-7 0-16,7-3 0 0,5-2 0 0,7-8 0 15,3 1 0-15,9-2 0 0,5 3 0 0,3 5 0 16,-2 5 0-16,-2 10 0 0,-5 8 0 0,-8 10 0 15,-10 14 0-15,-11 5 0 0,-14 10 0 0,-11 3 0 16,-10 11 0-16,-10 4 0 0,-6 5 0 0,-13 9 0 16,0 0 0-16,0 0 0 0,-11 17 0 0,-10 6 0 15,-11 7 128-15,-11 3-128 0,-11 12 0 0,-8 6 0 16,-12 5 0-16,-4 7 0 0,-9 11-128 0,-7 2 128 16,-6-1 0-16,26-21 0 0,-9 4 0 0,-8 3 0 0,-3 0 0 0,-2-2 0 15,-1-5 0-15,4 0 0 0,4-4 0 0,9-3 0 16,5-3 0-16,9-6 0 0,7-5 0 0,8-5 128 15,11-9-128-15,9-4 0 0,7-9 0 16,9-2 0-16,6-6 0 0,8-6 0 0,6-8 0 0,7-10 0 16,9-4 0-16,8-12 0 0,6-7-160 0,7-10 160 15,5-7 0-15,7-12-144 0,7-5 144 0,6-2 0 16,8-2 0-16,5-2 0 0,2-3 0 0,4 2-128 0,3 0 128 16,0 3 0-16,0 11 0 0,-3 5 0 15,-2 7 0-15,-6 9 0 0,-8 7 0 0,-8 8 0 0,-9 4 0 0,-8 9 0 16,-12 4 0-16,-6 9 0 0,-8 4 0 0,-9 8 0 15,-10 2 0-15,-9 16 0 0,-11 6 0 16,-12 11 0-16,-10 9 0 0,-14 10 0 0,-14 9 0 0,-12 10 0 16,-11 12 0-16,-6 3 0 0,-6 3 0 0,-1 0 0 15,-6-6 0-15,4-3 0 0,5-1 0 0,1-3 0 16,2-8 0-16,4-5 128 0,5-6-128 0,8-4 176 16,9-4-176-16,8-7 192 0,7-8-192 0,6-5 160 15,9-7-160-15,7-6 160 0,8-2-160 0,7-9 0 16,7-6 144-16,7-7-144 0,7-8 0 0,9-11 0 15,7-5 0-15,17-27 0 0,6-9 0 0,5-9-128 16,8-11 128-16,7-7-128 0,7-8 128 0,8-10 0 16,6-7 0-16,4-4 0 0,5-2 0 0,6-1 0 15,8-2 0-15,2 10 0 0,2 6 0 0,-3 7 0 16,-3 7 0-16,-7 11-128 0,-7 11 128 0,-8 7 0 16,-10 11 0-16,-9 10 0 0,-12 7 0 0,-8 6 0 15,-6 5 0-15,-7 5 0 0,-8 8 0 0,-6 8 144 16,-5 3-144-16,-7 7 160 0,-5 0-32 0,-9 7-128 15,-8 6 192-15,-7 7-64 0,-13 7-128 0,-12 11 0 0,-10 9 0 0,-41 31 0 16,-1 3 0-16,-8 4 0 0,-3 2 0 16,28-18 0-16,-15 15 0 0,-6 5 0 0,-9 3 0 0,0 6 0 15,-3 0 0-15,6-1 0 0,6-4 0 0,8-6 0 16,12-10 0-16,8-7 0 0,10-9 0 0,10-6 0 16,8-6 128-16,9-4-128 0,5-8 128 0,8-8-128 0,8-1 0 15,6-10 0-15,7-8 0 0,11-10 0 0,0 0 0 0,5-13 0 16,6-11 0-16,9-6-176 0,5-14 176 0,11-9 0 15,7-12-144-15,9-14 144 0,8-10 0 0,10-6 0 16,6-10 0-16,10-5 0 0,8-8 0 0,7 0 0 16,5-6 0-16,8 0 0 0,5-1 0 0,1 5 0 15,3 8 0-15,40-37 0 0,-17 23 0 0,-14 17 0 16,-10 14 0-16,-11 11 0 0,-11 9 0 0,-7 10 0 16,-8 8 0-16,-29 21 0 0,-1-1 0 0,-6 5 0 15,-6 4 0-15,-7 3 0 0,-9 6 0 0,-6 6 0 16,-8 3 0-16,-7 6 0 0,-6 4 144 0,-10 10-144 15,-9 11 160-15,-11 3-160 0,-12 9 0 0,-12 6 0 16,-11 11 0-16,-8 8 0 0,-12 12 0 0,-15 10 0 16,-4 9 0-16,-9 9 0 0,-5 5 0 0,-6 5 0 15,-1 3 0-15,-1-1 0 0,3 2 0 0,-2 1 0 16,0-2 0-16,5-4 0 0,5-4 128 0,6-7-128 16,3-4 0-16,10-6 0 0,8-6 128 0,9-3-128 15,8-13 0-15,5-4 0 0,9-8 144 0,8-10-144 16,6-5 128-16,8-11-128 0,7-5 128 0,6-9-128 0,6-6 0 15,5-14 128-15,8-8-128 0,5-10 0 0,6-11 0 16,8-12 0-16,6-8 0 0,7-14 0 0,5-13 0 16,10-8 0-16,8-10-144 0,10-7 144 0,9-1 0 0,7-5 0 15,8-4-128-15,8 0 128 0,4 5 0 0,8-3 0 16,2 1 0-16,5 3 0 0,4-2 0 0,1 5 0 16,4 7 0-16,-2 0-128 0,-5 0 128 0,1 6 0 0,-3 8 0 15,-9 10-160-15,-10 6 160 0,-10 10-128 0,-11 11 128 0,-11 8 0 16,-11 9-144-16,-11 6 144 0,-10 8 0 0,-10 7 0 15,-9 7 0-15,-11 7 0 0,-8 6 0 0,-14 9 0 16,-12 8 0-16,-11 9 128 0,-15 11-128 0,-15 8 0 16,-10 11 0-16,-13 12 0 0,-10 12 0 0,-9 6 0 15,-7 7 0-15,-7 4 0 0,-5 5 0 0,-4 5 0 16,-4-1 0-16,1 4 0 0,0 2 0 0,5-1 0 16,1-5 0-16,9-4 128 0,5-5-128 0,9-7 0 15,7-4 144-15,9-7-144 0,13-7 160 0,9-8-32 16,8-8-128-16,9-13 192 0,8-5-192 0,9-13 128 15,9-8-128-15,9-8 0 0,7-8 0 0,7-7 128 16,7-8-128-16,8-11 0 0,7-10 0 0,7-12 0 16,6-13-144-16,11-14 144 0,7-12-128 0,12-10 128 15,8-9 0-15,39-54-144 0,2 6 144 0,3 2 0 16,1-1 0-16,10 0-128 0,9-2 128 0,4 11 0 16,-1 2 0-16,6 7 0 0,4 3-128 0,-3 13 128 15,-3 4-128-15,-2 5 128 0,1 5-160 0,-7 8 160 16,-6 6-192-16,-9 8 192 0,-6 12-176 0,-14 9 176 0,-12 5-160 15,-14 8 160-15,-12 5 0 0,-11 8 0 0,-10 6 0 16,-12 9 0-16,-10 5 0 0,-10 9 0 0,-12 9 0 0,-14 6 0 16,-12 8 0-16,-16 12 0 0,-18 6 0 0,-14 14 0 15,-16 7 0-15,-13 12 0 0,-14 15 0 0,-7 4 0 16,-6 6 0-16,-8 4 0 0,-5 8 0 0,38-31 0 16,-10 11 0-16,-7 6 0 0,-2 1 128 0,3 5-128 15,1 1 0-15,4-6 160 0,6-4-160 0,11-4 128 16,9-5-128-16,8-4 160 0,6-9-160 0,11-11 160 15,7-7-160-15,10-5 128 0,6-12-128 0,13-7 128 0,6-10-128 0,11-8 128 16,8-7-128-16,5-11 128 0,10-6-128 0,9-12 0 16,10-10 0-16,9-12 0 0,10-11 0 0,13-16 0 15,7-13-192-15,37-55 192 0,5-5-144 0,8-3 144 16,9 0 0-16,7-1 0 0,3-2-144 0,9 8 144 16,7 9 0-16,3 9-144 0,2 8-16 0,-2 10 0 15,-7 6 0-15,-4 7 0 0,-4 6 32 0,-9 8 0 16,-8 10 0-16,-11 8 0 0,-13 9 128 0,-11 5-128 15,-9 10 128-15,-11 7-128 0,-9 9 128 0,-14 7 0 16,-11 3 0-16,-10 8 0 0,-14 5 128 0,0 0-128 16,-17 15 128-16,-16 7-128 0,-14 11 0 0,-13 8 144 15,-11 11-144-15,-17 12 0 0,-14 9 128 0,-8 8-128 16,-10 13 0-16,-9 5 0 0,-10 10 0 0,-5 4 0 16,1 4 0-16,-2 5 0 0,-5 1 128 0,5 1-128 15,3 1 0-15,39-37 0 0,-7 3 176 0,-4 5-32 0,-1 3 0 16,2-4 0-16,0-5-16 0,8-2 0 15,6-9 0-15,7-4 0 0,7-5-128 0,7-8 160 0,8-10-160 0,8-7 160 16,6-7-160-16,10-10 0 0,10-10 144 16,6-10-144-16,7-9 0 0,7-8 144 0,6-10-144 0,6-25 0 15,14-14 0-15,10-10 0 0,10-10 0 0,12-16-144 16,8-13 144-16,12-9-160 0,7-8 160 0,11-4-160 16,9-4 160-16,11 1 0 0,6 6 0 0,8 6-128 15,1-1 128-15,7 7 0 0,5 1-144 0,0 4 144 16,1 4-144-16,4-2 144 0,4 4-192 0,0 1 192 15,-3 3-176-15,-1 0 176 0,-1 6-160 0,-7 3 160 0,-9 2-176 0,-7 11 176 16,-7 11-192-16,-11 8 192 0,-12 10 0 16,-8 5-128-16,-9 8 128 0,-12 8 0 0,-12 6 0 0,-9 5 0 15,-9 6 0-15,-9 6 0 0,-10 3-176 0,-9 12 176 16,-11 5-160-16,-16 9 160 0,-11 8-128 0,-20 13 128 16,-18 7 0-16,-13 13-144 0,-15 12 144 0,-14 12 0 15,-12 10 0-15,-13 9 0 0,-10 14 0 0,-3 6 0 16,-5 8 0-16,42-33 0 0,-14 17 0 0,-5 7 0 15,-1 3 0-15,1 4 0 0,-2-1 128 0,9-5 0 16,11-6 0-16,6-10 0 0,7-5 0 0,11-7 16 16,9-10 0-16,11-15 0 0,12-11-16 0,10-9-128 15,5-7 192-15,13-13-64 0,8-7-128 0,9-9 160 16,7-7-160-16,10-12 160 0,6-9-160 0,9-10 0 16,7-8 0-16,9-12 0 0,8-11 0 0,12-15 0 15,8-16-160-15,13-12 160 0,10-15 0 0,13-10-144 16,8-17 144-16,11-3 0 0,9-5 0 0,8-2 0 0,7-5 0 15,9-1 0-15,3 2 0 0,8 2-128 16,0 5 128-16,59-41 0 0,-18 24-192 0,-15 19 64 0,-12 9 0 0,-5 15 0 16,-8 7-32-16,-7 7 0 0,-8 8 0 15,-7 8 0-15,-6 8 160 0,-21 7 0 0,-14 8-144 0,-33 22 144 16,-4 1 0-16,-2 3 0 0,-6 4 0 0,-9 3 0 16,-8 4 0-16,-9 6 0 0,-7 5 176 0,-13 7-176 15,-10 6 0-15,-16 10 128 0,-10 10-128 0,-19 8 0 16,-16 10 0-16,-15 14 0 0,-13 13 0 0,-14 13 0 0,-11 15-128 15,-10 10 128-15,-6 8 0 0,-8 8 0 0,-6 4 0 16,-1 3-128-16,1-3 128 0,1 0 0 0,0 1 0 0,3-7 0 16,2-6 0-16,6-3 144 0,8-2 32 0,5-7 0 15,5-9 0-15,10-7 0 0,6-11-48 0,12-8-128 16,7-7 192-16,10-7-64 0,4-7-128 0,10-10 128 16,6-6-128-16,10-9 128 0,8-13-128 0,10-8 0 15,8-8 144-15,8-11-144 0,7-7 0 0,7-14 0 16,11-10 0-16,16-38 0 0,13-7 0 0,13-10-160 15,10-9 160-15,10-11-160 0,8-15 160 0,11 0-128 16,9-10 128-16,9 1-128 0,9-6 128 0,6 4 0 16,9 3 0-16,4 7 0 0,3 5 0 0,3 6-128 15,0 6 128-15,4 6 0 0,3 5 0 0,0 7-160 16,-3 8 160-16,-4 3 0 0,-4 6-160 0,-9 9 160 16,-12 9-128-16,-13 10 128 0,-10 5 0 0,-17 11 0 15,-13 8 0-15,-17 11-128 0,-16 4 128 0,-8 11 0 16,-12 4 0-16,-6 10 0 0,-17 5 0 0,-18 8 0 15,-18 5 0-15,-18 15 128 0,-19 9-128 0,-17 16 0 16,-17 14 0-16,-14 13-128 0,-12 14 128 0,-12 6 0 0,-9 7 0 16,-6 9 0-16,2 6 0 0,-4 1 0 0,-1 5 0 15,1-1 0-15,0-4 0 0,10-3 0 0,12-8 0 0,48-36 0 16,-9 5 0-16,0 1 0 0,1-6 192 0,7-2-64 16,2-8-128-16,12-9 192 0,9-2-64 0,12-10 0 15,11-12-128-15,9-9 128 0,12-10-128 0,10-9 128 16,8-10-128-16,13-11 144 0,7-11-144 0,10-11 160 15,7-12-160-15,10-15 0 0,11-14 0 0,31-50-176 16,8-2 176-16,13-12 0 0,11-6-144 0,12-6 144 0,10-9 0 0,12-4-144 16,11-4 144-16,7 12 0 0,10 7-128 0,1 5 128 15,4 7 0-15,3 10 0 0,4 10-192 0,-1 7 192 16,-6 4-192-16,-4 11 192 0,-5 11-192 0,-10 15 192 16,-11 9-192-16,-14 12 192 0,-12 4-128 0,-15 10 128 15,-16 6 0-15,-18 8 0 0,-14 6 0 0,-16 8 0 16,-13 5 0-16,-15 0 0 0,-6 19 0 0,-16 6-128 15,-16 8 128-15,-19 7-160 0,-18 6 160 0,-19 10 0 16,-14 11 0-16,-15 7 0 0,-14 10 0 0,-8 6 144 16,-5 0-144-16,-10 6 0 0,-10 7 0 0,-1 0 0 15,2-2 0-15,3 0 0 0,2-5 128 0,5 0-128 16,3-6 0-16,48-30 0 0,-7 5 128 0,0-6-128 16,-2 0 192-16,4-6-192 0,3-5 192 0,10-6-64 15,8-6 0-15,10-7-128 0,7-11 192 0,9-7-64 16,8-11 0-16,10-8-128 0,9-6 192 0,6-9-192 15,10-7 192-15,10-10-192 0,10-10 0 0,12-11 0 16,10-13 0-16,13-12-144 0,13-7 16 0,9-11 0 0,15-5 0 16,10-6 0-16,11-3 128 0,12-5-160 0,11-4 160 15,11-2-160-15,11 0 160 0,51-38-160 0,-20 24 160 16,-8 17-160-16,-6 14 32 0,-9 13 0 0,-12 11 0 0,-9 13 0 16,-8 10 128-16,-13 10 0 0,-15 11 0 0,-17 14 0 15,-17 9 0-15,-14 14 0 0,-15 5 0 0,-11 9 0 16,-14 2 0-16,-15 12 0 0,-12 6 0 0,-17 7 0 15,-16 6 0-15,2-7 0 0,-17 6 144 0,-16 8-144 16,-14 3 128-16,-11 3-128 0,-7 3 0 0,-7-3 0 16,-4-2 0-16,-4 1 128 0,1-1-128 0,-6-1 0 0,-5-1 128 15,0 2-128-15,5 2 0 0,0 2 0 0,0 0 0 0,8-4 0 16,3-4 0-16,8-2 0 0,7-6 128 0,12-5-128 16,12-4 0-16,16-8 0 0,13-7 128 0,15-6-128 15,13-5 192-15,11-8-192 0,12-5 144 0,10-9-144 16,10-10 0-16,12-7 144 0,13-8-144 0,15-12-192 15,13-9 32-15,12-5 16 0,10-9 144 0,12-10-160 16,12-10 160-16,10-6-160 0,9-5 160 0,8-4 0 16,7 0 0-16,46-40 0 0,-16 26 0 0,-16 25 0 15,-11 18 0-15,-16 15-128 0,-17 13 128 0,-20 16 0 16,-20 13 0-16,-14 10 0 0,-16 8 0 0,-18 6 0 16,-20 3 0-16,-2 9 0 0,-12 6 128 0,-13 6-128 15,-12 4 160-15,-17 4-160 0,-16 4 192 0,-11 7-48 16,-15 6-16-16,-14 6 0 0,-15 4-128 0,-7 2 0 15,-8 3 0-15,-8 1 128 0,-6-3-128 0,-1 4 0 16,0 0 144-16,5 0-144 0,6-3 0 0,9-3 0 16,6-2 0-16,13-8 0 0,11-8 0 0,17-7 0 15,11-8 0-15,14-7 128 0,12-6-128 0,11-7 0 0,10-5 0 16,10-6 128-16,11-8-128 0,8-10 0 0,11-6 0 0,11-12-128 16,8-4-16-16,10-6 0 0,7-3 0 0,13-9 0 15,8-6 144-15,10-9-160 0,8-7 160 0,10-3-160 16,3-2 160-16,7 0 0 0,6-2-144 0,-1 2 144 15,1 3 0-15,-5 9 0 0,0 7-144 0,-10 11 144 0,-13 6 0 16,-11 8 0-16,-11 10 0 0,-15 7 0 16,-12 12 0-16,-12 7 0 0,-4 4 0 0,-16 8 0 0,-12 6 0 0,-12 4 0 15,-14 8 0-15,-15 4 0 0,-16 7 128 0,-12 5-128 16,-10 5 0-16,-12 3 144 0,-11 5-144 0,-8 3 0 16,-5 4 0-16,-7 0 0 0,0 2 0 0,-2-1 128 15,5 1-128-15,5-3 0 0,4-1 0 0,10-3 0 16,14-5 128-16,13-3-128 0,12-6 0 0,15-5 0 15,12-7 0-15,12-8 0 0,10-5 0 0,14-7 0 16,10-3 0-16,10-14 0 0,11-5 0 0,14-6-192 16,12-6 32-16,12-5 16 0,13-3 144 0,8-7-192 15,7-5 192-15,11-4-192 0,10-3 192 0,8 1 0 16,5-3-144-16,5 7 144 0,1 4 0 0,-1 2 0 16,-3 5-144-16,-8 4 144 0,-6 6 0 0,-10 6 0 15,-10 7 0-15,-14 8 0 0,-14 4 0 0,-13 8 0 16,-12 7 0-16,-12 3 0 0,-9 6 0 0,-15 9 0 15,-15 7 0-15,-13 11 0 0,-15 8 0 0,-15 9 0 16,-8 6 128-16,-11 4-128 0,-6 3 128 0,-7 5-128 16,-8 2 0-16,1 2 144 0,3-2-144 0,5-1 0 15,7-7 0-15,9-3 128 0,13-7-128 0,11-3 0 0,13-7 0 0,15-7 0 16,9-4 0-16,14-8 0 0,10-7-192 0,15-7 192 16,12-7-320-16,15-9 48 0,11-7 16 0,13-7 0 15,14-8 256-15,8-6-192 0,7-3 192 0,11-4-160 16,11-5 160-16,55-16 0 0,-15 1 0 0,-48 17-128 15,10-3 128-15,51-8 0 0,-22 7 0 0,-21 13 0 16,-14 7 0-16,-23 12 0 0,-22 6 0 0,-15 7 0 16,-14 9 0-16,-16 5 0 0,-15 9 0 0,-14 6 0 0,-14 8 0 15,-12 14 144-15,-11 11-144 0,-11 9 160 0,-11 5-32 0,4-18 0 16,-12 9 0-16,-10 12 0 0,-9 15-128 0,-9-1 0 16,-2 2 0-16,-5 2 128 0,1 1-128 0,3-3 0 15,1-3 144-15,8-4-144 0,3-4 0 0,8-6 0 16,6-4 0-16,8-6 128 0,10-6-128 0,10-7 0 15,8-3 0-15,-1 13 0 0,14-13-144 0,15-14 0 16,8-8 0-16,16-8 0 0,10-6-32 0,15-5 0 16,14-5 0-16,10-9 0 0,12-7 176 0,9-2-208 15,13-4 80-15,8-5 128 0,6-6-176 0,15-2 176 16,7-1-128-16,4 0 128 0,0 2 0 0,3 2 0 16,2 3 0-16,-4 8-128 0,-8 1 0 0,-4 3 0 15,0 4 0-15,-12 2 0 16,-13 1-2288-16,-8 0-448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0.5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19362 9849 16527 0,'-22'6'720'0,"8"-1"176"0,-4 6-720 0,-2-3-176 16,0 5 0-16,-1 4 0 0,0 3 0 0,-1 3 0 15,1 2 0-15,-1-1-176 0,0 3 624 0,2 0 112 16,1-3 16-16,2-1 16 0,2-4 288 0,5-3 48 15,0-4 16-15,5-2 0 0,5-10 128 0,0 0 16 16,-7 5 16-16,7-5 0 0,0 0-112 0,0 0-32 16,0 0 0-16,0 0 0 0,7-15-96 0,5-8-32 15,7-5 0-15,8-4 0 0,9-3-224 0,3-5-48 0,4-2-16 16,7 2 0-16,5-6-240 0,1 1-48 0,-2-4-16 0,1-1 0 16,0-1-96-16,0 4-16 0,1-1 0 0,0 7 0 15,-2 3 160-15,-7 7 32 16,-7 5 0-16,-8 8 0 0,-10 8 208 0,-9 4 48 15,-13 6 16-15,-9 9 0 0,-14 8-112 0,-14 10-32 16,-13 7 0-16,-12 11 0 0,-13 6-160 0,-8 6-32 16,-6 7-16-16,-6 0 0 0,-3 2-240 0,5-1 0 15,4 1 0-15,-1-6 0 0,0-6 0 0,2-6 128 0,6-2-128 0,8-8 0 16,5-7 0-16,11-5 176 0,12-6-176 0,8-6 160 16,6-5 160-16,10-6 48 0,9-10 0 0,6-4 0 15,10-12-48-15,7-8 0 0,8-9 0 0,8-6 0 16,9-9-320-16,8-4 128 0,8-1-128 0,7-2 0 15,4-7 0-15,5-3 0 0,3-6 0 0,5-1 0 16,-3-3 0-16,5 2 0 0,6-3 0 0,-4 7 0 0,1 3 0 0,-9 10 0 16,-11 11 0-16,-14 11 0 0,-12 10 0 15,-11 12 0-15,-13 8 0 0,-10 11 0 0,-10-5 320 16,-14 11 0-16,-11 8 0 0,-13 8 0 0,-18 3-144 0,-5 9-48 16,-7 5 0-16,-6 6 0 0,-6 0-128 0,-4 2 0 15,-5 0 0-15,0-5 0 0,2-2 0 0,2 1 0 16,1 4 0-16,4-7 0 0,3-5 128 0,31-9-128 15,0 3 0-15,3-4 128 0,3-2-128 0,6-2 0 16,6-4 0-16,-4 1 0 0,15-10 0 0,11-6 0 16,7-6 128-16,11-8-128 0,10-8 0 0,9-7 0 15,8-4 0-15,8-8 0 0,8-2 0 0,4-5 0 16,5-2 0-16,4-2 0 0,5-3 0 0,3-4 0 16,2-6 0-16,3-1 0 0,3-4 0 0,1 4 0 15,0 6 0-15,-6 8 0 0,-12 9 0 0,-11 11 0 16,-14 5 0-16,-13 9 0 0,-11 8 0 0,-8 10 0 15,-12 0 144-15,-14 8-16 0,-12 7 112 0,-9 5 16 16,-13 6 16-16,-6 4 0 0,-5 6-272 0,-6 5 160 16,-6 3-160-16,-2 4 128 0,-3-3-128 0,-1 4 0 15,-1 0 0-15,0-4 0 0,-1 1 0 0,5-6 0 0,2-4 128 0,31-13-128 16,-1 2 0-16,7-6 0 0,3-3 0 0,8-6 0 16,9-2 0-16,6-6 0 0,7-8 0 0,5-8 0 15,12-10 0-15,11-4 0 0,10-6 0 0,9-2 0 16,6-3 0-16,9-5-224 0,7 0 80 0,9-7 16 15,7-4 128-15,4-6 0 0,2-2-144 0,12-4 144 16,10-1 0-16,11 0 0 0,7 0 0 0,-5 5 0 16,-9 7 0-16,-12 9-144 0,-16 5 144 0,-15 7 0 15,-14 10 0-15,-15 7 0 0,-13 5 128 0,-10 8-128 0,-8 5 144 16,-17 3-144-16,-13 5 128 0,-16 8-128 0,-15 7 192 0,-14 9-64 16,-11 7 0-16,-10 7 0 0,-11 6-128 0,1 0 0 15,-1 2 0-15,-1-2 0 0,-1 0 0 0,-1-3 128 16,1 1-128-16,3 1 0 0,6 1 0 0,2-3 128 15,4-5-128-15,9-2 0 0,9-7 144 0,15-4-144 16,12-6 160-16,12-6-160 0,9-6 128 0,11-3-128 16,5-9 0-16,12-1 0 0,4-10 0 0,10-5 128 0,9-12-128 15,11-6 0-15,11-8 0 0,9-6 0 16,11-5 0-16,4-5 0 0,1-5 0 0,7-8 0 0,7-6 0 0,12-8 0 16,8-6 0-16,4-3 0 0,2-3 0 0,5 4 0 15,2 1 0-15,-9 11 0 0,-9 7 0 0,-16 13 0 16,-17 12 0-16,-17 11 0 0,-14 10 0 0,-14 8 0 15,-11 5 0-15,-10 9 0 0,-10 2 176 0,-13 10-176 16,-12 5 304-16,-12 10-48 0,-11 6-16 0,-10 8 0 16,-11 7-240-16,-7 6 0 0,-7 7 0 0,-4 4 0 15,-3 4 0-15,-4-2 0 0,-5 1 0 0,4-3 0 16,2 0 0-16,1-2 0 0,1-2 128 0,5-5-128 16,3-5 0-16,11-5 0 0,7-7 0 0,9-6 0 15,5-4 0-15,14-6 128 0,9-7-128 0,11-8 0 16,7-5 160-16,11-6-160 0,9-8 160 0,6-10-160 15,11-5 0-15,11-8 0 0,8-6 0 0,13-8 0 0,4-7 0 0,8-2 0 16,3-7 0-16,11-5 0 0,9-7-160 0,6-5 160 16,6-8-128-16,9 0 128 0,6 3-176 0,1 6 176 15,-1 6-208-15,-11 9 80 0,-11 11 128 16,-14 10-128-16,-14 10 128 0,-14 8-128 0,-15 14 128 0,-10 5 0 16,-11 6 0-16,-11 6 0 0,0 0 0 0,-18 14 192 15,-12 6-64-15,-13 12 0 0,-12 9-128 0,-14 11 176 16,-9 4-176-16,-11 9 192 0,-8 1-192 0,-5 7 0 15,-4 7 0-15,-4 1 128 0,-2-1-128 0,2-8 0 16,0-3 0-16,5-6 0 0,3 0 128 0,6-8-128 16,3-4 0-16,9-4 128 0,8-1-128 0,11-10 0 15,8-5 0-15,10-8 128 0,8-5-128 0,10-5 128 0,9-9-128 0,10-4 128 16,7-11-128-16,10-5 128 0,8-7-128 0,9-11 128 16,8-9-128-16,11-10 0 0,8-1 0 0,9-10 0 15,8-4-160-15,8-10 160 0,8-7 0 0,8-5-144 16,6-7 144-16,7-1-128 0,10 0 128 0,-2 3-128 15,-3-2 128-15,-5 12 0 0,-8 10-144 0,-11 14 144 16,-13 9 0-16,-14 11 0 0,-15 7 0 0,-11 6 0 16,-10 8 0-16,-9 5 0 0,-7 6 0 0,-7 9 0 15,-9 0 0-15,-12 5 0 0,-10 11 192 0,-10 7-64 16,-10 9-128-16,-9 5 0 0,-7 5 0 0,-8 10 128 16,-5 11-128-16,-7 6 0 0,-4 6 0 0,-4-3 0 15,-3 1 0-15,1-2 0 0,0-1 0 0,3 0 0 16,2-1 0-16,4-6 0 0,3-4 0 0,11-4 0 15,4-5 0-15,8-4 0 0,6-7 0 0,9-6 0 0,6-9 0 16,11-6 0-16,7-6 128 0,9-7-128 0,5-5 0 0,9 0 0 16,10-17 0-16,10-7 0 0,10-12 0 0,7-5 0 15,6-8-128-15,6-8 128 0,7-9 0 0,4-4-176 16,4-5 176-16,5-5-128 0,10-4 128 0,6-7-128 16,7-9 128-16,7 5-128 0,2-3 128 0,1 4 0 15,4 4 0-15,-2 0-128 0,-1 4 128 0,-7 11 0 16,-8 11 0-16,-9 6 0 0,-10 9 0 0,-13 9 0 15,-18 9 0-15,-10 9-128 0,-11 9 128 0,-12 8 0 16,-5 5 0-16,-18 10 0 0,-13 6 0 0,-17 10 0 16,-14 13 0-16,-16 13 0 0,-11 11 0 0,-10 11 0 15,-8 7 0-15,-6 7 0 0,-6 2 0 0,-5 6 0 0,0 0 0 16,-2 3 0-16,-1-2 0 0,1 0 0 16,1-2 0-16,1-2 128 0,-2-1-128 0,5-4 0 0,4-4 0 0,8-9 0 15,7-8 0-15,12-6 0 0,10-3 0 0,13-9 0 16,8-7 0-16,15-11 0 0,9-10 0 0,12-9 128 15,11-10-128-15,12-2 0 0,2-19 128 0,12-11-128 16,12-11 0-16,9-9 0 0,10-6 0 0,11-10 0 16,10-12 0-16,10-9 0 0,7-4 0 0,8-7 0 15,7-4 0-15,11-5 0 0,11-2 0 0,-1-3-128 16,3-1 128-16,5 4-128 0,3 1 128 0,1 3-128 16,-6 6 128-16,-3 8-192 0,-5 8 192 0,-8 11-192 15,-9 2 192-15,-12 10 0 0,-13 3-144 0,-10 10 144 16,-12 9 0-16,-12 7 0 0,-12 10 0 0,-11 5 0 15,-5 11 0-15,-13 5 0 0,-9 5 0 0,-13 13 0 16,-13 5 0-16,-16 13 0 0,-15 13 0 0,-16 10 0 16,-13 5 0-16,-11 8 0 0,-9 4 0 0,-6 8 0 0,-6 5 0 0,-1-2 0 15,-3-3 128-15,2 1-128 0,0 1 0 0,0-5 0 16,2 0 0-16,6-4 0 0,7-6 0 0,7-5 128 16,7-6-128-16,8-6 0 0,10-4 160 0,12-6-160 15,11-7 192-15,12-9-192 0,10-7 160 0,12-10-160 16,8-5 128-16,17-6-128 0,3-9 128 0,10-12-128 15,9-11 0-15,13-6 128 0,9-12-128 0,10-6 0 16,9-12 0-16,10-6 0 0,8-9-128 0,7-7 128 16,5-5 0-16,12-9 0 0,11-4 0 0,6-2 0 15,5 0-144-15,3 3 144 0,-1 3 0 0,3 6-160 16,-5 4 160-16,-5 9-128 0,-6 10 128 0,-12 10 0 16,-12 5-144-16,-15 9 144 0,-16 7 0 0,-11 8 0 0,-13 7 0 15,-13 10 0-15,-11 7 0 0,-13 12 0 0,-10-6 0 0,-13 12 0 16,-13 7 0-16,-19 11 0 0,-16 7 0 0,-14 12 0 15,-11 4 0-15,-10 13 0 0,-6 5 0 0,-4 7 0 16,-4 6 0-16,-2 0 0 0,-2 5 0 0,0-6 0 16,-3-3 0-16,6-3 0 0,5-3 0 0,7-5 0 15,5-7 0-15,8-7 0 0,9-4 0 0,8-5 128 16,9-3-128-16,10-7 0 0,4-6 0 0,12-6 0 16,8-7 0-16,10-5 0 0,8-6 128 0,11-4-128 15,7-9 0-15,11-7 0 0,8-11 0 0,11-7 0 16,10-6 0-16,8-10 0 0,9-9-176 0,5-3 176 15,8-4 0-15,10-8-160 0,9-5 160 0,7-8 0 16,3-9-128-16,9-2 128 0,10 4 0 0,0 0 0 0,0 3-176 16,1 5 176-16,-4 2-160 0,-4 10 160 0,-8 6 0 0,-13 7 0 15,-10 9-128-15,-11 10 128 0,-12 8 0 0,-10 5 0 16,-11 8 0-16,-11 7 0 0,-10 6 0 0,-8 7 0 16,-7 5 128-16,-14 8-128 0,-12 6 128 0,-13 11-128 15,-16 6 144-15,-13 11-144 0,-14 6 128 0,-13 12-128 16,-13 5 0-16,-12 12 0 0,-5 7 0 0,-9 3 0 15,-3-1 0-15,-3 0 0 0,-1 3 0 0,2-1 0 16,6-4 0-16,1-3 0 0,2-4 128 0,7-7-128 16,7-6 0-16,9-6 0 0,11-5 176 0,9-5-176 15,7-7 192-15,12-5-192 0,8-5 176 0,14-9-176 16,8-6 160-16,11-7-160 0,9-4 128 0,9-8-128 16,9-6 0-16,11-9 0 0,6-10 0 0,14-9 0 0,11-7 0 15,9-11 0-15,7-9 0 0,7-4 0 0,5-9-160 0,9-6 160 16,8-8 0-16,8-4-160 0,2-3 160 0,8-5 0 15,3-2-160-15,2 0 160 0,6 8-128 0,-2 4 128 16,-7 10 0-16,-1 6-160 0,-8 8 160 0,-8 7 0 16,-10 6 0-16,-12 9 0 0,-9 6 0 0,-11 8 0 15,-8 6 0-15,-15 7 0 0,-7 7 0 0,-10 8 0 16,-8 5 0-16,-12 9 0 0,-13 9 0 0,-16 12 0 16,-16 9 0-16,-16 14 0 0,-14 7 0 0,-11 11 0 15,-9 9 0-15,-11 10 0 0,-11 9 0 0,-3 8 0 16,-1 6 0-16,-6 0 0 0,-5 2 0 0,6 0 0 15,4-3 0-15,5-5 0 0,-1-5 0 0,12-8 0 16,9-3 0-16,7-7 0 0,7-10 144 0,8-7-144 0,11-8 192 16,12-7-64-16,11-4 0 0,11-8 0 15,4-11-128-15,15-5 0 0,6-9 0 0,11-8 0 0,6-7 0 16,10-7 0-16,8-12 0 0,13-11 0 0,13-14 0 0,12-12 0 16,9-10 0-16,10-12-176 0,7-11 176 0,9-8 0 15,4-10 0-15,9-10-128 0,7-3 128 0,7-10 0 16,4-2 0-16,5-3-128 0,8-1 128 0,1 5-160 15,0 10 160-15,-3 4-160 0,-2 7 160 0,-6 9-192 16,-4 10 192-16,-8 12-192 0,-8 9 192 0,-7 7 0 16,-5 9-144-16,-15 10 144 0,-17 8 0 0,-14 7 0 15,-14 9 0-15,-14 7 0 0,-8 8 0 0,-11 5 0 16,-9 14 0-16,-12 7 0 0,-17 12 0 0,-18 13 0 16,-17 9 0-16,-18 12 0 0,-17 11 0 0,-13 11 0 15,-9 9 0-15,-7 8 0 0,-7 5 0 0,-2 5 0 16,0-1 0-16,3-4 192 0,4-7-192 0,4-2 0 15,3-1 0-15,8-8-176 0,5-8 176 0,10-7 176 16,7-6-48-16,10-6 0 0,6-8 48 0,11-9 0 16,9-7 0-16,11-6 0 0,16-6-176 0,10-8 160 0,8-9-160 0,10-8 160 15,11-5-160-15,4-16 0 16,7-6 0-16,13-13 0 0,12-11 0 0,10-7 0 0,10-8 0 0,7-10 0 16,8-12-144-16,7-7 144 15,4-5 0-15,11-12 0 0,8-5-144 0,4-7 144 0,6-6 0 0,4 2-144 16,11 1 144-16,-1 6-128 0,-2 0 128 0,-2 15-128 15,-4 4 128-15,-5 13-128 0,-11 4 128 0,-8 9-128 16,-10 5 128-16,-10 9 0 0,-9 11 0 0,-12 9 0 16,-12 7 0-16,-12 9 0 0,-12 6 0 0,-10 5 0 0,-6 10 0 15,-17 6 0-15,-14 4 0 0,-16 16 0 16,-15 8 0-16,-16 12 0 0,-16 12 0 0,-14 10 0 16,-11 4 0-16,-12 8 0 0,-7 4 0 0,-3 5 0 0,-2 8 0 0,-3-6 0 15,-3-4 0-15,3-4 0 0,2 3 0 0,5-4 0 16,-2-4 0-16,14-6 0 0,12-4 144 0,10-10-144 15,10-7 192-15,11-7-192 0,8-7 160 0,14-8-160 16,11-4 128-16,13-9-128 0,11-7 128 0,10-5-128 16,8-5 0-16,11-8 128 0,8-12-128 0,12-8 0 15,9-5 0-15,14-9 0 0,8-15-128 0,9-5 128 16,8-11-160-16,9-10 160 0,9-5-128 0,11-6 128 16,8-9 0-16,7-6-144 0,6-7 144 0,7 2-160 15,6-5 160-15,-1 5-160 0,-3 0 16 0,-7 19 0 16,-8 13 0-16,-11 11 0 0,-13 4 144 0,-4 6 0 15,-10 3-144-15,-6 7 144 0,-10 5 0 0,-10 10 0 16,-8 9 160-16,-11 8-160 0,-11 7 0 0,-8 3 0 16,-12 10 0-16,0 0 0 0,-11 5 0 0,-10 9 0 15,-13 10 0-15,-17 16 0 0,-17 12 128 0,-14 13-128 16,-15 11 0-16,-12 8 0 0,-12 6 128 0,-6 8-128 16,-8 2 0-16,2 2 0 0,2-1 0 0,1-6 0 15,2-4 0-15,7-5 0 0,9-11 128 0,8-5-128 16,6-6 0-16,8-5 0 0,6-10 160 0,9-7-160 0,10-5 128 0,13-5-128 15,10-9 128-15,11-5-128 0,12-6 128 16,9-8-128-16,10-4 0 0,7-11 0 0,5-10 0 0,15-5 0 16,9-11 0-16,9-11-176 0,10-7 176 0,6-11-192 15,4-5 192-15,10-11-160 0,4-11 160 0,11-4-160 16,8-6 160-16,3-9 0 0,5-6-144 0,7 2 144 16,8 3 0-16,0 0-144 0,-3 2 144 0,0 7 0 15,0 7-192-15,-5 7 192 0,-5 5-192 0,-7 11 192 0,-8 4-192 16,-9 12 192-16,-9 7-192 0,-13 10 192 15,-13 9 0-15,-10 7-128 0,-11 6 128 0,-11 9 0 0,-9 2 0 0,-8 8 0 16,-9 5 0-16,-11 5 0 0,-13 9 0 0,-13 13 0 16,-14 11 0-16,-12 10 0 0,-13 10 0 0,-13 8 0 15,-13 8 0-15,-5 10 0 0,-4 10 0 0,-5 0 0 16,-7 3 0-16,2 0 0 0,3-6 0 0,1 0 0 16,-1-5 0-16,5-8 0 0,13-6 128 0,6-8-128 15,8-5 0-15,7-7 144 0,5-8-144 0,12-7 192 16,9-4-192-16,11-8 192 0,9-9-192 0,11-6 160 15,11-4-160-15,9-9 160 0,11-2-160 0,2-15 0 16,11-4 0-16,11-14 0 0,10-9-144 0,12-9-16 16,10-7 0-16,9-12 0 0,9-10 32 0,4-8 0 15,5-7 0-15,9-6 0 0,5-2 128 0,5-7 0 16,7-5 0-16,2 2-128 0,1 0 128 0,1 4 0 16,0 2-144-16,-5 6 144 0,-4 4-128 0,-4 10 128 15,-8 8-160-15,-8 11 160 0,-10 8 0 0,-14 10-144 16,-12 8 144-16,-11 11 0 0,-9 1 0 0,-10 13 0 0,-9 8 0 15,-9 9 0-15,-9 4 0 0,-10 11 128 0,-12 5-128 0,-17 13 0 16,-18 7 0-16,-14 10 128 16,-13 8-128-16,-10 12 0 0,-13 10 0 0,-10 6 0 0,-8 6 0 0,-5 3 128 15,-1-1-128-15,2 0 0 0,2-1 0 0,5 0 0 16,2-8 0-16,5-4 0 0,3-6 0 0,10-2 128 16,8-4-128-16,9-5 0 0,5-9 0 0,14-11 0 0,11-6 128 15,13-7-128-15,11-8 128 0,14-8-128 16,8-5 192-16,9-9-48 0,9-1 0 0,8-15 0 15,9-6-144-15,14-13-176 0,11-11 48 0,12-9 0 0,13-7-64 0,8-12 0 16,6-13 0-16,10-8 0 0,9-10 192 0,4-3 0 16,8-6-144-16,5-5 144 0,3-1-144 0,8 3 144 15,2 1-192-15,0 10 192 0,-5 3-192 0,-5 11 64 16,-1 7 128-16,-14 11-208 0,-12 7 208 0,-12 13 0 16,-12 10 0-16,-11 10-144 0,-12 9 144 0,-13 7 0 15,-11 7 0-15,-12 7 0 0,-10 3 0 0,-13 16 128 16,-12 8-128-16,-17 9 0 0,-15 7 144 0,-17 15-144 15,-15 12 192-15,-14 14-192 0,-15 6 128 0,-9 9-128 16,-11 8 0-16,-4 5 0 0,-5 4 0 0,2 5 0 16,0-1 0-16,0 2 0 0,8-4 128 0,2-4-128 15,4-8 0-15,11-5 0 0,7-8 0 0,13-9 0 16,8-4 128-16,8-14-128 0,9-4 128 0,12-14-128 16,10-7 144-16,9-7-144 0,11-9 0 0,10-8 128 15,9-8-128-15,14-6 0 0,2-9 0 0,10-13 0 16,10-8 0-16,12-11 0 0,12-8-208 0,9-12 64 0,7-8 16 15,8-12 0-15,6-7 128 0,11-9 0 16,13-8-144-16,4-11 144 0,3-5 0 0,9-8-144 0,10-3 144 0,1-3 0 16,2 1-176-16,7 6 176 0,4 5-160 0,-3 7 160 15,-6 8-144-15,-2 11 144 0,-3 7-128 0,-9 8 128 16,-9 5 0-16,-8 10 0 0,-12 7 0 0,-6 11 0 16,-10 8 0-16,-14 9 0 0,-12 12 0 0,-14 5 128 15,-12 6-128-15,-20 9 0 0,-3 11 0 0,-18 11 0 16,-20 8 0-16,-19 17 0 0,-18 12 0 0,-23 14 0 0,-21 11 0 0,-14 7 144 15,-11 12-144-15,-14 6 0 16,-13 5 0-16,3 3 0 0,-5-2 0 0,5-4 0 0,2-4 128 0,2-5-128 16,2-8 0-16,11-8 0 0,12-3 128 0,9-9-128 15,6-7 192-15,17-8-192 0,16-10 272 0,16-9-48 16,12-13-16-16,15-5 0 0,13-9-16 0,11-6 0 16,10-8 0-16,12-9 0 0,10-7-192 0,11-8 0 15,12-14 0-15,13-12 0 0,8-15 0 0,16-8 0 16,15-9-208-16,12-8 64 0,8-8 144 0,10-13-128 15,6-5 128-15,13-8-128 0,6-6 128 0,7-3-192 16,5 2 192-16,3 1-192 0,2 5 0 0,-5 11-16 16,1 7 0-16,-10 9 0 0,-7 9 208 0,-11 10 0 15,-7 6-160-15,-10 7 160 0,-13 8 0 0,-13 8 0 16,-12 6 0-16,-11 9 0 0,-14 8 0 0,-10 7 0 16,-13 9 128-16,-17 12-128 0,0 0 0 0,-19 12 192 15,-14 10-192-15,-19 13 192 0,-19 9-192 0,-18 20 128 0,-17 11-128 0,-14 10 128 16,-14 5-128-16,-7 5 0 15,-4 8 0-15,-6-2 0 0,-4 1 0 0,2-3 0 0,5-7 128 0,0-5-128 16,-1-8 0-16,11-7 0 0,8-4 0 0,8-7 128 16,5-7 0-16,14-8-128 0,13-8 192 0,15-5-64 15,14-9 0-15,11-7 0 0,12-10 0 0,12-9 0 16,12-6-128-16,11-11 160 0,12-13-160 0,10-8 160 16,9-12-160-16,14-9-176 0,11-9 48 0,16-12 0 15,14-5 128-15,7-9-160 0,6-8 160 0,13-6-160 16,10-10 160-16,7-2 0 0,6-4-144 0,7 0 144 0,3 1-192 0,-1 8 48 15,-2 2 0-15,-5 13 0 0,-4 8 16 16,-10 13 0-16,-12 6 0 0,-11 10 0 0,-13 12 128 0,-12 11 0 16,-15 9 128-16,-14 11-128 0,-11 8 144 0,-12 4-144 15,-20 10 192-15,0 0-192 0,-10 13 144 0,-14 5-144 16,-12 5 0-16,-15 11 144 0,-16 13-144 0,-20 9 160 16,-17 7-160-16,-14 11 160 0,-9 2-160 0,-12 1 0 15,-9 0 0-15,-2 4 0 0,-2 5 0 0,1-8 0 16,0-4 128-16,2 0-128 0,3-3 0 0,6-4 0 15,7-4 0-15,11-7 0 0,9-4 0 0,11-9 128 16,12-6-128-16,12-7 0 0,17-11 144 0,15-5-144 16,14-10 160-16,16-5-160 0,8-12 0 0,16-8 0 15,14-12 0-15,16-8 0 0,15-11 0 0,13-5-128 16,10-13-16-16,10-10 0 0,9-6 144 0,14-8-208 16,12 0 80-16,5-2 128 0,4-6-128 0,6-3 128 15,6-1 0-15,0 7 0 0,-2 1-144 0,0 10 144 16,-4 10-192-16,-8 8 192 0,-8 5-128 0,-8 10 128 15,-8 11 0-15,-16 5 0 0,-16 8 0 0,-16 9 0 16,-14 8 0-16,-15 9 0 0,-15 5 0 0,-12 0 0 0,-6 19 0 16,-18 4 0-16,-16 5 0 0,-23 10 176 0,-20 4-176 0,-13 10 160 15,-15 3-160-15,-16-1 192 0,-15 2-192 0,-10 3 192 16,-5 3-192-16,-6-2 0 0,-4 2 0 0,0-3 128 16,-2-1-128-16,5-1 0 0,6 0 144 0,5-7-144 15,3-4 0-15,17-5 0 0,16-3 0 0,15-7 128 16,8-5-128-16,19-12 0 0,16-5 128 0,17-8-128 15,12-6 0-15,15-8 128 0,13-5-128 0,13-8 0 0,16-5 0 0,15-9-160 16,14-6 16-16,8-8 0 0,8-5-16 16,13-6 0-16,14-6 0 0,9-2 0 0,5-2 160 0,8-4-128 15,6 2 128-15,4-6-128 0,2 1 128 0,3-1 0 16,2 7 0-16,-5 3 0 0,-4 5 0 0,-7 5 0 16,-7 7 0-16,-8 8-128 0,-10 2 128 0,-15 12 0 15,-17 7 0-15,-14 8 0 0,-14 7 0 0,-13 4 144 16,-10 7-144-16,-14 1 160 0,-4 10-160 0,-12 8 0 15,-14 2 144-15,-14 9-144 0,-16 2 160 0,-16 7-32 16,-16 3-128-16,-12 3 192 0,-10 4-192 0,-12 4 0 16,-10 2 128-16,-4 0-128 0,-1 4 0 0,2-1 0 15,1 1 0-15,4-4 0 0,3-6 0 0,9-2 0 16,8-7 0-16,15-3 0 0,12-4 0 0,15-8 0 16,12-5 0-16,13-8 0 0,13-6 0 0,13-6 0 15,11-5 0-15,13-8 0 0,11-5-128 0,11-8-80 16,11-9-16-16,11-6 0 0,8-5-64 0,11-5-16 15,11-7 0-15,10-3 0 0,5-5 304 0,5-2-192 16,2-2 192-16,7-2-160 0,7-2 160 0,0-2 0 16,-2-1-144-16,-1 5 144 0,1 4 0 0,-8 8 0 0,-8 2 0 15,-12 9 0-15,-13 7 0 0,-15 9 0 0,-11 6 0 16,-28 15 0-16,-2 4 192 0,-6 0 48 0,-6 4 16 0,-8 5 0 16,-8 1-16-16,-15 7 0 0,-11 5 0 0,-13 3 0 15,-16 4-240-15,-11 7 0 0,-10 2 0 0,-102 32 0 16,17-10 0-16,11-2 128 0,7 1-128 0,6 0 0 15,0-7 0-15,8 2 0 0,10-7 0 0,6-3 0 16,11-8 0-16,14-1 0 0,15-7 128 0,16-5-128 16,15-7 0-16,14-3 128 0,11-4-128 0,15-5 0 0,12-5 0 0,10-8 0 15,12-6 0-15,13-4 0 16,12-8 0-16,10-3-208 0,6-3 16 0,13-1 0 0,12-4 64 0,5-3 128 16,-1-1-208-16,11 3 80 0,6 0 128 0,-46 18 0 15,8-5 0-15,9-1-128 0,7-1 128 0,0 3 0 16,1 5 0-16,-6 0 0 0,-5 3 0 0,45-16 0 15,-35 18 0-15,-27 8 128 0,-22 8-128 0,-14 3 192 16,-20 5-64-16,0 0 0 0,-15 14 0 0,-10 5 16 16,-11 6 0-16,7-7 0 0,-12 6-16 0,-10 7-128 15,-9 3 192-15,-7 5-64 0,-7 2-128 0,-10 6 0 16,-7 0 0-16,-91 49 128 0,30-18-128 0,18-6 0 16,12-5 0-16,19-11 0 0,18-8 0 0,19-7 0 15,16-7 0-15,16-6 0 0,15-6 0 0,13-7 0 16,12-4 0-16,17-4 0 0,15-3-320 0,17-10 64 15,18-1 16-15,11-10 0 0,12-4 0 0,12-5 0 16,10 1 0-16,6-3 0 0,7-1 64 0,4-3 16 0,7 1 0 0,3 6 0 16,-1-2 160-16,0 8 0 0,-3 4 0 15,-10 5-128-15,-14 2 128 0,-14 8 0 0,-14 7 0 0,-16 1 0 16,-13 8 0-16,-14 4 0 0,-13 5 0 0,-14 3 0 16,-13 5 0-16,-11 4 0 0,-13 4 0 0,-10 5 0 15,-10 3 128-15,-10 6 16 0,-12 3 0 0,-8 11 0 16,-7 6-144-16,-12 4 192 0,-9-2-192 0,-7 3 192 15,-3 6-192-15,-5 3 0 0,-2 3 144 0,3-4-144 0,7-5 128 0,14-7-128 16,13-1 160-16,16-8-160 0,14-7 0 16,18-8 0-16,13-7-128 0,19-10 128 0,16-3-272 0,17-10 48 15,12-8 16-15,24-8 0 0,16-7 16 0,16-9 16 16,14-7 0-16,13-5 0 0,8-8 48 0,6-2 0 16,4-3 0-16,7-2 0 0,6-4 128 0,2 2-208 15,-3-3 80-15,-2-3 128 0,-4 5-128 0,-6 4 128 16,-14 5 0-16,-16 7 0 0,-17 6 0 0,-22 8 0 15,-19 6 0-15,-17 7 0 0,-15 6 0 0,-14 5 0 16,-15 5 0-16,-15 9 0 0,-13 10 336 0,-17 8-16 16,-19 6 0-16,-14 5 0 0,-11 11-80 0,-13 1-32 0,-9 5 0 15,-11-1 0-15,-11 2-80 0,-4 6 0 0,-5 2-128 16,-6 2 192-16,-7 0-64 0,1-4 0 16,6 1-128-16,8-7 192 0,10-7-192 0,19-8 144 15,14-9-144-15,18-12 128 0,16-11-128 0,19-10 0 16,16-9 0-16,16-5 0 0,11-4-208 0,22-18 16 15,22-13 16-15,15-9 0 16,13-11-272-16,18-10-64 0,18-3-16 0,9-8 0 0,5-2 224 0,10-7 48 16,9-3 16-16,4-5 0 0,0-4-48 0,8-2-16 15,7-3 0-15,0 1 0 0,-6 6-64 0,-7 3-16 0,-7 9 0 0,-17 12 0 16,-19 10 256-16,-17 10 128 0,-18 10-160 0,-21 15 160 16,-19 8 144-16,-16 10 128 0,-13 4 32 0,-23 18 0 15,-16 8 208-15,-19 10 64 0,-17 10 0 0,-21 10 0 16,-21 13-240-16,-15 10-32 0,-13 11-16 0,-13 9 0 15,-12 3-112-15,-4 8-32 0,-8 5 0 0,-4 4 0 16,-1 1-144-16,6-2 128 0,0-4-128 0,9-3 128 16,7-9-128-16,19-10 0 0,16-9 0 0,19-11 128 0,13-9-128 15,19-15 0-15,17-10 0 0,17-11 128 0,20-13-128 0,16-10 0 16,9-4 0-16,23-22 0 0,17-10-304 0,16-14-32 16,13-13-16-16,12-12 0 15,15-8-96-15,8-10 0 0,10-10-16 0,6-8 0 0,3-6 64 0,8-9 16 16,6-4 0-16,4-1 0 0,2-7 32 0,-4 2 16 15,-3 2 0-15,-6 10 0 0,-9 12 336 0,-12 15-144 16,-12 9 144-16,-21 18 0 0,-20 14 0 0,-20 14 320 16,-19 8-32-16,-14 9-16 0,-13 9 384 0,-21 9 80 15,-18 8 16-15,-20 9 0 0,-14 5-464 0,-14 11-96 16,-15 11 0-16,-10 3-16 0,-13 5-176 0,-6 4 0 16,-7 2 0-16,-2 2 0 0,-3 0 0 0,-4 2 0 15,-2-4 0-15,4 1 0 0,7-2 0 0,1-2 0 16,1-10 144-16,11-4-144 0,17-5 0 0,8-8 128 15,4-12-128-15,16-7 0 0,14-11 128 0,13-7-128 16,14-14 160-16,12-8-160 0,10-7 0 0,12-11 0 16,11-13-176-16,9-3 176 0,9-9-304 0,7-1 64 15,7-6 16-15,6-7 0 0,5-5-16 0,8-6 0 16,7-2 0-16,2-2 0 0,1 2 112 0,0 3 128 0,-1-2-208 16,-3 12 80-16,-2 11 128 0,-6 5 0 0,-10 8 0 0,-6 7 128 15,-7 12 128-15,-9 7 16 0,-11 11 16 0,-7 6 0 16,-6 8 112-16,-10 11 32 0,-9 8 0 0,-11 11 0 15,-8 10-240-15,-11 10-64 0,-11 11 0 0,-7 6 0 16,-6 7-128-16,-7 6 0 0,-2 5 0 0,-5 12 0 16,-4 5 0-16,-3 5 0 0,-3 4-144 0,1 8 144 15,-2 1 0-15,1 1 0 0,1-1 0 0,7-3 0 0,6-10 0 0,10-4 0 16,9-5 0-16,9-9 0 0,6-11 0 0,10-7 0 16,11-8 0-16,10-10 0 0,10-9 0 0,8-8 0 15,9-11 0-15,2-9 0 0,19-3 0 0,9-9-240 16,11-11 80-16,7-14 16 0,5-11-48 0,7-8-16 15,7-5 0-15,5-5 0 0,4-2 80 0,2-2 128 16,2-2-208-16,-3-3 80 0,-2-4 128 0,-1-1 0 16,-1 4 0-16,0 3 0 0,-1 5 0 0,-5 5 0 15,-3 9 0-15,-7 10 0 0,-11 10 0 0,-2 13 0 16,-8 8 0-16,-7 12 0 0,-7 6 0 0,-4 14 0 16,-4 11 0-16,-4 13-128 0,-3 8 128 0,-4 17 0 15,-3 14 0-15,-2 12 0 0,-2 13 0 0,-5 13 128 16,-3 8-128-16,-2 13 0 0,-2 10 0 0,-2 13 0 15,-6 9 0-15,0 6 128 0,-2 3-128 0,-3 6 0 16,-3 3 0-16,3 3 128 0,1 0-128 0,1-1 0 16,1-4 0-16,5-5 128 0,1-6-128 0,6-7 0 15,2-10 0-15,3-8 128 0,4-12-128 0,2-10 0 16,1-9 0-16,1-12 128 0,1-9-128 0,1-10 0 16,1-4 0-16,1-12 128 0,1-8-128 0,1-10 0 0,-1-8 0 0,1-11 0 15,1-14 0-15,-2-9 0 0,-2-15 0 0,0 0 0 16,5-16 0-16,1-16 0 0,-3-13-176 0,0-18 176 15,-2-17 0-15,-1-18 0 0,-1-13-128 0,0-12 128 16,-3-9 0-16,4-13-176 0,0-13 176 0,2-2-160 16,2-3 160-16,5 2-192 0,3 2 192 0,5 0-192 15,6 3 192-15,4-1 0 0,6 2 0 0,1 0 0 16,4 5 0-16,2-2 0 0,-3 2 0 0,2 1-128 0,-1 9 864 0,2 7 176 16,-1 8 48-16,-2 12 0 15,0 6-1728-15,-4 16-320 0,-3 7-80 0,-3 15-16 0,-5 10 992 0,-7 12 192 16,-5 7 0-16,-4 13 0 0,-4 6 0 0,-4 7 144 15,-1 1-144-15,-4 12 0 0,-2 3 0 0,-2 14 0 16,-4 8 0-16,-6 13 0 0,-2 11 0 0,-6 13 0 16,-4 19-176-16,-2 13 176 0,-2 11-128 0,-3 19 128 15,0 15 0-15,0 12 0 0,-3 7 0 0,1 9 0 16,0 4 0-16,3 9 0 0,3 8 0 0,6 1 0 16,2 3 0-16,3 3 0 0,4 1 0 0,2-2 0 15,1-1 128-15,1 1-128 0,6 0 176 0,-2-6-176 16,2-5 192-16,2-3-192 0,4-6 1024 0,0-2 112 15,2-1 16-15,1-9 0 16,-1-7-1664-16,2-6-336 0,0-5-64 0,2-7-16 0,3-10 928 0,1-7 0 16,1-8 0-16,3-13 0 0,0-8 0 0,2-10 128 15,0-9-128-15,0-14 0 0,0-7 0 0,0-15 0 0,-3-12 0 16,-1-6 0-16,-7-17 0 0,0 0 0 0,10-10 0 16,-2-12 128-16,-2-11-128 0,-2-11 128 0,0-10-128 0,-1-14 128 15,1-14-128-15,0-11 128 0,2-11-128 0,2-12 128 16,1-12-128-16,1-12 0 0,5-7 0 0,7-12 0 15,6-9 0-15,6-6 0 0,6-9 0 0,3-3 0 16,4 1 0-16,8-6 0 0,8 1 0 0,7 3 128 16,10 0-128-16,1 5-240 0,1 4 64 0,-1 9 16 15,-3 5 0-15,1 12 0 0,-3 11 0 0,-4 11 0 0,-2 8 32 16,-8 11 0-16,-8 8 0 0,-2 11 0 0,-4 6 128 16,-2 13 0-16,-4 9 0 0,-6 14 0 0,-10 14 0 0,-5 9 0 15,-9 12 0-15,-12 15 0 0,0 0 0 0,-1 14 0 16,-10 14 0-16,-7 14-128 0,-8 15 128 0,-9 14 0 15,-8 14 0-15,-7 19 0 0,-8 21 0 0,-10 16 0 16,-9 14 0-16,-5 18 0 0,-2 11 0 0,2 16 0 16,2 8 0-16,-3 3 0 0,-3 2 0 0,3-9 0 15,3-2 0-15,7-7-128 0,7-8 128 0,4-7 0 16,1-6 0-16,5-11 0 0,1-12 160 0,8-7-32 16,7-11-128-16,8-8 192 0,7-13-192 0,9-9 128 15,9-9-128-15,8-10 0 0,10-12 0 0,11-16 0 16,10-13 0-16,10-12 0 0,11-14 0 0,8-8-160 15,4-14 160-15,10-9-192 0,14-14 64 0,6-9 0 16,11-10 0-16,6-12 0 0,7-14 128 0,9-8 0 16,11-8-144-16,11-8 144 0,10-6 0 0,3 0-144 15,5 2 144-15,6 4 0 0,5 11-176 0,0 11 176 16,-1 15-160-16,-10 14 160 0,-12 14-128 0,-11 13 128 0,-7 9 0 16,-19 14-144-16,-17 11 144 0,-20 12 0 0,-18 9-144 15,-25 9 144-15,-17 14-176 0,-23 11 48 0,-22 12 0 0,-27 12 0 16,-26 12 128-16,-28 12 0 0,-20 7 0 0,-21 4 0 15,-17 10 256-15,-10 3-32 0,-6 3 0 0,-4-1 0 16,-3-8 0-16,-1-2 0 0,2-5 0 0,7-7 0 16,11-6 96-16,11-14 32 0,10-5 0 0,20-13 0 15,18-6 16-15,21-16 0 0,15-10 0 0,21-14 0 16,20-13-240-16,20-12-128 0,10-13 160 0,28-1-160 16,17-9 0-16,19-14-336 0,18-9 48 0,24-12 16 0,21-11 48 15,17-9 16-15,12-7 0 0,20-8 0 0,15-9 208 0,19-9-176 16,16-8 176-16,12 5-160 0,9 0 160 0,6 9 0 15,6 3 0-15,-5 14 0 0,-6 10 0 0,-10 14 0 16,-9 12 0-16,-20 14-128 0,-18 10 128 0,-24 7 0 16,-23 8 0-16,-27 12 0 0,-25 7 0 0,-26 6-320 15,-23 5 64-15,-22 4 16 0,-24 2-80 0,-24 4-32 16,-21 7 0-16,-28 3 0 0,-26-1 352 0,-21 9 240 16,-17 0-48-16,-23 1 0 0,-21 0 16 0,-13 2 0 15,-14 5 0-15,-10 0 0 0,-9 2 96 0,-8 4 16 16,-2 2 0-16,1 5 0 0,1 0-128 0,14-2 0 15,12-2-16-15,19-9 0 0,17-2-48 0,28-11 0 16,24-7 0-16,28-7 0 0,23-11 128 0,31-10 32 16,25-5 0-16,17-13 0 0,29-1-512 0,27-11-96 15,21-10-32-15,34-7 0 16,30-8-64-16,29-5-16 0,27-10 0 0,24-4 0 0,21-2 432 0,20-1 0 16,15 4 0-16,14 5-128 15,10 3-240-15,3 6-32 0,2 6-16 0,0 8 0 16,1 9-224-16,-1 5-32 0,-2 6-16 0,-2 4-17984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2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11879 9126 2751 0,'0'0'128'0,"0"0"16"0,0 0-144 0,0 0 0 0,-9-2 0 0,9 2 0 15,-9-1 1552-15,9 1 288 0,-9-1 48 0,0 1 16 16,9 0-1168-16,-10-3-224 0,1 1-64 0,9 2 0 16,-9-1-112-16,9 1-16 0,-10 0-16 0,10 0 0 15,-9 0 0-15,9 0 0 0,0 0 0 0,0 0 0 0,0 0 48 0,0 0 16 16,0 0 0-16,0 0 0 0,0 0-32 0,0 0 0 15,-9 1 0-15,9-1 0 0,0 0-64 0,0 0-16 16,0 0 0-16,-9 2 0 0,9-2-64 0,-9 0-32 16,9 0 0-16,0 0 0 0,0 0 32 0,0 0 16 15,-9 0 0-15,9 0 0 0,0 0-16 0,0 0-16 16,0 0 0-16,0 0 0 0,0 0-48 0,0 0 0 16,0 0 0-16,0 0 0 0,-8-2-128 0,8 2 0 15,0 0-160-15,0 0 160 0,0 0 0 0,0 0 0 16,0 0 0-16,0 0 160 0,0 0-160 0,0 0 0 15,0 0 0-15,0 0 0 0,0 0 128 0,0 0 0 16,0 0 0-16,-9-1 0 0,9 1 16 0,0 0 0 16,0 0 0-16,0 0 0 0,0 0-16 0,0 0-128 15,0 0 192-15,0 0-64 0,0 0-128 0,0 0 0 16,0 0 0-16,0 0 128 0,0 0-128 0,0 0 0 16,0 0 0-16,0 0 0 0,0 0 0 0,0 0 0 15,0 0 0-15,0 0 0 0,0 0 0 0,0 0 0 16,0 0 0-16,0 0 0 0,0 0 0 0,0 0 0 0,0 0 0 0,0 0 0 15,0 0 0-15,0 0 0 0,0 0 0 0,0 0 0 16,-11 5 0-16,11-5 0 0,0 0 0 0,0 0 0 16,-11 1 0-16,11-1 0 0,0 0 0 0,0 0 0 15,-10 0 128-15,10 0-128 0,0 0 128 0,0 0-128 16,0 0 0-16,0 0 0 0,-9 1 128 0,9-1-128 16,0 0 0-16,0 0 0 0,0 0 0 0,0 0 0 15,-11 0 0-15,11 0 0 0,0 0 0 0,0 0 128 0,0 0-128 0,0 0 0 16,-11 1 0-16,11-1 0 0,0 0 0 0,0 0 0 15,0 0 0-15,0 0 0 0,-9 2 0 0,9-2 0 16,0 0 0-16,0 0 0 0,0 0 0 0,0 0 0 16,0 0 0-16,0 0 128 0,0 0-128 0,0 0 0 15,0 0 0-15,0 0 0 0,-8 1 0 0,8-1 128 16,0 0-128-16,0 0 0 0,0 0 0 0,0 0 128 16,0 0-128-16,0 0 0 0,-9-3 128 0,9 3-128 15,0 0 0-15,0 0 128 0,0 0-128 0,-9-3 160 16,9 3-160-16,-7-8 160 0,7 8 0 0,0 0 0 15,-5-5 0-15,5 5 0 0,-5-5 16 0,5 5 0 16,0 0 0-16,0 0 0 0,0 0-176 0,0 0 128 16,0 0-128-16,0 0 128 0,0 0-128 0,0 0 0 0,-7-5 0 0,7 5 0 15,0 0 0-15,0 0 0 16,0 0 0-16,-11-2 0 0,11 2 0 0,0 0 128 16,-8-1-128-16,8 1 0 0,-11-1 0 0,11 1 0 15,0 0 0-15,-10 0 0 0,10 0 0 0,-10 0 0 16,10 0 0-16,0 0 0 0,-9-1 0 0,9 1 0 15,0 0 0-15,0 0 0 0,0 0 0 0,0 0 0 0,0 0 128 16,0 0-128-16,0 0 0 0,0 0 0 0,0 0 0 0,0 0 0 16,0 0 0-16,0 0 0 0,0 0 0 0,0 0 128 15,0 0-128-15,0 0 0 0,0 0 0 0,0 0 0 16,8-4 0-16,-8 4 0 0,0 0 0 0,7-4 0 16,-7 4 0-16,0 0 0 0,0 0 0 0,0 0 0 0,0 0 0 0,8-3 0 15,-8 3 0-15,0 0 0 16,0 0 0-16,0 0 0 0,0 0 0 0,0 0 0 0,0 0 0 0,0 0 0 15,0 0 0-15,0 0 0 0,0 0 0 0,0 0 0 16,-10 0 0-16,10 0 0 0,-10 0 0 0,10 0 0 16,-10-2 144-16,10 2-144 0,-11-1 0 0,11 1 144 15,0 0-144-15,-9 0 0 0,9 0 128 0,0 0-128 16,0 0 0-16,0 0 0 0,-8 0 0 0,8 0 0 16,0 0 0-16,0 0 0 0,0 0 128 0,0 0-128 15,0 0 0-15,0 0 0 0,0 0 144 0,0 0-144 16,0 0 0-16,0 0 144 0,0 0-144 0,0 0 0 15,0 0 0-15,0 0 0 0,0 0 0 0,0 0 0 16,0 0 0-16,0 0 0 0,0 0 0 0,0 0 0 16,0 0 0-16,0 0 0 0,0 0-224 0,0 0-128 15,0 0-32-15,0 0 0 16,0 0-528-16,-6 10-112 0,6-10-32 0,0 0-5216 16,0 0-1056-16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1:06.8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21115 13942 6447 0,'0'0'576'0,"11"1"-576"16,-1-1 0-16,-10 0 0 0,10-4 1728 0,1 0 256 16,-11 4 32-16,11-2 16 0,-2-3-1008 0,-9 5-208 15,6-7-48-15,-6 7 0 0,0 0-96 0,0 0-32 16,7-7 0-16,-2-2 0 0,-5 9 0 0,0 0 0 16,0 0 0-16,0-10 0 0,-5-2-96 0,-2 5-32 15,-2-1 0-15,-2 2 0 0,-2-3 0 0,-3 0 0 16,-5-1 0-16,-2 0 0 0,-2-4-96 0,0 1-32 15,-2 0 0-15,-2-2 0 0,-3-3-176 0,-2 0-32 16,-5 2-16-16,0-5 0 0,-3-1 0 0,1 2 0 16,0 3 0-16,-1 0 0 0,-3 3-160 0,-1-2 128 15,-2-1-128-15,-3-1 128 0,-3-1-128 0,-2-1 0 16,-2-3 144-16,0 3-144 0,-2 2 0 0,-2 3 128 0,-4 2-128 16,0-1 0-16,0-1 0 0,-2-2 0 0,1 2 0 0,-2 2 0 15,1 4 0-15,-4-1 0 0,-1 3 0 0,-1-4 0 16,0 2 128-16,3-1-128 0,1 3 128 0,1 2-128 15,1 0 192-15,2 2-48 0,1 0 0 0,3 3 0 16,-2 3 112-16,6 0 32 0,2-1 0 0,0 6 0 16,0 2-96-16,2 3 0 0,1 1-16 0,2 2 0 15,4 2-16-15,0 1 0 0,1 0 0 0,3 4 0 16,1 5-160-16,3 0 192 0,4 1-192 0,1 2 192 16,1-1-192-16,3 1 128 0,0 0-128 0,2 2 128 15,0-3 0-15,3 0-128 0,0 2 192 0,4 0-64 16,1-2 48-16,3 1 0 0,2-1 0 0,1 2 0 15,3 4 0-15,-2-1 0 0,0 1 0 0,1-4 0 0,0-2 64 16,1 3 16-16,-1 0 0 0,3 3 0 0,2-2-128 0,2 0-128 16,0-4 176-16,3 3-176 0,1 3 160 0,1 0-160 15,3-3 128-15,4 7-128 0,1 4 192 0,2-2-64 16,3-3 0-16,1 3 0 0,0 0-128 0,2-2 0 16,2-1 144-16,4 3-144 0,2-1 0 0,2-4 144 15,4-2-144-15,0 1 0 0,3 2 128 0,2-3-128 16,0-1 0-16,2-1 0 0,1 0 128 0,2-3-128 15,-1 2 0-15,2 0 0 0,1-4 144 0,1 0-16 16,5 0-128-16,-2-4 192 0,1 0-64 0,1 0 0 16,4-1-128-16,-1-2 192 0,0 2-64 0,1-1-128 15,1-3 176-15,3-1-176 0,3 0 192 0,-1-4-192 16,1-2 192-16,1 1-192 0,1-4 208 0,2 2-64 0,2 5-16 16,0-7 0-16,2-4-128 0,1-3 160 0,-2 1-160 0,0-2 160 15,-1 3-160-15,1-2 128 0,0 2-128 16,-1-3 128-16,-1-1-128 0,0-1 0 0,-2-4 0 0,1 1 0 15,-1-1 0-15,1-2 0 0,2 1 128 0,-1-1-128 16,-3-8 0-16,0-3 0 0,1-1 144 0,-1 1-144 16,-2 3 0-16,-2-3 128 0,-3 1-128 0,1-2 0 15,-3-4 144-15,0-2-144 0,-2 3 192 0,-2-1-192 16,-2-6 160-16,-3 3-160 0,-2-4 128 0,-3 2-128 16,-2 0 192-16,-2-3-32 0,-2-2-16 0,-2-2 0 15,-2-2-144-15,-1-2 0 0,0 1 0 0,-5-3 0 16,-4-3 0-16,-1 2 0 0,-3-7 0 0,-3 5 0 15,-2-3 0-15,-3 5 128 0,-3-1-128 0,-4 2 0 0,-3-7 128 16,-2 2-128-16,-3 3 128 0,-5 2-128 16,-7 2 176-16,0-1-48 0,-3-2-128 0,-3 3 192 0,-2 2-16 0,-3 2-16 15,-4-4 0-15,4 4 0 0,1-1-160 0,-2 2 0 16,-2-2 0-16,0 3 0 0,-2 1 0 0,1 3 0 16,1-1 0-16,2 2 0 0,-2 4 0 0,4 3 0 15,-3 1 0-15,7 1 128 0,1 1-128 0,3 4-224 16,4 3 48-16,3 3 16 15,4 0-2016-15,3 5-384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3.9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17392 8877 5519 0,'0'0'496'0,"0"0"-496"0,0 0 0 0,0 0 0 15,0 0 1856-15,0 0 256 0,0 0 64 0,0 0 16 16,0 0-912-16,-3 12-176 0,3-12-32 0,0 0-16 15,0 0-144-15,0 0-16 0,0 0-16 0,0 0 0 16,0 0 80-16,0 0 0 0,0 0 16 0,0 0 0 16,-4 9 32-16,4-9 0 0,0 0 0 0,0 0 0 0,0 0-240 0,0 0-32 15,0 0-16-15,0 0 0 0,0 0-144 0,0 0-48 16,0 0 0-16,0 0 0 0,0 0-208 0,0 0-64 16,0 0 0-16,0 0 0 0,0 0-32 0,0 0-16 15,0 0 0-15,0 0 0 0,-4 10-48 0,4-10-16 16,0 0 0-16,0 0 0 0,0 0-144 0,0 0 192 15,0 0-192-15,0 0 192 0,0 0-48 0,0 0 0 16,0 0 0-16,0 0 0 0,0 0-144 0,0 0 192 16,0 0-192-16,0 0 192 0,0 0-192 0,0 0 0 15,0 0 0-15,0 0 128 0,0 0-128 0,0 0 0 16,0 0 144-16,0 0-144 0,0 0 0 0,0 0 0 16,0 0 0-16,0 0 0 0,0 0 0 0,0 0 128 15,0 0-128-15,0 0 0 0,0 0 0 0,0 0 128 16,0 0-128-16,-1 10 0 0,1-10 0 0,0 0 128 15,0 0-128-15,0 0 0 0,0 0 0 0,0 0 0 16,0 0 0-16,0 0 0 16,0 0-624-16,0 0-80 0,0 0-32 0,0 0-9472 15,0 0-1888-15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4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18659 5450 9215 0,'0'0'816'0,"0"0"-656"0,0 0-160 0,0 0 0 16,0 0 1248-16,0 0 224 0,0 0 32 0,0 0 16 15,0 0-880-15,0 0-192 0,0 0-16 0,0 0-16 16,0 0-96-16,9 10-32 0,-9-10 0 0,0 0 0 16,0 0-160-16,6 8-128 0,-6-8 144 0,0 0-144 15,0 0 0-15,0 0-128 0,0 0-16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4.8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16836 8249 19231 0,'0'0'848'0,"0"0"176"0,-10 0-816 0,10 0-208 0,0 0 0 0,-10 2 0 0,10-2 0 0,0 0-128 16,0 0 128-16,0 0-208 0,-9 4 208 0,9-4 0 16,0 0 0-16,0 0 0 0,0 0 0 0,0 0 0 15,0 0 0-15,0 0-144 0,0 0-192 0,6-9-48 16,2-4 0-16,1-2-7552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5.2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18820 5162 21183 0,'7'-6'1888'0,"-7"6"-1504"0,5-10-384 0,-5 10 0 16,0 0 0-16,0 0-240 0,0 0 48 0,0 0 0 16,0 0 192-16,0 0 0 0,0 0 0 0,0 0 0 15,0 0 0-15,0 0 0 0,0 0 0 0,0 0 0 16,0 0-448-16,0 11-32 0,-4 1-16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5.5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16453 8310 28559 0,'0'0'2544'0,"0"0"-2032"0,-11-4-512 0,11 4 0 31,0 0-560-31,-14-1-208 0,3 1-32 0,0 1-16 0,11-1 560 0,0 0 96 0,-10 5 32 0,1 1 0 16,9-6 128-16,-9 7-192 0,2-1 192 0,7-6-192 16,0 0-96-16,0 0-32 0,0 0 0 0,0 0-6848 15,0 0-1360-15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5.8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18256 5367 20271 0,'0'0'1792'0,"-6"-13"-1424"16,-2 3-368-16,0 3 0 16,2 3-448-16,6 4-176 0,-10-3-16 0,0 3-16 0,2 2 432 0,-2 1 96 15,0 1 128-15,-3 4-7952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7:08.5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17099 2875 39615 0,'-44'-31'1760'0,"26"18"352"0,3-2-1680 0,2 1-432 16,7-4 0-16,-1-6 0 15,6-1-1536-15,9-2-384 0,11 3-64 0,2-2-32 0,12-5 1344 0,17-13 272 16,16-8 48-16,11-6 16 0,10-11 336 0,17-6 0 16,17-6 0-16,58-37 0 0,-10 2 0 0,-2 7 0 15,4 2 144-15,1 4-144 0,-2 6 0 0,-8 7 0 16,-8 6 0-16,-11 13 0 0,-4 13 288 0,-20 8-16 16,-18 8 0-16,-20 9 0 0,-15 14 112 0,-16 8 32 15,-19 7 0-15,-13 10 0 0,-15 13-128 0,-17 13-32 16,-17 14 0-16,-17 11 0 0,-21 13 16 0,-16 15 0 15,-17 8 0-15,-12 14 0 0,-11 9-272 0,-13 12 128 16,-15 8-128-16,-6 8 0 0,-8 12 0 0,48-46 0 16,-11 13 0-16,-5 1 0 0,-6-7 0 0,11-7 0 15,9-12 0-15,16-10-144 0,9-13 416 0,16-12 96 16,13-13 16-16,17-11 0 0,15-13 0 0,12-8 0 0,10-8 0 16,13-10 0-16,13-12-384 0,12-11 144 0,12-13-144 0,29-31 0 0,4-2 144 0,9-6-144 15,9-8 0-15,3-5 144 0,2-6-144 0,2-2 0 16,3-7 0-16,8-7 0 0,6-5 0 0,3-1 160 15,2-5-160-15,7 8 160 0,1 4-160 0,-8 12 0 16,-11 16 144-16,-21 16-144 0,-20 18 144 0,-18 15-144 16,-18 8 192-16,-14 13-192 0,-15 11 288 0,-14 3-48 15,-16 8-16-15,-20 14 0 0,-16 11-16 0,-21 7 0 16,-22 8 0-16,21-6 0 0,-21 10-80 0,-15 4 0 16,-15 4-128-16,-13-1 192 0,-13 3-192 0,-8 0 128 15,-7 4-128-15,0-2 0 0,-1-2 336 0,6-5-16 16,0-8-16-16,14-9 0 0,17-6 144 0,14-9 16 15,9-13 16-15,17-9 0 0,14-8-16 0,17-10 0 0,16-8 0 0,14-7 0 16,10-10-224-16,15-6-48 16,13-5-16-16,14-7 0 0,12-4-176 0,16-6-224 15,14-6 48-15,14-8 16 0,12-9 32 0,15-2 0 16,11-2 0-16,14-7 0 0,15-5 128 0,13-4 0 0,14-1-144 0,57-31 144 16,-23 19 0-16,-12 21 0 15,-17 19-144-15,-22 17 144 0,-19 14 0 0,-20 14-160 16,-19 15 160-16,-19 7-128 0,-18 5 128 0,-16 8 0 0,-15 2 0 0,-15 8 0 15,-8 7 0-15,-15 12 0 0,-12 8 128 0,-17 7-128 16,-15 11 176-16,-14 9-48 16,-13 6 0-16,-14 6 0 0,-11 4-128 0,-10 4 0 0,-10 5 0 0,-2 0 0 15,-1 0 0-15,2-5 128 0,1 0-128 0,16-7 0 16,15-4 144-16,20-10-144 0,14-14 160 0,20-5-160 16,14-8 0-16,14-10 0 0,14-5-176 0,15-7 176 15,14-8-320-15,18-9 64 0,18-6 16 0,18-11 0 0,16-7 112 16,12-10 128-16,17-10-208 0,9-2 80 0,5-6 128 0,11-1 0 15,11-4-144-15,5 0 144 0,3-1 0 0,4 1 0 16,2 6 0-16,-10 8 0 0,-9 10-128 0,-18 11 128 16,-19 12 0-16,-17 10 0 0,-20 7 0 0,-17 12 0 15,-15 6 0-15,-16 12 0 0,-15 9 0 0,-15 10 0 16,-15 13 0-16,-19 12 128 0,-18 15 48 0,-15 9 0 16,-14 7 0-16,-16 16 0 0,-14 5-48 0,-9 9 0 15,-5 1 0-15,-8-3 0 0,-7 2-128 0,5-6 128 16,7-5-128-16,13-9 128 0,6-11-128 0,20-13 0 15,16-11 0-15,22-15 128 0,15-12 272 0,16-13 48 16,14-7 16-16,15-9 0 16,14-11-1008-16,15-13-208 0,16-15-32 0,13-9-16 0,11-11 576 0,15-9 224 15,14-8-176-15,8-10 176 0,6-7 0 0,10-5-144 16,10-7 144-16,7-4 0 0,2-6 0 0,-3 8 0 16,-1 4 0-16,-13 12-128 0,-13 16 128 0,-19 14 0 15,-12 12 0-15,-17 13 0 0,-13 6 0 0,-14 11 0 16,-12 12 0-16,-16 13 0 0,-12 13 0 0,-14 11 0 15,-10 10 0-15,-11 13 176 0,-11 7-16 0,-8 10 0 0,-7 8 0 16,-10 5 0-16,-10 0-160 0,-5 0 128 16,-1-7-128-16,2-3 128 0,4-10-128 0,9-7 160 0,8-12-160 0,14-11 160 15,11-12-160-15,12-9 0 0,11-8 0 0,11-12 0 16,12-11 0-16,11-11-144 0,13-8 144 0,8-11-208 16,10-7 208-16,10-8 0 0,11-8-160 0,8-8 160 15,7-8 0-15,7-2 0 0,3-5 0 0,43-25 0 16,-6 13 0-16,-11 17 0 0,-11 12 0 0,-14 14 0 15,-12 14 0-15,-14 10 0 0,-13 13 0 0,-11 12 0 16,-12 7 0-16,-14 11 0 0,-8 14 0 0,-14 7 0 0,-13 6 128 0,-12 14 64 16,-12 9 0-16,-7 8 0 0,-10 3 48 0,-6 8 16 15,-6 8 0-15,-8 0 0 0,-8-3-96 0,-2-6-16 16,-2-5 0-16,28-28 0 0,-4 5 96 0,4-2 16 16,3-4 0-16,9-6 0 0,10-11-256 0,10-9 128 15,10-7-128-15,11-10 0 0,9-7 0 0,11-8-160 16,10-10 0-16,24-15 0 0,9-12 32 0,13-7 0 15,10-4 0-15,11-5 0 0,5 0-64 0,2 0-16 16,0 1 0-16,-3 13 0 0,-2 10 48 0,-10 12 16 16,-11 4 0-16,-12 16 0 0,-13 9 144 0,-12 11-192 15,-9 15 192-15,-8 8-192 0,-11 7 192 0,-7 10 0 16,-6 7 128-16,-7 10-128 0,-5-1 256 0,-4 6 0 16,-5 6-16-16,-5 1 0 0,-3-3-48 0,-5 0-16 15,-2 2 0-15,-4-3 0 0,-2 1 80 0,-4 1 0 16,4-5 16-16,-2-1 0 0,1-2-80 0,3-4 0 15,3-4-16-15,7-6 0 0,9-6-176 0,9-10-176 16,8-10 48-16,9-10 0 16,6-5-1504-16,7-9-288 0,4-3-64 0,4-2-11264 0,3-1-2256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6:23.86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 7083 9215 0,'-20'-5'816'0,"11"5"-656"16,-3 5-160-16,-1-5 0 0,3-1 1120 0,0-3 192 16,-1 1 32-16,2 2 16 0,-1-1-272 0,1-1-64 15,0 2-16-15,0-2 0 0,3 2-176 0,-2-3-48 16,2 3 0-16,0 0 0 0,1-1-16 0,0 0 0 15,0-1 0-15,1 3 0 0,4 0 0 0,0 0-16 16,0 0 0-16,0 0 0 0,0 0-48 0,0 0 0 16,0 0 0-16,0 0 0 0,0 0-80 0,0 0-32 0,0 0 0 0,0 0 0 15,0 0-32-15,0 0-16 16,9 0 0-16,1 2 0 0,-1 1-96 0,4-1-32 0,1-2 0 0,0 1 0 16,6 4 48-16,2-1 16 0,10-2 0 15,1 2 0-15,2-4-144 0,4-1-16 0,0 0-16 0,4-2 0 16,2 3 16-16,-1-4 0 0,1-2 0 0,0 1 0 15,4 2 16-15,2-1 16 0,1-1 0 0,1 2 0 16,-1-1 0-16,2 2 0 0,-2-1 0 0,0-2 0 16,0 1-96-16,1 1 0 0,1 1-16 0,-1 0 0 15,-1 0-16-15,2-1 0 0,-1 0 0 0,0-1 0 16,1 0-16-16,0-2 0 0,4-2 0 0,1 4 0 0,2 3-16 16,2 0 0-16,-2-2 0 0,0-1 0 0,4 0-64 0,-2 2 0 15,2-2-128-15,2 1 192 0,2 3-192 0,0 0 0 16,-2-1 128-16,4-3-128 0,3 1 0 0,-2-1 0 15,1 0 128-15,-1 1-128 0,2 2 0 0,0-1 128 16,-1-1-128-16,30-2 0 0,-10 1 144 0,-6 0-144 16,-6 1 128-16,-2 0-128 0,-3-1 128 0,0 2-128 15,1-2 128-15,-1-1-128 0,-1 2 160 0,-2 1-160 16,-1-2 192-16,-2 3-192 0,-2-2 192 0,3-1-64 16,-1-2 0-16,0 2-128 0,0 2 176 0,0-1-176 15,-3 2 160-15,1-2-160 0,-1-1 128 0,-1 2-128 16,0 1 0-16,0-1 144 0,1 1-144 0,-3-3 0 15,0 3 144-15,0-2-144 0,-3 6 0 0,2-3 144 16,1-4-144-16,0 2 0 0,-3 3 128 0,2 0-128 16,-1 0 0-16,-2-1 0 0,-2 0 160 0,-1-1-160 15,1-1 128-15,-1-1-128 0,-1 2 128 0,2 1-128 0,-6 0 0 0,4 0 128 16,-2 0-128-16,-1-2 128 16,0 1-128-16,0-1 128 0,0 0-128 0,0 1 160 15,3 1-160-15,-6-2 160 0,-1 2-160 0,1 0 128 16,-2-2-128-16,-1 2 128 0,0 0-128 0,2 0 128 0,-5-1-128 0,2 0 128 15,-2-1-128-15,1 2 128 0,-7-1-128 0,1 2 128 16,2 1-128-16,-1 2 128 0,-1 1-128 0,-2-2 128 16,-3-1-128-16,2 0 0 0,1-2 0 15,-1 2 0-15,1-1 0 0,-1-1 0 0,-1 0 0 0,-9 1 128 16,1 3-128-16,1 0 0 0,1-2 144 0,1 0-144 16,1 0 0-16,-2 1 128 0,-1 2-128 0,3-1 0 15,-4-2 128-15,3-1-128 0,-1 2 128 0,0-2-128 0,-1-1 0 0,0-1 144 16,0 0-144-16,0 1 0 0,0 2 144 0,-1-1-144 15,-1 1 0-15,1-1 144 0,-3 0-144 0,0 2 0 16,1-2 0-16,-3 0 128 0,1 1-128 0,1-1 0 16,-1-1 0-16,-1 0 0 0,-3 0 0 0,1 0 0 15,-2 0 128-15,-3 1-128 0,1 0 0 0,-2-2 0 16,-3-1 0-16,1 0 0 0,-2 4 0 0,-1-1 128 16,-2-1-128-16,0 0 0 0,-7 0 0 0,0 0 128 15,0 0-128-15,6-3 0 0,-6 3 128 0,0 0-128 16,0 0 0-16,0 0 128 0,0 0-128 0,0 0 128 15,-8-2-128-15,-2-1 128 0,-3 3-128 0,-1 0 0 16,-1-1 144-16,-6 0-144 0,-5-1 0 0,-4 1 0 16,-5 1 0-16,-2-1 128 0,-4 0-128 0,-5-1 0 15,-4 2 0-15,-2 0 0 0,-3 2 0 0,-2-2 0 16,-5-2 0-16,-30 1 0 0,7-1 0 0,0 0-128 16,0 0 128-16,0-1-128 0,0 6 128 0,-6-3 0 15,-3-3-144-15,-4 2 144 0,-3-2 0 0,-1 0 0 16,0-1 0-16,-1 2 0 0,-5 2-144 0,0 0 144 0,0-2 0 15,1-1 0-15,1 3 0 0,0 3-128 0,-1-2 128 16,2 2 0-16,-2-1 0 0,0 5 0 0,-5 0 0 0,1-3 0 16,-1-3 0-16,0 2 0 0,-3-1 0 0,1 2 0 15,-2 1 0-15,-1-2 0 0,1-2 0 0,-1 2 0 16,1 0 0-16,0 0 0 0,2 1 0 0,-1 0 0 16,0-1 0-16,3 3 0 0,1-3 0 0,3 2 0 15,2 1 0-15,1 1 0 0,2-3 0 0,3-1 0 16,1-1 0-16,-2 3 0 0,-3 3 0 0,5-3 0 15,1 1 0-15,1 3 0 0,1-1 0 0,-1 2 0 0,-1-2 0 0,0 0 0 16,1-1 0-16,0 2 0 0,3-3 0 16,2 0 0-16,2 1 0 0,4-2 0 0,1 0 0 0,3 3 0 15,5-6 0-15,3 3 0 0,0 2 0 0,4-2 0 16,2-3 0-16,5 2 0 0,4-1 0 0,1 0 0 16,5 0 0-16,6-1 0 0,1 0 0 0,3 0 0 15,2 1 0-15,3-2 0 0,3 0 0 0,2 1 0 16,2 0 0-16,4-1 0 0,2 2 0 0,5-2 0 15,2 0 0-15,4 1 0 0,2-1 0 0,5-1 0 16,7 0 0-16,0 0 0 0,0 0 0 0,0 0 0 16,0 0 0-16,0 0 0 0,0 0-192 0,11 3 192 0,2-3-192 0,3 0 192 15,5-2-144-15,2 1 144 16,2 1 0-16,3 0-144 0,4-1 144 0,6-1 0 16,3-1 0-16,4-2-128 0,5 1 128 0,6-1 0 0,6-4 0 0,6 1 0 15,-1 1 0-15,7-4 0 16,4 1 0-16,6 1-128 0,2-2 128 0,5 2 0 0,6-4 0 0,3 2 0 15,7 1 0-15,6-1 0 0,3 5 0 0,3-4-128 16,3-4 128-16,4 1 0 0,0 2 0 0,6 2 0 16,5-3 0-16,3 5 0 0,3-2 0 0,1 3 0 15,4-5 0-15,-1 5 0 0,0-7 0 0,1 7 0 16,1 2 0-16,0-1 0 0,-3 0 0 0,3 2 0 16,-1 1 0-16,1-1 0 0,1-2 0 0,-3 5 0 15,1 4 0-15,1 1 0 0,1-4 0 0,-2 3 0 0,-1 1 0 0,-3 0 0 16,-1-1 0-16,-2 0 0 0,-4 4 0 0,-3-2 0 15,-6-2 0-15,-3 1 0 0,-6 0 0 16,-3-2 0-16,-4-2 0 0,-4 4 0 0,-7 4 0 0,-4-4 0 16,-5-1 0-16,-5-2 0 0,-5 1 0 0,-7 2 0 15,-8-3 0-15,-6 4 0 0,-6 1 0 0,-7 0 0 16,-5-2 0-16,-7-2 128 0,-7 1-128 0,-5 0 0 16,-6-1 0-16,-7 3 0 0,-6 3 0 0,-2 0 0 15,-8 2-192-15,-9 4-14368 16,-12 1-2864-16</inkml:trace>
  <inkml:trace contextRef="#ctx0" brushRef="#br0" timeOffset="2794.96">9000 8222 6447 0,'0'0'272'0,"0"0"80"0,0 0-352 0,0 0 0 16,0 0 0-16,0 0 0 0,11 5 4096 0,-1-1 736 15,0 1 160-15,-1 1 16 0,-9-6-3504 0,10 7-704 16,-10-7-144-16,12 6-16 0,-2 2-240 0,-10-8-32 16,11 3-16-16,-11-3 0 0,0 0-32 0,11 4-16 15,-11-4 0-15,0 0 0 0,0 0 176 0,0 0 32 16,0 0 16-16,0 0 0 0,2-11 128 0,-2 1 32 15,-1-6 0-15,-2 2 0 0,-2 2-96 0,0-2-16 0,-1-2 0 0,-2 0 0 16,-1-2 64-16,-1 0 0 0,-3 1 0 0,2 0 0 16,-4 0-64-16,-3 1 0 0,-2-2 0 0,-2-1 0 15,-1-1-192-15,-2-1-32 0,-5 0-16 0,2-3 0 16,-2 0-144-16,-1-2-16 0,-2-3-16 0,2 2 0 16,-2 3-160-16,-2 2 192 0,0-3-192 0,-2 1 192 15,0 0-192-15,-5-4 128 0,-1 2-128 0,-2 1 128 16,-6 2-128-16,3 1 128 0,-1 1-128 0,-2-1 128 0,0 4-128 0,-2 3 0 15,-1-1 144-15,-6-1-144 0,-2 2 0 0,-3-3 144 16,-2 2-144-16,-3 0 0 0,3 2 192 0,-1 3-192 16,0-2 192-16,-4 0-192 0,-3 1 0 0,0-1 0 15,2-1 0-15,-1 3 0 0,2 0 0 0,-2 1 0 16,-4 3 0-16,1-1 0 0,-3 3 0 0,1 1 128 16,0-1-128-16,0 0 0 0,-1 4 160 0,-1-1-160 15,-3 2 128-15,1 0-128 0,2 0 0 0,2 2 0 16,2 0 0-16,-4 2 0 0,-2-1 0 0,0-1 0 15,0 1 0-15,1 0 0 0,0 4 0 0,0-2 0 16,-3 0 0-16,-2 4 0 0,-3-3 0 0,0 4 0 16,-1-1 0-16,0 5 0 0,-3-1 0 0,-2-3 0 0,1 4 0 0,1 0 0 15,0-2 0-15,-1-1 0 0,-6 0 0 0,5 1 0 16,2 3 0-16,3 4 0 0,5 0 128 0,-1-1-128 16,-2-3 0-16,6 1 0 0,4 0 144 0,1 2-144 15,2 1 128-15,0 1-128 0,2 2 160 0,0 1-160 16,1 0 128-16,0 0-128 0,1 3 0 0,3-2 144 15,3 4-144-15,1-2 160 0,-5 2-160 0,0-2 160 16,-1 4-160-16,2-1 0 0,1 4 0 0,0 3 0 16,0 0 0-16,-1 4 0 0,0 2 0 0,2-4 0 15,-2-3 0-15,7 2 0 0,2 0 0 0,6 3 0 16,0 3 0-16,-2-3 0 0,3 1 0 0,-2 2 0 16,1-2 0-16,-2 0 0 0,1 3 0 0,2 1 0 15,-1 3 0-15,4-2 0 0,1-1 0 0,0 4 0 16,-1-5 0-16,-1 3 0 0,0-3 0 0,3 1 0 0,1 0 0 15,4 3 0-15,1 2 0 0,20-24 0 0,-3 6 0 0,-1 2 128 16,0 2-128-16,0 2 0 0,2 0 0 0,1 0 0 16,0 3 0-16,-13 25 0 0,6-7 0 0,7-8 0 15,4-1 0-15,3 0 0 0,2 1 0 0,0-3 0 16,2-3 0-16,4 2 0 0,2-7 0 0,3 1 0 16,-1 1 0-16,1-3 0 0,1-1 0 0,0 7 0 15,2 3 0-15,2 3 0 0,2 1 0 0,1-4 0 16,-2-3 0-16,6 1 0 0,0-3 0 0,3-2 0 15,-2-5 0-15,0 4 0 0,0-1 0 0,0 3 0 16,1 3 0-16,1-1 0 0,1 4 0 0,1-6 0 16,0 4 0-16,1-6 0 0,0-2 144 0,2-1-144 0,1-3 160 0,0 1-160 15,3 2 0-15,-9-14 0 0,4 6 0 0,2 3 0 16,1 1 0-16,0 3 0 0,4 1 0 0,1 0 0 16,0-2 0-16,23 34 0 0,-2-12 0 0,-8-7 0 15,-4-10 0-15,2-3 0 0,-2 1 0 0,-1-2 0 16,-3-2 0-16,4 2 0 0,3-3 0 0,0 1 0 15,-3 0 0-15,3 0 0 0,4-1 128 0,2 1-128 16,0-1 0-16,1 1 0 0,-1 2 0 0,0-2 0 16,4 0 0-16,-3 1 0 0,1-2 0 0,1-1 0 15,-2-1 0-15,5 2 0 0,-1 0 0 0,3 1 0 16,-2 0 0-16,4-4 0 0,2 0 0 0,-3 1 0 16,-3-3 0-16,3 2 0 0,2 1 0 0,3-3 0 15,0 2 0-15,2-4 128 0,2 3-128 0,0 2 0 16,-3-3 0-16,-1 0 0 0,3-4 128 0,-3 1-128 0,1-2 0 0,1 0 0 15,2 4 0-15,2-4 0 0,2 0 0 0,-2-2 0 16,-2 2 0-16,-2-2 0 0,5-2 0 0,0-2 0 16,1 2 0-16,3 2 0 0,4-1 0 0,-3-2 128 15,-4-3-128-15,1 0 0 0,1 2 0 0,3-2 0 16,0 2 0-16,1-5 0 0,-1 1 128 0,1 1-128 16,-1-1 0-16,-2-3 0 0,-1 1 128 0,2-2-128 15,2 3 0-15,-2-1 144 0,0-2-144 0,0 3 0 16,-3-5 0-16,1 2 0 0,2-4 0 0,-1 0 0 15,2 2 0-15,-1-2 0 0,0-3 0 0,-2 1 0 16,-3-3 0-16,2 0 0 0,1 1 128 0,2-1-128 16,-1-1 0-16,0 1 128 0,1-2-128 0,-2 0 0 15,-3 1 0-15,0-4 0 0,0-4 0 0,3 2 128 0,0-3-128 0,-1 4 0 16,-2-4 0-16,0 1 128 0,-2-4-128 0,1 2 0 16,-4-2 128-16,1-1-128 0,2-3 0 0,2 2 128 15,-1-1-128-15,-2-1 0 0,-3-2 144 0,0-1-144 16,2-1 0-16,-1 2 144 0,-2-2-144 0,1-5 0 15,3 2 144-15,-2-3-144 0,0 1 0 0,-2-2 144 16,-2-1-144-16,3-3 0 0,1 1 144 0,-1-2-144 16,-1-2 0-16,0 0 144 0,0 3-144 0,0-3 0 15,-6-2 176-15,1 1-176 0,-3 2 160 0,0-1-160 16,-3-2 144-16,0-3-144 0,-1 2 128 0,1-1-128 16,-1-1 176-16,2-2-48 0,1-1-128 0,-4 3 192 15,-3-5 0-15,-2 2-16 0,1 0 0 0,1-2 0 16,-2 2-176-16,1-3 192 0,-2 3-192 0,2-5 192 15,2-1-192-15,-3 5 0 0,2-3 0 0,-2 4 128 16,1-7-128-16,1 0 0 0,-6-3 0 0,0 0 128 16,-1-2-128-16,0-2 0 0,-2-3 0 0,1 2 128 0,-1 3-128 0,2-1 0 15,-2-1 0-15,-2-2 0 0,2-2 0 0,-3 2 128 16,0 0-128-16,-3-3 0 0,4 1 128 0,-2-3-128 16,0 5 128-16,-3-4-128 0,-4 1 160 0,-1 0-160 15,0-1 192-15,0-3-192 0,-1-2 192 0,1 2-192 16,0-2 192-16,-1 2-192 0,-3 1 192 0,1-2-192 15,-2 0 192-15,-2-3-192 0,0-4 176 0,-2 0-176 16,-1 2 160-16,-3-2-160 0,-2 2 128 0,-3-2-128 16,-1-4 0-16,-1 5 0 0,-2 1 144 0,-2 4-144 15,-4-2 128-15,3 6-128 0,-3 1 160 0,0 0-160 16,-2 1 192-16,-2 2-192 0,-2 2 160 0,-2 1-160 0,1 7 128 16,-5 1-128-16,-1 2 0 0,-4 2 128 0,-2 2-128 0,2 1 0 15,-2 1 0-15,-3 2 0 0,2 3 0 0,0 3 0 16,-3 0 0-16,1 3 0 0,1 2-192 0,-2 0 192 31,0 5-1280-31,-2 1-144 0,-2 4-32 0,-1 2-13072 0,-2 1-2608 0</inkml:trace>
  <inkml:trace contextRef="#ctx0" brushRef="#br0" timeOffset="53398.8">1481 14985 14223 0,'4'-9'624'0,"-4"9"144"0,0 0-624 0,0 0-144 15,9-5 0-15,-9 5 0 0,0 0 1024 0,3-5 192 16,-3 5 16-16,0 0 16 0,4-10-48 0,-4 10-16 16,0 0 0-16,0 0 0 0,-1-9-80 0,-2 2-16 15,1 1 0-15,-3 4 0 0,-3-3-224 0,-2 1-48 16,-4 0-16-16,0 2 0 0,-4 0-144 0,0 2-16 16,-2 2-16-16,-3-1 0 0,-1 1-208 0,-1 5-32 15,-3 3-16-15,-2 4 0 0,-1 1-32 0,-2 4 0 0,-3 2 0 16,-1 3 0-16,-1 6-64 0,0 1-16 0,2-1 0 0,1 5 0 15,3 1 32-15,3 3 0 0,3 3 0 0,7-4 0 16,3-3-112-16,5 1-32 0,4-1 0 0,3-3 0 16,7-4-144-16,-1-9 192 0,3 0-192 0,7 8 192 15,4-7-64-15,2-2 0 0,5-6 0 0,2-5 0 16,3 0 128-16,1-4 0 0,5-3 16 0,-1-6 0 16,2-4 96-16,-9 0 16 0,-1-3 0 0,14-7 0 15,-3-4-112-15,-3 1-16 0,-2-4 0 0,-1 4 0 0,-1-1-64 0,3-2 0 16,0 2-16-16,-4-2 0 0,-4-1-16 15,-4 0 0-15,-3 4 0 0,-3 3 0 0,-1 1-32 0,-2 2-128 16,-1 6 192-16,-3 5-64 0,-7 6-128 0,0 0 160 16,0 0-160-16,5 10 160 0,-2 4-160 0,0 7 0 15,-1 6 0-15,2 4 0 0,1-2 0 0,2 3 0 16,0 1-144-16,2-2 144 0,1-4 0 0,-1-5 0 16,0 3 0-16,12 8 0 0,0-10 0 0,0-3 0 15,-1-2 0-15,0-1 0 0,1-1 0 0,-6-4 0 16,0-5 0-16,9 5 0 15,0-5-2112-15,-1-2-320 0,-1 1-64 0</inkml:trace>
  <inkml:trace contextRef="#ctx0" brushRef="#br0" timeOffset="53883.24">3156 14884 6447 0,'0'0'272'0,"-5"-7"80"0,1-3-352 0,0 2 0 16,-1-3 0-16,0 5 0 0,-2-3 3648 0,-2 4 640 15,-1-5 144-15,-2 4 32 16,-2 4-2464-16,-4 1-480 0,-3-2-112 0,-2 4 0 0,0 2-352 15,-1 3-64-15,-3 6-16 0,-1 2 0 0,-1-2-160 0,-3 5-48 16,2-1 0-16,-2 3 0 0,-4 4-224 0,2 0-48 16,2-1-16-16,3 2 0 0,2 1-160 0,7-3-16 15,2-3-16-15,7-1 0 0,2-4-48 0,6 1-16 16,6-3 0-16,3-1 0 0,6 0 0 0,4 0 0 16,6 0 0-16,4 2 0 0,4-3-32 0,3 1-16 15,-1-4 0-15,-1 5 0 0,0 5-176 0,-1-1 160 16,0 0-160-16,-1-1 160 0,-5 0 16 0,-2 2 0 15,-5 1 0-15,-4-3 0 0,-4 0 128 0,-4-1 16 16,-5 1 16-16,-3-1 0 0,-3 2 160 0,-7-2 16 16,-7 1 16-16,-3-1 0 0,-2-2-64 0,-6 1-16 15,-2-1 0-15,-2-3 0 0,-3 2-224 0,-1-5-48 16,3 2-16-16,0-4 0 0,3-7-160 0,0-2 0 16,1 0 0-16,3-1 128 15,3-7-1264-15,6 2-256 0,2-1-48 0,8-1-11056 0,8 1-2224 0</inkml:trace>
  <inkml:trace contextRef="#ctx0" brushRef="#br0" timeOffset="54352.58">3855 14774 24703 0,'0'0'1088'0,"0"0"240"0,0 0-1072 0,-5-4-256 16,5 4 0-16,0 0 0 0,0 0 1264 0,0 0 192 16,0 0 32-16,0 0 16 0,-4 13-624 0,2 5-128 15,1 4-32-15,1 2 0 0,0 5-16 0,2 3 0 16,3 2 0-16,2 4 0 0,0 4-256 0,1-1-64 0,-3 3-16 0,1-2 0 15,2-2-160-15,-2 2-16 0,1 2-16 0,-1-6 0 16,0-3-176-16,-1-2 0 0,-1-7 144 0,0-2-144 16,-1-4 0-16,0-4 128 0,0-5-128 0,2 0 0 31,-5-11-896-31,0 0-256 0,8 2-64 0,-8-2-9152 0,10-5-1856 0</inkml:trace>
  <inkml:trace contextRef="#ctx0" brushRef="#br0" timeOffset="54597.72">4487 14736 24239 0,'0'0'1072'0,"0"0"224"0,0 0-1040 0,-4 14-256 16,-2-1 0-16,-3 7 0 0,-2 6 1216 0,-2 0 192 15,-1 4 48-15,-4 4 0 0,-6 4-64 0,1 4-16 16,-2 4 0-16,-3 6 0 0,-2 0-400 0,0 4-80 15,-3 2 0-15,-1 3-16 0,-3-2-272 0,-1-5-48 16,-3 0-16-16,3-1 0 0,3-3-272 0,0-6-48 16,1-4-16-16,2-1 0 0,4-2-64 0,2-5-16 15,1-3 0-15,7-4 0 0,4 0-128 0,4-10-176 16,4-6 48-16,6-9 0 16,0 0-2496-16,0 0-512 0,10-4-80 0</inkml:trace>
  <inkml:trace contextRef="#ctx0" brushRef="#br0" timeOffset="55468.27">4946 14832 17503 0,'4'-11'768'0,"0"1"176"0,1-1-752 0,1-1-192 0,2-2 0 0,-3 2 0 16,2 3 2048-16,-2-1 368 0,-5 10 80 0,8-8 0 15,-5 0-1200-15,-3 8-240 0,0 0-48 0,0 0-16 16,0 0-352-16,0 16-80 0,-2 3-16 0,-1 6 0 16,-3 2-32-16,-2 4 0 0,-5 1 0 0,-2 4 0 15,-3-1-144-15,0 4-48 0,0-1 0 0,-1-1 0 16,-2-6 64-16,1-3 16 0,1 0 0 0,3-5 0 15,1-3-32-15,2-4-16 0,1-4 0 0,6-4 0 0,6-8 208 0,0 0 32 16,0 0 16-16,0 0 0 0,6-8 112 0,2-6 32 16,2-1 0-16,3-5 0 0,2-3-272 0,2-5-48 15,1 0-16-15,1-2 0 0,2 0-288 0,0 2-128 16,-1-3 0-16,0 0 128 0,1 6-128 0,1-5 160 16,1 4-160-16,0 0 160 0,-2 5-160 0,-2 4 0 15,-3 7-192-15,-1 2 192 0,-2 5-192 0,-1 5 192 16,-5 8-160-16,2 0 160 0,-4 7-336 0,-4 3 16 15,-3 4 16-15,-3 1 0 0,-4 1 128 0,-1 1 32 16,-4-2 0-16,0 2 0 0,1-3 144 0,0-1 0 16,1-4 0-16,1-6-128 0,0-3 128 0,5-4 0 15,6-6 0-15,0 0 0 0,0 0 128 0,0 0 16 16,6-16 0-16,5-2 0 0,7-1 80 0,1-1 16 16,4-2 0-16,1-1 0 0,0-3-112 0,2 1 0 15,-1-3-128-15,2 4 192 0,0-2-192 0,3 3 0 16,-1 4 0-16,-3 2 0 0,-4 4 0 0,-1 6 0 15,2 6 0-15,-4 3 0 0,-5 8 0 0,-1 3 0 16,-3 5 0-16,-2 5 0 0,-2-1 0 0,-2 4-128 16,-4 2 128-16,-3-1-208 0,-2 2 208 0,-1 4-192 15,1 0 192-15,0 1-192 16,1-3-1440-16,0-1-288 0,1-1-48 0,2-4-9680 0,4-1-1952 0</inkml:trace>
  <inkml:trace contextRef="#ctx0" brushRef="#br0" timeOffset="56084.73">6167 14701 22511 0,'0'0'992'0,"0"0"224"0,0 0-976 0,-2 8-240 0,2-8 0 0,-5 18 0 15,-3 9 864-15,2 2 128 0,0 3 32 0,-2 5 0 16,0 1 208-16,1 4 48 0,-2-1 16 0,-1 4 0 16,-4-3-336-16,-2 5-64 0,-1 0 0 0,-1 2-16 15,0-5-240-15,0 1-32 0,0-6-16 16,-1-3 0-16,0-5 0 0,3-6 0 0,0-5 0 0,5-6 0 15,1-4 144-15,3-5 32 0,7-5 0 0,0 0 0 0,0 0 0 16,-1-14 16-16,2-6 0 0,6-2 0 0,2-7-208 0,3-4-32 16,0-3-16-16,3 1 0 0,2-2-368 0,-1-3-160 15,-1 0 128-15,2-3-128 0,1 2 0 0,3 2 0 16,4 0 0-16,0 4 0 0,2 0 0 0,1 7 0 16,2 4-144-16,-1 5 144 0,-1 4-208 0,-1 9 64 15,-3 4 16-15,-1 7 0 0,-6 7-112 0,-5 3-16 16,-3 6 0-16,-5 3 0 0,-4 0 16 0,-4 5 0 15,0-10 0-15,-3 3 0 0,-5 1 240 0,-3 3 0 16,-3 0 0-16,-5 2-144 0,-1-4 144 0,-2 1 0 16,-2-3 0-16,-23 16-128 0,10-9-96 0,9-11-16 15,4-8 0-15,8-6 0 16,5-8-2256-16,3-2-464 0,3-8-96 0</inkml:trace>
  <inkml:trace contextRef="#ctx0" brushRef="#br0" timeOffset="56366.45">7028 13966 14735 0,'0'-17'640'0,"3"7"160"0,-3 10-640 16,5-7-160-16,-3-5 0 0,-2 12 0 0,0 0 3328 0,0 0 640 0,-2 13 128 0,-3 6 32 15,-4 8-2624-15,-1 8-528 0,-1 8-96 0,-1 2-32 16,-2 4-272-16,-3 7-48 0,-2 7-16 0,-1 0 0 16,-3 5-80-16,-1 2-32 0,-2 1 0 0,0 4 0 15,3 2-256-15,-1 1-144 0,1-7 160 0,2-8-160 0,2-1 0 0,3-9 0 16,0-6 0-16,5-8 0 16,1-8-1280-16,1-3-128 0,1-7-48 0,2-4-8336 15,1-4-1664-15</inkml:trace>
  <inkml:trace contextRef="#ctx0" brushRef="#br0" timeOffset="56784.7">6640 14753 31439 0,'0'0'1392'0,"16"-3"288"0,3-3-1344 0,4 1-336 15,3 1 0-15,5-2 0 0,2 0 640 0,1 1 64 16,2-5 16-16,-3 4 0 0,0-3-368 0,-3 1-80 15,-2 5-16-15,-9-3 0 16,-2 1-576-16,1 2-112 0,-6 1-16 0,2 1-16 16,-2 1-944-16,-1 0-192 0,-1 0-48 0,-1 3 0 15,-1 3-144-15,-2 2-16 0,-6-8-16 0,5 6 0 16,-1 3 1024-16,-1-2 208 0,-2 4 32 0,-1-4 16 0,0-7 1456 0,-3 13 304 16,1-3 48-16,-2 2 16 0,0 1 192 0,-1-1 32 15,-2 2 16-15,2 1 0 0,-3 2-656 0,0-2-128 0,1 0-32 0,0 2 0 16,-5 4-336-16,4 0-80 0,2-4-16 0,3 1 0 15,4-4-64-15,3-2-16 0,0-1 0 0,5-3 0 16,2 2 320-16,3-6 64 0,3-2 16 0,1 0 0 0,2-2 48 0,-1-4 16 16,4-1 0-16,-2-4 0 0,1 1-208 0,0-1-64 15,-3-1 0-15,-3-4 0 0,-2 0 64 16,-2-1 16-16,-3 0 0 0,-3-3 0 0,-4 0 80 0,-3 1 16 16,-1 1 0-16,-6 1 0 0,-1-2-336 0,-2 4-64 15,-6 5-16-15,-1-1 0 16,-1 2-784-16,2 5-144 0,-3 0-48 0,3 1 0 15,0 0-2384-15,3-3-496 0</inkml:trace>
  <inkml:trace contextRef="#ctx0" brushRef="#br0" timeOffset="57015.82">8020 13981 23039 0,'0'0'1024'0,"0"0"192"0,0 0-960 0,-8 8-256 16,-1 6 0-16,-2 4 0 0,-5 4 1216 0,0 6 192 15,-2 2 32-15,-1 4 16 0,0 4-96 0,-1 5-16 16,-1 3 0-16,1 5 0 0,-3 1-640 0,1 4-128 0,1 2-16 16,0 5-16-16,1-4-400 0,1 2-144 15,2-2 0-15,3-6 144 0,3-4-400 0,1-6-96 0,2-3-16 16,1-1 0-1,-1-6-1696-15,3-3-352 0,-1-2-64 0</inkml:trace>
  <inkml:trace contextRef="#ctx0" brushRef="#br0" timeOffset="57189.67">7506 14741 25791 0,'6'-9'1152'0,"1"4"224"0,3 0-1104 0,3 0-272 15,2-3 0-15,3 2 0 0,1 0 1728 0,4-1 272 16,2 2 64-16,3 2 16 0,2-9-992 0,1 6-208 15,3-3-48-15,-1 2 0 0,-8 5-592 0,-1-4-240 16,-1-1 176-16,-3 3-176 16,-1 2-1632-16,-1 1-416 0,0-1-96 0,-2 0-11952 0</inkml:trace>
  <inkml:trace contextRef="#ctx0" brushRef="#br0" timeOffset="57528.45">8199 14646 10127 0,'0'0'448'0,"0"0"96"0,0 0-544 0,0 0 0 16,-5 8 0-16,-2 3 0 0,0 0 3072 0,-2 3 496 15,0 3 96-15,-3 2 32 0,0 0-1712 0,-4 1-320 16,-3 2-80-16,0-2-16 0,0 1-608 0,0-2-112 16,5-3-16-16,-1 1-16 0,1-1-336 0,0 0-64 0,1-4-16 0,3 1 0 15,3 1-208-15,1-4-32 0,4 0-16 0,1-1 0 16,1-9 128-16,0 0 32 0,5 4 0 0,4-3 0 15,2-2 80-15,2-4 0 0,1-1 16 0,4-6 0 16,-3 2-80-16,1-3-32 0,-3 1 0 0,0 0 0 16,1-3 160-16,-4 1 16 0,0-1 16 0,-1 3 0 15,-3-2-80-15,-1 0-16 0,-1 3 0 0,0 2 0 0,-1 4-128 0,-3 5-48 16,0-7 0-16,0 7 0 0,0 0-208 16,0 0 176-16,-8 3-176 0,2 3 160 0,-2-1-160 15,3 2 0-15,1 2 0 0,2-3 0 0,-4 4 0 0,4-3 0 16,-1 0 0-16,2 0 0 15,1-7-1392-15,0 0-144 0,0 0-48 0</inkml:trace>
  <inkml:trace contextRef="#ctx0" brushRef="#br0" timeOffset="58000.6">8669 14164 26079 0,'0'0'1152'0,"-4"-10"256"0,4 10-1136 0,-2-9-272 15,-5-1 0-15,7 10 0 0,-9 4 896 0,-1 6 112 16,0 3 16-16,-3 6 16 0,-2 5-320 0,-4 9-64 16,-3 5-16-16,0 7 0 0,-1 2-112 0,0 5-16 15,0 1-16-15,0-1 0 0,0 0-272 0,2-2-48 16,0-3-16-16,1 1 0 0,-4 0-32 0,3-3 0 16,4-1 0-16,1-7 0 15,2-7-1344-15,3-1-288 0,2-1-48 0,1-8-12416 0</inkml:trace>
  <inkml:trace contextRef="#ctx0" brushRef="#br0" timeOffset="58306.41">8264 14675 28959 0,'0'0'1280'0,"8"-6"272"0,5-2-1232 0,5-5-320 0,2 5 0 0,2-1 0 16,1-1 368-16,4 1 16 0,2-4 0 0,0 3 0 15,-1 1-64-15,-1 2 0 0,-1-1 0 0,0 0 0 16,-3-1-192-16,-2 5-128 0,2 3 128 0,-10 1-128 31,0 0-320-31,-1-1-128 0,0 2-16 0,-2 2-16 0,-1 0-416 16,-2 5-64-16,-7-8-32 0,5 9 0 0,-3 2 160 0,-4 1 48 0,-1 0 0 0,-6 11 0 16,0-1 448-16,-3 0 80 0,-3 0 32 0,0 4 0 0,-2-2 224 15,0 1 0-15,-2 1 0 0,-2-2 0 0,2 0 336 0,0-1-32 16,0-1-16-16,0-2 0 0,0 0-96 0,2-3 0 15,2-4-16-15,4 1 0 0,2-4-176 0,4 1 0 16,3-3 144-16,2-8-144 16,0 0-256-16,0 0-128 0,13 4-32 0</inkml:trace>
  <inkml:trace contextRef="#ctx0" brushRef="#br0" timeOffset="58609.93">9152 14637 20671 0,'0'0'912'0,"0"0"192"0,0 0-880 0,-1-5-224 0,1 5 0 0,-4-3 0 16,-2 1 1536-16,-3 3 256 0,-3 2 48 0,-2 0 16 15,-3 6-880-15,-5 0-160 0,-5 7-48 0,-2 0 0 16,-4 2-208-16,-14 7-48 0,1 5-16 0,7-5 0 16,3 2-288-16,7-4-48 0,5-2-16 0,6 2 0 15,7-4-144-15,4-1 0 0,3-4 0 0,7-1 0 16,3-3 0-16,6-5-272 0,3 0 64 0,0-4 16 16,9-2-1120-1,4-2-224-15,4 0-32 0</inkml:trace>
  <inkml:trace contextRef="#ctx0" brushRef="#br0" timeOffset="59455.65">9396 14764 22287 0,'-20'5'976'0,"12"-4"224"0,-3 1-960 0,-3 0-240 15,-1 1 0-15,-2 3 0 0,-1 3 1328 0,0 3 208 16,-1-4 64-16,2 5 0 0,-4-3-512 0,5 4-112 15,2-1-16-15,2-3 0 0,3 2-544 0,3-1-112 16,2-3-32-16,2 1 0 0,2-9-80 0,0 0 0 16,6 3-16-16,4-3 0 0,3-1 224 0,2-1 48 15,3-4 16-15,1-1 0 0,3 1-144 0,0-5-16 16,3 1-16-16,-1 0 0 0,0 0-80 0,-2 2-16 16,-3-2 0-16,1 2 0 0,0-2 48 0,-2 4 0 0,-3-3 0 15,1 1 0-15,-4 2-48 0,1-3-16 0,0 1 0 16,-2-2 0-16,1 4-176 0,2-5 160 0,1-2-160 0,3-1 160 15,-1-4-160-15,5-1 0 0,0-1 0 0,2-5 0 16,1 0 0-16,3-7 0 0,1-1 0 0,3-4 0 16,3-2 0-16,-2-7 0 0,1-5 0 0,0-3 0 15,-1-5 0-15,-1-3-144 0,-1-8 144 0,-6-2-208 16,0 0 32-16,-2 3 16 0,-1 1 0 0,-3 10 0 16,-3 4 160-16,-3 9-208 0,-4 8 80 0,-4 7 128 15,-4 9-144-15,-3 4 144 0,-4 7 0 0,-6 8 0 0,-3 7 0 0,-5 10 0 16,-6 7 0-16,-2 8 0 0,-2 4 0 0,-2 8 0 15,0 7 0-15,-1 1 0 0,0 6 0 0,-1 2-128 16,9-14 128-16,0 6 0 0,2 3 0 0,3-1 0 16,3 0 0-16,5-2 0 0,1-3 0 0,5-1 0 15,4-7 0-15,-1 11 0 0,6-10 0 0,2-4 0 16,2-4 0-16,3-11 0 0,1-4 0 0,0-3 0 16,0-7 0-16,2 0 0 0,0-10-208 0,2-2-144 15,2-4-32-15,-1-2 0 16,-1-2-240-16,-1 0-48 0,2-4-16 0,-2-1 0 15,1 0-128-15,1-2-16 0,2-2-16 0,1-2 0 16,0-2 208-16,2-2 64 0,2-2 0 0,1-3 0 0,1-4 320 0,2-5 80 16,1-5 16-16,2 0 0 0,3-4 160 0,0-1 0 15,2-3-144-15,-2 1 144 0,2-2 0 0,-3 1 240 16,-4 3-48-16,-2 3 0 0,-6 3 480 0,-5 5 96 16,-5 6 0-16,-5 4 16 0,-2 8 96 0,-6 7 16 15,-3 2 0-15,-4 7 0 0,-4 9-416 0,-3 6-80 0,-4 5-16 16,-5 7 0-16,-2 7-240 0,-1 5-144 0,0 1 160 15,-2 8-160-15,0 1 0 0,0 6 0 0,-1 4 0 0,1 3 0 16,1 1 0-16,0 2 0 0,3 2 0 0,4-3 0 16,4-2 128-16,5-4-128 0,5-6 0 0,7 0 0 15,2-7 128-15,6-5-128 0,3-8 0 0,4-2 0 16,1-6 256-16,2-5-32 0,3-3-16 0,3-7 0 16,3-7 336-16,-2-3 64 0,3-2 16 0,-1 0 0 15,0-4-240-15,0 2-64 0,1 3 0 0,-2-1 0 0,-1 2-320 0,-1 6 128 16,-2 1-128-16,-2 3 0 0,-3 5 0 0,-2 4 0 15,-3 7 0-15,-2 1 128 0,-2 2-128 16,-1 6 176-16,-1 0-176 0,-3 3 192 0,-1 2-64 16,0-1 0-16,-1-2 0 0,0 3 0 15,-2-3-864-15,-2 0-176 0,-2 2-48 0,-10 5-16272 16</inkml:trace>
  <inkml:trace contextRef="#ctx0" brushRef="#br0" timeOffset="59610.87">9099 14071 43999 0,'1'-22'1952'0,"2"14"400"0,0-5-1888 0,2 4-464 16,1 0 0-16,0 4 0 0,0-1 240 0,-1 1-48 16,-5 5-16-16,0 0-13328 15,0 0-2656-15</inkml:trace>
  <inkml:trace contextRef="#ctx0" brushRef="#br0" timeOffset="60227.35">1849 16723 16575 0,'0'0'1472'0,"0"0"-1168"15,8-13-304-15,-2 3 0 0,-4-1 1056 0,-4 3 160 0,-3 0 16 0,-4 3 16 16,2-5 832-16,-6 4 160 0,-2 3 48 0,0-1 0 15,-4-2-880-15,-2 3-192 0,1 5-16 0,-3 3-16 16,-2 4-416-16,-5 5-96 0,1 1-16 0,0 3 0 16,-2 2-272-16,5 2-48 0,5-1-16 0,7 1 0 15,5-1-112-15,9-1-16 0,6-3-16 0,8 0 0 16,5-2-48-16,6-2-128 0,4-2 192 0,6-3-64 16,3 0 64-16,0-2 0 0,0 0 0 0,-1 3 0 0,-2-4-192 15,-2 4 160-15,-2-1-160 0,-6 3 160 0,-4-3-160 0,-6 1 0 16,-4-3 0-16,-7 3 128 0,-8 0 0 0,-6 2 0 15,-6-1 0-15,-8 4 0 0,-6 2 288 0,-5-1 48 16,-5-2 16-16,-4 2 0 0,-1 1-256 0,0 0-48 16,-4-2-16-16,-2-4 0 0,-1-1-304 0,4-5-64 15,4-2-16-15,5-2 0 16,8-4-2240-16,4 0-448 0,7-4-96 0,7-4-12272 0</inkml:trace>
  <inkml:trace contextRef="#ctx0" brushRef="#br0" timeOffset="60435.82">2733 16006 28735 0,'-8'13'1280'0,"3"-2"256"0,-2 7-1232 0,-4 7-304 0,-1 3 0 0,0-1 0 15,-3 5 976-15,-3 8 144 0,-1 2 32 0,0 7 0 16,0 4-304-16,-3-1-48 0,-2 2-16 0,1-1 0 15,0 2-448-15,1-2-80 0,-1 2-32 0,-7 18 0 32,9-9-1088-32,2-7-224 0,1-9-32 0,3-3-13984 0</inkml:trace>
  <inkml:trace contextRef="#ctx0" brushRef="#br0" timeOffset="60842.44">2447 16766 14735 0,'22'-6'1312'0,"5"-1"-1056"16,8-3-256-16,2-1 0 0,3-4 2800 0,2-1 496 15,0 2 96-15,0-2 32 0,0 0-1920 0,1 0-384 16,2-2-80-16,1 3-16 0,-2 2-576 0,-2-1-112 16,-3 0-16-16,-3 2-16 0,-4 3-80 0,-8 5-16 15,-4 1 0-15,-6 3 0 0,-5 3 32 0,-9-3 0 16,0 11 0-16,-5 6 0 0,-4 1 256 0,-6 2 48 15,-3 2 16-15,-2 2 0 0,-9 6-128 0,-1 1-32 16,0 3 0-16,2-1 0 0,0-1-208 0,8-2-64 16,1-6 0-16,2-1 0 0,4-4 0 0,4-3-128 15,4-2 192-15,4-7-64 0,1-7 176 0,0 0 16 16,10 4 16-16,4-8 0 0,4-2 112 0,4-4 32 0,2-3 0 0,4-5 0 16,2-1-256-16,3-4-48 15,0 2-16-15,-1-2 0 0,-3-4-160 0,-1 3 0 0,-2 2 0 0,-3 2 128 16,-3 1-128-16,-2 4 0 15,-3 2 144-15,-2 5-144 0,-3 2 0 0,-1 5 0 0,-3 3 0 0,0 7 0 16,-2 1-160-16,-1 6 160 0,1 1-192 0,-1 4 192 16,-1 2-176-16,0-2 176 0,-2 2-160 0,3-1 160 15,1-1-192-15,-1-2 192 0,1-2-208 0,-1-3 80 16,2 0-1792 0,1-1-368-16,2-6-64 0</inkml:trace>
  <inkml:trace contextRef="#ctx0" brushRef="#br0" timeOffset="61341.29">4737 15825 26607 0,'2'-12'1168'0,"-2"12"256"0,2-4-1136 0,-2 4-288 16,0 0 0-16,0 0 0 0,-5 4 896 0,-4 7 112 16,-3 2 16-16,-2 10 16 0,-2 5-336 0,-1 9-64 15,-2 7 0-15,-2 3-16 0,-2 4-288 0,0 5-48 16,4-10-16-16,-1 5 0 0,-2-1 176 0,1 5 16 0,0-2 16 0,0 0 0 15,2-4-176-15,2 1-48 16,1-6 0-16,2 6 0 0,4-10-64 0,4-9-32 0,5-4 0 0,5-8 0 16,2-5 208-16,5-9 32 0,3-5 16 0,3-3 0 15,5-4 48-15,5-2 16 0,2-7 0 0,3 2 0 16,2 2-480-16,0 0 0 0,-1 1 0 0,-1 3 0 16,0-2 0-16,0 5 0 0,-6 4 0 0,-3 3 0 15,-4 2 0-15,-2 4 0 0,-7-3 0 0,-2 7 0 16,-8 1 0-16,-3 2 0 0,-3 2 0 0,-6 1 0 15,-6 1 240-15,-4 0-48 0,-6 0-16 0,-5 1 0 0,-3-1-48 16,-1-1-128-16,-2-4 192 0,2-1-64 0,0-3-304 0,3-5-64 16,2 0-16-16,-7-4 0 15,9-4-2688-15,9-6-560 0</inkml:trace>
  <inkml:trace contextRef="#ctx0" brushRef="#br0" timeOffset="61572.75">5509 15883 28559 0,'0'0'2544'0,"0"0"-2032"0,-4 3-512 0,-1 6 0 16,-2 2 1328-16,-4 5 160 15,-3 7 48-15,-2 6 0 0,-3 7-400 0,-2 3-80 16,1 4-16-16,1 1 0 0,-5 5-480 0,0 1-112 15,1-1 0-15,-3 3-16 0,4-2-224 0,0 1-32 0,0 2-16 0,2-4 0 16,0-6-160-16,2-1-192 0,1-2 32 0,5-3 16 31,0-1-1776-31,6-7-368 0,-1-5-64 0</inkml:trace>
  <inkml:trace contextRef="#ctx0" brushRef="#br0" timeOffset="61921.49">5590 16584 30399 0,'0'0'2704'0,"0"0"-2160"16,11 5-544-16,3-1 0 0,3-5 736 0,4-2 32 16,3 2 16-16,0-3 0 0,4-1 304 0,2-6 48 15,4-1 16-15,-1 0 0 0,-2-4-432 0,0 2-80 16,-2-1 0-16,-1 1-16 0,-3-2-176 0,0-1-48 15,-9 3 0-15,-1 1 0 0,-1 1-144 0,-1-2-48 16,-3-2 0-16,-5 4 0 0,-1-2 144 0,-5 2 32 16,-4-2 0-16,-7 4 0 0,-4 4-64 0,-3 6-16 15,-4 4 0-15,-6 6 0 0,-6 8-304 0,-4 3 0 0,-6 8 0 16,1 5 0-16,-2 5 176 0,2 0-32 16,2 3 0-16,5 1 0 0,5-2 48 0,8 0 16 0,6 0 0 0,9-5 0 15,4-5-208-15,10-1 176 16,4-2-176-16,10-5 160 0,8-5-160 0,7-1 192 0,7-6-192 0,5-2 192 15,3-8-192-15,3-2 0 16,0-2 0-16,3-4 0 16,2-2-2816-16,7-1-432 0</inkml:trace>
  <inkml:trace contextRef="#ctx0" brushRef="#br0" timeOffset="62927.02">1477 18335 11967 0,'6'-8'1072'16,"1"-3"-864"-16,-1-2-208 0,0 4 0 0,3-3 2080 0,-4 5 368 15,-5 7 80-15,6-10 16 0,-6 10-336 0,0 0-64 16,3-7-16-16,-3 7 0 0,0 0-608 16,9 3-128-16,-2 6-32 0,-2 2 0 0,4 4-640 0,-1 8-128 15,4 8-16-15,-1 4-16 0,2 2-80 0,4 4-16 16,-1 3 0-16,-1 1 0 0,-1 3-112 0,2 3-32 16,-1-5 0-16,1 1 0 0,0 1-80 0,-1-5-32 15,-2-1 0-15,1-4 0 0,1-7-208 0,-1-1 176 16,0 0-176-16,1-7 160 0,-2-3-160 0,-1-2 0 15,0-4 0-15,-2-4 0 16,-4-1-1040-16,-6-9-240 0,0 0-64 0,11-4-9568 16,-11 4-1920-16</inkml:trace>
  <inkml:trace contextRef="#ctx0" brushRef="#br0" timeOffset="63192.84">2161 18284 28559 0,'0'0'2544'0,"0"0"-2032"0,0 0-512 0,-10 4 0 16,-3 1 752-16,-1 1 48 0,-4 8 16 0,-1 0 0 15,-2 0 448-15,-2 9 80 0,-3 3 32 0,-2 5 0 16,-2 1-432-16,-3 2-96 0,-3 2-16 0,-1 4 0 16,0 5-240-16,-2 2-48 0,-3 2-16 0,0 1 0 15,1 0-304-15,2-2-64 0,1-1-16 0,1-4 0 16,3 2-144-16,2-6 0 0,3-2 144 0,3-5-144 0,5-6-224 15,3 1-112-15,4-7-32 0,4-3 0 16,1-6-2192-16,5-2-448 0,4-9-96 0</inkml:trace>
  <inkml:trace contextRef="#ctx0" brushRef="#br0" timeOffset="63648.51">1335 17989 17503 0,'-14'2'1552'0,"5"0"-1232"0,0-1-320 0,0 0 0 16,9-1 576-16,0 0 48 0,-9 0 16 0,9 0 0 16,0 0 800-16,0 0 160 0,0 0 48 0,0 0 0 15,0 0-640-15,0 0-128 0,10 0-32 0,7 0 0 16,2 0 64-16,6-1 16 0,3-2 0 0,4-2 0 16,2-4-160-16,6 3-48 0,4-2 0 0,6 1 0 15,3 0-128-15,1-3-16 0,-1 3-16 0,0-4 0 16,-1 5-48-16,2-2-16 0,-1 3 0 0,-1 0 0 0,-2-1-48 15,-2 3-16-15,-3 0 0 0,-7-1 0 0,-5-1-160 16,-3 1-16-16,-2 1-16 0,-6 1 0 16,-5 1 0-16,-5-1 0 0,-12 2 0 0,0 0 0 0,0 0 32 0,0 0 16 15,0 0 0-15,0 0 0 0,0 0 160 0,0 0 48 16,-11-7 0-16,-2 0 0 0,-1 1-272 0,-4 0-48 16,-2-1-16-16,0 2 0 0,-2-2-160 0,0 3 0 15,1 2 0-15,0 0 0 16,2-1-1184-16,2 2-272 0,1-3-48 0,6 2-10976 15,10 2-2208-15</inkml:trace>
  <inkml:trace contextRef="#ctx0" brushRef="#br0" timeOffset="64194.62">2710 18551 16127 0,'-18'3'704'0,"7"1"160"0,-2-1-688 0,-1-1-176 15,0 0 0-15,1-1 0 0,3 0 1792 0,10-1 320 16,0 0 64-16,0 0 0 0,-7 1-448 0,7-1-112 16,0 0-16-16,0 0 0 0,12 0-400 0,6-1-96 15,4-1-16-15,6-1 0 0,3-5-192 0,8 1-32 16,4-3-16-16,6 1 0 0,6-5-144 0,5 1-48 0,2 2 0 0,7-2 0 16,1 1-128-16,-3 4-16 0,-1-4-16 15,1 5 0-15,2-2-128 0,-3 2-32 0,-5 5 0 0,-4-1 0 16,-3 1-208-16,-6-1-128 0,-6 2 160 0,-4 0-160 15,-3-1 0-15,-6 2 0 0,-3 0 0 0,-3 0 0 16,-4 0-240-16,-3 0-80 0,-4 2-32 0,-12-2 0 31,11-3-2016-31,-11 3-416 0,0 0-80 0,0 0-16 0</inkml:trace>
  <inkml:trace contextRef="#ctx0" brushRef="#br0" timeOffset="64544.97">3400 18126 21183 0,'0'0'1888'0,"0"0"-1504"16,12-6-384-16,2-2 0 0,2-2 912 0,6 1 112 16,2 0 32-16,6 3 0 0,7-3 192 0,4 4 32 15,2-4 16-15,3 1 0 0,2 2-144 0,2-2-48 16,1 3 0-16,-2 4 0 0,1 2-400 0,-2 6-64 15,-3 3-32-15,-5 2 0 0,-2 6-272 0,-2 1-48 16,-4 4-16-16,-5 0 0 0,-6 1-128 0,-3 0-16 16,-4 3-128-16,-4 4 192 0,-4 2 32 0,-4 1 0 15,-6 2 0-15,-4 0 0 0,-3 0 112 0,-7 0 32 0,-4-1 0 0,-2-2 0 16,-1-6 208-16,-6 2 32 16,-4-3 16-16,-3 0 0 0,-2-3-48 0,-2-1-16 0,2-3 0 0,0 0 0 15,2 3-288-15,2-5-48 0,5-4-16 0,3 0 0 16,4-2-208-16,3-6 0 0,5-1 128 0,6-5-128 31,10 1-1040-31,2-9-256 0,8-4-48 0,7-2-11008 0,4-5-2208 0</inkml:trace>
  <inkml:trace contextRef="#ctx0" brushRef="#br0" timeOffset="65039.68">6006 17787 15663 0,'-1'-21'1392'0,"1"13"-1120"15,0-3-272-15,-1 4 0 0,-2-3 1584 0,3 10 256 16,0 0 48-16,-8-6 16 0,-1 5-368 0,-3 2-64 16,-4 6 0-16,-3 3-16 0,-3 4-720 0,-4 4-144 15,-4 5-16-15,-5 3-16 0,-2 5 96 0,-3 2 32 16,-1 6 0-16,0 5 0 0,1-1 16 0,3 5 16 16,1 0 0-16,6 3 0 0,3 0-416 0,5 0-96 15,3-2-16-15,7-5 0 0,3-4-32 0,6-5-16 0,5-5 0 0,4-3 0 16,4-7 176-16,7-2 16 0,4-5 16 0,7-4 0 15,10-4 256-15,3-3 48 0,7-3 16 0,3-5 0 16,1-10 32-16,2 0 0 0,0-3 0 0,0-2 0 16,-2-5-144-16,0-1-32 0,-1-1 0 0,-3 1 0 15,0-4-32-15,-2 0-16 0,-4-1 0 0,-4-5 0 16,-4-6 96-16,-4 0 0 0,-6-7 16 0,-5 1 0 16,-5-2-144-16,-6 4-48 0,-6-1 0 0,-4 6 0 15,-7 2-224-15,-4 9-48 0,-5 0-128 0,-3 4 192 16,-9 6-192-16,-1 4 0 0,-5 6 0 0,-2 1 0 15,-5 2-1184 1,-2 3-176-16,-1 9-48 0,-1 1-12480 0,0 8-2512 0</inkml:trace>
  <inkml:trace contextRef="#ctx0" brushRef="#br0" timeOffset="65958.42">2526 19780 21999 0,'0'0'960'0,"-5"-5"224"0,0-3-944 0,-3 3-240 16,-4-1 0-16,0 1 0 0,-3 1 1696 0,-3 1 288 15,-3 3 64-15,1 1 16 0,-2 5-944 0,0 2-192 16,-4 1-32-16,-2 5-16 0,-1 5-352 0,2 4-64 16,2 4-16-16,1-2 0 0,0 5-160 0,2 0-32 15,0-4-16-15,10 3 0 0,3-3-96 0,7 0-16 16,2-7 0-16,6-4 0 0,1-2 224 0,6-3 32 16,2-6 16-16,4-2 0 0,4-2 160 0,2-3 16 15,3-4 16-15,2-3 0 0,0-4-80 0,-1-2 0 16,2-2-16-16,-1-1 0 0,1-3-80 0,-2 3-16 0,-2 0 0 0,-3 1 0 15,-4 2-80-15,1 0 0 0,-4 2-16 0,-1 3 0 16,-5-2-112-16,-1 4 0 0,-2 1-16 0,-8 8 0 16,0 0-176-16,0 0 0 0,0 0 0 0,8 6 0 15,-2 4 0-15,-4 7 0 0,-3 0-192 0,2 5 192 16,2 1-176-16,-2 2 176 0,3-3-128 0,1-1 128 16,0-1 0-16,3-4 0 0,2-3 0 0,3-2-128 15,1-4 128-15,4-5 0 0,2-3 160 0,5-3-160 16,3-7 0-16,4-5 0 0,2-3 0 0,5-4-160 15,1-1 160-15,3-2 0 0,1 1 0 0,-1-1 0 16,0 0 0-16,-2-2 0 0,-4 3 0 0,-3-1 0 16,-2 4 0-16,-2 4 128 0,-2 4-128 0,-4 5 0 0,-1-1 0 15,-5 6 0-15,-5 3 0 0,-1 4 0 16,-1 6 0-16,-4 3 0 0,0 2 0 0,-4 6 0 0,-5 7 0 0,-2 0 144 16,-4 3-144-16,-4 4 0 0,-6-1 384 0,-5 0-48 15,-4 0 0-15,-2-1 0 0,-4-1 160 0,-3-1 16 16,-2-4 16-16,0-3 0 0,-4-2-112 0,2-7-32 15,-1-1 0-15,1-5 0 0,2-3-176 0,2-5-32 16,0-3-16-16,5-5 0 0,3 0-160 0,6-6-224 16,5-3 48-16,6-2 16 15,3-3-1936-15,7-3-384 0,2-1-80 0,10-5-10208 16,8-4-2048-16</inkml:trace>
  <inkml:trace contextRef="#ctx0" brushRef="#br0" timeOffset="66447.6">4773 19420 14735 0,'0'0'640'0,"0"-10"160"16,0-2-640-16,0 0-160 0,1 2 0 0,-1 1 0 0,-2-3 3232 0,-1 3 608 15,-1-1 128-15,4 10 32 0,-6-4-1792 0,6 4-352 16,-8-3-80-16,0 3-16 0,-4 3-736 0,-1 4-160 16,-2 5-32-16,-1 7 0 0,-2 7-448 0,-2 6-112 15,-2 6-16-15,-2 6 0 0,2 6-64 0,-1-1 0 16,0 2-16-16,3 0 0 0,-2 0-176 0,5 1 192 16,0 1-192-16,3-5 192 0,3-4-192 0,1-5 192 15,6-3-192-15,2-4 192 0,2-8-192 0,3 0 0 16,0-5 0-16,4-4 128 0,2-4-128 0,1-1 0 15,2-6 0-15,-3-4 0 16,2 0-960-16,0-6-160 0,0-2-32 0,0-3-10240 0,-5-3-2032 0</inkml:trace>
  <inkml:trace contextRef="#ctx0" brushRef="#br0" timeOffset="66591.48">4141 19881 6447 0,'0'0'576'0,"0"0"-576"0,12-5 0 0,3 2 0 15,4-1 6320-15,3 1 1152 0,1-1 224 0,5-2 48 16,3 0-5120-16,6-4-1024 0,3 1-192 0,4-2-64 16,2 4-544-16,1-2-112 0,0 3-32 0,-3 0 0 15,-2 0-464-15,-4 0-192 0,-1 1 128 0,-1-2-128 16,-4 4-1392 0,-2 0-352-16,1 2-80 0</inkml:trace>
  <inkml:trace contextRef="#ctx0" brushRef="#br0" timeOffset="66996.25">5523 19720 7359 0,'-13'4'656'0,"13"-4"-528"0,0 0-128 0,0 0 0 0,0 0 4224 0,0 0 832 0,0 0 144 0,0 0 48 15,12 1-2688-15,4-1-544 0,5-1-96 0,8 0-32 16,4-6-512-16,6 0-96 0,6 0-32 0,2-3 0 16,1 2-480-16,6-2-80 0,1 0-32 0,-1 2 0 15,-2 3-288-15,4 0-64 0,-3 2-16 0,-3 0 0 16,-6 2-288-16,-3-1 160 0,-4 2-160 0,-5-1 128 16,-7 1-912-1,-3 0-192-15,-5 0-48 0,-4 1-10560 0,-13-1-2112 0</inkml:trace>
  <inkml:trace contextRef="#ctx0" brushRef="#br0" timeOffset="67278.39">6113 19405 23039 0,'11'-1'2048'0,"7"-5"-1648"16,5-1-400-16,5 2 0 0,1-3 2112 0,4 2 320 15,4 2 80-15,1 0 16 0,-1-3-928 0,1 3-176 16,3 1-32-16,-3 3-16 0,1 1-544 0,-2 6-128 0,-2 3 0 0,-2 5-16 16,0 3-432-16,-8 2-64 0,-2 2-32 0,-5 6 0 15,-7 1-32-15,-4 3-128 0,-2 1 192 0,-10 1-64 16,-6 1 96-16,-5-1 16 0,-4-2 0 0,-7 1 0 16,-5-4 32-16,-2 0 16 0,-2-2 0 0,-1 1 0 15,-5-5-112-15,3-2-32 0,1-3 0 0,1-3 0 31,0-1-928-31,4-6-192 0,3-4-48 0,4-4-11088 0,7-4-2224 0</inkml:trace>
  <inkml:trace contextRef="#ctx0" brushRef="#br0" timeOffset="67857.5">8467 19429 15663 0,'-10'1'1392'0,"-2"4"-1120"16,-2-1-272-16,-1 0 0 0,-1 0 1760 0,-3 3 288 15,-3 1 64-15,-4 2 16 0,2-3-576 0,-1 4-112 16,-3 0-32-16,-1 5 0 0,-2 0-320 0,-1 2-80 15,-2 2-16-15,-1 3 0 0,-4 0-224 0,0 0-32 16,1 4-16-16,-4-4 0 0,-1-1-240 0,-4-3-48 16,1-2-16-16,0-3 0 0,3-3-48 0,-2-2-16 0,0 0 0 15,-1-2 0-15,0-2-64 0,0-2-16 0,-1 1 0 0,0-5 0 16,2-8-112-16,1 0-32 0,5-3 0 0,5-4 0 16,4 0 32-16,6-2 0 0,3-1 0 0,4 0 0 15,4 0 0-15,4 1 0 0,4 0 0 0,5 3 0 16,4 1-160-16,5-1 0 0,5 1 0 0,6 1 128 15,6 0-128-15,7 6 0 0,5-2-192 0,7 5 192 16,4 3-192-16,4 2 192 0,3 3-160 0,2 3 160 16,0 2 0-16,4 4-144 0,6-2 144 0,3 0 0 15,1 1 0-15,1-3 0 0,-2 0 0 0,0-5 0 16,0-2 0-16,1 0 144 0,-1-2 0 0,-3-3 0 16,-2-2 352-16,-2-5 64 0,-4 1 16 0,-4-2 0 15,-4 0 48-15,-5-1 16 0,-5-4 0 0,-4 1 0 0,-2 0-96 0,-8-2-16 16,-7-2 0-16,-6-1 0 0,-7-2 48 15,-4-2 16-15,-8 0 0 0,-7 0 0 0,-6 0-112 0,-8-2-32 16,-6 5 0-16,-6 3 0 0,-5 5-256 16,-5 6-64-16,-5-2-128 0,-4 6 192 0,-4 4-192 0,-1 3 0 15,-1 4 0-15,1-2 0 0,1 3-192 0,8 1-48 16,5 2 0-16,9-1 0 16,9-2-1680-16,10 4-352 0,7-6-64 0,12-7-17232 0</inkml:trace>
  <inkml:trace contextRef="#ctx0" brushRef="#br0" timeOffset="73630.85">8377 15954 12671 0,'0'0'560'0,"0"0"112"0,0 0-544 0,0 0-128 16,0 0 0-16,1-5 0 0,-1-3 992 0,0 8 160 16,-1-5 48-16,1-1 0 0,0 6-208 0,0 0-32 15,0-8-16-15,0 8 0 0,0 0-176 0,0 0-16 16,0 0-16-16,0 0 0 0,0 0-96 0,0 0 0 15,0 0-16-15,0 0 0 0,0 0-240 0,0 0-64 16,0 0 0-16,0 0 0 0,0 0 0 0,0 0-16 16,0 0 0-16,-4 10 0 0,3-1 80 0,1 4 0 15,-2 0 16-15,2 4 0 0,2 2-16 0,-1 3-16 0,0 3 0 0,2 3 0 16,-1 0 16-16,1 3 0 16,-1 2 0-16,0 1 0 0,-2 2-64 0,0-1 0 15,0 2 0-15,0 0 0 0,0 1-64 0,0 0-32 16,0-1 0-16,0 0 0 0,-2 3-64 0,1-5-16 15,-1-2 0-15,-2 0 0 0,0-1-144 0,0 0 160 16,0-6-160-16,2 2 160 0,-1-3-160 0,2 1 192 16,-2-3-192-16,2 0 192 0,2 1-192 0,-1-3 160 0,3-2-160 15,-3-2 160-15,1 0-32 0,2-2-128 0,-1-3 192 0,1 0-64 16,1-2-128-16,1-3 192 0,-3-1-192 0,3 1 192 16,2-2-32-16,-1-3 0 0,2-1 0 0,1 2 0 15,-1 0-16-15,4-1 0 0,2-2 0 0,0-2 0 16,2 2-144-16,3-2 192 0,2 1-192 0,4 0 192 15,-1-1-192-15,3 1 128 0,2 0-128 0,3 0 128 16,0 1-128-16,2 0 0 0,2-2 0 0,2 1 0 0,1 0 144 0,2 0-144 16,1-3 160-16,0 1-160 0,-1 1 192 0,-2-1-48 15,-2 2-16-15,-2 0 0 0,-3-2-128 0,-1 0 128 16,-2 0-128-16,-1 1 128 0,-1 1-128 0,-2 0 0 16,-3-2 0-16,7 2 0 15,-6 0-1664-15,-5 1-320 0,-6 0-64 0,-12 0-16 0</inkml:trace>
  <inkml:trace contextRef="#ctx0" brushRef="#br0" timeOffset="74365.36">8402 17033 6447 0,'0'0'272'0,"0"0"80"0,-5-1-352 0,5 1 0 16,-5-3 0-16,1 1 0 0,4 2 1232 0,0 0 176 16,-2-3 48-16,2 3 0 0,0 0-400 0,0 0-80 15,0 0-16-15,0 0 0 0,-4-4 32 0,4 4 0 16,0 0 0-16,0 0 0 0,0 0-80 0,0 0-16 15,0 0 0-15,0 0 0 0,0 0-64 0,0 0-32 16,-5-2 0-16,5 2 0 0,-7 5 32 0,2-1 16 0,-1-1 0 0,0 5 0 16,-2-2-128-16,0 6-16 15,-1-1-16-15,1 2 0 0,-4 2 0 0,-1-1 0 16,-1 0 0-16,-1 3 0 0,-1 3-64 0,-3 3-16 0,-2-3 0 16,1 3 0-16,-2 6-96 0,-1 1-32 0,0-1 0 15,-1 1 0-15,-1-2-128 0,-2 3-32 0,-2-1 0 0,2 0 0 16,-1 0 0-16,0 1 0 0,2-2 0 0,-1-1 0 15,2-1-32-15,-1-1-16 0,1-4 0 0,-2-1 0 16,4 6-112-16,2-5-32 0,0 1 0 0,2-1 0 16,1 0-128-16,2-2 128 0,1 2-128 0,1-2 128 0,1-1-128 15,3-1 0-15,-2-1 0 0,6-2 0 0,-3-1 0 0,4-5 0 16,1 0-160-16,4-9 160 16,0 0-1728-16,0 0-240 0,12 0-48 0,3-10-13920 15</inkml:trace>
  <inkml:trace contextRef="#ctx0" brushRef="#br0" timeOffset="79550.08">8839 16213 6447 0,'0'0'272'0,"0"0"80"0,0 0-352 0,0 0 0 0,0 0 0 16,-2-4 0-16,-2-2 1344 0,-1 1 208 15,-1 0 48-15,1 1 0 0,-3 1-784 0,-1 2-160 0,-1-3-16 0,0 1-16 16,-2 1-304-16,0 1-48 0,-2 1-16 0,-2 0 0 16,1 1-80-16,-2 1-32 0,0 4 0 0,-4-4 0 15,0 1-16-15,-1 1-128 0,1 2 192 0,-4-1-64 16,-1 2-128-16,-4 2 128 0,-1-2-128 0,-1 2 128 15,0-1-128-15,-2 2 0 0,-2-1 144 0,2 2-144 0,1-2 128 0,1 3-128 16,-1 3 128-16,4-4-128 0,-2 2 0 0,1 1 144 16,-1 1-144-16,1 0 0 0,-2 3 224 0,0 0-64 15,3 0-16-15,0 1 0 0,1 1 0 0,1 1 0 16,3 3 0-16,2 4 0 0,1-3-16 0,0 3-128 16,2-3 192-16,1 3-64 0,2-2-128 0,1 3 0 15,1 0 0-15,2-1 0 0,2 4 128 0,1-1-128 16,2-3 128-16,2 2-128 0,1-2 0 0,1 1 0 15,1 0 0-15,2 1 0 0,1 3 0 0,1-1 0 16,2 1 0-16,1-3 0 0,2-2 0 0,0 4 0 16,2-4 128-16,0 1-128 0,1-1 0 0,3-4 128 15,1 2-128-15,1-1 128 0,-1-3-128 0,3 0 0 16,-1 1 0-16,5 0 0 0,1-4 0 0,4 0 160 16,-3-2-160-16,2-1 160 0,-1-2-32 0,3-1-128 15,0 0 192-15,-1 1-64 0,1-5 32 0,0 1 0 16,0-4 0-16,0 2 0 0,1-4 0 0,2-1 0 15,0 0 0-15,1-3 0 0,-2 0-32 0,1-1-128 16,3-2 192-16,-1 1-64 0,-1-2-128 0,-2-3 0 16,-1 0 144-16,0 0-144 0,-1-1 0 0,-2 1 128 0,-1 0-128 0,-1 0 0 15,-1 2 0-15,-1-2 0 0,0 0 0 0,-1-2 128 16,0 2-128-16,-2-4 0 0,1 3 0 0,0-5 0 16,0 3 0-16,-1-3 0 0,-1 2 0 0,-1-1 128 15,-1-2-128-15,1-1 0 0,-4 2 0 0,1-2 128 16,-1 2-128-16,-1-1 0 0,-1-1 0 0,-2 1 0 15,-1 1 0-15,0 1 0 0,-2-1 0 0,-1-1 0 16,-2-3 0-16,-2 2 0 0,-1 0 0 0,0 0 0 0,-1-3 0 16,0 0-128-16,-3-1 128 0,1 0 0 0,-4 0-144 0,2 1 144 15,0 0-160-15,-2 3 160 0,0-2-128 0,-2 3 128 16,0 0 0-16,0 3-144 0,-4-2 144 16,0 2 0-16,-1 1-144 0,-3-2 144 0,3 5-128 0,-2-4 128 15,1 5-160-15,-1-3 160 0,0 3-144 0,1 0 144 16,-1-1-128-16,2 2 128 0,0 3 0 0,-2-2 0 15,0-1 0-15,-1 2-128 0,0 2 128 0,0 0 0 16,3-1 0-16,-2 2-128 0,0 2 128 0,0 0 0 16,1-1 0-16,-2 1-128 0,-3 3 128 0,1-1 0 15,0-1 0-15,-1 4 0 0,1 0 0 0,-2 0 0 16,0 2 0-16,-1-2 0 0,0 3 0 0,1-1-128 16,2 4 128-16,0-3 0 0,-1 0 0 0,1 3-128 15,0-3 128-15,0 3 0 0,3 1 0 0,-1 0 0 16,-1-1 0-16,1 1 0 0,1 1 0 0,1 1 0 15,-1 0 0-15,1 0 0 0,-1-2 0 0,0 3 0 16,-1 2 0-16,0-2 0 0,0 0 0 0,2 0 0 16,-2-1 0-16,3 1-128 0,1-1 128 0,1 1 0 0,3-2 0 0,0 3 0 15,1 1 0-15,1 0 0 0,3-1 0 0,2-1-128 16,2 2 128-16,2-1 0 0,2 0 0 16,2 0 0-16,3-3 0 0,-1 0 0 0,4 2 0 0,-1-2 0 15,4 2 0-15,2-2 0 0,2-1 0 0,0 1 0 16,0-2 0-16,-1-2 144 0,0 1-144 0,-1-5 0 15,-2 2 144-15,2-4-144 0,-4 2 0 0,1 0 144 0,-1-4-144 0,-1-1 0 16,-1 0 0-16,0-1 128 16,-1 0-128-16,0-1 160 0,-1-1-160 0,-1-2 160 0,1 2-160 15,0 0 0-15,-1-2 0 0,0 0 0 0,-7 3 0 16,5-7 0-16,-5 7 144 0,0 0-144 0,3-6 0 0,0 1 128 16,-2-3-128-16,-1 8 0 0,-1-5 0 0,-2 0 128 15,-2-3-128-15,2 4 0 0,3 4 0 0,-7-2 0 16,1-2 0-16,0-1 0 0,-3 1 0 0,0 2 0 15,0 0 0-15,0 0 0 0,-5-1 0 0,1 0 0 16,1 0 0-16,-1 2 0 0,0-1 0 0,0 1 0 16,2 0 0-16,-1 2-128 0,0 2 128 0,-2-1 0 15,-1 2 0-15,-1 0 0 0,1 0 0 0,1 1 0 16,-1 2 0-16,0-2 0 0,-1 1 0 0,1 1-128 16,-1-3 128-16,-1 2 0 0,0 3 0 0,1-4 0 15,-1 0 0-15,2 3 0 0,0-3 0 0,1 3 0 16,0-1 0-16,1 0 0 0,1 2 0 0,0-2 0 15,-1 3 0-15,2-2 0 0,-1 2 0 0,4-3 0 16,-1 1 0-16,1 0 0 0,2 2 0 0,1-2 0 16,0 2 0-16,1-1 0 0,1 1 0 0,2-1 0 0,0 2 0 15,2-2 0-15,1 2 0 0,1-4 0 16,0 2 0-16,-1-3 0 0,2 3 128 0,0-2-128 0,0-1 128 0,2 2-128 16,-6-8 144-16,5 5-144 0,-5-5 192 0,9 5-192 15,-2-1 320-15,1-2-32 0,-8-2-16 0,9 1 0 16,-9-1 16-16,9 0 0 0,-9 0 0 0,8 2 0 15,-1-1-288-15,-7-1 0 0,8 0 0 0,-8 0 0 16,7 0 160-16,-7 0-32 0,8-3 0 0,-8 3 0 16,0 0-128-16,0 0 0 0,6-3 0 0,-6 3 128 15,0 0-128-15,0 0 0 0,0 0 144 0,0 0-144 0,0 0 144 0,0 0-144 16,0 0 192-16,-6-4-192 0,0 3 176 0,-3 2-176 16,2 3 160-16,-1-2-160 0,-1-1 128 0,-2 2-128 15,0 0 0-15,0 2 0 0,-1 1 0 0,-2-1 0 16,1 1 0-16,-1 3 0 0,0-2 0 0,-2 2 0 15,1-2 0-15,-1 5 0 0,0-6 0 0,-1 4 128 16,1-3-128-16,1 0 0 0,-1 2 0 0,1 0 0 16,0 0 0-16,0 0 0 0,1 0 0 0,1-2 128 15,1 3-128-15,2-1 0 0,3 0 128 0,0 0-128 16,2 3 0-16,1-2 0 0,-1-4 128 0,2 2-128 16,3-8 0-16,0 9 0 0,0-9 144 0,3 6-144 15,-3-6 128-15,7 8-128 0,0-5 304 0,2 2-32 16,-1 2 0-16,-2-3 0 0,-6-4-80 0,9 2-32 15,0-1 0-15,0 1 0 0,0-2-160 0,0-2 0 16,-9 2 0-16,7 0 0 0,-7 0 128 0,8 2-128 16,-8-2 0-16,0 0 128 0,0 0-128 0,0 0 0 15,0 0 0-15,0 0 128 0,8-2-128 0,-8 2 0 16,0 0 144-16,0 0-144 0,0 0 144 0,0 0-144 0,0 0 192 0,0 0-192 16,-8 0 192-16,-2 2-192 0,2 0 192 15,-2 1-192-15,-3 2 144 0,1 0-144 0,-2-1 0 0,1 3 144 16,-2-1-144-16,-1-1 0 0,-1 1 0 0,1 2 0 15,1-1 0-15,0 2 0 0,0-4 0 0,1 4 0 16,0-3 0-16,1 1 0 0,0 2 0 0,3-2 0 16,-1 3 0-16,0-2 0 0,3 2 0 0,0-2 0 0,0 3 0 15,2-2 0-15,1 1 0 0,0-1 0 0,1 0 0 0,0 0 0 16,0 0 0-16,2-3 0 0,0 2 0 0,2-8 0 16,0 0 0-16,-3 6 0 0,3-6 0 0,0 0 0 15,-2 9 0-15,2-9 0 0,0 0 0 0,0 7 0 16,0-7 0-16,0 0 0 0,0 0 0 0,0 0 0 15,0 7 0-15,0 2 0 0,0-9 0 0,-1 6 0 16,1-6 0-16,-4 11 0 0,-1-5 0 0,0 3 0 16,0-3 0-16,-1 4 0 0,-3-2 0 0,0 1 0 15,-1 0 0-15,0 0 0 0,-1 1 0 0,2 1 0 16,-3 0 0-16,0 1 0 0,-2 3 0 0,4 1 0 16,-1-5 0-16,-1 2 0 0,1 2 0 0,1-2 0 15,1-3 144-15,1 3-144 0,1-3 0 0,0 0 0 16,2 3 0-16,1-3 128 0,0 1-128 0,1-2 0 15,-2 1 0-15,2 3 0 0,2-1 0 0,2 0-128 16,0 2 128-16,4 2-12800 0</inkml:trace>
  <inkml:trace contextRef="#ctx0" brushRef="#br0" timeOffset="84953.68">1238 12533 4607 0,'3'-7'400'0,"0"3"-400"0,-3 4 0 0,6-9 0 15,-3 0 1680-15,1-1 256 0,-1 2 48 0,0-1 16 16,0 2-688-16,-2 1-144 0,1-3-16 0,-1 2-16 16,-1 7-160-16,0 0-16 0,1-7-16 0,-1 7 0 15,0 0-48-15,0 0 0 0,0 0 0 0,0 0 0 0,0 0-512 0,0 0-96 16,0 0-32-16,3 10 0 0,-3 5-128 0,0 0-128 16,-2 2 192-16,0 4-192 0,-2 5 208 0,0 6-64 15,-1 2-16-15,0 3 0 0,1 1 0 0,-1 1 0 16,0 6 0-16,1-3 0 0,-1 4-128 0,-1-3 160 15,-2 3-160-15,1-2 160 0,0 2-160 0,1-4 0 16,1 0 144-16,-2-2-144 0,2-3 128 0,3-4-128 16,-1-4 128-16,2 1-128 0,-2-5 128 0,2 1-128 15,1-5 128-15,1-3-128 0,2 0 128 0,0-2-128 16,4 1 160-16,2-6-160 0,0 1 256 0,5-1-64 16,1-5 0-16,6 3 0 0,3-2 304 0,5-2 48 15,3 1 16-15,2 1 0 0,4-5-224 0,2 2-32 16,-1 1-16-16,0-1 0 0,2-2-160 0,-2-2-128 15,-2 2 144-15,1-1-144 0,2 1 0 0,2 0 128 16,0-1-128-16,2 0 0 0,3 0 0 0,3-2 0 16,-1-1 0-16,-2-1 0 0,-2 2 0 0,-3 1 0 15,-4 0 0-15,10-1 0 16,-8-1-2288-16,-10 2-448 0</inkml:trace>
  <inkml:trace contextRef="#ctx0" brushRef="#br0" timeOffset="85457.38">1144 13440 11231 0,'0'0'496'0,"0"0"96"0,0 0-464 0,-4 9-128 16,-2-3 0-16,-1 4 0 0,1 2 1088 0,-1 2 208 15,-2 2 48-15,-3 4 0 0,-1 2-272 0,-4 5-48 0,-1 1-16 0,-2 1 0 16,-3 1-64-16,-2 2-16 0,-1 1 0 0,0 3 0 15,1-1-288-15,1 1-48 0,1-3-16 0,0 3 0 16,3-1-320-16,1 0-64 0,0-4 0 0,1-1-16 16,1-4-176-16,6-7 192 0,-1 0-192 0,1-1 192 15,-1-4-192-15,4 1-176 0,-1-4 48 0</inkml:trace>
  <inkml:trace contextRef="#ctx0" brushRef="#br0" timeOffset="87231.92">1330 11947 6447 0,'0'0'576'16,"0"0"-576"-16,0 0 0 0,0 0 0 0,0 0 1520 0,0 0 192 16,0 0 32-16,0 0 16 0,0 0-784 0,0 0-144 15,0 0-48-15,0 0 0 0,0 0-64 0,0 0-16 16,0 0 0-16,0 0 0 0,-2 11-192 0,1-1-64 15,1-10 0-15,-4 15 0 0,3-1-192 0,-3 0-32 16,-1 4-16-16,3 1 0 0,-2 1 32 0,0 2 0 16,-1 1 0-16,1 5 0 0,0-2-48 0,0 6-16 15,-1-4 0-15,1 4 0 0,1 2-32 0,-1-1 0 16,0-1 0-16,0 1 0 0,0 3-16 0,1 1 0 16,-1-6 0-16,0 2 0 0,0 0 176 0,0 2 16 0,1 0 16 0,-3 1 0 15,1 1-16-15,2-2-16 0,-1 0 0 0,-1-1 0 16,-3-1-32-16,0 0 0 0,1-2 0 0,-2 0 0 15,0 2 32-15,-1-1 0 0,3-4 0 0,0 1 0 16,-2 1-48-16,1-4 0 0,3 2 0 0,0-2 0 16,-2 0-80-16,3 0-32 0,0 3 0 0,0-5 0 15,-1 0-144-15,0 2 192 0,0-1-192 0,-2 2 192 0,4-4-192 0,-2 1 160 16,-2 1-160-16,1-2 160 16,-2 3-160-16,1-1 0 0,-2-3 144 0,1 1-144 0,2-3 128 15,-1 1-128-15,0 1 128 0,-2-3-128 0,0 1 144 0,1 0-144 16,-3-4 192-16,2 2-192 0,0 0 224 0,0-1-64 15,0 3-16-15,2-5 0 0,-5-1-16 0,2-2-128 16,0 4 192-16,1-1-64 0,0-1-128 0,0 1 128 16,0-3-128-16,0 0 128 0,-2 2-128 0,2 0 160 15,0-5-160-15,-1 4 160 0,1 3-160 0,0-2 0 16,0-2 0-16,2-2 128 0,2-2-128 0,-1 3 0 16,1 1 0-16,-1-4 128 0,0 1-128 0,1-2 0 15,0 0 0-15,-1 2 0 0,3-5 144 0,-1 1-144 16,0 1 160-16,0-2-160 0,0 1 144 0,1 0-144 0,-3 3 128 0,4-3-128 15,-4 0 128-15,0 2-128 16,0-2 0-16,0 4 128 0,-1-4-128 0,0 0 0 16,-1 2 0-16,1 0 0 0,-1-3 0 0,-2 4 0 15,1-2 0-15,1 0 0 0,2 2 128 0,1-3-128 0,1 0 0 0,4-5 128 16,-5 5-128-16,5-5 0 0,-5 5 0 0,5-5 0 16,0 0 0-16,0 0 0 0,0 0 0 0,0 0 0 15,0 0 128-15,0 0-128 0,0 0 128 0,0 0-128 16,0 0 0-16,0 0 128 0,0 0-128 0,0 0 0 15,0 0 0-15,0 0 0 0,0 0 0 16,2-9 0-16,2 1 0 0,1-2 128 0,0 3-128 0,2-4 0 16,0 2 0-16,2-2 0 0,0-3 0 0,-1 4 0 15,2-5 0-15,1-2 0 0,3-3 0 0,2-2 0 0,0-3 0 16,2 1 0-16,0-2 0 0,16-22 0 0,-2 5 0 0,-3 2 0 16,2 0 0-16,-2 4 0 0,-1 2 0 0,-2-3 0 15,1-6 0-15,-3 4 0 0,2-1 0 0,-3-3 0 16,-1 0 0-16,-4-3 0 0,0 3 0 0,-1-4 0 15,0-1 0-15,-1 2-176 0,-4-2 176 0,0 2-208 16,-1 5 80-16,-1 1 128 0,-2-1-256 0,0 3 64 16,1 2 0-16,-1 3 16 0,3 0 176 0,-1 5-208 15,-1-1 80-15,0 3 128 0,1 0-192 0,0 1 192 16,0 2-160-16,0 1 160 0,0-4-160 0,2 3 160 16,-1 1-160-16,-1-1 160 0,1 1-256 0,-4 1 64 15,1-3 0-15,0 1 0 0,-1 2-96 0,1-3-16 16,-1 1 0-16,0 2 0 0,-2 4 16 0,1-1 0 15,-2 0 0-15,0 1 0 0,0-2 80 0,-2 2 16 16,2 2 0-16,-3 0 0 0,-1 0 32 0,0-2 16 16,-1 3 0-16,1-1 0 0,0 1 144 0,0 3-208 0,0-2 80 0,0 1 128 15,1 1-240-15,-1 1 80 16,-1-1 16-16,1 4 0 0,0-4-48 0,0 5 0 16,0-2 0-16,0 9 0 0,-4-8 0 0,4 8 0 0,-2-11 0 0,2 11 0 15,0 0 192-15,-3-8-128 0,3 8 128 0,0 0-128 16,0 0 128-16,-4-8-128 0,4 8 128 0,0 0-128 15,-5-6-48-15,5 6 0 0,0 0 0 0,0 0 0 16,0 0 0-16,0 0 0 0,-6-4 0 0,6 4 0 16,0 0 16-16,0 0 0 0,0 0 0 0,0 0 0 15,0 0 160-15,-4 9 0 0,4-9-144 0,-4 10 144 16,4-10 0-16,-4 8 0 0,4-8-144 0,-3 13 144 0,-1-5 0 16,4-8 0-16,-4 11 0 0,1 1 0 0,0 1 0 15,-1 1 0-15,0 0 0 0,1 4 0 0,2 2 0 0,0 7 0 16,-2-3 0-16,2 8 0 0,-3 2 0 0,3 5 0 15,-2 2 0-15,2 4 0 0,-3-1 0 0,1 6 0 16,-4-1 0-16,0 0 0 0,-2 1 144 0,-2 1-144 16,0 1 128-16,-3-1-128 0,3 0 256 0,-3 1-16 15,-2-1-16-15,0 2 0 0,-1 0 96 0,-2 0 0 16,1 2 16-16,-1-2 0 0,0-2 0 0,-1 1 0 16,-3 0 0-16,-1 3 0 0,1-2-80 0,0 0-32 15,-1 0 0-15,1-5 0 0,0-1-80 0,0 1-16 16,-1-2 0-16,1-4 0 0,1-5-128 0,1 0 192 15,0-2-192-15,2-2 192 0,-1-5 0 0,0-1 0 16,0-4 0-16,1-2 0 0,0 1-48 0,8-13 0 0,-3 2 0 0,3-2 0 16,-2 1-144-16,-1-2 128 15,0 1-128-15,2-4 128 0,-1 3-128 0,-7 4 0 16,3 0 0-16,6-8 0 16,2-1-768-16,9-3-16 0,-7 2-16 0</inkml:trace>
  <inkml:trace contextRef="#ctx0" brushRef="#br0" timeOffset="88394.13">1364 11931 3679 0,'0'0'320'0,"0"0"-320"15,0 0 0-15,0 0 0 0,0 0 1792 0,6-8 304 0,-6 8 48 0,0 0 16 16,0 0-1040-16,0 0-208 0,0 0-32 0,0 0-16 16,0 0-256-16,0 0-48 0,0 0-16 0,0 0 0 15,0 0 96-15,0 12 0 0,-1 2 16 0,-2 0 0 16,-3 0-16-16,-2 3-16 0,0 6 0 0,-1-1 0 0,-1 2-192 0,-2 5-48 15,-1 3 0-15,1 2 0 0,-1 5-112 0,1 0-16 16,0 3-16-16,-1 5 0 0,0 3-48 0,1-2-16 16,-1 4 0-16,0 1 0 0,-1 2 32 0,-2 3 16 15,-3 0 0-15,0-1 0 0,-2 3 112 0,3-1 32 16,-1 0 0-16,-1-1 0 0,0-1-80 0,-1-1-16 16,0-6 0-16,0 0 0 0,2-1 32 0,-1 1 0 15,1-5 0-15,5 1 0 0,-4-5-48 0,2 0 0 16,-1 0 0-16,-1-4 0 0,1-4 0 0,-1-1-16 15,-1 1 0-15,0-1 0 0,1 0 64 0,8-16 16 16,-3 3 0-16,0 2 0 0,-1-1-80 0,0 3-16 16,-1 1 0-16,1-2 0 0,0-1-32 0,-9 15 0 15,4-8 0-15,4-7 0 0,2-3-64 0,2-3 0 16,2 1-128-16,0-5 192 0,1 1-192 0,2-5 144 16,0 2-144-16,-1-4 128 0,0 2-128 0,0 0 128 15,1-2-128-15,6-5 128 0,-6 5-128 0,6-5 0 16,-7 8 144-16,1-4-144 0,6-4 0 0,-7 5 0 15,7-5 0-15,-7 5 0 0,7-5 0 0,0 0 0 0,0 0 0 0,-7 5 0 16,7-5 0-16,0 0 0 0,-6 3 0 0,6-3 0 16,0 0 0-16,0 0 0 0,0 0 0 0,0 0 0 15,0 0 0-15,0 0 0 0,0 0 0 0,0 0-128 16,6-8 128-16,1-3 0 0,-1 2 0 0,2-2 0 16,-1-4 0-16,2-1 0 0,1-2 0 0,3-4-128 15,0-2 128-15,3-6 0 0,2-6 0 0,4-3 0 16,1-7 0-16,-8 24 0 0,3-4 0 0,5-4 0 15,2-4 0-15,0-3 0 0,3-5 0 0,2-2 0 0,0-3 0 0,25-44 0 16,-8 14 0-16,-4 4 0 0,-2 5 0 0,-6 3 0 16,-5 3 0-16,-2-2 0 0,0 2-128 15,-6-2 128-15,-3 3-128 0,-2 2 128 0,1-5-176 0,-3 3 176 16,-2-5-208-16,-2 2 80 0,-1 3 128 0,-1 7-128 16,1 0 128-16,1 5-128 0,-2-1 128 0,-2 8 0 15,-1 7-144-15,-3 4 144 0,0 4 0 0,-1 6-144 16,-2 3 144-16,0 4 0 0,-1 3-128 0,-2 3 128 15,1 0 0-15,2 8 0 0,0 0-176 0,0 0 176 16,-7 11-160-16,1 3 160 0,0-2-128 0,-2 9 128 16,0 1 0-16,1 4-144 0,-1 4 144 0,3 5-192 15,0 0 192-15,-1 3-192 0,-2 6 192 0,0 4-128 16,0 3 128-16,-1 6-128 0,-2 5 128 0,0 2 0 16,-2 6-144-16,1 2 144 0,-6 3-288 0,1 4 16 15,-2-3 0-15,-2-1 0 16,-5-2-496-16,-1 0-80 0,3 4-32 0</inkml:trace>
  <inkml:trace contextRef="#ctx0" brushRef="#br1" timeOffset="95469.15">12016 8907 18431 0,'0'0'816'0,"0"0"160"0,0 0-784 0,0 0-192 15,1-6 0-15,0-1 0 0,1 1 1264 0,-2 0 208 16,0 6 32-16,0-7 16 0,0 2-176 0,-2-1-48 16,1 1 0-16,-1 0 0 0,-2 0-240 0,-1 1-48 15,-4-1-16-15,0 1 0 0,-5-2-240 0,-1 2-48 16,-3 2-16-16,-2 2 0 0,-2-2-240 0,-1 3-32 16,-1 2-16-16,0 2 0 0,0 2-80 0,0 2-32 15,-1 0 0-15,1 5 0 0,0 0-112 0,4 3-32 16,2-1 0-16,3-1 0 0,2-1-144 0,4 3 0 15,3-1 0-15,2 0 128 0,4-5-128 0,4 1 0 16,2-1 0-16,4-3 128 0,3-2 64 0,2-1 0 16,3-4 0-16,2-2 0 0,2-4 192 0,0 0 32 15,0-1 16-15,1-6 0 0,-1 5-80 0,1-4-16 0,0 6 0 16,-2-5 0-16,-2 0-96 0,-1-3-32 0,-1 3 0 0,-2 1 0 16,-2-2-208-16,-2 3 176 0,-2-1-176 0,-3 4 160 15,1 3-160-15,-7 2 0 0,0 0 0 0,0 0 128 16,6 5-128-16,-1 5 0 0,0 0 0 0,-1 4 0 15,-1 1 0-15,-2 0 0 0,1 3 0 0,1-1 0 16,-1-2 0-16,1-1 0 0,1 0 0 0,1-1 0 16,0-3 0-16,0 0 0 0,1-1 0 0,3 0 0 15,1-4-1376-15,1-2-208 0,0-5-32 0,-1 1-9952 16,0-5-1984-16</inkml:trace>
  <inkml:trace contextRef="#ctx0" brushRef="#br1" timeOffset="95845.76">12664 8732 18431 0,'0'0'816'0,"-1"-5"160"0,-2-3-784 0,2 3-192 15,1 5 0-15,0 0 0 0,0 0 2032 0,0 0 352 16,-5-3 80-16,5 3 16 0,-6-1-1280 0,-3 1-256 15,-1 0-48-15,-2 3-16 0,-2-1-96 0,-1 3-16 16,-2 3 0-16,-2-2 0 0,0 3 0 0,0-3-16 16,0 3 0-16,3 0 0 0,2 0-496 0,3 1-112 15,5 3-16-15,1-3 0 0,4 2 96 0,3-2 16 16,3 1 0-16,4 3 0 0,1 0 96 0,3-2 32 0,1-1 0 16,1 1 0-16,1-2-144 0,0 0-32 0,-4-3 0 0,2 2 0 15,-3 0 16-15,-1 1 0 0,-2-2 0 0,-1 2 0 16,-3-3 16-16,-2 3 0 0,-4-3 0 0,-3 4 0 15,-2-4-32-15,-5 2 0 0,-2-3 0 0,-4 0 0 16,-3 1-16-16,-2-2-16 0,-1-4 0 0,0 2 0 16,-1 0-160-16,3-2 0 0,1-1 144 0,5-1-144 15,2-2-704-15,4-1-224 0,3-2-32 16,3-3-16-16,6 1-2128 0,4-4-416 0</inkml:trace>
  <inkml:trace contextRef="#ctx0" brushRef="#br1" timeOffset="96061.28">13030 8683 22111 0,'0'0'1968'0,"0"0"-1584"16,-4 8-384-16,1 0 0 0,-1 4 1072 0,1 2 128 16,1 0 16-16,-1 3 16 0,2 1-80 0,1 1-32 15,3 5 0-15,0-1 0 0,1-2-400 0,-1 0-80 16,3-2 0-16,0 0-16 0,2-1-384 0,-3-2-80 15,1-2-16-15,2 0 0 0,0-3-16 0,-2-2-128 16,-6-9 192-16,0 0-64 16,8 4-736-16,-1-3-160 0,1-2-16 0,0-3-13424 0</inkml:trace>
  <inkml:trace contextRef="#ctx0" brushRef="#br1" timeOffset="96248.11">13249 8704 8287 0,'0'0'368'0,"-5"10"80"0,-2 1-448 0,1 3 0 0,-1 0 0 0,-2 7 0 16,-2 7 4784-16,-1-2 864 0,-2 3 176 0,-2 3 48 16,0-1-3440-16,-2 1-704 0,-1 1-128 0,-1 0-16 15,-3 0-672-15,0-2-128 0,0-1-16 0,2-1-16 16,0-4-496-16,2-3-80 0,1-2-32 0,4-4 0 16,3-4-144-16,1-2 0 0,3-4-160 0,0-4 160 15,2-4-2816 1,5 2-480-16,-4-6-96 0</inkml:trace>
  <inkml:trace contextRef="#ctx0" brushRef="#br1" timeOffset="96689.98">13504 8746 23951 0,'0'0'2128'0,"0"0"-1696"16,0 0-432-16,0 0 0 0,9 2 1008 0,-2 2 112 16,-4 5 32-16,0 2 0 0,-3 5 0 0,-3 3 0 0,-2 5 0 0,-2 4 0 15,-3 2-96-15,-3-2-16 16,1 3 0-16,-2 2 0 0,-1 0-176 0,1 0-32 16,0-3-16-16,2 1 0 0,-1-4-336 0,1-2-64 0,2-6-16 0,3-1 0 15,-1-4-144-15,4-7-48 0,2 1 0 0,2-8 0 16,0 0 320-16,7-8 64 0,2-2 16 0,3-5 0 15,0-4-112-15,2-5-32 0,2-2 0 0,0-2 0 16,1 0-272-16,-1-2-64 0,4 3-128 0,1-2 192 0,-1-1-192 16,0 2 128-16,1-2-128 0,0 6 0 0,2 1 0 15,-1 6 0-15,-3 3 0 0,-3 1 0 0,0 6 0 16,-1 2 0-16,-4 5 0 0,1 5 0 0,-3 2 0 16,-3 7-128-16,-1 4 128 0,-4 2 0 0,-2 2 0 0,-1 3 0 15,-5 3 0-15,2 2 0 0,-2-3 0 0,-2 4 0 16,-3-1 0-16,2-1 0 0,1 1 0 0,0-6 0 15,2-3 0-15,2 0 0 0,2-6 0 0,2-1 0 16,0-1 0-16,1-6 0 16,0-7-752-16,0 0-144 0,0 0-16 0,0 0-11952 15,0 0-2400-15</inkml:trace>
  <inkml:trace contextRef="#ctx0" brushRef="#br1" timeOffset="97366.45">13756 9004 15775 0,'0'0'704'0,"0"0"128"0,0 0-656 0,-8-4-176 16,8 4 0-16,0 0 0 0,-6-3 1280 0,6 3 240 15,-4-9 32-15,4 3 16 0,0 6 16 0,7-11 0 16,-1 2 0-16,3-3 0 0,1 5-624 0,3-5-128 0,1 1-32 16,-2 3 0-16,0 1 48 0,3-4 16 15,2 4 0-15,1-2 0 0,-1 4-144 0,2 1-16 0,-1 1-16 0,8 7 0 16,-5 5-336-16,-3 4-64 0,-5 2-16 0,-3 3 0 15,-1 2-272-15,-4 1 128 0,-4 3-128 0,-2 1 0 16,-3-5 176-16,-1 5-176 0,-1 1 160 0,-2-4-160 16,0-2 176-16,2-2-176 0,0-1 192 0,1-3-192 15,5-14 144-15,-6 7-144 0,6-7 0 0,0 0 144 16,0 0-144-16,0 0 0 0,0 0 0 0,8-7 0 16,1-6-1984-1,1-1-448-15,0-3-64 0,4 1-32 0</inkml:trace>
  <inkml:trace contextRef="#ctx0" brushRef="#br1" timeOffset="97715.18">14729 8305 18431 0,'2'-7'1632'0,"1"-2"-1312"16,0 3-320-16,1-3 0 0,-4 3 1328 0,0 6 192 16,0 0 32-16,0 0 16 0,0 0-256 0,0 0-48 0,-7 4-16 0,-4 8 0 15,-3 7-432-15,0 7-96 16,-2 3-16-16,-2 5 0 0,-1 6-16 0,0 5-16 0,1 6 0 15,-1-1 0-15,0 3-208 0,1 1-32 0,2-1-16 0,1 2 0 16,1-3-224-16,1-3-64 0,1 0 0 0,3-6 0 16,3 0-128-16,1-5 0 0,1-6 0 0,4-3 0 15,-2-5-256-15,2-1-64 0,2-8-32 0,-1-4-9952 16,2-2-1984-16</inkml:trace>
  <inkml:trace contextRef="#ctx0" brushRef="#br1" timeOffset="98491.13">14422 8796 13823 0,'0'0'1216'0,"12"2"-960"15,2-2-256-15,3 0 0 0,5 0 2112 0,3 0 384 16,5 0 80-16,1 0 16 0,2-2-1504 0,2 0-288 16,-1-1-64-16,-1 1-16 0,0-1-464 0,-6 2-80 15,-3-3-32-15,-1-1 0 0,-3 1-16 0,-2 0 0 16,-1 2 0-16,-5-3 0 0,-2-1 368 0,-2 2 64 15,0 2 16-15,-8 2 0 0,0 0 208 0,0 0 48 16,0 0 16-16,-2 8 0 0,-4 3-304 0,-2 3-64 16,-2 0-16-16,-2 2 0 0,-4 3-80 0,0 2 0 15,-2 0-16-15,0-2 0 0,2-1-144 0,0-2-32 16,2 1 0-16,3-5 0 0,2 1 64 0,4 0 0 16,1-6 0-16,4 2 0 0,0-9 112 0,0 0 16 15,8 3 16-15,2-2 0 0,1 0 48 0,2-3 16 16,2-2 0-16,1-4 0 0,-1 1-208 0,0-3-32 0,0 1-16 0,1-3 0 15,-1 3-80-15,-2-2-128 0,-3 3 176 0,-1-2-176 16,1 5 128-16,-4 0-128 0,-1 1 0 0,-5 4 0 16,0 0 0-16,7 8 0 0,-1-2 0 0,-1 2 0 15,0 1 0-15,0 2 0 0,0-1 0 0,2 3 0 16,-1-4 0-16,2 1 0 0,2-4 0 0,1 2 0 0,2-4 0 16,1-4 0-16,0 0 0 0,4-3 0 15,0-1 0-15,-1-3 0 0,1-2 0 0,-1-4 0 16,-1 1 0-16,1 0 160 0,-2-2-160 0,0-1 128 0,-1-7-128 15,0-1 0-15,0 2 0 0,-1-3 0 0,-2-3-128 0,1-1-64 16,-1-6-16-16,1-2 0 16,-1-6-320-16,1-4-64 0,-1-2-16 0,0 4 0 15,2-3-192-15,1 3-32 0,1 2-16 0,-2 7 0 0,0 3 464 0,1 1 80 16,-1 7 32-16,-1 0 0 0,1 4 272 0,-3 5 0 16,-1 3 0-16,-3 2 0 0,-1 5 304 0,-5 5 16 15,0 0 0-15,0 0 0 0,0 0-80 0,-2 10-16 16,-1 3 0-16,-2 2 0 0,-5 2 48 0,3 2 16 15,-1 2 0-15,-1 6 0 0,-2 0-48 0,0 3-16 16,1-2 0-16,0 5 0 0,0 3 16 0,0 1 0 16,0 3 0-16,2 1 0 0,0-2 0 0,2 2 0 15,1 1 0-15,2-5 0 0,3-3-240 0,-1-3 0 16,1-3 128-16,4-2-128 0,-3-3 0 0,3-5 128 16,1-5-128-16,0-2 0 0,-1-1 192 0,1-3-64 15,-5-7-128-15,8 1 192 0,-1-1-16 0,2-1-16 0,3-1 0 16,-2 0 0-16,-1-5-160 0,0 2 160 0,3 2-160 15,-2-2 160-15,1-2-160 0,-3 3 0 0,0-1 0 0,0 0 0 16,-2 1 0-16,0 2 0 0,1-1 0 0,-1 2 0 16,1-2 0-16,-7 3 0 0,7-1-160 0,-7 1 160 15,0 0-352-15,0 0 32 0,8-1 0 0,-8 1 0 16,0 0-352-16,0 0-64 0,0 0-16 16,0 0 0-16,0 0-1984 0,0 0-400 0,0 0-64 15,0 0-32-15</inkml:trace>
  <inkml:trace contextRef="#ctx0" brushRef="#br1" timeOffset="99412.68">14862 8751 5519 0,'0'0'496'0,"0"0"-496"15,0 0 0-15,0 0 0 0,0 0 1792 0,0 0 272 16,0 0 48-16,0 0 16 0,0 0-656 0,8-4-128 15,-1-4-16-15,-7 8-16 0,8-6-160 0,-8 6-16 16,0 0-16-16,9-3 0 0,-9 3-256 0,0 0-48 0,0 0-16 0,0 0 0 16,0 0-64-16,0 0-16 0,0 0 0 0,0 0 0 15,0 0-48-15,0 0-16 0,0 0 0 0,0 0 0 16,0 0-224-16,0 0-48 0,-9 5-16 0,-3 8 0 16,0 0-80-16,-2 2-16 0,-2 3 0 0,4 0 0 15,-1 1-128-15,3 1-16 0,1 0-128 0,5-2 192 16,3-6-192-16,2-2 0 0,-1-10 128 0,7 13-128 15,0-7 144-15,2-1-16 0,1-2 0 0,4-1 0 0,-1-2 352 0,2 0 64 16,3-5 16-16,-4 0 0 0,0-1 144 0,0-5 16 16,4 4 16-16,-3-6 0 0,-1 0-160 0,-1-1-16 15,1-1-16-15,-4 0 0 0,-1 0-16 0,-3-2 0 16,-2 1 0-16,-4 0 0 0,-1 1-128 0,-3 2-16 16,-3-2-16-16,1 0 0 0,-2 2-192 0,0 3-48 15,-3-1 0-15,-4 0 0 0,0 5-128 0,2 3 0 16,3 0 0-16,2 3 0 0,8 0-192 0,0 0-64 15,0 0 0-15,0 0-16 16,0 0-2624-16,0 0-528 0,0 0-96 0</inkml:trace>
  <inkml:trace contextRef="#ctx0" brushRef="#br1" timeOffset="103935.43">15016 1545 6447 0,'0'0'576'0,"0"0"-576"16,0 0 0-16,11-3 0 0,-11 3 1584 0,7-2 208 15,-1-2 32-15,-6 4 16 0,8-5-560 0,-8 5-96 16,0 0-32-16,7-5 0 0,-7 5 112 0,0 0 16 15,0 0 0-15,0 0 0 0,3-9-80 0,-3 9-16 16,0 0 0-16,-5-6 0 0,-2 3-352 0,-3 2-64 16,-3 1 0-16,-1 2-16 0,-2 4-256 0,-2 2-48 15,-3 0-16-15,-1 6 0 0,-2 1-240 0,-3 3-32 16,-2 2-16-16,0 3 0 0,1 5-144 0,0-2 128 16,0 2-128-16,4-3 128 0,1 2-128 0,4-3 0 15,3-1 0-15,6-4 0 0,4-4 0 0,5-2 0 16,2-2 0-16,-1-11 0 0,13 5 0 0,4-3 192 15,6-6-64-15,3-5 0 0,2-3 256 0,3-4 32 0,4-6 16 0,-2 2 0 16,1-2-128-16,-1 2-32 0,-1-2 0 0,-2 2 0 16,0-2-144-16,-5 3-128 0,-2 2 192 0,-4 1-192 15,-2 4 192-15,-3-1-64 0,-2 4 0 0,-4 1-128 16,-8 8 128-16,0 0-128 0,0 0 0 0,0 0 0 16,7 8 0-16,-1 2 0 0,-5 5 0 0,-1 5-144 15,0 1 144-15,-1 1 0 0,-3 1 0 0,4-3 0 16,-2-1 0-16,1-1 0 0,1 0 0 0,1-1 0 15,1-3-576-15,3-3-48 0,1-1 0 16,-6-10 0-16,12 5-1936 0,-1-5-384 0</inkml:trace>
  <inkml:trace contextRef="#ctx0" brushRef="#br1" timeOffset="104304.22">15654 1432 21135 0,'0'0'928'0,"0"0"208"0,0 0-912 0,0 0-224 15,-5-8 0-15,5 8 0 0,-9-5 448 0,1 1 64 16,-1 3 0-16,9 1 0 0,-10 3 192 0,1 0 64 16,0 1 0-16,3 1 0 0,-2 2-144 0,-6 0-32 15,4 5 0-15,0-2 0 0,1 0-208 0,2 0-32 16,0-3-16-16,2 4 0 0,3-2-64 0,2-9-16 15,1 11 0-15,4-2 0 0,4 1 32 0,2-2 0 16,3 2 0-16,3-1 0 0,2 3 80 0,0 0 16 0,0 0 0 0,-2 2 0 16,-3 1-176-16,-6-6-16 0,-1 2-16 0,2 7 0 15,-3-1 48-15,-3-3 16 0,-5-3 0 0,-2 3 0 16,-3 0 64-16,-5-3 16 0,-5-2 0 0,-1 3 0 16,-4-5-16-16,-1 4 0 0,-2-6 0 0,-1 0 0 15,1-3-176-15,1 1-128 0,2-2 192 0,2-5-192 16,1-1 0-16,2 0 0 0,5-5-192 0,2 2 48 15,2-3-1504-15,4 1-288 16,3-3-64-16,5-1-16 0,3 1-832 0,3-1-160 0,8-15-48 0,3 8 0 0</inkml:trace>
  <inkml:trace contextRef="#ctx0" brushRef="#br1" timeOffset="104518.61">15993 1409 11055 0,'0'0'976'0,"0"0"-784"15,0 0-192-15,0 0 0 0,0 0 2480 0,0 0 448 16,-4 10 80-16,2-1 32 0,-1 1-1520 0,2 4-304 16,0 3-64-16,1-3-16 0,-1 1 0 0,1 2 0 15,0 0 0-15,2 1 0 0,1 2-480 0,-1-1-80 16,1-1-32-16,3 1 0 0,-1 2-336 0,0-4-64 16,0-3-16-16,0 2 0 0,-1-2-128 0,0-2 0 15,1-4 0-15,-5-8 0 16,7 10-528-16,-7-10-192 0,10 4-48 0,0-4-8448 15,-10 0-1680-15</inkml:trace>
  <inkml:trace contextRef="#ctx0" brushRef="#br1" timeOffset="104724.31">16202 1450 17503 0,'0'0'1552'0,"0"0"-1232"0,0 9-320 0,-2 5 0 15,1 0 960-15,-1 3 144 0,-2 4 32 0,0-1 0 16,-6-2 128-16,0 3 16 0,-3 6 16 0,0 0 0 15,-1 1-80-15,-1-3 0 0,-3 3-16 0,-1 0 0 0,-1 3-304 0,0 2-48 16,-2 0-16-16,2-2 0 0,0 3-560 0,4-4-112 16,1-3-32-16,3-4 0 0,2-6-128 0,2-1 192 15,3-6-192-15,5-10 192 16,0 0-1680-16,0 0-336 0,0 0-64 0,9-8-11488 16</inkml:trace>
  <inkml:trace contextRef="#ctx0" brushRef="#br1" timeOffset="105202.79">16378 1495 23151 0,'0'0'1024'0,"-6"14"208"0,0-1-976 0,1 0-256 16,-3 2 0-16,-1 2 0 0,0 0 688 0,-1 2 80 15,0 3 32-15,-2-3 0 0,1-1 80 0,0 0 16 16,0-3 0-16,2-2 0 0,2-1-256 0,2-4-64 15,5-8 0-15,0 0 0 0,0 0-64 0,0 0-32 0,0 0 0 16,0 0 0-16,10-4 208 0,4-6 32 16,0 0 16-16,1-5 0 0,2-3-400 0,-6 4-80 0,4-1 0 0,1-1-16 15,0 2-112-15,1-1-128 0,-1-1 176 0,1 2-176 16,-2 1 0-16,0 3 0 0,1 0 0 0,-3 3 0 16,-1 3 0-16,-2 3 0 0,-4 4 0 0,1 2 0 15,-2 5 0-15,-4 0-144 0,-1 4 144 0,0 3-128 0,-5 0 128 0,-1 1 0 16,-2 0 0-16,-1 0 0 0,0 1 0 0,-1-4 0 15,0-3 128-15,2-1-128 0,3-1 128 16,0-5-128-16,5-5 160 0,0 0-160 0,0 0 320 0,0 0-48 16,9-4 0-16,5-4 0 0,-1-3 128 0,3-1 32 15,0-4 0-15,3 1 0 0,1-1-256 0,0 0-48 16,2 2-128-16,1 0 192 0,0 0-192 0,0 4 0 16,-2 0 0-16,-2 5 0 0,-1 0 0 0,0 5 0 15,-2 5 0-15,1 0 0 0,-4 5 0 0,-2 2 0 16,-1 3 0-16,-1 4 0 0,-3 1 160 0,0 1-160 15,-3 0 160-15,1-2-160 0,-1-1 176 0,0 0-176 16,3-2 192-16,-1-3-192 0,1 0 128 0,2-2-128 16,-1-3 0-16,2-2 0 0,1 1 0 0,2-5-256 15,0-2 32-15,1 0-11728 16,0 0-2336-16</inkml:trace>
  <inkml:trace contextRef="#ctx0" brushRef="#br1" timeOffset="118943.52">726 18078 23951 0,'-3'-12'1056'0,"2"7"224"0,0-4-1024 0,-2 2-256 0,1-3 0 0,0 3 0 15,1-3 560-15,-1 4 48 0,2 6 16 0,-3-7 0 16,0 0 464-16,1 0 80 0,-1 0 32 0,3 7 0 16,0 0-176-16,0 0-48 0,0-7 0 0,0 7 0 15,0 0-336-15,0 0-64 0,0 0 0 0,0 0-16 16,0 0-128-16,0 0-32 0,0 0 0 0,0 0 0 16,5 12 96-16,2 1 16 0,-5 3 0 0,0 6 0 0,-1 2-112 0,0 0-16 15,0 5 0-15,2 2 0 16,-2 3 0-16,2-15 0 0,-2 1 0 0,2 5 0 0,-1 4 128 0,2-1 0 15,0 5 16-15,0 0 0 0,-1 1-96 16,4 31-32-16,-2-10 0 0,0-6 0 0,-1 0-192 0,0-4-32 16,-1-3-16-16,1 0 0 0,0 0 64 0,0-2 16 15,-2-4 0-15,1 3 0 0,-1-4 16 0,1 1 0 16,-2-1 0-16,1 2 0 0,-1 3-96 0,0-2-16 16,0-3 0-16,1 0 0 0,-1 0-144 0,1-3 160 15,0 0-160-15,0-2 160 0,-2-2-32 0,4 3-128 16,-3-1 192-16,2-2-64 0,-4 3-128 0,1-5 160 15,0 2-160-15,0-1 160 0,-2 1-160 0,1 1 0 16,0-3 0-16,-2 2 128 0,2-5-128 0,0-2 128 16,-2-1-128-16,2 0 128 0,0-1-128 0,-1-3 128 0,0-1-128 15,1-1 128-15,-1 2-128 0,-2-1 0 0,3-2 0 0,-3 1 128 16,1 0-128-16,-1 3 0 0,-1 1 144 0,1 1-144 16,-1 0 0-16,1 0 0 0,-1 0 0 0,1-1 128 15,0 0-128-15,0 1 0 0,1-1 0 0,0 1 0 16,1 0 0-16,0 0 0 0,0 1 0 0,2-9 0 15,0 3 0-15,0 1 0 0,0 0 0 0,0-1 0 16,-2 3 0-16,2-1 0 0,0 1 0 0,0 0 128 16,-1 1-128-16,1 0 0 0,-1 0 0 0,1 1 0 15,0 0 0-15,0 1 0 0,0 3 0 0,1-1 128 16,-1-3-128-16,1 1 0 0,1 0 0 0,0-2 0 16,0 0 0-16,0 11 0 0,2-7 0 0,-2-2 0 15,1-1 0-15,-2-1 0 0,-1-1 0 0,0-1 128 16,0 1-128-16,0 0 0 0,-2 1 0 0,2-1 0 0,-2-2 0 0,2 0 0 15,-1-2 0-15,-1 1 128 0,-1 0-128 0,3-1 0 16,-2-3 0-16,0 3 0 0,0-5 0 0,2 3 0 16,0 0 0-16,0-1 0 0,0-10 0 0,1 14 0 15,2 0 0-15,-1-5 0 0,-2-9 0 0,6 12 0 16,-6-12 0-16,9 11 0 0,-1-2 0 0,-8-9 0 16,13 6 0-16,-1 2 0 0,1-3 0 0,-3 0 0 15,6 0 0-15,-3-1 0 0,1-3 0 0,4-1 0 16,3 1 0-16,0 1 0 0,3-2 0 0,2 0 0 15,-1 0 0-15,2-2 0 0,1 0 0 0,0-2 0 16,-3-1 0-16,4 1 0 0,2-1 0 0,2 1 0 16,1-3 0-16,1 4 128 0,0 1-128 0,5 0 0 0,0 2 0 0,2 3 0 15,-1-2 0-15,-2 2 0 0,1-1 0 0,-2 3 0 16,-1-3 0-16,-2-1 0 16,4-1 0-16,-1 1 0 0,0 2 0 0,-3 0 0 0,2-1 0 0,3-1 0 15,2 2 0-15,2-1 0 0,1-1 0 0,-1 1 0 16,1-2 0-16,-4 1 0 0,1 1 0 0,0 0 0 15,2-1 0-15,-2-1 0 0,1-1 0 0,0 1 0 16,3 0 0-16,0 0 0 0,-2 0 0 0,0 1 128 16,0 0-128-16,-2 1 0 0,-3-2 0 0,3 0 0 15,1 0 0-15,-1-2 0 0,1 1 0 0,1 1 0 16,0-3 0-16,2 1 0 0,1-1 0 0,-1 1 0 16,-1 1 0-16,-3-3 0 0,0-1 0 0,0 2 0 15,0-1 0-15,1 2 0 0,1-2 0 0,0 1 0 16,-1 1 0-16,2-1 0 0,-1 2 0 0,1-1 128 0,-2-4-128 0,-2 4 0 15,-3-1 0-15,0 1 0 0,1 1 0 0,2-2 0 16,0 2 0-16,2-1 0 0,0-1 0 0,2 1 0 16,2 2 0-16,0-1 0 0,-3-1 0 0,-1-1 0 15,-1 2 0-15,0-3 0 0,2-1 0 0,-1 1 0 16,0 0 0-16,1 3 0 0,1 0 0 0,1-2 0 16,-1-2 0-16,1 1 0 0,-1 0 0 0,0 2 0 15,-4-1 0-15,1-2 0 0,1 1 0 0,1 1 0 16,3 0 0-16,0-1 0 0,1-1 0 0,3 1 0 15,1 1 0-15,-1-1 0 0,-3-3 0 0,0 2 128 16,1 0-128-16,0-2 0 0,1-1 0 0,-1 3 0 16,5-1 0-16,-1-1 128 0,3 2-128 0,-4-1 0 15,-1 2 0-15,0 0 0 0,1 0 0 0,-2-3 0 0,-1 0 0 16,2 2 0-16,0-2 0 0,3 2 0 0,5-4 0 0,-2 1 0 16,-5 2 0-16,2-1 0 0,-1 2 0 0,-1 1 0 15,-2-3 0-15,-1 2 0 0,1 2 0 0,2 1 0 16,-1-1 0-16,0-1 0 0,-6 2 0 0,1-1 0 15,-3 2 0-15,2 0 0 0,-3-1 0 0,0 0 0 16,-2-1 0-16,2 2 0 0,0-2 0 0,2 2 0 16,-1-1 0-16,1 0 0 0,-2 1 0 0,1 0 128 15,1 0-128-15,-4-2 0 0,0 0 0 0,2 0 0 16,-2 1 0-16,2 0 0 0,-1-1 0 0,3 1 0 16,1-1 0-16,1 1 0 0,0-2 0 0,-3 1 0 15,-4-1 0-15,1 2 0 0,-4-2 0 0,6 2 0 16,-2-2 0-16,-2 1 0 0,0 1 0 0,3-1 128 0,-3 2-128 0,2-2 0 15,2 1 0-15,0-2 0 0,2 3 0 0,-2-1 0 16,-2 0 0-16,0-1 0 0,-1 2 0 0,0-1 0 16,0 0 0-16,0 1 0 0,-1-3 0 0,2 2 0 15,-1-1 0-15,0 1 0 0,2 0 0 0,-2 1 0 16,-2-2 0-16,-1 0 0 0,-3 0 0 0,1 1 0 16,1-1 0-16,-2 2 0 0,1-2 0 0,-2 2 0 15,-2 0 0-15,2-1 0 0,0 2 0 0,0 0 0 16,-4 0 0-16,-1 0 0 0,1 0 0 0,0 0 0 15,3 0 0-15,-6 0 128 0,-3 0-128 0,0 0 0 16,-1 0 0-16,0 0 0 0,-4 0 0 0,1 0 0 16,0 0 0-16,-3 0 0 0,-1 0 0 0,0 0 0 15,-1 0 0-15,0 2 0 0,-5-1 0 0,-8-1 0 0,11 3 0 0,-3-2 0 16,-8-1 0-16,11 2 128 0,-11-2-128 16,10 3 0-16,-10-3 0 0,10 1 0 0,-10-1 0 0,9 1 0 15,-9-1 0-15,0 0 0 0,0 0 0 0,0 0 128 16,9 0-128-16,-9 0 0 0,0 0 0 0,10-3 0 15,-2-1 0-15,-2 0 0 0,-6 4 0 0,6-10 128 16,2 2-128-16,-4-2 0 0,0 2 128 0,-1-2-128 16,1 0 0-16,0-3 144 0,0 1-144 0,0-2 0 15,-2 1 144-15,2-4-144 0,1-2 0 0,-1 0 144 16,0-2-144-16,1-2 0 0,1-1 0 0,0-6 0 16,-2 2 0-16,-1-3 0 0,2-5 0 0,0 0 0 15,1 0 0-15,-1 0 0 0,1 3 0 0,-1-1 0 16,-2 1 0-16,1-2 0 0,-2 2 128 0,-1-2-128 15,-1 2 0-15,1-3 0 0,-1-3 0 0,1-1 0 0,-1 0 0 0,2-4 0 16,-1 2 0-16,0-1 0 0,-1-1 0 0,1 3 0 16,2-3 0-16,1 2 0 0,0-2 0 0,-1-3 0 15,2 3 0-15,-2-3 0 0,1 0-144 0,-3 2 144 16,-1 1 0-16,1 1 0 0,2 2 0 0,-1 1-128 16,1 2 128-16,-2 0 0 0,1-2 0 0,-1 1 0 15,-1-3 0-15,4 3 0 0,-2-2 0 0,2 3 0 16,1-5 0-16,0 4 0 0,2-1 0 0,-1 3-128 15,0 2 128-15,3-2 0 0,0-2 0 0,1-2-128 16,-1 4 128-16,0 0 0 0,1-2 0 0,0 2-128 16,0 0 128-16,2 1 0 0,-4 0 0 0,2-1-160 15,-1 0 160-15,0-1-128 0,-3 1 128 0,3-3 0 16,0 2 0-16,0 1-128 0,-2 2 128 0,0-2 0 0,-2 1 0 16,1 3 0-16,-5 0 0 0,2 4 0 0,-1-1 0 0,1 3-128 15,-1 0 128-15,1 3 0 0,0 0 0 0,-1 1 0 16,1 1 0-16,-1 3 0 0,1-1 0 0,-1 1 0 15,2 1 0-15,0 2 0 0,-2-1 0 0,3 1-128 16,-2-1 128-16,0 2 0 0,-1 2 0 0,1 3 0 16,-1-4 0-16,1 1 0 0,-2-2 0 0,0 4-128 15,-1-3 128-15,2 2 0 0,-2 1 0 0,0-3-128 16,0 4 128-16,-2 1 0 0,1-3 0 0,0 5 0 16,-2-5 0-16,1 4 0 0,-1-2 0 0,3 4-128 15,-1-3 128-15,-3 1 0 0,3 0 0 0,-2-1 0 16,1 0 0-16,0 1 0 0,-1-2 0 0,-1 2 0 15,4 8 0-15,-5-7 0 0,5 7 0 0,-4-12-128 0,-1 3 128 0,1 3 0 16,4 6 0-16,0 0 0 16,-9-5 0-16,9 5-128 0,-9-6 128 0,9 6 0 0,0 0 0 0,0 0-128 15,-9-3 128-15,9 3 0 0,0 0 0 0,0 0-128 16,-11-3 128-16,11 3 0 0,0 0 0 0,0 0-128 16,0 0 128-16,-10 0 0 0,10 0 0 0,0 0-128 15,0 0 128-15,-10 3 0 0,10-3-160 0,0 0 160 16,0 0-192-16,0 0 192 15,0 0-448-15,0 0 32 0,-11 5 0 0,11-5 0 16,0 0-384-16,0 0-80 0,0 0-16 0,0 0 0 16,0 0-896-16,0 0-192 0,0 0-48 0,-12 4-10128 15,0-2-2016-15</inkml:trace>
  <inkml:trace contextRef="#ctx0" brushRef="#br1" timeOffset="123915.07">765 17681 27583 0,'-19'3'1216'0,"9"-1"256"0,0 0-1168 0,0 0-304 0,-1 1 0 0,6 0 0 0,0 1 0 0,0-1 0 15,-1-1 128-15,1 0-128 0,5-2 416 0,0 0 32 16,0 0 0-16,0 0 0 0,0 0 320 0,0 0 80 16,0 0 16-16,0 0 0 15,0 0-1120-15,0 0-240 0,0 0-32 0,0 0-16 0,0 0 1568 0,6-2 320 16,3 2 64-16,0-1 16 0,1-1-656 0,3-2-144 15,1 0-32-15,1 0 0 0,2 2-16 0,16-7-16 16,-2 1 0-16,1 3 0 0,1-3-48 0,0 2-16 16,0 0 0-16,0-2 0 0,0 3-64 0,0-3-16 15,-1 1 0-15,6 0 0 0,-2-2-32 0,5 3-16 16,1-3 0-16,3 3 0 0,4-3-48 0,2 1-16 16,1 1 0-16,1-3 0 0,-2 2-16 0,1-2 0 15,1 2 0-15,1-2 0 0,-1 4-80 0,3-2-16 0,1 3 0 0,0-2 0 16,1 1-48-16,-2 2-16 0,-2 2 0 0,2 1 0 15,0-3 0-15,1 0-128 0,2-1 192 0,1 2-64 16,1 2-128-16,0-2 128 0,0 1-128 0,-2-3 128 16,4 0-128-16,-1 0 160 0,0-3-160 0,3 2 160 15,0 1-160-15,1-3 160 0,0 3-160 0,0 0 160 16,-1-4-160-16,1 4 160 0,-1-4-160 0,1 3 160 16,0 2-32-16,0-4-128 0,-1 2 192 0,0 1-64 15,-3-3 0-15,-1 2-128 0,-1 3 192 0,2-2-64 16,0-1-128-16,1 2 160 0,-1 1-160 0,-2-2 160 15,-3-2-160-15,3 3 0 0,-1-1 0 0,1 0 128 16,0 1-128-16,2 0 0 0,0-2 0 0,1-1 0 16,-1 2 0-16,0 0 0 0,1-2 128 0,-5 1-128 15,2 3 0-15,1-2 0 0,2 1 0 0,-3 0 128 0,-1-1-128 16,-3-3 0-16,-3 2 0 0,0 3 128 0,1 0-128 0,-1-1 160 16,-2 0-160-16,2 1 160 0,-1 1-160 0,2 1 160 15,-2-2-160-15,-2-1 160 0,-3 0-160 0,1 1 128 16,1 0-128-16,2 3 128 0,0 0-128 0,0-1 0 15,0-2 0-15,0-1 128 0,-3 3-128 0,0 0 0 16,-3-2 0-16,2 1 0 0,-1-1 0 0,-1 2 128 16,1 0-128-16,-1 1 0 0,-1 0 128 0,2 0-128 15,1 0 128-15,0 0-128 0,0 0 128 0,-3-2-128 16,0-3 0-16,1 4 128 0,0 0-128 0,-1 1 0 16,0-2 0-16,-1 2 0 0,3-1 128 0,-3 0-128 15,4 1 0-15,2-1 128 0,1-1-128 0,-3 1 0 16,-3 1 0-16,2 0 128 0,0 0-128 0,0 0 0 0,-2-1 144 0,2 2-144 15,1 0 128-15,-1 1-128 0,1-1 128 0,-3 1-128 16,0 1 0-16,-1-2 0 0,-1 1 0 0,0-2 0 16,0-2 0-16,0 2 0 0,-1 4 0 0,0-3 0 15,0-1 0-15,0 0 0 0,-1 2 0 0,3-2 128 16,2 0-128-16,-2 0 0 0,-3 0 0 0,-1 0 0 16,2 1 0-16,-2-1 0 0,-1 0 0 0,0 0 0 15,-2-1 0-15,1-1 0 0,1 2 0 0,-1-1 0 16,-2-1 0-16,0 0 176 0,-1 0-176 0,-1-1 192 15,-2 1-192-15,-1 0 0 0,-2 0 0 0,1 1 0 16,2-2 0-16,-2 1 0 0,-2 0 0 0,1 1 0 16,-2 0 0-16,1 1 0 0,0-2 0 0,-1 2 0 15,1-1 128-15,-1 0-128 0,-1 0 0 0,0 1 128 0,1 0-128 0,-1-2 0 16,3 0 0-16,-4-1 0 0,-2-1 0 0,0 3 0 16,-2-1 0-16,0-1 0 0,2 2 0 0,-1 0 0 15,0 1 0-15,-2 0 0 0,1-2 0 16,-2 1 0-16,-2-2 0 0,2 1 0 0,0 1 0 0,1-1 0 15,-1 0 0-15,0 1 0 0,1-1 0 0,0 1 0 16,-1 1 0-16,-1-1 0 0,3-2 128 0,-3 1-128 16,2-2 0-16,-1 1 128 0,1 0-128 0,-1-1 0 15,0 0 0-15,-2-1-176 0,0 0 176 0,-1 2 0 16,-2-1 128-16,-1-1-128 0,0 0 0 0,-1 3 0 16,-1-2 0-16,2-1 0 0,1-3 0 0,-2 4 0 15,-2 0 0-15,1 1 0 0,-2-1 0 0,-8 4 0 16,7-4 0-16,-7 4-128 0,9-2 128 0,-9 2 0 0,8-7 0 0,-8 7 0 15,0 0 0-15,7-4 0 0,-7 4 0 0,0 0 0 16,7-5 0-16,-7 5 0 0,0 0 0 0,0 0 0 16,0 0 0-16,0 0 0 0,0 0 0 0,0 0 0 15,0 0 0-15,7-1 0 0,-7 1 0 0,0 0-128 16,0 0 128-16,0 0 0 0,0 0 0 0,0 0 0 16,0 0 0-16,0 0 0 0,0 0 0 0,0 0 0 15,0 0 0-15,0 0 0 0,0 0 0 0,0 0 0 16,0 0 0-16,0 0 0 0,0 0 0 0,0 0 0 15,0 0 0-15,0 0 0 0,0 0 0 0,0 0 0 16,0 0 0-16,-1 10 0 0,-3 3 0 0,-1 0-128 16,3-5 128-16,-1 4 0 0,-1 2 0 0,1 1 0 15,-3 2 0-15,3 2 0 0,-4-1 0 0,0 1 0 16,2 2 0-16,-2 1 0 0,1 1 0 0,3 5-128 0,-2-4 128 0,1 4 0 16,-1-3 0-16,2 4 0 0,-3 1 0 15,1-2 0-15,2 1 0 0,-3-1 0 0,3 1 0 0,0 2 0 16,1-5 0-16,-1 3 0 0,-1-2 0 0,0 4 0 15,2 2 0-15,-2-1 0 0,0-3 0 0,-1 3 0 16,0 2 0-16,-1-1 128 0,-1 0-128 0,1 1 0 16,-2-1 0-16,2 3 0 0,2 3 0 0,-1-2 0 15,-1-3 0-15,-1 3 0 0,1 3 0 0,1-1 0 16,0-2 0-16,1 0 0 0,0 0 0 0,0-2 0 16,3 0 0-16,-1 3 0 0,-2-1 0 0,0 2 0 15,0-1 0-15,2-1 0 0,2 0 0 0,-2 0 0 16,1 0 0-16,-1-2 0 0,-4 1 0 0,1 2 0 15,0-1 0-15,-1-3 0 0,0 0 0 0,0 1 0 0,3-2 0 0,-2 2 0 16,-2 5 0-16,1-3 0 0,0 2 0 0,0-2 0 16,1 0 0-16,2 0 0 0,-1-4 0 0,-1 0 0 15,1 1 0-15,-3-2 0 0,-1-4 0 0,1 2 0 16,2 2 0-16,1-3 0 0,-3 2 0 0,0 1 0 16,0 2 0-16,-1 1 0 0,-1 0 0 0,3-2 0 15,1-1 0-15,1-1 0 0,-4 1 0 0,3 0 0 16,0-3 0-16,1 2 0 0,1-1 0 0,-1-1 0 15,1 2 0-15,1 1 0 0,0-4 0 0,-1 3 0 16,0 0 0-16,0 1 0 0,0-3 0 0,0 0 0 16,1 2 0-16,-1-6 0 0,0 2 0 0,1-4 0 15,1 0 0-15,-1-3 0 0,0-2 0 0,1 0 0 16,-1-2 0-16,1-1 0 0,0 1 0 0,1-1 0 0,0-1 0 16,-3-3 0-16,1 2 0 0,-1 2 0 0,1-3 0 15,0 0 0-15,0 2 0 0,0 0 0 0,1-1 0 0,0 1 0 16,-2 1 0-16,3 2 0 0,0-6 0 0,0-1 0 15,3 2 0-15,-2-3 0 0,0 2 0 0,2 1 0 16,0-4 0-16,0 4 0 0,0-3 0 0,1 1 0 16,-4-10 0-16,5 9 0 0,-1 2 0 0,1-4 0 15,-5-7 0-15,0 0 0 0,6 11 0 0,-6-11 0 16,5 8 0-16,-5-8-128 0,0 0 128 0,0 0 0 16,0 0 0-16,0 0 0 0,0 0 0 0,0 0 0 15,0 0 0-15,0 0 0 0,0 0 0 0,0 0 0 16,0 0 0-16,0 0 0 0,0 0 0 0,-10-3 0 15,0 1 0-15,-2-1-128 0,-2-2 128 0,0-1 0 0,-2 1-144 16,-3 1 144-16,-3 0 0 0,-2-1-176 0,-1 0 176 0,-5 2-128 16,-3-1 128-16,-3 1-192 0,-5-1 192 0,-4 1-192 15,-3 1 192-15,-2 0-192 0,-2 0 192 0,-1-1-192 16,-3 0 192-16,-5 0-208 0,0-1 80 0,-5 2 128 16,-4-2-192-16,3-1 192 0,-2 1-160 0,-1 0 160 15,-1-2-144-15,-7-1 144 0,-4 2-128 0,-2 3 128 16,1-1-144-16,1-2 144 0,-2 1-160 0,-4 2 160 15,-1 1 0-15,-4-1-144 0,-1-2 144 0,1 1 0 16,2 0 0-16,-4 2-128 0,-6-2 128 0,3 1 0 16,2 1 0-16,0-1 0 0,0 2 0 0,-1 0-128 15,-1 0 128-15,3 0 0 0,1 0-144 0,2 2 144 16,-2-1-144-16,1 1 144 0,-1 1-192 0,2 1 192 16,-1-1-176-16,0 1 176 0,-1-1-160 0,-1 2 160 0,-2 3-192 0,4-3 192 15,4-2-208-15,-1 4 80 0,-4-2 128 0,1-1 0 16,4 1 0-16,4 1 0 0,4-2 0 0,-1-2 0 15,-2 1 0-15,-1-2 0 0,1 1 0 0,3-1 0 16,1 1 0-16,0-4 0 0,-2 2 0 0,-3 2 0 16,-1 0 0-16,1 0-128 0,2 1 128 0,-3-2-128 15,-1 3 128-15,1 0-128 0,-3-1 128 0,0 3 0 16,4 1 0-16,1 2 0 0,1-3 0 0,-1 3-128 16,2-1 128-16,4 1 0 0,4-3 0 0,4 2 0 15,6 1 0-15,0-4 0 0,0 1 0 0,0-1 0 16,0-2 0-16,2 1-128 0,-1-3 128 0,8 3 0 15,0 0-144-15,2-2 144 0,-1-1 0 0,-2-1 0 0,-2 0-144 16,-1 0 144-16,5 0 0 0,-2 2 0 0,2 0-128 0,5-1 128 16,2-1 0-16,2 0 0 0,5 0 0 0,-2 2 0 15,-3-1 0-15,1 0-128 0,2-2 128 0,2 2 0 16,2 3 0-16,1 0 0 0,-1-3-128 0,4 2 128 16,1 2 0-16,-2 2 0 0,2-2 0 0,3 2 0 15,2 0 0-15,0-1-128 0,1 2 128 16,-1-1 0-16,-1-1 0 0,0 2 0 0,-2-4 0 0,3 1 0 15,0 1 0-15,2 0 0 0,2-2 0 0,-1 0 0 16,5 1 0-16,1 0 0 0,2-1 0 0,3 0 0 16,3 0 0-16,2-4 0 0,0 1 0 0,3 0 0 15,0-183 0-15,-1 364 0 0,7-182 0 0,-6-1 0 16,1 0 0-16,5 1 0 0,0 0 0 0,0 0 0 16,-5-5 0-16,-2 1 0 0,7 4 0 0,-2-5 0 15,-2-3 0-15,0 2 0 0,2-1 0 0,-1-3 0 16,0-1 0-16,1 0 0 0,-2-4 0 0,2 0 0 15,0-3-784-15,1-2-160 0,-2-3-16 0,2-5-16 0,0-1 816 0,1-4 160 16,0-3 0-16,0-6 0 0,0-4 0 0,2-4 128 16,1-3-128-16,0 1 0 0,-1-4 0 0,-1-2 128 15,2-7-128-15,-1 5 0 0,1 1 912 0,0 1 112 16,-1 1 0-16,2 4 16 0,-2 1-784 0,2 0-256 16,0-4 160-16,0 0-160 0,1 0 0 0,0-1 0 15,1-3 128-15,-2 1-128 0,1 1 0 0,-2-4 0 16,1-1 0-16,-3-4 0 0,1-2 0 0,1 6 0 15,0-2 0-15,-2 7 0 0,-2-3 128 0,-1 5-128 16,1 2 128-16,-3 3-128 0,2-1 0 0,-2 5 0 0,1-2 0 16,-2 2 0-16,1 0 0 0,2-2 0 0,-2 5 0 15,0-3 0-15,0 2 0 0,1 2 0 0,-1 1 0 0,1-1 0 16,1 1 0-16,-2 1 0 0,3 1 0 0,-1 2 0 16,1 2-128-16,0 2 128 0,0 3 0 0,-1 1 0 15,1 2 0-15,-2 1 0 0,3 0 0 0,0 4 0 31,-1 3-896-31,0 2-96 0,-2 0-32 0,1 2 0 0,-1-2 1648 0,1 3 320 0,-1 0 64 0,2 7 16 16,-2-5-832-16,1 4-192 0,-3-3 0 0,1-1 0 16,0 2 0-16,0-2 0 0,-1 0 0 0,-2-8 0 15,-1 1 0-15,2 6 0 0,1 2 0 0,-2 3 0 16,2-3 0-16,1 6 0 0,-1-3 0 0,3 3 0 16,2 6 0-16,-3-5 0 0,2-2 0 0,1 2 0 0,0 5 0 0,0-6 0 15,0 6 0-15,2-8 0 0,-2 8 0 16,2-6 0-16,-2 6 0 0,0 0 0 15,0 0 0-15,5-4-128 0,-5 4 128 0,0 0 0 16,4-5-896-16,-4 5-128 0,7-2-32 0,-7 2 0 0,10 0 832 0,1 2 224 16,-3-1 0-16,-1-1 0 0,-1 3 0 0,3-1 0 15,0 0 0-15,1 1-128 0,0 1 896 0,2 1 176 16,0-1 32-16,13 5 16 0,-3-1-800 0,0-4-192 16,0 2 0-16,2 0 0 0,3-2 0 0,2 0 0 15,-3 0 0-15,6-1 0 0,1 0 0 0,2-2 0 16,-2 1 0-16,5-2 0 0,1 0 0 0,1 0 0 15,0 0 0-15,5 0 0 0,2-2 0 0,2 1-128 0,3 0 128 16,2-3 0-16,1 1 0 0,3 1 0 0,0-1 0 16,0 1 0-16,-1-3 0 0,4-2-128 0,1 2 128 0,0 0 0 15,3-4 0-15,-1 4 0 16,1 1 0-16,-2-1 0 0,0 1 0 0,0 1 0 0,-1-1 0 0,1 1 0 16,0 0 0-16,-2 1 0 0,-2 2 0 0,-1 0 0 15,3 0 0-15,-1-1 0 0,0-2 0 0,3 1 0 16,7 1 0-16,-3-2 0 0,0-1 0 0,-3-1 0 15,-1 3 0-15,5-2 0 0,-2-1 0 0,2 0 0 16,0 1 0-16,-1 0 0 0,-3 1 0 0,1 0 0 16,-3-4 0-16,5 3 0 0,1 2 0 0,-3-1 0 15,0-2 0-15,0 3 0 0,-2-2 0 0,2 1 0 16,1 2 0-16,0 0 0 0,0 1 0 0,3 0 0 16,1 1 0-16,-1-1 0 0,0-1 0 0,0 0 0 15,2 1 0-15,1-2 0 0,-1 2 0 0,1 0 0 0,1-1 0 16,-5-1 0-16,-2 0 0 0,-1 1 0 0,1-2 0 15,2 2 0-15,-2 0 0 0,0 0 0 0,1 1 0 0,-3-3 0 16,-6-1 0-16,2 0 0 0,2 2 0 0,2-1 0 16,-1 1 0-16,1 1 0 0,-2-3 0 0,0-1 0 15,-3 1 0-15,2 1 0 0,-3 1 0 0,1-1 128 16,-4 2-128-16,2 1 0 0,0 2 0 0,0 0 0 16,0-4 0-16,-2 1 0 0,-5-1 0 0,-1-1 0 15,1 3 0-15,-1 0 0 0,0 0 0 0,0 0 0 16,3 3 0-16,2-3 0 0,-2-3 0 0,-1-1 0 15,-2-1 0-15,1 3 0 0,-2 0 0 0,2 0 0 16,-2-2 0-16,2 2 0 0,-1 2 0 0,1 0 0 16,-2 0 0-16,2 0 0 0,-2-3 0 0,-1 0 0 15,-4 3 0-15,0 0 0 0,1-1 0 0,-2 0 0 0,-1 0 0 0,4-1 0 16,-2 5 0-16,2-2 0 0,-2-1 0 0,1-1 0 16,1-2 0-16,-1 0 128 0,-2-1-128 0,0-1 0 15,1 0 0-15,-1-1 0 0,-1 3 0 0,0 0 0 16,1 2 0-16,0-3 0 0,-2-2 0 0,0 1 0 15,-2 0 0-15,-1-3 0 0,-2 0 0 0,0 2 0 16,0-4 0-16,1 3 0 0,-1-3 0 0,1 3 0 16,-2-2 0-16,1 2 0 0,-2 0 0 0,2 2 0 15,0 0 0-15,-2-3 0 0,-2 2 0 0,0 2 0 16,-2-1 0-16,0-2 0 0,-2 2 0 0,-1 0 0 16,-2-1 0-16,1 1 0 0,1 1 0 0,-1-2 0 15,-1-1 0-15,0 1 0 0,0-2 0 0,1 3 0 16,-1 0 0-16,0-1 0 0,-1 1 0 0,1 1 0 0,0-1 0 15,1-2 0-15,-2 4 0 0,-4 0 0 0,2-1 0 0,-3 0 0 16,-3 2 0-16,0-1 0 0,-5 1 0 0,-2 0 0 16,-8 2 0-16,0 0 0 0,0 0 0 15,10 0 0-15,-10 0 0 0,0 0 0 0,0 0 0 0,0 0 0 16,0 0 0-16,0 0 0 0,0 0 0 0,5 8-128 16,-5-8 128-16,0 0 0 0,3 10 0 0,-3-10 0 15,1 13 0-15,0-4 0 0,-1-9 0 0,3 11 0 16,-3-11 0-16,0 12 0 0,-3-2 0 0,1 3 0 15,-2-4 0-15,0 3 0 0,-4 5 0 0,2 2-128 16,-5 1 128-16,2 3 0 0,-1 2 0 0,-3 2 0 16,-2 4 0-16,-2 4 0 0,-1 1 0 0,-1 2 0 0,-1 4 0 0,1 2 0 15,0 5 0-15,1-1 0 0,-2 3 0 0,1 2 0 16,-2 3 0-16,2 5 0 0,0-1 0 16,1 5 0-16,-2-2 0 0,1 2 0 0,2-3 0 0,3 3 0 15,2-8 0-15,1 4 0 0,3-1 0 0,-3-1 0 16,3-1 0-16,-1 1 0 0,0-5 0 0,0 3 0 15,-1 1 0-15,-2-1 0 0,-1-3 0 0,2 1 0 16,-2-3 0-16,2 2 0 0,-1 0 0 0,-3 3 0 16,4-1 128-16,-2-2-128 0,0-1 0 0,3-6 0 15,1-2 0-15,4-5 128 0,-1-1-128 0,1-1 0 16,-2-3 0-16,4-2 0 0,0-2 0 0,2 1 0 16,1-7 0-16,0 0 0 0,0-3 0 0,1-2 0 15,-1-2 0-15,0 0-128 0,-1 0 128 0,1-3 0 16,1 0-144-16,0-1 144 0,-1 0 0 0,-1 1-144 15,0 3 144-15,-2 3 0 0,1-2 0 0,-1 1-128 0,1 2 128 0,0-1 0 16,1 0 0-16,0-1 0 16,-2 1 0-16,-1 6 0 0,4-4 0 0,-1 0-128 0,0-3 128 0,0 2 0 15,-1-1 0-15,1-1 0 0,-1-3 0 0,-1 1 0 16,0-1 0-16,0 0 0 0,1 1 0 0,1 0 0 16,-1 1 0-16,0-1 128 0,0 0-128 0,0-2 0 15,0-1 0-15,2-2 0 0,1 1 0 0,2 0-128 16,1-1 128-16,1-4-192 15,1 0-1024-15,2-3-224 0,-8-6-32 0,15 8-11712 16,1-2-2352-16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9:12.54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20302 1148 23951 0,'-19'0'2128'0,"8"0"-1696"16,-1 0-432-16,2 2 0 15,4-1-368-15,-2 0-144 0,-1 3-48 0,3-1 0 0,0-1 848 0,-1 3 160 16,2-3 48-16,5-2 0 0,-5-3 592 0,5 3 128 16,0 0 32-16,0-9 0 0,1-1-192 0,1-3-32 0,2-2-16 0,1-3 0 15,4-2-112-15,2-3-32 0,3-5 0 0,1 3 0 16,2-5-224-16,1 0-64 0,2-1 0 0,0 1 0 15,1 2-128-15,-1 4-16 0,0 0-16 0,-1 1 0 16,-2 1-80-16,-1 2-16 0,1 1 0 0,-3 2 0 16,0 3-64-16,-1 3 0 0,-2-1-16 0,0 2 0 15,0 2-48-15,-4 2-16 0,-7 6 0 0,10-6 0 16,-10 6-48-16,14 1-128 0,-5 5 192 0,1 1-64 0,2 4-128 16,-1 1 128-16,1 3-128 0,-1 3 128 0,-1-1 0 0,1 5 0 15,-1 3 0-15,0 0 0 0,1 3-128 0,1 0 192 16,-1 3-192-16,1 4 192 0,-1-2-192 0,0 1 160 15,0 3-160-15,-2 1 160 0,-1 3 0 0,1 2 0 16,-2-1 0-16,0 2 0 0,-2 5-16 0,2 4 0 16,-1 5 0-16,-1 2 0 0,0-3-144 0,0-2 128 15,-1 1-128-15,0-5 128 0,0-7-128 0,0 1 0 16,-3-1 0-16,-1 2 128 0,0-3-128 0,0-1 128 16,-1-2-128-16,-1-5 128 0,1 0-128 0,0-2 128 15,1-7-128-15,0 2 128 0,1-4-128 0,-1-3 0 16,1-5 0-16,2-2 128 0,-3-14-128 0,0 0 0 15,0 0 0-15,9 0 128 0,-2-4-128 0,0-8 0 16,-3-6 0-16,-2-4 0 0,-1-7 0 0,1 1 0 16,-5-6 0-16,-1-3 0 0,1-5-320 0,-1 1 64 15,-1 2 16-15,0 1 0 16,-2 0-160-16,2 0-48 0,-1 2 0 0,-1 0 0 16,1 1-160-16,0-1-32 0,-2-1-16 0,0 0 0 15,2-2-96-15,0 0-16 0,-2-3 0 0,-1 0 0 16,0 1 0-16,0 4-16 0,0 3 0 0,-2 2 0 15,0 3 48-15,-1 1 16 0,-1 5 0 0,-1 0 0 16,0 4-304-16,1 3-64 0,-4 2-16 0,-1 0-7664 0,3 3-1536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9:13.05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20316 1207 7359 0,'-17'5'656'0,"6"1"-528"16,-1-1-128-16,2-1 0 0,-3 1 2256 0,1 2 432 15,-2-4 64-15,3 3 32 0,-2-1-2144 0,1-2-416 16,0 0-96-16,2-3 0 0,1 0 704 0,9 0 160 15,-9 0 32-15,9 0 0 0,0 0-128 0,0 0 0 16,-7-3-16-16,7 3 0 0,0 0-208 0,0 0-32 16,0 0-16-16,2-11 0 0,2 2-128 0,2-2-32 15,3-1 0-15,3 1 0 0,0-4 80 0,5-3 16 16,2-4 0-16,1-2 0 0,3-1 16 0,3-2 0 16,1-1 0-16,3-5 0 0,0 0-64 0,2 1-16 0,1-2 0 0,-1 1 0 15,-2-5-48-15,1 5 0 0,-1 1 0 0,-3 0 0 16,-4 3-128-16,-4 2-16 0,-2 3-16 0,-1 2 0 15,-2 4 32-15,-3 7 16 0,-2 1 0 0,-4 5 0 16,-5 5-48-16,0 0-16 0,0 0 0 0,0 0 0 16,11 6-80-16,-4 7 0 0,1 5-16 0,-1 2 0 15,1 4-176-15,1 5 128 0,-3 4-128 0,2 3 128 16,0 6-128-16,1 6 160 0,-1 2-160 0,3 2 160 16,0 1-160-16,0 1 0 0,1-3 0 0,-1-2 128 15,1-1-128-15,-2 2 0 0,1-7 144 0,-2 3-144 0,0-4 0 16,-1-1 128-16,1-3-128 0,-3-3 0 0,0-4 128 0,3-3-128 15,-4-5 128-15,0-2-128 0,-1-3 0 0,-1-3 0 16,-3-5 0-16,0-10-192 16,0 0-1408-16,0 0-272 0,0 0-64 0,-3-13-8976 15,-2-7-1792-15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2:07.3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10717 2022 21183 0,'10'-63'1888'0,"-2"25"-1504"0,-1 0-384 0,2 0 0 15,1 2-384-15,-1 5-160 0,3 0-32 0,-1 6 0 16,-1-3 784-16,2 5 160 0,-1 3 16 0,1 2 16 0,-1 1-144 0,3 4-16 15,3 2-16-15,-3 0 0 0,0-2-32 0,1 3-16 16,1-3 0-16,2-1 0 0,1 0-176 0,0 3 160 16,2-3-160-16,-1-2 160 0,-1-1-32 0,0-1-128 15,-1 0 192-15,3-2-64 0,0-3 384 0,0-4 64 16,4-3 0-16,-3 2 16 0,0 1-16 0,1 1 0 16,0 2 0-16,1-2 0 0,0 2-224 0,-1-1-48 15,-4 4-16-15,1 4 0 0,-2 6-32 0,-4 1-16 16,-1 6 0-16,-13 4 0 0,0 0-240 0,0 0 128 15,10 7-128-15,-7 11 0 0,-7 9 128 0,-11 7-128 16,-8 7 0-16,-5 12 144 0,-7 13 64 0,-4 7 16 16,-6 3 0-16,-2 7 0 0,-2-2-224 0,-6 11 144 0,-7 8-144 15,-4-1 128-15,-5 0-128 0,-2 2 0 16,-1-3 144-16,5 2-144 0,0-5 128 0,7-7-128 0,4-13 128 0,10-11-128 16,7-12 128-16,11-12-128 0,8-5 160 0,10-10-160 15,7-5 368-15,8-6-32 0,9-5 0 0,11-10 0 16,11-9 96-16,12-9 16 15,10-10 0-15,10-8 0 0,5-5-192 0,8-5-16 0,5 0-16 0,3-7 0 16,4-7-224-16,-1 2 0 0,-1-5 0 16,4 3 0-16,3-6 0 0,2 1 0 0,0-1-128 0,-1-1 128 15,-7 0-304-15,-4 10 48 0,-1 7 16 0,-10 8 0 16,-8 2 240-16,-12 9 0 0,-8 3 0 0,-10 10-144 16,-7 3 144-16,-11 7 0 0,-5 6-144 0,-14 3 144 15,5 12 0-15,-8 4-176 0,-8 6 176 0,-7 11-128 0,-9 9 128 0,-8 12 0 16,-6 10 0-16,-10 7-128 0,-9 2 128 0,-7 7 0 15,-7 5 0-15,-3 9 0 0,-5 9 0 0,-4 0 0 16,-7-3 0-16,-2 1 128 0,-3 3-128 16,-4 1 0-16,-2 0 0 0,-5-8 0 0,-2 0 128 0,2-3-128 15,8-2 160-15,7-8-160 0,7-11 144 0,9-12-144 16,8-10 128-16,16-10-128 0,10-11 480 0,14-7 16 16,11-8 0-16,9-6 0 0,10-9 16 0,0 0 0 15,20-16 0-15,13-12 0 0,11-12-272 0,15-8-48 16,11-10-16-16,9-11 0 0,6-9-176 0,10-5 0 15,9-1 0-15,7-7 0 0,5-4 0 0,6 0 0 16,5-3 0-16,2 4 0 0,1 2 0 0,1 3-176 16,2 5 48-16,-3 7 0 0,-8 5 128 0,-9 16-160 15,-8 12 160-15,-13 15-160 0,-8 5 160 0,-13 11-208 0,-12 6 80 16,-10 8 128-16,-9 8-192 0,-11 10 192 16,-5 10-160-16,-12 16 160 0,-7 13-144 0,-12 11 144 15,-9 8-128-15,-10 11 128 0,-9 11 0 0,-12 12 0 16,-9 13 0-16,-10 14 0 0,-10 8 0 0,-7 10 0 15,-6 8 0-15,-8 6 0 0,-8 7 0 0,-3 2 0 16,-2-1 0-16,1-2 128 0,-1-5-128 0,-1-4 0 0,2-6 128 0,1-2-128 16,2-8 0-16,3-1 0 0,1-7 0 0,8-11 128 15,5-8-128-15,11-5 128 0,9-9-128 0,12-15 128 16,5-8-128-16,12-15 176 0,11-7-176 0,10-18 192 16,9-11-64-16,10-11-128 0,7-12 192 0,14-12-64 15,9-10-128-15,15-17 128 0,8-15-128 0,14-10 128 16,12-9-128-16,13-12 192 0,11-17-192 0,9-6 192 15,3-8-192-15,12-9 0 0,9-8 0 0,8-2 0 0,5-1 0 0,6 1 0 16,2 1 0-16,6 8 0 0,2 13 0 0,-4 9 0 16,-10 9-192-16,-5 14 192 0,-7 13-256 0,-14 13 64 15,-13 9 0-15,-11 8 16 0,-8 11 176 0,-13 11-192 16,-17 6 192-16,-8 9-192 0,-11 8 192 0,-12 8-192 16,-12 10 192-16,-11 12-192 0,-11 8 192 0,-15 19 0 15,-13 14 0-15,-16 9-128 0,-10 12 128 0,-14 18 0 16,-11 15 128-16,-13 13-128 0,-12 11 192 0,-8 14-48 15,-13 16 0-15,-6 5 0 0,-6 7-144 0,-6 6 160 16,-4 4-160-16,-3 1 160 0,-4-4-160 0,8-3 160 16,4-4-160-16,8-12 160 0,6-17 0 0,12-8 0 15,10-10 0-15,10-10 0 0,8-14 144 0,10-8 16 16,6-13 16-16,14-13 0 0,12-13-144 0,9-15-48 0,12-10 0 0,11-16 0 16,7-16-144-16,12-15 0 15,8-12 0-15,10-14 0 0,11-13 0 0,16-14 0 16,13-15 0-16,13-19 0 0,10-19 0 0,14-14 0 15,14-18 128-15,11-11-128 0,9-15 0 0,18-5 0 16,9-10 0-16,13-7 0 0,2-7 0 0,10 1 0 0,8-1-144 16,6 4 144-16,8 11-352 0,-1 14 32 0,-7 14 16 15,-13 22 0-15,-19 18 16 0,-12 21 0 0,-13 18 0 0,-19 15 0 16,-17 10 96-16,-17 16 32 0,-15 11 0 0,-15 15 0 16,-13 12 160-16,-19 12-160 0,-14 12 160 0,-19 18-160 15,-17 20 160-15,-19 15 0 0,-19 19 0 0,-16 17 0 16,-15 16 224-16,-16 19 32 0,-12 15 0 0,-12 17 0 15,-13 14-112-15,-9 12-16 0,-9 4 0 0,-8 7 0 16,-10 4-128-16,-1 3 192 0,0 1-192 0,3 1 192 0,3 2 176 0,5-9 32 16,6-9 16-16,12-13 0 0,13-16 80 15,11-14 16-15,13-16 0 0,14-11 0 0,11-11-208 0,13-17-48 16,10-15 0-16,9-18 0 0,8-14-256 0,12-15 0 16,9-15 0-16,11-15-144 0,8-20 144 0,6-14 0 15,6-15 128-15,15-13-128 0,12-13 0 0,12-28-128 16,16-21 0-16,12-24 0 0,15-19 128 0,17-21 0 15,17-19 0-15,14-19 0 0,12-18 0 0,15-14-128 16,15-15 128-16,17-9-128 0,17-11 128 0,15 3-128 16,12 1 128-16,6 15-128 0,4 10-176 0,-3 20-16 15,-6 19-16-15,-9 21 0 0,-7 17 0 0,-19 19 0 16,-15 16 0-16,-12 18 0 0,-19 14 64 0,-15 16 16 16,-20 13 0-16,-16 18 0 0,-20 11 80 0,-18 14 32 0,-18 12 0 0,-18 11 0 15,-13 14 144-15,-22 14-128 16,-17 15 128-16,-19 13-128 0,-18 18 288 0,-17 12 64 15,-14 13 16-15,-16 15 0 0,-14 10 48 0,-14 20 16 16,-13 13 0-16,-14 17 0 0,-13 14-144 0,-11 14-32 16,-9 13 0-16,-7 12 0 0,-8 9-128 0,-3 6 192 15,-2 4-192-15,5-1 192 0,6-1 64 0,12-2 0 0,9-11 16 16,10-7 0-16,3-9 176 0,15-9 16 0,15-9 16 0,6-17 0 16,10-11-224-16,12-13-32 0,10-11-16 0,9-13 0 15,8-14-208-15,6-14 0 0,5-8 128 0,10-17-128 16,9-14 0-16,13-19 0 0,6-17 0 0,12-15 0 15,4-18 0-15,11-14 0 0,5-12 0 0,13-24 0 16,9-22 0-16,14-24 0 0,10-29 0 0,14-19 0 16,15-21 0-16,14-24-192 0,12-22 48 0,14-21 0 0,17-14 144 0,18-16 0 15,14-15 0-15,19-4-128 0,17-8 128 0,22 2 0 16,17 3 0-16,9 11-128 0,6 8-128 0,4 15-32 16,2 11 0-16,1 18 0 0,-3 13 48 0,-9 20 16 15,-12 17 0-15,-13 16 0 0,-13 13-128 0,-19 18-32 16,-17 15 0-16,-16 19 0 0,-14 16 64 0,-22 14 0 15,-19 12 0-15,-20 13 0 0,-18 6 144 0,-19 17 48 16,-17 8 0-16,-16 11 0 0,-17 12 128 0,-19 19-192 16,-23 15 192-16,-21 19-192 0,-21 16 192 0,-18 20 256 15,-17 18-64-15,-18 18-16 0,-14 10 0 0,-13 21 0 16,-11 13 0-16,-10 17 0 0,-7 17-16 0,1 8 0 16,-1 8 0-16,2 5 0 0,-2 2-32 0,6 4 0 0,2 3 0 0,6-1 0 15,7 0 112-15,8-6 16 16,4-4 0-16,11-9 0 0,7-10-64 0,12-12 0 15,6-12 0-15,11-12 0 0,13-12-64 0,8-16-128 16,8-15 176-16,8-13-176 0,12-8 160 0,10-13-160 16,6-12 128-16,11-17-128 0,8-14 0 0,10-16 0 0,5-15 0 15,10-18 0-15,6-17 0 0,5-20 0 0,10-9 0 0,13-20 0 16,10-19 0-16,13-27-192 0,12-21 64 0,18-26 128 16,15-26 0-16,14-20 0 0,11-19 0 0,18-15 0 15,16-17-128-15,17-11 128 0,16-10 0 0,11 1 0 16,14-5 0-16,12 1 0 0,7-2 0 0,15-6 0 15,11-1 0-15,10 1 0 0,10 3 0 0,0 6 0 16,3 3-208-16,-1 10 80 0,-3 10 128 0,-3 11-208 16,-3 9-32-16,-12 16 0 0,-11 8 0 0,-14 14 0 0,-15 13-80 0,-19 15 0 15,-12 14-16-15,-22 13 0 0,-18 7 96 0,-19 16 32 16,-11 12 0-16,-18 11 0 0,-18 14 208 0,-21 11 0 16,-11 7 0-16,-16 10 0 0,-13 11 0 0,-16 7 0 15,0 0 0-15,-19 20 0 0,-10 11 128 0,-16 13-128 16,-17 14 192-16,-13 20-192 0,-11 12 176 0,-12 20-176 15,-13 15 160-15,-11 20-160 0,-12 19 0 0,-13 21 0 16,-10 16 0-16,-7 19 0 0,-5 18 0 0,-9 8 0 16,-13 7 0-16,0 9 0 0,1 8 128 0,3 3-128 15,-1 5 0-15,6-3 0 0,0-7 256 0,7-4-32 16,6-2-16-16,10-9 0 0,11-6 48 0,5-10 0 16,0-6 0-16,12-13 0 0,12-6-96 0,5-13-16 15,2-9 0-15,10-13 0 0,9-10-16 0,11-12 0 16,7-12 0-16,10-14 0 0,8-15-128 0,8-15 0 0,9-20 0 0,8-15 0 15,8-20 0-15,10-13 0 16,9-16 0-16,5-15 0 0,11-12 0 0,13-17 0 16,11-17 0-16,6-24 0 0,8-21 0 0,12-21 0 15,13-18 0-15,13-17 0 0,14-17 0 0,9-15 0 0,5-11 0 0,16-10 0 16,13-11 0-16,15-9 0 16,12-5 0-16,10-9 0 0,10-5 0 0,12-4 0 0,10 0 0 0,10-2 0 15,8 5 0-15,6 5 0 0,6 6 0 0,-1 8 0 16,-6 6-256-16,-2 14 64 0,-3 10 0 0,-11 17 16 15,-9 14-80-15,-13 10 0 0,-11 10-16 0,-11 17 0 16,-11 14-48-16,-18 12-16 0,-14 11 0 0,-15 9 0 16,-13 10 128-16,-13 10 16 0,-12 10 16 0,-14 7 0 0,-15 7 176 0,-12 12 0 15,-8 7-144-15,-12 9 144 0,-9 6 0 0,-11 13 0 16,-11 8-144-16,-13 16 144 0,-13 14 0 16,-17 16 0-16,-19 18 0 0,-15 19 0 0,-15 20 0 0,-17 20 0 15,-12 17 0-15,-13 21 144 0,-9 23-144 0,-9 15 192 16,-12 13-192-16,-3 15 192 0,-5 11-192 0,1 7 192 15,-2 5-192-15,5 1 192 0,1 0 64 0,8-3 32 16,6-6 0-16,10-10 0 0,10-7-16 0,9-15 0 16,9-12 0-16,9-11 0 0,10-10-112 0,14-16-32 15,12-14 0-15,10-19 0 0,6-11-128 0,9-18 0 16,10-18 144-16,8-19-144 0,11-17 0 0,9-15 0 16,8-19 0-16,8-15 0 0,3-18 0 0,14-9 0 15,9-15 0-15,12-23 128 0,10-22-128 0,9-24 128 16,5-24-128-16,14-24 128 0,11-20-128 0,15-18 144 15,14-17-144-15,12-16 160 0,9-10-160 0,18-14 0 16,13-8 0-16,15-13 0 0,14-2 0 0,18-8 0 16,17-4 0-16,11-2 0 0,13 2 0 0,7 11 0 0,7 7 0 0,-2 14 0 15,-5 16-256-15,-7 14 0 16,-7 13 16-16,-15 19 0 16,-11 16-208-16,-18 15-32 0,-13 12-16 0,-12 16 0 15,-12 11-32-15,-19 16-16 0,-18 4 0 0,-14 14 0 0,-10 6 320 0,-12 14 64 0,-15 12 16 0,-16 8 0 16,-16 13 144-16,-13 7 0 0,-12 8 0 0,-9 9 0 15,-8 9 0-15,-11 8 0 0,-10 14 0 0,-11 14 128 16,-15 13-128-16,-15 20 192 0,-12 13-64 0,-12 26 0 16,-8 21-128-16,-20 20 0 0,-14 16 128 0,-8 16-128 15,-8 18 0-15,-6 10 0 0,-8 10 0 0,-3 13 0 0,-5 7 144 0,1 5-144 16,2 7 192-16,-3 2-192 0,-8 0 304 16,6-6-48-16,3-1-16 0,6-8 0 0,4-15 0 0,6-9 0 15,6-14 0-15,12-13 0 0,8-16 224 0,12-14 48 16,10-16 16-16,9-14 0 0,5-13-208 0,13-19-32 15,10-16-16-15,10-15 0 0,9-17-272 0,10-16 128 16,10-14-128-16,8-13 0 0,6-10 160 0,8-7-160 16,6-27 128-16,11-17-128 0,7-19 0 0,14-26 0 15,10-24 0-15,13-25 0 0,11-23 0 0,9-23 0 16,12-21 0-16,19-17 0 0,10-21 0 0,15-15 0 16,9-16 0-16,21-7 0 0,12-6 0 0,18-3 0 15,16 1 0-15,11 3 0 0,9 4-320 0,10 9 48 0,8 5 16 0,4 12 0 31,1 8-192-31,-3 12-48 0,0 6 0 0,-4 14 0 16,-7 7-80-16,-7 13-32 0,-7 11 0 0,-15 7 0 16,-12 4 16-16,-14 19 0 0,-16 17 0 0,-17 15 0 15,-17 13 80-15,-18 13 0 0,-20 14 16 0,-23 15 0 0,-21 12 368 0,-20 14 128 0,-14 14 0 0,-20 10-144 16,-16 8 336-16,-21 16 64 0,-20 8 0 16,-19 19 16-16,-18 16-48 0,-17 20-16 0,-16 19 0 0,-19 19 0 15,-10 18 48-15,-20 19 16 0,-19 18 0 0,-8 18 0 16,-6 17-112-16,-3 14-32 0,-3 8 0 0,4 7 0 15,6-1 0-15,8-2 0 0,5-7 0 0,10-12 0 16,12-7 160-16,12-7 32 0,16-10 0 0,10-13 0 16,9-11 0-16,14-14 0 0,13-16 0 0,15-13 0 15,12-12-96-15,14-20-16 0,12-15 0 0,13-16 0 16,7-16 80-16,13-15 16 0,9-19 0 0,14-1 0 0,10-16-176 0,17-19-128 16,12-22 144-16,20-20-144 0,14-19 208 0,18-22-48 15,9-23-16-15,23-19 0 0,16-14-144 0,17-20 160 16,12-17-160-16,19-16 160 0,15-13-160 0,18-7 0 15,12-8 0-15,15 6 0 0,12 5-240 0,9 8 32 16,8 15 0-16,-1 10 0 16,-10 12-320-16,0 8-64 0,-5 10-16 0,-12 18 0 15,-10 12 80-15,-25 20 16 0,-19 12 0 0,-24 25 0 0,-19 16 192 0,-31 19 64 16,-29 17 0-16,-25 13 0 0,-23 13 256 0,-21 15-128 16,-21 9 128-16,-17 17 0 0,-21 12 0 0,-19 17 0 15,-17 15 0-15,-22 16 144 0,-19 11 192 0,-13 19 48 16,-11 16 0-16,-14 16 0 0,-19 10-128 0,-5 20-32 15,-4 11 0-15,-3 10 0 0,3 9-224 0,-3-3 144 0,-2-2-144 0,12-4 128 16,15-3-128-16,5-9 192 16,2-16-192-16,15-10 192 0,14-9-16 0,9-16 0 15,7-14 0-15,9-17 0 0,10-9-16 0,12-17 0 16,7-12 0-16,15-15 0 0,8-11-16 0,8-15 0 16,11-14 0-16,12-10 0 0,9-11 96 0,12-22 16 15,12-18 0-15,17-20 0 0,13-21-128 0,16-18 0 0,9-25-128 16,20-15 192-16,18-20-192 0,12-17 176 0,11-15-176 0,20-19 160 15,19-14-160-15,21-11 0 0,17-8 0 0,17-3 0 16,15-7-320-16,11 11 16 0,14 6 0 0,1 27 0 31,1 23-464-31,-12 31-80 0,-12 29-32 0,-27 31 0 0,-23 26 128 0,-38 27 32 0,-34 22 0 0,-31 17 0 16,-26 18 304-16,-26 16 64 0,-23 17 16 0,-26 14 0 16,-22 13 160-16,-22 16 48 0,-22 18 0 0,-27 17 0 0,-22 19 528 0,-15 14 112 15,-15 14 32-15,-19 16 0 0,-20 10 128 0,-11 17 32 16,-10 9 0-16,-7 13 0 0,-7 9-256 0,-4 11-64 15,-1 8 0-15,-3 9 0 0,-3 3-112 0,6 7-16 16,3-1-16-16,10-5 0 0,8-6-16 0,12-9 0 16,13-5 0-16,1-7 0 0,2-2-64 0,11-9-16 15,7-7 0-15,12-10 0 0,7-13-144 0,11-16 0 16,8-12 0-16,14-13 0 0,8-11 0 0,10-10 0 16,7-13 0-16,12-13 0 0,10-11 0 0,12-21 0 15,8-17 0-15,12-21 0 0,9-14 0 0,8-16 0 16,2-12 128-16,24-13-128 0,11-19 0 0,15-21 128 15,13-20-128-15,19-18 128 0,12-20 0 0,20-22-128 16,16-17 192-16,19-19-64 0,15-16-128 0,25-12 0 0,22-16 144 16,23-3-144-16,16-10 0 0,22 3 0 15,19 1 0-15,21 11 0 0,17 7 0 0,3 21-128 0,7 13 128 0,-11 19-192 16,-10 15-160-16,-24 21-32 16,-17 21-16-16,-19 17 0 15,-18 17-176-15,-32 18-48 0,-28 13 0 0,-28 17 0 0,-28 19 224 0,-29 11 32 0,-30 8 16 0,-27 17 0 16,-27 13 128-16,-27 18 32 0,-27 15 0 0,-31 15 0 15,-27 12 336-15,-19 17 80 0,-19 14 16 0,-19 10 0 16,-16 12 128-16,-13 16 16 0,-12 12 16 0,-8 10 0 16,-6 6-144-16,0 5-48 0,-1 2 0 0,11-6 0 15,10-8 48-15,12-10 16 0,11-12 0 0,21-10 0 16,20-13 112-16,17-18 0 0,15-17 16 0,22-13 0 0,20-12-400 0,17-16 0 16,14-15 0-16,13-14 0 15,9-16-208-15,15-12 80 0,11-10 128 0,18-17-208 0,17-15 208 0,13-20-192 16,13-19 192-16,23-20-192 0,19-18 192 0,17-16 160 15,11-14-32-15,19-10 0 0,21-11-128 0,16-13 192 16,20-8-192-16,16-3 192 0,12-6-192 0,18-3 0 16,16-3 144-16,9 9-144 0,9 8 0 0,-14 31 0 15,-18 28 0-15,-33 29-192 16,-34 25-256-16,-34 26-48 0,-34 22-16 0,-36 16 0 16,-32 10-64-16,-32 20-32 0,-28 11 0 0,-33 20 0 0,-27 13 464 0,-23 17 144 15,-19 11 0-15,-22 10 0 0,-18 10 160 0,-10 8 144 16,-8 11 16-16,-9 6 16 0,-11 2-128 0,4 2-16 15,4 1-16-15,10-10 0 0,12-6-32 0,17-14 0 0,16-12 0 16,15-14 0-16,9-12 176 0,20-12 16 16,12-13 16-16,18-14 0 0,15-14-352 0,15-10 144 0,12-8-144 0,17-19 0 15,16-15 0-15,17-15 0 16,13-18 0-16,18-17 0 0,20-14 192 0,12-14-64 16,12-11 0-16,15-11-128 0,13-3 144 0,11-1-144 0,12-5 0 15,1 3 144-15,2 2-144 0,-4 16 0 0,-7 12 0 0,-14 21 0 16,-15 19-160-16,-27 19 160 0,-26 12-208 0,-21 17 80 15,-19 12-128-15,-20 14-32 0,-17 14 0 0,-17 11 0 16,-16 15 160-16,-17 11 128 0,-13 6-192 0,-16 13 192 16,-15 2 0-16,-8 7 0 0,-8 1 0 15,0 4 144-15,3-4-144 0,2-5 0 0,0-5 0 0,4-12 128 16,10-7-128-16,9-11 0 0,9-8 0 0,12-8 128 0,11-11-128 0,9-10 0 16,11-11 144-16,10-14-144 0,8-8 0 0,15-13 0 15,14-17 0-15,17-15 0 0,17-12 0 0,13-19 144 16,8-15-16-16,16-11-128 0,15-10 128 0,8-7-128 15,1-8 0-15,13-3 0 0,12 3 0 0,1 6 0 16,-3 7 0-16,-7 16 0 0,-7 10-144 0,-14 18-48 16,-15 12 0-16,-20 18 0 0,-16 14-128 0,-22 13-16 15,-20 13-16-15,-20 13 0 0,-20 13 160 0,-21 12 48 16,-22 14 0-16,-18 11 0 0,-13 10 144 0,-13 10 128 16,-15 9-128-16,-7 4 176 0,-6 0-48 0,-1 0-128 15,-1-4 192-15,0-4-64 0,0-9 0 0,7-7-128 16,7-6 192-16,-5-9-64 0,-4-7 96 0,7-7 16 15,9-9 0-15,5-13 0 0,3-9-64 0,8-12-16 16,8-14 0-16,10-14 0 0,10-12 48 0,10-15 16 0,11-17 0 0,10-15 0 16,8-17-224-16,10-12 0 15,8-13 0-15,6-13 0 0,5-11 0 0,8-14 0 0,10-10-144 0,13-11 144 16,6-9 0-16,11 1 0 16,6-1 0-16,9-5 0 0,7-4 0 0,16-3-144 0,14-5 144 0,6 3 0 15,-2 2-128-15,7 9 128 0,6 9-128 0,-13 15 128 16,-15 9-304-16,-15 18 32 0,-15 13 0 0,-17 13 0 15,-18 13 272-15,-20 12 0 0,-19 6 128 0,-22 11-128 16,-22 14 144-16,-18 14-144 0,-18 12 128 0,-26 6-128 16,-23 10 160-16,-20 9-160 0,-16 10 192 0,-12 10-192 15,-10 8 144-15,-8 5-144 0,-8 4 0 0,-3-1 144 16,-5 1 16-16,3-3 0 0,2-7 0 0,9-2 0 16,14-6 176-16,12-5 48 0,9-6 0 0,18-7 0 0,12-9-64 15,17-8 0-15,17-13 0 0,20-6 0 0,18-13-48 0,19-12-16 16,17-13 0-16,17-18 0 15,21-18-256-15,20-16 0 0,22-12 0 0,20-14 0 0,15-8 0 0,13-15 0 16,11-10-128-16,17-9 128 0,15-10 0 0,17-9-144 16,18-5 144-16,7 2 0 0,6 4-256 0,2 11 16 15,-3 15 16-15,-11 21 0 16,-15 21-208-16,-34 25-32 0,-30 18-16 0,-29 20 0 0,-31 16 336 0,-21 19 144 16,-22 8-128-16,-21 14 128 0,-16 6 128 0,-24 16 128 15,-26 11 0-15,-20 15 16 0,-15 17-144 0,-22 12-128 16,-20 13 192-16,-6 15-192 0,-4 15 0 0,1 1 0 15,2 2 0-15,8-4 0 0,5-8 0 0,18-7 0 16,18-7 128-16,13-10-128 0,8-10 192 0,16-8-32 16,14-7 0-16,18-14 0 0,13-7-160 0,15-13 192 15,11-7-192-15,18-15 192 0,15-19-192 0,19-14 192 16,16-15-192-16,15-15 192 0,12-15-192 0,11-12 0 0,13-9 0 0,14-12 0 16,8-10 0-16,16-9-176 15,15-8 176-15,2 5-128 0,0 7-64 0,-6 19 0 16,-6 15 0-16,-26 24 0 0,-27 19-144 0,-26 22-48 0,-24 17 0 0,-18 17 0 15,-18 17 192-15,-18 20 48 0,-21 15 0 16,-26 22 0-16,-24 18 144 0,-21 17 0 0,-15 16-144 0,-16 10 144 16,-10 11 0-16,-7 7 0 0,-5 8 0 0,-3 2 0 15,-8-3 0-15,3-2 0 0,3-8 0 0,8-4 128 16,6-6 128-16,14-9 0 0,18-10 16 0,13-16 0 16,16-14 16-16,18-10 0 0,13-9 0 0,20-13 0 15,13-11-288-15,15-13 0 0,5-12 0 0,27-9 0 16,15-21 0-16,17-12-176 0,15-20 0 0,15-15 0 0,11-16 176 0,17-11 0 15,14-8 0-15,13-13 0 16,3-12 0-16,12-7 0 0,9-6 0 0,14-3 0 0,12 4-128 0,6 9 128 16,2 12-128-16,-15 23 128 15,-16 21-416-15,-22 26 0 0,-15 22 0 0,-34 20 0 0,-25 15 144 0,-23 17 16 16,-20 11 16-16,-22 19 0 0,-20 17 240 0,-28 22-176 16,-28 17 176-16,-21 12-160 0,-17 14 160 0,-13 10 144 15,-13 10-16-15,-4 7-128 0,-2 6 208 0,-2 4-64 16,-3 4-16-16,4 2 0 0,7 3-128 0,7-3 192 15,4-7-192-15,8-6 192 0,12-7 0 0,14-8 0 16,10-10 0-16,10-7 0 0,6-8-192 0,14-14 0 16,8-13 0-16,11-16 128 0,12-13-128 0,14-19 0 15,13-14 0-15,14-17 0 0,11-12 0 0,14-16-176 0,15-15 176 0,20-18-128 16,16-9 128-16,13-15 0 16,8-10 0-16,16-10 0 0,18-8 0 0,11-11 0 15,9-10 0-15,8 0 0 0,9 2 0 0,-1 5 0 0,6 14 0 16,-8 18 0-16,-7 23-384 0,-26 22 16 0,-28 20 0 0,-21 18 0 15,-20 16 48-15,-23 13 0 16,-18 10 0-16,-20 13 0 0,-17 12 144 0,-15 10 48 0,-18 7 0 0,-13 8 0 16,-9 8 128-16,-7 2 176 0,-1 4-48 0,-6 5 0 15,-5 6 48-15,-8 2 0 0,-8-1 0 0,-2 2 0 16,-1 0-176-16,0 0 128 0,1-2-128 0,-4-7 128 16,-3-9-128-16,3-5 128 0,6-5-128 0,8-8 128 15,7-11-128-15,7-11 192 0,4-7-192 0,3-14 192 0,5-6-48 16,6-15 0-16,7-13 0 0,5-9 0 15,7-11 80-15,8-15 16 0,7-10 0 0,8-20 0 0,7-16-240 0,9-15 0 16,7-14 0-16,9-15 0 0,7-13-144 16,9-18 144-16,9-15-208 0,13-13 80 0,19-15 128 0,11-14 0 15,11-10-144-15,16-10 144 0,16-3 0 0,3-4 0 16,2 0 0-16,-1 9 0 0,3 10-160 0,-22 23-64 16,-22 20-16-16,-24 23 0 0,-21 16 48 0,-28 19 16 15,-19 14 0-15,-23 15 0 0,-22 11 352 0,-20 15 64 16,-19 12 16-16,-30 16 0 0,-24 13-256 0,-25 17 144 15,-19 15-144-15,-18 19 128 0,-18 18-128 0,-11 8-144 16,-11 12 144-16,-3 4-208 0,-4 11 208 0,4-1 0 16,5 1 0-16,8 1 0 0,10-5 0 0,14-4 0 15,20-7 160-15,9-8-160 0,8-15 208 0,21-7-32 16,18-11-16-16,14-10 0 0,12-13 48 0,15-11 16 16,12-11 0-16,19-11 0 0,13-15-48 0,18-17-16 15,17-21 0-15,20-16 0 0,16-19-160 0,18-16 0 0,12-13 144 0,23-15-144 16,18-13 0-16,13-11 0 0,11-13 0 15,22-6 0-15,18-13 0 0,18 0 0 0,15-4 0 0,10 5 0 16,7 5 0-16,-2 18-128 0,-4 13 128 16,-24 24-128-16,-20 21-144 0,-23 25-32 0,-21 19 0 0,-31 19 0 15,-28 13 144-15,-21 17 32 0,-19 7 0 0,-17 14 0 16,-14 6 128-16,-14 12 192 0,-18 7-32 0,-19 16-16 16,-20 15 32-16,-14 13 0 0,-9 15 0 0,-14 7 0 15,-11 8-176-15,-4 10 128 0,-1 10-128 0,6-4 128 16,1-4-128-16,7-12 0 0,8-10 0 0,16-8 0 0,15-12 128 15,13-9-128-15,11-10 0 0,11-7 128 16,12-12 32-16,9-5 0 0,10-6 0 0,4-14 0 0,8-12-160 0,16-15 0 16,12-14 0-16,16-16 128 0,14-13-128 0,12-11 0 15,8-9 0-15,8-12 0 0,1-10 0 0,15-11 0 16,10-9 0-16,5-8 0 0,1-2 0 0,5 3-144 16,3 1 144-16,-8 5 0 0,-10 4-240 0,-8 14 64 15,-8 9 16-15,-18 15 0 0,-14 15 160 0,-22 14 0 16,-16 10-144-16,-15 14 144 0,-14 8 0 0,-15 15 0 15,-15 10 160-15,-20 13-160 0,-18 7 176 0,-18 16-176 16,-16 13 160-16,-15 11-160 0,-11 7 0 0,-4 7 0 16,-1 2 0-16,-3 0-160 0,-1-1 160 0,7-4 0 15,7-2 0-15,12-11 0 0,11-7 0 0,10-8 0 0,6-9 0 0,15-6 176 16,12-13 96-16,14-5 32 16,13-8 0-16,15-14 0 0,12-9-64 0,18-14-16 15,16-15 0-15,15-13 0 0,12-16-224 0,10-8 0 16,2-5 0-16,10-13 0 0,9-5 0 0,9-10 0 15,5-3 0-15,12-11 0 0,9-11-208 0,7-2 64 0,-1-2 16 16,1 4 0-16,-1 12-192 0,-13 7-48 0,-12 7 0 16,-17 16 0-16,-18 14 176 0,-19 18 16 0,-15 14 16 0,-16 8 0 15,-8 11 160-15,-11 4 144 0,-6 6-16 0,-5 7-128 16,-4 9 192-16,-6 5-64 0,-4 8 0 0,-4 4-128 16,-1 7 128-16,-4 4-128 0,-3 6 0 0,-2 3 0 15,-2 7 0-15,-3-2-144 0,-3 1 16 0,1 2 0 0,2-4 128 16,-1 1 0-16,2 1 0 0,4-7-128 0,8-5 128 15,3 0 0-15,4 0 0 0,5-5 0 16,5-7 160-16,5-3-32 0,9-7-128 0,8-8 192 0,7-11-64 0,9-4-128 16,11-4 176-16,10-9-176 0,3-6 0 0,7-4 0 15,3-6 0-15,3-1 0 0,3-5 0 0,8 0 0 16,6-7 0-16,1 5 0 0,-3 2 0 0,-1-1 0 16,-6 6 0-16,-8 9 0 0,-11 7-176 0,-14 13 16 15,-14 8 0-15,-12 11 0 0,-12 9 160 0,-14 6 0 16,-13 8 0-16,-15 14 0 0,-14 10-128 0,-17 11 128 15,-19 11-128-15,-12 9 128 0,-13 7-128 0,-4 9 128 16,0 7-128-16,-5 2 128 0,-4 3 0 0,5 1 0 16,8 0 0-16,4-1 0 0,2-5 0 0,14-8 0 0,16-8 0 0,15-5 0 15,14-12 0-15,15-5 144 16,12-5-144-16,9-9 160 0,11-4-160 0,10-5 0 0,9-9 0 0,14-5 0 16,13-6 0-16,16-6 0 0,17-4 0 0,6-5 0 15,0-6 128-15,8-4-128 0,9 1 0 0,4-4 128 16,5-2-128-16,-6 6 0 15,-6 1 0-15,-9 10 0 0,-8 7 0 0,-16 9 0 0,-17 8 0 0,-12 9-176 16,-13 10 0-16,-14 11 0 16,-16 13 0-16,-14 12 0 0,-17 9 176 0,-15 20 0 0,-13 16-144 0,-9 7 144 15,-7 1 0-15,-14 11 0 0,-7 10 128 0,-2 2-128 16,-1 5 128-16,-4 2-128 0,-11 5 128 0,4 0-128 16,4-2 0-16,4-5 128 0,1-3-128 0,7-10 0 15,8-5 0-15,12-6 128 0,11-1-128 0,13-12 0 16,16-11 0-16,15-11 0 0,8-10 0 0,15-11 0 0,8-15 0 0,17-10 0 15,12-7 0-15,16-14 0 0,15-9 0 0,13-12 0 16,13-5 0-16,7-11 0 0,3-6 0 0,10-3 0 16,8-1 0-16,0-1 0 0,-6-4 0 0,-7 4 0 15,-4 3 0-15,-17 8 0 0,-13 9 0 0,-18 9-192 16,-16 6 64-16,-16 12 128 0,-14 7-240 0,-16 16 80 16,-14 8 16-16,-20 20 0 0,-19 14 144 0,-15 13 176 15,-12 9-48-15,-12 10 0 0,-16 5 64 0,-10 10 16 16,-6 7 0-16,-10 9 0 0,-8 3-80 0,-3 2-128 15,0 0 176-15,-6 8-176 0,-12 5 192 0,5-7-64 16,2-3 0-16,4-3-128 0,3-1 192 0,4-5-192 16,0-9 192-16,9-1-192 0,11-4 224 0,5-10-64 15,4-9-16-15,11-9 0 0,11-3-144 0,16-15 0 0,12-11 0 16,14-13 128-16,12-11-128 0,15-17 0 16,13-11 0-16,12-12 0 0,8-5 0 0,17-19 0 15,8-10 0-15,13-18 0 0,9-11-208 0,16-14 16 16,10-14 16-16,20-11 0 0,14-13 176 0,12-11-160 15,8-12 160-15,20-10-160 0,10-7-80 0,16-1-16 16,9 4 0-16,-2 7 0 16,-5 6-384-16,-18 24-96 0,-16 21-16 0,-26 21 0 15,-29 23-32-15,-26 18-16 0,-25 12 0 0,-17 15 0 0,-15 11 640 0,-16 12 160 0,-15 14 0 0,-23 21 0 16,-20 21 304-16,-23 15 80 0,-19 13 32 0,-16 17 0 16,-10 16 128-16,-14 9 32 0,-10 10 0 0,-11 6 0 15,-9 9-160-15,-9 12-32 0,-6 10 0 0,1 3 0 16,0 5-80-16,9-5-32 0,7-7 0 0,8-10 0 15,3-11-16-15,24-10-16 0,18-12 0 0,13-14 0 16,11-13-48-16,15-15 0 0,13-15 0 0,17-14 0 0,17-14-192 0,13-15 0 16,13-14 0-16,10-16 0 0,10-8 0 0,15-16-128 15,14-10 128-15,18-18-208 0,17-18 16 16,10-18 16-16,9-16 0 0,21-15 0 0,20-17 176 0,12-11 0 16,8-15 0-16,21-11 0 0,15-10 0 0,17-10-128 15,16-10 128-15,14-3 0 0,11-4-224 0,12 7 32 16,9 1 16-16,4 12 0 15,1 8-256-15,-6 18-48 0,-11 17-16 0,-15 21 0 0,-16 17 144 0,-29 22 32 16,-31 19 0-16,-25 17 0 0,-22 19 112 0,-28 11 16 16,-24 12 16-16,-23 10 0 0,-20 16 176 0,-23 13 0 15,-21 10 0-15,-23 13 0 0,-22 16 208 0,-18 10 80 16,-19 15 16-16,-22 11 0 0,-20 10-32 0,-17 15 0 16,-14 11 0-16,-9 13 0 0,-4 8 16 0,-2 8 0 15,1-4 0-15,7-3 0 0,8-7-32 0,18-8 0 0,20-11 0 0,18-15 0 16,17-14-48-16,22-11-16 15,21-13 0-15,18-14 0 0,12-13-192 0,16-15 0 16,13-10 0-16,14-15 0 0,10-11-192 0,17-11 0 0,13-10 16 16,17-12 0-16,14-10 176 0,13-12-208 0,10-11 80 0,15-11 128 15,16-8-128-15,8-7 128 0,8-3 0 0,8-2 0 16,7-5 0-16,10-1 0 0,10 1 0 0,-9 12 0 16,-8 12 0-16,-15 18 0 0,-17 14-144 0,-24 17 144 15,-23 16-256-15,-22 13 0 0,-20 15 0 0,-18 13 0 16,-16 12 96-16,-17 14 32 0,-16 16 0 0,-15 14 0 15,-15 13 128-15,-16 10 192 0,-16 11-32 0,-6 6-16 16,-9 6 0-16,-6 10 0 0,-4 10 0 0,-5 5 0 16,-6 1-144-16,6-4 0 0,4-5 144 0,4-10-144 0,1-11 0 0,11-8 128 15,12-11-128-15,17-15 0 0,12-12 0 16,15-14 0-16,14-11 0 0,12-20 128 0,9-17-128 0,14-13 0 16,17-11 0-16,15-15-128 0,13-14 128 0,17-17 0 15,15-13 0-15,16-14-128 0,7-13 128 0,15-9 0 16,14-10 0-16,14-8 128 0,13-9-128 0,8 3 0 15,2 0 0-15,3 7 128 0,-1 6-128 0,-4 14 0 16,-7 9 0-16,-20 18 0 0,-19 13-224 0,-19 14 32 16,-15 10 16-16,-15 12 0 0,-12 6-16 0,-15 10 0 15,-14 8 0-15,-16 11 0 0,-11 6 192 0,-18 13-208 16,-20 11 80-16,-18 14 128 0,-16 12 0 0,-16 13 128 16,-7 5 32-16,-18 13 0 0,-17 9 64 0,-11 5 16 0,-7 7 0 0,-12 3 0 15,-9 1-80-15,0 1-16 16,0-5 0-16,0-1 0 0,2-4 160 0,11-5 16 0,10-7 16 0,11-11 0 15,10-6-112-15,19-12-32 16,14-8 0-16,12-11 0 0,10-11-192 0,14-14 144 0,13-8-144 0,12-12 128 16,10-14-128-16,10-11 0 0,11-9 0 15,12-12-176-15,8-9 0 0,12-17 0 16,11-16 0-16,16-13 0 0,13-12 176 0,9-12 0 0,7-13-144 0,14-8 144 16,13-9 0-16,6-10-144 0,4-10 144 0,11-2 0 15,10 0-224-15,-5 3 64 0,-5 4 16 0,-17 16 0 16,-12 16-176-16,-32 22-16 0,-30 15-16 0,-30 16 0 15,-24 9 352-15,-31 10 0 0,-28 6-144 0,-29 15 144 16,-25 9 0-16,-33 10 272 0,-28 9-48 0,-28 13-16 16,-25 12-64-16,-19 6-16 0,-15 7 0 0,-14 8 0 0,-11 9 32 0,-4 6 0 15,1 0 0-15,1 2 0 0,1-5 32 16,5-4 16-16,1-2 0 0,14-6 0 0,13-7-48 0,15-9-16 16,13-12 0-16,18-10 0 0,15-10-16 0,17-10-128 15,18-16 192-15,19-10-64 0,18-10-128 0,19-18 160 16,14-11-160-16,22-17 160 0,18-16-160 0,22-16 0 15,21-16 0-15,22-17 0 0,19-15 0 0,16-10-256 16,17-13 64-16,20-14 16 0,18-9-16 0,17-13-16 16,16-9 0-16,22-2 0 0,17-2-48 0,14 5 0 15,12-3 0-15,11 9 0 16,9 8-192-16,-5 19-32 0,-10 15-16 0,-20 26 0 0,-21 19 176 0,-33 26 48 16,-31 23 0-16,-32 20 0 0,-31 22 272 0,-25 14 0 15,-24 11 0-15,-24 17 0 0,-25 10 448 0,-31 19 0 16,-27 13 0-16,-26 18 0 0,-22 11-288 0,-26 16-160 15,-23 13 160-15,-15 11-160 0,-12 7 128 0,-12 11-128 0,-12 6 0 0,-6 2 144 16,-7 0-144-16,-1 3 0 16,-1-1 0-16,6-3 128 0,4-5 144 0,13-8 32 15,8-9 0-15,21-10 0 0,14-10 16 0,25-14 16 0,19-8 0 16,17-14 0-16,14-10-160 0,21-12-48 0,21-13 0 0,23-12 0 16,16-14-128-16,21-14 0 0,14-9 0 0,17-15 128 15,24-15-128-15,19-16-176 0,22-13 48 16,20-20 0-16,19-13-128 0,21-13 0 0,19-7-16 0,19-9 0 15,21-15 64-15,19-6 16 0,17-4 0 0,19 1 0 16,14 5-96-16,4 12-16 0,4 10 0 0,-10 20 0 16,-13 22 80-16,-20 19 16 0,-20 18 0 0,-34 17 0 15,-33 14 64-15,-28 11 16 0,-26 8 0 0,-27 8 0 0,-24 11 128 0,-24 8 0 16,-23 10 0-16,-27 11 0 0,-24 8 0 0,-30 16 272 16,-33 11-32-16,-23 10-16 0,-21 14 32 0,-22 5 0 15,-21 11 0-15,-19 6 0 0,-12 11-112 0,-12 3-16 16,-10 1 0-16,1 7 0 0,-1 6 64 0,8-2 16 15,7-4 0-15,12-2 0 0,12 0 64 0,13-10 16 16,13-12 0-16,20-8 0 0,18-7-144 0,23-13-16 16,17-14-128-16,24-14 192 0,17-13-192 0,21-14 128 15,16-13-128-15,19-11 0 0,11-7 0 0,18-17 0 16,14-17 0-16,20-15 0 0,19-16 0 0,19-21 0 16,14-14-192-16,17-14 192 0,16-6-256 0,14-13 64 15,15-8 16-15,14-12 0 0,9-10 176 0,16-3 0 16,13 1-144-16,11-8 144 0,11-5-176 0,8-1 48 15,7 0 0-15,2 4 0 0,4 10-16 0,-7 9 0 16,-4 9 0-16,-11 16 0 0,-8 12 0 0,-11 15 0 0,-11 8 0 0,-18 14 0 16,-20 10 144-16,-20 14 0 15,-12 9 0-15,-23 10 0 0,-21 5-272 0,-17 8 16 16,-17 5 16-16,-12 8 0 0,-11 6 112 0,-16 5 128 0,0 0-208 0,-9 16 80 16,-16 10-16-16,-17 9 0 0,-18 11 0 0,-18 7 0 15,-18 12 144-15,-11 8 0 0,-7 4 0 0,-16 10 0 16,-16-1 0-16,-6 9 0 0,-6 11 192 0,-6 6-64 15,-5 8-128-15,-9 7 0 0,-10 7 128 0,-7 8-128 16,-7 10 176-16,-5-2-48 0,-3 2 0 0,3 4 0 16,0 6 32-16,0-5 0 0,1-1 0 0,0-1 0 15,3-3-16-15,9-3 0 0,6-7 0 0,17-7 0 0,8-5-144 0,13-12 192 16,11-14-192-16,19-12 192 0,14-11-192 16,17-11 0-16,15-10 0 0,18-19 128 0,13-10-128 0,15-12 0 15,12-14 0-15,16-5 0 0,11-25 0 0,24-21 0 16,17-15 0-16,21-17 0 0,20-13 0 0,23-18-176 15,19-16 176-15,21-6-192 0,18-9 64 0,18-5 0 16,15-8 0-16,12 3 0 0,10 2 128 0,3 10-128 16,2 8 128-16,-8 13-128 0,-2 9-80 0,-14 22-16 15,-16 14 0-15,-22 19 0 0,-27 15 224 0,-28 15-176 16,-28 10 176-16,-27 15-160 0,-25 9 160 0,-26 12 0 16,-21 10 0-16,-32 14 0 0,-28 10 128 0,-28 16 128 15,-22 13 0-15,-29 14 16 0,-26 16 32 0,-21 7 0 0,-18 6 0 0,-15 9 0 16,-12 6-176-16,-6 0-128 15,-2-5 144-15,4-5-144 0,5-6 160 0,11-7-160 16,6-12 160-16,15-6-160 0,8-11 208 0,15-10-48 16,11-9-16-16,15-15 0 0,14-14-16 0,14-10 0 15,14-6 0-15,18-13 0 0,16-11-128 0,17-13 160 16,13-9-160-16,18-10 160 0,14-14-160 0,17-15 0 16,14-14 0-16,18-9 0 0,13-13 0 0,16-10-272 0,12-9 32 0,18-7 16 15,11-6-32-15,13-8 0 0,7-5 0 0,12 0 0 16,11 4-32-16,1 2-16 0,0 4 0 0,-4 13 0 15,-7 11 96-15,-18 18 16 0,-20 15 0 0,-17 16 0 16,-20 14 192-16,-18 12 0 0,-16 16 0 0,-22 13 0 16,0 0 0-16,-31 19 240 0,-19 12-32 0,-22 17 0 15,-21 12 48-15,-17 17 0 0,-20 18 0 0,-15 6 0 16,-15 7-64-16,-8 10-16 0,-7 8 0 0,-5 0 0 0,-1-3-176 16,-1 1 192-16,-1-1-192 0,11-10 192 0,8-7 64 15,13-7 32-15,10-9 0 0,13-11 0 0,11-8-80 0,17-14-16 16,18-11 0-16,16-10 0 0,12-11-192 0,18-12 176 15,11-13-176-15,14-12 160 0,13-7-160 0,18-15 128 16,13-14-128-16,16-16 128 0,15-8-128 0,12-6-144 16,9-8 144-16,13-10-208 0,10-4 16 0,8-6 16 15,6-2 0-15,9 0 0 0,6-1-32 0,2 3-16 16,-1 4 0-16,-4 11 0 0,-6 16-16 0,-14 10 0 16,-13 13 0-16,-16 13 0 0,-20 10 240 0,-16 13-144 15,-14 9 144-15,-14 9-128 0,-9 9 128 0,-17 5 0 16,-13 4 0-16,-14 16 0 0,-16 7 0 0,-17 12 256 0,-16 8-48 0,-15 10 0 15,-9 6-16-15,-13 5-16 16,-8 2 0-16,-8 0 0 0,-3-3-176 0,-3 1 0 0,0 2 0 0,3-7 0 16,5-5 128-16,7-7-128 15,6-11 0-15,14-7 128 0,10-10-128 0,14-10 0 16,12-9 144-16,16-8-144 0,10-12 144 0,16-10-144 0,10-11 192 0,14-10-192 16,10-13 144-16,15-12-144 15,12-12 0-15,14-12 144 0,12-9-144 0,13-8-224 16,13-8 48-16,12-8 16 0,9-12 160 0,11 2-208 0,9-1 80 15,4 5 128-15,-1 3-304 0,-3 12 64 0,-4 18 16 0,-18 11 0 16,-17 11 96-16,-20 18 128 0,-20 12-208 0,-16 12 80 16,-15 7 128-16,-11 8 0 0,-13 4 0 0,-17 11 0 15,-14 7 144-15,-22 8 64 0,-17 7 16 0,-20 10 0 16,-11 5-224-16,-12 11 176 0,-8 7-176 0,-8-1 160 0,-4 1-160 0,-2-2 0 16,-4 0 0-16,2-5 128 15,3-4-128-15,0-7 0 0,0-4 0 0,6-8 128 0,7-3-128 0,7-8 160 16,9-9-160-16,9-11 160 0,15-8 32 0,15-11 16 15,12-6 0-15,15-7 0 0,14-8 48 0,12-8 16 16,11-5 0-16,14-6 0 0,11-8-272 0,14-11 0 16,13-9 0-16,13-2 0 0,10 1-192 0,10-1 48 15,4 2 16-15,0 5 0 0,-2 1-32 0,-4 14 0 16,-4 10 0-16,-9 5 0 0,-9 5 160 0,-10 11-160 16,-8 6 160-16,-11 9-160 0,-10 3 160 0,-8 7 0 15,-5 9 0-15,-11-3-128 0,-6 4 128 0,-13 10 0 16,-12 3 0-16,-16 7 0 0,-14 5 0 0,-16 9 0 15,-14 7 0-15,-14 3 0 0,-11 3 0 0,-9 4 0 16,-6 3 0-16,-5-1 0 0,-3 0 0 0,1-2 0 16,-1-1 0-16,9-3 0 0,5 0 144 0,15-2-144 0,12-7 192 0,13-4-192 15,15-7 192-15,16-8-192 16,17-7 192-16,14-6-192 0,12-7 240 0,14-11-64 0,12-7-16 0,14-9 0 16,11-3-160-16,12-7 0 15,10-6 0-15,8-3 0 0,8-7-160 0,6-7 160 16,7-4-208-16,12-8 80 0,6-6 128 0,5 3 0 0,1-1-144 0,0 4 144 15,5 1 0-15,-11 6-176 0,-5 6 176 0,-13 12-128 16,-14 9 128-16,-17 13 0 0,-18 8-144 0,-12 7 144 16,-10 6 0-16,-9 4 0 0,-19 13-144 0,-18 7 144 15,-17 7 0-15,-17 14 0 0,-16 6 0 0,-16 10 144 16,-16 3-144-16,-12 2 0 0,-10 4 144 0,-8 5-144 16,-1 5 0-16,-5 1 128 0,-5-1-128 0,2-4 0 0,-3 0 0 0,4-4 0 15,7-4 0-15,9-1 128 0,9-8-128 16,14-5 0-16,12-11 0 0,17-7 128 0,16-12-128 0,17-10 128 15,12-6-128-15,17-10 128 0,14-6 128 0,14-13 16 16,16-9 16-16,16-11 0 0,15-12-288 0,13-8 0 16,13-6 0-16,13-5 0 0,14-11 0 0,11-7 0 15,10-9 0-15,14-2 0 0,11 2 0 0,7-4-144 16,4-5 144-16,4 4-128 0,5 1-112 0,-1 9-16 16,0 7 0-16,-13 6 0 0,-12 2 80 0,-15 16 16 15,-15 12 0-15,-18 14 0 0,-18 7 160 0,-21 11 0 16,-17 7 0-16,-15 5-128 0,-16 8 128 0,-13 5 0 15,-19 8 0-15,-18 4 0 0,-20 8 208 0,-20 8-16 16,-16 16-16-16,-22 6 0 0,-18 6-176 0,-15 9 0 0,-13 4 144 0,-12 7-144 16,-14 7 0-16,-8 5 128 15,-5 4-128-15,-3 0 0 0,1 0 0 0,1 2 0 16,4 4 0-16,11-6 128 0,12-6-128 0,14-12 176 16,11-7-176-16,18-10 192 0,17-8-192 0,18-9 0 0,15-10 0 0,20-10 0 15,14-11 0-15,16-10 0 0,14-6 0 16,15-13 128-16,14-10-128 0,15-11 160 0,15-13-160 0,14-13 160 15,14-18-160-15,13-6-176 16,12-6 48-16,12-7 0 0,11-7 128 0,9-8-192 0,7-6 192 0,11-2-192 16,8-1 192-16,6 1-192 0,2-1 192 0,-4 8-192 15,-4 1 192-15,-12 14-208 0,-15 11 80 0,-14 16 128 16,-20 16-144-16,-19 11 144 0,-18 13 0 0,-17 9 0 16,-16 13 0-16,-15 14 0 0,-13-6 0 0,-16 16 0 15,-18 11 128-15,-23 15 16 0,-23 16 16 0,-19 16 0 0,-17 7-160 16,-20 10 0-16,-16 9 0 0,-12 9 128 0,-11 8-128 15,-4 2 0-15,-10 1 0 0,0 3 0 0,1 4 0 0,4-6 0 16,2-6 0-16,10-7 0 0,7-1 128 0,10-8-128 16,9-6 0-16,12-8 128 0,8-10-128 0,17-12 0 15,10-11 0-15,18-11 128 0,14-12-128 0,17-10 160 16,13-10-160-16,16-10 160 0,11-11 16 0,19-13 0 16,15-18 0-16,16-14 0 0,15-19-176 0,17-9 0 15,9-10 0-15,16-12 0 0,11-11 0 0,13-6 0 16,12-6 0-16,12-9-176 0,8-10 176 0,11 0 0 15,11-3 0-15,8-2-128 0,5 0 128 0,5 5-128 16,3 5 128-16,-5 12-128 0,-8 14-32 0,-15 17 0 16,-16 18 0-16,-21 16 0 0,-20 13 160 0,-19 16-160 0,-20 13 160 0,-16 11-160 15,-16 7 160-15,-13 12 0 16,-14 1 0-16,-13 20-128 0,-16 13 128 0,-20 10 0 16,-19 12 0-16,-16 14 128 0,-17 15-128 0,-16 12 128 15,-14 19-128-15,-13 4 128 0,-11 7-128 0,-9 9 0 0,-10 4 0 0,-3 2 128 16,-1-5-128-16,2 0 0 0,0-5 0 15,7-9 0-15,4-11 0 0,12-7 144 0,14-8-144 0,11-13 0 16,15-14 144-16,14-13-144 0,14-12 0 0,16-10 144 16,15-13-144-16,13-8 0 0,14-9 144 0,12-11-144 15,10-7 128-15,15-15-128 0,14-18 128 0,16-11-128 16,12-19 0-16,15-7 0 0,15-8 0 0,12-11-128 16,10-12 128-16,15-5-160 0,15-10 160 0,9-5-160 0,7-8 160 15,9-2-160-15,10 1 160 0,9-1-160 16,8-4-32-16,0 12 0 0,-1 4 0 0,-4 12 0 0,-5 8 16 0,-13 19 0 15,-22 12 0-15,-11 19 0 0,-18 12 176 0,-16 13-160 16,-18 6 160-16,-16 14-160 0,-12 8 160 0,-15 10-128 16,-11 6 128-16,-15 6-128 0,-13 6 128 0,-20 12 0 15,-14 16 0-15,-23 15 0 0,-20 18 0 0,-17 7 224 16,-13 10-48-16,-12 13-16 0,-16 12-160 0,-11 12 128 16,-11 2-128-16,-9 11 128 0,-7 4-128 0,-2 4 0 15,-2-6 0-15,5 1 0 0,0 0 0 0,6-12 0 16,5-6 0-16,10-13 0 0,10-6 128 0,11-14-128 15,11-12 128-15,11-9-128 0,10-6 160 0,13-10-160 16,12-9 192-16,13-10-192 0,15-12 176 0,9-12-176 16,14-10 160-16,9-13-160 0,12-13 176 0,14-15-176 15,14-17 192-15,11-13-192 0,18-16 0 0,16-18 0 16,18-21 0-16,12-8 0 0,11-11 0 0,14-12 0 16,17-12 0-16,6-11 0 0,11-4 0 0,6-2-144 0,4 1 144 0,6-5 0 15,3-1 0-15,-1 3-128 16,-1 4 128-16,-10 16 0 0,-11 14-224 0,-12 15 32 0,-18 8 16 15,-15 19 0-15,-16 15 176 0,-20 14-192 0,-12 11 192 0,-18 12-192 16,-16 9 192-16,-9 11 0 0,-16 9 0 0,-13 8 0 16,-16 12 0-16,-16 12 0 0,-14 18 128 0,-17 11-128 15,-17 13 0-15,-14 14 0 0,-15 10 0 0,-10 11-192 16,-9 9 192-16,-7 10 0 0,-7 0-144 0,-3 7 144 16,-3 4 0-16,5-2 0 0,4-5 0 0,2-3 0 15,8-4 0-15,5-6 0 0,8-12 0 0,10-11 0 16,8-14 0-16,14-8 0 0,12-13 0 0,13-9 0 0,10-9 0 0,12-13 0 15,10-9 144-15,11-9-144 0,10-10 192 0,13-16-48 16,9-18 0-16,15-20 0 0,14-23-144 0,11-15 0 16,15-10 0-16,15-12 0 0,12-13 0 0,11-7-144 15,9-15 144-15,11-4-160 0,4-6 160 0,10-6 0 16,5-8 0-16,8-1 0 0,8 1 0 0,5 4-160 16,-4 2 160-16,-3 14-160 0,-10 13 0 0,-11 12 0 15,-14 11 0-15,-18 22 0 0,-14 18 160 0,-21 19-208 16,-18 13 80-16,-18 15 128 0,-15 13 0 0,-16 13 0 15,-14 7 0-15,-19 15 0 0,-19 11 0 0,-23 20 192 16,-22 14-64-16,-20 21 0 0,-21 14-128 0,-13 14 0 16,-14 15 0-16,-11 4-176 0,-7 11 176 0,-2 1 0 0,-2 1 0 0,3-6 0 15,6-7 0-15,9-7 0 16,9-8 0-16,14-14 0 0,12-12 0 0,16-14 128 0,11-13-128 0,15-11 176 16,12-9 16-16,15-13 16 15,12-14 0-15,12-12 0 0,12-10 0 0,13-13 0 16,14-19 0-16,16-14 0 0,12-18-208 0,16-13 0 15,10-12 0-15,16-13 0 0,6-12-160 0,14-13 32 0,10-11 0 0,11-6 0 16,12-1 128-16,3-9-208 16,8-7 80-16,7-3 128 0,6-1-352 0,-1 0 48 0,4 4 16 0,-7 12 0 15,-5 8-16-15,-14 14 0 0,-12 5 0 0,-15 22 0 16,-12 17 144-16,-20 18 32 0,-12 11 0 0,-15 16 0 16,-15 5 128-16,-12 19 128 0,-13 12-128 0,-14 13 176 15,-12 9 128-15,-15 19 16 0,-13 15 16 0,-12 14 0 16,-17 10-336-16,-7 12 0 0,-14 4 0 0,-7 14 0 0,-6 16 0 0,-2 3-128 15,-3 3 128-15,-2 3 0 0,-3 1 0 0,5 1 0 16,4-5 0-16,6-9 0 0,6-7 0 0,11-10 0 16,11-10 0-16,12-9 0 0,10-8 0 0,19-14 0 15,16-12 0-15,13-10 0 0,8-9 0 0,15-5 144 16,13-22-144-16,16-12 160 0,17-12-160 0,17-12 0 16,11-8 0-16,18-15 0 0,8-9 0 0,17-4 0 15,13-6 0-15,11-1 0 0,10-4-160 0,7 1 160 16,6 2 0-16,1 18-144 0,-1 17-16 0,-14 16 0 15,-15 19 0-15,-16 23 0 0,-12 17-64 0,-17 21-16 16,-18 15 0-16,-13 24 0 0,-12 20 96 0,-18 17 16 16,-11 13 0-16,-14 22 0 0,-12 18 128 0,-8 16 0 15,-11 8 0-15,-9 16 0 0,-9 13 0 0,-10 14 0 0,-9 14 128 0,-4 12-128 16,-10 15 0-16,-1 10 128 0,-4 9-128 0,-1 2 0 16,0 4 0-16,2 3 0 0,6-3 0 0,1 5 128 15,4-3-128-15,0 1 0 0,1-4 0 0,5-5 0 16,4-11-128-16,5-7 0 15,5-9 0-15,8-10 0 0,6-10 128 0,7-13 0 16,7-11-144-16,5-10 144 0,5-15-208 0,9-15 16 16,10-16 16-16,9-19 0 0,8-15 176 0,12-18-208 0,10-19 80 0,16-16 128 15,12-15-176-15,15-14 176 0,11-18-128 0,17-13 128 16,14-18 0-16,12-14 0 0,11-16 0 0,17-18-128 16,15-16 128-16,23-18 0 0,15-13 0 0,10-7 0 15,14-5 0-15,11-8 0 0,10-5 0 0,6 3 0 16,7 6 0-16,-2 6 0 0,2 4 0 0,-11 14 0 15,-9 11 0-15,-18 21 0 0,-13 13-192 0,-27 16 64 0,-24 13 128 0,-27 19-192 16,-26 15 192-16,-30 13-192 0,-26 11 192 0,-28 20-128 16,-25 16 128-16,-31 15-128 0,-28 14 256 0,-30 20 64 15,-25 17 16-15,-28 17 0 0,-25 12 96 0,-25 19 16 16,-22 13 0-16,-20 13 0 0,-16 11-192 0,-17 11-128 16,-13 6 192-16,-10 11-192 0,-9 3 144 0,1-1-144 15,5 2 0-15,8-10 144 0,7-5-144 0,17-14 160 16,14-17-160-16,18-21 160 0,16-17 0 0,19-21 0 15,17-14 0-15,23-25 0 0,15-21-32 0,22-21-128 16,19-18 192-16,19-14-64 0,16-20-128 0,17-16 128 16,15-13-128-16,17-14 128 0,13-18-128 0,20-25 0 15,16-26-192-15,20-20 192 0,20-17-256 0,17-19 64 16,18-21 0-16,18-13 16 0,19-14 176 0,22-11 0 0,15-12-144 0,24-13 144 16,15-6 0-16,17-5 0 15,15-1 0-15,14 3 0 0,12 1-192 0,9 11 192 0,4 9-160 0,-6 18 160 16,-7 18-336-16,-22 31 16 15,-17 24 16-15,-30 33 0 0,-27 23 80 0,-36 23 16 16,-28 23 0-16,-32 19 0 0,-27 18 208 0,-28 18-144 0,-28 12 144 0,-30 25-128 16,-28 16 128-16,-36 30 128 0,-32 29-128 15,-32 24 176-15,-28 20 32 0,-24 21 16 16,-24 15 0-16,-21 25 0 0,-16 15-224 0,-19 23 0 0,-14 21 128 0,-9 10-128 16,-7 11 0-16,3 1 0 0,1 1 0 0,10-7 0 15,6-13 128-15,19-18-128 0,15-17 0 0,22-23 0 16,19-19 368-16,22-28-32 0,17-21 0 0,22-25 0 15,16-20-144-15,22-19-16 0,17-21-16 0,19-23 0 0,13-21-160 0,16-19 0 16,15-19 0-16,12-22 0 0,12-17 0 0,16-26-176 16,14-25 48-16,14-24 0 0,13-22-176 0,17-19-16 15,18-17-16-15,13-20 0 0,8-18 336 0,14-12-176 16,15-9 176-16,12-10-128 0,11-10 128 16,16-7 0-16,14-8 0 0,14-4 128 0,12-6-128 0,13 5-208 15,10 1 48-15,10 7 16 0,0 8-96 0,1 23-16 16,-3 19 0-16,-17 30 0 0,-16 21 0 0,-29 31-16 15,-32 30 0-15,-29 28 0 0,-28 22 272 0,-31 23-160 16,-22 19 160-16,-29 20-128 0,-23 22 128 0,-30 27 0 16,-28 25 0-16,-30 33 0 0,-29 22 384 0,-25 26 0 15,-20 19 0-15,-20 17 0 0,-17 15-176 0,-15 19-16 0,-10 16-16 0,-10 9 0 16,-3 11-176-16,-6 1 128 0,-1 0-128 0,4-1 128 16,4-2 0-16,13-11 0 15,10-11 0-15,21-22 0 0,21-17 224 0,22-26 32 16,14-22 16-16,27-22 0 0,15-21-144 0,21-18-48 0,19-20 0 0,14-23 0 15,13-22-208-15,13-16 0 16,9-15 0-16,7-17-160 0,18-12-96 0,13-18 0 0,11-21-16 0,13-24 0 16,17-22 64-16,14-18 16 15,12-23 0-15,15-18 0 0,17-18 192 0,17-22-176 0,16-17 176 0,20-20-160 16,18-14 160-16,19-5 0 0,15-14 0 0,19-2 0 16,14-2 0-16,18 3 0 0,13 4 0 0,9 13-128 15,8 10 128-15,4 12-192 0,2 14 192 0,-12 24-192 16,-11 20-128-16,-22 32-16 0,-20 30-16 0,-33 32 0 15,-34 28 96-15,-32 27 32 0,-32 24 0 0,-35 24 0 16,-31 18 224-16,-33 25-176 0,-31 20 176 0,-34 26-160 16,-31 19 288-16,-33 28 64 0,-27 23 16 0,-29 25 0 0,-25 18 64 0,-20 25 16 15,-17 18 0-15,-13 13 0 0,-11 7-160 0,-5 7-128 16,-3-1 192-16,3-5-192 0,1-6 208 0,14-12-64 16,12-16-16-16,20-25 0 0,19-20 128 0,21-27 0 15,19-23 16-15,22-25 0 0,19-19-64 0,20-25-16 16,15-16 0-16,19-26 0 0,16-21-192 0,11-18 0 15,11-15 0-15,12-21 0 0,13-17 0 0,17-26 0 16,15-19-160-16,14-23 160 0,14-20-192 0,19-16 32 16,19-18 16-16,18-11 0 0,14-18 144 0,14-9 0 15,11-12-144-15,20-9 144 0,15-12 0 0,14 0 0 0,12-8 0 0,14 3 0 16,13 2 0-16,5 16 0 16,1 8 0-16,-8 26 0 0,-8 17-304 0,-22 33 64 0,-21 27 16 0,-35 28 0 15,-31 26 0-15,-31 28 0 16,-31 25 0-16,-29 22 0 0,-27 19 64 0,-30 27 16 15,-29 23 0-15,-27 22 0 0,-24 22 288 0,-24 17 64 16,-18 19 16-16,-14 11 0 0,-15 7-32 0,-9 8 0 16,-5 5 0-16,-7 4 0 0,-2 0-192 0,1 0 144 0,1-6-144 15,8-13 128-15,7-13-128 0,14-14 192 0,12-17-192 0,17-20 192 16,13-15 32-16,18-18 16 0,13-19 0 0,18-22 0 16,14-16-80-16,14-14-16 0,12-13 0 0,13-17 0 15,8-17-16-15,16-18 0 0,16-17 0 0,15-23 0 16,13-24-128-16,17-20 0 0,15-16-160 0,18-19 160 15,17-22-144-15,18-14 144 0,17-10-128 0,16-9 128 16,11-12 0-16,17-4-128 0,11-8 128 0,15 1 0 0,9-2-352 16,10 11 16-16,4 11 0 0,-2 14 0 15,-4 16-208-15,-17 25-32 0,-18 16-16 0,-28 32 0 16,-26 25 112-16,-33 25 32 0,-26 21 0 0,-30 23 0 0,-27 16 288 0,-22 19 160 16,-23 12-160-16,-27 22 160 0,-26 25 0 0,-22 23 0 15,-22 22 0-15,-24 28 0 0,-24 22 192 0,-16 23-32 16,-14 21 0-16,-11 13 0 0,-9 17-32 0,0 9-128 15,2 7 192-15,2 0-64 0,4-3 64 0,11-6 0 16,11-9 0-16,13-18 0 0,15-16 48 0,13-13 16 16,16-14 0-16,16-22 0 0,19-25-80 0,21-20-16 15,16-17 0-15,20-23 0 0,21-18-160 0,14-16 0 16,18-18 0-16,18-23 128 0,17-18-128 0,20-21 0 16,13-18 0-16,21-19 0 0,13-17 128 0,20-17-128 0,13-11 192 0,17-16-64 15,12-13-128-15,15-5 0 16,12-6 0-16,16-2 0 0,13-2 0 0,8-3 0 0,9-1 0 0,6 7 0 15,2 8-224-15,-2 12 80 16,0 6 16-16,-19 23 0 0,-16 19-176 0,-30 28-16 16,-30 21-16-16,-34 20 0 0,-30 20 32 0,-31 18 16 0,-26 15 0 15,-26 15 0-15,-24 12 288 0,-26 23-160 0,-24 20 160 0,-23 21-128 16,-21 20 128-16,-21 20 144 16,-18 14-16-16,-16 15-128 0,-13 9 320 0,-6 9-32 0,-5 5-16 0,2 0 0 15,2-1-272-15,8-5 0 0,8-4 0 0,16-17 0 16,12-14 272-16,18-18 0 0,11-16 0 0,18-20 0 15,13-19-144-15,17-16-128 0,13-13 144 0,12-17-144 16,9-13 0-16,11-13 0 0,10-12 0 0,15-11 0 16,10-19 0-16,14-15 128 0,9-16-128 0,15-20 0 0,16-16 176 0,9-13-176 15,9-9 192-15,10-11-192 0,12-10 144 0,10-3-144 16,4-2 0-16,9-6 144 0,6-4-144 0,2 4 0 16,1 5 0-16,-3 10 0 0,-5 9 128 0,-13 23-128 15,-14 19 128-15,-23 21-128 0,-24 18 0 0,-20 14 0 16,-21 16-192-16,-17 12 192 0,-16 12-192 0,-16 18 192 15,-13 12-160-15,-17 19 160 0,-16 20 0 0,-13 13 0 16,-11 9 128-16,-8 9-128 0,-6 9 176 0,0-1-176 16,1 5 160-16,3-2-160 0,2-2 128 0,6-7-128 15,7-8 0-15,9-11 0 0,8-3 128 0,10-11-128 16,9-10 0-16,11-11 0 0,7-9 160 0,16-12-160 16,8-6 160-16,11-14-160 0,10-9 128 0,15-12-128 15,12-10 0-15,17-14 0 0,12-14 144 0,15-13-144 16,16-13 128-16,11-5-128 0,11-4 0 0,13-7 0 15,16-7 0-15,8-1 0 0,5-3-272 0,6 7-96 16,1 2-16-16,5 9 0 16,-1 8-1152-16,-11 13-224 0,-10 15-48 0,-18 11-10096 15,-18 13-2032-15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9:18.84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20643 785 16575 0,'5'-14'1472'0,"-1"-5"-1168"16,0-4-304-16,1 0 0 0,2 4 448 0,2-1 16 16,0-1 16-16,-2 4 0 0,2 1 608 0,-2 2 128 0,2 3 32 0,-1 3 0 15,-2 2 32-15,-6 6 0 0,0 0 0 0,0 0 0 16,9-5-128-16,-9 5-32 0,0 0 0 0,0 0 0 15,8 11-192-15,-3 3-32 0,-3 3-16 0,2 3 0 16,-1 3-176-16,-2 6-16 0,-1 0-16 0,0 11 0 16,-1 4-32-16,-1 8-16 0,1 8 0 0,2 6 0 15,-1 4-96-15,0 3-16 0,0-1 0 0,0 9 0 16,2 3-176-16,-1 2-32 0,-1 0-16 0,2-7 0 16,1 0-64-16,-3-1-16 0,0 5 0 0,2-5 0 15,2-3 80-15,0-6 16 0,1-2 0 0,2-24 0 0,-2 5-48 0,1 0-16 16,2 2 0-16,-1 1 0 0,1 0-48 0,1-2 0 15,-3 1 0-15,4 16 0 0,0-9-16 0,1-9-16 16,-5-2 0-16,0-4 0 0,2-4-160 0,-3-9 160 16,-1 2-160-16,2 12 160 0,1-1-160 0,-2 1 0 15,-2-3 144-15,3-1-144 0,-3 0 0 0,0 2 128 16,-2-4-128-16,2-1 0 0,1-2 0 0,-1 2 0 16,-3 2 0-16,2-1 128 0,-2-1-128 0,1 0 0 15,0 2 0-15,0 0 128 0,2-2-128 0,-1 2 0 16,1 3 0-16,-2-2 0 0,-2-1 0 0,1 2 0 15,-1-4 0-15,-1 3 128 0,0 3-128 0,-1-2 0 16,0 3 128-16,1 3-128 0,-1-3 0 0,1 4 0 16,0 0 0-16,-1-2 128 0,-1-1-128 0,2-2 0 15,-2-4 0-15,1 2 0 0,2-1 0 0,0 3 144 16,-2 0-144-16,2-1 0 0,1 0 160 0,1-3-160 16,-2-1 128-16,4 1-128 0,-1-1 128 0,-1-1-128 0,1 0 128 15,-1-3-128-15,2 1 0 0,-3-1 128 16,-3 2-128-16,3 2 0 0,0-1 0 0,0 3 0 0,-1-4 0 0,1 3 0 15,-2-1 0-15,2 1 0 0,2 2 128 0,-2-2-128 16,0-6 0-16,0 3 0 0,0-1 0 0,-2 1 0 16,1 0 0-16,-1 2 128 0,-1 0-128 0,1 0 0 15,0 0 0-15,1 1 0 0,0-1 128 0,1 0-128 16,-3 0 0-16,2-1 0 0,0 0 0 0,-2-2 0 16,1-1 0-16,-1 0 128 0,-2 6-128 0,0-1 0 0,0 1 0 0,-2 0 0 15,1 1 128-15,1 2-128 0,0-1 0 0,2-1 0 16,0 3 0-16,0-2 0 0,0-5 0 0,1-1 0 15,-1 2 0-15,2-1 0 0,1-1 0 0,0 3 0 16,0 1 128-16,0-1-128 0,0 0 0 0,-1 3 0 16,0-2 0-16,-5 0 0 0,4 5 0 0,-1-5 0 15,0-1 128-15,-1 0-128 0,0 5 0 0,0 2 0 16,-1-2 0-16,0 3 0 0,-1-4 0 0,1 2 0 16,-1-2 0-16,1 3 128 0,2-2-128 0,-1-1 0 15,-3 0 0-15,4-3 0 0,-3-1 0 0,1 3 0 0,-1 2 0 0,2-1 0 16,-1 0 0-16,-1 1 0 0,1-3 128 0,1 2-128 15,1 0 0-15,1-3 0 0,-2-2 0 16,1 1 0-16,2-1 0 0,-1 0 0 0,-1 0 0 0,1 5 0 16,-1-3 0-16,0-2 0 0,0 1 128 0,1 0-128 15,0 0 0-15,-1 0 0 0,1 1 0 0,-1-3 0 16,1 0 0-16,-2 0 0 0,0-2 0 0,1 1 0 16,1 4 0-16,-1 0 0 0,0-2 0 0,1 1 0 15,-1-1 0-15,0 1 0 0,0-1 128 0,0 0-128 16,-2 0 0-16,1-3 0 0,0-2 0 0,0-1 0 15,-1 4 0-15,0-3 0 0,1-3 0 0,-1 3 0 16,0 1 0-16,0 1 0 0,-2-1 0 0,1-3 0 16,1 0 0-16,0 1 0 0,-3-3 0 0,2 2 0 15,0 1 0-15,1-5 0 0,-3-1 0 0,3-3 0 16,2-2 0-16,1-2 0 0,-1-3 0 0,2-3 0 16,1-2 0-16,0 0 0 0,0-10 0 0,4 6 0 15,-4-6 0-15,0 0 0 0,2 8 0 0,-2-8 0 16,5 10 0-16,-5-10 0 0,0 0-144 0,5 8 144 15,-5-8 0-15,0 0 0 0,0 0 0 0,6 7 0 0,-1-3 0 0,-5-4 0 16,0 0 0-16,0 0 0 0,0 0 0 0,6 4 0 16,-6-4 0-16,0 0 0 0,0 0-128 0,8-5 128 15,-3 0 0-15,0-5 0 0,-3-3 0 0,2 2 0 16,0-6 0-16,-2-2 0 0,-2-5 0 0,3-2 0 16,1-3 0-16,-2-1 0 0,-3-3 0 0,1-4 0 15,1-6 0-15,2-1 0 0,-6-4 0 0,3-1 0 16,0-2 0-16,-1-7 0 0,-1 0 0 0,0-4 0 15,2-4 0-15,-1-2 0 0,1 0 0 0,0-1 0 16,0 2 0-16,1-2 0 0,1-1 0 0,0-1 0 16,-1-3 0-16,2 2 0 0,-1 2 0 0,-2-1 0 15,2-4 0-15,-1 1 0 0,0-2 0 0,-1-31 0 16,2 8 0-16,0 30 0 0,2-3 0 0,0-3 0 16,2-7 0-16,6-28 0 0,-2 7 0 0,0 9-128 0,0 1 128 0,1 3 0 15,2 2 0-15,-3 2 0 16,1-2 0-16,-3 5 0 0,0 2 0 0,-3-2 0 15,-1 3 0-15,-2-4 0 0,1 2 0 0,-3 2 0 16,-1 5 0-16,-3 0 0 0,1-2 0 0,1 1 0 16,-1-1 0-16,-2-1 0 0,3 2 0 0,-3 2 0 15,0 0 0-15,-1-2 0 0,1-2 0 0,-1 3 0 0,0 0 0 0,-1 3 0 16,0 1 0-16,-2 1-128 16,2-1 128-16,0-2 0 0,-2-3 0 0,3 4 0 0,-2 3 0 0,-1 0 0 15,-2-1 0-15,3-1 0 0,-1 0 0 0,3 0 0 16,-1 0 0-16,1 2 0 0,0 6 0 0,1-5 0 15,-1 2 0-15,3 1 0 0,0-1 0 0,3-1 0 16,-1-1 0-16,0 5 0 0,-2 1 0 0,2 2 0 16,1 0 0-16,0-3 0 0,0-2 0 0,4-1 0 15,-3-2 0-15,3 3 0 0,1 3 0 0,2-4 0 16,0 4 0-16,2-6-128 0,1 1 128 0,0-3 0 0,-4-1 0 0,1 7 0 16,-2 3 0-16,2 2 0 0,-2-4 0 0,2 2 0 15,-2 0 0-15,1-2 0 0,1-2 0 0,-1 5 0 16,0 6 0-16,2 3 0 0,-2 1 0 0,1 2-128 15,0-3 128-15,1-1 0 0,-2-3 0 0,2 2 0 16,-2-1 0-16,1 7 0 0,-1 4 0 0,-1-1 0 0,1 3 0 0,-2 3 0 16,0 1-128-16,0 1 128 0,0 0 0 0,-1 1 0 15,1 0 0-15,0-1-128 0,-1 3 128 0,0 1 0 16,0 4 0-16,0-2 0 16,0 1 0-16,1 3 0 0,0 3 0 0,-2-1-128 15,-2 3 128-15,2 0 0 0,0 1 0 0,2 2 0 16,0 0 0-16,0 0 0 0,1 3 0 0,-1 2 0 15,-1 3 0-15,3-1 0 0,-5 2-128 0,1 0 128 16,1 4 0-16,-3 5 0 0,0 0-128 0,0 0 128 0,0 0 0 0,0 0 0 16,0 0-160-16,0 0 160 0,4 10-128 0,0 5 128 15,-1 3-128-15,-3 8 128 0,-3 0-128 0,1 7 128 16,1 3 0-16,-2 5 0 0,1 4 0 0,-2 8-128 16,2 2 128-16,-1 5 0 0,-1 4 0 0,2-2 0 15,-2 4 0-15,0 7 0 0,3 4 0 0,-4 4 0 0,1 3 0 0,0-4 0 16,1 2 0-16,-2 3 0 0,2 9 0 0,-1 0 0 15,-1-4 0-15,0-1 0 0,3-4 0 0,-3 6 0 16,-1 3 0-16,1 0 0 0,2 0 0 0,1-4 0 16,-2-3 0-16,1 7 0 0,1-2 0 0,1 0 0 15,1-2 0-15,0 0 0 0,0-2 0 0,1 2 144 16,-1 2-144-16,4-1 0 0,-2-2 128 0,1 0-128 16,-1 2 0-16,1-1 0 0,1 0 144 0,-2-1-144 15,1-3 0-15,-1 2 144 0,0 2-144 0,-1-1 0 16,0-1 144-16,2-1-144 0,-3-2 0 0,0-3 0 15,0 3 0-15,0 1 128 0,2-4-128 0,-2 0 0 16,0-4 0-16,1 4 128 0,1-7-128 0,-2 5 0 16,0-3 128-16,0 3-128 0,0-1 0 0,0-5 144 15,0-3-144-15,1 2 0 0,0 2 128 0,2 0-128 16,1 1 0-16,-1-2 0 0,1-6 0 0,0 1 0 16,1 2 128-16,0 0-128 0,0 3 0 0,0 1 0 15,-1-1 128-15,3-2-128 0,-4-2 0 0,1 2 0 16,-1 2 0-16,-2 1 0 0,-1 0 128 0,-1 0-128 15,-1-2 0-15,1-1 0 0,-1 1 0 0,0-2 0 0,-1 0 128 0,0 1-128 16,0 1 0-16,1-2 0 0,-2-8 128 0,-1 4-128 16,-1 1 0-16,-2 2 0 0,0-6 0 0,0 2 0 15,-3 2 128-15,2-1-128 0,1-6 0 0,-3 2 0 16,1-2 0-16,0 1 0 0,0 1 128 0,2-4-128 16,1 4 0-16,0-6 0 0,0-1 0 0,3 0 0 15,0-2 0-15,0 5 0 0,-2 1 0 0,2-4 0 16,0-3 0-16,-1 0 0 0,-1 1 0 0,-1-2 0 0,0-6 0 0,0-1 0 15,2 1 0-15,0-1 0 0,0 3 0 0,3-6 0 16,-1-3 0-16,1-2 0 0,-2-3 0 0,1-2 0 16,2 0 0-16,-2-5 0 0,2 1 0 0,0-3 0 15,0 2 0-15,-1-6 0 0,0 0 0 0,-1-1 0 16,1-1 0-16,-1-1 0 0,-1 0 0 0,2-2 0 16,-1 1 0-16,1-3 0 0,-1 0 0 0,1-3 0 15,-2 1 0-15,1-2 0 0,-1-4-144 0,4-6 144 16,-2 8-128-16,2-8 128 0,0 0-160 0,0 0 160 15,0 0-192-15,0 0 192 0,0 0-256 0,0 0 64 16,4-8 16-16,-2-2 0 0,0 0 176 0,1-3 0 16,-1-2 0-16,0-2 0 0,1-1 0 0,-1-2 0 15,0-3 0-15,0-1 0 0,1-6 0 0,-1-2 0 0,-1-5 0 0,2-2-128 16,-1-7 128-16,2-1 0 16,-1-4 0-16,2-2 0 0,-4-2 0 0,3-5 0 0,1-2 0 0,0-7 0 15,-2-1 0-15,2-2 0 16,0-3 0-16,-3 0 0 0,4-4 0 0,-3 2 0 15,1-1 0-15,3-35 0 0,-4 12 0 0,1 7 0 16,1 8 0-16,-1 1 0 0,-1 0 0 0,0-1 0 16,1 1 0-16,-1 0 0 0,-1-3 0 0,1 3 0 0,-2-2 0 0,2-4 0 15,0-1 0-15,1 1 0 0,-2 0 0 0,1-3 0 16,1-7 0-16,0 3 128 0,1 4-128 0,-1 2 0 16,2 0 0-16,1-1 0 0,-1-2 0 0,-2 5 0 15,0 5 0-15,-2-1 0 0,-2 0 0 0,-1 0 128 16,0-5-128-16,-3 5 0 0,-1 2 0 0,-2 0 0 15,1-1 0-15,0-3 0 0,-1-3 0 0,3 2 0 16,-1 4 0-16,3-3 0 0,1 1 0 0,2-3 0 0,1-4 0 0,3 4 0 16,1 3 0-16,0 4 0 0,0-5 0 0,2 0 0 15,-1-2 0-15,1 2 0 0,-3 6 0 0,0 1 0 16,-2-2 0-16,1 2 0 0,1-4 0 0,-1 3 0 16,-2 3 0-16,1-1 0 0,2 1 0 0,-3-2 0 15,3-1 0-15,0 0-128 0,0 3 128 0,3-4 0 16,0 3 0-16,1-5 0 0,1 0 0 0,3 4 0 15,-2-2 0-15,0 7 0 0,0 1 0 0,-1 0 0 16,-1 1 0-16,0 1 0 0,1 2 0 0,-1 4 0 16,-3 3 0-16,0 2-128 0,-3 4 128 0,1 0 0 15,-2 1 0-15,1-2 0 0,-1-3 0 0,1 5 0 16,2-2 0-16,0 3 0 0,0 1 0 0,1 4 0 16,2 2 0-16,1-4 0 0,0-2 0 0,1-3 0 15,3 5 0-15,-2 0-128 0,1-1 128 0,-1 6 0 16,1-2 0-16,-4 5 0 0,4 0 0 0,-3 1 0 15,-3-1 0-15,0 4 0 0,0-3 0 0,-5 3 0 0,-1 3 0 0,0 0 0 16,1 4 0-16,-1 3 0 0,0 6 0 16,-1-2 0-16,0 2 0 0,1 0 0 0,1 4 0 0,0 2 0 15,-2 1 0-15,1 1 0 0,0 2 0 0,-1 4 0 16,-2-2 0-16,0 3 0 0,1 2 0 0,-1 3 0 16,3 5 0-16,0 0 0 0,-3-7 0 0,3 7-128 15,0 0 128-15,0 0 0 0,0 0 0 0,0 0 0 16,0 0-128-16,-8 12 128 0,3 4-128 0,1 0 128 15,1 2 0-15,1 0-128 0,-1 2 128 0,3 3 0 0,-1 5 0 16,2 1 0-16,2 4 0 0,-1 5-128 0,2 3 128 0,1 2 0 16,-1 4 0-16,1 0-128 0,0 1 128 0,6 3 0 15,-4 0 0-15,3 3 0 0,-2 3 0 0,0 2 0 16,0 6 0-16,1-2 0 0,-4 0 0 0,2-2 0 16,-1 3 0-16,1-2 0 0,1 3 0 0,-1 3 0 15,-2 5 0-15,3-1 0 0,-3-4 0 0,1 2 0 16,-1-3 0-16,-1 5 0 0,1 6 0 0,0-3 0 15,-1 3 0-15,0 3 0 0,-2-4 0 0,-1 3 0 16,-1-2 0-16,2 5 0 0,-4-1 0 0,-1 2 0 0,0-5 0 0,-3 2 0 16,-1-4 0-16,1 4 0 15,-3 0 0-15,0 2 128 0,0-6-128 0,2 2 0 16,-1-3 0-16,2 3 0 0,-4 5 0 0,-1 0 0 0,0-5 0 0,3 2 0 16,-1-3 0-16,1 4 144 0,-3 2-144 0,5 3 0 15,0-2 128-15,-1-4-128 16,2 1 0-16,0 0 0 0,1 5 128 0,2-1-128 0,-1-1 0 0,3 0 0 15,-1-5 128-15,-2 6-128 16,3 0 0-16,3-5 0 0,-3 1 0 0,-3-3 0 16,3 1 0-16,-2-3 0 0,1 2 0 0,-2-1 0 0,1 2 128 0,-1 0-128 15,-1-5 0-15,2 0 0 0,-1-2 128 0,2 0-128 16,-2 2 0-16,1-1 160 0,0-3-160 0,1 0 128 16,0 1-128-16,2-3 0 0,-1-4 0 0,0 2 128 15,0 3-128-15,1 1 0 0,1 0 0 0,0-2 0 16,2-4 0-16,-1 2 0 0,-1 1 0 0,1 2 0 15,-2-6 0-15,2 2 0 0,-1 2 0 0,2-5 0 16,-2-2 0-16,-2-2 0 0,3 1 128 0,-3 2-128 0,-3-5 0 0,3 2 0 16,-1-1 0-16,0-3 0 0,-2-3 0 0,1-4 0 15,-2 0 128-15,0 3-128 0,0 1 0 0,1-1 0 16,-3-3 0-16,4 1 0 0,-3-1 0 0,2-2 0 16,-2 1 128-16,0 0-128 0,-1-5 0 0,1-4 0 15,-2 1 0-15,0 2 0 0,-1-3 0 0,-1 0 0 16,0-1 0-16,0 0 0 0,0-3 0 0,2 2 0 15,0 0 0-15,1-5 0 0,0-4 0 0,-1 1 0 16,2-4 0-16,2 2 0 0,-4-2 0 0,5-3 0 16,-1 1 0-16,1-2 0 0,-1 2 0 0,2-2 0 15,1 1 0-15,0-2 0 0,0 1 0 0,-3 2 0 16,2 2 0-16,1-3 0 0,-1 0 0 0,1-1 0 0,0-1 0 0,0 0 0 16,0 0 0-16,-2 2 0 15,1-1 0-15,1-1 0 0,-1 0 0 0,0 1 0 16,-3-1 0-16,0-1 0 0,0 0-128 0,0 0 128 15,0-2 0-15,1-2 0 0,0-2 0 0,-1 0 0 0,2-3 0 0,-1 0 0 16,3-9 0-16,-1 12 0 16,0-6 0-16,1-6 0 0,0 9-128 0,0-9 128 0,-3 9 0 0,3-9 0 15,-1 13 0-15,-2-5 0 0,1 3-144 0,-2-4 144 16,0 2 0-16,0-3 0 0,1 2-128 0,-1 1 128 16,-4-4 0-16,2 3 0 0,-1-4 0 0,1-2 0 15,6-2 0-15,-8 3 0 0,1-1 0 0,7-2 0 16,0 0 0-16,-5-1-128 0,0-3 128 0,2 2 0 15,-2-4 0-15,1-1-160 0,2-1 160 0,-2-3-128 16,3-2 128-16,-3 0-160 0,1-1 160 0,1-2-160 16,-1-3 160-16,1-3 0 0,-4-3-144 0,3-1 144 0,-2-4 0 15,-2-3 0-15,1-4 0 0,-2-3 0 0,2-1 0 0,1-6 0 16,0-3 0-16,-2-2 0 0,2-2 0 0,1-4 0 16,1-3 0-16,-1-33 0 0,0 7 0 0,1 2 0 15,2 1 0-15,0 3 0 0,1-2 0 0,1 6 0 16,0-4 0-16,1 0 0 0,0-1 0 0,0-1 0 15,1 3 0-15,1-2 0 0,1 1 0 0,0-2 0 16,0-4 0-16,2 1 0 0,-1 2 0 0,1-1 0 16,-2-3 0-16,0-1 0 0,0-1 0 0,-1-1 0 15,-1 0 0-15,2-1 0 0,1-3 0 0,-1 2 0 16,-2 2 0-16,3-1 0 0,-3 2 0 0,2-3 0 16,1-2 0-16,-1 0 0 0,0 1 0 0,0-4 0 15,-1 0 0-15,-2-3 0 0,2 2 0 0,-2 1 0 16,1 4 0-16,0 3 0 0,-1-2 0 0,2-1 0 15,0 4 0-15,0 2 0 0,1 4 0 0,-2-4 0 16,5 1 0-16,0-1 0 0,-1 2 0 0,1-1 0 16,0 5 0-16,-1-4 0 0,1 1 0 0,-1 0 0 15,-1 1 0-15,-3 0 0 0,-1 0 0 0,-2 3 0 16,-2-4 0-16,1 2 0 0,0 3 0 0,-2 0 0 0,-1 1 128 0,2 2-128 16,-3-6 0-16,4 0 0 0,-1 1 0 0,4-2 0 15,-1 0 0-15,1 0 0 0,1-2 0 0,2-3 0 16,0 1 0-16,3 3 0 0,-3 4 0 0,0 1 0 15,-1 2 0-15,0 0 0 0,-1 0 0 0,0 4 0 16,-3 4 0-16,-1 3 0 0,-1 6 0 0,-1-2 0 16,-1 5 0-16,-1-2 0 0,0-2 0 0,1 3 0 0,-3 2 0 0,2 4 0 15,-1-3 0-15,0 4 0 0,-1 2 0 0,2-1 0 16,0-1 0-16,1 3 0 0,3 0 0 0,0 0 0 16,-2 4 128-16,2 2-128 0,0 2 0 0,1 2 0 15,0-2 0-15,1 4 0 0,1 2 0 0,1-3 0 16,0 0 0-16,-1 1 0 0,1-1 0 0,-1 2 0 15,-4 2 0-15,2 2 0 0,-3 4 0 0,1-3 0 16,-2 5 0-16,0 2 0 0,1 2 0 0,1 2 0 16,-2 1 0-16,0 2 0 0,0 1 0 0,1-1 0 15,-1 2 0-15,2 2 0 0,0 2 0 0,-1-1 0 16,1 1 0-16,1 2 0 0,-2 3 0 0,2-2 0 0,-2 2 0 0,3 6 0 16,-2-8-256-16,2 8 64 15,-5-5 0-15,5 5 16 16,0 0-400-16,-8-3-96 0,8 3-16 0,-9 0 0 15,0 0-1328-15,0 3-272 0,0-1-48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9:21.13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20224 1220 15663 0,'-14'5'1392'15,"0"2"-1120"-15,0 2-272 0,1-1 0 0,0 2 464 0,7-1 48 16,-2 1 0-16,-1 2 0 0,2-2 384 0,-2 1 96 15,1-2 16-15,-2 5 0 0,1-3 112 0,3-4 32 16,6-7 0-16,0 0 0 0,-5 6-192 0,5-6-16 16,0 0-16-16,0 0 0 0,0 0 32 0,0 0 0 15,7-6 0-15,2-2 0 0,3-6-16 0,-1-1 0 16,1-2 0-16,2 1 0 0,2-3-336 0,3 0-64 16,3 0-16-16,3-2 0 0,2-2-160 0,3-2-48 15,2 2 0-15,1-2 0 0,1 1-64 0,1-2 0 16,0-3-16-16,0 0 0 0,-4 1-16 0,4-3 0 15,-1 5 0-15,-3-1 0 0,-5 4-64 0,1 0-16 16,0 0 0-16,-1 3 0 0,1 2-16 0,-1 2 0 16,-4 0 0-16,0 5 0 0,-2-1 0 0,-1 5-128 15,-2-5 192-15,-3 5-64 0,-3-1 0 0,0 4 0 16,-1 3 0-16,0 0 0 0,1-1-128 0,-3 2 0 0,1 2 144 0,0-1-144 16,0 4 0-16,-2 1 0 0,-7-6 0 0,10 8 128 15,3 5-128-15,-3-2 0 0,0 2 0 0,2 3 128 16,-3 5-128-16,4 2 0 0,-1 5 128 0,1-2-128 15,-2 5 128-15,2 2-128 0,1 1 128 0,3 2-128 16,-1-1 128-16,-2 1-128 0,-1-4 128 0,1 0-128 16,1-1 128-16,-1 1-128 0,0-1 128 0,-1-2-128 15,-1 1 128-15,0 1-128 0,-2-4 128 0,0 1-128 16,-2-4 160-16,-2 1-32 0,1-5-128 0,-2-1 192 0,1-2-16 0,-2-4-16 16,2-2 0-16,-2-1 0 0,-4-10-32 15,0 0 0-15,0 0 0 0,0 0 0 0,0 0 0 0,0 0 0 16,0 0 0-16,0 0 0 0,0 0 64 0,-4-10 16 15,-2-1 0-15,1-5 0 0,-2-4-80 0,1 0 0 16,-2-4-128-16,1-1 192 0,-2-2-192 0,0 1 0 16,-1-2 128-16,0 3-128 0,-1-2 0 0,1 4 0 15,0-2 0-15,0 1 0 0,1-2 0 0,0-2 0 16,0 2 0-16,0-4 0 0,-1 1 0 0,1 0 0 16,-1-3 0-16,1 0 0 0,2 4 0 0,-1-1 0 15,0-3 0-15,2 7 0 0,1-1 0 0,1 6 0 16,0 1 0-16,2 3 0 0,-5 0 0 0,4 5 0 15,0-2 0-15,0 5 0 0,3 8 0 0,-5-8 0 16,2 2-128-16,3 6 128 0,-7-6 0 0,7 6 0 16,-7-5 0-16,0 1 0 0,7 4 0 0,-11 0-128 15,2 0 128-15,-3 2 0 0,0-1 0 0,-1 1 0 16,-1 2 0-16,-1 2 0 0,-2-2 0 0,-2 4 0 0,-1 1 0 16,-3-2 0-16,-4 4 0 0,2-4 0 0,-3 3 0 0,0-1 0 15,-1 1 0-15,-2 4 0 0,3-2 0 0,-2 2 0 16,-5 0 0-16,5 2 0 0,-1 1 0 0,0-1 0 15,-4 0 0-15,4-2 0 0,0 2 0 0,1 1 0 16,2-1 0-16,3 0-128 0,4-1 128 0,2-1 0 16,1-3 0-16,4 1 0 0,1-3 0 0,3-1 0 15,4-4 0-15,6-4 0 0,0 0 0 0,0 0 0 16,0 0 0-16,0 0-128 0,0 0 128 0,9-4 0 16,3-6 0-16,1 1 0 0,4-3 0 0,4-4 0 0,3 0 0 0,3-2 0 15,1-1 0-15,4-3 0 0,0 1 0 0,-1-5-128 16,1 1 128-16,1 1 0 0,1-4 0 0,1 4 0 15,0-2 0-15,1 5 0 0,-3 2 0 0,-1 2 0 16,-2 2 0-16,-3 5 0 0,-3-1 0 0,-4 6-128 16,-3 0 128-16,-3 0 0 0,-4 3 0 0,-10 2 0 15,0 0 0-15,0 0 0 16,0 0-1136-16,0 0-112 0,0 0-32 0,0 0 0 16,0 0-1600-16,-6 10-336 0,-4-6-64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9:21.14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20691 865 24927 0,'2'-17'1104'0,"-2"9"240"0,2-1-1088 0,1-4-256 0,-1-1 0 0,1 4 0 16,-2-2 304-16,-1 12 0 0,3-7 0 0,-3 7 0 16,2-10 912-16,-2 10 192 0,0 0 48 0,0 0 0 15,0 0-368-15,0 0-80 0,0 0-16 0,0 14 0 16,-1 3-272-16,0 4-48 0,-1 0-16 0,1 7 0 16,0 3-112-16,0 1-32 0,-1 3 0 0,1 5 0 15,0-1-32-15,-1 3-16 0,2 7 0 0,-1 2 0 0,-1 4-80 16,0 5-32-16,1 8 0 0,1 2 0 0,-4-2-96 0,3 0-32 15,0-2 0-15,1 6 0 0,2 3-64 0,1 0-16 16,-2-3 0-16,0-1 0 0,1-1-16 0,-2-5 0 16,0-2 0-16,-2 0 0 0,1 5 32 0,-3 0 0 15,-1-7 0-15,-1 2 0 0,-1-6 48 0,0-2 16 16,-1-1 0-16,1 0 0 0,-1-2 32 0,3 2 0 16,-1-1 0-16,2 2 0 0,-1-3-80 0,3 1-16 15,1 1 0-15,0-1 0 0,0-2-160 0,1 0 128 16,0 0-128-16,1 4 128 0,1 0-128 0,-2 0 0 15,0-2 144-15,2 1-144 0,-1 0 128 0,3 0-128 16,-3-6 128-16,3 3-128 0,0 1 0 0,1 1 128 16,0 2-128-16,1 1 0 0,2-2 0 0,-2 1 144 0,0 2-144 0,1-3 0 15,2-6 144-15,-2 4-144 16,1 3 0-16,1 1 144 0,1 1-144 0,0-1 0 16,3-3 0-16,-2 2 128 0,1-1-128 0,2 0 0 15,-1 1 0-15,-2-2 128 0,0 3-128 0,1-1 0 0,-2-2 0 0,0 2 0 16,0 2 0-16,1-1 128 0,-4 0-128 0,1 0 0 15,-2-1 128-15,0 3-128 0,1 1 0 0,-1 1 128 16,-1-3-128-16,0 2 0 0,0 1 0 0,1-2 0 16,-3-2 0-16,0 2 128 0,-1 3-128 0,0-1 0 15,-2 1 0-15,0 3 0 0,0-3 128 0,0 1-128 16,-2-5 0-16,1 4 0 0,-1 2 0 0,0-2 0 16,1 2 0-16,0 1 0 0,0 2 0 0,1 0 0 0,-4-5 0 15,4 4 0-15,-2-3 128 0,1 1-128 0,1 0 0 0,0 0 0 16,1 2 0-16,1-5 0 0,-1 0 0 0,-1-2 0 15,0-1 0-15,3 0 0 0,-3 2 0 0,2-2 0 16,1-1 0-16,-1-1 0 0,1 2 0 0,-1-2 0 16,0-1 128-16,-2 0-128 0,0 0 0 0,-2 1 0 15,0-3 0-15,-1 1 0 0,2 1 0 0,-2-5 0 16,0-3 0-16,-4 1 0 0,2-5 0 0,0 3 0 16,0-5 128-16,0 5-128 0,0-2 0 0,1 0 0 15,-1-1 0-15,-2-1 0 0,2 2 0 0,0 2 0 16,0-4 0-16,0 0 0 0,-1-1 0 0,1-1 0 15,0-1 0-15,0 3 0 0,-1 2 0 0,3-4 0 16,-2-2 0-16,1-1 0 0,-1-1 0 0,1 0 0 16,0-2 0-16,0 0 0 0,0-3 0 0,1 2 0 15,-2-3 0-15,2-3 0 0,-1 0 0 0,2-1 0 16,-2 1 0-16,0 1 0 0,1 0 0 0,1 2 0 16,-1 3 0-16,1-6 0 0,1 2 0 0,-1-2 0 15,-2-1 0-15,2-3 0 0,-1-2 0 0,2-1 0 0,-1-4 0 0,-1-1 0 16,2-5-128-16,1-9 128 0,0 0 0 0,0 0 0 15,0 0 0-15,0 0-176 0,0 0 176 0,0 0-128 16,-3-15 128-16,2-3-192 0,-2-3 192 0,3-3-192 16,0-8 192-16,0-4 0 0,0-3 0 0,2-2 0 15,0-3 0-15,2 2 0 0,-1-5 0 0,-1-2 0 16,1-4 0-16,-1-2 0 0,1 4 0 0,1-8 0 16,-1-5 0-16,1-2 0 0,-1 3 0 0,1-4-128 15,-1-2 128-15,2-5 0 0,2-4 0 0,0 1 0 0,0-5 0 0,2-2 0 16,-2-6 0-16,1-5 0 0,0-3 0 15,0-5 0-15,1-2 0 0,-4 0 0 0,2 2 0 0,-3 0 0 16,-1 2 0-16,0 3 0 0,-3-1 0 0,-1 5 0 16,-2 0 0-16,1 0 0 0,-2 3 0 0,-1 0 0 15,-2-3 0-15,1 1 0 0,1-4 0 0,1 1 0 16,-1-1 0-16,1-3 0 0,2-4 0 0,-1-2 0 16,2-1 0-16,1-1 0 0,0-1 0 0,2-2 0 15,1-2 0-15,5 1 0 0,-2 3 0 0,2 1 0 16,-2 0 0-16,0 4-128 0,-1 6 128 0,-1-1 0 15,-6 3 0-15,2-2 0 0,0 1 0 0,-2 0 0 16,0 2 0-16,-1 1 0 0,1 0 0 0,-1-2 0 16,1 1 0-16,0 3 0 0,-1 0 0 0,3-4 0 15,0 1 0-15,3 1 0 0,0 0 0 0,2 1 0 16,3 2 0-16,0 0-128 0,4 1 128 0,1 2 0 0,-2 4 0 0,3 2 0 16,-2 6 0-16,1-3 0 15,3 1 0-15,0-3-128 0,1 2 128 0,-1 5 0 16,-3 2 0-16,2 2-128 0,-1-1 128 0,0 1 0 15,0 1 0-15,0 3 0 0,-1 3 0 0,-2 4 0 0,3-1 0 0,-3 7 0 16,-1 2 0-16,0 0 0 0,-1 0 0 0,0 2-128 16,1 3 128-16,0 3 0 0,0 2 0 0,-1 1 0 15,4 7 0-15,-2 1 0 0,1 0 0 0,-2 5-128 16,0 2 128-16,0 3 0 0,0 1 0 0,0 3 0 16,2 1 0-16,-1 2 0 0,0 0 0 0,-1 3-128 0,0 2 128 0,0 4 0 15,-1-3 0-15,-1 6-128 0,-8 3 128 16,0 0 0-16,11 0 0 0,-1 4 0 0,-10-4 0 0,10 10-160 15,-2 2 160-15,0 2 0 0,-2 0-128 0,0 4 128 16,2 2 0-16,-4 4 0 0,1 4 0 0,-1 6-128 16,1 3 128-16,-4 5 0 0,3 6 0 0,-3 8 0 15,0 8 0-15,2-2 0 0,-3 6 0 0,0 3 0 16,0 4 0-16,0 9 0 0,-3 5 0 0,2 1 0 16,-1 0 0-16,0 2 0 0,2 2 0 0,-1 5 0 15,1 0 0-15,-1 3 0 0,1-2 0 0,2-2 0 16,-2 5 0-16,0-1 0 0,2-5 0 0,-2 3 0 15,0-5 0-15,0 4 0 0,-2 4 0 0,0-1 0 16,-2-4 0-16,1 1 0 0,0-1 0 0,0 2 0 16,2 4 0-16,-3-1 144 0,-1-1-144 0,0 2 0 15,0 2 0-15,2-2 128 0,1-5-128 0,0 1 0 16,1 0 144-16,1-3-144 0,1 3 128 0,1-4-128 16,0 1 160-16,-1 2-160 0,-1-1 160 0,3 2-160 15,-1 2 160-15,1-3-160 0,-2 1 0 0,1 2 128 0,-1 0-128 0,1 0 0 16,1-7 0-16,1 3 128 15,-2-3-128-15,1 3 0 0,-1-5 0 0,2-4 128 0,0-5-128 0,0 3 0 16,-3 5 0-16,-1-3 0 0,-1-2 0 0,0-1 0 16,-1-5 0-16,1 2 0 0,0 3 0 0,-4 0 0 15,2-2 0-15,-2-4 128 0,-3 1-128 0,1-4 0 16,-1 2 0-16,-2 1 128 0,2-5-128 0,-2 0 0 16,3-1 176-16,-4-2-176 0,4-2 192 0,-3-1-192 15,2-1 0-15,-1 1 0 0,1-4 0 0,2 0 0 0,0-2 0 0,-1-3 0 16,0 0 0-16,0-1 0 0,0 0 0 0,0-3 0 15,0-2 0-15,-1 0 0 0,1-1 0 0,-1 1 128 16,0-4-128-16,1 3 0 0,-2-4 128 0,0 1-128 16,2-1 0-16,1 1 0 0,0-8 128 0,1 2-128 15,0-3 0-15,1-2 0 0,0-2 128 0,1-3-128 16,1-3 144-16,1-6-144 0,-1 1 0 0,2-5 0 16,0 1 0-16,2-2 0 0,-1-1 0 0,-1-3 0 15,0-2 128-15,1 0-128 0,0-3 0 0,1 2 0 16,-2 0 0-16,0-5 0 0,0-8 0 0,0 12 0 15,-2-1 0-15,2-11 0 0,0 8 0 0,0-8 128 16,-1 10-128-16,1-10 0 0,0 0 0 0,0 0 0 16,0 0 128-16,0 0-128 0,0 0 0 0,0 0 0 15,0 0 0-15,0 0 0 0,0 0-128 0,0 0-32 16,0 0 0-16,0 0 0 16,-5-9-1008-16,0-1-208 0,-1-4-32 0,-3-4-12224 15,0-2-2448-15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8:43.5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2471 11677 16575 0,'0'0'1472'0,"-8"-8"-1168"16,1 3-304-16,0-1 0 0,1-2 1520 0,0 4 240 16,6 4 48-16,-9-5 16 0,0 0-96 0,9 5-32 15,0 0 0-15,0 0 0 0,-13-1-544 0,4 2-128 16,9-1 0-16,-7 8-16 0,-1-3-400 0,4 1-80 15,-1 4-16-15,0 7 0 0,0 2 96 0,0 9 16 16,0 1 0-16,1 7 0 0,0 3-112 0,-1 41 0 16,0-4-16-16,1 1 0 0,-1 0-48 0,3-1 0 15,-2 1 0-15,0-4 0 0,0-3-144 0,0-4-48 16,-1-2 0-16,0-4 0 0,-1-4 128 0,2-5 32 16,-1-10 0-16,0-1 0 0,0-2 16 0,1-8 0 15,0 0 0-15,2-6 0 0,-1 0-160 0,-1-9-16 16,-1-2-16-16,1-3 0 0,4-10-48 0,0 0 0 15,0 0 0-15,0 0 0 0,0 0 80 0,-9-5 16 16,-1-5 0-16,1-3 0 0,0-2-128 0,2-4-32 16,2-4 0-16,-2-1 0 0,0-5-128 0,0-4 0 0,4-4 0 15,-1-3 0-15,-1-4 0 0,1-1 0 0,1-4 0 0,2-1 0 16,0 1 0-16,1-3 0 0,1-2 0 0,3-2 0 16,1-4 0-16,0 2 0 0,4 1 0 0,2 0 0 15,2-3 0-15,4 3 0 0,-1-1 0 0,2 3 0 16,0-1 0-16,2 0 0 0,4-2 0 0,3 8 0 15,0 5 0-15,2 4 0 0,-1 6 0 0,1 3 0 16,2 4 0-16,-2 7 0 0,-2 4 128 0,-2 7-128 16,-1 0 0-16,-2 8 0 0,-2 4 0 0,-2 5 0 0,-4 3 0 15,0 7 0-15,-1 1 0 0,-3 3 0 16,-4 5 0-16,-2 3 0 0,-4 8 0 0,-3 5 0 0,-2 0 128 0,-4 1-128 16,-5 0 0-16,0-5 128 0,-3-1 0 0,-4 0-128 15,-3 0 192-15,-4-1-64 0,-2-3 128 0,-3-7 0 16,-2 1 16-16,1 0 0 0,0 1-128 0,3-6-16 15,2-4-128-15,3-4 192 0,4-1-192 0,2-5 0 16,3-3 0-16,1-3 0 16,4-4-416-16,4-3-80 0,8 5-16 0,0-16 0 15,0-3-2048-15,5-1-400 0,5-2-96 0,2 1-15040 0</inkml:trace>
  <inkml:trace contextRef="#ctx0" brushRef="#br0" timeOffset="345.41">3168 11637 24879 0,'-22'4'1088'0,"8"-3"256"0,-2-1-1088 0,3 0-256 0,4 0 0 0,9 0 0 0,-8 0 2112 0,8 0 352 15,0 0 80-15,0 0 16 0,0 0-1360 0,17 2-272 16,3-1-48-16,3-1-16 0,2-3-352 0,3 1-64 16,3-3 0-16,3 0-16 0,6 1 48 15,3-4 16-15,4 1 0 0,1 2 0 0,-2-1-224 0,-2 3-32 16,0-2-16-16,-5 2 0 0,-3 0-224 0,-6 0 128 15,-6 1-128-15,-5 2 0 0,-5 2 0 0,-2 3-192 16,-12-5 16-16,4 7 0 16,-6 5-2448-16,-3 3-480 0,-5 4-96 0</inkml:trace>
  <inkml:trace contextRef="#ctx0" brushRef="#br0" timeOffset="533.7">3185 12008 22111 0,'0'0'1968'0,"0"0"-1584"16,0 0-384-16,0 0 0 0,0 0 3120 0,16 4 528 15,-1-5 128-15,5 0 0 0,6-1-1792 0,4 0-384 16,6-1-64-16,3-2 0 0,6-4-512 0,3 2-80 16,0-5-32-16,-11 6 0 0,1-5-528 0,4 3-96 15,-4-2-32-15,1 3 0 0,-4-3-256 0,-2 3-144 16,-2-4 16-16,-2 5 0 16,-1-4-1968-16,-1 1-384 0,-2-1-80 0,-2 2-14848 0</inkml:trace>
  <inkml:trace contextRef="#ctx0" brushRef="#br0" timeOffset="1065.64">5153 11403 21183 0,'0'-11'1888'0,"1"3"-1504"15,2 2-384-15,1-4 0 0,0 1 1712 0,-1 0 272 16,2 0 48-16,-3 0 16 0,-2 0-448 0,0 2-64 16,-4-1-32-16,0 4 0 0,-1-1-464 0,-1 0-80 15,-2 0-32-15,-2 4 0 0,-3 3 80 0,-2 3 16 16,-3 3 0-16,-1 1 0 0,-3 4-272 0,0 3-48 15,-3 3-16-15,-1 7 0 0,0 3-368 0,1 8-64 16,1 2 0-16,-2 8-16 0,0 1 64 0,0 6 16 16,2 6 0-16,2-1 0 0,3 2-112 0,4-3-16 15,4-4 0-15,4-2 0 0,6-6-192 0,2-1 0 16,3-6 0-16,5-3 0 0,2-3 0 0,6-4 0 16,2-5 0-16,5-5 144 0,5-2 176 0,7-9 16 0,1-1 16 0,6-8 0 15,4-6-80-15,4-3-16 0,0-6 0 0,1-5 0 16,0-6 64-16,0 1 16 0,0-9 0 0,0-1 0 15,1-8 112-15,-3 0 0 0,1-8 16 0,-4-3 0 16,-4-8-16-16,-4 2 0 0,-5 1 0 0,-6 1 0 16,-9 6-160-16,-4 5-32 0,-7 1-16 0,-6 6 0 15,-5 4 16-15,-8 3 0 0,-5 2 0 0,-10 3 0 16,-5 5-96-16,-6 3-16 0,-4 5 0 0,-1 2 0 16,-1 6-144-16,-2 2 0 0,0 3-192 0,0 6 192 15,2 2-1616-15,2 3-208 0,2 4-32 16,3-2-20704-16</inkml:trace>
  <inkml:trace contextRef="#ctx0" brushRef="#br0" timeOffset="5890.56">1106 14722 9215 0,'0'0'816'0,"-5"8"-656"0,5-8-160 0,-10 9 0 15,-1-3 1696-15,6 3 304 0,5-9 64 0,-6 6 16 0,6-6-352 0,0 0-80 16,0 0-16-16,0 0 0 0,0 0-224 16,0 0-64-16,0 0 0 0,0 0 0 0,0 0-80 0,6-7-32 15,-1-6 0-15,4 0 0 0,0 1-528 0,3-4-128 16,-2 1 0-16,4-3-16 0,0 0-240 0,-1 1-32 16,-2 0-16-16,0 4 0 0,1 1-64 0,-2 0-16 15,-4 3 0-15,-6 9 0 0,0 0-192 0,0 0 128 16,0 0-128-16,0 0 0 0,4 22 0 0,-4 5 0 15,-2 10 0-15,-2 7 0 0,-5 2 0 0,3 2 0 16,-1 5 0-16,0 1 0 0,-5 1 0 0,5-17 0 16,0 4 0-16,-7 20 0 0,1-5 0 0,2-6 0 15,1-4 0-15,1-9 0 0,0-7 224 0,1-5-48 16,5-8-16-16,-1-3 0 0,3-7 416 0,1-8 64 16,0 0 32-16,0 0 0 0,2-5 336 0,3-13 64 15,0-10 16-15,4-2 0 0,1-5-464 0,-2 7-96 0,1-3-16 0,5-20 0 16,0 0-336-16,-1 15-176 15,-1-6 160-15,11-20-160 0,0 2 160 0,2 3-160 16,3 5 160-16,5 6-160 0,0 2 0 0,3 8 0 16,1 8-176-16,-1 5 176 0,-1 7-176 0,-1 3 176 0,0 2-128 15,-4 7 128-15,-3 5-192 0,-3 4 32 0,-3 4 16 16,1 3 0 0,-3-1-1040-16,-1 7-208 0,-3 3-32 0,-2 4-10720 0,1-4-2128 0</inkml:trace>
  <inkml:trace contextRef="#ctx0" brushRef="#br0" timeOffset="6225.29">2291 14577 6447 0,'0'0'576'0,"-8"5"-576"16,-1-1 0-16,9-4 0 0,0 0 3248 0,-9 5 528 16,9-5 128-16,0 0 0 0,0 0-1824 0,0 0-368 0,0 0-80 0,0 0-16 15,15 3-192-15,3-3-32 16,0-1-16-16,5-1 0 0,4 2-432 0,2 0-96 0,3 2-16 0,2-4 0 15,1 1-384-15,0 0-64 16,-3 1-32-16,-4 1 0 0,-3-1-208 0,-5 0-144 0,-3 0 192 0,-6 4-10784 31,-11-4-2144-31</inkml:trace>
  <inkml:trace contextRef="#ctx0" brushRef="#br0" timeOffset="6371.34">2106 15023 20271 0,'0'0'1792'0,"0"0"-1424"0,0 0-368 0,0 0 0 15,12-1 2912-15,-2-1 512 0,4-3 96 0,11-3 32 16,2-2-1632-16,6 0-336 0,6-7-64 0,5 2-16 16,4-2-608-16,2 2-128 0,-1 0-32 0,1 2 0 0,-5-1-544 0,-4 5-192 15,-4 0 0-15,-5 4-12112 16,-6-1-2544-16</inkml:trace>
  <inkml:trace contextRef="#ctx0" brushRef="#br0" timeOffset="7492.8">4295 13773 12895 0,'0'0'1152'0,"0"0"-928"0,5-9-224 0,0 0 0 16,-1-1 1536-16,-1 2 256 16,-3 8 48-16,3-10 16 0,-3 10-16 0,0 0 0 0,0 0 0 0,0 0 0 15,0 0-608-15,0 0-112 16,0 0-32-16,0 0 0 0,0 0-432 0,-7 15-80 0,-1 0-32 0,-3 6 0 16,-1 4-32-16,1 3-16 0,-1 5 0 0,1 3 0 15,0 2 16-15,-1 5 0 0,1-1 0 0,1 1 0 16,-3-2-192-16,3-2-48 0,-2 0 0 0,2-4 0 15,1 1-144-15,2-1-128 0,3-3 144 0,-1-3-144 16,0-1 128-16,1-5-128 0,0-4 0 0,1-1 0 16,2-1 0-16,0-2 0 0,1 1 0 0,-1-4 0 15,1-12-1536-15,0 0-240 0,0 0-48 0,0 0-8016 16,-8 1-1600-16</inkml:trace>
  <inkml:trace contextRef="#ctx0" brushRef="#br0" timeOffset="7689.83">3703 14343 15663 0,'0'0'1392'0,"0"0"-1120"15,0 0-272-15,14 2 0 0,4-5 2304 0,2 3 416 16,3-1 80-16,3-2 16 0,6-2-1600 0,4-1-320 16,3 0-64-16,6-5-16 0,3 1-48 0,0 1-16 15,-2 3 0-15,-3-2 0 0,-5 5-368 0,-3 0-80 16,-5 3-16-16,-4 0 0 15,-5 0-608-15,-4 3-128 0,-3-2-32 0,-14-1-13472 0</inkml:trace>
  <inkml:trace contextRef="#ctx0" brushRef="#br0" timeOffset="7879.95">3624 14701 28559 0,'0'0'2544'0,"0"0"-2032"0,0 0-512 0,13 2 0 15,3 4 576-15,2 0 0 0,4-9 16 0,2 6 0 16,5-3 384-16,4-3 80 0,4-1 16 0,1-1 0 16,3 1-416-16,-1-1-80 0,1 3 0 0,-2 2-16 15,-2 0-352-15,-5-2-64 0,-1-1-16 0,-5 1 0 16,0 2-1904-16,-5-1-384 0</inkml:trace>
  <inkml:trace contextRef="#ctx0" brushRef="#br0" timeOffset="8992.45">4582 14886 10127 0,'0'0'896'0,"0"0"-704"16,0 0-192-16,0 0 0 0,0 0 1792 0,8-5 320 15,-8 5 64-15,0 0 0 0,0 0-720 0,0 0-160 16,0 0-16-16,0 0-16 0,0 0-720 0,0 0-144 0,10 5-16 0,-2 4-16 16,-3-1-48-16,0 3-16 15,-2-2 0-15,3 2 0 0,-1 2 16 0,0-1 16 0,1 2 0 0,1 2 0 16,-2 1-48-16,1 0-16 16,2 1 0-16,-1 1 0 0,1-2 32 0,0-2 0 15,1-184 0-15,-3 363 0 0,-1-182 208 0,4-4 32 16,0 0 16-16,-9-8 0 0,9 7 64 0,0-2 16 0,-9-5 0 0,10 6 0 15,-10-6 16-15,10 3 16 0,-2-3 0 0,2 0 0 16,0-1-32-16,-1-6 0 0,-3-2 0 0,4-2 0 16,2-2 16-16,-2-3 0 0,-2-6 0 0,-1 0 0 15,5 0-144-15,-2-5-16 0,-1-4-16 0,-2-3 0 16,0-3-96-16,-1-7-32 0,3-3 0 0,0-6 0 16,1-1-144-16,1-1-16 0,1-2-16 0,2 0 0 15,1-2-176-15,2-3 160 0,-1-2-160 0,1 2 160 0,-1 4-160 0,1 3 0 16,-2 3 144-16,-2 1-144 0,-2 5 0 0,1-1 0 15,-5 4 0-15,2-1 128 0,-1 2-128 0,-2 2 0 16,-2-2 0-16,0 5 0 0,-2 3 0 0,1 5 0 16,-3-3 0-16,0 5 0 0,0 5 0 0,0 1 0 15,0 1-144-15,0-2 144 0,0 3 0 0,0 3-176 16,1 2 176-16,0-2-128 0,1 2 128 0,-2 4 0 16,0 0 0-16,0 4-128 0,-2-2 128 0,2 8-128 15,0-7 128-15,0 7-128 0,0 0 128 0,0 0 0 16,2-9 0-16,-2 9-128 0,0 0 128 0,0 0 0 15,5-8-144-15,2 4 144 0,2 0 0 0,3 1-144 16,0 0 144-16,4 0 0 0,3 2-160 0,1 0 160 16,3-2-128-16,5 1 128 0,4-2 0 0,2 3-128 0,2 0 128 15,2-2 0-15,8 0 0 0,2 2 0 16,6-3 0-16,5-3-128 0,2 0 128 0,-13 4 0 16,4-6 0-16,7 2 0 0,3-3 0 0,3 2 0 0,5-2 0 15,0 1 0-15,1-1 0 0,0 4 0 0,-3-3 0 0,-1 1 128 16,0 2-128-16,-6 0 128 15,-1 2-128-15,-2 1 128 0,-4 2-128 0,-7 0 0 0,-3 1 0 0,-2 1 0 16,-6 0 0-16,-6 1 0 0,-4 0 0 0,-5 2 128 16,-3 1-128-16,-2 0 0 0,-4-1-176 0,0 5 176 31,-9-2-2112-31,-1 4-320 0,-5-2-64 0</inkml:trace>
  <inkml:trace contextRef="#ctx0" brushRef="#br0" timeOffset="9483.01">5359 14434 3679 0,'0'0'320'0,"0"0"-320"0,0 0 0 0,0 0 0 16,0 0 3760-16,0 0 672 0,0 0 144 0,0 0 32 15,0 0-2176-15,0 0-448 0,0 0-64 0,0 0-32 16,0 0-480-16,0 0-112 0,0 0-16 0,0 0 0 16,9-2-192-16,4 0-32 0,3-3-16 0,2 1 0 15,1-1-208-15,3 2-64 0,1-2 0 0,2 1 0 16,3 2-128-16,1 1-48 0,0-1 0 0,1 2 0 0,-2-1-224 0,-2 1-48 15,-2 0-16-15,-1 0 0 0,-2 1-304 0,-2 1 160 16,-3-2-160-16,0 1 128 0,-4 1-128 0,0 1-192 16,-3-2 32-16,-9-1 16 15,0 0-3056-15,0 0-592 0</inkml:trace>
  <inkml:trace contextRef="#ctx0" brushRef="#br0" timeOffset="9831.95">6145 13871 22111 0,'0'0'1968'0,"6"-4"-1584"0,3-1-384 0,-5 2 0 16,-4 3 1104-16,5-5 144 15,-5 5 32-15,0 0 0 0,0 0 80 0,0 0 32 16,0 0 0-16,0 0 0 0,-2 9-576 0,-1 4-112 0,-1-1-32 0,-4 5 0 16,1 3-32-16,-1 7-16 15,-2-2 0-15,0 3 0 0,-1-1-112 0,1 2-32 0,3 4 0 0,0-5 0 16,4-1-208-16,0-2-32 0,3 2-16 0,3-4 0 16,0-1-80-16,4-3-16 0,0-2 0 0,3-1 0 15,2-4 160-15,1 0 32 0,2-6 0 0,1 1 0 16,1-2-112-16,-1-4-16 0,2-2 0 0,1-3 0 0,3 0-384 0,0-1-64 15,-1-5-32-15,1 1 0 16,-4-3-2384-16,-1 2-464 0,0-2-112 0</inkml:trace>
  <inkml:trace contextRef="#ctx0" brushRef="#br0" timeOffset="10135.31">6607 13799 12895 0,'0'0'1152'0,"0"0"-928"16,0 0-224-16,0 0 0 0,0 0 2320 0,0 0 432 15,0 0 64-15,0 0 32 0,0 0-992 0,-5 7-192 16,0-1-32-16,0 6-16 0,-1 0-384 0,-2 6-80 16,-1 5 0-16,-1 2-16 0,-1 7 32 0,-1 4 16 15,2-1 0-15,-4 19 0 0,1-1-192 0,-2 2-32 16,0-1-16-16,2 0 0 0,0-2-544 0,2-4-96 15,-1-2-32-15,2-3 0 0,-1-3-272 0,4-4 0 16,-1-1 128-16,0-6-128 0,0 3 0 0,2-3 128 0,1-6-128 0,1 0 0 16,2 0 0-16,-1-6 0 0,0-4 0 0,2-1 0 31,1-5-1152-31,0-7-352 0,0 0-64 0,0 0-9920 0,5-7-1984 0</inkml:trace>
  <inkml:trace contextRef="#ctx0" brushRef="#br0" timeOffset="10721.21">7056 14436 11055 0,'0'0'976'0,"0"0"-784"16,0 0-192-16,0 0 0 0,5-2 2304 0,-5 2 432 15,0 0 80-15,0 0 0 0,0 0-816 0,0 0-160 16,0 0-48-16,0 0 0 0,-5-3-672 0,5 3-144 16,-5-1-16-16,-3 3-16 0,-2 0-272 0,-1 1-48 15,-2 4-16-15,-1 2 0 0,-3 2-48 0,1-1-16 16,-2 4 0-16,0 2 0 0,3 0-32 0,-1-1 0 16,-1-2 0-16,1 0 0 0,-1 3-224 0,0 2-48 15,2-1-16-15,3-2 0 0,-1-1-224 0,1 0 176 16,1 0-176-16,-1 0 160 0,0-4-160 0,3 1 128 15,-1 2-128-15,3-4 128 0,2 2-128 0,1-3 160 16,4-8-160-16,0 0 160 0,3 10 112 0,-3-10 32 16,6 4 0-16,3-1 0 0,3-3 176 0,2-3 32 15,1 1 16-15,5-5 0 0,1-3-272 0,0 0-64 0,1 0-16 0,1-3 0 16,-2 3-176-16,1-3 0 0,0-3 0 0,-2 4 0 16,-1 3 0-16,0 0 0 0,0 5 0 0,-1 1 0 15,-2 0 0-15,0 2 0 0,-4 2 128 0,0 2-128 16,-2-1 0-16,-2 3 0 0,-1 3 0 0,0 1 0 15,-4 4 0-15,0 3 0 0,-3 1 0 0,-3 3 128 16,1-2 16-16,-2 0 0 0,-1 3 0 0,-3 2 0 0,-1 2 64 0,-1 0 16 16,0 3 0-16,-1-1 0 15,-5 10-96-15,4-4-128 0,-2-2 176 0,2-4-176 0,2-3 144 0,4-4-144 16,1-2 0-16,3-3 144 0,2-5-144 0,4 2 128 16,3-2-128-16,0-4 128 0,3-4 192 0,4-2 16 15,4-2 16-15,4 0 0 0,1-5-112 0,1 1-32 16,1-2 0-16,2 1 0 0,2 2-208 0,0-4 0 15,2 0 0-15,1 0 0 0,1 1-192 0,-3 2-64 16,1-2-32-16,-2 3 0 16,-2 0-2320-16,-1 0-464 0,0 4-80 0</inkml:trace>
  <inkml:trace contextRef="#ctx0" brushRef="#br0" timeOffset="11270.31">3277 15927 21247 0,'-13'4'944'0,"13"-4"192"0,-11 3-912 0,11-3-224 15,0 0 0-15,0 0 0 0,0 0 1328 0,0 0 208 16,9-8 64-16,7 2 0 0,6-1-288 0,7-3-48 0,8 2-16 0,10-4 0 16,10-5-320-16,8 1-64 15,9-3-16-15,6-1 0 0,6 3-64 0,8-1-16 0,7 0 0 0,5 3 0 16,6 0-112-16,4 3-16 15,1 1-16-15,1 1 0 0,2 1-160 0,4 4-16 0,-2-2-16 0,-1 3 0 16,-3 2-176-16,-34 1-48 16,8 1 0-16,3 0 0 0,2 1-208 0,-1-1 176 15,-2 0-176-15,-6 1 160 0,-4 3-160 0,-8 4 0 0,-2-5 0 0,-6 1 0 32,-3 1-1280-32,-7 3-272 0,-9-4-64 0,-7 0-9904 0,-5-2-1968 0</inkml:trace>
  <inkml:trace contextRef="#ctx0" brushRef="#br0" timeOffset="11759.07">4717 16542 23327 0,'-15'-3'1024'0,"15"3"224"0,0 0-992 0,-1-12-256 0,2-2 0 0,5 3 0 15,6-3 1408-15,3-3 224 16,5-1 48-16,6 2 16 0,4-2-320 0,6 2-64 0,3-2-16 0,3 2 0 15,3 3-320-15,3 4-64 16,2 4-16-16,-3 2 0 0,-4 7-256 0,-4 2-48 0,-1 8-16 0,-5 3 0 16,-6 2-304-16,-4 1-64 0,-4 3-16 15,-6 5 0-15,-4-1 32 0,-7 6 0 0,-2 0 0 0,-7 1 0 16,-5 0 64-16,-3 1 16 0,-4 2 0 0,-4-3 0 16,-5 0-64-16,0 2-16 0,0-1 0 0,-1-3 0 15,3-3 0-15,3-5 0 0,6-2 0 0,3-4 0 16,3-5 208-16,8-2 32 0,3-11 16 0,0 0 0 15,11 3-32-15,7-5 0 0,6 0 0 0,8-6 0 16,6-2 32-16,4-4 0 0,10 0 0 0,-13 4 0 0,5-4-320 16,7-3-160-16,6 0 160 0,2-1-160 15,5 1 128-15,1 2-128 0,0 2 0 0,-2 2 144 16,0-1-784-16,-1 6-144 0,0 5-48 0,22 1-20160 16</inkml:trace>
  <inkml:trace contextRef="#ctx0" brushRef="#br0" timeOffset="13195.08">916 18833 18431 0,'0'0'1632'0,"0"0"-1312"0,0 0-320 0,0 0 0 16,0 0 1152-16,8-4 144 0,2-5 48 0,7 3 0 16,3-3-336-16,7 0-64 0,5-5-16 0,3-1 0 15,2-3-384-15,2 0-80 0,3 3-16 0,2 1 0 16,0-4-256-16,1 4-64 0,-2 1-128 0,-2 6 192 15,-6-1-1440-15,-2 4-288 0</inkml:trace>
  <inkml:trace contextRef="#ctx0" brushRef="#br0" timeOffset="13370.11">1103 19031 19343 0,'0'0'1728'0,"0"0"-1392"15,0 0-336-15,8-6 0 0,5-4 1152 0,2 2 144 16,1-3 48-16,4 3 0 0,0-1-896 0,3 3-192 16,2-7-16-16,1 1-16 0,0 2-224 0,5-4 0 15,-1 0 0-15,2 4 0 16,2-1-1648-16,-3 3-208 0,-2-2-64 0</inkml:trace>
  <inkml:trace contextRef="#ctx0" brushRef="#br0" timeOffset="14024.39">1373 18180 20271 0,'-13'-2'896'0,"13"2"192"0,0 0-880 0,0 0-208 0,0 0 0 0,5-7 0 15,5 3 768-15,6-1 128 0,3 1 0 0,5 1 16 16,3 1-16-16,6 2 0 0,5 0 0 0,5 0 0 16,3 2-32-16,2 2-16 0,2 4 0 0,-1 1 0 15,1 3-128-15,-2 7-16 0,-1 7-16 0,-8 4 0 16,-6 6-256-16,-6 6-48 0,-6 6-16 0,-5 4 0 15,-5 3-48-15,-4 5-16 0,-8 2 0 0,-10-4 0 16,-4 0 80-16,-6-2 0 0,-7-4 16 0,-4 0 0 16,-6-1 64-16,2-4 16 0,-3-4 0 0,-1 1 0 15,0-4-128-15,1-3-32 0,3-7 0 0,4-4 0 0,4-1-192 0,6-6-128 16,6-6 160-16,7-3-160 16,9-10-1568-16,0 0-416 0,10-9-64 0</inkml:trace>
  <inkml:trace contextRef="#ctx0" brushRef="#br0" timeOffset="14325.27">3132 18285 20271 0,'0'-9'1792'0,"0"-4"-1424"0,0 1-368 0,3 3 0 15,0-1 1280-15,-3 10 192 0,0 0 48 0,0 0 0 16,0 0-160-16,8 11-16 0,-3 7-16 0,-2 6 0 16,-1 3-368-16,-2 6-64 0,-4 6 0 0,1 2-16 15,-4 5-368-15,1-4-64 0,-2 1 0 0,1 1-16 16,-1-1-272-16,2 2-160 0,2-4 192 0,-3-5-192 31,-1-4-592-31,0-5-240 0,2-3-32 0,2-6-9152 0,1-8-1824 0</inkml:trace>
  <inkml:trace contextRef="#ctx0" brushRef="#br0" timeOffset="14807.46">3545 18368 23775 0,'-7'25'1056'0,"1"-7"224"0,0 0-1024 0,-3 5-256 16,-1-1 0-16,-3 1 0 0,-2 3 1088 0,-1-2 192 15,-2-1 16-15,1-2 16 0,1 0-288 0,2-4-64 16,1-3-16-16,3-3 0 0,2-4-80 0,8-7-16 16,0 0 0-16,0 0 0 0,0 0 128 0,8-16 32 15,-1-5 0-15,6 0 0 0,4-2-496 0,2-4-80 0,1 1-32 0,3-4 0 16,2 2-272-16,1-2-128 0,-3-2 0 0,2 4 128 15,1-1-128-15,-1 2 0 0,2 2 0 0,-2 4 128 16,-1 4-128-16,-2 3 0 0,-3 5 0 0,-4 4 0 16,-2 6 0-16,-3 8-144 0,-2 1 144 0,-5 6 0 15,-1 6-160-15,-5 2 160 0,-1 3-128 0,-4 2 128 16,-6 3 0-16,-2-2 0 0,0 1 0 0,-2-2 0 16,-1-6 0-16,1-4 0 0,3-4 0 0,3-2 0 15,6-5 0-15,6-8 0 0,0 0 0 0,0 0 128 16,0 0 32-16,6-8 16 0,5-6 0 0,4-2 0 15,4-6 128-15,4-2 16 0,1-3 16 0,1 3 0 16,2-4-160-16,0 1-48 0,1-3 0 0,1 6 0 16,1 2-128-16,0 4 0 0,1 2 0 0,0 6-176 15,-2 7 176-15,-2 4 0 0,-3 3 0 0,-4 6-128 0,-4 2 128 0,-2 4 0 16,-3 5 0-16,-2 4-128 0,-4 0 128 16,-4 5 0-16,-1-4 0 0,0 5 0 0,-4 2 0 0,2-1 0 15,-1-4 0-15,2 1 0 0,-3-4-256 0,3 1 0 16,-1-3-16-16,5-6-11968 15,1-1-2400-15</inkml:trace>
  <inkml:trace contextRef="#ctx0" brushRef="#br0" timeOffset="15284.79">5189 18206 5519 0,'-4'-10'496'0,"-1"2"-496"0,-4 0 0 0,0 2 0 16,-1 5 3440-16,-3 1 592 0,-2 1 112 0,-3 7 16 16,-1 1-2192-16,-3 6-448 0,0 3-96 0,-3 2-16 15,0 4-384-15,1 6-96 0,0 1-16 0,0 1 0 16,-1-1-256-16,4-2-48 0,2-4-16 0,3 1 0 16,4-6-112-16,4-2-32 0,7-7 0 0,1-11 0 0,0 0-16 0,10 7-16 15,3-7 0-15,5-3 0 0,2-7 96 0,4 0 0 16,4-5 16-16,2-3 0 0,1-2-144 15,-1-5-48-15,1 1 0 0,-1 3 0 0,2-2-80 0,-4 1 0 16,-4 2-16-16,1 1 0 0,-3 3-16 0,0 4 0 16,-3 2 0-16,-1 2 0 0,-3 2-224 0,-1 4 128 15,-1 5-128-15,-2 2 0 0,-1 3 0 0,1-1 0 16,-2 5 0-16,-3 2 0 0,-1-2 0 0,1 5 0 16,1-1 0-16,0 1 0 15,0-2-1152-15,0 2-208 0,3-1-48 0,-1-4-14512 0</inkml:trace>
  <inkml:trace contextRef="#ctx0" brushRef="#br0" timeOffset="15948.49">2598 17747 14735 0,'4'-6'1312'0,"-1"-2"-1056"16,-2 1-256-16,-1 7 0 0,0 0 1536 0,0 0 256 15,0 0 64-15,0 0 0 0,0 0-528 0,2 14-112 16,-2 2 0-16,-1 5-16 0,0-1-176 0,-3 9-16 16,-1 0-16-16,0 4 0 0,0 2-176 0,-2-1-48 15,1 0 0-15,0 1 0 0,-2-6-240 0,3-2-48 16,1-4-16-16,2-3 0 0,-3-5 32 0,3-2 0 16,2-13 0-16,0 0 0 0,0 0 96 0,0 0 32 15,0 0 0-15,0 0 0 0,7-12 96 0,-1-4 32 16,0-3 0-16,3-2 0 0,1-1-448 0,1-5-96 15,0-1-16-15,-2-4 0 0,1 3-192 0,1 1 128 0,1-8-128 0,2 2 0 16,0-2 0-16,4 2 128 0,2 1-128 0,0 3 0 16,3 2 0-16,0 5 0 0,0 0 0 0,-1 6 0 15,-1 6 0-15,0 2 0 0,-2 6 0 0,-3 7 0 16,-2 6-176-16,-4 6 176 0,-3 0-160 0,-5 3 160 16,-3 2 0-16,-7 4 0 0,-1 3-128 0,-3-1 128 15,-5 1 0-15,-1-3 0 0,-1-1 0 0,3-3 0 16,2-4 0-16,-3-1-144 0,1-5 144 0,2 0-128 15,2-3-1392-15,2-3-272 0,1-4-48 0,2-4-14368 16</inkml:trace>
  <inkml:trace contextRef="#ctx0" brushRef="#br0" timeOffset="16247.83">3121 17600 23951 0,'-7'20'2128'0,"3"-6"-1696"16,-1-1-432-16,0 0 0 0,-2 3 672 0,0 2 48 16,1 2 16-16,3-2 0 0,0-3 416 0,1 1 64 15,4-1 32-15,0-2 0 0,2-3-736 0,2 1-128 0,2-3-48 0,2-1 0 16,2-3 128-16,3-3 32 0,4-1 0 0,1-1 0 16,2-4 64-16,-1-4 16 15,1 2 0-15,1-7 0 0,1-2 64 0,-2 0 32 16,-3-2 0-16,-1 2 0 0,-2-1-160 0,-2 0-16 15,-1 0-16-15,-2 1 0 0,1 0-176 0,-7-1-48 16,-1 0 0-16,-2 1 0 0,-1 1-96 0,-1 4-32 0,-1 3 0 0,1 8 0 16,-1-10-272-16,1 10-64 0,0 0-16 0,0 0 0 31,0 0-2272-31,0 0-464 0,-1-6-96 0,1 6-16 0</inkml:trace>
  <inkml:trace contextRef="#ctx0" brushRef="#br0" timeOffset="16523.72">3705 17511 13823 0,'0'0'1216'0,"0"0"-960"0,0 0-256 0,-7 11 0 0,-3 0 2208 15,1 3 400-15,2 2 80 0,0 3 0 0,-1 4-688 0,0 0-144 16,0-3-16-16,-1 1-16 0,0-2-704 0,1 1-144 16,2 2-16-16,1-5-16 0,1-4-464 0,1 0-96 15,2-6 0-15,1-7-16 0,0 0 0 0,0 0 0 16,0 0 0-16,0 0 0 0,14-1 272 0,0-4 48 15,-1-6 16-15,1-2 0 0,0 0-240 0,0-3-32 16,1-2-16-16,1-2 0 0,-2-5-176 0,3 1-48 16,1 1 0-16,-2-2 0 0,-2 2-64 0,1 0 0 0,3-1-128 15,-1 4 192-15,-4 2-192 0,-1 4 0 16,1 2 0-16,0 2 0 0,-6 4-128 0,-7 6-128 0,0 0-32 0,10 4 0 31,-10-4-2448-31,8 12-480 0,-2-1-112 0</inkml:trace>
  <inkml:trace contextRef="#ctx0" brushRef="#br0" timeOffset="16871.41">4046 17723 24351 0,'0'0'1088'0,"0"0"208"0,0 0-1040 0,0 0-256 0,11 0 0 0,1-2 0 16,1-3 1440-16,2-1 224 0,3 1 64 0,-3-2 0 15,4-1-416-15,3 1-80 0,2-5-16 0,10-4 0 16,-5-2-400-16,1 1-96 0,-4 3-16 0,-3 3 0 0,-4-3-240 0,-7 5-48 16,-1 1-16-16,-2 2 0 15,-1 0-160-15,-1-1-48 0,-7 7 0 0,0 0 0 0,0 0-32 0,-9-1-16 16,-1 2 0-16,-4 3 0 0,-1 4-144 0,-5 2 0 16,-6 4 0-16,1 4 0 0,1-1 0 0,-2 1 0 15,-1 3 0-15,3 0 0 0,4 3 0 0,3-2 0 16,5-3 0-16,2 0 0 0,3-2 0 0,6-2 0 15,2-2 0-15,4-1 0 0,3 1 0 0,3-4 0 16,3 1 0-16,7-4 0 0,-4-1 0 0,5-1 0 16,2-1 0-16,-6-3 0 15,0 0-1824-15,2-3-240 0,2-1-48 0</inkml:trace>
  <inkml:trace contextRef="#ctx0" brushRef="#br0" timeOffset="17201.93">4898 17245 21359 0,'0'0'944'0,"0"0"208"0,0 0-928 0,0 0-224 0,0 0 0 0,0 0 0 0,-4 10 1488 0,-1-1 256 15,1 4 48-15,-2 4 16 0,-3 2-384 0,-1 1-80 16,-3 3 0-16,0 4-16 0,0-1-368 0,2 2-80 16,2-2-16-16,-4 2 0 0,2-2-528 0,1 2-96 15,0-2-32-15,1 0 0 0,1-4-208 0,2 0 0 16,2-3 0-16,0-2 0 0,3-1 0 0,1-2-160 15,1 0 0-15,3-4 0 16,1-1-2640-16,-5-9-528 0</inkml:trace>
  <inkml:trace contextRef="#ctx0" brushRef="#br0" timeOffset="17486.88">5107 17485 21183 0,'0'0'1888'0,"0"0"-1504"0,0 0-384 0,0 0 0 15,0 0 1408-15,0 0 224 0,0 0 32 0,0 0 16 16,0 0-528-16,2 8-96 0,0-2-32 0,1 3 0 15,-3-9-416-15,6 8-96 0,2 1 0 0,1-1-16 16,-2 0-272-16,2-1-48 0,0 2-16 0,0-3 0 16,1 2-160-16,0-1 0 0,2-3 144 0,0 0-144 15,1 0-1744-15,2 1-432 0</inkml:trace>
  <inkml:trace contextRef="#ctx0" brushRef="#br0" timeOffset="17641.83">5387 17474 20271 0,'-8'6'1792'0,"0"5"-1424"16,-3-3-368-16,0 6 0 0,-3 6 2176 0,-1 1 384 16,-3 5 64-16,-4-4 0 0,1 6-1104 0,0-2-240 15,1 2-32-15,1-3-16 0,0 3-896 0,2-4-176 16,3 0-32-16,-1 8-15456 0</inkml:trace>
  <inkml:trace contextRef="#ctx0" brushRef="#br0" timeOffset="18521.77">6104 18154 16575 0,'2'-4'1472'0,"2"-5"-1168"0,-1-1-304 0,-1-1 0 0,0 3 1680 0,-2-3 288 16,-2 1 48-16,0 2 16 0,-2 2-48 0,-2-3 0 15,-2 4 0-15,-1-1 0 0,-4 1-912 0,-1 4-192 16,-1 2-48-16,-1 4 0 0,-2 2-528 0,-2 2-112 15,-3 6-32-15,-3 4 0 0,0 5-160 0,3 0 0 16,-1 4 0-16,3-2 128 0,2 2-128 0,5-4 0 16,4 0 0-16,6-4 0 0,4-2 0 0,8-3 0 15,2-2 0-15,4-3 0 0,4-6 128 0,6-3 80 16,0-2 32-16,5-5 0 0,-1-3-32 0,3-3 0 16,-2 1 0-16,1-3 0 0,-2-1-32 0,-2 2-16 15,-1 3 0-15,-6 0 0 0,-2 3 0 0,-4 1 0 16,-3 3 0-16,-3 6 0 0,-7-3-160 0,2 13 192 15,-4 4-192-15,-3 6 192 0,-5 4-32 0,-1 4 0 16,-3-2 0-16,-2 4 0 0,-3 0-160 0,-1 1 128 16,-2 1-128-16,0-1 128 0,1-5-128 0,0 0 128 15,-1-1-128-15,2-4 128 0,-1-5-128 0,2-1-256 16,1-1 64-16,-7 1 16 16,6-6-2208-16,6-7-448 0</inkml:trace>
  <inkml:trace contextRef="#ctx0" brushRef="#br0" timeOffset="18743.99">6729 18030 17503 0,'0'0'1552'0,"0"0"-1232"0,-3 6-320 0,-1 1 0 0,-1 0 1760 0,-3 6 288 16,-1-1 64-16,-1 2 16 0,-2 5-512 0,0 2-96 15,-3-2-32-15,-1 2 0 0,1 1-704 0,0 1-144 16,2 1-16-16,0-2-16 0,1-2-288 0,1-1-64 16,3 0-16-16,0-2 0 0,2-2-512 0,3-2-112 15,2-5 0-15,1 3-9328 16,0-11-1856-16</inkml:trace>
  <inkml:trace contextRef="#ctx0" brushRef="#br0" timeOffset="19226.61">7141 17907 14735 0,'0'0'1312'0,"0"0"-1056"0,0 0-256 0,0 0 0 16,-2 9 1472-16,-2-2 256 0,-1 2 32 0,-2-2 16 15,2 5-432-15,-2-2-64 0,-1 3-32 0,-1 3 0 16,-1 1-304-16,-1 0-64 0,-1 4-16 0,-1-1 0 16,-2 3-48-16,0 1-16 0,0-1 0 0,2-5 0 15,1 0-224-15,2-3-64 0,1 0 0 0,2-3 0 0,2-1-48 0,-2-5-16 16,4 2 0-16,3-8 0 0,0 0 64 0,0 0 16 15,0 0 0-15,0 0 0 0,0 0 192 0,6-8 48 16,0 2 0-16,3-4 0 0,1-3-320 0,2-2-48 16,-2-2-16-16,3-2 0 0,2-1-128 0,-1-2-48 15,2 2 0-15,3 1 0 0,2 0-208 0,0 1 0 16,1 2 0-16,1-1-160 0,2 2 160 0,1 3 0 16,-2 0 0-16,-1 5 0 0,-4 3 0 0,-1 2 0 15,1 4 0-15,-4 5 0 0,-1 0-128 0,-3 6 128 16,-3 2-128-16,-2 3 128 0,-3 3 0 0,-3 0 0 15,-3 5 0-15,-3-4-128 0,1 4 128 0,-3 1-192 16,-1-3 192-16,2 2-192 16,2-3-1536-16,-2-1-304 0,2-3-64 0,1 3-13984 0</inkml:trace>
  <inkml:trace contextRef="#ctx0" brushRef="#br0" timeOffset="19587.18">7835 17906 23951 0,'0'0'2128'0,"0"0"-1696"0,-4-4-432 0,-1 2 0 15,-2-1 1392-15,-2 3 192 0,-3 3 32 0,-2 1 16 16,-3 2-544-16,-2 4-128 0,-4 3 0 0,-2 1-16 16,0 4-592-16,0 1-112 0,0 2-32 0,4 0 0 15,1-1-208-15,4-1 128 0,5-1-128 0,3 0 0 16,3-2 0-16,4-2 0 0,3-5 0 0,5 0 0 15,2-4 256-15,2-1-64 0,3-2 0 0,3-3 0 0,0-4 176 0,4-1 16 16,0-4 16-16,1-2 0 0,1 1-112 0,-2-3-32 16,-1 1 0-16,-3 2 0 0,0-3 16 0,-2 0 0 15,-2 1 0-15,-3 4 0 0,-2-1-16 0,-2 3-16 16,0 4 0-16,-6 3 0 0,0 0-240 0,0 0 128 16,0 6-128-16,0 5 0 0,-4 0 0 0,2 3 0 15,-1 3 0-15,2 1 0 0,0 0 0 0,1 0 0 16,1-2 0-16,2 1 0 0,0 1-208 0,3-3 16 15,1-1 0-15,3-4 0 16,3-1-1520-16,1-4-288 0,3-1-64 0,7-5-12912 0</inkml:trace>
  <inkml:trace contextRef="#ctx0" brushRef="#br0" timeOffset="19904.25">8271 17860 21183 0,'-9'14'1888'0,"5"-3"-1504"0,2 1-384 0,-4 5 0 16,-2 2 976-16,-2 3 128 0,1 0 32 0,-1 3 0 16,0 1 368-16,-1-3 80 0,1 3 16 0,0-4 0 15,2 0-688-15,2-2-128 0,1-3-16 0,1-2-16 16,2-1-208-16,0-6-32 0,4 1-16 0,-2-9 0 16,0 0 272-16,0 0 64 0,10-4 16 0,3-4 0 15,2 1-160-15,1-6-48 0,1-4 0 0,1 0 0 16,-1-1-368-16,2 0-80 0,1-2 0 0,-1-1-16 15,0-4-176-15,1 2 160 0,3 3-160 0,1 1 160 0,0 1-160 0,0 0 0 16,-1 5 0-16,-1 6 0 0,-3-2 0 0,-1 4 0 16,-3 3 0-16,-1 2 0 0,-1 5-128 0,-2 4 128 15,-2-1-160-15,-3 3 160 16,-2 0-528-16,-1 0-16 0,1 2 0 0,-1-2 0 16,1 1-2544-16,1 0-512 0</inkml:trace>
  <inkml:trace contextRef="#ctx0" brushRef="#br0" timeOffset="20219.87">9024 17902 26719 0,'0'0'2368'0,"-3"5"-1888"0,-1 4-480 0,1 0 0 16,-1 4 672-16,0 2 32 0,0 3 16 0,-1 2 0 15,2 5 448-15,3 2 96 0,2-1 16 0,2 3 0 16,-1-1-848-16,4 1-176 0,0 2-16 0,4-3-16 0,0-1-96 0,0-3-128 15,1 1 176-15,-2-2-176 0,3-1 0 0,-2-1 0 16,1-2 0-16,0-2-192 16,-2-5-1920-16,1-1-384 0</inkml:trace>
  <inkml:trace contextRef="#ctx0" brushRef="#br0" timeOffset="20416.37">9467 17972 28559 0,'-9'17'2544'0,"3"-4"-2032"16,-4 4-512-16,5-4 0 0,-4 5 704 0,0 5 64 16,-2 3 0-16,-3 4 0 0,-4 0 640 0,3 4 144 15,-3 5 32-15,-3-1 0 0,4 2-832 0,-6 9-176 16,1-4-16-16,2-1-16 0,1-2-352 0,2-3-192 16,1 3 192-16,-3 16-192 15,3-11-1040-15,4-3-320 0,-1-7-64 0,-1-8-16 0</inkml:trace>
  <inkml:trace contextRef="#ctx0" brushRef="#br0" timeOffset="20593">7850 17419 42383 0,'0'0'3776'16,"0"0"-3024"-16,0 0-608 0,-8 3-144 15,-1-1 0-15,1 2 0 0,0 3 144 0,1-1-144 16,2 4 0-16,-5-1-160 0,-1 5 16 0,0 0-12384 16,-4 3-2464-16</inkml:trace>
  <inkml:trace contextRef="#ctx0" brushRef="#br0" timeOffset="21085.18">4268 19471 32127 0,'0'0'1424'0,"0"0"304"0,0 0-1392 0,0 0-336 0,-6 6 0 0,0 11 0 16,-2 6 192-16,-1 7-16 0,-1 2-16 0,-3 7 0 0,1 2 208 0,-2 4 32 15,0-5 16-15,-4 7 0 0,0-4-160 0,0 4-16 16,0-2-16-16,1-1 0 0,-1-4 16 0,3-7 0 16,4-8 0-16,3-4 0 0,0-7 144 0,3-3 16 15,5-11 16-15,0 0 0 0,0 0 352 0,6-15 80 16,3-11 16-16,5-3 0 0,4-6-176 0,3-6-48 16,4 0 0-16,0 1 0 0,2-6-464 0,-1 3-176 15,1-4 0-15,1 2 144 0,4-2-144 0,1 4 0 16,0 0 0-16,0 7 0 0,0 8 128 0,0 1-128 15,-1 4 128-15,1 7-128 16,-3 5-272-16,2 5-144 0,-1 4-32 0,-2 6-12096 16,-1 5-2416-16</inkml:trace>
  <inkml:trace contextRef="#ctx0" brushRef="#br0" timeOffset="21414.04">5339 19487 34959 0,'0'0'1536'0,"-9"7"336"0,-1 2-1488 0,-2 3-384 0,1 6 0 0,-4 1 0 15,-6 2 432-15,0 4 16 0,-1 0 0 0,0 6 0 16,1-1-16-16,-2 1 0 0,1-2 0 0,2 2 0 16,2-3-304-16,5 1-128 0,6-6 128 0,4-2-128 0,6 1 0 0,4-5 0 15,5-5 0-15,7-3 0 16,6-5 144-16,6-4-144 0,2-3 160 0,2-7-160 0,4-5 224 0,0-3-48 15,0-2-16-15,1-2 0 0,-6 2 80 0,2-6 16 16,-4 2 0-16,-3 0 0 0,-4-4 192 0,-4 3 64 16,-6-3 0-16,-5 4 0 0,-6 1-128 0,-6 1 0 15,-3 3-16-15,-3 3 0 0,-4 2-176 0,-6 2-48 16,-3 7 0-16,-2 1 0 16,-3 4-448-16,-2 5-80 0,-2 0-32 0,-1 3 0 15,3 1-2640-15,3-4-528 0</inkml:trace>
  <inkml:trace contextRef="#ctx0" brushRef="#br0" timeOffset="21743.42">6316 19437 12895 0,'0'0'576'0,"-4"10"112"0,-1 1-560 0,-1-2-128 0,-4 3 0 0,-3 3 0 16,-3 4 3520-16,-1 2 656 0,-1 5 144 0,-2-2 32 15,-3 7-2384-15,1-3-480 0,2 3-80 0,0 1-32 16,1-4-640-16,5 3-128 0,2-1-32 0,3-3 0 16,7-2-192-16,2-3-32 0,5-3-16 0,4 0 0 15,2-4-32-15,6-2-16 0,4-8 0 0,6-1 0 16,2-2 96-16,3-3 0 0,1-3 16 0,0-5 0 16,1-3 16-16,-2-4 0 0,-1 0 0 0,-1-3 0 15,-4-2 32-15,-1 0 0 0,-3-2 0 0,-4 0 0 0,-6 1 128 0,-4-4 48 16,-4-1 0-16,-7-3 0 0,-6-1-224 0,-3 2-32 15,-5-3-16-15,-2 7 0 0,-5 3-224 0,1 4-128 16,-3 2 160-16,1 3-160 0,-3 0-192 0,1 3-144 16,2 2-32-16,2 6 0 15,0-1-2016-15,3 5-416 16,2 0-80-16</inkml:trace>
  <inkml:trace contextRef="#ctx0" brushRef="#br0" timeOffset="21993.88">7473 18791 31327 0,'0'0'2784'0,"-6"6"-2224"0,1 2-560 0,-4 2 0 16,-2 4 1056-16,-1 3 96 0,-6 4 32 0,-4 3 0 15,-4 7 32-15,1 3 0 0,-1 4 0 0,-1 9 0 16,-3 2-512-16,2 0-112 0,1-1-16 0,1-1 0 15,1 3-320-15,2 0-64 0,2 0 0 0,3 0-16 16,4-5-32-16,1-1 0 0,5-3 0 0,2-4 0 16,5-3-144-16,1-5 0 0,1-1 0 0,2-6 0 31,0-5-592-31,1-1 0 0,-1-6 0 0,-3-10-11808 0,0 0-2352 0</inkml:trace>
  <inkml:trace contextRef="#ctx0" brushRef="#br0" timeOffset="22162.81">6876 19388 33631 0,'15'-10'1488'0,"0"2"304"0,5 1-1424 0,5-3-368 15,2 2 0-15,7-2 0 0,2 2 768 0,8-1 96 16,5 3 16-16,3-4 0 0,3 2-224 0,-2-2-32 16,-1 2-16-16,-3 1 0 15,-6 0-1104-15,1 4-208 0,-2-4-64 0,-1 5-15792 0</inkml:trace>
  <inkml:trace contextRef="#ctx0" brushRef="#br0" timeOffset="22502.47">8150 19261 21183 0,'0'0'1888'0,"0"0"-1504"0,0 0-384 0,0 0 0 16,0 0 2704-16,0 0 480 0,-10 0 80 0,-1 0 32 15,-2 1-1376-15,-2 5-256 0,-3 0-64 0,-1 2-16 16,-4 4-720-16,-1 2-144 0,0 0-16 0,-2 4-16 15,1 1-256-15,1 3-48 0,1-2-16 0,4 2 0 16,2 2-48-16,5 1 0 0,3-3 0 0,4-1 0 16,1 5 0-16,6-2 0 0,5-1 0 0,4 2 0 15,3-2-96-15,4 3-32 0,1 2 0 0,3-6 0 16,-1 0-16-16,0 2-16 0,0-2 0 0,0-3 0 16,-4 2 96-16,-3-3 32 0,-4-4 0 0,-2 0 0 15,-8-5 240-15,-2 1 48 0,-4-2 16 0,-4 2 0 16,-6-2 80-16,-7 1 16 0,-5-4 0 0,-6 0 0 0,-8 0-256 15,-5-5-48-15,-4-3-16 0,-4-2 0 0,-2-2-240 0,-2-5-128 16,0-1 128-16,-1 2-128 16,-1-3-560-16,3 1-176 15,0 1-32-15,4-2-16 0,0-2-1360 16,7-1-272-16,5 3-48 0,5-3-17504 0</inkml:trace>
  <inkml:trace contextRef="#ctx0" brushRef="#br0" timeOffset="42467.19">5960 11862 25167 0,'0'0'1104'0,"0"0"240"0,0 0-1072 0,0 0-272 0,9 5 0 0,-2 3 0 15,-4 0 656-15,5 4 80 0,0 5 16 0,1 2 0 16,-1 1 272-16,3 6 64 0,-1 0 16 0,0 6 0 16,0-3-432-16,0 4-96 0,-1 4 0 0,0 0-16 15,-4-1-96-15,-1-2-16 0,-3-2 0 0,-3 1 0 16,-1-3-32-16,-1-2-16 0,-3-1 0 0,-2-4 0 0,-1 0-48 0,-2-4-16 15,-1-1 0-15,1-6 0 0,-2-4-336 16,0-2 144-16,0-4-144 0,-3-5-11264 16,-2-7-2336-16</inkml:trace>
  <inkml:trace contextRef="#ctx0" brushRef="#br0" timeOffset="43067.54">6942 11417 18431 0,'0'0'1632'0,"0"0"-1312"15,5-8-320-15,-5 8 0 0,1-12 1312 0,-1 12 192 0,0 0 32 0,0 0 16 16,-1-11-112-16,-4 3-32 16,-2 3 0-16,-2 0 0 0,2 2-224 0,-5 2-48 0,0 1-16 0,-2 1 0 15,-3 2-352-15,-1 2-80 0,-2 1-16 0,0 4 0 16,-1-1-192-16,0 7-32 0,-3 0-16 0,-1 3 0 16,-1-1-208-16,-2 4-32 0,0 3-16 0,2-1 0 15,2 0-176-15,3 4 0 0,1-2 144 0,6-2-144 16,4-6 0-16,4-3 128 0,3-1-128 0,6-1 0 0,-3-13 128 0,10 6-128 15,2-4 160-15,3-4-160 0,4-3 240 0,3-5-48 16,3-3-16-16,3-2 0 0,1-2 80 0,0 1 0 16,-1-1 16-16,2 1 0 0,-1-1-32 15,-3 2-16-15,0 3 0 0,-1 1 0 0,1 3-80 0,-2 2-16 16,-2 3 0-16,-1 6 0 0,-1 2-128 0,-2 4 0 16,-4 6 144-16,0 7-144 0,0 5 128 0,-1 3-128 15,-3 6 160-15,-2 4-160 0,-4 1 304 0,-2 1-48 16,-3 6 0-16,-2 1 0 0,-2-4 128 0,-4 2 0 15,-1-1 16-15,-1-1 0 0,-6-1-160 0,1 1-48 16,-1-7 0-16,1-3 0 0,-1-4 48 0,2-8 0 16,0-4 0-16,3-4 0 0,6-1 16 0,-1-8 16 15,7-6 0-15,0 0 0 0,0 0 112 0,0-9 32 16,3-2 0-16,3-4 0 0,4 1-208 0,4-3-32 16,4-1-16-16,1-1 0 0,2-2-160 0,2 2 0 15,1 1 0-15,0 1 0 0,3 1 0 0,-1 2-144 16,0 1 144-16,0 0-160 15,1 6-1408-15,-2-1-288 0,-2 4-48 0,-2-2-17616 0</inkml:trace>
  <inkml:trace contextRef="#ctx0" brushRef="#br0" timeOffset="43699.77">7523 11048 18831 0,'-13'5'832'0,"13"-5"176"0,-12 0-816 0,2 2-192 16,0-2 0-16,-1 4 0 0,-1 0 1152 0,1 2 176 15,1-3 32-15,-1-1 16 0,2 1 160 0,9-3 16 16,-8 5 16-16,8-5 0 0,0 0-160 0,0 0-16 15,0 0-16-15,0 0 0 0,0 0-464 0,0 0-80 16,11 1-32-16,4 2 0 0,4-3-128 0,4 0-32 16,4-4 0-16,1 5 0 0,5 4-144 0,4-1-48 15,1 1 0-15,3 1 0 0,1 1-48 0,-2 0-16 0,-2 4 0 0,-1-2 0 16,0 2-96-16,-1 3-32 0,-1 1 0 0,-4-2 0 16,-6 1-16-16,-1 0-16 0,-3 2 0 0,-4-2 0 15,-1-2 0-15,-2 2 0 0,-5-2 0 0,0-1 0 16,-3 0 64-16,-2 3 16 0,-3 0 0 0,-2-2 0 15,-4 1 64-15,-4 4 16 0,-4 0 0 0,-2 2 0 16,-2 2 0-16,-3 1 16 0,-4 1 0 0,-4 0 0 0,-3 3-48 0,1 1-16 16,-1-3 0-16,-1 3 0 0,1-6-160 15,0 1-48-15,2 0 0 0,1-1 0 0,3-2-128 0,0-2 0 16,6-3 0-16,2-1 128 0,0-5-128 0,4-1 0 16,3-3 0-16,10-4 0 0,-9 2 0 0,9-2 0 15,0 0 0-15,0 0 0 16,0 0-1072-16,0 0-144 0,-1-10-16 0,5 0-16 15,3 0-1520-15,6-3-304 0,4-4-64 0,2 0-16 0</inkml:trace>
  <inkml:trace contextRef="#ctx0" brushRef="#br0" timeOffset="44327.27">8919 10837 18431 0,'0'0'816'0,"0"0"160"0,4-7-784 0,-4 7-192 15,0 0 0-15,0 0 0 0,0 0 1296 0,0 0 224 16,3-5 32-16,-3 5 16 0,0 0-208 0,0 0-32 16,0 0-16-16,0 0 0 0,0 0-160 0,-7-1-16 15,1 1-16-15,0 0 0 0,-1 0-160 0,2 2-48 16,-2 3 0-16,-1 2 0 0,-1-3-272 0,-1 2-64 15,-1 2-16-15,-2-1 0 0,-2 8 16 0,2 2 16 16,-4 1 0-16,0 2 0 0,-1 3-192 0,-8 14-32 16,3-2-16-16,3 5 0 0,2 1 160 0,2-2 16 15,2 0 16-15,4 3 0 0,2-5-544 0,4-1-144 16,3-4-16-16,3-1 0 0,6 0 160 0,0-5 144 16,2-1-16-16,-1-11-128 0,1-2 208 0,3 1-64 15,2 0-16-15,3-3 0 0,1 0 128 0,1-5 32 16,3-1 0-16,0-3 0 0,0-1 128 0,1-4 32 15,1-1 0-15,10-7 0 0,-4 0-144 0,3-4-32 16,-5-7 0-16,3 0 0 0,-2 3-32 0,-1-7-16 16,-1-1 0-16,0-3 0 0,-1-2 16 0,-8 8 0 15,1-6 0-15,-1 0 0 0,-2-2 192 0,-4 0 32 16,-3 0 16-16,-3 1 0 0,-2 5-256 0,-3-1-48 0,-5 3-16 0,-6-10 0 16,-7 9-32-16,-2 5-128 0,-4 5 192 0,-2 3-64 15,-2 3-128-15,-4 0 0 0,-1 2 0 0,0 1 0 16,1 1-496-1,0 3-176-15,4-1-32 0,3 1-16 0,4-1-1680 0,6 4-336 0,1 4-64 16,12-4-16-16</inkml:trace>
  <inkml:trace contextRef="#ctx0" brushRef="#br0" timeOffset="53704.85">6905 11419 6447 0,'0'0'576'0,"0"0"-576"0,0 0 0 0,0 0 0 16,0 0 1632-16,0 0 224 0,0 0 32 0,0 0 16 16,0 0-832-16,0 0-176 0,0 0-16 0,0 0-16 15,0 0-48-15,0 0-16 0,10-3 0 0,-10 3 0 16,0 0 80-16,6-2 16 0,-1-2 0 0,0-3 0 16,1 2-32-16,-1 2 0 0,-3-3 0 0,1 0 0 15,-1 1-224-15,3-4-32 0,-5 9-16 0,4-9 0 16,-4 9-144-16,0 0-16 0,-1-10-16 0,0 2 0 15,1 8 32-15,-5-6 16 0,-2-2 0 0,1 3 0 16,-1 2 0-16,-1-3 0 0,-3 1 0 0,1 2 0 16,-1-1-208-16,-2-1-32 0,-1 2-16 0,0 1 0 15,-1 0-32-15,0 2-16 0,-3 2 0 0,3-1 0 16,-1 5-160-16,-2-1 0 0,-2 0 0 0,1 2 0 0,1 0 0 0,-2 0 128 16,0 3-128-16,1-4 0 0,1 2 0 0,1-1 0 15,2 5 0-15,1-2 0 0,0 3 0 0,0-2 0 16,0-1 128-16,1 4-128 0,2 3 0 0,3-2 0 15,-2-2 0-15,4 0 128 0,-1-1-128 0,4 2 128 16,1 0-128-16,2 0 128 0,2-1 16 0,1 0 0 16,2-2 0-16,2 2 0 0,0 0 16 0,2-6 0 15,-9-7 0-15,14 12 0 0,0-4 64 0,0 0 16 16,0-5 0-16,2-2 0 0,0-1 32 0,2 0 16 16,1-1 0-16,0-3 0 0,-1-4-48 0,2 3-16 15,2-2 0-15,-1-1 0 0,0 0-96 0,0-4-128 16,2-2 176-16,0 0-176 0,-3 1 208 0,3 0-64 15,-2-1-16-15,-2 1 0 0,-2 1-128 0,0-2 0 0,-2 2 0 16,0 1 0-16,-1-3 0 0,-1 0 0 0,0 2 0 0,-3 4 0 16,-2 1 0-16,-2 0 0 0,-1-1 0 0,-5 8 0 15,0 0 0-15,0 0 0 0,0 0 0 0,0 0 128 16,0 0-128-16,0 0 0 0,0 0 0 0,0 8 0 16,0-8 0-16,-6 14 0 0,-2 1 0 0,-1 0 0 15,0-1 0-15,3 3 0 0,0 0 0 0,-1 6 128 16,-3 0-128-16,2 4 128 0,-2 0-128 0,0 4 128 15,0 1 16-15,0 1 0 0,0 1 0 0,1 3 0 16,1 1 48-16,0 2 0 0,1-2 0 0,-2 0 0 16,1-1-16-16,-2-1 0 0,-1-2 0 0,-1-1 0 15,2-3-176-15,0 2 0 0,-1-1 144 0,2-3-144 0,2 1 208 16,2-1-16-16,-1-4-16 0,1 1 0 16,0-2 48-16,2-4 16 0,1-1 0 0,0-3 0 15,1-3-48-15,1-1 0 0,0-11 0 0,0 0 0 0,3 12-48 0,-3-12-16 16,0 0 0-16,0 0 0 15,0 0 48-15,0 0 0 0,0 0 0 0,10-3 0 0,-10 3 32 0,12-6 16 16,1-2 0-16,1-3 0 0,1-1-224 0,3 2 144 16,0-5-144-16,2 1 128 0,2 0-128 0,1 0 0 15,0-3 0-15,1 1 128 0,0 1-128 0,1-1 0 16,2 1 0-16,0 0 0 0,0 0 0 0,-1 3 0 16,1-2 0-16,-2 7 0 0,-1-1 0 0,-2 3 0 15,-2-4 0-15,-1 5 128 0,-1 2-128 0,-1 0 0 16,-2 1 0-16,-1 0 0 0,-1 1 0 0,-2 1 0 15,-1 2 0-15,-10-3 0 16,0 0-784-16,8 11-192 0,-5-1-48 0,-3 3-12032 0,-6 2-2400 16</inkml:trace>
  <inkml:trace contextRef="#ctx0" brushRef="#br0" timeOffset="61380.8">1481 7274 10127 0,'0'0'896'0,"0"0"-704"15,4-7-192-15,-4 7 0 0,0 0 1408 0,0 0 240 0,0 0 48 0,0 0 16 16,0 0-304-16,3-7-64 16,-3 7-16-16,0 0 0 0,-2-9-112 0,2 9 0 0,0 0-16 0,-10-4 0 15,-3 1-368-15,-1 1-64 0,-4-1 0 16,-1 3-16-16,0 4-160 0,-2 0-16 0,-4-1-16 0,0 4 0 16,-3 3-112-16,1 3-32 0,1-1 0 15,-1 1 0-15,-1 3-96 0,1 0-32 0,1 3 0 0,3-2 0 16,2-6-144-16,4-2-16 0,3 3-128 0,1-5 192 15,4 2-64-15,3-4 0 0,6-5-128 0,0 0 192 16,0 13-192-16,5-4 144 0,4 0-144 0,2-3 128 0,2 0-128 0,3 2 128 16,5-2-128-16,0 3 128 0,0-2-128 15,0 2 128-15,3-1-128 0,-2 4 128 0,-2-2-128 0,-1 4 0 16,-1 3 0-16,-3-1 0 0,-1 1 0 0,-2-2 0 16,-2 0 0-16,-2 2 128 0,-3-1-128 0,-3 1 192 15,-3-2-192-15,-2 0 192 0,0 2 160 0,-2-8 32 16,-3 2 16-16,-5 7 0 0,-2-2 64 0,-2 0 16 15,-2-4 0-15,-1 1 0 0,-3 0-192 0,3-4-32 16,-4 1-16-16,1-5 0 0,-1-1-112 0,2-4 0 16,2-3-128-16,3-1 192 0,4-2-192 0,6-5-288 15,3-3 64-15,4-3 16 16,5-1-2032-16,3 7-416 0,3-6-80 0</inkml:trace>
  <inkml:trace contextRef="#ctx0" brushRef="#br0" timeOffset="61673.87">2020 6742 21647 0,'0'0'960'0,"0"0"192"0,0 0-912 15,0 0-240-15,-10 3 0 0,-1 1 0 0,3 6 1056 0,-3 1 160 0,0 5 48 0,1 5 0 16,-4 2-304-16,2 1-48 0,0 4-16 0,0 5 0 16,1 5-128-16,-2 7-48 0,2 3 0 0,0-2 0 15,3 1-384-15,-1-1-80 0,0 1 0 0,1 1-16 0,1-3-96 0,-1-1-16 16,2-5 0-16,-1-3 0 0,1-3-128 0,-1-6 0 16,0-2 0-16,-1-1-176 15,1-1-1552-15,0-4-320 0,1-5-64 0</inkml:trace>
  <inkml:trace contextRef="#ctx0" brushRef="#br0" timeOffset="62130.78">1569 7417 18431 0,'0'0'1632'0,"12"-3"-1312"15,1-3-320-15,2 4 0 0,4-4 1280 0,3 0 192 0,3 1 48 0,5-4 0 16,1 1-304-16,2-3-48 15,2 4-16-15,0-3 0 0,1 2-752 0,-2-1-144 0,-1 1-48 0,-2 3 0 16,-6-4-208-16,1 4 128 16,-1-3-128-16,-2 0 0 0,-3 4 0 0,-1-2 0 15,-2 2-128-15,-3 0 128 0,-3 2-352 0,2-2 32 16,-3-1 16-16,-1 2 0 0,-9 3 144 0,9-4 32 0,-9 4 0 0,8-4 0 16,-3-2 128-16,-5 6 0 0,0 0 0 0,0 0 0 15,0 0 0-15,0 0 176 0,0 0-48 0,-5 10 0 16,-3 3 208-16,-2 0 48 0,-3 3 0 0,2 3 0 15,-5 3 80-15,0-2 32 0,-2 2 0 0,-1-1 0 16,-1 5-48-16,2-2 0 0,3-1 0 0,1 2 0 16,2-3-128-16,2-3-48 0,4-1 0 0,4-5 0 15,2-3-80-15,0-10 0 0,9 11-16 0,3-6 0 16,-1-2 208-16,3-5 32 0,1-1 16 0,3-2 0 16,1-6 160-16,-1 3 48 0,-1-5 0 0,-1-1 0 0,-2-1-192 0,-1 1-48 15,-2 2 0-15,-3 2 0 0,0 4-160 16,-8 6-48-16,10-3 0 0,-10 3 0 0,0 0-192 0,7 5 0 15,2 8 0-15,-4 0 0 0,-1-1 0 0,1 4 0 16,3 0 0-16,-3 1 0 0,1-3 0 0,2-3-128 16,-1 2 128-16,4-3 0 15,0-4-640-15,2-4-64 0,0-4 0 0,-1-4-16 16,2-6-1936-16,0-2-384 0,5-10-80 0,-2-1-16 0</inkml:trace>
  <inkml:trace contextRef="#ctx0" brushRef="#br0" timeOffset="62509.11">2636 6826 15663 0,'0'12'1392'0,"-1"3"-1120"0,-3 2-272 0,0 3 0 16,-1 0 1792-16,-1 6 288 0,-3 2 64 0,1 3 16 15,1 1-544-15,0 1-96 0,0 5-32 0,-1-1 0 16,1 1-528-16,-1 0-128 0,2-1 0 0,-2-1-16 15,2-2-320-15,2-6-64 0,0-2-16 0,1-6 0 16,1-4-176-16,1-7-48 0,1-9 0 0,0 0 0 16,2 11 192-16,-2-11 48 0,0 0 0 0,12-2 0 15,-1-7 144-15,3 0 48 0,1-1 0 0,2 0 0 16,-2-4-368-16,0 7-80 0,-1-4-16 0,3 4 0 16,-2-3-160-16,0 6 0 0,-2 1 0 0,1 6 0 0,0 2 0 15,-1 5 0-15,-2-1-144 0,-2 5 144 0,-3 0 0 0,0 1 0 16,-3 0 0-16,-4 3 0 0,-4 0 0 0,-3 1 0 15,-1 3 0-15,-2-2 0 0,-4-1 0 0,-3-1 192 16,-2-3-16-16,-2-2-16 0,-2-3-32 0,-2 1 0 16,2-3 0-16,1-3 0 0,2-5-128 0,0-1 0 15,4-3 0-15,0 0 128 16,2-6-1232-16,5 1-256 0,1-4-48 0,2 1-9360 16,4 0-1872-16</inkml:trace>
  <inkml:trace contextRef="#ctx0" brushRef="#br0" timeOffset="62793.79">3220 6703 20271 0,'0'0'1792'0,"0"0"-1424"0,-3 10-368 0,-1 4 0 16,-3 1 1248-16,-2 6 176 0,-3 4 48 0,1 6 0 15,-6 2 32-15,2 2 16 0,0 5 0 0,-2 4 0 16,0 3-624-16,-2 2-112 0,0-5-16 0,1 3-16 16,1-2-336-16,2 2-64 0,0 0-16 0,1-4 0 15,0-1-192-15,2 0-144 0,2-4 192 0,1-1-192 16,0-4 0-16,7-5 0 0,-1-3-192 0,2-6 48 16,0-4-1792-16,3-6-368 0,-2-9-64 0</inkml:trace>
  <inkml:trace contextRef="#ctx0" brushRef="#br0" timeOffset="63081.56">3255 7355 13823 0,'0'0'1216'0,"0"0"-960"15,7 6-256-15,0 0 0 0,2-4 1536 0,3-1 272 16,3-1 48-16,-1-2 16 0,0-5-368 0,0 1-80 15,1 0-16-15,2-4 0 0,-1-1-192 0,1-1-32 16,-3-2-16-16,0 0 0 0,0 4-256 0,-3-2-48 0,-1-1-16 0,-2 3 0 16,-3-2 0-16,-2 1 0 15,-3 4 0-15,-3 0 0 0,-2 1-176 0,-3 3-32 16,-2 3-16-16,-3 4 0 0,-2 6-304 0,-3 1-64 16,-1 4-16-16,-1 3 0 0,0 8-112 0,1-2-128 15,1 4 176-15,-5 11-176 0,6-5 192 0,8-1-192 0,6-4 192 0,3-8-192 16,1 0 160-16,4-1-160 0,3 2 128 0,3-3-128 15,4 1 0-15,3-3 0 0,1-2 0 0,4-3 0 16,0-5-1456 0,4 0-320-16,-1-2-64 0</inkml:trace>
  <inkml:trace contextRef="#ctx0" brushRef="#br0" timeOffset="63519.02">3927 7392 19343 0,'0'0'1728'0,"0"0"-1392"0,0 0-336 0,8-3 0 16,1 0 1360-16,-9 3 208 15,0 0 32-15,12 10 16 0,-3 4-192 0,-3 4-32 0,-2 2-16 0,0 4 0 16,-4 3-336-16,-3 2-64 0,-1 3-16 0,-2-1 0 16,-3 3-320-16,-1-3-64 0,-3-1 0 0,-1-4-16 15,-1 0-256-15,0-1-48 0,-3-2-16 0,0-1 0 16,0-5-112-16,0-1-128 0,1-2 176 0,0-6-176 16,3 0-1344-16,4-5-368 15,1-7-80-15</inkml:trace>
  <inkml:trace contextRef="#ctx0" brushRef="#br0" timeOffset="63976.75">4842 6714 13823 0,'0'0'1216'0,"0"0"-960"15,0 0-256-15,0 0 0 0,-5 9 1856 0,-2 2 336 0,-2 2 64 0,-1 8 16 16,0 6-912-16,-4-1-176 16,0 5-32-16,-2-1-16 0,-2 5-320 0,0 1-64 15,-1 4-16-15,1-1 0 0,0 1-176 0,2 0-48 0,-1 2 0 0,1-5 0 16,-2-4-144-16,3-4-48 0,5-2 0 0,1-5 0 15,1-3-64-15,4-3 0 16,2-3-16-16,2-13 0 0,0 6 16 0,0-6 16 0,0 0 0 0,11 3 0 16,2-7 304-16,2-5 48 0,2 0 16 0,0-2 0 15,0-1-320-15,1 0-48 0,-3-2-16 0,5 4 0 16,1-1-256-16,-1 5 0 0,-5 0 0 0,0 4 0 16,-3 5 0-16,-1 5 0 0,-1-1 0 0,-2 6 0 0,-3 0 0 15,-2 1 0-15,-3 2 0 0,-3 2 0 0,-3 0 0 16,-3-2 0-16,-1 1 0 0,-5-2-144 15,-7 3 144-15,0 0 144 0,-1-2-16 0,3-1-128 0,0-6 0 0,1-1 0 16,0-4 0-16,1-4 0 16,1-3-1216-16,5-4-336 0,1-2-80 0,5-3-13152 15</inkml:trace>
  <inkml:trace contextRef="#ctx0" brushRef="#br0" timeOffset="64238.04">5027 7246 10127 0,'0'0'896'0,"-4"9"-704"16,1 3-192-16,-1 5 0 0,-1-1 2096 0,-2 2 384 15,1 0 80-15,0-1 0 0,-1-1-560 0,0-1-112 16,3-2-32-16,0 1 0 0,2 0-720 0,2-4-160 16,1 0-16-16,1-2-16 0,-2-8-64 0,0 0-16 15,9 4 0-15,3-4 0 0,0-4 48 0,1-1 16 0,0 0 0 0,1-4 0 16,0 1-304-16,0-3-64 15,1-1-16-15,-1 0 0 0,1-2-176 0,-3 0-48 16,-2 0 0-16,-1-2 0 0,-2 1-176 0,1 0-144 0,-2 4 192 0,-1 2-192 16,-1-3 0-16,-1 6 0 0,-1-2 0 0,-2 8 0 31,0 0-2336-31,3-9-416 0,-2 4-96 0</inkml:trace>
  <inkml:trace contextRef="#ctx0" brushRef="#br0" timeOffset="64511.73">5800 6601 19343 0,'0'0'848'0,"0"0"192"0,0 0-832 0,0 0-208 15,0 0 0-15,-2 12 0 0,-3 4 1440 0,-3 3 240 16,-2 4 48-16,-2 3 16 0,0 7-496 0,-2 2-96 15,-2 1-32-15,1 3 0 0,-1 3-320 0,0 3-64 16,1 3-16-16,0 0 0 0,1 1-416 0,2-1-96 16,1-4-16-16,2 1 0 0,1-6-192 0,2-1 128 15,1-5-128-15,0-3 0 0,1-5-176 0,-1-2-128 16,1-3-16-16,0-4-16 16,1-5-2080-16,-1-5-400 0</inkml:trace>
  <inkml:trace contextRef="#ctx0" brushRef="#br0" timeOffset="64644.46">5447 7138 24527 0,'0'0'1088'0,"11"0"224"0,1-2-1056 0,2 2-256 0,1 2 0 0,3-1 0 15,2-1 960-15,4-1 128 0,3-1 16 0,2 1 16 16,2 0-672-16,0-2-128 0,1 1-16 0,-3-1-8944 16,-2 2-1776-16</inkml:trace>
  <inkml:trace contextRef="#ctx0" brushRef="#br0" timeOffset="65197.42">6418 6956 12895 0,'0'0'576'0,"0"0"112"0,0 0-560 0,0 0-128 0,0 0 0 0,-4 10 0 16,0 4 1792-16,-2-2 336 0,0-1 64 0,0 6 16 15,1 3-704-15,-1 4-144 0,-3-1-16 0,2 4-16 16,-4 1-240-16,0 1-64 0,-1-4 0 0,-2 6 0 16,-2-2-144-16,-2 0-48 0,4-1 0 0,1-2 0 15,3-4-352-15,1-4-80 0,1-5-16 0,1-2 0 16,7-11 0-16,0 0-16 0,-1 7 0 0,1-7 0 15,0 0 336-15,15-10 64 0,4-3 0 0,4-6 16 16,0-5-112-16,4-1-32 0,-1 1 0 0,0-2 0 16,-1 1-448-16,-6 8-192 0,3-4 176 0,5-8-176 0,-3 6 0 0,-1 3 128 15,-3 3-128-15,0 5 0 0,-1-1 0 0,-1 8 0 16,-3 5 0-16,-1 4 0 0,-3 7 0 0,-4 3-128 16,-2 5 128-16,-2 3 0 0,-4 2-144 0,-5 4 144 15,-2-1 0-15,-4 4-144 0,-2 5 144 0,1-2-128 16,-1-2 128-16,3-4-128 15,1-1-1392-15,2-7-272 0,3-1-48 0,4-4-8832 16,1-15-1760-16</inkml:trace>
  <inkml:trace contextRef="#ctx0" brushRef="#br0" timeOffset="65473.89">7055 7089 11967 0,'0'0'1072'0,"-4"9"-864"16,0-2-208-16,-2 4 0 0,1 1 2112 0,-9 9 368 15,-3 3 80-15,1-3 0 0,-1-1-960 0,1 3-208 16,-1 2-48-16,1-1 0 0,-1 6-176 0,2-7-32 16,1-3-16-16,2-2 0 0,2-3 80 0,8-1 16 0,0-5 0 0,6 1 0 15,-4-10-688-15,12 5-128 16,0 0-16-16,4-6-16 0,3-5 208 0,1-2 64 0,0-4 0 0,-4 2 0 16,3 1-224-16,-2-5-32 0,1-2-16 0,-1-1 0 15,-2 1-192-15,-2-2-48 0,-3-1 0 0,-1 1 0 16,-3-1-128-16,-2 3 128 0,-3-1-128 0,-2 4 128 15,-2-2-128-15,0 2 0 0,-2 6 0 0,-6-5-176 16,0 7-1504-16,1-1-304 16,0 2-64-16,1 2-13632 0</inkml:trace>
  <inkml:trace contextRef="#ctx0" brushRef="#br0" timeOffset="65695.44">7582 6679 19343 0,'0'0'848'0,"0"0"192"0,0 0-832 0,0 0-208 15,-2 13 0-15,-2-3 0 0,0 2 1360 0,-4 5 240 16,0 3 32-16,-3 6 16 0,0 2-384 0,-2 3-80 16,1 4-16-16,-2 0 0 0,0 2-464 0,2 0-80 15,3 0-32-15,0 1 0 0,2-1-400 0,-1-3-192 16,2-2 160-16,1 1-160 0,0-5 0 0,-1 0-192 15,1-4 16-15,4 0 0 16,-1-5-2640-16,-2-5-544 0</inkml:trace>
  <inkml:trace contextRef="#ctx0" brushRef="#br0" timeOffset="65826.97">7257 7103 13823 0,'0'0'1216'0,"11"-3"-960"0,-2 1-256 0,5-1 0 15,4 0 2704-15,2 2 496 0,3 6 112 0,3 0 16 16,2-1-2000-16,2-2-400 0,3 1-80 0,3 1-16 15,2-2-512-15,3-1-128 0,0 1 0 0,18-2-13184 16</inkml:trace>
  <inkml:trace contextRef="#ctx0" brushRef="#br0" timeOffset="66500.2">8492 7075 8287 0,'0'0'368'0,"2"-6"80"0,-2-3-448 0,-2 2 0 16,1 0 0-16,-1-2 0 0,-2 4 3024 0,-1 0 528 16,-2 0 96-16,-2 3 32 0,-2-1-1808 0,-3 3-352 15,-3 3-80-15,0 0-16 0,-2 4-592 0,-3-1-112 16,-1 4-16-16,-2 3-16 0,-1 5-112 0,1 5 0 15,-1-1-16-15,4 1 0 0,1 4-128 0,5-3-32 16,0 0 0-16,6 0 0 0,4-3-144 0,2-2-48 16,4-1 0-16,4-4 0 0,2-4 144 0,3 0 32 15,3-6 0-15,3-2 0 0,1-2 176 0,3-3 32 16,2-5 16-16,0-4 0 0,2-2-128 0,0 1-32 16,0-1 0-16,0-3 0 0,-1 0-256 0,-2 0-48 15,-4-1-16-15,0 0 0 0,-4 2-128 0,0 0 0 16,-5 4 0-16,2 3 128 0,-2 0-128 0,-5 4 0 15,-2 5 0-15,0 0 128 0,0 0-128 0,0 0 0 16,4 10-160-16,-3 0 160 0,-1 4-160 0,0 3 160 16,0-3-160-16,2 6 160 15,0-2-512-15,3-2-16 0,2-2 0 0,0 0 0 16,0-1-2224-16,0-4-448 0,-7-9-96 0,8 5-16 0</inkml:trace>
  <inkml:trace contextRef="#ctx0" brushRef="#br0" timeOffset="66839.99">8996 6964 18431 0,'0'0'1632'0,"0"0"-1312"16,0 0-320-16,0 0 0 0,0 0 1456 0,-7 1 208 16,2 4 64-16,-6 3 0 0,-1-5-512 0,0 4-112 15,-6 2-16-15,1 0 0 0,0 2-176 0,-5 4-32 16,0-1-16-16,1 0 0 0,0 1-192 0,4-1-32 15,1 0-16-15,4-3 0 0,2 1-192 0,3 1-48 16,3-4 0-16,3 1 0 0,2-2-160 0,4 2-32 16,4-4-16-16,3 2 0 0,0-3 80 0,4 0 0 15,0 1 16-15,1-1 0 0,-1 1-112 0,0-1-32 16,-1 1 0-16,-1-1 0 0,-2 1-128 0,0 2 0 16,-2-3 0-16,-4 3 128 0,-6-8-128 0,3 7 0 15,-3 5 0-15,-4-3 0 0,-3 1 160 0,-5-3 0 16,-3 2 0-16,-2-2 0 0,0-1-32 0,-4 0 0 15,-2-3 0-15,2-2 0 0,0-1-128 0,4 0-176 16,1 0 48-16,5-2 0 16,-1-8-2320-16,6 2-464 0,2-4-96 0</inkml:trace>
  <inkml:trace contextRef="#ctx0" brushRef="#br0" timeOffset="67088.92">9207 6961 15663 0,'0'0'688'0,"0"0"144"0,0 0-656 0,0 0-176 0,0 0 0 0,2 9 0 16,-2 2 2752-16,0 5 512 0,0-2 96 0,0 3 32 16,2 4-1712-16,-1-1-336 0,0 3-64 0,3 2 0 0,-3-2-736 0,3 1-144 15,-1 1-16-15,0-3-16 0,1 0-176 0,0 2-16 16,0-1-16-16,0-3 0 0,-1-1-160 0,3-2 0 15,-4-3 0-15,2-1 128 0,-2-2-336 0,2-1-80 16,1-3-16-16,-5-7-9712 16,0 0-1952-16</inkml:trace>
  <inkml:trace contextRef="#ctx0" brushRef="#br0" timeOffset="67318.2">9505 7050 18431 0,'0'0'1632'0,"0"0"-1312"16,-2 8-320-16,-2 3 0 0,-2 2 1776 0,-2 1 272 15,-6 1 64-15,0 5 16 0,-1 5-368 0,-3-1-80 16,2 2-16-16,-5 1 0 0,-2 4-576 0,-1-3-112 0,1 1-16 16,0 3-16-16,1-5-416 0,0 3-80 0,2 0 0 0,1-4-16 15,0 0-304-15,2-2-128 0,2-2 128 0,-4 7-128 16,3-10-192-16,5-5-128 0,2-5-32 0,9-9-10480 15,0 0-2096-15</inkml:trace>
  <inkml:trace contextRef="#ctx0" brushRef="#br0" timeOffset="67909.11">9826 7033 13823 0,'0'0'1216'0,"0"0"-960"16,-5 0-256-16,5 0 0 0,0 0 1984 0,-7 4 336 15,1 4 80-15,0-2 16 0,-2 6-1072 0,0-1-192 16,1 6-64-16,-1-1 0 0,1 1-144 0,-1-1-48 16,0 2 0-16,1 0 0 0,-1-2-128 0,2 0-16 15,-1-5-16-15,5 1 0 0,-5 0-160 0,4-2-48 16,0 1 0-16,2-6 0 0,1-5 48 0,0 0 0 16,0 0 0-16,0 0 0 0,9-3 144 0,1-3 48 15,0-4 0-15,1 2 0 0,2-3-336 0,1-2-64 0,0-1-16 0,3 1 0 16,-1-2-352-16,2 1 144 0,0-1-144 0,-2 2 0 15,0 0 0-15,-1 2 0 0,-1 3 0 0,-2 1 0 16,-1 3 0-16,-2 4 0 0,-2 2 0 0,0 7 0 16,-2-1 0-16,0 6 0 0,-3 1 0 0,-2 0 0 15,-2 2 0-15,-3-2 0 0,-2 2 0 0,1-2 0 0,1-1 0 16,0 0 0-16,1-4 0 0,0 0 0 16,4-10 0-16,0 0 0 0,0 0 0 0,0 0 0 15,0 0 128-15,8-5-128 0,2-4 192 0,3 0-192 0,2-3 224 0,1-5-64 16,2-1-16-16,3 0 0 0,-2 1-144 0,1-1 128 15,-2-1-128-15,0 2 128 0,-1 2-128 0,0 4 0 16,1-2 0-16,-2 3 0 0,-2 5 0 0,-1 3 0 16,-3 4 0-16,3 4 0 0,-2 4-128 0,-1 4 128 15,-1 1 0-15,-1 1 0 0,-3 0 0 0,-1 3 0 16,-2 0 0-16,1 2 0 0,-2-4 0 0,0 1 0 16,2 1 0-16,1 0 0 15,-3-2-1152-15,3-3-192 0,1-2-64 0</inkml:trace>
  <inkml:trace contextRef="#ctx0" brushRef="#br0" timeOffset="68676.95">8754 8011 14735 0,'0'0'640'0,"4"-11"160"0,1 0-640 0,-1 4-160 0,-4 7 0 0,0 0 0 15,1-8 1920-15,-1 8 368 0,-2-10 64 0,-2 5 16 16,-2 0-720-16,-5 1-144 0,0 0-32 0,-6 4 0 16,0 3-368-16,-2 2-80 0,-4 1 0 0,-2-1-16 15,1 4-352-15,-2 0-64 0,1 6-16 0,3 0 0 16,1 2-272-16,3 0-64 0,3 2-16 0,4-3 0 16,2-2-224-16,5 1 128 0,3-1-128 0,5-1 0 15,2-4 144-15,4 1-144 0,4-4 128 0,3 3-128 0,2-4 256 0,1 1-48 16,2-3 0-16,-2 4 0 0,0-5-32 15,-2 3-16-15,-3 3 0 0,-2-2 0 0,-3 2-32 16,-2 1 0-16,-8-9 0 0,2 15 0 0,-2-2 0 0,-3 2 0 16,-5 0 0-16,-2 1 0 0,-4 0 208 0,-4 2 48 15,-4-2 0-15,0-2 0 0,-3-2-192 0,4-1-16 16,-3 1-16-16,1-5 0 0,1 3-160 0,1-4 0 16,0-5-160-16,3-1 160 15,2-5-1632-15,6-4-224 0,5-1-64 0,3-6-8592 16,6-3-1728-16</inkml:trace>
  <inkml:trace contextRef="#ctx0" brushRef="#br0" timeOffset="68892.67">9213 7677 13823 0,'-5'5'1216'0,"-1"4"-960"15,-2 0-256-15,-2 5 0 0,-2 2 2304 0,-7 16 432 0,-1 0 80 16,1 3 0-16,-1 3-1184 0,2 2-240 0,0 0-48 0,0 1-16 16,0 1-768-16,1-1-160 0,0-4-16 0,1 1-16 15,0-3-368-15,4-3 128 0,1-3-128 0,5-5 0 32,4-5-1472-32,-1-2-352 0,0-7-80 0,1 0-16 0</inkml:trace>
  <inkml:trace contextRef="#ctx0" brushRef="#br0" timeOffset="70066.42">8940 8102 16575 0,'11'4'1472'0,"2"-4"-1168"16,2 0-304-16,4 0 0 0,2-2 1472 0,-5-1 256 15,3-1 32-15,3 1 16 0,1-1-512 0,0-1-112 16,-2-3 0-16,3 2-16 0,-2-4-256 0,-2 2-48 15,-2-4-16-15,-3 5 0 0,-1 2-64 0,-2-3-16 16,-3 3 0-16,-2 1 0 0,0-1-192 0,-7 5-32 16,0 0-16-16,0 0 0 0,-3 9-176 0,-3 0-16 15,-3 4-16-15,-1 3 0 0,-3 2-96 0,-1 4-32 16,-3 3 0-16,2-2 0 0,3-4-160 0,-1 0 128 16,0-2-128-16,3-1 128 0,2-2-128 0,3-1 0 15,3-3 0-15,2-1 0 0,0-9 0 0,0 0 128 16,9 4-128-16,2-3 128 0,2-6 128 0,1 0 32 0,0-2 0 15,1-3 0-15,0 0 32 0,0-3 16 0,-1 1 0 16,0 0 0-16,0-2-80 0,-1-1-32 0,-1 2 0 0,-4 4 0 16,0 0-96-16,-3 4-128 0,-5 5 176 0,0 0-176 15,5-2 0-15,-5 2 0 0,0 0 0 0,0 15 0 16,0 2 0-16,0 0 0 0,-1 2 0 0,1-1 0 16,0-1 0-16,1-1 0 0,2-2 0 0,-1 2 0 15,1-4 0-15,2-3 0 0,3 0 0 0,0-3 0 0,3-2 0 16,1-4 0-16,2-2 0 0,3-2 0 0,2 0 0 0,0-4 0 15,0-2 144-15,0-4-144 0,3 2 256 0,-4-2-64 16,-1-3 0-16,-4 3 0 0,1 0 32 0,0-4 0 16,0-2 0-16,1-3 0 0,-2-5-64 15,1-4-16-15,0-6 0 0,-1-1 0 0,-2-1-144 0,0-4 128 16,1-2-128-16,-1-2 128 0,1 5-128 0,-2 1 0 16,-1 4 0-16,-1 4 0 0,-1 8 0 0,-1 4 0 15,-2 6 0-15,-1 2 0 0,-2 7 0 0,-1 7 0 16,0 0 0-16,-8 8 0 0,-2 8-144 0,-1 2 144 15,-2 4-192-15,0 5 192 0,1 1-128 0,-1 5 128 16,-1 3 0-16,-1 3 0 0,-3-1 0 0,-5 19 0 16,5-8 0-16,4-1 0 0,4-5 0 0,4-1-128 15,1-4 128-15,1-5 0 0,1-6 0 0,5-1 0 16,1-5 0-16,3-4 0 0,-1-3 0 0,1-6 0 16,-1-2 0-16,1 2 0 0,3-7 0 0,-1-1 0 15,0 0 0-15,2-4 0 0,-1-4 192 0,1 0-64 16,-1-2-128-16,0 1 192 0,-2-4-192 0,1 3 0 0,-2 1 128 15,1-1-128-15,-2 2 0 0,0 3 0 16,-5 5 0-16,4-6 0 0,-1 1 0 0,-3 5 0 0,0 0 0 0,0 0 0 16,0 0 0-16,0 0 0 0,0 0 0 0,7-3 0 15,-1-1 0-15,-6 4 0 0,8-5 0 0,1 1 0 16,1 1 0-16,2-1 0 0,2-5 0 0,3 3 0 16,1-5 0-16,2 4 0 0,0-6 0 0,2 3 0 15,1-3 0-15,1-2 0 0,2-2 0 0,-1-2 0 0,-1 0 0 0,0 0 0 16,0 0 0-16,2-2 0 15,-2-4 208-15,0 3-48 0,0-1-16 0,-1-3 0 0,-4 2-144 0,2-3 0 16,-6 2 144-16,1 2-144 0,-4-4 128 0,-2 5-128 16,-5 1 128-16,0 2-128 0,-1 3 0 0,-3 0 0 15,-2 4 0-15,-2 3 128 0,0-3-128 0,-3 7 0 16,-1 1 0-16,-2 3 0 0,-1 2 0 0,-4 3 0 16,1 0 0-16,-2 5 0 0,-2 0 0 0,1 5-160 15,-1 1 160-15,-1 3 0 0,-1 1 0 0,2 1-128 16,1-1 128-16,5 4 0 0,-2 4 0 0,4-2 0 15,4 5 0-15,5-6 0 0,2 2-128 0,1-3 128 16,5 1 0-16,2 1 0 0,2-3-128 0,2-2 128 16,1-1 0-16,1 0 0 0,1 0 0 0,3-3-128 15,-1-1 128-15,2-2 0 0,-1-3 0 0,0-1 0 16,2-5 0-16,-2-1 0 0,1-2 0 0,-4-2 0 16,2-2 0-16,-1-2 0 0,-1-3 144 0,-2 3-144 15,-1-1 128-15,-1-2-128 0,-3 2 0 0,0-2 128 16,-2 2-128-16,-2 2 0 0,-6 4 0 0,0 0 0 15,0 0 0-15,0 0 0 0,0 0 0 0,0 0 0 0,0 0 0 0,0 0 0 16,0 0-176-16,0 0 176 0,-3 6-128 16,0 3 128-16,1-4 0 0,-1 3-160 0,-1 0 160 0,0-2 0 15,-1 4-128-15,4-2 128 0,-2 2 0 0,0-2 0 16,2 1 0-16,0-3 0 0,1-6 0 0,0 10 0 16,1-4 0-16,-1-6-128 0,4 8 128 0,0 1 0 15,2-4-240-15,1 0 16 0,0 2 0 0,0-5 0 16,-7-2-1248-16,8 3-240 0,1-3-48 0,0 0-9504 15,-1-2-1888-15</inkml:trace>
  <inkml:trace contextRef="#ctx0" brushRef="#br0" timeOffset="70210.17">10313 7602 31327 0,'0'0'2784'0,"0"0"-2224"16,0 0-560-16,0 0 0 0,0 0 1024 0,0 0 80 15,0 9 32-15,-2-1 0 0,2-1-1008 0,0-7-128 16,3 9-144-16,-3-9-10288 16,0 0-2064-16</inkml:trace>
  <inkml:trace contextRef="#ctx0" brushRef="#br1" timeOffset="76841.97">514 6637 11055 0,'-6'-15'976'0,"5"-2"-784"16,-3-2-192-16,1 3 0 0,0-2 2016 0,-1 3 352 15,2 1 80-15,-1 3 16 0,2 0-736 0,1 5-160 16,0 6-32-16,0 0 0 0,0 0-224 0,0 0-48 16,0 0-16-16,0 0 0 0,0 0-304 0,0 0-64 15,0 0-16-15,0 0 0 0,-5 11-128 0,0 9-32 16,0 4 0-16,0 7 0 0,1 5-112 0,-1 6-16 15,0 5-16-15,-1 1 0 0,0 3-64 0,-3-2-16 16,0 1 0-16,-2 2 0 0,-2 4-160 0,0 4-16 16,-1 7-16-16,-1 3 0 0,0 4-80 0,-2-11-16 15,0-6 0-15,-1-1 0 0,0 0 0 0,-1 1-16 16,0 7 0-16,0-6 0 0,0-2 96 0,9-25 32 0,-2-2 0 0,-1 3 0 16,1 0-48-16,-1-2-16 0,-1 1 0 15,0 0 0-15,1 3-16 0,-10 27 0 0,7-12 0 0,6-4 0 16,0-10-224-16,6-6 144 0,1-3-144 0,5-6 128 15,1-2-128-15,2-3 128 0,2-3-128 0,-1-1 128 16,2-5-128-16,1 2 0 0,0-3 0 0,1 2 128 16,1-1-128-16,-3-4 0 0,2 0 0 0,1 0 0 0,2 1 0 15,1-1 0-15,0 2 0 0,4-3 0 0,0 1 0 16,16 1 0-16,-4-3 0 0,-2 3 0 0,-2-2 0 0,-2 1 0 16,1-2 128-16,1 2-128 0,-5 2 0 0,5-2 0 15,-4-3 0-15,0 2 0 0,1 1 0 0,3-2 0 16,2 0 0-16,-12 0 0 0,3-3 0 15,5-2 0-15,2 1 144 0,1 0-144 0,0-1 0 0,5-1 0 16,0 2 0-16,25-5 128 0,-7-2-128 0,-4 2 0 16,-4 0 0-16,-3-2 128 0,-2 3-128 0,0-1 0 15,1 0 0-15,-3-1 128 0,-2 1-128 0,3-1 0 16,1 4 128-16,0-3-128 0,0 1 0 0,-1 2 0 16,3-4 0-16,-4 3 0 0,3-2 0 0,-1 3 0 15,0-4 0-15,0 2 0 0,-2-3 0 0,1 3 0 16,0-5 0-16,-1 5 0 0,2-4 0 0,1 1 0 15,-1 4 0-15,0-3 0 0,-1 2 0 0,-1 0 0 16,2 1 0-16,-1 2 128 0,-2-4-128 0,-1 3 0 16,0 1 0-16,0-3 128 0,3 2-128 0,-2 1 0 15,-5-3 0-15,4 2 128 0,2-3-128 0,-2 3 128 16,2 2-128-16,0-3 128 0,-2 1-128 0,0 1 0 16,1-4 128-16,0 3-128 0,-1-1 0 0,-1 0 128 15,-1 0-128-15,-1 1 0 0,3 1 0 0,-1 1 128 16,-3 2-128-16,0-2 0 0,3-3 0 0,0 2 144 15,0 1-144-15,-2-1 0 0,1 3 144 0,1-1-144 0,-2-1 0 0,3 2 144 16,-1-2-144-16,-2-1 128 0,0 0-128 0,-1 4 128 16,-1-2-128-16,1 2 0 0,0 0 0 0,-1-3 0 15,3 0 128-15,-1 1-128 0,1 1 128 0,-2 2-128 16,0-1 0-16,1-1 0 0,0 1 0 0,-2 0 0 16,-1-3 0-16,-1 1 128 0,0 0-128 0,1 0 0 0,-2 2 0 0,2-2 128 15,-2-2-128-15,3 1 0 0,-1 1 0 16,1 1 0-16,-3 0 128 0,1-1-128 0,3-1 0 15,-3 2 128-15,2 1-128 0,-1-1 128 0,0 1-128 0,-2 0 0 16,1-1 0-16,-1 2 0 0,-1 0 0 0,2 0 0 16,0 0 0-16,0 2 0 0,-2-2 0 0,0 0 0 15,0-2 0-15,3 2 0 0,1-1 0 0,-3 0 0 16,-2 0 0-16,1-1 0 0,2 1 0 0,0-1 128 16,1-2-128-16,0 1 0 0,-2 1 0 0,2 2 128 15,1-3-128-15,-1 2 0 0,-3 1 0 0,1 0 128 16,-1-1-128-16,2-1 0 0,-2 0 0 0,4-1 0 15,-3 1 128-15,-1 0-128 0,-2 1 0 0,0 0 0 16,3 0 0-16,0-2 128 0,0 2-128 0,0 0 0 16,2-5 0-16,-1 4 0 0,1 1 0 0,-1-1 0 15,-1 1 128-15,0 0-128 0,1 0 0 0,-2-1 0 16,-2 1 0-16,-1 0 0 0,0-2 0 0,0 2 0 16,1-2 0-16,-2 2 0 0,0 1 0 0,1-1 0 15,-2 0 128-15,0-1-128 0,1 1 0 0,-1 1 0 16,0-1 0-16,0-1 0 0,1 0 0 0,-1-1 0 0,0 2 0 0,1 0 0 15,-1 1 0-15,0 0 0 0,0-1 0 16,0-1 0-16,-1 2 0 0,0-1 0 0,-2 1 128 16,1-1-128-16,-2 0 0 0,-1-1 0 0,1 2 0 0,-1 0 0 15,4-1 0-15,-3 0 0 0,1-1 128 0,-1 1-128 16,0-3 0-16,0 3 0 0,1-1 0 0,-1-1 0 16,1 0 0-16,-2 3 0 0,0-2 128 0,2-1-128 15,0 0 0-15,-1 0 0 0,-2 0 0 0,0 1 0 16,0 1 0-16,-1-1 0 0,1 1 0 0,1 0 0 0,0 0 0 0,0-1 0 15,0 0 0-15,1 0 0 0,2 1 0 0,-1-1 0 16,-1-1 0-16,2 2 0 0,1-2 0 0,1 1 0 16,-3-2 0-16,0 0 0 0,-1-1 0 0,1 3 0 15,1-2 0-15,-1-3 0 0,-2 1 0 0,2 2 0 16,0 3 0-16,0-3 0 0,-1-1 0 0,1 2 0 16,0 2 0-16,-1-1 0 0,0-3 0 0,0 2 0 15,2-1 128-15,-1 2-128 0,1-2 0 0,-2-1 0 16,-1 1 0-16,-1 0 0 0,0 2 0 0,1-2 0 15,-1-1 0-15,3 0 0 0,-1 2 0 0,0 2 0 16,-2-2 0-16,3 1 0 0,0-2 0 0,-1 1 0 16,0 1 0-16,2-1 0 0,-1 2 0 0,1 0 0 15,-1-1 0-15,1 2 0 0,-3-2 0 0,0-2 0 16,1 2 128-16,2 0-128 0,-1 1 0 0,-1 0 0 16,-1-1 0-16,0 1 0 0,-1 0 0 0,1 0 0 15,-1 1 0-15,-1 0 0 0,0-2 0 0,-1 2 0 0,0 0 0 0,-1 0 0 16,1-1 0-16,1 1 0 15,-2 0 0-15,0 0 0 0,-10 0 0 0,11 0 0 16,1 0 128-16,-2 0-128 0,0 0 0 0,-1 0 0 0,0 0 0 0,2 0 0 16,1 0 0-16,-1 1 0 0,2 1 0 0,-2-1 0 15,0-4 0-15,-1 2 0 0,-10 1 0 0,11 0 0 16,2 0 0-16,-3 1 0 0,-10-1 0 0,11 2 0 16,1-2 0-16,-1 1 0 0,0-1 128 0,-1 1-128 15,0 0 0-15,0 1 0 0,1-1 0 0,0-1 0 16,-11 0 0-16,11 0 0 0,1 0 0 0,-1 0 0 0,-1 0 0 0,2 0 0 15,0 1 128-15,1-1-128 0,-2 0 0 0,1 0 0 16,-3-1 0-16,4 1 0 0,-1 0 0 0,-2 3 0 16,2-1 128-16,-2-1-128 0,-10-1 0 0,11 3 0 15,1-1 0-15,-3 1 0 0,2-2 0 0,-1-1 0 16,-10 0 0-16,13 3 0 0,-1-2 0 0,-2 0 0 16,-10-1 0-16,10 2 0 0,-10-2 0 0,13 2 0 15,-3 3 128-15,0-2-128 0,-10-3 0 0,10 1 0 16,-10-1 0-16,12 3 0 0,-12-3 0 0,11 3 0 15,-11-3 128-15,9 7-128 0,-9-7 0 0,0 0 0 16,10 5 0-16,-10-5 0 0,11 5 0 0,-11-5 0 16,7 9 0-16,-7-9 0 0,0 0 0 0,9 9 0 15,-4 3 128-15,0-3-128 0,-5-9 0 0,6 14 0 16,-3-1 0-16,3 0 0 0,-3-3 0 0,1 3 0 16,-4-13 0-16,1 16 0 0,1 1 0 0,0-1 0 15,3 2 0-15,-4-4 0 0,-1 0 0 0,0 0 0 16,-1 4 0-16,1-2 0 0,-2 2 0 0,2 0 0 15,-1-2 128-15,-1 2-128 0,2-1 0 0,-2 1 0 0,1 1 0 0,-1 0 0 16,-1 0 0-16,0 1 0 0,1-1 0 0,1 0 0 16,-1 3 0-16,0 1 0 0,1-2 0 0,-1 1 0 15,2-2 0-15,-1-1 0 0,0 0 0 0,1 3 0 16,0-2 0-16,0 1 0 0,0-4 128 16,0 2-128-16,0 1 0 0,1-3 0 0,-1 1 0 0,0-1 0 15,0-3 0-15,0 1 0 0,0-1 0 0,1 1 0 16,-1-1 0-16,2 1 0 0,-1-1 0 0,1-1 0 0,1 2 0 0,-2-1 0 15,0-1 128-15,2-2-128 0,0 2 0 0,-1 1 0 16,-1-2 0-16,1-1 0 0,-2-11 0 0,0 14 0 16,0 1 0-16,0-2 0 0,0 0 0 0,-2 1 0 15,1 0 128-15,1-4-128 0,0-10 0 0,0 14 0 16,0 0 0-16,1-4 0 0,1 1 0 0,-2 1 0 16,2-3 0-16,1 2 0 0,-3-11 0 0,3 10 0 15,1-1 0-15,-4-9 0 0,5 9 0 0,-5-9 0 16,9 9 0-16,-9-9 0 0,9 9 0 0,1 0 0 15,-2-4 0-15,3 3 0 0,0-3 0 0,-3 1 0 0,0 0 128 0,2-1-128 16,2 0 0-16,-1 1 0 0,1 0 0 0,0-2 0 16,2 2 0-16,-1 0 0 0,5-2 0 0,0-1 0 15,-2 1 0-15,2 1 0 0,0-3 0 0,2 2 0 16,0-1 0-16,5 0 0 0,-1 0 0 0,1 2 0 16,-2-2 0-16,4-2 0 0,1 1 0 0,2 1 0 15,1-1 0-15,2 2 0 0,2-1 0 0,1-2 0 16,-2-1 0-16,2 0 0 0,-1-2 0 0,2 0 0 15,0 2 0-15,0-2 0 0,0 0 0 0,0 1 0 16,2 1 0-16,-3 1 0 0,2 1 0 0,-1 0 0 16,1-2 0-16,-1 2 0 0,-2-1 0 0,1-1 0 15,-2 0 0-15,1 0 0 0,-2-1 0 0,0 1 0 16,1 0 0-16,-1 1 0 0,0-1 0 0,0 0 0 16,1 0 0-16,1 0 0 0,-2 0 0 0,1 0 0 0,0 0 0 0,1 0 0 15,-2-1 0-15,-1-1 0 0,1 0 0 0,-3-1 0 16,1-1 128-16,-1 2-128 0,1 2 0 0,-2-3 0 15,-2 0 0-15,-1-1 0 0,1 1 0 0,-2 1 0 16,1-1 0-16,-1 1 0 0,2 0 0 0,-4 1 0 16,-2-3 128-16,1 2-128 0,0 0 0 0,1 0 0 15,-2-1 0-15,-1 3 0 0,1-1 0 0,-2 1 0 16,0 0 0-16,-1-1 0 0,-2-1 0 0,1 1 0 16,-2 1 0-16,2 0 0 0,-3 0 0 0,1 0 0 15,1 1 0-15,0 1 0 0,-2-2 0 0,0 1 0 16,0 0 0-16,1-1 0 0,0 2 0 0,0 0 0 15,-1 2 0-15,2-3 0 0,-3-1 0 0,3 3 0 16,-5-1 0-16,3 0 0 0,0-2 0 0,0 2 0 0,-5-1 0 16,1 2 0-16,2-3 0 0,-1 0 0 0,1-1 0 0,-12 1 0 15,0 0 0-15,12 0 0 0,0 0 0 0,-2 0 0 16,-10 0 0-16,13 0 0 0,-3 1 0 0,-1-1 0 16,-9 0 0-16,0 0 0 0,10-3 0 0,-10 3 0 15,9-3 128-15,-2-4-128 0,-7 7 0 0,8-6 128 16,-8 6-128-16,5-9 0 0,-1-4 144 0,-2 2-144 15,1-1 0-15,-2 0 144 0,-1-4-144 0,1 0 0 16,-1-2 144-16,3-1-144 0,0 0 0 0,0-1 144 16,1-6-144-16,1 1 0 0,-1-3 0 0,2 0 0 15,2-5 0-15,1 0 0 0,0-3 0 0,1 1 0 16,0-2 0-16,2-3 0 0,0 0 128 0,0-7-128 16,1 0 0-16,0-3 0 0,3-3 0 0,-2-5 0 15,-4 2 0-15,0 2 0 0,0-2 0 0,0 0 0 0,1 0 0 0,0-5 0 16,0-3 128-16,2 0-128 0,1-5 0 0,0 2 0 15,1-2 0-15,1-1 0 0,-2-2 0 0,1-1 0 16,-1 1 0-16,1 3 0 0,0 6 0 0,-2 2 0 16,-3 2 0-16,-1 1 0 0,-1 3 0 0,-2 2 0 15,-2-1 0-15,0 5 0 0,0 0 0 0,-2 7 0 16,1-1 0-16,-2 5 0 0,-1 1 0 0,-1 3 0 16,-1 1 0-16,2 1 0 0,2 3-128 0,-1 0 128 15,0 2 0-15,0-1 0 0,-1 1 0 0,2-2 0 16,-2 1 0-16,2 4 0 0,1 2 0 0,-2 2 0 15,0 1-144-15,2 1 144 0,-3 3 0 0,0 1 0 0,-1 2 0 16,-1 2 0-16,1-3 0 0,0 2-128 0,-2 2 128 16,1 0 0-16,2 9 0 0,-4-7 0 0,0 2-128 15,4 5 128-15,0 0 0 0,0 0 0 0,-6-8 0 0,6 8 0 16,0 0-128-16,-10-3 128 0,10 3 0 16,-12-1 0-16,1 0 0 0,-1 1-128 0,1 1 128 0,-1 2 0 15,0 0 0-15,-1 3-128 0,-1-4 128 0,-4 1 0 16,0 3 0-16,1 2 0 0,-4-5 0 0,3 4 0 15,-2 0 0-15,-3 0 0 0,0 3 0 0,-3-4 0 16,-2 3 0-16,-3-2 0 0,-1 1 0 0,-2 1 0 16,-4 3 0-16,0-3-128 0,-4 3 128 0,-1 0 0 15,-3 2 0-15,-1 0 0 0,0 0 0 0,-1-4 0 16,-2 1 0-16,-3 2 0 0,-3-4 0 0,-2 4 0 16,1-4 0-16,1 1 0 0,2-3 0 0,-2 2 0 0,-1-1 0 15,1 2 0-15,0-2 0 0,0 1 0 16,0-6 0-16,0 2 0 0,-1 3 0 0,1-4 0 0,0-2 0 0,-1 2 0 15,-1 1 0-15,1 0 0 0,-4 1 0 16,0-1 0-16,-1 0 0 0,-2-2 0 0,1 4 0 0,-1-1 0 16,-1-1 0-16,1-1 0 0,-5 1 0 0,0 0 0 15,-1-1 0-15,3-1 0 0,1-1 0 0,-1 2 0 16,-1 0 0-16,1 1 0 0,-2-4 0 0,1 0 0 16,-1-1 0-16,0 0 0 0,-1 0 0 0,2 2 0 15,-1 0 0-15,-1 1 0 0,-1 2 0 0,1-3 0 16,1-2 0-16,5 0 0 0,-3 0 0 0,1 0 0 15,0 3 0-15,-1-2 0 0,0-1 0 0,-1-1 0 16,1 0 0-16,2-2 0 0,3 1 0 0,-1-1 0 0,0 3 0 16,-1 0 0-16,-2-1 0 0,1 0 0 0,2-1 0 0,-1 1 0 15,1 0 0-15,0-1 0 0,1 1 0 0,0 0 0 16,0 1 0-16,-1-1 0 0,2-1 0 0,0 1 0 16,0 0 0-16,-1 1 0 0,2 0 0 15,-1 1 0-15,-1 2 0 0,0-2 0 0,-1-1 0 0,1 0 0 16,-2 0 0-16,2 1 0 0,0-1 0 0,0 0 0 15,-1-1 0-15,2 1 0 0,0 0 0 0,-1 0 0 16,0-3 0-16,2 1 0 0,0-3 0 0,1 3 0 16,1 2 0-16,0 0 0 0,-2-1 0 0,0 0 0 15,1 0 0-15,0 1 0 0,-1 0 0 0,2 0 0 16,-1 0 0-16,2 0 0 0,0 1 0 0,0 0 0 16,0-2 0-16,-1 0 0 0,-1-1 0 0,3 2 0 15,0 2 0-15,1-2 0 0,-1-2 0 0,3 2 0 0,-1 3 0 16,0-2 0-16,0-1 0 0,4-1 0 0,0-3 0 15,2 4 0-15,1-1 0 0,0 1 0 0,1-1 0 0,0 1 0 16,-1 0 0-16,1 1 0 0,-1 0 0 0,0 0 0 16,-1 1 0-16,0-1 0 0,2 0 0 0,0 2 0 15,2 1 0-15,-1-2 0 0,1-1 0 0,0 2 0 16,3-1 0-16,-1 1 0 0,0-3 0 0,0 0 0 16,0 0 0-16,1 0 0 0,3 0 0 0,0 0 0 15,0 0 0-15,1 1 0 0,-1 2 0 0,1 1 0 16,0-1 0-16,0 0 0 0,1 1 0 0,0 1 0 15,-3 2 0-15,4-1 0 0,-2-3 0 0,-1 1 0 16,0-1 0-16,1-1 0 0,0 1 0 0,0 2 0 0,2 0 0 16,-1 0 0-16,2-2 0 0,1 2 0 0,0 0 0 15,-2-1 0-15,0-2 0 0,-1 2 0 0,0 0 0 0,3 0 0 16,-3-3 0-16,0 1 0 0,-2 0 0 0,2-1 144 16,3 4-144-16,13-2 0 0,0 0 0 0,-3 0 128 15,-2-1-128-15,1 1 0 0,0 1 0 0,3 2 0 16,2-1 0-16,-15 5 0 0,9 2 0 0,6 1 0 31,5-3-1472-31,4 1-256 0,3 3-64 0</inkml:trace>
  <inkml:trace contextRef="#ctx0" brushRef="#br1" timeOffset="91063.19">9113 13657 3679 0,'0'0'320'0,"0"0"-320"16,0 0 0-16,0 0 0 0,0 0 2848 0,0 0 496 16,0 0 112-16,0 0 0 0,0 0-2128 0,0 0-432 15,0 0-96-15,0 0-16 0,0 0-64 0,0 0-16 16,0 0 0-16,0 0 0 0,0 0 0 0,0 0 0 15,0 0 0-15,0 0 0 0,0 0 96 0,0 0 16 16,0 0 0-16,0 0 0 0,0 0-48 0,0 0 0 16,0 0 0-16,0 0 0 0,4-5-64 0,-3 1 0 15,-1 4-16-15,0 0 0 0,0 0-80 0,0 0-16 0,-1-2 0 0,1 2 0 16,0 0-144-16,0 0-48 16,0 0 0-16,0 0 0 0,-7-7-80 0,7 7 0 0,0 0-16 0,0 0 0 15,-11-1-64-15,11 1-16 0,-9 0 0 16,9 0 0-16,-9 1-48 0,9-1-16 0,0 0 0 0,0 0 0 15,-10 5-16-15,10-5 0 0,-12 3 0 0,3-2 0 16,9-1 0-16,-8 5 0 0,8-5 0 0,-9 7 0 16,0-4 16-16,9-3 0 0,-9 7 0 0,2 0 0 15,7-7-32-15,-8 7-128 0,0 0 192 0,2 1-64 16,6-8 0-16,-11 5-128 0,3 0 192 0,-1 3-64 0,0-4-128 0,0 2 128 16,0 2-128-16,-3-3 128 15,2 4-128-15,0-3 160 0,0 0-160 0,0 3 160 0,1-1-160 0,0 2 160 16,-1-4-160-16,-2 2 160 0,4-2-160 0,-3 3 0 15,0 1 0-15,2-2 0 0,0 0 0 0,1-2 128 16,1 3-128-16,-1-3 0 0,-1 1 0 0,3 0 128 16,0 0-128-16,1 1 0 0,-2-1 0 0,1 0 0 15,1 2 128-15,0-2-128 0,0 2 0 0,-1-3 0 16,6-6 144-16,-6 13-144 0,2-4 0 0,-1 1 0 16,0 1 0-16,1-3 0 0,1 2 0 0,-1-2 0 15,0 3 0-15,0-3 0 0,4-8 0 0,-5 11 0 16,0-3 0-16,0 2 128 0,0-2-128 0,1 2 128 15,-2-3-128-15,6-7 128 0,-7 12-128 0,2-5 0 16,1 2 0-16,-1-2-128 0,1 0 128 0,4-7 0 16,-2 10 0-16,-1-2 0 0,3-8 0 0,-6 10 128 0,2-2-128 15,4-8 0-15,-5 10 0 0,0-2 0 0,5-8 0 16,-3 9 128-16,-2 2-128 0,2-5 0 0,3-6 128 16,-7 9-128-16,7-9 0 0,-4 10 0 0,1 1 0 0,-1-5 0 15,4-6 0-15,-7 11 0 0,4-2 0 0,-1 3 128 16,4-12-128-16,-4 9 0 0,4-9 0 0,-4 11 0 15,0-1 0-15,2-1 0 0,2-9 0 0,-3 12 0 16,3-12 0-16,-1 8 0 0,1-8 0 0,-1 13 128 16,1-13-128-16,-2 12 0 0,1-2 0 0,1-10 0 0,-4 11 0 0,4-11 0 15,0 0 0-15,-2 12 0 16,2-1 0-16,0-11 0 0,-1 9 0 0,1-9 0 16,-3 11 0-16,0 1 0 0,3-12 0 0,-2 7 0 0,2-7 0 0,0 0 0 15,0 0 0-15,-3 14 128 0,2-5-128 0,1-9 0 16,0 0 0-16,-2 12 0 0,-1-2 128 0,3-10-128 15,0 0 128-15,-1 10-128 0,1-10 128 0,0 0-128 16,-2 14 128-16,1-6-128 0,1-8 144 0,0 0-144 16,0 0 192-16,0 11-192 0,0-11 192 0,0 0-192 15,0 0 192-15,0 0-192 0,-1 15 160 0,0-6-160 16,1-9 128-16,0 0-128 0,0 0 0 0,0 12 0 16,0 0 128-16,0-12-128 0,0 0 0 0,0 0 0 15,0 0 0-15,1 9 0 0,-1-9 0 0,0 0 0 16,0 0 128-16,0 0-128 0,4 13 0 0,-3-4 0 15,-1-9 0-15,0 0 0 0,0 0 0 0,4 10 0 16,-2 0 0-16,-2-10 0 0,0 0 0 0,0 0 0 16,5 10 0-16,-1-1 0 0,-4-9 0 0,0 0 0 15,0 0 0-15,0 0 0 0,5 9 0 0,-1 1 0 16,-4-10 0-16,0 0 0 0,4 8 0 0,-1 2 0 0,-1 0 0 0,1-2 0 16,-3-8 0-16,0 0 0 0,0 0 0 0,5 6 0 15,-5-6 0-15,0 0 0 0,0 0 0 0,0 0 0 16,3 13 0-16,0-3 0 0,-3-10 128 15,0 0-128-15,0 0 0 0,0 0 0 0,0 12 0 0,0-12 0 16,0 0 0-16,0 0 0 0,6 6 0 0,-6-6 0 16,0 0 0-16,0 0 0 0,0 0 0 0,0 0 0 15,4 12 144-15,0-4-144 0,-4-8 160 0,0 0-160 16,0 0 0-16,4 9 0 0,-4-9-128 0,5 9 128 16,-5-9 0-16,0 0 0 0,8 9 0 0,-3-4 0 15,-5-5 0-15,0 0 0 0,0 0 0 0,0 0 144 0,6 12-144 0,3-5 0 16,-9-7 0-16,0 0-176 0,0 0 176 0,5 10 0 15,-5-10 128-15,0 0-128 0,0 0 0 0,0 0 0 16,4 9 0-16,-4-9 0 0,0 0 0 0,0 0 0 16,0 0 0-16,0 0 0 0,0 0 0 0,7 10 0 15,-7-10 0-15,0 0 128 0,0 0-128 0,8 6 0 16,-8-6 0-16,8 8 0 0,-8-8 0 0,0 0 0 16,0 0 0-16,10 4 0 0,-10-4 0 0,0 0 0 15,0 0 0-15,0 0 0 0,11 4 0 0,-11-4 0 16,0 0 0-16,12 1 128 0,-12-1-128 0,10 2 0 15,0-2 0-15,-10 0 0 0,0 0 0 0,11-2 0 16,-11 2 0-16,12-1 0 0,-12 1 0 0,11-1 0 16,-11 1 0-16,11-3 0 0,-11 3 0 0,10-1 0 15,-10 1 0-15,9-4 0 0,-2-2 0 0,-7 6 0 16,10 0 0-16,-10 0 128 0,11-1-128 0,-11 1 0 16,10-4 0-16,0 2 128 0,-1-3-128 0,-9 5 0 15,0 0 0-15,10-6 128 0,-2 1-128 0,-8 5 0 0,9-5 128 0,-1-3-128 16,-8 8 0-16,11-5 128 0,-11 5-128 0,10-2 0 15,-1-3 0-15,-9 5 128 0,10-6-128 0,-10 6 0 16,9-6 0-16,-2 1 128 0,-2-4-128 0,2 5 0 16,-7 4 0-16,7-6 128 0,0 0-128 0,-1 1 0 15,-6 5 0-15,8-4 144 0,-8 4-144 0,10-5 0 16,-10 5 128-16,10-5-128 0,-10 5 0 0,9-6 0 16,-3-4 0-16,1 4 0 0,-7 6 128 0,7-5-128 0,0-3 0 0,-7 8 0 15,7-7 0-15,0-1 0 0,-7 8 128 0,7-6-128 16,0-1 0-16,-7 7 0 0,7-7 144 0,-7 7-144 15,8-5 0-15,-2-1 144 0,1-1-144 0,-1 0 128 16,-6 7-128-16,6-7 128 0,-1 0-128 0,2 1 0 16,-2-4 144-16,0 5-144 0,-5 5 0 0,0 0 144 15,8-10-144-15,-1 2 0 0,-7 8 144 0,8-5-144 16,-8 5 0-16,9-10 144 0,-2 2-144 0,-2 1 128 16,-5 7-128-16,0 0 128 0,5-9-128 0,-1-1 0 15,0 2 144-15,1-1-144 0,-5 9 0 0,7-8 128 16,-2 1-128-16,0-1 0 0,-1 2 0 0,-1-4 128 15,-3 10-128-15,5-8 0 0,1-3 0 0,-1 2 128 16,-2 0-128-16,1 2 0 0,0-2 0 0,-4 9 0 16,5-6 0-16,0-2 128 0,2 2-128 0,-1 1 0 15,-6 5 0-15,4-11 0 0,0 3 0 0,-1-1 0 16,-3 9 0-16,7-9 128 0,-3-2-128 0,1 1 0 16,-2 1 0-16,3-1 128 0,-3-1-128 0,1 0 0 15,0 2 0-15,2-2 128 0,-2 0-128 0,1 3 0 0,0-4 0 0,0 4 0 16,0-2 0-16,1 3 0 0,-6 7 0 0,5-13 128 15,1 4-128-15,-2-2 0 0,0 3 0 0,-1-2 0 16,0 2 0-16,0-2 0 0,-1 0 0 0,2 2 0 16,-4 8 0-16,4-7 0 0,-2-4 0 0,2 4 128 15,1-2-128-15,-1 3 0 0,-4 6 0 0,5-13 0 16,-1 1 0-16,0 2 0 0,-1 0 0 0,3 1 0 0,-1-5 0 16,0 3 0-16,0 1 0 0,-1-1 128 15,-2 5-128-15,2-3 0 0,-1 2 0 0,0-4 0 0,1 5 0 0,-4 6 0 16,4-8 0-16,-4 8 0 0,0-11 0 0,1-1 0 15,0 4 0-15,1 0 0 0,-1 0 0 0,0-1 0 16,1 2 0-16,-1-3 0 0,-1 1 0 0,0 0 0 16,2 0 0-16,-2 9 0 0,0-6 0 0,2-3 0 15,-1 2 0-15,0-2 0 0,-1 3 0 0,3-2 0 16,-1 2 0-16,0 1 0 0,-1-4 0 0,-1 3 0 16,0-1 0-16,1 0 0 0,0 0 0 0,2-1 0 15,-3 1 0-15,-1 2 0 0,-1-4 0 0,2 4 0 16,0 5 0-16,0 0 0 0,0-10 0 0,0 4 0 15,0 6 0-15,0 0 0 0,0-8 0 0,-1-2 0 16,0 3 0-16,0 0 0 0,-1 2 0 0,2 5 0 16,0-7 0-16,0 7 0 0,-2-7 0 0,-1 3 0 15,3 4 0-15,0 0 0 0,0-9 0 0,-1 3 0 16,1 6 0-16,0 0 0 0,0 0 0 0,-3-5 0 16,1-2 0-16,-1 3 0 0,3 4 0 0,0 0 0 15,0 0 0-15,-2-5 0 0,2 5 0 0,0 0 0 16,0 0 0-16,0 0 0 0,-7-5 0 0,5-1 0 0,2 6 0 0,0 0 0 15,-6-5 0-15,0 4 0 0,1-5 0 0,5 6 0 16,-6-1 0-16,6 1 0 0,-6-4 0 0,-1 2 0 16,1-1 0-16,-3 2 0 0,9 1 0 0,-10-1 0 15,1 1 0-15,9 0 0 0,-11 0 0 0,0 1 0 16,2-1 0-16,9 0 0 0,-8 1 0 0,8-1 0 16,-12 3 0-16,3-2 0 0,9-1 0 0,-7 0 0 15,7 0 0-15,0 0 0 0,-11 3 0 0,11-3 0 0,-8 0 0 0,-3 2 0 16,11-2 0-16,-7 4 0 0,7-4 0 15,-12 3 0-15,3-2 0 0,9-1 0 0,-7 4 0 0,7-4 0 16,-8 2 0-16,8-2 0 0,0 0 0 0,-9 4 0 16,9-4 0-16,0 0 0 0,-9 1 0 0,9-1 0 15,0 0 0-15,-7 4 0 0,7-4 0 0,0 0 0 16,0 0 0-16,-9 1 0 0,9-1 0 0,0 0 0 16,-9 0 0-16,9 0 0 0,-8 4 0 0,8-4 0 15,0 0 0-15,0 0 0 0,0 0 0 0,0 0 0 16,-7 5 0-16,7-5 0 0,-9 4 0 0,9-4 0 15,-8 5 0-15,8-5 0 0,-9 5 0 0,4 5 0 16,5-10 0-16,-6 8 0 0,-2 1 0 0,8-9 0 16,-4 6 0-16,4-6 0 0,-5 9 0 0,5-9 0 15,-4 8 0-15,1-1 0 0,3-7 0 0,0 0 0 16,-8 9 0-16,8-9 0 0,0 0 0 0,0 0 0 16,0 0 0-16,-5 5 0 0,5-5 0 0,0 0 0 15,-5 9 0-15,5-9 0 0,0 0 0 0,0 0 0 16,0 0 0-16,0 0 0 15,0 0-752-15,0 0-208 0,0 0-64 0,0 0-12896 0,0 0-2592 0</inkml:trace>
  <inkml:trace contextRef="#ctx0" brushRef="#br1" timeOffset="93761.81">9411 13127 4607 0,'0'0'400'0,"0"0"-400"15,0 0 0-15,0 0 0 0,0 0 2656 0,0 0 448 16,8-4 96-16,-8 4 0 0,5-6-1392 0,-5 6-272 16,0 0-64-16,5-5-16 0,-5 5-208 0,9-4-32 15,-4-2-16-15,-5 6 0 0,0 0-48 0,0 0-16 16,0-7 0-16,0 7 0 0,0 0-176 0,0 0-48 15,-4-4 0-15,4 4 0 0,-7-6-272 0,-1 2-48 16,0 2-16-16,1-1 0 0,-1 2-144 0,-1 0-48 16,-2 1 0-16,-1 2 0 0,1 1-16 0,-2-1-16 15,-1 0 0-15,-5 4 0 0,1-2-64 0,1 1-16 16,-1 2 0-16,0 0 0 0,0-1-32 0,2 6-16 16,-1 0 0-16,2-2 0 0,-3 1-64 0,0-1-16 15,-1 2 0-15,2 2 0 0,-3 0-144 0,1-1 160 16,0 1-160-16,0 0 160 0,-1 3-32 0,0-1 0 15,1 1 0-15,-4 0 0 0,0 1 48 0,1 1 0 16,-2 2 0-16,2-2 0 0,0 0-176 0,-1 1 192 0,0-1-192 0,0 3 192 16,0 3-192-16,1-4 160 0,1-1-160 0,0 3 160 15,1 1-160-15,1-2 128 0,0 2-128 0,0 0 128 16,0-1-128-16,2 0 160 0,1 3-160 0,-1 1 160 16,-1 2-160-16,2-2 128 0,-1 0-128 0,2-2 128 15,0 4-128-15,2-3 0 0,0-1 0 0,3 1 0 16,-4 3 0-16,2-3 0 0,0 2 128 0,2-2-128 15,0-2 0-15,0-1 0 0,-1-2 144 0,1 1-144 0,0 1 0 16,-1-1 0-16,-1-3 0 0,2 1 128 16,0 2-128-16,0 2 0 0,0-1 0 0,-1-2 128 0,1 0-128 0,1 0 0 15,0 2 0-15,1-1 0 0,-1-3 0 0,1 4 128 16,2-2-128-16,-3 1 0 0,0-2 0 0,1 0 128 16,1-2-128-16,-1 1 0 0,2 0 0 0,-1-1 128 15,0 1-128-15,0 0 0 0,1 0 128 0,1 2-128 16,0 0 128-16,0 0-128 0,0-4 0 0,0 3 128 15,-2-1-128-15,1 0 0 0,-2-2 0 0,1 1 128 16,1 0-128-16,3 0 0 0,0-3 0 0,1 0 0 16,-2 1 0-16,3-1 128 0,-2 0-128 0,2 3 0 15,-1-2 128-15,2 0-128 0,0 0 0 0,-1-1 128 16,-1-2-128-16,-1 2 0 0,2-2 0 0,0-3 128 16,-2-2-128-16,3 7 0 0,-1 0 0 0,1 1 0 15,-2-4 0-15,2 4 128 0,0-1-128 0,0 0 0 16,-1-1 0-16,1-4 0 0,0 3 0 0,3-3 128 15,-2 3-128-15,3 0 0 0,-2-4 0 0,1 2 0 16,1 2 0-16,1-3 128 0,-5-10-128 0,7 13 0 16,-7-13 0-16,11 12 128 0,-3-3-128 0,1 1 144 15,-9-10-144-15,12 9 160 0,-2 0-160 0,1-1 0 0,0 1 0 0,1-4 128 16,-2 0-128-16,3 1 0 0,0-1 0 0,0-1 0 16,-1 1 0-16,1 0 0 0,0 0 0 0,-1 2 0 15,2-1 0-15,2-2 0 0,-1-2 0 0,0 0 0 16,0 0 0-16,1-1 160 0,-1-1-160 0,0 3 160 15,2-3-160-15,1-1 0 0,-1 1 0 0,1-3 0 16,-3-1 144-16,2 2-144 0,-3-2 160 0,2-2-160 16,2-1 160-16,-1 4-160 0,-2-4 160 0,1 2-160 15,1 0 128-15,-2-3-128 0,-2 1 0 0,4 2 144 16,-2-3-144-16,-4 3 0 0,2 0 0 0,7-4 0 16,-1 1 144-16,-1-1-144 0,0 3 160 0,0-4-160 0,0 1 0 0,1 0 128 15,0 1-128-15,-2-2 0 0,0 0 0 0,-1-1 0 16,1 2 128-16,1-3-128 0,0 5 0 0,-1-5 0 15,1 2 128-15,-1 0-128 0,-3-4 0 0,-4 6 0 16,1-2 0-16,7-3 0 0,-1 3 128 0,-1-2-128 16,-1-1 0-16,1 1 144 0,-2-2-144 0,-5 6 0 15,-1-3 144-15,8-5-144 0,-4 2 128 0,4 0-128 16,-4 0 160-16,1 0-160 0,-1-1 144 0,0 1-144 16,0-2 128-16,-2 6-128 0,1-4 128 0,2 0-128 15,0-1 128-15,-1 0-128 0,1-2 128 0,1 0-128 16,0-1 0-16,0 0 128 0,0 0-128 0,-1 0 0 15,-1 1 0-15,0 0 0 0,-1 3 128 0,0-2-128 16,-1-2 128-16,0 0-128 0,0 1 128 0,0 1-128 16,2-1 0-16,-2 0 128 0,0-3-128 0,0 1 0 0,-1-1 0 15,0 1 128-15,0-3-128 0,0 0 0 0,0 0 0 16,0 0 128-16,-3 2-128 0,3-2 0 0,0 1 0 0,0 0 0 16,-2 1 0-16,1-2 128 0,2 3-128 0,-2 0 0 15,-3 0 128-15,0 1-128 0,1-1 0 0,1 2 128 16,-2-2-128-16,2 1 0 0,0 1 144 0,-2-1-144 15,-2-1 0-15,0-1 128 0,2 0-128 0,-1-1 0 0,0 0 0 16,1 2 0-16,-1-2 0 0,1 1 128 0,-1-2-128 0,1 2 0 16,0 1 0-16,-1 1 0 0,-1-1 0 15,0 3 0-15,-1-2 0 0,1 1 0 16,-2 1 0-16,0 2 0 0,-1-3 0 0,0 1 0 0,0-1 0 0,0 1 0 16,0-1 0-16,-1 2 0 0,0 0 0 0,-2-1 0 15,3-1 0-15,-1 1 128 0,0 0-128 0,0 1 0 16,-1 1 0-16,2 0 0 0,-1-2 0 0,1 2 0 15,-1-1 0-15,0 0 0 0,-1 1 0 0,1 1 0 16,0 0 0-16,-2 0 0 0,3 1 0 0,-2 2 0 16,-1-4 0-16,1 0 0 0,-2 1 0 0,0 2 0 15,1-2 0-15,1 2 0 0,-2 0 0 0,-1-3 0 16,-1 2 0-16,-1 2 0 0,1-3 0 0,-2 4 0 16,3-2 0-16,0-2 128 0,0 4-128 0,0-2 0 15,0 2 0-15,0-3 0 0,0 3 0 0,1 0 0 16,0 3 0-16,0-2 0 0,0 2 0 0,1-2 0 15,-3 2 0-15,3 2 0 0,-1-3 0 0,1 0 0 16,-3 2 0-16,1-2 0 0,-1 3 0 0,-1 1 0 16,-2 1 0-16,0-3-128 0,-1 1 128 0,0 0-160 15,-1 0 160-15,-1 2-160 16,1-2-656-16,1 0-128 0,1 1-16 0,0 2-16 16,1 0-1952-16,8 1-384 0</inkml:trace>
  <inkml:trace contextRef="#ctx0" brushRef="#br1" timeOffset="95811.83">9406 12641 8287 0,'0'0'736'0,"5"-7"-592"0,4 2-144 0,-1-2 0 15,1 0 1328-15,-2 3 224 0,0 1 48 0,-7 3 16 16,0 0-384-16,6-3-80 0,1-2 0 0,-7 5-16 16,0 0-16-16,5-4 0 0,-5 4 0 0,0 0 0 15,0 0-16-15,2-4 0 0,-1-1 0 0,-1 5 0 16,0 0-112-16,-3-7-32 0,-2 2 0 0,-1 2 0 0,0 0-96 0,-2-1-32 16,1 2 0-16,-2 0 0 0,0 1-192 0,0 0-64 15,-1 0 0-15,-1 1 0 0,-3 1-208 0,0 0-48 16,0 0-16-16,-5 2 0 0,1-1-48 0,0 4-16 15,1-3 0-15,1 0 0 0,1 2 64 0,-1 3 16 16,1-2 0-16,1 2 0 0,-4-2-48 0,2 2 0 16,1 2 0-16,-2-3 0 0,-2 4-16 0,0-3-16 15,1 4 0-15,-1 1 0 0,-3-2-48 0,3 3 0 16,-2 1 0-16,-1 3 0 0,-1 0-16 0,0-2-16 16,-1 3 0-16,-1-1 0 0,-2-1-160 0,0 2 128 15,-1 1-128-15,2 0 128 0,-2 0 0 0,2 1 0 16,2 1 0-16,1-1 0 0,0 2 0 0,1 3 0 15,-4-3 0-15,3-1 0 0,3 6-128 0,0-2 160 16,2 2-160-16,0-4 160 0,0 1-160 0,0 0 0 16,2 1 144-16,-4 1-144 0,0-4 0 0,3 3 128 15,-1-1-128-15,-1-1 0 0,-3 2 0 0,1-1 144 16,-2 1-144-16,1-3 0 0,2 3 128 0,-1-1-128 0,1-1 0 0,2 3 0 16,1-4 128-16,0 2-128 0,2 3 0 0,1-4 0 15,1 3 144-15,0-2-144 0,-2 3 0 0,0-1 144 16,0 0-144-16,1-3 0 0,-2 0 0 0,1 0 128 15,0 0-128-15,0 2 0 0,-1-2 0 0,0-1 0 16,2 1 128-16,-3-1-128 0,-1-2 0 0,1 2 128 16,-1 0-128-16,-1-1 0 0,0-2 144 0,0 3-144 15,1 2 0-15,-2 0 128 0,4-3-128 0,1 5 0 0,0-3 0 0,1 4 144 16,0-2-144-16,-1 0 0 16,4-3 128-16,0 1-128 0,0 2 0 0,0-3 0 0,2 0 0 0,2 2 0 15,-1-2 0-15,3 1 0 0,-1-1 160 0,1-1-160 16,1-2 128-16,-2 0-128 0,-1 8 0 0,2-5 0 15,0-1 0-15,1-1 0 0,2 2 0 0,-2 0 0 16,-1 1 144-16,0 2-144 0,0-4 0 0,-1-1 128 16,1 0-128-16,-1 2 0 0,1-1 0 0,0-2 128 15,0 1-128-15,1 0 0 0,-1 5 0 0,1-3 0 16,0-2 0-16,0-1 128 0,-1-2-128 0,0 1 0 16,3 0 128-16,-1 2-128 0,-2-1 128 0,1 0-128 15,-1-1 128-15,1 3-128 0,2 2 0 0,-1-1 144 16,-3-3-144-16,3-1 0 0,1 2 176 0,-1-1-176 15,2-1 160-15,1-1-160 0,0 0 144 0,3 0-144 16,-1-3 128-16,1 0-128 0,-2 2 128 0,2-2-128 16,-1 1 0-16,2 1 128 0,-2-2-128 0,2 2 0 15,1-2 0-15,-2-2 0 0,-1-1 0 0,3 7 0 16,1-2 128-16,-1 1-128 0,0 0 0 0,1-1 0 0,2 2 0 16,1-1 0-16,1-4 0 0,-4-1 0 0,0 2 0 0,6 6 0 15,-1-4 0-15,2-1 0 0,0 0 0 0,0-2 0 16,0-1 0-16,3 1 0 0,-2-2 128 0,1 1-128 15,2-3 0-15,-1 3 0 0,1-4 0 0,0 1 0 16,0 2 0-16,2-4 0 0,0 1 0 0,0-4 0 16,-2 2 0-16,0 2 0 0,2-4 144 0,2 1-144 15,-2 2 0-15,0-3 0 0,-1 1 0 0,-2 2 0 16,1-4 0-16,2 1 128 0,0 0-128 0,0-1 0 0,-1-1 0 0,0 1 0 16,-1 1 0-16,4-2 128 0,-3-1-128 0,2-2 128 15,0 2-128-15,2-1 128 0,2 2-128 0,0-2 128 16,0-2-128-16,3-1 128 0,0 1-128 0,1 0 0 15,-2-1 128-15,1 2-128 0,-3-1 0 0,0 0 144 16,-2 0-144-16,1-3 0 0,0 0 160 0,0 0-160 16,-1 2 128-16,0-1-128 0,-2-2 128 0,1 1-128 15,-1 0 128-15,0 2-128 0,2-1 128 0,0-2-128 16,0 3 0-16,0-2 128 0,-2 0-128 0,3-1 0 16,0-1 144-16,1 1-144 0,-1 1 128 0,1-4-128 15,-10 4 160-15,2 0-160 0,0-2 144 0,-1-2-144 16,6 2 128-16,-3-4-128 0,-1 2 128 0,4-3-128 15,-1 2 0-15,17-10 128 0,-9 2-128 0,-1 2 128 16,-3 0-128-16,0 1 128 0,0 1-128 0,0 0 0 16,-1-1 0-16,-1-1 128 0,-1 1-128 0,1 2 0 15,-1-4 0-15,0 1 128 0,-1-1-128 0,0 0 0 16,0 1 0-16,-1-2 128 0,1-2-128 0,-2 2 0 16,-2 0 0-16,1-1 128 0,-2-1-128 0,0 1 0 0,1 1 0 15,-4-1 0-15,2 0 128 0,0-1-128 16,1 1 0-16,2 0 128 0,-2 1-128 0,-1-1 0 0,-2 1 144 15,-2 1-144-15,4-2 0 0,0 0 144 0,0-1-144 0,0 0 0 16,1 0 128-16,0 1-128 0,1 2 0 0,-1-1 0 16,-1 1 0-16,2 0 0 0,1-4 0 0,-1 5 0 15,0 1 128-15,-1-1-128 0,0-2 0 0,-1 2 0 16,-4-3 160-16,3 0-160 0,1 0 128 0,-3 1-128 0,0-1 0 16,-3-3 128-16,1 2-128 0,1 0 0 0,1 0 0 15,-1 0 128-15,-1-6-128 0,0 2 0 0,-2 0 0 0,2-2 0 16,-1 0 0-16,1 1 0 0,-2-2 0 0,2 1 128 15,-1-1-128-15,1-1 0 0,-7-2 0 16,5 2 0-16,-1-1 128 0,0 4-128 0,-1-3 0 0,2 2 0 16,-1-3 0-16,2 3 0 0,-3-3 0 0,4 1 0 15,-2-5 0-15,0 0 0 0,-2-3 0 0,0 0 0 16,-3 4 0-16,5-2 0 0,-3-4 0 0,-1 1 0 16,1 2 0-16,0-1 0 0,0 1 0 0,0 1 0 15,-1 0 0-15,0 3 0 0,0-1 0 0,-1 2 0 16,-1 1 0-16,1-4 0 0,-2-1 0 0,0 3 0 15,1 2 0-15,-1-3 0 0,0-1 0 0,0 2 0 16,0-1 0-16,0 0 0 0,-1 0 0 0,-1 4 0 16,2 1 0-16,-1-1 0 0,1 0 0 0,0 3 0 15,0 2 0-15,0-3 0 0,-1 2 0 0,-3 2 0 16,3 0 0-16,-4-3 0 0,0 0 0 0,-3 2 0 16,0 1 0-16,-1-2 0 0,3 0 0 0,-5 1 0 15,-1-2 0-15,-1 1 0 0,0 4 0 0,-1-1 0 16,-3 0 0-16,0-1 0 0,1 0 0 0,-1-1 0 0,2 3 0 0,-1 0 0 15,-2 0 0-15,0 0 0 0,2 1 0 0,-1 0 0 16,-1 2 0-16,0-2 0 0,1 3 0 0,-1 1 0 16,1-2 0-16,1 2 0 0,1-1 0 0,-3 2 0 15,0 2 0-15,0 0 0 0,-2 4 0 0,2-2 0 16,-1 2 0-16,0-2 0 0,0 4 0 0,0 1 0 16,-2-1-128-16,-1 0 128 0,-3 1 0 0,1 3 0 15,0-1-144-15,1 2 144 0,2 2-192 0,-1 0 192 16,2 1-1088-16,1 3-128 0,-1-1 0 15,5 3-13008-15,3 1-2608 0</inkml:trace>
  <inkml:trace contextRef="#ctx0" brushRef="#br0" timeOffset="105008.86">10075 17510 12543 0,'0'0'560'0,"0"0"112"0,0 0-544 0,0 0-128 16,8-2 0-16,-8 2 0 0,0 0 1008 0,6-2 160 16,-6 2 48-16,0 0 0 0,6-3 0 0,-6 3 16 15,0 0 0-15,0 0 0 0,0 0-80 0,0 0 0 16,0 0-16-16,0 0 0 0,0 0-176 0,0 0-16 15,0 8-16-15,-1 3 0 0,-3 0-112 0,-1 1-32 16,-3 3 0-16,-2 2 0 0,0 2-208 0,-4 0-32 16,-1 0-16-16,1 0 0 0,0-1-80 0,0 0-32 15,-3 1 0-15,2-1 0 0,0 0-112 0,0-2-32 0,1 1 0 0,2-3 0 16,1-3-96-16,1 2-32 0,5-1 0 0,-1-3 0 16,3 1-16-16,1-3-128 0,4 2 192 0,-2-9-64 15,6 5 80-15,2-1 16 0,4-3 0 0,2-1 0 16,3-1 112-16,2-2 32 0,1-1 0 0,2-2 0 15,1 0-160-15,0 0-16 0,1-2-16 0,1 1 0 16,1-3-176-16,-2 2 0 0,-1 2 0 0,-2-2 128 16,1 2-128-16,-2-2 0 0,-1 3 0 0,5-1 0 15,-6-2-480 1,-1 3-128-16,-7 3-32 0,-1-1 0 0,-9 3-2368 0,0 0-496 16</inkml:trace>
  <inkml:trace contextRef="#ctx0" brushRef="#br0" timeOffset="105764.53">10117 17646 4607 0,'-9'10'192'0,"4"-3"64"0,-3 0-256 0,1 4 0 0,-1-3 0 0,0 1 0 0,-1-2 2800 16,1 1 512-16,-1 2 96 0,2-3 32 0,-2 0-1344 0,3-3-272 15,0 0-48-15,2 0-16 0,-1 1-352 0,5-5-80 16,-5 2-16-16,5-2 0 0,0 0-336 0,0 0-64 15,0 0-16-15,0 0 0 0,0 0 0 0,0 0-16 16,5-7 0-16,4 0 0 0,-2-3-128 0,5 0-32 16,1-4 0-16,2 0 0 0,-1-3-240 0,5 0-48 15,1-2-16-15,3-2 0 0,-1 1-96 0,6 0 0 16,0-1-16-16,2-2 0 0,1 0-48 0,0 2 0 16,1 1 0-16,1-1 0 0,-1 0-48 0,0 2-16 15,0 1 0-15,-2 0 0 0,2 0-192 0,-2 3 128 16,1 1-128-16,-1-1 0 0,-2 1 144 0,-1 3-144 15,0 0 128-15,-1 2-128 0,1 2 0 0,0 0 0 16,-4 0 128-16,0 1-128 0,-1 3 0 0,3 0 0 16,-6 1 0-16,0 0 128 0,-2 2-128 0,0 4 0 15,-2 0 0-15,-2 0 0 0,-2 2 0 0,0 3 128 16,-1-1-128-16,-1 3 0 0,-2-2 0 0,1 1 0 16,-2 2 128-16,-1-4-128 0,0 4 0 0,-1-2 160 15,1 1-160-15,0 2 160 0,0-3-160 0,2 2 0 0,0-1 0 16,2-3 0-16,2 0 0 0,1-1 0 0,4-3 0 0,0 0 0 15,2-2 0-15,3 0 160 0,0-2-32 0,2-2-128 16,1-2 288-16,1-1-48 0,3-1-16 0,1-4 0 16,1 0-80-16,-2 1-16 0,-2 0 0 0,-2 1 0 15,-1 2-128-15,-2-2 0 0,-1 3 0 0,-1 1 0 16,-4 2-240-16,-2-1-16 0,0 2-16 0,-4 2-12576 16,-9-1-2512-16</inkml:trace>
  <inkml:trace contextRef="#ctx0" brushRef="#br0" timeOffset="106407.65">12592 17194 11967 0,'0'0'528'0,"-3"-6"112"0,-1 0-512 0,1-3-128 16,-1 1 0-16,0-1 0 0,-1 4 2720 0,-1-2 512 0,-2-1 96 15,0 3 32-15,1-1-1728 0,-4 2-352 0,0 4-64 0,-3 1 0 16,-1 2-384-16,-2 2-64 0,-2-2 0 0,-1 5-16 16,-2 2-160-16,-1 0-16 0,-1 3-16 0,-13 9 0 15,2 4-80-15,3 0-16 0,3 3 0 0,-2 0 0 16,3-1-208-16,0 3-32 0,2-3-16 0,4-2 0 16,4-1-80-16,6-5 0 0,3-4-128 0,5-2 192 15,3-2-32-15,1-12-16 0,0 0 0 0,14 4 0 0,3-4 176 0,6-3 16 16,4-8 16-16,3-3 0 0,2-4 176 0,1-5 48 15,3-4 0-15,-1-3 0 0,2-5-208 16,0 1-48-16,1 0 0 0,-1-2 0 0,0-1-48 0,0-3-16 16,-2-10 0-16,1-1 0 0,0-3-64 0,-1-5-32 15,1-8 0-15,-13 19 0 0,0-2-160 0,-1-2 128 16,3 2-128-16,-6 2 128 0,-3 6-128 0,-2 6 0 16,-4 6 0-16,-1 7 0 0,-4 4 0 0,-1 4 0 15,-4 5 0-15,-1 6 0 0,1 4 0 0,-13 12 0 16,-2 11 0-16,-4 9 0 0,-4 9 0 0,0 5 0 15,-1-1 0-15,6-5 0 0,-2 4 0 0,-2 8-144 16,-1 4 144-16,2 1-160 0,0 2 160 0,5-6 0 16,2-4 0-16,2-2 0 0,5-2 0 0,-1-1 0 15,4-8 0-15,3-3 0 0,2-3-288 0,3-2-32 16,4-4 0-16,2 4 0 16,4-10-1344-16,1-7-288 0,3-6-48 0,1-6-8992 15,-1-7-1792-15</inkml:trace>
  <inkml:trace contextRef="#ctx0" brushRef="#br0" timeOffset="106682.92">13121 17100 26255 0,'0'0'1152'0,"-7"5"256"0,0 3-1120 0,-2 0-288 0,0 4 0 0,-1 1 0 16,-6 0 1024-16,1 2 128 0,-3 0 48 0,1 2 0 15,0 1-128-15,3-1-32 0,1 0 0 0,2-1 0 16,3 0-416-16,4-5-96 0,4 1-16 0,3-3 0 0,3-2 32 0,4-3 0 15,4 0 0-15,3-2 0 16,2-4 224-16,1-2 32 0,2 0 16 0,0-5 0 0,-1 2-112 0,1-6 0 16,-2 1-16-16,-2 0 0 0,-3-3-272 0,-2-1-48 15,-3 1-16-15,-2 2 0 0,-3-3-32 0,-1 1-16 16,-3-1 0-16,-2 2 0 0,-2 0-176 0,-1 3-128 16,-2-3 144-16,1 4-144 15,-3 1-1280-15,1 4-336 0,-1-3-80 0,2 3-17120 0</inkml:trace>
  <inkml:trace contextRef="#ctx0" brushRef="#br0" timeOffset="107212.87">14390 16883 21535 0,'0'0'960'0,"0"0"192"16,0 0-928-16,-2-5-224 0,2 5 0 0,-6-5 0 0,2 2 1600 0,-3 3 288 16,0 3 48-16,-2 3 16 0,-3 2-560 15,-3 6-112-15,0 4-32 0,-3 1 0 0,-1 2-352 0,-1 5-80 16,-2-1-16-16,0 4 0 0,2-2-160 0,0 0-16 16,1-6-16-16,0-2 0 0,2 0-144 0,2-2-16 15,2-2-16-15,2-6 0 0,4 1 32 0,2-5 16 16,5-5 0-16,0 0 0 0,0 0 160 0,0 0 16 15,9-7 16-15,3-6 0 0,2-1-32 0,3-2-16 16,2-6 0-16,4 0 0 0,0 1-384 0,3-5-80 16,2 1-16-16,12-12 0 0,-4 5-144 0,-12 14 0 15,0 1 0-15,-1 0 128 0,-1 3-128 0,-2 4 0 16,-1 4 0-16,-1 3 0 0,-3 6 0 0,-1 6 0 16,-5-1 0-16,0 9 0 0,-3 3-192 0,-3 3 192 0,-3 0-160 15,-3 1 160-15,-3 5-128 0,0 2 128 0,-5-3 0 0,1 1-144 31,0-3-416-31,0 0-80 0,2-3 0 0,1-1-16 16,3-4-1584-16,3-4-320 0,1-3-64 0,3-5-8752 0,6-2-1744 0</inkml:trace>
  <inkml:trace contextRef="#ctx0" brushRef="#br0" timeOffset="107505.3">14995 16866 27407 0,'0'0'1216'0,"-3"2"256"0,-6-1-1184 0,0 3-288 0,-3 2 0 0,-2 1 0 0,-2 3 1168 0,-2 0 176 16,0 4 48-16,-1 1 0 0,-2 3-288 0,-1 2-48 16,0-2-16-16,1 1 0 0,0 0-352 0,5 0-80 15,3 2-16-15,3-5 0 0,5-2-256 0,4 0-48 16,3-4-16-16,5 0 0 0,3-3 32 0,5-3 0 16,3-1 0-16,2-3 0 0,3-1 80 0,4-3 0 15,2-2 16-15,0 0 0 0,-1-5-48 0,1 3-16 16,1-5 0-16,-5-1 0 0,-2-1 80 0,-3-2 16 15,1 1 0-15,-7-2 0 0,-3 2-32 0,-3 0 0 16,-5-1 0-16,-3 2 0 0,-1 0-176 0,-5 2-32 0,-2 3-16 0,-2-1 0 16,-1 3-368-16,-5-1-64 15,2 4 0-15,0 0-16 16,0-1-1776-16,3 0-368 0,1 3-64 0,0-6-15312 0</inkml:trace>
  <inkml:trace contextRef="#ctx0" brushRef="#br0" timeOffset="107752.87">15617 16324 27519 0,'0'0'1216'0,"1"-7"256"0,-1 7-1168 0,0 0-304 0,0 0 0 0,0 0 0 15,0 0 1296-15,-6 4 208 0,-3 6 32 0,-1 4 16 16,-4 3-320-16,-1 4-64 0,-2 5-16 0,-2 4 0 15,-1 5-384-15,2 2-96 0,0-1-16 0,3 4 0 0,-2 2-400 0,3 0-96 16,2 1-16-16,-1 1 0 0,0-3-144 0,1 4 0 16,-1-5 0-16,1 1 0 15,1-4-512-15,2 0-64 0,-2-2-32 0,2-3 0 16,1-4-2112 0,0-5-416-16,1-4-96 0</inkml:trace>
  <inkml:trace contextRef="#ctx0" brushRef="#br0" timeOffset="107899.31">15189 16854 23039 0,'5'-17'2048'0,"-1"11"-1648"16,1-2-400-16,2-1 0 0,5 6 1536 0,0-5 240 16,2 2 32-16,3 0 16 0,2-2-384 0,4 1-80 15,2 3-16-15,3-2 0 0,3 1-576 0,2 2-112 16,0 0-16-16,2 0-16 0,1 1-432 0,1 2-64 16,-1 3-128-16,-1 0 176 15,-1-1-2320-15,1 0-464 0</inkml:trace>
  <inkml:trace contextRef="#ctx0" brushRef="#br0" timeOffset="108334.91">16926 16703 22575 0,'-7'-12'992'0,"3"8"224"0,-1-5-976 0,-3 2-240 0,1-1 0 0,-5-1 0 0,-2 4 1600 0,-2-2 288 16,-3 0 48-16,-3 2 16 0,-2-1-448 0,-3 3-96 16,-5 1 0-16,-1 2-16 0,-1 1-496 0,-2 3-112 15,1 3-16-15,0 2 0 0,2 1-256 0,5 1-64 16,4 0-16-16,5 2 0 0,6 1-176 0,3-2-48 15,5 2 0-15,5 2 0 0,4-2 48 0,4 1 16 16,4 0 0-16,5 0 0 0,2-1-64 0,3 2-16 16,-1-2 0-16,3-2 0 0,2 4-64 0,-2-1-128 15,-1-1 176-15,-3 1-176 0,-1-2 144 0,-2 1-144 16,-5 0 0-16,-3 0 144 0,-2-3-16 0,-7 1 0 16,-4 0 0-16,-3-3 0 0,0 3 192 0,-7-1 48 15,-3-1 0-15,-2 3 0 0,-2-7-144 0,-1 2-32 16,0-3 0-16,0-1 0 0,-1 0-192 0,4-3 0 15,2-2 0-15,3-2 0 16,1-1-1216-16,6 0-176 0,4-4-32 0,3 0-16 16,4-5-1872-16,6 1-368 0</inkml:trace>
  <inkml:trace contextRef="#ctx0" brushRef="#br0" timeOffset="108801.37">17484 16588 23039 0,'0'0'2048'0,"-6"8"-1648"16,-3-1-400-16,-4 6 0 0,1 2 1280 0,-5 4 160 15,-1 3 32-15,-1 6 16 0,-4 1 0 0,3 8 0 16,-2 5 0-16,-2 3 0 0,-1 4-480 0,-3 4-112 16,0 3 0-16,0 0-16 0,0-2-368 0,1-1-64 15,2 0 0-15,3-3-16 0,3-8-240 0,3-1-64 16,2-8 0-16,2-3 0 0,0-3 176 0,3-5 16 15,1-5 16-15,3-3 0 0,1-5 96 0,4-9 16 16,0 0 0-16,0 0 0 0,4-6 256 0,1-7 48 16,3-1 16-16,-1-5 0 0,1-4-368 0,1-7-64 15,1-3-16-15,1-3 0 0,2-3-112 0,2-2-16 16,2-6-16-16,2 1 0 0,4-3-176 0,2-1 192 16,3-1-192-16,1 4 192 0,-1 0-192 0,3 5 0 15,1 7 0-15,-1 2 0 0,-1 0 0 0,-1 7 0 16,-1 1 0-16,-3 6 0 0,1 3 0 0,-5 7 0 15,-3 1 0-15,-1 4 0 0,-3 2 0 0,-3 6 0 16,-2 5-144-16,-3 3 144 0,-1 0 0 0,-5 6-160 0,-5 4 160 0,-1 3-128 16,-4-1 128-16,-4 4 0 0,-4-1 0 15,-4 2 0-15,-3-3 0 0,-3 0 0 0,-2-2 0 16,0-4 0-16,2-3 0 0,0 0 0 0,0-3 0 16,3-5-128-16,1-2-128 0,4-3-32 0,0-3 0 0,6-2 0 15,-1-4-1936-15,6-4-384 16,6-2-80-16,3-10-14624 0</inkml:trace>
  <inkml:trace contextRef="#ctx0" brushRef="#br0" timeOffset="109054.13">18009 16526 26719 0,'0'0'2368'0,"0"0"-1888"15,0 0-480-15,0 0 0 0,-5 6 1568 0,-1 4 224 16,-3 1 32-16,-1 4 16 0,-2 4-432 0,-2 4-64 16,-2 0-32-16,-1 1 0 0,1 6-672 0,-1 1-144 15,1-5-32-15,2 4 0 0,1-5-304 0,3 3-160 16,1-2 160-16,1-1-160 0,2-2 0 0,1-4 128 16,0-3-128-16,2 0 0 0,3-4 0 0,0 1-192 15,0-3 48-15,0-10 0 16,0 0-1648-16,0 0-320 0,0 0-64 0,0 0-13216 0</inkml:trace>
  <inkml:trace contextRef="#ctx0" brushRef="#br0" timeOffset="109550.71">18384 16555 4607 0,'0'0'400'0,"0"0"-400"15,0 0 0-15,0 0 0 0,0 0 4432 0,0 0 816 16,0 0 144-16,-5 6 48 0,0 2-2896 0,1 2-576 15,-2-1-112-15,0 3-32 0,0 0-464 0,-1-2-80 16,-1 2-32-16,-1 2 0 0,0-1-352 0,1 1-64 16,-1-2 0-16,0 6-16 0,0 4-48 0,-1 1 0 15,1-6 0-15,1 0 0 0,1 1-224 0,-2-1-48 16,0 0-16-16,1-2 0 0,2-1-80 0,-1-4-16 16,2-1 0-16,0-1 0 0,1 1 16 0,2-4 0 15,2-5 0-15,0 0 0 0,-1 8 112 0,1-8 32 16,0 0 0-16,7-6 0 0,2-1-128 0,3-3-32 15,0-1 0-15,2-3 0 0,2-5-192 0,-1 0-64 16,1-1 0-16,6-9 0 0,-2 2-128 0,4 0 0 16,3 5 0-16,1 0 128 0,0 4-128 0,0 2 0 15,0 0 0-15,-1 4 0 0,-2 5 0 0,-1-2 0 0,-7 4 0 0,-1 3 0 16,1-5-192-16,-3 5-32 0,-2 2 0 0,-1-1 0 31,-2 1-1616-31,-2 0-320 0,-2 1-64 0,-5-1-10816 0,8 6-2160 0</inkml:trace>
  <inkml:trace contextRef="#ctx0" brushRef="#br0" timeOffset="110193.84">18986 16663 17503 0,'0'0'1552'0,"0"0"-1232"16,0 0-320-16,0 0 0 0,0-11 2560 0,-2 2 464 15,2 9 96-15,-4-7 16 0,-2 2-1280 0,-2-1-240 16,-2 2-48-16,-1 4-16 0,-2 4-656 0,-2 1-144 16,-3-2-32-16,-1 3 0 0,-4 3-112 0,-1 0-32 15,2 5 0-15,1 2 0 0,4-2-160 0,2 3-32 16,1 1-16-16,5 1 0 0,1 0-128 0,3-2-32 16,3 1 0-16,2-1 0 0,2-4 0 0,3 4 0 15,3 6 0-15,1-5 0 0,6-4 192 0,1-5 48 16,0-4 0-16,7-4 0 0,-4-3-96 0,1-3-16 15,-1-8 0-15,2 0 0 0,-1 0-64 0,0-3-16 16,2-2 0-16,1-2 0 0,-1-3-80 0,-1 4-32 16,-2-1 0-16,0 3 0 0,-1 6-144 0,-3 0 0 15,-3 4 0-15,-3-1 128 0,-3 3-128 0,-6 5 0 0,0 0 0 0,0 0 0 16,0 0 0-16,4 12 0 16,-2 0-128-16,3 3 128 0,2 2 0 0,-1 2 0 0,0-4 0 0,3 3 0 15,0-3 0-15,3-1 0 0,3 0 0 0,3 0 0 16,1-1 0-16,1-3 0 0,1-1 0 0,0-4 0 15,7-1 144-15,-1-5 48 0,-3-4 16 0,1-2 0 0,3-3 16 16,2 0 0-16,1-3 0 0,1-3 0 0,0-1 16 0,1-3 0 16,1-7 0-16,2 0 0 0,-1-1-240 15,2 1 176-15,-1-5-176 0,-1-4 160 16,0-7-160-16,-1-4 0 0,-1 4 0 0,0-4 128 0,2 2-128 16,3-12 0-16,1-21 0 0,-2 10 0 0,-5 12 0 0,-6 10-144 15,0 9 144-15,-5 7 0 0,0 1 0 0,-5 4-128 16,-3 0 128-16,-7 7 0 0,-4 4 0 0,-7 7-160 15,-6 3 160-15,-6 6-128 0,-6 3 128 0,-8 9-160 16,-2 7 160-16,-2 7-160 0,-2 8 160 0,1 0 0 16,6-5-144-16,-2 8 144 0,-1 4 0 0,0 6 0 15,7-11 0-15,1 2 0 0,1 7 0 0,1-2 0 16,3 6 0-16,2 0 0 0,2-1 0 0,5 0 0 16,2-4 0-16,3 3 0 0,2 10-128 0,3-3 128 15,2-2 0-15,0-4 0 0,-1-4-336 0,-1-7 0 16,-2-3 0-16,0-7 0 15,-1-9-2080-15,-1-8-400 0,0-5-96 0</inkml:trace>
  <inkml:trace contextRef="#ctx0" brushRef="#br0" timeOffset="110360.68">18860 16206 29487 0,'-13'-14'2624'0,"13"14"-2112"0,0 0-512 0,0 0 0 16,-1-7 2640-16,1 7 432 0,0 0 64 0,0 0 32 15,7-5-1552-15,3 0-304 0,4 1-64 0,0 3-16 16,2 2-880-16,2 0-176 0,-5 1-48 0,1 0 0 31,-2 2-1312-31,-3 0-272 0,-3-2-48 0,-6-2-17328 0</inkml:trace>
  <inkml:trace contextRef="#ctx0" brushRef="#br0" timeOffset="113395.2">25048 7407 24479 0,'0'0'1088'0,"6"-2"208"0,1-1-1040 0,1-1-256 16,-8 4 0-16,8-1 0 0,-8 1 736 0,0 0 96 16,0 0 0-16,0 0 16 0,0 0 112 0,6-4 0 15,-6 4 16-15,0 0 0 0,0 0-80 0,1-6-32 16,-2-2 0-16,-3 2 0 0,-1 2-64 0,-4-2-16 15,0 1 0-15,-5 0 0 0,0-3-160 0,-2 2-48 16,-2 0 0-16,-3-1 0 0,-5 0-64 0,-1 4 0 16,-4-5-16-16,-4 3 0 0,0 1-192 0,-1-2-48 15,2-1 0-15,-3 2 0 0,-5-5-48 0,-4 3-16 16,-6-4 0-16,1 4 0 0,-2-2 112 0,-2 3 16 16,-1-5 0-16,7 4 0 0,2 0-16 0,0-3 0 0,-4 0 0 15,-3 0 0-15,-4 0-64 0,-2 2-16 0,13 0 0 16,-1 2 0-16,-2 1 288 0,1-3 64 0,0 1 16 15,-1 0 0-15,-9 0-592 0,1 2-320 0,-1 0 48 0,-1 0 0 16,-1 1 272-16,3 1 144 0,3 2-16 0,2 1 0 16,-2 0-128-16,1 1 0 0,-6 3 144 0,-13 4-144 15,10-2 144-15,4 5-144 0,5 0 192 0,5 1-192 16,4 1 0-16,4-2 0 0,4 2 0 0,0 2 0 16,0 1 0-16,-3 0 0 0,-2 2 0 0,0 0 0 0,1 1 0 0,2-1 128 15,-1 1-128-15,2 1 0 0,1-2 128 0,3 0-128 16,3-1 0-16,2 1 0 0,5 1 144 0,0-1-144 15,1 2 0-15,4-1 144 0,0 1-144 0,-1 0 0 16,-2 0 0-16,0 6 0 0,1-2 0 0,-1 2 128 16,-1-3-128-16,0 1 0 0,4 1 0 0,3-4 128 15,1 3-128-15,2 3 0 0,3-5 0 0,2-2 0 16,4-1 0-16,4 1 0 0,3-3 0 0,2-1 0 16,6-2 128-16,3 3-128 0,2-2 0 0,3 2 0 15,1 1 0-15,3-1 0 0,2 2 0 0,1-1 0 16,-2-1 0-16,1 1 0 0,6 1 0 0,1-2 0 15,6 0 128-15,6-2-128 0,3 3 0 0,3 0 0 16,4-3 0-16,1 2 0 0,-3-2 0 0,-1 0 0 16,-3-2 128-16,6-3-128 0,4 0 0 0,4-2 0 15,2 2 0-15,1-1 0 0,-2 1 0 0,-3-2 0 16,-4-1 128-16,3-3-128 0,3 0 0 0,3-2 0 16,1 0 0-16,1 0 0 0,2 2 0 0,-8-3 0 15,-7-1 128-15,4-1-128 0,4-3 0 0,0 2 0 0,1-2 0 0,1 1 0 16,4 2 0-16,-5-2 0 0,-6-2 128 0,-16 2-128 15,-1-4 0-15,3 0 0 0,4-1 0 0,4 0 0 16,2-3 0-16,0-2 0 0,0 3 0 0,-4-4 128 16,8-4-128-16,-19 6 0 0,-2-2 0 0,-2 0 128 15,-1-5-128-15,0 1 0 0,2 0 0 0,-2 1 128 16,-1 0 16-16,7-10 0 0,-5 4 0 0,1 1 0 0,-4 3-144 16,1 2 0-16,-3 0 0 0,-1 1 0 0,-1 0 0 15,-3 0 0-15,-3 0 0 0,-2 1 0 0,-4 3 0 0,-1-2 0 16,-3-2-176-16,-2 2 176 15,-1-1 0-15,-2 0 0 0,-1 0 0 0,-1-1 0 0,-1 0 0 0,-2-1 0 16,-1 1 0-16,0 0 0 0,0 0 0 0,-1-1 0 16,-3-2 0-16,-1 2 0 0,-3-3 0 0,-1 0 0 15,-2 1 0-15,-6 1 0 0,-2-1 0 0,-4-1 0 16,-3 0 0-16,-2-1 0 0,-2 6 0 0,-4-2 0 16,9 3 0-16,-6 0 0 0,-3 0 0 0,1 2 0 15,-3-5 0-15,1 1 0 0,-4-3 0 0,-2 1 0 16,-7-1 0-16,3 1 0 0,-2-1 0 0,-2 2 0 15,-1 2 0-15,1 1 0 0,3 1 0 0,3 2 0 16,1-3 0-16,2 3 0 0,-4 0 0 0,-19-3 0 16,1 4 0-16,1 3-128 0,11 3 128 0,3-1 0 15,1 2 0-15,3 2 0 0,1 0 0 0,-1 1 0 16,-3 0 0-16,-2 1 0 0,-4 0 0 0,1 2 0 16,1 2 0-16,-16 0-128 0,3 5 128 0,7-1 0 15,6 1 0-15,3-1 0 0,1 5 0 0,-1-1 0 16,-5-2 0-16,0 4 0 0,0 5 0 0,0 0 0 15,-2 0 0-15,6 3 0 0,2-1 0 0,4 1 0 16,4-4 0-16,0-2 0 0,-1 1 0 0,-2 1 0 0,-2 3 0 0,0-2 128 16,1 1-128-16,2-1 0 0,-2 3-128 15,2 3 128-15,0-4 0 0,3 4 0 0,3 0 0 0,5-2 0 16,2 4 0-16,4-4 0 0,3 3 0 0,2-3 0 16,3 0 0-16,2 2 0 0,2-5 0 0,3 2 0 15,2-4 0-15,2 0 0 0,1 1 0 0,3-4 0 16,3-1 0-16,1 2 0 0,1 1 0 0,1-1 0 15,2 1 0-15,2 0 0 0,-1-1 0 0,4 0-128 0,2 4 128 16,4-4 0-16,5 1 0 0,4 1 0 0,5-1 0 16,5 0 0-16,2-2 0 0,4 2 0 0,4-2 0 0,1-1 0 15,-2 1 0-15,0-2 0 0,0-2 0 0,2-1 0 16,7-4 0-16,7 1 0 0,3 0 0 0,0 1 0 16,-4-3 0-16,-1 1 0 15,-4-1-384-15,8-2-64 0,2-2 0 0,5 1 0 16,3-1 832-16,-3 1 176 0,-3 1 16 0,-2-4 16 15,-2-4-976-15,5-2-208 0,4-2-48 16,3-2 0-16,3 3 1024 0,-5-4 208 0,-7-2 48 0,0-3 0 0,3-1-640 0,2-3 0 16,-1 1-144-16,1 1 144 0,-1 0 0 0,-6-1 0 15,-9 0 0-15,1 0 0 0,-1 1 0 0,-1-1 0 16,-3 0 0-16,-1-2 0 0,2 1 0 0,-2 0 0 16,-4 1 0-16,-3-3 0 0,-7 0 128 0,-5-3-128 15,-7-4 0-15,-1-3 128 0,-6-2-128 0,-1-3 0 16,-2 0 144-16,-5 2-144 0,-3-1 128 0,-2 3-128 15,-2 3 160-15,-2-2-160 0,-5 1 128 0,-2 6-128 0,-3-2 0 16,-2 2 144-16,-4 2-144 0,-5-2 0 0,-8 0 0 0,-7-3 0 16,-10 2 0-16,-5-5 0 0,-3 6 0 15,-1-2 0 1,-1 4-528-16,2 0 16 0,5-3 0 0,3 4 0 16,-1 3-1104-16,2 0-224 0,2 2-32 0,4 1-11328 0,7-1-2272 0</inkml:trace>
  <inkml:trace contextRef="#ctx0" brushRef="#br0" timeOffset="115139.1">23662 6859 8287 0,'-34'-14'368'0,"16"9"80"0,-6 1-448 0,-6-2 0 15,0-3 0-15,-2 4 0 0,-1-2 1472 0,-1 3 224 16,-2 1 32-16,3 2 16 0,-2 0-528 0,0 2-128 16,2 0 0-16,1 2-16 0,2-2-48 0,1 2 0 15,-1 0 0-15,4 0 0 0,-5 1-80 0,3-2-32 16,0 1 0-16,2 1 0 0,1 2-48 0,4-2-16 16,4 1 0-16,5 1 0 0,1-2-16 0,11-4 0 15,0 0 0-15,7 6 0 0,3 2-240 0,7-3-48 16,3-4-16-16,4 3 0 0,3 0 0 0,2 0 0 15,4-4 0-15,4-3 0 0,7-1-48 0,7 1-16 16,5 0 0-16,6 2 0 0,6-2-16 0,0-2-16 16,1-1 0-16,9-1 0 0,5-3-64 0,8 4-16 0,4-2 0 0,2 1 0 15,-25 3-192-15,6-2-32 0,4 0-128 0,2 3 192 16,0-1-192-16,1-1 128 0,0 0-128 0,2 2 0 16,31-2 128-16,-40 0-128 0,-3 4 0 0,-4-1 0 15,-5 0 144-15,1-1-144 0,1 2 128 0,-2-3-128 16,-3 3 128-16,16-2-128 0,-14 2 0 0,-22 0 128 15,-6 1-128-15,-4 0 128 0,-5 0-128 0,-4 0 128 0,-4-3-128 16,-3 3 128-16,-3-1-128 0,0 0 128 0,-3-1-128 0,-11 2 192 16,0 0-192-16,0 0 192 0,0 0-64 0,-11 2 0 15,-7-1 0-15,-7-1 0 0,-8 0-128 0,-5 1 160 16,5 1-160-16,-7 0 160 0,-6 4-160 0,-4-2 160 16,1-1-160-16,-8-1 160 0,-9 0-160 0,-8 0 0 15,-7 3 0-15,-28 0 128 0,11 3-128 0,23-2 0 16,-12-1 0-16,-4 1 0 0,-1 4 0 0,-4-4 128 15,-5 2-128-15,1-2 0 0,-1 3 144 0,-30 2-144 16,22 2 160-16,10-4-160 0,6 0 160 0,11-4-160 16,7 3 160-16,8-2-160 0,9 5 128 0,7-3-128 15,8-2 0-15,7 3 0 0,7-4 128 0,6 3-128 16,5-3 0-16,7-1 144 0,3-4-144 0,8-182 192 16,0 364-192-16,14-185 192 0,8-1-192 0,8-3 160 15,10 1-160-15,9-3 160 0,9 4-160 0,1-1 0 16,0-1 0-16,7 0 0 0,10 1 0 0,7-2 0 15,7 5 0-15,0 0 0 0,-2 2 0 0,5-2 0 16,6 1 0-16,3-2 0 0,-1 4 0 0,1-1 0 0,-2-3 0 0,0 3 0 16,-3 1 0-16,-6 0 0 0,-6 1 0 15,-10 0 0-15,-9-1 0 0,-22 0 0 0,-2 0 0 16,-2 0 0-16,-5 0 0 0,-4 0 0 0,-7 1 128 16,-5 1-128-16,-6-1 0 0,-8 3 0 0,-5-4 0 0,-9 5 0 15,-6 2 0-15,-7 4 0 0,-3-4 144 0,-6 2-144 16,-9-4 0-16,-14 4 144 0,-13-1-144 0,-31 7 0 15,4-1 144-15,-4-3-144 0,-5 2 0 0,22-3 144 16,-8-2-144-16,-7 2 0 0,-4-4 144 0,-4 2-144 0,-3 2 0 16,3-3 128-16,8 2-128 0,-32-1 0 15,14 1 0-15,17-4 0 0,16 2 0 0,15-1 128 0,10-3-128 16,12 0 0-16,13 0 0 0,10-2 128 0,14-5-128 0,8 1 192 16,9-6-64-16,12 0 0 0,9-4-128 0,13 2 144 15,8-7-144-15,6 0 160 0,3-2-160 0,12-1 0 16,7 0 0-16,8 1 0 0,4-1 0 0,4 0 0 15,2-6 0-15,4 5 0 0,7-1 0 0,-3-1 0 16,-4 3 0-16,2 0 0 0,2 2 0 0,-3 4 0 16,-7 5 0-16,-7 2 0 0,-14 3 0 0,-26 0 0 15,-6 1 0-15,-5 3 0 0,-6 1 0 0,-8 2 0 16,-6 4 0-16,-8 0 0 0,-10 0 0 0,-8 4 0 16,-2-1 0-16,-12 3 0 0,-6 0 0 0,-13-1 0 15,-13 0 0-15,-31 6 0 0,-9 2 0 0,2-2 0 16,1-5 0-16,-12-2 0 0,-15 4 0 0,35-6 0 15,0 2 128-15,-8-3-128 0,-6 1 0 0,-3-3 0 16,3 3 0-16,1-1 128 0,2-4-128 0,-27 2 0 16,18-2 0-16,18 0 0 0,16 0 0 0,16 0 0 15,12-3 128-15,16 0-128 0,7 0 0 0,18 0 0 16,7-3 144-16,15-5-144 0,11-1 0 0,13 1 0 0,10 0 0 0,9-2 0 16,10-2 0-16,7 0 0 0,15-4 0 0,2 1 0 15,0 1 0-15,9-2 0 0,9-3 0 0,1 1 0 16,-1 2 0-16,3 1 0 0,2-1 0 0,-4 0 0 15,-6 4 0-15,-13 4 0 0,-34 3 0 0,-5-1 0 16,-7 1 0-16,-9 1 0 0,-8 1 0 0,-11 2 0 16,-8 1 0-16,-17 0 128 0,-10 3-128 0,-14 0 0 0,-14 2 128 15,-18 3-128-15,-17-2 128 0,-9 5-128 0,-9-4 0 0,-12 3 0 16,-10-1 0-16,-8 3 128 0,-3-3-128 0,-7 2 0 16,-6 2 0-16,-59 1 0 0,24-3 0 0,24 2 0 15,12-4 0-15,25 3 128 0,22-4-128 0,20 1 0 16,19-5 0-16,14 1 0 0,12-1 0 0,12-3 0 15,12-1 0-15,14-4 0 0,13-1 0 0,15 3 0 16,13-1 0-16,8 2 0 0,8 1 0 0,9-2 0 16,9-3 0-16,7 3-128 0,5 2 128 0,-4 0 0 15,-8-1 0-15,-4 1-128 16,-2-2-832-16,-11 0-144 0,-4 3-48 0,-9-2-12080 16,-7-1-2416-16</inkml:trace>
  <inkml:trace contextRef="#ctx0" brushRef="#br0" timeOffset="-201040.16">23470 6876 11967 0,'0'0'1072'16,"0"0"-864"-16,0 0-208 0,-6-4 0 15,1 4 1328-15,-3-2 208 0,-2-2 64 0,-2-1 0 0,0 0-288 0,-2 1-48 16,-2-4-16-16,1 2 0 0,-1 1 64 0,0-2 16 16,1 2 0-16,0 1 0 0,1-1-192 0,1 0-48 15,2 1 0-15,1 2 0 0,1-1-128 0,4 1-48 16,5 2 0-16,0 0 0 0,5-7-176 0,6 2-32 15,8 0-16-15,9-1 0 0,9 0-176 0,13 2-16 16,9-3-16-16,10 2 0 0,7 0-192 0,6-2-32 16,4 0-16-16,6 2 0 0,3-1-96 0,0-1-16 15,-1 0 0-15,4-1 0 0,3 6 64 0,-1-1 16 16,-1-2 0-16,-4 0 0 0,1 1 112 0,-5 2 32 16,0 0 0-16,-9 2 0 0,-9 0-80 0,-10 0-16 15,-9-1 0-15,-10 0 0 0,-8 1-112 0,-8 0-16 16,-8 0-128-16,-6 1 192 0,-14-1-32 0,0 0-16 15,-9 3 0-15,-9 0 0 0,-7 0 0 0,-13-2 0 16,-11-2 0-16,-8-2 0 0,-9 1-144 0,-6-1 0 16,-8 2 144-16,-7-1-144 0,-6-4 0 0,21 4 128 15,-8-2-128-15,-3 2 0 0,1 0 0 0,-4-2 128 16,-4-1-128-16,2 2 0 0,3-1 0 0,5 1 0 0,5-1 0 0,7-2 128 16,4 1-128-16,-11-1 0 0,15-3 0 0,15 4 0 15,8-4 160-15,12 1-32 0,13 2-128 0,9-4 192 16,11-2 0-16,10 2-16 0,8-3 0 0,14 2 0 15,9-1-176-15,11 0 0 0,9 3 0 0,11 0 128 16,10 2-128-16,5 0 0 0,3 1 0 0,6 0 0 16,5 3 0-16,0 1 0 0,-1 2 0 0,2 4 0 0,0 3 0 15,-5 0 0-15,-6 3 0 0,-10-1 0 16,-12 0 0-16,-12-3 0 0,-11 5 0 0,-11-5 0 0,-11 0 0 16,-9-1 128-16,-9-1-128 0,-9 1 0 0,-5-5 0 0,-15 9 0 15,-12-2 128-15,-12 1-128 0,-13-2 0 0,-16 1 0 16,-8 1 144-16,-10-3-144 0,-11 1 0 0,-7 2 0 15,-7-3 0-15,-5 3 128 0,-2-3-128 0,-4-2 0 16,-2 3 0-16,3 1 0 0,5-3 0 0,11 2 0 16,9 2 0-16,13-4 128 0,11 1-128 0,13 1 0 15,10-1 0-15,15 0 0 0,11 2 0 0,12-3 0 16,11-4 0-16,14 2 0 0,12 1 176 0,12-1-48 16,18-2 0-16,7-1 0 0,12 0-128 0,11 1 128 15,9 0-128-15,7-2 128 0,5 1-128 0,9 0 0 16,2 2 0-16,3 0 128 0,-1-1-128 0,0 3 0 15,-5 7 144-15,-12-4-144 0,-12 1 0 0,-15-1 144 16,-14-2-144-16,-13 1 0 0,-20-4 128 0,-8 4-128 16,-7-1 0-16,-9 0 0 0,-10 2 176 0,-10 2-176 15,-12-3 160-15,-12 3-160 0,-32-2 128 0,-8 0-128 16,-9 3 0-16,20-5 144 0,-10 1-144 0,-11 2 0 0,-13-2 0 16,-3-3 128-16,-2 3-128 0,-2 2 0 0,-3-4 0 0,5 1 0 15,8 4 0-15,10-2 0 0,12 1 128 0,13 0-128 16,12-3 0-16,2 2 0 0,17 1 0 0,17-3 0 15,16-4 0-15,15 1 0 0,14-1 0 0,14-1 0 16,13-2 128-16,14 2-128 0,10-2 0 0,8 1 128 16,4-2-128-16,5 1 0 0,6 2 0 0,2 1 0 15,1 1 0-15,-5 2 0 0,-8-1 128 0,-11 2-128 16,-8 3 0-16,-14-2 0 0,-12 1 0 0,-11 0 0 16,-10-4 0-16,-10 1 0 0,-17-3 128 0,0 0-128 0,-20 6 0 15,-12-1 0-15,-11-3 144 0,-12 1-144 0,-11 1 0 0,-6-2 144 16,-9-2-144-16,-6 1 0 0,-4-1 128 0,-7-1-128 15,-4 0 0-15,-4 0 0 0,1-3 0 0,8 2 0 16,6 1 0-16,15 1 0 0,13 0 0 0,16 0 0 16,12-1 0-16,9 1 0 0,11-5 0 0,9 0 0 15,6 5 0-15,11-7 0 0,11-3 128 0,9 1-128 16,11-3 0-16,9 0 0 0,6 3 0 0,8-2 0 16,4 2 0-16,5-3 0 0,2 2 0 0,0-1 0 15,-2 5 0-15,-7-1 0 0,-3 3 0 0,-12 3 0 16,-10-3 0-16,-9 2 0 0,-9-2 0 0,-7 1 0 15,-7 1 0-15,-10 2 0 0,0 0 144 0,-13 0-144 16,-9-3 0-16,-4 3 144 0,-9 0-144 0,-1-1 0 16,-9 0 0-16,1 1 0 0,-2-2 0 0,0 1 0 15,3 0 0-15,0-2 0 0,-2 1 0 0,3-1 0 16,3 1 0-16,6 0 0 0,6 0 0 0,8-1 0 16,5 2 0-16,6-1 0 0,8 2 0 0,0 0 0 0,14-2 0 0,9 1 0 15,8 1 0-15,6 0 0 0,5 0 0 16,5 0 0-16,5-1 0 0,2 1 0 0,2-1 0 15,28 1 0 1,-4 0-960-16,-3 1-192 0,-4 0-16 0,1 2-12800 0,-2 3-2560 0</inkml:trace>
  <inkml:trace contextRef="#ctx0" brushRef="#br0" timeOffset="-194222.99">997 10886 7359 0,'0'0'320'15,"0"0"80"-15,0 0-400 0,5-5 0 0,-5 5 0 0,0 0 0 16,3-4 1728-16,-3 4 256 0,7-6 48 0,-2-2 16 0,-5 8-800 0,0 0-160 15,0 0-16-15,5-5-16 0,-2-2 32 0,-3 7 16 16,2-4 0-16,-2 4 0 0,0 0-208 0,0-4-32 16,0 4-16-16,-1-3 0 0,-4 0-80 0,0-1-32 15,-4 1 0-15,-3 2 0 0,-3 1-128 0,-3 2-32 16,-5 2 0-16,-1 1 0 0,-1 0-112 0,-3 6-16 16,0-1-16-16,5 1 0 0,-1 6-80 0,0-1-16 15,0 3 0-15,1 0 0 0,1 0-80 0,3 1 0 16,1-1-16-16,-3 6 0 0,4-1-96 0,4-2-16 15,4-1 0-15,3 4 0 0,4-3-128 0,2 0 128 16,2 0-128-16,4-1 128 0,2 0-128 0,5-4 128 16,5 0-128-16,-4-7 128 0,3 3-128 0,5-4 192 15,-2 0-192-15,6-4 192 0,0 0-192 0,4 0 0 16,0-3 0-16,11-2 128 0,-3-2-352 0,-2-5-80 16,-5 0-16-16</inkml:trace>
  <inkml:trace contextRef="#ctx0" brushRef="#br0" timeOffset="-193809.57">1365 10896 15663 0,'0'0'1392'0,"0"0"-1120"0,0 0-272 0,0 0 0 0,0 0 1264 0,0 0 192 0,1 7 32 0,3 2 16 16,-4-9-544-16,0 0-128 0,8 6 0 0,-2 2-16 0,3-5-48 0,0-1-16 16,2-2 0-16,1 0 0 0,3 1 112 0,0-2 32 15,1-3 0-15,0-4 0 0,2 2-128 0,0-1 0 16,-2-4-16-16,1 1 0 0,-2 1-224 0,-1-3-32 16,-2 4-16-16,-2-4 0 0,-1 3-144 0,-2-2-16 15,0 1-16-15,-2-1 0 0,0-1-16 0,-4 5 0 16,-2 0 0-16,1 7 0 0,-7-5-16 0,-2 2 0 15,-1 4 0-15,-2 3 0 0,-4 4-64 0,0 0-16 16,-2 7 0-16,0 0 0 0,0 2-192 0,1 2 0 16,-1-2 128-16,6 0-128 0,1 2 0 0,1 0 0 15,2-1 0-15,1 0 0 0,3 1 0 0,2-3 0 16,5-1 0-16,2-2 0 0,3-1 0 0,3-3 0 16,3-2 0-16,1 0 0 15,3-4-448-15,1 0 0 0,2-6 16 0,8 0 0 16,-2-4-1920-16,-5 0-384 0,-1-2-80 0,-2-3-10608 0</inkml:trace>
  <inkml:trace contextRef="#ctx0" brushRef="#br0" timeOffset="-193485.65">2021 10725 16575 0,'0'0'1472'0,"-8"7"-1168"0,2 1-304 0,-2 3 0 15,0 5 1088-15,-3-1 176 0,0-1 16 0,1 2 16 16,-3 3 416-16,0 3 80 0,-1-2 0 0,2 1 16 15,-1-2-464-15,2 1-112 0,-1 0-16 0,3-3 0 16,2-3-384-16,1-3-64 0,3 0-32 0,1-3 0 0,2-8-336 0,0 0-64 16,0 0-16-16,12-3 0 0,2-2 64 0,1-2 16 15,2-5 0-15,0 0 0 0,2-2-176 0,2-1-32 16,-2-2-16-16,0 1 0 0,-1-2-48 0,0 0 0 16,-1 2 0-16,1-1 0 0,0 3 32 0,-2 4 0 15,-2 0 0-15,-1 5 0 0,-1 2-160 0,-2 4 0 16,-1 2 0-16,-2 5 0 0,-3 2 0 0,1 1 0 15,-2 2 0-15,-2 3 0 0,-2 2 0 0,-2 3 0 16,-2 0 128-16,1 1-128 0,-3-1 0 0,0-1 0 16,1-5 128-16,2 0-128 15,0-4-496-15,3 0-128 0,-2-5-16 0,3-6-16 16,0 0-1728-16,0 0-352 0,9-5-64 0,3-1-6448 16,-1-7-1296-16</inkml:trace>
  <inkml:trace contextRef="#ctx0" brushRef="#br0" timeOffset="-193262.96">2580 10388 15663 0,'0'0'1392'0,"0"0"-1120"0,0 0-272 0,0 0 0 16,0 0 2448-16,-2 6 432 0,-2 6 96 0,-1-1 16 15,0 6-1200-15,0 2-224 0,-2 2-48 0,0 6-16 16,-1 0-560-16,-1 3-112 0,-2 3-32 0,1 0 0 15,-2 0-512-15,2-1-96 0,0 1-32 0,4-1 0 16,-1 0-160-16,2-7 0 0,1 1 0 0,2-2 128 16,0 4-1456-16,2-5-288 0,0-4-64 0,2-3-7792 15,-1-6-1568-15</inkml:trace>
  <inkml:trace contextRef="#ctx0" brushRef="#br0" timeOffset="-193053.26">2352 10737 23039 0,'0'0'2048'0,"0"0"-1648"15,0 0-400-15,0 0 0 0,6 2 832 0,3-1 96 16,4 0 16-16,1 3 0 0,2-4-160 0,4 1-16 16,5-1-16-16,0 0 0 0,0-1-320 0,2-2-64 15,1 2-16-15,-1 1 0 0,-2 0-352 0,-1-1 144 16,-1 0-144-16,-2 1 0 15,-4-3-448-15,0 1-192 0,-2 2-32 0,-1 0-7968 16,0 0-1600-16</inkml:trace>
  <inkml:trace contextRef="#ctx0" brushRef="#br0" timeOffset="-192695.26">2873 10741 13823 0,'0'0'608'0,"0"0"128"0,7-1-592 0,2 1-144 0,0 0 0 0,1 1 0 15,2-1 1984-15,0 0 352 0,1-1 80 0,0 0 16 16,1-3-1072-16,0 3-208 0,0-2-32 0,0 0-16 16,-1 0-192-16,-1 0-32 0,1-1-16 0,0 2 0 0,-2-2-64 0,-1-1-16 15,0-1 0-15,-1 0 0 0,0-1-80 0,1 0 0 16,-2 2-16-16,-2-2 0 0,-1 0-208 0,-5 7-32 16,2-5-16-16,-2 5 0 0,0 0-48 0,0 0-16 15,0 0 0-15,-7-4 0 0,-3 2-80 0,0 3-16 16,-1 4 0-16,-3 0 0 0,-3 2-80 0,1 4 0 15,-2 2-16-15,3-2 0 0,-1 1-32 0,5 2 0 16,-1-3 0-16,4 2 0 0,1 2-144 0,2-1 0 16,1-4 0-16,3 2 0 0,1-5 0 0,5 4 0 15,0-1 128-15,3-1-128 0,2-3 0 0,3 0 0 16,2-1 0-16,3-2 0 0,1-1-400 0,2 0 32 16,2-4 16-16,-1 2 0 15,-2 0-1648-15,1-1-336 0,-2-1-64 0,-2 0-12368 0</inkml:trace>
  <inkml:trace contextRef="#ctx0" brushRef="#br0" timeOffset="-192402.64">3499 10605 26719 0,'0'0'2368'0,"-1"8"-1888"0,-3 6-480 0,2 0 0 16,-3 2 864-16,-2 2 80 0,0 2 16 0,-1 1 0 15,-1 0 256-15,0 1 64 0,0-2 16 0,0 3 0 16,2-5-784-16,1-1-176 0,0-5-16 0,3 1-16 0,-1-2-32 0,1-4 0 16,2-2 0-16,1-5 0 0,0 0 480 0,0 0 80 15,5-8 32-15,3-5 0 0,-1-2-32 0,2 1 0 16,1-6 0-16,2 1 0 16,1-3-352-16,1 1-80 0,1 2-16 0,0-2 0 0,2 2-144 0,-1 3-48 15,1 0 0-15,0 6 0 0,0 0-192 0,1 1 128 16,1 4-128-16,1 4 0 0,0 1 0 0,1 1 0 15,0 4 0-15,-2 3 0 16,2-1-800-16,2 4-160 0,1 0-16 0,1 2-11808 16,2 2-2352-16</inkml:trace>
  <inkml:trace contextRef="#ctx0" brushRef="#br1" timeOffset="-188292.3">239 10394 32255 0,'-6'-15'2864'0,"6"15"-2288"0,-2-8-576 0,2 8 0 16,-1-10 0-16,1 10-304 0,0 0 48 0,0 0 0 15,0 0 560-15,0 0 112 0,0 0 32 0,-5 9 0 16,-1-1-48-16,-1 6 0 0,0 1 0 0,2 3 0 15,-2 1-176-15,1 2-32 0,-2 4-16 0,-4 23 0 16,0-9-32-16,2 4 0 0,0-1 0 0,0 9 0 16,2 5 80-16,-2 1 16 0,2 6 0 0,-3-4 0 15,1 1 176-15,-2 0 32 0,-1-5 16 0,-1 4 0 16,-3 10 48-16,3 1 0 0,6-17 0 0,8-53 0 16,0 0-112-16,0 0-16 0,0 0 0 0,0 0 0 0,0 0-112 0,0 0-16 15,0 0-16-15,0 0 0 0,0 0-64 0,0 0-16 16,0 0 0-16,0 0 0 0,0 0-160 0,0 0 128 15,0 0-128-15,0 0 128 0,0 0-128 0,0 0 160 16,0 0-160-16,0 0 160 0,0 0-160 0,0 0 0 0</inkml:trace>
  <inkml:trace contextRef="#ctx0" brushRef="#br1" timeOffset="-185306.09">0 13539 44639 0,'72'39'3968'0,"-58"-31"-3184"0,2-1-624 0,0 0-160 0,1 2 0 0,-1-3 0 0,1-1 0 0,-7 0 0 16,3 0 0-16,1-1 160 0,3 1-160 0,1 2 160 15,0-5-160-15,4 2 0 0,-1 0 0 0,19 3 0 16,-6-3 0-16,-2 0 0 0,-2 0 0 0,0 0 0 15,-4-2 0-15,0-2 0 0,-1 0 0 0,0 0 0 16,1 0 0-16,2 1 0 0,2-2 0 0,-14 1 0 16,4-1 0-16,3 2 0 0,4-2 0 0,0 1 0 15,1 1 0-15,6-2 0 0,-1 0 0 0,28-3 0 16,-13 1 0-16,-5-1 128 0,-6 2-128 0,-17-1 0 16,4-3 0-16,3 2 128 0,0 0-128 0,2 2 0 0,2-3 0 15,-2 1 128-15,1 1-128 0,29 0 0 0,-8 0 0 16,-3 2 0-16,-5 1 128 0,-2-3-128 0,-4-2 0 0,-2 3 0 15,1-2 0-15,-1 3 128 0,1-3-128 0,2-1 0 16,-5 2 0-16,3-1 0 0,-1 0 0 0,2 1 0 16,-2-2 0-16,1 1 0 0,3-1 0 0,0 1 0 15,-1-2 128-15,-1-2-128 0,-5-1 0 0,1 3 0 16,0-2 144-16,1 0-144 0,1 2 0 0,0-4 128 16,1 1-128-16,-1-1 0 0,3 2 144 0,-1-2-144 15,3 1 192-15,-3-2-192 0,-1 3 0 0,0-2 0 16,-2 1 0-16,-2-1 0 0,-3 0 0 0,2 1 0 15,-2-1 0-15,3 2 0 0,-2-2 144 0,1 2-144 16,-3 2 0-16,1-3 144 0,-1 0-144 0,1-1 0 0,1 3 0 16,0-3 0-16,1 3 0 0,0-2 0 0,1 4 0 0,-1-3 0 15,-3 2 0-15,-2-1 0 0,0-2 0 0,3 3 0 16,1-3 0-16,-2 2 0 0,-1 0 0 0,0-2 0 16,-1 3 0-16,1-2 0 0,-1 2 128 0,-1 2-128 15,4-3 0-15,-1 0 0 0,0 2 0 0,-1-3 0 16,-2 2 0-16,2-3 0 0,0 0 0 0,-2 3 0 15,-1-3 0-15,0 3 0 0,1-4 0 0,-1 4 0 16,0 1 0-16,0-1 0 0,0 1 0 0,0-1 0 16,3-3 0-16,-2 5 0 0,1 0 0 0,-2-2 0 15,1-1 0-15,0 2 0 0,-1 0 0 0,1 1 0 16,-1 1 0-16,0 0 0 0,1-1 0 0,-3 0 0 16,1 2 0-16,0 1 0 0,-2-3 0 0,0 3 0 0,1-2 0 0,3 0 0 15,-2-2 0-15,3 3 0 0,-2-1 0 16,1 1 0-16,1-1 0 0,-1 1 0 0,0-3 0 0,1 1 0 15,-1-1 0-15,1 1 0 0,-2 0 0 0,1 0 0 16,-1-1 144-16,2 0-144 0,0-1 0 0,0 1 0 16,2 1 0-16,-5-4 0 0,0 2 0 0,2 1 0 15,-3-2 0-15,3 1 0 0,2 0 0 0,-1-2 0 16,1 3 0-16,0-1 0 0,-2-3 0 0,1 2 0 16,-1 1 0-16,1 1 0 0,0 0 0 0,1-2 0 15,0 2 0-15,-2 2 0 0,-3-3 0 0,2 1 0 16,0 3 0-16,0-1 0 0,-2 1 0 0,2 0 0 15,-1 0 0-15,1-3 0 0,0 1 0 0,-1 0 0 0,1 2 0 16,-1-1 0-16,5-3 0 0,-3 1 0 0,1 2 0 16,-1 1 0-16,2-1 0 0,0-1 0 0,1 2 0 0,0-1 0 15,-1 1 0-15,3 0 0 0,0 2 0 0,-2-1 0 16,-1 1 0-16,0 0 0 0,-1-1 0 0,1 1 0 16,1 2 0-16,1-2 0 0,-2 0 0 0,0 0 0 15,1 0 0-15,-1 0 144 0,3-1-144 0,1 0 0 16,-1 0 0-16,0-1 0 0,1 1 0 0,1-2 0 15,1 2 0-15,-2 0 0 0,-1 1 0 0,-2 0 0 16,-2 0 0-16,2-1 0 0,3-1 0 0,-3 1 0 16,0 1 0-16,-3 0 0 0,0 0 0 0,2 0 0 15,0-1 0-15,0 1 0 0,2 1 0 0,-1-1 0 16,0-1 0-16,2 0 0 0,2 1 0 0,0-2 0 16,1 0 128-16,0-1-128 0,-3-1 0 0,2 1 0 15,2-1 0-15,-3 3 0 0,0-1 0 0,0 0 0 16,0-3 128-16,-1 1-128 0,1 0 0 0,-1 3 0 0,2-1 0 0,0 0 0 15,0-3 0-15,1 2 0 0,0 1 128 0,0-1-128 16,-1 1 0-16,1-2 0 0,0-3 0 0,0 4 0 16,0 0 0-16,1 1 0 0,-3-2 128 0,-1-1-128 15,-1 2 0-15,3 1 0 0,1-1 0 0,0 2 0 16,0 0 0-16,0-1 0 0,0 1 0 0,-1-2 0 16,-3 3 0-16,2-1 0 0,-2-1 128 0,2 0-128 15,-1 4 0-15,2-2 0 0,-4-2 0 0,0 4 0 16,-1 0 0-16,1 2 0 0,2-4 0 0,1 0 0 15,-4-3 0-15,1 6 0 0,0-2 128 0,-1-1-128 16,0-5 0-16,-2 4 0 0,-2 1 0 0,-1 1 0 16,-1 0 0-16,0-1 0 0,-1-2 0 0,0 1 0 15,-1 1 0-15,3 0 0 0,-3-3 128 0,0 1-128 16,-1 0 0-16,0 1 0 0,-2 2 0 0,1-1 0 0,-1-1 0 0,2 0 0 16,-4-1 0-16,3 2 0 0,0 0 128 0,-1-3-128 15,-1-2 0-15,0 1 0 0,-1 4 0 0,1-3 0 16,1-1 128-16,0-1-128 0,1 0 0 0,-1 1 0 15,1 1 0-15,-1-4 0 0,0 2 0 0,0-1 0 16,1-2 128-16,2 2-128 0,-2-4 0 0,1 1 0 16,-1-5 0-16,2 1 0 0,0 2 0 0,1-2 0 15,1-4 144-15,-1 2-144 0,0-1 0 0,1-1 144 16,-1 3-144-16,0-1 0 0,1-3 0 0,0-1 128 16,2-4-128-16,0 0 0 0,-1 2 0 0,-1-4 0 15,1 1 0-15,-1 3 0 0,4-2 128 0,-4-3-128 0,1 2 0 16,-2-4 0-16,2 2 0 0,-3-2 128 15,1 2-128-15,3-3 0 0,1-2 0 0,0 4 0 0,-1-4 0 16,0 1 0-16,1-2 0 0,0-3 0 0,-1 0 0 16,0 2 0-16,0 2 0 0,0 3 0 0,0-2 0 0,-4-1 128 15,1 2-128-15,-1-1 0 0,-1 2 0 0,-1 0 0 16,-2-5 0-16,0 2 0 0,-1 2 0 0,-1-2 0 16,-2 0 0-16,1-2 0 0,-1-2 0 0,1 3 0 15,-4 1 0-15,1-2 0 0,0 0 0 0,0 1 0 16,0-1-144-16,-1 2 144 0,-2 1 0 0,2 0-160 15,-2 1 160-15,0-1-128 0,1 0 128 0,-2 3 0 16,0-3-144-16,0 2 144 0,1-2 0 0,-1-2 0 16,-2 7 0-16,-1-6 0 0,0 1 0 0,-1 3 0 15,0-2-144-15,2 5 144 0,-1-4 0 0,0 3 0 16,0 3-128-16,1-1 128 0,1 2 0 0,-2 2 0 0,-1-1 0 16,2 0 0-16,-1-5 0 0,-2 4 0 0,0 2-128 15,0 0 128-15,0 0 0 0,0-2-128 0,0 2 128 16,-2 0 0-16,-3 0-160 0,0 0 160 0,0 0-128 0,-2 0 128 15,0-3 0-15,-2 2-160 0,-1 1 160 0,-1 1 0 16,3-1 0-16,-5 2-128 0,0 0 128 0,3 0 0 16,-5 1 0-16,-2 2 0 0,-2 1 0 0,-1-1 0 15,-1 1 0-15,-1 3-128 0,-3-1 128 0,1 2 0 16,-2-3 0-16,-1 5 0 0,1-3 0 0,0 2 0 16,-4-1 0-16,1 4 0 0,-1 0-128 0,-2 0 128 15,0 1 0-15,0 1 0 0,-1 2 0 0,-2 1 0 16,-3 1 0-16,1 2 0 0,-1-2-160 0,-2 3 160 15,1 2 0-15,-1-1 0 0,2 3 0 0,0 1 0 16,0-4 0-16,-1 4 0 0,-1 0 0 0,1 4-128 0,3-7 128 16,-3 5 0-16,-3 0 0 0,1-1 0 0,1-3 0 15,0 1 0-15,-1-4 0 0,2 1 0 0,1 2 0 0,-4 1 0 16,1 4 0-16,1-2 0 0,-1-1 0 16,-1 0 0-16,-4 2 0 0,4 2 0 0,2-4 0 0,-4 2 0 15,1 0 0-15,0 0 0 0,1 3 0 0,1 1 0 16,3-5 0-16,0 3 0 0,-3-1 0 0,3-1 0 15,0-1 0-15,0 0 0 0,-3 1 0 0,2 2 0 16,-2-3 0-16,1 2 0 0,-2-1 0 0,1-2 0 16,0 2 0-16,1 0 0 0,-1-1 0 0,-2 1 0 15,2-3 0-15,-2 3 0 0,-2-2 0 0,0 1 0 16,-1-5 0-16,3 6 0 0,-1-5 0 0,2 2 0 16,0-2 0-16,0-2 0 0,-1 1 0 0,0 1 0 0,0 1 0 15,-2-1 0-15,-2 3 0 0,0-2 0 0,0 1 0 16,1-3 0-16,2 2 0 0,1 0 0 0,-2-3 0 0,1 2 0 15,-2 1 0-15,3-1 0 16,1 5 0-16,-1-4 0 0,-3-1 0 0,-1 1 0 16,0-2 0-16,1-3 0 0,2 2 0 0,0 1 0 0,1-2 0 0,2-1 0 15,0 2 0-15,0 2 0 0,3 1 0 16,-2-2 0-16,-2 1 0 0,2 2 0 0,0-3 0 0,1-1 128 16,-4-1-128-16,3 0 0 0,1 1 0 0,1-2 128 15,-3 2-128-15,3 1 0 0,0-2 0 0,0 1 0 16,0-1 0-16,-2 1 0 0,-1 0 0 0,1 0 0 15,-2-2 0-15,0 2 0 0,1-1 0 0,3-2 0 16,-1-1 0-16,1 4 0 0,-2-2 0 0,3 1 128 0,3-2-128 16,0-1 0-16,-1 0 0 0,0 1 128 0,-2 1-128 15,-1-1 0-15,-2 2 128 0,2-2-128 0,1-2 0 16,2-1 0-16,0 1 0 0,2 0 0 0,2-2 0 0,-1 2 0 16,-1-4 0-16,5-2 128 0,-1 2-128 0,2 0 0 15,1-4 0-15,1 3 128 0,-2-2-128 0,2 1 0 16,1-5 0-16,0 3 0 0,-1-1 0 0,3 3 0 15,0-5 0-15,2 3 128 0,1-3-128 0,1-2 0 16,1 1 0-16,3 1 128 0,-4-3-128 0,3 1 0 16,0 0 0-16,2 2 128 0,0-4-128 0,2 0 0 15,0 2 128-15,0 0-128 0,-1 0 0 0,0 0 144 0,2-1-144 16,-1 2 0-16,-2-4 128 0,2 2-128 16,0 2 0-16,0-2 0 0,2-1 0 0,-1 2 0 0,1 0 0 15,-1 1 0-15,-2-4 0 0,2 2 0 0,0 0 0 0,0 1 0 16,-2 1 0-16,1 2 0 0,-2-2 128 15,-1 3-128-15,-1-3 0 0,1 0 0 16,-4 7 0-16,2-4 0 0,-2 1 0 0,-1-1 0 0,-1 1 0 0,-1-1 0 16,0 3 0-16,-1 0 0 0,-1 1 0 0,1 2 0 15,0-3 0-15,0 4 0 0,-1 0 0 0,-1 0 0 16,-1 0 0-16,-1 0 0 0,3 1-128 0,-2 2 128 16,-2 0 0-16,-2 0 0 0,-2 0 0 0,1 2 0 15,1-1 0-15,-4 1 0 0,0-1 0 0,-1-1 0 16,3 0 0-16,-1 2 0 0,-1 0 0 0,0 0 0 15,0 0 0-15,-2 0 0 0,1 3 0 0,1-1 0 16,1-3 0-16,1 2 0 0,-6-1 0 0,1 1 0 16,0 1 0-16,1-2 0 0,-2-1 0 0,1 2 0 0,1-2 0 15,-1 2 0-15,2-2 0 0,-2 0 0 0,-2-1 0 0,3 3 0 16,2 1 0-16,-2-2 0 0,0 0 0 16,-1-1 0-16,2-1 0 0,-1 1 0 0,0-1 0 0,0 0 0 15,1-1 0-15,0 1 0 0,-2 1 0 0,1 2 0 16,0-1 0-16,4 3 0 0,-2-3 0 0,1 1 0 15,0 0 0-15,-1-1 0 0,-1 0 128 0,-1-1-128 16,4-1 0-16,-3 1 0 0,0-1 0 0,1 2 0 16,0 0 0-16,1 1 0 0,0-2 0 0,2 1 0 15,-1-2 0-15,0 2 0 0,0-1 144 0,1 1-144 16,-1 2 0-16,1 1 144 0,-2-2-144 0,0-2 0 16,2 2 0-16,-2-1 128 0,-1 1-128 0,0 1 0 15,0-2 144-15,-2-1-144 0,2 2 0 0,14-3 128 0,-4 1-128 16,-3 1 0-16,0-1 0 0,-2 0 128 0,-1 3-128 0,0 2 0 15,0-2 0-15,-22 8 144 0,9-5-144 0,5 3 0 16,4-3 128-16,5 3-128 0,1-3 0 0,2 2 0 16,1 0 0-16,2 0 0 0,2 0 0 0,3 0 0 15,3 1 0-15,4 2 0 0,2-4 0 0,6 5 0 16,2-4-160-16,7 2-96 0,4 2 0 0,6-3-16 31,6 2-2416-31,10-5-464 0,4 2-112 0</inkml:trace>
  <inkml:trace contextRef="#ctx0" brushRef="#br1" timeOffset="-182398.89">2696 18132 11231 0,'0'0'496'0,"-9"3"96"0,0-2-464 0,0 2-128 16,-1-6 0-16,0 5 0 0,0 0 640 0,0 2 128 15,1-2 0-15,0 0 16 0,0-2-96 0,9 0-32 16,0 0 0-16,0 0 0 0,-9 0 80 0,9 0 16 15,0 0 0-15,0 0 0 0,0 0 32 0,0 0 16 16,0 0 0-16,0 0 0 0,13-2-16 0,3-3 0 16,2 0 0-16,4 1 0 0,1-2 16 0,3 2 0 15,5-1 0-15,2 0 0 0,4-5-160 0,5 2-48 16,3-2 0-16,5 3 0 0,3-2 32 0,3 0 0 16,3-5 0-16,1-1 0 0,-1 1-80 0,2 0-16 15,2 1 0-15,1-1 0 0,0 2-208 0,1 5-32 16,-3-2-16-16,-2 3 0 0,-7 0-144 0,-6 3-128 15,-2-1 144-15,-6 3-144 0,-5 2 0 0,-4 3 0 16,-6-2 0-16,-4 2 0 16,-3-1-1280-16,-3 2-336 0,-4 2-80 0,-10-7-12256 0</inkml:trace>
  <inkml:trace contextRef="#ctx0" brushRef="#br1" timeOffset="-181692.15">2922 18956 13823 0,'0'0'608'0,"0"0"128"0,0 0-592 0,0 0-144 0,12 0 0 0,-2-1 0 15,-1-3 1024-15,1 0 192 0,0 2 16 0,4 0 16 16,5 1-160-16,2-1-16 0,-1-2-16 0,8-1 0 16,2 2-64-16,3 1-16 0,4-2 0 0,3-1 0 15,2-4-48-15,3 2-16 0,4-3 0 0,4 4 0 16,7-3-144-16,2 1-48 0,3 2 0 0,1-5 0 15,-4 0-128-15,4 3-16 0,3-3-16 0,4 4 0 16,2 2-128-16,3-4-32 0,1 1 0 0,1-2 0 16,0 2-80-16,3 2-32 0,3 5 0 0,2-3 0 15,2-1-96-15,2-4-32 0,-3 4 0 0,6 4 0 16,2-1 32-16,1 0 16 0,-2-5 0 0,2 5 0 16,1 2-32-16,3-1-16 0,5-2 0 0,-2 2 0 15,-2-2-160-15,4 2 160 0,0 2-160 0,-2-3 160 0,-1-6-160 0,2 3 192 16,-1 1-192-16,5-1 192 0,2 0-64 0,-3 0-128 15,-4-3 192-15,1 3-64 0,1 3-128 0,2 0 0 16,2-3 144-16,-5 2-144 0,-1 3 0 0,-2 3 128 16,0 1-128-16,-4-1 0 0,-4-3 0 0,-3 2 0 15,-3 3 0-15,-3 2 0 0,-2-5 0 0,-5 2 0 16,-7-1 0-16,-7 2 0 0,-8 0 0 0,-6-1 0 16,-4-1 0-16,-6 4 128 0,-7-2-128 0,-6 0 0 15,-6 1-128-15,-10-1 128 16,-3-3-1504-16,-9-2-224 0,0 0-32 0,-9 8-8736 15,-5 1-1760-15</inkml:trace>
  <inkml:trace contextRef="#ctx0" brushRef="#br0" timeOffset="-172772.92">12433 6822 3679 0,'0'0'320'0,"0"0"-320"16,0 0 0-16,0 0 0 0,0 0 3200 0,-6 6 560 15,-1-1 112-15,0-2 32 0,0 3-1984 0,-2-3-400 16,0 1-80-16,0 0-16 0,-1 0 64 0,0 1 16 16,-3 3 0-16,1-3 0 0,-2 0-192 0,0 0-32 15,-3-1-16-15,2-3 0 0,-2 1-160 0,2 1-16 16,-1-2-16-16,0-1 0 0,1-1-208 0,2 1-32 15,2-3-16-15,1 1 0 0,1-6-128 0,1-1-32 16,3-1 0-16,3-3 0 0,2-3 16 0,4-1 0 16,2 0 0-16,3-5 0 0,3-3-304 0,2 2-64 15,4-4-16-15,3 2 0 0,-2-1-96 0,1-2 0 16,3 3-16-16,0-2 0 0,1 5-176 0,1 2 0 16,-1 0 0-16,2 5 0 0,1 1 0 0,-1 6 0 15,0 0 0-15,-3 5 0 0,-2 3 0 0,-2 1 0 16,-1 5 0-16,-3 4 0 0,-2 4 0 0,-4 2 0 0,-4-1 0 0,-2 9 0 15,-5 3 0-15,-2 4 0 0,-3 2 144 0,-3 1-144 16,-3-1 176-16,-5-3-48 0,-3 3 0 0,-2-1 0 16,0-3 32-16,-4-3 0 0,0-1 0 0,-1 2 0 15,0-4 16-15,1-3 0 0,0-2 0 0,0-2 0 16,3-2-48-16,0-2-128 0,3-7 192 0,4-1-64 0,0-6 0 0,4 0 0 16,2-7 0-16,3 0 0 0,3-9 160 0,3-1 32 15,3-4 0-15,3-4 0 0,2-2-192 0,4 1-128 16,4-4 144-16,2 2-144 0,0 2 0 0,2 0 0 15,0 4 0-15,2 2 0 0,2-3 0 0,2 3 0 16,1 2 0-16,1 6 0 0,-2 5 0 0,1 3 0 16,1 6 0-16,-3 5-160 0,-4 0 160 0,-2 5 0 15,-1 3-144-15,-4 3 144 0,0 5 0 0,-6 4 0 16,-2 0-144-16,-7 6 144 0,-3 1 0 0,-3-2 0 16,-4 1 0-16,-2 1 0 0,-3-6 0 0,-2 2 0 15,-3-6 0-15,-2 1 0 0,-1 2 0 0,1-3 0 16,1-5 144-16,0-1-144 0,-1-5 128 0,4-2-128 15,-1-4 0-15,3-5 128 0,1-4-128 0,2-2 0 16,2-4 144-16,2-2-144 0,2-5 144 0,3-5-144 16,5-2 192-16,2-3-192 0,2 0 144 0,7 1-144 15,3-1 0-15,5-1 144 0,2 3-144 0,1-2 0 16,2 2 0-16,3 3 0 0,2 3 0 0,2 2 0 16,0 3 0-16,2 7 0 0,1 0-160 0,-3 6 160 15,-2 4 0-15,-2 6-144 0,-1 2 144 0,-6 4 0 0,-3 6-144 0,-3 4 144 16,-2 3 0-16,-5 2 0 0,-4 4 0 0,-5 0 0 15,-3-1 0-15,-3 0 0 0,-3-4 0 16,-2 2 0-16,-3-5 0 0,-3 1 0 0,0-7 0 0,-2 1 0 16,-1-2 0-16,1-4 160 0,0-2-160 0,1-6 160 15,3 0-160-15,4-7 128 0,0-7-128 0,2 1 128 16,2-7 0-16,2-2-128 0,1-5 192 0,4-2-64 0,4 1-128 16,4-5 192-16,1 1-192 0,5-2 192 15,4 3-192-15,4 2 0 0,4 1 0 0,2-2 0 16,4 2 0-16,1 4 0 0,0 4 0 0,2 1 0 0,-2 4 0 0,-2 2 0 15,-2 5-128-15,-1 4 128 0,-2 4 0 0,-3 2 0 16,-2 5-144-16,-5 4 144 0,-3 0 0 0,-5 5 0 16,-5 5 0-16,-6-2 0 0,-3 5 0 0,-4-4 0 15,-3-1 0-15,-5-3 0 0,-4-2 224 0,-3-2-48 16,-4-2-16-16,-2 0 0 0,-4-3 32 0,0-1 16 16,1-7 0-16,0-1 0 0,-2-1-64 0,4-4-16 15,9-4 0-15,0-1 0 0,0-3-128 0,1-4 160 16,-1-4-160-16,5-1 160 0,2-3-160 0,2 0 0 15,2 1 144-15,-7-18-144 0,11 3 0 0,10 14-240 16,2-2 48-16,5-2 0 16,4 0-1984-16,6-2-400 0,7 0-80 0,3 3-18256 0</inkml:trace>
  <inkml:trace contextRef="#ctx0" brushRef="#br0" timeOffset="-171483.91">17695 4013 2751 0,'0'0'128'0,"0"0"16"0,0 0-144 0,0 0 0 16,0 14 0-16,3-5 0 0,-3-9 2176 0,0 0 416 16,5 10 80-16,-5-10 16 0,0 0-1456 0,8 8-272 15,-2 1-64-15,-6-9-16 0,0 0 16 0,0 0 16 16,4 10 0-16,-4-10 0 0,4 10 416 0,-4-10 80 15,0 9 0-15,0-9 16 0,0 0-32 0,0 0-16 16,0 0 0-16,0 0 0 0,2 10-160 0,-2-10-16 16,0 0-16-16,0 0 0 0,0 0-208 0,0 0-32 15,0 0-16-15,0 0 0 0,0 0 32 0,0 0 16 16,3-10 0-16,0 1 0 0,3-2-16 0,-3 5-16 16,5-5 0-16,1 2 0 0,0-3-768 0,1 2-176 15,1-2 0-15,1 3 0 0,-2 0 0 0,0 3 128 16,-1-2-128-16,1 5 144 0,2-1-144 0,-5 1 0 15,-7 3 0-15,8 3 0 0,-8-3 0 0,6 6 0 0,-2 6 0 16,-3-1 0-16,-2 4 176 0,-1 0-48 0,-4 1-128 16,-1 0 192-16,-2 0-48 0,-1-1-16 0,-2-3 0 0,0 1 0 15,-1 0 80-15,-7 0 16 0,-1-2 0 0,1-1 0 16,0-3 32-16,0-4 0 0,1 1 0 0,3 0 0 16,7-3-64-16,0-5-16 0,1 1 0 0,2-4 0 15,0-2 80-15,2 2 32 0,1-5 0 0,3 1 0 16,4-17-96-16,3 6 0 0,5 2-16 0,4 2 0 15,3 0-176-15,-4 4 0 0,4 0 0 0,3 3 0 16,-1 0 0-16,2-2 0 0,0 4 0 0,0 0 0 0,0 4 0 0,-2 5 0 16,-3 0 0-16,-1 4 0 0,-3 3 0 15,-3 5 0-15,-5 4-144 0,-1 3 144 0,-5 3 0 0,-2 1 0 16,-4-1 0-16,-5 0 0 0,-3 0 0 0,-2 2 0 16,-3-5 0-16,-10 5 0 0,1-2 208 0,-2-4-48 15,1-3-16-15,0-2 0 0,0-2-144 0,3-2 160 16,3-3-160-16,4-2 160 0,4-5-160 0,1-5 128 15,4-1-128-15,5-5 128 0,2-2 112 0,6-4 16 16,3-4 0-16,7 1 0 0,3-6-80 0,5 4-16 16,3 1 0-16,-5 7 0 0,4-3-160 0,1-1 0 15,3 0 0-15,-2 1 0 0,3 3 0 0,-1 5 0 16,-3-1 0-16,-2 7 0 0,-3 1 0 0,-3 4 0 16,-3 5 0-16,-4 1 0 0,-4 3 0 0,-3 3 0 15,-4 0-144-15,-3 1 144 0,-3 0 0 0,-2 0 0 16,-4-4 0-16,-1 1 0 0,-2 1 192 0,1-5-48 15,-1 2-16-15,-8 1 0 0,1-3 64 0,-1-1 0 0,3-5 0 16,1-2 0-16,3-5-64 0,-1 1-128 0,0 0 192 16,3-3-64-16,8 4-128 0,0-1 0 15,0 0 0-15,2-3 128 0,1 3-128 0,2 2-144 0,0-4 144 16,3 2-208 0,1 0-2048-16,7-4-416 0,5 3-80 0</inkml:trace>
  <inkml:trace contextRef="#ctx0" brushRef="#br0" timeOffset="-170340.98">20768 8108 6447 0,'0'0'576'0,"-9"0"-576"0,-1-2 0 0,-1 2 0 16,1-1 2256-16,0 1 352 0,-1-1 64 0,-3 1 16 15,-4-2-688-15,1 0-128 0,0-2-16 0,-1 2-16 16,-3-2-176-16,2 0-16 0,0-2-16 0,0-2 0 15,0 0 128-15,3-3 32 0,2-3 0 0,5 1 0 16,0 3-352-16,6-4-64 0,2-1-16 0,4-2 0 0,0 1-464 0,5 0-112 16,3 0-16-16,3-3 0 15,7-4-272-15,2 0-64 0,2 4-16 0,4 1 0 16,4 0-160-16,0 5-48 0,-1 0 0 0,1 4 0 0,0 4-208 16,-2 1 176-16,-3 4-176 0,-2 5 160 0,-1 0-16 15,-10 3 0-15,-2 1 0 0,-3 5 0 0,-4 2-16 0,-2 8 0 16,-7 4 0-16,-4-2 0 0,-6 2 64 0,-5-3 16 15,-3 3 0-15,-2-4 0 0,-3-5 0 0,0 2 0 16,-2 0 0-16,0-3 0 0,-2-4 32 0,5-1 0 16,0-4 0-16,2-2 0 0,0-4 16 0,5-6 16 15,3-6 0-15,3 0 0 0,5-5 112 0,3-2 0 16,4-3 16-16,4-1 0 0,5-6-80 0,3 3-32 16,6 2 0-16,-1 4 0 0,3-1-288 0,4 1 0 15,3-1 0-15,1 1 0 0,1 2 0 0,2 5 0 16,-2 0 0-16,-3 5 0 0,0 1 0 0,-3 4 0 15,-4 2 0-15,-3 2 0 0,-3 4 0 0,-4 3-144 16,-5 3 144-16,-7 6 0 0,-6-2 0 0,-5 1 0 16,-5 0 0-16,-4 0 0 0,-2-1 0 0,0-1 0 15,0-2 0-15,3 0-128 16,-1-5-720-16,2 2-144 0,5-7-32 0,2-2 0 16,1 0-1760-16,4-6-352 0,9 3-80 0</inkml:trace>
  <inkml:trace contextRef="#ctx0" brushRef="#br0" timeOffset="-168852.32">24726 4341 1839 0,'-13'2'0'0,"7"-2"160"0,-2-2-160 0,-4 1 0 0,-1 0 0 0,-1 0 0 16,-3-2 3600-16,-1 2 688 0,1-3 144 0,-1-1 32 15,0 0-2368-15,2 0-480 0,-1-3-80 0,2 0-32 0,0 2-64 0,1-4-16 16,1 2 0-16,3-3 0 0,1-1-192 0,1 2-32 16,2-4-16-16,2 2 0 15,3-4-160-15,1 2-16 0,2-1-16 0,2-1 0 0,1-2-384 0,3 0-80 16,2 1-16-16,3 0 0 0,1-1-64 0,2-1-32 15,3 1 0-15,3-1 0 0,1 0-144 0,2 1-16 16,-1 0-16-16,2 0 0 0,-2 3 16 0,1 1 0 16,-3 1 0-16,-2 5 0 0,-1 3 80 0,-2 1 32 15,-2 4 0-15,-1 4 0 0,-1 1-96 0,-4 1-16 16,-2 5 0-16,-2 2 0 0,-3 1-80 0,-2 6-32 16,-3 2 0-16,-2 0 0 0,-4 1-16 0,-1 1-128 15,0-3 192-15,-3 0-64 0,-1-1 64 0,-1-2 16 16,0-3 0-16,-3 0 0 0,0-3 240 0,0-2 32 15,-5 0 16-15,2-4 0 0,-1-1-112 0,3-2 0 16,1-3-16-16,3-3 0 0,2 0-96 0,3-2-16 16,2-9 0-16,5 0 0 0,1-2 64 0,6-1 0 15,5-5 0-15,5-1 0 0,4-6-320 0,5 2 160 16,0-1-160-16,2 4 128 0,3-5-128 0,1 2 0 0,2 2 0 0,-1 3 0 16,0 3 0-16,-1 2 0 15,-3 3 0-15,0 6 0 0,-4 0 0 0,-1 5 0 0,-8 3 0 0,-2 3 0 16,-1 3-160-16,-2 2 160 0,-3 6 0 15,-4 0-144-15,-3 0 144 0,-3 2 0 0,-4 2 0 0,-6 6 0 16,-3-2 0-16,-2-3 0 0,-3-1 0 0,-4-2 0 16,4-4 0-16,-1-3 144 0,-3 2-144 0,1-3 160 15,-1 1-160-15,-1-4 0 0,0-3 144 0,4 1-144 16,-6-3 0-16,8-3 144 0,3-1-144 0,5-4 0 16,3 0 224-16,5-5-64 0,2-1-16 0,5 2 0 0,6-4-16 15,3 1-128-15,4 1 192 0,3 3-64 0,2-2-128 0,1-1 0 16,0 5 0-16,2-2 0 0,-1 0 0 15,0 5 0-15,-1 2 0 0,-2 4 0 0,-2 3-144 0,0 4 144 16,-1 4 0-16,-5 4 0 0,-2 3-128 0,-3 2 128 16,-4 5 0-16,-3 3 0 0,-2-2 0 0,-4 2 0 15,-1-3 0-15,-1 1 0 0,-1-5 0 0,-1 1 0 16,0-2 0-16,-2-2 0 16,-2-3 0-16,-4 3 0 0,1-4 0 0,2-1 0 0,2-7 128 0,1-1-128 15,1-5 0-15,4-1 144 0,4-2-144 0,2 1 160 16,0-7-160-16,3 0 160 0,1-5-160 0,4 0 0 15,3-3 144-15,1 2-144 0,1-3 0 0,2 1 0 16,2-4 0-16,1 2 0 0,1-1 0 0,1 0-128 16,-1 0 128-16,1 3-192 15,-1 0-192-15,-3 2-32 0,0 7-16 0,-3-2 0 16,-4 3-1280-16,-1 3-256 0,-5 4-48 0,0 0-18400 0</inkml:trace>
  <inkml:trace contextRef="#ctx0" brushRef="#br0" timeOffset="-167703.76">25803 14759 11967 0,'0'0'528'0,"0"0"112"0,-9 1-512 0,1 2-128 15,-1-2 0-15,2 0 0 0,-1-1 3424 0,0 3 656 16,1-2 128-16,0-1 16 0,1 0-2128 0,0-4-432 15,0 1-96-15,0-1-16 0,2 0-352 0,0-4-80 16,1 1-16-16,0-2 0 0,-1 0-128 0,4-5-16 16,-1 1-16-16,0-1 0 0,0-2-176 0,1-2-16 15,2 0-16-15,2 0 0 0,0-2-144 0,3-2-16 16,3 2-16-16,2 2 0 0,1 2-272 0,2 3-48 16,1-1-16-16,2 1 0 0,1 4-224 0,2-1 0 15,-1 5 128-15,0-1-128 0,1 2 0 0,-2 4 0 0,-3 3 0 16,-2 3 0-16,-5 0 128 0,-1 4-128 15,-2 1 0-15,-5 1 0 0,-6 5 224 0,-4-1-48 0,-2 2-16 16,-6 1 0-16,-4 0 160 0,-5-1 48 0,-3 1 0 0,-5-2 0 16,-2-2-80-16,-3-5-16 0,-6 0 0 15,3-3 0-15,-1-4-80 0,5 0 0 0,0-3-16 0,5-5 0 16,4-3 112-16,4-3 32 0,5-1 0 0,5-2 0 16,3-2 48-16,6-3 16 0,4-4 0 0,4-4 0 15,6 2-208-15,3-3-48 0,3 2 0 0,8 0 0 16,3 3-128-16,7-4 0 0,5 4 0 0,2 2 0 0,4 2 0 15,-3 2 0-15,0 2 0 0,-3 7 0 0,-4 2-144 16,-2 6 144-16,-8 6 0 0,-3 2 0 0,-2 5-144 0,-4 2 144 16,-1 1 0-16,-8 3-144 0,-3 2 144 0,-4 0 0 15,-7 3 0-15,-8 8 0 0,-4 0 0 0,-3-7 0 16,-3 1 0-16,-4-6 0 0,-3-1 0 0,-3-2 0 16,0-3 128-16,2-3-128 0,0-1 0 0,4-5 128 15,1 1-128-15,6-8 0 0,5-3 144 0,4-1-144 16,3-4 192-16,5 0-192 0,2-6 336 0,5-2-32 15,2-1-16-15,7-2 0 0,5 2-160 0,6 0-128 16,7 0 192-16,6 1-192 0,3 1 0 0,2 5 0 16,0-2 0-16,0 2 0 0,0 6 0 0,0 2 0 15,2 4 0-15,-2 3 0 0,-7 0 0 0,-3 4-144 16,-6 4 144-16,-1 4 0 0,-5 1-144 0,-3 1 144 16,-3 1-160-16,-5 1 160 15,-4 2-912-15,-3-2-96 0,-4 0-16 0,-3 0 0 16,-1-3-1792-16,-2 1-352 0</inkml:trace>
  <inkml:trace contextRef="#ctx0" brushRef="#br0" timeOffset="-166399.85">15710 14056 21183 0,'-9'-1'1888'0,"0"0"-1504"0,1-1-384 0,0 0 0 0,-3 2 1344 0,2-3 208 15,-1 1 48-15,1 0 0 0,0 2-320 0,1 0-64 16,8 0-16-16,-12-2 0 0,3-3-64 0,-2-3-16 16,2 3 0-16,1-6 0 0,2 0 48 0,1-2 16 15,1-1 0-15,0-3 0 0,2-1-240 0,0 0-48 16,2 1-16-16,3-2 0 0,1-1-336 0,2-1-64 15,2 1-16-15,2-2 0 0,1 0-208 0,3 2-64 16,3 1 0-16,2 1 0 0,0 2-192 0,1-1 128 16,1 4-128-16,-1 2 0 0,-1 5 0 0,-1-1 0 15,-2 2 0-15,-3 6 0 0,-1 4 160 0,-4 7-160 16,0 3 160-16,-4 4-160 0,-4 3 0 0,-3 6 0 16,-4 2 0-16,-5 3 0 0,-2-1 128 0,-4 1-128 15,-3-5 0-15,-3 0 0 0,-3-1 176 0,-1-2-176 16,-1-6 192-16,-4 2-192 0,0-1 208 0,2-2-64 15,-1-3-16-15,2-4 0 0,1-7-128 0,1-1 0 16,6-4 144-16,2-2-144 0,2-7 288 0,3-2-16 16,3-4 0-16,5-3 0 0,0-5 64 0,6 0 16 0,4-4 0 15,4 2 0-15,5-3-352 0,3 3 144 0,4-3-144 0,4 5 0 16,2-3 0-16,5 2 0 0,0 1 0 0,3 1 0 16,3 5 0-16,-1 7 0 0,2-1 0 0,-3 10 0 15,-3 4 0-15,-2 3-144 0,-5 6 144 0,-1 1 0 16,-6 7 0-16,-5 5 0 0,-3 7 0 0,-6 2-128 15,-4 3 128-15,-8 2 0 0,-1 1 0 0,-6-3 0 16,-4-1 0-16,-5-3 144 0,-2-1-144 0,-2-3 160 16,-3-4 16-16,-2 0 0 0,-1-3 0 0,2-1 0 0,3-4-32 0,-1-3 0 15,4-6 0-15,3-2 0 0,-1-5-16 0,3-2 0 16,4-4 0-16,4-6 0 0,4-6 176 16,4-1 16-16,2-1 16 0,4-7 0 0,5-1-160 0,7-3-48 15,4 0 0-15,5 2 0 0,1-3-128 16,4 3 0-16,1 1 0 0,3-3 0 0,2 6 0 0,1 2 0 15,-3 5 0-15,1 8 0 0,-2 0 0 0,-3 9-144 16,-4 7 144-16,-1 3 0 0,-3 6-160 0,-2 3 160 16,-2 7-128-16,-6-4 128 0,-5 5 0 0,-1 7-160 15,-4 0 160-15,-1-1 0 0,-5 0 0 0,-1 0-128 16,-4 0 128-16,-2-4 0 0,-4 1 0 0,-2-4 0 16,-2 3 0-16,-2-5 0 0,3 2 0 0,0-4 0 15,3-5 128-15,0-4-128 0,1-2 0 0,2-5 0 16,0-4 128-16,5-5-128 0,2-2 144 0,3-8-16 15,1-4 0-15,2-2 0 0,2-11 16 0,5 1 0 16,3 1 0-16,6-3 0 0,2-2-144 0,5-1 0 0,6 1 0 16,-1 0 0-16,6 3 0 0,-1 2 0 15,0 2 0-15,-1 7 0 0,-3 2 0 0,0 9 0 0,-3 2 0 16,-3 5 0-16,-1 5 0 0,-5 4 0 16,-1 2 0-16,-4 7-176 0,-5 1 176 0,-6 5 0 0,-3 2 0 0,-4 0 0 15,-3 4 0-15,-5 0 0 0,-2 1 0 0,-4-2 0 16,-2 0-160-16,-3-2 0 0,0-1 0 0,-10 4 0 31,5-3-1296-31,3-8-256 0,7-5-48 0,9-6-12592 0,1-3-2528 0</inkml:trace>
  <inkml:trace contextRef="#ctx0" brushRef="#br0" timeOffset="-161101.67">20850 8047 1839 0,'0'0'160'0,"0"0"-160"15,-1-9 0-15,1 2 0 0,-1-2 2672 0,1 3 496 16,0 1 96-16,0-1 32 0,0 6-1856 0,0 0-368 15,0 0-80-15,0 0-16 0,-5-5 16 0,0 2 0 0,-1-1 0 0,0 0 0 16,0 1-128-16,-3 0-32 0,1 0 0 0,-1 3 0 16,0 0-32-16,1 2-16 0,-1-1 0 0,0 0 0 15,0 1-16-15,0 0-16 0,0 3 0 0,0-1 0 16,0-3-48-16,0-1 0 0,0 2 0 0,1-2 0 16,-1-2 32-16,1 2 0 0,-1-2 0 0,2-3 0 15,1 1-128-15,3-1-32 0,0-2 0 0,2-3 0 0,3 3-48 0,3-5-16 16,4 1 0-16,0 1 0 0,3-4-128 15,0 1-16-15,4 0-16 0,3 2 0 0,0-6-176 0,0 4-48 16,-1 3 0-16,-1 0 0 0,4 4-128 0,-6-1 160 16,2 5-160-16,-5 2 160 0,1 2-160 0,-3 6 160 15,-2 0-160-15,-3 4 160 0,-4 5-32 0,-3-1 0 16,-5 3 0-16,-3-1 0 0,-4 1 48 0,-4 2 0 16,-2 0 0-16,-3 0 0 0,-2 0 16 0,3-2 16 15,-1-1 0-15,0 0 0 0,-1-5-16 0,2-2-16 16,2-2 0-16,2-4 0 0,3-4 80 0,1-2 0 15,4-4 16-15,2-5 0 0,3 0 144 0,3-3 32 16,2-5 0-16,4 0 0 0,1-2-208 0,3-3-48 16,4 0 0-16,2 2 0 0,2-2-192 0,2 0 0 15,0 4 0-15,0 1 0 0,1 3 0 0,-1 5 0 16,-1-1 0-16,0 6-160 0,-3 5 160 0,-1 2 0 16,-3 5 0-16,-3 5-128 0,-3 3 128 0,-4 1 0 15,-4 2 0-15,-2 3-128 0,-4 3 128 0,-1 1 0 16,-3-2 0-16,-3 0 0 0,2 0 0 0,0-3 128 15,-1-1-128-15,2-5 0 0,-1-5 224 0,2 1-32 0,4-5 0 0,3-2 0 16,0-4 0-16,2-3-16 0,4-6 0 0,2-1 0 16,4-3 80-16,0-2 32 0,5-2 0 0,3-1 0 15,2 1-288-15,1-1 0 0,4 1 128 0,-1 1-128 16,0 0-576 0,1 2-192-16,-1 2-16 0,-1 4-16 0,-1-1-2384 15,-3 4-464-15</inkml:trace>
  <inkml:trace contextRef="#ctx0" brushRef="#br2" timeOffset="-152263.25">21115 7095 11055 0,'0'0'480'0,"0"0"112"0,0 0-464 0,-4-9-128 16,4 9 0-16,0 0 0 0,-3-13 832 0,3 13 160 15,0-10 32-15,2-2 0 0,-2 12 64 0,2-10 0 16,1 2 16-16,-3 8 0 0,3-12-32 0,-3 12-16 15,3-10 0-15,-3 10 0 0,0-12-48 0,0 12-16 0,-1-10 0 0,1 10 0 16,-4-10-96-16,0-2 0 0,0 5-16 0,4 7 0 16,-7-9-112-16,7 9-32 0,-11-8 0 0,3-1 0 15,0 3-96-15,0 0-32 0,-1-2 0 0,-1 2 0 16,0-2-48-16,0 2-16 0,0-1 0 0,0-3 0 16,-1 0-64-16,1-1-16 0,-1 0 0 0,-1 2 0 0,2-2-208 15,1 2-64-15,-2-1 0 0,1 2 0 16,-3-3 0-16,2 3 0 0,-2-2 0 0,1 2 0 0,2 0-16 0,1 2-16 15,-3 0 0-15,0 0 0 0,1 1-32 0,-3 2-128 16,1-1 192-16,0 2-64 0,-1 1 0 0,0 1-128 16,-2 1 192-16,-1 3-64 0,0-1-128 0,-1 1 160 15,0 3-160-15,-1 1 160 0,0-2-160 0,0 2 0 16,0 0 144-16,1 2-144 0,-1-1 128 0,1 3-128 16,-1-5 128-16,1 5-128 0,0 2 0 0,1-2 144 15,-4-3-144-15,3 4 0 0,-2-2 144 0,0 2-144 16,-1 1 0-16,2-2 144 0,0 0-144 0,0 4 0 15,-1 1 144-15,1-1-144 0,2-1 0 0,1 1 144 16,1 0-144-16,1 1 0 0,0 4 160 0,1-1-160 16,-1 0 128-16,1-1-128 0,-1 1 128 0,1-1-128 15,2 1 0-15,0 2 128 0,-1 2-128 0,1-3 0 16,1 2 144-16,-1-1-144 0,4 1 144 0,-3-2-144 16,2 3 192-16,0 3-192 0,-1-3 176 0,3 4-176 15,0-2 160-15,-1 3-160 0,1-2 160 0,0 3-160 0,1 4 160 16,-2-1-160-16,2-2 144 0,0 1-144 0,1 0 128 15,0 1-128-15,1-5 128 0,0 2-128 0,2 2 0 0,1-4 128 16,-2-2-128-16,4 1 0 0,0 1 0 0,0 3 128 16,0-5-128-16,1 5 160 0,-1-1-160 0,3-3 160 15,0 2-160-15,2-5 128 0,-1 3-128 0,2-3 128 16,-1-2-128-16,2-1 128 0,0 0-128 0,-1 0 128 16,-1-2-128-16,1-1 0 0,-2 1 144 0,1 0-144 15,-2 0 128-15,0-1-128 0,0 0 128 0,0-1-128 16,-1 0 128-16,1 2-128 0,-1-1 128 0,1 0-128 15,-1-3 128-15,1 3-128 0,1-1 128 0,0-1-128 0,0-2 176 0,-1 4-48 16,4 0 0-16,-3-1 0 0,2-1-128 0,-1-1 0 16,-2 0 0-16,4-1 0 0,-1 1 0 0,1-3 0 15,-2-1 128-15,2 0-128 0,0 1 128 0,1 2-128 16,0-1 0-16,2-3 128 0,-1 2-128 0,1-4 0 16,-1 1 0-16,2-2 128 0,2 2-128 0,-2-3 0 15,0 2 144-15,1-1-144 0,1 2 0 0,1 0 128 16,-4-3-128-16,2 2 0 0,-2-3 0 0,2 1 0 15,-1 3 0-15,0-4 128 0,0 0-128 0,-1 2 0 16,1-3 0-16,0 1 128 0,-1 1-128 0,1-1 0 16,0-2 0-16,0 1 0 0,-1 2 0 0,1 0 0 15,0-3 0-15,2 1 0 0,-2-3 0 0,1 0 0 16,1 4 0-16,0-2 128 0,0-2-128 0,1-1 0 16,1 0 0-16,0 0 128 0,-2 3-128 0,2-2 128 15,-1 0-128-15,1 0 128 0,1 1-128 0,-1 1 0 16,1 0 0-16,0-2 0 0,1-1 0 0,-1 2 0 0,-2-2 0 0,0 0 0 15,-1 1 0-15,-1-1 0 0,4-1 0 0,-2-1 0 16,-1 1 0-16,1-2 128 0,-1-2-128 0,0 2 128 16,-1 0-128-16,1 0 0 0,1-3 0 15,-1 0 128-15,1 1-128 0,1-4 128 0,-1 1-128 0,4-5 128 16,-3 1-128-16,1-1 0 0,-1-2 128 0,0-2-128 16,0-2 144-16,2 1-144 0,0-3 192 0,1-2-192 15,0 0 160-15,0 1-160 0,0 1 128 0,1-5-128 16,-2 0 0-16,-2-5 128 0,0 6-128 0,1-3 0 0,-4 1 0 15,0-2 128-15,-2 1-128 0,0 1 0 0,-1 1 0 16,1-1 0-16,-3-2 128 0,0 2-128 0,-3-1 0 0,0 0 0 16,-2-4 0-16,0 3 0 0,0 1 0 0,-1-4 0 15,0-5 0-15,-3 3 0 0,3-2 0 0,-3 2 0 16,0-3 0-16,0 3 0 0,0 0 0 0,-3 1 0 16,3 0 0-16,-1 2 0 0,-1-1 0 0,1 3 0 15,-1 1 0-15,0 0 0 0,0 5 0 0,-1 0 0 16,1-1 0-16,-1 3 0 0,1-2 0 0,-1 2 0 15,-1 0 0-15,1 0 0 0,-3 0-128 0,1 0 128 16,0-1 0-16,-2-1 0 0,0 2 0 0,1 2 0 16,0 2-144-16,-2-1 144 0,-1 0 0 0,1 0 0 15,0 2 0-15,0-2 0 0,-1 0 0 0,0 3-128 16,-1 2 128-16,0-1 0 0,-2-2 0 0,1 0-128 16,-1 1 128-16,0 0 0 0,-1 2 0 0,0-2-128 15,1-2 128-15,-2 1 0 0,2-2 0 0,2-1-128 16,0 1 128-16,2 0 0 0,-1 1 0 0,2 1-128 15,-1 1 128-15,0 2 0 0,3 1 0 0,-1-1 0 16,0 3 0-16,-1-2 0 0,1 0 0 0,0 3 0 16,-2-4 0-16,2 3 0 0,-1 1 0 0,1 4-128 0,6 5 128 0,-9-10 0 15,0 2 0-15,0-1 0 0,2 4 0 0,-1 1 0 16,-1-1 0-16,0 1-128 0,-1-1 128 0,-1 4 0 16,-1 0 0-16,1-1-128 0,-1 0 128 15,1-1 0-15,-2 6-128 0,-1-1 128 0,-1 2 0 0,0-2 0 16,-2-1-128-16,3 1 128 0,0 1 0 15,-1 1 0-15,-2-2 0 0,3 2-128 0,-3-1 128 0,1 0 0 0,0 1 0 16,0 1 0-16,3-2 0 0,-1 1 0 16,0-1 0-16,0 3 0 0,0-3 0 0,0 1 0 0,0 3 0 0,1 1 0 15,-1 5 0-15,0-4 0 0,-3 1 0 0,3-1 0 16,0 3 0-16,0-1 0 0,-2 2 0 16,-1 1-160-16,2 2 160 0,-1 2-128 15,-2 1 128-15,1 0 0 0,1 0 0 0,1 0 0 0,-3-1 0 0,2 0 0 16,3 2 0-16,-1 1 0 0,-2 0 0 0,4-1 0 15,1 1 0-15,1-1-128 0,0 4 128 0,0-1 0 16,1-2 0-16,0-1 0 0,0 1 0 0,0 2 0 16,-1 2 0-16,0-4-128 0,1 3 128 0,0 0 0 15,0-1 0-15,0 4 0 0,0 0 0 0,2-1 0 16,-2 1 0-16,1-2 0 0,1 0 0 0,0-2 0 16,1 1 0-16,1 1 0 0,0-2 0 0,1 0 0 15,0 1 0-15,0-2 0 0,1-2 0 0,-1 4 0 16,1 2 0-16,1-4 0 0,0 3 0 0,1 0 0 15,0-2 0-15,0 5 0 0,1 0 0 0,0 0 0 16,0-4 0-16,0 3 0 0,2-5 0 0,1 4 0 16,-1-1 0-16,1-2 0 0,-1 0 0 0,2 1 0 15,0-1 0-15,1-3 0 0,0 3 0 0,0 0 0 0,2-2 0 16,-1-1 0-16,0 1 0 0,1 1 0 0,-1 1 0 16,-1-1 0-16,0-2 0 0,0 2 0 0,2 0 0 15,-1 1 0-15,0-2 0 0,1-2 0 0,-1 0 0 16,2-1 0-16,2-2 0 0,0 2 0 0,0-2 0 0,0 0 0 15,2 0 0-15,-1-2 0 0,1 1 0 0,-2 1 0 16,-1-1 0-16,1 0 0 0,1-3 0 0,1 0 0 16,-3 2 0-16,2 2 0 0,0-5 0 0,0 2 128 15,-1-1-128-15,0-3 0 0,0 1 0 0,0-1 0 0,1 3 0 16,-1 2 0-16,0-5 0 0,1 1 0 0,1 3 0 16,-2-5 0-16,1 3 0 0,1-5 0 0,-1 3 0 0,1-3 0 15,-2 3 0-15,0-1 128 0,1-6-128 16,1 2 0-16,-1 0 0 0,2 1 0 0,4-4 0 0,-2 2 0 15,0-3 0-15,3 1 128 0,0-1-128 0,-1 0 0 16,1 0 0-16,1 0 0 0,0 0 0 0,-1 0 0 16,0-1 0-16,0 1 128 0,0-1-128 0,-1-2 0 15,0-2 0-15,-1 0 0 0,0-2 0 0,0-1 128 16,1 0-128-16,0-3 0 0,1 2 0 0,-1-5 144 16,-1 0-144-16,2 0 0 0,1 0 144 0,0-3-144 15,-2 1 0-15,-2-1 144 0,2-2-144 0,-1 0 0 16,-1 0 0-16,1-3 128 0,-1 2-128 0,0-2 0 15,-2-1 0-15,3 2 128 0,-2-2-128 0,0-1 0 16,-1-3 0-16,-2 0 128 0,2-1-128 0,-1 3 0 16,-1 1 0-16,-1-5 0 0,-1-2 0 0,0 3 0 0,-3-2 128 15,1 0-128-15,-5 1 0 0,2-3 0 16,-1 1 0-16,-1 0 0 0,1 3 0 0,1-2 0 0,-4 0 0 16,0 0 0-16,0-4 0 0,0 2 0 0,1 0 128 15,-1 2-128-15,-1-5 0 0,1 2 0 0,-4 1 0 0,1 2 0 16,1 2 0-16,0-3 0 0,1 5 0 0,0-2 0 15,0 4 0-15,1-2 0 0,0 1 0 0,0-1 0 16,-2 0 0-16,2 0 0 0,0-3 0 0,0 5 0 16,0-4 0-16,0 4 0 0,0-2 0 0,0 3 0 0,-1-3 0 15,0 2 0-15,-2 1 0 0,1 0 0 16,-2-1 0-16,1 1 0 0,-1 0 0 0,2 0 0 16,-6 3-144-16,2-1 144 0,0 2 0 0,-2 0 0 0,-2 2-144 15,1-1 144-15,-1 1 0 0,1 3-144 0,0-1 144 0,-1-2 0 16,0 1 0-16,-1-2 0 0,3-2 0 0,-1 1 0 15,-2 1 0-15,3 0-128 0,-1 0 128 0,0 4 0 16,1 2 0-16,2-4 0 0,-1 2 0 16,1 0-128-16,1 2 128 0,-1-2 0 0,1 4 0 0,-2 1-128 15,1-4 128-15,-1 4 0 0,1-2 0 0,1 3 0 16,0-3 0-16,0 0-128 0,-1 2 128 0,-1-2 0 16,1 2 0-16,-2-1 0 0,1 2 0 0,0-2 0 15,1 3 0-15,-1-2-128 0,-1 2 128 0,1 1 0 16,1-2-144-16,-2 4 144 0,-1-1 0 0,0-1 0 15,2 1 0-15,-2 2 0 0,-1-2-160 0,1 0 160 16,1 1 0-16,-1 2-144 0,0-2 144 0,1 2 0 0,-1-2 0 0,-2 2-128 16,1 1 128-16,1 0 0 15,2 1-144-15,-3 1 144 0,-1 2 0 0,1 1-144 16,-1-3 144-16,1 1 0 0,-3 1-160 0,-1 2 160 0,-1 1-128 16,-2-1 128-16,2-1-128 0,0 1 128 0,-2 2-128 15,2-2 128-15,0 1 0 0,-1 0-128 0,2-2 128 0,-1 0 0 16,2 5 0-16,-2-3 0 0,0 2 0 0,-2 1 0 15,0 2-128-15,1-3 128 0,1 2-128 0,0-2 128 16,-2 3 0-16,2-3 0 0,-1 2 0 0,0-4 0 16,2 3 0-16,-3 0 0 0,0 0 0 0,0 1-128 15,1 3 128-15,1-3 0 0,-2 2 0 0,2 0 0 0,0 1 0 16,-1 1 0-16,-1 0 0 0,1 1-128 16,0 3 128-16,-1 0 0 0,1 2 0 0,-2 0 0 0,0 1 0 15,0-2 0-15,1 1 0 0,1 3-128 0,1-1 128 0,1 1 0 16,0-2 0-16,1 5 0 0,3-2 0 0,0 1-128 15,0-2 128-15,0-1 0 0,1-1 0 0,1 5 0 16,3-1 0-16,0 2-128 0,1-3 128 0,2 3 0 16,-1-1 0-16,1 4 0 0,2-4 0 0,0 3 0 15,0-3 0-15,0 2-128 0,2-3 128 0,-2 3 0 16,0-2 0-16,0 2 0 0,0-3 0 0,0 3 0 16,0-4 0-16,0 4 0 0,-2-4 0 0,4 0 0 15,1 4 0-15,-1-3 0 0,1 0 0 0,1 0 0 16,-1 6 0-16,1-4 0 0,-1 2 0 0,1-4 0 15,2 2 0-15,-1-3 0 0,-2 1 0 0,0 0 0 16,1-1 0-16,0 1 0 0,2-4 0 0,-1-1 0 16,1-1 0-16,-1 0 0 0,0-1 0 0,1-2 0 15,0 1 0-15,2-1 0 0,-2 3 0 0,3 1 0 16,-2-3 0-16,0 0 0 0,1-1 0 0,0 1 0 0,-2-1 0 16,0 2 0-16,1 0 0 0,0 0 0 15,2 0 0-15,-3-2 0 0,2-2 0 0,0 0 0 0,-1 0 0 0,4 3 0 16,-1-2 0-16,0-2 176 0,1 1-176 15,-1-2 192-15,2 2-192 0,-1-4 0 0,1 2-160 0,-1 1 160 16,-1-2 0-16,1 2 0 0,-3 2 0 0,3-4 0 16,-2 2 0-16,-1 1 0 0,0-2 0 0,1-1 0 15,0 2 0-15,0-2 0 0,-3-2 0 0,2 2 0 0,-3 0 0 16,2 0 0-16,0-3 0 0,0 1 0 0,2-2 0 16,-1 5 0-16,2-3 0 0,0 1 0 0,0-4 0 15,1 2 0-15,-1-5 0 0,3 4 0 0,-3 2 0 0,1-3 0 16,-1-2 0-16,3 1 0 0,0-1 128 0,-1-3-128 15,2 2 0-15,-1-1 0 0,1-2 128 0,1 0-128 16,1-2 192-16,1-2-192 0,1 1 0 0,0-1 0 16,-3-1 0-16,3 2 0 0,1 0 0 0,0 0 0 15,2-4 0-15,-4 0 0 0,0 1 128 0,1-1-128 16,-1 1 0-16,1-4 0 0,0 0 0 0,-1-1 0 16,-2 3 0-16,0-5 0 0,-1 1 128 0,0 0-128 15,3-1 0-15,-5-1 0 0,1 0 128 0,1 1-128 16,2-4 0-16,0-1 0 0,-4 0 128 0,1 1-128 15,0-5 0-15,0 2 0 0,-1-2 128 0,1 0-128 16,1-4 0-16,0-1 0 0,-1-2 128 0,-1 1-128 16,0-4 0-16,1 2 0 0,-2 4 128 0,-1-2-128 15,0 4 0-15,-1 0 0 0,-2 1 0 0,-1 1 0 16,2 1 0-16,-5-2 0 0,1-3 0 0,0 5 0 16,0-1 0-16,-2-3 0 0,1-1 128 0,-2-2-128 0,0 3 0 15,-1-4 0-15,0 1 0 0,0-1 0 0,0 3 128 16,2-2-128-16,-1-1 0 0,-1 1 0 0,0 1 0 0,0 2 0 15,0 1 0-15,0-3 0 0,0 5 0 16,-1 0 0-16,-3-4 0 0,1 3 0 0,1 3 0 0,-1 0 0 16,-1-2 0-16,1 2 0 0,-2-2 0 0,-1 2 0 15,1 1 0-15,0-3 0 0,0-3 0 0,0 0 0 0,-1-1 0 16,-1-1 0-16,2 0 0 0,-1 1 0 16,0-5 0-16,-1 6 0 0,0-2 0 0,0 3 0 0,0 1 0 15,-2-2 0-15,-1 0 0 0,1 5 0 0,-1 1 0 16,-1 0 0-16,1-3 0 0,-1 5 0 0,-2 3 0 0,2-2 0 15,0 0-128-15,3-1 128 0,-5 0 0 16,1-1 0-16,-2 0 0 0,2-1 0 0,0 0 0 0,1-2 0 16,1 4 0-16,-1 1 0 0,1 0 0 0,1 1 0 15,0-2-128-15,1 3 128 0,-1 5 0 0,0-2 0 16,0 1 0-16,0-2 0 0,-1 2 0 0,0 0 0 16,1 0 0-16,0 1 0 0,-3-1 0 0,4 2 0 15,-3-2-128-15,2 2 128 0,1-1 0 0,-1 2 0 16,0 2 0-16,0-3-144 0,-1 3 144 0,0 1 0 15,1-1 0-15,-3 4-128 0,1-2 128 0,-2 1-128 16,0 0 128-16,1 2-128 0,-2 2 128 0,0 0-128 16,-2 1 128-16,4 2-128 0,-1-1 128 0,0-2 0 15,1 2-144-15,-2 2 144 0,0-1 0 0,0 2 0 16,0 2 0-16,-2 0 0 0,-1-2 0 0,0 2-144 16,-1 3 144-16,0-4 0 0,-1 4 0 0,2-2-128 15,-1 1 128-15,0 2 0 0,1-3 0 0,1 2 0 0,-1 0 0 16,2-1 0-16,0 0 0 0,1 2 0 0,0-4 0 15,0 3 0-15,0-1 0 0,0 1-128 0,1 2 128 0,-2 0 0 16,2 2 0-16,-1-1 0 0,0 3 0 0,2-2 0 16,-1-1 0-16,0 1 0 0,1-1 0 0,-1 1 0 15,1 2 0-15,1 3-128 0,0-2 128 0,0 1 0 16,1 0 0-16,1 3 0 0,0 1 0 0,-1-2 0 0,-1-1 0 16,-1 6-128-16,3 0 128 0,-1 1 0 15,0 0 0-15,1 2 0 0,2 3 0 0,0 2 0 0,1-5 0 0,1-1 0 16,0 1 0-16,0-2 0 0,0 0 0 15,1 1-128-15,1-2 128 0,1 3 0 0,0-3 0 0,1 1 0 16,1-2 0-16,0 4 0 0,0 1 0 0,0-1 0 16,1-1 0-16,2 4 0 0,-1 0 0 0,4-1 0 15,-3-3 0-15,2 1 0 0,0 1 0 0,2-2-128 16,-1 2 128-16,1-2 0 0,-2-5 0 0,1 2 0 16,2 0 0-16,-1-2 0 0,0 3 0 0,-1-2 0 15,2 2 0-15,-2-3 0 0,-1 0 0 0,0 2 0 16,0-3 0-16,-1 1 0 0,2-1 0 0,1-3 0 15,-2-1 0-15,1-1 0 0,2 0 0 0,-1-3 0 16,1-2 0-16,1 2 0 0,0 0 0 0,1 0 0 16,0 2 0-16,2-2 0 0,0-2 0 0,-1 1 0 15,-1 2 0-15,0 0 0 0,0 0 0 0,0 0 0 16,-1 0 0-16,3-1 0 0,-2-5 0 0,1 4 0 16,-1-1 0-16,2-1 0 0,-3-1 0 0,3 3 0 0,0-4 0 15,-1 2 0-15,-1-1 0 0,2-2 0 16,1 1 0-16,1-4 0 0,-2 1 0 0,1 0 0 0,-2-1 0 15,1-1 0-15,1 0 0 0,-5-1 0 0,-8-4 0 16,14 2 0-16,-1 3 0 0,-1 2 0 0,-12-7 0 0,12 3 0 16,0 0 0-16,-3 1 0 0,-9-4 0 15,12 1 0-15,0-1 0 0,-1-1 0 0,-1-1 0 0,1 1 0 16,-11 1 0-16,14-2 128 0,-2-2-128 0,1-3 0 16,0 1 0-16,-1 0 0 0,0-6 128 0,3 5-128 0,-1-4 0 15,1 1 0-15,-1 1 128 0,2-1-128 16,-2 1 0-16,1-2 0 0,3 2 0 0,-1-4 0 0,0 1 0 0,-1-1 0 15,1-2 0-15,-2-2 0 0,3 1 0 0,0-2 128 16,-2-3-128-16,1 1 0 0,-1-1 0 0,0-1 0 16,1-1 0-16,4-1 0 0,-3-3 128 0,-1 3-128 15,2-5 0-15,0 2 0 0,-1-3 0 0,0-2 0 16,-1 6 0-16,0-4 0 0,-1-1 0 0,1 2 128 16,-1 0-128-16,-1 3 0 0,-1 0 0 0,0 0 0 15,-1-4 0-15,2-2 0 0,-2-2 192 0,-1-3-64 16,1-1-128-16,-2 0 192 0,0-3-192 0,-2-1 0 15,-2-1 0-15,-1 5 0 0,0 1 0 0,-3-1 0 16,1-7 0-16,-3 6 0 0,-3-2 0 0,-1-1 0 16,1 0 0-16,-3 3 144 0,-3-4-144 0,-5 1 192 15,3 2-192-15,-2-2 192 0,-4 2-192 0,1 0 192 16,0 3-192-16,0 2 192 0,-1 2-192 0,1 1 128 16,-3 4-128-16,4 0 128 0,-1 6-128 0,0 1 160 15,-1-2-160-15,4 1 160 0,0 1-160 0,1-1 0 16,-2-2 0-16,0 4 0 0,1-1 0 0,-2 2 0 15,-1 3 0-15,1 0 0 0,-3 4-256 0,2-2 32 0,0-1 0 0,-1 2 0 32,0 5-1632-32,0-2-320 0,1 2-64 0,4-3-16128 0</inkml:trace>
  <inkml:trace contextRef="#ctx0" brushRef="#br2" timeOffset="-150005.89">19690 8803 5519 0,'0'0'496'0,"0"0"-496"16,0 0 0-16,0 0 0 0,0 0 2304 0,0 0 384 15,0 0 64-15,0 0 0 0,0 0-1152 0,0 0-224 16,0 0-48-16,0 0-16 0,0 0-48 0,0 0-16 16,0 0 0-16,0 0 0 0,0 0-240 0,0 0-48 15,7 0-16-15,4-1 0 0,1-1-240 0,1 0-64 16,1-2 0-16,4 1 0 0,2 0 48 0,3-1 0 15,2-1 0-15,2-2 0 0,0 3-416 0,2 1-80 16,0-1 0-16,-1-1-16 0,-4 2 0 0,-1 2 0 16,-4 0 0-16,-3 2 0 0,-5 2-176 0,-3 3 0 15,-3 0 0-15,-3 2 0 0,-3 2 0 0,-3 5 128 16,-2 2-128-16,-3 2 0 0,-1 1 144 0,-6 1-144 16,0 0 160-16,-2 1-160 0,0 1 144 0,-1-2-144 15,0 1 128-15,0-2-128 0,-1 1 160 0,1-1-160 16,0-2 192-16,1-1-192 0,4-1 0 0,-1-1 0 15,2-1 0-15,3-1 0 16,2-6-400-16,2 2-192 0,-1-4-48 0,7-5 0 16,0 0-1344-16,0 0-288 0,0 0-48 0,0 0-6016 15,0 0-1200-15</inkml:trace>
  <inkml:trace contextRef="#ctx0" brushRef="#br2" timeOffset="-149383.04">20016 8884 16287 0,'0'0'720'0,"0"0"160"0,0 0-704 0,-3-5-176 16,-1 1 0-16,4 4 0 0,-5-2 1136 0,5 2 192 15,-7 1 32-15,-2 0 16 16,2-1-304-16,-1 3-64 0,1-1-16 0,-2 5 0 0,-2-1-80 0,1 2-16 16,-2-1 0-16,1 0 0 0,-3 3-32 0,-1-1-16 15,-1 2 0-15,-1-1 0 0,-1 2-144 0,-1 2-48 16,-1 1 0-16,0 3 0 0,-2 0-128 0,-11 7-16 15,0 4-16-15,0-2 0 0,0 2-112 0,0 2 0 16,-2-3-16-16,0 2 0 0,-2-2 0 0,3 3 0 16,2 0 0-16,0 2 0 0,-1-3-64 0,0 3-16 15,3 0 0-15,0 1 0 0,2 0-96 0,0 2 0 16,3 1-16-16,-1 1 0 0,2 0-48 0,-1 0 0 16,-1-2 0-16,2-1 0 0,3 1-128 0,0 0 160 15,4 0-160-15,0-1 160 0,1-2-160 0,0 1 192 16,0-1-192-16,1 3 192 0,1-4-192 0,1 2 128 15,1 2-128-15,0-1 128 0,2 1-128 0,-1-1 0 16,2-7 144-16,1 4-144 0,-1 4 0 0,1-5 128 0,3 0-128 16,-1 1 0-16,-1-2 128 0,0 2-128 15,2-3 128-15,-1 2-128 0,-1-1 0 0,3-1 0 0,-1 2 0 16,1 1 0-16,-1-4 0 0,2 0 0 0,0 1 0 0,0-2 0 16,2 2 0-16,1-3 0 0,0 2 0 0,0-1 0 15,1 1 0-15,0-1 128 0,1 2-128 0,-1-1 0 16,-1-4 0-16,1 2 128 0,2 0-128 0,-2-2 0 15,3 3 128-15,-2-4-128 0,2 1 128 0,0-4-128 16,2 2 0-16,2-2 0 0,0 1 0 0,2-1 0 0,2-2 128 16,1 1-128-16,2-3 160 0,1 1-160 0,-1 0 160 15,4-2-160-15,-1-3 160 0,2 4-160 0,0 0 224 0,2 0-48 16,0-6-16-16,1 0 0 0,2 3 16 16,2-1 0-16,-1-3 0 0,2 3 0 15,0-3-48-15,2 2 0 0,-1-2 0 0,-1 1 0 0,-3-4 0 16,1 5-128-16,-2-5 192 0,-3 2-64 0,-2-5-128 0,-1 2 0 15,-1-1 0-15,-2 0 0 0,-2-3 0 0,-2-1 0 16,-11 0 0-16,12-1 0 16,-12 1-1024-16,0 0-128 0,0 0-16 0,0 0-11280 15,0 0-2256-15</inkml:trace>
  <inkml:trace contextRef="#ctx0" brushRef="#br2" timeOffset="-148700.83">20531 11288 15135 0,'0'0'672'0,"0"-14"144"0,3 4-656 0,-3-2-160 16,1 1 0-16,-1 2 0 0,-1-4 1552 0,1 5 288 15,0 8 48-15,-8-8 16 0,0 1-480 0,0 1-80 16,-3 2-32-16,-1 2 0 0,-5 0-336 0,-2 2-64 16,-1 3-16-16,-6 6 0 0,-3 3-208 0,-3 4-48 15,-1 0-16-15,-1 5 0 0,-2 3-352 0,2 0-64 16,1 1-16-16,3 3 0 0,-1 5 0 0,6-5 0 16,3 0 0-16,7-6 0 0,1-3-64 0,6-4 0 15,4 0-128-15,3-3 192 0,1-12 48 0,5 7 0 16,3 0 0-16,3-2 0 0,2-6 272 0,5-3 48 15,2-1 16-15,2-2 0 0,1-4 64 0,1-1 32 16,0 0 0-16,0-3 0 0,-2-3-320 0,-2 1-64 16,-1 2-16-16,-1 0 0 0,-3-1-272 0,-2 5 128 15,-2 0-128-15,-2 5 0 0,-9 6 128 0,0 0-128 0,0 0 0 0,0 0 0 16,0 0 0-16,6 9 0 0,0 3 0 16,-5 3-144-16,-1 0 144 0,0-1 0 0,0 2 0 0,2-2 128 15,1 0-128-15,1-2-128 0,1 0 128 0,2 0-192 16,2-7 192-16,3 2 0 0,-1-5 0 0,2 1 0 15,0-2 0-15,2-1 0 0,3-4 0 0,-1-1 128 16,3-1-128-16,-1 1 0 0,0-3 0 0,-3 2 128 16,1-2-128-16,-3-2-208 0,1 4 48 0,-4-2 16 15,0 2-1968-15,-1-2-384 16,0-1-64-16,-1 4-32 0</inkml:trace>
  <inkml:trace contextRef="#ctx0" brushRef="#br2" timeOffset="-148283.77">21318 11106 6447 0,'0'0'272'0,"0"0"80"0,0-11-352 0,0 2 0 0,0-2 0 0,0 5 0 15,0 6 3744-15,-3-7 672 16,-2 0 144-16,-1 5 32 0,-2 0-2608 0,-6 2-528 16,-1 3-112-16,-3 1 0 0,-3-2-464 0,-2 7-96 0,0 3-16 0,1-1 0 15,-3 0-128-15,2 0-48 0,4 3 0 0,3-2 0 16,2 5-144-16,5-3-16 0,5-1-16 0,6 2 0 15,3 0-160-15,4 0-16 0,4-2-16 0,5 2 0 16,2 1 64-16,2-1 16 0,-1 1 0 0,2-2 0 16,-4-1-32-16,0 1 0 0,-2 0 0 0,-8-4 0 0,0 0-80 15,-3 3-32-15,-3-8 0 0,0 8 0 16,-6-2 288-16,-1-1 48 0,-6-2 16 0,-4 0 0 0,-5-5 48 16,-3 4 16-16,-2 3 0 0,-3-5 0 0,-2-1-320 0,-2 0-48 15,2 0-16-15,0-3 0 0,-2-1-192 0,7 0-160 16,0-4 32-16,4-2 0 15,5 1-1648-15,3 1-320 0,6-5-64 0,4 0-14224 16</inkml:trace>
  <inkml:trace contextRef="#ctx0" brushRef="#br2" timeOffset="-147646.08">22621 10987 9215 0,'5'-16'400'0,"0"6"96"0,1-5-496 0,2-2 0 16,-2 1 0-16,2-2 0 0,-2-2 2240 0,2 1 336 16,0 0 80-16,-1-3 16 0,0-1-912 0,0 0-176 15,0 0-48-15,-1 0 0 0,-1 3-96 0,0 2-32 16,0 7 0-16,-2-1 0 0,-2 6-304 0,-1 6-64 15,0 0-16-15,0 0 0 0,0 0-192 0,0 0-32 16,-10 8-16-16,-2 8 0 0,-2 3-448 0,-1 7-80 16,-1 4-32-16,-3 3 0 0,-3 5 128 0,0 4 32 15,1 4 0-15,-1 2 0 0,-1-1-64 0,-1 2 0 16,0 0 0-16,4-2 0 0,2 0-96 0,4-1-32 16,2-7 0-16,5-2 0 0,2-4-64 0,3-5 0 15,5 0-128-15,3-5 192 0,5 0-192 0,1-5 176 16,4-5-176-16,1-2 160 0,1-6-160 0,1-1 0 0,0-2 144 15,2-4-144-15,-4-4 0 0,-1-5 0 0,-1 1 0 0,-2-4 0 16,-5-2-1472 0,1-1-224-16,-4-3-32 0,-3 2-9280 0,-2 0-1840 0</inkml:trace>
  <inkml:trace contextRef="#ctx0" brushRef="#br2" timeOffset="-147469.74">22133 11149 30351 0,'0'0'1344'0,"0"0"272"0,-7-5-1296 0,7 5-320 15,0 0 0-15,0 0 0 0,4-9 960 0,6 4 128 16,4 1 32-16,8-1 0 0,5 0-320 0,5 1-64 16,4 1-16-16,5 0 0 0,1 3-256 0,1 0-48 15,-1 1-16-15,-4-1 0 0,-3-1-400 0,-4 1 0 16,-3 0 0-16,-1 0 0 16,-3-1-1680-16,-2-1-320 0,-2-1-64 0,-1 1-12880 0</inkml:trace>
  <inkml:trace contextRef="#ctx0" brushRef="#br2" timeOffset="-147075.06">23203 11081 19983 0,'0'0'880'0,"-8"5"192"0,-3-4-864 0,0 1-208 0,-1 1 0 0,-2-2 0 0,3 3 1088 0,1 0 192 15,2 2 16-15,3-3 16 0,5-3-368 0,0 0-80 16,2 6-16-16,5 1 0 0,2-2 16 0,3-3 0 15,4 2 0-15,3 2 0 0,7-2-32 0,1-3 0 16,5 1 0-16,2 0 0 0,6-2-256 0,3 0-48 16,6 0-16-16,0 0 0 0,0 0-176 0,1-1-32 15,-1 0-16-15,-4-1 0 0,-3 0-112 0,-3-1-32 16,-1 0 0-16,-3 0 0 0,-5 0-144 0,-3 1 0 16,-4 1 0-16,-3-3 0 15,-2 1-368-15,-4 1-144 0,-4-2-48 0,-10 4 0 16,0 0-1936-16,0 0-400 0,0 0-80 0</inkml:trace>
  <inkml:trace contextRef="#ctx0" brushRef="#br2" timeOffset="-146783.42">23705 10966 25167 0,'0'0'1104'0,"8"-2"240"0,1-5-1072 0,1 5-272 15,1 0 0-15,5 2 0 0,1-1 672 0,4-1 80 16,0 0 16-16,3 4 0 0,3 0 288 0,2 2 64 0,3 2 16 16,1-1 0-16,2 3-208 0,-2 1-32 0,-4 2-16 0,-4-2 0 15,-3 4-352-15,-4-3-64 0,-4 5-16 0,-4 2 0 16,-4 1-128-16,-2 0-48 0,-5-1 0 0,-3 2 0 16,-4 2-16-16,-3-1 0 0,-4 0 0 0,-6-1 0 15,-2-1-32-15,-5-1-16 0,-2-3 0 0,-2 1 0 0,0-1-80 0,1 0-128 16,-1-3 176-16,1 1-176 0,3-2 0 15,3-4 0-15,2 1-240 0,4-2 80 16,4-3-2448-16,3-3-480 0,5-4-112 0</inkml:trace>
  <inkml:trace contextRef="#ctx0" brushRef="#br2" timeOffset="-145967.87">25939 10831 5519 0,'0'0'496'0,"0"0"-496"0,0 0 0 0,0 0 0 16,0 0 896-16,0 0 96 0,0 0 16 0,0 0 0 15,0 0-368-15,0 0-64 0,-6 4 0 0,6-4-16 16,-6 2-48-16,6-2-16 0,-7 1 0 0,7-1 0 0,-6 1 144 0,6-1 16 15,0 0 16-15,0 0 0 0,0 0 208 0,0 0 32 16,0 0 16-16,0 0 0 0,0 0 16 0,0 0 0 16,0 0 0-16,0 0 0 0,0 0-128 0,0 0-32 15,2-6 0-15,-2 6 0 0,0 0-48 0,2-5-16 16,1 1 0-16,-3 4 0 0,0 0-144 0,0 0-48 16,0 0 0-16,0 0 0 0,2-7-128 0,-2 7-16 15,0 0-16-15,0 0 0 0,0-7 16 0,-1 3 0 16,0 1 0-16,1 3 0 0,-4-6-48 0,1 2 0 15,-3 1 0-15,0 0 0 0,-2 2-80 0,-1-2-32 16,-1-1 0-16,0 4 0 0,-2-2-48 0,0-1-16 16,-2 1 0-16,-3 0 0 0,1 1 32 0,-2 1 16 15,-2-1 0-15,-2 1 0 0,-4 1 48 0,-7-1 0 16,2 3 0-16,-1 1 0 0,0 2-32 0,2 0 0 16,-1 6 0-16,1-2 0 0,-1 5-64 0,1 2-16 15,-1 2 0-15,1 2 0 0,0 3-144 0,4 1 160 0,0 0-160 16,5 3 160-16,2-1-160 0,3 1 0 0,5-2 0 15,3 2 0-15,3 7 144 0,4-4-144 0,3 0 160 0,3 1-160 16,4-1 240-16,4 1-48 0,4-4-16 0,2 0 0 16,1-5 112-16,3-1 32 0,2 1 0 0,3-6 0 15,2 0 128-15,1-3 16 0,2-4 16 0,4-4 0 16,1 3-16-16,3-6 0 0,1-3 0 0,1-1 0 16,-1-7-64-16,-1-1-16 0,-1-4 0 0,0-2 0 0,-2-3 96 15,-1-3 16-15,0-2 0 0,-3-5 0 16,-1 0-48-16,-2-5 0 0,-6-5 0 0,-3 2 0 0,-6 2-128 15,-6 1-48-15,-5 1 0 0,-7 4 0 0,-2-1-144 16,-6 5-128-16,-8-2 192 0,-3 3-192 0,-7 2 0 16,-4 0 0-16,5 7 0 0,-3-1-192 15,-5 2-1216-15,0 3-224 0,-2-4-48 0,0 5-11904 16,-1 2-2384-16</inkml:trace>
  <inkml:trace contextRef="#ctx0" brushRef="#br2" timeOffset="-145112.83">21483 12582 22111 0,'0'0'1968'0,"0"0"-1584"15,0 0-384-15,0 0 0 0,0 0 1408 0,0 0 208 16,0 0 48-16,8 0 0 0,-8 0-704 0,10 7-144 16,0 2-32-16,3 4 0 0,1 3-96 0,1 4-32 15,0 2 0-15,3 6 0 0,0 0 16 0,2 4 0 16,-1 1 0-16,2 0 0 0,-1-1-224 0,0-2-64 15,0 2 0-15,-1 0 0 0,0-8-128 0,-2 2-48 16,-1-3 0-16,-2-4 0 0,0-2-64 0,-2 0-16 16,1-3 0-16,0-4 0 0,-2 0-128 0,-1-5-224 15,-2-1 48-15,2-5 16 16,0-4-1904-16,-1-4-384 0,1-1-80 0,1-13-11696 0</inkml:trace>
  <inkml:trace contextRef="#ctx0" brushRef="#br2" timeOffset="-144839.14">22096 12504 26031 0,'0'0'1152'0,"0"-6"240"0,-3-2-1120 0,0 3-272 0,-2 1 0 0,-3 6 0 16,-1 3 1392-16,-2 5 208 15,-2-1 64-15,-2 6 0 0,-4 3-576 0,-3 5-96 0,-2 5-32 0,-3 1 0 16,-2 4-192-16,2 2-32 0,-1 4-16 0,0 1 0 16,0-2-160-16,0 1-48 0,2 0 0 0,-1 0 0 15,0 2-192-15,2-4-64 0,1-2 0 0,1 0 0 16,0-5-128-16,4 0-128 0,2-1 192 0,3-5-192 15,0-2 0-15,4-3 0 0,3-3 0 0,1-3 0 16,3-7-1344-16,3-6-256 0,0 0-64 0,0 0-9504 16,6-5-1888-16</inkml:trace>
  <inkml:trace contextRef="#ctx0" brushRef="#br2" timeOffset="-144480.11">21121 12270 17503 0,'-24'-5'1552'0,"10"-1"-1232"16,-1-2-320-16,3 1 0 0,3 0 2560 0,3 5 448 15,6 2 80-15,0 0 32 0,0 0-1856 0,11-8-368 16,2 2-80-16,4 1-16 0,3-4-96 0,5 2-32 15,7-2 0-15,-8 4 0 0,8-1-96 0,5-2-32 16,5 2 0-16,5 2 0 0,4-2 112 0,5 1 32 16,2 0 0-16,2 1 0 0,1-1-112 0,1 2-32 0,2 3 0 0,1 2 0 15,-1 1-224-15,-3 0-64 0,-2 2 0 16,-4 0 0-16,-7 1-128 0,-1 0-128 0,-5-4 192 0,-4 3-192 16,-2 0 128-16,-7-2-128 0,-3-3 0 0,-1 0 0 15,-4-1 192-15,-2-1-192 0,-2-2 192 0,-4 2-192 16,-5-3 352-16,1 1-32 0,-2-2-16 0,-7-2 0 15,-4 0 144-15,-4-3 48 0,-3-1 0 0,-4 2 0 16,-6-4-128-16,-3-1-32 0,-4 2 0 0,-4 4 0 16,-2-1-192-16,-2 4-144 0,1 1 192 0,3-1-192 0,0 0 128 0,3 4-128 15,4-1 0-15,2 2 0 16,-1-3-560-16,3 2-160 16,3-1-48-16,6 2 0 0,4 2-2384 0,8-1-496 0</inkml:trace>
  <inkml:trace contextRef="#ctx0" brushRef="#br2" timeOffset="-143802.09">22693 12799 10127 0,'0'0'448'0,"-9"8"96"0,-1-6-544 0,0 2 0 16,-3 0 0-16,2 1 0 0,1-1 2144 0,1-2 320 16,1 1 64-16,8-3 16 0,0 0-400 0,0 0-80 15,0 0-16-15,0 0 0 0,0 0-432 0,10 2-80 16,3 0-32-16,4-4 0 0,3 0-272 0,5-1-48 15,6 1-16-15,-6-2 0 0,7-2-256 0,8-1-48 16,7 2-16-16,5-4 0 0,4 4-144 0,2-1-48 16,1-2 0-16,0 3 0 0,2-3-144 0,2 3-48 0,1 2 0 15,3-3 0-15,-5-1-160 0,-1 3-48 16,-3 2 0-16,-4 0 0 0,-3 0-128 0,-8 0-128 0,-3 2 192 0,-3 0-192 16,-5 0 128-16,-4 0-128 0,-3 0 0 15,-3 2 0-15,-4-1 0 0,-3 0-176 0,-3-1 32 0,-4 0 0 16,-8 0-1296-1,0 0-256-15,0 0-48 0,0 0-16 0,0 0-1312 16,0 0-256-16</inkml:trace>
  <inkml:trace contextRef="#ctx0" brushRef="#br2" timeOffset="-143437.21">23468 12544 13823 0,'-6'-3'1216'0,"0"0"-960"15,1-4-256-15,1 2 0 0,4 5 2928 0,0 0 528 16,0 0 128-16,0 0 0 0,5-4-1920 0,4 3-384 16,4 1-64-16,5-2-32 0,3-1-400 0,5-1-80 15,2 1 0-15,3 2-16 0,4-2 176 0,2 2 32 16,1 0 16-16,1 2 0 0,3 2-16 0,3 2 0 16,0 2 0-16,2 1 0 0,0 3-224 0,-2 2-48 15,-2 1-16-15,-5 3 0 0,-3 1-288 0,-6 1-64 16,-5 0-16-16,-4 4 0 0,-3-2-96 0,-4 5-16 15,-6-7 0-15,-2 3 0 0,-2 1 48 0,-3-1 0 16,-4 1 0-16,-2 2 0 0,-5-2 144 0,-3 3 48 16,-1-2 0-16,-13 8 0 0,-5-7 64 0,-5-1 16 15,-4-1 0-15,-1-3 0 0,0-1-192 0,1-1-16 0,0-1-16 16,1-1 0-16,3 1-224 0,4-5 0 0,2 1 128 0,3-3-128 31,3-5-320-31,6 0-128 0,2-2 0 0,4 0-16 0,4-7-2416 16,7-1-464-16,5-2-112 0</inkml:trace>
  <inkml:trace contextRef="#ctx0" brushRef="#br2" timeOffset="-141714.04">26320 12372 5519 0,'15'-5'240'0,"-8"2"64"0,3 1-304 0,0-1 0 16,0-2 0-16,0-1 0 0,2 1 2480 0,-1 0 432 0,-1-3 96 0,-1 3 0 16,0 1-1040-16,-4-2-224 15,1 2-32-15,-2 0-16 0,-4 4 0 0,0 0 0 0,0 0 0 16,0 0 0-16,-4-5-176 0,-3 0-48 0,-5 2 0 0,-4 2 0 15,-4 2-720-15,-6 6-160 0,-3-1-16 0,-5 7-16 16,-6 0-288-16,-2 4-48 0,-2 2-16 0,-1 8 0 16,2 4 80-16,2 2 16 0,12-7 0 0,1 5 0 15,1-1-176-15,5 5-128 0,3-1 192 0,3 2-192 16,6-2 160-16,5-1-160 0,6 0 128 0,8 5-128 16,8-5 288-16,6-6-32 0,5-4 0 0,7-5 0 15,10-4 192-15,2-3 48 0,2-6 0 0,2-5 0 0,1-4-48 0,2-2 0 16,-1-7 0-16,-2-1 0 0,-2-4-16 0,0-2-16 15,-2-2 0-15,-4-5 0 0,0-3 80 0,-7-1 16 16,-6-5 0-16,-8 0 0 0,-6 1-64 0,-5-1-16 16,-6-2 0-16,-8 1 0 0,-5 3-160 0,-7 1-16 15,-8 2-16-15,-7 3 0 0,-6 2-240 0,-3 3 0 16,-2 0 0-16,-2 4 0 16,-2 2-768-16,1 5-256 0,2 0-64 0,3 6 0 15,2 1-1648-15,4 1-336 0</inkml:trace>
  <inkml:trace contextRef="#ctx0" brushRef="#br2" timeOffset="-139896.08">25979 11932 10127 0,'-9'3'896'0,"-1"-2"-704"15,-1 0-192-15,1 1 0 0,-4-1 1360 0,0 3 240 16,1 1 64-16,0-3 0 0,0 2-448 0,2 0-96 16,0 1-16-16,2-1 0 0,0 0-32 0,2 1-16 15,7-5 0-15,0 0 0 0,0 0 208 0,0 0 32 16,0 0 16-16,0 0 0 0,11 3-352 0,4-1-80 16,5-2-16-16,6 1 0 0,-1-4-64 0,7 0-16 15,3 0 0-15,6 2 0 0,5 2-192 0,2-1-32 16,-1-2-16-16,3 0 0 0,-1 1-80 0,5 0-16 0,-2 0 0 15,1-2 0-15,-1 2-64 0,2-1 0 0,-1 2-16 0,-3 0 0 16,-5-3-48-16,-3 0-16 0,-1 1 0 0,-3-1 0 16,-2 2 16-16,-7-3 0 0,-4-1 0 0,-3 2 0 15,-8 1 0-15,-3-1 16 0,0 1 0 0,-11 2 0 16,2-7 240-16,-3 1 32 0,-4 0 16 0,-4-5 0 16,-5 1-160-16,-4-2-16 0,-3-5-16 0,-5 0 0 15,1 1-256-15,-6-1-48 0,-3 1-128 0,-2 1 192 16,1-1-192-16,-1 2 0 0,1 0 0 0,1 3 0 0,3 3-128 15,3-2-80-15,4 3-16 0,3-2 0 16,6 4-1696-16,5 1-320 0,5 3-80 0,5 1-15920 16</inkml:trace>
  <inkml:trace contextRef="#ctx0" brushRef="#br2" timeOffset="-138710.16">19428 13923 10127 0,'0'0'896'0,"5"-8"-704"16,-1-2-192-16,2 1 0 0,-3-2 1376 0,2 0 240 15,1-1 48-15,0-1 16 0,-2 4-208 0,1-2-64 16,2-1 0-16,-5 3 0 0,1-1 64 0,-3 10 16 16,2-8 0-16,-2 8 0 0,0 0-288 0,0 0-64 15,0 0-16-15,0 0 0 0,0 0-496 0,-10 14-112 16,-1 4 0-16,-2 5-16 0,0 6-160 0,2 3-16 16,-2 4-16-16,0 4 0 0,-2 1-112 0,-3 2 0 15,1 2-16-15,-1-2 0 0,-3 2-48 0,2-5-128 16,2 1 192-16,0-4-64 0,1-4-128 0,3-4 128 15,1-6-128-15,5-3 128 0,3-3-128 0,1-3 160 16,2-3-160-16,1-11 160 0,10 7 288 0,4-7 48 0,4-3 16 16,4-5 0-16,4 1 64 0,2-3 0 0,2-3 16 15,3-2 0-15,-2-2-336 0,2 1-64 0,1 0 0 16,-1 6-16-16,-3 0-176 0,-10 6 0 0,1-2 0 0,-1 3 0 16,-2 2 0-16,-2 1 0 0,-2 3 0 0,-1 3 0 15,-4-1 0-15,-3 3 0 0,-3 0 0 0,-4 3 0 16,-4 0 0-16,-4 3 0 0,-4 1 0 0,-11 3 0 15,-3-1 224-15,-2-3 16 0,-2-2 0 0,-2 2 0 16,-2-5-80-16,2 0-16 0,1-3 0 0,3 0 0 0,1-4-144 16,2-2 160-16,2-2-160 0,5-4 160 0,3 0-160 0,4 0-176 15,6-3 48-15,3 0 0 16,6-4-1408 0,7-2-256-16,4 2-64 0,9 2-16 0,6-3-1248 0,8-3-240 0,19-6-48 0,-7-1-16 0</inkml:trace>
  <inkml:trace contextRef="#ctx0" brushRef="#br2" timeOffset="-138459.14">19997 14225 16575 0,'0'0'1472'0,"0"0"-1168"15,-6 7-304-15,0-1 0 0,-2 0 1312 0,0 6 208 16,-2 0 32-16,4 1 16 0,-2 2-336 0,1 3-64 16,-1 1-16-16,0 2 0 0,2-2-336 0,2 2-80 15,2-3-16-15,0-4 0 0,2 0-144 0,3 0-16 0,1-1-16 0,0-4 0 16,1 0 144-16,1-4 16 15,3-4 16-15,1-1 0 0,0 1 224 0,4-3 32 16,0-3 16-16,0-3 0 0,0 2-224 0,0-5-32 0,0 1-16 0,0-4 0 16,0 0-144-16,-3-1-48 15,0-3 0-15,0 0 0 0,-2-1-208 0,-1 2-32 0,1-1-16 0,-2 0 0 16,0-1-272-16,-1 2 128 0,-1 5-128 0,-1-1 0 16,0 3 0-16,-1 2-192 0,-3 8 0 0,0 0 0 15,3-4-2048 1,-3 4-416-16,0 0-80 0</inkml:trace>
  <inkml:trace contextRef="#ctx0" brushRef="#br2" timeOffset="-138219.81">20775 13811 27647 0,'-1'-15'1216'0,"1"15"256"0,1-7-1168 0,-1 2-304 16,0 5 0-16,0 0 0 0,0 0 1024 0,-2 6 160 15,-3 3 32-15,-2 5 0 0,0 5-448 0,-2 3-96 16,0 3-16-16,-3 3 0 0,-2 3-256 0,0 2-48 16,-1 3-16-16,1 0 0 0,-1-1-160 0,1 2-48 15,0-1 0-15,1 3 0 0,2-1-128 0,2 1 0 16,1-7 0-16,2-2 0 0,2 1 0 0,2-8 0 0,0-3-192 0,0-3 192 31,2-2-2240-31,0-6-320 0,0-2-64 0</inkml:trace>
  <inkml:trace contextRef="#ctx0" brushRef="#br2" timeOffset="-138068.29">20447 14190 22111 0,'3'-5'1968'0,"1"-2"-1584"15,-1 0-384-15,3 3 0 0,1 0 1536 0,1-2 208 0,5 2 48 0,1 1 16 16,2 2-544-16,4-2-112 0,3 2-32 0,4 0 0 16,2 0-496-16,2 1-112 0,-2 1 0 15,0-1-16-15,-1-1-272 0,-1 1-48 0,-3 1-16 0,0-1 0 16,2 0-2224-16,-4 0-448 0</inkml:trace>
  <inkml:trace contextRef="#ctx0" brushRef="#br2" timeOffset="-137823.17">21679 14029 23263 0,'0'0'1024'0,"-4"12"224"0,0-3-992 0,1 2-256 16,-2 6 0-16,-1-1 0 0,1 2 1264 0,2-1 208 15,-3 2 32-15,3 0 16 0,-1 1-560 0,1 0-128 16,2 2 0-16,0 0-16 0,-1-3-480 0,1-2-80 16,0 0-32-16,1-3 0 0,0 0-96 0,1-1-128 15,0-6 176-15,2 2-176 16,-3-9-1184-16,0 0-352 0,0 0-64 0,8-2-11376 0</inkml:trace>
  <inkml:trace contextRef="#ctx0" brushRef="#br2" timeOffset="-137659.54">21629 13853 32879 0,'-7'-12'1456'0,"4"6"304"0,-1 0-1408 0,2 2-352 0,2 4 0 0,0 0 0 15,0 0 880-15,0 0 96 0,0 0 32 0,0 0 0 16,0 0-720-16,0 0-144 0,0 0-16 0,0 0-128 15,0 0-608 1,0 0-224-16,0 0-64 0,6 4-9504 0,1 1-1904 0</inkml:trace>
  <inkml:trace contextRef="#ctx0" brushRef="#br2" timeOffset="-137229.17">22527 13780 24063 0,'0'0'1072'0,"9"-5"208"0,-2 0-1024 0,4-4-256 16,-4 3 0-16,1 0 0 0,-2-2 1360 0,-1 2 224 16,-1-3 32-16,-1 1 16 0,-1 0-480 0,-2 2-112 15,-2 1-16-15,-2-4 0 0,-1 4-240 0,-2 2-48 16,-2 2-16-16,-3 0 0 0,-5 0-448 0,-3 2-80 16,-3 1-32-16,-2 2 0 0,-5 3-16 0,1 2 0 15,-1 3 0-15,-1 2 0 0,1 7 80 0,0 3 16 0,2 0 0 0,3 5 0 16,2-1-64-16,3 4-16 0,3 2 0 15,3 0 0-15,2 0 16 0,3 1 0 0,1 1 0 0,2-5 0 16,4-1-176-16,1-1 192 16,0 0-192-16,1-2 192 0,1 1-192 0,0-5 0 0,1 0 0 15,-2-4 0-15,0-3-160 0,0-3-16 0,0-2 0 16,-3-4 0 0,3-7-1568-16,0 0-320 0,-8-2-64 0,0-6-16 15,-1-3-1120-15,-1-3-240 0,-3 0-32 0,0 0-16 0,0 2 1024 16,2-2 208-16,1-4 32 0,2 5 16 0,1 4 3936 0,3-2 800 0,1 2 160 0,3-1 16 15,3 3-144-15,2 1-48 0,-5 6 0 0,9-4 0 16,2 2-1088-16,3 0-208 0,3 2-64 0,3 0 0 0,3 0-320 16,5 2-80-16,0-2-16 0,5 1 0 0,5 3-272 15,1 3-48-15,2-1-16 0,0 1 0 16,-1 1-1072-16,-1-1-224 0,-5 5-32 0</inkml:trace>
  <inkml:trace contextRef="#ctx0" brushRef="#br2" timeOffset="-136624.11">21309 15481 8287 0,'0'0'736'0,"0"0"-592"15,0 0-144-15,0 0 0 0,0 0 2544 0,0 0 464 16,0 0 112-16,3 8 16 0,-1-1-1168 0,1 3-240 16,1 6-32-16,2-1-16 0,2 4-400 0,2 4-96 15,2 0-16-15,5 6 0 0,1 4-304 0,2 1-64 16,3 2-16-16,0 1 0 0,1 1-224 0,1 1-48 0,3-1-16 0,-1 1 0 15,0 1-240-15,-3-3-32 0,-1-1-16 0,-3-3 0 16,-1 0-208-16,-1-1 0 16,-1-2 128-16,-3-4-128 0,-4 2-224 0,-1-7-96 15,-1-1 0-15,-1-4-9936 16,-1-4-1984-16</inkml:trace>
  <inkml:trace contextRef="#ctx0" brushRef="#br2" timeOffset="-136371.02">21890 15644 30751 0,'-3'-13'1360'0,"3"13"288"0,-1-8-1328 0,1 8-320 0,0 0 0 0,-4-5 0 16,-2 1 1008-16,-2 4 128 0,0 2 16 0,-4 3 16 16,-1 4-352-16,-3 2-80 0,-3 3-16 0,-3 8 0 0,-2 4-96 0,-1 6-32 15,-3 3 0-15,-2 1 0 0,-1 5-160 0,3-2-48 16,0 2 0-16,0 1 0 0,0-2-224 0,1-1-160 15,0-2 192-15,3-2-192 0,3 0 128 0,2-4-128 16,3-4 0-16,5 0 0 0,2-4 0 0,3-2 0 16,1-3-160-16,2-3 160 15,3-3-1584-15,0-12-192 0,0 0-32 16,8-1-9280-16,2-6-1856 0</inkml:trace>
  <inkml:trace contextRef="#ctx0" brushRef="#br2" timeOffset="-136020.61">21281 15461 23951 0,'-6'-4'2128'0,"-1"0"-1696"15,1 0-432-15,1-2 0 0,1 1 1008 0,4 5 112 0,0 0 32 16,4-5 0-16,2-3 304 0,6 2 64 0,2 1 16 0,5-3 0 15,6 2-896-15,6 1-160 0,6-4-32 0,5 4-16 16,3-3 32-16,4 0 16 0,0 1 0 0,5-2 0 16,-2 4 80-16,1-2 16 0,2 1 0 0,-3 2 0 15,-1 0-144-15,-4-1-32 0,-5 0 0 0,-7 3 0 16,-7-1-144-16,-5 1-48 0,-5 0 0 0,-5 0 0 16,-6 1 48-16,-7 1 16 0,0 0 0 0,0 0 0 15,-11-4 32-15,-4 1 0 0,-6 2 0 0,-2-2 0 16,-5 0-176-16,0-4-128 0,-3 2 144 0,0 3-144 0,2-1 0 15,2-1 0-15,2 0 0 0,4 1 0 16,5 1-1136-16,5 0-272 0,2-2-48 16,2 1-10544-16,7 3-2112 0</inkml:trace>
  <inkml:trace contextRef="#ctx0" brushRef="#br2" timeOffset="-135603.71">23101 15961 19343 0,'0'0'848'0,"0"0"192"0,8-6-832 0,-2 2-208 0,-6 4 0 0,0 0 0 0,0 0 2240 16,0 0 416-16,0 0 80 0,0 0 16 0,0 5-1168 15,-1 6-240-15,-3-3-32 0,-2 6-16 0,-2 4-528 0,-1 5-96 16,1 3-32-16,-3-2 0 0,1 1-160 0,0 3-32 16,0-1-16-16,1-1 0 0,0-3-432 0,1 3 128 15,2-3-128-15,2 0 0 0,0-4 0 0,4-2-144 16,3-1 0-16,1-2 0 16,1-8-2512-16,1-2-496 0</inkml:trace>
  <inkml:trace contextRef="#ctx0" brushRef="#br2" timeOffset="-135441.81">23065 15764 28559 0,'-14'-10'1264'0,"8"4"272"0,1 0-1232 0,2 1-304 16,-1-3 0-16,0 4 0 0,4 4 1760 0,0 0 288 16,-5-2 64-16,5 2 16 0,0 0-1616 0,0 0-336 15,-3 5-176-15,2 4 192 16,1-9-1200-16,3 6-224 0,0 4-48 0,4-2-8784 15,2 2-1760-15</inkml:trace>
  <inkml:trace contextRef="#ctx0" brushRef="#br2" timeOffset="-135146.17">23972 15954 30527 0,'-15'-3'1344'0,"7"3"288"0,-1 0-1312 0,-3 2-320 0,-4-1 0 0,-1 0 0 0,-4 4 736 15,-2 2 80-15,1-2 16 0,-4 1 0 0,3 2-128 0,0-2-32 16,0 4 0-16,4 0 0 0,2 2-144 0,4-2-16 16,4 3-16-16,4 1 0 0,4 2-240 0,3-1-32 15,6-2-16-15,2 2 0 0,3 3 112 0,2 4 32 16,4-1 0-16,0 1 0 0,0 0-16 0,-1 0 0 16,-3 3 0-16,-2-5 0 0,-3-1-80 0,-4-1-32 15,-4-3 0-15,-4-2 0 0,-1-3 288 0,-6 0 48 16,-5-4 16-16,-4-2 0 0,-4 0-32 0,-2-3 0 15,-1-2 0-15,-2-1 0 0,-10-4-416 0,3 0-128 16,3-4 0-16,2 2 0 16,6-2-1040-16,4 3-320 0,5-2-64 0,-1 1-17536 0</inkml:trace>
  <inkml:trace contextRef="#ctx0" brushRef="#br2" timeOffset="-134638.48">22004 17028 7359 0,'0'0'656'0,"0"0"-528"15,0 0-128-15,0 0 0 0,-1-13 3376 0,1 13 640 16,-6-9 128-16,-2 0 16 0,1 3-1312 0,-7 1-272 16,-2-1-48-16,-1 2-16 0,-4 3-1008 0,-3 1-208 15,-3 0-32-15,-2 5-16 0,-4 5-656 0,1 0-128 0,-2 5-16 0,0 3-16 16,1 6-144-16,2-1-32 16,2 0 0-16,6 1 0 0,4-5-112 0,6 0-16 15,4 0-128-15,8-1 192 0,5 1-192 0,7-4 144 0,6-3-144 0,6-1 128 16,3 1-128-16,-1-7 160 15,5-4-160-15,18 2 160 0,2-3-160 0,-1-2 0 0,4 1 0 0,-3-2 128 32,0-5-1792-32,-2 1-352 0,-1-5-80 0,-5-2-16 0</inkml:trace>
  <inkml:trace contextRef="#ctx0" brushRef="#br2" timeOffset="-134456.52">22562 16799 19343 0,'0'0'1728'15,"0"0"-1392"-15,-5-2-336 0,-1 0 0 0,-3 2 3184 0,-1 4 560 16,-1 4 112-16,-2 1 32 0,-1 5-2416 0,-1 2-464 16,-3 3-112-16,-1 4 0 0,-2 4-320 0,1-1-64 15,2 4-16-15,-10 9 0 0,4-2-240 0,4-1-64 16,3-3 0-16,5-2 0 0,3-6-192 0,4-1 0 16,-2 0 0-16,6-9 0 15,2-1-992-15,3 0-288 0,2-1-64 0,6-1-14656 0</inkml:trace>
  <inkml:trace contextRef="#ctx0" brushRef="#br2" timeOffset="-134165.61">22804 17060 23039 0,'-20'1'1024'0,"11"0"192"0,-1-1-960 0,-3 4-256 15,-1 1 0-15,-1 4 0 0,-1 4 2192 0,1-1 400 16,0 2 80-16,1 0 16 0,1 3-1776 0,3-2-336 15,1 3-80-15,4-4-16 0,2 1-208 0,3-1-32 16,4 1-16-16,4-2 0 0,2-4 96 0,4 0 32 16,4-5 0-16,5-3 0 0,0 2 0 0,1-5 0 0,2-2 0 0,2-2 0 15,0 1 16-15,0-1 0 0,-1-6 0 0,-3 5 0 16,-5-6 160-16,-1 1 48 0,-3 4 0 0,-5-4 0 16,-3 3 16-16,-5-2 16 0,-5 2 0 0,-6-1 0 15,-4 3-288-15,-4 0-64 0,-4 2-16 0,-1 2 0 0,1 2-512 16,-1 1-112-16,0 2 0 0,3 0-16 15,3-1-2752-15,2 0-560 0</inkml:trace>
  <inkml:trace contextRef="#ctx0" brushRef="#br2" timeOffset="-133843.97">23478 16990 28799 0,'0'0'1280'0,"-8"-4"256"0,-1-4-1232 0,-1 6-304 15,-1 1 0-15,-2 2 0 0,-1 1 768 0,-1 2 112 16,-2 1 16-16,-1 0 0 0,-1 5-640 0,1-1-112 16,2 3-16-16,2-2-128 0,1 3 0 0,2 2 0 15,2 1 0-15,4-2 0 0,2-2 0 0,4 1 0 16,2 1 0-16,3-4 0 0,3 0 320 0,1-2 48 0,6 2 16 0,-1-1 0 16,-1 2-192-16,0 3-48 15,1-3 0-15,-5 3 0 0,-1 0-16 0,-2 0-128 0,-4-3 192 0,-1 0-64 16,-5 2 272-16,-2-4 48 15,-5 5 16-15,-3-5 0 0,-5-1-80 0,1 1 0 0,-6 0-16 0,0-1 0 16,-1-1-368-16,-2-3 0 0,2 0 0 16,1-3 0-1,4-1-2304-15,1-2-544 0</inkml:trace>
  <inkml:trace contextRef="#ctx0" brushRef="#br2" timeOffset="-133587.03">23494 17200 6447 0,'0'0'272'0,"0"0"80"0,0 0-352 0,8 0 0 16,2 0 0-16,3 0 0 0,1 0 5152 0,3 0 960 15,3 0 192-15,2-4 32 0,3-1-3840 0,-1 0-784 16,0-3-160-16,0 0-16 0,0-1-432 0,-1-1-80 16,-3-3 0-16,-2 5-16 0,-1-4-272 0,-2 3-48 15,-2-2-16-15,-3-1 0 0,-3 3-160 0,-1-1-16 16,-4 5-16-16,-2 5 0 0,-5-6-48 0,-3 2-16 15,2 3 0-15,-4 2 0 0,-4 7-288 0,-1-3-128 16,-3 5 128-16,0 0-128 0,-1 4 0 0,0 3 0 16,1-3 0-16,-2 5 0 0,2 0 0 0,3 0 0 15,6 0 0-15,4-1 0 0,3-1 0 0,5-1 0 16,2-1 0-16,4-2 0 0,5-2-272 0,0 1 64 16,4-6 16-16,3 0 0 15,0 1-2320-15,0-5-464 0,2-2-96 0</inkml:trace>
  <inkml:trace contextRef="#ctx0" brushRef="#br2" timeOffset="-133251.04">24625 16661 22111 0,'0'0'976'0,"0"0"208"16,0 0-944-16,-1-4-240 0,1 4 0 0,-5-4 0 0,-1 3 1680 0,-2 2 304 15,-2 5 48-15,-1 3 16 0,-5-1-768 0,0 6-128 16,-3 6-48-16,0 6 0 0,0 2-352 0,0 3-80 15,-1 4-16-15,4 0 0 0,2 1-272 0,1-2-48 16,1-1-16-16,0-1 0 0,1 2-160 0,2-1-32 16,1-1-128-16,0-1 192 0,2-6-192 0,-2 3-208 15,3-3 32-15,-1-3 16 16,0-5-2576-16,-1-5-512 0</inkml:trace>
  <inkml:trace contextRef="#ctx0" brushRef="#br2" timeOffset="-132920.33">24237 17010 18431 0,'0'0'816'0,"8"-2"160"0,4-2-784 0,2 0-192 0,1 1 0 0,7 2 0 16,1-1 1744-16,2 0 304 0,2 1 64 0,1 1 16 15,3 1-720-15,1 1-128 0,0-1-48 0,0 1 0 16,-6 1-352-16,-1 1-80 0,-6-3-16 0,-2 2 0 16,-4-1-288-16,-4 3-64 0,-9-5-16 0,3 8 0 15,-3-8 32-15,-7 10 0 0,0 3 0 0,-6 2 0 16,-5 0-128-16,-1 3-32 0,0 0 0 0,1 0 0 15,2-1-48-15,3 1-16 0,0 0 0 0,6-1 0 16,2-4 64-16,5 1 16 0,3 0 0 0,5-1 0 0,6-3 256 16,1 0 48-16,6-4 16 0,1-1 0 0,3 0-48 0,-3-5-16 15,4-4 0-15,-1 0 0 0,1-1-176 0,-2-4-48 16,-2 0 0-16,-3-2 0 0,-4 1-80 0,-2-4-32 16,-2-2 0-16,-5 0 0 0,-1-2-80 0,-3 0-16 15,-4 0 0-15,-1 1 0 16,-5-2-464-16,-1 3-112 0,0 4 0 0,-5 0-16 15,-1 2-2784-15,0 2-544 0</inkml:trace>
  <inkml:trace contextRef="#ctx0" brushRef="#br2" timeOffset="-132469.52">25796 16812 16575 0,'0'0'1472'0,"0"0"-1168"0,0 0-304 0,0 0 0 15,0 0 2368-15,-9-1 432 0,0 2 80 0,-2-1 0 16,-4 4-1152-16,-1 3-256 0,-4 1-32 0,-3 7-16 0,-3 4-592 0,-2 2-112 16,0 3-16-16,-2 4-16 0,4 3-256 15,3 2-48-15,4 1-16 0,2 0 0 0,3-2-64 0,4-1-16 16,4 0 0-16,2-4 0 0,1 1 208 0,7-3 32 16,4-1 16-16,2-1 0 0,4-4 144 0,2-4 16 15,4-3 16-15,1-2 0 0,3-6 0 16,2-3 0-16,0-4 0 0,-1 0 0 0,-1-6-160 0,-3 0-48 15,3-5 0-15,-2 0 0 0,-2-1-64 0,-1-3 0 16,-2-4-16-16,-4 1 0 0,-3-6-112 0,-1-1 0 16,-4-1-16-16,-1 1 0 0,-4 0-176 0,-2 4-128 15,-1-4 192-15,-4 5-192 0,-3 3 0 0,-1 0-224 16,-3 4 16-16,-3 1 0 16,-1 2-1488-16,2 4-288 0,-1 0-64 0,1 3-11008 15,-2 2-2176-15</inkml:trace>
  <inkml:trace contextRef="#ctx0" brushRef="#br2" timeOffset="-132061.28">25428 16736 26367 0,'0'0'1168'0,"-7"-4"240"0,1 4-1120 0,6 0-288 0,-6-3 0 0,6 3 0 15,-6-1 1552-15,6 1 256 0,0 0 48 0,0 0 16 16,0 0-704-16,9-3-144 0,1 2-16 0,4-1-16 16,3-2-224-16,5-1-32 0,2 0-16 0,4 2 0 15,4-1-128-15,3-1-16 0,2 1-16 0,1 1 0 16,3 0-112-16,-1-1-32 0,1 0 0 0,-1 1 0 0,-2-1-32 0,1 2-16 16,2 2 0-16,-1 0 0 0,0 0-160 15,-2 0-16-15,-1 0-16 0,-3 3 0 0,-3 0-176 0,-5-1 0 16,-3-1 0-16,-4 2 128 0,-3-2-128 0,-5 0 0 15,-2 1 0-15,-1-2 0 0,-8 0 128 0,0 0-128 16,0 0 0-16,0 0 128 0,0 0 0 0,-11-4-128 16,0-2 192-16,-7 0-64 0,-5-2 16 0,-7-3 0 15,-6-5 0-15,-3 1 0 0,-2-2 0 0,0 1 0 16,1 0 0-16,2 2 0 0,2 0 16 0,4 0 0 16,2 2 0-16,4 2 0 0,5-3-160 0,3 1 0 15,4 3 0-15,4-2 0 16,3 2-608-16,6-1-208 0,6 5-32 0,8-1-12608 15,6-1-2528-15</inkml:trace>
  <inkml:trace contextRef="#ctx0" brushRef="#br2" timeOffset="-131226.77">26568 17362 5519 0,'0'0'496'0,"0"0"-496"16,1-10 0-16,-1 5 0 0,0 5 4448 0,0 0 800 15,0 0 144-15,0 0 48 0,0 0-2640 0,0 0-528 16,0 0-96-16,0 0-32 0,0 0-768 0,3 14-160 15,-3 0-16-15,-3 4-16 0,-1 0-160 0,-1-1-16 16,-1-1-16-16,-2 0 0 0,-2 1-416 0,0 0-64 16,0 0-32-16,-3-1 0 0,0 2-224 0,-2-3-64 15,0 1 0-15,1-6 0 0,1 1-192 0,-1-4 128 16,3 0-128-16,2-3 0 16,9-4-1168-16,0 0-336 0,-2-10-64 0,5-1-16080 0</inkml:trace>
  <inkml:trace contextRef="#ctx0" brushRef="#br2" timeOffset="-130920.98">27667 16653 23951 0,'0'0'1056'0,"0"0"224"0,-4-4-1024 0,4 4-256 15,-5-4 0-15,5 4 0 0,0 0 1680 0,-6 4 288 16,0 0 48-16,1 4 16 0,1 3-928 0,1 4-176 16,2 4-32-16,1 3-16 0,3 3-304 0,0 2-48 15,1 5-16-15,3 1 0 0,0-3-80 0,1 1-32 16,3 1 0-16,-1-1 0 0,2-1-160 0,1 0-48 16,2 2 0-16,-1-4 0 0,-2-1-192 0,1-2 0 15,0-1 128-15,-2-2-128 0,-1-7-192 0,1-2-64 16,-5-2-32-16,2-4-10960 15,-1-4-2192-15</inkml:trace>
  <inkml:trace contextRef="#ctx0" brushRef="#br2" timeOffset="-130694.41">28036 16597 29487 0,'-9'-9'1296'0,"9"9"288"0,-6-1-1264 0,-1 1-320 0,0 2 0 0,-2 3 0 16,-3-1 1008-16,2 5 144 15,-4 3 16-15,-1 3 16 0,-4 3-288 0,-1 3-64 0,-3 6-16 16,-1 0 0-16,-2 3-224 0,1 2-32 0,-5 5-16 0,6 0 0 16,-1-2-48-16,1 1-16 0,0-2 0 0,3 2 0 15,2-4-208-15,0-1-32 0,1 0-16 0,3-1 0 16,1-2-224-16,1-1 0 0,1-4 128 0,1-5-128 16,3-1-224-16,0 1-96 0,3-9 0 0,1 0-16 15,4-9-2784-15,0 0-544 16</inkml:trace>
  <inkml:trace contextRef="#ctx0" brushRef="#br2" timeOffset="-130322.03">27496 16410 28559 0,'-17'-13'1264'0,"11"5"272"0,-1-1-1232 0,1-3-304 16,2 5 0-16,3-4 0 0,2 5 1008 0,4-3 144 15,4 3 16-15,3-3 16 0,6 1-240 0,7 3-48 16,5-4-16-16,10 4 0 0,3 1-608 0,5-1-112 16,2-1-32-16,3 3 0 0,1 0 192 0,-2-2 48 15,0 2 0-15,0 2 0 0,1-3 128 0,1 1 16 16,-1 3 16-16,-3-2 0 0,-6-1 32 0,-3-1 0 0,-3-1 0 15,-9 3 0-15,-6-3-64 0,-5-2-16 16,-5 1 0-16,-4 1 0 0,-7-1 96 0,-3-1 0 0,-4 2 16 0,-5-4 0 16,-6 3-272-16,-4-4-48 0,-7 3-16 0,-4-4 0 15,-15-3-256-15,1 1 0 0,3-1 0 0,3 3 0 32,2 2-1248-32,5-2-160 0,4 4-16 0,5 0-11440 0,6 3-2272 0</inkml:trace>
  <inkml:trace contextRef="#ctx0" brushRef="#br2" timeOffset="-129763.1">29285 16761 14559 0,'0'0'640'0,"0"0"144"0,0 0-624 0,4-5-160 0,-1-5 0 0,-1 5 0 16,0 0 1840-16,-2 5 336 0,-4-8 64 0,1 3 0 0,-3-4-160 0,-2 4-32 16,-4 1-16-16,-2 3 0 0,-4 0-800 0,-3 1-144 15,-1 2-48-15,-5 2 0 0,-4 5-272 0,3 0-64 16,-2 3-16-16,-1 1 0 0,0 0-192 0,1 2-48 15,4-1 0-15,3 1 0 0,4-1-96 0,3-1-32 16,6 1 0-16,4 0 0 0,5-4-80 0,4 2-32 16,3 0 0-16,6-3 0 0,0 1 64 0,3-3 16 15,2 3 0-15,2-4 0 0,0 3-128 0,0-1-32 16,0 3 0-16,-1-1 0 0,3 7-128 0,-3-2 0 16,-1 2 0-16,-6-2 128 0,-3-1 0 0,-5-1 0 15,-3 1 0-15,-3 0 0 0,-4-2 256 0,-4-2 32 0,-1 3 16 16,-4-5 0-16,-3 3-112 0,-3-2 0 15,-2-1-16-15,-1-4 0 0,-2-2-176 0,-11-1-128 16,3-3 192-16,14-2-192 0,-1-4 0 0,3-2-304 16,3-3 48-16,4 0 0 15,2-3-2288-15,6-2-448 0,7-2-80 0</inkml:trace>
  <inkml:trace contextRef="#ctx0" brushRef="#br2" timeOffset="-129444.39">29851 16240 28911 0,'0'0'1280'0,"0"0"256"0,0 0-1216 0,0 0-320 0,-6 2 0 0,-3 2 0 0,-1 3 960 0,-3-1 128 15,-1 8 16-15,-1 2 16 0,-2 6-368 0,-1 5-80 16,-2 3-16-16,1 3 0 0,0 3-144 0,1 3-48 15,-1 6 0-15,3-2 0 0,0 0-176 0,2 2-32 16,0-2-16-16,2 3 0 0,0-2-240 0,1 1 144 16,1-3-144-16,-1-3 128 0,2-3-128 0,2-3 0 15,1-3-192-15,-1 1 192 16,2-6-2112-16,0-2-288 0,1-5-64 0</inkml:trace>
  <inkml:trace contextRef="#ctx0" brushRef="#br2" timeOffset="-129059.03">29460 16779 29999 0,'0'0'1328'0,"6"-3"272"0,3-2-1280 0,2 0-320 0,1 3 0 0,4-1 0 16,5 0 544-16,3 0 32 16,4-4 16-16,3 2 0 0,4 3-80 0,0-2 0 15,1-1-16-15,1 2 0 0,1 1-160 0,-2-1-16 16,-5 1-16-16,-3-1 0 0,-2 1-128 0,-3-2-32 0,-3 1 0 0,-4 2 0 15,-4 0-16-15,-3 1 0 0,-9 0 0 0,0 0 0 16,0 0 64-16,-5 5 0 0,-4 2 0 0,-4 0 0 16,-7 3 96-16,-3-1 32 0,-5 1 0 0,0-1 0 15,-1 2 16-15,1 4 16 0,1 1 0 0,2-2 0 16,2 0-80-16,4 0-16 0,5 0 0 0,4-3 0 16,1 2-48-16,4 0-16 0,3-6 0 0,6 3 0 15,4-2-64-15,4 1 0 0,4-5-128 0,3-3 192 0,4-1 0 0,2-1-16 16,2-2 0-16,-1-1 0 0,-1-3-16 15,-3 0 0-15,-1-3 0 0,-2 1 0 0,-3-3-160 0,-2 1 160 16,-1 2-160-16,-5 3 160 0,-3-3-160 0,0 5 192 16,-5 4-192-16,0 0 192 0,0 0-192 0,-6 6 0 15,0 4 0-15,1 0 0 0,-1 3 0 0,2 1-176 16,0 0 176-16,3-1-128 0,2 4-64 0,3-2-16 16,3 1 0-16,1-1 0 15,4-3-1568-15,1-3-304 0,1 0-64 0,7-4-14304 0</inkml:trace>
  <inkml:trace contextRef="#ctx0" brushRef="#br2" timeOffset="-128840.83">30368 16578 24879 0,'0'0'1088'0,"0"0"256"0,0 0-1088 0,0 0-256 0,-7 5 0 0,2 4 0 15,0-1 1664-15,0 4 288 0,1 1 48 0,2 4 16 16,1 2-848-16,1 3-160 0,1 0-48 0,3 1 0 16,0 2-464-16,1 0-112 0,0-1 0 15,3 1-16-15,-3-5-208 0,3-1-32 0,-2-1-128 0,2-1 192 16,-1-1-192-16,3-4 0 0,-3-1 0 0,-1-1 0 16,0-5-1344-16,-6-5-384 0,0 0-64 15,11-2-13008-15</inkml:trace>
  <inkml:trace contextRef="#ctx0" brushRef="#br2" timeOffset="-128607.59">30680 16569 16575 0,'0'0'1472'0,"-3"-5"-1168"16,1 2-304-16,2 3 0 0,-7 0 3248 0,0 4 592 15,-2 1 112-15,-3 4 16 0,-2 5-2048 0,-2 3-400 16,-2 2-96-16,-2 4-16 0,-3 3-448 0,-1 5-112 15,-3 1-16-15,-1 3 0 0,0 3-192 0,1 1-32 16,2-4-16-16,2 1 0 0,2-1-272 0,1 0-64 16,4-2-16-16,1-3 0 0,2 1-240 0,3-2 0 15,1 0 0-15,3-6 0 0,2-3-224 0,1-3-96 16,2-2 0-16,2-7-16 16,-1-8-2880-16,9 0-576 0</inkml:trace>
  <inkml:trace contextRef="#ctx0" brushRef="#br2" timeOffset="-128159.96">31234 16460 23039 0,'-2'-12'1024'0,"2"12"192"0,-2-6-960 0,2 6-256 16,-1-6 0-16,-3 1 0 0,-1 1 1584 0,-1 2 272 16,-4 2 48-16,-2 2 16 0,-2 3-832 0,-2 0-176 15,-5 1-16-15,-2 6-16 0,2 0-224 0,-1 1-32 16,2 2-16-16,2 3 0 0,2 2-48 0,3 3-16 16,3 0 0-16,2-1 0 0,5 1-48 0,3 2-16 15,3-2 0-15,2 0 0 0,3 0 80 0,2-2 16 16,3-2 0-16,1 3 0 0,1 0-128 0,0 1 0 15,0-3-16-15,-1-1 0 0,-1-1-32 0,-2-2 0 16,-2 0 0-16,-2-4 0 0,-3 1-16 0,-4-2 0 16,-3-3 0-16,-1 1 0 0,-3-3 128 0,-4-2 32 15,-3 0 0-15,-3 0 0 0,-5-7-128 0,-5 1-32 16,-3-2 0-16,-3-1 0 0,-3-4-224 0,1 2-160 16,-1 2 192-16,3-4-192 15,4 2-416-15,3-3-192 0,3 2-32 0,8-2-16 16,2 2-2240-16,6-3-448 0</inkml:trace>
  <inkml:trace contextRef="#ctx0" brushRef="#br2" timeOffset="-127517.39">30185 17564 18431 0,'0'0'816'15,"0"0"160"-15,0 0-784 0,0 0-192 0,-5-7 0 0,5 7 0 0,-9-8 2800 0,1 4 512 16,-1 4 96-16,1 0 32 16,-1 0-1488-16,-4 3-288 0,-2 2-64 0,-3 2-16 0,-2 1-800 0,-3 5-144 15,-2 3-48-15,-13 7 0 0,2 5-144 0,2-4-48 16,1 0 0-16,6 2 0 0,4 1-80 0,6 1-32 16,5-3 0-16,4 2 0 0,7-3-96 0,3 3-32 15,7-6 0-15,3-7 0 0,4-2-160 0,6-1 0 16,3-2 144-16,15 1-144 0,-2-5 192 0,-1-2-16 15,-2-3-16-15,-11-3 0 0,2-2-160 0,-2 1 160 16,0-6-160-16,0 0 160 16,-1-3-1632-16,0-2-336 0,-3 1-64 0,10-6-9648 15,-4 2-1936-15</inkml:trace>
  <inkml:trace contextRef="#ctx0" brushRef="#br2" timeOffset="-127289.49">30714 17315 30575 0,'0'0'1344'0,"0"0"304"0,0 0-1328 0,0 0-320 15,-6 4 0-15,-2 2 0 0,-2-1 1184 0,-1 7 160 0,-1 2 48 0,-1 7 0 16,-2 1-608-16,-1 5-112 0,-2 2-32 0,0 4 0 16,-1 1-32-16,0 2-16 0,1 1 0 0,2-2 0 15,-1 0-272-15,3-4-64 0,1 1-16 0,3 0 0 16,1-1-240-16,3-6 128 0,1-1-128 0,0 2 0 15,5-6 0-15,0-2-192 0,2-3 16 0,2-5 0 16,3-1-1856-16,1-6-368 0,3-3-80 16</inkml:trace>
  <inkml:trace contextRef="#ctx0" brushRef="#br2" timeOffset="-126999.93">30914 17660 23951 0,'-17'-4'1056'0,"10"4"224"16,-5 2-1024-16,1 3-256 0,-2 1 0 0,0 0 0 0,-1 0 1776 0,0 2 288 16,0 5 64-16,2-2 16 0,0 0-1344 0,2 3-272 15,1-1-48-15,4 1-16 0,3-1-96 0,2 0-32 0,3-3 0 0,5 1 0 16,2-3 112-16,4 1 0 0,3-6 16 0,4 1 0 16,3-1 48-16,3-3 0 15,2-1 0-15,-3-2 0 0,-2-1-48 0,0-1 0 16,-2-2 0-16,-3 0 0 0,-3-3-16 0,-3 1-16 0,-3-2 0 0,-5 2 0 15,0-4 16-15,-5 2 16 16,-5 0 0-16,-4 0 0 0,-3 2-272 0,-5-2-48 0,-3 0-16 0,-4 3 0 31,-3-1-448-31,1 1-112 0,2 3-16 0,1-1 0 16,6 1-1888-16,1 2-384 0,4-2-80 0</inkml:trace>
  <inkml:trace contextRef="#ctx0" brushRef="#br2" timeOffset="-126672.27">31580 17563 2751 0,'0'0'128'0,"0"-4"16"16,-4-2-144-16,4 6 0 0,0 0 0 0,0 0 0 0,-5-4 6384 0,5 4 1232 16,0 0 256-16,-6-1 64 0,-1 1-5584 0,0 1-1120 15,-2 2-208-15,0 2-64 0,-3-2-448 0,0 1-112 16,-1 3-16-16,-1 2 0 0,0-2-48 0,3 5-16 15,-3-3 0-15,3 3 0 0,2 2-32 0,2-1-16 16,-1-2 0-16,3 3 0 0,-1 2-48 0,1-1-16 16,-2 1 0-16,2 1 0 0,0-2-80 0,1 2-128 15,1-2 176-15,-1 0-176 0,0 0 256 0,0 1-64 16,0-2-16-16,-1-2 0 0,1 0 32 0,-2-1 16 16,2-2 0-16,0 0 0 0,-1-4-16 0,5-5 0 15,0 0 0-15,-7 1 0 0,-1 1-80 0,2-2 0 0,-1-2-128 0,0-1 192 16,-1-6-384-16,0 2-96 15,2-3-16-15,0 1 0 16,-2-2-2016-16,1 2-416 0,0-1-80 0</inkml:trace>
  <inkml:trace contextRef="#ctx0" brushRef="#br2" timeOffset="-126272.55">31699 17702 4607 0,'0'0'400'0,"8"-6"-400"16,2 3 0-16,2 0 0 0,2 1 5152 0,3 0 944 15,0 0 192-15,7-1 48 0,0-3-3664 0,2 2-736 16,0 0-144-16,1-3-16 0,0-1-560 0,-3 2-128 16,-4-3 0-16,-2 1-16 0,0-2-160 0,-7 2-16 15,-2-2-16-15,-3 3 0 0,0-1-64 0,-5 3-16 16,-4-2 0-16,-2 1 0 0,-2 2-224 0,-7 3-32 15,-4-2-16-15,-3 3 0 0,-3 3-320 0,-1 3-64 16,-4 5-16-16,1 1 0 0,2 0-128 0,2 3 0 16,1-1 144-16,3 2-144 0,3 1 144 0,2 2-144 15,5-1 192-15,4 0-192 0,3-2 128 0,4 2-128 16,6-2 0-16,2 2 0 0,2-4 0 0,4 0 0 16,3-1 0-16,4-4 0 0,2 0-240 0,2-4-48 15,4 0-16-15</inkml:trace>
  <inkml:trace contextRef="#ctx0" brushRef="#br2" timeOffset="-125941.1">30465 18373 22111 0,'0'0'976'0,"-2"-8"208"16,0-3-944-16,2 11-240 0,-5-7 0 0,5 7 0 0,-7-7 3008 0,7 7 544 16,-13-2 112-16,1 4 32 0,-3 5-1984 0,0 0-400 15,0 5-80-15,-1 5-16 0,1 3-768 0,-1 2-144 16,2 1-48-16,9-9 0 0,-4 2-112 0,1 2-16 0,0 1-128 16,2 1 192-16,1 1-192 0,-1 0 0 15,2-2 0-15,1 0 0 16,1 1-752-16,-1-3-192 0,1-1-32 0,-1-4-10608 15,0 1-2128-15</inkml:trace>
  <inkml:trace contextRef="#ctx0" brushRef="#br2" timeOffset="-125536.16">30114 18535 17503 0,'0'0'768'0,"7"-5"176"0,-1 0-752 0,2 3-192 0,2-3 0 0,4 2 0 15,3-1 2976-15,6 2 560 0,4-2 112 0,6-2 32 16,5 2-2272-16,13 0-464 0,-1-1-96 0,-3 0-16 15,-4 2-64-15,-4 2-32 0,-3 0 0 0,-4-1 0 16,-3 2-224-16,-6 0-32 0,-5 0-16 0,-6 2 0 16,-3-1-32-16,-9-1-16 0,5 5 0 0,-5 4 0 0,-5-1-160 0,-1 3-16 15,-6 3-16-15,-2-1 0 0,-2 2-96 0,-1 1 0 16,1 2-128-16,2 0 192 0,0-1-192 16,2 0 0-16,4-3 0 0,2 0 0 15,5-2 160-15,4-1-16 0,2 1 0 0,4-6 0 0,5-2 224 0,1 0 32 16,5-1 16-16,3-3 0 0,1-3-32 0,-1-1-16 15,3 0 0-15,-2-1 0 0,-3-5-112 0,1 2-32 16,-4-6 0-16,-2-1 0 0,-5 1 32 0,-3-1 16 16,-1-2 0-16,-3 2 0 0,-4-2-80 0,-3 2-32 15,-3-1 0-15,-3 2 0 16,-3 3-528-16,-2 0-96 0,-1 2-32 0,0 3 0 16,1 2-2880-16,-1 0-576 0</inkml:trace>
  <inkml:trace contextRef="#ctx0" brushRef="#br2" timeOffset="-125084.2">31701 18401 26543 0,'0'0'1168'0,"1"-11"256"0,0 4-1136 16,0-1-288-16,-1 8 0 0,0-7 0 0,-1-2 1664 0,1 9 256 15,-5-5 64-15,-3 1 16 0,-2 4-592 0,-2 0-112 16,-5 0-16-16,-3 5-16 0,-6 4-560 0,-2 1-96 16,-5 6-32-16,0 4 0 0,-2 2-192 0,0 1-64 15,3 3 0-15,5 3 0 0,1-1 0 0,7 4-16 16,4-2 0-16,3 2 0 0,5-4-64 0,4 0-16 16,4-4 0-16,6 3 0 0,3-6 48 0,4-3 16 15,4 0 0-15,5-5 0 0,2-6 208 0,3 0 32 16,3-1 16-16,-4-5 0 0,4-3 80 0,-2-7 16 15,2-1 0-15,-2-3 0 0,-1-4-32 0,-1 0 0 16,-2-2 0-16,-5-4 0 0,-3-5-128 0,-4-1-32 16,-3-2 0-16,-3-1 0 0,-1-1-128 0,-6 3-48 15,-6 2 0-15,-2-2 0 0,-4 4-272 0,-4 0 0 16,-5 3 0-16,-2 4 0 16,-5 3-480-16,0 3-208 0,-2 6-32 0,-2-1-16 15,0 4-1504-15,3 4-288 0,0 3-64 0</inkml:trace>
  <inkml:trace contextRef="#ctx0" brushRef="#br2" timeOffset="-117237.83">19249 11608 22111 0,'-18'-2'1968'0,"6"2"-1584"0,1 1-384 0,1 1 0 15,1 1 400-15,1 3 0 0,2 3 0 0,2-3 0 16,0 3-400-16,3 0 0 0,1-9 0 0,1 12 0 16,-1-12 0-16,5 10 0 0,-5-10 128 0,7 10-128 15,-1-2 272-15,-6-8 32 0,9 9 0 0,-1-4 0 16,-8-5 496-16,0 0 96 0,0 0 32 0,0 0 0 16,0 0 16-16,0 0 0 0,0 0 0 0,0 0 0 15,9 7 32-15,-9-7 16 0,0 0 0 0,6-5 0 16,-6 5-128-16,9-7-32 0,-2-2 0 0,0 0 0 15,-1-4-128-15,3 2-16 0,1-6-16 0,0 1 0 16,2-1-96-16,-1-1-32 0,4-2 0 0,-1 0 0 16,0-5-240-16,2 3-48 0,-4-6-16 0,5 2 0 15,-3-2 16-15,0 0 0 0,0-4 0 0,1 1 0 16,-3-2-32-16,-1 3 0 0,-1-1 0 0,-1 0 0 16,-3 2-16-16,1-2 0 0,-2-2 0 0,0 8 0 0,-1 0-48 0,0 0-16 15,-2 4 0-15,1 0 0 0,-2 4-16 0,0 0 0 16,2 1 0-16,-1 0 0 0,2 1-128 0,-1 2 0 15,0 3 144-15,3-4-144 0,0 4 0 16,-1 1 0-16,3-2 0 0,-2 3 0 0,0-2 0 0,2 4 0 16,1-3 0-16,1 2 0 0,0 3 0 0,2-3 0 15,0 1 0-15,2 2 0 0,0-3 0 0,3 2 0 16,1 0 0-16,2 1-128 0,2-1 128 0,2 1 0 16,1-1 0-16,3 0 0 0,3-4 0 0,-1 6 0 15,1-4 0-15,0 1 0 0,2 1 0 0,1 2 0 16,-1 2 0-16,1 0 0 0,3-3 0 0,0 1 0 15,1 0 0-15,1 0 0 0,1-1 0 0,0-1 0 16,5 1 0-16,0 0 0 0,1 2 0 0,0-2 0 16,0-1 0-16,0 0 0 0,1 1 0 0,0-4 0 0,1 2 128 0,0 1-128 15,2-3 192-15,1 5-48 0,-2-1 0 0,1-1 0 16,-1-4-144-16,2 2 0 0,-3-3 0 0,1 5-176 16,-2-4 176-16,0 3 0 0,0 2 0 0,-1-1 0 15,2-1 0-15,-1 1 0 0,0 1 0 0,-3-4 0 16,0 2 0-16,0-1 0 0,1 1 0 0,-1 0 128 15,1-2-128-15,-1 2 0 0,-1 1 0 0,2-2 0 16,2 2 0-16,-1 1 0 0,-3-2 0 0,-1-2 0 16,-3 2 0-16,1 1 0 0,-1-1 0 0,3 1 0 15,-4 1 0-15,3-4 0 0,1 2 0 0,1 1 0 16,0-4 0-16,0 4 0 0,-4 0 0 16,0-3 0-16,0 2 0 0,-1-2 0 0,-1 2 0 0,1 1 0 0,1-2 0 0,0 2 0 15,2 1 0-15,1-1 0 0,1-4 0 16,1 6 0-16,2-1 0 0,-1-4 0 0,-3 3 0 0,-2-4 0 15,0 0 0-15,-2 4 0 0,-1-1 0 16,-2 1 0-16,1 1 0 0,-1 0 0 0,0-1 0 0,0 1 0 16,1 2 0-16,1-183 0 0,0 365 0 0,-2-182 0 15,1 0 0-15,-3 2 0 0,-1 0 0 0,-1 0 0 16,0 0 0-16,4 0 0 0,0-2 0 0,-2 1 0 16,-1 0 0-16,2 1 0 0,3 0 0 0,2 0 0 15,2-1 0-15,-2 1 0 0,-1 0 0 0,-1 0 0 16,0 0 0-16,-3 0 0 0,0 0 0 0,0 0 0 15,3 0 0-15,-3 0 0 0,-1-2 0 0,0 2 0 16,1 0 0-16,5 0 0 0,0 0 0 0,0 0 0 16,1 2 0-16,-1-1 0 0,-1-1 0 0,-1 1 0 15,-2 2 0-15,1-1 0 0,1-2 0 0,0 2 0 0,1-1 0 0,0 0 0 16,2 0 0-16,0 1 0 0,4-2 0 0,-2 2 0 16,-2 1 0-16,-2-1 0 0,-1 2 0 0,-1-1 0 15,-3-1 0-15,1-1 0 0,1 1 0 0,-1-1 0 16,0 0 0-16,1 1 0 0,-1-4 0 0,3 5 0 15,1-1 0-15,0 2 0 0,1-3 0 0,0 1 0 16,-4-1 0-16,1-1 0 0,-2-1 0 0,0-1 0 16,-1 0 0-16,0-1 0 0,1 2 0 0,-1 0 0 15,1 0 0-15,-1-1 0 0,1 4 0 0,1-2 0 16,-2 0 0-16,0 0 0 0,-2 0 0 0,1 0 0 16,-1 0 0-16,-1 0 0 0,-1 1 0 0,2-1 0 15,-3 0 0-15,2 0 0 0,2 0 0 0,0 0 0 0,-1 0 0 16,0 0 0-16,2 0 0 0,0 0 0 0,2 0 0 15,-1 1 0-15,0-1 0 0,-2 1 0 0,-1-1 0 0,-2 3 0 16,0-2 0-16,-2 0 0 0,-3 1 0 0,0-1 0 16,-1 0 0-16,0 2 0 0,-2-2 0 0,1 2 0 15,0-1 0-15,-1 3 0 0,1-1 0 0,0-1 0 16,0 2 0-16,1 1 0 0,3-2 0 0,-1 2 0 16,1 1 0-16,0-2 0 0,0-2 0 0,0 3 0 15,1 0 0-15,-3-1 0 0,0-1 0 0,1 1 0 16,-3 0 0-16,0-3 0 0,0 1 0 0,-2 1 0 15,4 2 0-15,-2-2 0 0,-2 1 0 0,2 1 0 16,-1-2 0-16,1 1 0 0,-1 2 0 0,1 0 0 16,0-2 0-16,-1 3 0 0,2 0 0 0,1 3 0 0,0-1 0 15,1-1 0-15,-2-5 0 0,-2 1 0 0,-1 4 0 16,1-3 128-16,-1 1-128 0,0 2 0 0,0-6 0 16,-3 8 0-16,0-1 0 0,-1 2 0 0,0 1 0 0,0-3 0 15,-2 2 0-15,1-3 0 0,1 1 0 0,-1 1 0 16,-1-1 0-16,0 3 0 0,0-4 0 0,-1 2 0 15,-1 5 0-15,2-4 0 0,-2-1 0 16,0 3 128-16,1-3-128 0,0 0 0 0,-2 2 0 0,1 2 0 16,0-2 0-16,0 2 0 0,-3 1 0 0,2-1 0 15,-1 0 0-15,-1-1 0 0,-1-1 0 0,0 2 0 16,-2 4 0-16,0-1 0 0,-1 0 0 0,2 0 0 16,-4 4 0-16,1-1 0 0,-1-1 0 0,-1 0 0 15,1 5 0-15,1-1 0 0,-2-3 0 0,0 1 0 16,0 2 0-16,1 3 0 0,-1-4 0 0,-1 3 0 0,-1-1 0 15,0 1 0-15,0 0 0 0,0 0 0 0,-1 1 0 0,0-2 0 16,-2 3 0-16,2 2 0 0,-3-5 0 0,0 4 0 16,1-3 0-16,-1 2 0 0,0-2 0 0,1 2 0 15,-4-2 0-15,1 2 0 0,2-3 0 0,0 4 0 16,-1-2 0-16,0 4 128 0,-2-5-128 0,5 2 0 16,-2-1 0-16,0 0 0 0,-1-1 0 0,1 2 0 15,2 3 0-15,-2-5 0 0,0 1 0 0,-2-1 0 16,2 3 0-16,-2-3 128 0,-2 4-128 0,3-2 0 15,-1 1 0-15,-1 1 0 0,0-2 0 0,-1 2 0 0,0 0 0 16,2-1 0-16,-2-1 0 0,2-1 0 0,-2 1 0 16,2-3 0-16,0 0 0 0,-1-3 0 0,0 4 0 15,-1-1 0-15,0-2 0 0,2 3 0 0,0-2 0 0,-2-1 0 16,-2-2 0-16,0 6 0 0,-2-3 0 16,1 4 128-16,-1-3-128 0,1 3 0 0,-2-2 0 0,1 2 0 15,-1-4 0-15,-2 3 0 0,2-4 0 0,-2 2 128 16,-2 2-128-16,1-3 0 0,-1 1 0 0,-1-1 0 15,-1-2 0-15,0 1 0 0,-3-2 0 0,2 0 128 16,1-3-128-16,-4 1 0 0,0-2 0 0,0 3 128 16,1-5-128-16,0-1 0 0,-2-2 0 0,-2 2 128 15,1 2-128-15,-2-4 0 0,-1-1 128 0,0 0-128 16,-1-3 128-16,0 3-128 0,-2-2 128 0,0 1-128 16,-2 2 0-16,-1-4 144 0,-1 3-144 0,1-4 0 0,-1 3 128 15,2-2-128-15,0-2 0 0,1 2 0 16,2-3 0-16,-1 0 0 0,1 0 0 0,-2-1 0 15,2-1 128-15,-2-1-128 0,-3 1 0 0,-1 1 0 0,-4-2 0 0,-2 1 0 16,-2-3 0-16,1 0 0 0,-1-2 128 16,2 2-128-16,0 0 0 0,0-1 0 0,2 0 0 0,2 0 0 15,1-2 0-15,0 0 0 0,0 0 0 0,0 0 0 16,-3-1 0-16,1-2 0 0,0 1 0 0,1 0 0 16,0-2 0-16,0 2 0 0,-1 2 0 0,1-3 0 15,3 0 0-15,2 1 0 0,-2 2 0 0,0 0 0 16,-3-2 0-16,-2 1 0 0,0 0 0 0,-2 1 0 15,-4 0 0-15,3-1 0 0,1 1 0 0,2 1 0 16,2-1 0-16,4 3 0 0,1-2 0 0,2 0 0 16,2 0 0-16,-1-1 0 0,-1 2 0 0,-1 0 0 15,-1-1 0-15,-2 2 0 0,-2 0 0 0,-1 0 0 0,-1 0 0 0,3 3 0 16,0-3 0-16,-2 0 0 16,2 0 0-16,3 1 0 0,0 3 0 0,0-1 0 0,0-1 0 15,-1-1 0-15,-2 2 0 0,-1 0 0 0,-1 2 0 0,1-2 0 16,0 0 0-16,-1-1 0 0,3 2 0 0,-1 3 0 15,2-2 0-15,1-1 0 0,-2 1 0 0,2 2 0 16,2-2 0-16,-2 3 0 0,-3-2 0 0,0-1 0 16,1 3 0-16,-5-2 0 0,0 1 0 0,-1 2 0 15,2-2 0-15,2 3 0 0,1-2 0 0,1 4 0 16,-4-1 128-16,9 0-128 0,-1 2 0 0,3 2 0 16,2-4 0-16,0 0 0 0,-2 2 0 0,3-2 0 15,0 1 0-15,0 0 0 0,4-2 0 0,-3 3 0 0,3-1 0 16,1-2 0-16,0 2 0 0,-1 1 0 0,2-1 0 15,1 2 0-15,2 0 0 0,1 0 0 0,-1-2 0 16,2 2 0-16,0 1 0 0,2-2 0 0,-1-3 0 0,0 3 0 16,1 2 0-16,0-2 0 0,2 1 0 0,1 1 0 15,0 1 0-15,0 1 0 0,0-1 0 16,2 0 0-16,0 1 0 0,1 0 0 0,0 0 0 0,1-2 0 16,1 3 0-16,1 0 0 0,1 0 0 0,0-1 0 15,1 0 0-15,0 1 0 0,0-2 128 0,-1 1-128 16,2-1 0-16,0 2 0 0,2 0 0 0,-1 0 0 15,1-3 0-15,2 3 0 0,0 1 0 0,0 0 0 16,0 0 0-16,2-1 0 0,0-1 0 0,2 1 0 16,0 1 0-16,2-1 0 0,1 0 0 0,3 0 0 0,3-2 0 15,-1 2 0-15,-2 1 0 0,4 0 0 16,1 2 0-16,3-4 0 0,-1-1 0 0,2-2 0 16,0 2 0-16,1-2 0 0,4-2 0 0,-2 0 0 0,-1 2 0 15,2 0 0-15,-3 0 128 0,-1 1-128 0,-2-1 0 0,0 2 0 16,-2-4 0-16,0 1 0 0,-1 1 0 0,3 1 0 15,1 1 0-15,1-2 0 0,0-2 0 0,2 1 0 16,1 0 0-16,1-2 0 0,4 1 0 0,-1 0 0 16,4-3 0-16,0 3 0 0,0-4 0 0,-1 3 0 15,0 1 0-15,-2-1 0 0,1 1 0 0,-2-3 0 16,1 0 0-16,-1 1 0 0,2 2 0 0,0 2 0 16,-1-4 0-16,2 0 0 0,1 0 0 0,1-1 0 15,1 2 0-15,2 0 0 0,-1-1 0 0,1-1 0 16,-5 1 0-16,2 1 0 0,-3-3 0 0,1 2 0 15,-1-4 128-15,2 3-128 0,2 0 0 0,2 0 0 16,2 0 0-16,0 0 0 0,1 1 0 0,2 3 0 0,-1-3 0 16,0 1 0-16,-1-2 0 0,-3 0 0 0,-3-1 0 0,1 1 0 15,0-4 0-15,-2 1 0 0,0 2 128 0,2-2-128 16,-2 2 0-16,4-2 0 0,2 4 0 0,2-2 0 16,-4 0 0-16,2 0 0 0,-3-1 0 0,-1 2 0 15,-4-3 0-15,1 2 0 0,-2-2 0 0,3-2 0 16,0 4 0-16,1-3 0 0,0-2 128 0,2 4-128 15,-2 0 0-15,2-3 0 0,0 1 0 0,-3 2 0 16,-1-4 0-16,0 4 0 0,0 0 0 0,-2-1 0 16,-3 0 0-16,0 3 0 0,0-4 0 0,1 2 0 0,3 0 0 15,-3-2 0-15,2 4 0 0,0-3 0 0,0 1 0 16,2 1 0-16,1-1 0 0,1 2 0 0,-2-3 0 16,0 0 0-16,-2 2 0 0,1-3 0 15,-3 4 0-15,-2-4 0 0,0 1 0 0,0 2 0 0,0-3 0 16,1 2 0-16,-1-1 0 0,1-1 0 0,0 0 0 0,1 3 0 15,1-5 0-15,-1 3 0 0,0 1 0 0,0-2 0 16,-1-2 128-16,1 1-128 0,-3 3 0 0,2-2 0 16,-4 3 0-16,0 0 0 0,-2-3 0 0,1 2 0 15,-2 0 0-15,2-2 0 0,1-1 0 0,0 2 0 16,1-2 0-16,0 1 0 0,0 2 0 0,1-1 0 16,1-1 128-16,1 2-128 0,-1-2 0 0,1 2 0 15,0 0 0-15,0-2 0 0,-1 0 0 0,0 2 0 16,-2-3 0-16,-1-2 0 0,-1 2 0 0,-1 0 0 0,-1 1 0 15,0-3 0-15,0 0 0 0,2 2 0 0,1-2 0 16,1 3 0-16,-1-2 0 0,1-1 0 0,1-1 0 0,-2 2 0 16,-1 1 0-16,3 1 0 0,1-3 0 15,0 1 0-15,-4 0 0 0,-2-1 0 0,5 1 128 0,-4-1-128 16,0 3 0-16,0-2 0 0,-2-2 0 16,0 2 0-16,-1-2 0 0,0 0 0 0,1 0 0 0,-1 2 0 15,-2 0 0-15,2-2 0 0,2-1 0 0,-1 0 0 16,0 0 0-16,2 0 0 0,0-1 0 0,-1 1 0 15,1-3 0-15,1 3 0 0,1 0 128 0,1 0-128 16,2 0 0-16,-2 0 0 0,2-1 0 0,0 1 0 16,-2 0 0-16,1 0 0 0,-1 0 128 0,-1 0-128 15,0-2 0-15,-1 1 0 0,0 0 0 0,1 0 128 0,2 1-128 16,-1-2 0-16,-1 1 128 0,3 1-128 0,0-1 0 0,-1 0 0 16,1-1 0-16,2 1 0 0,2 1 0 0,-1-1 0 15,0-2 128-15,-1 1-128 16,-1-1 0-16,-1 1 0 0,-2 0 0 0,0 0 0 0,1-1 0 0,0 2 0 15,1-3 0-15,-1 3 0 0,3 0 0 0,-1 1 0 16,1-2 0-16,-1 2 0 0,0 0 0 0,2 0 0 16,1 2 0-16,2-1 0 0,-1-1 0 0,1 0 0 15,-4 0 0-15,-2 0 0 0,1 0 0 0,-3 0 0 16,-1-1 0-16,0 1 0 0,2 0 0 16,-2 0 0-16,3 0 0 0,-1 0 0 0,2 1 0 0,0 0 0 15,0-1 0-15,0 4 0 0,2 0 0 0,3-2 0 16,1 1 0-16,-2 1 0 0,-2 1 0 0,1-1 0 15,-1-2 0-15,-2 2 0 0,-2 1 0 0,-1 1 0 0,0-3 0 16,2 1 0-16,0 3 0 0,0-2 0 0,-1-2 0 0,1 1 0 16,0-2 0-16,1 3 0 0,0-2 0 0,-1-1 0 15,3 2 0-15,-2 4 0 0,-2-4 0 0,1 0 0 16,-3 1 0-16,0 1 0 0,-1-2 128 0,-2-2-128 16,-4 3 0-16,0 1 0 0,-1-1 0 0,1-2 0 15,-1 2 0-15,0 2 0 0,-2-3 0 0,4-1 0 16,-1 3 0-16,1 1 0 0,-3-2 0 0,2 3 0 15,1-4 0-15,-1 1 0 0,1 4 0 0,1-3 0 16,-2 0 0-16,-1 1 0 0,0-1 0 0,0 2 0 16,2 1 0-16,-2-3 0 0,0 2 0 0,-1-2 0 15,2 2 0-15,-3 0 0 0,1-2 0 0,0 1 0 16,2-2 0-16,-1 0 0 0,2 3 0 0,-2-3 0 16,0 0 0-16,0 2 0 0,-1-2 0 0,2-2 0 15,-2 3 0-15,0 0 0 0,-1-2 0 0,2-1 0 16,-1 5 0-16,0-3 0 0,-1-1 0 0,1 1 0 0,-1 1 0 0,0-2 0 15,-1 3 0-15,0 0 0 0,0-3 0 0,-1 2 0 16,0 2 0-16,-1-2 0 0,2 3 0 0,0-2 0 16,-2 2 0-16,0-1 0 0,3 4 0 0,2-4 0 15,0 4 0-15,1-3 0 0,-1 3 0 0,2-2 0 16,-3 1 0-16,2 2 0 0,-1-3 0 0,0 3 0 16,-1 1 0-16,0 0 0 0,0-2 0 15,-1 2 0-15,-1 0 0 0,-2 0 0 0,1-1 0 0,-2 2 0 16,-2 1 0-16,-1 0 0 0,1 1 0 0,0 0 0 15,-2 1 0-15,2 1 0 0,-1-1 0 0,1 1 0 16,1 1 0-16,0 0 0 0,2-3 0 0,-5-5 0 0,2-2 0 0,1 3 0 16,1 1 0-16,2 2 0 15,-1 1 0-15,0-1 0 0,1 2 0 0,8 15 0 0,-3-4 0 0,-5 1 0 16,1-5 0-16,-1 4 0 0,-2-2 0 0,-1 1 0 16,-2-3 0-16,1 3 0 0,1-4 0 0,0 3 0 15,-2-3 0-15,2 3 0 0,-1-3 0 0,1 1 0 16,0 1 0-16,1-3 0 0,-1 0 0 0,1 2 0 15,-1-2 0-15,0 4 0 0,-2-2 0 0,2 4 0 16,0 1 0-16,0 1 0 0,-1 4 0 0,1-2 0 16,1-2 0-16,0 0 0 0,0-1 0 0,1 2 0 15,2-3 0-15,1 1 0 0,1-5 0 0,-1 2 0 0,0-4 0 16,0 2 0-16,0-2 0 0,0 2 0 0,-1 2 0 16,0-1 0-16,-2 3 0 0,-4-13 0 0,-1 3 0 15,0 0 0-15,-1 4 0 0,0 1 0 0,1-1 0 0,-1-1 0 16,-2 1 128-16,4 19-128 15,-2-8 0-15,0-5 0 0,-3-2 0 0,2-4 0 0,1-1 0 0,2 2 0 16,-2-3 0-16,1 2 0 0,2 1 0 0,1 3 0 16,1-2 0-16,0 3 0 0,-1-2 0 0,0 2 0 15,0-3 0-15,-3 2 0 0,-1-4 0 0,-1 1 0 16,0 1 0-16,0-2 0 0,-2 0 0 0,1 1 0 16,-3-3 0-16,0-1 0 0,0 0 0 0,0 1 0 15,-3-2 0-15,2 2 0 0,1 1 0 0,0 1 0 16,-1 1 0-16,-1 3 0 0,0-3 0 0,-1 5 0 15,-1 1 0-15,1 1 0 0,-2 1 0 0,-1 0 0 0,1 1 0 16,0-4 0-16,0-1 0 0,-1-3 0 0,3 2 0 16,-2-4 0-16,0-2 0 0,0 1 0 0,0-2 0 15,-1-1 0-15,-2 0 0 0,0 1 0 0,1 1 0 0,-3 1 0 16,-1 1 0-16,5-11 0 0,-3 4 0 0,-2 1 0 16,-2 2 0-16,-1 1 0 0,-1-1 0 0,0 2-144 15,-2-2 144-15,-14 14 0 0,5-6 0 0,2-4 0 16,2-3 0-16,2-1 0 0,-3-1 0 0,1-1-128 15,-1-3 128-15,2 0 0 0,-2-2-128 0,0-2 128 16,0 2-128-16,-1-3 128 0,-4 1 0 0,-3-1 0 16,2 0 0-16,11-4-128 0,-2 4 128 0,0-3 0 15,-7 6 0-15,2-5 0 0,-3 5 0 0,1-2-128 16,-2 0 128-16,-23 5 0 0,5-2-192 0,5-3 32 0,3-2 16 16,5-1 0-16,0-3 144 0,0 2-208 0,-2 0 80 15,0-3 128-15,-1 1-160 0,17 0 160 0,-3 0 0 16,-2 0-144-16,-4-2 144 0,-2 1 0 0,-2-1 0 0,-3 1 0 15,-2 2 0-15,-32-1 0 0,12-2 0 0,8 0 0 16,5-2 0-16,5 1 0 0,2-2 0 0,2-1 128 16,3 0-128-16,3-2 0 0,-3-1 0 0,0 0 0 15,-3 1 0-15,-1-5 0 0,-5 1 0 0,6-2 0 16,-3 1 0-16,3-3 0 0,-3 1 0 0,3-1 0 16,0-1 0-16,2 0 0 0,1 3 128 0,2-5-128 15,1 0 0-15,-1 1 128 0,1 1-128 0,-1-4 0 16,1 0 0-16,0-1 0 0,4-1 0 0,0 0 0 15,5 1 0-15,-1-5 0 0,3-1 0 0,2 1 0 16,2-6 0-16,0 1 0 0,1-3 0 0,-1 3 0 16,1 4 0-16,0-4 0 0,0 0 0 0,2-1 0 0,1 4 0 15,-1-5 0-15,0 0 0 0,2 3 0 0,-3-2 0 0,1 1 0 16,1-4 0-16,1 0 128 0,1-1-128 16,1-1 128-16,1-3-128 0,2 3 128 0,-1 1-128 0,1 0 0 15,2 1 0-15,-3 0 0 0,0 4 0 0,1-2 0 16,0-2 0-16,0 3 0 0,-3-1 0 0,1 0 0 15,-1-2 0-15,-1 2 128 0,-2-1-128 0,0 2 0 16,0-2 0-16,-3 2 0 0,-1-4 0 0,1 4 0 16,1 2 0-16,-1-1 0 0,0 2 0 0,-2-2 0 15,3 1 0-15,0-2 0 0,-1-1 0 0,1 1 0 16,3-3 0-16,-1 7 0 0,-2-3 0 0,-1 5 0 16,-2 0 0-16,0-1 0 0,-3 0 0 0,0 4 0 0,-1 1 0 15,-2 1 0-15,-1 1 0 0,2 2 0 0,-1 0 0 16,1 2 128-16,-1 2-128 0,-1-2 0 0,0 5 0 0,-1-4 0 15,-1 0 0-15,-1 2 0 0,0-3 0 0,-1 3 0 16,-2 0 0-16,2-3 0 0,2 3 0 0,-1-1-128 16,1-2 128-16,1 3 0 0,-2-3 0 0,2 0 0 15,1 3 0-15,-1-3 0 0,0 1 0 0,0 0 0 16,-2 1 0-16,3 2 0 0,-5 1 0 0,-3 2 0 16,-5-3 0-16,-2 4 0 0,-3 0 128 0,0 0-128 15,2 1 0-15,0 1 0 0,-1 0 0 0,0 0 128 16,1-1-128-16,3 2 0 0,0-1 0 0,0-1 0 15,1 2 0-15,-2-3 0 0,-1 0 0 0,-2 1 0 16,-2 1 0-16,-1 1 0 0,1-1 0 0,2-1 0 16,-2 1 0-16,1 0 0 0,-1 1 0 0,3-1 0 15,1 0 0-15,-2 1 0 0,-2 1 0 0,-4-1 0 16,-3 2 0-16,1 0 0 0,2 0 0 0,0 2 0 0,2-1 0 16,0 1 0-16,0-2 0 0,2 2 0 0,1-1 0 15,-1-1 0-15,-2 0 0 0,-2 3 0 0,-1-1 0 0,1-1 0 16,2-1 0-16,0 0 128 0,1 0-128 0,0 2 0 15,1-1 0-15,0-1 0 0,3 0 0 0,-3 2 0 16,-5 0 0-16,-3 2 0 0,-2-2 0 0,1 1 0 16,2-3 0-16,-1 2 0 0,2 2 0 0,-1 0 0 15,4 2 0-15,0-3 0 0,-3 0 0 0,1 1 0 16,-3 3 0-16,2-5 0 0,-2 1 0 0,2-1 0 16,0 1 0-16,1 2 0 0,2-1 0 0,2-2 0 15,1 2 0-15,-1 1 0 0,-3 0 0 0,-2-1 0 16,-6-1 0-16,2 0 0 0,3 0 0 0,1 3 0 0,0-3 0 0,3-1 0 15,4 1 0-15,2 1 0 0,0 1 0 0,-4-1 0 16,-1-2 0-16,-5 1 0 0,-3-1 0 0,3 2 0 16,-1-1 0-16,2 0 0 0,1 0 0 0,1 2 0 15,2 1 0-15,-2-2 0 0,0 1 0 0,-1 3 0 16,-4-3 0-16,0-1 0 0,-1 3 0 0,1 0 128 16,4-2-128-16,-1 3 0 0,1-3 0 0,1 1 0 15,2 0 0-15,-3-1 0 0,-5 0 0 0,0 2 0 16,-4-1 0-16,2-1 0 0,1 3 0 0,1-3 0 15,0-4 0-15,2 3 0 0,3 2 0 0,-5 0 0 16,0-5 0-16,-7 3 0 0,0-1 0 0,1 5 0 16,2-4 0-16,3 0 0 0,0-3 0 0,1 1 0 15,-2 0 0-15,1 2 0 0,-4-1 0 0,-1 0 0 0,0 2 0 16,1 1 0-16,1-2 0 0,4-1 0 0,1 1 0 0,0-2 144 16,0 2-144-16,-4-3 0 0,0 3 128 0,-1-3-128 15,0 2 0-15,2-1 0 0,1 0 0 0,5-1 0 16,2 0 128-16,1 2-128 0,1-3 0 0,-2 1 0 15,-2 1 0-15,-2 1 0 0,-2-2 0 0,3 2 0 16,0-2 0-16,0 2 0 0,3-2 0 0,0 3 0 16,4-3 0-16,0 0 0 0,0-1 0 0,-1 0 0 15,0 0 0-15,2 0 0 0,-2-1 0 0,4 0 0 16,0-3 0-16,4 3 0 0,-1-3 0 0,1 0 0 16,-1 1 128-16,4-3-128 0,0 1 0 0,1 1 0 15,-1-2 0-15,0-3 0 0,-2 3 128 0,1-2-128 0,-3 0 0 16,3 3 0-16,1-4 0 0,1 3 0 0,1-5 0 0,1 2 0 15,-1-4 0-15,4 2 0 16,-2-1 0-16,2-2 0 0,-1-2 0 0,4 0 0 0,-1 2 0 16,3-1 0-16,1-3 0 0,0 1 0 0,-2 1 0 0,2-2 0 15,0 1 0-15,-2-1 0 0,3-2 0 0,0 0 0 16,-2 1 0-16,2-1 0 0,-1-2 0 0,0 2 0 16,3-3 0-16,1-1 0 0,-2 1 0 0,0 0 0 15,2 0 0-15,-1 2 0 0,-1-2 0 0,4 0 0 16,-1-4 0-16,2 3 0 0,2-2 0 0,-1 1 0 15,-2 1 0-15,3-1 0 0,1-1 0 0,0 0 0 16,1 2 0-16,0-4 0 0,0-2 0 0,-1-1 0 16,-2-1 0-16,1 0 0 0,1 3 0 0,-2-3 0 15,1 3 0-15,2 1 0 0,-3-4 0 0,2 3 0 16,-1 1 0-16,1-3 0 0,0 1 0 0,1 1 0 0,0-3 0 0,1-1 0 16,2-3 0-16,-1 1 0 0,4-2 0 15,-1 0 0-15,1 0 0 0,2 1 0 0,1 3 0 16,3 0 0-16,-1 0-128 0,2 2 128 0,-4-1 0 0,0-3 0 15,-1 4 0-15,-1 0 0 0,0 3 0 0,-1-5 0 16,2 0 0-16,0 1 0 0,-1 2 0 16,1-2 0-16,-1-2 0 0,4 3 0 0,-2 3 0 0,0-2 0 15,0 1 0-15,1 1 0 0,1-3 0 0,-2 6 0 16,0-3 0-16,0 2 0 0,0-3 0 0,0 4 0 16,-3-3 0-16,1 2 0 0,-2-3 128 0,-1 4-128 15,-4-3 0-15,0 2 0 0,0-2 0 0,-1 5 0 16,0 2 0-16,-2-1 0 0,0 0 0 0,-1 2 0 15,0 1 0-15,-1 1 0 0,1 0 128 0,-1 3-128 16,-2 3 0-16,2 0 0 0,-4-1 0 0,0 3 0 16,-2 3 0-16,2 0 0 0,-2-3 0 0,0 5 0 15,-1-1 0-15,1 2 0 0,-2 0 0 0,2 1 0 0,-2 0 0 0,-1-1 0 16,-1 3 0-16,-1-2 0 0,-2 0 0 0,-1 1 0 16,-1 1 0-16,-2-1 0 0,0-1 0 0,-1-1 0 15,1 1 0-15,1-1 0 0,-1 2 0 0,0 1 0 16,-1-3 128-16,3 0-128 0,1 1 0 0,1 0 0 15,0-1 0-15,4-4 0 0,-1 1 128 0,1-1-128 16,-2-4 0-16,2 1 128 0,0 1-128 0,0-4 0 16,2-4 128-16,0 0-128 0,3-2 0 0,2 0 0 15,-1-3 0-15,2 1 0 0,2-1 0 0,-1-2 0 16,-1 1 0-16,1 0 0 0,0-4 0 0,0 3 0 16,2-4 128-16,-2 2-128 0,1-2 0 0,0 0 0 15,-1 1 0-15,3-4 0 0,-1 4 0 0,2-2 0 0,0-5 0 0,2 0 0 16,1-1 0-16,0-1 0 0,1 1 0 0,2-3 0 15,0 1 0-15,3-1 0 0,-1 0 0 0,2-1 0 16,1-2 0-16,1-1 0 0,1 2 0 0,1-4 0 16,1-1 0-16,0-1 0 0,0 4 0 0,1-3 0 15,1 1 0-15,0 0 0 0,2 3 0 0,0-3 0 16,-1 3 0-16,-1 1 0 0,0-3 0 0,0 1 0 16,1-2 0-16,1 3 0 0,-1 2 0 0,-1-4 0 15,2 2 0-15,0 2 0 0,0-2 0 0,0 2 0 16,0 2 0-16,0 0 0 0,-1-1 0 0,1-2 0 15,-2 0 0-15,0 3 0 0,1-1 0 0,0-3 0 16,-2 1 0-16,-1 3 0 0,3 3 0 0,-2-1 0 16,0-1 0-16,1 2 0 0,-2-2 0 0,-1 2 0 0,2 1 0 15,-1 0 0-15,0-2 0 0,0-1 0 0,-1-1 0 0,2 3 0 16,2-1 0-16,1 0 0 0,1 1 128 0,0 0-128 16,-1 1 0-16,0-1 0 0,2-1 0 0,1 0 0 15,-3 1 0-15,1-2 0 0,1 0 0 0,0 1 0 16,-3 0 0-16,1 0 0 0,0 2 0 0,-1-1 0 15,-2 2 0-15,2 3 0 0,-3-2 0 0,1-1 0 16,1 1 0-16,-2 0 160 0,0 1-160 0,0-1 128 16,0-2-128-16,0 2 0 0,0 0 0 0,2 3 128 15,-2-2-128-15,0 2 128 0,-1 2-128 0,1-2 128 16,0 2-128-16,0-2 192 0,-1 2-192 0,1 0 192 16,-2 1-64-16,3-2-128 0,-3 3 192 0,1-1-64 15,-1 3-128-15,1 3 192 0,-2 0-192 0,1-3 192 0,-2 1-192 16,0 2 192-16,2 1-192 0,-2 2 192 0,-2 1-192 15,1 2 128-15,0 0-128 0,0 1 128 0,-3 2-128 0,3 3 0 16,4-2 0-16,-4 10 0 0,0-8 0 0,0 8 0 16,0 0-160-16,0 0 160 15,0-9-1104-15,0 9-128 0,0 0-32 16,10-1 0-16,3 2-2176 0,6 2-432 0</inkml:trace>
  <inkml:trace contextRef="#ctx0" brushRef="#br2" timeOffset="-115610.97">29130 11684 10815 0,'0'0'480'0,"0"0"96"0,9 0-448 0,-2 0-128 15,-7 0 0-15,9 0 0 0,-9 0 1024 0,6 2 192 16,-6-2 48-16,0 0 0 0,0 0-176 0,0 0-48 15,0 0 0-15,0 0 0 0,0 0 208 0,0 0 32 16,0 0 16-16,0 0 0 0,-13 3-192 0,0 4-32 16,-2-3-16-16,-4 1 0 0,-2 2-304 0,-5-2-64 15,-4 4-16-15,3 0 0 0,-4 0-64 0,2 3-16 0,2 0 0 0,-1 0 0 16,2 2-224-16,-3 2-48 0,3-1-16 16,2 1 0-16,2-4-176 0,8 0-128 0,2 1 192 0,3-3-192 15,4 1 208-15,3 1-64 0,2-12-16 0,7 11 0 16,2 3 64-16,3 0 0 0,5-3 0 0,2 0 0 15,3 3 0-15,-1-3 0 0,0-1 0 0,0 3 0 16,2 0-192-16,-1-3 160 0,-1 2-160 0,0 1 160 16,-4 1-160-16,1 0 0 0,-3 0 0 0,-2 0 128 0,-3-1-128 15,-1 1 192-15,-4 1-192 0,-2 0 192 0,-3-2 64 0,-4-3 32 16,-2 2 0-16,-4-3 0 0,-3 2 400 0,-2-2 80 16,-3 1 0-16,-1 0 16 0,-7-3-224 0,1 0-48 15,-3 2-16-15,-3-5 0 0,-4 0-240 0,-1-2-32 16,1 1-16-16,4-2 0 0,1-1-208 0,3-4 176 15,1-1-176-15,4 1 160 0,0 1-160 16,3-6 0-16,2 0 0 0,3-1 0 16,2 1-1024-16,3-3-176 0,4 1-32 0,3 1-16 15,4-3-1344-15,4 1-272 0,5 0-48 0</inkml:trace>
  <inkml:trace contextRef="#ctx0" brushRef="#br2" timeOffset="-115323.61">29760 11252 27007 0,'0'0'1200'0,"-8"-4"240"0,8 4-1152 0,-10 2-288 0,-2 0 0 0,0 7 0 15,-4 4 128-15,-1 5-128 0,1 3 192 0,-1 7-192 16,-4 3 352-16,3 0-32 0,3 5-16 0,-1 5 0 16,-2 1-32-16,0 6 0 0,0-1 0 0,0 5 0 0,-1 3-128 0,2-3-16 15,0-1-128-15,1 0 192 0,0-2-192 0,1-3 128 16,0 0-128-16,1-8 0 0,0-3 128 0,1-2-128 16,3-5 0-16,1-1 144 15,0-7-464-15,4-1-80 0,1-1-32 0,2-4-8256 16,2-14-1648-16</inkml:trace>
  <inkml:trace contextRef="#ctx0" brushRef="#br2" timeOffset="-114858.04">29354 11916 19343 0,'0'0'1728'0,"8"-4"-1392"15,2-5-336-15,3 4 0 0,1 2 1680 0,7 2 272 16,3-1 48-16,4-2 16 0,4 1-1472 0,2 2-288 15,2 0-64-15,0-1-16 0,-2 2-48 0,-1 0 0 16,0 0 0-16,-1 0 0 0,0 2-128 0,-2-2 0 16,-2-2 0-16,-5 1 128 0,-5 1 0 0,-3 0 0 15,-4-1 0-15,-11 1 0 0,0 0 384 0,0 0 64 16,0 0 0-16,0 0 16 0,0 0 240 0,-10 4 32 16,-4 1 16-16,-5 2 0 0,-4 4-352 0,2 0-64 15,-7 3-16-15,2 1 0 0,-2 3-144 0,3 0-48 0,1 0 0 0,2-2 0 16,3-2-256-16,4 1 0 0,3 1 128 0,6-2-128 15,2-2 0-15,7-2 0 0,3 2 0 0,4-3 0 16,2 0 288-16,3-6 0 0,3 1 0 0,5-2 0 16,0-2 80-16,-1-3 16 0,1-1 0 0,-4-1 0 15,2-5-208-15,-2 2-48 0,-3-2 0 0,-3 3 0 0,-3-5-128 16,-2 3 192-16,-2-2-192 0,-6 11 192 0,0 0-64 0,0 0 0 16,-1-9 0-16,1 9 0 0,0 0 32 0,-10 4 0 15,0 1 0-15,-1 2 0 0,2 2-160 0,1 0 0 16,2 4 0-16,4-2 0 0,2-11 0 0,1 13-176 15,2-3 48-15,2 3 0 16,2-4-256 0,4 0-64-16,1-4 0 0,0 0 0 0,2-1-1584 0,0-2-320 0,0-4-64 15,0-2-12224-15</inkml:trace>
  <inkml:trace contextRef="#ctx0" brushRef="#br2" timeOffset="-114364.9">30496 11288 21183 0,'-7'-21'944'0,"5"10"192"0,-1 5-912 0,3 6-224 16,-2-9 0-16,2 9 0 0,0 0 1344 0,0 0 240 0,0 0 32 0,-11 11 16 15,4 6-992-15,-3 2-208 0,-2 6-48 0,-1 6 0 16,-2 3 128-16,-1 3 32 0,-2 0 0 0,0 3 0 15,2 6-32-15,0 1 0 0,-1 1 0 0,-1 3 0 16,1 0-32-16,1 0-16 0,-1-1 0 0,2-5 0 16,1 1-160-16,4-6-48 0,2-6 0 0,2-6 0 15,-1-4-112-15,2-6-16 0,1-6-128 0,2 0 192 16,-1-1 144-16,3-11 32 0,0 0 0 0,0 0 0 16,0 0 272-16,13-1 48 0,1-5 16 0,1-1 0 0,2-3-320 0,2 0-48 15,1-3-16-15,1 2 0 0,-1-1-192 16,0 0-128-16,1 4 128 0,-2-1-128 0,0 3 0 0,-3-1 0 15,-3 2 0-15,0 3 0 0,-2 2 0 0,-11 0 0 16,0 0 0-16,8 7 0 0,-4 4 0 0,-1 3-128 16,-4 0 0-16,-1 0 0 0,-5 1 128 0,-2 3 0 15,-2 1 0-15,-4-2 0 0,-3 0 0 0,-2 1 0 16,-3 0 0-16,-2-1 0 0,-1 0 0 0,0-2 0 16,0 0 0-16,2-1 128 0,1-2-128 0,4-1 128 15,1-6-128-15,3 3 128 0,2-2-128 0,3-3 0 16,10-3 0-16,0 0 0 0,-9-3-176 0,9 3-96 15,-3-9-32-15,6 1 0 16,1-6-2240-16,3 0-448 0,5-4-80 0,2-3-32 0</inkml:trace>
  <inkml:trace contextRef="#ctx0" brushRef="#br2" timeOffset="-114109.27">31085 11316 30751 0,'-14'-3'1360'0,"3"4"288"0,-6 6-1328 0,2 0-320 0,-3 6 0 0,-3 6 0 16,-6 8 192-16,0 3-16 0,1 3-16 0,-1 4 0 16,3 1 80-16,0 6 16 0,-2 0 0 0,5 4 0 0,-1-2-80 15,3 0-16-15,0-2 0 0,1 1 0 0,-1-2-160 0,3 2 0 16,3-7 0-16,1-3 0 0,1 2 128 0,2-2-128 15,1-6 128-15,5-3-128 0,1 2-160 16,2-6-112-16,0-3-32 0,2-6 0 16,-2-13-2192-16,0 0-432 0</inkml:trace>
  <inkml:trace contextRef="#ctx0" brushRef="#br2" timeOffset="-113791.96">30844 12077 26719 0,'0'0'2368'0,"0"0"-1888"16,11-1-480-16,3 0 0 0,2-2 864 0,4 0 80 15,5 0 16-15,3-2 0 0,3 1-256 0,1-3-64 16,2-1 0-16,-1 0 0 0,-1-2-192 0,-2 3-32 16,-1-4-16-16,-2-1 0 0,-8 0-64 0,0-2-16 15,-1-3 0-15,-5 2 0 0,-4-2 448 0,-4 4 64 16,-4 1 32-16,-4 1 0 0,-4 3 48 0,-6 0 16 0,-5 3 0 0,-6 5 0 15,-8 5-416-15,-2 6-64 0,-3 1-32 16,0 6 0-16,0 4-176 0,3 1-48 0,2 4 0 16,4-2 0-16,4-1-192 0,8 1 176 0,7-1-176 0,6 4 160 15,7-2-160-15,6 2 0 0,7-3 0 0,3 2 128 16,3-3-128-16,4-2 192 0,3-1-192 0,3-3 192 16,3-3-336-16,-2-2-64 0,1-5-16 0,-8-2 0 15,-2-6-2608 1,-2-1-528-16,-7-4-96 0</inkml:trace>
  <inkml:trace contextRef="#ctx0" brushRef="#br2" timeOffset="-112005.33">28275 10739 9839 0,'-26'3'432'0,"12"1"96"0,1-4-528 0,-3 3 0 0,1-1 0 0,1-2 0 0,0 2 880 0,1-1 64 15,2 0 16-15,-1 0 0 0,0-1-48 0,0 2 0 16,2 0 0-16,0 2 0 0,-3-3 48 0,1-1 16 16,-1 0 0-16,1 2 0 0,1-1-96 0,1 0-32 15,0-1 0-15,1 0 0 0,0 0 96 0,9 0 16 16,0 0 0-16,0 0 0 0,0 0-48 0,0 0 0 16,0 0 0-16,0 0 0 0,0 0-128 0,11-2-16 15,5-3-16-15,-1 1 0 0,3 0-112 0,3 0 0 16,6-1-16-16,6-1 0 0,6 1-112 15,5-4-32-15,3 1 0 0,3 2 0 16,3-3-32-16,1 4-16 0,2-4 0 0,4 2 0 0,1 2-80 0,6-1-16 16,6 2 0-16,-2 0 0 0,-2 3-32 0,-1 0-16 15,1 1 0-15,5 1 0 0,1 0-64 0,-2-1-16 16,0 0 0-16,-1 0 0 0,-1 0-48 0,-2 2-16 16,-4-1 0-16,1-1 0 0,1-1-16 0,-2 2-128 0,-5 1 192 15,-2 0-64-15,-2-2-128 0,-1 0 128 16,0 0-128-16,-3 0 128 0,-3-2-128 0,1 2 192 15,-1 0-192-15,0 0 192 0,-2 0-16 0,-3 2 0 16,-3-1 0-16,-2 0 0 0,-2 2-176 0,-1-3 0 16,-4-3 0-16,-1 3 0 0,-3-1 0 0,0 0 0 0,-2-1 0 15,-2 1 0-15,3 0 0 0,-1 0 0 0,2 1 0 0,3 0 0 16,2-2 0-16,-3 2 0 0,1 2 0 16,-2-2 0-16,0-2 0 0,0 1 0 0,-1 4 0 0,3-1 0 15,-2-2 0-15,-1 1 0 0,0 2 0 0,-1 1 0 16,-1-2 0-16,-1 1 0 0,-4-2 0 0,2 0 0 15,-1 1 0-15,1 0 0 0,-2 0 0 0,0 0 0 16,-2-3 0-16,1 0 0 0,3-1 0 0,-3 1 0 0,-3 1 0 16,-2 0 0-16,-1-1 0 0,1 1 0 0,-1 2 0 0,0 0 0 15,0-4 0-15,-1 2 0 0,-2 2 0 0,-1-2 0 16,1 0 0-16,-1 0 0 0,0 0 0 0,0 0 0 16,0 0 0-16,3 0 0 0,-3 0 0 0,2 1 0 15,-1 0 0-15,2 2 0 0,-1-2 0 0,1 1 0 16,-1 1 0-16,2 0 0 0,-2 0 0 0,1 2 0 15,-2-1 0-15,0-1 0 0,-11-3 0 0,10 5 0 16,-3-1 0-16,-7-4 0 0,0 0 0 0,11 6 0 16,-11-6 0-16,0 0 0 0,7 3 0 0,-7-3 0 15,0 0 0-15,10 1 0 0,-10-1 0 0,8 2 0 16,-8-2 0-16,9 4 0 0,-9-4 0 0,0 0 0 16,8 7 0-16,-8-7 0 0,7 5 0 0,-7-5 0 15,0 0 0-15,5 11 0 0,0-5 0 0,-5-6 0 16,2 13 0-16,-2-3 0 0,0 3 0 0,2-2 0 15,-1 0 0-15,1 3 0 0,-1-2 0 0,3 1 0 0,-2 5 0 0,2 3 0 16,1-1 0-16,2-1 0 0,-1 0 0 0,0 1 0 16,-1 2 0-16,2 3 0 15,-1-1 0-15,3 0 0 0,0 3 0 0,-1 0 0 0,-1 4 0 16,1 3 0-16,-1-3 0 0,0 4 0 0,-2-2 0 0,0 2 0 16,0 2 0-16,0 1 0 0,-1-1 0 0,0 0 0 15,0 1 0-15,-3-1 0 0,1-4 0 0,0 1 0 16,-2 2 0-16,0 0 0 0,0-2 0 0,-2 1 0 15,0 1 0-15,1 0 0 0,-2-2 0 16,2 2 0-16,-2-1 0 0,2-2 0 0,-2-1 0 0,1 1 0 0,-1 3 0 16,1-1 0-16,-1 2 0 0,2 0 0 15,0 1 0-15,-1-1 0 0,0 0 0 0,2-3 0 16,-1-3 0-16,1 4 0 0,-2 1 0 0,2-3 0 0,2-3 0 0,-1 1 0 16,-1-2 0-16,1-1 0 0,0 2 0 0,2 2 0 15,-2-1 0-15,-1-1 0 0,0 2 0 0,0 1 0 16,0 0 0-16,3-2 0 0,-3-3 0 0,0 1 0 15,0-1 0-15,0 2 0 0,0-3 0 0,0 0 0 16,0-7 0-16,0 2 0 0,0-2 0 0,0 2 0 16,-3-5 0-16,3-1 0 0,0-2 0 0,-1-2 0 15,-2 2 0-15,2-5 128 0,1-9-128 0,-2 13 192 16,0-2-192-16,0-3 192 0,2-8-192 0,-4 11 0 16,-5-4 0-16,9-7 0 0,-9 7 0 0,2 2 0 15,-1-2 0-15,0 0 0 0,8-7 0 0,-10 4 160 0,1-1-160 16,9-3 160-16,-11 2-160 0,1-1 128 0,-1-1-128 15,4 0 128-15,-5-1-128 0,2 0 160 0,-1-2-160 16,-2 2 160-16,2-1-32 0,-3-1 0 0,-3-1 0 0,1 0 0 16,-2 1-128-16,-1 1 128 0,-2 0-128 0,-2-1 128 15,-3-4-128-15,-3 2 192 0,-3 2-192 0,0-3 192 16,-1 1-192-16,-4 1 0 0,-4-1 0 0,-2-2 0 16,-3 2 0-16,-2 0 0 0,-3-4 160 0,-2 4-160 15,-4-1 160-15,-1-1-160 0,1 2 128 0,-5-1-128 16,-7-4 128-16,1 2-128 0,-6-1 128 0,3 4-128 0,1-1 176 0,0-1-48 15,0-1-128-15,-2-3 192 0,-5 6-192 16,2-2 144-16,2 0-144 0,1 4 128 0,3 0-128 0,0 0 0 16,2 0 0-16,0-2 128 0,0 1-128 0,4-1 0 15,-1 2 144-15,5 1-144 0,1 0 128 0,6 0-128 16,-4-1 128-16,0-3-128 0,-2 1 0 0,0 0 0 16,2 1 0-16,4-1 0 0,0 2 0 0,4 2 0 15,3 1 0-15,3 0 128 0,3-3-128 0,2 1 128 16,3 1-128-16,-2-1 128 0,-1-4 0 0,2 1 16 15,-1 0 0-15,3 0 0 0,-1-2-144 0,2 2 0 16,-4 0 0-16,2-1 0 0,-1 1 0 0,2 1 0 16,-1-2 0-16,3 1 0 0,1-1 0 0,-4 1 0 0,-1-1 0 0,-2 1 128 15,-1 0-128-15,2-2 192 0,-2 2-192 0,2 3 192 16,1-1-192-16,3 1 0 16,-1-3 0-16,1 3 0 0,0 2 0 0,2 0 0 0,3-1 160 0,3 0-160 15,1 1 160-15,3 0-160 16,2-1 128-16,4 1-128 0,1 0 0 0,3 0 128 15,1-2-128-15,9 2 0 0,0 0 0 0,0 0 0 0,0 0 0 0,0 0 0 16,0 0 0-16,0 0 0 0,0 0-224 0,0 0 80 31,17 0-1184-31,3 0-224 0,8-1-48 0,6-1-11888 0,4-5-2368 0</inkml:trace>
  <inkml:trace contextRef="#ctx0" brushRef="#br2" timeOffset="-110215.97">29674 13713 6447 0,'0'0'576'0,"0"0"-576"15,0 0 0-15,0 0 0 0,0 0 1344 0,0 0 176 16,0 0 16-16,0 0 16 0,7-10-432 0,-3 3-96 16,-4 7 0-16,0 0-16 0,0 0 48 0,0 0 16 15,0 0 0-15,0 0 0 0,0 0-96 0,0 0-16 16,0 0 0-16,0 0 0 0,-3 9-176 0,-3 4-32 0,-3 1-16 0,1 3 0 16,-2 2-16-16,1 1 0 0,-2 2 0 0,-1 0 0 15,1 0-272-15,-3 1-48 0,-1-1-16 0,-2-1 0 16,0 2-48-16,3 1-16 0,2-3 0 0,3-5 0 15,-1-1 64-15,3-3 0 0,2-1 0 0,3-3 0 16,2-8 64-16,0 0 32 0,0 0 0 0,0 0 0 16,10-5 224-16,4-3 32 0,1-6 16 0,3-1 0 0,1-2-192 15,3 1-48-15,-1-1 0 0,2-1 0 16,0-2-320-16,4 1-64 0,-2 1 0 0,1 2-128 0,-1 1 128 0,0 2-128 16,0 0 0-16,-3 2 0 0,-1 4 0 0,-3 3 0 15,-4 3 0-15,-3 4 0 0,-3 2 0 0,-2 6 0 16,-2 2 0-16,-2 6-144 0,-2 5 144 0,-1-1 0 15,-3 4 0-15,-1-3-128 0,-1 1 128 0,-4 2 0 16,1-3 0-16,-3-2 0 0,1-2 0 0,-1-3 0 16,-3-2 0-16,4-1 0 0,1 2 0 0,2-2 0 15,3-5-144-15,5-9 144 16,0 0-1376-16,0 0-208 0,5 10-32 0,-5-10-13808 0</inkml:trace>
  <inkml:trace contextRef="#ctx0" brushRef="#br2" timeOffset="-109859.12">30292 13839 32255 0,'-15'0'2864'0,"1"1"-2288"0,1 2-576 0,-1-1 0 16,-2 5 192-16,2 1-64 15,1-1 0-15,0 3-128 0,-1 1 0 0,2 3 0 0,-1 3 0 0,1-1 0 16,2 2 0-16,1 1 0 0,3 0 0 0,4-2 0 15,0-2 0-15,6-1 0 0,4-1 0 0,4-3 0 16,4-2 160-16,4-1-32 0,3-2 0 0,4 0 0 16,2-1 192-16,3-4 48 0,1-5 0 0,0 1 0 15,-2 0 0-15,0 2 0 0,-3-4 0 0,-4-3 0 0,-4-5-32 16,-2 0 0-16,-3 0 0 0,-3-2 0 16,-6 0 176-16,-1-1 48 0,-7 1 0 0,-2-2 0 0,-2 2 0 15,-3 0 0-15,-4 0 0 0,0 1 0 0,-2 1-352 0,0 1-64 16,-2 4-16-16,-1 1 0 0,-1 2-128 0,0-3 0 15,0 4-192-15,3 1 192 16,2-1-1504-16,1 3-176 0,2 0-48 0,11 2-9408 16,0 0-1872-16</inkml:trace>
  <inkml:trace contextRef="#ctx0" brushRef="#br2" timeOffset="-109693.08">30954 13580 27647 0,'0'0'2448'0,"0"0"-1952"16,-11-4-496-16,2 4 0 0,1 4 256 0,0 2-32 16,-5 3-16-16,1 3 0 0,1 1 80 0,0 6 16 0,-3 4 0 0,1 1 0 15,0 6 96-15,2-1 32 16,-1 4 0-16,2-1 0 0,0-1-176 0,2 0-16 16,3 1-16-16,0-1 0 0,-1 2-96 0,-1-6-128 0,2 0 176 0,-2-3-176 15,-1 3 0-15,-1-4 0 0,0-3 0 0,-1-4-9536 16,-1-2-1856-16</inkml:trace>
  <inkml:trace contextRef="#ctx0" brushRef="#br2" timeOffset="-109555.53">30634 13883 25791 0,'8'-6'2304'0,"2"-2"-1856"16,3 4-448-16,2 2 0 0,3 1 880 0,5 1 80 16,2 0 0-16,7 0 16 0,5 0-272 0,2 1-48 15,4 3-16-15,-1 0 0 0,-1 2-224 0,-3-2-48 16,0 2-16-16,-6 0 0 15,-5 0-1584-15,-5-1-320 0,-4 2-64 0</inkml:trace>
  <inkml:trace contextRef="#ctx0" brushRef="#br2" timeOffset="-108950.98">29655 14668 23439 0,'0'0'1024'0,"0"0"240"0,-2-16-1008 0,-2 5-256 0,-1 2 0 0,-1 3 0 0,-3-3 1104 0,-2 5 176 16,-1-1 48-16,-3 4 0 0,-5 3-432 16,0 3-96-16,-3 3-16 0,-2 3 0 0,-4 4-272 0,-1 3-48 15,1 1-16-15,0 0 0 0,1-1-16 0,4 1-16 16,0 2 0-16,6-2 0 0,6-2-128 0,3 1-32 15,4-1 0-15,7-3 0 0,5-2-16 0,6-4-16 16,2 0 0-16,6-6 0 0,3-3 224 0,2-4 64 16,2-3 0-16,3-2 0 0,-1-1-112 0,1-5-16 15,1-1 0-15,-6-2 0 0,0-3-144 0,-5-1-48 16,-4 0 0-16,-3 5 0 0,-3 7 48 0,-3 2 0 16,0 0 0-16,-3 3 0 0,-5 6-32 0,0 0 0 0,0 0 0 15,-4 6 0-15,4-6-32 0,-9 15-16 16,0 4 0-16,-1 2 0 0,0 2-160 0,2 0 0 15,2 1 0-15,-1 1 0 0,0-5 0 0,3 1 0 16,1-2-144-16,3-3 144 0,0 0-352 0,3-6-16 0,1-1 0 0,2-2 0 31,-6-7-1744-31,14 5-336 0,1-5-80 0,2-5-12896 0</inkml:trace>
  <inkml:trace contextRef="#ctx0" brushRef="#br2" timeOffset="-108585.39">30196 14610 23951 0,'0'0'2128'0,"-4"-9"-1696"0,4 9-432 0,0 0 0 16,0 0 496-16,0 0 16 0,-8-3 0 0,-1 1 0 0,-2 4 96 0,-1 1 32 16,1 6 0-16,-3-5 0 0,-3 0 160 15,0 4 32-15,-2-1 16 0,-3 5 0 0,-1-3-80 0,0 2 0 16,3-3-16-16,2 3 0 0,3 4-96 0,3-3-16 15,2-2 0-15,5 4 0 0,4-1-272 0,2 1-64 16,3 0-16-16,4 1 0 0,3-1-32 0,4-3 0 16,4 1 0-16,2 0 0 0,-1-3-64 0,0 3 0 15,-1-3-16-15,-1 1 0 0,-4-4-176 0,-4 2 128 16,-10-8-128-16,0 0 128 0,5 7-128 0,-5-7 0 16,0 0 0-16,-6 12 0 0,-5-3 208 0,-2 0-32 15,-5-4-16-15,-4 1 0 0,-2 0 64 0,0-2 16 0,0-2 0 0,-1 0 0 16,-2 1-112-16,0-1-128 15,-1-2 176-15,4 0-176 0,2 0 0 0,5-1 0 16,1-2 0-16,6 0-144 16,4-1-1872-16,6 4-368 0,5-10-80 0,5-1-13088 0</inkml:trace>
  <inkml:trace contextRef="#ctx0" brushRef="#br2" timeOffset="-108433.45">30413 14666 26719 0,'0'0'1184'0,"0"0"240"0,0 0-1136 0,0 0-288 0,-8 5 0 0,3 7 0 16,0-1 960-16,3 3 128 0,0 1 16 0,2 6 16 15,0 0-784-15,-1 6-144 0,0 2-48 0,-2-2 0 0,1 2 16 16,-1-2 0-16,1 1 0 0,-1-4 0 0,2 0-32 16,-2 0-128-16,1-3 192 0,0-2-64 0,1-1-128 0,0-3 128 15,1-6-128-15,0-9 128 16,1 10-496-16,-1-10-96 0,0 0-32 0,0 0-13456 15</inkml:trace>
  <inkml:trace contextRef="#ctx0" brushRef="#br2" timeOffset="-108208.47">30654 14757 23039 0,'0'0'1024'0,"0"0"192"0,0 0-960 0,-7 7-256 15,0 6 0-15,-1 2 0 0,-4 3 2016 0,-1 0 352 16,-2 1 80-16,-1 4 16 0,-1 2-976 0,-1-1-192 0,-1 0-32 0,-1 2-16 15,0-3-496-15,-2 1-112 16,0 3 0-16,-1-7-16 0,1-1-352 0,0 0-64 16,3 0-16-16,4 0 0 0,2-2-192 0,2-3 0 15,2-3-144-15,4-1-11488 16,1 2-2288-16</inkml:trace>
  <inkml:trace contextRef="#ctx0" brushRef="#br2" timeOffset="-107587.77">29297 15355 2751 0,'13'-4'256'0,"-2"1"-256"15,2-1 0-15,-2-3 0 0,2 2 3008 0,-2 0 576 0,1 0 96 0,2-1 32 16,-2 2-1552-16,0 1-304 16,-2 0-64-16,-10 3-16 0,10-7-352 0,-2 2-64 0,-1 0-16 15,-7 5 0-15,0 0-112 0,0 0-16 16,-3-10-16-16,3 10 0 0,-13 1-256 0,-2 2-48 0,-3 2-16 0,-6 0 0 15,-3 4-336-15,-3 0-64 0,-3 2-16 0,1 1 0 16,0 0-80-16,4 0 0 0,3-2-16 0,2 3 0 16,2-3-160-16,6 1-16 0,1 1-16 0,4-2 0 15,1 1-176-15,4 2 0 0,5-2 0 0,5 1 0 0,0-6 128 16,3 3-128-16,4 0 0 0,4 1 128 0,2-3-128 16,1 3 128-16,-2-3-128 0,1 5 128 0,0-2-128 15,-3 1 0-15,-3 0 0 0,-3-5 0 0,-3 5 0 16,-2-4 0-16,-4-1 0 0,-2 3 0 0,2-9 0 0,-12 5 0 15,-1 0 0-15,-2 1 0 0,-2-2 0 0,-1 0 128 16,1-1-128-16,-2 2 0 0,-3-1 128 0,0-2-128 16,1-3 0-16,-1 0 128 0,3-1-128 0,1 1 0 15,2-3 0-15,3-1 0 16,2 0-368-16,2 0-96 0,9 5-32 0,-7-10 0 16,6-2-2096-16,4 2-416 0</inkml:trace>
  <inkml:trace contextRef="#ctx0" brushRef="#br2" timeOffset="-107380.33">29724 15226 28735 0,'-9'-9'1280'0,"9"9"256"0,0 0-1232 0,0 0-304 0,-9 1 0 0,0 3 0 15,0 5 128-15,2 2-128 0,-1 2 192 0,-1 3-192 16,-2 1 464-16,-2 3-16 0,-1 2 0 0,0 3 0 15,0 3-48-15,1 1-16 0,-1-3 0 0,2 2 0 16,0-2-208-16,3 1-48 0,3-3-128 0,1-1 192 16,0 1-192-16,0-2 0 0,1-2 128 0,1-2-128 15,1-3-1408-15,-1-1-336 16,1-1-64-16</inkml:trace>
  <inkml:trace contextRef="#ctx0" brushRef="#br2" timeOffset="-106587.45">29470 15492 26895 0,'0'0'1184'0,"14"-1"256"0,4 0-1152 0,3 2-288 15,3 0 0-15,3-1 0 0,1-2 272 0,4 1 0 16,1-1 0-16,5 0 0 0,-2-2 64 0,0 1 16 16,-1 0 0-16,-4-1 0 0,-1 3-96 0,-5-2-32 15,-3-2 0-15,-7 2 0 0,-1 1-48 0,-4-1-16 16,-10 3 0-16,0 0 0 0,0 0 160 0,0 0 48 15,0 0 0-15,0 0 0 0,-10 13-112 0,-4-3-32 0,0 2 0 0,-4 2 0 16,-3 2-80-16,-2 2-16 16,-1-3 0-16,2 2 0 0,3-2-128 0,2 0 0 15,6 0 0-15,3-1 0 0,2-6 0 0,6-8 0 16,1 14 0-16,6-5 0 0,5-1 128 0,5-6 0 0,3-2 0 16,4-1 0-16,3 0 192 0,0-4 16 15,-2-6 16-15,-2 4 0 0,0-3-192 0,-3-1-32 0,1 1-128 0,-4-4 192 16,-3-1-64-16,0 4-128 0,-4-1 176 0,-1 1-176 15,-2 2 128-15,-7 9-128 0,2-10 0 0,-2 10 0 16,0 0 176-16,0 0-176 0,0 0 160 0,-10 11-160 16,1 2 0-16,3-1 0 0,3 4 0 15,-1-2 0-15,3 0 0 0,2-4 0 0,3 1 0 0,0 1 0 16,4-6 0-16,4 0 0 0,4 1 0 0,2-3 0 16,-1-3 0-16,5-4 0 0,3-4 0 0,2 0 0 0,1 1 208 15,1-4-48-15,2 1-16 0,1-4 0 0,-2-3 0 0,-1-2 0 16,-3 0 0-16,-2 0 0 0,-1-1 48 0,-2-2 0 15,0-5 0-15,-2 0 0 0,-1-5-64 16,-2 1 0-16,1-1 0 0,-3-2 0 0,-4 0-128 0,-1 5 128 16,-4 8-128-16,0 3 128 0,-3 6-128 15,-2 0 0-15,0 11 0 0,0 0 0 0,-10 0 0 0,-1 4 0 16,-5 6 0-16,0 4 0 0,-3 4 0 0,0 5-176 16,0 3 176-16,-2 4-192 0,4 3 192 0,-4 3 0 15,0 2-144-15,-1 2 144 0,2 2 0 0,3-1 0 16,3-1 0-16,7-4 0 0,5-3-128 0,4-1 128 0,4-6 0 15,5-1 0-15,6-3 0 0,2-5 0 16,1 1-144-16,3-9 144 0,1-3 0 0,3-3 0 16,1-3 0-16,0-3 0 0,0-5 0 0,-1 1 176 15,-1-3-176-15,-2 2 160 0,-1-3-160 0,-2 2 0 16,-4-4 0-16,-1 6 0 0,-5-3 0 0,-2 3 128 0,-3 0-128 16,-6 7 0-16,0 0 0 0,0 0 128 0,0 0-128 0,0 0 0 15,0 0 0-15,0 0 0 0,0 0 0 16,0 0 0-16,0 0 0 0,0 0 0 0,0 0-144 0,0 0 144 15,0 0 0-15,0 0 0 0,0 0-128 0,13 2 128 16,0 2 0-16,0 1 0 0,-2-2-128 16,3 0 128-16,0 1 0 0,1 3 0 0,2-2 0 0,1 1 0 15,-1 2 0-15,-1-1 0 0,-4 3 0 0,1-1 0 16,-2 1-144-16,-2-2 144 0,-1 1 0 0,-8-9-144 31,8 8-2336-31,-8-8-464 0,0 0-80 0,0 0-32 0</inkml:trace>
  <inkml:trace contextRef="#ctx0" brushRef="#br2" timeOffset="-105626.68">27450 13166 11055 0,'-8'5'976'0,"-2"1"-784"0,1-3-192 0,0 1 0 16,0 0 704-16,9-4 80 0,-6 6 32 0,6-6 0 15,0 0-96-15,0 0-16 0,0 0 0 0,0 0 0 16,0 0 240-16,0 0 32 0,12 4 16 0,-1-4 0 15,-1-4-16-15,4-1 0 0,0 4 0 0,1-3 0 16,3 0-16-16,1-2 0 0,2 1 0 0,5 1 0 0,2-6-32 0,7 2-16 16,3-1 0-16,2 1 0 0,6-1-256 15,1 0-48-15,1-4-16 0,3 3 0 0,3-3-96 0,2 0-32 16,2 3 0-16,4-1 0 0,4 3-128 0,-2-2-16 16,-2 4-16-16,-3-6 0 0,-2 1-96 0,-2 2-16 15,-5 0 0-15,-1 3 0 0,-3 2-64 0,-2 0 0 16,-2-1-128-16,-4 1 192 0,-4 0-192 0,-3 2 0 15,-6-1 0-15,-2-1 0 0,-2 2 176 0,-5 1-176 16,-2 1 192-16,-2 0-192 0,-12 0 224 0,10 1-64 16,-10-1-16-16,9 5 0 0,-9-5-144 0,0 0 128 15,7 6-128-15,-7-6 128 0,7 9-128 0,-1 0 128 16,2-1-128-16,-3 2 128 0,0 0-128 0,0 3 0 16,0 0 144-16,0 0-144 0,-1-1 160 0,1 3-32 15,-1 4-128-15,0 2 192 0,-2-2 0 0,1 4-16 0,-3-2 0 0,2 8 0 16,-1 1 32-16,1 4 16 15,-2 4 0-15,0 4 0 0,-3 0-16 0,-1 6 0 16,-1 2 0-16,0 1 0 0,-1 1-16 0,-2 1 0 16,-1 3 0-16,-3 4 0 0,-2 0 0 0,0 2-16 0,-2 1 0 0,1 1 0 15,0-4 0-15,1-1 0 0,0 4 0 0,1-5 0 16,2 1 80-16,-2 2 32 0,-1-5 0 16,1-2 0-16,-1-3 32 0,0 0 0 0,0-3 0 0,-1 6 0 15,-1 0 0-15,-2 0 0 0,3-3 0 0,-2 2 0 0,-1 3-96 16,0-2-16-16,1-1 0 0,-2-1 0 15,-1 1-32-15,0 0-16 0,1 2 0 0,1-4 0 0,-1-1 32 0,1-7 0 16,2 3 0-16,2-5 0 0,2-4 16 0,2-1 16 16,1-3 0-16,3 1 0 0,-3-3-96 0,4-5-128 15,1 1 176-15,0-4-176 0,1-1 160 0,-1-1-160 16,0 3 128-16,1-1-128 0,-2-5 128 0,3 0-128 16,1-2 128-16,-1-2-128 0,0-1 128 0,0 1-128 15,1 0 0-15,0-2 128 0,0-2-128 0,1-10 0 16,0 0 0-16,0 0 0 0,0 0 0 0,0 0-192 15,0 0 32-15,11-4 16 16,2-5-1392-16,1-4-288 0,4-5-48 0,3-7-11536 16,5-3-2304-16</inkml:trace>
  <inkml:trace contextRef="#ctx0" brushRef="#br2" timeOffset="-104907.48">32007 13643 5519 0,'1'-15'496'0,"-1"-2"-496"16,-1 1 0-16,0-2 0 0,-2 0 1360 0,-2-1 176 15,-3 0 48-15,-1-1 0 0,-1-1-416 0,0 4-80 16,-1 0 0-16,1 2-16 0,-1 0-176 0,1 1-16 16,0-2-16-16,2 6 0 0,5-1 48 0,-1 3 16 15,0-2 0-15,1 5 0 0,3 5 64 0,0 0 16 16,0 0 0-16,0 0 0 0,0 0-160 0,0 0-16 16,0 0-16-16,0 0 0 0,0 0-208 0,0 0-32 15,0 0-16-15,0 0 0 0,0 0 16 0,-3 7 16 16,-1 5 0-16,0 2 0 0,0 0 32 0,0 7 0 0,-1 2 0 0,0 7 0 15,0 1-48-15,-3 5 0 16,1 5 0-16,-2 1 0 0,0 7 0 0,-1 5 0 16,-3 3 0-16,2 0 0 0,1 5-128 0,-3 0-16 0,-1 6-16 15,1 2 0-15,2 5-112 0,-3 0-32 0,0 1 0 0,1 2 0 16,2-6 32-16,0 2 0 16,3-2 0-16,-1 3 0 0,0-1 16 0,1-3 16 0,0-4 0 0,2 1 0 15,0-3-48-15,-1-2-16 0,1 1 0 0,0-3 0 16,-3 5-48-16,1-4-16 0,-2 3 0 0,1-4 0 15,0-3 0-15,0 1 0 0,-1-6 0 0,0 1 0 0,1-2 32 16,0-3 0-16,0 2 0 0,2-1 0 16,-2-1-48-16,-1-3-16 0,1 0 0 0,0-3 0 0,1 2-32 0,1-5 0 15,-1 2 0-15,3-1 0 0,0-2-144 0,0 1 192 16,0-6-192-16,0-1 192 0,-1-2-64 0,3-4-128 16,1-1 192-16,0-6-64 0,1-5 0 0,1-4-128 15,0-11 192-15,0 0-64 0,0 0-128 0,0 0 192 16,0 0-192-16,0 0 192 15,0-14-784-15,-2-4-160 0,0-6-16 16,-2-7-13408-16,-2-4-2672 0</inkml:trace>
  <inkml:trace contextRef="#ctx0" brushRef="#br2" timeOffset="-103732.11">27707 13292 9615 0,'-22'-1'416'0,"8"0"96"0,-2-1-512 0,0-1 0 16,1-2 0-16,1 1 0 0,0 0 576 0,1-1 0 16,1-3 0-16,0 1 0 0,0-5 320 0,0 4 80 15,1 0 16-15,-2 3 0 0,2-4-176 0,-1 2-48 16,-2 3 0-16,1 1 0 0,-1-4-64 0,2 2 0 15,-2 4-16-15,1 1 0 0,0-1-240 0,1-2-32 16,0 1-16-16,2-1 0 0,0 3 96 0,2 0 16 16,8 0 0-16,0 0 0 0,-9-4 192 0,9 4 64 15,0 0 0-15,0 0 0 0,0 0 32 0,0 0 16 16,0 0 0-16,2-7 0 0,1-4 16 0,5 5 0 0,1-3 0 0,1 2 0 16,0 0-208-16,2-2-48 0,0 2 0 0,2-4 0 15,3 3-224-15,2-3-48 0,1 6-16 0,4-4 0 16,3 1 16-16,5-3 0 0,2 4 0 0,6-3 0 15,5 1-48-15,1-4 0 0,1-1 0 0,1 1 0 16,3 3 48-16,3-1 0 0,0 1 0 0,6-2 0 0,4 4 0 16,-2 1 0-16,2 2 0 0,-5 1 0 15,-3-2-96-15,-2-2-16 0,-4 3 0 0,-1 0 0 0,-6-3-64 0,-1 4 0 16,-3-1-128-16,-3 4 192 0,-6 2 0 16,-2 2-16-16,-2-2 0 0,-5 0 0 0,1 2-16 15,-3-1 0-15,-4 3 0 0,-1 2 0 0,-2-2-32 0,-2 3 0 16,-1 0 0-16,0 0 0 0,-4 4-128 15,1 0 128-15,0-2-128 0,-3 4 128 0,1 4 0 0,0-1 0 16,-1-5 0-16,3 1 0 0,0 5 0 0,-1-2 0 16,0 1 0-16,-1-1 0 0,-2 1 0 0,0 1 0 15,-1 0 0-15,-1 2 0 0,0 0-128 0,-1 3 0 16,-1-1 144-16,1 1-144 0,-3 5 192 0,1-2-48 16,-1 5 0-16,0-4 0 0,1 2-144 0,0 1 160 15,-3 1-160-15,0 1 160 0,0-1-160 0,-1 5 192 16,0-2-192-16,-2 1 192 0,0-1-64 0,0 4-128 15,0 1 192-15,2 3-64 0,-1 2-128 0,0-5 160 0,-1 0-160 16,2 1 160-16,3 2-160 0,-1-2 128 0,-1 4-128 0,-2-2 128 16,-1-3 0-16,0 2-128 0,0 4 192 0,-1 0-64 15,-3-1 0-15,2-2 0 0,-1 4 0 0,1-1 0 16,0 0-128-16,2 0 160 0,-4-3-160 16,2 1 160-16,-1 5-160 0,2-2 160 0,2 0-160 0,1-4 160 15,-2 1-32-15,-1 0 0 0,1 0 0 16,-3 2 0-16,0-6 0 0,-2 1 0 0,-4-2 0 0,0 2 0 15,-1-1-128-15,-1 1 0 0,-1 0 144 0,1 2-144 16,-2-4 208-16,1 0-16 0,0 1-16 0,0-1 0 0,-1-2-176 16,1-2 0-16,1 1 0 0,3-2 128 0,-1 0-128 0,3-1 0 15,1-5 0-15,2 4 0 0,1-3 0 16,2 0 0-16,1-1 0 0,1-2 0 0,4-3 0 16,0-2 0-16,2-2 0 0,1-4 0 0,0-2 0 15,0-12 0-15,3 8 0 0,-3-8 0 0,0 0 0 0,0 0-256 16,14-4 48-16,1-7 0 15,3 1-1168-15,3-7-224 0,6-4-64 0,4-5 0 16,2 1-1872-16,2-8-384 0,16-25-80 0,-9 0-16 0</inkml:trace>
  <inkml:trace contextRef="#ctx0" brushRef="#br2" timeOffset="-101685.05">31806 13362 3679 0,'1'-18'160'0,"1"8"32"0,-1-4-192 0,-1-1 0 0,-1-2 0 0,-2 1 0 16,-1 2 2304-16,-1 0 400 15,-1-3 96-15,-2 3 16 0,2-1-1200 0,-1 0-224 16,2 2-48-16,3 2-16 0,-1-3-96 0,1 1-16 16,-1 4 0-16,3 9 0 0,0-14-64 0,0 0-32 0,2 0 0 0,1 4 0 15,-1 0-208-15,-2 10-32 16,0-12-16-16,2 4 0 0,2-3-112 0,-4 11-32 16,0 0 0-16,8-10 0 0,-1-1-128 0,1 4-16 0,-8 7-16 0,10-7 0 15,0 0-128-15,-2 5-32 0,-1-2 0 0,-7 4 0 16,11 0-64-16,-11 0-16 0,0 0 0 0,10 5 0 15,-3 3-128-15,0 3-48 0,-2 5 0 0,-3 1 0 16,-2 1-16-16,-2 2 0 0,1 6 0 0,-2 3 0 16,-1 4 0-16,-1 3 0 0,0 4 0 15,0 5 0-15,0 2 128 0,0 4 32 0,0 2 0 0,1 4 0 0,0 4 16 0,0 0 0 16,0 5 0-16,2 2 0 0,-1-2-48 16,1 4 0-16,-1 0 0 0,1-2 0 0,-1-3-80 0,1-1-32 15,0 3 0-15,1-2 0 0,0-4 0 0,0-1 0 16,-2-2 0-16,0-1 0 0,1-1 32 0,-1-2 0 15,0 0 0-15,0 1 0 0,2-2 96 0,-2 1 32 16,-1-2 0-16,1 0 0 0,-1-2-32 0,0-3 0 16,-1 1 0-16,0-1 0 0,1 0-272 0,0 1 0 15,0 3 128-15,1-5-128 0,-1 0 0 0,-3-3 0 16,1 3 0-16,1-3 0 0,-3-1 128 0,1-3-128 16,-1-1 0-16,0 2 0 0,1-5 0 0,-1 2 0 15,1 1 128-15,-1 0-128 0,0-2 0 0,2-2 0 16,0-1 128-16,-1 0-128 0,2 2 0 0,0-1 0 15,0-1 128-15,-1 0-128 0,2-6 0 0,-1 5 0 16,1-1 0-16,-1-3 0 0,0 0 128 0,-2-2-128 16,1 2 0-16,0-2 0 0,-1 0 0 0,2-3 128 0,-1-4-128 0,1-1 0 15,1-2 144-15,1-1-144 16,0-1 0-16,0-4 144 0,3-10-144 0,-2 12 160 16,2-12-160-16,-2 6 160 0,2-6-32 0,0 0-128 15,0 0 192-15,0 0-64 0,0 0 96 0,0 0 16 16,2-7 0-16,-1-5 0 0,0-1-48 0,0 2 0 0,2-3 0 0,-2-4 0 15,0-5-192-15,2-2 144 0,1 1-144 0,0-3 128 16,-3-1-128-16,1-4 0 0,2-1 0 0,0-4 128 16,1-1-128-16,0-1 0 0,-1-7 0 0,4 2 0 15,-1-7 0-15,2-3 0 0,-1-1 0 0,1-6 0 16,1-2 0-16,0-4 0 0,-1-3 0 0,1-1 0 16,-1-3-128-16,-3 3 128 0,1 1 0 0,-3 3 0 0,-1 3 0 0,-3 2 0 15,0 0 0-15,-2-2 0 0,-2 4-144 0,-1 0 144 16,-1-3 0-16,-1-1 0 0,-2-2-144 0,0-2 144 15,0 2 0-15,2-2-144 0,-1-6 144 16,1 6 0-16,2-1 0 0,1 3 0 0,1 5 0 0,2-1-128 16,0 3 128-16,1 1 0 0,0-1 0 0,1 5 0 15,0 4 0-15,-1-2-128 0,-1 0 128 0,0 0 0 16,-1 0 0-16,0 0 0 0,1-1 0 0,-2 1 0 16,0 0 0-16,1 0 0 15,-1 1 0-15,1 2-128 0,-2-1 128 0,0 1 0 16,-1 3 0-16,1 1 0 0,-1 5 0 0,1-4-128 0,-1 2 128 0,2 4 0 15,-3 0 0-15,4 3-128 0,-1-1 128 0,1 4 0 0,-1 3 0 0,1 4 0 16,-1 0 0-16,1 0 0 16,2 2 0-16,0 2 0 0,0 1 0 0,0-1 0 0,-2-2 0 0,2 5 0 15,-1 4 0-15,1 3 0 16,0-2 0-16,0 2-128 0,1-1 128 0,1 1 0 0,-2 11 0 0,0-8 0 16,0-2 0-16,2 4 0 15,-1-3 0-15,-1 9-128 0,0 0 128 0,0 0 0 0,4-7 0 0,-4 7 0 16,0 0 0-16,0 0-128 0,5-9 128 0,-5 9 0 15,0 0 0-15,0 0 0 0,5-6 0 0,-5 6 0 16,6-5 0-16,-6 5 0 0,0 0 0 0,0 0-128 16,0 0 128-16,0 0 0 0,2-9 0 0,-2 9 0 15,0 0 0-15,0 0 0 0,0 0 0 0,4-6 0 16,-4 6 0-16,4-7 0 0,-4 7 0 0,5-9 0 16,-5 9 0-16,5-5 0 0,0-2 0 0,0 0 0 0,-1 2 0 0,1-2 0 15,-1 0 0-15,0-3 0 0,-1 3 0 0,1-4 0 16,-1 3 0-16,-1-4-128 0,1 2 128 0,-2-3 0 15,0 0 0-15,-1 3 0 0,0-4 0 0,0 2 0 16,-1-1 0-16,0 0-128 0,-2-2 128 0,1 1 0 16,0 0 0-16,1 0 0 0,0-3 0 0,1 3 0 15,0 1 0-15,0-1 0 0,0-6 0 0,1 0 0 16,0 0 0-16,-1 1 0 0,0-2 0 0,0 1 0 16,2-2 0-16,-2 2 0 0,-2-2 0 0,0 2 0 15,-1 1 0-15,1-1 0 0,-2-4 0 0,0 2 0 16,0 0 0-16,2 1 0 0,-2-3 0 0,3 2 0 0,-2 2 0 0,2-1 0 15,1-3 0-15,1-1 0 16,0 2 0-16,1-3 0 0,-1 1 0 0,-1 1 0 16,3-3 0-16,-3 4 0 0,0 2 0 0,0-3 0 15,0-1 0-15,0 4 0 0,0-5 0 0,0 5 0 0,0-1 0 16,0 1 0-16,0-5 0 0,0 3 0 16,1 2 0-16,1 0 0 0,1 0 0 0,-1 0 0 0,2 1 0 0,-1 1 0 15,-1 0 0-15,2 1 0 0,1 2 0 16,0-2 0-16,0 0 0 0,-1 0 0 0,0 3 0 0,-1-2-128 15,-1 3 128-15,-1 0 0 0,2-1 0 16,-2 1 0-16,-1 4 0 0,1-1 0 0,-1-2 0 0,0 4 0 16,0-1 0-16,0 5 0 0,0 5 0 0,0-12 0 15,0 6 0-15,0 6 0 0,0 0 0 0,0 0 0 16,2-9 0-16,-2 9 0 0,0 0 0 0,0 0-128 16,0 0 128-16,0 0 0 0,0 0 0 0,0 0 0 15,0 0 0-15,0 0 0 0,0 0 0 0,0 0-128 0,0 0 128 0,0 0 0 16,5 10 0-16,0 4-128 0,0-5 128 0,0 4 0 15,-1 1-144-15,0 2 144 0,0 3 0 0,-1 3 0 16,1 1 0-16,0 5 0 0,-1-1 0 0,0 4 0 16,1 4 0-16,-1 3 0 0,-3 2 0 0,0 6 0 15,0 5 0-15,-2 5 0 0,0 1 0 0,-1 3 0 16,1 2 0-16,-1 0 0 0,-1 5-128 16,2 0 128-16,-1-4 0 0,2 2 0 0,0 3 0 0,1-6 0 15,1 2 0-15,2-1 0 0,0 1 0 0,1 2 0 16,-1-3 0-16,-1 6 0 0,1 1 0 0,-1 1 0 15,-2 1 0-15,-1 6 0 0,-1 5 0 0,0 4 0 0,-1 0 0 0,1 2 0 16,4 1 0-16,1 1 0 16,5 2 0-16,2 1 0 0,-2 2 0 0,6-1 0 0,5 2 0 0,2-1 0 15,1-2 0-15,2 0 0 16,0 0 0-16,3 0 0 0,0 2 0 0,-3-2 0 16,-1-5 0-16,-3 1 0 0,-2 4 0 0,-3-6 0 0,-7-6 0 15,-2 2 0-15,-2-5 0 0,-4 1-176 0,-5-1 48 0,-4 0 0 31,-5-4-2352-31,-1-1-464 0,-3 1-80 0</inkml:trace>
  <inkml:trace contextRef="#ctx0" brushRef="#br2" timeOffset="-89861.46">9649 17249 7359 0,'15'-6'320'0,"-6"4"80"0,-9 2-400 0,12-3 0 16,-1-4 0-16,-1 3 0 0,-10 4 2048 0,9-3 320 15,-9 3 64-15,0 0 0 0,0 0-944 0,8-4-192 16,-8 4-32-16,0 0-16 0,0 0-144 0,0 0-16 16,5-9-16-16,-5 9 0 0,0 0-176 0,0 0-48 15,-4-8 0-15,4 8 0 0,-9-7-112 0,0 2-32 0,0 1 0 16,-1 1 0-16,-4-2-48 0,0 3-16 0,-1-1 0 0,1 1 0 16,-4-1-96-16,-3-1-32 0,0-1 0 0,-2 3 0 15,-2-1-128-15,-2 3-16 0,1-1-16 0,-4-1 0 16,-1 1-48-16,-1 0-16 0,-4 0 0 0,3 1 0 15,-2-2-48-15,-1 2-16 0,-1 2 0 0,-2-2 0 16,-2 1-32-16,0 0-16 0,-1-1 0 0,0 3 0 16,1-1-176-16,-3 0 192 0,1-2-192 0,-1 0 192 15,-2 0-32-15,-1 0 0 0,0 2 0 0,-2 2 0 16,0-2 32-16,-2 1 0 0,-4 1 0 0,2-2 0 16,1-2-48-16,0 2 0 0,5-2 0 0,0 1 0 15,2 0-144-15,1 2 192 0,-2-3-192 0,0 2 192 16,-2 5-64-16,3-1-128 0,2 0 192 0,1-3-64 15,2-1 0-15,1 2-128 0,3 4 192 0,0-4-64 16,3-1-128-16,1 1 128 0,0 1-128 0,2 0 128 0,-1 1-128 16,1 1 0-16,-1-2 0 0,0 0 128 0,-2 3-128 0,1-3 0 15,0 3 0-15,1-2 0 0,-2-2 0 0,3-2 128 16,-1 5-128-16,1-1 0 0,-1-2 0 0,2 1 0 16,1 1 128-16,0-3-128 0,0 1 0 0,0 0 0 15,-1-2 0-15,0-1 128 0,0 2-128 0,-2-2 0 16,-1 3 0-16,2-3 0 0,-1 0 0 0,0 1 128 15,-3-1-128-15,1 2 0 0,-1-2 0 0,0-1 0 16,-2 0 0-16,1 0 0 0,-2 0 0 0,-1 0 128 16,-1 0-128-16,1 0 0 0,-2-1 0 0,0 1 128 15,2 0-128-15,1 0 0 0,-1-2 128 0,3 2-128 0,0 0 0 0,2 0 128 16,0-2-128-16,1-1 0 0,1 2 0 16,-1-2 128-16,-1-2-128 0,-2 3 0 0,0-1 144 0,-2 1-144 15,0-1 0-15,1 1 144 0,1-5-144 0,-2 5 0 16,-1 0 144-16,1 1-144 0,-2 1 0 0,2-1 144 15,0 0-144-15,1 1 0 0,2-2 0 0,0 1 0 16,1 0 0-16,1 0 128 0,0-5-128 0,2 4 0 16,-1 1 128-16,3-1-128 0,0 0 0 0,1 1 128 15,-3-3-128-15,1-1 128 0,-2 1-128 0,2 0 128 16,-2-2-128-16,1-1 128 0,-2 4-128 0,-1 1 128 16,-1-2-128-16,-2 2 0 0,-1-2 0 0,-1 2 128 15,-1 0-128-15,1 0 0 0,0-1 0 0,2-1 0 16,0-1 0-16,2 1 0 0,0 1 0 0,1-1 0 15,2-5 0-15,1 4 0 0,-2 2 128 0,0 0-128 0,-1-3 0 16,1 1 0-16,0 0 0 0,1 0 128 16,-6 4-128-16,3-2 0 0,0-2 0 0,0 3 0 0,-1-5 0 0,-2 4 0 15,0-1 0-15,1 1 0 0,2 1 0 0,-2-1 0 16,-3 1 0-16,2 2 0 0,0 2 0 0,2-1 0 16,-1 1 0-16,2 0 0 0,-1-1 0 0,1 2 0 15,-2-2 0-15,0 1 0 0,1 0 0 0,1 3 0 16,0-1 0-16,-2-1 0 0,-1 0 0 0,3 5 0 15,1-2 0-15,-3 2 0 0,-1 1 0 0,2-4 0 16,0 3 0-16,4-2 0 0,0 2 0 0,2-1 0 16,-2-4 0-16,3 2 0 0,0 1 0 0,3-1 0 0,0 2 0 15,-1 0 0-15,1-3 0 0,-1 2 128 0,2 2-128 16,1-2 128-16,3 3-128 0,-2-1 0 0,0-2 0 0,-1 4 0 16,-2 3 0-16,3-3 0 0,-1 2 0 0,0-2 0 15,0 1-128-15,0 3 128 0,1-1 0 0,0 0 0 16,-5 2 0-16,1 2 0 0,1-1 0 0,1 2 0 15,1 0 0-15,3-1 0 0,-1 1 0 0,1 0 0 16,2 4 0-16,2 1 0 0,0-2 0 0,2 1 0 16,-1-1 0-16,1 3 0 0,2 2 0 0,0-3 0 15,1 3-128-15,0 0 128 0,0 2 0 0,1 0 0 16,2 1 0-16,2-2 0 0,0 1 0 0,2-2 0 16,0 5 0-16,3-1 0 0,1-2 0 0,0 3 0 15,1 2 0-15,0-1 0 0,4-6 0 0,0 2 0 16,0-2 0-16,3 0 0 0,0 1 0 0,3 2 0 15,-2-1 0-15,4 2 0 0,1 0 0 0,1-1 0 0,-1 1 0 16,1 1 0-16,-1-1 0 0,3 1 0 16,0 1-128-16,1 0 128 0,0 0 0 0,1-2 0 0,1-2 0 0,1-1 0 15,0 3 0-15,2-3 0 0,-1 0 0 0,1 1 0 16,-2 0 0-16,2 1 0 0,0-4 0 0,-1 6 0 16,-2 1 0-16,0-3 0 0,0 1 0 0,-3 1 0 15,1-2 0-15,0 0 0 0,-2-2 0 0,1 1 0 16,-1-5 0-16,1 2 0 0,-6-1 144 0,1 2-144 15,-2-1 160-15,0-1-160 0,0 4 0 0,-1-2 0 16,0 1 0-16,-2-5 0 0,-1 1 0 0,0 3 144 16,1-2-144-16,-1 1 128 0,0 1-128 0,1-3 160 15,-2 3-160-15,0-3 160 0,-1 1-160 0,-2-2 160 16,1 2-160-16,-1-4 160 0,0-1-160 0,0 2 128 0,-2 0-128 16,4 1 128-16,-2-3-128 0,1 0 128 0,0 1-128 0,0 0 128 15,0-4-128-15,2 2 160 0,0 1-160 0,0 0 160 16,0-1-160-16,0 0 160 0,0-1-160 0,0 1 160 15,1 1-160-15,0-1 128 0,0-1-128 0,1 0 128 16,0 1-128-16,1 0 0 0,0 0 0 0,0-2 0 16,3 1 0-16,-1-2 0 0,0-2 0 0,1 1 0 15,1 0 128-15,-1-4-128 0,2 0 0 0,1 1 128 16,4-2-128-16,0 4 160 0,-1-7-160 0,1 5 160 16,2-5-160-16,2 4 0 0,0-3 144 0,-1 1-144 15,3-3 128-15,1 1-128 0,0 1 128 0,2 0-128 16,1-4 128-16,-2 2-128 0,2 2 160 0,2-3-160 15,0 1 0-15,1 0 0 0,-2-1 0 0,-1-3 0 0,1 1 128 16,0 1-128-16,0 0 0 0,2-1 0 16,2 2 0-16,0-2 128 0,-1 0-128 0,0-1 0 0,1 0 0 15,1 2 0-15,-1-2 0 0,3 2 0 0,-1 0 0 0,1-1 0 16,-2-2 0-16,3 0 0 0,-1 1 0 0,3 1 0 16,-2-2 0-16,2 0 0 0,1-1 0 0,0 1 0 15,1-1 0-15,0 1 0 0,-2-1 0 0,1-1 128 16,-1 2-128-16,0 0 0 0,1 0 0 0,-1 0 0 15,2 0 0-15,0 2 0 0,-1 0 0 0,0-2 0 16,-2 0 0-16,1 3 0 0,4-2 0 0,1 2 0 16,0-2 0-16,1-1 0 0,-2 0 0 0,1 1 0 15,1 0 0-15,2 1 0 0,1 1 0 0,-1-1 0 0,-2-2 0 16,-1 1 0-16,3 2 0 0,1-3 0 0,-1 0 0 16,0 2 0-16,-2 1 0 0,-1 0 0 0,1 5 0 0,1-4 0 15,-1 0 0-15,1-2 0 0,1 2 0 0,0-3 0 16,-1-2 0-16,0 1 128 0,1-3-128 15,0 3 0-15,0 3 0 0,1-2 0 0,1-1 0 0,-1 0 0 16,-2 0 0-16,-1-1 0 0,0-2 128 0,-1 1-128 16,1-2 0-16,-1 2 0 0,0 0 0 0,0 0 0 15,2-1 0-15,0-2 0 0,-2 0 0 0,1 1 0 16,-1-1 128-16,-1-1-128 0,0 1 0 0,-1 0 0 16,4-2 0-16,-3 2 128 0,1 0-128 0,0-1 0 15,1-2 0-15,-2 2 0 0,-4-3 0 0,4 4 0 16,-1-3 0-16,0 2 0 0,-4-1 0 0,2 1 0 15,1 2 0-15,-1 0 128 0,1-1-128 0,-2-1 0 16,1 1 0-16,0-1 0 0,1-2 0 0,1 4 0 16,0-5 0-16,0 2 0 0,1 2 0 0,0-2 0 0,2 2 0 0,-2 1 0 15,-1-3 0-15,1 2 0 0,0 1 0 0,-1-3 0 16,0-1 0-16,0-1 0 0,-1-3 0 0,0 2 128 16,-2 1-128-16,-1-2 0 0,0 1 0 0,2-3 0 15,-1 1 0-15,-1 2 0 0,-2-3 0 0,1 1 128 16,1-1-128-16,1-3 0 0,1-1 0 0,-1 0 0 15,-1 1 0-15,2-2 0 0,-1 0 0 0,3 1 0 16,1-4 0-16,-1 1 0 0,0-2 0 0,-1 2 128 16,-3 0-128-16,2-2 0 0,2-1 0 0,-3-1 128 15,-3 1-128-15,1 2 0 0,-1-2 0 0,-3-2 128 16,-1 3-128-16,-1-6 0 0,3 1 0 0,-3-2 0 16,1 2 0-16,-1-5 0 0,-5 3 128 0,1 0-128 0,-2-3 0 15,3 0 0-15,0 6 0 0,-1-4 0 0,0 1 0 0,-2 2 0 16,-2 1 128-16,0 2-128 0,-1 1 0 0,-2-3 0 15,-2 0 0-15,-2-2 0 0,-1 0 0 0,-1-2 0 16,-2 4 0-16,-2-4 0 0,0-1 0 0,-2 1 0 16,3 0 0-16,-2-3 0 0,0 0 0 0,0 1 0 15,0-2 0-15,1 3 0 0,0-2 0 0,0 3 0 16,1 3 0-16,-3-2 0 0,0 0 0 0,0 2 0 16,-3-1 0-16,1 2 0 0,-1 0 0 0,0 0 0 15,-1 0 0-15,-1-2 0 0,-1 0 0 0,1 1 0 16,-3 0 0-16,1 1 0 0,2 1 0 0,-2-1 0 15,-1 3 0-15,0-1 0 0,-1 1 0 0,2 0 0 16,-1 1 0-16,1-3 0 0,0 2 0 0,1 0 0 16,-1-3 128-16,-2 4-128 0,-1 3 0 0,2-2 144 15,0 0-144-15,-1-2 0 0,-1 0 0 0,-2 3-176 0,-1-2 176 16,1-1 0-16,-1 2 0 0,1-1 0 0,-2 3 0 0,0 0 0 16,0 0 0-16,1 1 0 0,-1-1 0 0,-1 0 0 15,2 0 0-15,-1 2 0 0,0 1 0 0,-3-1 0 16,0 1 0-16,0-2 0 0,0 1 0 0,-1 1 0 15,-2-2 0-15,1 2-128 0,-3-1 128 0,0 1 0 16,1-1 0-16,-5 1 0 0,1 0 0 0,-1 0 0 16,1-2 0-16,-4 0 0 0,-2 2 0 0,0-1 0 15,-4-2 0-15,1 1 0 0,-1 0 0 0,1 2 0 16,1-1 0-16,1 2 0 0,-2 1 0 0,2 3 0 16,0-2 0-16,0 0-128 0,-1-2 128 0,0 2 0 15,3 1 0-15,-4-1 0 0,3 4 0 0,-2-1 0 0,2 2 0 16,-2 1 0-16,-1 3 0 0,1 0 0 15,-2 1 0-15,0 1 0 0,3-2 0 0,-3 3 0 0,3 0 0 0,0 1-128 16,3-3 128-16,0 0 0 0,1 2 0 0,1 2 0 16,2 2-384-16,1 0 0 0,0-1 0 0,4 4 0 31,0 0-1936-31,3 1-384 0,3 3-80 0,0 4-16 0</inkml:trace>
  <inkml:trace contextRef="#ctx0" brushRef="#br2" timeOffset="-82550.36">6396 9128 19343 0,'-11'3'1728'0,"-2"1"-1392"0,3-1-336 0,0 0 0 16,0-2 976-16,-1 3 128 0,1 0 32 0,1-2 0 16,1 3-144-16,8-5-32 0,-8 6 0 0,8-6 0 15,-6 10-144-15,6-10-48 0,-7 7 0 0,7-7 0 16,-1 10-64-16,1-10-32 0,1 9 0 0,2 2 0 16,-3-11 128-16,7 10 32 0,5-1 0 0,-1-3 0 15,2 0-16-15,1 1 0 0,2-5 0 0,4 1 0 16,1-2-112-16,5-1-32 0,3-2 0 0,1 0 0 15,2 0-240-15,0-2-48 0,5-2-16 0,2 0 0 16,3 0-96-16,1-3-16 0,2 3 0 0,2-2 0 16,4 2 64-16,-3 1 16 0,-2-4 0 0,-2 4 0 15,1-3 0-15,-2 3 0 0,-1 3 0 0,0-2 0 0,-3-3-112 16,-2 1-32-16,-5 2 0 0,-2 3 0 0,-2 0-192 0,-2 2 144 16,-7 1-144-16,-1 1 128 15,-4-3-128-15,-3 1 0 0,-11-1 0 0,0 0 128 0,0 0-128 0,0 0 0 16,0 0 144-16,0 0-144 0,-8 8 144 0,-3-2-144 15,-8 1 192-15,-5-1-192 0,-6-3 256 0,-4-1-48 16,-5 3-16-16,-4-1 0 0,-4-2-192 0,-3 0 0 16,-5 0 0-16,-6 0 0 0,-6-2 0 0,0 0 0 15,-2 1 0-15,3-1 0 0,1 1 0 0,0-1 144 16,2 0-144-16,0-1 192 0,2 0-64 0,4-1-128 16,5 1 192-16,7-2-64 0,4 0-128 0,4 1 0 15,4 1 0-15,6 0 128 0,7-2-128 0,4 2 0 16,5 0 0-16,11 1 128 0,0 0-128 0,0 0 0 15,0 0 144-15,14-10-144 0,4-1 0 0,6 0 0 0,5 0 0 16,4 0 128-16,3 3-128 0,4-1 0 16,9-3 0-16,2 2 0 0,2-1 0 0,4 4 0 0,4-3 0 0,1 4 0 15,2-4 0-15,3 1 144 0,5 1-144 0,0 2 160 16,2 2-160-16,-3 1 0 0,-4 1 0 0,-1 2-176 16,-2 0 176-16,-2 0 0 0,-2 0 0 0,-5 2 0 15,-5 0 0-15,-6-1 0 0,-6 0 0 0,-8 2 0 16,-6-1 0-16,-7 3 0 0,-7 3 0 0,-4-4 0 15,-6-4 0-15,0 0 0 0,-3 11 0 0,-9-3 0 16,-4-2 0-16,-6 3 0 0,-7-4 0 0,-9 5-128 16,-9-2 128-16,-7 3 128 0,-4-2-128 0,-4 1 176 15,-5 3-176-15,-4-1 0 0,-5 0 0 0,-3 2 0 16,-3-5 0-16,-2 4 0 0,-1 1 0 0,2-4 0 16,2 1 0-16,2 2 0 0,2-1 0 0,8-1 0 0,6-2 0 0,6 0 0 15,6-2 0-15,9 1 0 0,3-3 0 0,8 0 128 16,7 0-128-16,6-1 0 0,7-3 0 0,11-1 0 15,0 0 128-15,0 0-128 0,14-2 0 0,9-2 128 16,4-2-128-16,7 1 128 0,7-2 0 0,6-3 0 16,3-1 0-16,8-1 0 0,5-2-128 0,7 2 0 15,4 0-160-15,3-1 160 0,5-1 0 0,3 0 0 16,6 2 0-16,3-1 0 0,-2-2 0 0,-2 2 128 16,-3 2-128-16,-3 0 0 0,-4 4 192 0,-8 0-64 15,-7 2 0-15,-12 3-128 0,-9-2 0 0,-10 1 0 16,-7 3 0-16,-8 2-192 0,-8-7 192 0,-11 5 0 0,0 0 0 0,-9 6 0 15,-11-1 0-15,-6 3 0 0,-7 1 0 16,-11-3 0-16,-12 0 0 0,-9 1 0 0,-6 0 0 0,-4 2 0 16,-3-5 0-16,-7 2 0 0,-5 3 0 0,-4-1 0 15,-1 2 0-15,-1-2 0 0,1 1 0 0,0-3 0 16,-1 3 0-16,7-3 0 0,9 3 0 0,8-3 0 16,4 0 0-16,11 0 128 0,8-2-128 0,8-2 160 15,9 1-160-15,8-1 0 0,7 0 0 0,7-1-176 16,10-1 176-16,0 0 0 0,10-3 0 0,8 0 0 15,6 0 0-15,12-2 0 0,10-4 0 0,7 1 128 16,11-4-128-16,6 3 0 0,15 0 0 0,5 0 128 16,4 0-128-16,3 3 0 0,6-3 0 0,2 2 0 15,-1 0 0-15,6 2 0 0,-6 3 0 0,0 1 0 16,-1-4 0-16,-5 0 0 0,-7 2 0 0,-9-2 0 16,-8 3 0-16,-7-1 0 0,-9-3 0 0,-9 3 0 15,-10 2 0-15,-8 2 0 0,-11 1 0 0,-7-2 0 0,-13 0 0 0,0 0 0 16,0 0 0-16,-18-2 0 0,-8 2 0 0,-5 2 0 15,-10-2 0-15,-7 4 0 0,-11 2 0 0,-6-2 0 16,-5 1 0-16,-8-1-128 0,-7-1 128 0,-4 1 0 16,-2 3 0-16,0 0 0 0,-3-2 0 0,0 2 0 15,0-1 0-15,3-1 0 0,5-1 0 0,8 3 0 16,7 0 0-16,10-3 0 0,5 1 0 0,10 1 0 16,7-1 0-16,9-1 0 0,12 1 0 0,6-2 0 15,12-3 0-15,0 0 0 0,0 0 0 0,16 2 0 16,8-1 0-16,10-1-128 0,11-1 128 0,5 0 0 15,8-2 0-15,4-2 0 0,5 1 0 0,10 1 128 0,5-2-128 16,3 1 0-16,2 2 0 0,0 0 0 0,2-2 0 0,5 2 128 16,3-2-128-16,-3 0 192 0,-5 3-64 0,-6-2 0 15,-7-1-128-15,-7 3-128 0,-8 1 128 0,-9 0-192 16,-10-2 192-16,-10-1 0 0,-10 2 0 0,-6-2 0 16,-16 3 0-16,0 0 0 0,0 0 0 0,-21 4 0 15,-10-1 0-15,-9-1 0 0,-7 1 0 0,-10 2-128 16,-9 0 128-16,-9-1 0 0,-10-2 0 0,-7 2-128 15,-6 5 128-15,-1-4 0 0,-3 0 0 0,-1 0 0 16,-3 1 0-16,4 0 0 0,10 0 0 0,7-1 0 16,6-1 0-16,8 1 0 0,6 1 0 0,13-2 0 15,7 1 0-15,9-1 0 0,9 0 0 0,10-3 0 16,6-1 0-16,11 0 0 0,0 0 0 0,8-3 128 16,10-2-128-16,7 0 0 0,8-1 128 0,7-2-128 15,4 2 0-15,7-3 0 0,4 1 0 0,6 2 128 16,2-3-128-16,8 4 0 0,8-3 0 0,3 2 0 0,0 1 0 15,3-1 0-15,2 2 0 0,4-1 0 16,1 0 0-16,-2 0 0 0,-6 2 0 0,-5 2 0 0,-7-2 0 16,-8 1 0-16,-6 0 0 0,-9 1 0 0,-11 2 0 15,-8 2 0-15,-8-2 0 0,-8 2 0 0,-14-3 0 16,0 0 0-16,0 0 0 0,-21 9 0 0,-8-3 0 0,-8-1 0 16,-6 3 0-16,-10-2 0 0,-11 2 0 0,-8 1 0 15,-11-3 0-15,-8 4 0 0,-7-3 0 0,-3 1 128 16,-8-2-128-16,-4 5 0 0,-4 0 0 0,2 1 128 15,4-3-128-15,1 1 0 0,2 3 0 0,12-3 144 16,11 1-144-16,12-3 0 0,12 1 0 0,15-5 0 16,12-1 0-16,12 0 0 0,11-3 144 0,11 0-144 15,0 0 0-15,16-6 144 0,12 2-144 0,9-5 160 0,6 1-160 16,11-3 160-16,9-1-160 0,11-2 0 0,7-2 0 16,8 2 128-16,7 0-128 0,8 2 0 0,7-2 0 15,2 2 128-15,0 4 0 0,-1 0-128 0,1 2 192 0,-9 4-64 31,-5-1-912-31,-3 3-192 0,-5 3-48 0,-3-1-13760 0,-6 3-2768 0</inkml:trace>
  <inkml:trace contextRef="#ctx0" brushRef="#br2" timeOffset="-82026.08">3075 10580 10127 0,'-8'-7'896'0,"-2"1"-704"0,2-4-192 0,1 5 0 16,-1-3 912-16,2 2 160 0,-2 1 16 0,-1-2 16 0,3 4-832 0,-3-1-272 15,0 0 160-15,0-2-160 16,0-1-176-16,0 3-112 0,-1-2-32 0,0 1 0 16,-1 1-752-16,-2-1-144 0</inkml:trace>
  <inkml:trace contextRef="#ctx0" brushRef="#br2" timeOffset="-80815.9">2760 10421 4607 0,'-22'-1'192'0,"7"1"64"0,-4-4-256 0,-5 3 0 0,-7 1 0 0,-1 0 0 0,-1-3 2704 0,-1 3 496 15,-3 3 112-15,-2-1 16 0,0 1-1600 0,4 0-320 16,1 1-64-16,2 0-16 0,1 1-336 0,6 1-64 15,2 0-16-15,5-1 0 0,3-2-112 0,3 3-32 16,5-4 0-16,7-2 0 0,0 0-144 0,0 0-48 16,0 0 0-16,0 0 0 0,13 3 48 0,3-1 0 15,4-2 0-15,5 1 0 0,3 1 80 0,5-1 32 0,5 0 0 16,7 2 0-16,8-3-160 0,4 0-48 0,1 0 0 16,7-5 0-16,6-2-16 0,6 2 0 0,1 0 0 15,8 3 0-15,4-1 0 0,4 1 0 0,2-1 0 16,5 0 0-16,1 0-48 0,4-1-16 0,4-1 0 0,-1 2 0 15,-1 1-176-15,1-2-32 0,1 1-16 0,0 0 0 16,-2-3-64-16,2 3-16 16,-2-1 0-16,0 1 0 0,2-2 48 0,-2 3 0 0,-1-1 0 0,-4 2 0 15,-4 1-16-15,-2-3 0 0,-3 3 0 0,-1-1 0 16,-3 1-176-16,-4 1 160 0,-3 2-160 0,-3-3 160 16,-4-4-160-16,-2 4 0 0,-4 1 0 0,-3-1 128 15,-3 0-128-15,-4 0 0 0,-3 0 0 0,-3 0 128 16,-4 0-128-16,-3 3 0 0,-4-2 0 0,-3 2 0 15,-6-2 0-15,-2 0 0 0,-3 2 0 0,-4-2 0 16,-4-1 0-16,-3-1 128 0,-2-1-128 0,-4 1 0 0,-12 1 0 16,0 0 0-16,0 0 128 0,0 0-128 0,0 0 0 15,0 0 0-15,0 0 0 0,-16-1 128 0,-3-2-128 0,-5 3 0 16,-4 2 0-16,-4-2 0 0,-5-2 0 0,-3 2 0 16,-7 4 0-16,-2-4 128 0,-4 0-128 15,-3 1 0-15,-2 2 0 0,-5-2 0 0,0 3 0 0,-7 1 0 16,-5-2 0-16,-4-1 0 0,-3 3 0 0,-4 2 0 15,-1-3 0-15,-4-1 0 0,0 0 0 0,-2-1 0 16,-1 2 128-16,-4-1-128 0,-2-3 0 0,-2 1 0 16,0 2 0-16,1-3 128 0,-2 0-128 0,0 1 0 15,0 0 0-15,-1 0 128 0,1-1-128 0,1 0 0 16,0-1 0-16,2 0 0 0,-1 0 0 0,2-2 0 0,1-3 0 16,4 1 0-16,1 1 0 0,1 1 0 0,-2 1 0 0,5-2 0 15,6-1 0-15,4 1 0 0,2-1 0 0,3 0 0 16,3 4 0-16,5-1 0 0,2 1 128 0,6-2-128 15,0 1 0-15,5-1 0 0,3 3 0 0,6-1 0 16,2 0 0-16,9 1 0 0,2 0 0 0,6 0 128 16,2 0-128-16,7 0 0 0,4-3 0 0,12 3 0 15,0 0 0-15,0 0 0 0,0 0 0 0,0 0 0 16,14 4 0-16,5 0 0 0,4 0 0 0,4-2 0 16,2 0 0-16,8 0 128 0,5 1-128 0,5-1 128 15,2 2-128-15,5-3 0 0,3-1 0 0,5-1 0 16,6 1 0-16,4 1 0 0,3 2 0 0,5-2 0 15,3-2 0-15,8 0 0 0,3-2 0 0,6 0 0 16,1 1 0-16,4-4 0 0,5-1 144 0,5 1-144 0,1 2 128 16,5 0-128-16,1-2 128 0,3-2-128 0,-3 2 128 15,2 2-128-15,2-4 128 0,3 3-128 0,-4 2 128 16,1-1-128-16,-1-3 160 0,-1 2-160 0,1 0 128 0,-2 0-128 16,-1 3 0-16,-2-2 144 0,-2 0-144 0,-5 1 0 15,-2 3 0-15,-4-1 0 0,-4-5 0 0,-8 3 0 16,-5 3 0-16,-7 0 0 0,-7 0 0 0,-5 0 0 15,-5-1 128-15,-5 0-128 0,-6-2 0 0,-7 1 0 16,-6 0 0-16,-5 2 0 0,-6 0 0 0,-7 2 0 16,-5-2 128-16,-5 2-128 0,-14-2 0 0,0 0 0 15,0 0 0-15,0 0 0 0,0 0 0 0,-14 1 0 16,-5 2 128-16,-7 0-128 0,-5-2 0 0,-10 1 0 0,-9 1 0 16,-4-1 0-16,-4 0 0 0,-6-2 0 0,-5-7 0 15,-5 6 0-15,-5 2 0 0,-3 2 0 0,-5-2 0 16,-2-1 0-16,-6-4 0 0,-3 4 0 0,-4 5 128 0,-2-2-128 15,-1-3 0-15,-3 1 0 16,-3-1 0-16,-1 3 0 0,-2-1 0 0,-4 1 0 0,-3-2 128 16,-1 3-128-16,-3 1 0 0,-2-2 0 0,0 0 0 0,0 2 0 15,0-1 0-15,-2-1 0 0,-3 1 128 0,4-2-128 16,5 1 0-16,1 2 0 0,2-1 0 0,3-3 0 16,1-1 0-16,7 0 0 0,9-1 0 0,7 1 0 15,4 2 0-15,6 1 0 0,7-1 128 0,7-2-128 16,7-1 0-16,10 0 0 0,2-1 0 0,11 0 128 15,7-1-128-15,8 1 0 0,6-3 0 0,8 2 0 0,10 3 0 16,0 0 0-16,0 0 0 0,13-6 0 16,7 1 0-16,9-2 0 0,8 2 0 0,12 1-176 0,9-4 176 15,9 1-128-15,10 2 128 0,10-1-128 16,11 1 128-16,12 1 0 0,9-4 0 0,9 3 0 0,5 3 0 16,6-1-128-16,6 1 128 0,7 0 0 0,4 5-224 0,4 1 32 15,2 1 16-15,3 4 0 16,-1-3-1344-16,6 5-272 0,2 5-48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45:14.36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22121 1753 6447 0,'0'0'576'0,"0"0"-576"0,-9-3 0 0,-1 1 0 15,-1 1 416-15,-1 1-32 0,1 1 0 0,0 2 0 16,-1 2-256-16,2-2-128 0,0-5 128 0,2 1-128 15,-1 0 896-15,2 1 80 0,-2 0 32 0,9 0 0 16,-9-4-128-16,-1 3-32 0,-3-1 0 0,0 1 0 16,-1 1-448-16,-1 0-80 0,-2-1-32 0,0 2 0 15,-4 2-32-15,1-2 0 0,-2-1 0 0,1 0 0 16,-1 0 320-16,3 0 48 0,1-3 16 0,3 2 0 16,0 0 272-16,2 1 64 0,3 0 16 0,1 0 0 15,1-1-256-15,8 1-48 0,0 0-16 0,0 0 0 16,0 0-224-16,0 0-64 0,0 0 0 0,0 0 0 15,18 6 272-15,3 0 48 0,1-4 16 0,10-1 0 0,5 1-96 0,8 1-32 16,5-2 0-16,8-2 0 0,3-4-240 0,3-4-48 16,3 0-16-16,6 0 0 0,7 2-64 0,6-4-16 15,2 0 0-15,3-3 0 0,-4 0 16 0,10 0 0 16,9 1 0-16,2-2 0 0,2-2 80 0,7 2 16 16,10 0 0-16,4 0 0 0,-1-1-32 0,8 0 0 15,7-1 0-15,-1 2 0 0,-2-1-96 0,6-1 0 16,4 1-16-16,0 0 0 0,-4 1-48 0,2 4 0 15,3-3 0-15,-2 1 0 0,-1-1 0 0,-4 3-128 16,-3-3 192-16,-1 1-64 0,2 1-128 0,-6-2 128 0,-4 0-128 16,4 2 128-16,2 3-128 0,-5-4 192 0,-7 2-192 15,-1 2 192-15,2 5-192 0,-5-4 128 0,-4 1-128 16,-3 2 128-16,-2 2-128 0,-2 1 0 0,1-1 144 0,-6 0-144 16,-7 0 0-16,1 3 128 0,1 0-128 0,-9 1 0 15,-9-1 0-15,-3-1 0 0,-13-1 0 0,-5 1 128 16,-4 1-128-16,-11 1 0 0,-5 1 128 0,-8-2-128 15,-5-2 0-15,-4 0 128 0,-8-3-128 0,-5 1 0 16,-4-1 128-16,-3 2-128 0,-7 3 128 0,0 0-128 16,0 0 128-16,0 0-128 0,0 0 128 0,-6-7-128 15,-5 3 0-15,-8 3 0 0,-9-1 0 0,-2 4-128 16,-5 0-16-16,-6 4 0 0,-6 1 0 0,-4 2 0 16,-7 0 144-16,-8-2-192 0,-9 2 192 0,-8-2-192 15,-6 1 192-15,-5 1 0 0,-6 4-144 0,-6 0 144 16,-11-6 0-16,-2 7 0 0,-7 3 0 0,-6-2 0 0,-7-2 0 15,-6 3 0-15,-6 5-144 0,-5 2 144 0,-6-1 0 16,-3 1 0-16,-8 5 0 0,4-2 0 0,2 3 0 16,-3-4 176-16,-3 2-32 0,-2-2 0 0,-3 5 48 0,4-1 0 15,3 3 0-15,0 0 0 0,-1-1-192 0,2 2 0 16,2-1 0-16,8 6 128 0,5 2-128 0,0-1 192 16,2 0-192-16,4 1 192 0,10 1-192 0,1-5 0 15,0-1 144-15,8 0-144 0,8 3 0 0,3 1 0 16,-1-5 0-16,4 4 128 0,12 1-128 0,6 2 0 15,6-2 128-15,4 0-128 0,4-3 0 0,6 1 0 16,7 0 0-16,9-1 0 0,9-3 0 0,6-4 0 16,8-2 0-16,10-3 0 0,8-2 0 0,7-1 0 15,6-3 0-15,7-2-128 0,4-3 128 0,10 0-192 0,9-2 192 16,7-6-192-16,9-5 192 0,16-1 0 0,10-1-144 16,13-7 144-16,12-3 0 0,10-4 0 0,9-6 0 0,14 1 0 15,13-2 128-15,11-2-128 0,9-5 0 0,11-3 128 16,9 1 0-16,10-1-128 0,10 1 192 0,10-3-64 15,12-1 32-15,10 2 0 0,8 1 0 0,11 1 0 16,7-1-160-16,3 4 192 0,2 3-192 0,0 3 192 16,0 6-192-16,3-1 0 0,2 0 0 15,-4 4 0-15,-3 1 128 0,-4 4-128 0,-4 3 0 16,-10 0 128-16,-9 3-128 0,-10 3 0 0,-9 3 144 0,-10 3-144 16,-10-1 128-16,-15 0-128 0,-13 0 128 0,-14 3-128 15,-12-2 0-15,-15 2 128 0,-15-4-128 0,-12-2 0 16,-12 3 0-16,-10 0 144 0,-15-2-144 0,-11-2 0 15,-13-1 176-15,-8 0-176 0,-8-1 160 0,-7 1-160 16,-10 0 160-16,0 0-160 0,0 0 160 0,-14-3-160 16,-10 0 0-16,-13-1 0 0,-10 0 0 0,-12-1 0 0,-9-1 0 15,-10 2 0-15,-8 1 0 0,-14 1 0 0,-11-6-144 0,-5 6 144 16,-4 2 0-16,-10-2-144 0,-12-3 144 0,-5 5 0 16,-4 0 0-16,-7 3-128 0,-11-1 128 0,-5 2 0 15,-8 2-144-15,-3 1 144 0,-2 4 0 0,-3 2 0 16,0 3 0-16,-7 1 0 0,-9 0 0 0,-5 2 0 15,-5 5 0-15,-3 0 0 0,0 0 0 0,1 5 0 16,0 3 0-16,7 1 0 0,4 3 0 0,8-3 0 16,-1 1 128-16,7 0-128 0,5-1 144 0,10 3-144 15,10 1 160-15,10-2-160 0,7 0 128 0,12 0-128 16,14 2 0-16,4-1 144 0,4-1-144 0,13 1 0 16,11-2 144-16,8-1-144 0,5-1 0 0,7-5 0 0,6-2 0 15,10-3 0-15,11-2 0 0,12-2 0 0,11-3 0 16,10-3 0-16,9-1-128 0,13-1 128 0,13-3-128 15,16-2 128-15,16-3-208 0,15-3 32 0,11-7 16 16,18-2 0-16,14-1 160 0,14-4 0 0,8-3 0 0,18-1 0 16,13-2 0-16,10-3-128 0,10-3 128 0,8-6-128 15,10-2 128-15,13-2 0 0,12 0 0 0,10-2 0 16,8-6 0-16,6 10 0 0,3 4 0 0,3 4 0 16,2 5 0-16,-2 4 0 0,-5 4 0 0,-3 9 0 15,-5 5 0-15,-3 5 128 0,-6 2-128 0,-6 7 0 16,-6 3 160-16,-10 5-32 0,-8 3-128 0,-16-1 192 15,-12 7-192-15,-11 3 0 0,-11 3 128 0,-16 1-128 16,-15-1 0-16,-16-2 0 0,-14-2 0 0,-15-3 0 16,-12-2 0-16,-16-2 0 0,-14-2 128 0,-14-3-128 15,-7-3 0-15,-11-1 0 0,-10 1 0 0,-12-4 0 0,-9-4 0 16,-11 2 0-16,-13 0 0 0,-9 0-160 0,-11 1 160 16,-8 1 0-16,-14-2 0 0,-10 0 128 0,-14-2-128 0,-5-2 0 15,-9 3 0-15,-8-2 0 0,-11 1 0 16,-7-2 0-16,-11 2 0 0,-7-1 0 0,0 2 0 0,-11 4 0 15,-9 3 0-15,-2 1 128 0,-4 0-128 0,-5 0 0 16,-4 3 0-16,-1 3 0 0,-1 1 0 0,3 6 144 16,3 1-144-16,-4-2 0 0,-1 4 128 0,-1 0-128 15,0 1 0-15,6 2 0 0,4 4 0 0,9 0 128 16,11 5-128-16,4-2 0 0,4 0 128 0,10-2-128 16,11 2 0-16,8-2 0 0,7 3 0 0,14-3 0 0,12 3 0 15,8-5 0-15,7-1 0 0,10 2 0 0,13-1 0 16,14-4 0-16,7-3 0 0,10-6 0 0,10-1 0 15,8-7 0-15,9-2 0 0,9-3-192 0,6-5 192 16,10-1-192-16,11-2 64 0,12-6 128 0,16-5-208 16,16-2 80-16,18-7 128 0,16-4 0 15,12-4 0-15,19-2-128 0,19-5 128 0,12 0 0 16,12-4 0-16,9 0 0 0,6 1 0 0,12 1 0 0,9 0 0 0,12 2 128 16,11 4-128-16,5 3 0 0,4 0 0 0,6 3 0 15,-3 2 0-15,5 2 0 0,-1 0 0 0,-3 5 0 16,-2 0 0-16,-5 5 0 0,-2 4 0 0,-8 0 0 15,-7 3 0-15,-12 0 0 0,-11 4 0 0,-9 0 0 16,-7 6 0-16,-10-3 0 0,-11 0 0 0,-13 4 0 16,-15-1 0-16,-16 2 0 0,-11 2 0 0,-16 1 0 15,-12-1 0-15,-18-1 0 0,-13 0 0 0,-13 1 128 16,-15-5-128-16,-9 0 0 0,-7 1 0 0,-13 3 128 0,-12 2-128 16,-16 1 0-16,-15-1 0 0,-13 1 0 0,-11-1 0 0,-17-1 0 15,-14 0 0-15,-15 1 0 0,-12-3 0 0,-17 0 0 16,-10-1 0-16,-15 1 0 0,-10 3 0 0,-13 3 0 15,-5 3 0-15,-10-1 0 0,-6 1 0 0,-6 4 128 16,-3 4-128-16,-4 1 0 0,-3 3 144 0,1 5-144 16,1 5 192-16,5 2-192 0,4 2 0 0,9 2 0 15,8 1 0-15,9-2 0 0,6-1 0 0,10 0 0 16,9 3 0-16,13-1 0 0,9-1 0 0,12-2 0 16,9-4 0-16,17-1 0 0,11-4 0 0,12-4 0 15,9-1 0-15,14-7 0 0,8-3 0 0,13-2 0 16,10-5 0-16,10-3 0 0,11-2 0 0,11-6 0 0,5-7-208 15,17 5 80-15,10-5-64 0,19-2 0 0,14-4 0 16,17-6 0-16,10-3 192 0,17-3 0 0,18 0 0 16,10-2 0-16,9-3 0 0,13 1 0 15,16-3 0-15,15 2 0 0,10 2 0 0,14 0 0 0,9-3 0 0,6 2 0 16,4 2 0-16,11 2 0 0,10 4 0 0,3 4 0 16,-2-3 0-16,2 11 0 0,-1 2 0 0,-2 2 0 15,-6 5 0-15,-5 3 0 0,-7 4 0 0,-8 4 0 16,-11 3 0-16,-10 2 0 0,-10 4 0 0,-17-3 0 15,-21 3 0-15,-15-1 0 0,-15 5 0 0,-19-4 128 16,-21-3-128-16,-18 0 0 0,-16-2 0 0,-15-1 0 16,-15 1 0-16,-12-2 128 0,-12 2-128 0,-13-1 0 15,-16 0 0-15,-16 4 0 0,-17-1 0 0,-18 0 0 0,-18-1 0 0,-19-2 0 16,-18-1 0-16,-18-1-128 0,-14 3 128 16,-18-2 0-16,-18 3 160 0,-13 0-160 0,-14-2 128 0,-8 6-128 15,-9 0 0-15,-7 4 0 0,-1 4 128 0,-4 2-128 16,-7 1 0-16,3 9 144 0,3 1-144 0,5 4 160 15,2 0-160-15,8 4 160 0,5 3-160 0,10 0 0 16,9-1 0-16,11 1 128 0,10 1-128 0,14-1 0 16,12-1 0-16,14-3 0 0,9-4 0 0,17-3 0 15,14 0 128-15,15-7-128 0,11-6 0 0,17-1 0 16,13-5 0-16,16-1 0 0,13-5 0 0,12-3 0 16,12-4 0-16,12-3 0 0,12-1 0 0,16-7-192 15,13-5 64-15,19-5 128 0,15-6-176 0,16-3 176 16,15-6-128-16,20-3 128 0,21-6 0 0,20 1 0 15,15-4 0-15,17-1 0 0,11-2 0 0,18 0 0 16,15 2 0-16,13 0 0 0,9 3 0 0,6 0 0 16,7 6 0-16,5 0 0 0,6 4 0 0,0 3 0 0,-3 5 0 0,-3 0 128 15,-5 7-128-15,-8 3 0 0,-10 2 0 0,-13 0 0 16,-10 2 0-16,-17 2 0 0,-14 4 0 0,-18 2 0 16,-15-1 144-16,-20 1-144 0,-20-3 192 0,-18 2-192 15,-18-4 0-15,-21 3 0 0,-23-3 0 0,-17-1 0 16,-14 1 0-16,-19-5 0 0,0 0 0 0,-26 9 0 15,-21-3 0-15,-18 4-192 0,-19-2 0 0,-20 5 0 16,-20-2 192-16,-20 2 0 0,-18 2 0 0,-18 7 0 16,-17 2 0-16,-17 1 0 0,-15 6 0 0,-17 4 160 15,-12 4-160-15,-11 9 0 0,-8 4 0 0,-9 6-176 0,-5 9 176 16,0-1 0-16,6 2 0 0,3 3 0 16,-2 2 0-16,10 2 0 0,10 4 0 0,11-6 0 0,14-3 0 0,13-1 128 15,11-6-128-15,14 0 128 0,12-6-128 0,17-2 192 16,18-1-64-16,16-3 0 0,12-5-128 0,16-3 128 15,19-5-128-15,20-3 128 0,19-7-128 0,16-2 0 16,17-7 0-16,14-2 0 0,11-8 0 0,21 0 0 16,16-7-144-16,23-3 144 0,21-3-224 0,18-7 32 15,17-2 0-15,23-5 0 0,20-2 192 0,25-2 0 16,13 1 0-16,17-5 0 0,10 1 0 0,15 3 0 16,12 0 0-16,6 6 0 0,4 1 0 0,1 1 0 15,2 4 0-15,2 6 160 0,4 6-160 0,-5 7 0 16,-3 0 0-16,-3 5 0 0,-5 3 0 0,-7 4 192 0,-9 5-32 15,-10-2 0-15,-11 4-160 0,-17 1 0 0,-19 4 0 16,-18 0 0-16,-18 1 0 0,-23-1 0 0,-19-3 0 16,-25-1 128-16,-18-1-128 0,-19-4 0 0,-19 0 0 15,-17 0 0-15,-17-3 0 0,-19-2 0 0,-21-3-144 0,-23 1 144 16,-26-1 0-16,-22-2-128 0,-19 0 128 0,-23 0 0 16,-23 0 0-16,-20-2 0 0,-22 2 128 0,-18 2-128 15,-16 2 144-15,-13 6-144 0,-11 3 128 0,-9 1-128 16,-8 2 160-16,3 5-160 0,1 3 192 0,1 5-192 15,0-1 176-15,8 10-176 0,7 3 160 0,13 2-160 16,12-1 128-16,11 4-128 0,9-2 0 0,14 0 144 16,9 0-144-16,18 0 0 0,14-1 0 0,20-3 128 15,17-5-128-15,17-4 0 0,15-5 0 0,17-3 0 16,15-2 0-16,20-6-144 0,17-5 144 0,17-5 0 16,15-4-208-16,18-2 64 0,16-2 16 0,24-4 0 0,19-7-64 15,21-3 0-15,18-7 0 0,24-1 0 0,19-5 192 16,24 0 0-16,19-1 0 0,20 0 0 0,17-2 0 0,14 1 0 15,10-1 0-15,17 2 0 0,10 1 0 0,7 0 0 16,4 0 0-16,3 1 0 0,0-1 0 0,-1 6 0 16,-4 1 0-16,-4 8 128 0,-5 6-128 0,-13 3 0 15,-10 4 0-15,-17 6 0 0,-12 1 0 0,-17 4 0 16,-17 5 0-16,-20-4 128 0,-18 4-128 0,-19-2 128 16,-16-1-128-16,-21-1 128 0,-21-6-128 0,-19 0 0 15,-15 0 128-15,-16-3-128 0,-15-6 0 0,-15-9 0 16,-9 18 0-16,-17-3 0 0,-19-2 0 0,-23-2-160 15,-24 0 160-15,-20-2-208 0,-17 0 208 0,-24-5 0 0,-19 0 0 16,-22 3 0-16,-21 1 0 0,-19 4 0 0,-17-4 0 16,-18 6 0-16,-15 4 0 0,-14 5 0 15,-11 4 0-15,-12 6 0 0,-6 5 128 0,-1 4-128 0,3 6 192 16,7 6-192-16,9 9 192 0,5 6-64 0,7 4 0 0,12 2-128 16,10-2 0-16,19-3 0 0,14-4 0 0,16-1 0 15,11-2 0-15,19-2 0 0,17-5 128 0,20-4-128 16,18-5 0-16,22-5 0 0,16-5 0 0,21-5 0 15,19-9 0-15,18-5 0 0,16-4-128 0,18-7 128 16,11-7-320-16,25-5 16 0,20-8 16 0,23-8 0 16,24-11 64-16,25-7 16 0,24-5 0 0,27-5 0 15,22-6 208-15,19 2-144 0,14-2 144 0,19 4-128 16,13 2 128-16,15 3 0 0,15-1 0 0,6 1 0 16,6 6 128-16,7 3-128 0,5 2 160 0,-2 9-160 15,0 2 192-15,0 7-64 0,-2 4-128 0,-10 4 192 0,-12 7-48 16,-11 7-16-16,-8 5 0 0,-16 4 0 0,-17 3-128 0,-15 2 0 15,-14 2 144-15,-15 1-144 0,-18 1 0 0,-19-3 128 16,-18 0-128-16,-17-2 0 0,-17 0 0 0,-18-4 128 16,-18-3-128-16,-16 0 0 0,-19-5 0 0,-16-3 0 15,-11-3 0-15,-19 0 0 0,-15-2-144 0,-21 1 144 16,-20-3-160-16,-23-3 160 0,-23-2 0 0,-21-3 0 16,-17 2 0-16,-24-3 0 0,-18-2 0 0,-17 2 0 15,-20 3 0-15,-19 3 0 0,-15 3 0 0,-18 4 0 16,-17 5 0-16,-17 6 0 0,-16 7 0 0,-3 10 0 15,-7 8 0-15,-3 6 0 0,-4 5 0 0,3 7 0 16,4 7 0-16,8 3 0 0,15-3 0 0,8 6 208 0,9 2-32 16,10-2-16-16,6-1-32 0,15 2-128 0,13-1 192 0,14-1-64 15,13 1-128-15,15-4 0 0,15-7 0 0,12-3 0 16,15-5 0-16,19-2 0 0,17-8 0 0,18-2 0 16,15-6 0-16,17-9 0 0,19-3 0 0,19-5 0 15,18-6-128-15,16-3 128 0,12-4-160 0,22-5 160 31,16-6-448-31,23-1 16 0,17-6 0 0,26-8 0 0,20-3 128 0,24-6 32 16,21-6 0-16,25-2 0 0,19-2 144 0,22 1 128 0,17 2-192 0,17-1 192 16,12 2-144-16,16 2 144 0,15-3 0 0,14 6-144 15,11 7 144-15,8-3 176 0,9 1-48 0,8 5 0 16,6-2-128-16,10 6 160 0,9 6-160 0,-4 3 160 16,-4 4-160-16,-3 9 128 0,-6 6-128 0,-11 11 128 15,-13 3 0-15,-14 10 0 0,-13 3 0 0,-18 3 0 0,-20 6 16 16,-18 4 0-16,-19-3 0 0,-20 1 0 0,-22-6-144 0,-20-1 0 15,-17 1 144-15,-25-8-144 0,-20-8 0 0,-21-4 0 16,-19-4 0-16,-19-7 0 0,-20-2 0 0,-13-3 0 16,-16-2 0-16,-12-7 0 0,-19 2-208 0,-22-5 32 15,-21-7 16-15,-28-3 0 0,-24-7 32 0,-24-3 0 16,-22-4 0-16,-27-5 0 0,-22-6 128 0,-22 0 0 16,-15-3-144-16,-20 0 144 0,-13 1 0 0,-14-3 0 15,-12 0 0-15,-9 6 0 0,-11 1 0 0,-17 3 0 16,-14 0 144-16,-11 0-16 0,-9 1 16 0,-13 8 16 15,-14 3 0-15,-9 7 0 0,-6 3 32 0,-3 7 0 16,-6 5 0-16,-1 6 0 0,-1 6-48 0,-1 5 0 0,1 8 0 16,5 3 0-16,5 2-144 0,10 0 128 15,8 3-128-15,10 2 128 0,10 1 0 0,12-2-128 0,10 0 192 0,15-2-64 16,13 0-128-16,13-5 0 0,15-2-192 0,14-1 192 16,11-2-128-16,17-4 128 0,16-6 0 0,13-1 0 15,14 1 0-15,16-3 0 0,15-4 160 0,25-1-160 16,17 0 0-16,20-2 0 0,15-4 0 0,21-4 0 15,19-4 0-15,20 1 0 0,18 1 0 0,16-1 0 16,12-5 0-16,17-2 0 0,16 0 128 0,21-2-128 16,20-6-144-16,22-3-96 0,18-3-16 0,23-2 0 15,19-3 48-15,20-3 0 0,17-1 0 0,22 0 0 16,20-1 208-16,19-1 0 0,15 5-160 0,20 0 160 16,15 3 0-16,12 3 0 0,8 5 0 0,8 3 0 15,7 8 0-15,3 2 128 0,3 3 0 0,1 5 0 0,0 4-128 0,-4 3 0 16,0 3-160-16,-11 3 160 0,-9 0 0 15,-16 5 0-15,-13-3 0 0,-20 1 0 0,-18-1 0 16,-24-2-176-16,-22-3 176 0,-19-3-160 0,-17-4 16 0,-27-2 0 16,-23-5 0-16,-24-4 0 0,-22-2 144 0,-22-4 0 15,-13 0 0-15,-20-3-128 0,-15-4 128 0,-21-3 224 16,-20-2-48-16,-22 2-16 0,-22-3-160 0,-18-1 192 16,-18-3-192-16,-23 2 192 0,-19 1-192 0,-23 2 0 15,-18 2 0-15,-17 5 0 0,-16 0 0 0,-14 7 0 16,-14 4 128-16,-13 5-128 0,-12 5 368 0,-4 4-16 15,-6 10 0-15,-5 3 0 0,-10 4 0 0,-3 4 0 16,0 5 0-16,4 6 0 0,2 4-192 0,2 1-32 16,0 5-128-16,1 1 192 0,1 1-192 0,7 3 0 0,6 2 0 15,9-5 0-15,3 3 0 0,16-1 0 0,12-1 0 0,20-3 0 16,18-2 0-16,20-2 128 0,16-1-128 0,25 0 0 16,21 0 144-16,20-9-16 0,14-3 0 0,23-3 0 15,16-5-128-15,15 1 0 0,12-2 144 0,14-3-144 16,12-3 0-16,12 1 0 0,6-7 0 0,15 5-128 15,12-2-96-15,20-3-16 0,15-2 0 0,22-3 0 16,15-7 48-16,22 1 0 0,19-3 0 16,19-5 0-16,16-5 192 0,19 2 0 0,16 2-160 15,18 1 160-15,13-2 0 0,13 4 0 0,10 0 0 0,10 3 0 16,11 3 0-16,11 3 0 0,8 4 0 0,6 3 0 16,7 1 0-16,0 2 0 0,2 1 0 0,0 5 0 15,-1 2 0-15,-1 1 0 0,-5-3 0 0,-1 3 0 16,-3 1 0-16,-5 2 0 0,-7 1 0 0,-7 3 0 15,-8 0 0-15,-12 1 0 0,-11 1 0 0,-15 2 0 0,-16 2 0 16,-17-1 0-16,-15-1 0 0,-22 3 0 0,-21-1 0 16,-21-4 0-16,-19-3 0 0,-21-3 0 0,-19-4 0 0,-20 0 0 15,-19-1 0-15,-16-3 0 0,-17-6 0 0,-11 3 0 16,-17-3 0-16,-23 0-176 0,-20-2 176 0,-22-5 0 16,-20-3 0-16,-25-3 0 0,-21 5 0 0,-19-2 0 15,-18 1 0-15,-21-3 0 0,-19 0 0 0,-16 3 0 16,-19-1 0-16,-18 5 0 0,-18-1 0 0,-14 3 0 15,-10 7 0-15,-17 2 0 0,-13 8 0 0,-8 1 0 16,-11 2 0-16,-3 7 0 0,-3 8 0 0,2 6 224 16,1 4-48-16,9 9-16 0,9 7 0 0,7 6 0 15,7-1 0-15,16 4 0 0,12 1 0 0,20 2 0 0,20 1 0 16,21 0 0-16,23-1 16 0,25-4 0 16,25 2 0-16,25-6 0 0,20-7-176 0,27-3 0 0,23-4 0 15,22-2 0-15,20-8 0 0,17 1 0 0,16 0-192 0,17-4 192 16,12-3-368-16,21 0 48 0,16-3 16 0,20-5 0 15,22-2 64-15,19-8 16 0,17-8 0 0,26-7 0 16,24-6 224-16,31-9 0 0,27-7 0 0,26-7-144 16,26-7 144-16,26-3 128 0,21-4-128 0,24 2 176 15,18-3-176-15,20 6 128 0,14 3-128 0,12 3 128 16,8 4-128-16,8 0 0 0,5 5 0 0,0 5 128 16,2 5-128-16,1 0 0 0,0 1 0 0,-5 5 0 15,-1 1 0-15,-9 4 0 0,-5 6 128 0,-9 2-128 16,-7-3 0-16,-7 7 0 0,-10 5 0 0,-13 4 0 0,-13 2 0 15,-20 4 0-15,-16 1-144 0,-20 6 144 0,-18 4 0 16,-22 0 0-16,-25 1 0 0,-23-4 0 0,-22-2 0 16,-28-2-336-16,-26-5 48 0,-23-3 16 0,-17-4 48 0,-27-4 16 15,-24-5 0-15,-17-4 0 0,-18-3 208 0,-19 0-192 16,-11-5 192-16,-18-2-192 0,-21-6 192 0,-16-2 0 16,-18 0 192-16,-23-3-192 0,-20-3 144 0,-22 2-144 15,-13-1 0-15,-25 0 144 0,-20-3-144 0,-22 4 0 16,-21 1 0-16,-17 4 128 0,-18-1 0 0,-19 2-128 15,-19 3 192-15,-16 9-64 0,-12 7-128 0,-15 4 0 16,-12 7 0-16,-3 8 0 0,-4 3 0 0,-4 9 128 16,-8 6-128-16,2 4 192 0,0 6 0 0,6 7 16 0,2 0 0 15,12 6 0-15,9-1 48 0,8 7 0 16,6 6 0-16,8-2 0 0,10 3-96 0,11 2-16 0,11-4 0 16,15-1 0-16,14 3-144 0,21-6 0 0,18-1 144 15,25-5-144-15,22-6 0 0,23-4 0 0,20-5 0 0,26-5 128 16,21-9-128-16,25-3 0 0,19-4 0 0,20-9 0 15,18-4 0-15,16-5-160 0,13-5 160 0,19 0-160 16,17-5-176-16,25-12-48 0,21-8 0 0,31-7 0 16,21-5 208-16,30-11 48 0,25-4 0 0,30-7 0 15,25-9 128-15,27 1 0 0,18-1 0 0,27-1 0 16,19 0 0-16,19 5 0 0,14 1 0 0,19 7 0 16,12 9 0-16,8 4 0 0,2 4 0 0,7 9 0 15,8 2 128-15,1 6 16 0,0 7 0 0,-1 7 0 16,-5 5 32-16,-1 4 0 0,-4 4 0 0,-3 5 0 15,-3 2-176-15,-6 5 160 0,-3 1-160 0,-7 4 160 0,-9 2-160 16,-7 1 0-16,-11 9 0 0,-18 0 0 0,-17 4 160 0,-22 0-160 16,-23 2 192-16,-20-1-192 0,-23-5 0 0,-27-3-256 15,-28 2 32-15,-30-7 0 0,-28-6-32 0,-28-7-16 16,-27-4 0-16,-23-3 0 0,-22-9 0 0,-15-1 0 16,-18-4 0-16,-13-2 0 0,-20-5 272 0,-23-4-160 15,-23-2 160-15,-20-5-128 0,-19-3 128 0,-18-2-128 16,-20 3 128-16,-22-6-128 0,-18 1 128 0,-21 1 0 15,-20-7 0-15,-16 7-128 0,-19-1 128 0,-16 3 0 16,-17-1 0-16,-14 1 0 0,-13 7 0 0,-18 4 0 16,-18 1 0-16,-12 8 0 0,-9 7 128 0,-10 6-128 15,-8 8 128-15,-8 7-128 0,-2 4 192 0,2 9-48 16,-3 3 0-16,-1 9 0 0,1 6 16 0,9 4 0 0,10 4 0 16,6 5 0-16,5 3-16 0,15 1 0 0,12 0 0 0,19-3 0 15,15-1 48-15,21 1 0 0,15 2 0 0,19-5 0 16,13-2-32-16,24-5 0 0,18-3 0 0,24-4 0 15,22-2-160-15,21-3 0 0,19-2 0 0,23-8 128 16,21-6-128-16,23-6 0 0,21-3 0 0,16-9 0 16,17-3-192-16,20-6-80 0,20 0-16 0,25-6 0 31,24-7-96-31,25-6-32 0,22-10 0 0,32-5 0 0,28-7 288 0,30-5 128 0,21-6-128 0,28-1 128 16,22 0 0-16,23-1-160 0,23 4 160 0,19-3 0 15,17 1 0-15,19 1 0 0,17-1 0 0,16 6 0 16,12 2 0-16,12 10 0 0,12 7 0 0,4 10 0 15,4 3 0-15,-1 12 0 0,-6 6 0 0,-1 11 0 16,-3 9 0-16,-6 6 176 0,-7 3 0 0,-8 12 0 16,-6 4-176-16,-14 3 0 0,-17 6 0 0,-14 6 0 0,-14 7 0 15,-23 2 0-15,-21 4 144 0,-22 2-144 0,-21-3 0 0,-32 0 0 16,-28-7 0-16,-27-4 0 0,-22-3 0 0,-28-5 0 16,-26-4 0-16,-28-5 0 0,-25-12-240 0,-21-4 48 15,-19-6 0-15,-19-4 0 0,-16-8 48 0,-19-3 16 16,-18-6 0-16,-22-2 0 0,-24-7 128 0,-21-3 0 15,-20-9 0-15,-21-5 128 0,-22-7 0 0,-18-1 16 16,-19-6 0-16,-18-1 0 0,-18-9 64 0,-19 4 16 16,-17-2 0-16,-18 0 0 0,-12 1-96 0,-26 2 0 15,-21 1-128-15,-9 4 192 0,-11 6-192 0,-13 5 0 0,-14 5 0 16,-8 7 0-16,-1 6 128 0,-4 6-128 0,-2 7 0 16,0 5 0-16,0 5 160 0,6 4-160 0,8 3 160 0,2 4-160 15,5 3 208-15,12 4-48 0,9 3-16 0,12 6 0 16,8 2 32-16,18-1 0 0,10 5 0 0,20 2 0 15,15 0-48-15,22 0-128 0,16 2 192 0,22-3-64 16,20-2-128-16,22-2 0 0,17-5 144 0,27-3-144 16,19-3 0-16,21 0 0 0,17-4 0 0,24-4 128 15,19-6-128-15,20-1 0 0,16-7-176 16,17-1 176-16,19-1-400 0,22-3 16 0,21-2 0 0,26-9 0 16,20-12 112-16,30-5 16 0,27-9 16 0,34-8 0 15,22-9 240-15,29-7 0 0,23-1 0 0,26 1 0 16,18-2 0-16,26 6 0 0,22-1 0 0,16 2 0 15,14 2 0-15,16 6 0 0,16 7 0 0,10 9 0 16,8 3 0-16,5 8 0 0,-1 4 192 0,6 10-192 16,2 0 176-16,-2 15-176 0,-1 7 160 0,-8 8-160 0,-7 6 0 15,-17 7 128-15,-14 5-128 0,-13 4 0 0,-14 7 0 0,-21 4 0 16,-17 3 0-16,-25 0 0 0,-23-1 0 16,-30-3 0-16,-29-1 0 0,-28-3 0 0,-24-7-128 15,-28-6 128-15,-22-5-192 0,-29-8 192 0,-24-6-224 0,-24-10 64 16,-23-6 16-16,-20-7 0 0,-13-11 144 0,-28 4-208 15,-23-6 80-15,-23-7 128 0,-20-4 0 0,-25-7 0 16,-25-7 224-16,-24-4-64 0,-23-3-32 0,-25-4-128 16,-23-4 192-16,-22-5-64 0,-23 3 0 0,-20-3 0 15,-20 5 0-15,-19 5 0 0,-23 6 0 0,-18 7-128 16,-16 1 192-16,-16 10-64 0,-12 5-128 0,-7 9 0 16,-4 9 0-16,-1 7 0 0,1-1 128 0,4 8-128 0,5 9 0 15,11 5 128-15,7 7 64 0,10 2 16 0,8 5 0 0,12 4 0 16,12 4-16-16,11-1-16 0,11 0 0 0,12 2 0 15,12-3-176-15,17 0 128 0,16 0-128 0,16 1 128 16,16-5-128-16,20 1 0 0,18-3 144 0,17-2-144 16,16-3 0-16,18 1 0 0,16-7 0 0,20 0 0 15,19 1 0-15,19-3 0 0,19-4 0 0,18-3 0 16,17-5-192-16,20-3-16 0,9-3 0 0,18-2 0 31,14-1-272-31,22-3-48 0,21-6-16 0,26-4 0 0,21-5 224 0,24-7 64 0,24-11 0 0,23-10 0 16,21-6 256-16,28-7 0 0,24-6-128 0,21-1 128 15,20-3 0-15,19 4 0 0,15 2 0 0,15 3 0 16,13 0 0-16,16 6 0 0,15 3 0 0,12 6 144 16,5 3 48-16,10 5 16 0,7 2 0 0,8 8 0 0,0 5-16 15,5 3-16-15,0 1 0 0,5 4 0 0,3 1-32 0,1 10 0 16,0 7 0-16,-12 10 0 0,-14 8-144 0,-11 10 0 16,-10 5 0-16,-27 8 0 0,-26 2 0 0,-21 4 0 15,-21-2 0-15,-24 0 0 0,-22-3 0 0,-23-1 0 16,-22-3-192-16,-30-4 192 0,-27-6-320 0,-24-7 64 15,-26-2 16-15,-23-6 0 0,-23-4 0 0,-21-5 0 16,-17-4 0-16,-21-3 0 0,-20-2 64 0,-20-6 16 16,-18-6 0-16,-21-1 0 0,-22-2 160 0,-23-7 0 15,-24-7 160-15,-23-5-160 0,-21-4 128 0,-18-4-128 16,-13-1 0-16,-18-4 144 0,-14-3 0 0,-11-2 0 16,-12 0 0-16,-8 2 0 0,-10 0 16 0,-8 4 0 0,-7-1 0 0,-12 2 0 15,-11 1-160-15,-6 5 0 0,-4 0 144 16,-2 6-144-16,1 5 0 0,-2 6 128 0,-2 1-128 0,4 8 0 15,4 0 0-15,7 8 144 0,5 9-144 0,3 1 0 16,4 6 192-16,7-1-192 0,5 5 192 0,15 0-192 16,8-3 128-16,18 4-128 0,11 0 0 0,17-1 0 15,14-2 128-15,18 0-128 0,15 0 0 0,17-7 0 16,14-1 0-16,20-3 0 0,17-3 0 0,18 1 0 16,15-1-176-16,16-2 16 0,14-8 0 0,16 1 0 15,16-3-64-15,14-2-16 0,19-2 0 0,0 0 0 16,32-6-208-1,15-6-64-15,14-2 0 0,21-3 0 0,20-6 208 0,20-4 48 0,16-3 0 0,23-2 0 16,15-4 256-16,20 3-160 0,15 1 160 0,15 3-128 16,15 0 128-16,14 1 192 0,17 0-32 0,12 0-16 0,9 3 112 0,15 0 32 15,11-3 0-15,14 1 0 0,11-3-64 0,14-3-16 16,9-2 0-16,9-2 0 0,12 0-48 16,7 0-16-16,9 4 0 0,12 4 0 0,10 5-144 0,-4 2 0 15,-5 2 0-15,1 7 0 0,0 8 0 0,-12 5 0 16,-11 5 0-16,-9 8 0 0,-8 6 0 0,-22 4 160 15,-22 10-160-15,-19 1 160 0,-20 2-160 0,-18 0 0 16,-21 1-160-16,-20 1 160 0,-20 1 0 0,-22-5 0 16,-23-6-128-16,-19-1 128 0,-20 2-128 0,-24-6 128 15,-17-4-208-15,-26-3 80 0,-19-2-144 0,-18-5-32 16,-17 0 0-16,-11-9 0 0,-23 6 144 0,-22-2 32 16,-25-4 0-16,-19-5 0 0,-19-5 128 0,-23-3 176 15,-23-3-48-15,-24-3 0 0,-22-3-128 0,-21-3 128 0,-19-1-128 0,-22-3 128 16,-19-2 0-16,-11 6 0 0,-13 1 0 0,-8 2 0 15,-2 4 96-15,-3 4 16 0,-3 2 0 0,-1 3 0 16,-2 4-16-16,3 6 0 0,6 7 0 0,8 1 0 16,4 5-96-16,12 1-128 0,9 3 176 0,15-1-176 15,11 1 256-15,19 0-48 0,15 0-16 0,22-3 0 16,17-4-192-16,21-2 0 0,19-9 0 0,24-1 0 16,24-7 0-16,24-2 176 0,23-5-176 0,18-3 160 15,20-2-160-15,20-11 128 0,23-8-128 0,30-12 128 16,29-6-256-16,29-10-64 0,25-8-16 0,26-5 0 15,25-4 48-15,24-5 16 0,19-5 0 0,22 1 0 16,18 0 144-16,20 3 0 0,15 1 0 0,14 0-128 16,9 1 128-16,8 9 0 0,6 3 0 0,8 9 0 15,9 1 0-15,-5 7 0 0,-6 4 0 0,-8 6 0 0,-6 4-192 16,-11 10 32-16,-13 7 16 0,-11 1 0 0,-10 6 144 16,-17 2 0-16,-17 2 0 0,-15-1 0 0,-16 3 0 0,-16 0 128 15,-12-2-128-15,-15 3 128 0,-13 0-128 0,-26-1 0 16,-18-2 128-16,-20 1-128 0,-17-4 0 0,-18-1 0 15,-17 1 0-15,-18-4 0 0,-14 0 0 0,-18-3-160 16,-13-4 160-16,-18-3-160 0,-18-5 32 0,-20-5 0 16,-16 0 0-16,-23-4 0 0,-21-2 0 0,-22-2 0 15,-20-6 0-15,-22-1 0 0,-25 1 128 0,-22-3 0 16,-20 2-144-16,-22 4 144 0,-18 3 0 0,-18 1 0 16,-16 1 0-16,-12 8 0 0,-12 5 0 0,-7 5 160 15,-8 9-160-15,-12 5 160 0,-12 7-32 0,-1 8-128 16,5 8 192-16,-7 8-64 0,-2 4-128 0,1 9 160 0,1 10-160 15,-1 2 160-15,0-1-160 0,5 5 0 0,7 8 0 16,0 0 128-16,2 0-128 0,16-1 0 0,10 1 0 0,21-7 0 16,13-1 128-16,19-5-128 0,21-4 0 0,19-7 128 15,19-7 96-15,20 0 16 0,16 0 0 0,19-4 0 16,22-4-64-16,19-4-16 0,14-3 0 0,20-4 0 16,17-3-16-16,23-1 0 0,17-2 0 0,17-6 0 15,13 0-144-15,17-6-224 0,16-5 48 0,22-10 16 16,28-9-160-16,24-18-16 0,28-12-16 0,33-9 0 15,28-11 144-15,29-7 16 0,22-5 16 0,18-2 0 16,21 4 176-16,20-2-160 0,18 1 160 0,20 4-160 16,15-3 160-16,12 7 0 0,11 1 0 0,13 4 0 15,12 1 0-15,11-1 0 0,10-2 0 0,9 6 0 16,9 6 0-16,-6-2 0 0,2 2 0 0,-1 5 0 0,-1 8 0 16,-14 10 0-16,-12 8 0 0,-12 7 0 0,-15 7 0 0,-19 4 144 15,-17 3-144-15,-21 5 160 0,-18 4-16 0,-20 3 0 16,-16 1 0-16,-20 1 0 0,-17 3 0 15,-25-4 0-15,-19-4 0 0,-24 1 0 0,-16 3-144 0,-25-4 160 16,-20-5-160-16,-20-3 160 0,-19 0-160 0,-17-3 0 16,-16-6 0-16,-18-1-176 0,-18-2-112 0,-24-8-32 15,-29-1 0-15,-27-8 0 16,-19-6-96-16,-30-6-32 0,-27-2 0 0,-26-1 0 0,-18-3 224 0,-23 2 32 16,-20-1 16-16,-19 5 0 0,-16 4 176 0,-13 5 0 15,-11 1 0-15,-15 9 0 0,-10 6 240 0,-3 7 16 16,3 7 16-16,4 10 0 0,6 7-96 0,8 6-32 0,6 3 0 15,19 3 0-15,11 2-144 0,19 3 192 0,19 2-192 16,22-2 192-16,20-1-192 0,25-1 128 0,23-3-128 0,29-4 128 16,24-1 0-16,29-5-128 0,24 0 192 0,21-4-64 15,17-4-128-15,22-5 192 0,17-8-192 0,26-4 192 16,27-6-192-16,27-7 0 0,24-9 0 0,27-6 0 16,26 0 0-16,23-3-176 0,18 2 176 0,16 1-192 15,14-4 192-15,13 4 0 0,11-3 0 0,14 6-128 16,6 0 128-16,10 4 0 0,6 3 0 0,7 7 0 15,6 2 0-15,-2 4 0 0,-2 3 0 0,-1 3 0 16,0 6 0-16,-15 8 0 0,-11 6 0 0,-14 8 0 16,-13 4 0-16,-16 6 224 0,-21 5-48 0,-20 1-16 15,-19 3-16-15,-19 3 0 0,-18 2 0 0,-21-3 0 0,-19-3-144 16,-19-1 0-16,-16-1 0 0,-16-2 0 0,-16 5 0 16,-15-8 0-16,-14-3 0 0,-14-2 0 0,-12 0-352 0,-18 0 48 15,-18 0 16-15,-22-2 0 0,-21-1 0 0,-24-6 0 16,-26-1 0-16,-25-4 0 0,-22-1 96 0,-21 0 0 15,-20-2 16-15,-17 2 0 0,-14 1 176 0,-15 0 0 16,-9 3-144-16,-8 3 144 0,-4 3 0 0,-1 1 0 16,-3 3 128-16,1 6-128 0,-1 0 272 0,7 8-16 15,4 1-16-15,11 7 0 0,7 5-32 0,18 2 0 16,13-4 0-16,22 1 0 0,20 2-208 0,26 0 144 16,24-1-144-16,23-3 128 0,21 0-128 0,25-3 0 15,23-2 0-15,22-8 0 0,17-2 0 0,17-8 0 0,22 3 0 16,25-6 0-16,24-6-160 0,23 0-16 0,19-5 0 15,28-5 0-15,25-8 176 0,26 1 0 0,21-6-144 16,22-2 144-16,16-1 0 0,16 1 0 16,12 0 0-16,16 1 0 0,12 2 0 0,8 1 0 0,8 4 0 0,6 3 0 15,5 3 0-15,-5 10 0 0,-6 4 0 0,-8 7 0 16,-7 5 128-16,-9 2-128 0,-9 6 128 0,-13 2-128 16,-15 5 240-16,-16 1-48 0,-14 8 0 0,-18-2 0 15,-14 3-48-15,-22 0-16 0,-19-4 0 0,-21 3 0 16,-18 2-128-16,-19-4 0 0,-20-4 144 0,-22-4-144 15,-17-1 0-15,-16-1 0 0,-15-1 0 0,-16-5 0 16,-15 0-176-16,-21-1 0 0,-19-2 0 0,-21 0 0 16,-21-4 176-16,-22-1-208 0,-21-4 80 0,-19-2 128 15,-15-4-192-15,-16-1 192 0,-13-7-192 0,-15 0 192 0,-12 2-144 16,-13 4 144-16,-12-4 0 0,-15 7 0 16,-11 0 0-16,-11 1 0 0,-11 7 0 0,-9 2 0 0,-7 5 0 0,-5 6 0 15,-3 3 0-15,-8 8 0 0,-9 0 0 16,7 5 0-16,3 2 144 0,7 5-144 0,8 8 128 0,13 3-128 15,12-3 128-15,13 3-128 0,9 0 0 0,11 6 0 16,11 4 128-16,17 0-128 0,16-4 0 0,21 0 0 16,18-2 0-16,21-2 128 0,20-6-128 0,24-5 0 15,22-4 0-15,21-5 0 0,18-8 0 0,23-4 0 16,19-5 0-16,21-2 0 0,17-4-192 0,26-8 0 16,24-7-16-16,30-6 0 0,28-4 64 0,26-7 16 15,23-6 0-15,24-3 0 0,24-5 128 0,18-4-128 16,16-4 128-16,9-2-128 0,6 6 128 0,5 2 0 15,-1 2 0-15,-1 9 0 0,-9 11 0 0,-13 7 0 0,-14 2 0 16,-22 10-128-16,-20 8 128 0,-29 1 0 0,-23 2 0 16,-32 1 0-16,-30 0 0 0,-27-5 0 0,-27 0 0 0,-21-5 0 15,-13-4-128-15,-36 3 0 0,-22-3 0 0,-32-2 0 16,-32-5 128-16,-28-3 0 0,-27 1 0 0,-26-2 0 16,-26-4 128-16,-24 1 0 0,-18 1 0 0,-20-4 0 15,-14 0 96-15,-17 0 32 0,-13 1 0 0,-15 0 0 16,-12 5 0-16,-5 5 0 0,-6 6 0 0,-6 0 0 15,-7 6-80-15,3 7-16 0,5 4 0 0,4 6 0 16,1 5-160-16,19 3 192 0,13-1-192 0,20 5 192 16,18-2-192-16,23 1 0 0,22-1 144 0,29-5-144 15,27 0 0-15,30-10 0 0,20-6 0 0,30-4 0 16,27-3 0-16,25-4-160 0,22-2 160 0,18-4-160 16,19-4-128-16,16-5-32 0,14-4 0 0,23-10 0 15,22-3-192-15,25-7-64 0,22-6 0 16,22-3 0-16,13-4 256 0,20-2 32 0,20-4 16 0,22 0 0 0,16 5 272 15,15-4 0-15,14-2 0 0,11 1 0 0,12 0 320 0,8 2-16 16,8 2-16-16,3 3 0 0,8 5-32 0,-2 8 0 16,-1 4 0-16,-9 10 0 0,-9 6-256 0,-11 6 0 15,-13 5 0-15,-14 7 0 0,-14 6 144 0,-18 6-16 16,-17 1-128-16,-21 4 192 0,-15 2-192 0,-26 1 0 16,-23-1 0-16,-23-1 0 0,-19-1-144 0,-20-5-80 15,-18-1-16-15,-17-3 0 16,-13-9-208-16,-23 12-64 0,-19-7 0 0,-24-4 0 0,-23-5 256 0,-25 0 32 15,-23-3 16-15,-26-2 0 0,-23-4 208 0,-21 4 0 16,-19-2 0-16,-17 3 0 0,-15-2 352 0,-17 6-32 0,-13 2-16 16,-17 4 0-16,-15 4 32 0,-14 7 16 0,-9 4 0 0,-9 4 0 15,-9 10-128-15,-5 6-32 0,-6 3 0 0,0 9 0 16,1 3-48-16,8 5-16 0,7 1 0 0,9 7 0 16,9-2-128-16,16 1 192 0,17 5-192 0,23-5 192 15,20-1-192-15,28-4 192 0,23-5-192 0,28-5 192 16,19-6-192-16,28-6 0 0,31-6-160 0,22-4 160 15,26-7-192-15,21-6 48 0,20-6 16 0,16-8 0 32,19-2-272-32,25-10-48 0,25-3-16 0,27-7 0 15,25-6 16-15,24-6 0 0,25-7 0 0,24-3 0 0,19-3 192 0,20-7 32 0,16-2 16 0,19-1 0 16,16 0 208-16,13-4 0 0,8 5 0 0,10 5 0 16,7 7 0-16,3 4 240 0,2 6-32 0,-4 7 0 15,-7 10-16-15,-7 6 0 0,-7 4 0 0,-19 7 0 16,-16 9-16-16,-20 7-16 0,-19 3 0 0,-19 2 0 0,-20 0-160 0,-24 6 192 15,-22 2-192-15,-26 2 192 0,-24-2-192 0,-26 0 0 16,-24 2 0-16,-21-1 0 0,-22-4-368 0,-23 3 48 16,-22-3 16-16,-26 2 0 0,-20-5 304 0,-33 3 0 15,-22 2 0-15,-29 1 0 0,-22-2 128 0,-24 2 16 16,-21-2 16-16,-26 0 0 0,-26-2 80 0,-13 3 16 16,-15 0 0-16,-15 6 0 0,-14 5 16 0,-11 7 16 15,-7 5 0-15,1 4 0 0,-2 6 0 0,0 7 0 16,0 6 0-16,9 5 0 0,8 0-96 0,13 7 0 15,16 3-16-15,22 0 0 0,18-1-176 0,24-3 0 16,22-5 0-16,26-4 128 0,24-5-128 0,29-7 0 0,28-9 0 16,24-6 0-16,24-8-128 0,25-7-16 0,20-6 0 0,17-4 0 31,16-7-336-31,17-6-64 0,16 1-16 0,20-6 0 16,16-2 0-16,22-9 0 0,21-4 0 0,21-5 0 0,18-4 352 0,20-4 64 0,15-7 16 0,23-1 0 15,14-3 128-15,20-3 176 0,14 0-48 0,15 1 0 16,12-1 128-16,15 3 0 0,9 0 16 0,5 10 0 15,6 9-96-15,-3 10-32 0,-8 10 0 0,-13 10 0 16,-14 10 80-16,-17 8 16 0,-15 9 0 0,-26 4 0 16,-26 8-48-16,-25 6 0 0,-22-3 0 0,-26 8 0 15,-29 4-192-15,-27 3-240 0,-23 2 48 0,-28-3 16 16,-22-1-144-16,-27 4-16 0,-25 3-16 0,-24 2 0 0,-25-3 352 16,-25 6 0-16,-25 1 0 0,-20 0 0 0,-16 1 176 15,-21 3-48-15,-16 2-128 0,-18 3 192 16,-17 3 112-16,-14 3 16 0,-10 6 0 0,-6 1 0 0,-4 3-160 15,0 5-32-15,-1 8 0 0,4 0 0 0,8 1-128 0,11 1 160 16,7-6-160-16,20 0 160 0,14-4-160 0,19-3 0 16,15-11 0-16,21-2 0 0,20-6 0 0,16-5-256 15,13-4 64-15,21-7 16 16,18-11-288-16,18-4-64 0,17-5-16 0,20-9 0 16,14-4-256-16,15-6-48 0,15-5-16 0,14-7 0 15,12-4-144-15,21-6-16 0,18-4-16 0,19-9 0 16,17-10 496-16,22-8 96 0,18-10 32 0,24-12 0 0,16-14 416 0,26-7 304 15,22-8-48-15,21-8-16 0,21-9 384 0,19-4 80 16,16-2 0-16,12 0 16 0,9 1-192 0,11 5-32 0,5 5-16 0,6 16 0 16,4 9-304-16,-16 16-176 0,-12 14 192 15,-22 19-192-15,-19 13 128 0,-34 16-128 0,-35 14 0 0,-43 8 0 16,-40 11-256-16,-43 8-128 0,-39 5 0 0,-34 6-16 31,-28 10-48-31,-36 5 0 0,-31 3 0 0,-25 5 0 0,-19 1 768 0,-26 4 128 0,-24 2 48 0,-15-1 0 16,-15 0 80-16,-13-1 0 0,-9 1 16 0,-10-2 0 15,-7-1 80-15,1-4 16 0,0-5 0 0,9-4 0 16,6-6-416-16,10-2-80 0,10-6 0 0,12-7-16 16,10-8-176-16,21-8 0 0,19-6 0 0,14-7-176 15,7-4-416-15,17-10-96 16,18-5-16-16,17-6 0 0,14-4-2288 16,15-7-464-16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45:21.88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29380 8917 26719 0,'0'0'2368'0,"10"-6"-1888"0,-1 1-480 0,1 0 0 16,-10 5 400-16,11-2-16 0,-1 1 0 0,-10 1 0 16,12-5-192-16,-2 4-32 0,-10 1-16 0,10-3 0 15,-2-2 496-15,-1 1 80 0,-7 4 32 0,7-5 0 16,-7 5 208-16,0 0 32 0,4-9 16 0,-2 0 0 15,-4 1-240-15,-2-3-32 0,-3 1-16 0,-3 0 0 16,-3-4-144-16,-3 0-48 0,-3-4 0 0,-7 1 0 0,-1-4-32 0,-5 1-16 16,-4 0 0-16,-1-6 0 0,-2 1-32 0,-3-3 0 15,-1 2 0-15,-3 2 0 0,-1 0-176 0,-5 1-32 16,-4 3-16-16,-4-6 0 0,-1 0-80 0,-2-1-16 16,-2 3 0-16,1 3 0 0,-1-3-128 0,1 3 0 15,-8 0 144-15,-3 1-144 0,-5-2 0 0,1 5 128 16,2-1-128-16,-3 0 0 0,-2-1 128 0,-3 2-128 15,-5 2 128-15,1 4-128 0,1-1 160 0,-1 1-32 16,-1 5-128-16,-1-2 192 0,-3 3-64 0,3 2 0 16,4 1-128-16,-2 2 192 0,-2 2-64 0,0 2 0 15,-4 1-128-15,2 3 192 0,0-2-192 0,0 4 176 16,-5 2-176-16,2 2 160 0,2 0-160 0,2 2 0 16,4 3 144-16,-2 2-144 0,-4-1 128 0,1 2-128 15,4 3 128-15,4 2-128 0,3 6 0 0,-2 1 0 16,-4-1 0-16,5 3 128 0,3 2-128 0,5 3 0 0,3 0 0 0,6 1 128 15,3 3-128-15,6-3 0 16,4 1 128-16,3 3-128 0,2-3 0 0,7 3 128 16,3-4-128-16,4 5 0 0,6-5 0 0,4 6 0 0,2 4 0 15,4-2 0-15,4-6 0 0,5 4 0 0,3-2 0 0,5 1 0 16,3-2 0-16,5 1 0 0,2 3 0 16,2-2 0-16,2-2 0 0,3-2 0 0,3 1 0 0,5-3 0 15,4-2 144-15,4 2-144 0,4-4 192 16,2 1-192-16,4 0 0 0,1-1 0 0,2 1 0 0,2 0 0 15,1-3 0-15,3 0 0 0,5 0 0 0,7 0 0 16,3-1 176-16,3 1-176 0,-3-2 160 0,1-4-160 16,-2-4 160-16,1-3-160 0,4 0 160 0,4-2-160 0,4-1 144 15,-3-1-144-15,0-3 128 0,0 0-128 0,1-1 160 16,1-1-160-16,8-1 192 0,-1-2-192 0,0-6 144 16,0 1-144-16,0 2 0 0,4-3 144 0,3-1-144 0,-2-3 128 15,-4-3-128-15,-2 2 128 0,-2 1-128 0,2 0 0 16,1-2 144-16,-1-1-144 0,-3-6 0 0,-4 4 144 15,-4-7-144-15,2 2 0 0,1-3 128 0,0-1-128 16,0 2 0-16,-2-2 0 0,-6-4 128 0,-2 1-128 16,0 2 0-16,-1-1 0 0,1-2 128 0,-1 0-128 15,-2 0 0-15,-2-1 0 0,-2-4 128 0,-1-3-128 16,-4 0 0-16,-1-2 0 0,-1 2 0 0,-1-5 0 16,0-2 0-16,-2 2 0 0,1 5 128 0,-4-5-128 15,-3-1 0-15,-2 3 0 0,-5-3 0 0,-4 2 0 16,-3-1 0-16,-4 2 0 0,-1-1 0 0,-3 2 0 15,-1-3 0-15,-2-2 0 0,-2 1 0 0,-2 2 0 16,-1-2 0-16,1-1-144 0,1-3 144 0,-1 2 0 16,-1 0 0-16,-1 1 0 0,0 0 0 0,-1-3-160 15,-2 3 160-15,0-2 0 0,-2 0-176 0,-2 1 176 16,-2-2-160-16,0 3 160 0,-2-1-144 0,-2 2 144 0,-2 2-128 16,-2-2 128-16,-4 0 0 0,-2 0-128 0,0-2 128 0,-4-2 0 15,0 1 0-15,-6-1-128 0,2 1 128 16,-5 0 0-16,-2 0 0 0,-2 3-160 0,-4-1 160 0,-6 0 0 15,0 0-144-15,-9 1 144 0,-6 0 0 0,-2 2-144 16,-3-1 144-16,0 5 0 0,-3-5 0 0,-2 3-128 16,-2 3 128-16,-2-3 0 0,-4 0-144 0,-1 1 144 15,2 3 0-15,3 1 0 0,2-4 0 0,-3 4 0 0,0 2-128 0,-4-2 128 16,-2 4 0-16,-1 1 0 0,1-1 0 0,-1 3 0 16,-1-1-144-16,0 3 144 0,-2-1 0 0,0 1 0 15,0 2 0-15,3 3 0 0,0-1 0 0,-2 3 0 16,-3-5 0-16,1 6 0 0,-2-1 0 15,1 4-128-15,4 3 128 0,0 1 0 0,2 3 0 0,-2-2 0 16,-5 1 0-16,4 4 0 0,1 5 0 0,5 3-128 16,1 2 128-16,-2 0 0 0,-2 3 0 0,2 1 0 15,-1 7 0-15,5-1 0 0,4 3 0 0,4 2 0 16,3 0 0-16,-1 0 0 0,1-1 0 0,-3 4-128 16,1-1 128-16,2 3 0 0,2 1 0 0,4 4 0 15,2 4 0-15,1-2 0 0,0 2 0 0,1 2 0 16,1-3 0-16,2 2 0 0,1-3 0 0,3 5 0 15,4-1 0-15,4-1 0 0,3 0 0 0,4-1 0 16,5 2 0-16,2 2 0 0,2 3 0 0,2-2 0 16,2-4 0-16,3 4 0 0,4-2 0 0,2 1 0 15,3-4 0-15,3 1 0 0,3 0 0 0,5-2 0 16,6 5 0-16,1-4 0 0,4 0 0 0,5-3 0 0,8 1 0 0,6-3 0 16,5 2 0-16,6-2 0 0,1-3 0 15,2-1 0-15,1 0 0 0,3 1 0 0,6-3 0 16,7 0 0-16,5-4 0 0,3 3 0 0,-1-7 0 0,3 3 0 15,2-6 0-15,7 1 0 0,8-2 0 0,0-1 0 16,-3-2 0-16,2-2 0 0,2-2 128 0,3 1-128 16,3-1 0-16,-1-2 0 0,-3-5 128 0,2 0-128 15,5 0 0-15,-4-4 128 0,-2-4-128 0,-3 1 0 16,0-5 128-16,1 1-128 0,1-2 0 0,-5 0 144 0,-3 0-144 16,1-1 0-16,2-6 0 0,-1 3 0 0,-1-2 144 15,-4 1-144-15,-6-4 160 0,1-1-160 0,2-2 0 0,0-1 128 16,1-1-128-16,-1-3 0 0,-6-5 0 0,0-4 128 15,3-6-128-15,1-3 0 0,3-4 144 0,-3-4-144 16,-3-7 128-16,-1-5-128 0,-1-2 160 0,3-6-160 16,-3 4 192-16,-10-1-192 0,-6 5 224 0,-8 3-64 15,-9 1-16-15,-6 4 0 0,-7 2 48 0,-4 0 16 16,-6 2 0-16,-8 2 0 0,-7 3-208 0,0-2 176 16,-4 2-176-16,-6-2 160 0,-4-2-304 0,-7 2-64 15,-4 0-16-15,-6 5 0 16,-3 5-1056-16,-7 2-192 0,-5 1-64 0,-9 4 0 15,-8-7-1792-15,-6 5-384 0</inkml:trace>
  <inkml:trace contextRef="#ctx0" brushRef="#br1" timeOffset="4771.06">28965 8668 24879 0,'24'1'1088'0,"-7"3"256"0,1 0-1088 0,2 0-256 16,-2 1 0-16,0 3 0 0,-3-3 224 0,1 3-16 0,-2-1 0 15,2-1 0-15,0-1 48 0,-1-1 16 0,-1-1 0 0,-2-2 0 16,0 0 368-16,0-1 80 0,-12 0 16 0,0 0 0 16,0 0 272-16,0 0 48 0,0 0 16 0,0 0 0 15,0-7-112-15,-5-4-32 0,-3 4 0 0,-3-5 0 16,-3 1-304-16,-2-2-64 0,-1-3-16 0,-4-2 0 15,0 1-48-15,-3 0-16 0,-3-3 0 0,-1-2 0 16,-3 0-64-16,0-1-16 0,-4 1 0 0,0-2 0 16,-3 1-160-16,-4-1-48 0,-4-4 0 0,-1 2 0 0,-4-4-192 15,-1 6 128-15,-4-2-128 0,-1 1 0 0,-4-4 128 0,-5 4-128 16,-9-3 0-16,-2 4 144 0,2 0-144 0,-2-1 160 16,-4 4-160-16,-3 0 160 0,-4-1-32 0,-2 4-128 15,-3 2 192-15,0 4-64 0,-1 5-128 0,-4 0 128 16,-2 0-128-16,1 6 128 0,2 1-128 0,3 1 0 15,2 5 144-15,24-3-144 0,-9 1 160 0,-5 1-32 16,-2 3-128-16,-2 3 192 0,-2 2-192 0,-1 4 0 16,-1 4 0-16,1 1 0 0,0 1 0 0,1 5 144 15,-1-2-144-15,0 5 128 0,0 4-128 0,4 4 0 16,-2 1 0-16,5 3 128 0,0-1-128 0,0 7 0 16,0 0 0-16,5 5 0 0,2 0 0 0,5 2 0 15,4 1 0-15,5 1 0 0,2 1 0 0,6 0 0 16,0 1 0-16,4 3 0 0,5-1 0 0,3 3 0 15,6-4 128-15,4 0-128 0,3-2 0 0,6-1 0 0,6 2 0 16,3 0 0-16,3-3 0 0,5-1 192 0,4-2-192 0,3-1 192 16,2-3-192-16,5 1 0 15,2-1 0-15,5-4 128 0,4 1-128 0,4-3 0 0,3 2 0 0,6-2 0 16,4 1 144-16,3-3 0 0,4-3 0 16,4-1 0-16,4-6-16 0,7 0-128 0,4 0 192 0,8-3-64 15,7-4 16-15,1-2 0 0,1-4 0 0,35 8 0 16,-4-7 0-16,-3 1 0 0,3-6 0 0,-7 0 0 15,-4 3-144-15,5-3 160 0,4-1-160 0,-1-1 160 16,-1-3-160-16,1-1 0 0,4 2 0 0,-2-3 0 16,3-2 144-16,-2-2-144 0,-3-3 160 0,0-1-160 0,1 0 128 15,-2 0-128-15,0-5 0 0,0-4 144 0,1-1-144 0,-4-1 160 16,-4-3-160-16,-6-1 160 0,-2-4-160 16,-1 1 160-16,0-1-160 0,-5-3 160 0,-6 0-160 0,0-7 160 15,-5-3-160-15,-1-2 160 0,-3-1-160 0,-1-2 160 16,-3-3-160-16,-3 0 160 0,-6-5-160 0,-2 1 160 15,-2-3-160-15,-3 5 160 0,-4-5-160 0,-3 2 0 16,-1-3 144-16,-1-1-144 0,-4 4 0 0,-1-6 144 16,-2-2-144-16,-5 0 0 0,-2 3 0 0,-4 1 0 15,-3 0 0-15,-4-2 0 0,-1-1 0 0,-2 0 0 16,-3 1 0-16,-1-1 0 0,-2-3 0 0,-3 0 0 16,-4 5 0-16,-2 2 0 0,-3 0 0 0,-4 1 0 15,-4 1 0-15,2 12 0 0,-3-2-128 0,-1 1 128 16,-4-2 0-16,-3-4-144 0,-5-1 144 0,-13-14 0 0,-1 7-144 15,1 6 144-15,-2 3 0 0,-2 6-144 16,-2 2 144-16,0 0 0 0,-4-3-160 0,0 1 160 16,-5 3-128-16,-1-1 128 0,-5-2-128 0,-5 2 128 0,-2 0-128 0,-2 4 128 15,-2-3 0-15,-2 4 0 16,0 0 0-16,-5 2-128 0,-2-2 128 0,0 4-128 0,-1 5 128 16,-1 1-128-16,0-1 128 0,-5 3 0 0,-2 1 0 15,-2 3 0-15,-2 3 0 0,-1 2 0 0,-3-4 0 0,1 5 0 16,-5 3 0-16,2 4 0 0,0 5-144 0,-2 0 144 15,-3-3 0-15,1 6 0 0,2 3-144 0,4 1 144 16,4 0 0-16,-1 5 0 0,-4 8 0 0,5 2 0 16,4 4 0-16,0 2 0 0,-1 6 0 0,-1 4 0 15,-3-3 0-15,2 8-160 0,7 1 160 0,1 1-192 0,1 2 192 16,1 2 0-16,-1 1 0 0,26-10-128 16,-3 2 128-16,2 9 0 0,1 1 0 0,2 4-128 0,3-1 128 0,2 0 0 15,2 6 0-15,5-1 0 0,5 3 0 16,4-3 0-16,7-2 0 0,6 1 0 0,1 2 0 0,7-2 0 15,4 2 0-15,7 0-128 0,3 0 128 0,7-4 0 16,4 1 0-16,9 1-128 0,4-5 128 0,7 4 0 16,3-4 0-16,5 1-128 0,7-4 128 0,27 16 0 15,-3-10 0-15,4-10 0 0,7-4 0 0,5-2 0 16,2-2-144-16,1-9 144 0,2-12 0 0,8 1 0 16,8-5 0-16,3-2 0 0,-1-3 0 0,6-4 0 15,6-3 144-15,4-2-144 0,0 1 0 0,6-5 128 16,5-6-128-16,-1 0 0 0,-1-4 0 0,1 2 128 15,2-5-128-15,1-3 0 0,-2-4 128 0,3-3-128 16,-1 3 128-16,-3-7-128 0,-5-3 144 0,-1-2-144 0,0-1 192 0,-4-4-192 16,-4-9 256-16,-5 0-48 15,-4-6-16-15,-10 0 0 0,-9-2 32 0,-7 4 0 16,-10-1 0-16,-11 4 0 0,-6 2-80 0,-9 4-16 16,-8 1 0-16,-9 2 0 0,-8 0-128 0,-11 2 0 15,-11 5 0-15,-8-2 0 16,-11-1-1712-16,-11 6-272 0,-8-2-48 0,-9 2-18000 0</inkml:trace>
  <inkml:trace contextRef="#ctx0" brushRef="#br1" timeOffset="6275.08">23206 16980 11967 0,'0'0'1072'0,"-2"-9"-864"16,5-3-208-16,-2 3 0 0,2-1 2720 0,-3 10 496 16,2-9 112-16,-2 9 0 0,4-12-1072 0,0 0-208 15,-2 3-64-15,2 0 0 0,-4 9-592 0,0 0-128 16,0 0-32-16,0 0 0 0,4-6-480 0,-4 6-112 16,0 0 0-16,0 0-16 0,3 9-368 0,-1 7-64 15,-1 5 0-15,1 5-16 0,-4 1 16 0,1 5 16 16,-1 2 0-16,-1 2 0 0,3-2-80 0,3-1-128 15,0-1 176-15,3-5-176 0,0 2 128 0,4-5-128 16,1-1 0-16,2-3 0 0,0-6 336 0,3-2-32 16,2-5-16-16,3-2 0 0,4-5 544 0,0-6 128 15,3-3 0-15,4-5 16 0,1-1-256 0,-1-3-48 0,-3-5-16 0,-3 0 0 16,2 0-208-16,-6 1-64 16,3-3 0-16,-14 10 0 0,2-4-208 0,1-1-48 15,1-3-128-15,2 1 192 0,-1 1-192 0,-1 2 0 0,-1 1 128 0,-1 0-128 16,-2 4 0-16,1-1 0 0,-3 5-192 0,-2 1 192 31,0 4-1344-31,-7 5-144 0,0 0-48 0,0 0 0 16,0 0-2144-16,7 3-432 0</inkml:trace>
  <inkml:trace contextRef="#ctx0" brushRef="#br1" timeOffset="6632.09">24240 16920 23039 0,'-14'-5'2048'0,"14"5"-1648"0,-6 0-400 0,0 1 0 0,-3 3 1440 0,0 1 208 0,-1 5 32 0,1-1 16 0,0 4-736 0,0 2-160 15,-2 4-32-15,-1 1 0 0,1 3 32 0,-1 1 0 16,0-2 0-16,0-3 0 0,1 1-240 0,0-1-48 16,3-1-16-16,1-1 0 0,2-3 80 0,1-4 32 15,2-1 0-15,2-3 0 0,0-6 80 0,0 0 16 16,9 1 0-16,2-2 0 0,3-3 128 0,0-1 16 15,4-5 16-15,0 1 0 0,5-3-464 0,-2-1-80 16,1-2-32-16,3-1 0 0,-1-3-144 0,3 1-16 16,-2 2-128-16,0 1 192 0,-3 1-192 0,0 2 0 15,-3 5 0-15,-1 0 0 0,-3 3 0 0,-1 6 0 16,-2 3 0-16,-2 1 0 0,-3 6 0 0,-1 3 0 16,-4 3 0-16,-2 1 0 0,-2 0 0 0,-2 2 0 0,-1 6 0 15,-3 0 0-15,-1-2-176 0,0 2 176 0,0-3-160 0,2-1 160 31,-1-3-512-31,3-2 0 0,0-3 0 0,5-1 0 0,0-1-2016 16,2-4-416-16,4-1-64 0</inkml:trace>
  <inkml:trace contextRef="#ctx0" brushRef="#br1" timeOffset="6966.16">25191 16964 22111 0,'0'-11'976'0,"1"5"208"15,-1-1-944-15,0 2-240 0,-1-3 0 0,1 8 0 0,-1-6 2448 0,-2 2 448 16,0-2 96-16,-3 2 16 0,0 0-1552 0,-4 3-304 16,-2 1-64-16,-3 1-16 0,-3 2-432 0,-2 2-96 15,-3 4-16-15,2-3 0 0,0 4-272 0,2-1-48 16,3 3-16-16,2 2 0 0,4-3 0 0,4 6-16 16,4-2 0-16,2 1 0 0,6 1 112 0,3 2 32 15,4 0 0-15,3 1 0 0,2 0 64 0,1 1 0 16,0 1 16-16,0-1 0 0,-1 3-192 0,-3 2-32 15,-6-4-16-15,0 2 0 0,-2 0-32 0,-5-3-128 16,-4 1 192-16,-6 0-64 0,-5-5 224 0,-5 0 32 16,-3-2 16-16,-5-1 0 0,-2-5-32 0,0 0-16 15,-1-3 0-15,-1 1 0 0,-1-5-224 0,2 0-128 16,2-4 160-16,4-3-160 0,6 0-208 0,3-1-144 16,3-6-32-16,5 2 0 15,4-3-1984-15,5 1-416 0,6-4-80 0,5-1-14352 0</inkml:trace>
  <inkml:trace contextRef="#ctx0" brushRef="#br1" timeOffset="8008.16">25903 16606 26719 0,'-9'-14'1184'0,"5"8"240"0,-2 0-1136 0,-2 4-288 0,-2-1 0 0,-3 2 0 0,-1 2 1264 0,-2 4 192 16,-3 4 32-16,-2 4 16 0,-1 4-352 0,-3 3-64 15,-1 5 0-15,-1 2-16 0,-1 5-416 0,1 3-80 16,1 2 0-16,3 4-16 0,1 2-240 0,4-1-32 16,2 4-16-16,3-3 0 0,2-1-272 0,3-1 0 15,3-4 128-15,3-2-128 0,0 0 0 0,2-5 0 16,2-1 0-16,-2-2 0 0,2-4 0 0,-1-5-192 16,2-6 16-16,-1 0 16 15,-2-12-544-15,0 0-96 0,0 0-32 0,0 0 0 16,2-5-432-16,-2-7-80 0,-3-2-32 0,1-2 0 15,-3-2 96-15,2 0 0 0,-1 3 16 0,3-5 0 0,0 0 928 0,2 3 176 0,1 3 160 16,4-2-208-16,1 1 928 0,3 2 192 0,3 3 48 0,4-1 0 16,2 6-16-16,6-3 0 15,-1 2 0-15,5 2 0 0,-2-1-128 0,2 2-32 16,2 0 0-16,-1 0 0 0,0-1-48 0,0-1-16 16,1 1 0-16,-3 1 0 0,-3 0-80 0,-3 0 0 0,-6 2-16 15,-3 0 0-15,-4 1-240 0,0 0-64 0,-9 0 0 0,0 0 0 16,0 0-16-16,-2 6-16 0,-3 2 0 0,-2 2 0 15,-4 1-160-15,-2 1-128 0,-4 2 192 0,-1 1-192 16,3-1 128-16,1-1-128 0,3 0 0 16,0 1 0-16,4-3 0 0,2 0 0 0,2 1 0 0,2-3 0 15,1 1 0-15,4-4 0 0,3 2 0 0,5-4 0 16,-1-3 320-16,3 0-64 0,1-1 0 0,1-2 0 16,-1-5 64-16,1 2 0 0,2 0 0 0,0-4 0 15,2 2-128-15,2-2 0 0,-4-1-16 0,-2-1 0 16,0 4-176-16,-4 3 160 0,0-2-160 0,-3 2 160 0,-3 0-160 0,-6 4 0 15,0 0 0-15,0 0 0 0,6-1 0 16,-6 1 0-16,0 0 0 0,10 0 0 0,-2 0 0 16,4 0 0-16,0-2 0 0,3 2 0 0,2 0 0 0,2 0 0 15,1-1 0-15,3-3 0 0,3-1 0 0,2-1 0 16,1-3 0-16,3-1 0 0,1-5 0 0,1-3 128 16,0 1-128-16,2-2 128 0,2-1-128 0,2-4 192 15,1-2-192-15,0-4 192 0,-1-6-64 0,0-3-128 16,3-3 192-16,1-8-64 0,3-4-128 0,0-2 0 15,-2-5 144-15,0 2-144 0,-2 2 0 0,-5 5 0 16,-5 6 0-16,-5 5 128 0,-6 6-128 0,-4 3 0 0,-8 8 0 16,-6 6 0-16,-6 7 0 0,-6 4 0 15,-9 6-144-15,-6 7 144 0,-4 8-192 0,-3 7 48 0,-3 7 0 16,-4 4 0-16,-5 6 144 0,-1 2-128 16,1 6 128-16,0 0-128 0,1 3 128 0,6 1 0 15,3-3 0-15,5 3-128 0,4 0 128 0,6-3 0 16,4-5 0-16,5 0-128 0,4-2 128 0,4-1 0 15,4-3 0-15,4-4 0 0,2-3 0 0,4-5 0 0,4-2 0 16,2-8-128-16,2-3 128 0,2-3 0 0,4-2 160 0,1-5-160 16,3-1 192-16,0 0-64 0,-2-4-128 0,1-1 192 15,-5-1-192-15,1 2 128 0,-4-1-128 0,-1-1 0 16,-3-2 0-16,-3-1 128 0,-1 3-128 0,-2-3 0 16,-3 3 0-16,-1-1 128 0,-2-2-128 0,-4 3 0 15,1-3 128-15,-1 1-128 0,-2 3 0 0,-1-4 0 16,-4 3 0-16,3-3 128 0,-3 3-128 0,0 1 0 15,0-3 0-15,-1 3 0 0,0-1 0 0,0-1 0 16,1 2 0-16,4 5-128 0,-3-4 128 0,3 4 0 0,0 0 0 0,0 0-128 16,0 0 128-16,0 0 0 0,0 0 0 0,0 0 0 15,0 0-128-15,0 0 128 0,0 0 0 16,0 0-128-16,5 6 128 0,2 4 0 0,2-1-128 0,3 5 128 16,-1-4 0-16,4 6 0 0,6 3-128 0,2 4 128 15,1-2 0-15,15 10 0 0,2-3 0 0,-20-11-128 16,4 1 128-16,2 1 0 0,4 1 0 0,2 0 0 15,3 2 0-15,-1 0 0 0,0-3-288 0,22 14 0 16,-15-10 0-16</inkml:trace>
  <inkml:trace contextRef="#ctx0" brushRef="#br1" timeOffset="8786.01">13554 16830 22111 0,'5'-14'1968'0,"0"1"-1584"0,2 3-384 0,-1-3 0 15,0 3 1296-15,1 0 176 0,-7 10 48 0,0 0 0 16,0 0-176-16,0 0-16 0,0 0-16 0,0 0 0 16,0 0-464-16,0 12-80 0,-3 1-32 0,-1 10 0 15,-3 5-176-15,-2 6-48 0,-1 6 0 0,1 3 0 16,-3-2-96-16,2 3-32 0,2-2 0 0,5-1 0 15,3-3-112-15,3-4-16 0,2-2-16 0,7-2 0 0,1-4-48 0,1-3-16 16,1-3 0-16,5-5 0 0,2-2 336 0,2-2 64 16,1-5 0-16,5-5 16 0,0-5 112 0,2-2 0 15,0-6 16-15,-2-3 0 0,-1-4-96 16,-2 0-32-16,-1-4 0 0,-2-1 0 0,2 2-224 0,-5 1-48 16,-2-6-16-16,-1 0 0 0,-3-2-112 0,-1 2-32 15,0 2 0-15,-3 1 0 0,-1 1-160 0,-1 2 0 16,-1 1 144-16,-5 11-144 0,3 0 0 0,-2 2 0 15,-1 2 0-15,0-3 0 16,1 3-384-16,-4 5-32 0,2-3-16 0,-2 3 0 16,0 0-1552-16,0 0-320 0,0 0-64 0,12 2-10048 0,-12-2-1984 15</inkml:trace>
  <inkml:trace contextRef="#ctx0" brushRef="#br1" timeOffset="9174.9">14535 16832 21359 0,'0'0'944'0,"0"0"208"0,0 0-928 0,0 0-224 0,0 0 0 0,0 0 0 15,0 0 1344-15,0 0 208 0,2 10 48 0,-4 1 16 16,-2 2-416-16,-1 4-96 0,-5 1-16 0,0 2 0 0,0 3-176 0,-2 1-32 15,2-2-16-15,0 1 0 0,1 2-256 16,-1-1-48-16,2-3-16 0,0-4 0 0,1 0-96 0,2-3 0 16,1-5-16-16,2 0 0 0,2-9 224 0,0 0 48 15,0 0 16-15,0 0 0 0,10 1 64 0,1-2 16 16,3-8 0-16,3 1 0 0,2-5-240 0,1 1-48 16,2-2-16-16,1-3 0 0,1-1-288 0,1 1-48 15,2-2-16-15,0-1 0 0,3 3-144 0,1 0 0 16,1 2 0-16,-2 0 128 0,-2 4-128 0,-4 5 0 15,-2 5 0-15,-2 1 0 0,0 4 0 0,-3 5 0 16,-3-1-144-16,0 6 144 0,-4 2-208 0,-2 2 16 16,-2 1 0-16,-2 0 0 15,-2-2-1440-15,0 4-288 0,-2-1-48 0,0 2-10080 16,1 1-2032-16</inkml:trace>
  <inkml:trace contextRef="#ctx0" brushRef="#br1" timeOffset="9572.52">16169 16781 30351 0,'0'0'1344'0,"-3"-5"272"0,-3-1-1296 0,-1-3-320 0,-4 1 0 0,-3 1 0 16,-4 2 1200-16,-1 0 160 0,-1-1 48 0,-3 5 0 15,-2 1-576-15,-3 3-128 0,-4 4 0 0,-15 6-16 16,4-1-304-16,22-2-48 0,1 0-16 0,0 4 0 16,0 1-192-16,4 2-128 0,2 0 160 0,3 2-160 0,3 1 224 0,2 14-48 15,6-4-16-15,6-4 0 0,4 0 160 0,5-4 16 16,3-2 16-16,4 3 0 0,2 3-96 0,3-3 0 16,1-2-16-16,-9-4 0 0,0 1-112 0,-4-3-128 15,-1 0 176-15,-1 2-176 0,-2 2 192 0,-2 0-192 16,-3-2 192-16,-2 0-192 0,-3-2 224 0,-3 3-64 15,-3-4-16-15,-3 0 0 0,-2 0 144 0,0-3 32 16,-5 0 0-16,-3-2 0 0,-3-4-160 0,1-2-32 16,0-1 0-16,1-4 0 0,1-1-128 0,0-6-144 15,4 0 144-15,3-4-208 16,3-1-1520-16,3 1-288 0,5-2-64 0,5-3-16 16,3-3-1312-16,3-5-272 0</inkml:trace>
  <inkml:trace contextRef="#ctx0" brushRef="#br1" timeOffset="10664.28">16813 16277 22111 0,'0'0'976'0,"0"0"208"0,0 0-944 0,0 0-240 0,-5-3 0 0,-4 3 0 16,-2 1 1680-16,-3 7 304 0,-4 5 48 0,-1 7 16 15,-3 2-896-15,-1 6-160 0,1 1-32 0,-1 3-16 16,2 5-240-16,1 3-32 0,0 0-16 0,1 3 0 15,1 4-192-15,1 2-32 0,2-2-16 0,2 2 0 16,2-2-288-16,2-5-128 0,1-3 0 0,2-3 128 16,1-3-128-16,1-4 0 0,2-5 0 0,0-2 0 0,-2-3 0 0,3-3 0 15,0-4 0-15,0-5 0 0,1-7 0 0,0 0 160 16,0 0-160-16,0 0 160 0,-4-7 48 0,-1-6 16 16,1 2 0-16,1-3 0 0,2-2-224 0,1-1 176 15,3 0-176-15,0 1 160 0,4 0-160 0,2 2 0 16,1 0 0-16,3 0 0 0,2-2 0 0,4 4 0 15,3 1 0-15,3-2 0 0,4 2 0 0,3 1 128 16,2-3 32-16,2 4 0 0,1-1 112 0,1 2 32 16,1-3 0-16,1 1 0 0,-1 2 64 0,-2 3 16 15,-4-6 0-15,-3 5 0 0,-4 0-128 0,-4 4 0 16,-6 2-16-16,-6 2 0 0,-2 3-112 0,-6 2-128 16,-3 4 176-16,-5 0-176 0,-4 2 192 0,-6 4-64 15,-3 0 0-15,-2 4-128 0,-9-1 144 0,2 2-144 16,2-1 0-16,0 0 144 0,3-2-144 0,4-1 0 15,4-2 0-15,4-3 0 0,3-1 0 0,3 1 0 16,4-5 0-16,2-1 0 0,-1-7 128 0,10 4-128 16,3-4 128-16,3-2-128 0,3-5 288 0,3 0-32 15,1-1 0-15,0-3 0 0,0-3-32 0,-2 1-16 0,0 2 0 16,-1-3 0-16,0 0-208 0,-1 0 176 0,-1 0-176 0,-1 0 160 16,-1 1-160-16,-3 4 0 0,0 0 0 0,-3 4 128 15,-1 4-128-15,-2 1 0 0,-7 0 0 0,7 4 0 16,-2 3 0-16,0 2 0 0,0 3-176 15,1-1 176-15,1 2 0 0,2-2 0 0,2-2 0 0,2 2-128 16,1-4 128-16,1-1 0 0,1-1 0 0,5-3 0 0,4-4 0 16,-1-3 0-16,4-2 0 0,2-1 0 0,0-4 144 15,-1-3-144-15,1-1 192 0,-2-2-192 0,-2-1 256 0,2-3-48 16,0-1-16-16,0-5 0 0,-1-1-32 16,1-1-16-16,0-5 0 0,0-4 0 0,0-6-144 0,0-3 128 15,1-3-128-15,-1-5 128 0,-1-1-128 0,-2 2 0 16,-1 6 0-16,-2 4 0 0,-4 5 0 0,-4 7 0 15,-4 3 0-15,-3 9 0 0,-3 6 0 0,-4 6 0 16,-6 4-176-16,-3 10 176 0,-6 4-224 0,-6 7 32 16,-3 7 16-16,-3 6 0 0,-1 7 176 15,-6 3-160-15,-3 10 160 0,2 0-160 0,-6 6 160 0,3 2 0 16,2 0 0-16,5 2-128 0,4-3 128 0,5 0 0 16,6-7 0-16,3-2-128 0,4-5 128 0,5-4 0 15,6-2 0-15,1-3 0 0,4-4 0 0,4-6 0 0,6-3 0 16,3-3-128-16,4-6 128 0,4-3 144 15,3-2-16-15,2-7-128 0,0-7 240 0,1 1-64 16,0-6-16-16,2-1 0 0,0-1-160 0,0-1 160 16,1-1-160-16,-1-1 160 0,-3-2-160 0,-1 0 0 15,-2 3 0-15,-2 3 0 0,-4-3 0 0,-2 3 0 16,-6 3 128-16,-3 2-128 0,-3-3 0 0,-2 6 0 0,-3-2 0 0,-4 3 128 16,-1 5-128-16,0 0 0 15,-7-2 0-15,-3-1 0 0,-2 1 0 0,-1 2 0 16,-1 2 0-16,-1 1 0 0,0-2 0 0,0 2 0 0,-1 0 0 0,2 4 0 15,2-3-128-15,0 2 128 0,1 2 0 0,2-2 0 16,3 3 0-16,2-3 0 0,2 3 0 0,5 0 0 16,1 0-160-16,2 1 160 0,3 2 0 0,3-4-144 15,-1 4 144-15,4-5 0 0,3 4 0 0,2-5 0 0,3 3 0 16,3-3 0-16,0 2 0 0,2 1 128 16,2-3-128-16,-1 2 192 0,1-3-64 0,1-1 0 0,-1 1 32 0,1 1 16 15,-1-2 0-15,1 4 0 0,-3-1-32 0,-3 0 0 16,-3 3 0-16,-1-3 0 0,0 2-144 0,-1-1 128 15,-2 3-128-15,7 5 128 0,-3-6-128 0,-9-3-176 16,2 0 48-16,-1 2 0 16,1-1-2560-16,2 0-512 0,25 10-112 0,-3-5-16 0</inkml:trace>
  <inkml:trace contextRef="#ctx0" brushRef="#br1" timeOffset="15426.1">26194 672 13823 0,'24'-5'1216'0,"-7"2"-960"0,-1-2-256 0,2 3 0 0,1-1 1472 0,-2 0 256 16,-1 0 64-16,1 0 0 0,-2-1-1456 0,0 2-336 15,-2-2 0-15,0 1 0 0,-3 0 0 0,1-3 160 16,-4 3-160-16,0-1 160 0,0-1 464 0,-5 1 80 15,2-1 32-15,-2 1 0 0,0 0 272 0,0-2 48 16,1 0 16-16,-3 0 0 0,0-4 64 0,-3-4 16 16,-2 3 0-16,-2-3 0 0,-4 0-272 0,1 4-48 15,-6-3-16-15,6 7 0 0,-6-5-352 0,-3 0-64 16,-4 1-16-16,-2-3 0 0,-6 0 32 0,-3 2 0 16,-4-3 0-16,-38-10 0 0,5 2-16 0,6 8 0 15,2 3 0-15,4-1 0 0,-2 5 48 0,-3-5 0 0,-1 2 0 16,-2-3 0-16,-4 3-128 0,2 1 0 0,2 1-16 15,-2 0 0-15,-1 3-112 0,-1-3-32 0,-3 3 0 16,-2 3 0-16,-2-5 0 0,3 5 0 0,2 3 0 0,-2 0 0 16,-3-1-160-16,-1-1 192 0,-2 0-192 0,2 2 192 15,4 4-192-15,1-1 192 0,1 0-192 0,-2-1 192 16,-2-1-64-16,2 2 0 0,0-2 0 0,6 2 0 16,2 4 64-16,3-2 16 0,-5-4 0 0,-2 1 0 15,0-1-208-15,-1 6 128 0,3 1-128 0,2 4 0 16,4-4 176-16,-3 1-176 0,-4-1 192 0,-3 3-192 15,-2 2 144-15,2 2-144 0,4 5 0 0,32-7 144 16,-3 3-144-16,-7 4 128 0,-6 1-128 0,0 2 128 16,0 2-128-16,-1-2 0 0,1 4 0 0,-42 24 0 15,21-8 0-15,10-3 0 0,7-5 0 0,5-2 0 16,2 1 0-16,6 1 0 0,3 1 0 0,6 0 0 16,2 1 0-16,2-1 0 0,6 0 0 0,2 1 0 15,1-1 0-15,4-1 0 0,4 0 0 0,4 0 0 16,3-3 0-16,1 1 0 0,3 3 0 0,4-2 0 0,1 2 0 0,5 1 0 15,3-1 0-15,4 1 0 0,2-2 0 16,4 0 0-16,1-2 0 0,3-1 0 0,6-5 0 0,4 1 0 16,4-1 0-16,5-4 0 0,4 0 0 15,0 2 0-15,2-3 0 0,0-3 128 0,3-2-128 0,4 2 0 16,5-1 144-16,4-2-144 0,4-2 0 0,1-1 144 16,-2-1-144-16,2-4 0 0,1 1 160 0,4-3-160 15,4 2 128-15,2-4-128 0,1-2 128 0,-2 1-128 16,-4-2 0-16,4 1 128 0,3-3-128 0,1-3 160 15,2 2-160-15,-1 0 160 0,-8-2-160 0,1 2 0 16,3-2 0-16,1 2 0 0,3-3 0 0,-2-1 0 16,-5 0 0-16,2 1 0 0,-3-5 128 0,4 3-128 0,3 1 0 0,-1-4 128 15,-4 3-128-15,-3-6 128 0,0 1-128 0,2-2 128 16,3 4-128-16,-3 0 0 0,-3-2 0 16,-8-2 0-16,-8-3 128 0,-2-1-128 0,0-1 0 0,-5 2 128 15,2-1-128-15,-5 1 128 0,-1-3-128 0,-3 0 128 16,-3 1-128-16,-2 0 0 0,-1-2 0 0,-4-3 0 15,-3-3 0-15,0 1 128 0,-2-4-128 0,2-4 128 16,-1-2-128-16,-1 1 0 0,1 0 0 0,-2 3 0 16,-2 1 0-16,-2-2 0 0,-1 4 0 0,0-1 0 15,-3 2 0-15,-1 0 0 0,-1-3 0 16,-2 3 0-16,-4-2 0 0,-1 4 0 0,-3-7 0 0,-2-1 128 16,-1 0-128-16,-1 0 0 0,-3 3 0 0,-2-1 128 15,-1 0-128-15,-3-1 0 0,-1 3 0 0,-1 1 0 16,-3 4 0-16,0-4 0 0,1 1 0 0,-4-3 0 0,-4 2 0 15,-2-1 0-15,-2 1 0 0,-1 1 0 0,-1-5 0 16,9 16 0-16,-2-6 0 0,-3 2 0 0,-3-3 0 0,-4 0 0 16,-1 1 0-16,-1 3 0 0,-2 3 0 0,-26-13-144 15,8 4 144-15,1 5 0 0,3 6 0 0,-3-1-128 16,-1 2 128-16,-2 0 0 0,-5-1 0 0,2 6-128 16,-1-4 128-16,1 3 0 0,3 2-128 0,0-1 128 15,2-3 0-15,-1 3 0 0,-2-1 0 0,-1 4-128 16,-5-3 128-16,0 3 0 0,-4 3 0 0,5-1 0 15,1 3 0-15,1-1 0 0,-1 0 0 0,-2-3 0 16,1 0 0-16,-4 3 0 0,-1 3 0 0,-2 3-128 16,0-1 128-16,1-1 0 0,1 0 0 0,-5 3 0 0,-3 2 0 15,-6-1 0-15,-4 3 0 0,2-1 0 0,4 2 0 16,0 2 0-16,0-4 0 0,-4 1 0 0,-2-4 0 16,1 5-160-16,-1-1 160 0,6 2 0 0,3 2 0 0,0-3 0 15,-2-1 0-15,-3-1 0 0,-2 5 0 0,2 2 0 16,4 1 0-16,3 3 0 0,2 0 0 0,31-6 0 15,-11 4 0-15,-2 3 0 16,-2 0 0-16,-2 5 0 0,-1-1 0 0,0 4 0 16,-2 2 0-16,-45 25-128 0,18-9 128 0,12-3 128 0,10-6-128 0,6 3 176 15,6 2-176-15,7-2-176 0,3-4 48 0,5 2 0 16,3 1 128-16,3 1 0 0,5-2 0 0,3 1 0 16,3 3 0-16,1-2 0 0,1-1 0 0,5 2-128 15,3 1 128-15,4-1 0 0,4 3 0 0,3-3-128 16,4 3 128-16,5-4 0 0,6-5 0 0,4 0 0 15,6 0 0-15,3-5 0 0,7 0 0 0,6 3-128 16,2 3 128-16,8-1 0 0,3-3 0 0,1 1 0 0,1-2 0 16,6-4 0-16,6 0 0 0,6-3 0 0,5-1 0 0,1-3 0 15,-2-6 0-15,4-4 0 0,1-1 0 0,5 1 0 16,3-5 0-16,-3 0 0 0,-2 1 0 0,1-2 0 16,5-3 0-16,1 3 0 0,0-1 0 0,-2-4 0 15,-8 0 0-15,-1-2 0 0,2 0 0 0,0 1 0 16,0 0 0-16,-3 0 0 0,-5-2 0 0,2 1 0 15,1-1 0-15,3-5 128 0,2 2-128 0,-3-5 0 16,1-2 0-16,-1-5 0 0,4-4 128 0,0-2-128 16,2-7 160-16,-3-5-160 0,-2-5 128 0,2-3-128 0,5-2 0 15,-1-6 0-15,-3-5 160 0,-4-7-160 0,-3-1 160 0,0-2-160 16,-4-2 192-16,-1 4-64 16,-4 4-128-16,-9 4 192 0,-10 3 80 0,-8 4 16 15,-7 4 0-15,-7 7 0 0,-4 3 32 0,-7 7 0 0,-8 0 0 16,-4 0 0-16,-4 1-160 0,-5 0-32 0,-6 4 0 0,-5-2 0 15,-6 2-128-15,-4 1 0 0,-4 0 0 0,-1 4 0 32,-1 1-480-32,-7 4 32 0,-2-1 0 0,1 4 0 15,-1 4-1184-15,3 5-224 0,1 0-64 0</inkml:trace>
  <inkml:trace contextRef="#ctx0" brushRef="#br0" timeOffset="23947.62">1691 12561 11679 0,'0'0'512'0,"0"0"128"0,0 0-512 0,7-3-128 0,-4-4 0 0,-3 7 0 15,0 0 896-15,11-4 144 0,-11 4 48 0,0 0 0 16,0 0-128-16,10-3-32 0,-10 3 0 0,9-4 0 15,-9 4-96-15,0 0-32 0,9 0 0 0,-9 0 0 0,0 0-176 0,0 0-48 16,0 0 0-16,0 0 0 0,0 0 16 0,0 0 0 16,0 0 0-16,0 0 0 0,7 4-16 0,-7-4-16 15,3 7 0-15,1 0 0 0,-4-7-64 0,3 6-16 16,-3 3 0-16,1 2 0 0,0 2-96 0,-1 2 0 16,-2 2-16-16,-2 2 0 0,-1 2-64 0,-2 1-16 15,0 2 0-15,-1 0 0 0,-5 3 32 0,3-2 16 16,-1 6 0-16,-1-2 0 0,-2 3-128 0,0 4-16 15,2 2-16-15,-2 1 0 0,-1 0-48 0,1-2 0 16,-2 0 0-16,4-2 0 0,-2-5 16 0,2 2 0 16,1 0 0-16,1-1 0 0,1-1-16 0,1 0 0 15,0-1 0-15,5-5 0 0,-3 1-128 0,4 0 160 16,-1-3-160-16,3 1 160 0,2-1-160 0,1 0 128 16,3-4-128-16,0 0 128 0,0-3-128 0,2-1 0 0,2 0 0 0,3-1 128 15,2 1 48-15,3-4 0 0,1 1 0 0,0-2 0 16,1-1 64-16,2-3 16 0,3 0 0 0,-1-1 0 15,1-2-64-15,-8-1 0 0,1 1 0 16,3-2 0-16,0 0-48 0,2-2-16 0,-1 1 0 0,-1 0 0 16,1-2-128-16,-2 0 128 0,-1 0-128 0,-1 0 128 15,-1 1-128-15,-2 1 0 0,-2-3 0 16,-3 0 0 0,-3 1-1888-16,-7 3-256 0,0 0-48 0</inkml:trace>
  <inkml:trace contextRef="#ctx0" brushRef="#br0" timeOffset="24226.14">1408 13254 23951 0,'0'0'2128'0,"0"0"-1696"15,0 0-432-15,-1-9 0 0,1 9 704 0,0 0 48 16,1-9 16-16,7 3 0 0,5 0 240 0,2 1 48 16,0 2 16-16,7-1 0 0,3-2-192 0,3 1-48 15,1-4 0-15,7 4 0 0,2 0-320 0,-9 0-80 16,3-3-16-16,3 3 0 0,0 0-224 0,3 0-64 0,0 1 0 0,-1 3 0 16,0 1-128-16,-3 1 0 15,1 1 0-15,-3 2-10608 16,-3 0-2000-16</inkml:trace>
  <inkml:trace contextRef="#ctx0" brushRef="#br0" timeOffset="24765.92">2871 13149 14735 0,'-15'3'640'0,"5"0"160"0,-1 2-640 0,-2-2-160 15,1-2 0-15,1 0 0 0,-2 2 1376 0,3-1 240 16,10-2 48-16,0 0 16 0,-9 4-272 0,9-4-64 15,0 0-16-15,0 0 0 0,0 0-240 0,15 5-64 0,5-4 0 16,4-1 0-16,2-1-256 0,7 0-64 0,7 0-16 0,6-3 0 16,6 1-144-16,4-1-32 0,3-1 0 0,4-1 0 15,-2 1-272-15,-13 2-64 0,4-2-16 16,5 1 0-16,4 2 0 0,0-1 0 0,-1 0 0 0,2 0 0 16,-4 0-160-16,-5 2 128 0,-3-1-128 0,-5 2 128 15,-3 0-128-15,-4 0 0 0,-5 2 0 0,-3 1 0 16,-5 1-1760-16,-5-4-288 15,-3 0-48-15,-7 1-11280 0</inkml:trace>
  <inkml:trace contextRef="#ctx0" brushRef="#br0" timeOffset="25095.36">3667 12832 16575 0,'0'0'1472'0,"1"-6"-1168"16,1-1-304-16,3 0 0 0,2 2 1952 0,4 0 336 16,0-2 64-16,9 2 16 0,2 1-1200 0,2-2-224 15,0 2-48-15,-3 2-16 0,4 0-160 0,4 2-16 16,3 0-16-16,2 2 0 0,5 0-224 0,1 2-32 0,-2 2-16 0,2-1 0 16,-2 6-144-16,-1-1-16 15,-3 5-16-15,-2 2 0 0,-4 0-16 0,-3 5 0 0,-3 3 0 0,-3 1 0 16,-6 3-32-16,-4-4 0 15,-6 3 0-15,-3-2 0 0,-2 3 256 0,-7-1 32 16,-5 1 16-16,-5-3 0 0,-7 2 64 0,-4-3 16 16,-6 3 0-16,-2-3 0 0,-2 3-272 0,-1-5-48 15,-1-1-16-15,1 1 0 0,3-3-240 0,1-2 144 0,2-5-144 0,3 1 128 32,4-2-1408-32,6 0-272 0,6-7-64 0,6-4-14336 0</inkml:trace>
  <inkml:trace contextRef="#ctx0" brushRef="#br0" timeOffset="26036">6392 12763 15663 0,'0'0'688'0,"0"0"144"0,0 0-656 0,0 0-176 0,0 0 0 0,0 0 0 15,0 0 1232-15,0 0 224 0,0 0 32 0,0 0 16 16,0 12-544-16,0 1-128 0,0-6 0 0,-3 6-16 15,-2 0-16-15,-2 1 0 0,-2 1 0 0,-5 1 0 16,0 1 96-16,-5 3 0 0,-4 4 16 0,-2-1 0 16,-4 1-176-16,-2 1-32 0,-1-4-16 0,-2 1 0 0,-1 1-224 0,-1 0-32 15,-2-4-16-15,-3-2 0 16,2 3-80-16,-3-3-16 0,-3-1 0 0,1-4 0 0,-1 0-64 16,3-1 0-16,0-3-16 0,4-2 0 0,3-2 48 15,-12-3 16-15,7-5 0 0,6-1 0 0,3-1-48 0,6-4 0 16,2 0 0-16,7-3 0 0,-2-2 0 0,0-1 0 15,4 0 0-15,3-2 0 0,2-2 0 0,1-1 0 16,2 2 0-16,3-5 0 0,2-4-128 0,3 3-128 16,2-2 144-16,6 3-144 0,1-4 0 0,4 5 0 15,3 0 0-15,3-1 0 0,2 3 0 0,-5 7 0 16,4-2 0-16,0 4-160 0,4-4 160 0,2 1 0 16,1 5 0-16,2 2-128 0,0 1 128 0,1 0-128 15,0 5 128-15,0 2-128 0,-1 1 128 0,1 7 0 16,0 1 0-16,-3 5-128 0,-3 1 128 0,0 1 0 15,1 2-144-15,0 2 144 0,-2 1 0 0,1 2 0 16,-2 2-144-16,2-2 144 0,1 1 0 0,0 2 0 16,2-5 0-16,-4 2 0 0,1 0 0 0,-1 1 0 15,-1-5 0-15,2 0 0 0,2-1 0 0,0-2 0 0,0-2 0 16,0-2 0-16,2-1 0 0,-2 1 0 16,3-5 0-16,-1 0 0 0,1-2 0 0,1-3 0 0,-1-2 0 15,2 0 0-15,2-2 192 0,0-5-48 0,-2-1-16 0,3-3 0 16,0 4 64-16,-2-3 16 0,-2 3 0 0,-1-4 0 15,0-1-32-15,-2 0-16 0,-1-2 0 0,-2 1 0 16,-2-4 0-16,-5 2 0 0,0-5 0 0,-1 1 0 16,-2 0 80-16,-2-2 16 0,-1 0 0 0,-3-1 0 0,-2-5 32 15,-2 3 16-15,-1-4 0 0,-2 3 0 0,-2 1-32 16,-2 0 0-16,-3 3 0 0,-4 2 0 0,-1 5 48 0,-3 3 16 16,-5-2 0-16,-1 3 0 0,-5 2-32 0,-5-1-16 15,-6 4 0-15,-5 2 0 0,-19 4-288 0,-1 3 0 16,-4-1 128-16,4 5-128 0,1 0 0 0,0 3 0 15,0 3 0-15,0 0 0 0,4 1-192 0,2 3-64 16,2 0 0-16,0 1 0 16,2 3-2064-16,4-1-432 0,3 0-64 0</inkml:trace>
  <inkml:trace contextRef="#ctx0" brushRef="#br0" timeOffset="28967.12">1668 15271 6447 0,'0'0'272'0,"0"0"80"0,6-9-352 0,-1 4 0 16,-5 5 0-16,4-10 0 0,0 3 1536 0,-4 7 256 16,0 0 32-16,5-9 16 0,-5 9-528 0,4-9-96 15,-3 2-32-15,-1 7 0 0,0 0 16 0,0 0 0 16,0 0 0-16,0 0 0 0,0-11-48 0,0 11 0 15,0 0 0-15,0 0 0 0,0-10-128 0,0 10-48 16,0 0 0-16,0 0 0 0,0 0-336 0,0 0-64 16,0 0 0-16,0 0-16 0,0 0-288 0,0 0-48 15,0 0-16-15,11 7 0 0,1-3 16 0,-1 4 0 0,2 2 0 0,0 5 0 16,3 2 80-16,5 2 16 16,3 0 0-16,2 3 0 0,2 0-128 0,3 5-32 15,1 0 0-15,1 1 0 0,2-3 96 0,0 3 32 16,-1-2 0-16,-2 0 0 0,-3-3 16 0,-1 0 0 0,-1 0 0 0,1-4 0 15,-4-1 112-15,-1-2 32 0,-2 1 0 0,1-5 0 16,-2 2-192-16,-2 0-48 0,-3-2 0 0,0-2 0 16,-3 2-80-16,1-5-128 0,-4 2 176 0,-2-4-176 15,-7-5 160-15,6 8-160 0,-6-8 128 0,0 0-128 16,0 0 0-16,0 0 0 0,0 0 0 0,0 0 0 16,0 0-1264-1,0 0-224-15,-2-7-48 0,-2 1-9264 0,-1-4-1840 0</inkml:trace>
  <inkml:trace contextRef="#ctx0" brushRef="#br0" timeOffset="29292.9">2475 15007 21423 0,'0'0'944'0,"0"0"208"0,5-10-928 0,-5 10-224 16,4-8 0-16,-4 8 0 0,0 0 1456 0,0 0 240 16,-10 1 48-16,-1 6 16 0,1 4-544 0,-4 7-128 0,-1 7 0 0,-5 2-16 15,-4 4-208-15,-3 3-32 16,-1 4-16-16,1 4 0 0,-6 9 16 0,-1 0 0 16,-3 0 0-16,-1-1 0 0,0 4-192 0,0-2-16 15,-1-3-16-15,3 1 0 0,-1-6-304 0,4 2-64 16,1-4-16-16,4-5 0 0,2-4-32 0,5-1-16 0,2-7 0 15,2 1 0-15,5-6-48 0,1-2-128 0,4-5 192 0,3-6-64 16,4-7-128-16,0 0-192 0,0 0 32 0,0 0 16 31,10-13-1872-31,3 0-368 0,1-8-80 0,1 0-13312 0</inkml:trace>
  <inkml:trace contextRef="#ctx0" brushRef="#br0" timeOffset="29797.21">1759 14758 8287 0,'-21'-7'736'0,"9"1"-592"16,-2 0-144-16,4-3 0 0,0 4 1952 0,0 1 352 16,-2 0 80-16,2 2 16 0,0-2-864 0,0 4-192 15,0 1-16-15,10-1-16 0,-9 4-320 0,9-4-64 0,-9 4-16 0,9-4 0 16,0 0-288-16,0 0-64 0,0 0-16 0,0 0 0 16,0 10-96-16,5-1 0 0,-5-9-16 0,14 5 0 15,2-1 272-15,7 1 64 16,9-1 16-16,2-3 0 0,3-2-160 0,6-1-48 15,7 1 0-15,3-2 0 0,5-4-80 0,-1 0-32 0,5-3 0 0,0 4 0 16,-1-3-16-16,2 1-16 0,-1 2 0 16,-2-3 0-16,2 3 16 0,-6-4 0 0,-4 2 0 15,-5-5 0-15,-4 2-64 0,-13 3 0 0,-1 3 0 0,-3-5 0 16,-1 1 64-16,-6-1 0 0,-4 5 0 16,-4-3 0-16,-3 3 32 0,-8 5 16 0,1-6 0 0,-6-4 0 15,-5 4-16-15,-8 4 0 0,-5-1 0 0,-6 3 0 16,-7-1-304-16,0-1-176 0,-5 0 192 0,-2 2-192 15,-2 2 128-15,-1 0-128 0,-1-6 0 0,2 9 0 16,3 0-624-16,2 2-176 16,3-1-32-16,4-1-16 0,4 3-2160 0,5 1-416 0</inkml:trace>
  <inkml:trace contextRef="#ctx0" brushRef="#br0" timeOffset="30490.81">3436 15348 11967 0,'0'0'1072'0,"-9"6"-864"0,-1-1-208 0,1-2 0 16,0-1 1648-16,0 1 272 16,0-1 64-16,0 1 16 0,0 1-272 0,9-4-48 15,0 0-16-15,0 0 0 0,-9 3-256 0,9-3-64 16,0 0-16-16,0 0 0 0,0 0-304 0,13 0-64 15,5-2-16-15,6-2 0 0,7-1-112 0,6 1-32 0,8-5 0 0,5 2 0 16,7-1-224-16,-14 0-64 16,6 2 0-16,3-4 0 0,2 1-96 0,6-1-32 0,2 3 0 0,3-2 0 15,-4 3-64-15,0 0 0 0,-2-2-16 0,-5 4 0 16,-3 0-128-16,-5-1-32 0,-5 2 0 0,-4 1 0 16,-4 2-144-16,-3 2 0 0,-2-1 0 0,-3 4 0 15,-3-4-208-15,-3 0-128 0,-2 2-32 0,-3-2 0 16,-3 2-2224-1,-1-2-448-15,-10-1-96 0</inkml:trace>
  <inkml:trace contextRef="#ctx0" brushRef="#br0" timeOffset="30832.18">4254 14978 22111 0,'0'0'1968'0,"0"0"-1584"16,0 0-384-16,0 0 0 0,7-7 928 0,2 4 96 16,1-4 32-16,5 2 0 0,7 1 48 0,3-1 16 15,2-1 0-15,6 3 0 0,4 2-256 0,3 2-48 16,4 2-16-16,-1 1 0 0,-1 2-192 0,0-1-32 16,-2 5-16-16,0 0 0 0,-5 4-64 0,-3 4-16 15,0 4 0-15,-5 2 0 0,-6 0-96 0,-3 0 0 16,-6 5-16-16,-2 2 0 0,-6 1 80 0,-6 2 32 15,-5 3 0-15,-6 0 0 0,-5-2 64 0,-6 1 16 16,-7 0 0-16,-4 2 0 0,-3-5-176 0,-5 0-48 16,2-3 0-16,-1 0 0 0,0-5-192 0,3-1-144 0,2-1 192 0,2-3-192 31,5-2-816-31,3-3-272 0,6-4-48 0,5-3-10960 0,5-4-2208 0</inkml:trace>
  <inkml:trace contextRef="#ctx0" brushRef="#br0" timeOffset="31617.61">6761 14936 16175 0,'0'0'704'0,"0"0"176"0,0 0-704 0,0 0-176 0,0 0 0 0,0 0 0 16,0 0 992-16,0 0 160 16,0 0 48-16,4 9 0 0,-4-9-304 0,-3 10-64 0,0 1-16 0,-4-1 0 15,-3 3 144-15,-3 1 48 0,-2-1 0 0,-3 1 0 16,0 1 96-16,-3 2 32 0,-2-1 0 0,-2 2 0 15,-2-3-304-15,-4 2-48 0,-3 2-16 0,-2-1 0 16,-4-2-240-16,-2 1-48 0,-4-5-16 0,0 2 0 16,-1 0-32-16,2-5-16 0,1 0 0 0,2-5 0 0,3 0 96 0,2-3 32 15,-1-2 0-15,-8-3 0 0,8 0-48 0,8-4-16 16,5 0 0-16,6-4 0 0,4-3-112 0,5 2-32 16,4-2 0-16,3 0 0 0,3-3-176 0,5 0-32 15,1-1-128-15,5 2 192 0,0 2-192 0,2 0 0 16,3-2 0-16,0 9 0 0,1-4 0 0,2 4 0 15,3 0 0-15,3 1 0 0,2 3-144 0,2 2 144 16,3 3 0-16,2 3-144 0,2 5 144 0,0 1-128 16,-3 1 128-16,2 2-128 0,0 2 128 0,-1 1 0 15,0-1-144-15,1-1 144 0,-1-1 0 0,0 2 0 16,-1 0 0-16,2-1 0 0,-1-2 0 0,2-6 0 16,0 1 0-16,3 1 0 0,-3-5 0 0,4-2 0 15,-1-2 0-15,1-4 0 0,-2-2 176 0,-1 1-48 0,-1-6-128 0,0 2 192 16,-2-4 80-16,1 2 16 15,-6 0 0-15,-1-2 0 0,-4-4 16 0,-2 1 0 16,-5-3 0-16,-3 1 0 0,-2-2 80 0,-5-1 0 0,-4-2 16 16,-3-1 0-16,-4 2 48 0,-3 1 16 0,-5 3 0 0,-3 3 0 15,-4 2-208-15,-4 2-32 0,-2 1-16 16,-6 6 0-16,-6 0-208 0,-4 5 0 16,-4 1 0-16,-2 4 0 0,-3 0 0 0,-1 3-192 0,-1 0 16 0,1 4 0 31,2-3-2064-31,2 5-400 0,0 0-96 0</inkml:trace>
  <inkml:trace contextRef="#ctx0" brushRef="#br0" timeOffset="32559.07">1860 16699 14735 0,'-2'-12'1312'0,"2"3"-1056"0,2 0-256 0,-1-1 0 16,-1 10 1024-16,1-9 160 0,-1-2 32 0,1 2 0 16,-1-1 384-16,0 10 96 0,0 0 16 0,0 0 0 0,-5-8-368 15,5 8-64-15,-10-2 0 0,0 4-16 0,0 2-432 0,-4 5-64 16,0 2-32-16,-4 8 0 0,-2 8-192 0,-1 4-32 16,-3 4-16-16,-1 8 0 0,-3 3-80 0,-1 6-16 15,1 3 0-15,0 3 0 0,1 1-192 0,3-2-32 16,1 2-16-16,3-3 0 0,1-3-160 0,5-5 128 15,2-2-128-15,5-5 128 0,1-4-128 0,6-4 0 16,6-8 0-16,2 0 0 0,4-3 0 0,6-4 0 16,1-7-144-16,5-4 144 15,5-7-1792-15,3-5-256 0,0-7-64 0,2-2-7360 16,2-2-1472-16</inkml:trace>
  <inkml:trace contextRef="#ctx0" brushRef="#br0" timeOffset="32888.01">2377 16839 23951 0,'0'0'2128'0,"0"0"-1696"0,0 0-432 0,-9 3 0 16,0 1 656-16,-1 4 48 16,-3 4 16-16,1 6 0 0,-1 1 176 0,-4 4 48 15,-3 5 0-15,1 3 0 0,1-1-272 0,2 5-48 0,-2 0-16 0,3 1 0 16,2-5-224-16,3 1-32 0,1-4-16 0,2 0 0 15,4-6-16-15,3-3 0 0,2-3 0 0,2-2 0 16,1-5 16-16,3-2 0 0,2-5 0 0,1-3 0 16,2-5 272-16,4-2 48 0,3-4 16 0,0 0 0 15,-1-6 64-15,0-4 16 0,0-2 0 0,2 3 0 0,-2-1-288 16,-1-1-48-16,-3-1-16 0,0 2 0 0,-3-1-80 16,-4 2-32-16,3 3 0 0,-4 2 0 0,1 2-160 0,-3 0-128 15,-1 1 192-15,0 4-192 0,-2-2 0 0,-1 3 0 16,-1 8 0-16,0 0-144 15,0 0-1392-15,0 0-288 0,0 0-48 0,0 0-9840 16,0 0-1984-16</inkml:trace>
  <inkml:trace contextRef="#ctx0" brushRef="#br0" timeOffset="33266.26">3274 16737 26783 0,'0'0'1184'0,"0"0"240"0,0 0-1136 0,0 0-288 16,0 0 0-16,0 0 0 0,-5-7 1104 0,-2 5 176 15,0 3 16-15,-4 4 16 0,-2 0-560 0,-3 2-112 16,-3 2-32-16,-2-2 0 0,0 5-176 0,-1-2-48 0,-1 3 0 0,3 1 0 16,2 0-144-16,3-2-48 0,2 1 0 0,4 1 0 15,3-3-48-15,2 1-16 0,3 2 0 0,3-4 0 16,2 1 32-16,2 2 0 0,2-1 0 0,2 0 0 15,2 2 0-15,2-1 0 0,0-2 0 0,0 5 0 16,0-2 32-16,-3 1 16 0,0 0 0 0,0-2 0 16,-4 1 32-16,-2 0 0 0,-2 0 0 0,-4-3 0 15,-4 2 192-15,-2 0 32 0,-6-3 16 0,-2 3 0 16,-4 1-48-16,-4-4-16 0,-5 0 0 0,-2 3 0 0,-5-6-224 0,4 2-64 16,-1-3 0-16,-10-2 0 0,4-4-304 15,7-2-64-15,6-2-16 0,6-2 0 16,5-1-2608-16,5 0-528 0</inkml:trace>
  <inkml:trace contextRef="#ctx0" brushRef="#br0" timeOffset="33823.21">3988 16717 2751 0,'0'0'256'0,"0"0"-256"0,0 0 0 0,-3-8 0 0,3 8 4176 0,0 0 800 16,0 0 144-16,0 0 48 0,-9-4-2832 0,0 4-560 16,9 0-112-16,-11 4-32 0,-2 5-416 15,2 1-64-15,-2 3-32 0,1 4 0 0,-3 3-304 0,2 4-64 16,1 2-16-16,-1 0 0 0,-1 3-192 0,5-4-32 15,2 3-16-15,1-3 0 0,4-5-160 0,2-1-16 16,6-4-16-16,2-1 0 0,0-1 64 0,2-7 16 16,2-1 0-16,2-1 0 0,3-3 208 0,2-3 48 15,1-7 16-15,3 0 0 0,3-2-16 0,0-5 0 16,0 0 0-16,-1-2 0 0,-3-2-192 0,-3-1-32 16,-1 1-16-16,-2 0 0 0,1-3-160 0,-5 3-48 15,-1-2 0-15,-4 3 0 0,0 2-64 0,-2 1 0 16,-2-1-128-16,0 3 192 0,0 3-192 0,-1-1-256 15,-2 12 48-15,0 0 16 16,3-7-2048-16,-3 7-416 0,0 0-80 0,0 0-14368 0</inkml:trace>
  <inkml:trace contextRef="#ctx0" brushRef="#br0" timeOffset="35144.57">4748 16683 22111 0,'0'0'976'0,"0"0"208"0,-7-5-944 0,3 2-240 0,4 3 0 0,-6-3 0 16,-2 2 1856-16,0 1 336 0,-1 0 64 0,0 2 16 15,-1 1-912-15,-1 2-176 0,-1 0-32 0,-2 0-16 16,-1 4-384-16,-2 0-80 0,0 4-16 0,1-1 0 0,-1 0-288 0,3 2-64 16,2 1-16-16,0-1 0 0,2-1-288 0,2 1 160 15,2 0-160-15,2-2 128 0,3-1-128 0,2 0 0 16,3-5 144-16,1 2-144 0,3-3 208 0,2-2-16 15,1-2-16-15,3-2 0 16,3-2 48-16,1-1 16 0,-2-1 0 0,0 0 0 0,0 1-32 0,-1-1 0 16,1-4 0-16,-2 5 0 0,-4-1 32 0,2-1 0 15,1 2 0-15,-3 2 0 0,-1 0-80 0,-1 0-16 16,-8 2 0-16,0 0 0 0,7 0-144 0,-7 0 0 16,8 0 0-16,-8 0 0 0,9 2 0 0,-1 0 0 15,-8-2 0-15,9 3 0 0,-1 1 0 0,1 0 0 16,0-3 0-16,1-1 0 0,1 0 0 0,0-1 0 0,2-3 0 15,1 0 0-15,0 1 128 0,2-4-128 16,2 0 0-16,1 0 128 0,0-3-128 0,1 1 128 16,0-3-128-16,1-1 128 0,1 0 16 0,1-1 0 15,2-1 0-15,-2-2 0 0,0-2-16 0,0 0-128 16,0-2 192-16,1-6-64 0,1 1-128 0,-1-4 0 16,-1-1 144-16,0 0-144 0,-1-4 0 0,-2-1 128 0,-2-3-128 15,-2 4 0-15,1 2 0 0,-2-2 0 16,-3 4 0-16,-2 0 0 0,-1 7 0 0,-3-1 0 15,2 3 0-15,-3 3 0 0,-2 1 0 0,-1 4-128 16,-2 5 128-16,0 9 0 0,-3-7-128 0,3 7 128 0,-5-2-128 16,-3 7 128-16,-4 4-144 0,-1 7 144 0,-1 3-160 0,-1 4 160 15,-3 4 0-15,-4 8 0 0,1 2 0 0,-2 2 0 16,-2 7 0-16,0-3 0 0,2 3 0 0,3-2 0 16,4 3-160-16,0-3 160 0,2-5-160 0,3-2 160 0,6-2 0 15,1-2 0-15,2-3 0 0,2-6 0 0,3-1 0 16,2-4 0-16,2-3 0 0,2-3 0 15,0-2 0-15,2-5 0 0,2-3 0 0,2-3 160 0,3-5-16 16,2-1 0-16,0-6 0 0,1 0 0 0,-1-1-144 0,2-2 160 16,1-3-160-16,1-1 160 0,0-1-160 0,1-3 0 15,1 2 0-15,0-2 128 0,4-6-128 0,0 1 0 16,2-2 0-16,1-1 0 0,-1-1 0 0,1-1 0 16,1-1 128-16,2-1-128 0,-4-1 0 0,-2-1 0 15,-1-1 0-15,-5-1 0 0,-1 3 0 0,-2 4 0 16,0 2 0-16,-7 2 0 0,-2 1 0 0,-2 4 0 15,-3 2 0-15,0 4 0 0,-2 4 0 0,-3 2 0 16,0 3-192-16,-4 1 192 0,0 2-128 0,2 5 128 16,-5-2 0-16,-4 2 0 0,-3 5 0 0,-3 5 0 0,-3 3-144 15,-2 5 144-15,-3 4 0 0,-1 0-160 16,-5 3 160-16,1 5-128 0,0 3 128 0,0 2 0 0,1 1 0 0,3 3 0 16,2 2 0-16,3 1 0 15,3-3 0-15,4-1 0 0,4 0 0 0,2-3 0 16,4-2 0-16,2-1 0 0,1-8 0 0,3 1 0 0,2-3 0 0,3-3 0 15,1-3 128-15,3-5-128 16,1 1 160-16,1-7-160 0,2-2 304 0,2-3-48 0,0-2 0 0,1-3 0 16,2-4-16-16,0 0-16 0,-2-4 0 0,0-1 0 15,1 0-96-15,-2-1-128 0,-2 0 176 0,1 1-176 16,-1 4 128-16,-2-2-128 0,-5 3 0 0,0 3 0 16,-1 5 0-16,-1 2 0 0,0 3 0 0,-2 5 0 15,-1 0 0-15,-1 3-176 0,-2 4 176 0,0 0-160 0,-2 1 160 0,1 2 0 16,0 1 0-16,2-1 0 0,-2 0 0 0,4-2 0 15,0-1 0-15,1-2 0 0,3-4 0 16,2 1 0-16,1-5 0 0,4-2 0 0,1-4 0 16,6-3 0-16,4-2 0 0,2-1 0 0,0-6 0 0,2 0 0 15,-1 0 0-15,1-3 128 0,-2-2-128 0,-2 1 0 16,-2-2 0-16,1 3 0 0,-1 2 0 0,-3 3 0 16,-5-3 0-16,0 6 128 0,-2 0-128 0,-2 5 0 15,-2 0 0-15,0 5 0 0,-4 1 0 0,1 5 0 16,-2-2 0-16,-2 9 0 0,0 3 0 0,-3 6 0 15,-1 2-176-15,-1 6 176 0,-2 5 0 0,-2 4 0 16,-2 0 0-16,-4 6 0 0,-1 2 0 0,-4 3 0 16,-1 2 144-16,-1 2-144 0,-4 0 320 0,-2-1-16 0,-4 0-16 15,-1 0 0-15,-3-4 48 0,-1-1 16 0,-3-4 0 0,1-3 0 16,-1-3-112-16,2-4-32 16,1-4 0-16,1-4 0 0,3-6-32 0,0-4-16 0,-1-5 0 0,4-6 0 15,3-2 32-15,-1-8 0 16,2-7 0-16,4 1 0 0,2-6-64 0,2-5 0 15,2-4 0-15,3-5 0 0,4-2-128 0,3-1 0 0,3-1 0 0,4-1 0 16,5 0 0-16,4 3 0 0,3 1 0 0,4-2 0 16,1 4 0-16,3 1 0 0,2 4 0 0,5 3-176 15,4 1 176-15,2 3 0 0,4 3 0 0,5 5-128 16,1 2 128-16,0 1-128 0,-1 3 128 0,-2 2-128 16,-1 5-240-1,-7-1-32-15,-3 4-16 0,-7-1 0 0,-4 3-1440 0,-4-2-272 16,-2 3-64-16,-3-5-10752 0,-4 2-2160 0</inkml:trace>
  <inkml:trace contextRef="#ctx0" brushRef="#br0" timeOffset="35549.49">6931 15813 19807 0,'-2'-15'880'0,"2"9"176"0,1-4-848 0,2 3-208 15,1-5 0-15,-1 3 0 0,1-1 1120 0,1 4 176 0,0-2 48 0,2 2 0 16,-1 2-48-16,2 0 0 0,3 3 0 0,-1-2 0 16,0 2-96-16,2 5-32 15,1 2 0-15,-1 3 0 0,0 1-208 0,2 7-32 0,4 2-16 0,1 6 0 16,2 6-192-16,3 4-32 0,2 6-16 0,0 6 0 16,9 23 16-16,-5 4 0 0,-2 5 0 0,-2 3 0 15,-9 6-160-15,-3 1-16 0,-6 0-16 0,-7 0 0 16,-7 1-128-16,-3-6-32 0,-5-7 0 0,-4-2 0 15,-5-3 16-15,-1-5 0 0,-5-7 0 0,0-4 0 16,-4-3-16-16,1-3 0 0,-2-5 0 0,-2-4 0 0,-1 1-176 0,0-4-32 16,0-2-128-16,2-4 192 15,-3-2-2832-15,1 1-576 16</inkml:trace>
  <inkml:trace contextRef="#ctx0" brushRef="#br2" timeOffset="42010.47">2010 16418 8287 0,'0'0'736'0,"0"0"-592"15,6-3-144-15,2 1 0 0,-1-2 1664 0,1 1 288 16,-8 3 64-16,6-2 16 0,-6 2-368 0,8-3-80 15,-8 3-16-15,0 0 0 0,7 0-32 0,-7 0 0 16,0 0 0-16,0 0 0 0,0 0-80 0,0 0-32 16,0 0 0-16,0 0 0 0,0 0-288 0,-3-4-64 0,-2 2-16 0,-2-1 0 15,-2 3-256-15,0 4-48 16,-1-1-16-16,-2 1 0 0,-5 3-224 0,-2 5-64 16,-3 3 0-16,-1 1 0 0,-2 2-32 0,-2 4-16 0,-1 6 0 0,-2 1 0 15,1 4 16-15,-2 4 0 16,-1 4 0-16,1 3 0 0,-4 6-96 0,3 0 0 0,2 1-16 0,-1 1 0 15,5-1-48-15,0-1 0 0,-2 1 0 0,4-2 0 16,3-2-80-16,3 3-32 0,3-3 0 0,3-1 0 16,6 1 16-16,3-4 0 0,7 3 0 15,2-4 0-15,5 0-16 0,4 1 0 0,5-6 0 0,2-2 0 16,3 0-16-16,4-4 0 0,3-4 0 0,1 1 0 16,3-5-128-16,3 0 160 0,1 1-160 0,-2-5 160 15,0-3-160-15,0-3 128 0,-1 0-128 0,-3-3 128 16,-3-4-128-16,-2-3-192 0,-1-2 32 0,8-2 16 15,-3-2-3056 1,-8-3-624-16</inkml:trace>
  <inkml:trace contextRef="#ctx0" brushRef="#br2" timeOffset="42709.24">6640 15728 1839 0,'0'0'0'0,"-2"-5"160"0,-2-2-160 0,0-3 0 16,0 1 0-16,1-2 0 0,1 4 3248 0,1-3 608 15,-3 0 128-15,2 1 32 0,0 0-2048 0,2 0-416 16,-1 0-80-16,2 3 0 0,2 0-128 0,1-2-32 15,-4 8 0-15,4-5 0 0,2 2-304 0,0 1-64 16,2 1-16-16,1 1 0 0,2 1-144 0,2 1-16 16,1 0-16-16,2 3 0 0,2 2-16 0,3 1 0 15,1 5 0-15,4-2 0 0,1 3-128 0,3 4-32 16,2 4 0-16,1 4 0 0,0 2 0 0,1 5 0 16,-1 5 0-16,2 7 0 0,-1 3-48 0,0 4-16 15,-1 4 0-15,-2 1 0 0,-3 3-128 0,-4 6-48 16,-2 2 0-16,-2-1 0 0,-2-1 0 0,-3-1 0 15,-2-7 0-15,-4 2 0 0,-1-1 160 0,-2-2 16 16,-3-1 16-16,-4 1 0 0,-4-5-96 0,-3-1-32 16,-2-2 0-16,-2-4 0 0,-1 1-128 0,-4-3-16 0,-2 1-16 15,-2-2 0-15,-4-2-96 0,0-1-16 16,0 3 0-16,-12 10 0 16,5-10-704-16,3-5-128 0,1-4-48 0,2-9 0 15,1-3-2544-15,1-9-512 0</inkml:trace>
  <inkml:trace contextRef="#ctx0" brushRef="#br2" timeOffset="43496.36">2381 16789 14223 0,'0'0'624'0,"0"0"144"15,2-10-624-15,0 1-144 0,-2 9 0 0,1-9 0 0,-1 3 1744 0,0-3 320 16,0 1 64-16,0 0 16 0,-1 2-352 0,-2 2-80 15,1-3-16-15,2 7 0 0,-6-4-416 0,0 1-64 16,0 2-32-16,-2 2 0 0,-1-1-384 0,0 4-80 16,-1 5-16-16,0-1 0 0,-3 4-368 0,2 4-80 15,-3 4 0-15,-1 5-16 0,-2 6 0 0,2 3 0 16,0 2 0-16,1 2 0 0,0 4 16 0,1 0 16 16,3-3 0-16,1-1 0 0,1 3-144 0,4-3-128 15,-1-2 192-15,4-4-192 0,1-2 192 0,3-6-64 16,0 0 0-16,5-3-128 0,2-5 352 0,3-4-32 15,1-3-16-15,4-7 0 0,2-2 272 0,4-4 64 16,3-7 16-16,2-4 0 0,3-3-128 0,2-3-16 16,1 0-16-16,0-1 0 0,-1-3-240 0,-1 1-64 0,1-4 0 0,-4 1 0 15,-2-1-192-15,-4 3 128 16,0-3-128-16,-2 4 0 0,-4 3 0 0,-3 1 0 0,-1 1 0 16,4-5 0-1,-3 6-432-15,-2 5-128 0,-6 2-16 0,2 4-16 16,-2 1-2560-16,-7 6-512 0</inkml:trace>
  <inkml:trace contextRef="#ctx0" brushRef="#br2" timeOffset="43958.08">3451 16615 6447 0,'0'0'576'0,"0"0"-576"15,0 0 0-15,0 0 0 0,0 0 2368 0,0 0 352 16,4-5 80-16,-4 5 16 0,0 0-1008 0,0 0-192 16,0 0-32-16,0 0-16 0,0 0-192 0,0 0-32 15,-5-4-16-15,-3 4 0 0,-5 1-176 0,1 3-16 16,-2 0-16-16,0 0 0 0,-4 6-304 0,0-3-64 15,-6 2-16-15,0 1 0 0,-1 6-224 0,0 0-64 16,0 3 0-16,-2 0 0 0,-2 0-96 0,2-1-32 16,3 3 0-16,4-2 0 0,2 0-112 0,5 1-16 15,3-1-16-15,3-1 0 0,1-3 0 0,4 2 0 16,2-2 0-16,4-1 0 0,2 2-48 0,4 1 0 0,0-3 0 16,3-3 0-16,1 2 0 0,3 1 0 0,-3-4 0 15,1 2 0-15,0 0 0 0,0 0-128 0,-2 1 192 16,0 1-64-16,-1 1 32 0,-1-4 0 0,-5-1 0 0,-1 3 0 15,-2-4 32-15,-3 4 0 0,-3-4 0 0,-3 1 0 16,-3 0 16-16,-1 0 16 0,-2 4 0 0,-4-4 0 16,-5 0-224-16,-2-1 144 0,-2-1-144 0,-11 1 128 15,1 1-1344-15,4-5-256 0,2 1-64 16,10 0-9792-16,0-3-1936 0</inkml:trace>
  <inkml:trace contextRef="#ctx0" brushRef="#br2" timeOffset="44465.53">2293 17881 14735 0,'0'0'1312'0,"0"0"-1056"16,0 0-256-16,0 0 0 0,-4-3 1952 0,4 3 336 16,0 0 64-16,0 0 16 0,0 0-640 0,0 0-112 15,0 0-16-15,7-9-16 0,2 4-352 0,3-2-64 0,5 0-16 0,2 1 0 16,5-3-192-16,8 3-32 0,5-3-16 0,6 0 0 15,4-3-80-15,5 2 0 0,5-2-16 0,5-2 0 16,10 1-176-16,4 4-16 0,8-2-16 0,4 2 0 16,2-3-160-16,8 6-48 0,6-3 0 0,43-1 0 15,-12-3-80-15,-3 5-32 0,-3 0 0 0,-2 2 0 16,-1-5-160-16,-2 2-128 0,1-1 192 0,-1 1-192 0,-3-2 144 16,-3 0-144-16,-6 3 0 0,0-1 144 0,-3 5-144 15,-4 0 0-15,-9-2 0 0,-6-2 128 0,-6 6-128 0,-2 0 0 16,-6 0 0-16,-5 0 0 0,-6 1 0 0,-8 2-144 15,-9 1 144-15,-4 0-160 16,-7 0-368-16,-9 1-80 0,-8 1-16 0,-6 2 0 16,-5-2-2768-16,-9-4-544 0,0 0-112 0</inkml:trace>
  <inkml:trace contextRef="#ctx0" brushRef="#br2" timeOffset="45084.9">3832 16669 5519 0,'0'0'496'16,"0"0"-496"-16,0 0 0 0,-3-8 0 0,-2-1 2720 0,5 9 448 15,-4-10 96-15,4 10 0 0,-7-9-1392 0,7 9-272 16,0 0-64-16,0 0-16 0,-6-8-272 0,6 8-48 0,0 0-16 0,0 0 0 16,-9 8-384-16,3 4-80 15,1 1-16-15,1 5 0 0,1 5-144 0,2 1-48 16,-1 5 0-16,0 2 0 0,2 2 0 0,0 1-16 16,2 0 0-16,-1 1 0 0,0-2-176 0,0-5-48 15,3 1 0-15,0-5 0 0,2-1-16 0,1-4-16 16,-1-5 0-16,2 0 0 0,-1-3 96 0,3-4 32 0,1-3 0 0,3-1 0 15,-2-6 224-15,2-4 48 0,2-2 16 0,1-3 0 16,2-5-64-16,0-1-16 0,-1-1 0 0,0-1 0 16,0-3-272-16,-2 0-64 0,1 0-16 0,-2-2 0 15,-2-2-224-15,0 5 144 0,-2 1-144 0,0 1 128 16,-2 2-128-16,-2 5-192 0,0-1 32 0,1 4 16 16,1 2-1904-1,0 3-384-15,1-1-80 0</inkml:trace>
  <inkml:trace contextRef="#ctx0" brushRef="#br2" timeOffset="46873.41">4743 16677 12895 0,'0'0'1152'0,"2"-8"-928"15,-2 8-224-15,0 0 0 0,3-6 2240 0,-3 6 416 16,0-11 80-16,-3 6 16 0,3 5-912 0,0 0-176 16,-9-7-48-16,-1 6 0 0,-4 1-656 0,0 4-144 0,0 1-32 0,1 0 0 15,-3 1-272-15,-1 4-48 16,-2-1-16-16,1 3 0 0,-1 3-64 0,3-1-32 0,1-1 0 0,2 3 0 16,3 2-112-16,1-1-32 15,1-3 0-15,3 1 0 0,1-1-80 0,3-1 0 16,1-1-128-16,3 0 192 0,-3-12-64 0,0 0-128 0,11 7 176 0,-2-2-176 15,-9-5 304-15,13 0-48 0,-2-1-16 0,3-3 0 16,1-1 176-16,1-1 32 0,-2-3 16 0,-2 3 0 16,0-3-96-16,-1 1-32 0,-2 2 0 0,0 1 0 15,0 1-160-15,-9 4-48 0,9-3 0 0,-9 3 0 16,0 0-128-16,0 0 0 0,0 0 0 0,11 3 128 16,-11-3-128-16,10 4 0 0,-10-4 0 0,0 0 0 0,8 9 0 15,-8-9 128-15,8 6-128 0,-8-6 0 16,11 5 0-16,-11-5 0 0,13 5 0 0,-2-2 0 0,-11-3 0 15,15 0 0-15,-2-2 128 0,1 1-128 0,0-4 0 16,1 2 0-16,1 1 0 0,-1-1 0 0,0-2 0 0,-3 1 0 16,2 1 0-16,0-1 0 0,0 1 0 0,0-3 0 15,-1 1 0-15,1 1 0 0,-1-1 0 0,1-3 0 16,0 2 0-16,0-3 0 0,3 1 0 0,-3 0 0 16,0-1 0-16,1-4 0 0,3 3 0 0,-1-3 0 15,0 2 0-15,-2-2 0 0,-2-4 0 0,3 0 0 16,0-5 0-16,-1 2 0 0,-1-5 0 0,1 3 128 15,0-4-128-15,1 1 0 0,-2-3 0 0,1 1 128 16,0-2-128-16,-1 2 0 0,-1-3 0 0,-2 2 0 16,1 1 128-16,-1-3-128 0,1 2 0 0,-1-2 0 15,1 6 0-15,-2-3 0 0,-1 2 0 0,0-2 0 0,-2 3 0 16,1 3 0-16,-2-1 0 0,-1 4 0 16,-2 2 0-16,2-1 0 0,-3 3-144 0,1 0 144 0,-2 5 0 0,0-1 0 15,-1 4-160-15,-1-1 160 16,1 7-128-16,0 0 128 0,-4-3-128 0,4 3 128 0,0 0-128 0,-5 1 128 15,5-1-160-15,-6 5 160 16,0 4-192-16,-2 0 192 0,0 2-192 0,-2 4 64 0,1 1 128 16,-1 1-208-16,-1 4 208 0,-1 0 0 0,0 6 0 0,-2-3-144 15,0 6 144-15,0-3 0 0,0 5 0 0,-2 1 0 16,1 3 0-16,0 2 0 0,0-2 0 0,2 0 128 0,3 0-128 16,1 0 0-16,0-3 0 0,1 0 0 0,1-1 0 0,0-3 0 15,2-1 0-15,1-3 128 0,3-2-128 16,1 0 0-16,1-1 0 0,1-3 0 15,-2-3 0-15,2-2 144 0,2-2-144 0,-1-1 0 0,3-3 144 0,2 0-144 16,0-4 0-16,3 0 144 0,0-3 48 0,2-2 0 16,1-3 0-16,2 0 0 0,1-3 0 15,-1-1 0-15,2-2 0 0,1 1 0 0,2-2-192 0,-1 1 128 16,0-6-128-16,2 1 128 0,-1 2-128 0,2 3 0 16,1-4 144-16,3-2-144 0,0-1 0 0,1-1 128 15,0 1-128-15,0-1 0 0,-2-1 0 0,1 0 128 16,1 1-128-16,-1-1 0 0,-3-3 0 0,0 1 0 15,-1 0 0-15,1-2 128 0,-4 2-128 0,1-3 0 16,-1 1 0-16,-1 0 128 0,-2-4-128 0,-1 4 0 16,1 2 0-16,-2-2 0 0,-2-1 0 0,-2 2 0 0,-1 2 0 15,0 2-128-15,1-2 128 0,-4-1 0 16,0 2 0-16,-2 1-128 0,-1 2 128 0,-2-1 0 16,-1 2-144-16,-1 0 144 0,0 2 0 0,0 3-144 0,-1-2 144 15,0 4 0-15,-2-3 0 0,-1 4-128 0,1-2 128 0,-2 5 0 16,2-1 0-16,3 5-128 15,-6-4 128-15,-1 3 0 0,1 0-176 0,-2 1 176 16,-1 1-160-16,1 0 160 0,-1 4-160 0,-2 0 160 0,1 3-160 0,-1 2 160 16,-4 2-128-16,-1-2 128 0,0 5 0 0,-1 2-144 15,1 2 144-15,-1 1 0 0,1 0 0 0,-1 1 0 16,-1 4 0-16,2-2 0 0,-1 2 0 0,2-1 0 16,1-2 0-16,1 1 0 0,1 1 0 0,2-1 0 15,-2 1 0-15,-1 3 0 0,3-3 0 0,0 1 0 16,1-2 0-16,2 0 0 0,0-1 0 0,2-2 128 15,1-2-128-15,0 1 0 0,3-3 0 0,2 0 128 0,3-1-128 16,-1-2 0-16,1-1 0 0,1-1 128 0,1-1-128 16,-1-5 176-16,1-1-176 0,2-2 192 0,1-2-16 0,1 0 0 15,0-6 0-15,2 2 0 0,2-4-16 0,0 1 0 16,1-6 0-16,2 3 0 0,-1-2-160 0,1 2 160 16,0-1-160-16,1-1 160 0,0 2-160 0,0-2 0 15,-2 1 0-15,1 2 0 0,-2 3 0 0,0-4 0 16,2 5 0-16,-4-2 0 0,-2 4 0 0,-1 1 0 15,-1 2 0-15,-9 0 0 0,8 3 0 0,-2 1 0 16,-6-4 0-16,5 9 0 0,-1 0 0 0,-2 2 0 16,-2 4 0-16,0-1 0 0,0 1 0 0,-1 1 0 15,0 0 0-15,0 3 0 0,-2 0 0 0,1 2 0 16,0-3 0-16,1-1 0 0,1 1 0 0,1 1 0 16,2-2 0-16,1-5 0 0,-1 0 0 0,3-1 0 15,-1-3 0-15,2 0 0 0,2-2 0 0,1-4 0 16,2 0 0-16,-1-1 128 0,1-1-128 0,0-1 192 15,1-1-192-15,1 1 192 0,0 0-192 0,-1 0 128 0,-2 2-128 0,-1-2 128 16,-1-1-128-16,-1 2 0 16,-8 0 0-16,6 3 0 0,-6-3 0 0,0 0 0 15,0 0 0-15,8 5 0 0,-3 1 0 0,0 2 0 0,-5-8 0 16,6 4 0-16,1 0 0 0,0-2 0 0,1 1 0 0,2-3 0 16,0-3 0-16,3 1 0 0,1-2 0 0,1 0 0 15,1-5 0-15,1 1 0 0,4-3 0 0,-2 2 0 16,-1-4 0-16,2 1 0 0,-1-1 128 0,0 0-128 15,1-1 0-15,-2 2 0 0,-1 0 0 0,-2 1 128 16,0 2-128-16,-1-1 0 0,-2 3 0 0,-2 1 0 0,-1 1 0 0,-2 2 0 16,0 2 0-16,-7 1 0 0,5 4 0 0,-1 2 0 15,-4-6 0-15,0 13 0 0,0 2 0 0,-2 3 0 16,-2 4 0-16,-2 6 0 0,-3-2 0 0,-2 10 0 16,-2 6 128-16,-3 2-128 0,-5 6 368 0,-2 4-16 15,-2 2 0-15,-3 7 0 0,-4 0 16 0,-1 6 0 16,-2 1 0-16,-1 0 0 0,0 0-96 0,1-8-16 15,-2 0 0-15,3-7 0 0,1-3 80 0,3-6 16 16,1-2 0-16,5-6 0 0,2-1-32 0,3-6-16 16,1-6 0-16,3-5 0 0,2-6-112 0,3-1-32 15,3-8 0-15,0-5 0 0,7 0 48 0,-4-11 16 16,2-4 0-16,1-6 0 0,2-3-224 0,3-3 128 16,2 1-128-16,0-2 0 0,2 1 0 0,1-1 0 15,0 4-128-15,1 4 128 16,-1 0-464-16,2 3 16 0,1 0 0 0,1 1 0 15,-1 3-1984-15,1 3-384 0,-3-3-64 0</inkml:trace>
  <inkml:trace contextRef="#ctx0" brushRef="#br2" timeOffset="48999.93">13100 14035 8287 0,'-7'-3'736'0,"-2"3"-592"0,0 0-144 16,-1 0 0-16,-1-1 1216 0,1-1 192 0,0 0 64 16,1 1 0-16,0 1-288 0,2-2-48 0,-1 1-16 0,2 0 0 15,-2 0 16-15,4-1 0 0,-2 2 0 0,6 0 0 16,-8-5 16-16,3 3 16 0,-1 0 0 0,6 2 0 15,-7-2-192-15,4-1-32 0,3 3-16 0,0 0 0 0,0 0-128 16,0 0-32-16,0 0 0 0,0 0 0 0,0 0-64 16,0 0 0-16,0 0-16 0,0 0 0 0,9-2-256 0,1-1-48 15,0 2-16-15,0-2 0 0,3 1-16 0,0 1 0 16,0-2 0-16,1 3 0 0,0 1 0 0,2-1 0 16,-1-1 0-16,4 1 0 0,3 3-80 0,2-1-16 15,-1 2 0-15,2-3 0 0,3-1-32 0,-6 0-16 16,3 1 0-16,3 1 0 0,0-1 0 0,4 0 0 15,2 3 0-15,3 1 0 0,1 2-48 0,2-4-16 16,-1 1 0-16,3 0 0 0,4 1 48 0,1-1 0 16,1-2 0-16,-1 2 0 0,0-1 0 0,0 2 0 15,1-1 0-15,3 1 0 0,0-3 0 0,1 0 0 16,0-4 0-16,0 4 0 0,-3 0-64 0,-4-1 0 0,0-1 0 16,-2 2 0-16,-2 0-128 0,-3 1 160 15,-1-1-160-15,0 1 160 0,-2-1-160 0,-2 2 192 0,-1 0-192 0,-1-1 192 16,-1-5-64-16,-2 2 0 0,1 0 0 0,-1 0 0 15,-2 2 0-15,0-2 0 16,0-2 0-16,-2 2 0 0,-1 2 0 0,-2-1-128 0,0 1 192 16,-1 0-64-16,0-2-128 0,0 1 128 0,-3 1-128 0,0 2 128 15,-1-2-128-15,0-1 0 16,-1-1 0-16,-2 1 128 0,-1 2-128 0,0-1 0 0,-1-1 0 0,-1 1 0 16,1 0 0-16,-3 2 0 0,0-1 0 0,-2-2 0 15,-6-1 0-15,0 0 128 0,8 2-128 0,-8-2 0 16,0 0 0-16,0 0 128 0,0 0-128 15,0 0 0-15,0 0 128 0,0 0-128 0,0 0 128 0,0 0-128 16,0 0 128-16,-9 0-128 0,-1 0 0 0,-5-1 128 0,1 0-128 16,-3-2 0-16,-2 3 0 0,-1-2 128 0,-3-3-128 15,-1 0 0-15,0 2 0 0,-4 1 0 0,-3-1 0 0,-2-2 0 16,-2 0 0-16,-4 2 0 0,-3 2 0 0,-1-2 0 16,-5-2 0-16,-2 2 0 0,1-3 0 0,-5 4 0 15,-2 1 0-15,-2-4 0 0,-4 1 0 0,2 0 0 16,-2 0 128-16,1-2-128 0,0 1 0 0,1 1 0 15,4-2 0-15,0-1 0 0,1 5 0 0,3 0 0 16,0 1 0-16,5 0 0 0,1-3 0 0,3 0 0 16,2 2 0-16,-12-3 0 0,11-2 0 0,7-2 0 15,7 6 0-15,1-3 0 0,4 1 0 0,5 2 0 16,4-1 0-16,2 1 0 0,0 2 0 0,2 0 0 16,2-3 0-16,8 4 0 0,0 0 0 0,0 0 0 15,0 0 0-15,0 0 0 0,0 0 0 0,0 0 0 16,9-5 128-16,4 1-128 0,2 0 0 0,3-1 0 0,1 1 0 15,6 2 0-15,5 2 128 0,4 0-128 16,4 0 0-16,4 2 128 0,3 1-128 0,3 2 0 0,4 0 0 16,-14-4 0-16,10 2 0 0,6-1 0 15,7 5 0-15,2-2 0 0,5-1 0 0,4-1 0 16,4 1 0-16,2 1 0 0,-4 3 0 0,1 1 0 0,0-5 0 16,-2 2 128-16,1 0-128 0,-4-2 192 0,-4 2-192 15,-4 1 192-15,-3-3-192 0,-3-1 128 0,-5 3-128 16,-4 0 128-16,-4-2-128 0,-4-3 160 0,-2-1-160 15,-5 1 160-15,-4 1-160 0,-5-1 192 0,-4-1-192 16,-3 0 192-16,-5 1-192 0,-4 0 128 0,-7-1-128 0,0 0 128 16,0 0-128-16,0 0 128 0,0 0-128 0,-9 5 128 15,-3-2-128-15,-2-1 0 0,-7 0 0 0,4 2 128 16,-4-1-128-16,1 2 0 0,-2-3 0 0,1 0 0 16,0 1-224-16,2-1-32 0,-1 0 0 0,2-1 0 15,3-1-912-15,-2 0-192 0,3 0-48 0,4 0 0 16,0-1-832-16,2-1-160 0,2 1-32 0,1-1-8912 15,5 2-1776-15</inkml:trace>
  <inkml:trace contextRef="#ctx0" brushRef="#br2" timeOffset="49869.85">14291 13713 10127 0,'0'0'896'0,"0"0"-704"15,-5-4-192-15,0 0 0 0,0 1 1936 0,-3-1 368 16,1-1 64-16,-1 0 0 0,-1 1-640 0,-1 0-128 16,-1 3-16-16,-1-1-16 0,1-1-240 0,1 1-48 0,-2 0-16 0,3 2 0 15,-1 0-80-15,4 0-16 0,6 0 0 0,0 0 0 16,0 0-272-16,0 0-64 0,2 10-16 0,6-2 0 15,5 2-16-15,6 0 0 0,9 3 0 16,1 2 0-16,4-1-128 0,4 2-32 0,2 2 0 16,4 2 0-16,3 2-192 0,1-3-32 0,1 1-16 0,2-2 0 15,0 3-64-15,-3-2-16 0,-3-2 0 0,-2 1 0 16,-4 0-64-16,-3 0 0 0,-7 0-16 0,-4-2 0 0,-4-3-240 16,-3 1 176-16,-6-1-176 0,-3-1 160 0,-5 1-160 0,-4-2 0 15,-3 1 0-15,-5 1 128 0,-3 2 48 16,-7-1 0-16,-6 1 0 0,-6 2 0 0,-7-1 144 15,-6 1 48-15,-1-1 0 0,-5 1 0 0,-3-2-16 0,-3-1 0 16,-3-1 0-16,-2-1 0 0,-2 4-48 0,-1-6-16 16,4 0 0-16,2 1 0 0,3-3-128 0,3-2-32 15,6 1 0-15,-10-3 0 0,13-1-128 0,13-1 0 16,8-2 0-16,7-2 128 0,5 0-128 0,10 2 0 16,0 0 0-16,5-7 0 15,4-4-1024-15,5 2-224 0,6-1-48 0,7 0-16 16,7 0-1968-16,8-4-400 0</inkml:trace>
  <inkml:trace contextRef="#ctx0" brushRef="#br2" timeOffset="50896.7">18220 13952 4607 0,'0'0'400'0,"0"0"-400"0,8-1 0 0,0-2 0 15,-1 1 1088-15,-7 2 144 0,8-4 32 0,-2 0 0 16,1 0-208-16,-1 2-32 0,-6 2-16 0,8-4 0 16,-2-1 64-16,0 2 16 0,1-1 0 0,-7 4 0 15,7-1 0-15,-7 1 16 0,8-2 0 0,-8 2 0 0,7-6-64 0,-7 6-16 16,0 0 0-16,0 0 0 0,0 0-96 0,7-5-32 15,-7 5 0-15,0 0 0 0,0 0-176 0,4-5-32 16,-3-2-16-16,-1 7 0 0,0 0 0 0,0 0 0 16,-1-8 0-16,1 8 0 0,-3-5-160 0,1-1-16 15,2 6-16-15,-6-4 0 0,1 0-64 0,-1 1-16 16,-3 1 0-16,0-2 0 0,-2 2-48 0,1 0-16 16,-2 2 0-16,-2 0 0 0,-4 2 144 0,-1-2 32 15,-2 1 0-15,-3-1 0 0,-3 0 0 0,-5 0 16 0,-9 1 0 16,-16-1 0-16,-3-1-128 0,16 0-16 15,-3-1-16-15,-8 1 0 0,-7-2 0 0,-4 1 0 16,-1 1 0-16,-2-2 0 0,2-1 0 0,-5 2 0 16,-4 0 0-16,-3 1 0 0,-2-1-176 0,1 0-48 15,1 2 0-15,3 0 0 0,1 0 16 0,-19 2 0 16,9-1 0-16,8 1 0 0,7 1-16 0,9 2 0 0,7-1 0 0,5-2 0 16,6 2-144-16,4-1 192 15,7 1-192-15,1-2 192 0,6-1-192 0,-2 1 0 16,2-1 144-16,-6 1-144 0,7 0 0 0,3-2 0 0,0 1 0 0,4 2 128 15,0 2-128-15,2-4 0 0,-1-2 128 0,3 2-128 16,-3 1 0-16,1 0 0 0,2-2 0 0,2 0 128 16,1-2-128-16,1 1 0 0,9 1 0 0,-9-2 0 15,9 2 0-15,0 0 192 0,-6-5-64 0,6 5 0 16,0 0-128-16,0 0 0 0,0 0-128 0,6-9 128 16,2 4-384-16,3-2 16 0,0 3 0 0,1 3 0 15,-2 0-1488 1,4-2-320-16,1 1-48 0,3-2-10000 0,2 1-1984 0</inkml:trace>
  <inkml:trace contextRef="#ctx0" brushRef="#br2" timeOffset="51392.79">17292 13550 12895 0,'13'-7'1152'0,"-3"4"-928"15,0 2-224-15,3-3 0 0,-1-1 1552 0,2 0 272 0,-3 1 48 0,-1 0 16 16,2 0-176-16,-2 2-48 0,-1-2 0 0,-2 2 0 16,-7 2-336-16,8 0-80 0,-8 0-16 0,0 0 0 15,0 0-144-15,0 0-48 0,0 0 0 16,0 0 0-16,0 0-176 0,0 0-32 0,0 0-16 0,0 0 0 15,-6 6-288-15,-3 4-48 0,-4-2-16 0,2 2 0 16,-5-1-16-16,1 3-16 0,-2 2 0 0,-2-2 0 16,-1 1-16-16,-2 1 0 0,1 1 0 0,-6 1 0 15,0 2 48-15,0 0 16 0,-3 1 0 0,2-1 0 16,0 1-96-16,0 0-32 0,0-1 0 0,2 1 0 16,-1-1-48-16,3-1-16 0,2 0 0 0,-1 1 0 15,3-4-128-15,4-3-32 0,0 2 0 0,5-2 0 0,1-4 48 16,3 0 0-16,1 2 0 0,6-9 0 0,3 8 16 15,3 2 16-15,3-5 0 0,7 4 0 0,3-3 112 0,5 3 32 16,4-2 0-16,4-1 0 0,4 4-48 0,2 0-16 16,4 2 0-16,1 2 0 0,3-7-32 0,1 3 0 15,1-4 0-15,2 2 0 0,-1-1-128 0,3-1-128 16,-3 2 144-16,-3-3-144 0,-4 2 176 0,-4 1-176 16,-5-4 192-16,-4 1-192 0,-6 1 0 0,-7-2 0 15,-4 3 0-15,-8 1 0 16,-4-8-1696-16,-14 9-352 0,-12 3-64 0</inkml:trace>
  <inkml:trace contextRef="#ctx0" brushRef="#br2" timeOffset="52833.45">23178 15262 2751 0,'-10'9'256'0,"1"-5"-256"16,-5-4 0-16,-3 0 0 0,2 4 2560 0,-2-2 480 15,0 4 96-15,-1-5 0 0,0 1-1728 0,-1 0-336 16,1-4-80-16,2 2-16 0,0 0 416 0,2 0 80 16,2-2 0-16,0 1 16 0,2-2-160 0,0 6-48 15,0-2 0-15,2-1 0 0,8 0-192 0,0 0-64 16,0 0 0-16,0 0 0 0,0 0-16 0,0 0-16 15,0 0 0-15,0 0 0 0,8-9-272 0,6 4-48 16,3-4-16-16,5 1 0 0,3-1-16 0,5 1-16 16,1-3 0-16,5 0 0 0,1-4-128 0,4-2-32 15,3-2 0-15,2 1 0 0,6 2-80 0,5 0-32 16,2 0 0-16,2 1 0 0,0 3-80 0,1-2-16 16,-1 0 0-16,0 4 0 0,0-3-48 0,3 1-16 15,2 2 0-15,0-2 0 0,-3 3 0 0,-3-1-16 16,-3 0 0-16,-1 1 0 0,-2-2-16 0,-2 3 0 15,0-1 0-15,-1 3 0 0,1-3 0 0,-3 1 0 0,-3 1 0 0,-1-2 0 16,-3 2 0-16,-2-3 0 0,0 2 0 16,-14 1 0-16,2 0 0 0,3-3 0 0,-3 1 0 0,0-1 0 15,-2 3-32-15,1-4 0 0,0 3 0 16,-1-3 0-16,0 2-128 0,1 1 192 0,-5 3-192 0,1-1 192 16,-2 1-192-16,-2 2 128 0,0 0-128 0,-1 2 128 15,1-1-128-15,-1 1 0 0,-2 0 0 0,2 0 0 16,-2-1 0-16,1 0 0 0,-1 1 0 0,1 1 0 15,1-2 0-15,-3 1 0 0,-2 2 0 0,-1-1 0 0,0-1 0 16,-2 1 0-16,-1 0 128 0,-1 1-128 0,-2 1 0 0,-6-2 0 16,0 0 0-16,0 0 0 0,0 0-192 0,0 0-32 15,0 0 0-15,0 0 0 16,-6 6-1872-16,0-2-368 0,-1-2-80 0,-7 2-15888 16</inkml:trace>
  <inkml:trace contextRef="#ctx0" brushRef="#br2" timeOffset="53340.18">23944 14647 17503 0,'-19'-10'1552'0,"9"6"-1232"16,0 0-320-16,0 2 0 0,-1 1 704 0,11 1 64 0,-10-4 32 0,4 1 0 16,6 3 320-16,0 0 64 15,0 0 16-15,0 0 0 0,0 0-48 0,0 0-16 0,13 2 0 0,2-2 0 16,3-2 48-16,3 1 16 0,3 0 0 0,6 1 0 16,4 2-144-16,3 0-32 0,0-4 0 0,0 4 0 15,-1 3-80-15,3 0-32 0,-1-2 0 0,-12 4 0 16,4 0-336-16,0 4-80 0,2 0-16 0,0 2 0 15,-2-3-208-15,1 1-32 0,-2 5-16 0,-1-1 0 0,-3 3-32 0,-2 1-16 16,-4 1 0-16,-3 3 0 0,-6 4 48 16,-1-1 16-16,-6 4 0 0,-3-2 0 0,-3 2 128 0,-6 2 16 15,-1-2 16-15,-7 0 0 0,-5-1 16 16,-2-4 0-16,-2 3 0 0,-14 7 0 0,5-8-96 0,2-1-32 16,1-6 0-16,1-1 0 0,1-3-112 0,2-2-32 15,4-3 0-15,3-1 0 0,2-7-144 0,4-2 0 16,2 0 0-16,13-1 0 15,-6-9-784-15,5-2-192 0,3-2-48 0,6 2 0 16,6-6-1856-16,5-4-384 0</inkml:trace>
  <inkml:trace contextRef="#ctx0" brushRef="#br2" timeOffset="54095.13">28328 13872 4607 0,'14'-3'192'0,"-6"3"64"0,1-1-256 0,1 0 0 16,3-1 0-16,-1 2 0 0,2 0 2800 0,-2 0 512 16,-1 0 96-16,1 0 32 0,-3-1-1776 0,-1 1-336 0,0-1-80 15,-2 1-16-15,-6 0 112 0,0 0 32 0,0 0 0 0,0 0 0 16,0 0-64-16,0 0-16 0,0 0 0 0,0 0 0 16,-6 4-240-16,-4-2-48 0,-3 1-16 0,-2 2 0 15,-2-1-176-15,-2 2-48 0,-3 0 0 0,-4 0 0 16,-7 0-128-16,-4 3-16 0,-2-2-16 0,-3 6 0 15,-3 0-128-15,1 0-32 0,-4 2 0 0,-3 4 0 16,-3 0-16-16,-3-1-16 0,-4 0 0 0,-2-1 0 16,-4 1-16-16,1 1 0 0,0 4 0 0,1-1 0 0,1-5-80 0,-1 1-32 15,-3-1 0-15,-21 8 0 0,12 2-32 16,7-4-16-16,4 0 0 0,5 1 0 0,4-3-48 16,2-2-16-16,2 2 0 0,-1-2 0 0,1-3-48 0,2 2 0 15,3 1 0-15,2-2 0 0,3-1 0 0,2 0 0 16,3-5 0-16,2 2 0 0,2 1-128 0,3-3 160 15,2-2-160-15,1 1 160 0,2-1-160 0,1 0 0 16,1-4 144-16,1-1-144 0,4 0 0 0,3 1 0 16,2-1 0-16,4-3 0 0,-1 0 0 0,11-1 0 15,0 0 0-15,0 0 0 0,0 0 0 0,0 0 0 16,0 0 0-16,0 0-128 16,0 0-256-16,13-4-64 0,0 1 0 0,0-4 0 15,-1 2-1472-15,5-4-320 0,1 2-48 0,1 0-10000 0,1-3-2016 0</inkml:trace>
  <inkml:trace contextRef="#ctx0" brushRef="#br2" timeOffset="54540.77">27320 13773 21183 0,'0'0'1888'0,"0"0"-1504"15,7-10-384-15,-5 2 0 0,-2 8 1184 0,0 0 160 16,0 0 48-16,0 0 0 0,0-6 208 0,0 6 32 16,0 0 16-16,0 0 0 0,-7-4-560 0,-2 4-96 15,-2 1-32-15,0 5 0 0,-5 2-112 0,-4 5-16 16,-1 2-16-16,-1 3 0 0,-1 0-96 0,0 2-16 15,1 3 0-15,-11 14 0 0,6-3-160 0,4 2-32 16,5 0-16-16,3-3 0 0,1-1-80 0,2 0-16 16,2-3 0-16,5 0 0 0,0-3-80 0,4 1-32 15,0-5 0-15,2 1 0 0,1 0-16 0,2-4 0 16,0-2 0-16,2-4 0 0,2-1-16 0,2-2 0 16,2-5 0-16,2-1 0 0,1 0 64 0,6-1 0 15,6-3 0-15,4-2 0 0,2-1-96 0,1 0-16 16,2 0 0-16,-1 0 0 0,3 0-208 0,2-2 0 15,2 1 128-15,0 2-128 0,-2-2 0 0,0-1 0 16,-1 2 0-16,2 1 0 16,-4-2-784-16,0 3-256 0,-1 2-48 0,0 0-12864 0,-3 3-2560 15</inkml:trace>
  <inkml:trace contextRef="#ctx0" brushRef="#br0" timeOffset="60710.8">1260 14707 10127 0,'-4'-14'896'0,"0"4"-704"0,2-5-192 0,-1-1 0 15,0 7 1312-15,3-3 224 0,-1-2 64 0,-1 1 0 0,0 4-48 16,2-1 0-16,0 10 0 0,0-13 0 0,2-1-272 0,0 0-64 16,-2 5-16-16,0 9 0 0,0-9-64 0,0 4-16 15,0-2 0-15,0 7 0 0,0 0-224 0,0 0-32 16,0-5-16-16,0 5 0 0,0 0-208 0,0 0-64 15,0 0 0-15,0 0 0 0,0 0-288 0,-2 10-64 16,-1 0-16-16,2 4 0 0,0 1 112 0,-1 4 0 16,2 4 16-16,0 8 0 0,0 6 96 0,0 4 16 15,0 7 0-15,0 4 0 0,0 1 48 0,0 3 16 16,-2 4 0-16,-1 5 0 0,-1 2-192 0,-1-1-16 16,-2 0-16-16,-2 1 0 0,1-3-32 0,-1-2 0 15,0-6 0-15,-3 18 0 0,1-9 64 0,3-9 0 16,-1-5 0-16,0-8 0 0,0-3 16 0,3-4 16 15,-1-3 0-15,2-2 0 0,-1-2-144 0,1-4-16 16,0-3-16-16,-1-3 0 0,3-4-16 0,0-2 0 0,-1 0 0 0,4-13 0 16,-2 6 16-16,2-6 0 15,0 0 0-15,0 0 0 0,0 0 176 0,0 0 32 0,0 0 16 0,1-13 0 16,2-2-80-16,-1 0-32 0,1-6 0 16,0 2 0-16,1-5-160 0,0 3-128 0,-1-4 144 0,-1 1-144 15,2-1 0-15,1-6 128 16,-1 1-128-16,0-2 0 0,-2 0 0 0,2 0 0 0,1-1 0 0,0-1 0 15,-1-4 0-15,2-1 0 0,-2-6 0 0,1 2 0 16,-1-3 0-16,2-1 0 0,2-4 0 0,1-1 0 16,-4-3 0-16,3 2-160 0,2 0 160 0,0 1-128 15,0 2 128-15,0 6-128 0,-5 0 128 0,2 4-128 0,0 0 128 16,0 2 0-16,-3 0 0 0,-2 2-128 16,1 2 128-16,-3 4 0 0,-2 5 0 0,1 1 0 0,-1 4 0 15,-1 1-128-15,-1 0 128 0,0 4 0 0,1 6 0 0,-1-2-160 16,0 5 160-16,4 6 0 0,0 0-160 0,0 0 160 15,0 0-128-15,0 0 128 0,-6-9-128 0,6 9 128 16,0 0-128-16,-8 7 128 0,0-1-160 0,5 5 160 16,-1 1-192-16,1 4 192 0,1 6-176 0,-1 5 176 15,-1-1-160-15,2 10 160 0,2 7-128 0,-3 3 128 16,1 3 0-16,-1 7-144 0,2 8 144 0,-2 1 0 16,1 3-144-16,-2 5 144 0,1 4 0 0,0-3-144 15,-2-3 144-15,1-5 0 0,1-1-128 0,1-1 128 0,2-8 0 16,0-4 0-16,0-4 0 0,2-1 0 15,2-4 0-15,-1-1 0 0,-3-9 0 0,2-3 0 0,3 0 0 16,-1-5 0 0,-1 0-464-16,2-6 16 0,1-4 0 0,2-5 0 15,0 2-1840-15,4-10-352 0,-1-3-80 0,-2-4-14560 0</inkml:trace>
  <inkml:trace contextRef="#ctx0" brushRef="#br0" timeOffset="61663.69">3286 14338 9215 0,'0'0'816'0,"-8"-7"-656"16,-1-1-160-16,0-1 0 0,1 3 1264 0,0-3 208 15,2 0 64-15,-2 0 0 0,-1 3-16 0,1 1 0 0,2-3 0 0,0 2 0 16,1 1-128-16,5 5-32 0,0 0 0 0,0 0 0 15,-8-5-240-15,8 5-48 0,0 0-16 0,0 0 0 16,0 0-544-16,-6 7-96 0,6-7-32 0,-3 12 0 16,3 2 96-16,1 2 16 0,-1 2 0 0,2 4 0 15,0 4 0-15,1 0 0 0,-2 3 0 0,3 3 0 16,-3 3-48-16,0 3-16 0,-2 2 0 0,0 8 0 16,-2 5-48-16,-1 5-16 0,-2 1 0 0,-2 5 0 0,0 3-16 15,-1-4 0-15,0 0 0 0,-1-3 0 0,-2-3 32 16,2 0 16-16,0 2 0 0,-2-3 0 0,0-2 16 0,0-3 0 15,0-5 0-15,-1-2 0 0,-1-3 48 0,1-1 16 16,2-4 0-16,-1-1 0 0,1-4-144 0,1 3-16 16,-1-1-16-16,3-5 0 0,-1-1-128 0,1-5-32 15,3-2 0-15,1-3 0 0,0-2-16 0,2-6 0 16,2-9 0-16,0 0 0 0,0 0 112 0,0 0 16 16,0 0 0-16,0 0 0 0,5-8 80 0,0-6 32 15,0-2 0-15,0-3 0 0,1-3-192 0,1-1-48 16,-2-1 0-16,1 0 0 0,-1-4-128 0,0-1 0 15,-1-3 144-15,1 0-144 0,0-1 0 0,0-4 0 16,-1-2 0-16,1-3 128 0,3-6-128 0,1 0 0 16,0-5 0-16,0-1 0 0,-2-5 0 0,2 2 128 0,0-3-128 0,0-1 0 15,0 3 0-15,0-4 0 16,0-3 0-16,1 4 0 0,3 5 0 0,-4 2 0 16,1 4 0-16,-3 4-128 0,-2 3 128 0,0 6 0 0,-1 2 0 15,-1 6 0-15,-1 0 0 0,1 6-128 0,-1 1 128 16,-2 3 0-16,-3-2 0 0,1 8-160 0,0 3 160 0,2 10 0 15,-4-6 0-15,4 6 0 0,0 0 0 0,0 0 0 16,-9 6-224-16,0 8 16 0,0 0 0 16,3 5 0-16,1 5 80 0,0 8 128 0,-3 5-208 0,2 1 80 15,-4 4 128-15,2 6-128 0,-3 7 128 0,0 7-128 16,1 2 128-16,0 2-128 0,-1 2 128 0,0-2-128 16,1 1 128-16,1-3 0 0,0-4 0 0,4 0-128 15,-1 1-128-15,2-4 0 0,2-1-16 0,-1-1 0 16,2-2-1536-16,0-3-304 0,1-3-64 0,1-5-15488 15</inkml:trace>
  <inkml:trace contextRef="#ctx0" brushRef="#br3" timeOffset="71652.66">15091 13252 2751 0,'0'0'256'0,"0"0"-256"16,0 0 0-16,0 0 0 0,0 0 3200 0,-9 2 608 15,0 1 112-15,9-3 32 0,-9 6-1984 0,1 0-400 16,0-3-80-16,-1 1-16 0,0 2-192 0,0 0-32 16,-1-4-16-16,0 2 0 0,-2 1-256 0,1 1-48 15,-2-4-16-15,2 0 0 0,-1 0-80 0,2 1-32 16,10-3 0-16,-8 6 0 0,8-6-16 0,0 0 0 16,0 0 0-16,0 0 0 0,0 0-80 0,0 0 0 0,0 0-16 15,0 0 0-15,12-7-160 0,3 1-16 16,0-1-16-16,2 1 0 0,1 0-80 0,1-1-16 0,-2 2 0 15,2 1 0-15,1 1-160 0,-1-2-48 0,-2 1 0 0,0 2 0 16,-3 1 0-16,0 2 0 0,-3 1 0 0,1 1 0 16,-12-3-32-16,9 5-16 0,-9-5 0 0,0 0 0 15,0 0 64-15,0 0 16 0,0 9 0 0,-4 0 0 16,4-9 208-16,-9 5 32 0,-1 0 16 0,-2 1 0 16,-2-3-112-16,0-1-32 0,0 4 0 0,0-4 0 15,-2 3-192-15,1-1-144 0,-1 0 192 0,1 1-192 0,1 1 0 0,1-1 0 16,-2 2 0-16,4 0 0 0,2-3-240 15,9-4-96-15,0 0-32 0,0 0 0 16,0 0-2048-16,0 0-400 0,0 0-96 0,9-2-8960 16,1-5-1792-16</inkml:trace>
  <inkml:trace contextRef="#ctx0" brushRef="#br3" timeOffset="72637.99">13408 13560 11967 0,'-10'-2'1072'0,"-2"2"-864"0,0 0-208 0,-1 0 0 15,1 1 864-15,1 0 128 0,-1 2 32 0,4-2 0 16,8-1 416-16,-9 2 96 0,0 0 0 0,9-2 16 16,-9 5-208-16,9-5-32 0,-10 1-16 0,10-1 0 15,0 0-64-15,0 0-16 0,0 0 0 0,0 0 0 0,0 0-288 0,0 0-64 16,0 0-16-16,0 0 0 0,0 0-272 0,0 0-48 15,0 0-16-15,0 0 0 0,10 2 16 16,4-2 0-16,0 0 0 0,4 0 0 0,2 1-80 0,2 0 0 16,2 2-16-16,2-2 0 0,1-1-16 0,1 0 0 15,3 0 0-15,-1 1 0 0,2-1-16 0,1-1 0 16,1-1 0-16,1-2 0 0,0 1-64 0,2-3-16 16,0 1 0-16,1 1 0 0,1-5 0 0,1 4 0 15,1 0 0-15,0-4 0 0,0 1 0 0,0-1-16 16,-1 1 0-16,4-1 0 0,-2 0-64 0,1 0-16 15,0 0 0-15,-2 3 0 0,-4-2-48 0,-1 3-16 16,0-3 0-16,-2 3 0 0,-1 1-16 0,-1 2 0 16,0-2 0-16,-5-1 0 0,-2 1-16 0,3 2-128 15,-2-4 192-15,3-1-64 0,0 0-128 0,0-3 160 16,0 1-160-16,2-3 160 0,-2 0-32 0,2 2 0 16,-1-4 0-16,3 0 0 0,3-1 0 0,1 0-128 15,-2-3 192-15,0 1-64 0,-2 2 16 0,0-1 0 16,-2 0 0-16,1 2 0 0,-2 3-144 0,-3-2 192 15,1-2-192-15,-3 2 192 0,0 3-192 0,0-4 0 0,0-3 144 16,-1 4-144-16,1 1 128 0,2-1-128 0,1-3 128 0,-1-1-128 16,2 0 128-16,-1-3-128 0,-2 1 128 15,1-1-128-15,0-3 128 0,1-2-128 0,1 1 128 0,2-6-128 16,-1 4 0-16,1-6 144 0,2-2-144 0,-11 12 0 16,3-5 128-16,1 2-128 0,4-6 0 0,0 1 0 15,1-1 160-15,2 0-160 0,-2-4 128 0,1 1-128 0,-4 0 0 16,0-1 128-16,0-2-128 0,-1 1 0 15,-2-3 128-15,2 3-128 0,-2-1 0 0,-1 1 128 0,-2 1-128 16,0-1 0-16,-2 3 0 0,-1-1 128 16,0-3-128-16,-1 1 0 0,0 1 0 0,0-1 128 0,-2-1-128 15,1-1 0-15,-2 1 0 0,3 0 128 0,-1 0-128 0,0 3 0 16,-2 0 0-16,0 1 0 0,2 2 0 0,-3 2 0 16,2-3 0-16,-2 0 0 0,-1-2 0 0,0 2 0 15,-2 3 128-15,1-4-128 0,-2 1 0 0,1 2 0 16,1-1 0-16,-2 1 0 0,0 4 0 0,0 1 0 15,0 2 0-15,-1 1 0 0,-1 2 0 0,0 0 0 16,-2 1 0-16,0 1 0 0,-1 0 0 0,2 5 0 16,-1-1 0-16,-1 0 0 0,0 2 0 0,0 1 0 15,-1 0 0-15,1 2 0 0,0-1 0 0,-1 2 0 16,0-1 0-16,-1 4 0 0,-3 5 0 0,2-5 0 0,-2 5 0 16,0 0 0-16,1-7-144 0,-1 7-16 15,0 0 0-15,0 0 0 16,0 0-448-16,0 0-96 0,0 0 0 0,0 0-16 15,-3 7-1232-15,-3-2-240 0,6-5-48 0,-6 9-16 16,-2 1-944-16,2 1-192 0,0-5-48 0</inkml:trace>
  <inkml:trace contextRef="#ctx0" brushRef="#br3" timeOffset="73245.7">15888 11556 9215 0,'-15'4'400'0,"4"0"96"0,0 3-496 0,-1-2 0 16,1 4 0-16,-2-2 0 0,1-2 1440 0,-1 2 192 16,-1-2 32-16,1 0 16 0,2-1-240 0,-1 1-48 15,5-1-16-15,7-4 0 0,-10 1-96 0,1 3-32 16,9-4 0-16,-9 5 0 0,9-5-96 0,-8 7-32 15,8-7 0-15,0 0 0 0,0 0-160 0,0 0-16 16,0 0-16-16,0 0 0 0,0 0-128 0,0 0-32 16,0 0 0-16,0 0 0 0,15-11 64 0,4 1 16 15,6-6 0-15,1-3 0 0,4-4-192 0,4 0-32 16,5 0-16-16,-1-4 0 0,2 1 0 0,2-4 0 16,3 5 0-16,1-5 0 0,0-2-208 0,1 1-32 15,0-2-16-15,-13 7 0 0,3-2-16 0,3-4 0 0,2-4 0 16,0 2 0-16,2 1-64 0,-2 0-16 15,2 1 0-15,0-1 0 0,-2-1-48 0,1 1-16 0,0 2 0 0,3 3 0 16,-3-2-16-16,0 3-16 16,-2 2 0-16,-3 2 0 0,-2 1-160 0,-3 2 192 0,-3 2-192 0,-2 3 192 15,-4 1 0-15,-2 1 16 0,-6 5 0 0,0 1 0 16,-4 4-208-16,0 4 176 0,-1 4-176 0,-2 6 160 16,-2 4-160-16,-4 4 0 0,-3 8 0 0,-2 6 0 0,-4 4 0 15,-3 6 0-15,-3 1 0 0,-1 5 0 16,-2 4 176-16,0 5-48 0,-3 7-128 0,2-5 192 15,-2-2 0-15,1 2 0 0,2-3 0 0,-3-3 0 0,0-3 0 16,1-6-16-16,0 1 0 0,2-3 0 0,1 1-176 16,0-5 192-16,0-3-192 0,2-3 192 0,0-4-192 15,0-1 0-15,5-5 0 0,0-4 0 16,2-3-560-16,3-3-192 0,0-4-32 0,2-9-16 16,0 0-2208-16,0 0-448 0</inkml:trace>
  <inkml:trace contextRef="#ctx0" brushRef="#br3" timeOffset="74556">15921 13351 11055 0,'0'0'480'0,"0"0"112"0,0 0-464 0,-7 10-128 15,7-10 0-15,0 0 0 0,-5 9 1872 0,5-9 368 16,-3 10 64-16,3-10 0 0,-3 11-672 0,3-11-144 16,-6 7-16-16,6-7-16 0,-5 7-240 0,5-7-64 15,-7 9 0-15,7-9 0 0,-6 5 32 0,6-5 0 0,0 0 0 0,0 0 0 16,0 0-160-16,0 0-48 0,0 0 0 0,0 0 0 16,0 0-176-16,0 0-32 0,0 0-16 0,0 0 0 15,8-9-128-15,2-3-32 0,1-5 0 0,6-2 0 16,3-1-32-16,4-8-16 0,4-5 0 0,1 1 0 15,6-5-48-15,0-2-16 0,5 1 0 0,0-3 0 0,2-5-112 16,-1 0-32-16,0-4 0 0,-1-3 0 16,2-1-16-16,1-1 0 0,3-3 0 0,1-1 0 0,3 3-64 0,1-1-32 15,2-3 0-15,0-2 0 0,1 0-48 0,-2-2-16 16,1 3 0-16,-1 0 0 0,1 4-32 0,-1 0 0 16,-1 0 0-16,-2-4 0 0,-2 0 0 0,0 1-128 15,-1-4 192-15,-14 22-64 0,-1-6-128 16,3-2 192-16,-1 3-192 0,1-1 192 0,-2 1-192 0,1 3 0 15,-1-3 144-15,-1 2-144 0,1-2 0 0,-1 4 144 16,0-2-144-16,0 5 0 0,1-1 144 0,-2 2-144 16,-1 1 0-16,12-15 144 0,-4 9-144 0,-13 13 0 15,0 1 0-15,0 3 0 0,1-1 0 0,-1 3 0 16,-3 3 0-16,-2-3 0 0,3 1 0 0,-4 5 0 16,-2 0 128-16,-3 2-128 0,0 2 0 0,-2 2 128 15,-1 3-128-15,0 0 128 0,-2 3-128 0,-2 0 0 16,0 0 0-16,-1 5 0 0,-5 2 0 0,0 0 0 15,0 0 128-15,2-4-128 0,1-2 0 0,-3 6 0 16,0 0-192-16,0 0 192 16,0 0-512-16,0 0 32 0,0 0 0 0,0 0 0 15,-8 6-1248-15,0-1-240 0,2 1-48 0,-3 2-16 16,-1-4-1152-16,1 2-224 0,-1 2-48 0</inkml:trace>
  <inkml:trace contextRef="#ctx0" brushRef="#br3" timeOffset="75092">17229 11217 16575 0,'-21'5'1472'0,"0"1"-1168"15,1-1-304-15,0 0 0 0,4 3 1472 0,1-2 224 16,2-2 48-16,2 0 16 0,0 0-480 0,11-4-80 15,0 0-32-15,0 0 0 0,0 0 208 0,0 0 32 16,5-12 16-16,3 2 0 0,4-1-304 0,5-5-64 16,5 0-16-16,3-3 0 0,7-3-320 0,2-2-64 15,3 1-16-15,1-2 0 0,-2-6 112 0,2 2 16 16,3-2 0-16,1-2 0 0,2 0-128 0,1-1 0 16,3-4-16-16,3-4 0 0,0-1-112 0,2 2 0 15,-1 2-16-15,-1-1 0 0,-3 2-176 0,-15 14-48 16,2-3 0-16,0 2 0 0,1 2 48 0,0-1 0 15,-2 2 0-15,1 2 0 0,-3 1-96 0,-3 1-16 16,-3 0 0-16,-3 7 0 0,-3 3-16 0,-3 1 0 16,-2 3 0-16,-4 2 0 0,-3 4-48 0,-2 5-16 15,-1 1 0-15,-3 7 0 0,-4 3-128 0,0 7 0 16,-4 3 144-16,-3 5-144 0,-3 7 0 0,-2 4 128 0,-2 6-128 16,-1 3 0-16,1 3 192 0,-1 0-48 0,2 1 0 0,0-1 0 15,-1 0 48-15,2-1 16 0,2-1 0 0,1 0 0 16,-1-2-208-16,0-4 144 0,2-4-144 0,3-1 128 15,-2-1-128-15,1-4 0 0,0-4 0 0,-3 9-176 16,1-5-1264 0,1-6-256-16,1-3-48 0,3-13-12208 0,0-4-2448 0</inkml:trace>
  <inkml:trace contextRef="#ctx0" brushRef="#br3" timeOffset="76028.39">18815 13304 13935 0,'0'0'608'0,"14"3"144"0,0 1-608 0,-2 1-144 15,-5 2 0-15,-7-7 0 0,9 6 1280 0,-1 0 240 16,-2 0 32-16,-6-6 16 0,0 0 16 0,6 8 0 16,-2 1 0-16,-1-2 0 0,-3-7-304 0,1 11-64 15,-1-11-16-15,1 9 0 0,-1-9-176 0,0 0-48 16,-1 10 0-16,1-10 0 0,-6 10 32 0,-1 1 0 16,1-4 0-16,1 1 0 0,-4-2-304 0,0 3-48 15,-2-3-16-15,-2 2 0 0,-5 1-96 0,0 0-32 16,1 0 0-16,-4-2 0 0,0 4-80 0,-2-5-32 15,0 3 0-15,-11-3 0 0,6-1-48 0,1-1-16 16,1-3 0-16,1-2 0 0,-3-3-32 0,-2 2-16 0,0-3 0 16,-3 1 0-16,-5-3-96 0,-3 1 0 15,-3 0-16-15,0-3 0 0,-2 1-176 0,1-1 0 0,2 2 144 16,-1-4-144-16,-1 3 144 0,2-4-144 0,1 2 192 16,-1-1-192-16,-1-5 192 0,-1 1-192 0,1-3 192 15,3 2-192-15,0-2 256 0,3-2-48 0,0-1-16 0,6 0 0 16,3-1-48-16,1-1-16 0,-2 2 0 0,4-1 0 15,0 4-128-15,5-1 0 0,3 0 0 0,1-1 0 16,3-4 128-16,3-1-128 0,-2 2 0 0,4-3 128 16,3-1-128-16,3-3 0 0,3-1 0 0,4-2 128 15,3-4-128-15,1-1 0 0,4-3 0 0,2 1 0 0,2-7 0 16,5 2 0-16,2-2 0 0,0-5 0 0,2-6 0 16,2-5 0-16,2 1 0 0,0-3 0 15,4 3 0-15,0 0 0 0,0 4 0 0,4 4 0 0,1-1 0 0,0 0 0 16,1 1 0-16,0-2 0 0,2 1 0 0,1 2 0 15,-2 1 0-15,3 2 0 0,2 4 0 0,-1 3 0 16,1-3 0-16,1 6 0 0,-1 2 0 0,1 2 0 16,2-1 0-16,2 2 0 0,1-1 0 0,-4 0 0 15,-1 5 0-15,-2 5 0 0,-1 2 0 0,-2 5 0 16,-2 2 0-16,-3 3 0 0,-5-1 0 0,0 2 0 16,-3 7 0-16,-4-3 0 0,-2 3 0 0,-3-2 0 15,-6 4 0-15,-3 1 0 0,-2 1-256 0,-8 2 0 16,0 0 16-16,0 0 0 15,0 0-448-15,0 0-80 0,0 0-32 0,0 0 0 16,0 0-1664-16,-13-1-336 0,-2 1-64 0,-2 0-8352 16,1-1-1680-16</inkml:trace>
  <inkml:trace contextRef="#ctx0" brushRef="#br3" timeOffset="76449.19">17861 11669 21647 0,'-27'4'960'0,"10"1"192"0,2 0-912 0,-1 0-240 0,-1 0 0 0,3-1 0 0,1-3 672 0,8 1 96 16,5-2 0-16,0 0 16 0,0 0 592 0,5-11 112 15,3 1 32-15,6-6 0 0,5-6-496 0,5-3-80 16,7-1-32-16,2-4 0 0,0-3 48 0,7-3 16 16,5-2 0-16,5-1 0 0,2-7-128 0,6 1-16 15,6 0-16-15,2-2 0 0,5-4-128 0,0-1-32 16,2 1 0-16,2 2 0 0,0 5-144 0,-2 5-16 16,-3 6-16-16,-6 2 0 0,-3 7 0 0,-24 9 0 15,1 6 0-15,-3 4 0 0,-2 3-96 0,-2 11-32 16,-6 5 0-16,-3 10 0 0,-4 6-160 0,-7 9-48 15,-4 7 0-15,-7 10 0 0,-6 10-144 0,-4 5 192 16,-4 4-192-16,-15 33 192 0,-3-8-64 0,1-8-128 16,0-4 192-16,3-11-64 0,1-7-128 0,3-4 0 15,3-7 0-15,2-6 0 0,3-3 0 0,6-8 0 16,-3-3 0-16,6-2-176 16,0-5-2016-16,4-4-416 0,1-7-80 0</inkml:trace>
  <inkml:trace contextRef="#ctx0" brushRef="#br3" timeOffset="77716.75">18088 14247 9215 0,'0'0'816'0,"10"2"-656"16,0-4-160-16,2 1 0 0,-1-1 1792 0,1 2 320 15,0 0 64-15,-1-1 0 0,0 0-688 0,-1-1-144 16,0 0-16-16,1 1-16 0,-3-2-112 0,0 1-32 16,-2-2 0-16,-6 4 0 0,0 0-128 0,0 0-16 15,0 0-16-15,0 0 0 0,0 0-48 0,0 0-16 16,0 0 0-16,0 0 0 0,-2-7-288 0,-4 4-48 15,-3 0-16-15,-3-1 0 0,-3 3-160 0,-3 0-48 16,-2 1 0-16,-3 0 0 0,-2 0-64 0,-5 2-32 16,0 1 0-16,-5-1 0 0,-3 1 0 0,0-2 0 0,1 3 0 15,-19 0 0-15,4 0 0 0,4-1 0 0,1 2 0 16,1 4 0-16,0-2 16 0,-1 2 0 0,-2 1 0 0,-3 2 0 16,1-1-32-16,-1 3 0 0,0 2 0 0,-2 1 0 15,0-1-32-15,-2 2-16 0,0 0 0 0,-1 2 0 16,-2 0-80-16,2 2-16 0,0 5 0 0,-1-3 0 15,1 1 96-15,1-2 16 0,-1-1 0 0,4 5 0 0,3-1-48 16,-1 5 0-16,3-5 0 0,2 5 0 16,2-1-16-16,1-2-16 0,-1 2 0 0,2-2 0 0,0 0-160 0,3 1 160 15,1-4-160-15,2 1 160 0,2-1-160 0,-2-1 160 16,0 2-160-16,-1-1 160 0,0 6-160 0,1-6 128 16,1 0-128-16,0 0 128 0,0 5-128 0,2-3 160 15,0 1-160-15,-3 0 160 0,3 2-160 0,1 2 160 16,2-4-160-16,0 1 160 0,1 0-160 0,0-2 0 15,0 2 144-15,0-1-144 0,-2 3 128 0,2-1-128 16,-2-3 128-16,2 2-128 0,0-2 0 0,0 2 128 16,-1 3-128-16,2-3 0 0,4 0 0 0,-2 4 128 15,1 0-128-15,2-3 0 0,-1-1 128 0,3 1-128 16,0 0 128-16,4 0-128 0,0 1 0 0,1-3 0 16,-2 0 0-16,0-4 0 0,1 1 0 0,1-2 0 0,1 3 0 0,-1-1 128 15,2-2-128-15,-2 1 0 0,1 3 0 16,1-2 128-16,-2 2-128 0,2-3 0 0,0 1 0 0,2-1 0 15,-2-1 0-15,1 3 128 0,2-3-128 0,-1-3 0 16,1-2 0-16,2-2 0 0,0 1 0 0,3-4 128 16,0-3-128-16,3-1 0 0,3-9 0 0,0 0-128 15,0 0-192-15,0 0-16 0,-3-9-16 0,8-1 0 16,0-6-1488 0,2-4-288-16,0-8-64 0,5-3-10224 0,0-3-2032 0</inkml:trace>
  <inkml:trace contextRef="#ctx0" brushRef="#br3" timeOffset="78451.5">15875 14471 13823 0,'-8'-11'608'0,"5"6"128"0,3 5-592 0,-5-9-144 16,-1-2 0-16,3-1 0 0,-2 5 2304 0,1-3 448 16,0 2 64-16,4 8 32 0,-5-4-1120 0,5 4-208 15,-10-5-48-15,10 5-16 0,-10-1-496 0,1 3-112 16,0 5-16-16,1-1 0 0,-2 4-288 0,1 0-64 15,0 3-16-15,-1 4 0 0,-1 2 128 0,-1 6 32 16,-1 7 0-16,-1 0 0 0,-1 1-48 0,-3 4 0 16,-2 6 0-16,0 6 0 0,-2 6-64 0,-2 2 0 15,-2 2-16-15,2-2 0 0,0 0-144 0,3-1-32 16,0-4 0-16,1-1 0 0,0 1 0 0,0-7-16 16,1-2 0-16,3-5 0 0,1-2 48 0,2-5 16 15,4-3 0-15,1-2 0 0,5-7 16 0,3-5 16 16,3-3 0-16,5-1 0 0,2-4-144 0,7-4-16 0,4-6-16 15,9-3 0-15,4-4 144 0,7-3 16 16,6-3 16-16,3-4 0 0,4 2-160 0,0 0-48 0,1 1 0 0,1 1 0 16,0-1-192-16,0 0 128 0,-3 0-128 15,1 2 0-15,0-2 128 0,-2 1-128 0,-3 3 0 16,-2 4 0-16,-3-1-992 16,-3 3-288-16,-5 1-64 0,-7 1-12160 0,-6-2-2432 0</inkml:trace>
  <inkml:trace contextRef="#ctx0" brushRef="#br3" timeOffset="79175.71">15194 14434 9215 0,'0'0'400'0,"0"0"96"0,7-9-496 0,-7 9 0 0,7-9 0 0,-2 0 0 0,0 1 2112 16,-1-1 336-16,2 1 64 0,-6 8 16 0,6-9-848 0,0 1-160 15,-6 8-48-15,5-6 0 0,-5 6-192 0,0 0-32 16,0 0-16-16,0 0 0 0,0 0-144 0,0 0-16 16,0 0-16-16,0 0 0 0,0 0-176 0,0 0-48 15,-11 3 0-15,1 8 0 0,-2 4-192 0,-4 4-64 16,0 6 0-16,-5 2 0 0,-3 6 64 0,-4 4 0 16,-2 5 0-16,-2 6 0 0,-4 9-64 0,-3 8 0 15,-2 4 0-15,-3 6 0 0,-3 5-128 0,0-1-16 16,0 3-16-16,-2 4 0 0,1 6-32 0,-3-3-16 15,2-7 0-15,0 0 0 0,1-5 0 0,0 0 0 16,-3 3 0-16,1-5 0 0,1 1-96 0,2-6-16 16,1-5 0-16,-2-3 0 0,1 2-96 0,1-3-32 15,1 4 0-15,2-9 0 0,3-2 32 0,1-1 0 16,4-5 0-16,2-5 0 0,1-2-160 0,4-2 0 16,1-2 144-16,3-5-144 0,3-4 0 0,3-4 144 15,0-3-144-15,5-3 0 0,4-6 0 0,3 0 0 0,0-6 0 0,6-6 0 16,0 0 0-16,0 0-144 0,0 0-16 0,0 0 0 31,0 0-448-31,-4-9-96 0,3-3 0 0,2 3-16 16,4-1-1440-16,1 0-272 0,1 0-64 0,2-3-9216 0,2 4-1824 15</inkml:trace>
  <inkml:trace contextRef="#ctx0" brushRef="#br3" timeOffset="79655.14">14408 14980 15663 0,'0'0'1392'0,"-1"-10"-1120"16,-2-1-272-16,2 4 0 0,1 7 1168 0,0 0 176 16,0 0 48-16,0 0 0 0,0 0 272 0,0 0 48 15,0 0 16-15,0 0 0 0,0 0-448 0,-4 9-64 0,2 5-32 16,-3 1 0-16,0 3-240 0,0 4-48 16,-1 4-16-16,-2 2 0 0,-6 5-112 0,1 7-32 0,0 4 0 0,2 3 0 15,-2 6-160-15,0 0-16 16,2 5-16-16,1-3 0 0,-1-3-48 0,4-5-16 0,2 0 0 15,1-6 0-15,3-3-64 0,2-4-16 16,3-2 0-16,2-3 0 0,6-5 16 0,-1-4 0 16,3-4 0-16,4-4 0 0,2-7 112 0,8-7 32 0,0-7 0 0,8-3 0 15,6-10 48-15,5-1 16 0,1 0 0 0,3-8 0 16,0-2-304-16,1-1-64 0,2 3-16 16,0-2 0-16,-2 0-240 0,0-2 144 0,0 4-144 0,-4 3 128 15,-3 0-128-15,-6 6 0 0,-3 3 0 0,-4 4 0 16,-6 2-1344-16,-5 4-208 15,-3-4-48-15,-5 11-11904 0,-13 2-2400 0</inkml:trace>
  <inkml:trace contextRef="#ctx0" brushRef="#br3" timeOffset="80506.25">14187 14596 6447 0,'5'-11'272'0,"-5"11"80"0,8-5-352 0,2 0 0 0,0-7 0 0,0 3 0 0,0-2 1824 0,1 3 288 16,0-2 64-16,3 3 16 0,-1-5-912 0,1 1-176 15,0 2-32-15,0 0-16 0,-2 3 64 0,-1-1 16 16,-3 0 0-16,0 3 0 0,-8 4 96 0,0 0 32 16,8-5 0-16,-8 5 0 0,0 0-112 0,0 0-32 15,0 0 0-15,0 0 0 0,0 0-384 0,0 0-80 16,0 0-16-16,4 11 0 0,-1 1 48 0,-3 2 0 15,-1-4 0-15,-1 5 0 0,2 3-64 0,-2 0-16 16,0 1 0-16,-1 1 0 0,-1 4 80 0,-3 1 16 16,0 5 0-16,0 3 0 0,-2 0-64 0,0 2 0 15,-1 1 0-15,-2 2 0 0,-2 0-64 0,-1 0 0 0,-1-1-16 16,-2 1 0-16,0 1-112 0,-1 0-32 16,-1 0 0-16,-1 1 0 0,-2-1-96 0,3 4-32 0,0 4 0 0,-1 2 0 15,0-5-64-15,7-12-16 0,-3 4 0 0,-7 16 0 16,0-3-48-16,1-6-16 0,1-1 0 0,1 0 0 15,-1-2-16-15,2 0-128 0,0 4 192 16,-2-4-64-16,-4-3 0 0,4 3-128 0,-5 2 192 16,3-2-64-16,0-3 0 0,6-12-128 0,-3 3 192 15,-8 16-64-15,1-6-128 0,0 0 128 16,-1-1-128-16,-1 1 128 0,-1 1-128 0,1-1 0 0,-2-1 144 0,3 1-144 16,1-1 0-16,0 4 144 0,-2-4-144 0,0-2 0 15,2 1 128-15,-1-2-128 0,-1-1 0 0,1 3 0 16,0 0 0-16,0-1 0 0,-1 1 128 0,4-2-128 15,-3 0 0-15,2-1 0 0,0 0 0 0,0-2 0 16,2-3 128-16,1 2-128 0,1 0 0 0,3-6 0 16,2 0 0-16,3-4 0 0,2-1 0 0,4-6 0 0,-2 0 0 0,2 1 0 15,1-5 0-15,0 2 0 0,2-5 0 0,-2 2 0 16,8-8 0-16,0 0-144 0,-2 5-96 0,2-5-16 16,0 0 0-16,0 0 0 15,0 0-256-15,0 0-64 0,-4-10-16 0,4 10 0 16,0-10-1040-16,1-4-208 0,1 1-32 0,0 3-16 15,5-3-688-15,-1-1-144 0,0-4-32 0,2-2 0 0</inkml:trace>
  <inkml:trace contextRef="#ctx0" brushRef="#br3" timeOffset="80983.52">13145 15851 22111 0,'-4'-6'1968'0,"0"-6"-1584"0,0 2-384 0,3-2 0 16,1 4 864-16,0 8 96 0,0-11 0 0,0 11 16 16,0 0 624-16,0 0 112 0,0 0 16 0,0 0 16 15,0 0-544-15,0 0-112 0,0 0-32 0,-3 18 0 16,3 1-112-16,-2 7-32 0,-2 2 0 0,-1 6 0 15,1 3-320-15,-1 6-64 0,0 4-16 0,-1 4 0 0,-2 0-80 16,0 2-32-16,1 4 0 0,-1-1 0 0,2 0 0 0,1-4 0 16,1-2 0-16,1-8 0 0,3-3-16 0,3-4-16 15,1-7 0-15,1-13 0 0,2-4 48 0,4 1 16 16,0-3 0-16,4-2 0 0,4-7 128 16,13-9 16-16,4-2 16 0,3-9 0 0,3-7-48 0,4-5-16 15,6-4 0-15,3-2 0 0,-1-1-272 0,0-2-48 16,-1-3-16-16,-1 4 0 0,-1 2-192 0,-3 4 128 15,1 0-128-15,-4 4 0 0,-1 2 0 0,-4 3 0 16,-2 3 0-16,-2 3 0 16,-5 2-1216-16,-4 4-272 0,-1 3-64 0,-4 6-19744 15</inkml:trace>
  <inkml:trace contextRef="#ctx0" brushRef="#br3" timeOffset="83480.75">23521 14593 8287 0,'0'0'736'0,"0"0"-592"15,-6 2-144-15,6-2 0 0,0 0 768 0,0 0 112 16,0 0 16-16,0 0 16 0,-6 9-144 0,6-9-16 16,0 0-16-16,0 0 0 0,0 0-160 0,-2 9-16 15,2-9-16-15,0 0 0 0,0 0 464 0,0 0 80 0,0 0 32 0,0 0 0 16,0 0 160-16,0 0 48 0,0 0 0 15,0 0 0-15,0 0-224 0,0 0-32 0,9 0-16 0,2-1 0 16,3-1-160-16,3 1-16 0,-1 0-16 0,6-4 0 16,1-3-160-16,3-3-16 0,4-1-16 0,0-2 0 15,2-4-224-15,1 2-32 0,4-2-16 0,1 2 0 16,1 0-48-16,2 0-16 0,1 1 0 0,-1-2 0 0,-2-1-128 0,-1-1-16 16,-1 0-16-16,-1-1 0 0,-3-2 32 0,-1 3 16 15,-2-3 0-15,-1-3 0 0,-2 1 0 16,-2-3 0-16,-2 1 0 0,0-1 0 0,-2 3-96 0,-2 0 0 15,-2-6-128-15,1 4 192 0,0-4-192 0,0 5 0 16,-3-3 128-16,0 3-128 0,-1-1 0 0,-1 3 0 16,-2 0 0-16,1 1 0 0,-2 0 176 0,-1 2-176 15,-1 0 192-15,-2 1-192 0,-2 2 256 0,2 0-48 16,-2-1-16-16,0 1 0 0,-2 0-64 0,-1 2 0 16,-1 1-128-16,0 1 192 0,0-6-192 0,0 2 128 15,0 3-128-15,0-2 0 0,0-2 128 0,0-1-128 16,0-1 0-16,0 1 0 0,-1 0 128 0,-1 1-128 15,-2-1 0-15,1-3 0 0,1 2 128 0,1-1-128 16,-5 1 0-16,1-1 144 0,0 0-144 0,-1-2 0 16,2 0 144-16,-2 3-144 0,-2-2 0 0,3 0 144 15,-3-1-144-15,1 1 0 0,0 1 144 0,0-4-144 16,-3 0 0-16,2-2 144 0,-3 1-144 0,0-4 128 16,0 2-128-16,0-3 128 0,-1 0-128 0,1 3 0 15,-2-1 0-15,1 2 0 0,1-2 0 0,1 0 0 16,0 2 0-16,0 0 0 0,-2 2 0 0,3 2 0 0,0-4 0 15,2 6 0-15,-4-1 0 0,5 2 0 0,-1-2 0 0,0 1 0 16,2-1 272-16,0 0-16 0,0 3-16 0,2 0 0 16,0-1-384-16,0 5-80 0,2-1-16 0,1 2 0 15,0 4 384-15,0 1 80 0,0-1 16 0,1 3 0 16,-1 3-240-16,0 4 0 0,1-7 0 0,-1 7 0 16,0 0-496-1,0 0-144-15,0 0-16 0,0 0-16 0,0 0-1408 0,0 0-288 0,5 7-48 0,0 0-13392 16</inkml:trace>
  <inkml:trace contextRef="#ctx0" brushRef="#br3" timeOffset="84010.24">24713 13154 16575 0,'0'0'736'0,"0"0"160"0,5-5-720 0,-5 5-176 16,7-2 0-16,-7 2 0 0,7-3 1280 0,1-184 240 15,1 365 32-15,-2-182 16 0,1 3-512 0,-2-1-96 16,1 0-32-16,-2-1 0 0,-5 3-224 0,0 0-64 0,0-183 0 0,1 360 0 15,-3-182-32-15,-2 0-16 16,-3-2 0-16,0 1 0 0,-3-5-48 0,-3 0-16 0,-1-3 0 0,-4-1 0 16,-2-3-16-16,-4-2 0 0,-3-3 0 0,-2-4 0 15,-4 5-128-15,-3-6-16 0,-1 0-16 0,-5-3 0 16,-1 1-112-16,-3 0-32 0,-1-1 0 0,-1 0 0 16,0-2-16-16,1 3 0 0,0-2 0 0,1 1 0 15,1 5-32-15,5-2-16 0,3 1 0 0,2 1 0 16,2 4-144-16,3 4 192 0,3 1-192 0,3 3 192 0,4 5-64 0,3 2-128 15,4 3 192-15,5 3-64 16,8 1-128-16,0 0 160 0,3 12-160 0,6 5 160 0,5 3-16 0,4 3 0 16,4 5 0-16,4 1 0 0,6 7 48 0,4 6 16 15,2 0 0-15,4 5 0 0,2-1-80 0,2 3 0 16,2 2-128-16,1-4 192 0,-1 0-192 0,0 1 176 16,-2-1-176-16,-3 0 160 0,2 0-160 0,-2-2 0 15,-2-4 0-15,-2 1 128 0,-2-4-320 0,-5-1-64 16,-2-3 0-16,-3-2-11456 15,-3-3-2304-15</inkml:trace>
  <inkml:trace contextRef="#ctx0" brushRef="#br3" timeOffset="84735.54">25421 12967 2751 0,'9'10'128'0,"-1"-2"16"0,-2-3-144 0,2 4 0 16,1-4 0-16,-2 2 0 0,-2 2 2976 0,2-1 560 15,-1 1 112-15,0-3 32 0,1 0-1776 0,-5 2-368 16,3-3-64-16,-5-5 0 0,0 0-224 0,0 0-32 16,3 9-16-16,-3-9 0 0,0 0-240 0,0 0-64 15,0 0 0-15,0 0 0 0,0 0-16 0,0 0-16 16,-8 4 0-16,3-4 0 0,-1-4-176 0,-2-2-48 15,-2-1 0-15,0-4 0 0,-2-1-176 0,-2-4-32 16,-3-3-16-16,-2-3 0 0,-2 1-112 0,0-3-32 0,-6-1 0 16,-1-4 0-16,-3 0-64 0,-2 0-16 0,-2-3 0 15,-2-2 0-15,-1 1 0 0,1 2 0 0,-2 4 0 16,2-3 0-16,0 2-64 0,1 1 0 0,2 4-128 0,0 0 192 16,-2 3-192-16,3 5 0 0,4-2 0 0,5 6 0 0,-1 7 0 15,6 3 0-15,3 2 0 16,2 4 0-16,6 7 0 0,4 4 0 0,4 7 0 0,6 0 0 0,4 5 256 15,6 1-32-15,2 7-16 0,6 3 0 0,5 2-16 16,4 1-16-16,2 5 0 0,-6-10 0 0,5 3-176 0,3 5 128 16,1-1-128-16,0 3 128 0,-1-2-128 0,0 2 0 15,0-3 144-15,0 2-144 0,-1 0 0 0,-2-4-256 16,-4 2 32-16,-2-1-11600 16,-4-3-2320-16</inkml:trace>
  <inkml:trace contextRef="#ctx0" brushRef="#br3" timeOffset="85393.06">26873 13840 8287 0,'0'0'736'0,"0"0"-592"0,5 4-144 0,-5-4 0 0,4 8 1296 0,-4-8 240 16,0 0 32-16,0 8 16 0,-2-1-448 0,0 0-96 15,2-7-16-15,-6 5 0 0,-1-2 0 0,0 1 0 16,-1-2 0-16,-1 2 0 0,-1-4-448 0,-2 0-112 15,0-2-16-15,-4 0 0 0,0 0 448 0,-3-2 64 16,-3-1 32-16,-1-3 0 0,-1 2-160 0,-1 0-16 16,-2-5-16-16,0 4 0 0,-1-5 16 0,-1 2 0 0,-1-1 0 15,1-5 0-15,-5 1-544 0,1-1-96 16,-1-1-32-16,0-1 0 0,-1 1 176 0,1-5 16 16,-1-1 16-16,3-4 0 0,0 1 224 0,1-5 32 15,2-4 16-15,-1-1 0 0,0 0-320 0,4 1-64 16,0-2-16-16,2 0 0 0,0-1 160 0,0 0 48 15,1 0 0-15,-1-2 0 0,0 3-432 0,0 2-192 16,1-2 0-16,4 0 16 0,-2 0 304 0,2 0 64 16,0 2 16-16,1-1 0 0,1-2-208 0,-1 4 0 0,0 1 0 0,1 2 0 15,2 2 0-15,0-1-208 0,1 2 64 0,1 2 16 16,2 5 128-16,1-1 0 0,2-1 128 16,-2 5-128-16,2 4 0 0,1 2 0 0,-1-1 0 0,2 4 128 15,1-1-128-15,1 6 0 0,4 4 0 0,0 0 0 16,0 0-768-16,0 0-160 15,0 0-32-15,7 6-9920 0,0 4-1968 0</inkml:trace>
  <inkml:trace contextRef="#ctx0" brushRef="#br3" timeOffset="90476.59">24589 3528 10191 0,'0'0'448'0,"0"0"96"0,0 0-544 0,0 0 0 0,0 0 0 0,0 0 0 16,0 0 720-16,0 0 48 0,9-5 0 0,-2 0 0 15,-7 5 144-15,9-5 48 0,-9 5 0 0,0 0 0 16,0 0 64-16,8-4 32 0,-2-4 0 0,-6 8 0 15,0 0 176-15,0 0 48 0,0 0 0 0,0 0 0 0,3-9-144 16,-3 9-32-16,-6-9 0 0,6 9 0 0,-6-3-224 0,-3 0-48 16,-2 2-16-16,-2-1 0 0,-1 1-80 0,0 1-16 15,-1 1 0-15,-2 1 0 0,0 0-352 0,-1 2-80 16,0 5-16-16,0-4 0 0,0 0-64 16,1 3-16-16,-1-2 0 0,1 4 0 0,3-3-16 0,-1 3-16 15,-2-1 0-15,2 2 0 0,-1-2-32 0,2 3 0 16,0-4 0-16,0 6 0 0,0 0-128 0,2 0 160 15,1-1-160-15,1 1 160 0,-2 0-32 0,3 3-128 16,-2-1 192-16,2 3-64 0,3 5 0 0,1 4-128 16,1-5 192-16,0 4-64 0,1-3-128 0,2 1 160 15,0 1-160-15,1-1 160 0,0 1-160 0,0-1 160 16,0 4-160-16,1-2 160 0,0 2-160 0,1-3 128 16,-1 0-128-16,0 0 128 0,2 3-128 0,-1-4 192 0,2 2-192 0,-1-1 192 15,-1-1-192-15,1-2 192 0,1-2-192 0,-3 4 192 16,3 1-192-16,-2-3 160 15,1 3-160-15,-1-3 160 0,-2-3-160 0,2 3 0 16,1 0 144-16,-1 1-144 0,-1-1 128 0,0 1-128 16,2-3 128-16,-1 0-128 0,1-3 0 0,1-1 128 0,-1 0-128 0,3-2 0 15,-1-2 0-15,1 1 128 0,0 0-128 0,2-2 0 16,2-5 0-16,2 0 144 0,-1 2-144 16,0-2 0-16,1 0 128 0,2-3-128 0,1 1 0 0,-2 2 0 15,-2-2 0-15,1-2 0 0,0 3 128 16,2-1-128-16,2-3 0 0,-1-1 0 0,1-1 0 0,1-1 0 15,0-1 0-15,-1-2 128 0,-1 0-128 16,2 0 0-16,1 0 128 0,-1-3-128 0,1-1 0 0,0-2 0 16,0 1 0-16,0-2 128 0,-2-1-128 0,1-1 0 15,-2 0 128-15,0 1-128 0,-1 2 0 0,-1-3 0 0,1-3 144 0,-3-1-144 16,1 1 0-16,0-2 144 0,1-1-144 0,1 0 128 16,0-3-128-16,1 0 128 0,-1 0-128 0,2-4 0 15,-4 1 0-15,2-4 0 0,-2-2 0 0,4 2 128 16,1-3-128-16,-1-2 0 0,1-3 0 0,-1 0 128 15,1 1-128-15,-1 0 0 0,0-4 0 0,0-1 0 16,1 1 128-16,-1 0-128 0,-3 2 0 0,2 0 0 16,0 1 0-16,-1-3 0 0,-2-2 0 0,-1 2 0 15,-1-2 0-15,-1 0 0 0,-2 0 0 0,0-2 0 16,0 2 0-16,-1 0 0 0,-1 1 0 0,-1 3 128 16,-2 0-128-16,1 1 0 0,-2 4 0 0,2 1 0 15,-6 1 0-15,3 1 0 0,-1 2 0 0,-2 3 0 16,0 2 0-16,-4-2 0 0,2 2 0 0,-1-4 0 15,-2 3 128-15,-1 2-128 0,-2 3 0 0,2-2 0 16,-2-3 0-16,-1 3 0 0,-2 1 0 0,-1 1 0 16,0-3 0-16,-1 3 0 0,2 0 0 0,-2 3 0 15,-1 0 0-15,2 1 0 0,0 0 0 0,0 1 0 16,-2 2 0-16,2-2 0 0,-2 3 0 0,5-1 0 0,-2 1 0 16,2 3 0-16,-1 0 0 0,3 2 0 0,-4-2 0 15,0 2 0-15,3 4 0 0,-1-1 0 0,1 2 0 16,-3 0 0-16,1-2-128 0,1 6 128 0,-1-1 0 0,0 2 0 15,-2-3 0-15,0 3 0 0,-1 0 0 0,0 1 0 16,1-1-128-16,-2 1 128 0,1 1 0 0,-1-1 0 0,-1 1 0 16,0 0 0-16,1 0 0 0,0-1 0 0,-2 4 0 15,0-4 0-15,-1 2 0 0,1 0 0 0,-3-2 0 16,2 3 0-16,-1 2 0 0,2-1 0 16,3 3 0-16,-1 2 0 0,1 0-144 0,-1 0 144 0,2 2 0 0,0 2 0 15,1 3 0-15,0 2 0 0,0-4 0 0,1 7-128 16,0 2 128-16,1 4 0 0,1-2 0 15,-1 4 0-15,0-2 0 0,1 1 0 0,-2 3 0 0,2-1 0 16,-3 1 0-16,4 0 0 0,-2 2 0 0,1 0 0 16,-1 0 0-16,1 0 0 0,-1 0 0 0,1-1 0 15,-2 0 0-15,2-1 0 0,1-2 0 0,-1-1 0 16,1 2 0-16,0-1 0 0,0-4 0 0,0 3 0 16,-2 0 0-16,2 1 0 0,1-1 0 0,-2 6 0 15,1 0 0-15,-1-1 0 0,1-2 0 0,0 1 0 16,1-1 0-16,0 1 0 0,2 0 0 0,-1-1 0 15,0-1 0-15,5 1 0 0,0 0 0 0,1-2 0 16,-1-1 0-16,2 0 0 0,-1 1 0 0,2 1 0 16,0-5 0-16,2 2 0 0,0-3 0 0,0-2 0 15,-2 1 0-15,2-4 0 0,2 3 0 0,0-5 0 16,2-2 0-16,-1 0 0 0,1 2 0 0,5 0 0 0,-1-1 0 16,1-2 0-16,1 0 0 0,0 0 0 0,1-1 0 0,1 0 0 15,3-1 0-15,0 1 0 0,2 0 0 16,1 1 0-16,0-3 0 0,-1-2 0 0,0-1 0 0,-1 1 0 15,-3 0 0-15,0-2 0 0,2-6 0 0,-2 0 0 16,0-1 0-16,1-1 0 0,-2-1 0 0,-2-3 0 16,1 0 0-16,1 0 0 0,0-2 0 0,0-1 0 15,0-4 128-15,1 2-128 0,3-1 0 0,-3-3 0 0,-2-1 0 16,1-2 128-16,1 0-128 0,3-2 0 16,-1 0 0-16,0-2 0 0,1 0 0 0,1-2 0 0,0-2 0 0,2-1 128 15,-1-1-128-15,3 0 0 0,0-1 0 0,0-4 0 16,-3-1 0-16,1-2 0 0,1-1 0 0,0 1 0 15,-1-3 0-15,1-3 0 0,-2-1 0 0,2-2 128 16,-1-3-128-16,2 1 0 0,0-3 0 0,0 2 0 16,-4 3 0-16,2-1 0 0,0-1 0 0,-1 1 0 15,1 0 0-15,-2 0 0 0,4-5 128 0,-5 5-128 16,-1 1 0-16,1 1 0 0,1-1 0 0,0 2 0 16,-1 1 0-16,-1 1 0 0,-5 2 0 0,2-3 128 15,-2-2-128-15,-2-3 0 0,0 1 0 0,-2-7 0 16,2 0 0-16,-2-2 0 0,-2 1 0 0,0 2 0 15,-1-1 0-15,2 5 0 0,-2-2 0 0,-1 3 0 0,-2 3 0 0,1 1 0 16,-3 0 0-16,1 0 0 0,-1-1 0 0,0 5 0 16,-1 1 0-16,-2-1-128 15,2 3 128-15,-2 2 0 0,2-3 0 0,-3 2 0 16,-2 1 0-16,1-2 0 0,-2-1-128 0,1 2 128 0,-2-3 0 0,1 0 0 16,-2-2-128-16,3-1 128 0,-2-2 0 15,4 0 0-15,-2 0-128 0,-2 4 128 0,3 2 0 0,-3 1 0 16,1 1-128-16,-2 5 128 0,-1-2 0 0,0 1 0 15,-3 3 0-15,0 0 0 0,-2 0 0 0,0 1 0 16,-2 3-128-16,2-1 128 0,0 2 0 0,-2-1 0 16,1-3 0-16,0 4 0 0,1-2 0 0,-1 1 0 15,3 0 0-15,0-1 0 0,3 0-160 16,-2 1 160-16,0 0 0 0,-1 3 0 0,2 2 0 0,-2 3-128 0,-1-1 128 16,1 3 0-16,-1-2 0 0,2 5 0 0,-2-3 0 0,-2 2-160 15,1 1 160-15,-2-2 0 0,1 4-128 0,-1 0 128 16,1 2 0-16,-1-3 0 0,1-2 0 0,-1-1-128 15,0 5 128-15,0-2 0 0,-1 0 0 0,2 3 0 16,-1 0 0-16,3-1 0 0,-2 1 0 0,-1 1 0 16,-1 0 0-16,-1 3 0 0,0 2-144 0,1 0 144 15,1 1 0-15,-1 6-144 0,-3-2 144 0,1 2 0 16,1 2 0-16,0 3-128 0,0-1 128 0,0 5 0 16,1 2 0-16,2 2-128 0,-1-1 128 0,-1-1 0 15,0 4 0-15,1-4 0 0,-1 0 0 0,0 2-128 16,-1-1 128-16,-1 5 0 0,-3-1 0 0,0 4 0 15,1 2 0-15,1 2-128 0,-2 0 128 0,1 0 0 16,1 5 0-16,0 1 0 0,2-4 0 0,3 0 0 16,0-1 0-16,0 0 0 0,-2 0 0 0,0 0 0 0,7-2 0 15,-3 4 0-15,0 2 0 0,0 1 0 0,0 0 0 0,0 4 0 16,0 0 0-16,1 2 0 16,3 2 0-16,-1-2 0 0,-3-1 0 0,1 1 0 0,4 2 0 15,-2-3 0-15,-2 1 0 0,0 2 0 0,3-3 0 16,0 1 0-16,0 0 0 0,2-4 0 0,0-1 0 15,1-1 0-15,-1 0 0 0,1 4 0 0,-2-6 0 16,1 5 0-16,2-2 0 0,-1 3 0 0,1-2 0 0,1 2 0 16,1-5 0-16,0 1 0 0,-1-2 0 0,1 1 128 15,2-2-128-15,-1 1 0 0,-1 2 0 0,3-4 0 0,1 0 0 16,0-1 0-16,-2 0 0 0,2-1 0 16,2 1 0-16,-1-1 0 0,2 0 0 0,1-2 128 0,0-1-128 15,1-3 0-15,0-2 0 0,0 4 0 0,1-1 0 0,1-2 0 16,-1 4 0-16,-1-1 128 0,-1-6-128 0,1 4 0 15,0 1 0-15,0-1 0 0,-1 0 0 16,1 3 128-16,0 0-128 0,1-2 0 0,1-5 0 0,-1 4 0 16,-1-2 0-16,2 1 0 0,-1-4 0 0,3 3 0 15,1-7 0-15,-1 3 128 0,1 0-128 0,0-2 0 16,0-3 0-16,-2 2 0 0,2 0 0 0,-2-2 128 16,2 0-128-16,-1-2 0 0,0 1 128 0,-3 3-128 15,2-2 160-15,-1-2-160 0,4-4 160 0,-1 1-160 16,-1 0 160-16,0-2-160 0,-1-4 192 0,4 4-48 15,-1-4-16-15,2 2 0 0,1-4 0 0,0 3-128 16,-3-3 192-16,2-1-64 0,4 3-128 0,0-3 0 16,1 0 144-16,0 2-144 0,2-4 0 0,2 0 144 15,-4-1-144-15,1 2 0 0,1 1 128 0,1-1-128 16,-2-1 0-16,0 1 0 0,0-3 144 0,0 0-144 16,0 0 0-16,0 1 144 0,0-2-144 0,0 3 0 15,-2-1 0-15,0-2 128 0,-1-4-128 0,0 1 0 0,-1 0 0 16,2-1 128-16,1 0-128 0,-2-4 0 0,-2 2 144 0,0 1-144 15,3-5 128-15,2 2-128 0,0-3 160 16,2 0-160-16,-1 3 128 0,0-4-128 0,0 2 0 0,1-3 144 16,-1 3-144-16,3 0 0 0,-3-3 0 0,0 0 0 15,0-2 0-15,-1 1 128 0,0-1-128 0,1-2 0 16,-1 2 0-16,0 0 0 0,-1 3 128 0,-2-3-128 16,1-1 0-16,0-2 0 0,-1-1 0 0,1 1 128 0,2 2-128 15,-2 0 0-15,-1 1 0 0,0 0 0 0,-1-2 0 16,1-2 0-16,2-1 0 0,-1-3 0 0,1 1 0 0,0-3 128 15,2 0-128-15,-1-2 0 0,0 0 0 16,0-3 0-16,2 0 128 0,-1 0-128 0,-1-2 0 0,2 2 0 16,-5 2 0-16,1-2 128 0,-1 6-128 0,-1-2 0 15,1 0 0-15,-1 2 0 0,-1-4 0 0,-1 0 0 16,-2 0 0-16,0-2 0 0,0 2 0 0,0-3 0 16,-3-2 128-16,2-3-128 0,1-2 0 0,1 0 0 15,0-5 0-15,0 2 0 0,2 3 0 0,-1 0 0 16,-3-3 128-16,0-1-128 0,4 3 0 0,1 2 0 15,-1 2 144-15,-1-2-144 0,-2 0 0 0,2-1 0 16,-2-3 0-16,1 2 0 0,-1-1 0 0,-1 3 0 16,-1 1 0-16,2-1 0 0,-3-7 0 0,1 3 0 15,-2 0 0-15,2-4 0 0,-1 1 0 0,3-4 0 16,-1 3 0-16,0-2 128 0,1 1-128 0,-2 3 0 16,0 2 0-16,0-3 0 0,0-1 0 0,-4 1 0 15,0 2 0-15,-1 0 0 0,-1-2 0 0,0 0 0 16,0 0 0-16,-3 2 0 0,1-3 0 0,-1 2 0 15,1-4 0-15,-1 5 0 0,-1-2 0 0,1 1 0 0,0 1 0 16,0-4 0-16,0 0 0 0,0-1 0 0,0 6 0 0,1-1-128 16,2 2 128-16,-2 2 0 0,-1-1 0 0,0 4 0 15,0 2 0-15,2 2 0 0,-4 2 0 0,1-1-128 16,-2-1 128-16,0 2 0 0,-2-3 0 0,1-1 0 16,-4 1 0-16,0 2-128 0,0 3 128 0,-1 3 0 0,0-3 0 15,-1 6-128-15,-2-2 128 0,-2 0 0 0,-2 2-144 16,-1 4 144-16,2-1-160 0,0 1 160 0,-2 0-160 0,2 0 160 15,0 1-160-15,-1 2 160 0,0-3-128 0,1 2 128 16,-1-2 0-16,2 3-144 0,2 2 144 0,-1 0 0 16,0-4-144-16,-1 2 144 0,0 0 0 0,2 2 0 15,-2-2 0-15,1 4 0 0,-2 0-176 0,-1 0 176 16,0 2-128-16,-1-2 128 0,-1 4-144 0,2-2 144 16,-4 2-160-16,-3 3 160 0,-3 0-176 0,0 2 176 15,-4 1-192-15,2 1 192 0,-3 2-128 0,0 2 128 16,1 1 0-16,0 0 0 0,2-1 0 0,0 2-128 15,0 0 128-15,-1 0 0 0,0 3 0 0,0-1 0 16,-2 3 0-16,1 2 0 0,-1 0 0 0,1-2-128 16,-3 1 128-16,-3 1 0 0,2-2 0 0,-2 3 0 15,1 0 0-15,2 2 0 0,2 0 0 0,1 1 0 16,-4 0 0-16,4 1 0 0,-1-1 0 0,2 2-128 0,1 1 128 16,-1 1 0-16,0 0 0 0,0-2 0 15,-2-1 0-15,-1 2 0 0,-3-2 0 0,2 5 0 16,-2-1 0-16,2 1 0 0,-2 0 0 0,3-1 0 15,3 1 0-15,-2 0 0 0,1-2 0 0,2 0 0 0,1 0 0 16,-1 5 0-16,-1-1 0 0,1 1 0 0,2-2-128 16,0 3 128-16,-5-2 0 0,2 5 0 0,0-1 0 0,1 2 0 15,0 4 0-15,1-1 0 0,2 1 0 16,2-2 0-16,1 0 0 0,2 0 0 0,1-1 0 0,-2-2 0 16,4 0 0-16,-1 1 0 0,0-2 0 0,3 2 0 15,0 4 0-15,1-2 0 0,-3-2 0 0,2 2 0 0,0 3 0 16,1 0 0-16,-3 0 0 0,3 1 0 0,0-1 0 15,1 1 0-15,1 1 0 0,0-1 0 0,2-1 0 0,0 0 0 16,-2 1 0-16,4 4 0 0,-1-1 0 0,1 2 0 16,-1 3 0-16,1-2 0 0,1 1 0 0,-1-3 0 15,2 3 0-15,1-3 0 0,0 1 0 0,1-2 0 16,0 0 0-16,0 3 0 0,4-2 0 0,-1 1 0 16,0 2 0-16,1-4 0 0,1-1 0 0,0 2 0 15,3-1 0-15,-1 1 0 0,0 1 0 0,1-1 0 16,0 4 0-16,1 0 0 0,0 1 0 0,0 1 128 15,2-2-128-15,-1 2 0 0,2-1 0 0,-1-1 0 16,2 1 0-16,0-4 0 0,-1 3 0 0,-1-3 0 16,0 4 0-16,2-4 0 0,-2 3 0 0,1-2 128 15,-2 3-128-15,2-3 0 0,-1 3 0 0,1-4 0 16,1 3 0-16,-1-3 0 0,-2 1 0 0,2-2 128 16,-2 4-128-16,2-4 0 0,-1 1 0 0,3 0 0 15,-2-1 0-15,2 2 0 0,-2-4 0 0,1 1 0 16,0-4 0-16,-1 1 0 0,1-1 128 0,0 2-128 0,1-1 0 15,2 1 0-15,-1-4 128 0,3 1-128 0,2-3 0 16,-2-3 0-16,-3-2 0 0,6 0 128 0,2-4-128 0,2 0 0 16,1-4 0-16,3-1 0 0,2-3 128 0,2 1-128 15,2-5 0-15,-1 1 128 0,-1-4-128 0,2 0 0 16,1-4 128-16,-2 1-128 0,-3 1 0 0,1-4 0 16,-3 3 0-16,3-4 128 0,0 1-128 0,0-5 0 0,3 0 0 15,2-5 0-15,4 0 0 0,-1-3 0 0,4 0 128 0,-1-3-128 16,-1-2 0-16,1-2 0 0,-1-2 144 15,-3-1-144-15,0-3 128 0,-1 2-128 0,1 1 0 0,-1 0 0 16,-4 1 128-16,1-3-128 0,3-3 0 0,0 0 0 16,-1 3 0-16,0-4 0 0,-1 3 0 0,0 0 0 15,-2-2 128-15,1 0-128 0,-2-6 0 0,2 1 0 16,-3 0 0-16,1-3 0 0,0-2 0 0,0 0 128 16,2 2-128-16,3-1 0 0,2 0 0 0,1-1 128 15,-1 1-128-15,4-2 0 0,-1 1 0 0,-1 1 128 16,-2-1-128-16,-2 1 0 0,-2-2 0 0,0 1 0 15,-2-2 128-15,1 0-128 0,1-2 0 0,-3 0 0 16,-1 0 0-16,5 0 0 0,0-5 0 0,3 3 128 16,-3 1-128-16,2 1 0 0,1-2 128 0,-1 2-128 15,-2-2 128-15,-1-4-128 0,-4 1 128 0,3-3-128 0,-1-3 0 0,1-2 128 16,-3 0-128-16,0 0 0 16,-2 0 0-16,4 1 128 0,1 0-128 0,1 2 0 15,-1-1 0-15,-2-1 0 0,1-1 0 0,0 1 0 16,-1 0 128-16,-3 2-128 0,0 1 0 0,-2-3 0 15,0-3 0-15,-1 2 128 0,-3-2-128 0,1 0 0 16,-2-3 0-16,0 0 128 0,1-3-128 0,2 3 128 0,-1 1-128 16,0 0 128-16,-1-4-128 0,2 2 128 0,1-2-128 15,2-5 128-15,2-2-128 0,1-1 0 0,0-1 0 0,1-1 0 16,1 0 0-16,0-1 128 0,-5-6-128 0,2 1 0 16,-1 7 0-16,-1 5 0 0,-5 4 0 0,-1 4 0 15,-1 3 0-15,-3 3 0 0,-1 0 128 0,-3 1-128 0,1 3 0 16,-2-1 0-16,-4 5 0 0,0 0 0 0,-4 4 0 15,1 1 0-15,-1 0 128 0,-1 2-128 0,1 3 0 0,-2 3 0 16,1-1 0-16,-1 5 0 0,0-3 0 0,-1 3 0 16,-1-1 0-16,0 5 0 0,-2-2-384 0,4 1 32 15,-5 1 16-15,2 4 0 16,1 4-496-16,1 1-80 0,2-1-32 16,1 5 0-16,1-3-2336 0,3 3-480 0</inkml:trace>
  <inkml:trace contextRef="#ctx0" brushRef="#br3" timeOffset="93685.47">28961 6533 7359 0,'0'0'656'0,"0"0"-528"0,0 0-128 0,0 0 0 16,0 0 1184-16,0 0 208 0,8 0 32 0,-8 0 16 15,8 0-432-15,-8 0-96 0,7 0-16 0,-7 0 0 16,8 1-144-16,-1 0-48 0,-7-1 0 0,7 2 0 0,-7-2 0 0,0 0-16 16,0 0 0-16,0 0 0 0,0 0 0 0,0 0 0 15,0 0 0-15,0 0 0 0,0 0 176 0,0 0 32 16,0 0 16-16,0 0 0 0,0 0 32 0,-7 3 0 16,-3 4 0-16,-5-4 0 0,-3-3-224 0,-2 2-32 15,-3-1-16-15,-2 3 0 0,-6 2-672 0,-2-1 0 16,-3-2 0-16,0 3-176 0,-4 3 176 0,-1-1 176 15,0 2-48-15,-4-1 0 0,-2 3 0 0,-1 2-128 16,-2 2 192-16,-3-1-64 0,-6-1 0 0,-2 4 0 16,-1 1 0-16,-26 11 0 0,11 3 64 0,3 0 0 15,0-5 0-15,2 4 0 0,-2 1-64 0,3 5-128 16,1 7 192-16,4-2-64 0,4 3 32 0,3-3 0 16,5 3 0-16,1-4 0 0,4-4-160 0,3 0 160 15,3 0-160-15,3-2 160 0,5-2-160 0,3 0 0 16,4-1 144-16,3-1-144 0,3-4 0 0,3-1 0 15,1-4 0-15,3-3 128 0,1-2-128 0,3-4 0 16,0-1 0-16,4-6 0 0,2 1 0 0,5-8 0 16,0 0 0-16,0 0-192 15,0 0-480-15,7-10-96 0,5-3-32 0,0-4 0 16,2-3-1712-16,5-3-352 0,4 2-64 0,-2-6-16 0</inkml:trace>
  <inkml:trace contextRef="#ctx0" brushRef="#br3" timeOffset="94026.59">27845 6838 16703 0,'0'0'736'0,"2"-8"160"0,-4-2-720 0,2 2-176 15,-5-1 0-15,5 9 0 0,-9-2 640 0,-1-2 80 16,-4 2 32-16,-1-2 0 0,-3 5 96 0,-4 5 32 15,-3-1 0-15,-4 8 0 0,-2-4-240 0,-3 4-32 16,-2 3-16-16,-6 3 0 0,-5 7 80 0,-3 3 16 16,-5 5 0-16,-5 2 0 0,0 1-96 0,-3 3-16 15,-6 2 0-15,3 0 0 0,4 7-224 0,0-4-48 16,4 4-16-16,6-6 0 0,3-1-288 0,3-4 160 16,5-4-160-16,7-3 128 0,6-1-128 0,8 1 160 15,4-6-160-15,6 1 160 0,6-6-160 0,7-2 0 16,5-4 0-16,9-7 0 0,7 4-160 0,7-8 160 15,5-1-208-15,6-5 80 16,1-3-512-16,5-1-112 0,-1 2-16 0,0-4-7744 16,-1 1-1536-16</inkml:trace>
  <inkml:trace contextRef="#ctx0" brushRef="#br3" timeOffset="94413.73">28644 6717 17503 0,'0'0'1552'0,"0"0"-1232"0,0-5-320 0,0 5 0 0,0 0 976 0,0 0 144 16,0 0 32-16,-8 0 0 15,-2 5-720-15,-4 3-144 0,-2 1-32 0,-5 7 0 0,-3 6 192 0,-4 3 48 16,-4 0 0-16,-2 7 0 0,-3 6 64 0,-4 4 16 16,-5 4 0-16,-3 4 0 0,-1 3-96 0,-1 4-16 15,2 3 0-15,-22 26 0 0,6-3-192 0,3-7-32 16,0-2-16-16,1-2 0 0,-2-3-96 0,3-3 0 16,4-6-128-16,5-5 192 0,3-5-64 0,5-5-128 15,1-1 176-15,5-5-176 0,0-5 144 0,4-2-144 16,4-4 0-16,4 0 144 0,0-7-144 0,5-2 0 15,2-3 0-15,6-4 128 16,3-7-448-16,9-5-80 0,0 0-32 0,0 0 0 16,-2-10-1984-16,7-3-400 0</inkml:trace>
  <inkml:trace contextRef="#ctx0" brushRef="#br3" timeOffset="94714.48">27592 7378 27647 0,'-12'0'2448'0,"-2"4"-1952"0,-3 3-496 0,-2 2 0 16,-4 4-784 0,-1 5-256-16,-1 5-48 0,-2 3-16 0,-1 1 1104 0,0 2 288 0,-1 3 32 0,2-1 0 15,3 3-48-15,2-1 0 0,-3-1 0 0,3 2 0 0,2-1 64 0,2 0 16 16,3-2 0-16,2-1 0 0,3-2-16 0,2-2 0 15,5 1 0-15,3-2 0 0,3-5 112 0,5-1 32 16,1-1 0-16,5-3 0 16,4-1 0-16,3-2 0 0,5-2 0 0,0-1 0 0,7-2-192 0,3-2-32 15,2-3-16-15,2-4 0 0,1-2-240 0,3-1 0 16,1-4 0-16,0 2 0 16,-2-3-1520-16,3 2-336 0,1-1-80 0,-3 2-10608 0</inkml:trace>
  <inkml:trace contextRef="#ctx0" brushRef="#br3" timeOffset="95418.01">29094 6694 10127 0,'0'0'896'0,"0"0"-704"16,0 0-192-16,0 0 0 0,0 0 1024 0,5-4 160 15,0-3 32-15,0 2 16 0,-5 5-80 0,6-4-32 16,0 0 0-16,2 0 0 0,0 3-96 0,-1 1 0 16,2 1-16-16,0 4 0 0,0 0-256 0,1 8-48 15,2-2-16-15,-1 6 0 0,1 5-176 0,-2 4-16 16,0 1-16-16,-1 6 0 0,-2 4 48 0,-2 6 16 15,-2 2 0-15,-2 5 0 0,-2 8 0 0,-2 3 0 16,-4-2 0-16,-1 6 0 0,-1 0-32 0,-2 5-16 16,-3 4 0-16,-1 2 0 0,-3-2-128 0,-2-2-32 15,-5 2 0-15,5-3 0 0,-4-1-96 0,0-1-32 0,-2-5 0 0,1 1 0 16,-3-6-80-16,1-3-128 0,1-6 176 0,-1-1-176 16,-1-7 192-16,0-2-64 0,-1-5 0 0,1-2-128 15,2 0 160-15,0-3-160 0,3-3 128 0,0 0-128 16,1-7 128-16,4-1-128 0,4-2 0 0,3-7 128 15,1-1-448-15,3-4-80 16,7-5-32-16,0 0 0 0,-2-5-2064 0,3-4-432 0,4-3-80 0</inkml:trace>
  <inkml:trace contextRef="#ctx0" brushRef="#br3" timeOffset="95801.05">28837 7614 15663 0,'-23'-23'688'0,"14"16"144"0,-1-5-656 0,0 5-176 15,1-2 0-15,0 5 0 0,1 0 1616 0,1 3 304 16,-1 2 48-16,0 3 16 0,2 8-1088 0,1-1-192 16,0 3-64-16,4 5 0 0,-2 4-64 0,2 4-32 15,1 1 0-15,0 6 0 0,0 7 16 0,0 0 0 16,-2 4 0-16,2 2 0 0,0 1-16 0,0 1 0 15,-1 1 0-15,1 1 0 0,1-2-144 0,2-7-16 16,0-3-16-16,0-2 0 0,5-2-192 0,-2-5-48 0,1-6 0 16,0-3 0-16,1-3 304 0,1-5 48 0,0-3 16 15,2-5 0-15,2-4 144 0,2-3 16 0,2-4 16 0,3-8 0 16,3-6-208-16,2-1-32 0,-1-6-16 16,3-2 0-16,1-5-240 0,1-5-48 0,2-5-128 0,-1 2 192 15,1-2-192-15,-1 3 0 0,2 4 0 0,0 1 0 16,-2 6 0-16,-2 5-160 0,-2-1 32 0,-2 6 0 15,-1 2-400 1,-3 3-80-16,-2 2-16 0,0-1 0 0,0 0-1952 0,-2 5-400 16,-1-2-80-16,-1 2-16 0</inkml:trace>
  <inkml:trace contextRef="#ctx0" brushRef="#br3" timeOffset="96435.82">29371 6660 4607 0,'0'0'400'0,"0"0"-400"16,0-4 0-16,0 4 0 0,0 0 2688 0,0 0 448 16,0 0 80-16,0 0 32 0,10 3-2160 0,2 0-416 15,5 5-96-15,3-2 0 0,4 6 96 0,3-2 32 16,4 4 0-16,4 2 0 0,6 5-32 0,5 4 0 16,5 3 0-16,5 4 0 0,1 0-192 0,2 1-32 15,1 2-16-15,1 5 0 0,0-1-32 0,0 1 0 16,-2 0 0-16,-3 2 0 0,-4-4-208 0,-5 2-64 15,-5-5 0-15,-5 0 0 0,-4-9-128 0,-5 0 0 16,-3-6 0-16,-3-3 0 0,-5-3 0 0,-1-4 0 16,-4 0-192-16,0-6 192 15,-1-4-976-15,1-2-80 0,-5-1-16 0</inkml:trace>
  <inkml:trace contextRef="#ctx0" brushRef="#br3" timeOffset="96740.44">30342 6867 23039 0,'0'0'2048'0,"6"-8"-1648"0,-1 3-400 0,5 4 0 0,3 2 0 0,2 4 0 16,2 4 0-16,3-2 0 0,6 3 256 0,3 1 32 16,3 4 0-16,2 3 0 0,3 1 112 0,0 4 32 15,1 5 0-15,0 4 0 0,-1-3-32 0,-3 3 0 16,-2 1 0-16,-3 0 0 0,-6 1-80 0,-4-2 0 15,-5-3-16-15,-8 2 0 0,-6-4 304 0,-5-1 64 16,-5 0 16-16,-5-2 0 0,-4-4 32 0,-4-1 16 16,-5-1 0-16,0-3 0 0,-8-2-256 0,-2 0-48 15,-1-3-16-15,-4-4 0 0,-1-1-224 0,1 0-32 16,0-3-16-16,4-2 0 16,2-2-912-16,5-1-192 0,3-2-48 0,-6-9-13648 0</inkml:trace>
  <inkml:trace contextRef="#ctx0" brushRef="#br3" timeOffset="97225.63">29550 6496 5519 0,'-10'0'496'0,"-2"0"-496"15,2 1 0-15,0-1 0 0,0 0 1600 0,2 1 240 16,8-1 32-16,0 0 16 0,-10 0-880 0,10 0-176 16,0 0-48-16,0 0 0 0,0 0-208 0,0 0-64 15,0 0 0-15,10 8 0 0,0 0-240 0,4-3-48 16,3 2-16-16,3-2 0 0,3-2 48 0,5 1 16 16,5 0 0-16,-4-2 0 0,8-4 240 0,8-1 64 15,7-1 0-15,4-1 0 0,3-6 224 0,6 1 48 16,3-6 16-16,4 1 0 0,3 0-96 0,0-2-32 15,-1-1 0-15,-4-1 0 0,-3 0-256 0,-1-1-48 16,-5 0-16-16,-4-3 0 0,-5 1-208 0,-3 2-32 16,-5 1-16-16,-7 1 0 0,-6 1-160 0,-5 2 0 15,-5 0 144-15,-5 2-144 0,-1-1-160 0,-3-1-96 16,-3 2-32-16,-3 2 0 16,-2-2-704-16,-3 0-144 0,-2 5-16 0</inkml:trace>
  <inkml:trace contextRef="#ctx0" brushRef="#br3" timeOffset="97794.9">29996 6248 3679 0,'-13'-3'320'0,"13"3"-320"15,0 0 0-15,-7-7 0 0,-1 2 2352 0,8 5 400 16,0 0 64-16,-4-7 32 0,4 7-1392 0,0 0-288 16,4-11-48-16,2 3-16 0,3 1 32 0,3 2 0 15,2 1 0-15,4 0 0 0,2-1-416 0,-4 2-80 16,3 2 0-16,4 0-16 0,4 0-192 0,1 1-48 16,2 0 0-16,1 1 0 0,5 0-16 0,-2 2-16 0,0-1 0 0,2 2 0 15,-1 0-16-15,1 0 0 0,-2 1 0 0,-1 4 0 16,-2-2-48-16,-3 6-16 0,-3 2 0 0,-2 3 0 15,-3 1-128-15,-2 0-16 0,-5 3-128 0,-3 1 192 16,-2 1 64-16,-4-1 0 0,-6 2 0 0,-3 2 0 16,-2-3 176-16,-4 1 32 0,0-3 16 0,-3 0 0 0,1-2-80 15,-4-2-16-15,-5-2 0 0,0 1 0 16,-1-3-128-16,2-2-16 0,-1-3-16 0,4 0 0 16,1-2-224-16,1-5 0 0,2-1 128 0,4-3-128 15,3-2-1280-15,0-4-320 16,2-1-48-16,3-2-7552 0,3-4-1504 0</inkml:trace>
  <inkml:trace contextRef="#ctx0" brushRef="#br3" timeOffset="98749.76">29153 6198 3679 0,'0'0'320'0,"-6"8"-320"16,-2-3 0-16,-1 0 0 0,3 3 1872 0,0-3 304 15,-2 0 64-15,8-5 16 0,-5 13-1040 0,0-6-192 16,0 2-64-16,5-9 0 0,0 0-192 0,-5 7-64 16,5-7 0-16,0 0 0 0,0 0 48 0,0 0 0 15,0 0 0-15,11-6 0 0,4 0-48 0,3-4-16 16,4-3 0-16,3-2 0 0,4-3-48 0,6-5 0 16,3-3 0-16,4-7 0 0,4-6 0 0,2-2 0 15,-4-3 0-15,5-7 0 0,2-4-128 0,6-4-16 0,5-6-16 16,4-2 0-16,1-6-96 0,-18 20 0 0,8-7-16 0,-1 2 0 15,0-3-240-15,0 5-128 16,-3 4 128-16,-1 3-128 0,-2 4 128 0,-6 3-128 16,-6 4 160-16,-3 6-160 0,-5 1 128 0,-3 7-128 15,-4 0 0-15,-3 2 144 0,-3 3-144 0,-3 2 0 0,-2 0 0 0,-1 2 128 16,-4 1-128-16,0 2 0 16,-1 0 144-16,-2 4-144 0,-2-2 0 0,0 4 0 0,-2 6 0 0,-2-8 0 31,0 3-368-31,2 5-32 0,0 0-16 0,-8 0 0 15,1 2-464-15,-2 3-80 0,-2 2-32 0,-4-2-11360 0</inkml:trace>
  <inkml:trace contextRef="#ctx0" brushRef="#br3" timeOffset="99103.79">29719 5246 14447 0,'0'0'640'0,"0"0"128"0,-3-9-608 0,6-1-160 15,2-1 0-15,6-1 0 0,5 0 416 0,5-5 48 16,6-2 16-16,5-2 0 0,3-7 48 0,6 1 16 16,5-4 0-16,-12 7 0 0,6-5 160 0,1-4 16 15,8 0 16-15,4-1 0 0,3 2 32 0,0-1 0 16,0-2 0-16,-1 4 0 0,-5 6-128 0,-4 3-32 0,-1 4 0 15,-6 6 0-15,-3 2-192 0,-5 5-32 16,-3 5-16-16,-3 4 0 0,-4 7-144 0,-3 6-32 16,-5 6 0-16,-6 6 0 0,-3 2 48 0,-6 9 0 15,-5 5 0-15,-4 6 0 0,-3 1-16 0,-5 1 0 0,-3 2 0 0,-3-1 0 16,-3 4-224-16,-1-1 144 16,-6 1-144-16,2-4 128 0,0-9-128 0,1 1-224 15,1-4 48-15,1-3 16 16,4-4-1264-16,3-3-256 0,0-8-48 0</inkml:trace>
  <inkml:trace contextRef="#ctx0" brushRef="#br3" timeOffset="99588.43">29022 6373 18543 0,'0'0'816'0,"-5"7"176"0,5-7-800 15,-7 8-192-15,0-3 0 0,2 4 0 0,0-3 0 0,5-6 0 16,0 0 0-16,0 0 0 0,0 0 432 0,0 0 32 15,0 0 16-15,0 0 0 0,-6-9 464 0,2 0 80 16,3-2 32-16,-1-2 0 0,1-7-368 0,1-2-80 16,1-2-16-16,-1-3 0 0,0 2 96 0,2-4 16 15,0-6 0-15,1-3 0 0,-1-4-208 0,3-5-48 16,0-5 0-16,4-6 0 0,2-6-176 0,2-4-32 16,5-6-16-16,5-10 0 0,4-8 0 0,3 0 0 15,3-4 0-15,8 1 0 0,1 3-224 0,0 1 144 16,1 4-144-16,-12 30 128 0,2-4 112 0,-1 5 16 0,-2 6 0 0,-1 6 0 15,-2 4-112-15,-3 5-16 0,-2 5 0 16,-3 6 0-16,-5 1-128 0,-2 5 0 0,-3 5 0 0,0 1 0 16,-2-4 0-16,-5 7-224 0,1 0 80 0,-3 1 16 31,-3-3-512-31,-1 6-112 0,4 5-16 0,-9-2 0 0,-1-2-1488 16,0 3-304-16,0 1-64 0,10 0-8208 0</inkml:trace>
  <inkml:trace contextRef="#ctx0" brushRef="#br3" timeOffset="100032.08">28557 5682 7359 0,'0'0'320'0,"-1"-10"80"0,0-4-400 0,1 3 0 0,0 1 0 0,2-2 0 15,2 3 2224-15,0-2 352 16,0-1 80-16,2 1 16 0,4-6-1360 0,4 0-272 0,4-2-48 0,3-2-16 15,5-2-64-15,4-1-16 0,3-1 0 16,4-4 0-16,1-2-48 0,2-5-16 0,0-4 0 0,-1-6 0 16,0 3-272-16,2-3-64 0,2-2-16 0,3-2 0 15,1 3-160-15,2 5-48 0,0 7 0 0,-4 5 0 16,-4 5-16-16,-4 7-16 0,-3 3 0 0,-12 9 0 0,-2-3-48 16,0 5-16-16,-2 5 0 0,-4 5 0 0,-1 8-176 15,-4 8 0-15,-4 6 0 0,-2 6 128 16,-6 8 0-16,-2 5 0 0,-3 2 0 0,-6 22 0 0,0-3-128 0,-4 0 128 15,-3-1-128-15,-1-2 128 0,2-5-128 0,-3-3 0 16,-2-1 0-16,3-7 0 16,2-3-1808-16,2-8-304 0,1-3-48 0</inkml:trace>
  <inkml:trace contextRef="#ctx0" brushRef="#br3" timeOffset="100709.77">28820 6317 11055 0,'18'1'480'0,"-5"1"112"0,1 5-464 0,-2 0-128 16,1-3 0-16,-1 0 0 0,-4 5 1008 0,0-4 176 15,-8-5 32-15,0 0 16 0,0 0 112 0,0 0 0 16,0 0 16-16,0 0 0 0,0 0 224 0,0 0 32 15,-9 6 16-15,-2-1 0 0,-3-5-352 0,-4-3-64 16,-5-1 0-16,-2-3-16 0,-5 0-416 0,-3-2-80 16,-2-2 0-16,-3-2-16 0,-3-5-208 0,0 0-32 15,-1-1-16-15,3-1 0 0,-2-1-160 0,-2-3-16 0,-3-6-16 0,-3 1 0 16,-3-6-96-16,1 1-16 16,1 0 0-16,2-1 0 0,2 1-128 0,4 5 128 15,2 3-128-15,0 0 128 0,2 1-128 0,2 5 0 16,3 0 0-16,2 1 0 0,0 1 0 0,-1 3 0 15,0-1 0-15,6 4 0 0,3 3-192 0,4-1 48 0,1 2 0 0,3 0 0 32,2 3-688-32,0 2-144 0,4-4-32 0,2 0 0 15,-1 3-2000-15,3-3-416 0</inkml:trace>
  <inkml:trace contextRef="#ctx0" brushRef="#br3" timeOffset="101064.08">28457 5544 20271 0,'0'0'1792'0,"0"0"-1424"16,0 0-368-16,0 0 0 0,0 0 256 0,0 0 0 15,0 0-16-15,-14 2 0 0,-3-2 208 0,-2 2 64 16,-4-1 0-16,-2-1 0 0,-6 0 160 0,-4 0 32 16,-3 1 16-16,-3 0 0 0,-1-1-64 0,-1 0-16 15,-3 0 0-15,0-1 0 0,2 1-64 0,-5-1-32 16,-4 1 0-16,-4 1 0 0,-5 4-112 0,1 3-32 16,2-3 0-16,3 1 0 0,4 2-128 0,6-2-16 15,6 4-16-15,5 1 0 0,7 3-112 0,8 0-128 16,5 0 176-16,8 0-176 0,9 3 192 0,7 2-192 15,6 3 192-15,8 1-192 0,5 2 160 0,8 3-160 0,8 0 128 16,5 4-128-16,3 4 0 0,7-1 0 0,1 1 128 0,-1-1-128 16,1 1 0-16,-1-2 0 0,-2-1 0 0,0 0 0 15,0-1-1168 1,2-1-272-16,0-1-48 0</inkml:trace>
  <inkml:trace contextRef="#ctx0" brushRef="#br2" timeOffset="106576.82">28882 6617 15663 0,'0'0'1392'0,"-10"-4"-1120"16,3 2-272-16,-3 1 0 0,2 0 528 0,8 1 48 15,-10 0 16-15,10 0 0 0,-8-3-80 0,8 3 0 16,0 0-16-16,0 0 0 0,0 0 128 0,0 0 16 16,-5-6 16-16,0-2 0 0,5 8 176 0,-4-7 48 15,0-2 0-15,4 9 0 0,-5-9 208 0,-1-1 64 16,0 1 0-16,-1-1 0 0,0 2-256 0,0-2-32 16,0 1-16-16,0-2 0 0,1 2-80 0,1-3 0 15,0 0-16-15,2-2 0 0,1-4-112 0,2 0 0 16,0 0-16-16,3 0 0 0,2-1-112 0,4-1-32 15,2-2 0-15,3 2 0 0,3 0-144 0,4-1-16 16,0 2-16-16,5 2 0 0,0 0-304 0,2 0 160 16,2 2-160-16,0 0 128 0,3 2-128 0,1 6 0 0,1-4 0 0,0 6 0 15,2 4 0-15,-2 1 192 16,-1 4-192-16,-5 7 192 0,-2 5-192 0,-4 4 0 0,-6 3 0 0,-3 6 0 16,-3 0 128-16,-5 4-128 0,-5 0 0 0,-6 6 128 15,-1 4 16-15,-7 0 0 0,-5-1 0 0,-2 1 0 16,-5-3 48-16,-2-2 16 0,-1-3 0 0,0-2 0 15,0-2 144-15,-3-6 32 0,-2-2 0 0,2 1 0 16,-2-6 64-16,2-1 32 0,-1-3 0 0,3-4 0 16,-1-5-176-16,3-8-48 0,1-3 0 0,4-6 0 15,-1 0 32-15,5-3 0 0,3-7 0 0,4-4 0 16,4-4-48-16,4-3-16 0,6-3 0 0,4-3 0 0,6-3-224 16,5-2 176-16,4 2-176 0,3 0 160 0,2-5-160 15,3 5 0-15,3-4 0 0,3 8 0 0,-1 3 0 0,4 6 0 16,-3 5 0-16,3 4 0 0,1 4 0 0,0 5 0 15,-1 2-144-15,-2 7 144 0,-3 0 0 0,-5 5 0 16,-4 2 0-16,-5 8 0 0,-4 1 0 0,-2 3 0 16,-2 2 0-16,-7 3 0 0,-1 1 0 0,-4 5 0 15,-3 0 0-15,-2 2 0 0,-4 3 0 0,-3 1 0 16,-6 0 0-16,-1-2 0 0,-5-1 0 0,-6 0 0 16,-3-7 0-16,-1 4 0 0,-3-4 0 0,-1-1 176 15,-1-1-176-15,0-6 160 0,1-4-160 0,3-2 128 16,0-8-128-16,5-3 128 0,1-4-128 0,3-5 192 0,3-4-192 0,4-4 192 15,1-5-192-15,6-2 192 16,3-5-192-16,6-5 192 0,6-2-192 0,3-1 0 16,3 1 144-16,6-4-144 0,6-2 0 0,2 2 0 15,5-2 0-15,5 4 0 0,2 5 0 0,5 3 0 0,-1 4-144 0,4 7 144 16,2 5 0-16,3 6-144 16,3 2 144-16,-3 6 0 0,-5 6-144 0,-3 5 144 15,-2 7 0-15,-6 3-144 0,-4 2 144 0,-5 6 0 16,-6 1 0-16,-5 5 0 0,-5 3 0 0,-7 3 0 0,-6-1 0 15,-5 2-128-15,-6 2 128 0,-3-1 0 0,-6-4 0 16,-2-2 0-16,-3-5 0 0,-5-3 0 0,-5 0 0 0,-4-6 128 16,-2-3-128-16,-1-2 144 0,3-3-144 0,2-8 160 15,2-1-160-15,3-2 192 0,2-7-192 0,4-4 192 16,4-8-64-16,4-3-128 0,3-6 192 0,4-3-64 16,3 3-128-16,5-6 160 0,4 1-160 0,3 2 160 15,7-2-160-15,4-1 0 0,2 3 144 0,7-4-144 0,5-2 0 16,6 2 0-16,4 4 0 0,5 2 0 15,4 4 0-15,4 3 0 0,1 2-128 0,2 11 128 0,4 3 0 0,-5 8-160 16,-5 2 160-16,-4 6 0 0,-2-2-128 0,-4 7 128 16,-5 5 0-16,-5 1 0 0,-5 5-128 0,-7 3 128 15,-5 2 0-15,-8 0 0 0,-4 1 0 0,-9-2 0 16,-3-1 0-16,-5-4 0 0,-4-2 0 0,-7-2 0 16,-5-2 0-16,-7-4 0 0,-5-2 128 0,0-2-128 15,-2-1 176-15,-3-7-176 0,2-2 176 0,4-4-176 16,-1-6 160-16,2-2-160 0,2-6 144 0,4-2-144 15,0-2 128-15,5-5-128 0,5-6 0 0,6-2 128 16,5 1-128-16,7-1 0 0,6 1 0 0,5 7 0 16,8 3 0-16,5-2 0 0,8-6 0 0,11 5 0 15,7-1 0-15,6 1-176 0,6 1 176 0,9 3-128 16,4-1 128-16,2 2-128 0,5 3 128 0,3 5-128 16,1 7 128-16,-3 8-128 0,-7 6 128 0,-7 4 0 0,-4 3 0 0,-8 1-128 15,-4 2 128-15,-9 5 0 0,-5-1 0 0,-11 4-128 16,-9-4 128-16,-4 4 0 0,-8-1 0 0,-7 1 0 15,-5-5 0-15,-7 3 0 0,-5-7 128 16,-5 0-128-16,-4-2 128 0,-7 0-128 0,-5-5 128 0,-2-3-128 16,-1-1 128-16,1-8-128 0,1-3 128 15,1-7-128-15,3-4 128 0,6 0-128 0,4-3 128 0,6-5-128 16,3-3 0-16,9 0 0 0,6-3 0 0,9 5 128 16,5 4-128-16,9 1 0 0,4 3 0 0,7 4 0 0,5-1 0 15,6 3-160-15,5-1 160 0,6 4-160 16,3 2 160-16,4 6-128 0,3 2 128 0,-1 7-128 0,0 4 128 0,-5 3 0 15,-5 3-144-15,-4 4 144 0,-6-1 0 0,-6 0 0 16,-8 0 0-16,-3-2 0 0,-7 4-128 0,-5-4 128 16,-5 0-160-16,-4-2 160 15,-7 1-1232-15,0-4-160 0,-2-7-16 16,0-2-12544-16,1-5-2496 0</inkml:trace>
  <inkml:trace contextRef="#ctx0" brushRef="#br2" timeOffset="108291.46">24782 4030 4607 0,'0'0'400'0,"0"0"-400"0,0 0 0 0,4 8 0 16,-4-8 2624-16,0 0 432 0,-2 8 80 0,0-2 32 15,-2 1-1152-15,0 0-224 0,0-4-64 0,-4 2 0 16,-1 2 32-16,-4-3 0 0,0-1 0 0,-1 4 0 15,0-3-352-15,-2-2-64 0,-1-1 0 0,1-1-16 0,-2-1-192 16,1 0-48-16,0-4 0 0,1-2 0 0,2 2-176 0,3-1-32 16,1-3-16-16,2 1 0 0,2-3-224 0,2 0-64 15,3-2 0-15,1-1 0 0,2-3-192 0,3 0-32 16,2 0-16-16,1 1 0 0,3-4-128 0,0 1-16 16,6 2-16-16,-1 0 0 0,2 1-176 15,1 2 128-15,0 2-128 0,4-1 128 0,-1 3-128 0,-1 3 0 16,1 2 0-16,-1 2 0 0,-2 4 0 0,1 4 0 15,-1 3 0-15,-3 5 0 0,-2 2-128 0,-2 5 128 16,-6 3 0-16,-1 4 0 0,-5 0 0 0,-3 3 0 16,-2 2 0-16,-2-4 0 0,-3 0 0 0,-3-4 128 0,-1 3-128 15,-3-6 128-15,0 0 64 0,-3-2 16 16,0-3 0-16,0-1 0 0,-3-1 48 0,1-5 16 0,2 0 0 0,0-4 0 16,-1-3-16-16,5-4-16 15,2-2 0-15,2-3 0 0,2-1 80 0,4-5 0 16,2-1 16-16,3-3 0 0,3-1-96 0,5-1-32 15,2-2 0-15,2 0 0 0,2-1-208 0,2-1 0 16,1 1 0-16,5 1 0 0,2 2 0 0,1 3 0 0,1-1 0 0,1 3 0 16,-1 3 0-16,2-1 0 0,0 6 0 15,-2 2 0-15,0 4-128 0,0 4 128 0,-5 2 0 0,-2 6 0 16,-3-1-144-16,-2 6 144 0,-5 4 0 0,-2 2-144 16,-5 0 144-16,-4 2 0 0,-4 0 0 0,-3-3 0 15,-4 1 0-15,-2 0 0 0,-3-4 0 0,-2 0 0 16,-4 0 0-16,1-1 128 0,-2 0-128 0,-1-4 128 15,-1-5-128-15,1 1 144 0,2-4-144 0,1-1 160 16,1-6-160-16,1-4 160 0,2 0-160 0,3-5 160 0,3 0-160 0,3-4 192 16,2-3-192-16,3-3 192 0,3-6-64 0,3 1-128 15,6 1 192-15,5-5-64 0,3-2-128 0,1 3 0 16,3-1 0-16,3 3 128 0,5 0-128 0,2 3 0 16,1 3 0-16,3 1 0 0,2-1 0 0,-2 5 0 15,-2 1 0-15,1 8 0 0,-2 2-144 0,-2 5 144 16,-3 6 0-16,-3-2 0 0,-3 4-160 0,-4 1 160 15,-4 4-128-15,-3 4 128 0,-5-1 0 0,-4 5 0 16,-6 1 0-16,-3 2 0 0,-5-3 0 0,-3 1 0 16,-2-2 0-16,-2 0 0 0,-3-5 0 0,-1-2 128 15,-4 1-128-15,1-2 176 0,-1-1-176 0,-3-6 192 16,1 0-192-16,1-1 192 0,1-5-192 0,2-2 160 16,1-2-160-16,4-2 160 0,1-6-160 0,7 2 192 0,2-4-192 0,3-2 192 15,4-3-192-15,4-3 128 16,5-3-128-16,4 0 128 0,5 4-128 0,6-2 0 0,4 1 0 0,5 1 0 15,1-2 0-15,1 0 0 0,2 3 0 16,2 3 0-16,0 4 0 0,-1 1 0 0,1 4 0 16,-3 2 0-16,-2 3-144 0,-3 4 144 15,-1 2 0-15,-4 5 0 0,-1 0-144 0,-4 6 144 0,-4 3 0 16,-4 2-144-16,-3 1 144 0,-6 4 0 0,-3 3 0 0,-4 4 0 16,-5-3 0-16,-4 2 0 0,-5-4 0 0,-4 2 0 15,-3-4 0-15,-1 1 0 0,-1-3 0 16,-18 3 128-16,6-2-128 0,0-8 128 0,2-2-128 0,5-5 128 0,3-7-128 15,6-6 128-15,3-2-128 0,10 2 128 16,2-5-128-16,3-3 144 0,1-4-144 0,3-5 160 16,5-2-160-16,3-4 160 0,5-6-160 0,5 1 160 0,4-3-160 15,5 2 0-15,6-1 0 0,3 2 0 0,4 0 0 0,0 3 0 16,5 3 0-16,-1 0 0 0,1 5 0 16,0 4 0-16,-1 4 0 0,-1 6 0 0,-3 3 0 0,-4 2 0 15,-2 7-144-15,-3 3 144 0,-4 5 0 0,-3 1-160 16,-6 4 160-16,-3 2-128 0,-6 5 128 0,-6 0 0 15,-3 4 0-15,-6 0 0 0,-5 2 0 0,-2 0 0 16,-3-2 0-16,-4 0 0 0,-2-6 0 0,-1 0 0 16,-1-3 0-16,2-2 128 0,0-2-128 0,1-2 144 15,2-7-144-15,2-2 160 0,2-4-160 0,5-3 192 16,1-2-192-16,4-5 192 0,2-1-64 0,3-7 0 16,5-5 0-16,3 0 0 0,4 1-128 0,4 1 128 15,4 0-128-15,2 0 128 0,1 0-128 0,3 2 0 16,3 2 0-16,1 0 0 0,0 2-160 0,0 3-64 15,1 0-16-15,0 5 0 16,0 0-2000-16,2 3-416 0,0 3-80 0</inkml:trace>
  <inkml:trace contextRef="#ctx0" brushRef="#br2" timeOffset="110485.61">25611 14743 18543 0,'0'0'816'0,"0"0"176"0,0 0-800 0,0 0-192 0,0 0 0 0,0 0 0 15,0 0 1168-15,0 0 192 0,0 0 48 0,-8 1 0 16,2-4-128-16,-1 2-32 0,1 1 0 0,0-1 0 15,-1 1 80-15,1-2 16 0,0 1 0 0,-2 0 0 16,0-2-128-16,1-2-32 0,-2 0 0 0,0 1 0 16,0-3-112-16,1-1-32 0,1 2 0 0,2-3 0 15,0 1-208-15,2-3-32 0,3-1-16 0,3 2 0 0,2-1-208 0,3 1-32 16,4-6-16-16,4 4 0 0,5 3-320 0,3-1-64 16,4-3-16-16,2 4 0 0,3-1-128 0,1 3 0 15,-3-1 0-15,0 2 0 0,-2 3 0 0,0-2 0 16,-1 2 0-16,-1 3 0 0,-3 4 0 0,-2 0 0 15,-3 3 0-15,-5 5 0 0,-2 3 0 0,-4 1 0 16,-5 1 0-16,-5 1 0 0,-3 1 144 0,-4 2 0 16,-5 1 0-16,-5 2 0 0,-4 0 48 0,-2-5 16 15,-4-1 0-15,0 0 0 0,-2 0 0 0,-3-2 0 16,-3-2 0-16,1-3 0 0,1-1 64 0,2-5 16 0,1-1 0 16,4-3 0-16,4-4 0 0,3-1 0 15,6-4 0-15,4-1 0 0,2-4 48 0,2-4 16 16,4 0 0-16,3-4 0 0,3 0-144 0,5-2-16 15,2-6-16-15,5 6 0 0,5-1-176 0,2 1 0 16,6-1 0-16,3-1 0 0,1 5 0 0,-1 2 0 16,3 2 0-16,-1 3 0 0,0-2 0 0,-2 3 0 0,0 6 0 0,-2 0 0 15,-2 4-144-15,-6 6 144 0,-1 1 0 0,-4 3 0 16,-3 7-176-16,-3 2 176 0,-4 3-160 0,-4 2 160 16,-2 0-144-16,-7 0 144 0,-4 4-128 15,-2 1 128-15,-3-4 0 0,-4 4 0 0,-1-4 0 0,-3 0 0 16,-3-2 0-16,-1 0 0 0,0-3 0 0,-2-4 0 15,-4-3 0-15,1-1 0 0,0-4 0 0,3-4 0 16,2-4 144-16,3-1-144 0,2-6 192 0,2 0-192 16,3-5 240-16,5-4-64 0,5-2-16 0,2-6 0 15,0 1-32-15,6-2 0 0,4-1 0 0,5 0 0 16,4 2-128-16,3-4 0 0,6 2 0 0,5-1 128 16,4 4-128-16,3-3 0 0,-1 4 0 0,1-2 0 0,1 6 0 15,2 2 0-15,3 4 0 0,-3 6 0 0,-3 3 0 0,-1 4-144 16,-1 4 144-16,-2 0 0 0,-3 8-160 0,-3 4 160 15,-5-1-128-15,-4 5 128 0,-3 4 0 0,-6 4-160 16,-5 2 160-16,-3-3 0 0,-9 4-128 16,-2-2 128-16,-5 2 0 0,-5-1 0 0,-1-3 0 0,-5 2 0 15,0-4 0-15,-3-1 0 0,-3-2 0 0,2 0 0 16,0-6 0-16,-2-1 0 0,-1-3 0 0,3-4 0 16,0-3 0-16,3-6 0 0,3-3 160 0,0-1-160 15,4-6 160-15,3-3-160 0,1-5 192 0,-3-12-64 16,10-1-128-16,6 10 192 0,3 0-192 0,1-3 176 15,5-4-176-15,3-1 160 0,3 0-160 0,4 3 0 16,3-2 0-16,6 2 0 0,2 1 0 0,4 0 0 16,3 4 0-16,-3 4 0 0,1 3 0 0,0 4 0 15,0 2 0-15,1 5 0 0,-3 4 0 0,0 3-144 16,-1 3 144-16,-4 7 0 0,-1-2-144 0,-6 5 144 16,-1 4 0-16,-2 3-144 0,-7 3 144 0,-3 2-128 0,-2 7 128 15,-4-1-128-15,-3-1 128 0,-3 0 0 0,-4 0 0 16,-3 1-128-16,-2-1 128 0,-1 1 0 0,-3-3 0 0,-3-3 0 15,2 0 0-15,-5-5 0 0,-4-1 0 0,0-5 0 16,-2-2 0-16,4-6 128 0,0 0-128 0,-8-5 0 16,7-4 128-16,5-8-128 0,6 0 128 0,4-9-128 15,2-6 144-15,4-1-144 0,0-9 192 0,6 1-192 16,3-1 160-16,6 1-160 0,2-2 128 0,4 2-128 0,3-2 0 16,1 11 0-16,6-1 128 0,6-2-128 0,9 1 0 15,3-1 0-15,4 3 0 0,0 2 0 0,-2 3 0 0,3 2 0 16,-1 5-144-16,0 5 144 0,0 4 0 0,-3 3-128 15,-3 5 128-15,-3 2 0 0,-3 6-144 0,-4 4 144 16,-5 3 0-16,-4 3-144 0,-5 2 144 0,-5 2-128 16,-7 3 128-16,-7 3-128 0,-5 2 128 0,-7-1 0 15,-6 0 0-15,-2-1-128 0,-5 2 128 0,-3-3 0 16,0-2 0-16,-6-7 0 0,0-1 0 0,-4-5 0 16,0-1 0-16,-2-4 0 0,0 0 0 0,-14-6 0 15,10-5 0-15,11-3 128 0,3-7-128 0,6-4 192 16,6-6-64-16,4-6 0 0,5-1 0 0,5-3 0 15,3-4 0-15,5 0 0 0,5-1-128 0,5 1 0 16,5-2 0-16,5 2 0 0,8-2 0 0,-5 12 0 16,5-4 0-16,6 4 0 0,7-2 0 0,4 4 0 15,5 5-160-15,-2 4 160 0,-1 2-144 0,0 6 144 16,0 3 0-16,-1 4-144 0,-4 4 144 0,-2 6 0 16,-2 4 0-16,-5 2-128 0,-3 2 128 0,-6 6-128 15,-3 1 128-15,-5 1-128 0,-8 2 128 0,-3-2 0 0,-5 3 0 0,-5 1-128 16,-2 1 128-16,-4-3 0 15,-3-7 0-15,-2-1 0 0,-2-2 0 0,-3-3 0 0,-3-5 0 0,-16 1 0 16,2-5 128-16,-2-4-128 0,-2-7 160 0,-1-5-160 16,-1-2 160-16,4-5-160 0,4-4 160 0,4-2-160 15,6-2 160-15,4-3-160 0,2-2 160 0,5-2-160 0,4-2 144 16,7 2-144-16,4-3 128 0,6 1-128 16,3 0 0-16,4 11 0 0,4-2 128 0,4 2-128 0,3 2 0 15,7 1 0-15,5 2 0 0,4 2 0 0,3 3-160 16,0 8 160-16,2 0 0 0,0 6-144 0,-2 5 144 0,2 4 0 15,-4 6 0-15,-1 1-128 0,-4 4 128 0,-3-1 0 16,-3 4 0-16,-4 1-128 0,-3-4 128 0,-6 2 0 16,-4-5 0-16,-5 3-128 0,-3 2 128 0,-5-3 0 15,-3-1 0-15,-6 8 0 16,-3-11-448-16,0-3-64 0,0-3-16 0,-3-8 0 16,1-4-1840-16,-4-2-384 0,-2 0-64 0,-9-7 0 0</inkml:trace>
  <inkml:trace contextRef="#ctx0" brushRef="#br2" timeOffset="112249.19">15893 13770 8287 0,'0'0'736'0,"0"0"-592"16,0 0-144-16,0 0 0 0,0 0 2224 0,0 0 400 16,5 14 96-16,-5-1 16 0,-3-2-672 0,0 3-128 15,-2-2-16-15,-2 0-16 0,-2 2-256 0,0 0-48 16,0-1-16-16,1 0 0 0,-1 1-320 0,-1-4-64 15,-4 1-16-15,0 1 0 0,-6-7 32 0,0 1 0 16,1 2 0-16,-3-4 0 0,-3-4-128 0,-2-2 0 0,-3 1-16 0,1-1 0 16,-1-5-432-16,4 1-96 0,0-6-16 0,6 0 0 15,2-3-48-15,4-5-16 0,5 1 0 0,4-2 0 16,4-2-48-16,3 0-16 0,5-6 0 0,4 2 0 16,4-2-240-16,3 5-160 0,4-2 192 0,3 5-192 0,5 0 0 15,0 5 0-15,2 2 0 0,0 4 0 0,-2-2 0 16,-1 6 0-16,2 1 0 0,-4 4 0 0,-3 3 0 0,-1 6 0 15,-3 1-128-15,-2 6 128 0,-4 6 0 16,-3 5 0-16,-3-3 0 0,-3 6 0 0,-8 4 0 0,-3 3 0 16,-6-1 0-16,-3 3 0 0,-6 2 224 0,-5-1-64 15,-3-1-16-15,-4-3 0 0,-3-5 0 0,1-1 0 16,-2-6 0-16,0-4 0 0,0-2 160 0,3-7 16 16,2-2 16-16,3-6 0 0,2-1-16 0,4-3 0 15,3-6 0-15,3-1 0 0,5 0 0 0,3-2-16 16,4-6 0-16,3-2 0 0,5-9-128 0,3 3-32 15,4-3 0-15,3 3 0 0,1-3-144 0,5 4 0 16,3-1 0-16,-4 10 0 0,3-1 0 0,2-1 0 16,3-1 0-16,0 6 0 0,3 4-160 0,1 0 160 15,-1 5 0-15,0 4-144 0,-1 5 144 0,-1 0 0 16,-3 7-144-16,-2 1 144 0,-3 4 0 0,-4 4-176 0,-2 0 176 16,-8 1-128-16,-4 5 128 0,-4-1 0 15,-3 2 0-15,-9 9-128 0,-8-2 128 0,-1-3 0 16,-3-8 0-16,-1 1 0 0,-4-5 0 0,-2-1 0 15,-3-1 0-15,0-3 0 0,-1-4 0 0,1-6 0 16,0-1 0-16,4-5 128 0,2-5-128 0,3 0 128 0,2-5-128 16,5-3 128-16,2 0-128 0,3-5 144 0,4-1-144 15,3-6 160-15,4 0-160 0,5-5 128 0,2 0-128 16,7-1 128-16,4-2-128 0,6 0 0 0,6 3 0 0,-4 8 0 16,4 0 0-16,4 0 0 0,4-1 0 0,3 2 0 15,6 2-176-15,-1 5 176 0,3 5-128 0,-1 2 128 16,2 3 0-16,2 7-128 0,-3 5 128 0,-3 6 0 0,-4 5 0 15,-4 3-160-15,-5 2 160 0,-5 5 0 0,-8 2-128 16,-1 2 128-16,-10 5 0 0,-4-1 0 0,-5 1 0 0,-6-1 0 16,-4-1 0-16,-5-3 0 0,-4-4 0 15,-4 0 0-15,-3 0 0 0,-2-4 0 0,-1-4 0 0,-3-1 144 16,-1-3-144-16,0-4 128 0,0-4-128 0,2-2 128 16,-1-6-128-16,4-3 128 0,3-6-128 0,2-1 160 15,4-7-160-15,-4-12 160 0,6-3-160 0,8-3 128 16,6 0-128-16,8 6 128 0,5-4-128 0,3 0 0 15,5-2 0-15,3 0 128 0,5-1-128 0,4 1 0 16,4 2 0-16,4 3 0 0,4-3 0 0,0 3-144 16,1 6 144-16,4 3 0 0,3 3-128 0,-1 3 128 15,-1 9 0-15,-1 4 0 0,-2 5-160 0,-5 5 160 16,-2 5-128-16,-3 3 128 0,-6 5 0 0,-4 5-160 16,-6-2 160-16,-6 6 0 0,-7 3 0 0,-5-2-128 15,-5-2 128-15,-5-1 0 0,-4 1 0 0,-4-4 0 16,-8 2 0-16,-1-4 0 0,-5-2 0 0,-2-2 176 15,-3-2-176-15,0-4 160 0,0-1-160 0,0-7 128 0,1-1-128 16,4-3 128-16,1-6-128 0,5-3 128 0,1-1-128 16,2-8 128-16,0-3-128 0,8 0 0 0,1-2 144 15,6 0-144-15,4 0 0 0,5-1 0 0,7-8 0 0,5 2 0 16,3-4 0-16,8-1 0 0,4 1 0 0,17-13 0 16,4 1-144-16,2 7 144 0,2 9-160 0,-12 10 160 15,3 2-128-15,9 2 128 0,-1 2 0 0,2 9-144 16,-1 3 144-16,-2 6-128 0,-4 7 128 0,-1 4-128 0,-6 5 128 15,-4 3 0-15,-11 2-144 0,-4 1 144 0,-7 1 0 16,-7 1 0-16,-7 0 0 0,-6-2 0 0,-7 0 0 0,-6-4 0 16,-5-2 0-16,-21 7 0 0,-2-6 0 0,-3-3 192 15,0-3-192-15,-2-5 192 0,-1-1-192 0,-1-9 192 16,2-8-192-16,3-2 192 0,2-2-192 0,4-3 128 16,0-3-128-16,9-6 128 0,2-4-128 0,6-1 160 15,2-6-160-15,6-2 160 0,5-3-160 0,5 3 0 16,6 2 0-16,4 0 0 0,6 1 0 0,8 4 0 15,4 1 0-15,5 6 0 0,1 2 0 0,6 5 0 16,5 5-160-16,-6 4 160 0,1 3-192 0,5 5 192 16,0 3-208-16,0 2 80 0,-1 6 128 0,0 4 0 15,-4 3 0-15,-2 6-128 0,-1 0 128 0,-4 3-160 16,-2-2 160-16,-3 3-160 0,-5 0 160 0,-3 0 0 16,-3-7 0-16,-5-1 0 0,0-3 0 0,-4 1 0 0,-2-9 0 0,-5 0 0 15,-4-1 0-15,1-5 0 16,-2-4 128-16,-5-4-128 0,-2-1 128 0,-1-6-128 15,-1 1 160-15,-2-6-160 0,0-2 128 0,-1-3-128 0,1-2 0 0,4-2 144 16,1-1-144-16,-5-9 0 16,8 5 0-16,3 0 0 0,6 4 0 0,1 2 0 0,6 5 0 15,2 0 0-15,0 1 0 0,4 2-176 0,5 6 176 16,0 3-192-16,-1 1 16 0,2 3 0 0,3 2 0 0,0 2 0 31,1 3-512-31,0 0-96 0,-1 6-32 0,0-2 0 0,-2 4-1504 16,0 0-304-16,0-4-64 0</inkml:trace>
  <inkml:trace contextRef="#ctx0" brushRef="#br2" timeOffset="113270.49">25898 14904 11055 0,'0'0'480'0,"-9"6"112"0,-4-2-464 0,1-1-128 16,-2-2 0-16,0-1 0 0,0 0 768 0,0-1 144 15,-7-1 32-15,4-1 0 0,-1-5 320 0,0 3 64 16,3-5 16-16,-2 2 0 0,-1-3 48 0,-1-1 16 15,0-3 0-15,-2 0 0 0,-1-1-336 0,2 1-64 16,1-1-16-16,1-3 0 0,0-4-160 0,3 1-16 16,2-2-16-16,3 2 0 0,2 1 0 0,6 2 0 15,2 1 0-15,4 0 0 0,7 2 48 0,4 0 16 0,4 1 0 0,9 5 0 16,3 1-480-16,6 4-112 0,2 1-16 0,2-2 0 16,1-2-256-16,-12 7 128 0,3 0-128 0,2 3 0 15,-1 2 192-15,-4 5-64 0,0-2 0 0,-4 7-128 16,-3 3 160-16,-6 2-160 0,-5-2 128 0,-4 2-128 15,-5 0 144-15,-6 2-144 0,-5 1 160 0,-7 2-160 16,-3-6 448-16,-15 7-16 0,0-1 0 0,-2-6 0 0,-5-6 144 16,-3-3 16-16,0-4 16 0,-4-4 0 15,-4-1-16-15,4-3 0 0,4 0 0 0,6-5 0 0,5-1-80 0,7-2-32 16,4-1 0-16,7 1 0 0,4-7-32 0,9 4 0 16,2 1 0-16,8-1 0 0,4-1-192 0,6-2-32 15,7 1-16-15,9 4 0 0,8 6-208 0,-1-1 0 16,0-1 0-16,0 7 0 0,-3 2 0 0,1 3-128 15,-3 7 128-15,-13-3 0 0,-1 3 0 0,-2 3-128 16,0 5 128-16,-6 2 0 0,-4-1-160 0,-6 3 160 16,-1 2-128-16,-5-2 128 0,-6 1 0 0,-9 8 0 15,-4-4 0-15,-7-5 0 0,-2-5 256 0,-3-3-32 16,-2-4 0-16,-2 0 0 0,-2-4-16 0,1-2 0 16,-5-5 0-16,3-5 0 0,1-1-80 0,3-4-128 15,5-4 176-15,3-3-176 0,3-2 0 0,5-8-192 16,4-4 0-16,7-2 0 15,3-2-1488-15,6 0-304 0,5-5-48 0,7-4-17936 0</inkml:trace>
  <inkml:trace contextRef="#ctx0" brushRef="#br2" timeOffset="114186.86">28891 6526 17503 0,'-20'2'768'0,"5"-2"176"16,-4 1-752-16,-2-1-192 0,-1 1 0 0,0 0 0 0,2 1 1728 0,2-1 320 15,0 2 64-15,3-5 16 0,1-2-288 0,1-4-64 16,0 0-16-16,3-4 0 0,1 4-528 0,3-6-96 16,2-2-32-16,0 0 0 0,3-2-208 0,6-1-64 15,0-1 0-15,5-1 0 0,4 1-224 0,4-4-48 16,2 1-16-16,5 1 0 0,3 4-176 0,2 1-48 15,1 3 0-15,0 4 0 0,1-2-320 0,0 6 144 16,0-1-144-16,-9 5 0 0,1 2 128 0,0 2-128 16,0 5 0-16,-1 0 0 0,-4 6 160 0,-1 4-160 15,-4 5 128-15,-4 3-128 0,-4-1 144 0,-3-1-144 16,-6 2 160-16,-4 4-160 0,-5 2 336 0,-8 11-16 16,-2-2-16-16,-2-6 0 0,-4-5 144 0,0-6 16 15,0-4 16-15,0-3 0 0,0-2 0 0,2-5 0 16,-1-1 0-16,1-4 0 0,2-7-80 0,4-3-16 15,1-2 0-15,5-3 0 0,2-6 32 0,5-3 0 16,2-6 0-16,9-2 0 0,2 3-144 0,7-4-16 16,6 1-16-16,4-2 0 0,1 6-240 0,2-1 128 0,4 1-128 0,-1 3 0 15,3 2 0-15,-8 8 0 0,4 2 0 0,0 0 0 16,4 5 0-16,-1 4 0 16,1 3-128-16,-3 6 128 0,3 5 0 0,-6 5-160 0,-5 4 160 15,-4 1-128-15,-6 5 128 0,-5 2-192 0,-4 2 192 0,-6 1-192 16,-4-1 192-16,-3 0 0 0,-3-5 0 0,-8 8 0 15,-3-8-128-15,2-8 128 0,3-2-128 0,-1-4 128 16,1-7-1120 0,0 0-144-16,-1-6-16 0,-2-2-16 0,-1-4-1424 0,-1-3-288 0,-3-4-48 0</inkml:trace>
  <inkml:trace contextRef="#ctx0" brushRef="#br2" timeOffset="114882.12">24717 4266 10127 0,'-5'9'896'0,"1"-1"-704"15,-1 2-192-15,-1-5 0 0,-3 0 1024 0,0-1 160 16,9-4 32-16,-9 5 16 0,-1-1 64 0,0-4 16 15,-2 0 0-15,2-1 0 0,-1-1 48 0,-2 0 16 16,-2-4 0-16,-2 0 0 0,2 3-128 0,-2-4-32 16,0 2 0-16,-1-1 0 0,-1-6 32 0,0 3 0 15,1-2 0-15,0 0 0 0,0-1-192 0,3-2-32 16,2-2-16-16,1-1 0 0,-1 1-224 0,5-2-32 16,4 0-16-16,3-1 0 0,1-1-96 0,5 1-32 15,5-3 0-15,3 2 0 0,2-3-240 0,4 5-48 16,4 1-16-16,3 5 0 0,2-1-304 0,0 0 128 15,-2 4-128-15,0 3 0 0,-5 3 144 0,-3 6-144 16,-3 3 0-16,-2 1 144 0,-3 3-144 0,-2 0 192 16,-4 3-192-16,-3 2 192 0,-2-1-48 0,-3-1 0 15,-4 3 0-15,1-1 0 0,-5 1 208 0,-2-5 32 16,-2-2 16-16,-2 1 0 0,0-5 128 0,0 0 32 0,1-1 0 0,1-1 0 16,2-6-176-16,3 1-16 15,1-3-16-15,2 0 0 0,3-6-112 0,1 5-32 0,4 6 0 0,-1-11 0 16,2 2-208-16,2-2 0 0,1 5 0 0,2-1-160 31,4 0-1888-31,3 2-384 0,1 0-80 0</inkml:trace>
  <inkml:trace contextRef="#ctx0" brushRef="#br2" timeOffset="138587.94">4308 10360 15999 0,'0'0'704'0,"-8"-1"160"0,1-4-688 0,-2 1-176 0,0 4 0 0,1 2 0 15,8-2 480-15,-10 2 64 0,0 0 16 0,0 1 0 0,-1-3-240 0,3 2-32 16,1 2-16-16,-3 1 0 0,0 0 128 0,0-2 32 16,-2 0 0-16,1 4 0 0,-2-2 80 0,0-1 32 15,-1 1 0-15,2 1 0 0,-2-2-64 0,2 1-16 16,-2-1 0-16,5 1 0 0,1-1 368 0,8-4 80 16,-8 4 16-16,8-4 0 0,0 0-64 0,0 0-16 15,-1 8 0-15,1-8 0 0,7 8-64 0,6 1-16 16,2-3 0-16,7-1 0 0,3-2-32 0,6 2-16 15,3-1 0-15,3-3 0 0,0 2-224 0,5-1-48 16,2 2-16-16,3 2 0 0,3 1-96 0,3 2-16 16,4-3 0-16,3 3 0 0,2-1-160 0,2-5-32 0,-2 0-128 15,3-1 192-15,1 2 48 0,4 0 0 0,3 1 0 16,-1-2 0-16,1-2-16 0,0 0 0 0,0 1 0 0,-1 1 0 16,2 1-80-16,3-1-16 0,3 1 0 0,-1-3 0 15,-4-2-128-15,-2 1 128 0,-1 1-128 0,2-1 128 16,1-1-128-16,-3-1 160 0,0 1-160 0,-5 0 160 15,-2-1-160-15,-3 2 0 0,-3-3 0 0,-1 3 128 16,-1 3-128-16,0-1 192 0,-2-1-192 0,-2-2 192 16,-3-1-64-16,-6 2-128 0,-2 3 192 0,-2 0-64 15,-2-3 16-15,-4 0 0 0,-2 1 0 0,-1 1 0 16,-3 2-144-16,0-1 0 0,-2-2 0 0,-2 0 0 16,-2 2 0-16,-4-1 0 0,-2 0 176 0,-4-1-176 15,-2-1 176-15,-10 0-176 0,0 0 192 0,0 0-192 16,0 0 224-16,0 0-64 0,0 0-16 0,0 0 0 15,0 0-144-15,-8 7 192 0,-2-4-192 0,-3 1 192 16,-2-2-192-16,-3 1 160 0,-2-3-160 0,-3 2 160 0,-2-2-160 0,-2 3 0 16,-3 0 0-16,-2-2 0 0,-4 1 0 0,-3 2 128 15,-3 1-128-15,-7 0 0 0,-4-1 0 0,-4 0 0 16,-4-2 128-16,-4 2-128 0,1-1 0 0,-2-1 0 16,-2 2 0-16,-7 0 0 0,-9 0 0 0,-1-2 0 15,-2 1 0-15,0-2 0 0,0-2 0 0,-6 1 0 16,-6 0 0-16,4-1 0 0,0-2 0 0,0 2 0 15,0-2 0-15,1 1 0 0,1-1 0 0,3 2 0 16,4-2 0-16,4 2 0 0,5 1 0 0,3 0 0 16,4 1 0-16,-1-1 0 0,1-1 0 0,8 1 0 15,2-1 0-15,3 2 0 0,6 0 0 0,1 1 0 16,1-2 0-16,6 1 0 0,6 1 0 0,-1 1 0 0,2-2 0 0,7 3 0 16,3-1 0-16,6-1 0 0,3 3 0 0,3-1 0 15,3-4 0-15,11 0 0 0,0 0 0 0,0 0 0 16,0 0 0-16,0 0 0 0,0 0-128 0,11 0 128 15,5 0 0-15,3 3 0 0,6-2 0 0,6-1 0 16,2-1 0-16,6 1 0 0,4 2 0 0,4-1 0 16,4-2 0-16,1 0 0 0,7-4 144 0,4 1-144 15,7 0 176-15,5 2-48 0,4-2 0 0,2-1 0 16,1 1-128-16,4 1 0 0,6-2-160 0,2-1 160 16,0 0 0-16,1 2 0 0,-1-3 0 0,4 2 160 15,4 2-160-15,1-3 0 0,-2-1 0 0,1 3 0 16,1-1 0-16,0-1 208 0,1 0-48 0,-2 4-16 15,-3 1-144-15,2-1 0 0,-2 1-160 0,0 0 160 16,-1-3 0-16,-5 5 0 0,-6-1 0 0,-2 0 0 0,-3-2 0 0,-1-1 0 16,-3 5 0-16,-6-2 0 0,-6 0 128 0,-4 0-128 15,-8-3 0-15,-2 3 0 0,-2 3 0 0,-8-1 0 16,-9-2 0-16,-2 0 0 0,-4-1 144 0,-5 1-144 16,-7 1 0-16,-4-1 144 0,-11 0-144 0,0 0 160 15,0 0-160-15,0 0 160 0,0 0-32 0,-12-4 0 16,-5 0 0-16,-4 3 0 0,-10-1 0 0,-3-1-128 15,-7-2 192-15,-6 4-64 0,-4 2-128 0,-7-1 0 16,-6-1 0-16,-6-2 0 0,-6 1 0 0,-3-1 0 16,-1-1 0-16,-4 2 0 0,-5 2 0 0,-5-2 0 15,-5 0 0-15,-1 1 0 0,-1-1 0 0,1 4 0 0,-5-4 0 16,0 2 0-16,-3-1 0 0,-1 4 0 0,-2 0 0 0,-2 1 0 16,-4-4 0-16,1 4 0 0,1 2 0 0,-2-2 0 15,-4 0 0-15,3 1 128 0,3 2-128 0,1 3 0 16,-3-5 0-16,3 1 0 0,7 0 0 0,5 0 0 15,5 2 0-15,7-1 0 0,5-2 0 0,10-1 0 16,9 0 0-16,9-2 0 0,11-2 0 0,9 0 0 16,8-1 0-16,10 0 0 0,9-3 0 0,10 4 0 15,0 0 0-15,17-8-192 0,8-2 0 0,13 1 16 32,10 3-400-32,12-3-64 0,8 1-32 0,6-2 0 15,4 1-2064-15,2 0-400 0</inkml:trace>
  <inkml:trace contextRef="#ctx0" brushRef="#br2" timeOffset="142820.73">1902 12000 19343 0,'-7'-8'1728'16,"0"2"-1392"-16,2 4-336 0,1-2 0 0,-1-1 816 0,5 5 80 15,-4-6 32-15,4 6 0 0,0 0-768 0,0 0-160 16,0 0 0-16,0 0 0 0,0 0 0 0,0 0 0 16,0 0 0-16,14 3 160 0,-3-1 112 0,3 3 32 15,1-1 0-15,3-1 0 0,1-3 272 0,4 1 64 16,3 1 16-16,2 1 0 0,1-3 112 0,4-1 0 16,0-2 16-16,4 2 0 0,2 1-128 0,6-1-16 15,2 1-16-15,6 0 0 0,8 0-16 0,7-2 0 16,3 2 0-16,4-2 0 0,3-3-96 0,6 2-32 15,4 1 0-15,6-1 0 0,5 2-64 0,4 1-16 16,0-3 0-16,8 3 0 0,6 3-16 0,0-3 0 16,-4-1 0-16,6 2 0 0,5-1-32 0,-1 2-16 0,0 2 0 0,3-1 0 15,2-1-112-15,1-2-32 0,-1 0 0 0,2 1 0 16,2 2-48-16,-4-2-16 0,-2-2 0 0,1 1 0 16,1 3-128-16,-4-3 128 0,-1-2-128 0,-3 2 128 15,-7 2-128-15,-1-1 160 0,-2 0-160 0,-5 2 160 16,-7-2-160-16,-3 1 0 0,-2 4 0 0,-4-3 128 15,-4-1-128-15,-5-1 128 0,-8-2-128 0,-3 2 128 16,-9 3-128-16,-3 1 128 0,-4-4-128 0,-6 2 128 16,-6-2-128-16,-4 0 0 0,-5-1 144 0,-7 0-144 15,-5 0 0-15,-4 0 128 0,-7 0-128 0,-9 0 0 16,0 0-544 0,0 0-176-16,0 0-48 0,0 0-11152 0,-18 8-2240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48:11.44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15470 9034 2751 0,'-11'1'256'16,"3"1"-256"-16,-3 0 0 0,-1 2 0 16,-2 0 2592-16,1-2 480 0,0 2 80 0,1 0 32 15,-4-1-1584-15,5 2-304 0,-3-2-64 0,2 1-16 0,2 0-80 0,-2 0-32 16,1 1 0-16,2-1 0 0,2-3 16 0,2 0 0 16,-2 1 0-16,7-2 0 0,0 0-96 0,0 0-32 15,0 0 0-15,0 0 0 0,0 0-144 0,8 5-16 16,1 1-16-16,2-3 0 0,2-3-112 0,2 0 0 15,4 0-16-15,3-2 0 0,3 0-48 0,1 1 0 16,3-2 0-16,4 2 0 0,3-2-192 0,4 2-64 16,2 0 0-16,3-2 0 0,2 1-96 0,2-2-32 15,2-1 0-15,3 0 0 0,-1-1 32 0,4-1 0 16,3 0 0-16,1 4 0 0,0-1-32 0,0-2 0 16,0-1 0-16,-1 0 0 0,-2 1-32 0,-1 3-16 15,-2 0 0-15,-3 1 0 0,0 0-48 0,-2 0-16 16,1-1 0-16,-4 2 0 0,0 0-16 0,-4 1-128 15,2 1 192-15,-1-2-64 0,-2-1 0 0,0 2-128 16,0 2 192-16,1 0-64 0,0 1-128 0,1-1 128 16,-1-4-128-16,0 2 128 0,1 0-128 0,0 0 0 15,-1 2 144-15,0-4-144 0,0 0 0 0,-1 2 144 16,-2 0-144-16,0 0 0 0,1-1 176 0,-3-1-176 16,0-2 160-16,-1 3-160 0,0-1 160 0,-1 1-160 0,-3-4 160 0,-2 2-160 15,-1 2 160-15,0-1-160 0,-1-1 160 0,-1 0-160 16,-2 1 144-16,-2 1-144 0,0 2 128 0,0-2-128 15,0-4 128-15,-1 2-128 0,0 2 128 0,-1 0-128 16,2-1 128-16,-2 1-128 0,-2-2 128 0,-1 2-128 16,-3 1 128-16,1-1-128 0,-2-3 0 0,1 3 128 15,-3 0-128-15,-2 1 0 0,-2 2 0 0,-2-2 128 0,0-1-128 16,-7 1 0-16,0 0 0 0,0 0 128 0,0 0-128 0,0 0 0 16,0 0 144-16,0 0-144 0,0 0 128 0,0 0-128 15,-12 0 160-15,-1 1-160 0,1 3 0 0,-6-2 128 16,-5 2-128-16,-2-4 0 0,-3 0 0 0,-3 0 0 15,-1 0 0-15,-5 0 0 0,-2 2 128 0,-19-1-128 16,2 0 0-16,2 0 0 0,1 2 0 0,0 1 0 16,-2-4 0-16,1-3 0 0,1 1 128 0,-2 0-128 15,-2 5 0-15,1 1 0 0,-2-7 0 0,-1 3 0 16,1 4 0-16,-2-3 0 0,-1-2 0 0,0 1 0 16,0-1 0-16,0 3 0 0,1 5 0 0,2-2 0 15,-2-5 0-15,0 3 0 0,4 1 0 0,1-1 0 16,0 1 0-16,1-2 0 0,2-2 0 0,4 3 0 15,-3 2 0-15,3-1 0 0,1-4 0 0,1 0 0 16,3 0 0-16,1 0 0 0,-1 2 0 0,2-1 0 16,3-2 0-16,2 0 0 0,2 0 0 0,1 1 0 15,2 1 0-15,1 1 0 0,-1 1 0 0,2 0 0 16,0 0 0-16,0 1 0 0,-1-1 0 0,4 1-128 16,-1-1 128-16,0 2 0 0,1-2 0 0,0-2 0 0,2 2 0 0,1 1 0 15,3 2 0-15,2-2 0 0,2 2 0 0,2 0 0 16,2-3 0-16,3 0 0 0,3 0 0 0,6-3 0 15,0 0 0-15,0 0-128 0,0 0 128 0,0 0 0 16,0 0 0-16,0 0 0 0,0 0 0 0,16 4 0 16,4-4 0-16,5 1 0 0,5 1 0 0,2-2 0 0,5-2 0 15,6 1 0-15,4 1 0 0,5 0 0 16,6-1 0-16,-1 0 0 0,4-2 0 0,5 2 144 0,5-2-144 0,3-1 0 16,1-2 0-16,1 1-176 0,0 0 176 0,4-1 0 15,2 0 128-15,2 1-128 0,0-3 0 0,1 1 0 16,0-2 0-16,3 5 0 0,-3 3 128 0,-1 0-128 15,-2 0 160-15,-2-1-160 0,-2-1 144 0,1-1-144 16,-3 4 128-16,0 2-128 0,-1 1 0 0,0-1 128 16,2-2-128-16,-1 0 0 0,-2 0 128 0,1 2-128 15,1 1 128-15,1-1-128 0,1-4 128 0,-1 1-128 16,0-1 0-16,-1 3 128 0,0 3-128 0,1 2 0 16,-2-1 144-16,0-4-144 0,0 1 0 0,-3-1 144 15,0 0-144-15,1 2 0 0,-1-1 144 0,0 3-144 16,-3-1 0-16,-1-1 144 0,-2-1-144 0,0 1 0 15,-1 2 0-15,2-3 0 0,-1 1 128 0,-1 1-128 16,-1 0 0-16,-1 1 128 0,1-3-128 0,-1 1 0 16,2-2 0-16,3 0 128 0,-1-1-128 0,0 2 0 15,1-1 0-15,-2-1 128 0,0-1-128 0,-3-1 0 16,0 2 144-16,0 0-144 0,1 0 0 0,-1 0 128 16,-3-1-128-16,1 0 0 0,1 2 0 0,1-1 128 15,-4 1-128-15,1-2 0 0,0-1 0 0,-2-1 128 0,0 0-128 16,0 0 0-16,2 1 0 0,0 0 0 0,1-2 0 0,0 3 128 15,-4-1-128-15,2 1 0 0,1-1 128 0,1-2-128 16,-4 3 0-16,-1 2 128 0,2-1-128 0,-4-1 0 16,2-2 0-16,-2 0 0 0,-1 2 0 0,2 1 128 15,1 1-128-15,-2 1 0 0,-2-2 0 0,-1-2 0 16,-1 0 0-16,-1-1 0 0,0-2 0 0,0 4 128 0,-1 1-128 16,3 0 0-16,3 1 0 0,-6-1 0 0,-3 0 0 0,-1 3 0 15,-1-1 0-15,0-2 0 0,-1-2 0 16,-11 2 0-16,1 1 0 0,2 0 0 0,0-2 0 0,1-3 0 15,-1 3 0-15,0 1 0 0,2 1 0 0,-3 2 0 16,-3-3 0-16,12 0 128 0,-2-3-128 0,-7 2 0 16,-4 0 0-16,-1-2 0 0,0 1 0 0,-3 0 0 15,-3 0 0-15,-7 1 0 0,2-1 0 0,2 1 0 16,-1-1 0-16,-1 0 0 0,0 1 0 0,-1 0 0 16,0-2 0-16,-1 2 128 0,-1 0-128 0,0 1 0 15,0 0 0-15,-3 0 0 0,1-2 0 0,-3 1 0 16,-2 0 0-16,-7 1 0 0,7-3 0 0,-7 3 0 15,5-4 0-15,-5 4 128 0,0 0-128 0,0 0 0 16,0 0 0-16,0 0 128 0,0 0-128 0,0 0 0 16,0 0 0-16,-10 2 128 0,-3-2-128 0,0 0 0 15,-3 0 0-15,-3 2 0 0,-3 1 0 0,-10-1 0 16,2 0 0-16,-3 0 0 0,0 1 0 0,-3-1 0 16,0 2 0-16,0-1 128 0,-5-2-128 0,-2 1 0 0,-7 0 0 15,1-2 0-15,-4-3 0 0,3 2 0 16,-4 1 0-16,1 1 0 0,-1 0 0 0,-2-1 0 15,4 0 0-15,-5 0 0 0,-1 0 0 0,0 0 0 0,1 0 0 0,1 0 128 16,3 0-128-16,-3 3 0 0,3 1 0 0,-1-2 0 16,2-2 0-16,-4 0 0 0,-1-1 0 0,4 1 0 15,2 0 0-15,0 0 0 0,0 0 0 0,0 1 0 16,0 6 0-16,3-5 0 0,0-2 0 0,-2-1 0 0,-3 0 0 16,1 3 0-16,2 3 0 0,2-1 0 0,0-1 0 0,-1-2 0 15,2 1 0-15,0 1 0 0,0 1 0 16,4 0 0-16,1-1 0 0,1 0 0 0,1-2 0 0,0 2 0 15,1-1 0-15,2 2 0 0,0 3 0 0,2-4 0 16,3 0 0-16,0 1 0 0,1 0 0 0,1-1 0 16,-1-6 0-16,3 1 0 0,3 2 0 0,2 0 0 15,0 0 0-15,3-1 0 0,0 0 0 0,2 1 0 16,1 0 0-16,3-2 0 0,2 0 0 0,0 1 0 16,1-1 0-16,2 1 0 0,9 1 0 0,-8 0 0 15,8 0 0-15,0 0 0 0,0 0 0 0,0 0 0 16,0 0 0-16,0 0-128 0,0 0 128 0,0 0 0 15,10-5 0-15,2 2 0 0,2 0 0 0,4 0 0 16,3 2 0-16,5 1 0 0,0-3 0 0,7-1 0 16,5-2 0-16,4 4-128 0,5 0 128 0,4 1 0 15,3 0 0-15,4-1 0 0,4 2 0 0,5-1 0 16,0-1 0-16,5-2 0 0,3 3 0 0,4 2 0 16,0 5 0-16,2-5 0 0,2-3 0 0,2 1 0 15,0 1 0-15,2 1 0 0,0 0 0 0,1 2 0 0,0-1 0 16,-3 2-128-16,-5 0 128 0,1 2 0 0,3-2 0 0,0 1 0 15,-1 2 0-15,1-2 0 0,-3 2 0 0,-1 2 0 16,-1-4 0-16,1 4 0 0,4-3 0 0,-1 2 0 16,-2 0 0-16,-23-6 0 0,6 2 0 0,6 1 0 15,4 2 0-15,1-4 0 0,-3 2 0 0,1 0 0 16,-1-2 0-16,0 0 0 0,0-1 0 0,0 1 128 16,1-1-128-16,-2 1 0 0,-3 3 128 0,0-3-128 15,-1-3 0-15,3 2 128 0,-1-1-128 0,1 2 0 0,2 0 0 0,-1 0 144 16,-1 0-144-16,-1-1 0 0,-2 1 128 0,3 1-128 15,4 2 0-15,27-1 0 0,-15 0 128 0,-6-2-128 16,-5 1 192-16,-4-2-192 0,-4 2 0 0,-1 0 0 16,6 0 0-16,-6 2 0 0,-4-2 0 0,-1 0 0 15,-1-4 0-15,-2 1 0 0,-1 1 0 0,1 2 0 16,-1-1 0-16,0 1 0 0,1-4 0 0,-3 1 0 16,-3 0 0-16,-2 0 0 0,1 1 0 0,-3 0 0 15,-2 0 0-15,1 1 0 0,0 0 0 0,0-2 0 16,0-2 0-16,0 2 0 0,-4 0 0 0,0 1 0 15,-1 0 0-15,0-2 0 0,-2 0 0 0,-5-1 0 16,1 0 0-16,-3 1 0 0,-3 0 0 0,-2-2 0 16,-5 2 0-16,0-1 0 0,-1-1 0 0,-2-1 0 15,-2-1 0-15,-3 2 0 0,-1 0 0 0,-1 1 0 16,-2 0 0-16,-11 1 0 0,12-1 0 0,-12 1 0 16,0 0 0-16,0 0 0 0,0 0 0 0,0 0 0 15,0 0 0-15,0 0 0 0,0 0 0 0,0 0 0 16,-9-11-160-16,-4 5 160 0,-5 1-192 0,-3-4 16 0,-5 3 16 0,-2-3 0 15,-4 1-48-15,1 3-16 0,-4-4 0 0,-2 3 0 16,-1-3 64-16,-1 3 16 0,-3-3 0 0,3 1 0 16,-2 2 144-16,-2-3-208 0,-3 3 80 0,-1-3 128 15,1 2-272-15,-2 3 64 0,-3-1 16 0,-1 2 0 16,-3-3-64-16,-2 4 0 0,-1-2 0 0,-5-2 0 16,-4-1 32-16,-1 2 0 0,0-2 0 0,-1 2 0 15,2 3 80-15,-3 0 16 0,1-3 0 0,-1 2 0 0,0-1 128 0,1 2 0 16,0-1-144-16,2 1 144 0,0 0 0 0,-1 2 0 15,-5 0 0-15,3-2 0 0,6-1-144 0,1 1 144 16,4-1 0-16,3 3 0 0,2 3 0 0,1-3-128 16,-3-1 128-16,-1-1 0 0,0 1 0 0,1 0 0 15,2-1-128-15,-2 2 128 0,2 2 0 0,0-1 0 16,3 0 0-16,-2-1 0 0,0-1 0 0,-3 0 0 16,4-1 0-16,-2 2 0 0,6 3 0 0,0-2 0 15,-1 2 0-15,2-3 0 0,1 1 0 0,2-1 0 16,2 0 0-16,0 3 0 0,0 0 0 0,1 1 0 15,6 1 0-15,2-1 0 0,2-3 0 0,7-1 0 16,0-1 0-16,4 1 0 0,1 0 0 0,3 1 0 16,4 1 0-16,3-2 0 0,0-3 0 0,9 3 0 15,0 0 0-15,0 0 0 0,0 0 0 0,0 0 128 16,0 0-128-16,0 0 0 0,0 0 128 0,11-2-128 16,3-1 0-16,3 2 0 0,2-2 128 0,5 1-128 15,3 0 0-15,7-1 144 0,7-1-144 0,4 0 128 16,4 1-128-16,3 0 128 0,4-5-128 0,5 4 0 0,1 2 144 15,11-2-144-15,7-2 128 0,1 0-128 0,-1 5 160 16,3-4-160-16,2-1 144 0,5 2-144 0,5 4 128 0,-2 0-128 16,-1 0 128-16,-1-1-128 0,1-1 128 0,3 4-128 15,4 0 144-15,-2 2-144 0,-4-4 160 0,-2 3-160 16,1-1 144-16,1 2-144 0,1-2 128 0,2 2-128 16,-3-4 160-16,2 2-160 0,2-2 192 0,0 2-192 0,-3-1 192 15,-2-2-192-15,-1-1 192 0,3-1-192 16,1 3 224-16,-1 0-64 0,-4-1-16 0,-22 1 0 0,4-3-16 15,8 1 0-15,2 3 0 0,2-1 0 0,-2-3 0 0,1 0-128 16,-1-1 192-16,2 2-64 0,3 4-128 0,-3-1 128 16,-4-1-128-16,-1-1 128 0,1-1-128 0,-5 1 128 15,0 0-128-15,-2 0 128 0,0 1-128 0,-2-2 128 16,-1 2-128-16,-2-2 128 0,-3-5-128 0,3 4 128 16,-2-1-128-16,-1 1 128 0,-3 2-128 0,-1 0 128 15,-3-3-128-15,0 0 128 0,-4 0-128 0,1 2 0 16,-2-2 0-16,1 3 128 0,-1-2-128 0,2 3 0 15,-3 0 0-15,-1 0 0 0,-3-2 0 0,-1-1 0 16,-1-1 128-16,17-1-128 0,-8 1 0 0,-4 3 0 16,-5 0 0-16,2 1 0 0,-4-1 0 0,0-1 0 15,-2 2 128-15,-4-2-128 0,-4 0 0 0,2 1 0 16,-1 0 0-16,5-2 0 0,-4-3 0 0,0 2 0 16,-2 2 0-16,-8 0 0 0,3 2 0 0,3 0 0 15,2 0 0-15,2 0 0 0,3 0 0 0,-3 0 0 16,-5 0 0-16,3 0 0 0,-1-1 0 0,0 1 0 15,0 0 0-15,10 0 0 0,-6-4 0 0,-3 0 0 0,-3 3 0 16,-1 2 0-16,-3-2 0 0,-8 0 0 0,-1-3 0 16,-1 3 0-16,1 2 0 0,0-1 0 0,0 0 0 0,-2-1 0 15,-2 1 0-15,0-1 0 0,-3 2 0 0,-1-1 0 16,-3 0 0-16,1 0 0 0,-8 0 0 0,0 0 0 16,0 0 0-16,0 0 0 0,0 0 0 0,0 0 0 15,0 0 0-15,0 0 0 0,-9 0 0 0,0 0 0 0,-5 0 0 0,-10 0 0 16,-3 0 0-16,7 0 0 15,-4 1 0-15,-4 0 0 0,-3 1 0 0,0 0 0 16,-6-1 0-16,-3 1 0 0,0-4 0 0,-5 2 0 0,-4 0 0 0,-24-1 0 16,4 0 0-16,5 0 0 0,-2-2 0 0,-2 3 0 15,0 0 0-15,-2 0 0 0,-4-1 0 0,-1 0 0 16,-4-1 0-16,0 1 0 0,-2 0 0 0,0 0 0 16,-2-7 0-16,0 4 0 0,1 3 0 0,-1 1 0 15,-1 1 0-15,4-1 0 0,-1-2 0 0,-1 2 0 16,1-2 0-16,2 2 0 0,4 2 0 0,4 0 0 15,4 4 0-15,2 0 0 0,3-4 0 0,1 1 0 16,1-3 0-16,4 2 0 0,3 4-128 0,3 3 128 16,4-1 0-16,3 0 0 0,2-5 0 0,3 4 0 15,4 0 0-15,1-1 0 0,0-1 0 0,3 1 0 16,-1-1-128-16,4-2 128 0,4-3 0 0,4 1 0 16,4-1 0-16,3 1 0 0,3 2 0 0,9-3 0 15,0 0 0-15,0 0 0 0,0 0 0 0,0 0 0 16,0 0 0-16,14 0 0 0,4-3 0 0,5 2 0 15,5 3 0-15,3-3 0 0,0-3-160 0,5 2 160 16,6-6 0-16,6 4-144 0,6 2 144 0,5 1 0 0,6-1 0 16,5 2 0-16,4 0 0 0,2 0 0 0,3-1 0 0,1 2 0 15,3-3 0-15,3 4 0 0,4 1 0 0,2-1 0 16,-2-2 0-16,4 3 0 0,0 2 0 0,5 0 0 16,0 3 0-16,-2-1 0 0,1-5 0 0,1-1 0 15,3 4 0-15,-2 1 0 0,-3-1 0 0,-27-3 0 16,6 0 0-16,5 2 0 0,5 2 0 0,-1-1 0 15,-1-3 0-15,-2 2 0 0,1-2 0 0,-2 4 0 16,-1-2 0-16,-3 1 0 0,-5-1 0 0,-2 0 0 0,-3-4 0 0,-3 1 0 16,-4 2 0-16,-3-2 0 0,-4 0 0 0,-2 1 0 15,-4-1 0-15,-5-1 0 0,-4-1 0 0,-4-2 0 16,-3 2 0-16,-3-2 0 0,-1 2 0 0,-5 0 0 16,-2-2 128-16,-3 2-128 0,-3-2 0 0,-2 1 0 15,-3-1 0-15,-9 3 0 0,6 0 0 0,-6 0 0 16,0 0 0-16,0 0 128 0,0 0-128 0,-8-2 0 15,-3-2 0-15,-4 1 0 0,-4 3 0 0,-6 0 0 16,-2-1 0-16,-5-1 0 0,-8-2 0 0,-3 0 0 16,-4-2 0-16,-5 2 0 0,-7 0 0 0,-3 1 0 15,-4-2 0-15,-6-2 0 0,-6 0 0 0,-3 0 0 16,-3 0 0-16,-3 2 128 0,-3-2-128 0,-4 0 0 16,-4-3 0-16,-1 4 0 0,0 4 0 0,0 0 0 15,1-1 0-15,-38-2 0 0,13 0 0 0,12 3 0 16,7 2 0-16,2 0 0 0,0 0 0 0,6 0 0 15,3 1 0-15,7 1 0 0,3 1 0 0,3-2 0 16,0-2 0-16,7 4 0 0,7 3 0 0,8-1 0 0,6 4 0 0,6-3 0 16,5-3 0-16,6 1 0 0,4 1 0 0,6 1 0 15,4-2 0-15,4 1 0 0,3 0 0 16,1-2 0-16,4-2 0 0,9-1 0 0,0 0 0 0,0 0-128 16,-8 1 128-16,8-1 0 0,0 0 0 0,0 0 0 15,0 0 0-15,0 0 0 0,11-1 0 0,4 1 0 16,4-1 0-16,6-2 0 0,4-3 0 0,6 1 128 15,4 1-128-15,7 0 0 0,7-2-128 0,8 2 128 0,7 3 0 16,3-1 0-16,1-2 0 0,6-1 0 0,5-1 0 16,7 3 0-16,5 3 0 0,3 0-128 0,0-2 128 0,-24 1 0 15,11 2 0-15,6 0 0 0,6-1 0 0,5 0 0 16,3-1 0-16,2 1 0 0,3 2 0 0,1 2 0 16,-2 0 0-16,-2 0 0 0,-3-2 0 0,-2 1 0 15,-4 0 0-15,-5 0 0 0,-6-4 0 0,1 0 0 16,-5 2 0-16,-4 2 0 0,-7-2 0 0,-1 0 0 15,-3-2 0-15,-7 1 0 0,-4 1 0 0,-15 2 0 16,1-2 0-16,0 1 0 0,-1 1 0 0,-2-2 0 16,-6 2 0-16,0-1 128 0,-5 0-128 0,4 1 0 15,-6 0 0-15,-4-2 0 0,-4-2 0 0,-4 0 0 16,-3-1 0-16,-3 2 128 0,-9 0-128 0,0 0 0 16,0 0 128-16,0 0-128 0,0 0 0 0,-8 0 0 15,-5 0 0-15,-4-2 128 0,-6 1-128 0,-10-1 0 16,-6 1 0-16,4 0 0 0,-7 0 0 0,-1-1 0 15,-7 1 0-15,-4 1 0 0,-5 0 0 0,-5 0 0 16,-4-1 0-16,-28 1 0 0,1 0 0 0,0 0 0 0,1 0 0 0,-2-2 0 16,1 0 0-16,0 1 0 15,-1 1 0-15,0 0 0 0,-5 0 0 0,6 1 0 0,1 1 0 16,4 0 0-16,5-1 0 0,1-1 0 0,1 0 0 0,-24 0 0 16,18 3 0-16,17 2 0 0,11 2 0 15,10-4 0-15,8-1 0 0,8 2 0 0,8 1 0 0,6 2 0 16,7-6 0-16,5 4 0 0,9-5 0 0,0 0 0 15,0 0 0-15,18 8 0 0,8-5 0 0,5 0-128 16,10 2 128-16,-4 0 0 0,9 0 0 0,7-2 0 0,8-1 0 16,4 1 0-16,3 1 0 0,5-1 0 15,1 0 0-15,4 1 0 0,5-2 0 0,0 1 0 16,-5 1 0-16,1 0 0 0,-1-1 0 0,-1 2 0 0,1-2 0 0,-3 3 0 16,-4 2 0-16,-4-2 0 0,-3-2 0 0,-7-1 0 15,-3-1 0-15,-7 1 0 0,-7-2 0 0,-4 0 0 16,-7 1 0-16,-5-4 0 0,-3 1 0 0,-6 0 0 15,-4-1-144-15,-2 1 144 16,-9 1-448-16,0 0-32 0,0 0 0 0,0 0 0 16,0 0-1296-16,-5-4-256 0,-2-3-48 0,-2 2-16 15,-2 1-1040-15,3 1-224 0,-1-3-32 0,-2-3-11920 0</inkml:trace>
  <inkml:trace contextRef="#ctx0" brushRef="#br0" timeOffset="470.62">31577 8611 23039 0,'-29'-33'2048'0,"15"20"-1648"16,-2-2-400-16,-4 0 0 0,-1-2 320 0,1 3-32 0,-2 3 0 15,3-2 0-15,1 0 592 0,3 4 112 0,2 0 32 0,3 6 0 16,2-1 0-16,8 4 16 0,0 0 0 0,0 0 0 16,0 0-192-16,0 0-32 0,8 6-16 0,5 6 0 15,3-2 64-15,6 3 16 0,3 2 0 0,4 1 0 16,4 2-176-16,4 1-16 0,4 1-16 0,1 2 0 0,0 1-144 16,1 1-16-16,2-2-16 0,0 2 0 0,0 1 0 0,-1-2 0 15,-2 1 0-15,-1 2 0 0,-2-2-64 0,-2 3-16 16,-2-5 0-16,-5 1 0 0,-3 2-96 0,-4-3-32 15,-4 0 0-15,-7 1 0 0,-4 1-32 0,-5-1-16 16,-6 5 0-16,-5-4 0 0,-4 0 32 0,-6 0 16 16,-6-1 0-16,-4-2 0 0,-3-1 128 0,-6-2 32 15,-5-2 0-15,-3-1 0 0,-4-2-112 0,1-3-16 16,-4 3 0-16,0-4 0 0,0 1-176 0,2 0-144 16,3-3 192-16,0-1-192 0,0 2 0 0,3-5 0 15,3 1 0-15,2 0 0 16,4 2-704-16,7-2-256 0,5 0-64 0,6 0 0 15,3 1-2128-15,6-3-432 0</inkml:trace>
  <inkml:trace contextRef="#ctx0" brushRef="#br0" timeOffset="2627.55">2838 7382 16127 0,'0'0'704'0,"0"0"160"0,8-4-688 0,0 0-176 16,-2 2 0-16,2-1 0 0,-2-3 1424 0,0 2 256 0,-6 4 48 0,8-4 16 15,-8 4-352-15,4-5-80 0,-4 5-16 0,2-8 0 16,-2 8-224-16,0 0-48 0,-1-6-16 0,-1-2 0 16,-4 3-144-16,-1 1-32 0,-5-1 0 0,0 0 0 15,-6 1-208-15,-13 2-48 0,-4 2-16 0,-2 2 0 16,-1 0-112-16,-4 4 0 0,-4 2-16 0,-1 2 0 16,0-2-112-16,-3 3 0 0,2-1-16 0,0 3 0 0,1 2-112 0,1 2 0 15,3 3-16-15,1 0 0 0,1 1-48 0,3 2-128 16,2 3 192-16,5-3-64 0,0 0-128 0,6 2 160 15,2-3-160-15,4-2 160 0,4-2-160 0,3-3 0 16,3 1 0-16,3-4 0 0,5 0 144 0,2-1-144 16,5-3 160-16,2-1-160 0,2-4 240 0,5 1-48 15,7 0-16-15,5-3 0 0,3-1-16 0,4-3 0 16,5-2 0-16,1 3 0 0,3-5-32 0,1 4 0 16,0-4 0-16,1-2 0 0,0 3 48 0,0 2 0 15,-3-3 0-15,-3 1 0 0,-2 1-176 0,-1 2 0 16,-2-3 0-16,-2 5 0 0,-6 0 0 0,-1 2 0 15,-1 2 0-15,-12 3 0 0,1 0 0 0,-1 6 0 16,-1-1 0-16,2 15 0 0,-3-2 0 0,-5 8 0 16,-5 6 0-16,-1 2 0 0,-2 6 128 0,-3 6 0 15,-3 7 0-15,0 7 0 0,-1 1-128 0,-2-1 160 16,-2 2-160-16,3 2 160 0,-2-3-32 0,-1 2-128 16,-1-2 192-16,1-1-64 0,0-1 128 0,0-5 0 15,1-1 16-15,1-5 0 0,-2-7 64 0,0 2 16 16,-1-3 0-16,-2 1 0 0,0-2-96 0,2-1 0 15,0-7-16-15,-2 0 0 0,0-1-32 0,-1-2 0 0,1-7 0 0,1-1 0 16,1-2-16-16,2-2-16 0,0 0 0 16,2-10 0-16,2-2-48 0,2-3 0 0,7-7 0 0,0 0 0 15,0 0 48-15,0 0 0 0,0 0 0 0,0 0 0 16,3-10 64-16,3-4 16 0,4 0 0 0,7-3 0 16,6 1-256-16,6-2 144 0,4 0-144 0,5-2 128 15,0-1-128-15,6 1 0 0,4 0 0 0,-11 4 0 0,5-1 0 16,2 0 0-16,1 1 0 0,-1-2 0 0,1-1 0 0,-2 1 0 15,-1 1 0-15,-4 2 0 0,-1 4 0 16,-3 1 0-16,-5 3 0 0,-3-2 0 0,-5 2 0 0,-3-3 0 16,-5 3-144-16,-3 3 144 15,-2-2-1792-15,-8 6-256 0,0-5-64 0,-4 2-17968 16</inkml:trace>
  <inkml:trace contextRef="#ctx0" brushRef="#br0" timeOffset="3305.54">4158 7340 10127 0,'-9'1'896'0,"-2"2"-704"16,2-1-192-16,9-2 0 0,-11 0 2112 0,3 3 400 16,-3-2 80-16,2 2 16 0,-1-1-880 0,1 2-160 15,-1 0-32-15,3 1-16 0,7-5-224 0,0 0-32 16,0 0-16-16,0 0 0 0,0 0-144 0,0 0-16 16,7 5-16-16,7-1 0 0,7-7-48 0,7 1 0 15,8-6 0-15,8 0 0 0,1-2-208 0,9 0-48 16,5-5-16-16,6 5 0 0,5 1-240 0,-1-1-32 15,1-1-16-15,-19 4 0 0,6-1-160 0,1 3-48 16,1-3 0-16,-1 3 0 0,-1-1-112 0,-4 0-16 16,-8 1-128-16,11-1 192 0,-13 1-192 0,-11 3 0 0,-9-2 0 0,-8 3 0 15,-4 1-224-15,-11 0-96 0,0 0 0 0,-4 9-16 32,-9 1-2096-32,-3 2-432 0,-6 0-80 0,-5 2-7568 0,-7 1-1520 0</inkml:trace>
  <inkml:trace contextRef="#ctx0" brushRef="#br0" timeOffset="3491.1">4084 7752 27183 0,'-11'5'1200'0,"11"-5"256"0,0 0-1168 0,0 0-288 0,10 6 0 0,3-2 0 0,2-3 1280 0,9-1 192 16,6-1 32-16,7 0 16 0,8-8-128 0,2 0-32 15,8-6 0-15,6 2 0 0,3 1-432 0,4-2-96 16,-1-1 0-16,0 0-16 0,5 0-304 0,-25 6-64 15,4-4-16-15,1 0 0 0,0 2-240 0,-3-2-32 16,-3 6-16-16,-4-2 0 16,-6 2-720-16,-6 0-160 0,-2 2-32 0,-4 2-11376 15,-5 2-2272-15</inkml:trace>
  <inkml:trace contextRef="#ctx0" brushRef="#br0" timeOffset="4133.91">7463 6830 4607 0,'0'0'400'0,"0"-8"-400"15,-1 3 0-15,-2-2 0 0,0 0 2688 0,0 2 448 16,-2-5 80-16,-1 5 32 0,0-1-1104 0,0-2-224 15,-2 3-32-15,-1 0-16 0,0-1-416 0,-1 2-96 16,-3 0-16-16,1 1 0 0,-4 0-208 0,2 1-48 16,-3 1-16-16,-1 1 0 0,-5 0-176 0,-1 1-48 15,-3 3 0-15,-1 0 0 0,-2 1-288 0,-16 9-64 16,1 1-16-16,2 4 0 0,-1 2-112 0,-2 3-32 16,0 3 0-16,3 2 0 0,2 5 0 0,2 8 0 15,2 4 0-15,5 3 0 0,4 3-128 0,7-1-16 16,0-2-16-16,11-2 0 0,5-3-176 0,6-2 0 15,6-4 0-15,4-1 0 0,6-4 128 0,3-1 0 16,7-4 0-16,5-1 0 0,3-6 16 0,6-2 0 16,5-4 0-16,-12-8 0 0,4 0 176 0,4-3 48 0,2-4 0 15,3 0 0-15,2-4 64 0,0-4 16 0,1-3 0 16,1-1 0-16,1-5-160 0,0 1-32 0,-1-3 0 0,-3-1 0 16,-3-2 176-16,-2-5 16 0,-1 0 16 0,-4-5 0 15,-2-1 64-15,-6-5 16 0,-3-4 0 0,-6-5 0 16,-3-5-80-16,-6 1-16 0,-6 4 0 0,-6 2 0 15,-6 5-128-15,-5 3-16 0,-5 4-16 0,-7 0 0 16,-6 1-288-16,-6 6 0 0,-4-1 0 0,-4 4 0 0,-4 4 0 0,0 1-256 16,0 3 64-16,2 1 0 15,2 1-1232-15,9 1-240 0,1-2-64 16,6 2-12032-16,7 3-2432 0</inkml:trace>
  <inkml:trace contextRef="#ctx0" brushRef="#br0" timeOffset="8652.51">1002 10900 14847 0,'0'0'656'0,"0"0"144"16,-11 8-640-16,11-8-160 0,0 0 0 0,-6 5 0 0,2 2 1200 0,4-7 208 15,0 0 32-15,0 0 16 0,0 0 16 0,0 0 16 16,0 0 0-16,0 0 0 0,13-10-80 0,1-2-32 16,1 0 0-16,3 1 0 0,0-5-512 0,1-1-96 15,0-1-32-15,-1 0 0 0,1 0-240 0,1 2-48 16,-2 2-16-16,0 1 0 0,-4-1-160 0,-2 3-16 16,0 4-16-16,-3 1 0 0,-9 6-112 0,0 0-128 15,9 6 176-15,-2 2-176 0,-2 5 0 0,-3 3 0 16,0 2 0-16,-4 5 0 0,0 10 192 0,-1 2-192 15,-2 2 192-15,-2 9-192 0,-2 1 224 0,-3 6-64 16,-2 3-16-16,-2-1 0 0,4-3-144 0,1-16 128 16,-1-1-128-16,-7 17 128 0,3-5 64 0,9-21 0 0,-2 1 0 0,0-5 0 15,0 1 128-15,1-5 48 16,6-5 0-16,-2 0 0 0,0-5 96 0,2 4 32 0,2-12 0 0,0 0 0 16,4-8 192-16,1-1 32 15,2-5 16-15,6-10 0 0,0-6-176 0,-3 8-48 0,4-6 0 16,7-15 0-16,0 0-288 0,-1 0-64 0,2-1-16 15,-1-1 0-15,2 3-144 0,1 1 0 0,3 4 0 16,1 4 0-16,-3 2 0 0,5 5 0 0,-1 3 0 0,-1 3 0 16,-1-1 0-16,-1 5 0 0,0 0 0 0,-2 5 0 15,-3 2 0-15,0 0 0 0,-3 4-128 0,-3 3 128 0,-2 2-384 16,-2 0 0-16,-11 0 0 0,10 2 0 16,-10-2-2320-1,8 10-480-15,-3-1-80 0</inkml:trace>
  <inkml:trace contextRef="#ctx0" brushRef="#br0" timeOffset="9110.98">2330 10774 4607 0,'-6'5'400'0,"-2"0"-400"0,0-2 0 0,8-3 0 15,-9 4 3488-15,9-4 608 0,0 0 128 0,0 0 32 16,0 0-1952-16,0 0-384 0,0 0-64 0,0 0-32 16,11 1-352-16,1-2-64 0,4-3 0 0,4 1-16 15,4-5-352-15,3 2-64 0,3 3-16 0,2-5 0 0,0 2-416 16,1 1-96-16,1-4 0 0,1 4-16 15,-4 1-224-15,-1-1-32 0,-4 0-16 0,-2 1 0 0,-1 3-160 0,-5-1 0 16,-3 2 0-16,-5 3 0 16,-10-3-1936-16,0 0-432 0,-3 12-64 0,-6 2-32 15</inkml:trace>
  <inkml:trace contextRef="#ctx0" brushRef="#br0" timeOffset="9252.93">2466 11039 23039 0,'0'0'2048'0,"0"0"-1648"16,9 3-400-16,4-1 0 0,-3-4 1632 0,2-181 240 15,6 365 48-15,3-183 16 0,3-2-432 0,1-2-96 16,2-2 0-16,2 0-16 0,4-3-432 0,-9 4-96 16,3-6-16-16,2 3 0 0,0-1-480 0,1 1-112 15,-4-3 0-15,0 1-16 16,-3 3-2032-16,-3 1-384 0</inkml:trace>
  <inkml:trace contextRef="#ctx0" brushRef="#br0" timeOffset="9942.46">4317 9979 20959 0,'0'0'928'0,"0"0"192"0,0 0-896 0,0-11-224 16,-2 4 0-16,2 7 0 0,0 0 1024 0,0 0 176 15,0 0 16-15,0 0 16 0,-5 12-496 0,3 8-96 16,-1 5-32-16,1 2 0 0,-3 3 96 0,1 6 0 16,0 4 16-16,-1 5 0 0,-3-2-32 0,2 5-16 15,0 1 0-15,-3-1 0 0,0 2-224 0,-4-1-32 16,0 1-16-16,3-8 0 0,-1-3-96 0,2-3-32 0,-1-6 0 0,1-3 0 15,1-4 176-15,-1-4 48 0,4-4 0 16,0-5 0-16,5-10 80 0,0 0 32 0,0 0 0 0,0 0 0 16,0 0 144-16,0 0 16 0,-4-15 16 0,3-4 0 15,-1-5-208-15,4-4-32 0,1-1-16 0,0-4 0 16,1-4-336-16,1-1-192 0,4-2 192 0,0-2-192 16,1-1 128-16,4-4-128 0,4 2 0 0,2-2 0 15,2 2 0-15,1 0 0 0,2 5 0 0,3-1 0 16,1 4 0-16,1 4 0 0,0 4 0 0,1 1-144 0,-1 4 144 0,2 5 0 15,-3 1 0-15,-1 2-128 0,-1 6 128 0,-5 5-128 16,-2 3 128-16,-5 4-128 0,0 7-64 0,-3-1 0 16,-5-2 0-16,-1 7 0 0,-3 3 0 0,-3 5-16 15,-3 0 0-15,-6 2 0 0,-5 0 48 0,-3-3 16 16,-2-1 0-16,-4 0 0 0,-6-1 144 0,-2 3 0 16,-4 3-144-16,-2-3 144 0,-1-3-176 0,-2 0 48 15,2-1 0-15,3-6 0 16,4-2-1536-16,2-3-320 0,5-1-48 0,3-7-14112 0</inkml:trace>
  <inkml:trace contextRef="#ctx0" brushRef="#br0" timeOffset="10395.34">5663 9407 15663 0,'1'-14'1392'0,"-1"14"-1120"15,3-5-272-15,-3 5 0 0,0 0 1296 0,0 0 208 16,0 0 32-16,0 0 16 0,0 0-272 0,0 0-64 16,-3 7-16-16,-1 7 0 0,1 1-48 0,-4 4-16 15,0 3 0-15,-1 3 0 0,0 3-304 0,1 2-48 16,-2 1-16-16,1 4 0 0,2-1-336 0,-1 0-80 15,1-1-16-15,0 0 0 0,-1-5-208 0,1 0-128 16,1-5 160-16,0 1-160 0,0-2 128 0,0-3-128 16,0-2 0-16,-1-3 144 0,0-4-384 0,1 0-80 15,0-4 0-15,-4 1-16 16,-1-2-2320-16,-2-7-464 0,-7-8-80 0,-2 5-32 0</inkml:trace>
  <inkml:trace contextRef="#ctx0" brushRef="#br0" timeOffset="10545.68">5157 9757 21247 0,'15'-1'944'0,"-2"1"192"0,5 0-912 0,3 1-224 16,3 1 0-16,3 1 0 0,0-1 1008 0,3-2 144 0,5-4 48 0,-10 3 0 15,4-1-288-15,4 1-48 0,6-1-16 0,-1-1 0 16,1 3-256-16,-1-3-48 0,-1 1-16 0,-4 1 0 16,-2-2-528-16,-7 3 0 0,-6 0 0 15,-6 0-9088-15,-5 3-1712 0</inkml:trace>
  <inkml:trace contextRef="#ctx0" brushRef="#br0" timeOffset="10693.8">5237 10054 25391 0,'-9'10'1120'0,"9"-10"240"0,0 0-1088 0,3 10-272 0,2 0 0 0,4-4 0 0,3 1 1168 16,4-1 176-16,3-5 48 0,4 2 0 0,3-2-368 0,6 2-64 16,1-3 0-16,-6-2-16 0,3 1-384 0,6-1-80 15,5-2-16-15,2-1 0 0,0 1-304 0,-1 1-160 16,-1-2 160-16,-6-1-10704 15,-6 2-2128-15</inkml:trace>
  <inkml:trace contextRef="#ctx0" brushRef="#br0" timeOffset="12215.72">6260 10423 1839 0,'0'0'160'16,"0"0"-160"-16,0 0 0 0,0 0 0 0,0 0 1680 0,0 0 304 15,0 0 64-15,0 0 16 0,0 0-384 16,0 0-80-16,0 0 0 0,0 0-16 0,0 0-48 0,0 0 0 16,0 0 0-16,0 0 0 0,0 0 128 0,0 0 0 15,-2-10 16-15,4 3 0 0,3-4-336 0,4 1-64 16,-2 1 0-16,2-3-16 0,2 0-368 0,0-2-80 15,1-1-16-15,1 1 0 0,-2-1-256 0,0 0-48 16,1 1-16-16,-2 1 0 0,-2 6-160 0,-8 7-48 16,6-6 0-16,-6 6 0 0,0 0-272 0,0 0 0 15,0 0 0-15,5 14 0 0,-5 4 0 0,0 1 0 16,-1 3 0-16,0 0 0 0,-1 1 0 0,2 0 0 16,2 3 0-16,0-6 0 0,2-5 0 0,0-3 0 15,-4-12 0-15,5 12 0 0,0-4 176 0,-5-8-176 16,10 5 160-16,0-5-160 0,5-1 464 0,1-4 0 15,-2 0 0-15,0-6 0 0,0-4 32 0,0-3 0 16,-2 1 0-16,0-4 0 0,-1 1-208 0,1-2-32 16,-3 1-16-16,-3-6 0 0,2 3-240 0,-2-7 176 15,-2-4-176-15,1-3 160 0,-1-3-160 0,-1 0 128 16,1-4-128-16,0 0 128 0,1-6-128 0,2 2 0 0,-1 3 144 16,2 1-144-16,2 0 0 0,-1 3 0 15,1 2 0-15,1 3 0 0,2 2 0 0,1 2 0 0,0 2 0 16,-3 7 0-16,2 3 0 0,-2 3 0 15,0 3 0-15,-1-1-128 0,0 4 128 0,3 1 0 0,1-1 0 0,1 1-128 16,0 3 128-16,6-4 0 0,3 1 0 0,2-1 0 16,7 2 0-16,2 1 0 0,0-4 0 0,9 3-128 15,3-2 128-15,5-4 0 0,2 1 0 0,6 0 0 16,4-2 0-16,-2 3 0 0,-1 0 0 0,-18 4 0 16,3 1 0-16,2-2 0 0,2 1 0 0,-2-2 0 0,-1 2 0 0,-4 2 0 15,-3 2 0-15,-5 0 0 0,-4 2 0 0,-4 1 0 16,-8 3 0-16,-5 0 0 15,-2 0-1264-15,-4 3-160 0,-8-3-48 0,-3 10-9936 16,-2-2-2000-16</inkml:trace>
  <inkml:trace contextRef="#ctx0" brushRef="#br0" timeOffset="12732.44">7155 9986 14735 0,'0'0'1312'0,"0"0"-1056"16,0 0-256-16,0 0 0 0,0 0 2400 0,0 0 416 15,0 12 96-15,0-1 16 0,-1 6-1392 0,0 3-288 16,-2 3-48-16,-1 1-16 0,-1 8-352 0,0 1-64 0,0 2 0 15,-3 1-16-15,2 1-176 0,-2 1-48 0,1 0 0 0,-1 1 0 16,1 1-112-16,-4 12-32 0,2-8 0 0,2-7 0 16,0-4-32-16,0-5-16 15,-1 0 0-15,3-7 0 0,3-5 176 0,-1-2 48 0,1-5 0 0,2-9 0 16,0 0 0-16,0 0 0 0,0 0 0 0,0 0 0 16,-2-14 208-16,2-5 32 0,3-4 16 0,-1-2 0 0,0-6-384 0,0-2-80 15,1-2-16-15,3-4 0 0,-1-1-192 16,1 8-144-16,0-4 192 0,2 0-192 0,3-4 0 0,-1-3 0 15,5 1 0-15,2 0 0 0,2 1 0 0,1 3 0 16,4 1 0-16,9-5 0 0,-5 9 0 0,0 7 0 16,-4 4 0-16,-2 7 0 0,-1 6 0 0,-4 4 0 15,-2 2-160-15,-2 8 160 0,-5 2-128 0,-2 5 128 16,-2 1-160-16,-3 0 160 0,-2 3-208 0,-3 5 48 16,-2 3 16-16,-5-1 0 0,-3 0 144 0,-2 0 0 15,-2-1 0-15,-1-1 0 0,0-3 0 0,1-2-208 16,-1-1 80-16,3-3 128 0,0-2-352 0,2-5 48 15,2-1 16-15,1-4 0 16,3-4-1520-16,1-1-304 0,3-4-64 0,3 0-9152 16,4-6-1840-16</inkml:trace>
  <inkml:trace contextRef="#ctx0" brushRef="#br0" timeOffset="13137.45">7706 9483 23951 0,'-8'-9'2128'0,"8"9"-1696"0,-3-4-432 0,3 4 0 16,0 0 832-16,0 0 96 0,0 0 16 0,8-4 0 15,1 3 144-15,1-1 48 0,3-1 0 0,1-2 0 16,4 1-224-16,3 0-32 0,1 2-16 0,1-1 0 0,0-1-96 0,-2 3 0 15,1 0-16-15,-3 1 0 0,-3 5-288 16,-2 1-48-16,-1 1-16 0,-3 4 0 0,-2 0-160 0,-6 3-48 16,1 6 0-16,-7 2 0 0,-2 0 32 0,-4 2 0 15,-3 3 0-15,-2-4 0 0,-3 0-48 0,0 0-16 16,-1-4 0-16,2-2 0 0,3 0 144 16,4-4 16-16,3-1 16 0,3 1 0 0,3-4-96 0,4 1-32 15,6-5 0-15,4 2 0 0,6-2 16 0,6-5 0 16,6-3 0-16,7-2 0 0,0 0-16 0,2 0 0 15,0-5 0-15,4 2 0 0,0-3-208 0,1 2 128 16,-2-1-128-16,-3 2 0 0,-1-2 0 0,-5 5-288 16,-5-2 32-16,-5 5 16 15,-6-1-3056-15,-6 3-608 0</inkml:trace>
  <inkml:trace contextRef="#ctx0" brushRef="#br0" timeOffset="13678.36">3812 11239 17791 0,'0'0'784'0,"-10"3"176"0,1 1-768 0,9-4-192 15,0 0 0-15,-9 2 0 0,9-2 1152 0,0 0 192 16,0 0 32-16,0 0 16 0,8 7-64 0,6-3-16 15,7-2 0-15,7 1 0 0,7-3-32 0,8-3-16 16,9 1 0-16,8-1 0 0,7-1-320 0,6 0-64 0,3-5-16 0,10 2 0 16,11-5-288-16,2 2-48 0,5-1-16 0,6-2 0 15,1 4-160-15,8-2-32 0,5 2-16 0,-1-1 0 16,-4 5-128-16,3-3-32 0,2 2 0 0,-9 2 0 16,-14 1-144-16,-9 3 0 0,-9 5 0 0,-29-2 0 15,0 1-432-15,-6 0-16 0,-6 1 0 0,-7-3-10688 16,-5-1-2160-16</inkml:trace>
  <inkml:trace contextRef="#ctx0" brushRef="#br0" timeOffset="14096.57">4968 11805 34031 0,'0'0'1504'0,"-6"-4"320"0,6 4-1456 0,0 0-368 15,4-11 0-15,4 1 0 0,3 1 0 0,7-1 0 16,6 1 0-16,8-4 0 0,6 0 144 0,4 3-144 16,6-3 192-16,-1 5-192 0,-2-4 304 0,-2 4-48 15,0 2-16-15,-3 4 0 0,-3 0-64 0,-6 7-16 16,-4 6 0-16,-4-3 0 0,-4 3-160 0,-5 5 128 15,-4 2-128-15,-3 1 128 0,-6 3 112 0,-4 3 16 0,-4 2 0 0,-5 6 0 16,-6 0-32-16,-3 1 0 0,-5 2 0 0,-3 1 0 16,-4-2 16-16,0 2 0 0,-2 1 0 0,-1-4 0 15,-1 0 80-15,3-4 32 0,3 1 0 16,5-1 0-16,4-6-144 0,5-1-16 0,6-3-16 0,5-2 0 16,2-5-48-16,6-2-128 0,6 1 192 0,5-6-64 15,4 2 48-15,8-2 0 0,3-5 0 0,3-1 0 0,4-2 16 16,3-5 16-16,5 0 0 0,3-5 0 15,2-2-64-15,4-1-16 0,2-3 0 0,-1-2 0 16,0 0-1280-16,-3-2-256 16,-6 2-48-16,-4-1-16080 0</inkml:trace>
  <inkml:trace contextRef="#ctx0" brushRef="#br0" timeOffset="14941.72">7959 10948 23327 0,'0'0'1024'0,"0"0"224"0,8-2-992 0,3 1-256 15,0-1 0-15,3-2 0 0,3 1 1280 0,2-1 224 16,3 0 32-16,4 0 16 0,1-3-624 0,3 3-128 16,-1-1-32-16,6-2 0 0,3 2-352 0,-1-1-80 15,-3-6-16-15,-2 9 0 0,-3 0-320 0,-6-1-192 16,-7 0 32-16,-5 2-9472 15,-11 2-1888-15</inkml:trace>
  <inkml:trace contextRef="#ctx0" brushRef="#br0" timeOffset="15075.12">7918 11243 31839 0,'0'0'1408'0,"0"0"304"0,0 0-1376 0,0 0-336 16,13 4 0-16,2-4 0 0,6-1 880 0,4-2 96 15,4-2 32-15,5 0 0 0,2-5-400 0,3 1-80 16,4-6-16-16,6 3 0 0,0-3-512 0,1 4 0 15,-4-1 0-15,-17 6-11008 16,-4-4-2224-16</inkml:trace>
  <inkml:trace contextRef="#ctx0" brushRef="#br0" timeOffset="18188.59">9658 10563 13071 0,'0'0'576'0,"4"-9"128"0,2-5-576 0,-1 2-128 16,2 0 0-16,-1-2 0 0,0 0 1408 0,2-1 256 16,-2 1 64-16,1 1 0 0,-1 2-160 0,-1 3-32 15,0-2 0-15,2 5 0 0,-7 5-272 0,0 0-64 16,0 0-16-16,0 0 0 0,0 0-544 0,0 0-96 15,3 6-32-15,0 6 0 0,-2 0-96 0,0-179-32 16,-4 369 0-16,-1-178 0 0,0 10 80 0,0 6 16 16,-3 8 0-16,-2 3 0 0,-2 0-80 0,1 3-16 15,-2 6 0-15,0-3 0 0,-3 2-192 0,0-1-32 16,-2-1-16-16,2-3 0 0,2-6-144 0,0-3 192 16,2-9-192-16,2 0 192 0,2-2-192 0,0-7 128 0,3-2-128 0,2-4 128 15,1-2-272-15,2-3-64 0,1-4-16 0,3-3 0 31,-5-9-2080-31,0 0-400 0,12-13-96 0</inkml:trace>
  <inkml:trace contextRef="#ctx0" brushRef="#br0" timeOffset="18555.43">9760 10446 19343 0,'-10'-29'848'0,"7"18"192"0,2-6-832 0,1 1-208 15,1-2 0-15,3 1 0 0,1-1 1536 0,3 2 272 16,2-1 48-16,2 1 16 0,4-1-1136 0,3 2-224 16,4 1-64-16,3 3 0 0,5-3-128 0,2 5-16 15,-1 0-16-15,3 5 0 0,-2-1 80 0,2 2 16 16,0 6 0-16,-1 2 0 0,-2 1-128 0,-1 6-32 15,-3 2 0-15,-3 1 0 0,-2 7-64 0,-4-1-16 16,-4 0 0-16,-3 4 0 0,-3 4 80 0,-4 1 16 16,-4-5 0-16,-3 0 0 0,-5-3 112 0,-2-2 32 15,-2 2 0-15,-4-2 0 0,-5-1 192 0,-2-1 32 16,-1 0 16-16,-4-1 0 0,-1-4-224 0,-1 1-32 16,0-3-16-16,-1-2 0 0,1-6-352 0,0 1 128 15,5 1-128-15,-7-2 0 16,10-3-1568-16,7-1-384 0,14 1-80 0,0 0-16 0</inkml:trace>
  <inkml:trace contextRef="#ctx0" brushRef="#br0" timeOffset="18861.86">10792 10735 24879 0,'0'0'2208'0,"0"0"-1760"16,7 5-448-16,0 4 0 0,-1 0 704 0,-1 3 64 16,-1 5 16-16,-1 1 0 0,-1 1 176 0,-2 5 16 15,-4 6 16-15,-2 2 0 0,-4-3-32 0,0 3 0 16,-4 3 0-16,-2 0 0 0,-1 1-208 0,-4-1-48 15,0 2-16-15,-3-2 0 0,-2-2-304 0,1-4-64 16,-2-4-16-16,2 3 0 0,-3-6-160 0,0-2-16 16,2-1-128-16,3-1 192 15,3-7-1840-15,2-4-368 0</inkml:trace>
  <inkml:trace contextRef="#ctx0" brushRef="#br0" timeOffset="20390.68">12543 9851 7359 0,'0'0'656'0,"7"-5"-528"16,-2 2-128-16,1 0 0 0,2-2 1632 0,-2-1 288 16,1 0 64-16,0 3 16 0,1-4-368 0,-1 2-80 15,0 1-16-15,-1-1 0 0,-1-1-176 0,0 1-32 16,-5 5-16-16,3-4 0 0,-3 4-96 0,4-8-32 16,-3 2 0-16,-2 1 0 0,-3-1-208 0,0 1-32 15,-1 1-16-15,-1-1 0 0,-2-2-224 0,-1 5-64 16,-1 1 0-16,0-1 0 0,-4 2-224 0,-1 0-48 15,-5 0-16-15,-1 3 0 0,-2 1-48 0,-2 2-16 0,-3-1 0 0,-2 3 0 16,0 2-16-16,-2 3 0 0,-2-1 0 16,-2 6 0-16,1 5-80 0,0 0 0 15,2 1-16-15,0 4 0 0,1-1-176 0,2 3 0 0,1 3 144 0,2 1-144 16,3 2 0-16,2 1 144 0,4 0-144 0,4-2 0 16,3 4 128-16,3-3-128 0,3 1 0 0,5-1 0 0,4-1 0 15,5 0 160-15,2-2-160 0,6-1 128 16,2-3 0-16,3 0-128 0,3-2 192 0,4-1-64 0,3-4 48 15,2-2 0-15,3-2 0 0,1-1 0 16,0-6 128-16,1-3 16 0,-1-1 16 0,1-4 0 0,1-6 64 0,-1-3 16 16,-1-2 0-16,2-1 0 0,0-1 32 0,2-5 16 15,0-3 0-15,-3-1 0 0,3-5-96 0,-1-1-32 16,0 3 0-16,-1-6 0 0,1-4-16 16,0-5-16-16,-1-5 0 0,0-1 0 0,-2-6-32 0,-4-1 0 15,-1 3 0-15,-7 0 0 0,-5 5-16 0,-4 3-16 16,-4 3 0-16,-7 4 0 0,-5-1 0 0,-5 2 0 15,-3 4 0-15,-6 1 0 0,-3 5-80 0,-6-2-16 16,-3 0 0-16,-5 4 0 0,-3 2-144 0,-4 3 0 16,-2-1 0-16,-2 1 0 0,-1 2-256 0,0 3-64 15,-1-2-32-15,3 5 0 16,1-4-1664-16,6 5-336 0,7 4-64 0,-1-1-16912 0</inkml:trace>
  <inkml:trace contextRef="#ctx0" brushRef="#br0" timeOffset="24713.69">1304 13921 12895 0,'-11'8'1152'0,"6"-4"-928"16,-2-2-224-16,1 2 0 0,-2 5 448 0,1-3 32 15,0 3 16-15,2-2 0 0,-2 7 592 0,0-3 112 16,2 2 16-16,1 1 16 0,4-4-384 0,-2 1-80 16,4 2 0-16,2-5-16 0,-4-8 80 0,12 7 32 15,2-2 0-15,5-2 0 0,2 0 208 0,6-3 32 16,3-3 16-16,2 0 0 0,1 0-304 0,2-5-64 16,0 2-16-16,0-6 0 0,-2 1-368 0,0-2-80 15,-2 0-16-15,-1 2 0 0,-5-2-48 0,-2-1-16 16,-1 0 0-16,-5 3 0 0,-3-2-64 0,-2 0-16 0,-6 3 0 0,-1-1 0 15,-4 4 176-15,-3 0 16 16,-4 2 16-16,-5 2 0 0,-4 1 0 0,-4 2 0 0,-5 2 0 0,-3 3 0 16,-1 5-208-16,-2 2-128 15,-2 3 160-15,0 3-160 0,0 1 0 0,2 3 0 0,2 0 0 0,0 0 0 16,4 4 0-16,2 0 0 16,7 0 0-16,4-1 0 0,2-2 0 0,7-1 0 15,4 0 0-15,4 3 0 0,3-6 0 0,4-2 0 0,3 0 0 0,3-2 0 16,2-2-400-16,4-2 16 0,0 1 16 0,5-5-10160 15,0 0-2032 1</inkml:trace>
  <inkml:trace contextRef="#ctx0" brushRef="#br0" timeOffset="24866.45">2027 14390 27647 0,'-12'-1'1216'0,"12"1"256"0,0 0-1168 0,0 0-304 16,-7-2 0-16,2 0 0 0,5 2 1632 0,0 0 272 15,0 0 48-15,0 0 16 0,-2-5-880 0,2 5-160 16,-3-7-32-16,3 2-16 0,4-1-544 0,0 1-96 16,-2-1-32-16,3 0 0 15,2 1-2080-15,0-2-432 0,2 3-64 0</inkml:trace>
  <inkml:trace contextRef="#ctx0" brushRef="#br0" timeOffset="25281.9">2857 13738 23039 0,'-1'-5'2048'0,"0"-2"-1648"0,1 7-400 0,-1-7 0 16,-1 2 768-16,2 5 64 0,-3-6 0 0,3 6 16 16,0 0 48-16,0 0 0 0,-4 11 0 0,0 3 0 15,1 3-544-15,1 4-96 0,1 2-32 0,1 7 0 16,-3-2-16-16,3 3 0 0,3 4 0 0,-1-1 0 0,2-2-80 0,0-4 0 16,3 1-128-16,-3-6 192 0,1-2 64 0,0-3 16 15,2-4 0-15,0-1 0 0,1 0 352 0,1-6 64 16,0-3 16-16,1-3 0 0,1-2 192 0,2-4 32 15,0 0 16-15,0-8 0 0,-1-1-352 0,1 0-64 16,-2 0-16-16,1-4 0 0,-1-3-320 0,1 0-192 16,-2-3 192-16,0 4-192 0,0 0 128 0,-2 1-128 15,2 1 0-15,0 1 0 0,0 2-240 0,1 1-96 16,-3 3-32-16,6-1 0 16,-3 2-1744-16,-1 5-336 0,0 1-80 0,-10 4-12320 0</inkml:trace>
  <inkml:trace contextRef="#ctx0" brushRef="#br0" timeOffset="26539.82">3741 13887 15663 0,'0'0'1392'0,"0"0"-1120"0,0 0-272 0,0 0 0 15,0 0 1856-15,0 0 320 16,0 0 64-16,-6 3 16 0,-1 0-544 0,1-1-112 15,-2 0-32-15,2-2 0 0,0 0-256 0,-1 0-48 0,0 2-16 0,-2-1 0 16,0 3-528-16,-1-1-96 0,-1 4-32 0,1-1 0 16,-1 4-352-16,-1 0-80 0,1 3-16 0,-2 4 0 15,-1 1-144-15,0 1 128 0,0 2-128 0,2 0 128 16,0 0-128-16,3-2 0 0,3 0 144 0,2-2-144 16,1-4 0-16,3-2 128 0,4-2-128 0,3 0 0 15,0-5 272-15,3-2-16 0,3-3 0 0,1-2 0 0,4-1 128 16,1-4 0-16,4 0 16 0,0-6 0 0,0 0-80 0,0 0 0 15,-1-1-16-15,3-2 0 0,-1-2-112 0,-3 0-32 16,1 3 0-16,-4-1 0 0,-4 1-160 0,1 0 128 16,-1 2-128-16,-1 2 128 0,-2-2-128 0,1 1 0 15,-2 4 144-15,-1-2-144 0,0 0 0 16,-1 2 0-16,1-3 0 0,0-1 128 0,1 0-128 0,1-2 0 16,-1-1 0-16,2-4 0 0,-3-1 0 0,4-5 0 15,0 2 0-15,1-5 128 0,0 0-128 0,0-5 0 16,-3-5 0-16,3-4 0 0,-2 0 0 0,0-5 0 15,1-3 0-15,1 1 0 0,1 4 0 0,0 2-128 16,-1 3 0-16,-1 7 0 0,-3 7 128 0,-2 3 0 16,-3 4-144-16,0 5 144 0,-2 4-128 0,-2 3 128 0,-1 8-160 15,0 0 160-15,0 0-192 0,-8 6 48 16,-2 5 16-16,-4 6 0 0,-2 2 0 0,-2 9 0 0,-1 4 0 0,-2 4 0 16,0 4 128-16,-1 3 0 0,-1 4 0 0,2 1-128 15,-1 1 128-15,2 0 0 16,2 1 0-16,4-1 0 0,4-3 0 0,1-1 0 0,5-6 0 15,3-3 0-15,1-7 0 0,4-5 0 0,2-1 0 16,2-3 0-16,2-3 0 0,1-4 0 0,2-6 144 0,2-2-144 16,2-2 432-16,3-6-32 15,0-6 0-15,1 0 0 0,-1-5-80 0,2-2-32 0,-1-2 0 0,1-1 0 16,-2-8-160-16,-1 3-128 0,0 3 192 0,-1 0-192 16,-4 2 128-16,-1 4-128 0,-2 0 0 0,-2 5 0 0,-4 2 0 15,-5 8 0-15,0 0 0 0,0 0 0 16,5 6 0-16,-2 6 0 0,-3 0-160 0,0 6 160 0,0 1-192 15,-1 3 192-15,-2 0-160 0,3 0 160 0,0 3 0 0,0-5-144 16,1 0 144-16,2-1 0 0,-1-1 0 16,4-3 0-16,0-1 0 0,2-5 0 0,3 1 0 0,0-3 0 15,2-3 0-15,2-4 0 0,2-4 0 0,2-1 176 16,1-6-48-16,1 3 0 0,0-5 32 0,0 0 0 16,-2-1 0-16,0-1 0 0,-1-2-160 0,-2 2 128 15,-2 2-128-15,-1 3 128 0,-3-2-128 0,-2 4 0 16,-1 2 0-16,-7 6 128 0,0 0-128 0,5 7 0 15,-2 0 0-15,-2 4 0 0,0-1 0 0,-1 4-144 16,-1 3 144-16,0-2 0 0,0 0 0 0,-1-1-128 16,1-1 128-16,2 1 0 0,2 0 0 0,-1-4 0 15,7 1 0-15,-1-4 0 0,-1 0 0 0,4-3 0 16,1-2 0-16,4-1 0 0,3-4 0 0,2-4 0 16,3-1 0-16,-2 0 0 0,1-3 144 0,0-1-144 0,0 1 128 0,0 0-128 15,-1 3 0-15,1-2 0 16,-1 0 128-16,0 1-128 0,-1 0 0 0,0 0 0 0,-1 0 0 0,-2 0 0 15,-2 0 0-15,1 2 0 0,-3-4 0 0,-2 4 0 16,0 0 0-16,-2-3 0 0,-1 3 128 0,0-5-128 16,-2 3 0-16,0-2 0 0,-2-1 144 0,-1 1-144 15,-2-3 0-15,-1-1 128 0,-2 2-128 16,-1 2 0-16,-2-2 0 0,-1 0 128 0,0 6-128 0,-3 0 0 16,-2 5 0-16,-2 3 0 0,-2 5 0 0,-1 1 0 15,-1 4 0-15,-2 2-160 0,-1 7 160 0,1 3-160 16,0 1 160-16,3 3 0 0,4-3-144 0,2 0 144 15,2 0 0-15,5-2 0 0,2 0 0 0,4-3 0 16,2-2 0-16,3-3 0 0,4-1 0 0,3-5 0 0,3-1 0 0,4-3 0 16,1-4 0-16,3-1 0 0,-2-5 192 0,2-2-32 15,3-1-16-15,-2 0 0 0,-1-5-16 0,0 4-128 16,0-1 192-16,-2-2-64 0,-2 5-128 16,-2 1 0-16,-2 3 0 0,-1 2 128 0,0 4-128 0,-3 2 0 15,-1 3 0-15,-2 3 0 0,-2 3 0 0,-2 2 0 16,-2 3 0-16,-2 0 0 0,-3 0 0 0,-2 1 0 15,-3 0 0-15,-2 0 0 0,-3 0 0 0,-3-1 0 16,-1 0 0-16,0-1 0 0,-1 1 0 0,-2-1 0 16,-2-2 0-16,1-2 128 0,-1-4-128 0,0-2-272 15,0 0 64-15,1-5 16 16,0-4-2496-16,2-4-512 0</inkml:trace>
  <inkml:trace contextRef="#ctx0" brushRef="#br0" timeOffset="27708.59">6962 13596 10127 0,'-15'11'896'0,"6"-5"-704"0,-3 0-192 0,3 2 0 16,1-3 1376-16,-1 1 240 0,0 2 48 0,4-5 16 15,5-3 176-15,-8 3 48 0,8-3 0 0,0 0 0 16,0 0-32-16,0 0 0 0,5-14 0 0,3 1 0 15,6-2-384-15,0-2-80 0,2-2 0 0,3-1-16 16,2-5-688-16,-1 3-128 0,-1 3-16 0,0-1-16 16,1-3-208-16,-2-1-32 0,-1 2-16 0,3 3 0 0,-2 1-96 0,-3 2 0 15,-1 3-16-15,-4 5 0 0,-3-1-176 0,-7 9 0 16,0 0 0-16,0 0 128 0,2 11-128 0,-2 6 0 16,-4 6 0-16,-3 6 0 0,-3 3-224 0,-3 0 80 15,-4 4 16-15,0 4 0 0,-2 2 128 0,1 1 0 16,-1 2 0-16,1-3-128 0,0-5 128 0,4-4 0 15,-2-5 0-15,3-7 0 0,3-3 0 0,2-3 0 16,3-3 0-16,1-3 0 0,4-9 0 0,0 0 144 16,0 0-144-16,0 0 160 0,9-12 464 0,2 0 80 15,5-9 32-15,0-2 0 0,1-2-224 0,2-3-64 16,0 1 0-16,3-1 0 0,2 2-256 0,1-1-64 16,1 5-128-16,0 2 192 0,2 0-192 0,0 2 0 15,-2 3 0-15,-1-2 0 0,0 2 0 0,0 2 0 16,-4 2 0-16,-2 1 0 15,-3 6-1840-15,-1-1-256 0,-3-2-48 0,0 2-14640 0</inkml:trace>
  <inkml:trace contextRef="#ctx0" brushRef="#br0" timeOffset="27946.96">8006 13424 26719 0,'0'0'1184'0,"0"0"240"0,0 0-1136 0,0 0-288 0,0 0 0 0,8-1 0 16,1-1 960-16,3-2 128 0,3 1 16 0,4-2 16 0,4-2-288 16,2 1-64-16,3-2-16 0,3 0 0 0,2 2-432 0,0-2-96 15,-1 4-16-15,-3 2 0 0,1-1-384 0,-4 3-80 16,-4 3 0-16,-6 0-9728 15,-5 4-1920-15</inkml:trace>
  <inkml:trace contextRef="#ctx0" brushRef="#br0" timeOffset="28079.91">8084 13714 29087 0,'26'-12'1280'0,"-10"8"272"0,2-5-1232 0,8 2-320 15,4-1 0-15,2 0 0 0,6-1 320 0,1 0 16 16,5-1 0-16,-1 2 0 0,0-1-208 0,-4 3-128 15,0 2 128-15,9-3-13648 0</inkml:trace>
  <inkml:trace contextRef="#ctx0" brushRef="#br0" timeOffset="29084.61">9705 13083 15663 0,'0'0'1392'0,"3"-7"-1120"0,-3-4-272 0,1 3 0 16,-1-3 1824-16,0 4 304 0,0 7 64 0,0 0 16 15,0 0-928-15,0 0-192 0,0 0-48 0,0 0 0 16,-5 10-592-16,-2 6-128 0,2 3-32 0,-1 7 0 16,-2 6 32-16,2 6 16 0,0 6 0 0,-2 4 0 15,-1 1 80-15,-1 4 16 0,-3 3 0 0,1-1 0 0,-4 3 144 0,0 1 16 16,-1 2 16-16,1-3 0 0,-2-2-336 16,4-4-64-16,0-2-16 0,2-6 0 0,2-2-48 0,3-7-16 15,0-4 0-15,4-3 0 0,-1-8 0 0,2-2 0 16,4-3 0-16,2-2 0 15,-4-13-512-15,0 0-128 0,12-12 0 0,-3 2-9536 16,-1-1-1888-16</inkml:trace>
  <inkml:trace contextRef="#ctx0" brushRef="#br0" timeOffset="29397.09">9680 13053 28959 0,'-2'-16'1280'0,"4"6"272"0,0-3-1232 0,3 0-320 16,2-2 0-16,1-2 0 0,4 2 752 0,2 1 80 15,2 3 32-15,5-2 0 0,3 2-96 0,0 3-32 16,5-2 0-16,1 3 0 0,1 4-320 0,2-1-64 16,0 1-16-16,-1 7 0 0,-1 1-160 0,-5 7-48 0,-1 0 0 0,-4 6 0 15,-2 5-128-15,-5 1 0 0,-4 2 0 16,-5 2 0-16,-5-2 0 0,-2 5 0 0,-4 2 0 15,-3-1 0-15,-7-2 0 0,-1-1 0 0,-2-1 144 0,-3-5-144 16,-2-1 208-16,0-2-16 0,1-2-16 0,-1-3 0 16,2-1-32-16,-1-5 0 0,2 0 0 0,-2-8 0 15,4-1-1360 1,1-5-256-16,3-4-64 0</inkml:trace>
  <inkml:trace contextRef="#ctx0" brushRef="#br0" timeOffset="29642.24">10679 13286 22111 0,'0'0'1968'0,"6"6"-1584"15,2 1-384-15,-2 3 0 0,2 4 1408 0,-2 2 208 16,-2 3 48-16,1 3 0 0,-3 1-336 0,-2 5-64 15,-1-3-16-15,-3 4 0 0,-5 2-240 0,-2-1-48 16,0 4-16-16,-5-1 0 0,-1-2-208 0,-2 2-32 16,-3-2-16-16,-1 1 0 0,-1-4-288 0,0-3-48 15,0 0-16-15,1 0 0 0,-1-6-208 0,1-2-128 16,1-4 128-16,0-5-128 16,2-2-1536-16,2-2-384 0,2-8-80 0</inkml:trace>
  <inkml:trace contextRef="#ctx0" brushRef="#br0" timeOffset="30317.29">12921 12261 9215 0,'0'0'816'0,"0"0"-656"15,0 0-160-15,4-5 0 0,-4 5 1728 0,0 0 304 16,4-5 64-16,-2-1 16 0,-2 6-352 0,0 0-64 16,-1-6-16-16,-2 2 0 0,-2-1-336 0,-1 0-80 15,-2 1-16-15,-1 2 0 0,-2 1-288 0,-2 2-64 16,-2 2-16-16,-3 1 0 0,-2 2-192 0,-3 2-48 15,-4 5 0-15,-1-1 0 0,-2 1-64 0,-3 5 0 0,-2 5-16 0,0 2 0 16,-3 6-96-16,-3 3-16 16,-1 7 0-16,1 2 0 0,3 6-192 0,1 7-32 0,3 8-16 0,4-2 0 15,0 3-208-15,9-7 0 0,5-2 128 0,9-2-128 16,6-2 160-16,6-4-16 0,4-5 0 0,6 1 0 0,6-8 208 16,7-3 32-16,5-5 16 0,8 0 0 15,5-7 96-15,5-4 16 0,5-3 0 0,2-6 0 16,2-4-32-16,0-4 0 0,-1-5 0 0,1-5 0 0,0-4-80 15,-6-5-16-15,0-4 0 0,-2-1 0 0,0-4 64 16,-2-2 16-16,-3-3 0 0,-4-5 0 0,-2-8 48 0,-5-4 16 16,-2-5 0-16,-5-6 0 0,-4-10 0 0,-3 2 0 15,-10 8 0-15,-4 1 0 0,-7 6-240 0,-4 3-48 16,-9 14-16-16,-2 3 0 0,-4 3-80 0,-6-2-16 16,-6 5 0-16,-5 3 0 0,-4-2-128 0,-2 4 0 15,-1 4-160-15,-15-1 160 16,2 2-1392-16,6 4-176 0,4 9-32 0,7 2-12448 15,5 3-2480-15</inkml:trace>
  <inkml:trace contextRef="#ctx0" brushRef="#br0" timeOffset="32229.06">1669 15948 13823 0,'0'0'1216'0,"6"-11"-960"0,1 4-256 0,2-3 0 15,-3 2 1200-15,0-1 192 0,-6 9 32 0,8-8 16 16,-2-1 272-16,-6 9 48 0,3-7 16 0,-3 7 0 15,0 0-368-15,0 0-64 0,-1-10 0 0,1 10-16 16,0 0-288-16,0 0-48 0,0 0-16 0,-11 2 0 16,0 6-464-16,2-3-112 0,-1 5-16 0,-9 10 0 15,-3 5-128-15,-2 6-48 0,-3 4 0 0,-1 4 0 16,-2 9 48-16,-3 5 0 0,-4 2 0 0,1 5 0 16,2 9-96-16,4 3-16 0,0 1 0 0,6-1 0 15,5-1-144-15,5-1 0 0,3-7 0 0,7-5 0 0,3-7 128 16,4-8-128-16,6-6 0 0,4-5 128 0,2-7-128 0,9-5 192 15,4-6-192-15,9-3 192 0,8-8 112 0,4-5 16 16,5-10 16-16,3-4 0 0,1-7 144 0,3-10 32 16,2-5 0-16,2-2 0 0,2-9-32 0,-1-1 0 15,-1-1 0-15,-7-3 0 0,-2-3 16 0,-2-1 0 16,-5-4 0-16,-1 0 0 0,-4-7-48 0,-9 3 0 16,-7 5 0-16,-7 6 0 0,-9 3-128 0,-5 10-48 15,-9 6 0-15,-7 4 0 0,-6 3-112 0,-5 7-32 16,-7 5 0-16,-5 9 0 0,-6 0-128 0,-2 8 0 15,-9 5-160-15,0 4 160 16,-2 0-1328-16,3 1-160 0,-2 1-48 0,8-2 0 16,6 1-944-16,10 1-192 0,7 0-32 0</inkml:trace>
  <inkml:trace contextRef="#ctx0" brushRef="#br0" timeOffset="32580.92">4207 16148 21647 0,'0'0'960'0,"-1"-9"192"0,-4-1-912 0,3 3-240 0,2 7 0 0,0 0 0 0,0 0 1360 0,-8 0 240 15,-1 2 32-15,0 6 16 0,-1 1-448 0,0 3-96 16,0 4-16-16,-3 3 0 0,-1 2-320 0,-1 6-64 16,-2-3 0-16,-1 5-16 0,1 2-240 0,1-2-32 15,1 0-16-15,2-3 0 0,1 1-240 0,1-3-160 16,3-5 192-16,1-1-192 0,2-3 0 0,4-6-144 15,1-9-16-15,0 0-10336 16,0 0-2080-16</inkml:trace>
  <inkml:trace contextRef="#ctx0" brushRef="#br0" timeOffset="32748.08">3972 15635 36863 0,'-18'-5'3264'0,"10"1"-2608"15,1-2-528-15,7 6-128 0,0 0 240 0,0 0 16 16,-7 0 0-16,7 0 0 0,0 0-256 0,0 0-128 0,-5 6 128 0,5-6-208 16,0 0 80-16,0 0 128 15,6 6-208-15,4 2 80 16,1 1-2576-16,2-5-512 0</inkml:trace>
  <inkml:trace contextRef="#ctx0" brushRef="#br0" timeOffset="33084.08">5259 15773 23039 0,'-14'2'1024'0,"5"-2"192"0,-1 1-960 0,-2 1-256 16,-1 2 0-16,-3 3 0 0,-4-1 2144 0,-3 5 384 16,-1-2 80-16,-3 5 16 0,-1-1-1280 0,1 0-240 15,2 1-48-15,1 1-16 0,1 1-464 0,1 2-80 16,2-1-32-16,2-1 0 0,3 0-160 0,3-2-48 15,3 0 0-15,4 0 0 0,3 1-64 0,6-1-32 16,2 0 0-16,4 0 0 0,2 0-160 0,2 2 160 16,2-1-160-16,2 1 160 0,1-2-160 0,-1 1 192 15,-3 0-192-15,-1 0 192 0,-3-1 16 0,-4-1 16 16,-5 0 0-16,-3 1 0 0,-3-3 224 0,-5 1 32 0,-3 2 16 0,-6 0 0 16,-6 1 0-16,-6-5 0 0,-5-1 0 0,-1-4 0 15,-1-1-304-15,-1-3-64 0,0-2-128 0,0-4 192 31,4-3-1936-31,3-1-400 0,3-3-80 0,5-4-15440 0</inkml:trace>
  <inkml:trace contextRef="#ctx0" brushRef="#br0" timeOffset="33520.69">7144 15869 32831 0,'-8'-17'1456'0,"3"6"288"0,-3-5-1392 0,2 4-352 15,-2 0 0-15,0 3 0 0,-3-1 176 0,-1 4-48 16,-5 3 0-16,1 1 0 0,-2 1 352 0,-1 3 64 15,-2 4 16-15,0 6 0 0,-2 3-352 0,-1 4-64 16,-4 2-16-16,2 1 0 0,-2 3-128 0,5 0 160 16,1-2-160-16,3 2 160 0,3-3-160 0,6-2 192 15,3-2-192-15,4-3 192 0,4 1-192 0,3-6 0 16,4-1 144-16,1-6-144 0,3-3 416 0,6-3 16 16,4-6 0-16,3 1 0 0,2-6 160 0,1 0 48 15,0 0 0-15,0 3 0 0,-7 2-320 0,0 4-48 16,-4 2-16-16,-4 3 0 0,-4 4-80 0,-1 6-32 15,1 2 0-15,-3 4 0 0,-1 4-16 0,0 3 0 16,0 1 0-16,0-2 0 0,-1 0-128 0,1 1 0 16,0-3 0-16,2-1 0 0,0-4 0 0,5-2 0 0,0-2 0 15,4-4 0 1,1-3-1024-16,4-6-224 0,2-4-48 0,3-3-16208 0</inkml:trace>
  <inkml:trace contextRef="#ctx0" brushRef="#br0" timeOffset="34028.39">9192 15715 8287 0,'-16'-3'368'0,"7"7"80"0,2 0-448 0,7-4 0 0,0 0 0 0,0 0 0 16,0 0 3328-16,5 6 576 15,4 2 112-15,5-4 16 0,1-3-1728 0,7-1-336 16,2 0-80-16,5-1-16 0,4-3-592 0,1-2-128 16,1-2-32-16,1-2 0 0,3 1-224 0,-3-5-32 0,0-1-16 0,-3-1 0 15,-4 0-112-15,-2 2-32 16,-4-3 0-16,-4 2 0 0,-5 0-288 0,-4 2-64 0,-6 4-16 16,-4-1 0-16,-4 2-80 0,-5 1 0 0,-5 3-16 0,-6 3 0 15,-8 6-112-15,-5 6-128 0,-6 3 176 0,-3 4-176 16,-4 2 0-16,-2 3 0 0,-2 8 0 0,2-1 0 15,4 1 0-15,6 3 0 0,7 0 0 0,5 1 0 16,3-2 0-16,5-5 0 0,10-2 0 0,5-1 0 16,4-2 0-16,7-3 0 0,3-2 0 0,7-3 0 15,6-4 0-15,8 1-144 0,5-5 144 0,7-3-192 16,5-4-1680-16,0-4-352 0,3-2-64 16</inkml:trace>
  <inkml:trace contextRef="#ctx0" brushRef="#br0" timeOffset="34190.98">10016 15989 33567 0,'0'0'1488'0,"-8"2"304"16,-1-2-1424-16,9 0-368 0,-11 2 0 0,11-2 0 0,0 0 1568 0,0 0 240 16,0 0 48-16,0 0 16 0,0 0-1104 0,0 0-240 15,0 0-32-15,0 0-16 0,9-4-352 0,2-1-128 0,-3-1 0 0,1 2 144 31,0 2-1760-31,-9 2-368 0,12-4-64 0</inkml:trace>
  <inkml:trace contextRef="#ctx0" brushRef="#br0" timeOffset="34939.81">11952 15332 7359 0,'0'0'320'0,"0"0"80"16,-7-9-400-16,-2-3 0 0,0 2 0 0,3-1 0 0,-1 2 4096 0,1 2 720 0,0-3 160 0,-1 2 16 16,1 0-2464-16,6 8-496 0,0 0-112 0,-10-1 0 15,1 0-832-15,0 6-176 0,1 1-16 0,1 7-16 0,-1 6-464 0,-1 5-96 16,-1 8 0-16,4-7-16 16,-2 7-32-16,0 8 0 0,2 3 0 0,-2 0 0 0,-2 4-128 0,0-1-16 15,0 0-128-15,1-4 192 0,3 1-32 0,-1-6-16 16,5-6 0-16,0-3 0 0,1-5 16 0,2-4 0 15,3-5 0-15,3-2 0 0,0-6 272 0,3-2 48 16,2-7 16-16,4-3 0 0,5-9 336 0,0-3 80 16,7-4 16-16,0-4 0 0,0-1-496 0,1-4-112 15,-1 1 0-15,0-3-16 0,2-3-304 0,-5 1 128 16,0-1-128-16,0 2 0 0,-1 3 0 0,-1 7 0 16,-2 1 0-16,6-2 0 15,-5 7-320-15,-3 2-80 0,-4 4-16 0,-1 6 0 16,-1 4-2592-16,-3 2-528 0</inkml:trace>
  <inkml:trace contextRef="#ctx0" brushRef="#br0" timeOffset="36051.93">12908 15473 21183 0,'-11'-7'1888'0,"6"2"-1504"0,-2 1-384 0,0 0 0 16,-2 3 3072-16,-1 1 560 0,0 1 96 0,-3 4 32 15,-2 1-2992-15,-3 1-608 0,-1 0-160 16,-2 4 0-16,-2 3 512 0,-1 2 32 0,-2 2 16 16,-1 1 0-16,-1 1-208 0,1 2-32 0,1 1-16 0,0 1 0 15,3-1-112-15,3-3-32 0,3 1 0 0,6-2 0 16,3-3-160-16,3-1 192 0,4-1-192 0,4-3 192 16,3-3-48-16,4-1 0 0,3-1 0 0,3-3 0 0,5-5 64 0,2-3 16 15,2-1 0-15,0 1 0 16,1-5 32-16,-1 2 0 0,1-5 0 0,-2 2 0 0,-3 0-64 0,-2-2 0 15,2 4 0-15,-6-3 0 0,-2 6-192 16,-2-2 176-16,-1 5-176 0,-1 3 160 0,0-3-160 0,-1 3 0 16,-8 0 0-16,7 4 0 0,1 1 0 0,-2 3 0 15,1-3-128-15,0 1 128 0,2 2 0 0,1-4 0 16,1-1 0-16,1 0 0 0,2 1 0 0,2-7 0 16,1-1 0-16,5-1 0 0,2-4 0 0,3 0 0 15,2-3 0-15,2-5 128 0,0-2-128 0,4-2 0 16,-1-2 0-16,2-5 0 0,-1 1 0 0,2-3 128 15,1-2-128-15,2-5 0 0,-1-3 128 0,2 0-128 16,-2-6 128-16,-1-2-128 0,-1-4 144 0,-3-3-144 16,-2-4 160-16,-1 2-160 0,-2-2 0 0,-4-2 0 15,-2 2 0-15,-4 6 0 0,-2 6 0 0,-5 5-160 16,0 6 32-16,-6 7 0 0,-1 9 128 0,-3 4-208 16,-4 6 80-16,-3 4 128 0,-5 8-256 0,-4 6 80 15,-5 10 16-15,-3 5 0 0,-2 3 0 0,0 7 0 16,-4 7 0-16,-2 3 0 0,-3 8 160 0,-3 5-160 15,-2 5 160-15,1 2-160 0,1 6 160 0,3 0 0 0,3-5 0 16,3-1 0-16,6-5 0 0,3-4 0 0,5-4 0 0,5-4 0 16,5-9 0-16,3-6 0 0,3-5 0 0,4-5 0 15,0-4 192-15,5-3-16 0,2-7-16 0,2-5 0 16,5-3 160-16,2-4 48 0,2-5 0 0,3-2 0 16,1-4-160-16,0-5-16 0,1-3-16 0,0 0 0 15,1-4-176-15,1 0 192 0,-2-1-192 0,-1 4 192 16,-1-3-192-16,-2 5 0 0,-3 5 144 0,-3 0-144 0,-4 4 0 0,-3 5 0 15,-4 2 0-15,-3 4 0 16,-6 3 0-16,0 0 0 0,2 11 0 0,-4 1 0 0,-3 3 0 0,-1 3-160 16,-3 1 160-16,-1 4 0 0,-2 0 0 0,1 0 0 15,0 1 0-15,0 1 0 0,2-2 0 0,2-1 0 16,2-1 0-16,2-5 0 0,2-1 0 0,3-2 0 16,4-1 0-16,0-5 0 0,7-4 0 0,2-1 0 15,4-4 0-15,3 0 144 0,-2-2 0 0,5-2 0 16,-1-7 0-16,2-1 0 0,1 0-144 0,-1-2 160 15,0-2-160-15,-1 0 160 0,3 0-160 0,-4 0 160 16,-2 2-160-16,-2 3 160 0,-1-1-160 0,-4 4 0 16,-3 4 0-16,-3 2 128 0,-9 4-128 0,0 0 0 15,0 0 0-15,4 10 0 0,-6 4 0 0,0 1-176 16,-2 3 176-16,0 2-128 0,0 2 128 0,1 2 0 16,-1-2 0-16,2-5 0 0,2 1 0 0,4-1 0 0,3-2 0 0,2-4 0 15,2 0 0-15,4-5 0 16,3-1 0-16,4-4 0 0,1-1 128 0,1-3-128 0,1-4 128 15,3 2-128-15,3-4 128 0,-1 2-128 0,1-2 160 16,-1 0-160-16,1-5 144 0,-3 1-144 0,2 2 128 0,-1-3-128 16,1-4 192-16,-1 3-32 0,-1-1-16 0,-2 2 0 15,0 2-16-15,-2-4 0 0,-1 1 0 0,-1-1 0 16,-3 0-128-16,-3 1 128 0,-1 2-128 0,-2-1 128 0,-3-3-128 16,-2-1 160-16,-2 0-160 0,-3 0 160 0,-3 2-160 0,-3-1 0 15,-2 2 144-15,-1 4-144 0,-3-1 0 0,-1 1 0 16,-4 4 0-16,0 6 128 0,-5 1-128 0,-3 4 0 15,-3 7 0-15,-1 6 0 0,-3 4 0 0,1 5 0 16,-1 6-144-16,1 2 144 0,2 2 0 16,6 0 0-16,4 0 0 0,5-2 0 0,6 2 0 0,5-4 0 15,7-3 128-15,5-1-128 0,6-3 144 0,5-1-144 16,5-3 160-16,5-5-160 0,5-6 160 0,7-1-160 16,4-6 160-16,28-1-160 15,-2-3-1408-15,6 1-384 0,4-1-80 0</inkml:trace>
  <inkml:trace contextRef="#ctx0" brushRef="#br0" timeOffset="36667.19">17805 14959 22863 0,'0'0'1008'0,"2"-5"208"0,1-2-960 0,-1-3-256 15,0 0 0-15,0 2 0 0,-4 3 1216 0,2 5 192 16,-4-8 32-16,-1 5 16 0,-4 0-208 0,-3 3-32 15,-3 1-16-15,-3 4 0 0,-3 2-576 0,-5 0-112 16,-4 5-32-16,-3-1 0 0,-4 6 160 0,-1-1 16 16,-6 1 16-16,1 5 0 0,-3 4-64 0,2-3-16 15,1-1 0-15,2 1 0 0,3 1-144 0,4 0-16 16,2 1-16-16,6-2 0 0,6-2-32 0,5-2-16 16,3-2 0-16,7 0 0 0,5-2-112 0,7 0-32 15,5-2 0-15,7-3 0 0,7 3 64 0,6-4 16 16,3 1 0-16,8-2 0 0,2 2-80 0,3-4-16 15,1 2 0-15,3-4 0 0,0-1-208 0,0 1 176 16,-1 0-176-16,-2-1 160 0,-2-5-160 0,0 2 128 16,-2-1-128-16,-4-1 128 0,-5 0-128 0,-4 0 160 0,-6-2-160 15,3 0 160 1,-9 0-992-16,-6-2-192 0,-5 0-32 0,-9 6-16 0,-1-13-1648 16,-3 4-336-16</inkml:trace>
  <inkml:trace contextRef="#ctx0" brushRef="#br0" timeOffset="36880.96">17474 15281 30399 0,'0'0'2704'0,"-2"-5"-2160"15,-2 2-544-15,4 3 0 0,-1-11 800 0,2 6 48 16,-1 5 16-16,9-9 0 0,3 2 256 0,6 0 48 16,5-1 16-16,5 2 0 0,5-1-528 0,6 0-96 15,6 1-32-15,5-4 0 0,5 2-32 0,0-2-16 16,4 3 0-16,0-5 0 0,1 3-224 0,1-2-32 15,3 3-16-15,-2-1 0 0,3 0-208 0,-2-3 0 16,-3-2 128-16,-4 2-128 16,-6 6-608-16,-3 1-160 0,-7-5-48 0,-3 5 0 15,-5-1-704-15,-7 1-144 0,-4 2-16 0,-6 0-16 16,-4 2-864-16,-3 1-160 0,-8 0-32 0</inkml:trace>
  <inkml:trace contextRef="#ctx0" brushRef="#br0" timeOffset="37123.87">17919 15255 28271 0,'-29'-3'1248'0,"19"3"272"0,1 0-1216 0,2 1-304 0,7-1 0 0,0 0 0 15,0 0 1072-15,8-1 144 0,5 0 48 0,6-2 0 16,6 1-320-16,7-1-64 0,5 1-16 16,5-1 0-16,6-1-224 0,4-2-64 0,4 1 0 0,4 1 0 15,2-3-96-15,0-1-32 0,-1 2 0 0,0-5 0 16,-1 4-192-16,0-1-32 0,0 4-16 0,-3 1 0 15,-1-5-208-15,-4 2 0 0,-2-1 0 0,-5 1 0 16,-5 2-384-16,-3 1-160 0,-6-2-32 16,-3 0-16-16,-2 7-2032 0,-3 1-416 0,-3 2-80 0,4-2-10768 15</inkml:trace>
  <inkml:trace contextRef="#ctx0" brushRef="#br0" timeOffset="37462.32">18580 14821 24991 0,'-16'-16'1104'0,"10"8"240"0,0 2-1088 0,1-3-256 16,4 0 0-16,1 0 0 0,0 9 928 0,5-6 128 0,2 1 32 0,5-2 0 15,3 4-176-15,7 0-16 16,2 2-16-16,8-1 0 0,5 1-192 0,4 1-48 15,5 1 0-15,5 1 0 0,5-1 144 0,0 3 32 16,-1 3 0-16,2 1 0 0,0 2-144 0,-1 2-32 0,0 3 0 0,-1 4 0 16,-5 3-176-16,-1 4-32 0,-4 1-16 15,-5 5 0-15,-6 0-96 0,-6 3-32 0,-8 1 0 0,-6 2 0 16,-7 1 0-16,-7 4 0 0,-8-2 0 0,-7 2 0 16,-7 1 48-16,-4-5 16 0,-6 2 0 0,-5-4 0 15,-5-4 80-15,-4-3 16 0,-5 2 0 0,-1-7 0 16,0 2-176-16,1-5-16 0,0-2-16 0,4-2 0 15,4-1-1056-15,5-3-208 16,4-5-32-16,-6 4-18736 0</inkml:trace>
  <inkml:trace contextRef="#ctx0" brushRef="#br0" timeOffset="39089.14">21619 15034 15663 0,'-6'-11'1392'0,"6"11"-1120"0,-1-5-272 0,-3-2 0 16,0 0 1856-16,-1 0 304 0,-1 0 64 0,-2 4 16 15,-2-4-704-15,-2 2-144 0,0 0-32 0,-4 0 0 0,2 0-528 0,-2 4-128 16,-4-1 0-16,-2 2-16 0,-2 3-288 0,0 2-48 16,-2 0-16-16,-2 3 0 0,0 2-64 0,-1 4-16 15,0 4 0-15,0 3 0 0,-1-2-16 0,2 3-16 16,0 1 0-16,3 3 0 0,2 4-80 0,3-4-16 15,3 0 0-15,6-1 0 0,3-4-128 0,4-2 0 16,6-3 0-16,3-1 0 0,4-2 256 0,5-4 32 16,5 0 0-16,4-5 0 0,3-4 320 0,3-4 64 15,2-4 16-15,3 1 0 0,2-7-80 0,2-2-16 16,1 1 0-16,0-3 0 0,-3-3-208 0,1-1-32 16,1-2-16-16,2-4 0 0,-1-4-96 0,3-3-32 15,0-3 0-15,1-3 0 0,-1-7-208 0,0-5 176 16,4-4-176-16,-2-1 160 0,0-2-160 0,-1 2 192 15,0-3-192-15,-5 2 192 0,-1 6-192 0,-4 4 0 16,-2 1 0-16,-5 7 0 0,-3 5 0 0,-4 4 0 0,-2 4 0 16,-4 5 0-16,-6 4 0 0,0 4 0 0,-1 1 0 15,-2 6 0-15,-4 8-176 0,0 0 176 16,-8 3-128-16,-2 8 128 0,-3 3-192 0,-2 8 64 0,-3 1 0 16,-5 7 0-16,-1 4 128 0,-3 7 0 0,-2 5 0 15,-3 5-128-15,-2 2 128 0,-1 4 0 0,0 5 0 0,2-1-128 16,1 4 128-16,6-4 0 0,4-2 0 0,4-5-128 15,6-4 128-15,3-2 0 0,4 1-144 0,5-7 144 16,5-3 0-16,2-3 0 0,3-3 0 0,4-3 0 16,3-6 0-16,2-1 0 0,1-4 0 0,3-6 0 0,1-3 240 15,3-6-48-15,1-2 0 0,1-3 0 0,2-4 32 16,1-6 0-16,1-2 0 0,0-2 0 0,-2-1-64 0,1-1-16 16,-6 0 0-16,0 2 0 0,-1-3-144 0,0-1 192 15,-2 0-192-15,0 1 192 0,-2 0-192 0,-2 1 128 16,-3-1-128-16,0-1 128 0,-3 1-128 0,-6 5 0 15,-3 4 0-15,-4-1 128 0,-5 4-128 0,-5 2 0 16,-1 4 0-16,-6 2 0 0,-3 2 0 0,-3 4 0 16,0 2 0-16,-1 4-176 0,-2-1 176 0,4 3 0 15,1 2-144-15,2-1 144 0,1 2 0 0,4 0 0 16,2 0-144-16,3-1 144 0,2-2 0 0,5 1-128 16,2-1 128-16,5-2 0 0,4 0 0 0,2-4-128 15,3 0 128-15,3-1 0 0,2-1 0 0,2-4 0 16,4-2 0-16,1-2 0 0,4-2 0 0,1-2 176 15,4-5-176-15,-1 1 160 0,-1-5-32 0,1 0-128 16,3 0 192-16,0-5-64 0,0-5-128 0,1-1 160 16,-1 0-160-16,2-4 160 0,2 3-160 0,0-6 128 15,1-1-128-15,1-1 128 0,0-2-128 0,0-5 0 16,0-3 144-16,1-6-144 0,0-5 0 0,-1 0 144 0,-2-1-144 16,0-5 0-16,1-5 128 0,2 4-128 15,-2-2 0-15,1 7 0 0,-2 1 0 0,-4 4 0 0,-5 6 0 0,-3 4 0 16,-2 8 0-16,-8 7-144 0,-3 5 144 0,-3 3-128 15,-4 4 128-15,-3 3 0 0,-6 11 0 0,0 0 0 16,0 0-144-16,-10 9 144 0,-4 3-160 0,-4 9 160 16,-3 3-176-16,-7 9 176 0,0 5-192 0,0 4 192 15,-5 6 0-15,0 8-128 0,0 4 128 0,1 3 0 0,1 6 0 16,2 0 0-16,1-3-128 0,5-1 128 0,4-4 0 0,4 1 0 16,2-7-128-16,3-2 128 0,2-4 0 0,3-5 0 15,1-5 0-15,2-5 0 0,-1 1 0 0,2-5 0 16,0-6 0-16,1-3 0 15,0-5-448-15,1-3 0 0,0-5 16 0,-1-8 0 16,0 0-2768-16,3-5-544 0</inkml:trace>
  <inkml:trace contextRef="#ctx0" brushRef="#br0" timeOffset="39235.66">22968 14840 28559 0,'0'0'2544'0,"0"0"-2032"16,9-7-512-16,2 2 0 0,5 1 1872 0,1-1 288 15,5 1 48-15,5 4 16 0,4 0-1264 0,6 0-240 16,7 0-48-16,1 0-16 0,-8 1-400 0,5 1-96 16,4-2-16-16,3 1 0 15,2 1-1536-15,1 0-304 0,2-1-64 0</inkml:trace>
  <inkml:trace contextRef="#ctx0" brushRef="#br0" timeOffset="40227.99">24720 15462 4607 0,'0'0'192'0,"0"0"64"0,0 0-256 0,-7 9 0 16,7-9 0-16,-5 7 0 0,5-7 3520 0,0 0 640 15,-6 9 144-15,6-9 32 0,0 0-2416 0,0 0-464 16,0 0-112-16,0 0 0 0,0 0-96 0,0 0-16 16,0 0 0-16,0 0 0 0,6-7 112 0,3-2 0 15,1-3 16-15,2 0 0 0,2-6-384 0,3-2-80 16,1-2 0-16,1-1-16 0,2-6-176 0,1-2-16 15,4-4-16-15,2-5 0 0,2 0-240 0,5-5-48 16,0-7-16-16,6-6 0 0,3-1-128 0,1-2-32 16,-3-5 0-16,0 4 0 0,-1-2-208 0,-2 4 176 15,0 5-176-15,-2 1 160 0,-4 3-160 0,-2 3 0 16,-3 9 144-16,-3 0-144 0,-1 3 144 0,-2 4-144 16,-2 1 192-16,-2 7-192 0,-5 5 128 0,-2 3-128 15,-2 0 0-15,-1 5 0 0,-3 3 0 0,-5 8 0 16,0 0 0-16,0 0 0 0,0 0 0 0,0 0 0 15,0 0 0-15,0 0-144 0,-3 14 144 0,-1 5-128 0,1 3 128 0,-2 7-128 16,1 0 128-16,0 8 0 0,-1 6 0 0,1 2 0 16,0 5 0-16,2 3 0 0,-1 3 0 0,-2 1-128 15,-1 0 128-15,-1 2 0 0,0-2 0 0,-1-1 0 16,0 0 0-16,0-3 0 0,0-3 0 0,2-1 0 16,0-4 0-16,1 1 0 0,0-5 0 0,4 0 0 15,0-4 0-15,1-5 0 0,2-2 0 0,2-7 0 0,-1-2 0 0,0-5-128 16,3-3 128-16,0-3 0 15,-6-10-1392-15,0 0-192 0,10-5-32 16,-4-3-15472-16</inkml:trace>
  <inkml:trace contextRef="#ctx0" brushRef="#br0" timeOffset="40393.76">25036 14969 40543 0,'-14'-17'1792'0,"9"6"384"0,2 2-1744 0,5-1-432 15,3 3 0-15,4-2 0 0,3 4 304 0,9 3-32 16,8-2 0-16,4-1 0 0,8 0-32 0,4 1-16 16,5 0 0-16,1-1 0 0,0 3-224 0,-2-1 176 15,3 1-176-15,-3 0 160 0,-3 2-368 0,-3 0-80 16,-1 0-16-16,-3 0 0 16,-1-1-2864-16,-1 0-576 0</inkml:trace>
  <inkml:trace contextRef="#ctx0" brushRef="#br0" timeOffset="41125.32">26813 14745 16527 0,'-11'9'720'0,"11"-9"176"0,-13 1-720 16,4 1-176-16,-1 1 0 0,1 0 0 0,9-3 1600 0,0 0 304 15,0 0 48-15,0 0 16 0,0 0 48 0,0 0 16 16,4-5 0-16,6 2 0 0,3-1-592 0,6-1-112 16,9-1-32-16,6 1 0 0,7-4-464 0,4 3-112 15,5-3-16-15,2 2 0 0,9 4-128 0,3-5-16 16,-1 0-16-16,3 6 0 0,0-1-144 0,1-1-16 15,-4-1-16-15,1 3 0 0,-2 2-240 0,-4 1-128 16,-4 0 128-16,-10 2-128 0,-6-4 0 0,-7 3-128 16,-8 2 0-16,-8 0 0 15,-15-4-1792-15,0 0-336 0,-8 7-80 0,-11 4-13616 0</inkml:trace>
  <inkml:trace contextRef="#ctx0" brushRef="#br0" timeOffset="41336.69">26772 15060 28559 0,'-12'4'1264'0,"12"-4"272"0,-5 9-1232 0,5-9-304 0,1 8 0 0,5 1 0 16,4-3 1216-16,6-2 192 0,3 0 48 0,11-1 0 15,6-1-96-15,7-2-16 0,8-4 0 0,6 3 0 16,7 1-512-16,2-2-96 0,0 0-32 0,0-2 0 0,0-5-256 0,0 0-48 16,0 0-16-16,0 0 0 0,-2-2-192 15,-2-1-64-15,-3-2 0 0,-5-1 0 0,-4 4-320 0,-3 1-80 16,-5-4-16-16,-14 7 0 15,0-3-2544-15,-1 4-512 0,-1-4-112 0</inkml:trace>
  <inkml:trace contextRef="#ctx0" brushRef="#br0" timeOffset="41885.69">29669 14218 20271 0,'4'-11'1792'0,"0"3"-1424"0,0-4-368 0,-2 3 0 16,0-2 704-16,0-2 80 0,-4 4 16 0,2-1 0 15,-3 4 448-15,-1-2 96 0,0 2 0 0,-3 2 16 16,-1 0-528-16,-5 1-128 0,-3 3 0 0,-4 4-16 16,-3 0-208-16,-4 1-32 0,-5 5-16 0,-3 3 0 15,-4 4 48-15,-2 5 16 0,-5 3 0 0,-1 8 0 16,-3 4-32-16,2 6 0 0,-4 5 0 0,3 4 0 0,4 3-144 15,4 1-16-15,5 0-16 0,8-2 0 0,6-4-32 0,6 1 0 16,6-3 0-16,5-5 0 0,5-2 96 16,6-4 16-16,6-3 0 0,6-2 0 0,3 0 144 0,6-8 48 15,5-3 0-15,6-4 0 0,3-3 0 0,6-1 0 16,5-4 0-16,0-4 0 0,0-7-112 0,0-3 0 16,1-1-16-16,1-4 0 0,-2-7-16 0,1-3 0 15,2-6 0-15,0-5 0 0,-2-5 64 0,-2-6 16 16,-4-11 0-16,-3-3 0 0,-4-5-112 0,-8 1-32 15,-8-3 0-15,-6 3 0 0,-8 4-160 0,-8 1-16 16,-7 3-16-16,-6 1 0 0,-7 7-160 0,-6 1 0 16,-5 3 144-16,-5 3-144 15,-2 3-576-15,-1 6-176 0,0 4-32 0,3 5-16 16,3 4-2192-16,6 7-432 0</inkml:trace>
  <inkml:trace contextRef="#ctx0" brushRef="#br0" timeOffset="43841.73">8623 6994 16127 0,'-9'-1'704'0,"9"1"160"0,0 0-688 0,0 0-176 16,0 0 0-16,0 0 0 0,0 0 1296 0,0 0 240 16,3 7 32-16,2 0 16 0,3-1-112 0,3-3-32 15,3 1 0-15,5-1 0 0,5 1-416 0,2-4-96 16,4 0-16-16,5-2 0 0,3-1-464 0,0-1-112 15,2-1-16-15,0-2 0 0,-1 0-320 0,-4 3 144 16,-2-2-144-16,-4 2-9280 16,-5 0-1936-16</inkml:trace>
  <inkml:trace contextRef="#ctx0" brushRef="#br0" timeOffset="43978.96">8637 7341 27647 0,'0'0'2448'0,"9"-2"-1952"0,4-1-496 0,3 0 0 15,7 1 1520-15,3-1 208 0,6 2 32 0,6 0 16 16,5-3-1456-16,4 1-320 0,2-2 0 0,4-2 0 16,0 2 0-16,-2-2-192 0,2 0 192 0</inkml:trace>
  <inkml:trace contextRef="#ctx0" brushRef="#br0" timeOffset="44583.53">10456 7069 19343 0,'-7'-13'848'0,"4"8"192"0,1-5-832 0,0 1-208 0,1-2 0 15,0 1 0-15,-1-3 1824 0,1-1 320 16,-3 4 64-16,1-2 16 0,-1 0-1664 0,-3 3-336 0,-3-1-64 0,-2 2-16 16,-2-4-16-16,-3 4-128 0,-1-1 192 0,-2 4-64 15,0 2 80-15,-6 3 16 0,1 4 0 0,-3 2 0 16,-4 7-64-16,-2 6-16 0,-1 5 0 0,0 5 0 15,-3 4 176-15,1 3 16 0,1 1 16 0,2 1 0 16,6 0-16-16,2 0 0 0,6-1 0 0,5-4 0 16,7-4-128-16,6-6-16 0,5-4-16 0,8-5 0 0,5-2 272 15,7-7 48-15,5-6 16 0,5-10 0 16,4-5 240-16,4-6 48 0,3-3 16 0,3-7 0 0,0-1-448 0,0-4-96 16,1-1-16-16,0-4 0 0,-4-2-128 0,-1-1-128 15,-3-3 144-15,-1-4-144 0,-2-2 240 0,-3-2-48 16,1-6-16-16,-5 0 0 0,-2-8-176 0,-1 3 192 15,-4-1-192-15,-4 6 192 0,-5 7-192 0,0 8 0 16,-5 7 0-16,-3 7 128 0,-1 10-128 0,-4 6 0 16,-1 6 0-16,-4 7 0 0,-3 9-128 0,-5 10 128 15,-3 9-160-15,-4 6 160 0,-4 5-160 0,-1 8 160 16,-1 4-160-16,-2 7 160 0,-1 6 0 0,1-1 0 16,1 4-128-16,1 0 128 0,1 2 0 0,5-4 0 15,1 1 0-15,4-2 0 0,4-7 0 0,4-3 0 16,2-7 0-16,3 13 0 15,2-10-320-15,7-12-80 0,2-7-16 0,5-8 0 16,3-6-1888-16,2-10-384 0,2-4-80 0</inkml:trace>
  <inkml:trace contextRef="#ctx0" brushRef="#br0" timeOffset="44952.02">10911 6971 23263 0,'0'0'1024'0,"-6"5"224"0,0-1-992 0,2 2-256 0,1 2 0 0,1-2 0 15,2-6 640-15,0 11 64 0,2-4 32 0,5 3 0 16,4-3 240-16,3-2 48 0,1-3 16 0,6 1 0 0,3-3-64 16,2-4-16-16,2-1 0 0,2 0 0 0,0-5-208 0,2 0-48 15,-3-4-16-15,2-2 0 0,-2 2-176 0,-5 0-16 16,-1 2-16-16,-3-2 0 0,-3 0-96 0,-4 0 0 15,-5 0-16-15,-2 1 0 0,-5 0 0 0,-4 6 0 16,-3-2 0-16,-4 4 0 0,-6 3-128 0,-3 4-32 16,-5 4 0-16,-4 4 0 0,-3 6-208 0,-4 3 0 15,0 3 0-15,0 8 0 0,2-1 0 0,1 5 0 16,2 3 0-16,3 3 0 0,4-4 0 0,6-3 0 16,3-1 0-16,5-1 0 0,4 0 0 0,5-4 0 15,3 0 0-15,6-6 0 0,5 0 0 0,4-6 0 16,2-1 0-16,5-9 0 15,1-2-1216-15,4-6-144 0,-1-3-32 0,0-7-9792 16,0-3-1952-16</inkml:trace>
  <inkml:trace contextRef="#ctx0" brushRef="#br0" timeOffset="45213.14">12172 5973 23951 0,'-14'-12'2128'0,"9"9"-1696"0,-2-3-432 0,-2 5 0 16,-1 2 992-16,-2 6 112 0,-2 1 32 0,-2 7 0 15,-2 7-224-15,-3 6-32 0,-1 5-16 0,-4 5 0 16,3 3 80-16,0 6 16 0,1-1 0 0,1 3 0 16,3 2-288-16,4 2-48 0,3 2-16 0,2 0 0 0,4-2-256 0,0-2-48 15,1 0-16-15,2-4 0 0,0-2-288 16,1 0 128-16,0-1-128 0,1-2 0 0,-2-2 0 15,1-2-256-15,0-5 32 0,-2-2 0 16,-2-4-2400-16,1-7-464 0</inkml:trace>
  <inkml:trace contextRef="#ctx0" brushRef="#br0" timeOffset="45368.29">11591 6769 23039 0,'-1'-10'1024'16,"1"10"192"-16,5-6-960 0,4 0-256 0,3 3 0 0,3-2 0 0,4 2 1920 0,2 1 320 15,2-1 80-15,4 2 16 0,4-1-1472 0,3 0-288 16,3-1-64-16,5-3-16 0,2 2-144 0,3 0-32 16,3-3 0-16,-2-1 0 15,-2-1-1312-15,-2 0-272 0,-2-1-48 0</inkml:trace>
  <inkml:trace contextRef="#ctx0" brushRef="#br0" timeOffset="45899.46">12818 7243 32703 0,'-15'1'1456'0,"15"-1"288"0,0 0-1392 0,0 0-352 16,0 0 0-16,0 0 0 0,0 0-144 0,0 0-112 16,4-6 0-16,-1-1-16 0,2-6 272 0,2 1 0 15,2-2 0-15,0-2 0 0,1-4 256 0,0-6-32 16,0-1-16-16,2-4 0 0,0-1 272 0,2-4 48 15,0-3 16-15,3-4 0 0,-1-7 32 0,3-3 16 0,3-7 0 0,0-5 0 16,-2-5-240-16,3 0-48 16,-2-1-16-16,4 1 0 0,0 2-144 0,-1 4-16 0,2 2-128 0,-1 8 192 15,-1 6-48-15,-1 6-16 16,-1 7 0-16,-2 7 0 0,-2 7 128 0,-2 7 32 16,1 4 0-16,-6 6 0 0,1 6-288 0,-2 8-272 0,-1 6 48 15,-2 7 16-15,0 4 208 0,-1 6 0 0,-1 5-160 0,0 5 160 16,0 3 0-16,0 4 0 0,-1 0 0 0,0 6 0 15,-1 4-128-15,-1 2 128 0,-1-1 0 0,2 3 0 16,-2-3 0-16,2-3 0 0,1-7-144 0,-3 0 144 16,1-5 0-16,1-6 0 0,-1-1 0 0,1-1 0 15,0-4 0-15,-2-2 128 0,-1-3-128 0,-1-6 0 16,-2-4-832-16,-2-2-224 16,-1-2-32-16,-3-6-9728 0,0 0-1952 0</inkml:trace>
  <inkml:trace contextRef="#ctx0" brushRef="#br0" timeOffset="46100.35">12977 6856 34959 0,'4'-17'1536'0,"1"11"336"0,5-6-1488 0,4 5-384 15,5-4 0-15,5 5 0 0,4-2 0 0,6 2 0 16,6 1 0-16,3-4-128 0,4 5 128 0,4 0 0 16,5-2 0-16,28 0 0 15,-4 3-832-15,-3-1-192 0,24-4-48 0,-13 4 0 0</inkml:trace>
  <inkml:trace contextRef="#ctx0" brushRef="#br0" timeOffset="48481.33">11046 2139 24879 0,'0'0'2208'0,"0"0"-1760"16,0 0-448-16,0 0 0 0,0 0 256 0,0 0-48 15,0 0 0-15,0 0 0 0,-1 8 192 0,0 0 48 0,1 4 0 0,2-1 0 16,1 3 128-16,2 4 48 16,1 2 0-16,2 4 0 0,2 0-64 0,3 7-16 15,1 1 0-15,3 3 0 0,4 6-256 0,-1-2-48 16,0 1-16-16,2-1 0 0,0 4-48 0,-2-3-16 0,-2-2 0 0,-2 0 0 15,-1-2-160-15,-1-2 128 16,-3-1-128-16,-2-1 128 0,-3-6-128 0,-1 1 0 0,-1-5 0 0,0 2 0 31,-2-6-2384-31,-2-7-368 0</inkml:trace>
  <inkml:trace contextRef="#ctx0" brushRef="#br0" timeOffset="48778.35">11478 2135 15663 0,'2'-14'688'16,"-1"9"144"-16,0-3-656 0,2 0-176 0,-1 2 0 0,1 0 0 0,-3 6 1920 0,0 0 368 16,0 0 64-16,0 0 16 0,0 0-1040 0,0 0-208 15,-5 9-32-15,-2 1-16 0,1 4 48 0,-4 4 16 16,-3 4 0-16,-1 5 0 0,-1 0-208 0,-2 5-32 15,-2 3-16-15,-1 6 0 0,-2 3-272 0,2 3-48 16,-3 0-16-16,-1 2 0 0,-2-1-208 0,1-2-32 16,0 1-16-16,0-5 0 0,3-3-288 0,1-2 128 15,2-3-128-15,4-3 0 0,1-6 128 0,4-2-128 16,1-5 0-16,1 0 0 16,6-11-1120-16,2-7-288 0,0 0-48 0,7-5-9072 15,2-9-1824-15</inkml:trace>
  <inkml:trace contextRef="#ctx0" brushRef="#br0" timeOffset="49080.14">11941 1394 6447 0,'0'0'576'0,"0"0"-576"16,5-7 0-16,-5 7 0 0,0 0 4992 0,0 0 880 16,0 0 176-16,0 0 32 0,0 0-4496 15,6 9-912-15,-6 0-176 0,0 6-48 0,-5 6 448 0,-1 3 64 16,0 5 32-16,-5 2 0 0,1-2-352 0,0 3-80 16,-1-1-16-16,0 4 0 0,0-7-336 0,1 1-64 15,1 0-16-15,0-3 0 0,4-1-128 0,-1-2 0 16,-1-4 0-16,0 6 0 15,0-4-1376-15,3-7-304 0,4-14-64 0,0 0-12496 0</inkml:trace>
  <inkml:trace contextRef="#ctx0" brushRef="#br0" timeOffset="49360.1">12082 2202 28447 0,'0'0'1264'0,"0"0"256"0,0 0-1216 0,0 0-304 0,8-4 0 0,1 2 0 16,2-2 160-16,2 0-32 0,1 0 0 0,2-2 0 15,2 0 192-15,1 1 16 0,0-3 16 0,0 3 0 0,0 1-160 0,-2-2-48 16,-4 1 0-16,2 1 0 16,-6-1-1600-16,-9 5-320 0,0 0-64 15,0 0-9936-15</inkml:trace>
  <inkml:trace contextRef="#ctx0" brushRef="#br0" timeOffset="49501.29">11968 2563 23039 0,'10'-2'2048'0,"4"-3"-1648"16,4-1-400-16,3 1 0 0,3 0 1248 0,2-1 160 16,0 1 48-16,1-4 0 0,-3 0-1008 0,-1-2-208 15,-4 0-48-15,2 0-8688 16,-7 0-1744-16</inkml:trace>
  <inkml:trace contextRef="#ctx0" brushRef="#br0" timeOffset="50144.33">12496 3030 13823 0,'-16'7'608'0,"10"-2"128"0,6-5-592 0,0 0-144 16,0 0 0-16,0 0 0 0,0 0 2048 0,0 0 368 16,0 0 80-16,0 0 0 0,5-10-560 0,5-1-112 15,1-5-32-15,3-5 0 0,3-5-432 0,1-2-80 16,1-2-32-16,2-6 0 0,3-2-400 0,-2-6-80 16,2-3 0-16,0-8-16 0,4-6-160 0,1-8-16 0,2-7-16 0,1-1 0 15,1-3-240-15,2-3-64 16,5-2 0-16,0 0 0 0,2 2-96 0,0 7-32 0,-1 6 0 0,-3 10 0 15,-5 7-128-15,-2 6 0 0,-3 9 0 0,-5 6 0 16,-4 8 0-16,-2 6 0 16,0 3 0-16,-2 3 0 0,-3 6 0 0,-1 3 0 0,-11 3 0 0,9 9 0 15,-4 5 0-15,-1 5 0 0,0 5-192 0,-2 3 192 16,-2 5-176-16,0 7 176 0,0 6-128 16,0 3 128-16,0 10 0 0,-1 2 0 0,0 0 0 15,1 1 0-15,1 1 0 0,0 4 0 0,2-1 0 0,-2 1 0 16,4 2 0-16,0-7 0 0,2-3 0 0,-1-5 0 15,0-3 0-15,1-4 0 0,-2-6 0 0,0 0 128 0,1-7-128 16,-3-4 0-16,-1-2 0 0,2 3 0 16,-1-7-384-1,-2-9-128-15,-1-14-48 0,0 0 0 0,0 0-2704 0,0 0-560 0,-13-20-96 16,0 5-32-16</inkml:trace>
  <inkml:trace contextRef="#ctx0" brushRef="#br0" timeOffset="50302.21">12873 2613 35935 0,'0'0'3200'0,"0"0"-2560"16,6-8-512-16,7 3-128 15,1 0-576-15,4 0-144 0,1 0-32 0,-2 1 0 0,8-4 1088 0,1 1 224 16,6-1 32-16,0-3 16 0,3-2-112 0,0 3-32 16,-2-3 0-16,-1 0 0 0,-2 2-272 0,-1-2-64 15,-1 3-128-15,8-5 192 16,-4 5-1488-16,-4 1-304 0,-2 1-64 0</inkml:trace>
  <inkml:trace contextRef="#ctx0" brushRef="#br0" timeOffset="50561.93">13990 2128 31327 0,'0'0'1392'0,"6"-5"272"0,1 2-1328 0,0 1-336 0,2 2 0 0,0 4 0 16,0 4 1216-16,0 2 192 0,-1 4 16 0,-2 4 16 15,4 3-992-15,0 6-208 0,0 1-48 0,1 4 0 0,0 2 48 16,0 3 0-16,1 1 0 0,1 0 0 0,1 0-112 0,-2-1-128 16,1-3 176-16,0-1-176 0,-2-2 128 0,1 0-128 15,-3-5 0-15,-1 1 0 0,0-4-208 0,-2-3-160 16,-1-2-16-16,2-3-10800 15,-3-6-2144-15</inkml:trace>
  <inkml:trace contextRef="#ctx0" brushRef="#br0" timeOffset="50854.93">14382 2006 24879 0,'0'-10'2208'0,"0"4"-1760"16,3-2-448-16,-3 8 0 0,0 0 1216 0,0 0 144 0,0 0 48 0,-5 8 0 16,-1 0-320-16,-6 5-48 0,-2 7-16 0,-3 2 0 15,-4 6 0-15,-3 5 0 0,-4 6 0 0,-1 1 0 16,-3 5-304-16,0 2-64 0,-2 6-16 16,4 1 0-16,0-2-224 0,4 0-48 0,2 0-16 0,2-3 0 15,4-3-352-15,3 0 144 0,3-5-144 0,4-4 0 16,0-3 0-16,2-4-272 0,2-7 16 0,2-4 16 31,4-3-2032-31,2-6-416 0,-4-10-64 0</inkml:trace>
  <inkml:trace contextRef="#ctx0" brushRef="#br0" timeOffset="51249.1">13874 1813 29487 0,'0'0'2624'0,"0"0"-2112"15,0 0-512-15,0 0 0 0,0 0 192 0,0 0-192 0,0 0 192 0,10 3-192 16,3-1 384-16,5 0-16 16,5-2-16-16,6-2 0 0,5-2 576 0,7 1 112 15,4-6 32-15,-1 1 0 0,6-5-112 0,-2 3-32 0,0-1 0 0,1-2 0 16,-2 4-192-16,0-2-32 0,-2 3-16 0,0-2 0 16,-2 2-224-16,-3-2-32 15,-4 3-16-15,-4-4 0 0,-5 4-32 0,-6-2-16 16,-4 3 0-16,-4-2 0 0,-4 2 144 0,-6-1 48 0,-3 0 0 0,-6 0 0 15,-8 2 64-15,-6-1 16 0,-6-1 0 0,-4 4 0 16,-5-5-448-16,-1 2-64 0,-3 1-128 0,3-2 176 16,0 3-784-1,3 2-160-15,2-2-16 0,4-1-16 0,4 0-1504 0,4 1-320 16,3-2-48-16</inkml:trace>
  <inkml:trace contextRef="#ctx0" brushRef="#br0" timeOffset="51942.18">10669 1821 22111 0,'0'0'976'0,"0"0"208"0,0 0-944 0,0 0-240 16,0 0 0-16,0 0 0 0,0 0 640 0,0 0 64 15,0 0 32-15,8 4 0 0,4-2 256 0,4-2 48 16,5-2 16-16,5-2 0 0,7 0 48 0,8 0 16 16,5-1 0-16,5-3 0 0,2 1-224 0,1-3-64 15,-1 2 0-15,0-3 0 0,-1 4-208 0,-1-2-48 16,-1 3-16-16,2 0 0 0,-4-3-48 0,-2 4 0 15,-4-3 0-15,10 0 0 0,-11 2-80 0,-9 0-32 16,-8 1 0-16,-6 2 0 0,-7-1 80 0,-11 4 16 16,0 0 0-16,0 0 0 0,0 0 144 0,0 0 16 0,-11-6 16 0,-9 3 0 15,-5 1-112-15,-7-2-32 16,-5-1 0-16,-5 0 0 0,-3 0-304 0,0-4-64 16,3 3-16-16,3 2 0 0,2-4-144 0,4 3-224 0,5 1 48 15,4-1 16 1,3-3-2144-16,9 3-416 0,4 0-96 0</inkml:trace>
  <inkml:trace contextRef="#ctx0" brushRef="#br0" timeOffset="57818.64">1607 18040 28735 0,'-9'39'2560'0,"-31"32"-2048"0,-4-43-512 16,-2 1 0-16,5-3 704 0,3 1 64 0,3-3 0 0,2 2 0 15,1-4-240-15,3 0-32 0,-15 12-16 0,13-5 0 16,7-10-176-16,7-3-48 0,7-4 0 0,5-2 0 15,5-10 0-15,0 0 0 0,7 18 0 0,7-4 0 16,5-4 160-16,3 2 32 0,2-7 0 0,2 4 0 16,4-3-160-16,3-1-32 0,4 2 0 0,2-4 0 0,5 2-112 0,0-1-16 15,2-4-128-15,1-1 192 0,-1 0-192 0,-1-1 0 16,-1 0 128-16,-2 1-128 0,-3-1 0 0,-3 0 0 16,-6-3 0-16,-2 2 0 15,-4-1-1312-15,-3 1-304 0,-5 0-64 0,-4-5-13568 16</inkml:trace>
  <inkml:trace contextRef="#ctx0" brushRef="#br0" timeOffset="58038.91">1247 18328 26543 0,'0'0'1168'0,"0"0"256"0,0 0-1136 0,0 0-288 0,8-9 0 0,4 4 0 15,4 1 832-15,6-2 96 0,8 1 32 0,7 0 0 16,6-3-96-16,8-1-16 0,1-5 0 0,2 2 0 16,1 0-224-16,1 0-48 0,0-1-16 0,2 5 0 15,2 2-256-15,0 1-48 0,-3 0-16 0,-1 1 0 16,-5-4-240-16,-2 3 144 0,0 3-144 0,-7 0 128 31,-8 1-1216-31,-4 1-240 0,-3 1-48 0,-4 1-8496 0,-4 1-1712 0</inkml:trace>
  <inkml:trace contextRef="#ctx0" brushRef="#br0" timeOffset="58260.44">1335 18473 16575 0,'0'0'1472'0,"0"0"-1168"15,0 0-304-15,7-8 0 0,6 2 2048 0,6 2 368 16,4 2 64-16,5-5 16 0,5 2-1344 0,6-1-256 15,6-3-48-15,6 3-16 0,2-4 0 0,6 1-16 16,3-5 0-16,3 2 0 0,6 3-208 0,-1-2-32 16,1 2-16-16,-4 0 0 0,-2 4-320 0,-4 0-64 15,-4 0-16-15,-3 1 0 0,-3 2-448 0,-7 2-96 16,-4 2 0-16,-5-2-9472 16,-4 0-1904-16</inkml:trace>
  <inkml:trace contextRef="#ctx0" brushRef="#br0" timeOffset="58706.59">1937 17971 18431 0,'-5'-13'816'0,"5"13"160"0,-4-7-784 0,3-3-192 0,1 2 0 0,4-2 0 16,-4 10 832-16,11-5 128 0,2-3 32 0,4 3 0 0,2 0 48 0,3-1 16 15,6 2 0-15,4 1 0 0,4 3-160 0,6 0-16 16,4 0-16-16,2 3 0 0,1-1-112 0,6 3-32 16,5-1 0-16,0 0 0 0,-3 5-80 0,1-2 0 15,-1 4-16-15,1-1 0 0,-4 4-112 0,0 4-32 16,-4-2 0-16,-1 2 0 0,-6 1-224 0,-2 1-32 15,-4 3-16-15,-6 3 0 0,-4-2-80 0,-4 4-128 16,-4-5 176-16,-6 1-176 0,-7 2 208 0,-6 0-64 16,-4 2-16-16,-5-1 0 0,-6 2 128 0,-4 1 0 15,-3-1 16-15,-6 2 0 0,-6 1 128 0,-3-4 32 16,-5 1 0-16,-2-1 0 0,-3 0 128 0,1 1 16 16,-1-2 16-16,0 2 0 0,-1-7-176 0,1-1-32 15,1 1-16-15,4-2 0 0,3-2-208 0,3-3-32 0,4-1-128 16,7-1 192-16,6-4-192 0,6-2-240 0,13-7 48 15,0 0 16 1,0 0-3008-16,20-12-592 0</inkml:trace>
  <inkml:trace contextRef="#ctx0" brushRef="#br0" timeOffset="59868.17">4401 17441 9215 0,'0'0'400'0,"0"0"96"0,0 0-496 0,0 0 0 16,0 0 0-16,-8-6 0 0,0 1 1824 0,8 5 272 15,-11-4 48-15,11 4 16 0,-10-2-880 0,1 2-192 16,-1 0-16-16,10 0-16 0,-10 3-112 0,10-3-32 15,0 0 0-15,0 0 0 0,0 0 16 0,0 0 0 0,0 0 0 16,0 0 0-16,14 5 32 0,1-5 16 0,4-4 0 0,4 0 0 16,2-1-80-16,6 0-32 0,-1-5 0 0,4 3 0 15,3-6-416-15,1 0-96 0,-1-1-16 0,4 1 0 16,0 2 0-16,-1 0 0 0,-2 2 0 0,-2-3 0 16,-3 3 16-16,-2 2 0 0,-5 4 0 0,-3 3 0 15,-5 0-160-15,-3 4-16 0,-2 4-16 0,-3 0 0 16,-5 5-160-16,-2 5 0 0,-4 4 0 0,-3 6 0 15,-4 2 144-15,-3 4-144 0,-3 4 160 16,-2 4-160-16,0 7 224 0,-3-1-48 0,0 2-16 0,-2 2 0 16,2 0-160-16,3 1 0 0,-1 1 0 0,3-2 0 15,0-3 0-15,3-3 128 0,1 0-128 0,2-6 0 16,4 0 128-16,0-3-128 0,4-3 128 0,-2 0-128 16,2-2 144-16,2-4-144 0,0 0 160 0,2 1-160 15,2-3 144-15,0-2-144 0,1-1 128 0,1-3-128 0,3-2 160 0,-1-3-160 16,0-3 192-16,0-1-192 0,2 2 192 15,-1-4-192-15,0-2 192 0,0-2-192 0,-1 0 192 0,-3 1-192 16,-7-6 192-16,0 0-192 0,0 0 144 0,0 0-144 16,6 7 0-16,-6-7 144 0,0 0-144 0,-8 5 0 15,-2 0 0-15,-2 0 0 0,-4-1 0 0,-2 0 128 16,-1-1-128-16,-3 2 128 0,-1-2-128 0,-2 0 0 16,-2 2 0-16,-3-1 0 0,1 1 0 0,-3-1 0 15,-4-3 128-15,-1 2-128 0,-1-1 0 0,3 3 0 16,-1-1 144-16,0 0-144 0,0 1 0 0,1 4 0 15,3-5 0-15,3 2 0 0,3 2 0 0,1-6-128 0,4 1 128 0,4-3-128 32,3 0-464-32,4-3-96 0,10 3-16 0,-6-6 0 15,1-4-2368-15,5 0-464 0</inkml:trace>
  <inkml:trace contextRef="#ctx0" brushRef="#br0" timeOffset="60087.41">4028 18252 28559 0,'0'0'2544'0,"-2"-9"-2032"0,3-1-512 0,7 1 0 16,6-2 1408-16,3 3 176 0,5-1 32 0,5 1 16 16,3-4-928-16,6 0-176 0,2-2-32 0,3 0-16 0,2 0-80 0,-1 4-16 15,-2-1 0-15,1 4 0 0,0 0-256 0,-1 3-128 16,1 3 0-16,1 1 128 15,0 0-2560-15,-1 2-528 0</inkml:trace>
  <inkml:trace contextRef="#ctx0" brushRef="#br0" timeOffset="60826.74">6288 17810 16575 0,'0'0'736'0,"0"0"160"0,0 0-720 0,0 0-176 0,0 0 0 0,0 0 0 15,0 0 848-15,0 0 144 0,0 0 32 0,-6 11 0 16,-3 2 80-16,-1 1 32 0,-2 0 0 0,0 4 0 16,-4 2-160-16,0 0-16 0,-3 2-16 0,-3 3 0 15,-2-1 96-15,-1 2 32 0,-6-1 0 0,2-1 0 0,-4 6-208 0,-1-4-32 16,-2 0-16-16,0-3 0 0,2-3-176 0,-2-1-48 15,1-2 0-15,1-2 0 0,-1-5-16 0,2-1-16 16,1-2 0-16,2 0 0 0,-1-7-128 0,2-1-32 16,1-5 0-16,3-1 0 0,1 0 0 0,5-4 0 15,2-2 0-15,2 2 0 0,3-4-80 0,2-2 0 16,3-1-16-16,4 2 0 0,3-2-160 0,4 0-16 16,2 2-128-16,3 0 192 0,1 2-192 0,3 0 0 15,3 0 0-15,4 1 0 0,-1 1 0 0,3 3 0 16,3-1 0-16,1 2 0 0,2 5 0 0,-1-3-128 15,-2 5 128-15,1 1 0 0,-2 3 0 0,1 3 0 16,0-1 0-16,-4 5 0 0,2-3-144 0,-1 3 144 0,-2-1 0 16,0 3-144-16,1-1 144 0,0 0-128 0,-2-1 128 0,2 0-128 15,0 4 128-15,0 0 0 0,-1-3 0 0,2 0 0 16,2 2 0-16,1-3 0 0,-1 3 0 0,2-4 0 16,-1-1 0-16,-2 0 0 0,1 0 0 0,2-3 0 15,2 0 0-15,0-1 0 0,-1-7 0 0,1 1 0 16,0-4 0-16,0 1 0 0,0-2 160 0,-1-2-160 15,-2-5 128-15,0 0-128 0,-4 0 0 0,0 0 144 16,-2-3-16-16,-3 1 0 0,-3-2 0 0,-4 0 0 16,-5-1 208-16,-2-1 48 0,-4-4 0 0,-5 1 0 15,-4 1 176-15,1 2 32 0,-6-2 16 0,-1 5 0 16,-4 1-224-16,-3 4-32 0,-6-2-16 0,-2 7 0 16,-1 1-160-16,-3 2-48 0,-2 1 0 0,1 5 0 15,3 2-128-15,1 1 0 0,0-3 0 0,2 3 0 0,5 2-272 16,3 0-48-16,4-3 0 0,5 2 0 15,2 2-2176-15,12-8-432 16,0 0-80-16,0 0-32 0</inkml:trace>
  <inkml:trace contextRef="#ctx0" brushRef="#br0" timeOffset="61928.97">8618 17745 4607 0,'0'0'192'0,"0"0"64"15,0 0-256-15,0 0 0 0,0 0 0 0,0 0 0 16,9-5 3456-16,-9 5 656 0,6-8 128 0,-6 8 32 0,0 0-2160 0,0 0-448 16,6-6-64-16,-6 6-32 0,0 0-128 0,0 0-32 15,0 0 0-15,0 0 0 0,-3-8-288 0,3 8-64 16,-6-8-16-16,6 8 0 0,-12-3-304 0,1 1-64 15,-3 2-16-15,-1 2 0 0,-1 1-144 0,-2 3-16 16,-2-3-16-16,5 1 0 0,-4 3-96 0,-1 1-32 16,-2 1 0-16,-4 3 0 0,0-2-48 0,-1 1-16 15,-1 3 0-15,1 2 0 0,1 1-80 0,0 4-16 16,0 0 0-16,1 2 0 0,3 3-192 0,0-3 176 16,2 1-176-16,3 0 160 0,4 1-160 0,5 1 128 15,-1-3-128-15,5-2 128 0,4 1-128 0,5-2 128 16,4 0-128-16,5 0 128 0,4-3 48 0,4 0 0 15,6-2 0-15,3 0 0 0,2-1 64 0,5 0 16 16,4-5 0-16,1 1 0 0,2-5 32 0,1 1 16 16,-1-1 0-16,0-3 0 0,-2-2 16 0,0-1 0 15,2 0 0-15,-2-2 0 0,-5-7-112 0,0 4-16 16,-1-2 0-16,-4 2 0 0,-2-2-192 0,-5 0 144 0,-3 2-144 16,-4-2 128-16,-2 3-272 0,-3 3-64 0,-3-2-16 15,-2-1 0 1,-9 5-1872-16,0 0-368 0,0 0-80 0,0 0-15424 0</inkml:trace>
  <inkml:trace contextRef="#ctx0" brushRef="#br0" timeOffset="62688.69">8035 17215 6447 0,'0'0'272'0,"0"0"80"0,-5 0-352 0,-2 0 0 0,1 2 0 0,6-2 0 15,-6 0 2496-15,6 0 416 0,0 0 96 0,0 0 0 16,-5 3-1536-16,5-3-304 0,0 0-64 0,0 0-16 0,0 0-64 0,0 0-32 16,0 0 0-16,0 0 0 15,0 0 32-15,0 0 16 0,0 0 0 0,0 0 0 0,0 0-96 0,0 0-32 16,0 0 0-16,8 2 0 0,3 1-192 0,-1-1-32 15,2 0-16-15,2-1 0 0,4 0-144 0,3 3-16 16,-1-3-16-16,4-1 0 16,2 0-32-16,3 0 0 0,3 0 0 0,1 0 0 0,2-3-80 0,2 0-32 15,4 2 0-15,-2-1 0 0,3 1-16 0,0-1 0 16,1-1 0-16,-2 2 0 0,2 2-64 0,-3 0-16 16,-2-1 0-16,-3 2 0 0,-3 0-64 0,-4 2-32 15,-3 2 0-15,-2-3 0 0,-1-2-16 0,-2 0 0 16,-2-1 0-16,-1 0 0 0,-3 0 48 0,-2 0 16 15,0-1 0-15,-2 1 0 0,-3-1 96 0,1 0 16 16,-8 1 0-16,0 0 0 0,5-7 32 0,-5 7 16 16,0 0 0-16,1-7 0 0,-2-2-32 0,-3 0 0 15,-3 0 0-15,-3 0 0 0,-3 4-144 0,-1-5-16 16,-3 1-16-16,2-3 0 0,-3 4-160 0,1-1 0 16,-1 1 0-16,1-2 0 0,1 2 0 0,3-1-144 15,2 6 0-15,3 0 0 16,3-2-1984-16,5 5-400 0,0 0-80 0,0 0-15552 0</inkml:trace>
  <inkml:trace contextRef="#ctx0" brushRef="#br0" timeOffset="64046.59">10693 17613 9215 0,'0'0'816'0,"0"0"-656"0,6-5-160 0,4-1 0 15,-2 5 2208-15,1-1 416 16,-9 2 64-16,6-4 32 0,-6 4-672 0,0 0-144 15,0 0-32-15,0 0 0 0,3-9-208 0,-3 4-64 16,-3-2 0-16,-5 1 0 0,-2 2-448 0,-2 3-80 0,-4-2-32 0,-3 2 0 16,-6 1-432-16,-3 4-96 0,-3 0 0 0,1 5-16 15,-3-2-240-15,4 6-32 0,-3 2-16 0,3-2 0 16,1-2-208-16,5 3 176 0,2 0-176 0,6 0 160 16,4-1-160-16,4 1 0 0,5-4 0 0,4 3 128 15,5 1 0-15,4-1 0 0,2-1 0 0,3 2 0 0,5 2 0 16,-1-1 0-16,4 1 0 0,-1 1 0 0,0-1-128 15,-1 0 0-15,-5 2 0 0,-1-1 0 0,-1-1 0 0,-4-2 0 16,-3 1 0-16,-4-1 128 0,-4 0 32 0,-4 0 0 16,-2-2 0-16,-6 2 0 0,-4-3 192 0,-2 0 32 15,-1-2 16-15,-4 0 0 0,-6-2-192 0,1 1-32 16,-3-3-16-16,2 0 0 0,0-1-160 0,1-4-144 16,2-2 144-16,-5-4-208 15,6 1-1968-15,10-5-384 0,5 1-64 16,7-2-13120-16</inkml:trace>
  <inkml:trace contextRef="#ctx0" brushRef="#br0" timeOffset="64287.47">11352 17091 28223 0,'0'0'1248'0,"0"0"256"0,0 0-1200 0,0 0-304 15,0 0 0-15,-7 2 0 0,-2-1 784 0,-3 3 112 0,1 5 0 0,-2 3 16 16,-2 4-192-16,-3 3-32 0,-2 4-16 0,0 6 0 16,-3 6-336-16,2 4-64 0,-3 1-16 0,4 6 0 15,2 1-256-15,3 0 160 0,1 4-160 0,2 1 128 16,2-4-128-16,3-2 0 0,0 0 0 0,6-5 0 16,0-1 0-16,3-2-256 0,3-2 64 0,0-3-10096 15,0-3-2016-15</inkml:trace>
  <inkml:trace contextRef="#ctx0" brushRef="#br0" timeOffset="64450.49">10897 17628 31903 0,'0'0'1408'0,"8"-5"304"0,5 0-1376 0,2 1-336 16,0-2 0-16,4 3 0 0,8 0 384 0,2 2 0 15,4-1 0-15,5-1 0 0,2-1-32 0,0 0 0 16,2 3 0-16,0 0 0 15,-1 0-1824-15,1-1-384 0</inkml:trace>
  <inkml:trace contextRef="#ctx0" brushRef="#br0" timeOffset="65202.42">13199 17944 12895 0,'0'0'1152'0,"0"0"-928"15,-7 5-224-15,-2-1 0 0,-1-1 768 0,-2 2 96 16,1 1 32-16,-1 1 0 0,1-4 576 0,-1 4 128 16,1 0 32-16,0 1 0 0,-1 0-176 0,2-3-48 15,1 1 0-15,0 0 0 0,0-3-192 0,2-2-32 16,0 2-16-16,7-3 0 0,0 0 64 0,0 0 16 15,0-5 0-15,3-5 0 0,2-2-288 0,3-1-48 16,2-2-16-16,2-3 0 0,2-2-288 0,4-4-64 16,1-4-16-16,3-3 0 0,1-3-144 0,1-2-48 15,3-4 0-15,1-7 0 0,2-4-64 0,2-6-16 0,0-4 0 16,2 0 0-16,3-5-128 0,1 2-128 0,1 3 144 16,-1 5-144-16,-2 3 0 0,0 2 0 0,-5 5 0 0,-1 5 0 15,-4 7 0-15,-1 5 0 0,-5 2 0 0,-2 7 0 16,-3 3 0-16,-4 5 0 0,-2 3 0 0,-1 2-160 15,-8 7 160-15,0 0-128 0,6 8 128 0,-1 5-128 16,-1 2 128-16,-3 8-192 0,-2 0 192 0,-1 9-192 0,-2-1 192 16,-1 5 0-16,2 2 0 0,1 3-128 0,-1 3 128 0,2 3 0 15,0 3 0-15,-1-2 0 0,1-2 0 0,1 1 0 16,1-4 0-16,1 2 0 0,0-3 0 16,1-3 0-16,-1-3 0 0,1-2 0 0,2-2 0 0,-1-1 0 15,-2-3 0-15,1-2 0 16,-1-5-560-16,-1-3-80 0,-1-3 0 0,0-4-16 15,0-1-2320-15,0-10-464 16,0 0-80-16</inkml:trace>
  <inkml:trace contextRef="#ctx0" brushRef="#br0" timeOffset="65418.69">13277 17605 30399 0,'-1'-5'2704'0,"3"-1"-2160"16,2-2-544-16,0 3 0 0,1-2 560 0,3 0 0 15,2 3 0-15,4-2 0 0,1-2 80 0,4 3 32 16,6 0 0-16,2-1 0 0,5 2-224 0,2 1-64 16,3-1 0-16,1 1 0 0,2 0-256 0,-1 0-128 15,0 2 128-15,-3 0-128 16,-4 1-704-16,1 1-240 0,-1-2-32 0,10 2-14240 0</inkml:trace>
  <inkml:trace contextRef="#ctx0" brushRef="#br0" timeOffset="65808.83">15255 17472 17327 0,'0'0'768'0,"0"-9"160"0,0 1-736 0,1-2-192 16,0 1 0-16,2-3 0 0,-6 2 1536 0,3 0 256 15,-1 4 64-15,-2-2 16 0,0 3-256 0,-2 1-48 16,-2 0-16-16,-2 1 0 0,-1 0-336 0,-3 3-64 16,-3 3 0-16,-3 3-16 0,-4-1-416 0,-1 3-80 15,-4 2 0-15,-1 5-16 0,-3 2-160 0,0 3-16 16,0 0-16-16,1 4 0 0,-1 4 16 0,3-1 16 15,2 1 0-15,5 0 0 0,4-4-80 0,4-1 0 16,4 4-16-16,5-6 0 0,4-2-80 0,3 1-16 16,6-4 0-16,4 1 0 0,3-5 16 0,4-3 0 15,4 0 0-15,1-3 0 0,3-3-32 0,2-2 0 0,1-2 0 16,2 0 0-16,1-1-112 0,0-1-16 16,0-4-128-16,0 1 192 0,-2-2-192 0,-2-2-256 0,-2 0 48 15,-2 1 16 1,-3-4-1872-16,-3 3-368 0,-4-3-80 0,2-3-14160 0</inkml:trace>
  <inkml:trace contextRef="#ctx0" brushRef="#br0" timeOffset="66224.42">14678 17183 14735 0,'-13'-4'640'0,"13"4"160"0,-6-6-640 0,1 2-160 16,5 4 0-16,0 0 0 0,0 0 2736 0,0 0 512 16,-4-4 96-16,4 4 32 0,0 0-1568 0,0 0-304 15,6-7-64-15,3 1-16 0,1 5-528 0,4-1-128 16,0-3 0-16,6 1-16 0,1-3-48 0,3 2 0 16,3-2 0-16,2 2 0 0,3-4-128 0,3 1-16 15,2 4-16-15,2-2 0 0,3 2-160 0,-1 0-48 16,2-1 0-16,2 0 0 0,1 1-64 0,-1 2-16 15,0-1 0-15,-2-1 0 0,-2-1-80 0,-3 2-32 16,-3 1 0-16,-3 1 0 0,-3 0-144 0,-4-1 192 16,-6 2-192-16,-4 0 192 0,-2 0-64 0,-7 0-128 15,-6 0 192-15,0 0-64 0,0 0 160 0,-6 0 32 0,-6 0 0 16,-1-1 0-16,-3-1-16 0,-2-1 0 0,-2-1 0 16,-3 0 0-16,-2 1-160 0,-2 0-16 0,1-3-128 15,-7-1 192-15,4 2-192 0,4-2 0 0,3 0 0 0,4 2 0 16,3-2-1968-1,4 0-272-15,2 2-64 0</inkml:trace>
  <inkml:trace contextRef="#ctx0" brushRef="#br0" timeOffset="66619.35">16353 17229 17103 0,'0'0'752'0,"-8"6"160"0,1-3-720 0,-1 0-192 16,2 1 0-16,1 0 0 0,5-4 1744 0,0 0 320 15,0 0 64-15,0 0 16 0,10 6-448 0,3-2-96 0,2-2 0 0,4-1-16 16,3-2-512-16,2-1-112 0,1 2 0 0,3-2-16 15,3-2-448-15,-1 0-96 0,3 2-16 0,0 0 0 16,-1 0-208-16,-2 0-48 0,-2 0-128 0,-2 2 192 16,-5 0-368-16,-3 2-80 0,-4-2 0 0,-5 4-10176 15,-9-4-2016-15</inkml:trace>
  <inkml:trace contextRef="#ctx0" brushRef="#br0" timeOffset="66816.5">16289 17472 29951 0,'0'0'1328'0,"0"0"272"0,0 0-1280 0,0 0-320 15,0 0 0-15,9 1 0 0,2-1 1216 0,1-1 192 16,3 2 48-16,5-2 0 0,2-1-528 0,4 1-96 16,2 0-32-16,4-3 0 0,12 1-448 0,-1 1-96 15,3-2 0-15,-1 3-16 0,-2-6-240 0,-3 5 0 16,-1-2 0-16,-4 1 0 16,-3 2-2304-16,-2 0-496 0</inkml:trace>
  <inkml:trace contextRef="#ctx0" brushRef="#br0" timeOffset="67334.2">18403 16764 13823 0,'0'0'1216'16,"0"0"-960"-16,-1-6-256 0,-1 1 0 0,2 5 1920 0,-7-5 320 16,2 0 80-16,-4 3 16 0,0-1-768 0,-3 2-160 15,-5 2-16-15,-2 0-16 0,-4 1-512 0,-4 0-96 16,-4 7-32-16,-2 1 0 0,-2 6-176 0,-5 4-48 16,-4 0 0-16,0 8 0 0,-3 1 0 0,1 6 0 15,3 4 0-15,3 2 0 0,5 2-128 0,1 4-16 16,6-2-16-16,6 0 0 0,7-3-64 0,5 0-16 15,6-4 0-15,6-1 0 0,6-4 176 0,7-2 16 16,8-2 16-16,6-4 0 0,7-3 176 0,3-4 48 16,6-7 0-16,3-2 0 0,-9-6 144 0,5-3 48 15,0-3 0-15,4-5 0 0,1 0-96 0,0-6-16 16,2-3 0-16,-1-3 0 0,8-12-128 0,-6-2-16 16,-8-4-16-16,-5-3 0 0,-7-5-144 0,-4 2-32 0,-8-7 0 15,-6 4 0-15,-6 2-272 0,-7-1-176 0,-7 3 192 16,-6 4-192-16,-6 1 0 0,-7 6-176 0,-7 3 0 0,-3 6 0 31,-5 5-2048-31,-1 3-400 0,-2 3-96 0,1 7-16 0</inkml:trace>
  <inkml:trace contextRef="#ctx0" brushRef="#br0" timeOffset="69873.88">20339 16713 11967 0,'-12'-8'1072'0,"8"7"-864"16,0-3-208-16,4 4 0 0,-4-5 2832 0,4 5 528 16,0-5 96-16,4 2 32 0,4 1-1376 0,4-1-288 15,6-2-48-15,4 3-16 0,3 0-672 0,6 0-144 16,3 0-32-16,3 0 0 0,2-2-400 0,3-1-96 15,0 2-16-15,1 1 0 0,-1 1-208 0,-1 1-64 16,-2-2 0-16,-2 2 0 0,-4 2-128 0,-5-2 0 16,-4 1 0-16,-5 0 0 15,-3 2-1600-15,-6 1-336 0,-10-4-80 0,0 0-11984 0</inkml:trace>
  <inkml:trace contextRef="#ctx0" brushRef="#br0" timeOffset="70039.64">20593 16758 28559 0,'0'0'2544'0,"0"0"-2032"0,0 0-512 0,0 0 0 16,0 13 768-16,2 0 64 0,-1 2 16 16,2 4 0-16,-1 7 288 0,2-2 48 15,-3 5 16-15,2 0 0 0,-3 4-608 0,0 3-112 0,1-1-32 0,-2 2 0 16,-2-1-224-16,2-1-48 0,-4 1-16 0,0 1 0 16,-2-1-352-16,0-1-80 0,-2 2-16 0,-3 0-10848 15,-2-2-2160-15</inkml:trace>
  <inkml:trace contextRef="#ctx0" brushRef="#br0" timeOffset="70208.28">20109 17569 35183 0,'0'0'1552'0,"0"0"336"0,0 0-1504 0,0 0-384 16,0 0 0-16,9-5 0 0,1 4 896 0,6 0 128 16,4 1 0-16,5 1 16 0,6-1-384 0,-6 0-80 15,8 4 0-15,5-2-16 0,4 1-240 0,3-1-64 16,1 0 0-16,-1-1 0 0,-3-1-256 0,-2 0 0 15,-2-1 128-15,-3 1-128 16,0-2-1920-16,-1 0-448 0,-1 1-96 0</inkml:trace>
  <inkml:trace contextRef="#ctx0" brushRef="#br0" timeOffset="70804.31">21607 17258 11967 0,'0'0'1072'0,"-9"1"-864"15,9-1-208-15,-8 0 0 0,8 0 2400 0,0 0 432 16,0 0 96-16,0 0 16 0,11 2-1376 0,6-2-272 16,3 1-48-16,5-4-16 0,0-1-432 0,4-4-96 15,3 2 0-15,1 0-16 0,1-3-112 0,-8 4 0 16,3-4-16-16,3 3 0 0,1-3 128 0,0 1 16 0,-3-2 16 0,-3 0 0 16,-3-1-144-16,-5 0-16 15,-3-1-16-15,-5-1 0 0,-3 0 96 0,-7 2 0 16,-2-2 16-16,-7 4 0 0,-5-1 0 0,-6 4 0 0,-6-1 0 0,-20 4 0 15,-3 5-416-15,-3 7-96 0,-2 1-16 0,-2 8 0 16,0 6-128-16,5 1 0 16,1 5 0-16,9-2 0 0,4 0 0 0,8 2 0 0,6-3 0 0,8 1 0 15,7-4 0-15,6 3 0 0,6-3 0 0,7-1 128 16,9-3 0-16,7 0-128 0,7 2 192 0,7-4-64 16,8-6-128-16,1 1 160 0,2-1-160 0,-14-7 160 15,6 0-784 1,1-3-144-16,-1-2-48 0,0-1-17056 0</inkml:trace>
  <inkml:trace contextRef="#ctx0" brushRef="#br0" timeOffset="72040.74">19141 17608 28559 0,'0'0'2544'0,"-5"-8"-2032"0,-1 3-512 0,6 5 0 0,-3-9 1824 16,3 9 272-16,0-8 48 0,0-1 16 16,1 2-448-16,3-2-96 0,1 3-16 0,5-1 0 0,1-2-896 0,1 3-192 15,-2-3-48-15,-1 4 0 0,0 1-160 0,0-2-48 16,0 3 0-16,-1 1 0 0,0-1-256 0,-8 3 0 16,8 0 0-16,-8 0 0 15,0 0-1488-15,0 0-416 0,0 0-80 0</inkml:trace>
  <inkml:trace contextRef="#ctx0" brushRef="#br0" timeOffset="73498.52">24371 16963 19343 0,'0'0'1728'0,"0"0"-1392"0,0 0-336 0,0 0 0 16,0 0 912-16,0 0 112 0,0 0 32 0,0 0 0 15,0 0 208-15,0 0 32 0,0 0 16 0,-5 5 0 16,-5 2-608-16,0 5-112 0,-4 1-16 0,-1 5-16 16,-3 3-48-16,-1 2-16 0,-5 4 0 0,-2 1 0 15,-2-4 80-15,-5 3 32 0,-4-3 0 0,-3 3 0 0,-1-5 0 0,-1 1 0 16,0 1 0-16,0-2 0 0,-2-2-48 16,0-2-16-16,-1 0 0 0,-1-3 0 0,0-3-160 0,0-1-16 15,2-1-16-15,1-3 0 16,2-4-128-16,5 0-32 0,5-4 0 0,4-3 0 0,4-1 32 0,4-5 0 15,5-2 0-15,0-2 0 0,4-2 32 0,3-2 16 16,6-2 0-16,2-3 0 0,2-1-272 0,5 2 0 16,2-3 128-16,4-1-128 0,2-2 0 0,5 1 0 15,2 3 0-15,3 0 0 0,3 4 0 0,2 1 0 16,-1 0 0-16,2 3 0 0,0 2 0 0,0 6 0 16,-2 0 0-16,1 5-144 0,-2 5 144 0,0 4-128 15,-1 0 128-15,0 7-128 0,0 1 128 0,1 1-128 16,1 6 128-16,0-1-128 0,2 2 128 0,0-1 0 15,0 0 0-15,-1-1 0 0,1 2 0 0,0-5 0 16,0-1 0-16,1-2 0 0,1-2 0 0,-2-3 0 16,1 0 0-16,1-3 0 0,3-1 0 0,2-2 0 15,1-2 0-15,0-1 0 0,2-1 0 0,-2-2 192 16,-3-3-64-16,-4 1 0 0,-3-4-128 0,-4 0 128 16,-5-3-128-16,-3 1 128 0,-4-1 48 0,-4-4 16 0,-3 1 0 15,-4-1 0-15,-6-2 240 0,-4 1 48 0,-4 2 16 16,-6-1 0-16,-4 0-112 0,-7 1-32 0,-7 0 0 0,-3 2 0 15,-2 4-208-15,-2-1-144 0,0 4 192 0,0-1-192 16,0 2 128-16,2 4-128 0,4 0 0 0,-10 1 0 16,11 0-1120-1,10 1-288-15,7 1-48 0,18-2-11280 0,0 0-2272 0</inkml:trace>
  <inkml:trace contextRef="#ctx0" brushRef="#br0" timeOffset="74537.62">26446 16793 15663 0,'0'0'1392'0,"0"-8"-1120"0,0 8-272 0,0 0 0 16,1-5 2064-16,-1 5 368 0,0 0 64 0,0 0 0 16,0 0-1168-16,0 0-240 0,-8 5-64 0,2 8 0 15,-5 5-512-15,0 5-96 16,-1 3-32-16,-2 6 0 0,-2-2-64 0,0 5-32 16,-2 0 0-16,-1 4 0 0,0-4 0 0,-1-1 0 15,-2-2 0-15,0-1 0 0,2-6 224 0,1-3 32 16,3-4 16-16,-4 2 0 0,9-7 16 0,2-2 0 15,9-11 0-15,0 0 0 0,0 0 128 0,10-1 48 16,4-4 0-16,7-8 0 0,2-6-112 0,2-3 0 0,2-2-16 16,-6 6 0-16,5-5-352 0,2-1-64 0,2-5-16 0,4 0 0 15,2 0-192-15,0-3 144 0,3-1-144 0,3 2 128 16,0 2-128-16,1 1 0 0,-3 5 0 0,-4 4 0 16,-1 3 0-16,-6 2 0 0,-4 6 0 0,-4 3 0 0,-6 5 0 15,-2 6 0-15,-4 4 0 0,-4 6 0 16,-4 2-176-16,-5 3 48 0,-3 3 0 0,-5 0 0 0,-4 3 128 15,-2-1 0-15,-4 1 0 0,-2-2-128 0,-3-4 128 0,2 0 0 16,1-2 0-16,2-3 0 0,3-4 0 0,3-3 0 16,4-2 0-16,4-3 0 0,8-4 320 0,0 0-16 15,4-5 0-15,6-5 0 0,6 1 192 0,5-5 32 16,3-1 16-16,3-2 0 0,1-2-352 16,1-3-192-16,3-1 192 0,1-2-192 0,1 2 128 0,1 2-128 15,-2-1 0-15,2 4 0 0,-2 3 0 0,2 1 0 16,-2 3 0-16,-3 5 0 0,-3 4 0 0,-3 4 0 15,-3 6 0-15,-5 6 0 0,-2 4 0 0,-6 3 0 16,-3 5-160-16,-3-1 160 0,-3 6 0 0,-4-1 0 16,-3 1 0-16,-2 1 0 0,-1 1 0 0,-2-5 0 15,-1 0 0-15,3 0 0 0,-1-7 0 0,2-2 0 16,1-2 0-16,1-3 0 16,3-5-1040-16,2-1-96 0,-1-1-16 0,4-7-11296 15,0 0-2272-15</inkml:trace>
  <inkml:trace contextRef="#ctx0" brushRef="#br0" timeOffset="74933.57">28078 16880 26431 0,'-3'-15'1168'0,"3"6"240"0,0 0-1120 0,-1-2-288 0,0 1 0 0,-2-2 0 0,-1 5 1296 15,-1-2 208-15,-1 4 32 0,-2 0 16 0,-2 0-528 0,-3 2-96 16,-7 3-32-16,-1 4 0 0,-7 5-368 0,-2 0-80 16,-1 2 0-16,-4 4-16 0,0 4-144 0,0 0-32 15,4 2 0-15,1 0 0 0,5 0-112 0,5 0-16 16,4 1-128-16,6-3 192 0,4-1-64 0,2 0-128 16,8-4 176-16,2-3-176 0,4-1 288 0,4-1-48 15,3-4-16-15,3-4 0 0,3-2 16 0,1-4 0 16,0 0 0-16,2-1 0 0,-2-6-64 0,0 2-16 15,-1-4 0-15,0-1 0 0,-2-2-16 0,-2 3 0 16,-1 0 0-16,-2 3 0 0,-5-2-144 0,-1 6 160 16,-1-2-160-16,-3 5 160 0,-6 4-160 0,0 0 0 15,0 7 0-15,-1 4 0 0,-1 4 0 0,-2 3 0 16,-1 2 0-16,0 2 0 0,1 3 0 0,3-1 0 16,1 0 0-16,3 3 0 0,4-5-416 0,2-1 32 15,2-2 16-15,4-1 0 16,-1-1-2320-16,4-5-480 0</inkml:trace>
  <inkml:trace contextRef="#ctx0" brushRef="#br0" timeOffset="75330.25">28749 16634 27871 0,'-13'5'1232'0,"8"1"256"0,-2 1-1184 0,-2 2-304 0,-3 3 0 0,-3 5 0 15,0-2 1120-15,0 5 160 0,1 2 48 0,0 5 0 0,-2-2-320 0,1 4-64 16,0-3-16-16,1 3 0 0,-1-4-400 16,1 2-80-16,3-4 0 0,2 0-16 0,3-2-176 0,1-5-16 15,0 2-16-15,5-6 0 0,0-2 96 0,0-10 0 16,6 4 16-16,2-4 0 0,2-2 224 0,2-6 32 16,-1-1 16-16,2-5 0 0,1-1-304 0,-2-2-64 15,4 0-16-15,0-4 0 0,2-2-224 0,0-5 144 16,1 2-144-16,0-2 128 0,3 4-128 0,-1-1 0 15,1 1 0-15,-1 5 128 0,1 0-128 0,-3 4 0 16,-2 4 0-16,-3 2 0 0,-2 6 0 0,-2 1 0 0,-1 2 0 16,-2 2 0-16,-2 4 0 0,-1 6 0 0,-3 1 0 0,-1 1 0 15,0 1 0-15,-3 4 0 0,-1 2 0 0,-1 2 0 16,-1 0 0-16,0 1 0 0,-1 2 0 0,0-3 128 16,-1 0-128-16,2-1 0 15,-1-4 0-15,6 0 0 0,0-1 0 0,1-3 0 0,1-2 0 0,3 1-176 31,1-7-1248-31,3 1-256 0,2-4-48 0,4-3-9920 0,2-2-1968 16</inkml:trace>
  <inkml:trace contextRef="#ctx0" brushRef="#br0" timeOffset="75584.74">29571 16624 21183 0,'3'-19'944'0,"0"12"192"0,-2 2-912 0,4-2-224 0,-3 0 0 0,-2 7 0 0,0 0 2240 0,0 0 416 16,0 0 80-16,0 0 16 0,0 0-1136 0,-1 13-208 15,-1 1-64-15,-3 4 0 0,1 1-512 0,0 5-96 16,-1 1-32-16,1 6 0 0,0 2-384 0,2 1-64 16,0 2-32-16,4 1 0 0,-1-3-224 0,3 2 128 15,1-1-128-15,1 1 0 0,2-1 128 0,3 0-128 16,1-4 0-16,-1-1 0 15,1-5-848-15,-1 1-272 16,-1-6-48-16,0-2-9840 0,-1-3-1984 0</inkml:trace>
  <inkml:trace contextRef="#ctx0" brushRef="#br0" timeOffset="75831.33">30206 16544 28559 0,'0'0'2544'0,"0"0"-2032"16,0 0-512-16,0 0 0 0,0 0 1200 0,-3 7 144 0,2 5 16 0,-5 4 16 15,-5 3 272-15,-1 7 48 0,-7 3 16 0,-4 5 0 16,-5 3-624-16,-3 5-128 0,-2 5-32 0,-5 3 0 16,-5-2-272-16,-3 5-48 0,-3-1-16 0,-1 2 0 15,0 3-336-15,3-1-64 0,4 0 0 0,5-5-16 0,2-3-176 16,2 0 0-16,1 3 0 0,3-3-176 15,2 0-1504 1,0 0-304-16,1-9-64 0</inkml:trace>
  <inkml:trace contextRef="#ctx0" brushRef="#br0" timeOffset="76982.77">2179 20026 4607 0,'-10'8'400'0,"3"1"-400"16,-2-1 0-16,5 3 0 0,-1-2 3392 0,4 4 608 15,-1-5 112-15,2 1 32 0,0-9-2272 0,7 12-448 16,3-6-80-16,3-2-32 0,4-4 176 0,4-3 48 16,10 0 0-16,0-6 0 0,0 1-336 0,6-6-64 0,4-1-16 0,0-2 0 15,8-2-192-15,-2-2-32 0,-1-2-16 0,-2-4 0 16,-1 3-192-16,-3-1-48 0,-5 0 0 0,-3 4 0 16,-4-1-240-16,-4-1-48 0,-3 0-16 0,-4 4 0 15,-3 3-112-15,-2 2-32 0,-6-3 0 0,-2 6 0 16,-3-2 0-16,-2 4-16 0,-2-2 0 0,-2 6 0 15,0-2 0-15,-8 4 0 0,0 1 0 0,-7 4 0 16,-2 1 0-16,-3 5 0 0,-1 1 0 0,-5 4 0 16,-3 4-176-16,-3 1 0 0,-1 0 0 0,-3 5 0 15,-3 4 0-15,-2-1 0 0,-2 5 0 0,2 3 0 16,1 3 0-16,3 2 0 0,2 1 0 0,8-2 0 16,3-4 0-16,7-1 0 0,6-1 0 0,4 0 0 0,6-7 0 15,5-3 0-15,3-4 0 0,6-3 0 0,4-1-256 16,6 0 64-16,3-8 0 0,7-1 16 15,6-2-208-15,4-2-64 16,4-2 0-16,4-3 0 0,2 0-1120 0,2-1-224 0,2-3-64 0,-4 0 0 16,-4-5-1184-16,0 1-240 0</inkml:trace>
  <inkml:trace contextRef="#ctx0" brushRef="#br0" timeOffset="77986.99">3653 19892 21183 0,'18'-9'1888'0,"-5"1"-1504"16,1 0-384-16,-2-2 0 0,-4 4 768 0,0 0 96 0,-1-2 16 15,-7 8 0-15,0 0 416 0,8-4 96 0,-8 4 16 16,0 0 0-16,0 0-288 0,0 0-48 0,0 0-16 0,0 0 0 16,0 0-128-16,0 0-32 0,-8 1 0 0,-2 5 0 15,-3 1-288-15,-4-2-64 0,-4 5-16 0,-2 1 0 16,-1 3-208-16,-4 1-64 0,-3 3 0 0,-3 2 0 15,-1 5-80-15,1 5-32 0,-2 3 0 16,2 0 0-16,-2 2-144 0,4 0 0 0,4-2 144 0,3 0-144 16,2-2 0-16,5-3 0 0,3-3 0 0,4-5 0 15,2-1 0-15,5-4 0 0,0 0 0 0,4-4 0 16,1-2 0-16,-1-9 128 0,5 8-128 0,3 0 0 16,2-4 128-16,2-2-128 0,0-2 160 0,2 0-160 15,3 0 160-15,-1-2-160 0,-2-1 160 0,3 0-160 16,-2-4 144-16,0 3-144 0,1 2 128 0,-2-2-128 0,-3-2 192 15,-1 2-64-15,-10 4 0 0,12-3 0 16,-12 3-128-16,10 2 0 0,-10-2 0 0,0 0 0 0,9 3 0 16,-9-3 208-16,0 0-48 0,0 0-16 0,6 8-144 0,-6-8 0 15,0 0 0-15,5 6 0 0,-5-6 128 0,0 0-128 16,0 0 128-16,0 9-128 0,0-9 0 0,0 0 0 16,0 0 128-16,0 0-128 0,0 0 0 0,-2 7 0 15,2-7 0-15,0 0 0 0,0 0 0 0,0 0 0 16,-6 7 0-16,6-7 0 0,0 0 0 0,0 0 0 15,0 0 0-15,0 0 0 0,0 0 0 0,0 0 0 16,0 0 0-16,0 0 0 0,0 0 0 0,0 0-176 16,0 0 176-16,0 0-192 0,2-9 192 0,-2 9 0 15,0 0-144-15,0 0 144 0,0 0-144 0,0 0 144 0,0 0-192 0,0 0 192 16,0 0-224-16,0 0 64 0,0-11 16 0,0 11 0 31,0 0-240-31,0 0-64 0,2-6 0 0,-2 6 0 16,0 0-176-16,0 0-32 0,4-11-16 0,-4 11 0 15,5-7 160-15,-5 7 16 0,0 0 16 0,9-9 0 0,0 0 224 0,-4 3 64 0,-5 6 0 0,9-11 0 16,-1 1 192-16,-1 1 0 0,1 0-160 0,-1 1 160 16,1-4 0-16,2 2 0 0,-2-3 0 0,1 2 0 15,0-2 0-15,0 0 0 0,0 2 0 0,-1 2 0 16,1-1 0-16,0 2 0 0,-2-2 0 0,-1 1 0 16,-1 0 0-16,1 3 0 0,-1-3 128 0,1 0-128 15,-1 0 256-15,0 0-16 0,0-1-16 0,-1 1 0 16,-3-3 48-16,1-1 16 0,0 3 0 0,-1-3 0 15,0 0-80-15,-1 3-16 0,0-4 0 0,-1 3 0 0,-2 2-16 16,2 0-16-16,0 4 0 0,1 5 0 0,0-5-160 16,0 5 160-16,0 0-160 0,0 0 160 0,0 0-16 0,0 0 0 15,0 0 0-15,0 0 0 0,0 0-16 0,0 0-128 16,0 0 192-16,-5 6-64 0,0 6 0 0,1 0-128 16,-1 1 192-16,0 6-64 0,0 4 64 0,0 0 0 15,-1 3 0-15,0 4 0 0,0 3-16 0,-2 2 0 16,0 5 0-16,1-2 0 0,-3 1 16 0,-2 3 16 15,1-2 0-15,-2 0 0 0,-1 4 32 0,0-5 0 16,1-2 0-16,2-2 0 16,0-2-80-16,0-3-16 0,1-2 0 0,1 1 0 0,2-2-144 0,2 2 0 0,1-4 144 15,1 2-144-15,2-4 0 0,2-4 128 0,3 0-128 16,0-3 0-16,1 0 144 0,1-7-144 0,-6-9 192 16,12 6-192-16,-2-4 128 0,1-3-128 0,0-5 0 0,4-3 0 15,0-4 144-15,2-2-16 0,0-2-128 0,1 2 192 16,0-3-192-16,-2 3 128 0,-2 0-128 0,-2 0 0 15,-4 2 0-15,-1 3 0 16,0-3 0-16,-1 5 0 0,-6 8-176 0,0 0-80 0,5-10 0 0,-5 10-16 31,0 0-944-31,0 0-192 0,0 0-48 0</inkml:trace>
  <inkml:trace contextRef="#ctx0" brushRef="#br0" timeOffset="78468.88">4362 19982 18831 0,'-2'-9'832'0,"2"9"176"0,0 0-816 16,0 0-192-16,-3-8 0 0,3 8 0 0,0 0 1648 0,0 0 272 0,0 0 64 0,0 0 16 15,-8-2-432-15,8 2-96 0,-11 5 0 0,4 4-16 16,-3 5-432-16,-1 1-64 0,1 3-32 0,0 2 0 15,-1 4-272-15,0 0-48 0,3 1-16 0,1-3 0 16,2 1-160-16,4 0-48 0,1-5 0 0,1-4 0 16,2 0-64-16,2-3 0 0,0-5-16 0,2-3 0 15,2 0 208-15,3-4 32 0,-1-3 16 0,3-1 0 16,3-7 16-16,2 1 0 0,1-6 0 0,0 0 0 16,2-1-176-16,-2 0-16 0,1-2-16 0,-1-3 0 15,-1 0-160-15,-1 1-16 0,-2-3-16 0,-2 1 0 16,-1 2-176-16,-1 2 160 0,-5 3-160 0,1 2 160 15,-3 3-160-15,-5 12-192 0,5-6 32 0,-5 6 16 16,0 0-1888-16,0 0-368 0,0 0-80 0,0 0-15040 16</inkml:trace>
  <inkml:trace contextRef="#ctx0" brushRef="#br0" timeOffset="78995.74">5210 19915 15663 0,'0'0'1392'0,"0"0"-1120"0,-2-7-272 0,2 7 0 0,0 0 2368 0,0 0 400 16,-3-6 96-16,3 6 16 0,0 0-512 0,0 0-80 16,0 0-32-16,-10 2 0 0,0 2-976 0,-2 8-208 15,0-1-48-15,-3 7 0 0,-3 3-304 0,1 2-64 16,-1-2-16-16,3 3 0 0,0 1-256 0,3-4-64 15,0-1-16-15,3-2 0 0,1-2-304 0,2 1 0 16,2-5 128-16,2 0-128 16,0-2-912-16,2-10-240 0,0 0-64 0,10 3 0 15,2-5-1552-15,2-1-320 0,7-13-64 0,5 0-16 0</inkml:trace>
  <inkml:trace contextRef="#ctx0" brushRef="#br0" timeOffset="79405.37">5630 20164 23039 0,'0'0'2048'0,"0"9"-1648"0,0-9-400 0,0 0 0 16,0 0 1312-16,0 0 176 0,13-2 48 0,3-5 0 15,-1-2 0-15,4-7 16 0,2 0 0 0,3-3 0 16,3-4-672-16,2-4-144 0,-1-1-32 0,0-2 0 15,0 1-32-15,3-1-16 0,1-4 0 0,3-2 0 16,1-3 0-16,1-5 0 0,0-5 0 0,4-5 0 16,-1-7-304-16,0-3-64 0,-2 2-16 0,-1-3 0 0,-2 1-112 0,-1 1-32 15,-5 2 0-15,-5 9 0 0,-5 6-128 16,-4 8 0-16,-3 10 0 0,-5 4 0 0,-3 6 0 0,-4 9 0 16,-4 1 0-16,-3 7 0 0,-6 6 240 0,-5 7-48 15,-6 5 0-15,-4 11 0 0,-4 3-192 0,-2 7 0 16,-2 3 128-16,-3 2-128 0,-6 5 0 0,0 6 0 15,-1 3 0-15,3 4 0 0,2-1 0 0,4 1 0 16,4 1 0-16,6-6 0 0,10-7 0 0,0-5 0 16,7 0 0-16,6-7 0 0,4-7 0 0,4 1 0 15,5-2 0-15,1-7 0 0,3-4 0 0,5-3 0 16,2-6 0-16,3-3 0 16,-2-5-896-16,6-2-192 0,2-5-16 0,2-1-11168 15,1-3-2224-15</inkml:trace>
  <inkml:trace contextRef="#ctx0" brushRef="#br0" timeOffset="80129.66">8627 19533 12895 0,'0'0'576'0,"6"-6"112"0,1-4-560 0,-2 3-128 0,0 0 0 0,-1-1 0 15,-4 8 2112-15,2-8 400 0,0-2 80 0,-2 10 16 16,-4-6-304-16,4 6-48 0,-9-9-16 0,-1 5 0 16,0 3-432-16,-2 1-80 0,-6 1-32 0,-2 2 0 15,-3 2-912-15,-4 4-176 0,-4-2-32 0,-4 5-16 16,-3 4-192-16,-1 2-48 0,-2 2 0 0,3 2 0 15,1-3-144-15,5 1-48 0,3 3 0 0,8-4 0 16,4-1-128-16,7-1 160 0,3-5-160 0,6 1 160 0,2 0-160 16,5-4 0-16,1 1 0 0,5 0 128 15,3 0 0-15,4 4 0 0,1 0 0 0,1-1 0 0,1 2-128 16,0-1 0-16,-3 1 0 0,-2-1 0 0,-6-2 0 16,-2 1 0-16,-4-5 0 0,-1 4 128 0,-7 1 64 0,-2-5 16 15,-2 4 0-15,-6-4 0 0,-5 0 240 0,-2 0 64 16,-6 4 0-16,1-5 0 0,-6 1-256 0,2-4-64 15,0-2 0-15,-2-2 0 0,1-1-192 0,2-2 0 16,3-4 0-16,3-1 0 16,4-2-1680-16,5 0-288 0,3 0-48 0,5-1-15616 0</inkml:trace>
  <inkml:trace contextRef="#ctx0" brushRef="#br0" timeOffset="81107.73">9087 19565 23951 0,'0'0'2128'0,"0"0"-1696"0,-6 8-432 0,-3 2 0 15,0-1 1152-15,-1 3 160 0,-1 2 32 0,-1 4 0 16,-2-3-128-16,0 2 0 0,-4 2-16 0,3 1 0 16,1-2-480-16,4 0-80 0,1-4-32 0,4-1 0 15,2-1-160-15,6 4-16 0,-1-5-16 0,7-3 0 16,4-2 16-16,5 2 0 0,1-6 0 0,3 1 0 15,-1-5-48-15,6 1-16 0,3-1 0 0,2-5 0 16,1 0-80-16,3-1-16 0,1-2 0 0,-1 2 0 16,1-2-16-16,-2 4 0 0,-2-7 0 0,-4 0 0 15,-4-2-64-15,1 1-32 0,-6-1 0 0,-2-2 0 16,-4-1 32-16,-6-1 0 0,-3 2 0 0,-3-2 0 0,-3-6-48 16,-3 3 0-16,-2 1 0 0,-4-2 0 0,-4-1-144 15,-2 4 0-15,0-1 0 0,-1 4 128 0,-1 1-128 0,3 6-272 16,0 1 64-16,1 6 16 0,0 0-112 0,5 2-16 15,0-1 0-15,9 2 0 0,0 0 80 0,0 0 16 16,0 0 0-16,10-5 0 0,4 0-48 0,8-1-16 16,3-6 0-16,8 1 0 0,1 0 288 0,1-5-128 15,-1-1 128-15,1-1 0 0,-2-1 0 0,0-2 0 16,-1-2 0-16,1 1 0 0,-2-4 0 0,0-2 0 16,-3 4 0-16,0-5 0 0,0 1 0 0,-1-5 144 15,-5 0-144-15,-1 1 128 0,-3 1-128 0,-4 5 0 16,-2 4 0-16,-2 4 128 0,-3 3-128 0,-3 4 0 15,-4 11 0-15,0 0 0 0,0 0 0 0,-12 6 0 0,-4 6 0 16,-2 8-176-16,0 10 176 0,-4 6-160 0,0 5 160 0,-5 4-160 16,3 9 160-16,-2-3 0 0,0-1 0 0,1 0 0 15,3 0 0-15,4-2 0 0,2-4 0 16,6-2 0-16,3-6 0 0,2-6 0 0,5-2 0 0,0-6 0 16,3-3 0-16,5-5 0 0,3-3 0 0,5-5 128 15,3-4 208-15,5-4 48 0,4-1 16 0,1-8 0 16,4-3-80-16,2 0 0 0,-2-4-16 0,1 1 0 15,1 1-304-15,-1-1 0 0,-3-2 128 0,-1 3-128 16,-2 0 0-16,-3 2 0 0,-1 6 0 0,-5 0 0 16,-4 4 0-16,-2 3 0 0,-4 2 0 0,-9-1 0 15,10 12-240-15,-5-2 48 0,-2 2 16 0,-3 5 0 16,0 1 32-16,-1 0 0 0,-3-3 0 0,-1 1 0 16,-3 1 144-16,5-3 0 0,1-1 0 0,-1-1 0 15,1-3 0-15,2-9 0 0,0 0 0 0,0 0 0 0,0 0 0 0,10 5 0 16,4-5 0-16,1-4 0 0,4-3 0 15,2-3 0-15,-1-2 0 0,2-2 128 0,0 0-128 0,4-1 128 16,-1 2-128-16,1 1 128 0,-3-2-128 0,3 2 0 16,0 2 0-16,-2 0 0 0,-4 3 0 0,-1 6 0 15,-3 1 0-15,-2 1 0 0,-2 4 0 0,0 3 0 16,-3 0 0-16,-2 3-128 0,0-1 128 0,-1 3 0 16,0 1 0-16,-1-4-128 0,-2 0 128 0,2 2 0 15,1-6 0-15,2 1 0 0,2-1 0 0,2-4 0 16,0-2 0-16,4-1 0 0,1-1 0 0,4-3 0 15,-1-2 0-15,3 1 128 0,2-6-128 0,1 3 0 16,-1 1 128-16,3-1-128 0,0 0 128 0,0 0-128 0,0 0 160 16,0 4-160-16,-1 0 192 0,-2 2-64 0,-3 1-128 15,-3 2 192-15,-3 2-192 0,0 6 176 0,-2 1-176 0,-4 5 160 16,-1 1-160-16,-2 3 128 16,0 1-128-16,-5 0 128 0,-2 0 0 0,-4 1-128 0,-2-1 192 0,-4 1-64 15,-3-3 128-15,-3 1 32 0,-3-4 0 0,-4-1 0 16,-3-4 16-16,-2-2 0 0,0-3 0 0,-2-4 0 15,-1-2-128-15,1-7-32 0,-1 0 0 0,1-5 0 32,1-1-1488-32,3-2-320 0,3-1-48 0,4-3-16928 0</inkml:trace>
  <inkml:trace contextRef="#ctx0" brushRef="#br0" timeOffset="81725.75">13796 19079 13823 0,'-9'-12'608'0,"4"7"128"16,-1-6-592-16,1 4-144 0,2-5 0 0,-1 5 0 0,0-5 2480 0,0 7 464 15,2-2 80-15,2 7 32 0,-3-8-816 0,3 8-144 16,0 0-48-16,0 0 0 0,0 0-560 0,0 0-112 16,0 0-32-16,0 0 0 0,5 17-512 0,5 2-96 15,0 3-32-15,2 9 0 0,1 2-112 0,3 3-16 16,4 0-16-16,1 4 0 0,-1 6-192 0,0-3-48 16,1 4 0-16,0-4 0 0,2-1-112 0,0 1-16 15,0-2-16-15,-1 1 0 0,-1-4-176 0,1-4 160 16,0 1-160-16,-5-6 160 0,1-5-160 0,0-2 0 15,-3-8 0-15,-1-3 0 16,-2-3-336-16,-1-3-112 0,0-8 0 0,1-3-16 16,-2 0-2176-16,-1-8-432 0,-1-3-96 0</inkml:trace>
  <inkml:trace contextRef="#ctx0" brushRef="#br0" timeOffset="82024.61">14464 18970 28735 0,'0'0'1280'0,"0"0"256"0,0 0-1232 0,0 0-304 0,0 0 0 0,0 0 0 15,0 0 1312-15,-9 5 208 0,-2 0 32 0,-2 7 16 16,-2 2-512-16,-3 6-96 0,-4 4-32 0,-3 8 0 16,-3 4-112-16,-2 0-32 0,-1 4 0 0,-1 0 0 0,-1-1-96 0,-2-4-32 15,-4 1 0-15,3 2 0 0,-3 3-240 0,4-5-48 16,1 0-16-16,1-2 0 0,2 2-208 0,4-4-144 15,4-7 192-15,3-1-192 0,6-1 0 0,3-6 0 16,0-7 0-16,8-1 0 16,3-9-448-16,0 0-112 0,0 0-16 15,3-14 0-15,5-3-2368 0,1-3-464 0,1-2-112 0,2-4 0 0</inkml:trace>
  <inkml:trace contextRef="#ctx0" brushRef="#br0" timeOffset="82358.5">13583 18912 28447 0,'-20'-5'1264'0,"12"2"256"0,8 3-1216 0,-4-9-304 0,4 9 0 0,4-9 0 16,5 0 1152-16,6 0 160 0,4 3 32 0,8-4 16 15,5 4-544-15,6-5-112 0,4 2-32 0,5-3 0 16,4-2-176-16,5 4-48 0,5-2 0 0,5 6 0 16,5-4 272-16,4-1 48 0,1 0 16 0,-2 1 0 15,1 5-80-15,0 0-32 0,0 0 0 0,-2 0 0 16,-6-1-288-16,-5 3-48 0,-8-2-16 0,-9 2 0 16,-9 3-48-16,-9 1-16 0,-8 3 0 0,-7 0 0 15,-12-4 48-15,0 0 0 0,0 0 0 0,-8 2 0 16,-6 1-112-16,-7-3 0 0,-5 0-16 0,-4 0 0 0,-3-1-176 15,-2-3 0-15,-2-5 0 0,0 1 0 16,0-2-960-16,4 3-288 16,3-5-48-16,4 5-16 0,7-4-1952 0,6 6-400 0,1-6-80 0,12 11-16 0</inkml:trace>
  <inkml:trace contextRef="#ctx0" brushRef="#br0" timeOffset="82817.27">15592 19026 4607 0,'-28'1'192'0,"10"1"64"0,-2 0-256 0,4 2 0 0,0-2 0 0,4 2 0 0,5-1 4160 0,7-3 800 16,0 0 160-16,0 0 16 0,0 0-2208 0,10 1-448 16,5-1-96-16,5 0-16 0,7 0-704 0,7 0-128 15,3 1-48-15,5-1 0 0,3 0-752 0,6-1-160 16,2-1-16-16,2-1-16 0,2-1-128 0,-1 2-32 16,0-1 0-16,-2 2 0 0,0 0-256 0,-5 1-128 15,-5 0 0-15,-6 2 128 16,-7 1-832-16,-6 3-192 0,-9-1-16 0,-16-5-10544 15,-1 13-2112-15</inkml:trace>
  <inkml:trace contextRef="#ctx0" brushRef="#br0" timeOffset="82960.21">15658 19358 23039 0,'-23'2'2048'0,"13"1"-1648"0,10-3-400 0,0 0 0 16,0 0 2624-16,0 0 448 0,12 0 96 0,9-4 16 16,5 0-1040-16,9-1-208 0,4 0-32 0,11-4-16 15,4 3-1056-15,6-3-192 0,5 0-64 0,4 1 0 16,0 6-352-16,0-2-80 0,-4-1-16 0,-3 0 0 31,-6 0-1392-31,-2 4-272 0,-5 4-64 0,-3-1-16272 0</inkml:trace>
  <inkml:trace contextRef="#ctx0" brushRef="#br0" timeOffset="83720.14">18441 18908 6447 0,'0'0'272'0,"0"0"80"15,0 0-352-15,0 0 0 0,11 2 0 0,-11-2 0 16,0 0 3040-16,10 3 544 0,-10-3 96 0,0 0 32 0,0 0-1488 16,10 5-304-16,-10-5-48 0,0 0-16 0,0 0-224 0,0 0-48 15,0 0-16-15,0 0 0 0,0 0-96 0,0 0-32 16,0 0 0-16,0 0 0 0,0 0-240 0,-11-3-48 16,-5 0-16-16,-3 1 0 0,-4 1-400 0,-2 2-80 15,-4 2-16-15,-3 3 0 0,-6 2-320 0,0 5-64 16,-4-1 0-16,-2 2-16 0,-1 4-80 0,-1 5-16 15,-1 2 0-15,1 7 0 0,2-1-16 0,4 0 0 16,5 2 0-16,4-1 0 0,8 0-128 0,5 0 128 16,7-4-128-16,9 1 128 0,7-7 0 0,9-1-128 15,6 0 192-15,8 1-64 0,7-2 176 0,6-4 16 16,6-5 16-16,4 1 0 0,2-4-32 0,6-2-16 0,-1-4 0 16,5-2 0-16,1-2-128 0,1-3-32 0,-2 0 0 15,-4 1 0-15,-5-4-128 0,-5 1 0 0,-4-1 0 16,-6-1 0-1,-6 3-816-15,-4-2-240 0,-4 2-48 0,-5-1-16 16,-5-1-1776-16,-3 2-368 0,-2-5-64 0,-10 11 0 0</inkml:trace>
  <inkml:trace contextRef="#ctx0" brushRef="#br0" timeOffset="84168.99">17904 18590 21183 0,'-21'0'1888'0,"0"-1"-1504"15,-2-2-384-15,3 1 0 0,2 0 1488 0,4 2 240 16,0 0 32-16,4 0 16 0,10 0-176 0,0 0-16 15,0 0-16-15,0 0 0 0,0 0-480 0,0 0-80 16,11 3-32-16,3-3 0 0,4 0-256 0,5-1-48 16,5-1-16-16,5 0 0 0,6-4-80 0,4 0-32 15,4 3 0-15,7 1 0 0,3 0-32 0,3-1 0 16,5 1 0-16,5 0 0 0,3 0-112 0,1-1-16 16,-2 0-16-16,2 1 0 0,0 4-64 0,-4-1-16 0,-2-1 0 15,-3-1 0-15,-5 1 0 0,-5-2 0 0,-7 1 0 16,-6 1 0-16,-8-3 0 0,-6 1 0 0,-6-1 0 0,-7 2 0 15,-3 0 32-15,-12 1 16 0,0 0 0 0,0 0 0 16,-8-8 112-16,-2-3 32 0,-8-3 0 0,-6 1 0 16,-3-2-176-16,-7-2-48 0,-8 1 0 0,2-2 0 15,-2-1-256-15,1 2 128 0,0 1-128 0,1 2 0 16,6 0 0-16,2 5 0 0,4-2 0 0,8 4 0 31,5 2-912-31,15 5-240 0,0 0-64 0,0 0-13248 0,20 5-2672 0</inkml:trace>
  <inkml:trace contextRef="#ctx0" brushRef="#br0" timeOffset="91128.14">10544 3938 11967 0,'0'0'1072'0,"0"0"-864"16,0 0-208-16,-3-10 0 0,0 3 1920 0,3 7 320 0,0 0 80 0,0 0 16 16,2-9-1904-16,-2 9-432 0,4-7 0 0,-4 7 0 15,0 0 0-15,0 0 0 0,0 0 0 0,11 0 0 16,-11 0 0-16,11 4 0 0,-11-4 0 0,7 10 0 15,0-2 0-15,-2 5 144 0,-2-1-144 0,3 2 160 16,-1 3 0-16,-2 3 0 0,1 4 0 0,1 1 0 16,-2 1-16-16,2-2 0 0,-1-1 0 0,0 4 0 15,-2 0 32-15,1 1 0 0,-1-3 0 0,2-1 0 16,1-6 48-16,0-3 16 0,2-1 0 0,0-1 0 16,3-2 176-16,1-6 32 0,-1-3 16 0,2-2 0 15,4-2 144-15,4-6 32 0,3-3 0 0,5-8 0 16,4-9 32-16,2 2 16 0,3-5 0 0,2-3 0 15,2-4-304-15,-2-2-48 0,-1-5-16 0,-1-4 0 16,-2 0-128-16,-2-1-16 0,0 1-16 0,-4 5 0 16,0 1-160-16,-2 8 0 0,-2 4 144 0,-1 6-144 0,1 6-192 15,-1 5-96-15,1 3-32 0,-3 2-8816 16,-1 4-1760-16</inkml:trace>
  <inkml:trace contextRef="#ctx0" brushRef="#br0" timeOffset="93532.78">13265 3673 10127 0,'-2'-14'896'0,"2"14"-704"0,0 0-192 0,0 0 0 15,0 0 1488-15,0 0 272 0,0 0 48 0,0 0 16 16,0 0-1456-16,0 0-368 0,0 0 0 0,0 0 0 15,0 0 0-15,10 10 0 0,0-4 0 0,0 6 0 16,-1-3 0-16,0 3 0 0,-1 0 128 0,-2-1-128 16,1 3 0-16,-1 1 128 0,0-2-128 0,-1 1 0 15,-2 4 160-15,-1 0-32 0,-2-2-128 0,-1 1 192 16,0-2 192-16,0 0 16 0,-2-2 16 0,2-3 0 16,1-10 32-16,0 13 0 0,0-13 0 0,0 0 0 15,0 0-16-15,0 0 0 0,0 0 0 0,0 0 0 16,0 0 272-16,11-5 64 0,2-7 16 0,1-4 0 0,2-3-128 0,4-2-16 15,2-3-16-15,5-2 0 16,2-5-272-16,2-2-48 0,1 0-16 0,3-8 0 0,2-2-128 16,1-5-32-16,-1 3 0 0,0 0 0 0,0 3-128 0,-2 4 0 15,-2 4 144-15,-1 8-144 0,-4 7 0 0,-1 5-128 16,-2 5 0-16,2 5-8320 16,1 1-1648-16</inkml:trace>
  <inkml:trace contextRef="#ctx0" brushRef="#br0" timeOffset="99483.37">20126 8226 7359 0,'0'0'320'0,"0"0"80"0,0 0-400 0,0 0 0 15,0 0 0-15,0 0 0 0,0 0 2224 0,0 0 352 16,0 0 80-16,-5 4 16 0,5-4-1216 0,0 0-240 16,-7 1-64-16,7-1 0 0,0 0 112 0,0 0 16 15,0 0 0-15,0 0 0 0,0 0-288 0,0-7-48 16,2-1-16-16,0 1 0 0,1-2-160 0,6 3-48 15,-1-3 0-15,5 3 0 0,-1 1-160 0,-1-3-48 16,3 2 0-16,-1 1 0 0,-1-3-176 0,0 4-32 16,-2 3-16-16,-1 1 0 0,0 0-112 0,-2 1-32 15,-1 5 0-15,-3 3 0 0,0-1-144 0,-3 3 128 16,-3 5-128-16,1-1 128 0,-5-2 16 0,0 1 0 16,-2 0 0-16,-1 0 0 0,0-4-16 0,1 1-128 15,0-3 192-15,1 2-64 0,1-4-128 0,1 1 128 16,6-7-128-16,0 0 128 0,0 0-128 0,0 0 0 15,0 0 0-15,7-5 128 0,2-3-128 0,0-1-224 16,3 1 48-16,1 2 16 16,1-3-2976-16,-1 3-608 0</inkml:trace>
  <inkml:trace contextRef="#ctx0" brushRef="#br0" timeOffset="99887.98">20208 8641 16415 0,'0'0'720'0,"0"0"160"0,0 0-704 0,0 0-176 16,0 0 0-16,0 0 0 0,0 0 1088 0,-5 0 176 15,5 0 32-15,0 0 16 0,-6-3 96 0,1-3 0 16,5 6 16-16,0-6 0 0,0 0-144 0,2-4-16 16,1 2-16-16,1-2 0 0,1 3-208 0,-1-1-32 15,3 0-16-15,0-1 0 0,0 1-256 0,2 0-48 16,0 0-16-16,0 4 0 0,-1-2-224 0,-1 2-32 16,1 3-16-16,-8 1 0 0,7-2 48 0,-7 2 0 15,0 0 0-15,7 7 0 0,-3 2-448 0,-2 1-144 16,-4 0 0-16,-1 3 0 0,-2-4 144 0,-3 2 192 15,-1 2-32-15,1-2-16 0,-3 2-144 0,1 0 192 16,1-6-192-16,0 2 192 0,2-3-192 0,0-2 128 16,7-4-128-16,0 0 128 0,0 0-128 0,0 0 0 15,0 0 0-15,0 0 0 16,6-6-336-16,0-3-112 0,4 1 0 0,0-2-16 16,0 1-3120-16,1-1-608 0</inkml:trace>
  <inkml:trace contextRef="#ctx0" brushRef="#br0" timeOffset="100289.62">20232 9088 11055 0,'0'0'976'0,"0"0"-784"16,0 0-192-16,0 0 0 0,-5 3 1536 0,0 1 256 15,2 0 48-15,3-4 16 0,0 0-96 0,0 0-16 16,0 0 0-16,0 0 0 0,-7 0-224 0,7 0-48 16,-4-4-16-16,3-1 0 0,1 5-112 0,1-8-32 15,1-3 0-15,3 0 0 0,0-2-368 0,1 0-80 16,2-2-16-16,1 2 0 0,0 3-288 0,1 0-64 15,0 2-16-15,1-1 0 0,-3 4-192 0,0 1-32 16,-2-2-16-16,-6 6 0 0,8 0-240 0,-8 0 176 16,0 0-176-16,6 9 160 0,-5-1-160 0,-1 3 0 15,-1 2 0-15,-3-2 0 0,-2 1 0 0,-2-1 0 16,-1-2 0-16,0 4 0 0,-1-2 0 0,3 2-192 0,-4 0 32 0,4-5 16 31,-1 3-1152-31,3-6-240 0,5-5-32 0,0 0-9152 0,0 0-1824 0</inkml:trace>
  <inkml:trace contextRef="#ctx0" brushRef="#br0" timeOffset="100627.73">20286 9463 11967 0,'0'0'528'0,"0"0"112"0,0 0-512 0,0 0-128 16,0 0 0-16,0 0 0 0,0 0 3200 0,0 0 592 15,0 0 128-15,0 0 32 0,0 0-2128 0,2-8-416 16,2 2-96-16,0 2-16 0,1-3-208 0,0 2-32 16,0 1-16-16,0-1 0 0,2-2-240 0,-1 0-48 15,2 4-16-15,-3-4 0 0,0 3-224 0,-5 4-32 16,8-3-16-16,-8 3 0 0,0 0-288 0,0 0-176 15,0 0 192-15,0 0-192 0,0 0 0 0,0 0 0 16,5-3 0-16,-5 3 0 0,0 0 0 0,0 0 0 16,0 0 0-16,0 0 0 15,0 0-1152-15,0 0-176 0,-4 6-32 0,0 3-16 16,1-4-1856-16,3-5-368 0</inkml:trace>
  <inkml:trace contextRef="#ctx0" brushRef="#br0" timeOffset="100968.56">20245 10036 11055 0,'0'0'976'0,"0"0"-784"15,0 0-192-15,0 0 0 0,0 0 3024 0,0 0 560 16,0 0 128-16,0 0 0 0,0 0-1216 0,0 0-256 15,7-4-64-15,-1 0 0 0,2 0-688 0,-3-1-144 16,1 4-16-16,0-3-16 0,2-1-480 0,-2 1-112 16,-1 2-16-16,2 0 0 0,-1-4-192 0,-1 1-64 15,0 1 0-15,-5 4 0 0,0 0-192 0,0 0-64 16,0 0 0-16,0 0 0 0,12 4-192 0,-6 2 128 16,-6-6-128-16,5 7 0 0,2-1 0 0,-2 4 128 15,-2-1-128-15,0 1 0 0,-3 0 0 0,0-2 128 16,-1 2-128-16,-1-1 0 0,-1 1 128 0,0-3-128 15,1-1 0-15,-4 2 144 0,3-5-144 0,3-3 0 16,-5 4 144-16,5-4-144 16,0 0-1680-16,0 0-416 0</inkml:trace>
  <inkml:trace contextRef="#ctx0" brushRef="#br0" timeOffset="101988.36">27486 8518 1839 0,'0'0'0'0,"0"0"160"0,0 0-160 0,0 0 0 16,0 0 0-16,0 0 0 0,6-4 2752 0,0-2 528 16,-1 1 112-16,-5 5 0 0,7-4-1808 0,-7 4-368 15,5-6-80-15,-1-1-16 0,-4 7-96 0,5-5-32 16,-4-1 0-16,-1 6 0 0,2-8 32 0,-2 8 0 0,0 0 0 16,0 0 0-16,-1-6-272 0,-1-2-48 15,-2 3-16-15,-1 3 0 0,-2 2-240 0,0-2-32 0,-2 1-16 0,-1 4 0 16,-2 2-160-16,1 2-48 0,-2-2 0 0,-1 3 0 15,-1 2-64-15,0 4 0 0,-2-2-128 0,2 2 192 16,1 0-192-16,1-2 128 0,3 1-128 0,4 1 0 16,2-1 0-16,4-4 0 0,4 1 0 0,-1-1 0 15,5 1 192-15,4 1-48 0,-1-3-16 0,5-2 0 16,1-1 192-16,2-1 16 0,0-5 16 0,4-2 0 0,1-2 16 16,0 0 0-16,2-1 0 0,-2-4 0 0,-2 0-32 0,-2-3 0 15,-4-2 0-15,1 2 0 0,-6 4-16 16,-3-2 0-16,1 0 0 0,-4-1 0 15,-4 1 0-15,-2 4-16 0,-2-3 0 0,-3 2 0 0,-4 3-304 0,-3 0 0 16,-2 2 128-16,-3 2-128 16,-1 1-1264-16,-3 1-304 0,5 3-64 15,-8 4-13264-15</inkml:trace>
  <inkml:trace contextRef="#ctx0" brushRef="#br0" timeOffset="102435.82">27567 8917 12895 0,'0'0'1152'0,"0"0"-928"0,4-5-224 0,0 1 0 16,-2-2 1712-16,-2 6 288 0,1-5 64 0,-1 5 16 16,0 0-336-16,0 0-64 0,-1-4-16 0,-4 2 0 15,-1 4-640-15,-3 1-144 0,-4 2-32 0,-1 2 0 16,-3 0-288-16,0 4-64 0,-2-1-16 0,0 4 0 16,-1 0-176-16,1 1-48 0,0 3 0 0,4 0 0 15,2-1-256-15,5-2 160 0,2-2-160 0,6-1 128 16,6 1 16-16,1-4 0 0,3 1 0 0,4-4 0 0,3 1 240 15,2-2 64-15,2-3 0 0,4-2 0 0,0-2 16 0,2-6 16 16,-2-1 0-16,1-1 0 0,-2 4-32 0,-3-4-16 16,-2-1 0-16,-2-3 0 0,-2 1-112 0,-2-1-32 15,-4 2 0-15,-3-1 0 0,-3 4-160 0,-3-1-128 16,0 10 144-16,-7-5-144 0,1-4 0 0,-3 4 0 16,-2 0-176-16,-2 4 176 15,-1 3-880-15,0 2-48 0,0 1-16 0,1 4 0 16,2-2-2416-16,1 4-480 0</inkml:trace>
  <inkml:trace contextRef="#ctx0" brushRef="#br0" timeOffset="102861.66">27582 9518 20271 0,'0'0'1792'0,"0"0"-1424"0,0 0-368 0,0 0 0 16,-5-2 1152-16,-1 1 176 0,-1-1 16 0,-2 2 16 16,-1 3-144-16,-1 1-16 0,-2 2-16 0,-1 3 0 15,0-4-448-15,-1 5-96 0,-2-1 0 0,1 4-16 0,-1 0-128 0,2-1-32 16,-1 2 0-16,3 1 0 15,0-2-96-15,3-1-32 0,4 3 0 0,2 0 0 0,3 0-80 16,2-1-32-16,1-2 0 0,3 1 0 0,3 0-80 0,1-1-16 16,1-1 0-16,2 0 0 0,2-5 64 0,1 0 0 15,0 1 0-15,3-5 0 0,0-1 16 0,1-1 16 16,0 0 0-16,-1-1 0 0,-1-4 96 0,-1-1 0 16,-4 2 16-16,-2 1 0 0,-3 0 112 0,-7 3 0 15,0 0 16-15,0 0 0 0,0 0 32 0,-8 3 0 16,-2 1 0-16,-5 5 0 0,-4-1-256 0,0 2-48 15,-3-1-16-15,3 2 0 0,1-2-176 0,2 4 0 16,-1-4 144-16,6 1-144 0,1 1 0 0,2-3 0 16,2 1-192-16,6-9 64 15,0 0-2240-15,0 0-448 0,0 0-96 0</inkml:trace>
  <inkml:trace contextRef="#ctx0" brushRef="#br0" timeOffset="103653.2">20208 8231 14111 0,'0'0'624'0,"0"0"128"0,7-3-608 0,-7 3-144 0,6-4 0 0,0-1 0 16,-1 0 1088-16,1 2 176 0,-6 3 32 0,5-7 16 15,-5 7 96-15,2-5 32 0,-2 5 0 0,4-8 0 16,-4-2-128-16,0 10-32 0,-4-7 0 0,4 7 0 15,-7-8-240-15,-4 4-48 0,1 3-16 0,1 2 0 16,-3 2-240-16,-11 3-48 0,-1-1-16 0,-2 4 0 0,-2 4-256 0,2 3-48 16,-5 1-16-16,3 2 0 0,0 0-128 15,4 1-32-15,4 2 0 0,3 3 0 0,4-2-192 0,4 0 128 16,4-1-128-16,5-3 0 0,4-5 224 0,3 0-48 16,1-3-16-16,8-3 0 0,3 2 112 0,4-5 32 15,1-1 0-15,2-5 0 0,1-6 112 0,-5 2 32 16,1-4 0-16,2 3 0 0,1-3-64 0,-1-1-16 15,-2-4 0-15,10-5 0 0,-8 2-64 0,-6 1-16 16,-5 0 0-16,-2 3 0 0,-5 0-96 0,-2 0-32 16,-2-1 0-16,-2 8 0 0,-3-3-160 0,-2 2 0 15,0 4 0-15,-3-2 0 16,-1 1-272-16,-1 1-144 0,-2 1-32 0,-3 0 0 16,1 2-2112-16,1 2-448 0,12-2-64 0,0 0-12208 0</inkml:trace>
  <inkml:trace contextRef="#ctx0" brushRef="#br0" timeOffset="104035.96">20311 8561 12895 0,'0'0'576'0,"0"0"112"0,0 0-560 0,-9-1-128 0,2 1 0 0,-2-1 0 15,9 1 2864-15,-12-1 528 0,0-2 128 0,-1 6 0 16,-1 4-1792-16,-1-1-352 0,0 3-80 0,-2 2-16 0,-1 0-416 0,2 0-96 16,0 2 0-16,4 2-16 0,2 1-288 0,1-1-48 15,2-1-16-15,2 0 0 0,1 0-128 0,3-3-16 16,1-11-16-16,4 10 0 0,1 2 32 0,1-6 16 16,3-1 0-16,3 2 0 0,0-7 64 0,4-3 16 15,0-2 0-15,2 1 0 0,-1 0-32 0,0-2 0 16,1-3 0-16,0 0 0 0,0-2-64 0,-3-2-16 15,-2 3 0-15,-2-3 0 0,-3-1 32 0,-2 2 0 16,-3 3 0-16,-3-2 0 0,0 11-16 0,-5-6 0 16,-3 2 0-16,-2 2 0 0,-2-2-112 0,-2 8-32 15,-6 1 0-15,0 2 0 0,-3 1-272 0,1-3-64 16,1 4-16-16,0-1 0 16,3-1-1568-16,6 1-304 0,2-4-64 0,10-4-8800 15,0 0-1776-15</inkml:trace>
  <inkml:trace contextRef="#ctx0" brushRef="#br0" timeOffset="104481.68">20330 9095 6447 0,'0'0'272'0,"0"0"80"0,7-9-352 0,-1-1 0 0,-6 10 0 0,6-8 0 15,1-2 4336-15,-7 10 784 0,5-5 176 0,-5 5 16 0,4-11-2944 16,-4 11-576-16,2-10-128 0,-2 10-32 0,0 0-368 16,-2-9-80-16,2 9-16 0,-9-5 0 0,0 1-416 0,-1 3-96 15,-2-1-16-15,0 7 0 0,-2 3-288 0,0 3-64 16,-3 2-16-16,1 1 0 0,-1 4-112 0,2 4-32 15,0-1 0-15,2-1 0 0,1 1-128 0,3-1 0 16,3 0 0-16,2 0 128 0,3-5-128 0,2-1 0 16,2 0 0-16,3-4 0 0,2-1 128 0,2-4-128 15,1-1 0-15,3 0 128 0,0-6 64 0,4-2 16 16,0-1 0-16,0-1 0 0,2-5 0 0,-2-1 0 16,0-1 0-16,0-1 0 0,-6 3-48 0,1-4-16 15,0-3 0-15,-3 3 0 0,-3 1-144 0,-1-2 192 16,-4 4-192-16,-1 0 192 0,-2 1-192 0,-3 2 0 15,-5 0 0-15,-2 4 128 0,-3-1-128 0,-3 3 0 16,-2 1-160-16,-1 0 160 16,-2-2-1456-16,3 2-192 0,-4 1-32 0,4 1-9744 0,2 1-1952 15</inkml:trace>
  <inkml:trace contextRef="#ctx0" brushRef="#br0" timeOffset="105053.14">20227 9508 11055 0,'0'0'480'0,"3"-7"112"0,-2-4-464 0,-1 4-128 15,0 7 0-15,-1-9 0 0,-2 3 2944 0,3 6 560 16,0 0 112-16,-3-8 32 0,-2-2-1472 0,1 5-272 16,-1-4-64-16,5 9-16 0,-9-3-544 0,9 3-128 15,-10-1 0-15,-1 2-16 0,1 2-496 0,0 3-112 16,-3 1-16-16,1 5 0 0,-2 1-256 0,2 7-48 16,-1 3-16-16,1 0 0 0,0 0-64 0,2 2 0 15,1-2-128-15,2 4 192 0,0-2-192 0,3-1 144 0,4-4-144 16,4-4 128-16,1-1-128 0,4-1 0 0,3-1 0 0,3-5 0 15,4-3 192-15,3-3-64 0,4-6 0 0,1-1 0 16,4-1 32-16,-1-4 0 0,1 0 0 0,-1-2 0 16,-1-3-160-16,1 1 160 0,-9-3-160 0,-1 4 160 15,-2-3-160-15,-2 1 128 0,-4 0-128 0,0 2 128 0,-6 2-128 0,-1-2 0 16,-2 3 0-16,-3 10 0 0,-4-9 0 0,4 9-256 16,-9-3 48-16,0 2 0 15,-4 1-1248-15,1 3-240 0,-2-2-48 16,0 1-8736-16,-2 5-1744 0</inkml:trace>
  <inkml:trace contextRef="#ctx0" brushRef="#br0" timeOffset="105431.11">20531 9911 17503 0,'0'0'768'0,"-10"1"176"0,1 5-752 0,-1-4-192 16,-1-3 0-16,-2 2 0 0,1 7 2096 0,0-2 384 15,-1 2 80-15,-1-2 0 0,-3 7-912 0,0-3-192 16,-2 3-48-16,1 1 0 0,0-3-576 0,1 3-112 16,2 1-16-16,3 2-16 0,1-2-240 0,2-1-64 0,3-3 0 0,4 2 0 15,-1-1-80-15,6-3-32 0,-3-9 0 0,11 11 0 16,3-6 80-16,4 0 16 0,2-2 0 0,3-1 0 15,2-2 48-15,2-2 16 0,0 0 0 0,-1 0 0 16,1-2-80-16,-5-1-16 0,-3-4 0 0,-3 4 0 16,-2 0 48-16,-2-1 16 0,-3 0 0 0,-3 1 0 15,-6 5 48-15,3-12 16 0,-3 4 0 0,0 8 0 16,-7-11-128-16,-2 6-16 0,-2-1-16 0,-6 1 0 0,-3 0-304 16,-5-1 0-16,-1 2 0 0,-3 0 0 15,-3 3-1376-15,2-3-336 0,0-2-64 16,5 1-16416-16</inkml:trace>
  <inkml:trace contextRef="#ctx0" brushRef="#br0" timeOffset="106425.52">27634 8077 2751 0,'0'0'128'0,"0"0"16"0,0 0-144 0,8-3 0 0,1 1 0 0,-2-1 0 16,0-2 3136-16,0-1 576 0,1 0 128 0,-2-2 32 0,1 4-2128 0,-1-1-416 16,0 3-96-16,1-5-16 0,-2 1-64 0,0-1-32 15,-1-1 0-15,0 1 0 0,-2-2-96 0,1 2 0 16,-2 2-16-16,-1 5 0 0,0-8-160 0,0 2-16 15,-3 1-16-15,0-2 0 0,-3 2-144 0,0 3-32 16,-1-2 0-16,-4 2 0 0,1 2-192 0,-3 4-32 16,-3 3-16-16,-2 0 0 0,-2 0-208 0,-3 2-32 15,-2 3-16-15,-1 4 0 0,2 1-144 0,1 2 160 16,0 4-160-16,3-2 160 0,1-4-160 0,2 1 128 16,5 0-128-16,3-2 128 0,4-2-128 0,2 0 160 15,4 2-160-15,4-6 160 0,4 0 176 0,4-2 48 16,2-1 0-16,3-3 0 0,4-1 64 0,1-3 0 15,1-3 16-15,-1 2 0 0,2 0-176 0,0-2-32 16,1-2-16-16,-2 0 0 0,-1 0-64 0,-3-3-16 16,-2 2 0-16,-3 1 0 0,-2-3 0 0,-4 2 0 15,-3 1 0-15,-3-2 0 0,-3 7 0 0,-4-5 0 16,-5 3 0-16,-2-1 0 0,-2 2-160 0,-4 2 0 16,0 2 144-16,-1-1-144 0,-1 2-160 0,0 2-96 0,0-1-32 0,1 1 0 31,1 1-2256-31,3 1-448 0,3 5-80 0</inkml:trace>
  <inkml:trace contextRef="#ctx0" brushRef="#br0" timeOffset="106841.07">27619 8603 19983 0,'0'0'880'0,"3"-6"192"0,0-3-864 0,0 0-208 0,1 1 0 0,-3 0 0 0,0-3 1520 0,-1 1 256 15,-1 1 48-15,-3-1 16 0,3 4-496 0,-3-4-80 16,-2 2-32-16,-1 2 0 0,0-1-272 0,-2 4-64 16,-1 0-16-16,-9 2 0 0,-2 2-304 0,1 3-48 15,1 6-16-15,1-2 0 0,-4 0-128 0,3 1-48 16,0 4 0-16,0 0 0 0,-1 3-336 0,3 0 128 15,3-2-128-15,4 1 0 0,4 0 0 0,2 0 144 16,3 1-144-16,2-2 0 0,3-4 208 0,4-4-64 16,0 2-16-16,4-3 0 0,-1-3 224 0,2 2 32 15,0 0 16-15,-1-4 0 0,1-3-80 0,0 0 0 16,1-1-16-16,-3-4 0 0,-3-1-96 0,0-1-16 16,-2 0 0-16,-1-3 0 0,-1-1-64 0,-2 3 0 15,-2-2-128-15,-1 0 192 0,-1-2-192 0,-4 4 0 0,0-1 128 16,-2 6-128-16,1 0-160 0,-2 2-80 0,-1 0-16 15,0 3 0 1,-2-1-1696-16,5 4-352 0,-4-2-64 0,5 3-8288 0,0 3-1664 16</inkml:trace>
  <inkml:trace contextRef="#ctx0" brushRef="#br0" timeOffset="107259.72">27667 9002 12895 0,'0'0'576'0,"4"-3"112"0,0-5-560 0,0 2-128 0,-2-1 0 0,0 0 0 0,0 0 3184 0,-2 2 592 15,0 5 128-15,-2-9 32 0,-1 2-1760 0,-1-2-368 16,-1 2-64-16,-1 0-16 0,-3 3-656 0,-1 1-144 15,-3 2-32-15,-2 2 0 0,-2 6-400 0,-11 3-96 16,0 4-16-16,2 0 0 0,-1-1-176 0,1 3-32 16,2 3-16-16,0 2 0 0,1 1-160 0,2 0 128 15,2-3-128-15,2 0 128 0,6-4-128 0,-1 2 0 16,6-1 0-16,2 1 0 0,3-3 0 0,2-1 0 0,-1-13 128 0,6 14-128 16,3-8 0-16,4 0 0 15,4-3 144-15,3-3-144 0,1-1 128 0,2-4-128 16,1 1 128-16,-6-1-128 0,1-2 0 0,2-3 144 15,-2 2-144-15,-1-4 0 0,-2-3 144 0,-2 2-144 0,-2 3 0 16,-2-3 144-16,-3 3-144 0,-2 1 0 0,-2 0 0 16,-2 0 0-16,-2 1-384 0,-3 1 0 0,-1 3 0 0,-4-1 0 31,-1-1-1472-31,0 2-320 0,0 1-48 0,3 3-7696 0,0 0-1552 0</inkml:trace>
  <inkml:trace contextRef="#ctx0" brushRef="#br0" timeOffset="107745.93">27638 9483 21823 0,'0'0'960'0,"0"0"208"0,0 0-928 0,4-4-240 15,0-6 0-15,-3 4 0 0,2-3 1328 0,-3 2 208 16,0 3 64-16,-3-3 0 0,3 0-288 0,0 7-48 16,0 0-16-16,-4-3 0 0,-2-5-224 0,-2 4-64 15,1 0 0-15,-4 4 0 0,0 2-256 0,-9 5-64 16,-1 3-16-16,-3 3 0 0,1-1-224 0,0 2-32 15,-1 2-16-15,0 3 0 0,0 3-160 0,0 2-48 16,-2-1 0-16,5 0 0 0,2-3-144 0,2 3 128 16,3-1-128-16,4-3 128 0,1 0-128 0,5 0 0 0,-1-3 0 15,4 1 128-15,3-5-128 0,4-3 0 0,2 0 0 16,4-2 128-16,2-4-128 0,4 0 0 0,3-4 144 0,2-1-144 16,0-3 144-16,1-2-144 0,0-1 192 0,0 3-192 15,1-3 128-15,-4 3-128 0,-2 0 0 0,-2-1 0 16,-2 0 128-16,-1 2-128 0,-3 0 0 0,0-1 0 15,-11 5 0-15,6-8 0 0,-2-2-128 0,-4 10 128 16,-1-9-464-16,1 9 0 0,-7-8 0 0,1 0 0 16,-2-3-496-16,-1 3-112 15,-1 0-16-15,-1 3 0 0,-2 1-1856 0,0 3-384 0,-1-2-80 16</inkml:trace>
  <inkml:trace contextRef="#ctx0" brushRef="#br0" timeOffset="108198.86">27483 9699 19407 0,'0'0'848'0,"0"0"192"0,0 0-832 0,0 0-208 16,0 0 0-16,-3 11 0 0,3-11 1344 0,0 0 240 15,0 0 32-15,-3 8 16 0,3-8-16 0,-7 11 0 16,-2-3 0-16,0 3 0 0,-2-2-256 0,-2 5-48 16,-1-1-16-16,-1 1 0 0,-1-1-352 0,-2 3-80 0,0 0-16 0,1 1 0 15,2 5-288-15,1 2-64 0,0-2-16 0,3-2 0 16,1-3-160-16,2 0-48 0,5 0 0 0,1-2 0 16,2-1-144-16,2 3-128 0,4-5 144 0,2 1-144 15,4-5 320-15,2-2-48 0,1-3 0 0,4 0 0 0,2-3 80 16,-2-1 16-16,0 0 0 0,-2-3 0 15,-1-7-48-15,-5-1 0 0,2 2 0 0,-4-3 0 0,-3 3 112 16,-1 1 16-16,0-2 0 0,-3 2 0 0,-4-4-16 0,0 4 0 16,-2-2 0-16,-2 4 0 0,-3 2-240 0,-3 3-32 15,0-1-16-15,-4 3 0 0,0 2-144 0,-3 1 0 16,-3 4 0-16,-2-1 0 0,-3 4 0 0,-1-2 0 16,0 2 0-16,3-1 0 15,-2 4-1216-15,6-6-112 0,1 1-16 0,8 0-16 16,3 4-1712-16,5-3-352 0,4-9-64 15,23 10-12512-15</inkml:trace>
  <inkml:trace contextRef="#ctx0" brushRef="#br1" timeOffset="146652.57">1658 17826 11231 0,'0'0'496'0,"0"0"96"0,0 0-464 0,6-7-128 0,-6 7 0 0,6-6 0 15,-6 6 1232-15,8-5 240 0,-8 5 32 0,9-7 16 16,-9 7-176-16,6-5-48 0,-6 5 0 0,0 0 0 15,0 0 48-15,0 0 0 0,5-7 0 0,-5 7 0 16,0 0-400-16,0 0-80 0,0 0-16 0,0 0 0 16,0 0-144-16,-2 9-16 0,-2 1-16 0,-1 1 0 0,-4-1 80 0,-1 1 16 15,-2 4 0-15,0 4 0 0,-5 1-128 16,-1 1 0-16,-2 2-16 0,-2 0 0 0,-1 5-96 0,-2-3-16 16,-4 4 0-16,-3-1 0 0,-1 3-128 0,-1-1-16 15,-2-4-16-15,0 1 0 0,1-5-64 0,-2 4-16 16,-2-1 0-16,-1-2 0 0,1 1-16 0,-1 0-16 15,1-3 0-15,2-3 0 0,3-1-48 0,2 1 0 16,3-1 0-16,3-5 0 0,5-3 48 0,2 3 0 16,5-5 0-16,5 1 0 0,9-8-64 0,0 0-16 15,0 0 0-15,0 0 0 0,0 0-160 0,6 9 192 16,4 0-192-16,6-3 192 0,3-2-64 0,5 1 0 16,0 0 0-16,8-1 0 0,3-1 0 0,3 0 0 15,3 0 0-15,1 1 0 0,1-2-128 0,0 1 192 0,1 1-192 0,0 1 192 16,1 2-48-16,-2-2 0 0,-1 0 0 0,-4 3 0 15,-2-2-144-15,-2 0 192 0,-4-1-192 0,1-2 192 16,-4 0-192-16,-1 2 128 0,0 0-128 0,-1-1 128 16,-5-3-128-16,0 0 0 0,-3 1 0 0,-1-2 128 15,-1-2-128-15,-2 1 0 0,-3-3 0 0,-1-1 128 16,-9 5-368-16,0 0-80 0,6-6 0 0,-6 6-16 31,4-5-2288-31,-4 5-448 0,0 0-80 0</inkml:trace>
  <inkml:trace contextRef="#ctx0" brushRef="#br1" timeOffset="147050.63">1068 18373 25791 0,'0'0'1152'0,"-7"-5"224"0,4-2-1104 0,3 7-272 15,0 0 0-15,2-10 0 0,-2 10 864 0,3-8 112 16,-3 8 32-16,9-10 0 0,-1 0 208 0,4 1 64 16,2 3 0-16,4-3 0 0,1 0-304 0,5-1-48 15,5 2-16-15,4-1 0 0,4 6-112 0,6-6-32 16,7 0 0-16,3-1 0 0,3 6-80 0,3-1-32 16,0-5 0-16,2 2 0 0,2-2-64 0,1 3-16 15,3 4 0-15,0 0 0 0,-3-2-128 0,-1 0-48 0,-1 1 0 16,-2 2 0-16,-3 0-144 0,-3 2-48 15,-6 0 0-15,-2 2 0 0,-4 0-208 0,-2 1 128 16,-4 0-128-16,-3 3 0 0,-1-3 128 0,-2 0-128 0,0-2 0 0,-5 0 0 16,-3-2 0-16,-3 1 0 0,-2-1 0 0,-1 1 0 15,-5 0 0-15,-1-1 0 0,-10 1-176 0,0 0 176 32,8-5-576-32,-8 5 16 0,0 0 0 0,0 0 0 15,0 0-1584-15,0 0-320 0,0 0-64 0,-13-4-9152 0,0 1-1824 0</inkml:trace>
  <inkml:trace contextRef="#ctx0" brushRef="#br1" timeOffset="147421.22">1102 18516 10127 0,'-13'2'896'0,"-1"-2"-704"16,2-2-192-16,0 2 0 0,2-1 2560 0,10 1 496 16,0 0 80-16,0 0 32 0,0 0-976 0,0 0-192 15,8-5-32-15,3 0-16 0,2-1-592 0,5-1-112 16,2 2-32-16,7-4 0 0,7 3-176 0,2-3-32 16,3 3-16-16,8-5 0 0,6 4-96 0,5-3-32 15,1 2 0-15,5-1 0 0,6 3-160 0,0 2-48 16,0-1 0-16,1 0 0 0,4 0-144 0,0 3-16 0,0 2-16 15,-1 0 0-15,-2-2-144 0,-2-1-16 0,-4-2-16 0,-1 3 0 16,-3 0-80-16,-3 1-16 0,-5 0 0 0,-3 1 0 16,-4 0-80-16,-4 0 0 0,-3 0-128 0,-7 0 192 15,-4 0-192-15,-7 0 176 0,-5 0-176 0,-1 1 160 16,-5-2-160-16,-2 0 0 0,-9 1 0 0,0 0-176 31,0 0-400-31,5-7-64 0,-5 7-32 0,-1-11 0 16,-4 2-2672-16,-2 0-544 0,-2-2-96 0</inkml:trace>
  <inkml:trace contextRef="#ctx0" brushRef="#br1" timeOffset="147953.04">1933 17761 22975 0,'0'0'1024'0,"0"-10"192"0,2-1-960 16,-1 1-256-16,-1 10 0 0,2-8 0 0,-2 8 1104 0,6-10 176 16,-3 2 48-16,-3 8 0 0,8-6-240 0,0 1-32 15,-1 0-16-15,3 3 0 0,4 2-176 0,-2-1-32 16,2 0-16-16,5 3 0 0,5 1-256 0,3 1-48 16,1-1-16-16,5 5 0 0,5-2-112 0,3 5-32 15,2-4 0-15,4 6 0 0,1 4 32 0,5-1 16 16,3 1 0-16,2-1 0 0,-1 2-16 0,0 0 0 15,-1-3 0-15,-4 3 0 0,-4 0-80 0,-1-1-32 0,-6 4 0 0,-3-4 0 16,-1 3-16-16,-6-3-16 0,-5-1 0 0,0-1 0 16,-3-1-32-16,-3 1 0 0,-1-1 0 0,-2-1 0 15,-5 1 32-15,-2 0 0 0,-3 1 0 0,-2-5 0 16,0 0 48-16,0 3 16 0,-8-3 0 0,0 2 0 16,-4 0 48-16,-4 0 16 0,-6 0 0 0,-3 5 0 15,-3 1 0-15,-5 1 0 0,-5 1 0 0,-3 3 0 16,-4 5-80-16,-3 3-16 0,-2-1 0 0,-3 2 0 15,-4 0 48-15,0-1 0 0,-3-4 0 0,2 1 0 16,-1-1 48-16,1-2 16 0,-2-5 0 0,3 1 0 16,2-2-64-16,5-1 0 0,3-2 0 0,4 2 0 15,2-1-144-15,3-2-48 0,2 0 0 0,6-4 0 16,3 2-128-16,5-1 0 0,0-3 0 0,6-2 0 16,0-1 0-16,11-6 0 0,0 0 0 0,0 0 0 0,0 0-192 15,0 0-64-15,0 0 0 0,0 0-16 16,0 0-1792-16,17-7-368 15,1-2-64-15,1-2-17952 0</inkml:trace>
  <inkml:trace contextRef="#ctx0" brushRef="#br1" timeOffset="151736.62">20629 18328 18431 0,'-2'-10'1632'0,"-2"2"-1312"0,1 0-320 0,-2 0 0 16,1-2 704-16,0 2 64 0,-1-1 0 0,2 4 16 15,3 5 480-15,0 0 80 0,-8-4 32 0,2 4 0 16,-2 4-496-16,0 6-112 0,-1 2 0 0,1 7-16 16,-6 6-272-16,1 8-48 0,-1 9-16 0,-1 12 0 15,1 5 32-15,-2 13 16 0,0 6 0 0,-2 6 0 16,-4 8 0-16,-2 6 0 0,-4 2 0 0,0-2 0 16,0-3-208-16,2-6-64 0,2-4 0 0,2-7 0 15,2-4 16-15,2-7 0 0,-1-3 0 0,2-9 0 16,2-2 32-16,1-1 0 0,0-7 0 0,1 0 0 15,2-8-48-15,2 0-16 0,1-4 0 0,5-8 0 16,-4-1-176-16,5-5 0 0,2-2 0 0,1-8 128 16,-1-9-1184-16,0 0-240 15,0 0-48-15,14-14-13664 0</inkml:trace>
  <inkml:trace contextRef="#ctx0" brushRef="#br1" timeOffset="152276.74">20449 18314 6447 0,'-8'-15'576'0,"5"9"-576"0,3-3 0 0,4 2 0 16,4-2 4576-16,6 1 800 0,5-3 176 0,6 1 16 15,5 1-4416-15,8 0-880 0,9-3-272 0,5-1 128 16,13 2 432-16,8-3 80 0,7-2 0 0,6 0 16 16,5-2 48-16,8 2 16 0,7 0 0 0,6 2 0 15,3-1-128-15,11 1-16 0,8 0-16 0,0 1 0 16,0 2-112-16,7-2 0 0,3 4-16 0,-2 0 0 16,-3 3-192-16,3-2-48 0,2 5 0 0,-2-1 0 15,-4 3-48-15,5-2-16 0,2 2 0 0,-2-1 0 16,-4 0-128-16,6 2 160 0,0-1-160 0,2-1 160 15,2 0-160-15,0-1 0 0,1 2 0 0,3-2 128 16,5 1 0-16,-4-2-128 0,-3 3 192 0,3 1-64 16,4 0 32-16,-2 1 0 0,-2 2 0 0,-2-2 0 15,2 0-160-15,0-1 160 0,0-2-160 0,-4-1 160 0,-7 1-160 16,1 0 0-16,-3 0 0 0,-1-1 128 0,-3 1-128 16,2-2 0-16,2 0 0 0,-4 1 128 0,-2 0-128 0,1 1 0 15,-1 1 0-15,-1 0 128 0,-2 0-128 0,-4 1 0 16,0 0 0-16,-2 0 128 0,-7 0 0 0,2 1-128 15,1 1 192-15,-4 0-64 0,-10-1-128 0,-1 1 160 16,-4 2-160-16,-1 1 160 0,-6-2-32 0,-3-2 0 16,-4 0 0-16,-6 2 0 0,-7 0-128 0,-5-1 192 15,-5 1-192-15,-11-2 192 0,-9 0-192 0,-12-1-176 16,-7-1 48-16,-15 0-11664 16,-12 1-2336-16</inkml:trace>
  <inkml:trace contextRef="#ctx0" brushRef="#br1" timeOffset="152784.38">21035 18465 19343 0,'0'0'1728'0,"0"0"-1392"0,-9-1-336 0,9 1 0 16,0 0 1472-16,0 0 208 0,0 0 48 0,1-10 16 15,3-1 80-15,5 3 16 0,1-3 0 0,6 2 0 16,2-3-848-16,4 1-160 0,-2 3-48 0,4-2 0 16,3 1-368-16,-4-1-80 0,1 4-16 0,-2-2 0 15,-3 2-192-15,-2 3-128 0,0 0 160 0,-4 5-160 16,-13-2-128-16,10 2-128 0,-10-2-32 0,5 10 0 31,-5-10-3408-31,-5 12-672 0,-8 4-144 0,-1-2-32 0</inkml:trace>
  <inkml:trace contextRef="#ctx0" brushRef="#br1" timeOffset="153009.96">21159 18474 13823 0,'0'0'1216'0,"0"0"-960"0,0 0-256 0,0 0 0 15,0 0 1600-15,0 0 256 0,0 0 64 0,0 0 16 16,0 0-400-16,0 0-96 0,0 0-16 0,3 12 0 16,-3-12-400-16,2 11-64 0,-1 2-32 0,1 1 0 0,-2-3-208 0,1 3-32 15,-1 0-16-15,0 2 0 0,-1 1-224 0,-2 2-64 16,2 2 0-16,-2 0 0 0,-2 1-160 0,0 3-32 15,-2 0-16-15,-1 3 0 0,0-6-48 0,1 3-128 16,-2-3 192-16,1 0-64 0,1-2-128 0,0-2 0 16,1 1 0-16,1-2 0 15,0-2-1648-15,0-4-208 0,5-11-32 0,-3 9-11296 0</inkml:trace>
  <inkml:trace contextRef="#ctx0" brushRef="#br1" timeOffset="153172.42">20829 18970 22111 0,'0'0'1968'0,"0"0"-1584"0,0 0-384 0,0 0 0 16,0 0 2736-16,0 0 464 0,0 0 80 0,14-9 32 15,5 3-1840-15,5-3-352 0,5 3-80 0,3 1-16 16,0-4-656-16,1 4-144 0,0-1-32 0,-1 0 0 16,-3 1-192-16,-1 4 0 0,-2-1-192 0,2 1 192 31,-1 0-3056-31,0-3-496 0</inkml:trace>
  <inkml:trace contextRef="#ctx0" brushRef="#br1" timeOffset="153792.53">22049 18739 19343 0,'-3'-17'1728'0,"2"5"-1392"15,-1-4-336-15,-1 0 0 0,-1-3 1504 0,0 2 224 16,-1 2 64-16,0 3 0 0,0 0-80 0,0 4-16 16,-3 1 0-16,0 1 0 0,-4 4-816 0,2-1-176 15,0 2-16-15,1 1-16 0,9 0-368 0,-9 0-80 16,9 0-16-16,0 0 0 0,-9 3-208 0,9-3 0 16,-9 2 0-16,9-2 0 0,0 0 0 0,0 0 0 15,0 0 0-15,0 0 0 0,0 0 0 0,0 0 0 16,0 0 0-16,0 0 0 0,0 0 0 0,0 0 0 15,0 0 0-15,0 0 0 0,0 0 0 0,0 0 0 0,0 0 0 0,0 0-160 16,0 0 160-16,0 0-160 0,0 0 160 0,0 0-160 16,0 0-16-16,12 1 0 0,-12-1 0 0,10 0 0 31,-10 0-224-31,10-1-48 0,-10 1-16 0,10-1 0 16,-10 1-48-16,9-4-16 0,-9 4 0 0,9-6 0 15,-9 6 16-15,8-5 16 0,-8 5 0 0,7-4 0 0,-7 4 320 0,8-8 176 0,-2 2-192 0,2 1 192 16,-1-3 0-16,1 2 0 0,0-4 0 0,-2 2 0 15,0-3 0-15,2 2 0 0,0-2 0 0,-1 3 0 16,0-4 128-16,-1 3 64 0,-1-2 32 0,-1-1 0 16,0 2 224-16,-2-1 32 0,1-1 16 0,-3 2 0 15,-2-4 208-15,1 1 32 0,0 3 16 0,-2-2 0 0,0 0-192 16,-1 3-48-16,-1 3 0 0,0-2 0 16,-2 4-48-16,0 3-16 0,-2-1 0 0,-3 3 0 0,-2 4-128 0,-3 5-48 15,-6-1 0-15,-2 6 0 0,0 4-272 0,-3 6 0 16,0 1 128-16,1 3-128 0,2-1 0 0,1 4 0 15,5 3 0-15,0 0 0 0,0 2 128 0,6-1-128 16,3-5 0-16,3-1 0 0,4 0 0 0,3-1 0 16,2-5 0-16,3 1 0 0,0-3 0 0,3-2 0 15,-2-3 0-15,2-3 0 16,1-2-416-16,0-2-32 0,-2-5-16 0,-7-5-10560 16,0 0-2112-16</inkml:trace>
  <inkml:trace contextRef="#ctx0" brushRef="#br1" timeOffset="153911.65">21663 18673 24879 0,'0'0'2208'0,"0"0"-1760"0,0 0-448 0,11-4 0 16,0-2 1600-16,7 3 256 0,5 3 32 0,4 0 16 15,1-1-928-15,5 1-176 0,5 2-32 0,4 2-16 16,2-1-432-16,2-2-96 0,0-2-16 0,-2 1 0 31,0 2-2256-31,-4-2-464 0,17-5-96 0,-10 0-16 0</inkml:trace>
  <inkml:trace contextRef="#ctx0" brushRef="#br1" timeOffset="154706.46">23345 18726 25455 0,'-11'-8'1120'0,"2"2"240"0,-2 1-1088 0,-2 0-272 16,0 0 0-16,1 2 0 0,-2 1 1248 0,-2 2 192 15,0 2 32-15,-2 5 16 0,0-1-736 0,-1 5-160 16,-2 0-16-16,0 3-16 0,0 3-288 0,2 1-48 16,1 0-16-16,2 0 0 0,4-3 48 0,2-2 0 15,3 1 0-15,5-2 0 0,3 0 0 0,4-5 16 16,4 1 0-16,4 0 0 0,1-6 240 0,3 1 64 15,4-4 0-15,2-2 0 0,1-7-144 0,1 0-32 16,1-6 0-16,-1 1 0 0,-1-3-16 0,0-2-16 0,2 0 0 16,-2-3 0-16,-1-4-48 0,1 2-16 0,-4-6 0 0,3-2 0 15,-1-2-32-15,-1-4 0 0,1-6 0 0,-2 0 0 16,1-3-80-16,-4 6-32 0,-3 4 0 0,-2 6 0 16,-4 8-160-16,-3 6 0 0,-3 5 0 0,-2 3 0 15,0 10 0-15,0 0 0 0,-13 5-192 0,2 2 192 16,-6 5-240-16,0 5 80 0,-2 6 16 0,0 2 0 15,0 6 144-15,1 3-128 0,1 2 128 0,3-1-128 16,4 1 128-16,2-1 0 0,5 1-144 0,3-3 144 16,3-8 0-16,4 2 0 0,3-5-144 0,3-3 144 15,1-5 0-15,3-3 0 0,2-1 0 0,3-3 0 16,2-2 0-16,0-5 144 0,-1-5-144 0,0 0 192 16,-1-2-64-16,-2-4 0 0,-1-1 0 0,-1 0 0 0,-2-5 0 15,-2 1-128-15,-1 0 192 0,-3 1-64 0,-3 1-128 0,-2 4 0 16,-1 0 0-16,-4 10 128 0,0 0-128 0,0 0 0 15,0 0 0-15,-13 1 0 0,0 5 0 0,-2 1 0 16,-2 4-176-16,2 2 176 0,1 2 0 0,1 0 0 16,2 1 0-16,3-2-128 0,-1-3 128 0,4 2 0 15,2 1-144-15,3-4 144 0,0-10 0 0,8 10 0 16,3-3 0-16,3-2 0 0,2-4 0 0,3-2 0 16,3-6 0-16,1 1 0 0,1-4 0 0,0 1 0 15,0-5 0-15,0 0 128 0,-3-1-128 0,4-2 0 16,-1 2 0-16,0-7 128 0,1-1-128 0,-1 0 0 15,0-4 144-15,1-1-144 0,1-4 176 0,-1-5-48 16,1-8 0-16,-4 0 0 0,0-5-128 0,-3 7 192 0,-1 2-192 16,-2 7 192-16,0 5-192 0,-5 5 0 15,-3 8 0-15,-3 4 0 0,-5 12 0 0,0 0 0 0,0 0 0 0,-7 6 0 16,-3 8-192-16,1 5 192 0,-5 4-160 0,2 5 160 16,-2 2 0-16,-2 6-144 0,1 2 144 0,0 1 0 15,-2 3 0-15,2-1-160 0,0-3 160 0,2 0 0 16,2-1-320-16,-1 0 32 0,1-6 16 0,1-2 0 31,1 0-2096-31,0-2-432 0,-1-3-80 0,-2-10 0 0</inkml:trace>
  <inkml:trace contextRef="#ctx0" brushRef="#br1" timeOffset="154845.1">23859 18492 29599 0,'0'0'1312'0,"18"0"272"0,2-1-1264 0,3 0-320 0,1-2 0 0,5 2 0 0,4-3 688 0,2 1 80 15,3 2 0-15,0 0 16 0,-1 0-624 0,-1 1-160 16,-2-2 0-16,-2 1 0 0</inkml:trace>
  <inkml:trace contextRef="#ctx0" brushRef="#br1" timeOffset="155251.41">25031 18899 22111 0,'0'0'1968'0,"-9"-5"-1584"0,0 0-384 0,9 5 0 16,-6-8 1072-16,2-2 128 0,-1 2 16 0,5-3 16 15,2-2 480-15,4 0 80 0,1-4 32 0,5-1 0 16,2-1-528-16,3-4-96 0,2 1-32 0,6-8 0 16,0-8-480-16,2-2-112 0,-1 1 0 0,4-4-16 15,0-2-48-15,3-3 0 0,-2-2 0 0,-1 6 0 16,-1 6-160-16,-2 3-32 0,-4 7-16 0,0 7 0 16,-1 3-144-16,-3 8-32 0,-4 2 0 0,-1 6 0 15,-1 0-128-15,-2 5 0 0,-2 3 0 0,0 8 0 16,-2 7 0-16,0 5 0 0,-2 1 0 0,-1 6 0 0,-2 4 0 0,-2 1-144 15,-1 7 144-15,-3-4 0 0,-3 4-128 0,-1 1 128 16,-1 5 0-16,-1-2 0 0,0-4-384 0,1-1 16 16,0-6 16-16,1-1 0 15,2-3-832-15,0-9-160 0,-2-5-48 0,3-6-9936 16,0-4-2000-16</inkml:trace>
  <inkml:trace contextRef="#ctx0" brushRef="#br1" timeOffset="155426.31">25116 18615 32079 0,'0'0'1408'0,"10"-3"320"0,7-5-1392 0,1 4-336 15,1-2 0-15,2 1 0 0,3 1 592 0,4 1 48 0,3-2 16 16,3 0 0-16,3 1-48 0,1 2-16 0,-1-1 0 16,3 3 0-16,-2-5-416 0,1 1-176 0,2 3 128 0,-1 0-128 31,-3 0-2048-31,0-2-512 0,0 1-80 0</inkml:trace>
  <inkml:trace contextRef="#ctx0" brushRef="#br1" timeOffset="155760.26">26511 18561 13823 0,'-30'0'1216'0,"13"0"-960"16,-1 0-256-16,2 0 0 0,4 0 2448 0,3 1 448 16,9-1 96-16,0 0 16 0,0 0-688 0,0 0-128 15,0 0-16-15,10-2-16 0,4-2-816 0,5 1-144 16,7-1-48-16,4 1 0 0,6 0-384 0,4 0-96 15,4 1-16-15,4-1 0 0,3 0-336 0,0-1-80 16,-2-1-16-16,-1-2 0 0,-2 2-80 0,-4 3-16 16,-4-1 0-16,-5 1 0 0,-3-2-128 0,-6 3 0 15,-5 1 0-15,-7 1 0 16,-12-1-1136-16,0 0-256 0,0 0-48 0,-8 10-14976 0</inkml:trace>
  <inkml:trace contextRef="#ctx0" brushRef="#br1" timeOffset="155932.32">26404 18786 23039 0,'0'0'1024'0,"0"0"192"0,0 0-960 0,0 0-256 0,13 0 0 0,3 0 0 16,2 0 2416-16,3 0 432 0,6-4 96 0,5 1 0 15,5 1-1344-15,5-2-288 0,7-1-48 0,3 0-16 16,1 0-416-16,0-4-64 0,-1 1-32 0,-4-3 0 16,-3 2-416-16,-2-2-96 0,-2 5-16 0,-4-2 0 15,-4 0-336-15,-4-1-80 0,-2 1-16 0,-5 0 0 16,-2 1-2224-1,-7 5-448-15,-2-1-96 0</inkml:trace>
  <inkml:trace contextRef="#ctx0" brushRef="#br1" timeOffset="156193.65">27047 18154 26719 0,'0'0'1184'0,"0"0"240"0,-9 1-1136 0,0 3-288 16,0 3 0-16,-2 1 0 0,-2 6 1248 0,-2 5 192 16,-2 3 32-16,0 9 16 0,-4 4-192 0,1 5-32 15,-2 7-16-15,1 0 0 0,-2 3-288 0,1 4-48 16,1 2-16-16,-2-2 0 0,-1-3-320 0,2-2-64 16,2-5 0-16,1-1-16 0,2-5-304 0,2-1-64 0,2-4-128 0,3-5 192 15,1-1-192-15,3-5 0 0,-1-3 128 0,3-4-128 31,3 0-640-31,1-15-160 0,0 0-32 0,0 0-11136 0,13 0-2240 0</inkml:trace>
  <inkml:trace contextRef="#ctx0" brushRef="#br1" timeOffset="156847.29">28412 18394 3679 0,'0'0'320'0,"1"-9"-320"0,3-5 0 0,-4 4 0 15,-4-2 4352-15,2 0 816 0,-2 3 144 0,-2 2 48 16,-4 0-2672-16,1 3-512 0,-4-2-128 0,-4 5 0 16,-4 2-976-16,-5 5-192 0,-4 1-48 0,-2 7 0 15,-3 2-176-15,0 5-32 0,1 5-16 0,0 5 0 16,1 2-240-16,3 4-48 0,1 3-16 0,6 5 0 15,5-4-112-15,7-3 0 0,3-4-16 0,6-2 0 16,7 0 112-16,5-7 32 0,7-2 0 0,4 0 0 16,6-3 416-16,5-5 96 0,4-4 0 0,6-4 16 15,4-6-32-15,2-2-16 0,1-5 0 0,0-2 0 0,-3-6-176 0,-3-2-48 16,-2-5 0-16,-4-2 0 0,-3-6-16 0,-2-4-16 16,-2-4 0-16,-2-3 0 0,-2-9-128 0,-6 5-32 15,-3-1 0-15,-7 5 0 0,-4 2-192 0,-10 1-64 16,-4 4 0-16,-8 1 0 0,-7 6-128 0,-5 2 0 15,-6 5 0-15,-7 6 0 16,-6 3-688-16,-1 5-160 0,-1-1-48 0,-1 6 0 16,-1 5-1648-16,2 1-336 0</inkml:trace>
  <inkml:trace contextRef="#ctx0" brushRef="#br1" timeOffset="158260.12">20855 19576 17503 0,'0'0'1552'0,"0"0"-1232"0,-10 2-320 0,10-2 0 15,0 0 1552-15,0 0 256 0,0 0 48 0,0 0 16 16,0 0 64-16,0 0 16 0,0 0 0 0,0 0 0 16,12-4-928-16,4 0-176 0,2-1-32 0,4 1-16 15,2-3-288-15,2 0-64 0,5-3-16 0,2 1 0 0,3-1-16 0,3 4 0 16,5 0 0-16,0-1 0 0,-1 2 96 0,-1 1 0 16,0-2 16-16,-3 2 0 0,-1 1-144 0,-5 2-48 15,-6 1 0-15,-4 0 0 0,-1 1-176 0,-6 2-32 16,-1-2-128-16,-2 2 192 0,-13-3-48 0,10 5-16 15,-10-5 0-15,5 7 0 0,-5-7 32 0,3 14 0 16,-3 3 0-16,-3-2 0 0,-2 2 32 0,-2 0 0 16,-4 1 0-16,1 3 0 0,0 1-64 0,-3 3-128 15,1 0 192-15,-1-1-64 0,-1 3-128 0,-1 0 0 16,1 0 144-16,2-1-144 0,1 1 128 0,2-3-128 16,1 1 128-16,1 3-128 0,2-1 192 0,1 1-48 15,0-4 0-15,1 1 0 0,1-3 0 0,2-2 0 0,0-2 0 0,2-1 0 16,1-2 0-16,2-2 0 0,0-2 0 0,0 0 0 15,-5-11 32-15,5 6 0 16,-5-6 0-16,0 0 0 0,0 0 80 0,0 0 0 0,0 0 16 0,0 0 0 16,0 0-16-16,0 0-16 0,0-8 0 0,0 8 0 15,-6-10-112-15,-2 3 0 0,-1 0-128 0,-2 2 192 16,-2 1-64-16,-3 0-128 0,-1 0 176 0,-1 0-176 16,-1 2 0-16,-1-1 0 0,-2 0 0 0,1 0 0 15,-2 0 0-15,0 2 0 0,-1-1 0 0,-2 0 0 16,0 0 0-16,-1 1 0 0,-1-1 0 0,1 1 0 15,2 0 0-15,1-1-224 0,0 1 16 0,3 2 0 32,2-4-304-32,4 3-64 0,2 2-16 0,3-2 0 0,1 0-1152 0,9 0-240 0,0 0-32 15,0 0-16-15,0 0-1488 0,-4-9-320 0,-1-5-48 16,5 4-16-16</inkml:trace>
  <inkml:trace contextRef="#ctx0" brushRef="#br1" timeOffset="158462.66">20788 19904 28559 0,'0'0'2544'0,"0"0"-2032"16,1-10-512-16,4 3 0 0,3-2 1312 0,2 5 160 15,3-1 48-15,6 2 0 0,5-1-240 0,4-1-64 16,4 2 0-16,3 0 0 0,2-1-512 0,0 2-96 16,-1-3-32-16,-1 2 0 0,1 2-368 0,-2-1-80 15,1 1 0-15,-5 0-128 0,1 2 0 0,-2 3 0 16,0-4-240-16,3 1 80 15,0-1-2688-15,-1 0-544 0,14 0-96 0,-7 0-10928 0</inkml:trace>
  <inkml:trace contextRef="#ctx0" brushRef="#br1" timeOffset="158730.45">22165 19349 21183 0,'1'-14'944'0,"1"8"192"0,1-5-912 0,-1 4-224 0,1-1 0 0,-3 8 0 15,0 0 2384-15,0 0 432 0,0 0 96 0,0 0 16 16,0 0-1136-16,0 0-208 0,-9 9-48 0,0 2-16 16,0 5-576-16,-1 2-112 0,0 2-32 0,0 7 0 0,0 3-288 0,0 2-64 15,-2 1-16-15,6 1 0 0,-2-1-256 0,2 2-48 16,-1-1-128-16,2-1 192 0,0-3-192 15,0 2 0-15,-3 0 0 0,2-2 0 0,1-3 0 16,0 0-256-16,1-6 16 0,-2-1 16 16,1-1-2384-16,-2-4-464 0</inkml:trace>
  <inkml:trace contextRef="#ctx0" brushRef="#br1" timeOffset="158914.37">21848 20103 34031 0,'0'0'1504'0,"0"0"320"0,0 0-1456 0,-6 6-368 0,6-6 0 16,-5 9 0-16,5-9 1632 0,0 0 256 16,0 0 48-16,0 0 16 0,0 0-672 0,0 0-128 0,0 0-16 0,0 0-16 15,10-10-496-15,0 1-112 0,-1-4 0 0,0 2-16 16,0 2-336-16,-3-1-160 0,2 2 160 0,-2 3-160 31,-6 5-864-31,0 0-272 0,8-8-48 0,-8 8-12064 0,0 0-2432 0</inkml:trace>
  <inkml:trace contextRef="#ctx0" brushRef="#br1" timeOffset="160192.68">22776 19752 18719 0,'0'0'832'0,"0"0"160"0,0 0-800 0,0 0-192 16,0 0 0-16,-8 6 0 0,8-6 1472 0,0 0 240 15,0 0 48-15,0 0 16 0,13 3-304 0,1-2-64 16,1-1-16-16,4-3 0 0,4 1-400 0,4-3-80 0,3 1-16 16,4 0 0-16,0-2-128 0,-1-3-48 0,-3 1 0 0,2-3 0 15,-1-1-96-15,-3 2-32 0,-3-5 0 0,-1 2 0 16,-2 2-160-16,-3-2-48 0,-4 0 0 0,-3 2 0 16,-5-2 0-16,-2 1 0 0,-2 1 0 0,-6 0 0 15,-3 0 48-15,-5 4 0 0,-6 5 0 0,-5 0 0 16,-2 6-272-16,-6 5-160 0,-3 1 192 0,-4 5-192 15,-3 2 0-15,-2 3 0 0,3 7 0 0,2 1 0 16,3-3 0-16,6 3 0 0,5-1 128 0,8 0-128 16,1-6 0-16,6 2 0 0,7 1-176 0,3-2 176 15,4 1 0-15,6-3 0 0,9-1 0 0,3-2 0 16,7-3 0-16,6-1 0 0,4-6 0 0,2 0 0 16,-1-7 160-16,0-2-160 0,-1-4 160 0,-4 1-160 15,-2-4-784 1,0-1-256-16,-2-2-48 0,-3 2-16 0,-1-3-2096 0,-1 1-400 0,5-7-96 15,-7 8-16-15</inkml:trace>
  <inkml:trace contextRef="#ctx0" brushRef="#br1" timeOffset="161089">23933 19721 20271 0,'-3'-12'896'0,"3"5"192"0,0 7-880 0,0-9-208 15,0 3 0-15,0 6 0 0,0 0 2544 0,0 0 464 16,0 0 80-16,-5-10 32 0,-1 3-1328 0,-1 1-272 16,-2 4-48-16,1 0-16 0,-3 2-512 0,-1 2-112 15,-5 0 0-15,-1 6-16 0,1-1-512 0,-1 4-112 0,-1 1 0 0,0-2-16 16,1 3-176-16,1-3 0 16,3 3 144-16,-1 0-144 0,2-4 0 0,2 1 0 0,0-3 0 0,2 4 0 15,0-5 0-15,2 4 0 0,1-2 0 0,0 2 0 16,-1-2 0-16,2 0 0 0,5-8 0 0,-4 11 0 15,2 0 0-15,2-11 0 0,-1 13 0 0,1-4 0 16,0-9 0-16,0 0 0 0,3 12 0 0,2-1 0 16,-5-11 0-16,9 7 0 0,-9-7 0 0,11 6 128 15,-1-2-128-15,0-1 176 0,0-1-176 0,0 1 192 16,-10-3-192-16,12 2 128 0,-12-2-128 0,10 6 128 16,-10-6-128-16,9 7 0 0,-9-7 0 0,7 9 0 15,-4 3 0-15,-3-12 0 0,1 10 0 0,-1 1 0 16,-1 1 0-16,0-4 0 0,-1 4 0 0,2-2 0 15,-3 3 0-15,0-2 0 0,0-4 128 0,1 3-128 0,-1-4 0 16,1 4 0-16,1-1 0 0,-3 0 0 16,4-9 0-16,0 0 0 0,-2 9 0 0,2-9 0 0,-1 11 0 0,1-11 0 15,0 0 0-15,3 8 0 0,-3-8 0 0,0 0 0 16,0 0 128-16,0 0-128 0,0 0 0 0,0 0 160 16,7 9-160-16,-7-9 160 0,0 0-160 0,0 0 192 15,0 0-192-15,12-1 192 0,-12 1-192 0,0 0 0 16,10-5 0-16,-10 5 128 0,0 0-128 0,0 0 0 15,9-6 0-15,-9 6 0 0,10-5 0 0,-10 5 0 16,8-8 0-16,-1 1 0 0,2 3 0 0,-1-2 0 16,-2 0 0-16,-6 6 0 0,10-5 0 0,-1-3 128 15,-2 2-128-15,-1-3 0 0,-1 0 0 0,3 2 128 16,-1-1-128-16,0 1 0 0,-1-4 0 0,0 3 0 0,-1-2 128 16,3 2-128-16,-5-3 0 0,2 1 0 0,0 1 144 0,-1 0-144 15,1 0 0-15,0 0 0 0,-1-1 0 0,-1 0 0 16,2 3 0-16,-5 7 0 0,6-10 0 0,-1 1 0 15,-2 3 0-15,-3 6 0 0,0 0 0 0,6-11 0 16,-3 2 0-16,1 1 0 0,-4 8 0 0,4-8 0 16,-1 0 0-16,-3 8 0 0,2-8 0 0,-2 8 0 15,0 0 0-15,0 0 0 0,3-8 0 0,-3 8 0 16,0 0 0-16,0 0 0 0,0 0 0 0,0 0 0 16,0 0 0-16,2-5 0 0,-2 5 0 0,0 0-128 15,0 0 128-15,0 0 0 0,-1-9 0 0,1 9 0 16,0 0 0-16,0 0 0 0,0 0 0 0,0 0 0 15,0 0 0-15,0 0 0 0,0 0 0 0,0 0-128 0,0 0 128 16,0 0 0-16,0 0 0 0,0 0 0 0,6-6 0 16,-6 6 0-16,7-5 0 0,-7 5 0 0,0 0 0 0,0 0 0 15,7-8 0-15,-7 8 0 0,0 0 0 0,0 0 0 16,0 0 0-16,0 0 0 0,8-6 0 0,-8 6 0 16,0 0 0-16,0 0 0 0,0 0 0 0,0 0 0 15,0 0 0-15,0 0 0 0,0 0-176 0,0 0 0 16,0 0 0-16,0 0 0 15,0 0-576-15,0 0-112 0,-9 6-32 0,1-1 0 16,8-5-1472-16,-10 5-288 0,0 3-64 0</inkml:trace>
  <inkml:trace contextRef="#ctx0" brushRef="#br1" timeOffset="161724.25">23901 19768 10127 0,'0'0'896'16,"0"0"-704"-16,6-6-192 0,-6 6 0 0,8-6 2048 0,-8 6 384 0,8-9 80 0,-8 9 16 15,0 0-672-15,7-7-144 0,-7 7-32 0,0 0 0 16,3-11-128-16,-3 11-16 0,0 0-16 0,-3-12 0 16,-3 4-304-16,-2-1-64 0,-1 2-16 0,-2 4 0 15,-2 3-368-15,-2 0-80 0,-3 0-16 0,-1 5 0 16,-4 4-352-16,0-1-80 0,0 4-16 0,-1-2 0 15,1 4-224-15,-2 0 0 0,1 4 0 0,2-3 0 16,4-4 0-16,1 3 128 0,4 0-128 0,3 2 0 0,2-4 0 16,6-3 0-16,2-9 128 0,2 16-128 0,2-4 208 15,5-2 0-15,-2 1 0 0,5-8 0 0,2 1 80 0,1-3 16 16,3-2 0-16,1-1 0 0,0-2 32 0,1-6 16 16,2 0 0-16,-2-3 0 0,-1 0-80 0,0-2-16 15,1 1 0-15,-4-1 0 0,-1 2 0 0,1 0 0 16,-1 0 0-16,-4 1 0 0,1 0-32 0,-2 5-16 15,-10 7 0-15,9-10 0 0,-3 3-208 0,-6 7 176 16,0 0-176-16,0 0 160 0,0 0-160 0,0 0 0 16,0 0 0-16,-2 14 0 0,-4 4 128 0,-1 2-128 15,-3 1 0-15,0 7 128 0,-2 1-128 0,-1 5 0 16,-2 3-160-16,-3 2 160 0,-2 3 0 0,0-2 0 16,-1-3 0-16,0-2 0 0,3 1 0 0,3-6 0 0,-2-7 0 15,2-1 0-15,2-1 0 0,3-3 128 0,0-3-128 16,3-2 160-16,2 0-160 0,2-7 192 0,3-6-192 0,0 0 192 15,0 0 0-15,0 0 0 0,0 0 0 0,0 0 0 16,10-1 64-16,0-4 32 0,0-5 0 0,3 2 0 16,-3-2-160-16,1 2-128 0,1-3 144 0,-1 1-144 15,2 1 128-15,-2-1-128 0,1 1 0 0,-1-3 0 16,1 2 0-16,-1-1 0 0,2 3 0 0,0-1 0 16,-2 2 0-16,0-2 0 0,1 2 0 0,-1 0 0 15,2 0 0-15,0 3 0 0,-1-1 0 0,0 0 0 16,-1 1 0-16,1 2 0 0,-2-2 0 0,0 2 0 15,-10 2-256-15,10-5-112 0,-1 1-16 0,-9 4 0 16,0 0-2096 0,10-3-416-16,-10 3-96 0,11-5-16 0</inkml:trace>
  <inkml:trace contextRef="#ctx0" brushRef="#br1" timeOffset="162066.1">24301 19692 23951 0,'0'0'2128'0,"0"0"-1696"15,0 0-432-15,0 0 0 0,-3-6 1152 0,3 6 128 16,0 0 48-16,0 0 0 0,-9 7-48 0,0 4-16 0,0-4 0 0,1 7 0 16,1 1-496-16,3 2-112 15,-3-1-16-15,5 2 0 0,-1 3-304 0,3-1-64 0,3-1-16 0,1-3 0 16,1-2-32-16,1-2-16 0,2 1 0 0,2-1 0 15,0-5 240-15,2-1 32 0,0-1 16 0,2-4 0 16,1-3 208-16,2-5 32 0,0-1 16 0,-1-5 0 16,-2 0-144-16,0 0-32 0,0-3 0 0,0-2 0 15,-1-2-96-15,-1-2-32 0,0 2 0 0,-2-2 0 16,-2 2-224-16,-2 1-48 0,-1-3-16 0,-1 6 0 16,-2 2-160-16,1 1 0 0,-3 4 0 0,0 9-176 31,0 0-592-31,0 0-128 0,0 0-32 0,0 0 0 15,0 0-1600-15,0 0-320 0,0 0-64 0,0 0-16 0</inkml:trace>
  <inkml:trace contextRef="#ctx0" brushRef="#br1" timeOffset="162721.85">24631 19922 18879 0,'0'0'832'0,"0"0"192"0,0 0-832 0,-6 9-192 16,3 0 0-16,3-9 0 0,0 0 1792 0,-5 8 304 15,5-8 64-15,-3 8 16 0,3-8-784 0,0 0-160 16,0 0-16-16,0 0-16 0,0 0-256 0,0 0-48 16,0 0-16-16,10-3 0 0,-1-2-208 0,0-1-32 0,-1 1-16 0,1-4 0 15,-2 2-48-15,2-3-16 0,0 3 0 0,1-4 0 16,0 1 0-16,0-4 0 0,1 1 0 0,-1 3 0 15,0-3-208-15,-1 3-32 0,-1 0-16 0,-2-2 0 16,-1 5-176-16,-5 7-128 0,6-9 144 0,-6 9-144 16,4-6 128-16,-4 6-128 0,0 0 0 0,0 0 144 15,0 0-144-15,0 0 0 0,0 0 0 0,0 0 0 16,0 0 0-16,0 0 0 0,0 0-128 0,0 0 128 16,-1 7 0-16,0 5 0 0,-1-4-144 0,1 3 144 15,-2 1 0-15,1-1 0 0,-1 0-128 0,1 3 128 16,1-4 0-16,1 2 0 0,0 0 0 0,0-3 0 15,0 3 0-15,1-4 0 0,-1-8 0 0,0 0 0 16,5 12 0-16,0-4 0 0,1 2 0 0,2-5 0 0,-8-5 0 16,14 1 0-16,-3-1 0 0,2-1 0 15,0-2 0-15,2-1 0 0,2-3 0 0,-1-2 144 0,1-1-144 16,0 0 160-16,1-4-160 0,1 0 160 0,0 0-160 16,3 1 128-16,-2-5-128 0,5 0 128 0,1-2-128 0,1-4 0 15,1 1 0-15,0-9 128 0,-1-5-128 0,-1-1 192 16,0 1-192-16,-2 0 192 0,-1 1-192 0,-2-1 0 15,0 2 144-15,-2 2-144 0,-2 3 0 0,-4 3 0 16,-3 1 0-16,-3 3 0 0,-3 5 0 0,1 4 0 16,-3 5 0-16,-2 9 0 0,-4-10 0 0,-2 6 0 15,-4 4 0-15,-4 3 0 0,-5 7 0 0,-2 0-128 16,0 4 128-16,-5 4-128 0,0 1 128 0,-1 5-128 16,0 5 128-16,1 4-128 0,-1 1 128 0,3 2 0 15,1 2 0-15,4-1-128 0,2 2 128 0,3-2 0 16,3-1 0-16,2-4-128 0,3-2-32 0,2-6 0 0,1 0 0 15,1-2 0 1,0-2-1904-16,0-4-384 0,-1-6-80 0,3-10-16 0</inkml:trace>
  <inkml:trace contextRef="#ctx0" brushRef="#br1" timeOffset="162862.99">24798 19524 31327 0,'-10'-12'2784'0,"10"12"-2224"0,-5-7-560 0,5 7 0 16,0 0 960-16,0 0 96 0,0 0 16 0,0 0 0 15,0 0-816-15,9-5-256 0,0 4 160 0,1 1-160 16,0 2-160-16,2 3-112 0,-1-2-32 0,2 0-15136 16</inkml:trace>
  <inkml:trace contextRef="#ctx0" brushRef="#br1" timeOffset="163216.57">26198 19601 26719 0,'-20'-11'2368'0,"7"6"-1888"16,-2 0-480-16,-2 1 0 0,1 2 1456 0,-5 2 192 16,-2-1 32-16,-2 1 16 0,-3 1-912 0,4 1-176 15,-2 1-32-15,3-1-16 0,4 1-16 0,3 1 0 16,2 0 0-16,4 2 0 0,1-1-288 0,5 4-48 0,1 0-16 0,5 4 0 15,0-1-192-15,5 6 0 0,2 2 128 0,3 0-128 16,2-1 0-16,3 0 128 0,-1 1-128 0,0 0 0 16,-4-1 160-16,-2-1-160 0,-2 0 160 0,-4-1-160 15,-4-1 192-15,-3 1-64 0,-2-6-128 0,-5-1 192 16,-6 2 192-16,0-5 48 0,0 1 0 0,-3-3 0 16,-4-3-96-16,1-2-16 0,2-2 0 0,0-1 0 15,-2-3-176-15,4-2-144 0,4 0 192 0,1-3-192 31,3 5-960-31,4-5-288 0,3-1-64 0,7 1-10192 0,5-1-2032 0</inkml:trace>
  <inkml:trace contextRef="#ctx0" brushRef="#br1" timeOffset="163918.04">26582 19579 26607 0,'0'0'1168'0,"-12"2"256"0,-2 2-1136 0,2 1-288 15,-4 3 0-15,0 1 0 0,-2 2 768 0,2 3 80 16,-1-1 32-16,4 4 0 0,1-3-48 0,1 1-16 16,5 1 0-16,2-3 0 0,0-4-208 0,6 0-32 15,-2-9-16-15,7 7 0 0,1 4-64 0,2-6-16 16,3-4 0-16,1-1 0 0,2 0 224 0,2-3 64 16,1 1 0-16,0-4 0 0,0-1-272 0,-1-3-48 15,0 2-16-15,0-3 0 0,-3 1-208 0,0-4-32 16,0 0-16-16,-1 0 0 0,0 2 0 0,-3-2 0 0,0 3 0 0,0 1 0 15,0-4-176-15,0 2 192 0,-1 1-192 16,0-3 192-16,1-4-192 0,0 3 0 0,0 0 0 0,3-2 0 16,0-2 0-16,3-3 0 0,1 1 0 0,-2-3 0 15,0 1 0-15,-1 0 0 0,0 0 0 0,-3-4 0 16,-1 2 0-16,-1 2 0 0,-2 5 0 0,-2 6-176 16,-2-1 48-16,0 5 0 0,-4 8 0 0,0 0 0 15,0 0-32-15,-9 5 0 0,-1 0 0 0,-6 9 0 16,0 4 32-16,-2 1 0 0,-1 3 0 0,0 2 0 15,0 0 128-15,-1 2 0 0,2 3 0 0,2 1-128 16,1-6 128-16,1 6 0 0,2-4 0 0,3 2 0 16,2-6 0-16,3-2 0 0,3-3 0 0,2-2 0 15,2-2 0-15,2-6 0 0,-5-7 0 0,12 7 128 0,-1-5-128 16,2-2 192-16,1-1-64 0,2-4 0 0,1-4-128 16,1-2 192-16,1 0-64 0,0 3 0 0,-2-5-128 15,1 4 0-15,0-1 128 0,-1 2-128 0,-3 1 0 0,-3 1 0 16,-2 4 0-16,-9 2 0 0,0 0 0 0,0 0 0 15,8 9 0-15,-5 1-192 0,-3 1 192 0,-1-2-128 16,1 4 128-16,-1-4-128 0,-2 2 128 0,1-2 0 16,0 0 0-16,1 0 0 0,1-9 0 0,0 0 0 15,0 0 0-15,0 0 0 0,5 10 0 0,3-5 0 16,2-3 0-16,0-2 128 0,3-4-128 0,2 0 144 16,3-4-144-16,1 1 160 0,3-2-160 0,-2-1 0 15,0 3 144-15,2 1-144 0,1 1 0 0,-2 2 0 16,0-1 0-16,-2-1 0 0,-3 5 0 0,-2 5 0 15,-1-1 0-15,-3 3 0 0,-1 2 0 0,-1 2 0 0,-2 6 0 0,0 0 128 16,-2 0-128-16,1-1 0 0,-1 0 0 0,3-1 0 16,-4-1 0-16,2-3 144 0,-2 1-144 0,3-3 160 15,-1 1-32-15,0-3-128 0,-5-7 192 0,8 11-64 16,-2-4-128-16,0 1 0 0,-6-8 144 0,8 5-144 31,-8-5-944-31,0 0-256 0,9 5-48 0,-9-5-16480 0</inkml:trace>
  <inkml:trace contextRef="#ctx0" brushRef="#br1" timeOffset="164647.7">28330 19542 17503 0,'-6'-13'768'0,"6"13"176"0,-1-12-752 0,0 3-192 16,1 9 0-16,-1-10 0 0,1 10 1824 0,0 0 336 16,-3-8 64-16,3 8 16 0,0 0-480 0,0 0-96 15,0 0 0-15,0 0-16 0,0 0-592 0,0 0-112 16,4 15-32-16,2 4 0 0,-2 3-272 0,4 1-64 15,-1 3-16-15,4 2 0 0,-1 3-160 0,1-1-16 0,2-3-16 0,1 5 0 16,1-4-160-16,0-1-16 0,1-2-16 0,-2 0 0 16,0-4-176-16,0 0 160 0,0 1-160 0,-2-4 160 15,0-3-160-15,-1-2 0 0,-1-3 0 0,-1-2-176 32,0-6-1520-32,-9-2-304 0,13-1-64 0,-3-6-13104 0</inkml:trace>
  <inkml:trace contextRef="#ctx0" brushRef="#br1" timeOffset="164898.47">28860 19369 15663 0,'0'0'688'0,"0"0"144"0,0 0-656 0,0 0-176 0,-9-1 0 0,0 0 0 15,0 2 2560-15,-3 1 496 0,-3 5 80 0,-1 4 32 0,-2 5-1520 0,-1 3-304 16,-3 0-64-16,1 5-16 0,-1 1-304 0,2 1-48 15,-4 4-16-15,1 2 0 0,-2 4-304 0,3-1-64 16,-1-3-16-16,2 1 0 0,2 0-256 0,2 0-48 16,0-2-16-16,2-7 0 0,-1-3-64 0,5 0-128 15,2 0 176-15,2-7-176 0,0-4 0 0,7-10 0 16,0 0-240-16,0 0 80 16,0 0-2128-16,0 0-416 0</inkml:trace>
  <inkml:trace contextRef="#ctx0" brushRef="#br1" timeOffset="165310.38">28290 19312 3679 0,'-6'-3'320'0,"6"3"-320"0,-8-7 0 0,8 7 0 16,0 0 5056-16,0 0 928 0,0 0 192 0,0 0 32 15,10-5-3648-15,4 1-720 0,3-1-160 0,3 0-16 16,3 0-656-16,5-4-128 0,5 1-32 0,1 3 0 16,2-1-208-16,3 1-32 0,6 1-16 0,1-3 0 15,1 4-112-15,-2 0-32 0,4 1 0 0,-5 0 0 16,-6-1 0-16,-3-3 0 0,-5 4 0 0,-6-1 0 0,-3 1-160 15,-7-1-32-15,-4-1-16 0,-10 4 0 0,0 0-80 0,0 0-16 16,0 0 0-16,0 0 0 0,0 0-144 0,-12 0 192 16,-3-2-192-16,0 1 192 0,-3-1-192 0,0 0 0 15,-2-2 144-15,0-1-144 0,-2-1 0 0,-1-1 0 16,-1-2 0-16,2 2 128 0,3 2-320 0,3-3-64 16,2 2-16-16,4 1 0 15,10 5-1936-15,0 0-384 0,0 0-80 0,0 0-13040 0</inkml:trace>
  <inkml:trace contextRef="#ctx0" brushRef="#br1" timeOffset="165579.78">29406 19447 26031 0,'0'0'1152'0,"0"0"240"0,0 0-1120 0,0 0-272 0,0 0 0 0,0 0 0 16,0 0 1472-16,0 0 256 0,13 6 32 0,0-5 16 16,3-2-528-16,4 0-96 0,5-2-32 0,0 1 0 15,2-1-544-15,-2 2-128 0,-2 0 0 0,-3 1-16 16,-2-2-304-16,0 2-128 0,-3 0 0 0,-3 0 128 15,-12 0-1584-15,0 0-320 0,0 0-64 0,-9 9-13264 16</inkml:trace>
  <inkml:trace contextRef="#ctx0" brushRef="#br1" timeOffset="165759.63">29250 19682 22975 0,'0'0'1024'0,"0"0"192"0,0 0-960 0,7 8-256 0,2-3 0 0,5-4 0 0,4-2 2208 0,4-1 400 15,3 1 80-15,4-1 0 0,1-7-1312 0,3 0-272 16,2-1-48-16,-2 2-16 0,2-2-656 0,-4 2-128 15,-1-2-16-15,-2 2-16 0,-3 3-224 0,-1-1-288 16,-3 2 64-16,-2 2-10704 16,-4-4-2128-16</inkml:trace>
  <inkml:trace contextRef="#ctx0" brushRef="#br1" timeOffset="166114.12">30685 19294 23039 0,'-13'-12'2048'0,"4"6"-1648"0,-1-2-400 0,-1 1 0 16,-3 3 1472-16,-3 3 192 0,-6 4 64 0,-1-1 0 15,-5 1-544-15,1 2-96 0,0 2-32 0,-1 1 0 16,-4 5-208-16,2 3-32 0,2 2-16 0,4 4 0 15,2 6-160-15,5 0-48 0,4 3 0 0,6 2 0 0,6 3-112 0,4-3-32 16,6-2 0-16,1-1 0 0,5-2-48 0,4-4-16 16,1-1 0-16,5-1 0 0,3-6 128 0,-1-4 0 15,1-6 16-15,2-1 0 0,3-4 112 0,0-3 32 16,-2-7 0-16,1 0 0 0,-1-4-96 0,-2-4 0 16,-2-4-16-16,-4-5 0 0,1-8 112 0,-5-1 32 15,-3-6 0-15,-6 2 0 0,-5-2-256 0,-4 2-64 16,-4 1 0-16,-5 6 0 0,-2 3-256 0,-6 2-128 15,-4 3 128-15,-5 3-128 0,-2 4 0 0,-2 3 0 16,-3 3 0-16,1 1 0 16,0 3-1504-16,3 0-176 0,1 6-48 0,3 4-12432 15,2 2-2496-15</inkml:trace>
  <inkml:trace contextRef="#ctx0" brushRef="#br1" timeOffset="168840.38">20053 20007 11055 0,'0'0'480'0,"-2"-6"112"0,-5 0-464 0,2 2-128 0,3-4 0 0,-1 2 0 16,3 6 2480-16,-1-5 464 0,1 5 112 0,0 0 16 15,-4-8-1104-15,4 8-224 0,0 0-32 0,0 0-16 0,0 0-416 0,-9 6-96 16,0 3-16-16,-1 7 0 16,1 1-448-16,-1 4-80 0,0 3-32 0,1 3 0 0,1 2-352 0,1 0-64 15,-1 4 0-15,3 0-16 0,0-1 16 0,-1-4 0 16,3 1 0-16,1-2 0 0,0-1 16 0,4-4 16 16,0-2 0-16,1 1 0 0,3 0 144 0,3-2 16 15,2 1 16-15,2-3 0 0,1 0-48 0,1-3-16 16,2 0 0-16,2 0 0 0,0-5-96 15,6 1-32-15,3 0 0 0,3-4 0 0,-2-3-16 0,3 1 0 16,6 1 0-16,1-3 0 0,5 1-16 0,0-2-16 16,1-1 0-16,0 0 0 0,1 0-160 0,2 0 128 15,3 0-128-15,0 0 128 0,-1 4-128 0,3 1 0 16,3 1 0-16,0-1 0 16,0 4 0-16,0-2 0 0,0-1 0 0,0 3 0 0,-2-1 0 0,5 2 0 0,-3-4 0 0,1 4 0 15,1-3 0-15,3 2 0 0,-1-3 0 0,0-2 0 16,0-3 0-16,2 2 0 0,1 0 128 0,5-1-128 15,2-1 0-15,-2-1 128 0,0-1-128 0,0 1 128 16,-2 0-128-16,4 0 0 0,0 0 0 0,3 2 128 16,-1 1-128-16,-1-1 0 0,-3 2 0 0,-3-1 128 15,-2-1-128-15,2 2 0 0,1-1 0 0,1 2 0 16,1-2 128-16,-2 1-128 0,0-4 0 0,-4 0 128 16,-1 2-128-16,3 0 128 0,2-1-128 0,3 1 128 15,-2 0-128-15,0 1 0 0,-1-3 144 0,-2-2-144 16,0 0 128-16,2 1-128 0,0 1 128 0,0 0-128 15,0 0 0-15,-3 1 144 0,0-1-144 0,-2 0 0 16,0 0 128-16,-4 0-128 0,1 0 0 0,3 2 0 0,3 1 0 0,0-1 0 16,-3 2 128-16,-2-2-128 0,0-2 0 0,1 0 0 15,1 1 128-15,2 0-128 0,3 0 0 0,-2 2 0 16,-1-2 128-16,-2 0-128 0,-2 1 0 0,-2-2 0 16,-2 0 128-16,2 2-128 0,0 5 0 0,0-4 0 15,3 3 0-15,-4 0 0 0,0-2 0 0,-27-3 0 16,5 2 0-16,3-1 0 0,7 1 0 0,1 0 0 15,5 0 0-15,1-1 0 0,1 0 128 0,42-1-128 16,-17-1 0-16,-8 0 0 0,-2-1 128 0,1 1-128 16,-2 0 192-16,-3 1-192 0,-4 2 192 0,1-1-192 15,-3-1 192-15,-4-1-192 0,-1-1 192 0,2 0-64 16,3 0 0-16,1 1-128 0,1 2 176 0,-2-1-176 16,-4-1 160-16,0 2-160 0,-1 0 144 0,1-2-144 15,1-2 128-15,4 0-128 0,3 1 128 0,1 1-128 0,1 3 0 16,-2 0 128-16,-3-1-128 0,-1-2 0 0,-2-2 0 15,3 1 128-15,3-1-128 0,2 2 0 0,0 0 0 0,-2 3 0 16,-2 0 128-16,-5-2-128 16,-2 1 0-16,-1-4 128 0,-1 0-128 0,2-1 0 15,0 1 144-15,2 0-144 0,-1 2 0 0,-1 0 128 0,-2 0-128 0,-2-1 0 16,-1 0 0-16,1-2 0 0,-1 1 0 0,4-2 128 16,3-1-128-16,1 2 0 0,1 1 0 0,0-1 0 15,-2 2 0-15,-6 1 0 0,0-1 0 0,-1-2 128 16,-3-2-128-16,1 1 0 0,1 0 0 0,2 2 0 15,2 1 0-15,-2-1 0 0,-1 1 0 0,0 0 0 16,-3 1 0-16,-1-3 0 0,-1 1 0 0,0-1 128 0,2-1-128 16,1 2 0-16,4-2 0 0,3-1 0 0,2 1 0 15,-2 0 0-15,0 1 0 0,-4-4 0 0,1 2 0 0,-5 1 0 16,2-1 0-16,-3-1 0 0,4 2 0 0,0 1 0 16,-1-2 0-16,0-1 0 0,-3 2 0 0,-1 2 0 15,-4-2 0-15,-1-1 0 0,-3 0 0 0,-1 1 0 16,-2-4 0-16,-2 3 128 0,-1 0-128 0,4 0 0 15,-1-3 0-15,1 5 128 0,0-3-128 0,0 1 0 16,-1 2 0-16,0-1 0 0,-2 1 0 0,0 1 0 16,-2 0 0-16,-1 0 128 0,-2 1-128 0,-3-1 0 15,0 1 0-15,-2 0 0 0,-1 1 0 0,-3 0 0 16,-1 0 0-16,-2 0 0 0,0 0 0 0,-2 1 0 16,-10-1 0-16,12 1 0 0,-12-1 0 0,11 2 0 0,-1-2 0 0,-10 0 0 15,12 0 0-15,-12 0 0 0,10-2 0 16,-10 2 0-16,0 0 0 0,10-1 0 0,-10 1 0 15,0 0 128-15,0 0-128 0,9-5 128 0,-9 5-128 0,6-5 128 16,-6 5-128-16,7-12 144 0,-2 2-144 0,-2 1 160 16,1-3-32-16,0 1-128 0,0-1 192 0,-2-3-64 15,5-2-128-15,-2-1 0 0,4-2 0 0,-3 1 0 16,3-2 160-16,-1 0 48 0,1-2 16 0,1 3 0 16,1-2-224-16,-3 0 144 0,2-3-144 0,0-2 128 15,0-7-128-15,2-3 0 0,-2-4 0 0,1-4 128 16,1-4-128-16,-7 24 0 0,2-4 0 0,0 1 128 15,-1-5-128-15,1 1 0 0,-2 0 0 0,1 0 0 16,-1-3 0-16,4-33 0 0,-1 7 0 0,-3 8 0 16,1 2 0-16,0 2 0 0,1-1 0 0,-3 4 0 15,1 3-128-15,0 4 128 0,1-1 0 0,-1 1 0 16,0 7 0-16,-1-2 0 0,1-4 0 0,-1 0 0 16,0 7-144-16,-2-2 144 0,1-1 0 0,-2 1 0 0,0 2 0 0,1 3-128 15,-2 0 128-15,1 3 0 0,3-6 0 0,-3 6 0 16,2-2 0-16,2 3 0 0,-2 1-128 0,3-1 128 15,-3 1 0-15,1 3 0 0,1-1 0 0,0 1 0 16,-1-4 0-16,-1 4 0 0,-1 0-128 0,1 3 128 16,1 0 0-16,1-1 0 0,-2 2 0 0,3-1-128 15,0 1 128-15,-4-1 0 0,4 5 0 0,-3-2 0 16,1 2 0-16,0 1 0 0,0-1 0 0,0 2 0 16,2 0-128-16,-2-3 128 0,-2 6 0 0,2-2 0 15,-4 9 0-15,5-9 0 0,0-1 0 0,0 2-128 0,-1-3 128 16,-1 5 0-16,-3 6 0 0,4-8 0 0,-1 1 0 15,0 1 0-15,-3 6 0 0,4-10 0 0,0 2 0 0,-1-2 0 16,-1 5 0-16,-2 5 0 0,0 0 0 0,0-10 0 16,0 2 0-16,0 8-128 0,0 0 128 0,-2-10 0 15,2 10 0-15,-2-9 0 0,-1-1 0 0,3 10 0 16,0 0-128-16,-2-7 128 0,2 7 0 0,-3-8 0 16,3 8 0-16,0 0-128 0,-4-8 128 0,4 8 0 15,-5-12 0-15,1 6 0 0,4 6 0 0,-5-10 0 16,0 4 0-16,2-3 0 0,-3 0 0 0,1 0 0 15,5 9 0-15,-7-9 0 0,-2 3 0 0,0-3 0 16,-1 4-128-16,0-3 128 0,-2 4 0 0,-3 0 0 16,0-2-128-16,-2 0 128 0,1 1 0 0,-1 1 0 15,-2-4-128-15,1 3 128 0,-1 1 0 0,-1 0 0 16,-1 1 0-16,0 0-128 0,1 1 128 0,-2-1 0 16,-1 3 0-16,-2-1 0 0,-3 1 0 0,-2 0 0 15,-1-2 0-15,-5 2 0 0,-1 0 0 0,-4 2 0 0,-2-2 0 0,-2 1 0 16,-4-1 0-16,1 1 0 0,-2 2 0 0,1-2 0 15,2 0 0-15,-3 1 0 0,2-1 0 0,-3-1 0 16,-4-1 0-16,-2-1 0 0,-1 2 0 0,-1-1 0 16,5 0 128-16,-5 0-128 0,1-1 0 0,2 1 144 15,4-3-144-15,-1-1 128 0,0 1-128 0,2 2 192 16,3-3-192-16,2 1 192 0,3-1-64 0,4 2 0 16,2 2 0-16,4 0 0 0,3-1-128 0,7 1 128 15,6 1-128-15,3 0 128 0,4 0-128 0,10 0 0 0,0 0 0 16,0 0 0-1,10 5-1120-15,4 3-96 0,9-2-32 0,6 2-12432 0,4 2-2480 16</inkml:trace>
  <inkml:trace contextRef="#ctx0" brushRef="#br1" timeOffset="175498.68">17498 6550 4607 0,'0'0'400'16,"-9"2"-400"-16,-1-1 0 0,4 2 0 0,-2-1 2480 0,-1 2 400 15,-1-2 96-15,0 1 16 0,0-2-1184 0,1 2-224 16,0-1-48-16,1 0-16 0,1-2 160 0,-1 1 48 16,1-1 0-16,0 0 0 0,1 0-272 0,1-1-48 15,-2-2-16-15,2 1 0 0,1-2-176 0,2-4-48 16,1 2 0-16,1-2 0 0,1-3-320 0,1-3-64 16,2 0-16-16,3-3 0 0,0-1-192 0,3-1-32 15,1-1-16-15,1 1 0 0,4 1-272 0,0 3-64 16,1 0-16-16,-1 4 0 0,2 1-48 0,-2 5 0 15,-2 3 0-15,-1 5 0 0,-3 3 32 0,-3 4 0 16,-5 5 0-16,-2 4 0 0,-4 3-160 0,-4 6 192 16,-6-4-192-16,-4 6 192 0,-4 0-64 0,-2 0 0 15,-3 2 0-15,-1-6 0 0,-1 1 0 0,1-6 0 16,0-1 0-16,1-2 0 0,2-7 208 0,3-3 48 16,3-3 0-16,4-3 0 0,1-5 176 0,8-5 32 15,1-5 16-15,5-6 0 0,4-2-96 0,6-1 0 16,4-4-16-16,5 2 0 0,4 1-496 0,3 1 128 15,4 6-128-15,0 0 0 0,-2-1 0 0,0 5 0 16,-1 4 0-16,-2 2 0 0,-2 4-272 0,-4 5-48 0,-2 4-16 0,-5 0 0 31,-2 3-1328-31,-1 0-256 0,-4 3-48 0,1-4-11072 0,0 1-2208 0</inkml:trace>
  <inkml:trace contextRef="#ctx0" brushRef="#br1" timeOffset="176248.28">21013 5165 4607 0,'-13'0'400'0,"-2"0"-400"16,-3 0 0-16,-2 0 0 16,0-1 2688-16,-3-2 448 0,1 2 80 0,0 0 32 0,1-2-864 0,-1 2-160 15,1-2-48-15,0 1 0 0,2-1-576 0,-1 2-128 16,-2 0-32-16,3-1 0 0,3 1-224 0,2-1-32 16,1-2-16-16,2 0 0 0,2-2 112 0,2 1 0 15,5-1 16-15,2-2 0 0,2 0-224 0,3-2-48 16,6 2-16-16,-1-2 0 0,2 2-384 0,4-2-80 15,1 3-16-15,3-4 0 0,-1 5-176 0,-2 2-32 16,0 4-16-16,-1 7 0 0,-2 1-112 0,0 8 0 16,-3 3-16-16,-5 5 0 0,-2 1 32 0,-4 7 16 15,-4-1 0-15,-4-1 0 0,-4 4-32 0,-1-1 0 16,-4 1 0-16,0-4 0 0,-3-6 32 0,0 0 0 16,0-5 0-16,-1-2 0 0,4-4 96 0,0-2 0 15,3-7 16-15,3-3 0 0,1-3 96 0,3-10 16 16,3-2 0-16,7-6 0 0,-1-4-80 0,7-4-16 15,5 0 0-15,3-3 0 0,2 2-352 0,1 2 0 16,2 4 0-16,1-1 0 16,1 4-704-16,0 2-192 0,0 3-64 0,11-3 0 15,-5 2-1264-15,-1 5-256 0,1 0-48 0,-5 3-16432 0</inkml:trace>
  <inkml:trace contextRef="#ctx0" brushRef="#br1" timeOffset="176948.53">23703 3716 6447 0,'0'0'576'0,"0"0"-576"0,-2 8 0 0,2-8 0 16,0 0 3008-16,0 0 512 0,0 0 80 0,0 0 32 15,-3 2-1088-15,3-2-224 0,-6-4-32 0,3-1-16 16,3 5-320-16,-3-6-64 0,2 0-16 0,1-5 0 0,0 1-352 0,1-1-80 16,2-3-16-16,0 0 0 15,3-3-288-15,-3 5-64 0,4-2-16 0,0 0 0 0,2 1-400 0,1 3-80 16,2 0 0-16,-1 2-16 0,-1 2-272 0,3-1-48 16,-1 3-16-16,-2 4 0 0,0 3-64 0,-1 5-16 15,-1-2 0-15,-2 4 0 0,-4 3 16 0,-3 2 0 16,-3 3 0-16,-3 1 0 0,-3 1 32 0,-2-1 16 15,-2-1 0-15,-2-1 0 0,-2-2 112 0,-1-1 0 16,0-4 16-16,1-1 0 0,0-6 48 0,3-2 16 16,1-2 0-16,4-3 0 0,1-5-16 0,4 0-16 15,3-5 0-15,2 0 0 0,3 1-96 0,3-3-16 16,4-1 0-16,3 2 0 0,1 0-256 0,3 2 0 16,2 3 0-16,0-2 0 0,1 5 0 0,0-1 0 15,2 3 0-15,-3 4 0 16,-4-1-768-16,-1 2-48 0,-1 0-16 0,-3 2 0 15,-2 2-1312-15,-2-1-272 0,-6-3-48 0,0 0-17184 0</inkml:trace>
  <inkml:trace contextRef="#ctx0" brushRef="#br1" timeOffset="177769.72">26573 5506 3679 0,'0'0'320'0,"0"0"-320"0,0 0 0 0,0 0 0 16,0 0 3584-16,-1-5 656 0,-1-2 128 0,0 0 32 15,-2 0-1744-15,0 3-352 0,-1-1-64 0,-1 0 0 16,-1 0-432-16,1 3-80 0,0-3 0 0,-1-2-16 0,1 2-400 0,1-1-80 16,1-1-16-16,1 2 0 0,1-4-64 0,2 1-32 15,4-3 0-15,1 4 0 0,1-3-288 0,2 2-64 16,2-2-16-16,3 1 0 0,1-4-336 0,2 4-64 16,3-2-16-16,2 3 0 0,-1 1-144 0,-1 0-48 15,0 3 0-15,-2 4 0 0,-5 4-16 0,1 3 0 16,-5 3 0-16,-2 0 0 0,-2 3-128 0,-3 3 192 15,-2 1-192-15,-4 0 192 0,-5 1 0 0,-3-1 16 16,-2-2 0-16,-3 2 0 0,-1-5 48 0,-2 1 0 16,0 0 0-16,0-7 0 0,1-2 32 0,-3-2 16 15,4-3 0-15,4-3 0 0,3-3 80 0,6-5 32 16,4 0 0-16,2 1 0 0,3-5-80 0,5-1-16 16,3 0 0-16,3-1 0 0,4 0-320 0,1 1 0 15,0 3 0-15,4 3 128 0,1 0-128 0,1 4 0 16,-1 0 0-16,-3 4 0 0,-2 4 0 0,-3 4 0 15,-2 4 0-15,-7 0-128 0,0 4 128 0,-6 2 0 16,-5 3-144-16,-7 2 144 0,-6 2 0 0,-6 1 0 16,-5-3-144-16,-2-1 144 0,-2-1-176 0,-11 0 32 15,7-8 0-15,4-4 0 16,4-6-880-16,8-5-160 0,6-4-32 0,9-1-16 16,4-6-1216-16,6-6-240 0,4-3-64 0</inkml:trace>
  <inkml:trace contextRef="#ctx0" brushRef="#br1" timeOffset="178683.72">30292 2613 13823 0,'0'0'1216'16,"-7"0"-960"-16,-1 0-256 0,-1 0 0 0,0 0 1536 0,-1 1 256 16,0 0 48-16,0-1 16 0,-1 0-96 0,3 0-16 15,0-1 0-15,0 0 0 0,-1-1-224 0,4 0-48 16,-1-1-16-16,6 3 0 0,-6-3-112 0,2 0-32 15,1-3 0-15,2-2 0 0,1 3-256 0,4-4-48 16,0 1-16-16,4-3 0 0,0-4-352 0,2 2-64 16,3-1 0-16,1-3-16 0,6 1-192 0,2 2-48 15,1 3 0-15,4-2 0 0,3 3-128 0,2 1-16 16,-2 4-16-16,0-2 0 0,-2 4-160 0,-3 3 160 16,-2 3-160-16,-4 8 160 0,-4 0-160 0,-3 7 128 15,-6 7-128-15,-4 1 128 0,-4 3-128 0,-7 4 192 16,-5-1-192-16,-4 1 192 0,-3 1-64 0,-6-1 0 15,-5-2 0-15,-1-5 0 0,0-2 0 0,-1-3-128 16,-1-3 192-16,1-3-64 0,0 0-128 0,5-6 192 16,2 0-192-16,4-5 192 0,1-7 0 0,6-5 0 15,3 1 0-15,4-8 0 0,3-2 224 0,3-2 48 16,3-3 16-16,4-6 0 0,4 0-208 0,3-2-32 16,3-2-16-16,3 4 0 0,1-1-224 0,2-2 0 0,0 4 128 15,3 0-128-15,-1 5 0 0,-1 3 0 0,1 4 0 16,-3 3 0-16,-3 4 0 0,-3 4 0 0,-3 0 0 0,-10 4 0 15,4 9 0-15,-4 7-128 0,-5 3 128 0,-5 4 0 16,-5 1 0-16,-6 1 0 0,-4 0 0 0,-3 2 0 16,-3-4 0-16,1-2 0 0,1-2 0 0,1-2 0 15,1-4 0-15,3-2 144 0,-2-5-144 0,5 2 128 16,3-3-128-16,4-5 0 0,4-1 144 0,2-6-144 16,4-2 0-16,4-4-128 0,3-1 0 0,6 1 0 15,0-1-1584-15,5-1-304 0,2 1-64 0,3 1-11264 16,3 1-2256-16</inkml:trace>
  <inkml:trace contextRef="#ctx0" brushRef="#br1" timeOffset="179668.55">30053 6639 9215 0,'-6'7'816'0,"-1"2"-656"0,0-2-160 0,-2 5 0 16,-1-3 2576-16,0 2 496 0,-1-3 80 0,-3 2 32 16,-2 1-944-16,-1-3-176 0,0 2-32 0,-1-4-16 15,-1 0-480-15,2 0-80 0,3-1-32 0,2-1 0 16,0-2-144-16,4 0-48 0,8-2 0 0,0 0 0 16,0 0-32-16,4-8-16 0,4-3 0 0,2 0 0 15,3-3-304-15,5-2-64 0,2-3-16 0,2-1 0 0,0-3-512 0,1 2-96 16,3 2-32-16,-2 1 0 0,1 1-32 0,-1 1 0 15,3 6 0-15,-3-1 0 0,-3 1-128 0,-7 3 192 16,-3 5-192-16,2-2 192 0,-13 4-192 0,0 0 192 16,0 0-192-16,0 11 192 0,-5-2-64 0,-8 3 0 15,-6-2 0-15,-5 1 0 0,-4 3 0 0,-1-5 0 16,-1 0 0-16,0-5 0 0,-1 0-128 0,1-3 160 16,1-2-160-16,1-3 160 0,3-8 64 0,6 2 16 15,4-4 0-15,4-2 0 0,-1-5 144 0,8-1 48 16,4-6 0-16,6 5 0 0,4-4-112 0,2 3 0 15,4-2-16-15,3 1 0 0,4 0-304 0,3-1 0 16,4 3 128-16,0 5-128 0,2 2 0 0,0 3 0 16,1 4 0-16,0 0 0 0,-5 3 0 0,1 6 0 15,-2 4 0-15,-6 6-144 0,0 0-48 0,-6 6-16 16,-3 1 0-16,-3 1 0 16,-2 0-240-16,-2 0-32 0,-5-2-16 0,-3 2 0 15,-2 0-1360-15,0-2-256 0,-3 2-64 0,2-3-10864 16,-1-6-2160-16</inkml:trace>
  <inkml:trace contextRef="#ctx0" brushRef="#br1" timeOffset="180758.07">23713 11729 4607 0,'0'0'400'0,"0"0"-400"16,0 0 0-16,0 0 0 0,0 0 3136 0,0 0 528 16,0 0 112-16,0 0 32 0,0 0-1904 0,9-5-384 15,-9 5-80-15,0 0-16 0,0 0 96 0,0 0 16 16,6-8 0-16,-6 8 0 0,0 0-16 0,0 0 0 15,1-13 0-15,-1 13 0 0,0-12-112 0,0 3 0 16,0 9-16-16,0 0 0 0,0-15-288 0,3 2-48 16,1 4-16-16,2-5 0 0,0 0-320 0,5 1-64 15,0-3-16-15,4 0 0 0,7 1-272 0,0 4-64 16,-1 2-16-16,3-1 0 0,3 2-96 0,0 3-32 16,-1 2 0-16,0 3 0 0,-2 0 0 0,-2 6 0 15,-2 0 0-15,-4 7 0 0,-3 1-32 0,-4 1-128 16,-4 5 192-16,-5 3-64 0,-1-3 0 0,-9 2 0 15,-7 0 0-15,-2-1 0 0,-5-2 96 0,0-1 16 16,-3-1 0-16,-1-3 0 0,-1-3-64 0,2-3-16 0,0-2 0 16,3-5 0-16,0-2 96 0,4-5 0 0,2-5 16 0,4-4 0 15,1 0 48-15,6-5 16 0,2-2 0 0,3-6 0 16,4-1-144-16,3-2-48 0,4 1 0 0,6 2 0 16,5-3-144-16,3 1 0 0,3 2 0 0,1 0 0 15,7 4 0-15,0 1 0 0,1 5 0 0,1 5 0 16,0 2 0-16,-3 7 0 0,-3 3-144 0,-3 3 144 15,-6 6 0-15,0 2 0 0,-6 3 0 0,-3-3 0 16,-7 4-128-16,-5 4 128 0,-5 1 0 0,-7 1 0 0,-6-1 0 16,-6-1 0-16,-8-1 0 0,-3-2 144 0,-6 0-144 15,-1-3 192-15,-1-5-192 0,1-2 192 0,1-3-64 16,4-2 0-16,4 0 0 0,5-4 0 0,4-3 32 16,3-1 0-16,2-1 0 0,2-4 0 0,6-1-160 0,3-3 192 15,2 1-192-15,6 2 192 0,3 0-192 0,5 0 0 16,2 1 0-16,5 3 0 0,3-4 0 0,4 4-224 15,7 1 48-15,0 4 16 16,2 1-928-16,-2 4-192 0,0 4-48 0,-2 1 0 16,-3 1-2128-16,0 5-448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51:48.8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1519 2842 2751 0,'-3'-27'256'0,"3"15"-256"0,0 0 0 0,-1-5 0 0,0-2 2112 0,1-1 384 15,-1-1 80-15,-1 1 16 0,0 0-1280 0,-1 2-256 16,-2 1-48-16,1 2-16 0,1 0-144 0,-4 3-16 16,2-3-16-16,0 4 0 0,-1 1-112 0,-2-1 0 15,-3 3-16-15,0 0 0 0,1 3-192 0,1 1-48 16,-5-1 0-16,2 2 0 0,-2 3-48 0,-2 2-16 15,2-1 0-15,-1 3 0 0,0 0-64 0,-2-2-32 16,1 3 0-16,-1 3 0 0,1-2-32 0,-1 1 0 16,1 1 0-16,-2-1 0 0,0 3 16 0,0-2 0 15,3 0 0-15,-1 0 0 0,0 2-48 0,4-1-16 16,0 3 0-16,2-4 0 0,1 3-80 0,3 0-128 16,2-2 176-16,3 1-176 0,2-2 288 0,5 2-48 15,6-4-16-15,6 2 0 0,6 0 416 0,8-2 96 16,6 0 16-16,9-1 0 0,6 0-176 0,7 3-16 15,3-3-16-15,5-4 0 0,3-1-352 0,1 2-192 16,0 0 192-16,-1 2-192 0,-1 1 240 0,0-2-64 16,-1-5-16-16,-2 2 0 0,-4 0-160 0,-2 2 0 15,-4 0 0-15,-2-1 128 0,-3 1 48 0,-6 0 0 16,0 2 0-16,-7 0 0 0,-5-3 16 0,-3 0 16 0,-3 1 0 0,-5-1 0 16,-7-1-48-16,-2 0-16 0,-4 0 0 0,-2 1 0 15,-8-1 48-15,0 0 16 0,-5 5 0 0,-5 3 0 16,-4-3 144-16,-5 1 32 0,-9 1 0 0,-8-3 0 15,-6 1-128-15,-7 1-32 0,-7-2 0 0,-8 1 0 16,-7 5-32-16,-4-2 0 0,-5 1 0 0,-3-3 0 16,-1-1 0-16,-1 4-16 0,-1-1 0 0,-1 2 0 15,1-3 96-15,2 5 32 0,4-2 0 0,2 1 0 0,3 3-176 0,4-3-128 16,5 0 144-16,3 3-144 0,3-5 128 0,5 2-128 16,7-3 0-16,14 0 144 0,2-2-144 0,5 0 0 15,4 1 0-15,5-4 0 0,6 1 0 0,4 0 0 16,8-4 128-16,0 0-128 0,8 3 160 0,7-2 0 15,8-1 0-15,6-1 0 0,7-3-160 0,17-1 160 16,4-2-160-16,6-3 160 0,3 1-160 0,5-2 0 16,5 1 0-16,3 0 0 0,1-4 0 0,1 1 0 15,1 3 128-15,-4-4-128 0,0 0 0 0,-2 2 0 16,-1 0 0-16,-4 0 0 0,-3 2 0 0,-5-3 0 16,-4 2 128-16,-6 2-128 0,-4 0 0 0,-8 3 0 15,-6 3 0-15,-7-1 0 0,-5 1 0 0,-7 0 0 16,-4 2 128-16,-6 1-128 0,-6 0 0 0,0 0 128 15,-11 0-128-15,-7 0 128 0,-9 1-128 0,-7 2 192 16,-9 0-192-16,-8 0 192 0,-5 1-192 0,-9 1 128 0,-6 1-128 0,-7-1 128 16,-3 3-128-16,-6 1 128 0,-3-2-128 0,-1 4 128 15,-2-5-128-15,3 4 128 0,2-1-128 16,7 2 128-16,3-4-128 0,8 0 0 0,5-3 0 0,11 1 128 16,7-2-128-16,8 1 0 0,9-3 0 0,7-1 0 15,5 0 128-15,9 0-128 0,9 0 128 0,0 0-128 16,14-6 144-16,12-1-144 0,9-3 160 0,11 0-160 15,10-3 0-15,8-1 128 0,6-2-128 0,6 2 0 16,6 0 0-16,5-2 0 0,2-1 0 0,0 0 0 16,-2 1 0-16,1 0 0 0,-1 5 0 0,-3-2 0 15,-4-2 0-15,-5 1 0 0,-5 0 0 0,-7 1 0 0,-7-1 160 16,-9 4-160-16,-8 1 160 0,-7 0-160 0,-6 2 0 0,-9 2 0 16,-5-2 0-16,-8 2 0 0,-4 5 0 0,-8-2 192 15,-8-2-48-15,-10 3-16 0,-9-1-128 0,-13 4 0 16,-9 1 144-16,-9 0-144 0,-6 1 0 0,-10 2 128 15,-9 0-128-15,-8 2 0 0,-8 2 0 0,-1 2 0 16,1-3 0-16,3 3 128 0,2-2-128 0,7 2 0 16,6-1 0-16,9-3 0 0,10 0 0 0,25-2 0 15,5-2 0-15,7 1 0 0,6 0 0 0,7-1 128 16,7-2-128-16,7-1 0 0,6-1 0 0,11 2 0 16,9-2 0-16,10 1 0 0,9 0 0 0,9-1 0 15,10-2 0-15,29-1 0 0,6-1 0 0,4-1 0 16,2 2 0-16,1-3 0 0,-3 1 0 0,-1-2 0 15,-3 0 0-15,-3-2 128 0,-3 1-128 0,-8-1 0 16,-7 0 0-16,-8 0 0 0,-8 1 0 0,-9 3 0 16,-12-1 0-16,-8 2 0 0,-7 0 0 0,-6 3 128 15,-7-2-128-15,-7 3 0 0,-11-2 160 0,-9-1-32 0,-9 2-128 0,-11 2 192 16,-10 3-192-16,-11 0 128 0,-11-2-128 0,-4 4 0 16,-8 2 0-16,-5 1 128 0,-4 3-128 0,3 0 0 15,4-1 0-15,6 1 0 0,6 2 0 16,9 0 0-16,8 2 0 0,7-2 0 0,7-2 0 0,8-2 0 15,7 1 0-15,6-2 0 0,7-2 0 0,5-3 0 16,10-4 0-16,0 0 0 0,7 6-128 0,5-1 128 16,3-5 0-16,5-1 0 0,8-3-128 0,3 0 128 15,3 1-224-15,2 1 16 0,-1 2 0 0,15 3 0 16,-6 3-2464-16,-3 3-480 0,11 0-112 16,-10 0 0-16</inkml:trace>
  <inkml:trace contextRef="#ctx0" brushRef="#br0" timeOffset="27047.68">1234 6050 11967 0,'-9'3'1072'0,"-2"4"-864"0,1 2-208 0,1 2 0 16,0-1 704-16,3 4 112 0,-1-1 16 0,3 1 0 16,1 1-176-16,1 2-16 0,2-2-16 0,3 0 0 15,2 1 240-15,-1-5 48 0,3 3 16 0,4-1 0 16,3-2-128-16,-6-5-32 0,5-2 0 0,4 1 0 15,2 0-256-15,4-2-48 0,2-2-16 0,8-1 0 0,3 2 160 0,37-4 32 16,-3 1 0-16,-2-4 0 16,-2-3-64-16,1 3 0 0,4-2 0 0,-1 0 0 0,7 1 192 0,4-3 48 15,7 3 0-15,1 1 0 0,1-2 16 16,3 2 0-16,2 1 0 0,0-5 0 0,-1 2-208 16,2-2-48-16,0 4 0 0,3 0 0 0,3-7 16 0,0 5 0 15,-2-4 0-15,1 5 0 0,-1-4-192 0,1 4-32 16,3-5-16-16,-4 4 0 0,-3-3-144 0,-2 3-16 15,-1-2-16-15,-2 0 0 0,-3-2 16 0,-4 2 16 16,-5-1 0-16,-5 2 0 0,-4-1 32 0,-1 3 0 16,0 0 0-16,-5-2 0 0,-6 4 16 0,-3 2 0 15,-3 0 0-15,-5 1 0 0,-4-3-96 0,-4 3-16 16,-5 1 0-16,-5 1 0 0,-9 6-144 0,-3-5 128 0,-2 1-128 16,-5 1 128-16,-11-4-128 0,0 0 0 0,2 11 0 0,-3-2 128 15,-4 1-128-15,-5 3-272 0,-7-2 64 0,-3 3 16 31,-4 0-3280-31,2 0-656 0</inkml:trace>
  <inkml:trace contextRef="#ctx0" brushRef="#br0" timeOffset="28156.14">3909 14596 23039 0,'0'0'2048'0,"0"0"-1648"0,0 0-400 0,0 0 0 16,0 0 2112-16,0 0 320 0,10-1 80 0,5 0 16 0,7-4-2080 16,8-2-448-16,8 1 0 0,11-5 0 0,7-3 320 15,6 0 128-15,5-4 32 0,8 3 0 0,5-1-96 16,8 4 0-16,5 0-16 0,5 1 0 0,2-5-128 0,6 4-32 16,6 2 0-16,3-2 0 0,3 3-32 0,4-2-16 15,3 1 0-15,1 1 0 0,1 2 192 0,4-3 32 16,-1-4 16-16,-1 5 0 0,0 0 192 0,-2 3 48 15,1-5 0-15,-1 3 0 0,3-1 16 0,-4 3 16 16,-6 1 0-16,-1-2 0 0,-1 4-96 0,-2 0 0 16,-5 2-16-16,0 1 0 0,-3 0-144 0,-2 0-32 15,-5-2 0-15,-3 2 0 0,-4 0-128 0,-4 2-16 16,-2 2-16-16,-8-1 0 0,-5 1-96 0,-7-1-128 16,-9-1 176-16,-7 0-176 0,-3 0 0 0,-9 1 0 0,-4-1 0 0,-8 2 0 31,-9-3-1792-31,-4 2-384 0,-6-1-64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52:23.9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5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11T20:54:53.659"/>
    </inkml:context>
  </inkml:definitions>
  <inkml:trace contextRef="#ctx0" brushRef="#br0">11256 1719 12895 0,'0'0'1152'0,"0"0"-928"16,0 0-224-16,-10-4 0 0,10 4-224 0,-8-2-96 16,8 2 0-16,0 0-16 0,-9-1 976 0,9 1 192 15,0 0 32-15,0 0 16 0,-9 0-32 0,9 0 0 16,-10 1 0-16,10-1 0 0,0 0 0 0,0 0 0 0,-6 5 0 0,6-5 0 15,0 0-192-15,0 0-32 16,0 0-16-16,0 0 0 0,4 8 96 0,2-3 0 16,3 1 16-16,5-1 0 0,1 1 112 0,4 2 0 0,6-3 16 0,3 0 0 15,8 3-256-15,2-4-48 16,4 1-16-16,3-3 0 0,3-2-192 0,5 0-32 0,3 0-16 0,5 2 0 16,7 1 32-16,2-1 16 0,2-1 0 15,3-1 0-15,-1-3 48 0,3 0 16 0,2 0 0 0,1 0 0 16,0 2-128-16,0-1-16 0,0-5-16 0,0-2 0 15,1 3-16-15,0-3 0 0,-1 7 0 0,0-2 0 16,0-4-32-16,0 1 0 0,0 0 0 0,2 1 0 16,3 2-32-16,-4 0-16 0,1-5 0 0,-1 2 0 15,0-2-144-15,1 1 160 0,0 3-160 0,-2-4 160 0,-1 2-160 16,0-2 160-16,0 2-160 0,-4 2 160 0,-2-1 48 16,-3 3 16-16,0 2 0 0,0-2 0 0,-2 2 0 0,3 1 0 15,0 1 0-15,-1 2 0 0,-2 1-64 16,1 2-16-16,0-1 0 0,26 4 0 0,-10-1-144 15,-5-3 0-15,-5 2 0 0,-4 1 128 0,-3 2-128 0,-2-2 0 16,-2 0 0-16,0 0 0 0,-1-4 0 0,-2 0 0 16,0-3 128-16,-4 4-128 0,-1-1 0 0,1 0 0 15,-2 1 0-15,-2 0 0 0,-3-4 0 0,-1-1 0 16,1-1 0-16,2 0 128 0,-4 0-128 0,-1-2 0 16,-1 2 0-16,-3 0 0 0,2 2 128 0,-1 0-128 15,-1-1 0-15,-1 0 128 0,-1 0-128 0,1-1 192 16,0 0-192-16,0-2 192 0,-4-1-192 0,1 4 192 15,3 0-192-15,-1 0 192 0,-2 0-192 0,1 0 0 16,-2 2 0-16,0 0 128 0,-1 1-128 0,-3-2 0 0,1-1 144 0,-2 0-144 16,-2 0 144-16,0 0-144 15,-3-1 192-15,-1-1-192 0,-1 1 0 0,-3 0 0 0,1 0 0 0,-3-1-144 16,-2 2 144-16,-4-1 0 0,-1-2 0 0,-4 2 0 16,-10 1 0-16,0 0 144 0,6-5-144 0,-6 5 0 15,0 0 208-15,0 0-64 0,0 0-16 0,-8-5 0 16,-4 1 0-16,-6 0-128 0,-3 1 192 0,-5 0-64 15,-2 0-128-15,-3 1 0 0,-5-1 144 0,8 1-144 16,-4 2 0-16,-6-3 128 0,-4-2-128 0,-5 0 0 16,-4 3 0-16,-3-2 0 0,-4 0 0 0,-1 3 128 15,-6 1-128-15,-4-2 0 0,-2 1 0 0,-3 0 0 16,-1 0 0-16,-5 1 0 0,-2 0 0 0,-7 0 0 0,-5 0 0 16,-4 0 0-16,-4 0 0 0,-6 1 128 0,-4-1-128 15,-6 0 0-15,-7 0 0 0,-3 0 0 0,-6-1 0 0,-2-1 0 16,-2 2 0-16,-2 0 0 0,0-1 0 0,-2 4 0 15,-3 2 0-15,1 0 0 0,2-3 0 0,1 2 0 16,2 6 0-16,2-3 0 0,1-2 0 0,4 2 0 16,1 1 0-16,5 2 0 0,4-5 0 0,4 4 0 15,3 3 0-15,5-1 0 0,3-5 0 0,5 3 0 16,6-2 0-16,3 5 0 0,3 1 0 0,2 0 0 16,3-1 0-16,3-3 0 0,5 3 0 0,4-1 0 15,6-1 0-15,4 3 0 0,-1-3 0 0,7 3 0 16,2 1 0-16,4-1 0 0,2-2 0 0,3 2 0 15,1 1 0-15,-10 1 0 0,6-5 0 0,11 2 0 16,4-6 0-16,2 4 0 0,3-1 0 0,3 0 0 16,0-3 0-16,2 1 0 0,3-1 0 0,1-2 0 15,2 1 0-15,7 0 0 0,0-2 0 0,4-1 0 16,7-2 0-16,0 0 0 0,0 0 0 0,0 0-128 16,0 0 128-16,0 0 0 0,15 0 0 0,7-1-128 15,3-3 128-15,6-2 0 0,5 1 0 0,9 0 0 0,5-3 0 0,5 3 0 16,10-2 0-16,5 0 0 0,5-1 0 15,5-3-128-15,5-1 128 0,9 2 0 0,8-4 0 0,9 3 0 16,2 1 0-16,8-3 0 0,3 3 0 0,7-3 0 16,3-1 0-16,3 3 0 0,0 2 0 0,4-2 0 15,3 1 0-15,1 0 0 0,0 5 0 0,1 4 0 16,-1-3 0-16,2 1 0 0,2-2 0 0,1 5 0 16,-4 3 0-16,-40-1 0 0,6-2 0 0,8 0 0 15,2 3 0-15,2 0 0 0,-2-3 0 0,-3 1 0 16,1-1 0-16,-5 0 0 0,-3 2 0 0,-5 1 0 0,-4-2 0 0,-5 2 0 15,-5 2 0-15,-8-1 0 0,-8-2 176 0,-6 2-48 16,-4-2 0-16,-8 2 0 0,-7-1 48 0,-5-1 0 16,-7-2 0-16,-6 2 0 0,-6-1-48 0,-6 0-128 15,-4 0 192-15,-7 2-64 0,-1-2-128 0,-10-1 128 16,0 0-128-16,0 0 128 0,0 0-128 0,-6 7 128 16,-4-4-128-16,-6 3 128 0,0 0-128 0,-8-1 128 15,-6 0-128-15,-4 3 128 0,-7-3-128 0,-4 0 0 16,-5 2 0-16,-5 0 0 0,-6-3 0 0,-6 1 0 15,-9 1 128-15,-7-3-128 0,-8 0 0 0,-44-3 0 16,4-2 0-16,0-2 128 0,-5-4-128 0,-1 3 0 0,-2 0 0 0,-3-2 0 16,-3-1 0-16,-4-1 0 15,-5 3 0-15,-2 1 0 0,-4-3 0 0,-2 2 0 16,-2 2 0-16,2 0 0 0,-2 0 128 0,4 3-128 16,-1-2 0-16,6 2 128 0,5 4-128 0,8 4 0 0,7 1 0 0,9 1 0 15,7-1 0-15,6 4 0 16,2 1 0-16,10 2 0 0,4 0-128 0,8 1 128 0,5 0 0 0,5-2 0 15,4-1 0-15,4 1 0 0,2-1 0 16,8-1 0-16,4-2 0 0,6 3 0 0,4 0 0 0,7-3 128 16,4 0-128-16,4-2 0 0,2 2-192 0,8-5 192 15,2 0-144-15,6 0 144 0,1-2 0 0,4-1 0 16,9-2 0-16,0 0-128 0,0 0 128 0,0 0 0 16,0 0 0-16,0 0 0 0,0 0 0 0,16-3 0 0,3-5-128 0,6 2 128 15,4 0 0-15,9-2 0 0,7 0-128 16,11-2 128-16,7 1 0 0,14-4 0 0,10 2 0 0,13-2 0 15,10-5 0-15,12-2 0 0,12 1 0 0,7-4-128 16,10-1 128-16,8 0 0 0,4 2 0 0,7 4 0 16,4 3 0-16,4 2 0 0,0 1 0 0,0-4 0 15,-3 2 0-15,-3 4 0 0,0 1 0 0,-6 4 0 16,-2-5 0-16,-5 2 0 0,-4 3 0 0,-46 2 0 16,8 3 0-16,3 0 0 0,0-2 0 0,-1 2 0 15,-6 0 0-15,-5 4 0 0,-5-1 0 0,-7-1 0 16,-5-1 0-16,-9 2 0 0,-9 1 0 0,-10 2 128 15,-7-1-128-15,-9 3 0 0,-7 1 0 0,-9-3 0 16,-6 3 0-16,-8-1 0 16,-5 2-1584-16,-8-1-304 0,-7 3-64 0,-3 1-16032 0</inkml:trace>
  <inkml:trace contextRef="#ctx0" brushRef="#br0" timeOffset="6054.24">20037 6233 13823 0,'0'0'608'0,"5"-9"128"0,0-4-592 0,-1 0-144 15,0 4 0-15,-3 2 0 0,-1 1 1088 0,-1 0 192 16,-1-1 48-16,0 2 0 0,-2 0 288 0,-1-2 64 15,-3 1 16-15,-2 3 0 0,-3 1-688 0,-1 2-144 0,-3 2-32 0,-6 2 0 16,-1 3-64-16,-6 3-32 0,-3-1 0 16,-1 2 0-16,-2 3-192 0,1 1-32 15,-1 2-16-15,3 1 0 0,4 1-128 0,5-2-32 0,3 1 0 0,6-1 0 16,4-2-176-16,4 3-32 0,6-3-128 0,4 0 192 16,2 1-64-16,5 0 0 0,4-1-128 0,4 1 192 15,4-4 0-15,3 4-16 0,1 0 0 0,2 1 0 16,2-2-48-16,-3 3 0 0,0-2 0 0,-3 1 0 0,-3-1-128 15,-5-2 192-15,-3 1-192 0,-4 1 192 0,-2 0 16 0,-3 0 16 16,-4-2 0-16,-4-2 0 0,-3 2 208 16,-5-1 32-16,-3 0 16 0,-4-2 0 0,-4 3-176 0,-1 0-48 15,-3-1 0-15,1-3 0 0,-1 0-128 0,0-4-128 16,-1 3 144-16,3-2-144 0,2-5-224 0,5-1-144 16,4-2-16-16,0-1-16 15,7-5-1936-15,7-4-384 0,6-2-80 0</inkml:trace>
  <inkml:trace contextRef="#ctx0" brushRef="#br0" timeOffset="6346.5">20647 6409 22111 0,'0'0'1968'0,"2"-2"-1584"16,-2 2-384-16,0 0 0 0,0 0 720 0,0 0 64 15,-7 5 16-15,-3 5 0 0,-4 0 0 0,-2 4 0 16,-1 2 0-16,-4 0 0 0,-2 1-336 0,0-1-64 15,1 2-16-15,0 1 0 0,2-1 32 0,2 0 0 16,3-2 0-16,3-3 0 0,3-1 48 0,4 1 16 0,4-5 0 0,3 2 0 16,4-4-32-16,1 2 0 15,3-5 0-15,3-2 0 0,1-2 80 0,4-5 16 0,2 1 0 0,2-1 0 16,-2-3-96-16,0 0-32 0,0-4 0 0,-4 1 0 16,-2-2-96-16,-1 0 0 0,-2-1-16 0,-3 1 0 15,-2 0-80-15,-2 1-16 0,-1-4 0 0,-2 3 0 16,-1 3-208-16,-1 3 0 0,1-1 0 0,-4 3 0 15,1 1-1328 1,1-1-304-16,2 6-64 0,-3-5-14112 0</inkml:trace>
  <inkml:trace contextRef="#ctx0" brushRef="#br0" timeOffset="6591.7">21425 5797 26719 0,'0'0'2368'0,"0"0"-1888"16,0 0-480-16,0 0 0 0,-1 7 352 0,-2 6-32 15,-2 4 0-15,-1 3 0 0,-5 3 352 0,0 7 64 16,-2 6 16-16,-1 3 0 0,-1 7-304 0,0-1-64 16,-2 2-16-16,2-2 0 0,-2 2-128 0,2 2-32 15,-1-5 0-15,0 2 0 0,1-7-208 0,2-1 0 16,1-4 0-16,2-4 0 0,-1-6 0 0,4-1-336 15,0-4 48-15,4-4 16 16,0-2-1392-16,3-7-288 0,0-6-48 0</inkml:trace>
  <inkml:trace contextRef="#ctx0" brushRef="#br0" timeOffset="6926.98">21669 6140 27519 0,'0'0'1216'0,"0"0"256"0,0 0-1168 0,-4 8-304 0,0 3 0 0,0 3 0 16,-1-3 224-16,0 3-16 0,-2 2 0 0,2 3 0 16,-3 2 416-16,-1 2 80 0,0 0 0 0,0-3 16 0,0 1 64 0,2-2 16 15,2-1 0-15,1-2 0 0,0-2-368 0,1 0-80 16,3-4-16-16,3 0 0 0,-3-10 32 0,0 0 0 16,6 3 0-16,3-2 0 0,3-3 512 0,2-2 96 15,2-6 32-15,2 0 0 0,1-3-224 0,1-4-32 16,1 0-16-16,0-3 0 0,2 0-160 0,-1-4-48 15,-2 1 0-15,0 1 0 0,1 1-256 0,-1 1-48 16,-1-1-16-16,-1 3 0 0,-1 4-208 0,-2 0 0 16,-4 2 0-16,2 3 0 0,-3-3 0 0,0 6 0 15,-1-2 0-15,0 3 0 16,-3 2-1152-16,1-3-128 0,-7 6-32 0,6-2 0 16,-6 2-1488-16,7-3-288 0,0 1-64 0</inkml:trace>
  <inkml:trace contextRef="#ctx0" brushRef="#br0" timeOffset="7216.39">22362 6111 21359 0,'16'5'944'0,"-4"-4"208"0,4 0-928 0,4 2-224 0,6-2 0 0,-1-1 0 16,2-1 1296-16,0-2 224 0,2-3 32 0,-2 0 16 15,-2-2-528-15,-1-2-96 0,-1 2-32 0,-3-3 0 16,-4-1 48-16,-1 1 0 0,-4-3 0 0,-2 0 0 15,-1 0-32-15,-4 1 0 0,-4-1 0 0,-3 0 0 16,-2 3-160-16,-4 2-16 0,-4 3-16 0,-2 0 0 16,-3 5-224-16,-3 4-64 0,-5 4 0 0,-2 1 0 0,-3 3-128 15,-2 5-48-15,0 3 0 0,3 1 0 0,4 4-112 0,4 3-32 16,4-3 0-16,7 3 0 0,4-3-128 0,5-1 0 16,8-2 144-16,6 1-144 0,4-3 192 0,7-1-16 15,4-2-16-15,5-4 0 0,2-2-160 0,3-5 160 16,0 0-160-16,-1-2 160 15,1-7-1280-15,-1 0-256 0,-2-4-48 0</inkml:trace>
  <inkml:trace contextRef="#ctx0" brushRef="#br0" timeOffset="7975.92">24142 6572 18431 0,'0'0'1632'0,"0"0"-1312"16,-8 3-320-16,8-3 0 0,-9 1 1248 0,9-1 176 0,-9 4 48 0,9-4 0 16,0 0 176-16,0 0 32 15,0 0 16-15,0 0 0 0,5-14-96 0,2-2 0 16,5-1-16-16,3 0 0 0,3-2-560 0,2-8-128 0,3-1 0 0,4-5-16 16,2-1-208-16,3-3-32 0,2-5-16 0,2-5 0 15,1-4-176-15,5-3-48 0,0-6 0 0,-2 3 0 16,0 3-160-16,-5 6-48 0,-3 6 0 0,-3 4 0 15,-3 9-192-15,-3 2 144 0,-6 6-144 0,-1 4 128 16,-5 8-128-16,0 4 0 0,0 5 0 0,-2 9 0 0,-3 4 0 16,-1 7 0-16,0 5 0 0,-2 8 0 0,-3 3 0 0,-2 3 0 15,0 3-176-15,-1 4 176 16,-2 4 0-16,1-1-160 0,1-3 160 0,-1 0 0 0,1-4 0 0,1-3-128 16,0-3 128-16,1-3 0 0,0-1-192 0,1-2 32 15,-1-5 0-15,-1-3 0 16,1-3-432-16,0-2-96 0,-2-3-16 0,1 0 0 15,-3-5-1808-15,5-9-368 0,-11 6-80 0,-1-6-16 0</inkml:trace>
  <inkml:trace contextRef="#ctx0" brushRef="#br0" timeOffset="8144.86">24259 6369 31151 0,'0'0'1376'0,"13"-2"288"0,4-4-1328 0,2 4-336 16,2 0 0-16,6 0 0 0,5 0 240 0,5-1-32 15,5-4 0-15,6 3 0 0,4 1 160 0,-1 0 16 16,-4-4 16-16,-4 0 0 0,-3 1-240 0,-5-3-160 16,-3 4 192-16,-3 0-192 15,-2-2-1792-15,-4 4-448 0,7-3-112 0,-7 0-16 0</inkml:trace>
  <inkml:trace contextRef="#ctx0" brushRef="#br0" timeOffset="8455.06">25313 6315 19343 0,'0'0'1728'0,"0"0"-1392"16,0 0-336-16,0 0 0 0,8-7 1856 0,3 3 320 15,2 0 48-15,2 3 16 0,3-2-1088 0,4 1-224 16,4-3-32-16,5 2-16 0,2 1-112 0,-6 0-32 16,3 1 0-16,3-2 0 0,0 1-336 0,-2-2-64 15,-3 3-16-15,-3-2 0 0,-2-1-320 0,-3 3 0 16,-2 0 0-16,-1 0 0 15,-5-1-2240-15,1 2-384 0</inkml:trace>
  <inkml:trace contextRef="#ctx0" brushRef="#br0" timeOffset="8950.21">26376 5867 12895 0,'0'0'576'0,"-5"-8"112"0,5 8-560 0,-7-5-128 16,7 5 0-16,-2-9 0 0,2 9 1888 0,-3-9 352 16,3 9 64-16,3-9 0 0,1-1-720 0,2 0-160 15,2 1-16-15,3-1-16 0,2 3-528 0,2 4-96 16,3-5-32-16,2 4 0 0,2 2-144 0,1-1-16 15,1 1-16-15,-5 3 0 0,4 3-112 0,1 1 0 16,4 6-16-16,0 1 0 0,-4 3-176 0,0 3-16 16,-1 1-16-16,-4 5 0 0,-1 1-32 0,-2 6-16 15,0-1 0-15,-4 3 0 0,-3 7 0 0,-2-1 0 16,-2-1 0-16,-3 2 0 0,-2-2-32 0,-1-1 0 16,-4 2 0-16,-1-3 0 0,-2-6-144 0,-2-1 0 15,-2-1 144-15,0-1-144 16,-2-7-320-16,-4 1-128 0,0-3-16 0,2-3-16 15,2-1-1952-15,0-5-384 0,1-2-64 0</inkml:trace>
  <inkml:trace contextRef="#ctx0" brushRef="#br0" timeOffset="9190.37">26853 5996 28047 0,'0'0'1232'0,"0"0"272"0,-7-1-1200 0,1 1-304 16,-2 0 0-16,-1 1 0 0,-1 4 448 0,-1 3 48 15,-3 1 0-15,-2 5 0 0,-5 4 288 0,-2 3 64 16,-1 6 16-16,-12 11 0 0,2-1-176 0,2 0-48 16,3-2 0-16,1 2 0 0,0 1-192 0,1 2-32 15,3-3-16-15,1-2 0 0,2 0-192 0,2-4-32 16,-1 1-16-16,5-5 0 0,2 0-160 0,3-7 0 16,1-1 0-16,4-3 128 0,3-3-400 0,2-13-96 15,0 0-16-15,0 0 0 16,13-2-2048-16,2-5-400 0</inkml:trace>
  <inkml:trace contextRef="#ctx0" brushRef="#br0" timeOffset="9532.96">27234 5726 17215 0,'0'0'768'0,"0"0"144"0,0 0-720 0,6-3-192 15,2-5 0-15,-1 5 0 0,2 1 1088 0,2 1 176 16,0-2 32-16,3-2 16 0,2 0-32 0,5 2 0 15,2-1 0-15,3-3 0 0,2 2-256 0,3 1-64 16,1-3-16-16,1 3 0 0,0 0-336 0,-1 3-64 16,-1-2-16-16,-1 2 0 0,-4 0-272 0,-2 1-64 15,-3 0-16-15,-5 0 0 0,-3 0-176 0,-3 0 0 16,-10 0-192-16,0 0-9408 16,0 0-1856-16</inkml:trace>
  <inkml:trace contextRef="#ctx0" brushRef="#br0" timeOffset="9867.84">27491 5746 19343 0,'0'0'848'0,"0"0"192"0,0 0-832 0,0 9-208 15,0 2 0-15,0 4 0 0,-2 2 2480 0,1 2 448 16,-3 4 80-16,2 5 32 0,-2 0-1760 0,0 5-336 16,0 5-80-16,-3 4-16 0,-2 0-320 0,0 0-64 15,-1 1-16-15,-2-2 0 0,-2 5-240 0,-1-5-48 16,-2 1-16-16,1-2 0 0,-3 1-144 0,0-6 0 0,0-2 0 0,0-5 0 15,0 1-192-15,2-7-112 0,3 0-16 0,3-5-16 32,1-3-112-32,3-2 0 0,2-7-16 0,5-5 0 15,0 0-112-15,0 0 0 0,9-9-16 0,2 0 0 0,2-4-48 16,1 4 0-16,0-2 0 0,0 3 0 0,0-2 480 0,0 4 160 0,0 0 0 0,1 2-144 16,1 1 496-16,-1 2 96 0,-1 1 32 0,2 1 0 0,0 2 144 15,0 2 16-15,3 2 16 0,3 0 0 0,1 2-160 0,3-2-48 16,4 2 0-16,0-1 0 0,-2 2-208 0,3-2-48 15,-2-1-16-15,1 1 0 0,-3-2-176 0,-3 2-256 16,-4-4 64-16,-3-2-9888 16,-4 1-1984-16</inkml:trace>
  <inkml:trace contextRef="#ctx0" brushRef="#br0" timeOffset="10302.19">24228 5318 19807 0,'-30'3'880'0,"6"5"176"0,-5 0-848 0,-5 8-208 0,-7 2 0 0,-2 11 0 0,-3 4 368 0,3 12 16 15,1 7 16-15,1 5 0 0,1 8 672 0,3 2 128 16,4 6 16-16,3 4 16 0,5 1-560 0,6 2-112 16,6-3-32-16,9-5 0 0,8-4-80 0,8-7 0 15,5-2-16-15,8-3 0 0,5-9-128 0,8 0-32 16,8-3 0-16,11-1 0 0,11-6-144 0,5-5-128 16,5-8 192-16,-2-4-192 15,-1-4-1456-15,-1-5-400 0</inkml:trace>
  <inkml:trace contextRef="#ctx0" brushRef="#br0" timeOffset="10782.95">27998 5073 13823 0,'2'-15'608'0,"-2"15"128"0,8-7-592 0,0 3-144 16,-8 4 0-16,11-3 0 0,0 2 1008 0,1 4 160 15,-1 0 48-15,6 4 0 0,1 2 16 0,-1-1 16 16,1 6 0-16,3 4 0 0,4 5-160 0,-5-4-48 16,2 5 0-16,5 3 0 0,-2 7-320 0,1 6-64 15,-1 7-16-15,-1 4 0 0,-5 2-32 0,-1 6-16 16,-4 5 0-16,-4 5 0 0,-4 2 32 0,-4 3 0 15,-6 0 0-15,-4-1 0 0,-2 4-224 0,-4-5-32 16,-4-5-16-16,-11 20 0 0,-4-17-160 0,1-12-16 16,0-4-16-16,2-11 0 0,1-5-16 0,2-6 0 15,-2-3 0-15,2-4 0 0,0-3-336 0,5-4-64 16,2-7 0-16,3-3-10096 16,3-8-2000-16</inkml:trace>
  <inkml:trace contextRef="#ctx0" brushRef="#br0" timeOffset="11067.68">28827 5713 26719 0,'0'0'2368'0,"0"0"-1888"0,6 0-480 0,4 1 0 0,2 2 544 16,-1 3 16-16,-1 2 0 0,0 6 0 0,0 0-320 0,2 3-64 16,1 4-16-16,-1 0 0 0,2 2 192 0,0 6 32 15,0 2 16-15,0 1 0 0,-4 2-144 0,1 2-48 16,-2 1 0-16,-4-1 0 0,-2 1-208 0,-1 1 144 16,-2-2-144-16,-2-6 128 0,-1 1-400 0,1-2-96 15,-1-5-16-15,-1-5 0 16,0-3-1712-16,1-7-336 0,1-1-80 0</inkml:trace>
  <inkml:trace contextRef="#ctx0" brushRef="#br0" timeOffset="11292.83">29298 5607 30399 0,'0'0'2704'0,"0"0"-2160"15,0 0-544-15,0 0 0 0,-6 8 432 0,-2 1-32 16,-5 6 0-16,-3 3 0 0,-6 2 112 0,-2 9 0 15,-4 2 16-15,-2 5 0 0,-3 4 96 0,-3 1 16 0,-2 3 0 0,0 2 0 16,1 4-112-16,0-3-16 16,0 2 0-16,2 0 0 0,2-5-304 0,2 1-64 15,3-7-16-15,4-1 0 0,2-4-128 0,5-3 0 0,0-3 144 0,4-3-144 32,2-2-432-32,3-5-144 0,3-4-48 0,4-3-10416 0,1-10-2080 0</inkml:trace>
  <inkml:trace contextRef="#ctx0" brushRef="#br0" timeOffset="11775.15">28740 5386 21183 0,'-9'-10'1888'0,"9"10"-1504"0,0 0-384 0,-1-8 0 16,2-1 320-16,-1 9-16 0,7-6 0 0,7 4 0 16,2-1 256-16,6-1 48 0,3 0 16 0,4-1 0 15,7 3 96-15,2-5 32 0,3 0 0 0,3-1 0 16,3-2-16-16,2 4 0 0,-2-1 0 0,-14 3 0 16,2 1-192-16,1-5-32 0,-3 4-16 0,-4 0 0 15,-6 2-144-15,-5-2-32 0,-5-1 0 0,-5 1 0 16,-8 4 128-16,0 0 32 0,-3-5 0 0,-6-3 0 0,-8 2 96 15,-12 0 32-15,-7-3 0 0,-1 3 0 16,-2-3-352-16,0 0-80 0,1 2-16 0,-1 0 0 16,1 0-32-16,3 0-128 0,2-1 192 0,5 2-64 15,4-3-528-15,4 4-112 0,6-4-32 0,6 5-10304 16,8 4-2064-16</inkml:trace>
  <inkml:trace contextRef="#ctx0" brushRef="#br0" timeOffset="12052.66">29817 5923 30175 0,'0'0'1344'0,"0"0"256"0,0 0-1280 0,0 0-320 16,0 0 0-16,0 0 0 0,12-2 448 0,4 1 32 16,3 0 0-16,4-3 0 0,3 0 0 0,5 0 0 15,2-1 0-15,0-1 0 0,1 1-320 0,-2 2-160 0,0-1 160 0,-2 1-160 16,-2 0 0-16,-2 3 0 0,-5 3 0 0,-5 0 0 31,-6-1-1424-31,-10-2-336 0,0 0-64 0,-9 9-11392 0</inkml:trace>
  <inkml:trace contextRef="#ctx0" brushRef="#br0" timeOffset="12164.03">29780 6181 14735 0,'0'0'640'0,"0"0"160"16,6 8-640-16,3-1-160 0,3 2 0 0,3-3 0 0,5 3 1408 0,2 1 256 15,3 0 64-15,3-3 0 0,5-2-1168 0,2 1-240 16,0-2-32-16,2-2-16 0,-1-2-272 0,-1 0 0 16,1-1 0-16</inkml:trace>
  <inkml:trace contextRef="#ctx0" brushRef="#br0" timeOffset="12597.28">31249 5630 28559 0,'0'0'2544'0,"-5"-2"-2032"15,-1-1-512-15,-2 3 0 0,-1 3 0 0,-1 3 0 16,-4-1 0-16,-1 7 0 0,1-5 496 0,-4 7 0 0,-2 1 0 0,-3 6 0 16,-1 0 160-16,-2 7 48 0,0-1 0 0,-1 6 0 15,-9 15-128-15,6 2-32 0,-2 2 0 0,5 0 0 16,7 0-160-16,6-2-48 0,6-6 0 0,7 1 0 15,6-8 112-15,5-2 32 0,7-2 0 0,5-7 0 16,3-5 352-16,4-3 64 0,6-6 0 0,3-5 16 16,4-2-32-16,3-6-16 0,6-8 0 0,3-1 0 0,2-4-224 0,-2-4-64 15,-2-7 0-15,-2-4 0 0,-2-8 0 0,-1-10 0 16,-2-7 0-16,-3-2 0 0,-4-6-128 0,-5 2-48 16,-5 4 0-16,-9 6 0 0,-8 4-208 0,-7 3-64 15,-8 7 0-15,-8 4 0 0,-10 6-128 0,-7 1 0 16,-9 4 0-16,-6 4 0 15,-5 3-1008-15,-5 3-224 0,-3 4-48 0,1 2-16 16,2 5-1744-16,0 4-352 0</inkml:trace>
  <inkml:trace contextRef="#ctx0" brushRef="#br0" timeOffset="14581.4">21145 8400 6447 0,'-6'8'576'0,"-2"-5"-576"16,8-3 0-16,-10 7 0 0,1 2 1888 0,9-9 272 16,0 0 48-16,0 0 16 0,0 0-688 0,0 0-128 15,0 0-16-15,0 0-16 0,0 0-32 0,12-14-16 16,0-3 0-16,6-1 0 0,5-2-320 0,1 0-64 15,0-6-16-15,3 2 0 0,2 2-288 0,3 0-48 16,1-5-16-16,0 3 0 0,-1-4-80 0,0 5-32 16,-2 5 0-16,-2 3 0 0,-3 2-224 0,-3 4-48 15,-4 0-16-15,-4 5 0 0,-4 6-176 0,-10-2 128 16,8 12-128-16,-5 6 128 0,-3 5-128 0,-3 5 160 0,-5-1-160 16,-3 3 160-16,-6 2-32 0,1 2 0 0,-2 5 0 15,0-6 0-15,-1-5 0 0,1-2 0 0,0-4 0 0,2-3 0 16,-1 1 64-16,5-3 16 0,-1-5 0 0,5-4 0 15,3 0 128-15,5-8 32 0,0 0 0 0,0 0 0 16,8-10 176-16,3-3 32 0,6-1 16 0,3-3 0 16,3-7-144-16,4 0-48 0,2-6 0 0,1 2 0 15,1-3-400-15,2-2 128 0,3 4-128 0,-1 1 0 0,1-4 0 16,-1 4 128-16,1-1-128 0,-2 2 0 16,-1 3 0-16,-2 7 0 0,-5 7 0 0,-1 1 0 0,-6 7 0 0,-4 3 0 15,-4 4 0-15,-2 7 0 0,-2 4 0 16,-4 5 0-16,-1 8-128 0,-5 1 128 0,-3 6 0 15,-3-2-144-15,-3-2 144 0,1-2 0 0,-2-5 0 0,2-2 0 16,1-2 0-16,1-7 0 0,1-4 0 0,2-2 0 16,6-8 128-16,0 0-128 0,0 0 0 0,0 0 128 15,0 0-128-15,15-3 0 0,3 0 224 0,1-3-48 16,0-2-16-16,1 2 0 0,-2 0-160 0,-3 1 0 16,-1 4 144-16,-1 3-144 0,-3 3-240 0,-2 2-112 15,-2 7-32-15,-2 1 0 16,2 1-2032-16,-3 4-400 0,-3-3-96 0</inkml:trace>
  <inkml:trace contextRef="#ctx0" brushRef="#br0" timeOffset="15107.49">22673 8097 19343 0,'3'-20'848'0,"-2"11"192"0,-1 9-832 0,5-10-208 16,-5 10 0-16,0 0 0 0,0 0 896 0,0 0 128 16,0 0 16-16,0 0 16 0,-3 11 16 0,-2 3 0 15,-2 5 0-15,-2 3 0 0,-1 3-288 0,-3 3-48 16,-2 3-16-16,-1-2 0 0,2 0-144 0,3 3-48 15,3-4 0-15,2 0 0 0,2-8-272 0,4 0-64 16,3-4-16-16,2-3 0 0,1-7 96 0,6-2 32 16,4-4 0-16,3-1 0 0,0-3 304 0,7-6 64 15,0 0 16-15,2-6 0 0,2-2-240 0,-2 1-64 16,-2-2 0-16,0-2 0 0,-2-2-64 0,0 3 0 16,-2 0-16-16,-2 2 0 0,-2 0-144 0,-3 2-32 15,-2 3 0-15,-3 0 0 0,-4 2-128 0,1 4 0 16,-7 7 0-16,0 0 128 0,0 0-128 0,0 0 0 15,0 0 0-15,0 0-176 16,0 0-1488-16,0 0-320 0,0 0-48 0,0 0-13040 0</inkml:trace>
  <inkml:trace contextRef="#ctx0" brushRef="#br0" timeOffset="15398.02">23695 7607 22111 0,'-6'-17'976'0,"3"13"208"0,-1-3-944 0,2 3-240 15,2 4 0-15,-9-1 0 0,0 1 848 0,-1 4 128 16,0 4 32-16,-2 3 0 0,-1 4-48 0,-2 8-16 16,-5 1 0-16,1 6 0 0,0 2-240 0,-2 5-64 15,1 4 0-15,1 1 0 0,1 5-192 0,0 0-64 16,2 4 0-16,-4 16 0 0,4-10-192 0,5-7-64 15,2-8 0-15,4-7 0 0,2-3-128 0,1-3 192 16,1-6-192-16,-1-3 192 0,1-3-192 0,0-3 0 16,1-14 0-16,0 0 0 15,1 5-816-15,-1-5-192 0,0 0-32 0,8-5-8304 16,2-7-1648-16</inkml:trace>
  <inkml:trace contextRef="#ctx0" brushRef="#br0" timeOffset="15673.01">24137 7478 21183 0,'0'0'944'0,"2"-7"192"0,-1-1-912 0,-1 4-224 0,0 4 0 0,0 0 0 16,0 0 1552-16,0 0 272 0,-8 8 48 0,-2 5 16 15,-3 6-992-15,-2 5-192 0,-3 5-32 0,-2 5-16 16,-2 3-80-16,1 3-32 0,-1 7 0 0,1-2 0 15,0 4-208-15,2 3-32 0,1 3-16 0,1 0 0 0,-1 3-160 16,3-4-128-16,2-4 192 0,1-2-192 16,2-7 0-16,1-2-256 0,3-3 32 0,1-6 0 15,1 0-2176-15,2-8-432 0</inkml:trace>
  <inkml:trace contextRef="#ctx0" brushRef="#br0" timeOffset="16073.67">25101 7880 35935 0,'-22'-29'1600'0,"12"12"320"0,2 3-1536 0,3 0-384 15,-2 5 0-15,-3 1 0 16,-3 1-736-16,-2 3-224 0,-3 2-32 0,-1 2-16 0,-4 4 720 0,-1-1 144 0,-2 1 144 0,1 5-208 16,-2 3 208-16,3 2 0 0,1 2-160 0,3 1 160 15,2-1 0-15,4-1 0 0,3-2 0 0,4 1 0 16,3-1 0-16,6-1 0 0,4 2 0 0,4-1 0 0,4-1 176 15,3-2 96-15,2 3 32 0,2 2 0 16,1 0-80-16,0 2-16 0,-1 0 0 0,-2 2 0 0,-3 0-208 0,-5 2 0 16,-2-1 0-16,-5 2 0 0,-4-1 0 15,-4 2 0-15,-4-2 0 0,-4-2 0 0,-7 0 416 0,-6-2-16 16,-1 1 0-16,-5 0 0 0,-2 0-16 16,-2 0-16-16,-4-7 0 0,1-2 0 0,0 2-368 0,3-7 0 15,3-4 0-15,6-2 0 16,6-10-2112-16,5-2-400 0</inkml:trace>
  <inkml:trace contextRef="#ctx0" brushRef="#br0" timeOffset="16536.65">25594 7895 18431 0,'0'0'1632'0,"-8"3"-1312"15,0 3-320-15,-6 7 0 0,0 5 1568 0,-2 6 240 0,-1 1 48 16,-3 8 16-16,0 7-1360 0,-3 0-288 16,-2 5-48-16,5-13-16 0,-5 6 464 0,-1 5 80 15,-5 8 32-15,-12 17 0 0,2-10-64 0,3-9-16 0,1-7 0 16,13-13 0-16,3-2-16 0,-1 0 0 0,2-6 0 0,3-2 0 16,3-2 48-16,3-3 0 0,0-5 0 0,4 1 0 15,7-10 0-15,0 0 0 0,0 0 0 0,6-14 0 16,8-6-16-16,5-1 0 0,4-4 0 0,4-3 0 15,1-8-480-15,1-2-192 0,0-5 176 0,2-3-176 0,-1-5 0 16,3-1 128-16,4 2-128 0,1-1 0 16,3 1 0-16,-9 17 0 0,5 1 0 0,3 2 0 0,4 3 0 0,-4 3 0 15,-3 5 0-15,-1 6 0 0,-5 2 0 0,-3 6 0 16,-3 0 0-16,-6 3-160 0,-3 6 160 0,-3 0 0 16,-3 4 0-16,-4 4-128 0,-3 2 128 0,-4 3-160 15,-3-2 160-15,-5 3-160 0,-5-2 160 0,-3 2-208 16,-3 1 80-16,-4 2 128 0,-7-4-192 0,0-3 192 15,-4 0-192-15,-12 4 192 0,7-3-320 0,7-3 64 16,5-7 16-16,12-4 0 16,1-1-1888-16,4-1-384 0,4-4-80 0</inkml:trace>
  <inkml:trace contextRef="#ctx0" brushRef="#br0" timeOffset="16835.29">26377 7922 16575 0,'-11'-6'1472'0,"7"6"-1168"16,-5 0-304-16,-2 2 0 0,0 2 1952 0,-3 1 336 15,-3 1 64-15,-5 6 16 0,-3 1-1536 0,-1-1-288 0,-1 4-64 0,-3 0-16 16,2 2 112-16,1 1 32 0,1 1 0 0,3 1 0 16,2-1 32-16,4-1 0 0,1-1 0 0,5-4 0 15,3-3-176-15,3-2-16 0,5-9-16 0,0 0 0 16,6 5 192-16,5-4 32 0,3-1 16 0,3-2 0 0,5-6-224 15,2-1-32-15,2-6-16 0,0 2 0 16,0 2-224-16,-3 0-48 0,-4 3-128 0,-3-1 192 0,-2 4-192 16,-4 1 128-16,-2 2-128 0,-8 2 0 0,0 0 0 0,3 8 0 15,-1 4 0-15,-2-1 0 0,-2 3 0 0,2 3 0 16,-2-1 0-16,1 1 0 0,1 1 0 16,1-2-128-16,1-1 128 0,4-3-208 15,2 1-2112-15,2-6-432 0,1 1-64 16</inkml:trace>
  <inkml:trace contextRef="#ctx0" brushRef="#br0" timeOffset="17118.34">26859 7876 18191 0,'4'-9'800'0,"-4"9"176"0,0 0-784 0,0 0-192 16,1-6 0-16,-1 6 0 0,-1-5 1280 0,-3 0 192 16,-1 0 64-16,-3 3 0 0,-2 2-336 0,-1 3-64 15,-3 2-16-15,-4 0 0 0,-3 3-336 0,-3 1-64 16,0-2-16-16,1 5 0 0,-2 2-176 0,2 1-32 0,0 3-16 0,3 1 0 16,2-1-176-16,3 2-48 0,2 0 0 0,4 2 0 15,4 1-48-15,2-2-16 0,5 0 0 0,3-2 0 16,2-3 96-16,4 0 16 0,0-4 0 0,3 1 0 15,1-2-144-15,1-4-32 0,0-2 0 0,1 0 0 16,-1-5-1296 0,1-4-272-16,-2 0-48 0,5-2-12656 0</inkml:trace>
  <inkml:trace contextRef="#ctx0" brushRef="#br0" timeOffset="17474.91">26962 7947 8287 0,'0'0'368'0,"0"0"80"0,0 0-448 16,0 0 0-16,0 0 0 0,0 0 0 0,10 5 4064 0,1-1 736 15,3-8 128-15,3 3 48 0,3 0-3600 0,3 0-720 16,1-2-144-16,0 2-16 0,-1-6 208 0,3-1 64 16,-3 0 0-16,-2-2 0 0,-3-2-144 0,-3 2-32 15,-2-4 0-15,-4 1 0 0,-1 2 112 0,-5-3 32 16,-1 3 0-16,-4 3 0 0,-3 0-48 0,-4 3-16 15,-2 4 0-15,-6 4 0 0,-3 4-304 0,-3 3-64 16,-1 7-16-16,-3 1 0 0,4 1-288 0,2 2 0 16,2 6 0-16,2-3 0 0,3 3 0 0,4-2 0 15,2 5 0-15,5-4 0 0,3 0 0 0,2-5 0 16,3 1 0-16,2-3 0 16,0-1-464-16,2-3-160 0,1-1-16 0,3-6-16016 0</inkml:trace>
  <inkml:trace contextRef="#ctx0" brushRef="#br0" timeOffset="18035.43">28316 7885 19343 0,'0'0'1728'0,"-2"-6"-1392"15,2 6-336-15,0 0 0 0,0 0 2624 0,0 0 464 16,0 0 96-16,-6 4 16 0,-2 2-2560 0,2-1-496 16,1 4-144-16,-1-3 0 0,-1 2 272 0,1 2 0 15,1-4 0-15,0 5 0 0,0-3 96 0,1 3 16 16,4-11 0-16,-2 9 0 0,1-1-64 0,1-8 0 15,3 8 0-15,1 1 0 0,-4-9 160 0,8 5 32 16,1 0 0-16,2 0 0 0,-1-5-64 0,2 0-16 0,-1-1 0 0,1-2 0 16,-2 1-160-16,2-1-16 0,-2 0-16 0,2-1 0 15,-2-3-240-15,1 2 176 0,1 0-176 16,0-2 160-16,-2 0-160 0,1 2 128 0,-1-3-128 0,0 1 128 16,0-2-128-16,2 0 0 0,-1-2 0 0,0 0 128 15,2-3-128-15,1 0 0 0,1-2 0 0,-1-2 128 16,3-2-128-16,1-1 128 0,1 0-128 0,1-3 128 15,-2-2-128-15,1-2 0 0,1-1 0 0,1-4 0 16,-2-1 128-16,0-1-128 0,-1 1 0 0,-1 1 128 16,0 6-128-16,-3-1 0 0,-3 4 0 0,-1 4 0 15,-1 3 0-15,-2 3 0 0,-2 7 0 0,-1-2 0 0,-3 5 0 0,-1 4 0 16,0 0 0-16,-8 8 0 0,-2 3-208 0,-3 6 80 16,-3 3 128-16,-2 9-208 0,-5 3 208 0,2 6 0 15,-4 3 0-15,1 3 0 0,-5 6 0 0,0 5 0 16,-2 2 0-16,-3 4 0 0,1-2 0 0,0 5 0 15,-1-3 0-15,0 3 0 0,3-6 0 0,-1-3 0 16,0-1 128-16,3-3-128 0,0-6 0 0,3-1 0 16,2-4 0-16,3-6 0 15,0-4-448-15,3-5-128 0,1-5-48 0,1-5 0 16,2-2-2336-16,3-11-480 0,1-2-80 0</inkml:trace>
  <inkml:trace contextRef="#ctx0" brushRef="#br0" timeOffset="18121.15">28097 8329 4607 0,'10'-8'400'0,"3"-1"-400"16,3-1 0-16,5 2 0 0,2 2 3744 0,3 2 672 15,5-1 128-15,2 0 16 0,1 1-2912 0,2 2-592 16,1 0-112-16,-1 2-32 0,0-1-592 0,1 0-112 16,0-2-16-16</inkml:trace>
  <inkml:trace contextRef="#ctx0" brushRef="#br0" timeOffset="18630.62">29200 8272 12783 0,'0'0'560'0,"0"0"128"0,0 0-560 0,0 0-128 16,0 0 0-16,0 0 0 0,0 0 1232 0,0 0 224 16,0 0 32-16,0 0 16 0,0 0 96 0,9 2 0 15,-1-4 16-15,1-2 0 0,0-1-48 0,1-6-16 16,2-1 0-16,1-1 0 0,5-7-416 0,1-2-96 0,1-1-16 0,2-1 0 15,1-5-416-15,1-4-96 16,3-8 0-16,1-3-16 0,0-5-208 0,1-2-32 16,3-2-16-16,-1 4 0 0,1 0-64 0,-1 6-16 15,-3 5 0-15,-5 4 0 0,-2 6 16 0,-3 6 0 0,-1 5 0 16,-7 7 0-16,-1 1-176 0,-2 6 0 16,-7 3 0-16,0 0 0 0,4 15 0 0,-3 4 0 0,-2 4 0 15,-3 6 0-15,-2 2 0 0,-3-1 0 0,-1 6 0 0,-2 0 0 16,0 1-128-16,-1 3 128 0,-4-2 0 0,1 0 0 15,-1-1-336-15,2-4 0 0,1-4 0 0,1-2 0 16,3-3-1392 0,0-4-288-16,0-3-48 0,1-4-11728 0</inkml:trace>
  <inkml:trace contextRef="#ctx0" brushRef="#br0" timeOffset="18757.08">29545 7952 25791 0,'0'0'2304'0,"11"0"-1856"16,4 0-448-16,2 0 0 0,2 0 0 0,3 2 0 16,1 2 0-16,-1-2 0 0,1 1 0 0,-1 0 0 15,0 1 0-15</inkml:trace>
  <inkml:trace contextRef="#ctx0" brushRef="#br0" timeOffset="19038.4">30075 7986 25631 0,'0'0'1136'0,"0"0"224"0,0 0-1088 0,7-3-272 0,2 0 0 0,3 2 0 16,-1-3 0-16,3 1 0 0,3 1 0 0,1 0 0 15,-1-2 0-15,1 1 0 0,1 0 0 0,-1-3 160 16,-2 3-288-16,0 0-64 0,-1 1-16 0,-1-2-7296 16,-1 0-1456-16</inkml:trace>
  <inkml:trace contextRef="#ctx0" brushRef="#br0" timeOffset="19392.07">30441 7731 19343 0,'8'-5'1728'0,"0"-4"-1392"0,1 2-336 0,3-5 0 15,2 2 512-15,1-1 48 16,3 0 0-16,2 1 0 0,-1-2 416 0,3 0 96 0,1 2 16 0,0 0 0 16,1 3-192-16,0 1-16 15,-1 0-16-15,-2 3 0 0,-2 3-160 0,-1 5-48 16,-1 5 0-16,-3 2 0 0,-3 6-336 0,-1 3-64 16,-2 3 0-16,-2 8-16 0,-2 1-16 0,-3 5 0 0,-2 4 0 0,-4 3 0 15,-1-3-32-15,-3 4 0 16,-3-2 0-16,2 3 0 0,0-5-32 0,0-4-16 0,1-4 0 15,0-2 0-15,1-3-144 0,2-4 0 0,1-6 0 0,1-2 0 32,0 0-1552-32,2-7-192 0,1-1-48 0,1-9-11280 0</inkml:trace>
  <inkml:trace contextRef="#ctx0" brushRef="#br0" timeOffset="19595.66">30821 7933 11055 0,'0'0'976'0,"-6"7"-784"15,-3-3-192-15,-1-1 0 0,-2 6 3136 0,-2 0 592 16,-2 6 112-16,-3 1 32 0,-2 1-2208 0,0 4-448 16,-1 2-96-16,-1 3-16 0,-1-1-144 0,0 3-48 15,-2-2 0-15,2 3 0 0,1-3-288 0,3-1-64 16,1-1-16-16,2 1 0 0,5 4-272 0,0-5-48 16,1-2-16-16,4-2 0 0,2-5-208 0,2-1 144 15,-1 0-144-15,2-1 128 0,4-8-128 0,-2-5-144 16,0 0 144-16,9 1-208 15,1-2-1296-15,0-3-256 0,0-6-48 0,2 1-11824 0</inkml:trace>
  <inkml:trace contextRef="#ctx0" brushRef="#br0" timeOffset="19940.23">31333 7510 19119 0,'0'0'832'0,"0"0"192"15,0 0-816-15,0 0-208 0,0 0 0 0,0 0 0 0,8 1 912 16,2-1 144-16,3 0 32 0,2 0 0 0,3 0 288 0,2 2 64 16,3-1 16-16,1 0 0 0,0 0-528 0,3-1-96 15,1 0-32-15,0 0 0 0,-1 0-304 0,-1 0-64 16,-2 0-16-16,-1 0 0 0,-2 0-288 0,-4 0-128 16,-1 0 128-16,-6 2-128 0,-1-4 0 0,-9 2-304 15,0 0 48-15,0 0-9344 16,0 0-1856-16</inkml:trace>
  <inkml:trace contextRef="#ctx0" brushRef="#br0" timeOffset="20182.34">31642 7505 16575 0,'0'0'1472'0,"0"0"-1168"16,0 0-304-16,-4 10 0 0,2 0 992 0,-5 3 144 16,0 2 16-16,-1 3 16 0,-1 1 176 0,0 4 16 15,-2 5 16-15,1 3 0 0,0 0-32 0,-1 9 0 16,1-1 0-16,-1-1 0 0,-1 3-544 0,0 1-112 15,-4-3-32-15,0-1 0 0,-2 1-352 0,2-1-80 0,-1-1-16 16,2-3 0-16,0-1-208 0,-1-1 128 0,4-4-128 16,-2 0 0-1,1-5-880-15,1-2-272 0,5 1-48 0,-1-4-16 0,2-6-1712 16,1-2-336-16</inkml:trace>
  <inkml:trace contextRef="#ctx0" brushRef="#br0" timeOffset="20298.34">31219 8324 17503 0,'-13'9'768'0,"7"-3"176"0,1 0-752 0,2 6-192 0,2-6 0 0,1 4 0 0,2-1 2160 0,3 3 400 16,3-2 64-16,0-3 32 0,4 5-848 0,6-5-160 16,4 4-48-16,5-3 0 0,3 4-672 0,6-4-144 15,6 0-16-15,3-1-16 0,5-1-496 0,-2 0-80 16,-2-2-32-16,-3-1 0 0,-2-3-144 0,-4 0 0 16,-5 0 0-16</inkml:trace>
  <inkml:trace contextRef="#ctx0" brushRef="#br0" timeOffset="20918.16">22345 9155 27583 0,'0'0'1216'0,"0"0"256"0,6-12-1168 16,5 6-304-16,0-2 0 0,4 3 0 0,6 3 0 0,2-1 0 0,3 0 0 15,5 0 0-15,1-1 160 0,1 2-32 0,2-2 0 16,-3 0 0-16,-2 1-128 0,-2 1 128 0,-5-1-128 0,-2 2 128 16,-6 0-1088-16,-5 1-240 0,-10 0-32 0</inkml:trace>
  <inkml:trace contextRef="#ctx0" brushRef="#br0" timeOffset="21049.22">22462 9277 9215 0,'-13'8'816'16,"2"-3"-656"-16,2 4-160 0,9-9 0 0,0 7 2736 0,8 2 512 16,7-4 96-16,8-2 32 0,3 0-1328 0,9 0-256 15,0-4-48-15,5-1-16 0,0 1-1008 0,4-1-208 16,4-2-32-16,0 0-16 0,1-1-464 0,4 1 0 16,-1 2 0-16,-1-1-13008 0</inkml:trace>
  <inkml:trace contextRef="#ctx0" brushRef="#br0" timeOffset="21624.96">23867 9231 15375 0,'0'0'672'15,"0"0"160"-15,-8 8-672 0,3 1-160 0,1-3 0 0,4-6 0 0,0 0 1312 0,0 0 224 16,6 11 64-16,-6-11 0 0,14 4-192 0,3 0-16 16,2-4-16-16,5-1 0 0,0-2-432 0,7-1-96 15,6-4-16-15,0-1 0 0,-2-5-224 0,1 0-48 16,1-2-16-16,-3 2 0 0,-1-2-96 0,-5-2 0 15,-1 0-16-15,-4-1 0 0,-6-1-48 0,-1 3-16 16,-4 0 0-16,-2-1 0 0,-4 1 0 0,-6 1 0 16,-6-1 0-16,-4 5 0 0,-1 4 144 0,-7 3 16 15,-6 4 16-15,-3 6 0 0,-6 1-320 0,-5 3-64 16,-4 6-16-16,-5 3 0 0,-4 1-144 0,3 4 0 16,3 1 0-16,5 5 0 0,3-2 0 0,6 2 0 15,5-5 0-15,7 1 0 0,2 0 0 0,8-3 0 16,7-2 0-16,4-1 0 0,5-1 0 0,7-3 0 15,7-1 0-15,10-4 0 0,5 0 0 0,9-2 0 16,5-3 0-16,3-4 0 0,0-1-384 0,-2-3 0 0,-3-4 0 16,-2 1 0-1,-1-2-2912-15,-2-2-592 0</inkml:trace>
  <inkml:trace contextRef="#ctx0" brushRef="#br0" timeOffset="22354.18">25229 9206 22111 0,'0'0'1968'0,"0"0"-1584"16,2-8-384-16,-1 3 0 0,0-1 400 0,-1 6 0 16,-1-7 0-16,0 2 0 0,-2-2 544 0,-1 2 96 15,-1 2 32-15,-1-1 0 0,-3 0-32 0,-3 3 0 16,-3 2 0-16,-4 2 0 0,-4-3-368 0,-12 4-80 15,0 1-16-15,4 4 0 0,0-3-240 0,3 2-48 16,0-2-16-16,5 0 0 0,0 5-48 0,4-4-16 16,3 3 0-16,2-3 0 0,2-1-64 0,3 2-16 15,2-3 0-15,7-5 0 0,0 0-128 0,0 0 192 16,0 0-192-16,0 0 192 0,7 6 64 0,-7-6 0 16,13 4 16-16,-1-3 0 0,-12-1-80 0,12 0 0 15,0-1-16-15,-12 1 0 0,0 0-176 0,11-1 0 16,-11 1 0-16,0 0 128 0,0 0-128 0,0 0 0 15,0 0 0-15,0 0 0 0,0 0 0 0,0 0 0 16,0 0 0-16,0 0 0 0,-6 5 0 0,6-5 0 0,0 0 0 0,-9 1 0 16,9-1 0-16,-6 0 0 15,-3 0 0-15,9 0 0 0,0 0 0 0,0 0 0 16,-11-1 0-16,4-2 0 0,7 3 0 0,0 0 0 0,-6-5 0 0,6 5 0 16,0 0 0-16,0 0 0 0,0 0 0 0,0 0 0 15,-4-6 0-15,4 6 0 0,0 0 0 0,0 0 0 16,2-9 0-16,3-1 0 0,2 2 0 0,-1-1-176 15,-1 3 48-15,3-3 0 0,2 1 0 0,3-2 0 0,-1 3 128 16,1-4-208-16,-4 2 80 0,2-3 128 0,0 0-160 0,-1 2 160 16,0-1 0-16,0 2-144 0,0-3 144 15,-1 3 0-15,0-2 0 0,-1 6 0 16,-1-3 0-16,0 2 0 0,-1-3 0 0,2 1 0 0,-3 2 0 16,1-2 0-16,-2 3 0 0,-4 5 0 0,0 0 0 0,0 0 0 15,0 0 0-15,0 0 0 0,0 0 0 0,0 0 0 16,-5 3 0-16,-4 7 0 0,-3 0 128 0,0 4 48 15,-4 4 16-15,1 2 0 0,0 3-64 0,2 4-128 16,1-3 192-16,0 1-64 0,-1-3-128 0,2-2 160 16,1 1-160-16,2-1 160 0,3-1 48 0,3-1 16 15,0-3 0-15,5 0 0 0,1 1-48 0,3-6-16 16,3-1 0-16,2-2 0 0,-1 2 128 0,6-5 32 16,2 0 0-16,-3-3 0 0,6-2-48 0,2-2 0 15,5 2 0-15,3-1 0 0,1-6-272 0,0 2 160 16,-2-1-160-16,-2-2 128 0,-2 3-384 0,-2-3-96 0,-1 3-16 15,-2-1 0 1,-3 1-2320-16,-1 2-480 0,-2 0-96 0</inkml:trace>
  <inkml:trace contextRef="#ctx0" brushRef="#br0" timeOffset="23098.11">25933 9161 11055 0,'6'-14'480'0,"-3"9"112"0,1 0-464 0,1-4-128 0,0 3 0 0,-1-3 0 0,0 1 2368 0,-1-1 464 16,-1 2 96-16,1-2 16 0,-2 0-1408 0,-1 4-288 15,0 5-48-15,0 0-16 0,-6-9-96 0,-1 4 0 16,1 0-16-16,-2 1 0 0,-2 3-368 0,-3 1-64 15,-1 2 0-15,-3 3-16 0,-4-1-240 0,-2 4-32 16,-2 2-16-16,-2-2 0 0,1 2-112 0,-2 0-32 16,-2 3 0-16,4-1 0 0,1 4-64 0,5-4 0 15,4 2-128-15,2 0 192 0,3 2-192 0,5-4 0 16,2-3 0-16,4 3 0 0,3-3 304 0,3 1-48 16,6-3 0-16,-1 1 0 0,4-3 128 0,3-2 32 15,0-1 0-15,0-2 0 0,-1 0-176 0,3-2-48 16,1-1 0-16,0-2 0 0,-4-3-192 0,4 3 176 15,-2-1-176-15,0-2 160 0,-3 2-160 0,1-2 0 16,-6 1 0-16,1 2 128 0,0-2-128 0,-4 3 0 16,-2 2 0-16,-6 2 0 0,7-3 0 0,-7 3 0 15,0 0 0-15,0 0 0 0,0 0 0 0,0 0 0 0,0 0 0 16,0 0 0-16,0 0 0 0,0 0 0 16,0 0 0-16,0 0 0 0,0 0 0 0,0 0 0 0,0 0 0 15,0 0 0-15,0 0 0 0,0 0 0 0,0 0 0 0,0 0 0 16,0 0 0-16,0 0 0 0,0 0 0 0,0 0 0 15,0 0 0-15,0 0 0 0,0 0 0 0,0 0 0 16,0 0 0-16,0 0 0 0,0 0 0 0,0 0 0 16,0 0 0-16,0 0 0 0,0 0 0 0,2-6 0 0,1 1 0 15,-3 5 0-15,4-5 0 0,-1-3 128 0,1 3-128 0,-4 5 0 16,5-4 0-16,-1-1 0 0,-4 5 0 16,0 0 0-16,0 0 0 0,0 0 0 0,0 0 0 0,0 0 0 15,0 0 0-15,0 0 0 0,0 0 0 0,-1 7 0 16,-3 3 0-16,-2 2 0 0,-1 4 0 0,0 4 0 15,-1 4 0-15,-1 3 192 0,-2 3-192 0,-2 1 128 16,-1 1-128-16,-1 3 128 0,-2 1 16 0,0-1 0 16,-4 2 0-16,-2-1 0 0,2-2 112 0,-3 2 0 15,-3-4 16-15,-1-2 0 0,0-3-16 0,0-1-16 16,0-4 0-16,1-3 0 0,2 0-112 0,2-2 0 16,3-1-128-16,1-4 192 0,0-5-192 0,3 0 128 15,4-4-128-15,0-3 0 0,1-3 0 0,1-2 128 16,1-2-128-16,2-4 0 15,1-1-320-15,2 0-96 0,3-5-32 0,3-1 0 16,2-3-2192-16,3-3-448 0,5-1-96 0</inkml:trace>
  <inkml:trace contextRef="#ctx0" brushRef="#br0" timeOffset="23440.54">26190 9156 26207 0,'0'0'1152'0,"0"0"256"0,5 5-1136 0,3 2-272 0,0 0 0 0,2-3 0 16,1 0 512-16,4 0 64 0,2-1 0 0,3-3 0 16,2-2 304-16,3-1 64 0,-1 0 16 0,1-1 0 0,-5-4-320 15,0 1-64-15,1 0-16 0,-5-3 0 0,-3 1-240 0,-2-2-32 16,-2 1-16-16,-2-1 0 0,-4-3 64 0,0 3 16 15,-3 1 0-15,-1 1 0 0,-6 1 48 0,-2 4 16 16,-5 2 0-16,-1 3 0 0,-4 2-272 0,-2 0-144 16,-4 4 160-16,1 4-160 0,-2 6 0 0,1 1 0 15,0 1 0-15,3 2 0 0,3 1 0 0,1 2 0 16,3-1 0-16,4 0 0 0,4 0-176 0,5-3 176 16,4 0-160-16,1-2 160 15,3-1-1632-15,3-6-224 0,1-1-64 0,9-2-12720 0</inkml:trace>
  <inkml:trace contextRef="#ctx0" brushRef="#br0" timeOffset="23772.56">26772 9033 22799 0,'0'0'1008'0,"-10"5"208"0,0 4-960 0,-3-2-256 0,-2 6 0 0,-1-3 0 15,-1 4 320-15,2 3 0 0,0-1 16 0,-1 2 0 16,1 0 352-16,1-1 64 0,-1-2 16 0,2-1 0 15,-1 0 464-15,4-2 112 0,1 0 0 16,1-4 16-16,3-2-384 0,5-6-80 0,0 0 0 0,0 0-16 16,0 0 0-16,9-1 0 0,3-3 0 0,2-1 0 15,3-5-272-15,4 1-48 0,2-4-16 0,1 1 0 16,1 1-400-16,-1 0-144 0,-1 3 0 0,-1 0 144 0,-3 5-144 16,-1 3 0-16,-2 2 0 0,-2 3 0 0,-1 4 0 0,-2 0 0 15,0 2 0-15,-4 5 0 0,-2-1-176 16,-2 0 48-16,-1-2 0 0,1 2 0 15,-3-2-1488-15,2 1-304 0,0-1-48 16,0 2-13632-16</inkml:trace>
  <inkml:trace contextRef="#ctx0" brushRef="#br0" timeOffset="24229.42">28159 9016 4607 0,'-1'-12'192'0,"2"8"64"0,-1 4-256 0,3-5 0 0,-3-4 0 0,1 4 0 0,-1-3 2256 0,0 1 416 15,0 7 80-15,-3-6 0 0,0-4-1312 0,-2 3-272 16,-2-2-48-16,0 4-16 0,-4-2 176 0,1 1 16 16,-1 1 16-16,-2 2 0 0,-2 1-240 0,-2 1-48 15,0-2-16-15,-3 7 0 0,0 0-272 0,2-1-48 16,-1 4-16-16,1 2 0 0,2-2-96 0,1 2-32 15,2-2 0-15,2 4 0 0,2-2-224 0,5 2-32 16,1 2-16-16,6-2 0 0,-1 3 112 0,6 0 32 16,1 0 0-16,1-1 0 0,0 2-144 0,-1 2-16 15,-1-1-16-15,-2 1 0 0,0-1-240 0,-2 1 128 16,-2-2-128-16,-4 0 0 0,0-1 144 0,-3 2-144 0,-4-2 128 16,-3 1-128-16,-2-2 320 0,-2-3-32 15,-2 3 0-15,-2-5 0 0,-2 3-80 0,-1-5-16 16,-2 0 0-16,-10-1 0 0,6-5-192 0,4-2 0 15,2-4 0-15,10 0 0 16,2 1-1536-16,2-5-288 0,3 0-64 0,2-8-12512 0</inkml:trace>
  <inkml:trace contextRef="#ctx0" brushRef="#br0" timeOffset="24664.48">28562 8941 26783 0,'0'0'1184'0,"-7"9"240"0,-2 5-1136 0,-2 4-288 0,-1 1 0 0,0 4 0 16,-3 4 128-16,-1 1-128 0,-2 5 144 0,-1 4-144 0,-2 2 512 15,-2 3 0-15,-1-1 0 0,-4 1 0 0,-3 2 80 0,-1-5 32 16,3 0 0-16,1-3 0 0,1-3-112 16,3-2-32-16,2-7 0 0,3 0 0 0,5-3 48 15,3-5 16-15,0-4 0 0,4-2 0 0,3-5 32 16,4-5 16-16,0 0 0 0,8-4 0 0,1-10 112 0,3 0 32 15,4-2 0-15,3-4 0 0,3-1-432 0,4-3-96 16,2-4-16-16,1-4 0 0,2-5-192 0,2-2 0 16,1-2 128-16,2 2-128 0,0-2 0 0,3 4 0 15,-3 3 0-15,3 5 0 0,-1-1 0 0,0 7 0 16,0 3 0-16,-2 5 0 0,-5 3 0 0,-1 6 0 16,-5 2 0-16,-5 4 0 0,-4 3 0 0,-6 2 0 15,-6 6 0-15,-4-1-160 0,-8 4 32 0,-4 2 0 16,-4 0 0-16,-4 3 0 0,-5-1 128 0,-1 0 0 15,-2 0 0-15,-1-2 0 0,-2 1 0 0,3-3 0 16,3-3 0-16,-1 1-128 0,2-5-16 0,4 1 0 16,3-4 0-16,3-1 0 15,2-1-352-15,3-4-64 0,4 0-16 0,5 2 0 16,0 0-1552-16,6-6-320 0,4-3-64 0,3 2-6944 16,3-4-1376-16</inkml:trace>
  <inkml:trace contextRef="#ctx0" brushRef="#br0" timeOffset="24984.04">29204 9027 17503 0,'0'-11'1552'0,"0"11"-1232"0,0 0-320 0,0 0 0 15,0-7 2176-15,0 7 368 0,-8-3 80 0,0 3 0 16,-4 5-1408-16,-2 2-272 0,-1-2-64 0,-2 6-16 16,-3-1-176-16,-2 4-48 0,0 2 0 0,-3 3 0 0,4 1-240 15,-1 0-48-15,2 2-16 0,3-3 0 0,3-1-112 16,4-2-32-16,3-2 0 0,1 0 0 0,5-1 128 0,4-5 32 15,3-1 0-15,4-3 0 0,3-4 352 0,3-3 80 16,4-3 16-16,2-1 0 0,1-1-288 0,0-4-64 16,4 2-16-16,-2-1 0 0,-1-3-192 0,-1-1-48 15,-1 1 0-15,-3 3 0 0,-2 1-64 0,-5 4 0 16,0-2-128-16,-5 3 192 0,-7 5-192 0,0 0 0 16,0 0 0-16,3 9 0 0,-3-1 0 0,-1 4 0 15,-2 1 128-15,0 0-128 0,0 1 0 0,0-1 0 16,1-2 0-16,0 2 0 0,4 1 0 0,-1-4-192 15,3 0 16-15,-3-4 0 16,3 2-1648-16,1-4-336 0,-5-4-64 0,13 4-13600 0</inkml:trace>
  <inkml:trace contextRef="#ctx0" brushRef="#br0" timeOffset="25243.75">30010 8991 29775 0,'0'0'1312'0,"0"0"288"0,-6-5-1280 0,-2 2-320 0,-2 3 0 0,-3 2 0 16,-2 1 576-16,-3 5 48 0,-5 1 16 0,0 1 0 15,-2-1-48-15,-1 4 0 0,0 3 0 0,0 1 0 16,2 1-208-16,3 1-32 0,2 0-16 0,3 1 0 16,6-1-128-16,2-1-16 0,3 0-16 0,4-2 0 0,5 1-48 15,2-2 0-15,3-2 0 0,4-3 0 16,2 1-128-16,0-3 128 0,2 1-128 0,1-5 128 15,1-2-448-15,2-1-80 0,1-1-32 16,2-1-10192-16,-2-1-2048 0</inkml:trace>
  <inkml:trace contextRef="#ctx0" brushRef="#br0" timeOffset="25617.69">30168 9206 26719 0,'0'0'1184'0,"0"0"240"0,0 0-1136 0,0 0-288 16,0 0 0-16,5 9 0 0,1-2 560 0,4 1 48 15,4-4 16-15,4-2 0 0,4 1 416 0,3-2 96 16,3-1 16-16,1-2 0 0,2-2-352 0,-1 0-64 16,1-4-16-16,-2 1 0 0,0-2-80 0,-3 0-32 15,-3-5 0-15,-2 1 0 0,-3-1-80 0,-3-1-16 16,-2-2 0-16,-3 2 0 0,-2-1-64 0,-3 0 0 0,-1 4-16 0,-6 0 0 15,-3 2-48-15,-4 2 0 0,-3 5 0 0,-5 0 0 16,-3 4-192-16,-3 4-32 0,-3 4-16 0,-2 8 0 16,-3 2-144-16,-1 6 0 0,3 2 0 0,2 2 0 15,2-5-128-15,6 6 128 0,5-1 0 0,5-1 0 16,5 1 0-16,8-2 0 0,5 2 0 0,7-2 0 16,8-3 0-16,7-3 0 0,4 0 0 0,7-3 0 15,8-3 0-15,6-2 0 0,3-6 0 0,5 3-176 16,0-2-1488-16,4-2-320 0,0-1-48 15</inkml:trace>
  <inkml:trace contextRef="#ctx0" brushRef="#br0" timeOffset="88337.32">23208 6367 6447 0,'0'0'272'0,"0"0"80"0,-1-6-352 0,1 6 0 0,0 0 0 0,0 0 0 0,-4-5 1472 0,4 5 240 15,0 0 32-15,0 0 16 0,0 0-1120 0,0 0-208 16,0 0-48-16,0 0-16 0,0 0 48 0,0 0 16 16,0 0 0-16,0 0 0 0,0 0 0 0,0 0 0 15,0 0 0-15,0 0 0 0,0 0-16 0,0 0 0 16,0 8 0-16,0 2 0 0,-1 3-48 0,0-2-16 16,-2 3 0-16,0 1 0 0,0 3-32 0,-1 1 0 15,0 0 0-15,0 1 0 0,-1 3-64 0,0-1-32 16,0-2 0-16,1 2 0 0,-1 2-16 0,1-1 0 15,0-4 0-15,2 0 0 0,-1-1 0 0,3 0 0 16,-2-3 0-16,1 0 0 0,-1-1 16 0,2 1 0 16,0 1 0-16,2-1 0 0,-1-4-16 0,1-2 0 15,1 1 0-15,-1-2 0 0,2 2-64 0,0-3-16 16,1-1 0-16,-1 3 0 0,1-4-128 0,1 0 192 16,-6-5-192-16,9 6 192 0,0 1 0 0,1-2 16 15,2 1 0-15,1-3 0 0,-1-1-64 0,3 2-16 16,3 0 0-16,1 0 0 0,0-3 64 0,3-1 0 0,2-1 0 0,2 1 0 15,4 0-64-15,3 0-128 0,1 1 192 0,6 0-64 16,-1-1-128-16,5 1 160 0,-3-1-160 0,3 0 160 16,-1 0-160-16,3-1 0 0,2 0 144 0,4 2-144 15,3-1 144-15,1 0-144 0,0-1 192 0,0 0-192 16,-3-3 224-16,-1 1-64 0,0-1-16 0,2 2 0 16,-2 1 96-16,1-1 16 0,3 2 0 0,-1 2 0 15,-3-4-256-15,0 2 128 0,-3 0-128 0,1-1 0 16,-2-1 192-16,1-2-64 0,-1 1-128 0,1 2 192 0,1 0-16 0,-2-1-16 15,-1 1 0-15,-1 0 0 0,-1 0 0 0,-2-1 0 16,0 1 0-16,-1 0 0 0,-1-3 16 0,-1 3 0 16,2-1 0-16,0 2 0 0,0-1-32 0,1 1 0 15,1 1 0-15,-2 1 0 0,-3-2-144 0,0 0 128 16,1-3-128-16,-2 2 128 0,-1 1-128 0,1 0 192 16,3 0-192-16,-3 0 192 0,0 0-192 0,3 1 0 15,1-1 0-15,-3 1 128 0,-2 1 0 0,-2-2-128 16,0 0 192-16,-2 0-64 0,1 0-128 0,-2 0 160 15,-2-3-160-15,2 3 160 0,2 0-32 0,-3 1-128 16,1-2 192-16,0 1-64 0,-1 0-128 0,2 1 0 16,2 2 144-16,-2-2-144 0,-2-1 0 0,1 0 128 15,0-1-128-15,-3 0 0 0,2-2 0 0,1 1 144 16,-1-1-144-16,1 2 0 0,0-2 128 0,1 1-128 16,-1-2 0-16,-1 3 0 0,0-1 144 0,1 2-144 15,0 0 0-15,-1 0 144 0,1 0-144 0,-1 0 0 16,-1 0 144-16,-1 0-144 0,1 0 0 0,-1 0 0 15,-4-1 0-15,2 0 128 0,-2 1-128 0,1-1 0 0,-1-1 0 16,-1 2 0-16,3-1 0 0,-5 1 128 0,1 0-128 0,-2 0 0 16,2 0 0-16,-4 0 0 0,1 0 0 15,1 0 128-15,-1 1-128 0,3 1 0 0,-3 0 0 16,2 1 0-16,-4-2 0 0,0 3 0 0,-1-3 0 0,1 0 0 16,-1 1 0-16,0-1 0 0,-1 0 0 0,4-1 0 15,-5 0 0-15,2 0 0 0,-1 0 0 0,2 0 0 16,-1 1 0-16,-1-1 0 0,2 0 0 0,-1 2 0 15,-1-1 0-15,1 0 0 0,-5-1 0 0,0 0 0 0,-1 1 0 0,-2 1 128 16,-1 0-128-16,-2 1 0 0,-6-3 0 0,8 0 128 16,-8 0-128-16,0 0 0 0,0 0 128 0,0 0-128 15,6 0 128-15,-6 0-128 0,0 0 0 0,0 0 0 16,0 0 0-16,0 0 128 0,0 0-128 0,0 0 0 16,0 0 0-16,0 0 128 0,0 0-128 0,0 0 0 15,0 0 0-15,0 0 128 0,0 0-128 0,0 0 128 16,0 0-128-16,8 0 128 0,-8 0-128 0,0 0 176 15,5-5-176-15,-5 5 192 0,6-2-192 0,-1-1 160 16,0-1-160-16,0-4 160 0,-1 1-160 0,1-1 160 16,0-4-160-16,2-2 160 0,0 1 0 0,0-4 0 15,0-1 0-15,1 0 0 0,0-2 16 0,-1 0 0 16,3-2 0-16,1 2 0 0,-4-1-176 0,1 2 192 16,-2 2-192-16,2 0 192 0,-2 1-192 0,0 0 0 15,0 5 0-15,0 2 0 0,-1-1 0 0,-1 5 0 16,-4 5 0-16,0 0 0 15,0 0-1152-15,0 0-224 0,0 0-32 0,0 0-9504 16,-8 6-1888-16</inkml:trace>
  <inkml:trace contextRef="#ctx0" brushRef="#br0" timeOffset="120695.73">10138 19481 8287 0,'0'0'368'0,"12"-5"80"0,-1-1-448 0,2-2 0 16,0 3 0-16,-2-3 0 0,3 3 1424 0,-1 1 208 0,0 1 32 0,-1-4 16 16,0 2-1104-16,-1 3-240 0,1-2-32 0,-2 1-16 15,-10 3 160-15,13-5 16 0,-5 3 16 0,3-1 0 16,-11 3 432-16,11-1 96 0,0 0 16 0,1 1 0 15,-12 0 48-15,10-2 16 0,-10 2 0 0,10-1 0 16,-10 1 32-16,0 0 16 0,0 0 0 0,9-6 0 16,-9 6-176-16,0 0-16 0,7-8-16 0,-7 8 0 15,0 0-96-15,0-9-32 0,0 9 0 0,-4-10 0 16,0-3-128-16,-2 3-32 0,-3-1 0 0,-2-1 0 16,0-1-128-16,-2-2-48 0,-1 0 0 0,-3-3 0 15,-6 0-112-15,0-4-32 0,-3-4 0 0,-3 3 0 16,-3 0 16-16,1-1 0 0,-2 1 0 0,-7 3 0 15,-3-3-80-15,-2-1-32 0,0 2 0 0,-2 2 0 0,-2 1-80 0,-2 0-16 16,2-1 0-16,-1 3 0 0,-2 2-128 0,-2 1 128 16,-4 5-128-16,-3-3 128 0,-5 1-128 0,3 1 128 15,0-4-128-15,1 5 128 0,-1 1 16 0,-2 6 0 16,-1-1 0-16,-3-2 0 0,0 0 0 0,3 4 0 16,1 2 0-16,3 2 0 0,1-1-144 0,-1 4 160 15,0 1-160-15,1 3 160 0,0-2-160 0,1 3 0 16,5-2 144-16,2 2-144 0,2 2 0 0,3 1 128 15,2 4-128-15,3-2 0 0,-1 1 0 0,2 1 144 16,0 2-144-16,1 3 0 0,-1 0 144 0,2 1-144 16,5 4 0-16,0-1 144 0,2 4-16 0,3 0-128 15,0-7 192-15,3 4-64 0,-1 1-128 0,2 1 0 16,5-1 0-16,1-1 0 0,1 1 0 0,2 3 0 0,1-2 0 0,2 2 0 16,0 0 0-16,5 0 0 0,3 1 0 0,1 0 0 15,0 1 0-15,2 2 128 0,2-2-128 0,2-1 0 16,2 0 0-16,2 0 0 0,1 0 128 0,3-4-128 15,-1 1 0-15,2 1 0 0,3 1 0 0,3 1 0 16,2 0 0-16,5-1 0 0,4-3 128 0,1 0-128 16,3 2 0-16,5-1 0 0,3-3 0 0,3 2 128 15,4-3-128-15,2-1 0 0,3-1 0 0,3-1 0 16,-5 1 128-16,5-1-128 0,2-1 0 0,1 0 128 16,0 0-128-16,4 0 0 0,3-2 0 0,0 3 128 15,0-4-128-15,-2 2 160 0,3-5-160 0,0 1 160 16,1-1-32-16,3 1-128 0,2-3 192 0,-1-5-64 15,-3 1 32-15,4-3 0 0,2 0 0 0,3-5 0 16,3-2 0-16,0-1 0 0,-1-2 0 0,5-3 0 0,-4 0-32 0,0-4 0 16,-2-1 0-16,3-1 0 0,-1-1-128 0,-4 2 0 15,-5-5 0-15,-1-1 128 0,-2-4-128 0,-2 3 0 16,-4-1 144-16,-3 0-144 0,-2 0 0 0,-2-4 144 16,-5 0-144-16,-2-1 0 0,-2-4 192 0,-2 3-64 15,-2-4 0-15,-2-2-128 0,-2-3 224 0,-4 0-64 16,-4 0-16-16,-2-2 0 0,0-8-144 0,-6 5 192 15,0-2-192-15,-6 2 192 0,-1-1-192 0,-2 2 0 16,0 0 144-16,-6 0-144 0,-2-6 0 0,0 2 0 16,-4 1 0-16,-4-1 0 0,0-1 0 0,-5 3 0 15,-1 2 0-15,-1-1 0 0,-2 3 0 0,-3-1 0 16,-5 3 0-16,0 1-128 0,-2-1 128 0,-3-2-128 16,-2-1 128-16,-2 2-128 0,-3-2 128 0,0 3-128 0,-2-1 128 15,-1 1-128-15,-4 0 128 0,-1 4 0 0,-2 2 0 0,-4-1-128 16,-5 5 128-16,4 0 0 0,-2 0-144 0,-1 2 144 15,-1-2 0-15,-1 5 0 0,-2 4-144 0,-2-1 144 16,-3 2 0-16,-1-3 0 0,-1 1 0 0,-2 1 0 16,1 4 0-16,1-1-128 0,-1 3 128 0,-2 2 0 15,-1 0 0-15,-4 0 0 0,3 2 0 0,-2 2 0 16,1-1 0-16,0 0-128 0,1 4 128 0,-2 2 0 16,-1-2 0-16,1 0 0 0,-1 0-128 0,2 4 128 15,5-1 0-15,-3 1 0 0,2 3 0 0,-1 1 0 16,0-1 0-16,1 2 0 0,0-2 0 0,2 3 0 15,-1-3 0-15,4 4 0 0,2-2 0 0,-1 4 0 0,1 2 0 16,0-2 0-16,1-2 0 0,3 5 0 16,3 0-128-16,2 3 128 0,1 0 0 0,2 4 0 0,2 4 0 15,1-3-128-15,0 3 128 0,1-1 0 0,2 6 0 0,5 1 0 16,-1 0 0-16,5 1 0 0,1 2 0 0,3-3 0 16,3 0 0-16,6 1 0 0,3 2 0 0,3 0 0 15,2-2 0-15,4 2 0 0,5 2-160 0,0 0 160 16,5 2-128-16,2 0 128 0,2-3 0 0,2 3 0 15,2 0 0-15,3 1 0 0,3-6 0 0,4-1-128 16,3-2 128-16,2 3 0 0,1-2 0 0,3 2 0 16,1-2 0-16,5 3 0 0,0-1 0 0,4 1 0 15,4-4 0-15,2 1 0 0,3-5 0 0,5 4 0 16,5 3 0-16,0-2 0 0,0-7 0 0,4 2 0 16,0-4 0-16,3 4 0 0,2-4 0 0,5 1 0 15,4-3 0-15,0-4 0 0,-3-2 0 0,3-2 0 0,2 1 0 0,4-2 0 16,0-3 0-16,-1-1 0 15,-1-5 0-15,0-1 128 0,-1-6-128 0,2-1 0 0,-3 0 0 0,1-5 0 16,-1 1 128-16,-3-6-128 0,-2 1 128 0,0 1-128 16,-2-2 0-16,4-2 128 0,-2-3-128 0,-2-3 0 15,-5-3 128-15,1 2-128 0,-1-4 128 0,0 1-128 16,-3-4 0-16,-3 0 0 0,-3-4 0 0,-4-3 128 16,-5-5-128-16,-3 2 0 0,-1 2 128 0,-4 0-128 15,-3 1 0-15,-5 2 128 0,-4-4-128 0,-3 3 0 16,-4 0 0-16,-2-2 0 0,-5 0 0 0,-1-3 128 15,-5 2-128-15,-6-5 0 0,0 4 0 0,-3 0 0 16,-4 5 0-16,-3-2 0 0,-5 3 0 0,-1-2 0 16,-3 3 0-16,-3 2 0 0,-1 4 0 0,-1-7 0 0,-5-1 0 0,-1 2 0 15,-3-2-144-15,-4 4 144 0,0 1 0 0,-4-3-144 16,-2 0 144-16,-6 0 0 0,-3 0-176 0,-4 5 176 16,-5-3-160-16,0 1 160 0,0 0 0 0,-2-1-144 15,-5 6 144-15,0-2 0 0,-6 6 0 0,-2-4-160 16,-1-3 160-16,-1 6 0 0,2-3-128 0,0 6 128 15,-2 3 0-15,-2 2 0 0,-2 1 0 0,-2-1-128 16,1 0 128-16,1 5 0 0,1-1 0 0,-2 4 0 16,1-4-128-16,-1 3 128 0,0 2 0 0,2 0 0 15,1 3 0-15,1 0 0 0,3 2 0 0,0 4 0 16,-1 2 0-16,2 0 0 0,2 2 0 0,4 1-128 16,0 3 128-16,3 2 0 0,0 6 0 0,0 2 0 0,-1-1-128 0,-1 3 128 15,2 2 0-15,3-2 0 0,2 4-128 0,3-3 128 16,2 5 0-16,1-2 0 0,1 0 0 0,0 5 0 15,1 0 0-15,1 0 0 0,1 0 0 0,3 2 0 16,2 2-128-16,2 5 128 0,2 0 0 0,3-1 0 16,-2-3-128-16,3 5 128 0,4-3 0 0,2 1 0 15,3 3-208-15,1-2 64 0,3 5 16 0,2-3 0 16,3 3-64-16,6-4-16 0,5 3 0 0,5-5 0 16,4 2 32-16,6-2 16 0,3-4 0 0,5 2 0 15,5-2 160-15,6 1-192 0,5 4 192 0,5-1-192 16,5-1 192-16,6 0 0 0,8-1 0 0,9-2 0 15,4-4-128-15,6-5 128 0,2 0-128 0,6-5 128 16,7 2 0-16,5-2 0 0,2-9 0 0,3 0 0 16,3-1 0-16,4-4 0 0,5-3 0 0,-3-5 0 0,-3-3 0 15,-1-6 0-15,0 2 0 0,-5-3 0 0,-6 0 0 0,-6-4 0 16,-8-1 0-16,-7 3 0 16,-7-2 0-16,-6 4-160 0,-4-3 16 0,-8-1 0 15,-7 4-2480-15,-10-1-512 0</inkml:trace>
  <inkml:trace contextRef="#ctx1" brushRef="#br0">18021 11299 0,'-1040'4'15,"-244"57"1</inkml:trace>
  <inkml:trace contextRef="#ctx1" brushRef="#br0" timeOffset="5003.54">14782 12885 0,'-1824'30'15,"282"111"1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54:47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1490 2508 10303 0,'-13'2'448'0,"7"-1"112"0,-2 0-560 0,0 2 0 15,-2-2 0-15,1 2 0 0,0 0 912 0,1-1 80 16,0-2 16-16,2 1 0 0,-2 0-80 0,8-1-16 16,-6 2 0-16,6-2 0 0,0 0 48 0,0 0 0 15,-8 1 0-15,8-1 0 0,0 0-160 0,0 0-32 16,0 0 0-16,0 0 0 0,0 0-128 0,0 0-48 16,0 0 0-16,0 0 0 0,0 0 80 0,11 5 16 15,2-1 0-15,2 1 0 0,4 0 48 0,4-1 16 16,7 0 0-16,1-1 0 0,7 1-192 0,4-3-48 15,3 1 0-15,3 0 0 0,4 1-192 0,4-1-64 16,3 3 0-16,4-2 0 0,3-3-64 0,2-1-32 16,0-2 0-16,4 2 0 0,4 1 64 0,1 0 16 0,2 0 0 0,32-4 0 15,-10 1 16-15,-5 3 16 16,-3 3 0-16,-3 1 0 0,-4-3-16 0,1-1-16 16,-5 0 0-16,0 0 0 0,0 3 32 0,-2-1 16 15,-5-2 0-15,-1 0 0 0,-3 0 48 0,-2 0 16 0,-2-1 0 16,-3 0 0-16,-3 1 0 0,0 1 0 0,-4 0 0 0,0-1 0 15,1 0-128-15,-3 0-32 0,-1-5 0 0,-1 1 0 16,-1 3-16-16,0 1-16 0,1 0 0 0,-1 0 0 16,0 0-32-16,-1-1 0 0,-1 1 0 0,-2-3 0 15,-1-1 16-15,-3 3 0 0,-3-3 0 0,-2 1 0 16,-1 1 32-16,-3 1 0 0,-4 0 0 0,-3 1 0 16,-2 0-16-16,-1 0 0 0,-2 0 0 0,-4 0 0 15,-2 0 32-15,-5 0 0 0,0 0 0 0,-2 0 0 16,0 1-48-16,-10-1 0 0,8 1 0 0,-8-1 0 15,0 0-144-15,11 4 192 0,-11-4-192 0,10 3 192 0,-10-3-192 0,0 0 0 16,11 2 0-16,-11-2 128 0,0 0-128 0,8 1 0 16,-8-1 0-16,0 0 0 0,0 0 128 0,0 0-128 15,0 0 128-15,0 0-128 0,0 0 128 0,0 0-128 16,0 0 0-16,0 0 128 0,0 0-128 0,0 0 0 16,0 0 0-16,0 0 128 0,0 0-128 0,0 0 0 15,0 0 0-15,0 0 0 16,0 0-304-16,-7 9-144 0,7-9-16 0,-9 9-16 15,0-5-2224-15,-1 4-448 0,-2-2-96 0</inkml:trace>
  <inkml:trace contextRef="#ctx0" brushRef="#br0" timeOffset="1391.48">26478 12481 6447 0,'-14'0'576'0,"1"0"-576"0,-2 2 0 0,1-2 0 15,-3-2 864-15,3 2 64 0,-1 2 16 0,1-2 0 16,2-2-96-16,-2 2-16 0,-2 0 0 0,2 2 0 15,2 1 32-15,2-1 0 0,0-2 0 0,0 2 0 0,1 2-144 0,0 2-16 16,0-1-16-16,3 2 0 16,6-7-48-16,-9 5-16 0,1-3 0 0,8-2 0 0,0 0-96 0,-6 4-16 15,6-4 0-15,0 0 0 0,-5 8-16 0,5-8-16 16,0 0 0-16,0 0 0 0,0 0 240 0,8 9 48 16,0 0 16-16,5-3 0 0,1-3 48 0,7-3 16 15,4 2 0-15,7-2 0 0,2-2-288 0,8 0-64 16,6 0-16-16,7 0 0 0,12 2-112 0,3 0-32 15,3 0 0-15,3-1 0 0,4-4-64 0,8 4-16 16,6 1 0-16,4-1 0 0,3-3-96 0,7 2-32 16,6 2 0-16,2 2 0 0,4-4 32 0,1 1 0 15,1-3 0-15,2 4 0 0,5 4 48 0,-34-1 16 16,12-3 0-16,8 4 0 0,9 3 32 0,4 1 0 16,8 2 0-16,1-4 0 0,1 1-80 0,2 4-16 15,-1 2 0-15,0-3 0 0,-3 0 144 0,-3-2 16 0,-2 3 16 0,-5-2 0 16,-5 1 96-16,-4 2 16 0,-4-5 0 0,-4 4 0 15,-4-5-32-15,-5 0 0 0,-5 2 0 0,-4-4 0 16,-6-3-96-16,-3 2 0 0,-2-1-16 16,-3 1 0-16,-7-2-48 0,-4 1 0 0,-4 0 0 0,-2-1 0 15,-6 0-48-15,2 1-16 0,-6 0 0 0,-2 1 0 16,-2-2-64-16,-4 1-128 0,-4 2 176 0,-4-1-176 16,-3-2 176-16,-3 2-176 0,-1-2 160 0,-1 1-160 15,-4 1 128-15,-4-1-128 0,-1 4 0 0,-3-4 0 16,-2-1 0-16,-3 2 128 0,-2-1-128 0,-7-2 0 15,0 0-144-15,0 0-80 0,0 0-16 0,-9 8 0 16,-3-3-2320-16,-9 2-480 0,-1 1-96 0,-8-4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2:50.02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11033 12055 22863 0,'-57'-5'1008'0,"20"2"208"0,-3 0-960 0,0-1-256 16,3 2 0-16,6-2 0 0,4-4 656 0,8 1 96 15,5-7 16-15,6 0 0 0,7-3 512 0,6-4 96 16,5-5 32-16,11-8 0 0,8-9-832 0,10-1-176 16,6-5-16-16,7-1-16 0,5-4-96 0,1-4-16 15,5-1 0-15,3-6 0 0,4-1-16 0,7 1-16 16,7-4 0-16,1-1 0 0,1-3 0 0,5-1 0 0,7-1 0 0,4 0 0 16,2 1-224-16,-5 8 176 0,-6 4-176 15,-7 12 160-15,-7 12-160 0,-9 11 128 0,-10 10-128 0,-11 5 128 16,-7 8-128-16,-11 9 0 0,-11 9 0 0,-10 9 0 15,-10 9 0-15,-11 15 0 0,-13 12-176 0,-11 12 176 16,-12 9 0-16,-11 15 0 0,-10 7 0 0,-7 14 0 16,-6 7 0-16,-9 3 0 0,-12-3 0 0,-2 4 128 15,0 3-128-15,-6 1 0 0,-4-3 128 0,0-2-128 16,-1 0 256-16,5-2-32 0,-1-3 0 0,5-4 0 16,5-6 96-16,11-10 0 0,8-11 16 0,14-11 0 15,12-10-48-15,11-9-16 0,11-8 0 0,12-9 0 16,11-13-48-16,8-5-16 0,10-14 0 0,8-7 0 15,9-13-208-15,12-10 0 0,9-12 128 0,19-11-128 16,13-10 192-16,14-11-16 0,5-16 0 0,14-9 0 0,8-10-176 16,10-7 128-16,7-6-128 0,11-9 128 0,9-11-128 15,8-7 0-15,5-3-160 0,11-2 160 0,9-2-384 0,7 2 0 16,4 4 16-16,-1 13 0 0,-2 11-16 0,-12 12 0 16,-11 14 0-16,-10 14 0 0,-9 11 208 0,-21 14 48 15,-18 12 0-15,-19 14 0 0,-16 6 128 0,-14 8 0 16,-13 7-144-16,-14 8 144 0,-11 8 0 0,-13 7 0 15,-11 8-144-15,-14 8 144 0,-13 8 0 0,-14 16 0 16,-14 10 0-16,-17 15 0 0,-20 16 0 0,-16 12 0 16,-17 10 144-16,-10 16-144 0,-10 9 208 0,-13 16-32 15,-9 10-16-15,-9 15 0 0,-8 6 96 0,2 7 0 16,3 7 16-16,6 1 0 0,4 1 32 0,6 1 0 16,1-2 0-16,12-7 0 0,11-2-128 0,11-8-32 0,5-10 0 0,14-10 0 15,11-9-144-15,14-9 0 0,12-10 0 0,15-10 128 16,10-13-128-16,8-9 0 0,7-14 0 0,11-8 0 15,8-9 0-15,8-11-144 0,7-11 144 0,5-10-160 16,5-11 32-16,4-11 0 0,5-11 0 0,7-12 0 16,6-7-64-16,7-13-16 0,4-11 0 0,14-20 0 15,8-12 208-15,6-14 0 0,5-14 0 0,5-8 0 16,5-11 0-16,10-16 0 0,8-9 0 0,2-9 0 16,1-6 128-16,10-10-128 0,10-4 0 0,5-5 0 15,2-1 0-15,5-1 0 0,7 4 0 0,5 7 0 16,0 8 0-16,-4 10-176 0,-9 9 32 0,1 4 0 15,-1 16 0-15,-8 8 0 0,-8 10 0 0,-10 12 0 16,-5 11 144-16,-13 12-208 0,-11 11 80 0,-11 9 128 16,-15 11-272-16,-10 8 64 0,-15 7 16 0,-10 10 0 0,-11 9 0 0,-8 11 0 15,-10 6 0-15,-13 17 0 0,-13 13 192 0,-15 12-176 16,-15 8 176-16,-14 16-160 0,-14 12 160 16,-12 15 176-16,-10 10-48 0,-11 13 0 0,-13 15 176 0,-3 16 16 15,-5 14 16-15,-7 17 0 0,-8 11-16 0,2 6-16 16,2 9 0-16,3 3 0 0,2 2-80 0,7-4-16 15,4-4 0-15,10-5 0 0,3-7 48 0,11-12 0 16,14-7 0-16,0-10 0 0,2-13-64 0,11-11 0 16,10-14 0-16,12-16 0 0,9-11-64 0,12-14-128 15,7-14 176-15,11-13-176 0,5-15 128 0,10-15-128 16,7-12 0-16,7-14 0 0,7-10 0 0,9-14 0 16,10-11 0-16,11-13 0 0,12-12 0 0,11-20-144 0,9-16 144 0,11-20 0 15,9-15 0-15,17-15 0 0,13-10 0 0,11-9 0 16,7-7 0-16,16-12 0 0,12-9 0 0,12-4 128 15,11 2-128-15,9 0 0 0,7-3 0 0,10 4 0 16,7-1-256-16,-3 7 48 0,1 9 0 0,-1 2 0 16,1 5-48-16,-3 8-16 0,-6 8 0 0,-3 10 0 15,-3 9 272-15,-9 12-192 0,-8 13 192 0,-17 12-160 16,-13 9 16-16,-11 9 0 0,-10 12 0 0,-18 9 0 16,-17 5-16-16,-15 12 0 0,-13 4 0 0,-12 7 0 15,-9 6 160-15,-15 8-160 0,-9 4 160 0,-12 9-160 16,-11 8 160-16,-10 11 0 0,-10 10 0 0,-15 9 0 15,-14 13 160-15,-14 16 112 0,-12 14 32 0,-15 19 0 16,-11 12-48-16,-14 21 0 0,-12 12 0 0,-9-164 0 0,-3 377-32 16,-1-172-16-16,-1 3 0 0,5 3 0 0,6-1 32 15,5-7 0-15,7-3 0 0,7-7 0 0,9-4-112 0,11-12 0 16,8-8-128-16,10-12 192 0,5-14-192 0,7-14 0 16,9-15 0-16,9-11 0 0,8-12 0 0,11-11 0 15,8-16 0-15,9-13 0 0,8-13 0 0,6-13 0 16,6-13 0-16,9-12 0 0,10-12 0 0,8-18 0 15,8-17 0-15,13-17 0 0,12-21 288 0,11-14-32 16,13-15-16-16,9-19 0 0,11-19-64 0,9-16-16 16,13-15 0-16,13-10 0 0,16-13-160 0,9-5 0 15,8-6 0-15,9-2 0 0,6-1-160 0,13 5-112 16,9 8-32-16,3 11 0 16,-2 7-192-16,-4 19-32 0,-7 17-16 0,-12 20 0 0,-11 17 112 0,-22 18 32 15,-20 13 0-15,-15 20 0 0,-13 13 144 0,-21 9 48 0,-21 10 0 16,-16 12 0-16,-14 14 208 0,-14 8 0 0,-13 11-160 0,-15 8 160 15,-6 9 0-15,-14 17 0 0,-11 10 0 0,-11 14 128 16,-10 10 112-16,-4 16 16 0,-13 14 0 0,-8 16 0 16,-9 16-32-16,-4 8 0 0,-6 10 0 0,1 7 0 15,3 0-224-15,-1 1 176 0,-3 0-176 0,3-9 160 16,0-11-32-16,3-5 0 0,5-10 0 0,8-8 0 16,8-8 96-16,5-12 16 0,2-11 0 0,10-6 0 15,4-10-112-15,8-14 0 0,7-10-128 0,8-15 192 16,6-7-192-16,9-10 0 0,6-11 0 0,10-14 0 15,5-12 160-15,11-17-160 0,9-15 160 0,14-15-160 16,10-19 304-16,14-16-48 0,14-11 0 0,9-15 0 16,8-14-256-16,12-10 128 0,13-9-128 0,9-4 0 15,8-4 0-15,8-1 0 0,8 3 0 0,11 12 0 16,12 9-384-16,4 14 32 0,4 11 0 0,-9 24 0 0,-11 12 32 0,-19 21 0 16,-22 17 0-16,-18 14 0 0,-19 14 176 0,-15 13 144 15,-12 9-192-15,-19 11 192 0,-13 7-128 0,-16 19 128 16,-15 11 0-16,-18 15 0 0,-21 13 0 0,-14 11 0 15,-19 14 0-15,-11 16 0 0,-11 14 208 0,-13 7-48 16,-11 13-16-16,-8 3 0 0,-8 10-144 0,7-4 192 16,3-4-192-16,10-11 192 0,0-13-64 0,14-14 0 15,12-13 0-15,13-11 0 0,11-11 176 0,14-16 16 16,10-10 16-16,11-11 0 0,8-12-336 0,12-9 0 16,9-12 0-16,10-9 0 0,10-10 0 0,12-14 144 15,12-13-144-15,13-15 0 0,12-9 160 0,13-18-160 16,13-13 128-16,13-15-128 0,11-12 128 0,13-13-128 0,10-8 128 0,7-7-128 15,7-7 0-15,8-3 0 0,8-5 0 0,16 3 0 16,5 2 0-16,8 9-192 0,2 7 0 0,-5 16 16 16,-2 10-112-16,-16 18-32 0,-14 14 0 0,-15 14 0 15,-11 13 160-15,-24 13 32 0,-25 10 0 0,-19 12 0 16,-14 12 128-16,-20 12-208 0,-16 12 80 0,-19 11 128 16,-16 10-192-16,-17 15 192 0,-16 12-160 0,-12 14 160 15,-10 14 0-15,-11 15 128 0,-8 13 16 0,-14 9 0 16,-11 6-144-16,3 1 160 0,5 1-160 0,6-9 160 15,5-6-32-15,6-13-128 0,5-4 192 0,8-8-64 16,10-8 176-16,9-7 16 0,11-6 16 0,9-10 0 16,10-6-336-16,9-8 128 0,10-9-128 0,10-8 0 0,8-9 0 0,10-10 0 15,9-13 0-15,7-13-128 0,3-11 128 0,15-20 0 16,10-11 0-16,16-18 0 0,16-15 176 0,9-8-48 16,2-16 0-16,10-11 0 0,10-11-128 0,10-13 0 15,4-7 144-15,3-10-144 0,-2-10 0 0,7-7-128 16,6-8 0-16,3-2 0 15,1-1-240-15,-12 14-32 0,-11 13-16 0,-10 21 0 16,-10 20-80-16,-23 18-16 0,-22 17 0 0,-19 10 0 0,-16 11 512 0,-11 7 0 16,-7 8 0-16,-12 14 0 0,-8 7 0 0,-8 13 192 15,-10 5-48-15,-5 24 0 0,-11 12-144 0,-10 20 0 16,-11 16 0-16,-17 17-176 0,-20 13 176 0,-12 14 0 16,-10 12 0-16,-3 11 0 0,-3 8 0 0,-4 4 0 15,-4-3 0-15,6-6 0 0,11-8 0 0,6-10 0 16,-1-8 0-16,8-17 0 0,6-15 0 0,9-13 144 0,9-9-16 0,12-13-128 15,11-11 416-15,11-9-32 0,4-10 0 0,11-6 0 16,7-13-96-16,0 0-32 0,13-14 0 0,11-9 0 16,11-13 112-16,15-12 16 0,12-8 0 0,12-15 0 15,2-16-176-15,12-10-16 0,10-17-16 0,8-8 0 16,10-9-176-16,2-11 0 0,-1-7 144 0,8-11-144 16,5-2 0-16,-2 0-128 0,-7 3 0 0,2 4 0 31,4 6-288-31,-11 10-48 0,-11 8-16 0,-7 9 0 0,-8 12 224 0,-12 11 64 0,-15 12 0 0,-12 5 0 15,-13 3 192-15,-10 3-144 0,-10 1 144 0,-6 4-128 16,-7 2 128-16,-7 8 256 0,-5 0-64 0,-11 9-16 16,-10 6-176-16,-13 10 160 0,-12 6-160 0,-16 15 160 15,-9 10-288-15,-19 9-64 0,-16 7-16 0,-7 6 0 0,-3 3 32 0,-4-1 16 16,-5 0 0-16,7-2 0 0,12-8 160 0,14-6 0 16,9-9 0-16,11-5 0 0,10-8 0 15,13-11 0-15,8-4 128 0,15-8-128 0,13-9 192 0,15-12-48 16,11-8 0-16,17-8 0 0,12-10-144 0,11-5 0 15,5-13 0-15,5-2 128 0,4-7-128 0,11-5 0 16,10-7 0-16,9-6-176 0,11-5 176 0,4 0-128 16,1 2 128-16,-2 13-128 15,-1 14-240-15,-19 14-32 0,-19 14-16 0,-22 16 0 0,-20 7 112 0,-21 16 32 16,-17 9 0-16,-22 6 0 0,-20 4 512 0,-15 12 96 16,-14 6 32-16,-14 6 0 0,-16 4-208 0,-11 6-32 15,-8 6-128-15,-3 2 192 0,-3 2 64 0,1 0 16 16,8-4 0-16,5-1 0 0,5-2 64 0,14-7 16 0,11-2 0 15,17-5 0-15,18-3-32 0,16-3 0 0,13-4 0 0,15-9 0 16,9-9-32-16,16-7-16 0,13-5 0 16,8-4 0-16,9-2-272 0,8-4-256 0,6-3 64 0,5-1 0 31,4-4-320-31,0 2-48 0,-3 0-16 0,-6 2 0 16,-3 2-16-16,-9 6-16 0,-8 3 0 0,-8 8 0 0,-8 0 304 0,-9 3 64 0,-6 4 16 0,-8 2 0 15,-4 4 480-15,-3-1 112 0,-11 2 16 0,-4 3 0 16,-6 5-64-16,-9 4-16 0,-15-1 0 0,-9 4 0 15,-7 0-160-15,-3 3-16 0,0 3-128 0,-3-1 192 16,-3 1-192-16,-2 0 176 0,1 0-176 0,0-1 160 16,8-2-160-16,3 4 0 0,3 0 0 0,3 0 0 15,1 0 0-15,5-1 0 0,7-1 0 0,5-2 0 16,5 3 0-16,5-2 128 0,6 0-128 0,2 1 0 16,1 1 0-16,-2 1 0 0,-2 1 0 0,-1 4 0 0,-5-1 0 0,-6 1 0 15,-5 4 0-15,-3-2 0 0,-3 5 0 0,-1-1-144 16,-1 5 144-16,-5 3 0 0,-6 5 0 0,-6-3 0 15,0-2 0-15,0 2 0 0,3-1 0 0,5 0 0 16,3 3 0-16,1-4 0 0,-2-3 0 0,7-6 0 16,4 1 0-16,9-4 0 0,6-4 0 0,6-3 0 15,10-3 0-15,5-4 0 0,6-4 128 0,3-4-128 16,9-6 0-16,4-2 144 0,7-5-144 0,2-1 0 16,1-3-192-16,3-1 192 0,1 3-288 0,1 1 64 15,-4-3 16-15,-3 4 0 0,-4 4 208 0,-7 5 0 16,-7 3 0-16,-8 7-144 0,-7 2 144 0,-9 8 0 0,-10 8 0 15,-14 5 0-15,-17 5 0 0,-9 4 0 0,-9 5 0 0,-4 2 128 16,0 2-128-16,-5 1 144 0,-5-1-144 0,1-1 160 16,7-1-32-16,6 2-128 0,4-4 192 0,4-2-64 15,1-5 0-15,10-3 0 0,7-4 0 0,10-6 0 16,10 0-128-16,10-8 192 0,10-6-192 0,8-2 192 16,6-3-192-16,9-7 0 0,4-5 0 0,3-4 128 15,2 1-336-15,0-2-80 0,1 1-16 0,-3 0 0 16,-4 4-48-16,-6 4-16 0,-4 3 0 0,-4 6 0 15,-5-1 112-15,-11 9 0 0,-11 3 16 0,-14 4 0 16,-12 7 240-16,-7-2 0 0,-6 6-160 0,-2 6 160 16,-4 2 0-16,-4-3 208 0,-5-5-16 0,1 3-16 15,1 3 128-15,4-2 16 0,3-1 16 0,2-2 0 16,6-5-112-16,7-3-32 0,5-4 0 0,12-3 0 0,7-6-64 16,9-6 0-16,8-6-128 0,6-3 192 0,6-4-192 15,4-5 0-15,2-1 0 0,3-4-160 16,3-1-208-16,-1 1-32 0,-4 1-16 0,-1 3 0 0,-5-2 176 0,-6 6 48 15,-6-1 0-15,-8 5 0 0,-6 2 48 0,-7 5 16 16,-7 5 0-16,-4 0 0 0,-5 3 128 0,-6-1 0 16,-10 3 128-16,-5 2-128 0,-6 1 272 0,0 1-16 15,0 0 0-15,-6 2 0 0,-8 3 48 0,0 3 0 16,2-3 0-16,-3 5 0 0,-3-1-96 0,1 4-16 16,-1 3 0-16,-1 2 0 0,-3 0-192 0,1 1 128 15,-5 4-128-15,2 2 0 0,1 1 0 0,-2 4 0 16,-4-3 0-16,5 3 0 0,7-3 0 0,2 0 0 15,0-6 0-15,7-2 0 0,8-5 0 0,8-1 0 0,9-5 0 0,8-6 0 16,5-6-176-16,7-6 176 0,4-7-160 0,9-5 160 16,1-4-160-16,9-5 160 0,3-6-160 15,5 0 160-15,2-2-208 0,4-3 48 0,3 0 16 0,0 1 0 16,2-2 144-16,2 5 0 0,-4 5 0 0,1 5 0 16,-1 1 0-16,-6 8-128 0,-3 4 128 0,-6 6-128 15,-5 7 128-15,-8 4 0 0,-9 4 0 0,-8 7 128 16,-6 1-128-16,-2 6 192 0,-5 3-64 0,-4 8 0 15,-7-4-128-15,-6 8 0 0,-10 4 128 0,3 3-128 16,3 0 144-16,-5 5-144 0,-7 1 192 0,3 2-192 16,1 1 176-16,5 1-176 0,4 0 160 0,1 1-160 15,0 2 0-15,8-1 128 0,6-4-128 0,8 4 0 16,5-2 0-16,3 0 0 0,5 0 0 0,1 0 0 16,3-1 0-16,7 4 0 0,4 2-192 0,5 0 192 15,1-1-496-15,5 0 16 0,3-3 0 0,4 3 0 16,1 1-416-16,3 3-64 15,1-3-32-15,-2 6 0 0,5 0 32 0,-3 6 16 0,1 2 0 0,-3 0 0 0,-5 2 576 0,-8 5 112 16,-4 9 32-16,-4 6 0 0,-3 6 224 0,0 1 0 16,-2 6 0-16,-2 6 0 0,2 1 256 0,2 2 80 15,4 4 32-15,2 4 0 0,-1 3 0 0,4-2 0 16,4-3 0-16,8-5 0 0,7-4-176 0,9-9-48 16,12-9 0-16,9-8 0 0,11-5-144 0,8-11 0 15,7-11 0-15,9-6 0 0,6-6 0 0,16-14 0 16,11-10 0-16,10-14 0 0,13-13 0 0,13-10 0 15,8-10 0-15,11-9 0 0,10-5 0 0,13-9 0 16,10-1 144-16,4-13-144 0,4-8 256 0,9-9 0 0,10-7-16 0,11-11 0 16,10-12 128-16,10-8 16 0,12-2 16 0,7-2 0 15,4 8-208-15,-3 13-64 0,-9 18 0 0,-18 20 0 16,-22 23-128-16,-25 17 0 0,-26 20-160 0,-27 15 160 16,-21 10-240-16,-22 16 48 0,-20 9 16 0,-19 19 0 15,-19 13 176-15,-19 17 0 0,-17 11 0 0,-16 14 0 16,-16 10 144-16,-15 11 64 0,-12 10 16 0,-15 8 0 15,-11 2 0-15,-2 2 0 0,-5 1 0 0,-1-5 0 16,-6-4-224-16,6-8 144 0,11-6-144 0,12-16 128 16,13-11 64-16,15-24 0 0,13-16 0 0,17-14 0 15,14-20-192-15,19-14 0 0,15-14 0 0,12-15 128 16,12-14-128-16,18-19-224 0,15-15 48 0,21-16 16 16,16-11 160-16,13-12 144 0,3-15-16 0,17-9-128 15,12-12 128-15,14-8-128 0,15-10 0 0,8-3 0 0,11-3 0 0,6 2 0 16,6 1-208-16,-1 14 80 15,-1 11-320-15,-13 21-64 0,-12 21-16 0,-26 18 0 16,-25 20-48-16,-22 19 0 0,-20 15 0 0,-21 11 0 0,-17 11 368 0,-19 8 64 16,-14 7 16-16,-13 11 0 0,-15 10 256 0,-14 7 48 15,-16 11 16-15,-11 7 0 0,-16 10 288 0,-9 6 64 16,-7 7 16-16,-8 6 0 0,-7 1-224 0,-4-2-32 16,-4-3-16-16,8-9 0 0,8-7 128 0,12-12 32 15,9-7 0-15,14-18 0 0,13-11 0 0,15-14 0 16,14-12 0-16,12-12 0 0,18-10-448 0,10-19 0 15,12-13 0-15,23-14 0 0,19-14 0 0,17-12 0 16,11-11 144-16,13-11-144 0,13-11 0 0,11-11 0 16,7-7 0-16,16-9 0 0,10-7-144 0,15 2-112 0,13 3 0 0,7 8-16 31,7 5-400-31,-9 20-80 0,-11 14-16 0,-18 20 0 16,-19 14 192-16,-22 21 16 0,-19 13 16 0,-28 18 0 0,-22 9 256 0,-23 11 48 0,-19 14 16 0,-22 9 0 15,-17 12 352-15,-20 12 64 0,-22 14 0 0,-20 12 16 16,-18 7 304-16,-17 13 48 0,-12 10 16 0,-18 10 0 15,-14 4-320-15,-4-1-64 0,0 1-16 0,2-6 0 16,6-8 32-16,11-5 16 0,9-5 0 0,11-10 0 16,8-7 112-16,15-7 32 0,13-3 0 0,13-7 0 15,12-4-368-15,12-5 0 0,10-7 0 0,12-2 0 16,7-3-128-16,12-1-64 0,6-5 0 0,7-3 0 16,7 5-48-16,8-1-16 0,6 6 0 0,2 7 0 0,2 8-48 15,0 11-16-15,0 5 0 0,-7 6 0 0,-5 3 0 0,-2 3 0 16,-1 2 0-16,-3 4 0 15,-3 0-1184-15,3-3-240 0,3-6-48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55:17.60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3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11T20:57:07.293"/>
    </inkml:context>
  </inkml:definitions>
  <inkml:trace contextRef="#ctx0" brushRef="#br0">16461 3166 5519 0,'-9'3'496'0,"-1"0"-496"0,-1-2 0 0,-1 3 0 16,-1 0 1248-16,2 1 160 0,2-2 16 0,-2-1 16 0,0 2-368 0,3 0-80 16,-1 2-16-16,-4-2 0 0,-1-2 0 15,1 2 0-15,1 3 0 0,-1-4 0 0,1-1-16 0,1-1-16 16,3 0 0-16,8-1 0 0,-10 5 96 0,10-5 32 16,-7 4 0-16,7-4 0 0,0 0-64 0,0 0-16 15,-7 5 0-15,7-5 0 0,0 0-192 0,0 0-32 16,0 0-16-16,0 0 0 0,0 0 32 0,0 0 16 15,14 0 0-15,3 0 0 0,2 3-112 0,5-3-32 16,3 0 0-16,3-2 0 0,2 1-208 0,6 0-64 16,7 0 0-16,2 1 0 0,3-2-112 0,5 1-16 15,1 0-16-15,4-2 0 0,3 1 0 0,3-2 0 16,2 1 0-16,0 1 0 0,4 2 80 0,-3 0 0 0,0-1 16 0,4-1 0 16,0-2-48-16,1 2-16 15,-2 2 0-15,0-1 0 0,-2-2-32 0,-2 1-16 16,-3 0 0-16,0-2 0 0,-2-1 0 0,1 3 0 15,-2-1 0-15,1 2 0 0,-2 1 64 0,0-1 16 0,-2 0 0 0,-14 1 0 16,3 0-128-16,5 0-32 16,1 0 0-16,-1 1 0 0,-1-1 32 0,0 2 0 15,-1 2 0-15,-2-1 0 0,-4-1-32 0,0-2 0 0,-1 0 0 0,-3 1 0 16,-3 1-16-16,-2-1-128 0,-2-1 192 0,-3 1-64 16,-3 1 0-16,-4 0 0 0,-3-1 0 0,-3 1 0 15,-1-2-128-15,-2 0 192 0,-4 0-192 0,1 1 192 16,-3 0-192-16,0-1 192 0,-2 0-192 0,1 0 192 15,-8 0-192-15,0 0 0 0,0 0 144 0,0 0-144 16,0 0 0-16,0 0 128 0,6 5-128 0,-6-5 0 16,0 0 0-16,0 0 0 0,0 0 0 0,0 0 128 0,0 0-128 0,0 0 0 15,0 0 0-15,-7 2 0 16,-4-2-768-16,0 1-240 0,-3-1-32 0,0 1-16 16,-1 0-2336-16,1-1-480 0</inkml:trace>
  <inkml:trace contextRef="#ctx0" brushRef="#br0" timeOffset="1274.97">16405 6779 3679 0,'-18'4'320'0,"-1"0"-320"0,-1 4 0 0,1-3 0 0,-3-3 2368 0,1 2 416 16,0 0 80-16,4 1 16 0,1-3-1232 0,2 0-240 15,0-2-64-15,2 0 0 0,0 0-80 0,1 3-32 16,1 1 0-16,2 0 0 0,8-4-224 0,0 0-48 16,0 0-16-16,0 0 0 0,0 0-32 0,0 0 0 15,0 0 0-15,0 0 0 0,0 0-128 0,13-4-16 16,2 3-16-16,3 0 0 0,1-3-272 0,2 1-48 16,5-2-16-16,3-1 0 0,3 2-32 0,6 0 0 15,5-3 0-15,2 3 0 0,2 0 64 0,1 2 16 16,9-6 0-16,2 4 0 0,2 2-112 0,3-1-32 15,6-5 0-15,3 3 0 0,1 1 32 0,1 2 0 16,0-1 0-16,2 0 0 0,-1-1-48 0,-1-1-16 16,-1 0 0-16,-1-2 0 0,-4 3-32 0,1 2-16 15,-2-2 0-15,0-2 0 0,1-2 0 0,-2 3 0 16,-1-3 0-16,1 3 0 0,-1 3-16 0,0-2 0 16,-3-2 0-16,5 3 0 0,0-2-64 0,1-1-16 0,-2-1 0 15,3 3 0-15,0-1 16 0,-1 2 0 16,-3 1 0-16,1 1 0 0,-2 0-16 0,0-1 0 0,-2 1 0 0,0 0 0 15,2 1-16-15,-6 0-128 0,-1 0 192 16,-3 1-64-16,4 0 0 0,-4-1 0 0,-3-1 0 0,-4 0 0 16,-5-2 48-16,-1 0 0 0,-1-4 0 0,-3 1 0 15,-1-2-16-15,-2 1 0 0,-4 2 0 0,-2-3 0 16,0 3-32-16,-1 1-128 0,0-1 192 0,-2-1-64 0,-2 0-128 0,-1 3 160 16,-2-2-160-16,2 1 160 0,-2-1-160 0,-1 2 192 15,-2-3-192-15,0 2 192 0,-3 0-192 0,-1 2 160 16,2-6-160-16,0 4 160 0,-1 0-160 0,-1 3 160 15,-1 0-160-15,-1 0 160 0,1-2-160 0,-2-1 0 16,1 3 144-16,-2 0-144 0,0 1 0 0,-10 0 128 16,10-3-128-16,-10 3 0 0,11 1 128 0,-3 1-128 15,-8-2 128-15,9 1-128 0,-9-1 128 0,8 0-128 16,-8 0 128-16,0 0-128 0,0 0 0 0,0 0 0 16,0 0 0-16,0 0 0 0,0 0 0 0,0 0-320 15,0 0 64-15,0 0 16 16,0 0-3008-16,-14-5-592 0,-10-4-128 0,6-2-32 0</inkml:trace>
  <inkml:trace contextRef="#ctx0" brushRef="#br0" timeOffset="4821.77">12275 11279 7359 0,'0'0'320'0,"0"0"80"0,0 0-400 0,0 0 0 16,0 0 0-16,0 0 0 0,0 0 1216 0,0 0 144 15,0 0 48-15,0 0 0 0,0 0-512 0,0 0-80 16,0 0-32-16,0 0 0 0,0 0 480 0,0 0 80 16,0 0 32-16,0 0 0 0,0-182-112 0,0 364-32 15,0-182 0-15,0 0 0 0,0 0-304 0,0 0-64 16,0 0-16-16,5 9 0 0,-5-9-32 0,8 9-16 15,1-3 0-15,0-2 0 0,1 1-80 0,1-1-16 16,1 1 0-16,2-3 0 0,2 2-48 0,3 0-16 16,2 1 0-16,3-1 0 0,3-3-160 0,2 2-32 15,1-1-16-15,3 0 0 0,3 0-96 0,1-2-16 0,1 0 0 0,3-1 0 16,2 0 0-16,3-1-16 0,-2 1 0 0,6 1 0 16,2 0-64-16,1 0-16 0,1-1 0 0,0-1 0 15,3 2-64-15,1-1-16 0,0 0 0 0,2 0 0 16,1-1 0-16,2 1 0 0,3-1 0 0,1 0 0 15,-1 0 0-15,0-1 0 0,0-1 0 0,1 4 0 16,3 0-16-16,0 0-128 0,1-1 192 0,0 0-64 16,3-2-128-16,-1 1 192 0,-1 2-192 0,3 2 192 15,3 0-64-15,-1 0-128 0,-1-1 192 0,3 3-64 16,-1-1-128-16,1-1 0 0,1 3 144 0,0-1-144 16,1-1 0-16,0-1 0 0,-2-2 0 0,1 0 128 15,2 3-128-15,-1-2 0 0,0 0 0 0,-1-1 128 0,1-1-128 0,-1 0 0 16,1 0 128-16,0 2-128 0,2 0 144 15,-2-1-144-15,1-1 192 0,-4 0-192 0,1 1 176 0,-2 1-176 16,-2 0 160-16,1 0-160 0,-1 2 160 0,1-3-160 16,-1-3 160-16,-2 3-160 0,-2 3 144 15,0-1-144-15,1 0 128 0,2-2-128 0,-3 0 144 0,-1 0-144 16,1 0 160-16,1 1-160 0,-4 0 192 0,3 2-64 16,1-2-128-16,0-1 192 0,-1 0-16 0,0 0-16 15,-1 0 0-15,1 3 0 0,2-1-32 0,-1 1 0 16,1-6 0-16,1 6 0 0,-2-6 16 0,2 2 0 15,-6 2 0-15,1 2 0 0,0-2 48 0,1-1 16 16,1-4 0-16,-3 4 0 0,1 0-64 0,-2 0-16 16,1 0 0-16,-2 3 0 0,0-2 0 0,1-1-128 0,2-1 192 0,0-2-64 15,-3 3-128-15,-1 0 128 0,-2 3-128 0,-2-3 128 16,-2 1-128-16,-2-1 0 0,0-1 144 0,-1-3-144 16,-4 1 128-16,-1 1-128 0,-2-1 160 0,-2 2-160 15,-3 1 192-15,-5 0-48 0,-2 0-16 0,-1 0 0 16,-6-1-128-16,-2-1 128 0,-4 0-128 0,-3-1 128 15,-5 1-128-15,-2 1 0 0,-1-1 0 0,-3 1 128 16,-10 1-128-16,0 0-144 0,0 0 144 0,0 0-208 31,-10 5-2112-31,-14 3-432 0,-15-2-64 0</inkml:trace>
  <inkml:trace contextRef="#ctx0" brushRef="#br0" timeOffset="5856.31">5425 11356 19343 0,'-23'-5'1728'0,"9"4"-1392"16,0 2-336-16,-2-1 0 0,1 0 704 0,-1 3 80 15,4-3 16-15,-1 2 0 0,-1 1 96 0,1 1 32 16,2-2 0-16,1 1 0 0,-1 1-288 0,5-2-64 16,-3 1-16-16,9-3 0 0,0 0 176 0,0 0 32 15,0 0 16-15,0 0 0 0,0 0 48 0,0 0 16 16,0 0 0-16,20 4 0 0,0-1-48 0,0 0-16 0,1-3 0 0,7-1 0 16,0-1-224-16,5 2-48 0,3-2-16 15,5-1 0-15,3 2-176 0,7-2-16 0,5 1-16 0,1-2 0 16,4-1 80-16,3 0 16 0,-1 0 0 0,3-1 0 15,3 2-80-15,1 0-16 0,5-4 0 0,1 2 0 16,1 0 16-16,0-3 0 0,1 2 0 0,2 0 0 16,0 2-96-16,2 1-16 0,2 1 0 0,-4 1 0 15,-2-2-64-15,-3 3-128 0,-5-2 176 0,1 2-176 16,-2 0 192-16,-2 1-192 0,-1 2 192 0,-5-1-192 16,-4-1 192-16,-2-1-64 0,-4 0 0 0,-3 0-128 15,-1 1 256-15,-4 0-64 0,-5-2-16 0,-1 2 0 16,-2 0-16-16,-5 0 0 0,-3 0 0 0,-3 0 0 0,-5-1-32 15,-1 1-128-15,-2 0 192 0,-2 0-64 16,-3 0-128-16,-11 0 192 0,0 0-192 0,0 0 192 0,0 0-192 0,0 0 192 16,10-3-192-16,-10 3 192 0,0 0-32 0,0 0 0 15,0 0 0-15,0 0 0 0,0 0-32 0,0 0 0 16,0 0 0-16,0 0 0 0,0 0-128 0,-12 0 0 16,3-1 0-16,-1 1 0 0,0-1 0 0,1 1 0 15,-1-1 0-15,0 1 0 0,-2 0 0 0,0-3 0 16,-2 3 0-16,0 0 0 0,-2 0 0 0,2 0 0 15,0-1 0-15,1 0 0 0,0-1 0 0,-1 1 0 16,0 1 0-16,-1 0 0 0,2-1 0 0,0 1 0 16,0-2 0-16,3 1 0 0,1 1 0 0,9 0 0 15,-9-1 0-15,9 1 0 16,-8-1-976-16,8 1-128 0,-9 0-32 0,9 0 0 16,0 0-1872-16,-8 3-368 0</inkml:trace>
  <inkml:trace contextRef="#ctx0" brushRef="#br0" timeOffset="10057.52">25597 13135 23039 0,'-12'-7'2048'0,"12"7"-1648"0,-7-4-400 0,1-2 0 16,3-2 512-16,-1-2 32 0,1 4 0 0,3-3 0 16,2-1 736-16,1-4 160 0,5-1 32 0,5-8 0 15,5 1-576-15,2-2-96 0,4-1-32 0,1 2 0 16,-2-4-224-16,3 2-48 0,-1-6-16 0,2 4 0 15,-2-3 96-15,1 1 32 0,-1 5 0 0,-1 1 0 16,-2 1-160-16,-3 7-16 0,-3 2-16 0,-3 3 0 16,-3 5-160-16,1 4-48 0,1 1 0 0,0 5 0 15,-2 5-208-15,-1 1 0 0,0 6 128 0,-2 2-128 0,0 2 176 0,-2 4-16 16,-1-1 0-16,-2 5 0 0,1-5-32 0,-3 3-128 16,-2-3 192-16,2 3-64 0,0 1-128 0,0-2 0 15,-2-4 0-15,-1 1 128 0,1 0-128 0,0-2-144 16,-1 0 144-16,-1-5-208 15,0-4-1264-15,1 0-256 0,1 2-64 0,1-5 0 16,1-9-1376-16,0 0-288 0,0 0-48 0,-17-4-16 0</inkml:trace>
  <inkml:trace contextRef="#ctx0" brushRef="#br0" timeOffset="10303.93">25870 12858 24879 0,'0'0'2208'0,"0"0"-1760"15,0 0-448-15,0 0 0 0,0 0 1056 0,0 0 128 16,0 0 32-16,-1 10 0 0,-1 4 0 0,1 3 0 16,0 4 0-16,-3 6 0 0,-1 3-384 0,-1 4-80 0,-1 2-16 0,0 1 0 15,0 2-96-15,0-1 0 16,-1 2-16-16,2-2 0 0,2 0-176 0,1-2-48 0,1-3 0 0,2 0 0 16,2-7-192-16,5 1-32 0,0-7-16 0,5 3 0 15,0 1 0-15,6-2 0 0,4-5 0 0,1-6 0 16,3-1 32-16,4-2 16 0,0 1 0 0,4-5 0 15,3-4-208-15,4-2-192 0,2 0 48 0,0-3-12176 16,-1-7-2432-16</inkml:trace>
  <inkml:trace contextRef="#ctx0" brushRef="#br0" timeOffset="10912.52">26748 13258 13823 0,'-10'1'1216'0,"0"-1"-960"0,1-1-256 0,9 1 0 16,-9-3 1472-16,9 3 240 0,0 0 48 0,0 0 16 15,0 0-240-15,0 0-32 0,5-12-16 0,4 3 0 16,4-1-336-16,0 2-64 0,2-2 0 0,3 2-16 16,2-3-416-16,2 4-80 0,-2-4 0 0,1 1-16 15,1-3 80-15,1 2 32 0,0 6 0 0,-2 3 0 0,-1 4-160 0,-4 3-16 16,-2 5-16-16,-4 4 0 0,0 4-176 0,-3 6-48 16,-2 1 0-16,-5 6 0 0,-5 2 224 0,-3 2 32 15,-1 2 16-15,-4 0 0 0,-2 0-128 0,-6 1-16 16,-2 1-16-16,0 2 0 0,10-22-192 0,-1 3-48 15,-1-3 0-15,-3 2 0 0,4 1-128 0,-1 1 192 16,2-4-192-16,2-1 192 0,-7 7-192 0,8-4 128 16,3-5-128-16,7-5 128 0,0-11 96 0,7 7 16 15,3-5 0-15,6-2 0 0,4-2 160 0,4-2 48 16,0-1 0-16,3-4 0 0,1 3-272 0,-1-3-48 16,0 1-128-16,1 1 192 0,3-4-192 0,-3 4 0 15,1-3 128-15,-2 2-128 0,-3-2-208 0,-1 5-96 16,-2-3-16-16,0 2 0 15,-4-3-2176-15,0 0-432 0,-2-1-80 0</inkml:trace>
  <inkml:trace contextRef="#ctx0" brushRef="#br0" timeOffset="11340.73">27575 13201 24591 0,'0'0'1088'0,"0"0"224"0,0 0-1056 0,0 0-256 16,0 0 0-16,0 0 0 0,0 0 960 0,0 0 128 0,12 4 16 0,2 1 16 15,0 1-208-15,4 0-32 0,4 6-16 0,2-3 0 16,2 2-224-16,4 2-32 15,0-3-16-15,-1 3 0 0,-3-1-208 0,-3 0-64 16,-3 1 0-16,-2 1 0 0,-3-3-320 0,-2 0 144 16,-3 2-144-16,-2-3 0 0,-8-10-144 0,0 0-144 15,3 12-32-15,-3-12 0 16,0 0-2688-16,0 0-528 0</inkml:trace>
  <inkml:trace contextRef="#ctx0" brushRef="#br0" timeOffset="11534.32">27908 13022 26719 0,'0'0'2368'0,"-11"6"-1888"0,4 7-480 0,-2 2 0 16,-1-1 1056-16,-2 6 112 0,-2 4 32 0,-1 6 0 15,-2-3-112-15,0 5-32 0,-5 5 0 0,0 0 0 16,1-1-592-16,-1-3-112 0,1-2-32 0,2-5 0 0,2 2-144 0,3-3-48 16,3 1 0-16,2-6 0 15,2-5-128-15,4-3 0 0,0-1 0 0,3-11-176 16,0 0-2144-16,0 0-432 0,13-5-96 0,1-6-16 0</inkml:trace>
  <inkml:trace contextRef="#ctx0" brushRef="#br0" timeOffset="11857.76">28211 12878 30399 0,'11'-8'2704'0,"4"-1"-2160"0,8-1-544 0,1 3 0 16,2-2 496-16,0 2-16 16,-2 3 0-16,-6 3 0 0,1 0 96 0,-1 1 32 0,-2 2 0 0,-1 1 0 15,-2 2-336-15,-3 3-64 16,1-1-16-16,-5 7 0 0,-5 0 256 0,-2 5 32 16,-4 4 16-16,-8 14 0 0,-3 0 80 0,-5 1 32 0,-3 0 0 0,-1 3 0 15,-3-5-192-15,2-3-32 0,1-4-16 0,5-1 0 16,4-4-176-16,7-2-48 0,6-5 0 0,3-3 0 15,6-1 48-15,5-4 0 0,7 1 0 0,6-6 0 16,2-3 272-16,-2-2 64 0,1-2 16 0,7-2 0 16,2-1-208-16,3 0-32 0,1-7-16 0,1 1 0 0,-1 0 112 15,-1 0 32-15,-4 1 0 0,-3-1 0 16,-2 2-2128-16,-4 1-416 16,-3 3-96-16</inkml:trace>
  <inkml:trace contextRef="#ctx0" brushRef="#br0" timeOffset="12490.49">29857 12655 15663 0,'0'0'1392'0,"-7"-5"-1120"16,0 0-272-16,1-2 0 0,6 7 2176 0,-10-7 368 15,-2 5 80-15,1 0 0 0,-3 1-944 0,0 2-192 16,-4 3-32-16,2 1-16 0,-2 3-720 0,0-2-144 16,2 6-16-16,-1-3-16 0,-1 2-144 0,4 1-16 15,3-1-16-15,2 2 0 0,1 1-144 0,3-4-32 16,1 3 0-16,4-2 0 0,2-2 0 0,2 1-16 16,2-2 0-16,2-2 0 0,2-1 192 0,0-1 32 15,1 1 16-15,1 3 0 0,0-2-192 0,1 2-32 16,0-1-16-16,-4 0 0 0,0 2-176 0,-5-2 0 15,-1 5 0-15,0-5 128 0,-3-7-128 0,-3 13 0 16,-2 0 0-16,-1-4 0 0,-3 1 192 0,-2-1 0 16,-3 2 0-16,-4-2 0 0,-1 2 80 0,-2 1 32 15,1-5 0-15,-3 1 0 0,-1 0-304 0,1-6 0 16,3 0-128-16,1-4 128 16,1-2-1904-16,4-2-272 0,2 0-64 0,5-3-12720 0</inkml:trace>
  <inkml:trace contextRef="#ctx0" brushRef="#br0" timeOffset="12732.75">30157 12592 25791 0,'0'0'1152'0,"0"0"224"15,0 0-1104-15,0 0-272 0,-1-8 0 0,1 8 0 16,0 0 912-16,-1 10 128 0,0 6 32 0,-1-2 0 0,0-2-400 15,1 10-80-15,-1 2-16 0,1 0 0 0,-3 3-192 0,0-3-64 16,2 3 0-16,-2-3 0 0,4 0-192 0,0 0-128 16,0-3 128-16,0-2-128 0,0-2 0 0,0-1-320 15,3-4 64-15,-1 0 16 16,-2-12-2688-16,0 0-528 0,0 0-128 0,0 0 0 0</inkml:trace>
  <inkml:trace contextRef="#ctx0" brushRef="#br0" timeOffset="12932.98">30349 12552 19343 0,'0'0'848'0,"0"0"192"0,0 0-832 0,0 0-208 15,0 0 0-15,-1 9 0 0,-5 5 1648 0,1 3 272 16,-2 3 64-16,-2 4 16 0,-2 2-880 0,0-1-176 16,-2 6-48-16,-2-1 0 0,-1-1-128 0,0 2-16 15,-3 1-16-15,1 1 0 0,-1-1-80 0,1 1-16 16,-1 0 0-16,1 0 0 0,0-3-448 0,3-4-192 0,2-1 176 0,3 0-176 15,3-7 0-15,2-1 0 0,1-3 0 0,1-4-160 32,3-10-2208-32,0 0-448 0</inkml:trace>
  <inkml:trace contextRef="#ctx0" brushRef="#br0" timeOffset="13259.06">30778 12446 24879 0,'0'0'2208'0,"0"0"-1760"16,0 0-448-16,0 0 0 0,0 0 864 0,0 0 96 15,0 0 0-15,0 0 16 0,-10 0-96 0,-1 2-32 16,3 2 0-16,-1 6 0 0,0-2-320 0,-1 3-64 16,-3-2-16-16,0 5 0 0,0 3-80 0,3-1-32 15,1-1 0-15,3-1 0 0,1 3-144 0,2 0-16 16,1 0-16-16,2 1 0 0,2-5-160 0,3 3 0 15,1 3 0-15,0 2 0 0,0-3 272 0,2-1 32 16,-2 1 0-16,3 0 0 0,-4-2-16 0,-1 1 0 16,-1-2 0-16,-3 0 0 0,-3-1 32 0,-1 3 16 15,-2-2 0-15,-2-2 0 0,2-2 96 0,-3 0 16 16,-1 0 0-16,1-2 0 0,-4 0-160 0,2-5-32 16,-1-3 0-16,1 0 0 0,-2-2-256 0,3-2-224 15,1-8 32-15,3 1-11776 16,2-4-2352-16</inkml:trace>
  <inkml:trace contextRef="#ctx0" brushRef="#br0" timeOffset="13490.66">31126 12075 29487 0,'0'0'2624'15,"0"0"-2112"-15,0 0-512 0,0 0 0 16,-6 8 512-16,1 5-16 0,0 2 0 0,-1 4 0 0,1 3 64 0,-2 5 16 16,-1-1 0-16,0 4 0 0,0-2-208 0,0 2-48 15,0 2 0-15,2-3 0 0,1-3-320 0,1 2 0 16,0-3 0-16,0 4-192 16,1 2-816-16,-2-2-160 0,-2-10-48 0</inkml:trace>
  <inkml:trace contextRef="#ctx0" brushRef="#br0" timeOffset="14004.75">30982 12475 22111 0,'0'0'1968'0,"0"0"-1584"15,12-9-384-15,2-2 0 0,6 4 1440 0,-1-2 208 16,2 3 32-16,-1 1 16 0,2-4-880 0,-2 4-176 15,-1-1-48-15,0-1 0 0,-1 2-464 0,-3 0-128 0,-1-3 0 0,0 3 0 16,-3 0 0-16,2-1 128 0,-3 2-128 0,-10 4 0 16,8-4 0-16,-8 4 0 0,0 0 0 0,0 0 0 15,0 0 0-15,0 0 0 0,0 0 0 0,0 0-128 0,0 0 128 16,0 0 0-16,0 0 0 0,-3 8 0 0,-2 1 144 0,0-3 16 16,-1 3 0-16,2-3 0 15,2 6 48-15,-1-3 16 0,0 2 0 0,2-3 0 0,1-8 16 0,0 0 0 16,-1 10 0-16,1-10 0 0,0 0 144 0,8 4 48 15,-8-4 0-15,12 1 0 0,1 0 64 0,-2-2 16 16,0-1 0-16,-1-1 0 0,1-3-288 0,1 1-48 16,-2 2-16-16,-1-1 0 0,-3-3-160 0,-6 7 128 15,6-7-128-15,-6 7 128 0,0 0-128 0,0 0 192 16,7-5-192-16,-7 5 192 0,0 0-192 0,0 0 0 16,0 0 0-16,0 0-176 0,0 0 176 0,0 0 0 15,-2 10 0-15,1 2 0 0,1-12 0 0,-1 12 128 16,0-1-128-16,1 1 176 0,0-12-176 0,1 9 0 15,-1-9 0-15,0 0-176 0,4 13 176 0,1-2 0 0,-5-11 0 0,0 0 0 16,9 7 0-16,-9-7 0 0,10 6 0 0,-10-6 0 16,10 0-256-16,-10 0 0 0,11-2-16 0,1-4 0 31,-4 1-592-31,-1-5-112 0,1 1-32 0,-1-1 0 16,-7 10-1808-16,9-6-352 0,-1-6-80 0</inkml:trace>
  <inkml:trace contextRef="#ctx0" brushRef="#br0" timeOffset="14540.01">31748 12261 15663 0,'0'0'688'0,"0"0"144"0,0 0-656 0,0 0-176 16,0 0 0-16,0 0 0 0,0 0 2448 0,0 0 464 15,-9 7 96-15,1-1 0 0,-1 6-1568 0,0 0-320 16,-1 2-64-16,0 4-16 0,-3 2-96 0,1 2-32 16,-1 0 0-16,1-3 0 0,2-2-400 0,1 1-64 15,0 0-32-15,3-4 0 0,1-6-96 0,5-8 0 16,0 0-16-16,0 0 0 0,0 0 80 0,0 0 0 0,0 0 16 0,0 0 0 15,10-5 304-15,2-6 48 0,0 1 16 0,4-4 0 16,-2-2-400-16,1-2-80 0,-1 0-16 0,4 2 0 16,1-2-272-16,0 1 160 0,-3-1-160 0,2 3 128 15,-1 1-128-15,-2 5 0 0,-1-3 0 0,-2 7 0 16,0 1 0-16,-12 4 0 0,0 0 0 0,9 5 0 16,-9-5 0-16,7 15 0 0,-4 0-128 0,-4 2 128 15,-3-1 0-15,-1 0 0 0,-3 0 0 0,2-1 0 16,1-1 0-16,0 0 0 0,5-14 0 0,-5 11 128 15,5-11-128-15,-3 8 160 0,3-8-160 0,0 0 160 16,0 0-32-16,0 0 0 0,10-7 0 0,3-2 0 16,1-6 64-16,2-2 16 0,2-1 0 0,3 1 0 15,1-3-32-15,0 3-16 0,-3 0 0 0,0 2 0 16,-1 2-160-16,0 2 0 0,-3 4 0 0,-1 2 128 0,0 3-128 0,-3 3 0 16,3 5 0-16,-2 3 0 0,-3 4 0 0,-2 4 0 15,1 3 0-15,0 1 0 0,-2 4 0 16,0 1 0-16,3-2 0 0,-1 6 0 0,-2 3-160 0,1 0 160 15,-1-4-208-15</inkml:trace>
  <inkml:trace contextRef="#ctx0" brushRef="#br0" timeOffset="15347.78">26455 14304 21183 0,'0'0'1888'0,"0"0"-1504"15,0 0-384-15,0 0 0 0,0 0 1152 0,0 0 144 16,0 0 48-16,-8 4 0 0,8-4 64 0,-8 6 0 16,2 6 16-16,1 0 0 0,0-2-592 0,1 4-112 15,0 2-16-15,2-1-16 0,-1-2-160 0,2 1-16 16,3 0-16-16,2-4 0 0,1 1-224 0,3 1-32 15,2-5-16-15,4 4 0 0,4-8 176 0,0 0 48 16,-3 1 0-16,1-2 0 0,0-3-48 0,-1-2 0 16,0-2 0-16,0 2 0 0,-1-4-144 0,-2 1-48 15,-3 1 0-15,-3-4 0 0,-6 9-80 0,3-12 0 16,-3 1-128-16,-3-2 192 0,-2 3-192 0,-3-1 176 16,0 0-176-16,-1 3 160 0,0-1-160 0,0 2 0 15,1 3 0-15,2 1 0 0,6 3 0 0,0 0 0 16,0 0 0-16,0 0 0 0,0 0 0 0,0 0 0 15,0 0 0-15,9-13 0 0,3 0 0 0,8 2 0 16,2-3 0-16,5-1 0 0,4-2-192 0,0 1 192 16,1-1-192-16,-3 0 192 0,-13 9-128 0,0-5 128 15,1-1 0-15,-2-3 0 0,0 3 0 0,-1-1 0 0,-1 0 0 0,1 0 0 16,6-16 0-16,-4 8 0 0,-6 7 0 0,-3 3 0 16,0 4 0-16,-7 9 0 0,0 0 0 0,0 0 0 15,0 0 0-15,-8 13 0 0,0 3 0 0,0 8 0 16,-3 7 0-16,1 5 128 0,-1 3-128 0,3 4 192 15,-2 6-192-15,4 1 0 0,-3 1 0 0,1-1 128 16,2 1-128-16,-1-2 0 0,4 1 0 0,-1-4 0 16,-1-1 0-16,2-5 0 0,1-5 0 0,2-2 0 15,-3-1-208-15,0-6-128 0,1-5-32 0,-2-3-11472 16,0-5-2304-16</inkml:trace>
  <inkml:trace contextRef="#ctx0" brushRef="#br0" timeOffset="15478.11">26600 14576 34031 0,'0'0'1504'0,"15"-5"320"0,3-1-1456 0,4 2-368 16,6 1 0-16,4-1 0 0,4-1 160 0,2 2-32 15,4-1-128-15,-1 1 192 0,-2-1-192 0,2-2 128 16,-4 5-128-16,2-2-10176 16,-1-1-2112-16</inkml:trace>
  <inkml:trace contextRef="#ctx0" brushRef="#br0" timeOffset="15962.18">27962 13899 26367 0,'0'0'1168'0,"0"0"240"0,0 0-1120 0,0 0-288 16,0 0 0-16,0 0 0 0,3 17 784 0,-1 4 112 15,0 2 0-15,-2 6 16 0,-2 5 64 0,1 3 16 16,0 2 0-16,-2 1 0 0,-1-5-400 0,1 2-80 15,-3 1 0-15,3-2-16 0,-2-7-240 0,1 2-32 16,-1-5-16-16,1 0 0 0,0-7-208 0,2-4 176 16,0-5-176-16,2-10 160 0,0 10-416 0,0-10-96 15,0 0-16-15,0 0-10096 16,9-8-2016-16</inkml:trace>
  <inkml:trace contextRef="#ctx0" brushRef="#br0" timeOffset="16279">28410 13756 19343 0,'0'0'1728'15,"0"0"-1392"-15,-11 8-336 0,0 3 0 16,2 4 1792-16,0 5 304 0,-2 2 48 0,1 5 16 0,-1-1-1040 0,1 2-208 16,-2-2-32-16,1 5-16 0,3 2-320 0,1-1-64 15,0-7-16-15,1-2 0 0,4-4 64 0,-1-1 16 16,1-2 0-16,1-3 0 0,1-13 32 0,0 0 16 15,0 0 0-15,0 0 0 0,11 0 240 0,2-9 64 16,2-5 0-16,-1 0 0 0,1-1-256 0,0-2-32 16,2-4-16-16,-1-7 0 0,2-2-352 0,0 0-80 15,-1 2-16-15,0 3 0 0,1-3-144 0,3 3 0 16,0 4 144-16,-1 1-144 0,-2 3 0 0,-1 3 144 16,-2 5-144-16,-1 2 0 0,1 3 0 0,-5 4 0 15,1 1 0-15,-11-1-192 0,9 10-64 0,-3-1 0 16,-1 5 0-16,-2-4 0 15,-3-10-2496-15,1 12-496 0,0-1-96 0</inkml:trace>
  <inkml:trace contextRef="#ctx0" brushRef="#br0" timeOffset="16593.5">29194 13714 25791 0,'0'0'1152'0,"-8"-6"224"0,-2 0-1104 0,2 4-272 0,-3 2 0 0,1 0 0 15,-2 0 1152-15,0 3 160 0,-4 3 32 0,0 4 16 16,-2 2-608-16,-1-1-128 0,-1 4-32 0,1 1 0 16,0-1-224-16,2-1-48 0,3-1-16 0,4-2 0 15,4 2-96-15,3-4-16 0,3 2 0 0,5-3 0 16,3 1 128-16,4-4 0 0,0 0 16 0,2 1 0 0,2-2-16 0,3-1 0 16,1-1 0-16,-1 2 0 0,-2 2-176 0,-1-1-144 15,-5 0 192-15,-1 3-192 0,-10-8 128 0,8 8-128 16,-4 2 0-16,-3-1 0 0,-2 1 256 0,-6 0 0 15,-3 0 0-15,-4 3 0 0,-2 2 256 0,-3-1 64 16,-2-2 0-16,1-2 0 0,0 1-352 0,-1 1-64 16,3-5-16-16,1-2 0 0,0-3-144 0,6 0-176 15,1-2 48-15,10 0 0 16,-6-10-2304-16,6-1-464 0,4-5-96 0</inkml:trace>
  <inkml:trace contextRef="#ctx0" brushRef="#br0" timeOffset="16799.52">29529 13427 28623 0,'0'0'1264'0,"0"0"272"0,0 0-1232 0,0 0-304 16,0 0 0-16,0 0 0 0,-3 9 880 0,-2 4 112 16,1-2 32-16,-5 13 0 0,-1 2-256 0,0 2-64 0,-2 0 0 0,2-1 0 15,0-1-144-15,2 2-48 0,3 0 0 0,1 1 0 16,2 3-352-16,-1-4-160 0,2-2 128 0,-2 6-128 31,1-2-1200-31,-1-3-320 0,1-4-64 0,-2-2-13216 0</inkml:trace>
  <inkml:trace contextRef="#ctx0" brushRef="#br0" timeOffset="16935.46">29310 13865 28559 0,'5'-12'1264'0,"4"3"272"15,3-4-1232-15,5 0-304 0,2 3 0 0,-4 5 0 0,4-4 1424 0,4 4 240 16,4-2 32-16,3 0 16 0,3 3-1088 0,3-1-224 15,1-1-32-15,0 1-16 0,0 1-352 0,-1 2 0 16,0-2 0-16,12 1-10592 16,-7-2-2192-16</inkml:trace>
  <inkml:trace contextRef="#ctx0" brushRef="#br0" timeOffset="17476.63">30299 13865 4607 0,'0'0'400'0,"0"0"-400"16,3-3 0-16,1-2 0 0,-4 5 3824 0,0 0 672 15,0 0 144-15,0 0 32 0,0 0-2000 0,0 0-400 16,0 0-80-16,-11 3-16 0,-2 1-928 0,-1 6-192 16,-3 1-32-16,0 5-16 0,-1 3-336 0,0 1-64 15,-1 3-16-15,4-1 0 0,1-2-304 0,6-1-64 16,4-2-16-16,3-2 0 0,1-3-208 0,4-2 176 16,4-1-176-16,2-3 160 0,-1-6 336 0,6-1 64 15,4-2 16-15,3-4 0 0,2-4-16 0,1-5 0 16,2-4 0-16,-1-2 0 0,0 3-240 0,-3-1-64 15,-3-2 0-15,-3 3 0 0,-6-3-128 0,-2-1-128 16,-5 2 192-16,-2-2-192 0,-2-3 160 0,-3 5-160 16,-5 3 128-16,-2 3-128 0,-2 2 0 0,0 2 0 15,-2 4 0-15,-2 1 0 16,1 3-1232-16,1 3-128 0,0 3-32 0,3 2-10048 16,1-2-2000-16</inkml:trace>
  <inkml:trace contextRef="#ctx0" brushRef="#br0" timeOffset="17760.45">30712 13643 22111 0,'0'0'1968'0,"0"0"-1584"0,-8 13-384 0,-1 5 0 15,-1 3 752-15,1 3 64 0,0-1 16 0,0 5 0 16,0-4-80-16,0 4-16 0,1-2 0 0,-1 2 0 0,0-5-32 0,0-3 0 16,0 1 0-16,3-5 0 0,1-2 160 0,5-14 32 15,0 0 0-15,0 0 0 0,-3 9 64 0,3-9 0 16,4-5 16-16,1-1 0 0,3-4-32 0,-2-1-16 15,5-7 0-15,-1-1 0 0,1-4-528 0,1-2-96 16,1 2-32-16,2-4 0 0,2 2-272 0,1-3 160 16,1 1-160-16,2 3 128 0,1 5-128 0,0 1 0 15,-2 1 0-15,0 7 0 0,1 1 0 0,-2 6 0 16,-4 1 0-16,-4 5-176 16,-2-1-896-16,1 6-176 0,-1 1-32 0,0 2-16 15,-1 0-1968-15,-1-1-400 0</inkml:trace>
  <inkml:trace contextRef="#ctx0" brushRef="#br0" timeOffset="18135.59">31285 13606 18431 0,'-14'-9'1632'0,"8"9"-1312"0,-3 2-320 0,-1 1 0 15,-3 5 992-15,-2 1 128 0,-1 4 32 0,-2 2 0 16,1 3-64-16,-2 1-16 0,0 0 0 0,-9 10 0 15,3-6-272-15,5 0-48 0,4-3-16 0,4-2 0 16,5-4 32-16,3 0 0 0,4-5 0 0,0-9 0 16,0 0-112-16,9 6-16 0,3-3 0 0,9-5 0 15,2-5-48-15,-2-2-16 0,3-5 0 0,2-3 0 16,-5-2-208-16,2-2-48 0,-1-2-16 0,-1-4 0 0,0-1 0 0,0-1 0 16,2-3 0-16,-6 11 0 0,-1-9 16 0,2-3 0 15,0-1 0-15,1-7 0 0,1-1-192 16,-1 0-128-16,-1-1 192 0,-1 4-192 0,-3 4 128 0,-3 9-128 15,-2 3 0-15,-3 6 0 0,-1 5 0 0,-2 3 0 16,-3 9 0-16,0 0 0 0,-6 10 128 0,-5 3-128 16,-3 9 192-16,-1 4-192 0,-1 6 0 0,-2 5 0 15,-2-1 0-15,-2 6 0 0,-1 4 0 0,0-1 0 16,2 3 0-16,2 0 0 0,1-6-304 0,4-1-16 16,4-3 0-16,2-6 0 15,3-2-1136-15,2-1-224 0,2-7-48 0,-1 4-8784 16,0-4-1760-16</inkml:trace>
  <inkml:trace contextRef="#ctx0" brushRef="#br0" timeOffset="18465.59">31492 13742 18431 0,'0'0'1632'0,"0"0"-1312"15,0 0-320-15,13 1 0 0,1-1 1408 0,1 0 224 16,3 0 32-16,-4-1 16 0,2-1-32 0,3-1-16 0,0-2 0 0,1-3 0 15,-3 2-368-15,1-5-80 0,-1 0-16 0,-2-1 0 16,-2-1-16-16,-2-1-16 0,-2-4 0 0,-3 4 0 16,-3 0-96-16,-3 2-16 0,-3 1 0 0,0 1 0 15,-6 5-256-15,-3 0-48 0,-2 3-16 0,-2 3 0 16,-2 3-416-16,-2 1-96 0,-2 5 0 0,0 1-16 16,1 2-176-16,2 2 0 0,1 3 0 0,4 0 0 15,2 0 0-15,5-1 0 0,2 4 0 0,2-1 0 16,4-2 0-16,5 0 0 0,0-1-144 0,4-3 144 0,3-2-384 0,1-1 0 15,1-2-16-15,2-1 0 16,-1-6-1136-16,-1 0-240 0,1-4-32 16,-2 0-10096-16,-2-2-2000 0</inkml:trace>
  <inkml:trace contextRef="#ctx0" brushRef="#br0" timeOffset="18787.08">31950 13485 21183 0,'0'0'1888'0,"0"0"-1504"15,0 0-384-15,-5 7 0 0,0 2 1744 0,-1 0 288 16,0 3 48-16,0 4 16 0,-4-4-432 0,-1 9-64 16,3-1-32-16,-3 3 0 0,1 2-672 0,1 2-144 15,2-2-32-15,-1 1 0 0,4-1-208 0,-1 1-32 16,0-5-16-16,1-2 0 0,2-1-32 0,-1-1-16 0,-1-7 0 15,3 0 0-15,1-10 48 0,0 0 16 0,0 0 0 0,0 0 0 16,9 2 224-16,1-4 32 0,3-7 16 0,1-2 0 16,4-3-224-16,-1-4-32 0,4-3-16 0,0 1 0 15,1-4-288-15,1 1-48 0,1 0-16 0,1-2 0 16,1-1-128-16,3 5 0 0,0-1 144 0,1 2-144 16,-1 2 0-16,-5 8 0 0,1-2 0 0,2 6 0 15,0 4 0-15,-1 0 0 0,0 2 0 0,-3 3 0 16,-2 1 0-16,2 3-160 0,-2 5 160 0,-6 0-160 15,-1 0-1808-15,-3 2-352 16,-1 0-80-16</inkml:trace>
  <inkml:trace contextRef="#ctx0" brushRef="#br0" timeOffset="19721.32">26620 15754 11967 0,'0'0'528'0,"0"0"112"0,-3 9-512 0,3-9-128 0,0 0 0 0,0 0 0 16,0 12 1984-16,2-2 384 0,-2-10 64 0,0 0 0 15,0 0-640-15,0 0-144 0,11 7-32 0,-1-8 0 0,2-5-112 0,2-3-32 16,1-1 0-16,5-4 0 0,2-5-304 15,1-4-64-15,-2-1-16 0,1-6 0 0,2 4-272 0,0-7-64 16,-2-3-16-16,1-3 0 0,1-2-208 0,-2-1-32 16,-3-1-16-16,-3-3 0 0,-1-2-128 0,-2 3-32 15,-4-2 0-15,-1 9 0 0,-3 5-144 0,-2 8-48 16,-1 2 0-16,0 9 0 0,-2 14 16 0,0 0 0 16,-6-4 0-16,-3 8 0 0,-5 6 112 0,-1 12 32 15,-3 6 0-15,0 7 0 0,-1 1-288 0,1 4 0 16,1 5 0-16,0-3 0 0,1 1 0 0,2-4 0 15,0-3 0-15,3-3 0 0,2-2 0 0,3-1 0 16,2-2 0-16,3-5 0 16,1-3-384-16,3-2-96 0,2-3-16 0,2-3 0 15,-7-12-2592-15,14 1-528 0</inkml:trace>
  <inkml:trace contextRef="#ctx0" brushRef="#br0" timeOffset="19889.34">27271 15299 30575 0,'-10'14'1344'0,"4"1"304"0,-2 2-1328 0,0 2-320 0,0 3 0 0,1 3 0 15,-1-3 176-15,2-2-48 0,-1 0 0 0,1 3 0 16,1 5-128-16,0-6 160 0,-2-3-160 0,2-1 160 16,0-2-32-16,1-1-128 0,2-1 192 0,1-6-64 15,1-8-896 1,0 0-192-16,0 0-48 0,0 0-12096 0</inkml:trace>
  <inkml:trace contextRef="#ctx0" brushRef="#br0" timeOffset="20199.14">27497 15283 20271 0,'-6'9'1792'0,"-2"1"-1424"15,-1 4-368-15,0 1 0 0,0 2 1504 0,0-1 224 16,2-1 64-16,-1 1 0 0,3-4-1056 0,0 2-208 15,0 0-32-15,0-5-16 0,0 0 400 0,5-9 80 16,0 0 0-16,0 0 16 0,0 0 128 0,0 0 32 16,0 0 0-16,7-6 0 0,5-6-208 0,0-2-32 15,2 0-16-15,2-2 0 0,0-2-560 0,1 0-96 16,-2 3-32-16,-1 0 0 0,-1 2-192 0,-1 5 144 16,0-1-144-16,-1 4 128 0,-2 2 0 0,-9 3-128 15,9 6 192-15,-1 7-64 0,-2-1-128 0,-2 6 0 16,-2 5 144-16,1-1-144 0,-3-1 176 0,-1 3-48 15,-3 2 0-15,0-3 0 0,-1 3-128 0,0-3 192 0,0-1-192 16,0-2 192-16,0-5-400 0,1-2-80 0,1-4-16 0,3-9 0 31,0 0-2304-31,0 0-464 0,0 0-80 0</inkml:trace>
  <inkml:trace contextRef="#ctx0" brushRef="#br0" timeOffset="20620.23">27905 15215 6447 0,'0'0'576'0,"0"0"-576"16,0 0 0-16,0 0 0 0,0 0 3248 0,0 0 528 15,0 0 128-15,0 0 0 0,0 0-2880 0,0 0-576 16,9-2-112-16,-9 2-16 0,0 0 400 0,0 0 96 15,0 0 16-15,9-3 0 0,-9 3 288 0,0 0 64 16,0 0 16-16,10-2 0 0,0-3-240 0,-2 0-32 16,-8 5-16-16,10-7 0 0,-2 0-160 0,0-4-48 15,1 4 0-15,3-5 0 0,-3 3-192 0,1-1-32 16,0 4-16-16,0-3 0 0,2 3-128 0,-1-3-16 16,-11 9-16-16,9-9 0 0,-3-3-112 0,-1 5 0 15,-5 7-16-15,5-12 0 0,-5 12 64 0,3-7 16 16,-3-2 0-16,-1 4 0 0,1 5 0 0,0 0 0 15,0 0 0-15,-9 5 0 0,-4 4-48 0,0 0 0 16,1 3 0-16,-1 2 0 0,2-2-208 0,-1 2 0 16,2 1 128-16,1 0-128 0,3 2 0 0,1-4 0 0,0-3 0 0,5-10 0 15,-2 15 0-15,4 0 0 0,0-5 0 16,-2-10 0 0,5 12-352-16,2-2-112 0,0-4-32 0,2-3 0 15,-9-3-2576-15,14-1-512 0</inkml:trace>
  <inkml:trace contextRef="#ctx0" brushRef="#br0" timeOffset="20962.21">28494 14952 20271 0,'0'0'1792'0,"-9"0"-1424"16,0 2-368-16,0 1 0 0,-1 5 1264 0,-2-2 176 15,0 2 32-15,-1 3 16 0,-2 5-560 0,1 0-112 16,-2 2-32-16,2 0 0 0,0 1-128 0,2-1-16 15,-1-1-16-15,1-3 0 0,0-3 32 0,4 0 16 16,8-11 0-16,0 9 0 0,0-9-160 0,10 9-48 16,2-5 0-16,0-2 0 0,2-4-16 0,2-2 0 15,-2-8 0-15,1 3 0 0,-1-2-224 0,1-2-48 16,0 1-16-16,-1-4 0 0,-3-4-160 0,0 3 160 16,-5 5-160-16,3 0 160 0,-4 3 32 0,-1 2 16 15,-4 7 0-15,0 0 0 0,0 0 80 0,0 0 16 16,0 0 0-16,3 13 0 0,-2 6-176 0,0 2-128 15,-1 0 144-15,3-2-144 0,1 1 144 0,1 0-144 16,0 3 128-16,2-3-128 0,2-3 0 0,0 0 0 16,-2-2 0-16,4-3 0 15,0-3-2000-15,1-2-432 0</inkml:trace>
  <inkml:trace contextRef="#ctx0" brushRef="#br0" timeOffset="21412.12">29779 14609 14735 0,'-3'-14'640'0,"3"14"160"0,0 0-640 0,0 0-160 15,0 0 0-15,0 0 0 0,0-13 2064 0,0 13 384 16,0 0 80-16,0 0 16 0,0 0-1136 0,0 0-240 16,0 0-32-16,-9 18-16 0,0 6 208 0,-3 2 32 15,0 3 16-15,1 3 0 0,-2 3-576 0,2 2-112 16,-1 3-32-16,-1-2 0 0,-1-4-304 0,2-5-64 0,0 3-16 0,1-1 0 16,-2-5-144-16,2 1-128 0,1-5 192 0,1-5-192 15,0 0 144-15,4-2-144 0,5-15 0 16,0 0 144-1,0 0-1360-15,0 0-256 0,0 0-64 0,5-11-8432 0,0-6-1680 0</inkml:trace>
  <inkml:trace contextRef="#ctx0" brushRef="#br0" timeOffset="21701.4">29685 14547 27359 0,'0'0'1216'0,"0"0"240"0,11-4-1168 0,0 1-288 16,5 0 0-16,2 1 0 0,1 6 752 0,5-1 80 16,4-1 32-16,1 5 0 0,-1 1-96 0,-1 6-32 15,-1 3 0-15,-3 2 0 0,-3 0-48 0,-2 4-16 16,-4 8 0-16,-2 2 0 0,-7 0-16 0,-1 2 0 16,-4 3 0-16,-4-1 0 0,-4-1-80 0,-2-3 0 15,-3 0-16-15,-2-1 0 0,-3 1-192 0,-2-8-48 16,-2 1 0-16,-1-6 0 0,1-2-128 0,-1-4-48 15,2-4 0-15,2 0 0 0,1-7-144 0,3-1 160 16,4-2-160-16,1-4 160 16,1-2-1248-16,4-4-256 0,1-4-64 0,3-5-10144 15,1-3-2032-15</inkml:trace>
  <inkml:trace contextRef="#ctx0" brushRef="#br0" timeOffset="22029.57">30465 14596 28559 0,'0'0'1264'0,"0"0"272"16,0 0-1232-16,0 0-304 0,0 0 0 0,0 0 0 0,-5 14 0 16,-1-2 0-16,1 0 0 0,-2 6 0 0,1 3 704 0,-4 0 256 15,-3 1 32-15,0 1 16 0,2 2-96 0,1 3-16 16,1-2 0-16,0 0 0 0,1-3-240 0,3 3-48 15,3-4-16-15,2-3 0 0,2 1-112 0,2-3-32 16,4 0 0-16,4-4 0 0,5-2 48 0,2 2 0 16,1-7 0-16,2 2 0 0,2-4 16 0,3-1 0 15,-1 0 0-15,2-3 0 0,4-6-208 0,0-1-48 16,-2-3 0-16,-2 4 0 0,-1-3-128 0,0 1-128 16,-6-3 192-16,0 2-192 0,-2 0 128 0,-4 1-128 15,-4-2 0-15,-2 2 0 16,-4-3-1472-16,-2 5-384 0,-3 6-96 0,-6-11-15648 0</inkml:trace>
  <inkml:trace contextRef="#ctx0" brushRef="#br0" timeOffset="22197.5">30423 14866 24879 0,'0'0'2208'0,"9"-4"-1760"0,2-4-448 0,5 3 0 15,3 1 1056-15,2 2 128 0,5-1 32 16,3 2 0-16,3-4-576 0,1 1-128 0,1 2 0 0,-2-2-16 15,-2-1-208-15,-2 2-32 0,-1-1-16 0,-4 1 0 16,-3-2-240-16,-4-1 128 0,-5 3-128 0,-11 3-9440 16,4-8-1952-16</inkml:trace>
  <inkml:trace contextRef="#ctx0" brushRef="#br0" timeOffset="22329.16">30408 14631 28223 0,'10'-7'1248'0,"4"0"256"0,4-1-1200 0,3-2-304 15,6 1 0-15,4-2 0 0,3 0 480 0,3 1 32 16,2-4 16-16,6 3 0 0,3 1-272 0,4-2-64 16,1 3-16-16,1-2 0 0,-3 2-48 0,-3-1 0 15,-3 3 0-15</inkml:trace>
  <inkml:trace contextRef="#ctx0" brushRef="#br0" timeOffset="23513.86">29053 15128 17503 0,'0'0'768'0,"0"0"176"0,-7-12-752 0,2 1-192 0,3 2 0 0,2 9 0 15,0 0 1472-15,0 0 272 0,-3-9 48 0,3 9 16 16,0 0-544-16,0 0-112 0,0 0-32 0,-1 9 0 0,1-9-352 0,-3 15-64 16,2 3 0-16,0 2-16 0,0-2-48 0,-1 2 0 15,1 3 0-15,1 0 0 0,-2-3-256 0,2-2-48 16,0-2-16-16,0-4 0 0,0 1-16 0,2 0-16 15,-1-7 0-15,-1-6 0 0,0 0 192 0,0 0 32 16,11 0 16-16,0-4 0 0,-1-7 304 0,4-1 64 16,1-2 16-16,1-2 0 0,-2-5-304 0,1-3-64 15,0-1-16-15,0 3 0 0,-1 5-320 0,0 1-64 16,0 0-16-16,-1 2 0 0,-3 2-128 0,2 1 0 16,-5 2 0-16,-7 9 0 15,0 0-912-15,0 0-224 0,0 0-32 0,0 0-10736 16,0 0-2128-16</inkml:trace>
  <inkml:trace contextRef="#ctx0" brushRef="#br0" timeOffset="23933.01">28914 15791 30351 0,'-14'-6'1344'0,"14"6"272"0,-9-5-1296 0,2 2-320 0,7 3 0 0,0 0 0 16,-8-2 1088-16,8 2 160 0,0 0 32 0,-9 6 0 16,9-6-528-16,-7 11-112 0,-1 3 0 0,3-2-16 15,1 4-176-15,-1 1-48 0,-1-2 0 0,1 2 0 16,1 0-80-16,1-1-32 0,1 0 0 0,-1 0 0 0,1-4-48 0,-2 1-16 16,1 0 0-16,-1-4 0 0,1 1-16 0,3-10 0 15,0 0 0-15,0 0 0 0,-4 9 32 0,4-9 0 16,0 0 0-16,0 0 0 0,0 0 128 0,0 0 16 15,5-11 16-15,4-1 0 0,2-4-16 0,1-3 0 16,-2 0 0-16,1 0 0 0,1-1-208 0,-1 1-48 16,-2 1-128-16,1 2 192 0,-1 2-192 0,0 3 0 15,-1 2 0-15,-1 4 0 0,-7 5 0 0,0 0 0 16,0 0 0-16,12 7 0 0,-5 5 0 0,0 4 0 16,-2 2 0-16,-1 2 0 0,-2-1 0 0,-1 1 0 15,1-1 0-15,-2 2 0 0,-2-2 0 0,2 0 0 16,0-1 0-16,0-3 0 0,0-1 0 0,0 1-192 15,2-5 192-15,1-1-160 16,-3-9-1264-16,0 0-256 0,0 0-48 0,9-4-10544 16,0-3-2096-16</inkml:trace>
  <inkml:trace contextRef="#ctx0" brushRef="#br0" timeOffset="24248.06">29397 15775 29823 0,'-14'0'1328'0,"14"0"272"0,-9 2-1280 0,1 3-320 0,-4 3 0 0,2 0 0 16,1 3 608-16,0 0 64 0,0 6 16 0,0-3 0 15,3 1-272-15,0 2-48 0,-1-1-16 0,2-2 0 16,0-2-32-16,3-1 0 0,2-2 0 0,0-9 0 16,0 0-16-16,7 10-16 0,3-4 0 0,3-2 0 0,2-4 128 0,3-4 32 15,1-1 0-15,2-1 0 0,-2-7 64 0,2 2 0 16,0-1 16-16,-2-2 0 0,-4-1-112 0,-2 0-32 15,-3-2 0-15,-3 2 0 0,0 0-64 0,-2 0 0 16,-5 1-16-16,-1 2 0 0,-3 5-32 0,0-2 0 16,-6 1 0-16,0 3 0 0,-3 0-144 0,-1 4-128 15,-3-1 192-15,1 1-192 0,-1 0-160 0,1 0-144 16,2 1-16-16,0-2-16 16,0 1-2144-16,2-1-416 0,6-2-96 0,6 4-16 0</inkml:trace>
  <inkml:trace contextRef="#ctx0" brushRef="#br0" timeOffset="24684.59">29782 15695 25279 0,'-6'22'1120'0,"-3"-10"224"0,0 1-1072 0,-2 2-272 16,2 1 0-16,0 3 0 0,0 0 944 0,2 1 128 15,0-4 16-15,1-2 16 0,-2-1-176 0,1-3-32 16,3 0-16-16,4-10 0 0,0 0 128 0,0 0 16 15,0 0 16-15,0 0 0 0,0 0-128 0,10-9-16 16,0-2-16-16,3-3 0 0,1-5-368 0,1-3-80 0,2-1-16 0,0 2 0 16,2 3-272-16,2 0-144 0,0 0 160 0,1 0-160 15,-3 2 0-15,-1 4 128 0,-3 5-128 0,-2 1 0 16,-4-2 0-16,-2 4 0 0,-7 4 0 0,0 0 0 16,8 9 0-16,-4 4 0 0,0 1 0 0,-4 3 0 15,-4 3 0-15,3 0 0 0,-3-1 0 0,-1-1 0 0,-3-2 0 0,0 2 0 16,-2-1 0-16,4-2 0 0,-2-8 0 0,2 2 0 15,6-9 0-15,0 0 144 0,0 0-144 0,0 0 128 16,0 0-128-16,5-10 128 0,3-4 0 0,3 0 0 16,2-4 0-16,1 1 0 0,2-1 0 0,2-1-128 15,-1 1 192-15,-1 0-64 0,1 0-128 0,-1 3 0 16,-2 0 144-16,1 2-144 0,-1 7 0 0,0 1 0 16,-2-2 0-16,-2 5 0 0,-10 2 0 0,10 11 0 15,-2-2 0-15,-3 6 0 0,-3 4 0 0,1 4 0 16,-3 3 0-16,0-3 0 0,-3 3 0 0,1-2 0 15,-1 2 0-15,-1-2 0 16,-2-4-848-16,1-2-96 0,5-3-16 0,-1 1-11008 16,-2-2-2224-16</inkml:trace>
  <inkml:trace contextRef="#ctx0" brushRef="#br0" timeOffset="25062.79">30652 15570 22111 0,'0'0'1968'16,"0"0"-1584"-16,0-5-384 0,0 5 0 15,0 0 1744-15,0 0 272 0,-9 8 48 0,0-1 16 16,-2 0-544-16,-2 5-128 0,-4 7 0 0,1 0-16 0,-2 0-624 0,-1 6-128 15,-3-3-32-15,5 1 0 0,0 0-160 0,4 0-16 16,3-3-16-16,3-1 0 0,5-3-224 0,2-1-32 16,2-4-16-16,5 1 0 0,3-6 96 0,3-1 16 15,4-7 0-15,3-2 0 0,4-1 144 0,2-7 48 16,-1-3 0-16,2-4 0 0,-1 0-16 0,-1-1 0 16,-5-3 0-16,-1 3 0 0,-3 0 64 0,-2 1 16 15,-2-2 0-15,-3 2 0 0,-3 1-128 0,-3 5-32 16,-5 0 0-16,0 2 0 0,-3 0-352 0,-4-1 128 15,-4 6-128-15,-1-2 0 0,-2 7-240 0,-1 0-112 16,-1-1-32-16,1 5 0 16,-3 1-2736-16,4 2-544 0</inkml:trace>
  <inkml:trace contextRef="#ctx0" brushRef="#br0" timeOffset="25528.61">31279 15406 20271 0,'0'0'1792'0,"0"0"-1424"0,0 0-368 0,-9 0 0 0,9 0 2112 0,-12 3 336 0,5 4 80 0,-4-2 16 15,1 4-1216-15,-2 1-240 0,-2 3-64 0,1 1 0 16,-1-1-480-16,0 5-96 0,-3-3-32 0,2 4 0 16,1 5 64-16,1-4 16 0,8-11 0 0,0 4 0 15,1 0-48-15,2-3 0 0,1 1 0 0,2 1 0 16,3-6-64-16,3 0 0 0,0 1-16 0,4-3 0 0,1-4 48 0,4-4 16 15,2-5 0-15,16-1 0 0,-3-2-144 16,-3-2-32-16,0-2 0 0,-2-2 0 0,0-1 80 0,-1 1 16 16,1 0 0-16,-4 1 0 0,-1-1 32 0,-3 2 16 15,-3 5 0-15,-4 0 0 0,-3 2-144 0,-2 1-48 16,-1 4 0-16,-5 4 0 0,0 0-208 0,0 0 176 16,0 17-176-16,-1 2 160 0,-5 1-160 0,-2 8 0 15,-2 8 144-15,-1 1-144 0,-5 2 128 0,1 4-128 16,-3 8 128-16,0 2-128 0,-1 1 0 0,-1-1 128 15,-2-2-128-15,1 2 0 0,0 1 160 0,1-2-32 16,0-6-128-16,-1-1 192 0,1-3 48 0,0 0 0 0,-2-1 0 16,3-8 0-16,9-18-16 0,0-2 0 0,0 0 0 15,-1-3 0-15,1-5-96 0,0-4 0 16,0-1-128-16,0-2 192 0,-11-12-192 0,6-3-192 0,-1-3 48 0,-1-3 0 31,1-6-2608-31,-3 0-512 0,-13-13-96 0,2 7-32 0</inkml:trace>
  <inkml:trace contextRef="#ctx0" brushRef="#br0" timeOffset="26244.81">28932 15492 5519 0,'0'0'496'0,"0"0"-496"0,0 0 0 0,0 0 0 15,0 0 1664-15,0 0 224 0,0 0 48 0,0 0 16 0,-4-7-528 0,4 7-96 16,0 0-32-16,0-10 0 0,2 1 288 0,0 1 48 16,-2 8 16-16,5-6 0 0,-5 6-32 15,5-10 0-15,0 3 0 0,2 2 0 0,-7 5-320 0,0 0-64 16,0 0-16-16,0 0 0 0,0 0-256 0,0 0-64 16,0 0-16-16,0 0 0 0,0 0-208 0,0 0-32 15,0 0-16-15,0 0 0 0,0 0-48 0,-8 9 0 16,0 3 0-16,0 3 0 0,-1 4-16 0,0 4-16 15,-1 6 0-15,-1 1 0 0,0 4-112 0,0 4-32 16,-1 2 0-16,-1 1 0 0,2 0-144 0,-1-1-48 16,0 1 0-16,3-5 0 0,0-6-80 0,1 1 0 15,3-2-128-15,3-2 192 0,-1-1-192 0,3-3 0 16,3-3 128-16,3-2-128 16,3-3-704-16,4-1-192 0,4-5-48 0,5-1-11968 15,2-5-2384-15</inkml:trace>
  <inkml:trace contextRef="#ctx0" brushRef="#br0" timeOffset="29185.72">26878 17277 20095 0,'0'-15'896'0,"2"6"176"0,0-5-864 0,0-1-208 16,0 2 0-16,-2 4 0 0,0 9 1152 0,1-11 192 15,0 2 48-15,-1 9 0 0,1-10-352 0,-1 10-64 0,0 0-16 0,0 0 0 16,0 0-416-16,0 0-96 16,-1 10 0-16,0 1-16 0,0 4-64 0,-1 6-16 15,0 4 0-15,-2 1 0 0,0 7-128 0,0 1-32 0,-1 2 0 16,0-1 0-16,-1 1-32 0,1-2-16 0,1-3 0 0,1-1 0 16,1-3-144-16,1-4 160 0,1-4-160 0,2-3 160 15,2-4 0-15,-4-12 0 0,0 0 0 0,13 3 0 16,1-3 432-16,1-3 96 0,3-9 16 0,2 0 0 15,3-2-112-15,-2 0-16 0,2-2 0 0,1 0 0 16,2-1-368-16,-1 3-80 0,1 4 0 0,-1 0-128 16,1 6 0-16,-2 2 0 0,-3 2 0 0,-2 5 0 15,-3 1 0-15,-2 5 0 0,-3 3 0 0,-1 2 0 16,-3 5 0-16,-4 0 0 0,-4 0 0 0,-3 0 0 0,-2-4 272 0,-4 2-48 16,-3 2-16-16,-2-1 0 0,-5-5 96 0,-1 1 16 15,-2-4 0-15,2 2 0 0,-1-2-128 0,2-3-32 16,1-4 0-16,1-3 0 0,3-3-160 0,-3-3 160 15,1-1-160-15,5-5 160 16,-2 1-1392-16,3-5-288 0,1-1-48 0,4-2-15184 0</inkml:trace>
  <inkml:trace contextRef="#ctx0" brushRef="#br0" timeOffset="29529.95">27544 17344 26719 0,'-6'-1'2368'0,"6"1"-1888"16,-12 5-480-16,1 2 0 0,-1 0 544 0,1 2 16 15,1 4 0-15,-2 1 0 0,0-3-96 0,-1 3-16 16,0 1 0-16,4 2 0 0,0-2-64 0,2 0 0 16,0-2-16-16,4 1 0 0,0-4-16 0,3-10 0 15,0 12 0-15,0-12 0 0,5 13-96 0,1-3 0 16,-6-10-16-16,14 5 0 0,2-4 16 0,-1-1 0 0,3-5 0 0,0-4 0 15,-1 3 80-15,1-4 32 0,-1 2 0 0,0-4 0 16,0 2-64-16,-2-1-16 0,-1 2 0 0,-1 1 0 16,-3 2 48-16,-2 0 16 0,-8 6 0 0,0 0 0 15,0 0-48-15,0 0-16 0,0 0 0 0,0 0 0 16,7 11-288-16,-2-2 160 0,-2 2-160 0,0 1 128 0,-3-12-128 0,5 10 0 16,0 1 0-16,-5-11 0 15,7 7 0-15,-7-7 0 0,12 5 0 0,0-3 0 16,2 0-1088-16,3-4-240 0,1-4-48 0,1-2-14848 15</inkml:trace>
  <inkml:trace contextRef="#ctx0" brushRef="#br0" timeOffset="29852.22">28361 17160 17503 0,'0'0'1552'0,"0"0"-1232"15,0 0-320-15,0 0 0 0,-10-2 1856 0,0 0 304 0,0 4 64 0,0-180 16 16,-1 366-1088-16,-6-182-192 16,-4 3-64-16,1 0 0 0,0 5-320 0,-1-1-64 0,1-2 0 0,2 0-16 15,2 5 16-15,3-5 0 16,2 1 0-16,3-1 0 0,8-11-160 0,-3 10-32 0,3 0 0 0,4-2 0 16,3 2-176-16,4-3-144 15,3 1 192-15,5 0-192 0,1 3 208 0,5-2-64 16,1 3-16-16,-2-1 0 0,1-1-128 0,-4 3 128 0,-4-4-128 15,-3 2 128-15,-3 2 80 0,-3-4 16 0,-4 3 0 0,-3-4 0 16,-1-8 160-16,-3 12 16 0,-2-3 16 0,-2 0 0 16,-4-2-32-16,0 1 0 0,-4-4 0 0,-2-2 0 15,-1 1-224-15,2-3-160 0,-1 0 192 0,3-1-192 16,3-3-1280 0,2 0-352-16,5-5-80 0</inkml:trace>
  <inkml:trace contextRef="#ctx0" brushRef="#br0" timeOffset="30078.38">28787 17136 25743 0,'0'0'1136'0,"0"0"240"0,0 0-1104 0,-1 10-272 15,1-10 0-15,-4 9 0 0,0 6 1232 0,-1 9 192 16,0 3 48-16,0-4 0 0,1 4-560 0,0-2-96 15,-1 3-32-15,3-4 0 0,0 0-384 0,2 1-80 16,0-4 0-16,0-1-16 0,2 0-304 0,-1-5 0 16,0-5 0-16,2 5 0 15,-1-3-2624-15,-2-12-416 0</inkml:trace>
  <inkml:trace contextRef="#ctx0" brushRef="#br0" timeOffset="30258.75">28528 16828 36863 0,'-5'-9'3264'0,"5"9"-2608"0,0 0-528 0,0-10-128 15,0 10 320-15,0 0 48 0,0 0 0 0,0 0 0 16,0 0-240-16,0 0-128 0,0 0 160 0,10-4-160 16,-10 4 0-16,13 3-208 0,-3-2 16 0,-3 2 0 15,2 4-2304-15,0 2-448 0</inkml:trace>
  <inkml:trace contextRef="#ctx0" brushRef="#br0" timeOffset="30563.82">29593 16950 30287 0,'0'0'1344'0,"0"0"272"0,-8-1-1296 0,1 1-320 15,-1 1 0-15,-2 3 0 0,-1 0 832 0,-2 5 112 16,-1-3 16-16,0 6 0 0,-4-2-320 0,2 4-48 16,-1 0-16-16,3-3 0 0,1 5-128 0,3-1-16 0,5 3-16 0,1-2 0 15,3 1-32-15,2-2-16 0,4 0 0 0,4-1 0 16,3 3 0-16,2-1 0 0,1 1 0 0,3 0 0 16,1 4-48-16,0 2-16 15,-1-3 0-15,2 7 0 0,-6-3 0 0,-4-3 0 16,-3 0 0-16,-5-3 0 0,-3-1 80 0,-6 0 0 0,-3-2 16 15,-5-2 0-15,-2 1-80 0,-4 0 0 0,1-3-16 0,-3-3 0 32,-2-3-720-32,-5-2-144 0,-3-1-16 0,-4-4-18704 0</inkml:trace>
  <inkml:trace contextRef="#ctx0" brushRef="#br0" timeOffset="30990.57">25248 17733 21183 0,'-11'-6'1888'0,"11"6"-1504"16,0 0-384-16,-8-4 0 0,2 0 1088 0,6 4 128 0,0 0 48 0,5-7 0 15,5 0 304-15,5-2 64 0,1 1 16 0,4-1 0 16,2 0-928-16,4-1-176 16,6-2-32-16,1-2-16 0,1-1-176 0,3 4-16 0,1 2-16 15,1 2 0-15,-1-2-288 0,-3 6 0 0,-2-1 128 16,-2 0-128 0,-6 3-1200-16,-3 1-288 0,-2 3-64 0,-7 3-12272 0</inkml:trace>
  <inkml:trace contextRef="#ctx0" brushRef="#br0" timeOffset="31146.71">25375 17894 22111 0,'0'0'976'0,"0"0"208"0,0 0-944 0,0 0-240 15,6-9 0-15,1 2 0 0,5 0 2048 0,3 0 352 16,4-3 80-16,5 2 16 0,5 0-1712 0,3 2-336 16,4 3-64-16,2-4 0 0,-1 2-224 0,-2 1-32 15,-3-1-128-15,-1 0 192 16,-5 0-1616-16,-2 3-336 0,-3-2-64 0</inkml:trace>
  <inkml:trace contextRef="#ctx0" brushRef="#br0" timeOffset="31445.81">25430 17361 21183 0,'0'0'1888'0,"13"-10"-1504"16,0 2-384-16,6-2 0 0,5 2 2048 0,9-1 320 0,10 6 80 0,2-1 16 16,3-5-1376-16,0 4-288 0,2 2-48 0,-2 1-16 15,0 0-32-15,-1 5 0 0,-2 1 0 0,-1 9 0 16,-2 3 0-16,-1 4-16 0,-3 2 0 0,-5 7 0 16,-7-1-208-16,-7 4-32 0,-7 4-16 0,-3 0 0 15,-5 1-112-15,-5 1-32 0,-8 1 0 0,-6-3 0 0,-7 0-16 16,-5-2 0-16,-6 1 0 0,0-2 0 0,-1 1-112 15,2-3-32-15,0-5 0 0,4 0 0 16,0-6-1392-16,4-3-272 16,3-7-64-16,3-5-15360 0</inkml:trace>
  <inkml:trace contextRef="#ctx0" brushRef="#br0" timeOffset="31919.39">30384 16963 19343 0,'0'0'1728'0,"0"0"-1392"15,0 0-336-15,0 0 0 0,-5 12 2544 0,-2 2 432 16,-2 1 96-16,2 4 0 0,-1 2-1968 0,0 4-400 16,2 4-64-16,0-2-32 0,-2-1-400 0,2-2-80 15,-1 4 0-15,4-4-128 0,0-2 128 0,1 0-128 16,-1-2 0-16,2-2 0 15,1-5-1136-15,1-2-272 0,-1-11-64 0,0 0-16 0</inkml:trace>
  <inkml:trace contextRef="#ctx0" brushRef="#br0" timeOffset="32096.6">30287 16819 26719 0,'0'0'2368'0,"-5"-7"-1888"15,0-5-480-15,0 6 0 0,5 6 1792 0,0 0 272 16,0 0 48-16,0 0 16 0,0 0-1392 0,0 0-288 16,0 0-48-16,0 0-16 0,0 0-384 0,0 0 0 15,0 0 0-15,0 0 0 16,7 4-1280-16,2 1-304 0,-9-5-48 0</inkml:trace>
  <inkml:trace contextRef="#ctx0" brushRef="#br0" timeOffset="32401.92">31248 16845 25791 0,'0'0'1152'0,"-9"-3"224"0,-2 0-1104 0,-1 1-272 0,2 6 0 0,0-1 0 0,0 0 1536 0,-2 1 256 16,0 5 64-16,-2-3 0 0,-2 3-960 0,1 2-192 15,-3 3-48-15,-2-3 0 0,1 3-144 0,1 0-16 16,2 1-16-16,2-1 0 0,1 0 80 0,3 0 16 15,2-1 0-15,4 2 0 0,2 0-240 0,3 3-32 16,3 2-16-16,3 1 0 0,2-2-80 0,2 0-16 16,0 0 0-16,4 8 0 0,-2-2 16 0,-3-2 0 15,-2-4 0-15,-3 0 0 0,-3-1-16 0,-3 0-16 16,-3 0 0-16,-1-3 0 0,-4-1 32 0,0 1 16 16,-2-2 0-16,0-7 0 0,-3-2-224 0,-3 0 0 15,-1 1 128-15,0-5-128 16,-4-3-2704-16,-3-2-592 0</inkml:trace>
  <inkml:trace contextRef="#ctx0" brushRef="#br0" timeOffset="32993.58">28131 18585 21183 0,'0'0'1888'0,"5"-8"-1504"16,0-6-384-16,3 3 0 0,0 1 1360 0,4-3 208 15,2 0 32-15,4 2 16 0,6-2-208 0,2 0-32 16,2 3-16-16,1 0 0 0,-2 4-400 0,-2-2-64 16,-1 4-32-16,-2 3 0 0,-4 4-192 0,-3 6-32 15,-2 1-16-15,-3 5 0 0,-5 4-224 0,-3 6-32 0,-4 2-16 0,-5 6 0 16,-3 0 32-16,-5 5 0 0,-7 2 0 0,0-1 0 16,-5-1 16-16,-6 3 16 0,-4-2 0 0,13-14 0 15,0 2-48-15,0-2-16 0,2-3 0 0,4 1 0 16,2-5-16-16,5-3 0 0,5-2 0 0,0 1 0 15,6-14 0-15,6 4 0 0,3-2 0 0,7-2 0 16,7-2 80-16,4-3 16 0,2-3 0 0,4-3 0 0,4-3-240 16,31-10-64-16,-9-1 0 0,-5 6 0 0,-6 5-128 0,-1 0 0 15,-1 3 0-15,0 6 0 16,1 0-1040-16,-4 1-304 0,-4 3-48 0,-1 1-11728 16,-2 0-2368-16</inkml:trace>
  <inkml:trace contextRef="#ctx0" brushRef="#br0" timeOffset="33474.23">29761 18702 21935 0,'0'0'960'0,"4"-4"224"0,-1-1-944 0,1 1-240 16,0-5 0-16,-1 3 0 0,-1 1 1248 0,-1-3 208 0,1 2 32 16,-2-2 16-16,-2 1-80 0,0 3-16 15,2 4 0-15,-6-4 0 0,-2 1-320 0,-2 5-80 0,-3 2-16 0,-2 1 0 16,-4 5-464-16,-9 5-80 0,0 4-32 0,-1 1 0 16,-2 3-112-16,1 4-32 0,2-2 0 0,1 2 0 15,-1-1-48-15,4-2-16 0,2 0 0 0,7-3 0 16,1-1-208-16,8-5 144 0,4-4-144 15,4-1 128-15,-2-10 16 0,15 4 0 0,3-4 0 0,2-4 0 16,3-5 112-16,4-4 0 0,3-10 16 0,2-3 0 16,0-4-32-16,-11 7-16 0,3-5 0 0,4-1 0 0,3-4-80 0,2-3-16 15,1-2 0-15,2-5 0 0,-2-3-128 16,2-4 128-16,1-1-128 0,-3 2 128 0,-2 3-128 0,-4 2 0 16,-3 3 144-16,-3 7-144 0,-6 6 0 0,-3 1 0 15,-3 5 0-15,-2 6 0 0,-3 3 0 0,-3 7 0 16,-2 6 0-16,0 0 0 0,-5 11 0 0,-1 5-240 15,-4 6 64-15,-2 3 16 0,0 5 0 0,-2 3 0 16,0 4 0-16,0 1 0 0,0 1-96 0,1 0-32 16,3-4 0-16,2 1 0 15,2-1-1520-15,3 0-304 0,2 2-64 0,1-4-13584 0</inkml:trace>
  <inkml:trace contextRef="#ctx0" brushRef="#br0" timeOffset="33696.96">30470 18476 25791 0,'0'0'2304'0,"-4"6"-1856"0,-2 3-448 0,0-1 0 15,-2 3 1616-15,-2 3 240 0,-3-1 32 0,0 3 16 16,2 3-832-16,0 4-176 0,-2 0-16 0,1 1-16 15,2-1-608-15,1-3-112 0,0-1-16 0,4 1-128 16,-1-1 0-16,2-2 0 0,2-3 0 0,2-3 0 16,0 0-2288-16,2-5-352 15,2 2-80-15</inkml:trace>
  <inkml:trace contextRef="#ctx0" brushRef="#br0" timeOffset="34160.62">30817 18444 25279 0,'-13'10'1120'0,"10"-6"224"0,-1 3-1072 0,-3 4-272 16,-1 3 0-16,-3 0 0 0,0 1 1072 0,0 3 144 16,0-1 48-16,0 3 0 0,-2 2-336 0,-2 3-64 15,2-4-16-15,3-2 0 0,0-4-144 0,2-2-16 16,2 0-16-16,2-7 0 0,4-6-32 0,0 0-16 15,0 0 0-15,4-4 0 0,2-6 144 0,3 0 48 16,3-5 0-16,2-2 0 0,0-2-448 0,1 0-96 0,3 0-16 0,2-2 0 16,0 1-256-16,2 1 128 15,2 0-128-15,0 2 0 0,0 0 0 0,-1 4 0 0,0 1 0 0,-4 1 0 16,-4 4 0-16,1 4 0 16,-5 1 0-16,-2 4 0 0,-3 3 0 0,-2 7 0 0,-3 3-160 15,-1 0 160-15,-3 6 0 0,-2-4 0 0,-3 2-144 0,-2 1 144 16,-2-1 0-16,0-2 0 0,-1 0 0 0,-1-3 0 15,4-3 0-15,2 0 0 0,2-6 0 0,6-5 0 16,0 0 160-16,0 0-160 0,10-11 160 0,3 1-160 16,2-5 192-16,1-2-48 0,6 2-16 0,0-3 0 15,-2-1-128-15,2 2 160 0,-1 0-160 0,3 2 160 16,-2 1-160-16,-2 1 0 0,-1-1 0 0,-1 7 0 16,-1-1 0-16,-3 5 0 0,-3 3 0 0,1 4 0 0,-2 4 0 0,-1-1 0 15,-3 7-144-15,-2 2 144 0,-3-1 0 0,-1 3-192 16,-2-1 192-16,-4 10-160 15,4 1-1488-15,-1-15-288 0,0 2-64 0</inkml:trace>
  <inkml:trace contextRef="#ctx0" brushRef="#br0" timeOffset="34747.18">31586 18525 8287 0,'0'0'736'0,"0"0"-592"16,0 0-144-16,0 0 0 0,0 0 1904 0,0 0 336 15,0 0 80-15,0 0 16 0,0 0-1088 0,0 0-224 16,0 0-32-16,0 0-16 0,0 0-64 0,10 0-16 16,1-2 0-16,0-3 0 0,2 0 208 0,-1-1 48 15,2-1 0-15,0-1 0 0,-1-2-368 0,1 1-64 16,1-1-16-16,-1 1 0 0,-1-4-208 0,-2 2-48 16,0 2-16-16,-4-1 0 0,-2 2-32 0,-2-3 0 15,-3 3 0-15,0 8 0 0,-3-9 192 0,3 9 48 16,-9-6 0-16,-2 5 0 0,-3 2-256 0,-1 4-64 0,-3 5 0 15,-2 3 0-15,-2 0-192 0,0 3-128 0,1 2 128 0,2 2-128 16,0 3 0-16,2-1 0 0,2-3 0 0,3-1 0 16,4-1 0-16,1-1 0 0,2-1 0 0,3-2 0 15,2-1 0-15,2 1 0 0,3-5 0 0,3 1 0 32,3-3-1392-32,3-2-240 0,1-6-48 0</inkml:trace>
  <inkml:trace contextRef="#ctx0" brushRef="#br0" timeOffset="35093.22">32049 18436 22111 0,'-9'5'1968'0,"-1"4"-1584"0,-2-2-384 0,0 5 0 0,-4 2 752 0,1 3 64 15,-3 1 16-15,3-2 0 0,0 1 208 0,0 0 48 16,1 1 16-16,0 0 0 0,2 0-448 0,1-2-80 15,-2 0-32-15,5-1 0 0,3-9-96 0,5-6 0 16,-5 9-16-16,5-9 0 0,0 0-32 0,0 0 0 16,0 0 0-16,12-4 0 0,0-1 80 0,2-4 16 15,0-5 0-15,4-2 0 0,1 1-176 0,3-1-48 16,1 1 0-16,-2 2 0 0,-2-3-144 0,0 1-128 16,1-2 144-16,-1 4-144 0,-2 3 128 0,-1 1-128 15,-2 3 0-15,-3 1 144 0,-1 1-144 0,-10 4 0 0,0 0 0 16,10 6 0-16,-2 2 0 0,-4 6 0 0,-4 0 0 0,-1 2 0 15,-2 2 0-15,-2 3 0 0,-4 0 128 16,1 3-128-16,-2 2 0 0,-1-5 0 0,-1-2 0 16,0 1 128-16,3-3-128 0,0-1-272 0,2-2 64 0,2-4 16 31,0 1-1600-31,5-11-320 0,0 0-64 0</inkml:trace>
  <inkml:trace contextRef="#ctx0" brushRef="#br0" timeOffset="35428.56">32531 18537 18431 0,'0'0'816'0,"-4"-9"160"16,0 0-784-16,4 9-192 0,-6-8 0 0,1 4 0 0,5 4 1904 0,-12-2 336 15,2 1 64-15,0 3 0 0,-2 2-1392 16,0 0-272-16,-1 3-64 0,-1 0-16 0,0 3-48 0,1 1-16 15,2 3 0-15,1-1 0 0,2-1-48 0,4 1 0 16,2 3 0-16,2-4 0 0,2 0-144 0,3 1-48 16,0 1 0-16,3-2 0 0,0 2 0 0,-1 2 0 15,1-1 0-15,-2 0 0 0,1 0-80 0,-2-1-32 16,-3 0 0-16,-2-1 0 0,-1 1 352 0,-3-4 64 16,-2 2 16-16,-4-4 0 0,-4 1-48 0,-3-1 0 15,-3 2 0-15,7-6 0 0,-2 2-144 0,-3 3-16 16,0-1-16-16,0 1 0 0,1-2-352 0,1 1 144 15,0-3-144-15,-10 3 0 16,9-3-1024-16,5-5-320 0,5-1-64 0</inkml:trace>
  <inkml:trace contextRef="#ctx0" brushRef="#br0" timeOffset="35968.03">32781 18560 17503 0,'0'0'1552'0,"0"0"-1232"0,-9 6-320 0,0 5 0 0,-1 0 1584 0,1 2 256 0,-4 5 48 0,2 1 16 0,0 3-304 0,0 1-64 16,0-2-16-16,1 2 0 0,1 4-496 0,1-3-80 16,-1-3-32-16,3-2 0 0,2-4-464 0,0 0-80 15,1-5-32-15,0 0 0 0,3-10-64 0,1 13-16 16,-1-13 0-16,0 0 0 0,0 0-128 0,5 8-128 15,-5-8 144-15,11 5-144 0,-11-5 352 0,12-1-32 16,1-2 0-16,0-1 0 0,-2 2-64 0,1-2-32 16,-1-2 0-16,-1 0 0 0,-1 3-224 0,-1-4 144 15,-8 7-144-15,10-6 128 0,-2 2-128 0,-8 4 0 16,8-8 0-16,0 3 128 0,-8 5-128 0,8-3 0 16,-8 3 0-16,9-6 0 0,-9 6 128 0,3-3-128 15,2 0 128-15,-5 3-128 0,0 0 0 0,0 0 0 16,6-2 0-16,-6 2 0 0,0 0 0 0,0 0 0 0,0 0 0 0,0 0 0 15,7-6 0-15,-7 6 0 0,0 0 0 0,0 0 0 16,0 0 0-16,9-6 0 0,-9 6 0 0,0 0 0 16,0 0 0-16,9-2 0 0,-9 2 0 0,0 0 0 15,0 0-128-15,0 0 128 0,10 1 0 0,-10-1 0 16,0 0 0-16,10 4 0 0,-10-4 0 0,0 0 0 16,9 3 0-16,-9-3 0 0,0 0 0 0,9 6 0 15,-9-6 0-15,9 6 0 0,-9-6 0 0,8 8 0 16,-8-8 0-16,7 8 0 0,1 1 0 0,-8-9 0 15,5 8-128-15,-1 2 128 0,-4-10 0 0,4 10 0 16,-4-10 0-16,3 10 0 0,-3-10 0 0,4 12 0 16,-4-12 0-16,0 0 0 0,0 0-144 0,0 0 144 15,4 8-1616-15,-4-8-272 0,0 0-48 16,34 0-16-16</inkml:trace>
  <inkml:trace contextRef="#ctx0" brushRef="#br0" timeOffset="36253">32370 17902 27583 0,'0'0'1216'0,"-6"-3"256"0,0-5-1168 0,6 8-304 0,0 0 0 0,0 0 0 15,0 0 800-15,0 0 96 0,0 0 32 0,0 0 0 16,0 0-400-16,0 0-80 0,0 0 0 0,5-6-16 16,-5 6-224-16,0 0-32 0,0 0-16 0</inkml:trace>
  <inkml:trace contextRef="#ctx0" brushRef="#br0" timeOffset="36447.17">31012 17760 41471 0,'-33'-20'3680'0,"12"7"-2944"15,1 4-592-15,2-1-144 0,4 5 0 0,4-2 0 0,1 4-160 0,9 3 160 0,0 0 0 0,0 0 0 16,0 0 0-16,0 0 0 16,-1 15-1360-16,0 0-176 0,1-5-48 0</inkml:trace>
  <inkml:trace contextRef="#ctx0" brushRef="#br0" timeOffset="40979.01">18125 18668 9215 0,'8'3'816'0,"-2"2"-656"15,-6-5-160-15,8 8 0 0,0-3 1664 0,-4 2 320 16,-4-7 48-16,0 0 16 0,0 0-480 0,7 8-96 16,-7-8 0-16,5 4-16 0,-5-4-48 0,0 0 0 15,0 0 0-15,0 0 0 0,0 0-96 0,0 0-32 16,0 0 0-16,0 0 0 0,0 0-192 0,7-6-32 16,-2-6-16-16,-1 1 0 0,-1-2-400 0,-3-1-64 0,2-2-32 0,-2-2 0 15,-2-1-144-15,1 0-16 0,-3 0-16 0,-1-2 0 16,-2-1 16-16,-3-1 0 0,-1 0 0 0,-2-4 0 15,-2 2-112-15,-3-5-16 0,-4 1 0 0,1 0 0 16,-3-3-80-16,-2 4-32 0,-2-1 0 0,-1 0 0 16,-5 0-144-16,2-4 0 0,-1-2 0 0,-2 1 0 15,0 1 0-15,-2 1 0 0,-1 0 0 0,0 1 0 16,0-3 0-16,-1 5 0 0,0 1 0 0,-2-1 0 16,-2 5 0-16,0 0 0 0,-3 2 0 0,-2 2 0 15,0-2 0-15,1 3 0 0,0 3 0 0,1-2 0 16,3-1-128-16,2 1 128 0,-2 1 0 0,1 1 0 15,-2 3 0-15,1 3 0 0,1-4 0 0,0 4 0 16,2 1 0-16,-2-1 0 0,-1 2 0 0,1-1 0 0,-2 2-144 16,2 2 144-16,2-3 0 0,-1 3 0 0,-2 2 0 0,-2-3 0 15,0 0 0-15,0-1 0 0,2-2 0 0,0 3 0 16,-3-2 0-16,1 2 0 0,1 1 0 0,1-1 0 16,1 2 0-16,0 0 0 0,1 1 0 0,2-2 0 15,-1-1 0-15,3 1 0 0,2 1 0 0,-2 0 0 16,-1-3 0-16,0 3 0 0,0 1 0 0,1-1-128 15,0-1 128-15,0 4 0 0,1 0 0 0,2 0 0 16,-1 1 0-16,-1-2 0 0,-1 1 0 0,1 1 0 16,2 3 0-16,1-1 0 0,0-1 0 0,1 2 0 15,0-1 0-15,3 1 0 0,1 1 0 0,0 0 0 16,3 1 0-16,1 1 0 0,0-1 0 0,-1 4-128 0,1-3 128 16,0 3 0-16,-1 0 0 0,1 4 0 0,-1-3 0 15,0 4 0-15,0-1 0 0,-2-3 0 0,0 1 0 0,2 0 0 16,-2 1 0-16,-1 2 0 0,-1-1 0 0,0 0 0 15,-1 2 0-15,2 1 0 0,-1 1 0 0,4-1 0 16,1 0 0-16,-1 0 0 0,0 3 0 0,0 0 0 16,0-1 0-16,1 0 0 0,-1 1 0 0,1 1 0 15,-2 1 0-15,3 4-128 0,1-2 128 0,1 2 0 16,1 3 0-16,1 3 0 0,0-1 0 0,-2 2 0 16,2 0 0-16,0 1 0 0,0 4-128 0,1-2 128 15,1-1 0-15,-1 0 0 0,-1 3 0 0,1 1 0 16,1 0 0-16,2 1 0 0,1 6 0 0,0-3 0 15,-1-2 0-15,1 4 0 0,0-2 0 0,1 0 0 16,2 0 0-16,1-2 0 0,0 3 0 0,-2 1 0 16,1-6 0-16,0 1 0 0,1 1 0 0,0 3 0 0,1 0 0 15,0 1 0-15,0-2 0 0,1 0 0 0,1 2 0 16,1-6 128-16,-1-3-128 0,2 0 0 0,2-1 0 0,-1 0 0 16,0-1 0-16,1 2 0 0,0 0 0 0,1 2 128 15,2 5-128-15,2-4 0 0,-1 2 0 0,1-1 128 16,-2 2-128-16,0-4 0 0,0-1 0 0,0 1 128 15,0-1-128-15,2 2 0 0,-1 0 0 0,0 5 0 16,2 2 0-16,2-5 0 0,1 0 0 0,2 1 0 16,-1-5 0-16,4-1 0 0,-1-3 0 0,-1-2 128 15,1-1-128-15,1-2 0 0,1 2 0 0,-2 2 0 16,3-2 0-16,-4 4 0 0,1 3 0 0,0-3 128 0,0-2-128 16,-1-1 0-1,-1-1 0-15,-2 0 0 0,-1-2 0 0,1 2 0 0,1-5 0 0,2 2 0 0,-1-5 0 0,3 0 0 16,0 0 0-16,3 1 0 0,3 1 0 0,-2-2 0 15,1 0 128-15,2 0-128 0,0 1 0 0,0 2 144 16,-2-2-144-16,-6-8 0 0,2 2 0 0,3 2 0 16,0 1 0-16,1 1 0 0,0-1 0 0,1 2 0 15,-1-2 0-15,13 14 0 0,-2-7 128 0,0-3-128 16,-2-5 0-16,2-1 0 0,1-5 144 0,0 2-144 16,4 0 160-16,1-2-32 0,1-3-128 0,0 3 192 15,1-3-192-15,-2 3 0 0,-1-5 0 0,1 4 0 16,-3-5 0-16,-2 1 0 0,-3-1 0 0,3 0 0 15,-2 0 0-15,4-2 0 0,3-1 0 0,4 0 0 16,3 1 128-16,2 1-128 0,2-1 0 0,-1 1 0 0,-1 3 128 16,-1-3-128-16,-2-3 0 0,-2 1 144 0,-4-2-144 15,0-1 0-15,2-2 0 0,2-1 128 0,2 2-128 0,3-2 0 16,1 1 0-16,2 1 0 0,-1 1 0 0,-1 0 0 16,-1 0 128-16,-2 1-128 0,-4-1 0 0,-2 0 0 15,1-4 0-15,1 2 0 0,2-2 0 0,4 1 0 16,2-1 128-16,6 2-128 0,2-2 0 0,-1 1 0 15,-2 1 0-15,-3-1 0 0,-3 1 0 0,-2-5 0 16,-3 0 0-16,2 0 128 0,2-3-128 0,1 4 0 16,1-4 0-16,3 2 128 0,-2-2-128 0,-1 1 0 15,-3-2 0-15,0-2 0 0,-3 0 0 0,-3-3 128 16,-2-2-128-16,-1-5 0 0,4-1 128 0,2-3-128 16,4-5 0-16,-17 13 128 0,7-6-128 0,4 0 0 0,0-2 0 0,3 0 128 15,-1 0-128-15,0 2 0 0,-1 1 144 0,30-24-144 16,-10 3 0-16,-3 4 144 0,-3 2-144 0,-2-2 0 15,-1-6 128-15,-1-1-128 0,-6-4 0 0,0 5 0 16,-2 1 192-16,-4 5-192 0,-1 6 192 0,-4-1-192 16,1-1 192-16,-4-7-64 0,-1-6 0 0,1-12-128 15,-2-7 256-15,5 3-48 0,-4 1-16 0,1 10 0 16,-3 4 64-16,-2-5 0 0,-4-8 0 0,1-8 0 16,-2-11-128-16,-10 41 0 0,2 0-128 0,-4-1 192 15,1-4-192-15,0 0 176 0,-3-1-176 0,-3-2 160 16,0-1-160-16,-3-39 128 0,-2 18-128 0,-1 12 128 15,-4 4-128-15,1 10 0 0,-1 3 0 0,-2 5 0 16,-2 1 0-16,2 4 0 0,-1 4 0 0,-1 1 0 16,-3 4 0-16,3 2-144 0,2 3 144 0,-2 4 0 15,2 2-496 1,1 3 16-16,1 5 0 0,3 2 0 0,7 3-1936 0,0 0-384 0,0 0-80 0,0 0-14400 16</inkml:trace>
  <inkml:trace contextRef="#ctx0" brushRef="#br0" timeOffset="43497.65">26498 18562 10191 0,'13'0'448'0,"-3"0"96"0,1 0-544 0,1 1 0 0,-1 1 0 0,-1 0 0 15,-1-1 1408-15,-9-1 192 0,12 2 16 0,-12-2 16 16,10 4-384-16,-10-4-80 0,0 0-16 0,0 0 0 16,6 8-192-16,-6-8-64 0,0 0 0 0,3 9 0 15,-3-9-16-15,0 9-16 0,-2 0 0 0,2-9 0 16,0 0 112-16,0 0 32 0,0 0 0 0,0 0 0 0,-11 4 48 0,3-4 16 16,-2-4 0-16,-1 2 0 15,-2-4-304-15,-1 1-64 0,-1-3-16 0,-1 0 0 0,-1-4-144 0,-2 4-32 16,-6-5 0-16,1-2 0 0,-1-3-128 15,-2-1-48-15,-2-2 0 0,-2 0 0 0,1-2-96 0,-3 0-32 16,-4-1 0-16,-2-2 0 0,-3 1-32 0,0 1-16 16,-3-3 0-16,1 4 0 0,-3-5-16 0,0 3 0 15,-3-2 0-15,-2 1 0 0,-1-8-144 0,-5 3 0 16,-1 1 0-16,-1 0 128 0,3-1-128 0,2 5 0 16,2-3 0-16,1 2 0 0,-1-2 0 0,0-2 0 15,-3 3 128-15,0-1-128 0,0 1 0 0,2 1 0 0,2 3 0 16,1-3 128-16,0 3-128 0,1-2 0 15,1 0 0-15,-2-1 0 0,-1 2 0 0,-2 1 0 0,-2-4 0 0,2 4 128 16,-2-2-128-16,-1 3 0 0,-3 2 0 0,0-3 0 16,-1-2 0-16,-4 3 0 0,-2-1 0 0,1 1 0 15,1-1 0-15,3 0 0 0,3 4 0 0,2 1 128 16,2 0-128-16,-2 0 0 0,0-4 0 0,0 1 0 16,2 0 0-16,3 3 0 0,1-1 144 0,0 1-144 15,0 4 0-15,3 1 144 0,-1 2-144 0,-2-3 0 16,-1-1 0-16,-2 0 0 0,-3 2 0 0,1 4 0 15,3-1 0-15,-2 2 0 0,-1-3 0 0,3 5 0 16,-1-2 0-16,1 2 0 0,0-1 0 0,2 1 0 16,2 1 0-16,5 0 0 0,1 0 0 0,2 5 0 15,3-1 0-15,2 0 0 0,2 2 0 0,0 0 0 16,-2-1 128-16,3 1-128 0,1 3 0 0,-2 0 0 0,-4-1 0 16,-3 2 0-16,0-1 0 0,1 4 0 0,0-2 0 15,0 2 0-15,-2 2 0 0,0 0 0 0,-1 0 0 0,1 3 0 16,1-2 0-16,3 4 0 0,1-2 0 0,0 0 0 15,2 1 0-15,-1 3 0 0,4 1 0 0,2 0 0 16,0 2 0-16,2 4 0 0,0 5 0 0,3-1 0 16,3 2 0-16,1 2 0 0,-1-3 0 0,1 3 0 15,2 1 0-15,-4 1 0 0,0 3 0 0,0 1 0 16,0-2 0-16,4 1 0 0,-1-3 128 0,-1 3-128 16,-2-1 0-16,1-1 0 0,0 1 128 0,0-2-128 15,1 1 0-15,2-1 0 0,1 0 0 0,3 2 0 16,-1 0 128-16,2 2-128 0,2 0 0 0,0 0 0 15,-1-2 128-15,3 1-128 0,1 1 0 0,2-2 0 16,-1 0 128-16,1-1-128 0,-2 0 0 0,0 2 160 0,2-1-160 0,1 1 128 16,0 0-128-16,-1-1 0 0,2-2 0 0,-1 2 0 15,-3-2 128-15,3 0-128 0,1-1 0 0,1-3 128 16,-3 3-128-16,4-2 0 0,0-1 0 0,0-2 128 16,1 1-128-16,2-1 128 0,-3 3-128 0,2-2 128 15,0 0-128-15,1 4 0 0,-3-2 0 0,2 2 128 16,0-1-128-16,-1 0 0 0,1-1 144 0,1 1-144 15,-1 2 0-15,1-1 0 0,0-4 0 0,1 1 128 16,2 2-128-16,-1-3 0 0,1-1 0 0,-1-3 128 16,1 4-128-16,-2-3 0 0,0 2 0 0,1-2 128 15,-2 4-128-15,0-2 0 0,-2 0 0 0,2-2 0 16,-2 8 0-16,2-6 0 0,-3 0 0 0,2-2 128 16,-1 3-128-16,0-1 0 0,-2-1 0 0,3-3 128 15,1-2-128-15,0 0 0 0,0 1 0 0,1 0 128 0,2-3-128 0,0 1 0 16,-2 0 0-16,4 4 0 0,-4 1 0 0,2-1 128 15,-1 4-128-15,0-2 0 0,-1 4 0 0,0-4 0 16,0 1 0-16,2 2 128 0,1-5-128 0,-3 3 0 16,2 0 0-16,0-1 0 0,1-1 0 0,0-4 0 15,2 1 0-15,2 3 0 0,0-1 0 0,0 2 0 16,1-1 0-16,0 1 0 0,-2 3 0 0,0-1 0 16,1 1 0-16,0 2 0 15,-1-5 0-15,1 1 0 0,-1-4 0 0,1 1 0 0,2 0 0 0,-2-2 0 16,2-2 128-16,0 2-128 0,0-2 0 0,0 2 0 15,2-3 0-15,1 0 0 0,-1 0 0 0,2 0 0 0,-1 4 0 16,2-2-128-16,3-2 128 0,0 3 0 0,-2-2 0 16,1 1 0-16,-1-2 0 0,-7-6 0 0,2-1 0 0,0 3 0 15,2 2 0-15,1 1 0 0,0 1 0 0,1 0-128 16,1 0 128-16,16 15 0 0,-4-4 0 0,0-6 0 16,-4-4 0-16,2-2 0 0,-1-2 128 0,2 0-128 15,1-1 0-15,0 0 0 0,0-3 0 0,1-1-128 16,-4 2 128-16,3-3 0 0,0 0 0 0,0 0 0 15,-1-3 0-15,0 0 0 0,-2 2 0 0,3-3 0 16,3 2 0-16,0-2 0 0,4 2 0 0,2 1 0 16,1 0 0-16,1 2 0 0,0 2 0 0,1-2 0 15,-2 2 0-15,0 1 0 0,-2-2 0 0,-2-4 0 16,-2 3 0-16,1-5 0 0,1 0 0 0,-12-1 0 16,6 1 0-16,5-3 0 0,5 2 0 0,3 2 0 15,1-2 0-15,0 1 0 0,-2 2 0 0,31 1 0 0,-15 1 0 16,-5-5 0-16,-5 0 0 0,2 0 128 0,3-2-128 15,5-3 0-15,4 1 0 0,-2-1 0 0,-3-1 0 0,-3 1 0 16,-6 0 0-16,-3 0 128 0,-1-2-128 0,2 2 0 16,3-1 0-16,6 0 0 0,1 0 0 0,1-2 0 15,-2 2 0-15,-3 0 0 0,-4-2 0 0,-3-1 0 16,-5 0 0-16,0-3 128 0,1-1-128 0,-13 4 0 16,4-5 0-16,7 2 128 0,5-3-128 0,1 1 0 15,3-3 128-15,-3 1-128 0,1 1 144 0,31-12-144 16,-14 3 192-16,-5 1-192 0,-3 2 192 0,0 0-192 15,1 2 192-15,-1 3-192 0,-1 2 160 0,-2 0-160 16,-4 0 128-16,-4-3-128 0,-4-2 144 0,-1 0-144 16,-2-4 160-16,3-1-160 0,3-3 208 0,3 2-48 0,3-3-16 0,2 1 0 15,-1-4-144-15,-1 0 160 0,-4-3-160 0,-19 14 160 16,2-4-160-16,1-2 192 0,-1 0-192 0,3-1 192 16,3-3-192-16,3 2 160 0,1 2-160 0,33-17 160 15,-9 7-160-15,-9 4 160 0,-6 3-160 0,-8 1 160 16,-2-3-160-16,-6 4 160 0,-2-1-160 0,-5-4 160 15,-3 0-32-15,-2-3 0 0,-4-2 0 0,-2 0 0 16,-1-2 64-16,1 2 16 0,-1-1 0 0,0 4 0 16,0 2-80-16,0 4-128 0,2-1 176 0,-1 3-176 15,1 0 128-15,-1 2-128 0,0-6 0 0,2 1 0 16,0-3 0-16,0-4 0 0,-1-4 128 0,2-1-128 16,0-3 0-16,1-2 0 0,1 2 0 0,-9 18 0 15,2 0 0-15,0-2 0 0,0-3 0 0,0 4 0 16,2-3 144-16,0 0-144 0,0 2 0 0,9-24 144 0,-2 6-144 15,0 6 0-15,-2 2 0 0,1 1 0 0,-1 1 0 0,1 0 0 16,-4-4 128-16,-1 5-128 0,-1 1 0 0,0-1 0 16,-1 1 0-16,-1 2 128 0,-1 1-128 0,1 0 0 15,0-2 0-15,-1 3 0 0,-1 2 0 0,-1-2 0 16,2 1 0-16,1-4 0 0,0-2 0 0,-1 2 128 16,0 5-128-16,1 1 0 0,0-6 0 0,0 6 0 15,-2 2 0-15,1-2 0 0,0 0 0 0,-3 2 0 16,0 1 0-16,2 0 0 0,-3 0 0 0,0 1 0 15,-1 0 0-15,-1 2 0 0,1 1 0 0,-1 2 0 16,-2 3 128-16,-2-3-128 0,0 0 0 0,2 2 0 16,-1-1 0-16,1 12 0 0,-2-6 0 0,2 6 0 0,-3-10-128 0,1 5 128 15,2 5-208-15,0 0 16 0,0 0 16 16,0 0 0 0,0 0-1312-16,-8 15-272 0,2 2-48 0,-2 0-18688 0</inkml:trace>
  <inkml:trace contextRef="#ctx0" brushRef="#br0" timeOffset="47620.53">12643 15627 6447 0,'0'0'576'0,"-5"7"-576"0,-3-1 0 0,8-6 0 15,-8 5 1328-15,1 0 144 0,-1 0 48 0,8-5 0 16,-8 3-432-16,8-3-64 0,0 0-32 0,-7 7 0 16,0-2 80-16,7-5 16 0,-7 4 0 0,7-4 0 15,-5 7-176-15,5-7-16 0,0 0-16 0,0 0 0 16,0 0 272-16,0 0 64 0,0 0 16 0,0 0 0 15,0 0-240-15,10-12-48 0,3 5-16 0,-2-5 0 16,4-3-320-16,1-2-64 0,-1-4-16 0,0 2 0 16,0 1-208-16,1-1-32 15,0-3-16-15,-1 1 0 0,-1 0-96 0,2 1-32 0,0 0 0 0,-2 0 0 16,-3 3-16-16,1 0-128 0,-1 2 192 0,0 2-64 16,-4 3-128-16,1 0 0 0,-2 3 0 0,-6 7 0 15,0 0 0-15,0 0 0 0,0 0 0 0,0 0 0 0,0 0 0 0,0 0 0 16,-2 13 0-16,-3 5 128 15,-2 1-128-15,1 0 128 0,-2 1-128 0,2 2 128 16,2 0-128-16,0-2 0 0,0 2 0 0,2-2 0 0,1 2 0 0,1-3 0 16,1-2 0-16,1-1 0 0,-2-1 0 0,3-1 0 15,-1 0 0-15,2-3 0 0,-4-11-256 0,7 12 32 16,-7-12 0-16,9 7 0 16,-2 2-2192-16,-7-9-432 0,0 0-96 0,0 0 0 0</inkml:trace>
  <inkml:trace contextRef="#ctx0" brushRef="#br0" timeOffset="48998.56">12754 15372 12895 0,'0'0'1152'0,"0"0"-928"16,0 0-224-16,0 0 0 0,0 0 1360 0,0 0 240 15,0 0 32-15,0 0 16 0,0 0-560 0,-1 10-128 16,-1-1 0-16,-1 2-16 0,1 2-208 0,-1-3-32 16,0 3-16-16,0 1 0 0,0-2 80 0,-1 2 32 0,0 4 0 15,-1 1 0-15,0 3-32 0,0 1-16 0,1-2 0 0,-2 4 0 16,2 0-96-16,0-2-16 0,-1 2 0 0,0-1 0 16,3 2-224-16,-1-1-48 0,1-2-16 0,-1 0 0 15,2 0-160-15,0-3-16 0,-1 1-16 0,2-2 0 16,0 1 0-16,0-1 0 0,2-1 0 0,-2-3 0 15,0 2-32-15,0-5-128 0,-2 0 192 0,-2 2-64 0,3 1 16 16,-3-1 0-16,1-3 0 0,-2 3 0 0,-2 2 64 0,0-1 16 16,-4-1 0-16,1-3 0 15,-1 1-32-15,-2-3-16 0,-1 1 0 0,0-1 0 0,-1-2-32 0,0 0 0 16,-1 0 0-16,1-2 0 0,0 1-16 0,-3-4 0 16,0 2 0-16,2-3 0 0,-1-1-128 0,1 1 192 15,-2 3-192-15,0-4 192 0,0-1-192 0,2 1 160 16,-1 0-160-16,-1 0 160 0,-2 0-160 0,-2 0 0 15,1-1 0-15,1 1 0 0,-1 1 0 0,1-1 0 16,-3-1 128-16,0-1-128 0,-1 1 0 0,0 1 0 16,0 1 0-16,-2-2 128 0,-2-4-128 0,2 3 0 15,1 0 0-15,-1 1 0 0,0-2 0 0,2 2 0 16,3 0 0-16,0 0 0 0,2 1 0 0,1-2 128 16,6-1-128-16,0 1 128 0,-3 2-128 0,1 0 0 15,1-1 0-15,2 0-176 0,1-1 176 0,2 1 0 16,-3-1 0-16,2 2 0 0,-2-3 0 0,1 1 0 15,0-2 0-15,0 3 0 0,0-1 0 0,-2 2 0 16,-2-5 0-16,0 3 0 0,-2 0 0 0,1 0 0 16,-2-3 0-16,2 1 0 0,0 0 0 0,-1 0 0 0,2-1 0 15,0 1 0-15,-3-1 0 0,-1 0 0 0,1-1 0 0,1 2 0 16,0 0 0-16,0 0 0 0,-1-1 0 0,1 2 0 16,-1 0 0-16,0 0 128 0,-1 2-128 0,1-1 0 15,3 0 0-15,-2 0 128 0,-2 1-128 0,0-1 0 16,-3 1 0-16,1 0 0 0,1-1 0 0,2 2 128 15,-1 0-128-15,1 0 0 0,-1-2 128 0,1 2-128 16,-2 2 128-16,1 0-128 0,0-4 160 0,2 1-160 0,-1-1 192 0,-1 2-64 16,0-3-128-16,3 1 192 0,-3-2-64 0,4 0-128 15,0 3 176-15,0 1-176 0,3-2 192 0,-2 2-64 16,1 0 0-16,3 0-128 0,0 2 176 0,9-2-176 16,-9 2 160-16,9-2-160 0,0 0 0 0,0 0 0 15,0 0 0-15,0 0 0 0,0 0 0 0,0 0 0 16,0 0 0-16,10 12 0 0,0-3 0 0,2-1 0 15,2 0 0-15,1 2 0 0,3-2 0 0,1 2 0 16,1-2 0-16,3 3 0 0,-4-5 0 0,5 5 0 16,3-2 0-16,0 1 0 0,-1-3 128 0,2 3-128 15,0 2 0-15,4-3 144 0,1 1-144 0,3-2 0 16,0 0 144-16,3-1-144 0,0 2 128 0,2 1-128 16,1 1 128-16,0-3-128 0,-2-2 0 0,1 2 128 15,0-2-128-15,1 3 0 0,1-5 0 0,0 0 0 16,-1 0 0-16,2 1 128 0,2-4-128 0,4 2 0 0,2-2 128 0,0 0-128 15,-4-1 128-15,1 0-128 0,-2 0 128 0,-2 0-128 16,0 0 0-16,1 1 144 0,1-2-144 0,2 0 0 16,2 1 192-16,1 0-192 0,2-1 192 0,-1-1-192 15,0 0 160-15,2-2-160 0,0 0 128 0,2 2-128 16,3-1 128-16,2 0-128 0,3-3 128 0,1 1-128 16,-1 0 128-16,1-3-128 0,0 2 0 0,1 3 128 0,2-2-128 15,1-2 0-15,0 3 144 0,0-1-144 0,-2-3 0 0,1 2 128 16,-2-4-128-16,-1 2 0 0,0 4 0 0,2-1 128 15,0 1-128-15,0-1 0 0,0 0 0 0,1-2 0 16,0 1 0-16,2 4 128 0,0-1-128 0,2 0 0 16,-2 0 0-16,0-2 128 0,-1 0-128 0,0-1 0 15,-3 2 0-15,4 2 128 0,3 2-128 0,-3-1 0 16,-2 0 0-16,-1-2 128 0,1 0-128 0,0 0 0 16,-2 2 0-16,-1-1 128 0,0 0-128 0,-1-1 0 15,-1 1 0-15,-1-3 0 0,0-2 0 0,-4 2 0 16,0-4 0-16,2 3 0 0,1 1 0 0,0-4 128 15,-1 0-128-15,-1-4 0 0,-1 5 0 0,-1-4 144 16,-1 1-144-16,0 0 0 0,-1 0 144 0,2 1-144 16,-4-3 0-16,1-3 144 0,-2-1-144 0,-2 1 0 0,-4-2 0 0,-1-1 128 15,-3 0-128-15,-1-3 0 0,0-3 144 0,0 2-144 16,4 2 0-16,-2 0 144 0,-2-3-144 0,1-2 0 16,2 2 144-16,-1-1-144 0,-3 3 0 0,0 2 144 15,-2-4-144-15,1 1 0 0,-4 1 0 0,1 3 0 16,1 0 0-16,-1 1 0 0,-1 2 128 0,-3-2-128 15,-1 1 0-15,-3 1 0 0,1-3 0 0,0 3 0 16,-4 4 0-16,0 0 128 0,-2 0-128 0,-1 3 0 16,-3-1 0-16,-1 3 0 0,-2-2 0 0,-1 4 0 15,-2 0 0-15,-2 0 0 0,-6 1 0 0,-1 0 0 16,-5 4-432-16,0 0 48 0,0 0 0 0,0 0 0 31,0 0-1856-31,0 0-384 0,0 0-64 0,-14 2-14416 0</inkml:trace>
  <inkml:trace contextRef="#ctx0" brushRef="#br0" timeOffset="49281.76">17651 14997 33167 0,'11'-8'2944'0,"2"3"-2352"16,6-1-464-16,6 3-128 0,7 3 320 0,5 3 32 15,4 2 16-15,3 0 0 0,3 0 16 0,0 5 16 16,0-1 0-16,0 5 0 0,0 3-128 0,0-1-16 16,-3 2-16-16,-2 1 0 0,-4 1 16 0,-4 2 0 0,-3 1 0 15,-5 0 0-15,-5 2-256 0,-6 4 176 0,-5 2-176 0,-7-1 160 16,-7 3-160-16,-5 4 0 0,-4 5 0 0,-3-4 128 16,-6-1-128-16,-3 1 192 0,-8 2-192 0,0-5 192 15,-6-2-192-15,0 0 0 0,-7-1 0 0,-2-3 0 31,-3 2-1984-31,-7-3-464 0,-8-2-112 0,-7-1 0 0</inkml:trace>
  <inkml:trace contextRef="#ctx0" brushRef="#br0" timeOffset="50185.38">10792 16159 11967 0,'0'0'1072'0,"0"0"-864"0,0 0-208 0,0 0 0 0,-4-7 2960 16,4 7 560-16,0 0 96 0,0 0 32 0,0 0-2576 0,0 0-512 16,0-5-112-16,0 5 0 0,3-8-208 0,-3 8-48 15,3-6 0-15,0-3 0 0,-1 0-64 0,-2 9 0 16,0 0-128-16,0-10 192 0,0 1 272 0,-1-1 48 16,-1 2 16-16,-2-2 0 0,-1 3 256 0,0-1 48 15,-2 0 16-15,1 3 0 0,-2-1-112 0,-1 0-32 16,-1-1 0-16,-1 0 0 0,-3 2-144 0,2 1-48 15,-2-3 0-15,0 1 0 0,-1 1-96 0,0-4-32 16,-2 1 0-16,1-2 0 0,-1 1 0 0,-2-1-16 16,-1 3 0-16,-4-4 0 0,-3 0-16 0,-2-1 0 15,-2 4 0-15,0-1 0 0,-2-3-80 0,-1 5-16 0,0 2 0 16,0-3 0-16,-2 0-32 0,-1-1-16 0,-3 4 0 0,-2-1 0 16,-1 0-32-16,-4 0-16 0,-6 3 0 0,0-4 0 15,-4 1 0-15,1 1 0 0,0-3 0 0,-1 3 0 16,-3 1 0-16,-2-2 0 0,-4 1 0 0,0-1 0 15,-4-7 64-15,2 0 16 0,2 0 0 0,1-1 0 16,-2 3-32-16,0 1 0 0,-3-4 0 0,1 0 0 16,0 0 0-16,3 2 0 0,1-3 0 0,2-1 0 15,1 0-64-15,1 2-16 0,1 2 0 0,0-2 0 16,-1-3-128-16,4 3 160 0,2 0-160 0,3 2 160 16,3-1-160-16,2-1 0 0,1-1 0 0,4 3 0 15,-1-2 0-15,2 0 0 0,-1 3 0 0,4-1 0 16,2-3 0-16,6 2 0 0,3 6 0 0,4-3 0 15,3 1-176-15,5-3-16 0,3 8 0 0,6-3 0 16,2 0-1248-16,4 7-256 16,0-6-48-16,0 6-17312 0</inkml:trace>
  <inkml:trace contextRef="#ctx0" brushRef="#br0" timeOffset="51253.54">2241 13613 13583 0,'0'0'592'0,"0"0"144"0,-5 7-592 0,5-7-144 0,-8 10 0 0,3-3 0 16,3 4 1264-16,2-11 208 0,0 0 64 0,-2 8 0 16,2-8-192-16,0 0-48 0,0 0 0 0,0 0 0 15,0 0 80-15,0 0 16 0,11-7 0 0,-3 1 0 16,3-5-48-16,0-3-16 0,2-5 0 0,1-3 0 16,2 2-544-16,2-7-96 0,1 0-32 0,3-5 0 15,1 1-224-15,1-4-48 0,1-3-16 0,1-1 0 0,-2-2-112 0,0-6-32 16,0-5 0-16,0-3 0 0,-1-2-32 0,0-5-16 15,-4 0 0-15,0 1 0 0,-2-2-176 0,-2 7 128 16,-1 0-128-16,-3 7 128 0,-1 8-128 0,-2 4 0 16,-3 4 0-16,0 3 0 0,-1 4 0 0,-3 2 0 15,-2 6 0-15,0 6 0 0,-2 0-128 0,1 7 128 16,-5-1 0-16,-5 10 0 0,-4 3 0 0,0 11-144 16,-2 7 144-16,-4 9 0 0,-2 7-128 0,0 5 128 15,0 6 0-15,-1 7 0 0,-2 7 0 0,2 3 0 16,2 2 0-16,2-4 0 0,1-3 0 0,2 0 0 15,3-3 0-15,7-2 0 0,2-8 0 0,2-4 0 16,4-4 0-16,5-2 0 0,3-3 128 0,2-5-128 16,1-5 0-16,2 0 144 0,2-7-144 0,3-1 128 15,1-4-128-15,3-2 128 0,-1-5-128 0,4-3 0 16,-1-6 0-16,2-1 0 16,2-4-1472-16,-1-1-336 0,-3-6-64 0,0 2-13600 0</inkml:trace>
  <inkml:trace contextRef="#ctx0" brushRef="#br0" timeOffset="51487.63">3145 13456 26719 0,'0'0'1184'0,"0"0"240"0,0 0-1136 0,0 0-288 0,0 0 0 0,0 0 0 0,0 0 1376 0,0 0 224 15,0 0 32-15,0 0 16 0,0 0-480 0,0 0-80 16,0 0-32-16,0 0 0 0,0 0-560 0,0 0-112 16,0 0-32-16,0 0 0 0,11-2-208 0,-11 2-144 15,8-3 192-15,-8 3-192 16,0 0-784-16,0 0-272 0,0 0-48 0,0 0-9504 16,10 1-1888-16</inkml:trace>
  <inkml:trace contextRef="#ctx0" brushRef="#br0" timeOffset="51938.95">3319 13083 12895 0,'0'-7'1152'0,"0"-2"-928"0,1 0-224 0,-1 6 0 16,-1-5 1216-16,1 0 192 0,0-2 32 0,0 10 16 15,0 0 144-15,0 0 16 0,0-6 16 0,0 6 0 0,0 0-368 0,0 0-80 16,-4 7-16-16,3 4 0 0,1-11-208 0,-5 17-64 16,-3 2 0-16,0 6 0 0,3 1-80 0,-3 5-32 15,0 1 0-15,-2 2 0 0,-2 3-192 0,2 0-32 16,0 2-16-16,0-2 0 0,-2-3-240 0,6-2-48 16,0 2-16-16,2-4 0 0,1-9-112 0,3 1 0 15,0 1-128-15,3-8 192 0,-2-2-192 0,-1-13 0 16,5 12 128-16,-5-12-128 0,0 0-256 0,10 3-112 15,3-4-16-15,-3-3 0 16,0-6-3008-16,-1-1-624 0</inkml:trace>
  <inkml:trace contextRef="#ctx0" brushRef="#br0" timeOffset="52289.65">3736 13042 21183 0,'0'0'1888'0,"-4"11"-1504"0,0 1-384 0,-2 3 0 16,1 1 848-16,-2 2 112 0,-4 3 0 0,0 3 16 16,-2 0 272-16,-2 0 48 0,-2 5 16 0,1-2 0 15,-2 1-288-15,0-1-48 0,0-3-16 0,2-4 0 16,2-1-336-16,3-2-80 0,3-2-16 0,1-6 0 16,2-1-208-16,5-8-64 0,0 0 0 0,0 0 0 15,9-8 288-15,0-1 48 0,5-5 16 0,0-3 0 16,1-2-240-16,4-1-48 0,3-7-16 0,-1 1 0 15,2 0-304-15,-1 1 0 0,0 2 128 0,0-1-128 0,1-2 0 16,0 7 0-16,-3 2 0 0,0 3 0 0,-3 3 0 16,1 2 0-16,-1 7 0 0,-3 4 0 0,0 7 0 0,-4 3 0 15,-1 3 0-15,-3 4 0 0,-2 7 0 0,-2-1 0 16,-3 5 0-16,-1-2 0 0,-3 3 0 0,-1 1 128 16,-1-3-128-16,0 0 160 0,1-1-160 0,1-4-272 15,1 2 64-15,0-3 16 16,2-6-1792-16,-1-4-336 0,3-1-80 0,0-12-12368 0</inkml:trace>
  <inkml:trace contextRef="#ctx0" brushRef="#br0" timeOffset="52620.5">4437 13076 19343 0,'0'0'848'0,"0"0"192"0,0 0-832 0,0 0-208 15,7-5 0-15,0-3 0 0,1 5 1440 0,2-1 240 16,0-4 48-16,-1 1 16 0,3-2-624 0,-1 0-128 0,-1 0-32 0,2-1 0 16,-5-4-272-16,1 1-64 0,-3 2-16 0,-1-2 0 15,-4 1-128-15,-1 4-32 0,-2-3 0 0,1 5 0 16,-5 2-64-16,1 0 0 0,-3 2-16 0,-2 6 0 15,-3 1-128-15,-3 7-32 0,-2 5 0 0,-1 2 0 16,-2 3-64-16,-1 2-16 0,0 5 0 0,4-1 0 0,1 0-128 16,4 2 160-16,2 0-160 0,4-1 160 0,3-5-160 0,2 0 0 15,5-2 0-15,3-4 128 0,1-3-128 0,4-5 0 16,4 1 0-16,3-4 0 16,2-3-1104-16,1-4-256 0,2-4-48 15,1-3-13104-15</inkml:trace>
  <inkml:trace contextRef="#ctx0" brushRef="#br0" timeOffset="53050.9">4975 12879 12895 0,'0'0'1152'0,"0"0"-928"16,-6 0-224-16,-1 1 0 0,0 3 2448 0,-2 3 448 15,-2-1 96-15,-2 0 16 0,-2 7-1536 0,3 2-288 16,1 2-64-16,0 1-16 0,0 2-336 0,1-1-80 15,1 1-16-15,3 1 0 0,-2-5-144 0,4 2-16 16,2-2-16-16,0 1 0 0,4-4-240 0,0-6-32 16,2 4-16-16,1-5 0 0,0-1-16 0,2 0 0 0,-7-5 0 0,8 0 0 15,0-1 128-15,1-3 32 16,2-1 0-16,1 0 0 0,-2-3-96 0,1 2 0 0,-2-1-16 0,4-1 0 16,-2 0-48-16,1-4 0 0,-2 1 0 15,2 2 0-15,-1-2 32 0,-1 1 0 0,-2-4 0 0,-1-2 0 16,1 1 16-16,0 0 0 0,-5 1 0 0,1-1 0 15,-2-1-64-15,-1 0-16 0,-1 2 0 0,0 2 0 16,0 1-160-16,-1 2 0 0,-1 3 0 0,2 6 0 0,0 0 0 16,0 0 0-16,-5 1 0 0,5-1 0 0,-5 9-128 0,1 0 128 15,2 5-160-15,0 2 160 0,2 2-128 0,3 1 128 16,1-1 0-16,1 2-144 0,1-2 144 0,4 0 0 16,-1 0 0-16,3-1-128 0,-1 2 128 0,3-2 0 15,1-3 0-15,1-4 0 0,0 0 0 0,1-5 0 16,1 2 0-16,1-3 0 15,1-7-368-15,-1-1-32 0,-1 0-16 0,0-2 0 16,-1-5-2576-16,-1 0-512 0,-2-1-96 0</inkml:trace>
  <inkml:trace contextRef="#ctx0" brushRef="#br0" timeOffset="53349.18">5570 12700 21183 0,'0'0'1888'0,"0"0"-1504"16,0 0-384-16,0 0 0 0,-5 9 1536 0,0 5 224 0,-1 1 48 0,-1 2 16 16,0 3-896-16,-1 2-176 0,0 2-48 0,1-1 0 15,-2-1-176-15,0 4-32 0,0-1-16 0,1-2 0 16,1-1-208-16,0-6-32 0,2 1-16 0,1-4 0 16,1-2-80-16,0-5-16 0,3-6 0 0,0 0 0 15,0 0 400-15,0 0 80 0,0 0 16 0,6-6 0 16,2-7 16-16,1 1 16 0,0-1 0 0,1-2 0 15,2-2-336-15,-1 1-64 0,2-2 0 0,-1 1-16 16,2-1-240-16,0 3 144 0,0-1-144 0,0 4 128 0,-1 1-128 0,1 1 0 16,-1 3 0-16,-2 5 0 0,-2-1-192 15,-1 2 0-15,-8 1-16 0,7 2 0 16,-7-2-2496-16,7 4-496 0</inkml:trace>
  <inkml:trace contextRef="#ctx0" brushRef="#br0" timeOffset="54019.13">6009 13008 23951 0,'0'0'1056'0,"0"0"224"0,0 0-1024 0,0 0-256 16,0 0 0-16,0 0 0 0,9-4 960 0,2-1 144 15,0-8 32-15,6 0 0 0,2-2-352 0,3-3-64 16,2-1-16-16,0-3 0 0,1 0-240 0,1-6-48 16,-1 0-16-16,1-3 0 0,3-1-16 0,-2 1-16 15,-2-1 0-15,-1-4 0 0,-1-3 112 0,-1-2 32 16,-1-2 0-16,-2-5 0 0,-1 2-192 0,-1-2-16 0,-1-5-16 16,-2 1 0-16,0 2-160 0,-4 2-128 15,-3 5 144-15,1 5-144 0,-2 6 0 0,-3 7 0 16,-3 1 0-16,0 7 0 0,0 6 0 0,-3 3 0 15,-3 6 0-15,-2 5 0 0,-1 8-128 0,-5 5 128 16,-4 3 0-16,0 12 0 0,-1 4-128 0,0 6 128 16,-3 6 0-16,-1 0 0 0,1 3-128 0,0 2 128 15,2 2 0-15,2-1 0 0,3-5 0 0,3-4 0 0,5 1 0 16,1-6 0-16,4-3 0 0,2-3 0 0,1-4 0 0,3-1 0 16,2-4 0-16,2-3 0 0,2-5 0 0,2-3 0 31,0-4-960-31,1-3-96 0,1-3-16 0,5-7-13840 0</inkml:trace>
  <inkml:trace contextRef="#ctx0" brushRef="#br0" timeOffset="54217.83">6687 12507 28095 0,'0'0'1248'0,"3"9"256"0,-3-9-1200 0,4 7-304 16,0 5 0-16,-1-2 0 0,0 3 464 0,2-1 48 15,0 1 0-15,3 1 0 0,2 0-160 0,1 1-32 16,2-3 0-16,0-1 0 0,1 1-160 0,0-5-32 16,1 5-128-16,0-6 192 0,-1-1-416 0,0 0-96 15,-1-2 0-15,0-2-8816 16,-1 0-1744-16</inkml:trace>
  <inkml:trace contextRef="#ctx0" brushRef="#br0" timeOffset="54382.45">7106 12274 28271 0,'0'0'1248'0,"0"0"272"0,0 0-1216 0,-3 9-304 15,-1 4 0-15,-1 3 0 0,-2 5 528 0,-2 5 48 16,-2 5 16-16,-1 3 0 0,-4 6 96 0,1 0 16 16,0 5 0-16,-2 0 0 0,-2 8-256 0,2-1-64 0,-1 0 0 0,3 0 0 31,1 0-1424-31,0 3-304 0</inkml:trace>
  <inkml:trace contextRef="#ctx0" brushRef="#br0" timeOffset="54860.16">2809 14401 17503 0,'-10'-5'1552'0,"10"5"-1232"0,-9-7-320 0,9 7 0 15,0 0 1584-15,-6-5 256 0,6 5 48 0,-8 3 16 16,8-3-560-16,-6 10-128 0,-3-1 0 0,3 3-16 15,2 5-432-15,0 1-96 0,0 3-16 0,0 2 0 16,0 0-208-16,2-1-32 0,-1 1-16 0,1-4 0 0,-1-4-256 16,3 1-144-16,0 1 160 0,0-1-160 15,0-2 0-15,0-3 0 0,0-11 0 0,0 0 0 16,5 11-1728-16,-5-11-384 0,0 0-64 0,12-5-32 0</inkml:trace>
  <inkml:trace contextRef="#ctx0" brushRef="#br0" timeOffset="55172.87">3192 14333 19343 0,'-3'13'1728'0,"2"0"-1392"15,1-1-336-15,0 6 0 0,-1 1 384 0,-1 3 16 16,0-4 0-16,-1 1 0 0,0 1 880 0,0-1 192 16,-3 3 16-16,2-4 16 0,0-5-144 0,0 1-16 0,2-6-16 0,2-8 0 15,0 0-544-15,0 0-96 16,0 0-32-16,0 0 0 0,12 0 48 0,0-4 16 15,-1-7 0-15,1-1 0 0,-1-3-144 0,2-3-48 16,0 1 0-16,-1-2 0 0,0-1-352 0,2 1-176 0,2 2 160 0,1 3-160 16,-2-3 0-16,-1 6 0 15,1 0 0-15,-3 4 0 0,-1 2 0 0,2 3 0 0,-3 5 0 0,0 3 0 16,-1 3 0-16,0 5 0 0,0-1 0 0,-2 3-160 16,0-2 160-16,-2 6 0 0,0 2 0 0,-4 1 0 15,-1-4-368-15,2 0 16 0,-1-1 0 0,1 0 0 16,2-3-1568-16,3-3-304 15,0-2-64-15,-7-10-16 0,10 8-448 16,6-5-80-16</inkml:trace>
  <inkml:trace contextRef="#ctx0" brushRef="#br0" timeOffset="55556.64">4066 14145 21183 0,'4'-7'1888'0,"1"-2"-1504"16,-2-4-384-16,-2 1 0 0,-2 2 1200 0,-2-2 160 15,-2 1 48-15,-1 0 0 0,-2 1 176 0,-1 2 32 16,0 4 16-16,-2 3 0 0,-2 0-576 0,-2 1-112 16,-2 2-32-16,-2 5 0 0,-1 5-480 0,-12 7-112 15,2 4 0-15,1 5-16 0,4 0 0 0,2 4 0 16,-1 1 0-16,12-9 0 0,-1 4-80 0,4-2-16 16,0 0 0-16,4-3 0 0,2-2-208 0,5-4 128 15,2-1-128-15,3-4 0 0,3-3 192 0,4-2-48 16,0-7-16-16,4-6 0 0,2 1 64 0,1-5 0 15,2-2 0-15,-2-5 0 0,1-3-16 0,-2-3 0 0,1 0 0 0,-2 0 0 16,-3-2-176-16,1-2 192 16,-1-1-192-16,1 3 192 0,-3-3-192 0,-2 0 0 0,-3-7 0 0,1 2 128 15,-2 4-128-15,1 2 0 0,0 4 0 16,-3 2 128-16,-1 6-128 0,0 3 0 0,-3 3 0 0,-2 9 0 16,0 0-192-16,0 0 16 0,0 9 16 0,0 6 0 15,-2 4-16-15,1 2 0 0,-1 3 0 0,-1 4 0 16,2 1 48-16,0 0 0 0,-1 3 0 0,1 1 0 15,0-5-1328 1,2 3-256-16,3 2-48 0,0-4-8752 0,1-4-1760 0</inkml:trace>
  <inkml:trace contextRef="#ctx0" brushRef="#br0" timeOffset="55876.63">4382 14121 19343 0,'0'0'1728'0,"0"0"-1392"16,3-6-336-16,2 1 0 0,-5 5 1568 0,7-9 240 16,0 1 48-16,2-1 16 0,2 3-400 0,1-2-64 15,2-3-32-15,3-2 0 0,-1 2-272 0,2-2-48 16,1 1-16-16,1 1 0 0,0-4-256 0,-3 1-48 16,-3 1-16-16,-2 4 0 0,-1-2-144 0,-4 2-48 15,-1-1 0-15,-4 5 0 0,-2 5-80 0,0 0 0 16,0 0-16-16,-6 3 0 0,-4 1-256 0,-3 6-48 0,0 0-128 0,-2 6 192 15,-3-1-192-15,1 4 0 16,-2 3 0-16,1 3 0 0,3-1 0 0,2 2 0 16,3-2 0-16,2-3 0 0,4 5 0 0,4-3 0 15,3-5 0-15,3-3 0 0,3-4-192 0,4 1-64 16,3-6-32-16,5-2 0 16,3-4-464-16,2-3-80 0,2-1-32 0,2-1 0 15,0-5-2912-15,2 0-592 0</inkml:trace>
  <inkml:trace contextRef="#ctx0" brushRef="#br0" timeOffset="56226.44">4952 13961 23727 0,'-6'18'1040'0,"2"-8"240"0,2 5-1024 0,-2 0-256 0,0 1 0 0,-1 5 0 0,0 3 960 15,0 6 160-15,-2-6 32 0,1 6 0 0,0-1 0 16,-1 3 16-16,2 0 0 0,0 0 0 0,0-4-272 0,0 0-48 15,2-7-16-15,1 0 0 0,-1-6-352 0,2-1-80 16,0-7-16-16,1-7 0 0,0 0-16 0,0 0-16 16,0 0 0-16,0 0 0 0,6-7 176 0,2-6 48 15,-1-1 0-15,2-2 0 0,0-3-304 0,0-3-48 16,0-1-16-16,0-1 0 0,1-5-208 0,3-2 176 16,1 3-176-16,0 0 160 0,6 4-160 0,-2 0 0 15,3 2 0-15,2 2 0 0,4 0 0 0,-4 3 0 16,0 4 0-16,-3 5 0 0,-3-3 0 0,-3 6 0 0,-3 5 0 15,-2 3 0-15,-9-3-144 0,5 6 144 16,-5-6 0-16,-2 12 0 0,-6 3-208 0,-5-1 64 16,-6-4 16-16,-2 4 0 15,-2 1-416-15,-3 2-80 0,1 1-16 0,2-4 0 16,1-6-2544-16,2 1-512 0</inkml:trace>
  <inkml:trace contextRef="#ctx0" brushRef="#br0" timeOffset="56996.18">5958 13686 13823 0,'0'0'608'0,"0"0"128"0,-3-6-592 0,2-3-144 15,1 4 0-15,0 5 0 0,0 0 1360 0,0 0 240 16,4-6 64-16,-4 6 0 0,0 0-1232 0,0 0-240 16,0 0-64-16,0 0 0 0,0 0-128 0,0 0 0 15,5 5 0-15,-5-5 0 0,0 0 0 0,0 0 0 16,5 3 0-16,-5-3 0 0,0 0 0 0,0 0 0 16,0 0 0-16,0 0 0 0,0 0 0 0,0 0 128 15,0 0-128-15,0 0 128 0,0 0 384 0,0 0 80 0,0 0 16 0,0 0 0 16,0 0 48-16,0 0 16 0,0 0 0 15,0 0 0-15,0 0-64 0,0 0-16 0,0 0 0 0,0 0 0 16,0 0-144-16,0 0-48 0,0 0 0 0,0 0 0 16,-9-3-144-16,0 0-48 0,9 3 0 0,-10 0 0 15,0 0-64-15,0 3-16 0,-1 0 0 0,0 4 0 16,-3 2-128-16,-2 2 128 0,-4-2-128 0,-2 6 128 16,-4 2 0-16,1 1-128 0,1 1 192 0,-1 1-64 15,1 0 16-15,3 1 0 0,2-2 0 0,5-1 0 0,2-3-144 0,6-2 128 16,2 1-128-16,3-8 128 0,1-6-128 0,0 0 0 15,0 0 144-15,16 6-144 0,3-2 352 0,3-5 0 16,2-6 0-16,2 1 0 0,0-4 16 0,2-2 0 16,0-3 0-16,0-1 0 0,1-2-192 0,-1 0-48 15,0-4 0-15,-5 0 0 0,0 0-128 0,-8 5 0 16,1-3 0-16,1 0 128 0,1-1-128 0,1-1 128 16,0-6-128-16,-1 0 128 0,-1 0-128 0,-2-5 128 15,-2 1-128-15,-2 1 128 0,-2 0-128 0,-5-2 0 16,-2 1 144-16,-2 5-144 0,-2 0 0 0,-2 7-128 15,-1 4 0-15,0 4 0 0,0 3-32 0,-2 5 0 16,-2 2 0-16,2 4 0 0,-1 5 32 0,0 5 0 16,-2 4 0-16,4 3 0 0,0 2 128 0,1 2-128 15,-1 5 128-15,1-1-128 0,4 3 128 0,-1 12-128 16,0-7 128-16,4-9-128 16,1-3-512-16,2 1-80 0,2-1-32 0,-1-2 0 15,3-2-1856-15,0-3-368 0</inkml:trace>
  <inkml:trace contextRef="#ctx0" brushRef="#br0" timeOffset="57300.81">6372 13577 22687 0,'0'0'1008'0,"0"0"208"0,9-3-976 0,0 0-240 0,2-1 0 0,0-1 0 15,0 1 1136-15,4-5 176 0,3 3 32 0,0-1 16 0,0-4-320 0,-1 2-64 16,0-2-16-16,-1-1 0 0,0 3-336 0,-2-2-80 15,-2 1-16-15,-1-2 0 0,-3 3-160 0,-1 0-48 16,-2 0 0-16,-1 1 0 0,-3 1-48 0,-2 0-16 16,-3 1 0-16,-1 3 0 0,-3-1-128 0,-2 4-128 15,-3 4 144-15,-1 1-144 0,-2 1 0 0,-3 6 0 16,-2 0 0-16,1 6 0 0,1 2 0 0,2 1 0 16,2-2 0-16,5 1 0 0,0-1 0 0,5 2 0 15,2-2 0-15,5-2 0 0,1-5 0 0,5 1-128 16,3-6 128-16,3 2 0 0,3-4-288 0,2-2 0 15,1-5 0-15,2 1 0 16,0-4-2208-16,-1-1-432 0,0 1-80 0</inkml:trace>
  <inkml:trace contextRef="#ctx0" brushRef="#br0" timeOffset="57626.77">6893 13371 21135 0,'0'0'928'0,"0"8"208"0,-2-3-912 0,2 5-224 16,-3-2 0-16,-1 6 0 0,-1 2 1216 0,-1 2 208 15,-2 0 48-15,1 1 0 0,-2 2-320 0,0 2-64 16,-1 0-16-16,0-4 0 0,-1-1-48 0,3-2 0 16,0 1 0-16,2-4 0 0,2-1-256 0,1 0-64 0,2-7-16 15,1-5 0-15,0 0-176 0,8 1-16 0,0-2-16 0,4-3 0 16,1-2 64-16,3-2 16 0,-2-5 0 16,1 2 0-16,1-3-320 0,-1-1-64 0,0-2-16 0,0 1 0 15,1-5-160-15,-1 4 0 0,-1 1 0 0,0 1 128 0,1 0-128 16,-2 2 0-16,0-1 0 0,-2 5 0 15,0 3 0-15,0 3 0 0,-4 5 0 0,0 1 0 16,-2 5 0-16,0 1-176 0,-1 5 176 0,-3 1-192 0,3-1 0 16,-2-2 0-16,-1 2 0 0,1 2 0 15,-2 1-384-15,1-3-64 16,0-4-32-16,2 4 0 0,-1 0-2320 0,3-5-464 0,2-2-80 0</inkml:trace>
  <inkml:trace contextRef="#ctx0" brushRef="#br0" timeOffset="58484.19">7603 13141 25791 0,'0'0'2304'0,"0"0"-1856"16,0 0-448-16,0 0 0 0,0 0 640 0,0 0 48 15,0 0 0-15,1 6 0 0,-1-6-224 0,-3 9-32 16,1 0-16-16,-1-1 0 0,1 1-288 0,-1-3-128 15,2 3 0-15,1-9 128 0,-4 6-128 0,2 1 0 16,2-7 0-16,-2 7 0 0,2-7 128 0,0 0-128 16,-1 5 0-16,0 0 128 0,1-5 128 0,0 0 0 0,0 0 16 0,0 0 0 15,-3 9 80-15,1-2 16 0,2-7 0 0,0 0 0 16,-5 6-80-16,5-6-16 0,-6 4 0 0,6-4 0 16,0 0-80-16,0 0 0 0,-6 1-16 0,6-1 0 15,-6 0 0-15,-1 0 0 0,7 0 0 0,-6 0 0 16,6 0-176-16,0 0 0 0,-6 1 0 0,6-1 128 15,-7 2-128-15,1-1 0 0,6-1 0 0,0 0 128 0,0 0-128 0,0 0 0 16,0 0 0-16,0 0 0 0,0 0 0 0,0 0 0 16,0 0 0-16,0 0 0 0,0 0 0 0,0 0 0 15,0 0 0-15,0 0 0 0,-5 4 0 0,5-4 0 16,0 0 0-16,-4 6 0 0,4-6 0 0,0 0 0 16,-4 5 0-16,2 2 0 0,2-7 0 0,0 0 0 15,-3 8 0-15,2-1 0 0,1 2 0 0,0-3 0 16,0-6 0-16,0 10 0 0,0-3 0 0,0-7 0 15,0 7 0-15,1 2 0 0,-1-9 0 0,1 6 0 16,1 2 0-16,-2-8 0 0,0 0 128 0,0 0-128 16,0 0 128-16,0 0-128 0,0 0 160 0,0 0-160 15,0 0 192-15,0 0-192 0,0 0 192 0,0 0-64 16,0 0 0-16,0 0-128 0,0 0 160 0,0 0-160 16,0 0 128-16,6-5-128 0,-1 1 0 0,0 0 0 15,0-1 128-15,0-1-128 0,0 1 0 0,-2 1 0 16,0-2 0-16,0 1 128 0,1-1-128 0,1-1 0 15,-3 1 0-15,0 0 0 0,-1-1 0 0,1 0 0 16,-2 7 0-16,3-7 0 0,0-3 0 0,0 3 0 0,-1 0 0 16,1 0 0-16,-1 2 0 0,1-2 0 0,-2 0 0 15,2 3 0-15,-3 4 0 0,0 0 0 0,0 0 0 0,0 0 0 16,0 0-128-16,0 0 128 0,0 0 0 0,0 0 0 16,0 0 0-16,0 0 0 0,0 0-144 0,0 0 144 15,0 0 0-15,0 0 0 0,1-5 0 0,-1 5 0 16,0 0 0-16,0 0 0 0,0 0 0 0,0 0 0 15,0 0 0-15,0 0-128 0,0 0 128 0,0 0 0 16,0 0 0-16,0 0 0 0,0 0 0 0,0 0 0 16,0 0 0-16,0 0 0 0,0 0 0 0,0 0 0 0,0 0 0 0,0 0 0 15,0 0 0-15,0 0 0 0,0 0 0 0,0 0 0 16,0 0 0-16,0 0 0 0,0 0 0 0,0 0 0 16,0 0 0-16,0 0 0 0,0 0 0 0,0 0 0 15,0 0-128-15,0 0 128 0,0 0 0 0,0 0 0 16,0 0 0-16,0 0 0 0,0 0 0 0,0 0 0 15,0 0 0-15,0 0 0 0,0 0 0 0,0 0-128 16,0 0 128-16,0 0 0 0,0 0-144 0,0 0 144 16,0 0-208-16,0 0 80 0,0 0-96 0,0 0-16 15,0 0 0-15,0 0 0 16,0 0-368-16,0 0-80 0,0 0-16 0,0 0 0 16,0 0-1664-16,0 0-352 0,0 0-64 0</inkml:trace>
  <inkml:trace contextRef="#ctx0" brushRef="#br0" timeOffset="59657.01">7562 13161 3679 0,'0'0'320'0,"0"0"-320"0,0 0 0 16,0 0 0-16,0 0 2208 0,0 0 368 0,0 0 80 15,0 0 16-15,0-6-1712 0,0 6-320 16,0 0-80-16,0 0-16 0,0-9-32 0,1-1 0 0,0 4 0 0,2-3 0 16,0 2-48-16,-1 2-16 0,1-4 0 0,-1 3 0 15,-2 6-288-15,4-5-160 0,-4 5 160 0,5-9-160 16,-1 1 144-16,-3-1-144 0,3 4 128 0,0-1-128 15,-2-3 0-15,1 3 0 0,1-6 0 0,-3 6 0 0,1-3 0 0,1 3 0 16,0-8 0-16,-1 2 0 16,1 2 208-16,0-4-32 0,1 4-16 0,0-4 0 15,1-1 544-15,-1-1 96 0,2 0 32 0,-1-2 0 16,1 0-144-16,-1-1-32 0,0 0 0 0,0 0 0 0,-1-2 128 0,2-2 32 16,-2 0 0-16,1 2 0 0,0 4-160 0,0 1-16 15,0 2-16-15,0 4 0 0,-1 0-128 0,0 4-32 16,-4 6 0-16,0 0 0 0,0 0-160 0,0 0-48 15,-9 12 0-15,-3 8 0 0,-2 6 112 0,-1 9 16 16,-1 3 0-16,-2 7 0 0,-1 5-32 0,-1 3 0 16,-1 2 0-16,0 4 0 0,1-2-32 0,3 0 0 15,1-2 0-15,5-5 0 0,2-1-112 0,4-7-16 16,5-3-16-16,3-5 0 0,2-2-48 0,2-4-128 16,5-6 192-16,2-4-64 0,3-3 64 0,1-5 0 15,3-1 0-15,2-5 0 0,1-4-16 0,1-3 0 16,1-1 0-16,-1-6 0 15,-1 0-1888-15,-2-1-368 0,-6-3-80 0</inkml:trace>
  <inkml:trace contextRef="#ctx0" brushRef="#br0" timeOffset="59807.51">7416 13280 34095 0,'0'-13'3024'0,"4"6"-2416"0,3 2-480 0,5 2-128 16,2-4 272-16,2 2 48 0,2 1 0 0,4 2 0 15,2-2-320-15,2-2 128 0,5-1-128 0,1 2 0 16,2 0 0-16,2 1 0 0,-1 2-160 0</inkml:trace>
  <inkml:trace contextRef="#ctx0" brushRef="#br0" timeOffset="60323.77">9016 12530 13823 0,'0'0'1216'0,"0"0"-960"0,0 0-256 0,0 0 0 16,0 0 2048-16,0 0 384 15,-5 1 64-15,-3 1 0 0,-1 1-1232 0,-1 1-256 0,-5 3-48 0,0 4-16 16,-2 0-432-16,-1-1-64 0,-1 4-32 0,-1 0 0 15,-3 1 160-15,5 1 16 0,1 1 16 0,5 1 0 16,2-1-96-16,2-1 0 0,2-2-16 0,2 2 0 16,3-6-48-16,2 1-16 0,3 2 0 0,2-3 0 15,2 0 16-15,2 2 16 0,0-2 0 0,1 1 0 16,-3-2-144-16,4 3-48 0,-3-4 0 0,-2 1 0 16,1 0-144-16,-3 1-128 0,-1-2 192 0,0 1-192 0,-4-9 224 0,2 8-64 15,-2 2-16-15,-1-3 0 0,-3 2 112 0,-1-4 0 16,-1 0 16-16,-2 2 0 0,-1-5-80 0,0 2 0 15,-3-1-16-15,-2-2 0 0,-2 0-176 0,1-1 128 16,0-1-128-16,1-3 128 16,1-1-1088-16,2-3-208 0,2 1-48 0,-1-3-14736 15</inkml:trace>
  <inkml:trace contextRef="#ctx0" brushRef="#br0" timeOffset="60543.39">9325 12307 25743 0,'0'0'1136'0,"0"0"240"0,0 0-1104 0,0 0-272 15,0 0 0-15,-3 7 0 0,-3 4 912 0,-2 2 128 16,-2-2 32-16,0 4 0 0,-3 4-176 0,1 6-48 0,-2-1 0 16,0 0 0-16,1 1-384 0,2-1-80 15,-1 6 0-15,-1-5-16 0,3 2-368 0,3-3 144 0,2 1-144 0,-2 0 0 16,3-4 0-16,2-3 0 0,-1-3-192 0,2-2 48 31,1-2-1696-31,0-1-336 0,0-4-64 0</inkml:trace>
  <inkml:trace contextRef="#ctx0" brushRef="#br0" timeOffset="60974.36">9666 12115 8287 0,'0'0'736'0,"0"0"-592"15,0 0-144-15,0 0 0 0,0 0 3312 0,-4 10 624 16,0-2 128-16,-2 5 32 0,-3 1-2272 0,1 2-448 16,2 2-96-16,-3 4 0 0,-3-1-416 0,4 3-80 15,-4 3-16-15,1-4 0 0,0 0-128 0,1 1-48 16,1-4 0-16,1 1 0 0,0-1-256 0,2-2-48 15,-1-3-16-15,2-1 0 0,1-4 80 0,2 0 16 16,-1-2 0-16,3-8 0 0,0 0 128 0,0 0 16 16,0 0 16-16,0 0 0 0,9-8 48 0,1-2 16 15,0-2 0-15,1-4 0 0,-1 2-336 0,0 2-64 16,1-5 0-16,0 2-16 0,-1-3-176 0,0 0 0 16,1 0 0-16,1 2 128 0,-2-1-128 0,1 3 0 0,1-1 0 15,2 4 0-15,-3 2 0 0,-1 4 0 0,-1-2 0 16,0 5 0-16,0 6 0 0,0 2 0 0,-1 0 0 15,-1 7 0-15,0-2-160 0,-2 5 160 0,-1 0 0 0,-2 1-144 16,-1 1 144-16,-1 1-128 0,-2 0 128 0,-1 1-128 31,1-1-368-31,-1 1-64 0,1-4-16 0,0-1 0 16,2-1-656-16,-2-1-144 0,-1-6-32 0,3-7-13584 0</inkml:trace>
  <inkml:trace contextRef="#ctx0" brushRef="#br0" timeOffset="61261.09">10274 11879 22111 0,'0'0'1968'0,"-1"-4"-1584"15,0-5-384-15,1 3 0 0,0 6 896 0,0 0 80 16,-6-3 32-16,-1 3 0 0,-2 1 64 0,-1 2 16 15,-1 3 0-15,-2 5 0 0,-2-1-448 0,0 4-64 16,-2 5-32-16,2 0 0 0,-1 0-192 0,3 1-32 16,1 1-16-16,2-1 0 0,2-1-128 0,6 0-32 15,-1 0 0-15,3 0 0 0,3-1-144 0,2-2 128 16,1 1-128-16,2-2 128 0,2-6-128 0,3 1 0 16,1-3 144-16,0-1-144 0,0-5-192 0,1-1-128 15,0-4 0-15,-1 2-16 16,-1-1-2672-16,1 0-512 0</inkml:trace>
  <inkml:trace contextRef="#ctx0" brushRef="#br0" timeOffset="61652.33">10474 11865 15663 0,'0'0'688'0,"0"0"144"0,8-4-656 0,2 1-176 16,3 0 0-16,2-2 0 0,3 2 2288 0,2-1 416 16,0-2 96-16,4-2 16 0,1 3-1712 0,1-1-336 15,4-2-64-15,-4 1 0 0,3-5-336 0,-1 3-64 16,-2-2-16-16,-2-1 0 0,0 2 112 0,-1-3 32 16,-3 2 0-16,-1 0 0 0,-2-3 16 0,-3 0 0 15,-4-2 0-15,-2 1 0 0,-3 4 0 0,-4-5 0 16,-3 4 0-16,-5 2 0 0,0-2-64 0,-4 6 0 15,-1 4 0-15,-4 1 0 0,-1 1-192 0,-2 5-32 16,0 3-16-16,-1 5 0 0,3 4 0 0,0 4 0 16,2 0 0-16,1 5 0 0,0-1 16 0,5 3 0 15,3-4 0-15,3 3 0 0,2-3-32 0,2 0-128 16,4 2 192-16,2-3-64 0,1-2-128 0,3 0 0 16,-1-4 0-16,0-1 0 15,1-2-1584-15,-2-2-192 0,-1-4-32 0</inkml:trace>
  <inkml:trace contextRef="#ctx0" brushRef="#br0" timeOffset="61773.79">9976 11627 28559 0,'-5'-4'2544'0,"2"-2"-2032"0,3 6-512 0,0 0 0 15,0 0 2192-15,0 0 352 0,0 0 64 0,0 0 16 16,0 11-3792-16,-2 3-752 0</inkml:trace>
  <inkml:trace contextRef="#ctx0" brushRef="#br0" timeOffset="62483.65">2554 15382 7359 0,'0'0'656'0,"-2"-9"-528"0,0 0-128 0,1-1 0 16,-2-2 2176-16,1 0 384 16,-2 0 96-16,0 2 16 0,0-1-704 0,0 2-144 15,2-1-32-15,-2 3 0 0,-1-2-384 0,-2 3-96 16,1-3-16-16,-2 3 0 0,0 1-288 0,-1-2-64 0,0 0-16 0,-1 5 0 16,-1 2-224-16,1 4-64 15,-1 3 0-15,-1 2 0 0,0 3-192 0,-1 2-32 0,-1 8-16 0,1 2 0 16,1 5-96-16,0 2-32 15,2 3 0-15,2 2 0 0,2 0-272 0,2 0 160 0,3-2-160 0,1-1 128 16,2 2-128-16,2 0 0 0,1 0 0 0,2-2 128 16,0-5-128-16,2 0 128 0,0-4-128 0,1-3 128 15,2-3-128-15,0-3 0 0,1-2 0 0,5 4-176 16,-4-6-1104 0,-1-5-240-16,-3-3-32 0,-10-3-13104 0</inkml:trace>
  <inkml:trace contextRef="#ctx0" brushRef="#br0" timeOffset="62867.9">2183 15726 30399 0,'0'0'2704'0,"2"-5"-2160"0,1 0-544 0,2-2 0 0,2 0 576 0,3-2 0 16,2 2 0-16,1-2 0 0,3 0-160 0,3-1-32 16,3 1 0-16,2-4 0 0,3-2 0 0,2 2 0 15,0 0 0-15,-1-2 0 0,-2 1-240 0,-2 3-144 16,-1-1 160-16,-2 1-160 0,0 1 0 0,-2-2-320 15,-3 3 64-15,7-3 0 16,-8 3-768-16,-1 1-128 0,-2 3-48 0,-1-3 0 16,-1 3-208-16,-2 3-64 0,-8 2 0 0,9-3 0 0,0 2 864 0,-2 2 160 15,-7-1 48-15,8 4 0 0,1 2 816 0,-3 5 160 16,-2 0 48-16,0 4 0 0,0 4 416 0,-3 3 96 16,-1-3 16-16,-1 4 0 0,-2-1-176 0,-1 3-16 0,3-1-16 0,-3 0 0 15,-1 0-224-15,0-2-32 16,0-3-16-16,1-1 0 0,0-3-160 0,2-3-16 0,1-2-16 15,1-10 0-15,0 0-32 0,0 0-16 0,0 0 0 0,6-5 0 16,1-4 32-16,4-1 16 0,-1-4 0 0,3-3 0 16,2-3-304-16,0-1-176 0,-1 2 192 0,1-1-192 15,2 1 0-15,-2 0 0 0,2-1 0 0,7-6 0 16,-4 2-496 0,-2 6-48-16,-3 4-16 0,-1 1 0 0,-1 3-2000 0,1 5-416 15,0 3-80-15</inkml:trace>
  <inkml:trace contextRef="#ctx0" brushRef="#br0" timeOffset="63168.49">3363 15350 18431 0,'0'0'816'0,"0"0"160"0,-5 4-784 0,0 1-192 16,-2 0 0-16,-1 4 0 0,-3 2 2640 0,-1 5 496 15,2 0 80-15,-2 3 32 0,-1 0-1904 0,2 3-384 16,1 1-80-16,0 2-16 0,0-2-400 0,2 0-80 15,3-3 0-15,4-2-16 0,0-3-48 0,3-1 0 16,3-1 0-16,3-7 0 0,2-3 0 0,3-3-16 16,5-4 0-16,-1-2 0 0,5-7 0 0,-2-1 0 15,2-4 0-15,1-1 0 0,0-1-112 0,-2-2-32 16,-2 3 0-16,-2 0 0 0,-4 0-32 0,-1 0 0 0,-3 0 0 0,-4 2 0 16,-5 2 0-16,-4 1 0 15,-1 5 0-15,-1 0 0 0,-5 6-128 0,-2 0 0 16,-2 2 0-16,-10 2 0 15,3 3-400-15,1 0-176 0,2 3-16 0,0 1-16 16,-1 2-2352-16,2-4-480 0</inkml:trace>
  <inkml:trace contextRef="#ctx0" brushRef="#br0" timeOffset="63687.79">3736 15158 21183 0,'0'0'944'0,"0"0"192"0,0 22-912 0,1-3-224 15,2-1 0-15,-2-1 0 16,-1 5 1232-16,0-2 208 0,-1 2 32 0,1-7 16 0,-2 0-192 0,1 3-32 16,-1 0-16-16,-2 6 0 0,1-3-368 0,3-6-80 15,-2-4-16-15,2-11 0 0,0 0-208 0,0 0-32 16,0 0-16-16,0 0 0 0,0 0 80 0,7-4 16 16,1-6 0-16,5-5 0 0,-2-3-288 0,2 2-48 15,1-2-16-15,-2-2 0 0,0-3-272 0,3 0 0 16,-2 1 128-16,1 3-128 0,0 3 0 0,-1 3 0 15,-2-1 0-15,0 5 0 0,-11 9 0 0,11 4 0 16,-4 0 0-16,0 6 0 0,-2 0 0 0,-2 5 0 16,0 4-144-16,-3 2 144 0,-3 0 0 0,-2 2 0 15,0-3 0-15,0 0 0 0,0-3 0 0,0-1 0 0,0-5 0 16,2 0 0-16,3-11 0 0,0 0 0 16,0 0 0-16,0 0 0 0,0 0 144 0,0 0-144 15,2-14 192-15,4 1-192 0,2-5 208 0,1-1-64 16,2 0-16-16,-1-3 0 0,3-1-128 0,1-2 128 0,2 2-128 0,2 2 128 15,-1 4-128-15,3-1 0 16,-2 3 0-16,0 2 0 0,-3 4 0 0,1 4 0 0,0 5-128 0,-1 2 128 16,-1 2 0-16,-1 4 0 0,-2 3 0 0,-2 6 0 15,0 1 0-15,0 1 0 0,-4-3 0 0,-1 3 0 16,-2 3 0-16,-1 0 0 0,2-5 0 0,-3-3 0 16,0-1 0-16,1-8 128 0,-1-5-128 0,0 0 0 15,0 0 128-15,0 0-128 0,0 0 128 0,12-6-128 0,-5-8 0 16,2 1 0-16,0 0 128 0,0 1-128 15,0-1 0-15,0 4-144 0,0-1 144 0,1 2-208 16,0-2-1056-16,-1 6-208 0,-9 4-32 0,0 0-14752 16</inkml:trace>
  <inkml:trace contextRef="#ctx0" brushRef="#br0" timeOffset="64439.01">5645 14839 15663 0,'-13'-11'1392'0,"7"4"-1120"0,1-2-272 0,0 2 0 0,0-5 1264 0,0 5 192 15,-6-3 32-15,1-1 16 0,1 3 32 0,-1-4 0 16,-2 4 0-16,-1 1 0 0,-1 2-512 0,0 2-112 15,0 4-16-15,0 3 0 0,-3 4-320 0,1 1-64 16,-2 4 0-16,2 4-16 0,-1 5-240 0,4-6-64 16,-2 5 0-16,-7 12 0 0,3 0-32 0,4-3-16 15,4-3 0-15,2 1 0 0,0-3-144 0,5-2 128 16,4-4-128-16,3-3 128 0,0-5-128 0,-3-11 160 0,9 1-160 0,7-1 160 16,0-5 96-16,3-9 32 0,4-5 0 15,-1-4 0-15,1-3 112 0,1-1 32 16,0-4 0-16,0-2 0 0,-1-1-160 0,0 0-16 15,0-2-16-15,-2-2 0 0,1-1-16 0,-1 1 0 0,-3 1 0 16,0-5 0-16,-4-3-80 0,-1 1-16 0,-3 3 0 0,0 3 0 16,0 1-128-16,0 8 0 0,-2 6 0 15,-3 5 128-15,-1 5-128 0,-2 7 0 0,-2 6-160 16,0 0 160-16,0 0-128 0,-1 19 128 0,-1 7 0 0,-1 0-144 16,1 1 144-16,-1 2 0 0,1 4-144 0,-1 3 144 15,3 2 0-15,0 4 0 0,0 1 0 0,0-2 0 16,-1-1 0-16,1-1 0 0,1-4 0 0,3-3 0 15,1-5-320-15,1-6 0 0,-1-3 0 0,2-4 0 16,-1-8-1712 0,-6-6-336-16,10 2-64 0,0-6 0 0</inkml:trace>
  <inkml:trace contextRef="#ctx0" brushRef="#br0" timeOffset="64609.55">6006 14581 16575 0,'0'0'1472'0,"0"0"-1168"15,1 12-304-15,2-4 0 0,-2 4 2128 0,0 1 368 16,-1 1 80-16,0 1 16 0,0 3-1408 0,0-1-288 16,0 2-48-16,-1 1-16 0,0-1-448 0,1-2-112 15,0-1-16-15,1-1 0 0,0-1-256 0,2-1 128 16,0-7-128-16,0 0 0 16,-3-6-2112-16,0 0-544 0</inkml:trace>
  <inkml:trace contextRef="#ctx0" brushRef="#br0" timeOffset="65010.27">6832 14207 8287 0,'0'0'368'15,"3"-7"80"-15,-1-10-448 0,2 3 0 16,0 3 0-16,-1 1 0 0,-1-7 2944 0,-1 3 496 0,-1 1 96 0,0 3 32 0,-1-1-1632 0,-1 2-320 16,-2-2-64-16,-3 4-16 0,-2 0-304 0,-1 1-64 15,0 1-16-15,0-1 0 0,-1 2-320 0,-1 5-80 16,-2 5-16-16,0-1 0 0,-1-3-352 0,-5 8-64 15,-1 2 0-15,0 4-16 0,-2 1-112 0,-1 6 0 16,2 5-16-16,0 5 0 0,2 5-16 0,3 0 0 16,3 1 0-16,3 1 0 0,2-1-32 0,3-1-128 15,3-180 192-15,1 359-64 0,0-185-128 0,4-3 0 16,0 2 0-16,2-2 0 0,1-6 0 0,2-1 0 16,-1-3 0-16,0-2 0 15,-1-3-624-15,-1 2-48 0,-4-16-16 0,0 0-9584 16,0 0-1920-16</inkml:trace>
  <inkml:trace contextRef="#ctx0" brushRef="#br0" timeOffset="65163.8">6315 14577 28223 0,'0'0'1248'0,"0"0"256"0,10-5-1200 0,2-2-304 16,-1 0 0-16,3 2 0 0,1-1 400 0,4 2 32 0,4-4 0 0,4-1 0 15,2 3-144-15,2-3-32 0,-1 3 0 0,2-4 0 16,-2 2-256-16,2-2 0 0,-1 2-176 0,-2-3-13392 15</inkml:trace>
  <inkml:trace contextRef="#ctx0" brushRef="#br0" timeOffset="65414.18">7469 13852 20847 0,'-4'-21'912'0,"2"14"208"0,-1-6-896 0,-1 1-224 15,-2 3 0-15,0 1 0 0,-2 1 1472 0,-1 3 240 16,-4 1 48-16,-2 3 16 0,-4 3-896 0,-1 4-176 16,-1 2-48-16,-1 1 0 0,-5 5-224 0,1 4-48 15,2 4-16-15,0 2 0 0,1 0 176 0,2 4 32 16,2-1 16-16,2 2 0 0,3 2-144 0,4 0-16 16,1-3-16-16,4 3 0 0,1 2-288 0,3 1-128 15,1-1 0-15,1-1 128 0,0-3-320 0,2 0-80 16,0-2-16-16,-1-4-9824 15,-1-1-1984-15</inkml:trace>
  <inkml:trace contextRef="#ctx0" brushRef="#br0" timeOffset="65555.91">6952 14312 17503 0,'0'0'1552'0,"0"0"-1232"0,0 0-320 0,12-3 0 15,0 1 2336-15,1 0 416 0,1 2 64 0,-3-1 32 16,4-3-1872-16,2 2-368 0,-1-1-80 0,2 2-16 15,1-3-288-15,2 0-64 0,-4-1-16 0,1 0 0 16,0 4-1888-16,0-2-384 0</inkml:trace>
  <inkml:trace contextRef="#ctx0" brushRef="#br0" timeOffset="65862.87">7479 14117 8287 0,'0'0'368'0,"0"0"80"0,4-4-448 0,-4 4 0 16,8-1 0-16,2-1 0 0,3-5 4528 0,1 1 816 15,0-1 160-15,2-1 48 0,2 1-3824 0,0-2-768 16,-2-2-160-16,2-1-32 0,-1 5-416 0,-2-3-96 16,-2-2 0-16,-2 3-16 0,-2 3 32 0,-2-2 16 15,-1 5 0-15,-6 3 0 0,0-6 176 0,0 6 48 16,-8 0 0-16,-2 4 0 0,-3 0-272 0,-2 5-48 15,0-1-16-15,-1 3 0 0,0 2-176 0,3 3 0 16,0 0 0-16,3-1 0 0,1 1 0 0,3 2 0 16,1 0 0-16,2-2 0 0,5-4 0 0,1-1 0 15,1 2 0-15,3-7 0 16,0 2-256-16,2-4-144 0,1-2-32 0,2-2-9808 16,2 0-1984-16</inkml:trace>
  <inkml:trace contextRef="#ctx0" brushRef="#br0" timeOffset="66171.02">8009 13988 25743 0,'-6'17'1136'0,"2"-9"240"15,2 2-1104-15,-1-1-272 0,-1 2 0 0,0 2 0 0,-1-4 1360 0,4 1 224 16,-1-3 32-16,2-7 16 0,-2 8-672 0,2-8-144 15,0 0-32-15,0 0 0 0,0 0-160 0,0 0-48 16,0 0 0-16,0 0 0 0,5-6 192 0,4 0 16 16,-1-2 16-16,0-3 0 0,-2-3-304 0,2-2-64 15,-1 0-16-15,1 2 0 0,3-1-192 0,-2-1-32 16,-1 0-16-16,2-2 0 0,1 3-176 0,1 0 0 16,1 1 0-16,-1 1 0 0,1-2 0 0,-2 2 0 15,1 3 0-15,-1 0 0 16,1 3-1072-16,-5 0-144 0,1 0-16 0,0 5-10288 15,-2-1-2064-15</inkml:trace>
  <inkml:trace contextRef="#ctx0" brushRef="#br0" timeOffset="66465.03">8430 13799 23151 0,'0'0'1024'0,"0"0"208"0,0 0-976 0,0 0-256 0,0 0 0 0,5-2 0 15,4-1 1536-15,0 1 256 0,0-2 48 0,2-2 16 16,2-1-688-16,0 2-128 0,-1-4-16 0,1 3-16 16,-3-7-416-16,0 4-80 0,-1-2 0 0,-2 2-16 15,-3-2-176-15,-2 0-48 0,1 4 0 0,-5-3 0 16,-1 2 32-16,-1 3 0 0,-3 0 0 0,1 2 0 16,-5 2-304-16,-1 3 128 0,-2 5-128 0,-1-2 0 0,-2 4 0 15,1 1 0-15,-3 3 0 0,1-1 0 0,1 2 0 16,4 2 0-16,0 0 0 0,4 1 0 0,3-1 0 0,3-2 0 15,3-1 0-15,3 0 0 0,2-2 0 0,2-3 0 16,5-2 0-16,3-1 0 16,3-2-464-16,1-3 0 0,2-3 0 0,0-2 0 15,-2 0-2048-15,1 0-416 0,0-3-80 0</inkml:trace>
  <inkml:trace contextRef="#ctx0" brushRef="#br0" timeOffset="66815.21">8881 13521 19343 0,'0'0'1728'0,"-6"4"-1392"15,1 2-336-15,0 3 0 0,0 5 1184 0,-2-1 160 16,0 2 48-16,-1 2 0 0,-1 0 176 0,2 2 32 16,0 0 16-16,1 2 0 0,0-3-608 0,0-1-128 15,3-1-32-15,0-1 0 0,1-1-272 0,-1-1-64 16,3-6-16-16,0-7 0 0,0 0-32 0,8 4 0 15,-1-4 0-15,2-2 0 0,1-4 64 0,2-2 16 0,0-1 0 0,1-5 0 16,-1 0-272-16,0 1-48 0,2-2-16 0,-2-1 0 16,2-3-208-16,0 0 176 0,0-4-176 0,0 6 160 15,-2 3-160-15,0 0 0 0,-1 0 0 0,-1 2 0 16,-1 3 0-16,-1 7 0 0,-8 2 0 0,0 0 0 16,8 1 0-16,-5 5-144 0,1 6 144 0,-1 1-160 0,-2 1 160 0,0 3-160 15,1 2 160-15,-1 2-160 0,-1 0-160 0,1 0-16 16,0-3-16-16,1-1 0 15,-1 4-1840-15,0-5-368 0,4 1-80 0,2-3-11504 16</inkml:trace>
  <inkml:trace contextRef="#ctx0" brushRef="#br0" timeOffset="67055.75">9639 12911 25791 0,'0'0'2304'0,"-5"4"-1856"15,0 1-448-15,-2 4 0 0,-1 1 720 0,-3 6 48 16,1 6 16-16,0 2 0 0,0-1 256 0,3 9 48 16,0 1 16-16,1 2 0 0,0 0-528 0,3 2-96 15,0-1-32-15,3 1 0 0,1 0-160 0,2 0-32 0,1-1-16 16,1 13 0-16,-1-6-240 0,1-2 0 0,0-4 0 15,0-1 0 1,-1-6-2176-16,-1-2-368 0,0-5-80 0</inkml:trace>
  <inkml:trace contextRef="#ctx0" brushRef="#br0" timeOffset="67191.69">9297 13424 32255 0,'13'-11'1424'0,"-3"5"304"0,6-1-1392 0,5 3-336 0,2-1 0 0,3-1 0 0,7 2 960 0,2 3 112 15,0-4 16-15,3 0 16 0,2 1-592 0,2 3-112 16,0-1-16-16,1 4-16 16,1-1-1136-16,0 0-240 0,-2 1-32 0</inkml:trace>
  <inkml:trace contextRef="#ctx0" brushRef="#br0" timeOffset="67951.28">3363 16295 16575 0,'0'0'1472'0,"0"0"-1168"16,0 0-304-16,0 0 0 0,0 0 1328 0,0 0 208 0,0 0 32 0,0 0 16 15,0 0-304-15,0 0-64 16,0 0-16-16,12 2 0 0,-12-2-240 0,14 4-32 0,0 1-16 0,2-5 0 16,2 0-16-16,5-5-16 15,5 0 0-15,2 0 0 0,2-5 32 0,1 1 16 0,5-5 0 0,-2-4 0 16,-4-2-304-16,1-2-64 0,1 0-16 0,-5 3 0 15,-2-2-192-15,-3 0-32 0,-3 1-16 0,-4 0 0 16,-1 3-112-16,-9 2-32 0,-2 0 0 0,-2 2 0 16,-3 4-16-16,0 9 0 0,-6-11 0 0,-3 5 0 15,-5 3 16-15,-2 3 0 0,-3 3 0 0,-1 4 0 16,0 4-160-16,-4 7 0 0,-3 1 0 0,0 5 0 16,2 4 0-16,2-1 0 0,-3 1 0 0,5 4 0 15,2-2-144-15,5 2 144 0,2-3 0 0,10-3 0 0,0 0 0 0,5-5-128 16,3-2 128-16,5-2 0 0,1-1 0 15,7-7-192-15,8-3 192 0,-2-6-160 16,3-5-224-16,0-3-32 0,4-1-16 0,0-1-11296 16,-3-6-2272-16</inkml:trace>
  <inkml:trace contextRef="#ctx0" brushRef="#br0" timeOffset="68867.78">4338 15902 10127 0,'0'0'448'0,"0"0"96"0,-3-7-544 0,3 7 0 16,0 0 0-16,0 0 0 0,0 0 4096 0,0 0 704 15,0 0 128-15,0 0 48 0,-7 8-3040 0,1 5-592 16,-1 1-128-16,1 4-32 0,0 2-480 0,1-4-112 16,0 6-16-16,-2 10 0 0,3-4-208 0,-1 0-48 15,3-5-16-15,1-1 0 0,2 3-304 0,1-6 0 16,1-4 0-16,1-5 0 16,0 4-256-16,1-9-176 0,-5-5-16 0,8-1-9808 15,0-4-1968-15</inkml:trace>
  <inkml:trace contextRef="#ctx0" brushRef="#br0" timeOffset="69224.57">4846 15700 24015 0,'0'0'1056'0,"0"0"224"16,0 0-1024-16,0 0-256 0,0 0 0 0,0 0 0 15,-12-11 1392-15,2 9 208 0,10 2 64 0,-13 4 0 0,-1 3-784 0,0 2-160 16,-4 3-16-16,-3-1-16 0,-3 6-272 0,-2 0-48 15,2 3-16-15,0 1 0 0,-1 3-128 0,5-2-32 16,4-2 0-16,5 1 0 0,-1-4-192 0,6-3 176 16,2-2-176-16,4-12 160 0,0 0-160 0,9 6 0 15,2-3 0-15,4-3 128 0,3-7 64 0,4-3 0 16,1-3 0-16,1-2 0 0,4-1-64 0,0-1 0 16,-8 3 0-16,-1 0 0 0,-2 0-128 0,-2 1 128 15,-2 5-128-15,-3 3 128 0,-10 5-128 0,0 0 0 16,0 0 0-16,8 12 0 0,-3 5 0 0,-3 3 128 15,-2 7-128-15,-2 3 128 0,-3 5-128 0,-2 1 160 16,-3 4-160-16,0 1 160 0,-2-1-160 0,-2 0 192 16,-2 2-192-16,-2 0 192 0,-2-6-192 0,-2 0 0 15,3-3 0-15,1-6 0 16,2-2-1296-16,1-3-192 0,1-3-48 0,1-5-13360 0</inkml:trace>
  <inkml:trace contextRef="#ctx0" brushRef="#br0" timeOffset="69550.72">5057 15780 23951 0,'0'0'1056'0,"0"0"224"0,12-8-1024 0,1-2-256 0,2 5 0 0,-1-3 0 16,0 2 1536-16,-1-2 240 0,-2-3 48 0,1 3 16 0,-2-1-1024 0,-1 4-208 15,-2-2-32-15,-1-1-16 0,0-4-48 0,-5 5-16 16,-1 7 0-16,0 0 0 0,0-13-96 0,0 13-16 16,-5-5 0-16,5 5 0 0,-10 3-160 0,-2 0-32 15,-4 4-16-15,1 2 0 0,-3 5-16 0,1 3 0 16,1 1 0-16,1 3 0 0,-1-1-160 0,5 2 128 16,2 3-128-16,4-5 128 0,4-2-128 0,1-6 0 15,2-4 0-15,5 8 0 0,1-7 0 0,4-1 0 16,1-4 0-16,2-1 0 0,3-3-304 0,-1-4 16 15,3-1 0-15,-1-5 0 16,1 1-2960-16,-2-4-592 0</inkml:trace>
  <inkml:trace contextRef="#ctx0" brushRef="#br0" timeOffset="69870.03">5466 15594 20271 0,'0'0'896'0,"-5"5"192"0,-2 5-880 0,0 4-208 0,-1 3 0 0,1 2 0 15,-1 3 1600-15,-1-2 288 16,0 0 48-16,0 1 16 0,3-2-928 0,-1 0-192 16,-1 0-48-16,1-1 0 0,3-4-96 0,1-2-32 0,3-12 0 0,0 0 0 15,0 0-80-15,0 0 0 0,0 0-16 0,0 0 0 16,11-12 16-16,0-2 0 0,6-2 0 0,-6 5 0 16,0-6-192-16,0 0-48 0,2-2 0 0,1-2 0 15,0 0-80-15,0-1 0 0,1 0-16 0,0 3 0 16,3 0 32-16,-1 1 16 0,-1 2 0 0,-3 1 0 15,-1 3-80-15,1 6-16 0,-1 5 0 0,-1 3 0 16,1 3-64-16,-1 5-128 0,-1 7 176 0,-1 1-176 0,-1 3 128 16,-3 5-128-16,-3-2 0 0,-2 1 0 0,0 3 0 0,-1-4 0 15,-2 2 0-15,1 4 0 0,-1-2-192 0,2-9-112 16,0-3-16-16,1-4 0 16,0-12-2992-16,0 0-592 0,0 0-128 0,0 0-32 0</inkml:trace>
  <inkml:trace contextRef="#ctx0" brushRef="#br0" timeOffset="70412.33">6671 15140 17503 0,'0'-5'1552'0,"0"-1"-1232"0,0-6-320 0,1 6 0 0,-1 6 2048 0,0-6 336 16,-2-1 80-16,-2 5 16 0,4 2-640 15,-8 0-128-15,-1 2-32 0,0 2 0 0,-5 1-784 0,0 2-176 16,-1 7-16-16,0-2-16 0,-3 5-288 0,-5 8-48 16,5-4-16-16,2-1 0 0,4-1-144 0,4-1-16 15,4-3-16-15,4-6 0 0,0-9 32 0,2 9 16 16,2-3 0-16,4 3 0 0,2-6 64 0,3-2 16 15,1 0 0-15,2 1 0 0,2-2-128 0,1 0-32 16,-1 0 0-16,3 3 0 0,-2 5-128 0,-1-2 0 16,-3 6 0-16,-3-2 128 0,-4 4 32 0,-5 2 0 15,0 3 0-15,-7 9 0 0,-6-6 256 0,-4 1 48 16,-4 6 16-16,0-5 0 0,-5 2-160 0,2-3-16 16,-2-4-16-16,1-2 0 0,-1 3-160 0,3-4-128 0,1-4 192 15,1-5-192-15,2-2 0 0,3-4-304 16,3-2 48-16,4-5 0 15,0-8-2176-15,5-1-448 0,5-4-64 0,4-7-12688 0</inkml:trace>
  <inkml:trace contextRef="#ctx0" brushRef="#br0" timeOffset="70807.7">7043 14867 23439 0,'0'0'1024'0,"0"0"240"0,0 10-1008 0,0 0-256 0,0 4 0 0,-1 5 0 15,-2 3 1072-15,0 11 160 0,-2 1 48 0,0 5 0 16,-1 4-96-16,-1-3-16 0,-5-3 0 0,1 4 0 0,-1 5-176 0,5-18-32 16,-3 2-16-16,-4 17 0 15,-2-7-208-15,8-15-32 0,-1 3-16 0,-4 8 0 0,3-5-240 0,2-8-32 16,2-2-16-16,2-10 0 0,3-5-112 0,1-6-32 16,0 0 0-16,0 0 0 0,0 0 320 0,5-15 48 15,1-4 16-15,2-2 0 0,2-2-352 0,0-5-64 16,2 0-16-16,2-4 0 0,-2-2-208 0,1-5 176 15,0-5-176-15,-3 15 160 0,-1-11-160 0,3 1 0 16,2-2 144-16,3 2-144 0,1-2 0 0,1 4 0 16,4 2 0-16,1 0 0 0,1 6 0 0,1 2 0 15,0 6 0-15,-1 3 0 0,-4 4 0 0,-2 6-160 16,-2 5 160-16,-3 3 0 0,-2 3-176 0,-1 5 176 0,-4 6-160 0,-3 3 160 16,-4 0-256-16,-4 4 64 15,-5-1 0-15,-1 3 0 0,-5 1 192 0,-3 0-192 0,-2 3 192 0,-3-5-192 16,-3-3-96-16,4 0-16 15,-1 0 0-15,2-3 0 16,2-2-1120-16,2-5-240 0,-1-4-32 0,4-2-9504 16,1-1-1888-16</inkml:trace>
  <inkml:trace contextRef="#ctx0" brushRef="#br0" timeOffset="71156.66">7721 14684 23903 0,'-4'-15'1056'0,"3"12"224"0,1 3-1024 0,0 0-256 0,0 0 0 0,-5-4 0 0,-2-1 1344 0,-2 4 240 15,4 4 32-15,-4 0 16 0,-2 1-576 0,-2 3-112 16,-2 4-32-16,0 6 0 0,-4 0-176 0,1 4-32 16,0 4-16-16,0 3 0 0,0-2-176 0,5 1-48 15,1 0 0-15,3-1 0 0,2-5-176 0,1 1-32 16,5-2-16-16,5-2 0 0,2-3-112 0,2-2 0 15,1-7-128-15,1 1 192 0,1-4 32 0,0-3 0 16,1-3 0-16,1-6 0 0,2 2 32 0,-1 0 0 16,2-2 0-16,-2-4 0 0,0 0-96 0,-2 2-16 15,1-3 0-15,-2 3 0 0,-2 2-144 0,-1-2 128 16,-3 5-128-16,0 2 128 0,-5 4-128 0,0 0 0 16,0 0 0-16,0 0 128 0,5 8-128 0,3 2 0 15,-3-2-160-15,0 2 160 0,3-2-240 0,-2 2 48 16,0-3 16-16,2 1 0 15,0-3-1984-15,3-2-400 0,-2-2-64 0</inkml:trace>
  <inkml:trace contextRef="#ctx0" brushRef="#br0" timeOffset="71424.8">8392 14429 20271 0,'0'0'1792'0,"0"0"-1424"0,-6-7-368 0,-1 5 0 16,1 2 1920-16,-3 2 320 0,-2 2 64 0,-1 2 16 15,-4 1-768-15,-1 5-144 0,-2 4-48 0,-3 4 0 16,3 2-272-16,-1 2-48 0,1 2-16 0,2 4 0 0,5 0-320 0,0 2-80 16,6 1-16-16,0-2 0 0,4-5-304 0,4 2-64 15,0-4-16-15,3-1 0 0,2-2-224 0,3-4 128 16,-3-1-128-16,2-2 0 0,3-3 0 0,-1-5-240 15,1-2 32-15,0-1 0 16,2-5-1776-16,1 0-368 0,1-3-64 0</inkml:trace>
  <inkml:trace contextRef="#ctx0" brushRef="#br0" timeOffset="71815.45">8598 14530 25791 0,'0'0'1152'0,"0"0"224"0,0 0-1104 0,0 0-272 16,4-4 0-16,3 1 0 0,2-1 1648 0,3-3 272 16,0 1 48-16,5-3 16 0,5 0-896 0,-1-3-192 0,5 1-16 0,2-1-16 15,-1-2-224-15,0-2-64 0,-1-1 0 0,-1 0 0 16,-1 1-32-16,-1 0-16 0,-3-1 0 0,-2 0 0 15,-3 2-192-15,-1 0-32 0,-2-3-16 0,-3 3 0 16,-3 1-96-16,-2 3 0 0,-3 1-16 0,-2 3 0 16,-3-2-16-16,-2 5 0 0,-4 4 0 0,-4 4 0 15,-5 3-160-15,-2 3 0 0,2 7 0 0,-4 2 0 16,0 4 0-16,2 1 0 0,-3 0 0 0,5 3 0 0,-1-4 0 16,4 2 0-16,3 1 0 0,3-3 0 0,1-2 128 15,4 1-128-15,3-3 128 0,2-1-128 0,0-4 0 0,2-2 0 16,2-3 128-16,4-1-128 0,0 2 0 0,5-5-224 15,1-1 48-15,3-2 16 16,0 1-1632-16,1 1-336 0,0-4-64 0,2 0-8944 16,2-5-1776-16</inkml:trace>
  <inkml:trace contextRef="#ctx0" brushRef="#br0" timeOffset="72302.21">9697 13907 19343 0,'0'0'1728'0,"0"0"-1392"0,-6 0-336 0,-3 3 0 16,-2 0 1312-16,-2 0 192 0,-1 4 32 0,-1 3 16 15,-2-4 48-15,-2 7 0 0,-1 1 0 0,0 2 0 0,-2 2-576 0,3 0-96 16,2-1-32-16,5-2 0 0,3 1-256 0,2 0-48 15,5-2-16-15,4 1 0 0,1-5-144 0,5 3-48 16,2 2 0-16,2-4 0 0,4-3 0 0,0 3 0 16,2 0 0-16,0 1 0 0,-2-3-48 0,2 4-16 15,1 1 0-15,-2 1 0 0,-5 0 0 0,0 3 0 16,-3-4 0-16,-3 3 0 0,-3-2 80 0,-3 0 16 16,-3-1 0-16,-6 0 0 0,-5-1-80 0,-6 1-16 15,-6 0 0-15,-3 0 0 0,-5-3-160 0,-3 2-32 16,-4-2-128-16,-3 1-12928 15,-1 2-2704-15</inkml:trace>
  <inkml:trace contextRef="#ctx0" brushRef="#br0" timeOffset="73517.24">11786 16178 7359 0,'0'0'320'0,"-8"0"80"0,-2 0-400 0,1 0 0 16,9 0 0-16,-13 3 0 0,1-1 1424 0,2 0 208 0,1 1 32 0,2 2 16 16,7-5-608-16,-5 9-128 0,5-9-32 0,0 0 0 15,-1 11-192-15,1 1-32 0,0-12-16 0,8 11 0 16,3-3 96-16,3 1 0 0,1-4 16 0,4 0 0 0,4-7 288 0,4 1 48 15,2-1 16-15,4 0 0 0,4-1-160 0,2-6-16 16,1 0-16-16,2-4 0 0,0-3-432 0,0-1-96 16,-2-1-16-16,1 0 0 0,0-1 688 0,-1 0 144 15,0 1 32-15,-3-2 0 16,2-4-1664-16,-2 2-336 0,-1 2-64 0,-1-2-16 0,-2 0 816 0,-1-3 304 16,-2 1-16-16,1 1 0 0,-2-2-32 0,-3 1-16 15,-5-5 0-15,-2 1 0 0,-2 0-96 0,-2 2-16 16,-1-2 0-16,-4 3 0 0,-3-3 0 0,-2 1 0 15,0-3 0-15,-3 2 0 0,-2 1-128 0,0 0 160 16,-2 4-160-16,0 4 160 0,2 4-160 0,0 1 0 16,-2 1 144-16,1 2-144 0,-1 5 0 0,2 6 0 15,0 0 0-15,0 0 0 0,0 0 0 0,0 0 0 16,0 0 0-16,0 0-128 16,0 0-256-16,0 0-64 0,0 0 0 0,11 7-9808 15,-1 1-1968-15</inkml:trace>
  <inkml:trace contextRef="#ctx0" brushRef="#br0" timeOffset="73906">12444 15556 14735 0,'-11'3'1312'0,"-1"-1"-1056"15,2-2-256-15,1 1 0 16,0 1 1376-16,9-2 224 0,-6 0 32 0,6 0 16 0,0 0 16 0,0 0 0 16,0 0 0-16,0 0 0 0,10-12-592 0,4 3-112 15,4-2-32-15,4 1 0 0,4-4-208 0,4 1-32 16,-2 2-16-16,3-3 0 0,4 0-176 0,2 0-48 16,1-3 0-16,0 1 0 0,-1 2-192 0,1-2-32 15,1 1-16-15,1 1 0 0,0 0 176 0,2 3 48 16,-1-2 0-16,-4 2 0 0,-4 0-144 0,-3 2-32 15,0 4 0-15,-6 3 0 0,-5 1-256 0,-4 3 0 16,-2 10 0-16,-3 0 0 0,-4 5 128 0,-3 7-128 16,-3 3 192-16,-3 6-192 0,-3 1 336 0,2 3-32 15,-4 1-16-15,1 1 0 0,-2-2 80 0,0-2 16 16,0-2 0-16,3 0 0 0,-2 0-208 0,4-5-48 0,1 0 0 0,1-4 0 16,2 1-128-16,3-2-176 15,-1-1 48-15,5-1-11792 16,2-3-2352-16</inkml:trace>
  <inkml:trace contextRef="#ctx0" brushRef="#br0" timeOffset="74806.42">16597 15640 4607 0,'-13'5'400'0,"6"0"-400"16,-2-1 0-16,0 1 0 0,-1 1 2160 0,1-1 336 15,0 4 80-15,3-2 16 0,6-7-992 0,0 0-192 16,0 0-32-16,0 12-16 0,0-12-208 0,7 9-32 15,3-4-16-15,3 2 0 0,2-5 96 0,4 2 16 16,2-1 0-16,3-1 0 0,1-2-320 0,2 0-48 0,0 0-16 0,3 0 0 16,2-2-224-16,2-3-48 15,3-3-16-15,0 0 0 0,-1 3-128 0,1-2-32 16,1-1 0-16,1 3 0 0,0-3-112 0,2 2-16 16,2 1-16-16,1-5 0 0,0 1 0 0,1-3 0 0,3-2 0 0,-1-2 0 15,-1-6 16-15,1 2 0 16,-2-3 0-16,1 0 0 0,0 3-96 0,-2-2-16 0,0 3 0 0,-4-3 0 15,-4-2-144-15,-2 1 192 0,1 2-192 0,-4-2 192 16,-1-1 0-16,-4 1 0 0,-3 1 0 0,-1 2 0 16,-3 0-192-16,-1 1 0 0,-2-1 0 0,-2 4 0 15,-1 3 0-15,-4-1 0 16,-4 3 0-16,0 2 0 0,-5 9 0 0,6-9 0 0,-6 9 0 0,0 0 0 16,3-6 0-16,-3 6 0 0,0 0 0 0,0 0 0 15,0 0 0-15,1-9 0 0,-1 9 0 0,0 0 0 0,0 0 0 0,0 0 0 16,0 0 0-16,0 0 0 0,0 0-288 15,0 0-96-15,0 0 0 0,0 0-16 16,0 0-1392-16,0 0-288 0,0 0-48 16,0 0-11856-16</inkml:trace>
  <inkml:trace contextRef="#ctx0" brushRef="#br0" timeOffset="75152.11">17280 15148 19343 0,'-11'-1'1728'0,"11"1"-1392"15,-6-7-336-15,6 7 0 0,0 0 1152 0,0 0 144 16,6-9 48-16,7-1 0 0,5 1-16 0,7-1 0 0,7 1 0 0,6-3 0 16,4-5-608-16,5 2-112 15,5 2-32-15,4 2 0 0,4 1-96 0,2 1-32 16,2-5 0-16,1 5 0 0,0-1 160 0,-3 5 32 0,-4-1 0 15,-4 9 0-15,-5 1-64 0,-3 6 0 0,-7 6 0 0,-4 7 0 16,-8 2-192-16,-6 0-64 0,-6 5 0 16,-4 5 0-16,-9 3-80 0,-6 4-32 0,-5 4 0 0,-6 2 0 15,-5-4 96-15,-4 5 16 0,-3-2 0 0,-1-2 0 16,-1 2-128-16,-2-3 0 0,-1 0-16 0,1-3 0 16,0-6-176-16,-1 1 192 0,-1 0-192 0,-1-5 192 15,-2-4-832-15,5 2-144 16,3-2-48-16,1 0-16576 0</inkml:trace>
  <inkml:trace contextRef="#ctx0" brushRef="#br0" timeOffset="78848.81">26470 1783 25791 0,'0'0'2304'0,"2"-7"-1856"0,1-3-448 0,-3 10 0 15,0 0 0-15,6-6-208 0,-6 6 16 0,9-4 0 16,-1-2 192-16,-8 6 0 0,10-2 0 0,-10 2 0 16,11-1 368-16,-2 1-48 0,-9 0 0 0,11 1 0 15,-11-1 224-15,10 3 32 0,-10-3 16 0,0 0 0 16,7 5 128-16,-7-5 32 0,8 5 0 0,-8-5 0 15,5 10 0-15,-5-10 0 0,5 9 0 0,-1 1 0 16,-4-10-192-16,4 12-48 0,0-1 0 0,-1 1 0 16,-3-12-144-16,7 9-48 0,-1 2 0 0,0-2 0 0,1 2-112 0,0-1-16 15,2 3-16-15,0 1 0 0,0-1-32 0,0 0 0 16,-1 3 0-16,-1 2 0 0,1 0 0 0,1 1 0 16,-2 1 0-16,1 2 0 0,0-1-16 0,-2-2 0 15,0 2 0-15,-1 0 0 0,2 5 64 0,-2 0 0 16,1 2 0-16,3-5 0 0,-1-2-64 0,1 0-128 15,0 5 192-15,-1-6-64 0,4-3-128 0,-2-2 160 16,-1-3-160-16,0 1 160 0,-1 0 16 0,-1-4 0 16,0-2 0-16,0-3 0 0,-7-4 64 0,12 3 16 15,-2-3 0-15,1-4 0 0,1-2 144 0,0-6 48 16,1-6 0-16,1-1 0 0,0-6-80 0,3-1-16 16,0 1 0-16,4-5 0 0,2-2-64 0,2-4-16 0,2-4 0 0,3-11 0 15,4-4-272-15,2-2 160 0,1-3-160 0,1 0 128 16,3 2-128-16,-2 3 0 0,-1 4 144 0,-1 3-144 15,-1 6 0-15,-2 3 0 0,-2-3 0 0,-2 7 0 16,-2 6 0-16,-2 1 144 0,-1 7-144 0,-2 2 0 16,-4 2-192-16,-2 4-160 0,-5 4-32 0,1 1 0 31,-5 2-1808-31,-8 6-368 0,0 0-80 0,0 0-14752 0</inkml:trace>
  <inkml:trace contextRef="#ctx0" brushRef="#br0" timeOffset="79678.59">27867 6078 3679 0,'0'0'160'0,"1"-11"32"0,-1 0-192 0,0 1 0 15,0-3 0-15,0 3 0 0,0 10 4496 0,0 0 864 16,0 0 160-16,0-9 48 0,0 9-3456 0,0 0-672 16,0 0-144-16,0 0-16 0,0 0-192 0,0 0-16 15,0 0-16-15,-10 4 0 0,0 4-352 0,1 0-64 16,-1 6 0-16,0 5-16 0,-2 3-176 0,1 6-48 16,-2-1 0-16,-1 2 0 0,3-4-64 0,0 3-16 15,0-2 0-15,2 2 0 0,0-5-64 0,4 1-32 0,1 0 0 16,4-5 0-16,3-5 32 0,2-3 0 0,2 2 0 0,5-1 0 15,4-2-64-15,4 0 0 0,1-5 0 0,2-2 0 16,1-7 80-16,3-3 16 0,1-4 0 0,4-4 0 16,3-3 128-16,5-4 32 0,3-6 0 0,4-3 0 15,5-9-32-15,1-3 0 0,2-7 0 0,0-3 0 16,-3-6-32-16,0-4 0 0,0-3 0 0,1-3 0 16,3-1-64-16,0 3-32 0,1 0 0 0,-2 6 0 15,0 3-288-15,-6 6 128 0,-4 4-128 0,-6 9 0 31,-6 3-768-31,-5 5-256 0,-5 3-48 0,-6 2-11920 0,-5 5-2400 0</inkml:trace>
  <inkml:trace contextRef="#ctx0" brushRef="#br0" timeOffset="93148.52">7092 17878 7359 0,'0'0'656'0,"-11"-5"-528"16,3 1-128-16,-1 2 0 0,0 2 1184 0,9 0 208 16,0 0 32-16,-9-1 16 0,9 1-384 0,0 0-80 15,-9-3-16-15,9 3 0 0,0 0 64 0,0 0 0 16,0 0 0-16,0 0 0 0,0 0-32 0,0 0 0 15,0 0 0-15,0 0 0 0,0 0-368 0,0 0-80 16,0 0-16-16,0 0 0 0,0 0 192 0,0 0 48 16,10 4 0-16,2 1 0 0,2-1 64 0,3 1 32 0,4-1 0 0,4-1 0 15,3 3-80-15,5 1-16 16,3-2 0-16,6 0 0 0,5 0-272 0,4-2-64 0,2-2-16 0,2 0 0 16,0-1-16-16,5-1 0 0,4 1 0 0,3-2 0 15,2-2 64-15,2-1 16 0,3-2 0 0,1 4 0 16,2-2-48-16,2 1-16 0,1 2 0 0,3 0 0 15,1 1-112-15,-3-1-32 0,0 1 0 0,1 1 0 16,-3 0-32-16,4 0-16 0,1-1 0 0,-1 0 0 16,-4-1 32-16,2 2 16 0,2-2 0 0,1 0 0 15,2 1 0-15,-1 0 0 0,-2 0 0 0,-1-1 0 16,2 0-32-16,2 1-16 0,-3 2 0 0,0-2 0 16,1-2-64-16,-5 2-16 0,1-1 0 0,-1 0 0 15,-2-1-144-15,2 2 192 0,0 0-192 0,-3 1 192 0,-1 0-192 0,-4 0 128 16,3 1-128-16,-2 0 128 0,1 1-128 15,-2-1 0-15,-4-1 144 0,0 4-144 0,-1-2 128 0,-3 1-128 16,-1-3 128-16,2 2-128 0,0 3 128 0,-2 1-128 16,-1-4 128-16,1 1-128 0,0-2 144 0,1 3-144 15,-1 0 192-15,-1 2-192 0,0-4 224 0,0 0-64 16,-1 0-16-16,0 1 0 0,-2 2 0 0,-1-1 0 16,0-2 0-16,-2 1 0 0,-2-1-16 0,6 2-128 15,-2 1 192-15,0-2-64 0,-1-1-128 0,-1 2 128 16,-3 0-128-16,0 4 128 0,-1-5-128 0,1 2 160 15,-2 2-160-15,2-3 160 0,1-3-160 0,-2 1 160 16,2 1-160-16,-3-1 160 0,-3 4-160 0,0-3 160 16,0-1-160-16,0 1 160 0,0 1-32 0,0 1 0 0,0-2 0 15,-2-2 0-15,0 0-128 0,1 2 0 0,0 0 0 0,-2 0 0 16,1 4 0-16,-1-5 0 0,0 2 0 0,0 1 0 16,-2 1 128-16,1-3-128 0,2 0 128 0,-1-1-128 15,0 2 128-15,-1 0-128 0,-3-2 0 0,-1 0 128 16,-3-1-128-16,-1-1 0 0,-2 2 144 0,-3-2-144 15,1-1 128-15,-2 0-128 0,-1 1 160 0,-1-1-160 16,-3-1 192-16,-5 1-48 0,1-2-16 0,1 1 0 16,-1-1-128-16,0 1 192 0,-2-1-192 0,-3 2 192 15,-1 1-192-15,-1-1 0 0,0-1 144 0,-3 2-144 16,-1-1 0-16,-9 1 0 0,9-1 0 0,-9 1 0 16,0 0 0-16,0 0 0 0,0 0 0 0,0 0 0 31,-17 5-944-31,-3-1-256 0,-12 1-48 0,-5 3-16 0,-6-3-1920 0,-8 2-384 15</inkml:trace>
  <inkml:trace contextRef="#ctx1" brushRef="#br0">5974 17653 0,'-897'8'16,"-102"36"-1,-56 71 1</inkml:trace>
  <inkml:trace contextRef="#ctx1" brushRef="#br0" timeOffset="2273.32">2786 19176 0,'0'0'15</inkml:trace>
  <inkml:trace contextRef="#ctx1" brushRef="#br0" timeOffset="5506.8">2643 19037 0,'-727'-299'16,"-81"42"-1,-300-154 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57:19.81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11T20:57:48.074"/>
    </inkml:context>
  </inkml:definitions>
  <inkml:trace contextRef="#ctx0" brushRef="#br0">24614 1004 5519 0,'5'-16'496'0,"-2"9"-496"0,0 0 0 0,0 2 0 16,1-2 1600-16,-2 0 240 0,0-2 32 0,-2 3 16 0,-2 1-992 0,2-3-192 15,-2 2-32-15,-1 1-16 0,-1-3 48 0,-1 2 0 16,-2-1 0-16,-1-3 0 0,-3 4 0 0,-2-3 0 15,-1 3 0-15,0-3 0 0,-1 2-192 0,-6-1-48 16,1 0 0-16,-1 2 0 0,-2-5 48 0,-2 4 16 16,0-1 0-16,-3 4 0 0,0-1-16 0,-2-1-16 15,-3 2 0-15,-2 0 0 0,-3 3-48 0,-4-2-16 16,-4-2 0-16,-1 3 0 0,-1 2-80 0,0 1-16 16,-1 3 0-16,2 0 0 0,0 0-32 0,0 2-16 15,-2 3 0-15,-1 1 0 0,-3-1-96 0,-3 4-32 16,-1-1 0-16,0 4 0 0,1 1-160 0,-3 2 192 15,-2 2-192-15,0 3 192 0,0 1-32 0,-1 5 0 16,-2-4 0-16,1 3 0 0,0 6-16 0,4 0 0 16,1 2 0-16,3 3 0 0,-1 3 0 0,0 1 0 15,-3 7 0-15,2 4 0 0,0 1-144 0,1 2 128 16,2 3-128-16,2 3 128 0,3 4-128 0,-1 6 0 0,2 6 144 16,3-1-144-16,3 0 0 0,2-2 0 0,2 2 0 0,2 4 128 15,4 1-128-15,6-4 0 0,3-3 0 0,5 0 0 16,3-6 0-16,6 0 0 0,2 0 0 0,5-1 128 15,7-3-128-15,4 1 128 0,2-1-128 0,5-6 128 16,3 0-128-16,5-4 128 0,2 1-128 0,1 0 128 16,2-1-128-16,4-2 0 0,3-3 128 0,1-1-128 15,1-4 128-15,3-1-128 0,3-4 160 0,3-3-160 16,4 2 192-16,2-1-64 0,2-4-128 0,0-2 192 0,1-3 0 16,2-2-16-16,-1-4 0 0,4 0 0 0,3-8 128 0,2-4 16 15,1-3 16-15,1 0 0 0,-2-3-48 0,0-3-16 16,-1-4 0-16,2-3 0 0,3-1-32 0,3-3-16 15,2-5 0-15,-2-2 0 0,1-4-32 0,-2 1-16 16,3-2 0-16,3-4 0 0,2-2-16 0,-1 3 0 16,-3-9 0-16,-2-3 0 0,-2-6-16 0,2-2 0 15,0-5 0-15,-1-5 0 0,-1-5 80 0,-4-5 16 16,-2-8 0-16,-1-10 0 0,-1-8-96 0,-1-7-16 16,0-11 0-16,-2 1 0 0,-3-1 192 0,-5-2 16 15,-4-2 16-15,-11 3 0 0,-6 8 144 0,-7 11 16 16,-7 7 16-16,-8 6 0 0,-7 1-80 0,-7 7 0 15,-6 3-16-15,-7 7 0 0,-4 3-272 0,-9 9-160 16,-8 0 192-16,-4 6-192 0,-7-1 0 0,-2 6 0 16,-1 2-192-16,-26-5 48 15,6 7-512-15,3 6-112 0,3 1 0 0,4 5-16 16,2 5-1776-16,7 3-336 0,2 5-80 0</inkml:trace>
  <inkml:trace contextRef="#ctx0" brushRef="#br0" timeOffset="6755.96">28192 14758 9215 0,'0'0'816'0,"0"0"-656"0,-6 7-160 0,6-7 0 16,-9 7 1856-16,9-7 352 0,-8 5 64 0,8-5 16 16,-6 9-704-16,6-9-144 15,-6 6-32-15,6-6 0 0,0 0 0 0,0 0-16 0,-7 8 0 0,7-8 0 16,0 0-144-16,0 0-32 16,0 0 0-16,0 0 0 0,0 0-112 0,0 0-16 0,0 0-16 0,0 0 0 15,0 0-192-15,4-7-48 0,1-4 0 0,2-1 0 16,4-1-144-16,2-5-48 0,1-1 0 0,1-3 0 15,5-2-224-15,1 0-48 0,0-2-16 0,3-3 0 16,-3-7-112-16,3 1-32 0,1-1 0 0,2-2 0 16,1-1-16-16,0-4-16 0,0-2 0 0,0-1 0 15,-1 6 64-15,1 0 16 0,-1 3 0 0,-2 2 0 0,0-1-48 0,-7 12 0 16,-2 1 0-16,2 3 0 16,-1-3-80-16,-2 3-128 0,-2 2 176 0,-2 4-176 0,1-1 128 0,-5-1-128 15,3 4 0-15,-2 3 0 0,-2-1 0 0,-1 3 0 16,-1 1 0-16,-4 6 0 0,0 0 0 0,0 0 0 15,0 0-176-15,0 0 176 16,0 0-576-16,0 0 0 0,0 0 0 0,-5 7 0 16,0 1-1456-16,-1 2-288 0,-1-3-64 0,2 3-16 15,0-3-928-15,1 1-176 0</inkml:trace>
  <inkml:trace contextRef="#ctx0" brushRef="#br0" timeOffset="7162.13">28464 13879 6447 0,'0'0'576'0,"0"0"-576"16,-6-7 0-16,6 7 0 0,-4-10 3056 0,2 1 496 0,2 9 96 0,0-9 32 15,2-3-2144-15,3 4-448 0,2-4-64 0,-1 2-32 16,2-4-96-16,-1 0-32 0,5 1 0 16,-1 2 0-16,0-3 80 0,5 0 16 0,2 1 0 0,-1 0 0 15,1-3-112-15,2 1-16 0,2-1 0 0,-4 5 0 16,2-2-112-16,4-1-16 0,2-1-16 0,2 2 0 16,0 2-64-16,-2-2-16 0,-1-2 0 0,0 2 0 15,-3 4-160-15,-2 0-48 0,-2 2 0 0,-2 2 0 0,-2 0-80 16,-2 3 0-16,-1 2-16 0,-2 5 0 0,-3 1-64 15,1 1-16-15,-2 6 0 0,-1 2 0 0,-1 4 0 16,0 3 0-16,0 3 0 0,-2-1 0 0,4 3-16 0,-1 0 0 16,0 2 0-16,-2-2 0 0,1-1 80 0,-1-2 16 15,1-2 0-15,0 0 0 0,1-3-304 0,-1-1 0 16,-1-3 0-16,-2-1 0 0,0-1 0 0,4-6 0 16,-4-7 0-16,0 0 0 15,0 0-1984-15,7 5-320 0,0-2-48 0</inkml:trace>
  <inkml:trace contextRef="#ctx0" brushRef="#br0" timeOffset="12812.27">28366 14755 8399 0,'0'0'368'0,"0"0"80"0,0 0-448 0,0 0 0 16,0 0 0-16,0 0 0 0,-6-1 704 0,6 1 64 0,0 0 0 0,-6-3 0 15,-1 0-144-15,7 3-32 0,-5-3 0 0,5 3 0 16,-5-1-64-16,5 1-16 0,-4-1 0 16,4 1 0-16,-5-2 160 0,5 2 32 15,-5 0 0-15,5 0 0 0,-5 0-512 0,5 0-192 16,0 0 128-16,0 0-128 0,0 0 512 0,0 0 0 16,-6 3 16-16,6-3 0 0,0 0-32 0,0 0-16 15,0 0 0-15,0 0 0 0,0 0 0 0,0 0 0 0,1 9 0 0,-1-9 0 16,0 0 32-16,5 4 0 0,-5-4 0 0,6 5 0 15,0 1 0-15,0 0 16 0,2-3 0 0,-1 2 0 16,1 0-64-16,2 0-16 0,3-2 0 0,-1 2 0 16,4 2-80-16,0 0-32 0,2 2 0 0,1-3 0 15,1 2-112-15,2 0-32 0,3 1 0 0,1 2 0 16,1 0-64-16,0-1 0 0,3 3-128 0,0 0 192 16,3-3 0-16,0 2 0 0,0-1 0 0,0 1 0 0,-1 1 64 0,1 1 16 15,0-4 0-15,0 3 0 0,-1 0-96 16,0-1-32-16,0 2 0 0,1 0 0 0,0-2-144 15,0-2 192-15,0 3-192 0,0-3 192 0,0 1-192 0,1 2 128 16,1-4-128-16,0 2 128 0,0-2-128 0,0 1 128 16,1-3-128-16,-1 3 128 0,1-1 16 0,1 2 0 15,-2 3 0-15,2-2 0 0,1-2 32 0,0 2 0 16,2 1 0-16,-2 1 0 0,0-1-48 0,-1 1-128 16,-1-3 192-16,20 7-64 0,-8-4-128 0,-23-5 160 15,3-1-160-15,3 2 160 0,2 0-32 0,1 1 0 16,2 0 0-16,-2 0 0 0,-2 0 32 0,26 9 0 15,-15-4 0-15,-6-3 0 0,-5-1-160 0,-3 1 160 16,-3-4-160-16,-1 1 160 0,1 0-160 0,-1 2 128 16,2-1-128-16,-1-1 128 0,2 2-128 0,0-3 0 15,0 2 144-15,-1-1-144 0,-2-5 0 0,1 2 128 0,-3 4-128 0,-2-4 0 16,0-1 128-16,-2-1-128 16,-4-1 160-16,0 4-160 0,-2-3 208 0,0-3-48 15,-2-1-16-15,-1 4 0 0,-1 3 0 0,-1-5 0 16,-1 0 0-16,1 0 0 0,1 0-144 0,0 2 160 15,1-2-160-15,0 0 160 0,2 0-160 0,9 3 0 0,0-1 0 0,-5-1 128 16,-2 1-128-16,-1 1 0 0,0-2 0 0,-1-1 0 16,0 0 0-16,-2 0 0 0,-1 1 128 0,-9-4-128 15,9 2 0-15,-9-2 0 0,9 3 0 0,-9-3 128 16,0 0-128-16,0 0 0 0,0 0 0 0,0 0 0 16,0 0 0-16,0 0 0 0,0 0 0 0,0 0 0 0,0 0-160 15,0 0-112-15,0 0-32 0,0 0 0 16,-9 7-1920-16,9-7-384 0,-9 8-80 0,9-8 0 15</inkml:trace>
  <inkml:trace contextRef="#ctx0" brushRef="#br0" timeOffset="13336.44">30948 15345 4607 0,'0'0'400'0,"0"0"-400"15,0 0 0-15,0 0 0 0,-5-9 2304 0,1 4 368 0,4 5 80 0,0 0 0 16,-5-4-1184-16,5 4-240 0,0 0-48 0,0 0-16 16,0 0-112-16,0 0-32 15,0 0 0-15,0 0 0 0,0 0-352 0,9 1-64 0,0 2 0 0,1 1-16 16,0 2-48-16,5-1-16 0,1 4 0 0,2 1 0 16,2 4 32-16,3-2 16 0,2 0 0 0,3 2 0 15,-1 3 0-15,3 0 0 0,2 3 0 0,0-2 0 16,0 2-32-16,-1 0-16 0,1 1 0 0,-1 2 0 15,-2-1-176-15,-1-3-16 0,-5 2-16 0,-3-2 0 0,-2 2-192 0,-3-1-32 16,-3-3-16-16,-3 0 0 0,-4 1-48 16,-2-2-128-16,-3 2 192 0,0-1-64 0,-3-4 32 0,-4 3 0 15,-3-5 0-15,-3 2 0 0,-3 0 208 0,-3-3 32 16,-4 0 16-16,-4 0 0 0,-2-4 112 0,-3 2 32 16,2-2 0-16,-20-2 0 0,2-1-96 0,22-2-16 15,-3-1 0-15,-3-1 0 0,-1 0-208 0,2-2-48 16,-1-1-16-16,0 0 0 0,0 2-176 0,2 1 0 15,0 1 144-15,5 1-144 16,5 1-1536-16,2 5-384 0,3-2-80 0</inkml:trace>
  <inkml:trace contextRef="#ctx0" brushRef="#br0" timeOffset="19428.09">3661 20063 45151 0,'-20'3'2000'0,"9"-2"416"16,11-1-1936-16,0 0-480 0,-9 4 0 0,9-4 0 16,0 0-928-16,0 0-288 0,0 0-48 0,0 0-16 15,0 0 400-15,0 0 80 0,0 0 16 0,12 4 0 16,-12-4-1440-16,13 0-272 0,-1-2-64 0</inkml:trace>
  <inkml:trace contextRef="#ctx0" brushRef="#br0" timeOffset="25147.94">28258 14739 21183 0,'-11'-5'1888'0,"3"1"-1504"0,8 4-384 0,0 0 0 0,-7-4 2064 0,7 4 352 16,0 0 64-16,0 0 16 0,0 0-1360 0,11-5-272 15,1 1-48-15,3-1-16 0,0 1 32 16,0 2 0-16,2 0 0 0,-4 1 0 0,-1-4-384 0,0-1-64 16,-2 1 0-16,-1 0-16 0,2-7-160 0,-1 3-16 15,-2-4-16-15,0-1 0 0,-1 1-176 0,0-1-144 16,-1-4 144-16,0 0-208 16,-1 3-1728-16,0-2-352 0,-1 1-64 0</inkml:trace>
  <inkml:trace contextRef="#ctx0" brushRef="#br0" timeOffset="25342.03">28655 14188 40543 0,'-14'-9'3600'0,"0"-2"-2880"0,3 3-576 0,3-1-144 15,0 4-144-15,4-2-64 0,-3 0-16 0,7 7 0 16,0 0 224-16,0 0 0 0,2-11 0 0,3 5 0 31,-5 6-896-31,12-7-128 0,-2-7-16 0,4 7-16 16,-2 3-1808-16,2-1-352 0,-2 0-80 0</inkml:trace>
  <inkml:trace contextRef="#ctx0" brushRef="#br0" timeOffset="25504.65">28949 13789 40031 0,'-18'-15'1776'0,"8"9"352"0,1-2-1696 0,9 8-432 16,0 0 0-16,0 0 0 16,-4-6-256-16,4 6-128 0,0 0-16 0,8-8-16 15,0 2-96-15,4 2-32 0,-3 0 0 0,2-1 0 16,-1 0-2592-16,1 1-512 0</inkml:trace>
  <inkml:trace contextRef="#ctx0" brushRef="#br0" timeOffset="25658.91">29161 13416 36863 0,'-9'-12'3264'0,"0"3"-2608"0,3-1-528 0,-1 4-128 15,7 6 0-15,0 0 128 0,-1-13-128 0,1 5 128 16,0 8-304-16,5-10-64 0,3 3-16 0,1 0 0 31,-3 1-2784-31,2-2-560 0</inkml:trace>
  <inkml:trace contextRef="#ctx0" brushRef="#br0" timeOffset="25804.93">29399 13165 13823 0,'-4'-13'1216'0,"0"3"-960"0,-1-2-256 0,0 1 0 16,4 4 4000-16,1 7 752 0,-2-10 160 0,2 1 16 16,0-4-3936-16,2 4-800 0,-2 9-192 0,1-10 0 15,-1 1-256-15,2 0-80 0,0 3-32 0,-2 6 0 16,0 0-1872-16,1-9-384 0,1 3-80 0</inkml:trace>
  <inkml:trace contextRef="#ctx0" brushRef="#br0" timeOffset="25944.56">29546 12858 22111 0,'-3'-13'1968'0,"-2"5"-1584"16,2-2-384-16,3 10 0 0,-4-6 2000 0,4 6 320 15,-3-13 64-15,3 3 16 0,0 0-1792 0,3-2-352 16,-1 6-80-16,2-2-16 15,-4 8-1568-15,6-7-320 0,-6 7-64 0</inkml:trace>
  <inkml:trace contextRef="#ctx0" brushRef="#br0" timeOffset="26129.7">29723 12612 17503 0,'-10'-24'1552'0,"4"10"-1232"0,0-1-320 0,2 1 0 15,0 6 4000-15,3-3 736 0,0 2 160 0,2-3 32 16,2 7-3904-16,-3 5-768 0,5-10-256 0,1 5 160 15,1-3-160-15,-7 8-144 0,7-5 144 0,1 0-208 32,-2 0-608-32,-6 5-112 0,7-6-32 0,-7 6 0 15,5-5-2064-15,-5 5-432 0,0-10-64 0,0 10-32 0</inkml:trace>
  <inkml:trace contextRef="#ctx0" brushRef="#br0" timeOffset="26347.94">29760 12268 18431 0,'-12'-13'1632'16,"7"8"-1312"-16,0-4-320 0,5 9 0 0,-4-8 2720 0,4 8 480 16,0 0 80-16,3-11 32 0,2 3-2656 0,2-1-528 15,4 3-128-15,0-2 0 0,2 3 0 0,1 0 0 16,0 2 0-16,-3-3 0 0,2 4-288 0,0-1-96 15,-2 1 0-15,0 1-16 16,-2-2-352-16,-9 3-64 0,10-3-16 0,-10 3 0 16,0 0-1504-16,0 0-304 0</inkml:trace>
  <inkml:trace contextRef="#ctx0" brushRef="#br0" timeOffset="27039.1">29490 11824 17503 0,'-13'-10'1552'0,"6"6"-1232"16,7 4-320-16,-9-2 0 0,2-1 2336 0,7 3 416 16,0 0 64-16,0 0 32 0,0 0-2256 0,9-9-448 0,2 2-144 0,3 0 0 15,1-3 160-15,4 0-160 0,2 1 192 0,5-2-192 16,1 0 0-16,2-1 0 0,0 1 0 0,-1 1-144 31,1-2-272-31,-2 3-48 0,1-3-16 0,0 1 0 16,-1 1-368-16,1-4-80 0,-2 0-16 0,-2 2 0 15,2 0-336-15,-3-1-64 0,-3 1 0 0,-2 0-16 16,-2-2 224-16,-2 5 48 0,0-1 16 0,0 3 0 16,-1-3 144-16,0 4 32 0,-1-4 0 0,4 3 0 15,-2-3 368-15,1 4 80 0,0-4 0 0,-1 4 16 0,-2 4 432 0,0-1 0 0,-12 3 0 0,10 0 0 16,-10 0 0-16,7 7 176 0,-2 5-16 0,-4 4 0 15,2-4 608-15,-2 4 128 0,2 1 32 0,-1 3 0 16,2 0 544-16,0 4 128 0,0-5 0 0,-1 1 16 0,1 3 496 0,0 3 80 16,-1-3 32-16,-2-2 0 0,1 0-688 15,0-4-144-15,-2 2-32 0,-2-1 0 0,0 0-768 0,-1 0-144 16,1-2-48-16,-1 2 0 0,-1 1-400 0,1-1 0 16,-1 1 0-16,0 3-14816 15</inkml:trace>
  <inkml:trace contextRef="#ctx1" brushRef="#br0">24853 21038 0,'59'37'15</inkml:trace>
  <inkml:trace contextRef="#ctx0" brushRef="#br0" timeOffset="30044.65">27853 14477 8287 0,'0'0'736'0,"0"0"-592"0,10 2-144 0,-10-2 0 15,9-2 2016-15,-9 2 368 0,0 0 80 0,0 0 16 16,0 0-1024-16,0 0-208 0,0 0-32 0,0 0-16 16,0 0-432-16,0 0-96 0,-9-6-16 0,-2 0 0 15,0 0-288-15,0 2-64 0,-3 3-16 0,0 0 0 16,0-1-288-16,0 0 160 0,-1-1-160 0,0 0 128 16,1 0-128-16,-2 0-256 0,0 1 64 0,-2-1 16 15,-1 0-2192-15,0-4-432 16</inkml:trace>
  <inkml:trace contextRef="#ctx0" brushRef="#br0" timeOffset="30183.21">27206 14209 6447 0,'-15'-12'272'0,"6"1"80"0,1-2-352 0,-2 2 0 16,2-1 0-16,-2 2 0 0,3 0 3136 0,-4 1 576 16,-1 1 96-16,-1 3 32 0,0-1-2896 0,0 0-576 15,0 0-112-15,-1 0-32 0,-2 1-224 0,2 2 0 16,0 1-144-16,0-1-6064 15,0-2-1216-15</inkml:trace>
  <inkml:trace contextRef="#ctx0" brushRef="#br0" timeOffset="30329.55">26527 13859 16575 0,'-9'-10'1472'0,"0"1"-1168"0,-1-4-304 0,-3 3 0 16,-3 1 192-16,-1 3 0 0,2-2-16 0,0 3 0 15,-2-2-176-15,1 2 0 0,-2 1-160 0</inkml:trace>
  <inkml:trace contextRef="#ctx0" brushRef="#br0" timeOffset="30453.07">25989 13618 10127 0,'-17'-23'448'0,"3"8"96"0,-4-1-544 0,-1 2 0 0,0 4 0 0,-3-4 0 16,3-2 1456-16,-1 0 176 0,-1 4 32 0,2-1 16 15,-1-1-1312-15,0 4-368 0,-3-3 128 0,1 0-7344 16</inkml:trace>
  <inkml:trace contextRef="#ctx0" brushRef="#br0" timeOffset="30575.63">25213 13144 3679 0,'-22'-14'160'0,"7"3"32"0,-3-1-192 0,0-1 0 16,1 2 0-16,0 0 0 0,0-1 2560 0,2 0 448 15,0 2 112-15,2 0-7904 0</inkml:trace>
  <inkml:trace contextRef="#ctx0" brushRef="#br0" timeOffset="30725.91">24728 12855 13583 0,'0'0'592'0,"-6"-8"144"0,1 3-592 0,-4 1-144 0,-2-1 0 0,1 2 0 16,-2-1 128-16</inkml:trace>
  <inkml:trace contextRef="#ctx0" brushRef="#br0" timeOffset="30878.26">23806 12415 6447 0,'-32'-16'272'0,"12"7"80"0,-5-3-352 0,1 3 0 0,1 1 0 0,0-3 0 0</inkml:trace>
  <inkml:trace contextRef="#ctx0" brushRef="#br0" timeOffset="30994.03">23207 12128 10079 0,'-14'-4'448'0,"14"4"80"0,0 0-528 0,-9-5 0 15,0 1 0-15</inkml:trace>
  <inkml:trace contextRef="#ctx0" brushRef="#br0" timeOffset="31130.43">22860 11984 7359 0,'-9'-10'656'0,"0"3"-528"0,0-2-128 0,0 1 0 15,-1-1 1696-15,0 1 304 0,0 2 64 0,2-2-7424 16</inkml:trace>
  <inkml:trace contextRef="#ctx0" brushRef="#br0" timeOffset="31282.98">22401 11731 11967 0,'-14'-9'1072'0,"0"2"-864"16,-1-3-208-16,1 5 0 0,-1-2 864 0,-1 1 128 16,0 2 32-16,-1 0-5184 15,-2-6-1040-15</inkml:trace>
  <inkml:trace contextRef="#ctx0" brushRef="#br0" timeOffset="31581.44">21654 11400 4431 0,'-22'-7'192'0,"8"1"48"0,-1 0-240 0,-2-1 0 0,-1-2 0 0,3 3 0 15,-1-4 0-15,0 2-160 0,2-1 32 0,0 2 0 16,2 0-128-16,-2-2-32 0,1 0 0 0,0-1 0 15,1 1 288-15,0-1 0 0,1 3 0 0,-1-1 0 16,1 3 0-16,-1-3 0 0,2 1 0 0,-1 2 0 16,-3-4 0-16,2 4 0 0,-2-4 0 0,2 2 0 15,-4 2 0-15,5-2 0 0,0-1 128 0,0 2-128 16,0-2 256-16,0 3 0 0,-2-3 0 0,1 2 0 16,1 1 1120-16,2-1 224 0,-2 0 64 0,2 3 0 15,1-2-512-15,0-2-112 0,3 2-16 0,-2 3 0 16,-3-1-704-16,10 3-160 0,-9-1-32 0,0-3 0 15,0 3-304-15,9 1-64 0,-14-4-16 0,14 4 0 16</inkml:trace>
  <inkml:trace contextRef="#ctx0" brushRef="#br0" timeOffset="31701.56">20941 11039 2751 0,'-8'-5'256'0,"-1"-1"-256"16,-1 4 0-16,0-3 0 0,-1-3 2272 0,1-1 416 15,0 4 64-15,0-1 32 0,2 3-2112 0,-2 0-416 16,3-3-96-16,-2 3-16 0,1-2-144 0,-1 2 0 15,-1 0 0-15,0 1-5888 0</inkml:trace>
  <inkml:trace contextRef="#ctx0" brushRef="#br0" timeOffset="31873.92">20184 10749 14975 0,'-19'-15'656'0,"8"8"144"0,-2-4-640 0,-1 1-160 0,-1 1 0 0,-1-1 0 16,1 2 592-16,0 3 96 0,0 0 16 0,-1 1 0 16,4 0-544-16,-1-1-160 0,3-1 0 0,-2 3-5120 15,4 2-1120-15</inkml:trace>
  <inkml:trace contextRef="#ctx0" brushRef="#br0" timeOffset="32455.22">20784 10207 13823 0,'-48'-23'608'0,"12"12"128"0,-8-2-592 0,-5 1-144 0,-3 4 0 0,-4-1 0 16,-3 3 640-16,-5-2 80 0,-5 3 32 0,-6 1 0 15,-5 0-496-15,0 2-112 0,2-1-16 0,1 2 0 16,2-2-128-16,3 3 0 0,2 2 0 0,0 3 0 16,0 1 0-16,7 1 0 0,1 1 0 0,10 1 0 15,5 3 0-15,8 1 0 0,6-3 0 0,2 2 0 0,9 1 0 16,5 1 0-16,7 3 0 0,7 2 0 0,7 4 336 0,8 1 48 16,4 4 0-16,6 3 0 0,3 9 352 0,6-3 80 15,2-2 16-15,5 2 0 0,4 3-336 0,5 2-64 16,5 3-16-16,1 2 0 0,-2 3-224 0,-3 2-64 15,-4 1 0-15,-8 3-10416 0</inkml:trace>
  <inkml:trace contextRef="#ctx0" brushRef="#br0" timeOffset="35931.62">2594 17794 13695 0,'-20'2'608'0,"6"-2"128"0,-2 0-592 0,-2 0-144 0,-1 0 0 0,1 2 0 16,1-1 1280-16,2-1 208 0,4 0 48 0,0 0 16 16,4 0-144-16,7 0-48 0,0 0 0 0,0 0 0 15,0 0-96-15,0 0-32 0,0 0 0 0,0 0 0 16,11 0-320-16,5 2-64 0,3-2-16 0,5 2 0 16,4 2-192-16,6-1-64 0,5-2 0 0,5-1 0 15,0 1-64-15,8 0-32 0,5-1 0 0,7 3 0 16,3-2-96-16,6-1-32 0,3 0 0 0,2 2 0 15,-1-5 16-15,6 2 0 0,3 2 0 0,1 0 0 16,3 1-16-16,-1-1 0 0,-1 0 0 0,1 4 0 16,5 0-160-16,0 2-48 0,1-1 0 0,-1-1 0 15,0 0-144-15,4 1 160 0,2 0-160 0,2-3 160 16,1 2 64-16,-1-1 16 0,-6-1 0 0,6-2 0 16,1 0 112-16,-4-1 32 0,-5 0 0 0,-1 0 0 15,-3 0 32-15,2 0 16 0,-3 0 0 0,-7 0 0 0,-3 0-128 0,-2 2-32 16,-5-1 0-16,-1 1 0 0,-2 0-96 0,-3 0-32 15,-4 2 0-15,-3 0 0 0,-5 0 0 0,-5-2 0 16,-2-1 0-16,-7-2 0 0,-2-1 112 0,-3 0 32 16,-3 0 0-16,-3-1 0 0,-2 0-32 0,-3 0 0 15,-7 0 0-15,0 1 0 0,-2 1-256 0,-3 1 0 16,-12 0 0-16,0 0 0 0,0 0 0 0,0 0 0 16,5-7 128-16,-5 7-128 0,0 0 0 0,0 0 0 15,-10-11 0-15,-1 4-144 16,0 0-1440-16,-4 3-272 0,-4 0-64 0,1-1-17376 0</inkml:trace>
  <inkml:trace contextRef="#ctx0" brushRef="#br0" timeOffset="56487.71">27501 14795 6447 0,'0'0'272'0,"0"0"80"0,0 0-352 0,10 0 0 15,0-3 0-15,-1 2 0 0,-9 1 2288 0,11-3 384 16,-2 2 80-16,-9 1 0 0,11-6-1600 0,-1 2-320 16,-10 4-64-16,9-3 0 0,-9 3-80 0,8-4-16 15,-8 4 0-15,0 0 0 0,0 0-96 0,0 0 0 16,0 0-16-16,-10-6 0 0,-7 2-96 0,-3 1-16 16,-1-3 0-16,-5 0 0 0,-3 1 80 0,-4 1 16 15,-2-2 0-15,3 2 0 0,0 0-192 0,1 3-32 0,0 1-16 0,0-1 0 16,2-2-176-16,2 3-128 0,2 1 192 0,2 1-192 15,3-1 128-15,2 1-128 0,3 4 0 0,3 2 0 16,2 0 0-16,2 4 0 0,3-1 0 0,3-1 0 16,0 4 0-16,4 3 0 0,2-1 128 0,-2 2-128 15,1-2 144-15,-1 2-16 0,1 0-128 0,-1 0 192 16,0 1-192-16,-4-1 0 0,0 0 128 0,-3-1-128 16,-4 1 0-16,-1 0 0 0,-2 1 0 0,-2-5 0 15,0-5 0-15,-2 0 144 0,-3-3-144 0,-2-2 128 16,-3 1 176-16,-3-2 16 0,-2-6 16 0,-1 2 0 15,-2 1 32-15,-1-3 0 0,-3-2 0 0,3 0 0 16,3 1-64-16,-2 2-16 0,1-1 0 0,2 2 0 0,1-2-160 16,3 3-128-16,4 0 144 0,1 0-144 15,0-1 0-15,2 1 0 0,3 0 0 0,3 1 0 0,-2 3 0 16,4-1 0-16,10-3 0 0,-9 2 0 0,9-2 0 0,-9 8 0 16,2-2 0-16,-1 2 0 0,8-8 0 0,-9 6 0 15,-1 4 0-15,0-1 0 0,0 1 0 0,-3-3 0 16,0-1 0-16,-2 3 0 0,0 0 0 0,-6-1 0 15,-3-6 0-15,-4 1 0 0,0 3 256 0,-1 0-32 16,-1-3-16-16,-4-1 0 0,0 2 48 0,0 0 0 16,-2 1 0-16,-1-1 0 0,-1-3-64 0,-1 2 0 15,-2-2 0-15,-1-1 0 0,-2-1-48 0,1-2-16 16,2 1 0-16,1-2 0 0,2 0 16 0,3 3 0 16,3-1 0-16,3 2 0 0,2 0-144 0,0 0 192 15,3 0-192-15,0 2 192 0,2-4-192 0,-2 5 0 0,0 1 0 16,1-2 128-16,0 1-128 0,0 1 0 15,-1 0 0-15,0-1 0 0,-1-3 0 0,-2 0 0 0,0 0 0 0,3-2 0 16,0-1 0-16,1 2 0 0,2 0 0 0,0-1 0 16,3 1 0-16,4 1 0 0,2 3 128 0,0-3-128 15,5-2 0-15,7 2 0 0,0 0 0 0,0 0 128 16,-8 3-128-16,8-3 0 0,0 0 0 0,-6 6 128 16,6-6-128-16,-5 7 0 0,1 0 0 0,-1 2 0 15,5-9 0-15,-3 9 0 0,3-9 0 0,-4 10 0 16,4-10 0-16,-5 8 0 0,5-8 0 0,-6 10 0 15,0-2 0-15,-1 1 0 0,1-3 0 0,-2 2 0 32,-1-3-480-32,3 1 32 0,-3 0 0 0,0-1 0 15,0 1-2048-15,0 2-384 0,0-1-96 0,1-2-16 0</inkml:trace>
  <inkml:trace contextRef="#ctx0" brushRef="#br0" timeOffset="56855.01">24819 14959 16575 0,'0'0'736'0,"-3"-9"160"0,1-3-720 0,-2 5-176 0,0-2 0 0,-2 5 0 16,6 4 1408-16,-12 0 256 0,-3 0 64 15,-3 4 0-15,-1 1-1152 0,-3 2-208 0,0 1-48 0,-5 2-16 16,-4-3 128-16,-2 4 16 0,-2 4 16 0,-1 2 0 16,-2 1 272-16,1 1 48 0,0 0 16 0,0 1 0 15,1 2-160-15,0 3-48 0,-1-1 0 0,4-2 0 16,1-2-272-16,6 1-48 0,0 0-16 0,7-1 0 16,4 0-64-16,5-1 0 0,5 0-16 0,6-2 0 15,4 3 192-15,6 0 32 0,5 0 16 0,8-1 0 16,4-1 96-16,7-1 32 0,5-5 0 0,3 4 0 15,4-1-224-15,4 1-32 0,4 3-16 0,3 0 0 16,-1-2-272-16,0 0 160 0,-3 0-160 0,-5 1-10816 16,-4 0-2240-16</inkml:trace>
  <inkml:trace contextRef="#ctx0" brushRef="#br0" timeOffset="57992.45">23896 16076 11055 0,'-14'-12'976'0,"9"9"-784"16,-2-1-192-16,2-3 0 0,3 1 2544 0,-1 1 464 16,2-4 80-16,4 1 32 0,0 0-1360 0,5 1-272 15,3-5-48-15,3 1-16 0,5-1-608 0,4-5-128 16,5 1-32-16,3-2 0 0,1 0 32 0,2-1 0 15,2 0 0-15,-2 0 0 0,1 0 16 0,0 2 16 16,-2-1 0-16,-4 3 0 0,-2 4-272 0,-2 2-64 16,-2-1-16-16,-5 3 0 0,-3 2-208 0,0 0-32 15,-3 3-128-15,-3 2 192 0,-9 0-192 0,0 0 144 16,6 9-144-16,-5-1 128 0,-2 6-128 0,-3 2 0 16,-2 1 144-16,-2 1-144 0,-1 4 0 0,0-1 128 15,-1 2-128-15,-1 0 0 0,1-1 0 0,-1 1 0 16,3 1 0-16,-1-3 0 0,2-1 0 0,2 1 0 15,1 1 0-15,2-3 0 0,1-4 0 0,-1-1 0 16,2 0 0-16,0 4 0 16,-1-3-1536-16,1-5-240 0,0-10-32 0,0 0-16 15,0 0-592-15,0 0-112 0,0 0-32 0,0 0 0 0</inkml:trace>
  <inkml:trace contextRef="#ctx0" brushRef="#br0" timeOffset="58241.37">24132 15923 23263 0,'0'0'1024'0,"0"0"224"0,0 0-992 16,0 0-256-16,0 0 0 0,0 0 0 16,-4 8 1120-16,-1-2 176 0,0 5 48 0,0-3 0 0,-1 5-448 0,2 2-96 15,-2 4-16-15,-2 3 0 0,0 1 32 0,-2 5 0 16,0-3 0-16,0 7 0 0,1 0 16 0,1 3 16 16,1 2 0-16,3 1 0 0,3 1-208 0,3-1-64 15,3 1 0-15,2 1 0 0,5-5-160 0,2 1-32 16,3-1-16-16,2-3 0 0,3-4-64 0,3-4-16 15,0 0 0-15,3-2 0 0,4-2-64 0,1-2-16 16,2-3 0-16,0-1 0 0,2-4-208 0,1 2 128 16,3-4-128-16,12 3 0 15,-7-6-1984-15,-5-1-480 0</inkml:trace>
  <inkml:trace contextRef="#ctx0" brushRef="#br0" timeOffset="59358.07">24778 17391 15663 0,'0'0'1392'0,"-6"6"-1120"0,-2-3-272 16,2 0 0-16,1 1 1392 0,5-4 208 16,-4 4 64-16,4-4 0 0,0 0-32 0,0 0 0 15,0 0 0-15,15-3 0 0,3-3-160 0,3-5-48 0,2 0 0 16,4-6 0-16,4-3-464 0,3-4-80 0,4 0-32 0,5-3 0 16,4-1-208-16,0-2-64 0,0 3 0 0,-2-9 0 15,-3-7-112-15,2 0-16 0,-1-5-16 0,-2-2 0 16,-3-2-96-16,-1-3-16 0,3-2 0 0,-14 20 0 15,2-1-160-15,1 1-32 0,-2 2-128 0,-4-1 192 16,-4 6-192-16,-2 4 128 0,-5 5-128 0,-2-1 0 0,-3 4 128 0,-3 4-128 16,-4 1 0-16,-4 5 0 0,-5 1 0 0,-4 5 128 15,-7 3-128-15,-3 7 0 0,-5 4 0 0,-1 6 0 16,-3 5 0-16,-1 5 0 0,-3 5-160 0,2 4 160 16,1 1-128-16,-1 5 128 0,3 0 0 0,3-1-128 15,3 3 128-15,-6 12 0 0,7-6 0 0,8-9 0 16,4-4 0-16,5-1 0 0,3-2 0 0,2-3 0 15,5-4 0-15,3-4 0 0,1 2-128 0,4-3 0 16,1-3 0-16,0-4 0 16,6-4-1744-16,2-2-352 0,-2-4-64 0,0-3-13328 0</inkml:trace>
  <inkml:trace contextRef="#ctx0" brushRef="#br0" timeOffset="59567.49">25818 17047 18431 0,'0'0'1632'0,"0"0"-1312"15,0 0-320-15,-7 3 0 0,0 5 2720 0,-1 0 480 0,-1 3 80 16,2 3 32-16,-3 2-1712 0,-1 4-352 0,0 0-64 0,1 1-16 16,-2-2-624-16,2 1-128 0,1 2-32 0,3-1 0 15,1 0-240-15,1-1-144 0,0-5 160 0,2 1-160 16,0-1-832-1,4-3-272-15,1 0-48 0,-3-12-13792 0</inkml:trace>
  <inkml:trace contextRef="#ctx0" brushRef="#br0" timeOffset="59912.76">26111 17051 26031 0,'-14'5'1152'0,"8"0"240"0,-2 3-1120 0,-2 3-272 15,1 6 0-15,-2-2 0 0,-2 3 848 0,1 1 112 16,-1 1 32-16,0 0 0 0,0 1-112 0,1-1-32 16,-2-1 0-16,2-2 0 0,2-2-16 0,1-1-16 15,3-1 0-15,1-5 0 0,2 1-160 0,3-9-16 16,0 0-16-16,0 0 0 0,10-3 208 0,3-3 64 16,1-1 0-16,3-6 0 0,2-1-352 0,1-1-64 15,2-2-16-15,1 2 0 0,3-1-288 0,1-1-176 16,0-1 192-16,-2 3-192 0,-1-2 128 0,-2 6-128 15,-2 3 0-15,-2 2 0 0,-3-2 0 0,-2 7 0 0,-3 4 0 0,-2 6 0 16,-3-2 0-16,-3 6 0 0,-3 1 0 0,-3 4 0 16,-1 1 0-16,-1 2 0 0,-3 1 0 0,-1 2 0 15,0 3 0-15,-1-3 0 16,1 0 0-16,0-2 0 0,1-3-176 0,2-3-32 0,1-2-16 0,4-4 0 31,4 1-1824-31,-2-11-384 0,7 3-64 0,4-1-13776 0</inkml:trace>
  <inkml:trace contextRef="#ctx0" brushRef="#br0" timeOffset="60228.26">26676 17233 16575 0,'0'0'1472'0,"0"0"-1168"16,0 0-304-16,0 0 0 0,7-4 2688 0,4 0 464 15,0 3 112-15,3-3 0 0,0-3-1328 0,1 2-272 16,1 3-48-16,-1-2-16 0,0-2-816 0,-2-1-160 16,1 2-48-16,-3-2 0 0,-2 2 48 0,-3 1 0 15,-6 4 0-15,0 0 0 0,0 0 112 0,0 0 32 16,-5-7 0-16,-2 5 0 0,-5 2-320 0,-2 2-64 16,-2 6-16-16,-5-3 0 0,-3 4-368 0,0-1 128 0,-1 3-128 0,2-1 0 15,2 7 0-15,5-2 0 16,3 0 0-16,3 2 0 0,4-2 0 0,4 0 0 0,4-2 0 0,5 1 0 15,2 1 0-15,4-3-192 16,2-5 64-16,4 0 0 16,3-6-1472-16,2 3-304 0,-2-3-48 0,2-2-14816 0</inkml:trace>
  <inkml:trace contextRef="#ctx0" brushRef="#br0" timeOffset="60545.88">27239 17222 6447 0,'-17'-9'272'0,"10"4"80"0,-3 0-352 0,-1-2 0 0,-1 3 0 0,0 0 0 16,-2 3 5952-16,-1 0 1136 0,-1 1 208 0,-1 1 64 16,-1 4-5200-16,0 3-1040 0,1-2-208 0,-1 0-32 15,1 4-368-15,2-1-64 0,2 3 0 0,3-1-16 0,1-2-176 16,3 1-48-16,2-2 0 0,3 2 0 16,2-5 32-16,-1-5 0 0,9 5 0 0,2 0 0 0,3-3 176 15,2-4 32-15,-1-2 16 0,1 1 0 0,2-1-112 0,0-1-32 16,0-3 0-16,-2 3 0 0,-2-1-160 0,2-1-32 15,-5 2-128-15,-2 4 192 0,0-3-192 0,-9 4 176 16,0 0-176-16,0 0 160 0,5 7-160 0,-1 0 0 16,-4 2 0-16,0 0 0 0,0 2 0 0,2 3 0 15,1 0 0-15,2-2 0 0,0 0 0 0,3 0 0 16,2-3 0-16,1 0 0 0,2-4 0 0,1-3-176 16,1 0 176-16,2-5-192 15,-1 2-1376-15,3-3-288 0,0-2-48 0,7-5-14992 0</inkml:trace>
  <inkml:trace contextRef="#ctx0" brushRef="#br0" timeOffset="60808.01">27587 17262 26543 0,'-14'4'1168'0,"7"2"256"0,-4 0-1136 0,0 6-288 0,-2-2 0 16,1 3 0-16,-1 1 1472 0,-1-3 256 0,2 2 32 0,2-1 16 15,1-3-688-15,3 2-128 0,1-5-16 0,5-6-16 16,0 0-80-16,0 0-16 0,0 0 0 0,8 4 0 16,-1-4 224-16,5-4 32 0,2-1 16 0,2-5 0 15,2-1-320-15,2-3-64 0,1 2-16 0,1 2 0 16,1-6-320-16,7 1-64 0,-1 2 0 0,1 3-16 16,0-1-304-16,-4 2 160 0,0-3-160 0,-2 2 128 0,-1 5-128 15,-2 3 0-15,-2-2 0 0,-2 1 0 16,-2 1-1728-16,-2 6-336 0,-2 1-64 0</inkml:trace>
  <inkml:trace contextRef="#ctx0" brushRef="#br0" timeOffset="61316.12">29608 17187 21183 0,'-1'-3'1888'0,"0"-2"-1504"0,1 5-384 0,-4-5 0 16,-2 0 1408-16,1 0 192 0,-4 0 64 0,-3 2 0 0,-3 3-256 0,-3 2-32 16,-2-2-16-16,-3 3 0 15,-3 5-576-15,-14 5-112 0,-2-1-32 0,1 4 0 0,3-1-64 0,4 3 0 16,2 2-16-16,5 0 0 0,6 1-176 0,4 2-48 15,4-2 0-15,7 1 0 0,5 1-96 0,5-2-32 16,2-2 0-16,5-1 0 0,5-5 48 0,4 1 16 16,4 0 0-16,4-1 0 0,3-6-112 0,0-3-32 15,0 1 0-15,-1-7 0 16,1-2-1296-16,-2-1-272 0,-2-7-48 0,-2 2-14704 0</inkml:trace>
  <inkml:trace contextRef="#ctx0" brushRef="#br0" timeOffset="61553.83">30011 17210 29247 0,'-20'2'1296'0,"12"-1"272"0,-2 1-1248 0,-1 2-320 16,-3-1 0-16,-2 2 0 0,-1 6 816 0,-2-2 96 0,-2-1 32 0,2 3 0 16,-1 3-528-16,2 1-96 15,3 1-32-15,2-2 0 0,4-1 16 0,4 0 0 16,5-1 0-16,4-1 0 0,2-1 176 0,6 1 32 0,3-4 16 0,4-2 0 15,3-1 96-15,2-1 16 0,1-3 0 0,2-3 0 16,0-3-176-16,-1 1-16 0,0-4-16 0,-2 2 0 16,-3-5-96-16,-1 1-16 0,-5-2 0 0,-2-2 0 15,-3-2 0-15,-3 0-16 0,-3 1 0 0,-4 4 0 16,-2-2-48-16,-5 0-16 0,-2 0 0 0,-2 2 0 16,-3 3-240-16,0 4-128 0,-1-1 128 0,-1 3-208 15,0 0-1344-15,2 1-272 16,2 4-48-16,2-2-15472 0</inkml:trace>
  <inkml:trace contextRef="#ctx0" brushRef="#br0" timeOffset="62025.13">30512 17184 14735 0,'-16'8'1312'0,"8"0"-1056"15,-2-1-256-15,0 3 0 0,1-2 1856 0,-3 5 320 16,-2-2 64-16,2 2 16 0,1-1-400 0,1 0-96 15,-1 1-16-15,1 1 0 0,1 0-272 0,1-4-64 16,2 1-16-16,1-3 0 0,2 1-288 0,3-9-48 16,1 5-16-16,-1-5 0 0,8 4-176 0,2-3-32 15,4-4-16-15,1-2 0 0,2 0-128 0,-1-4-32 16,2 2 0-16,3-5 0 0,0 3-320 0,5-3-64 16,-2-1-16-16,0 1 0 0,1 0-112 0,3-1-16 15,-2 3-128-15,-2-2 192 0,-1 1-192 0,-4 5 0 16,-3 3 0-16,-2 2 0 0,-2 0 0 0,-12 1 0 15,0 0 0-15,2 6 0 0,-2 7 0 0,-3-1 0 16,-6 1 0-16,1 1 0 0,-2 4 0 0,-2-3 0 0,-2-3-128 0,3-1 128 16,0 0 0-16,2-3 0 0,0 0 0 0,2-3 0 15,7-5 0-15,0 0 0 0,0 0 0 0,0 0 0 16,8-4 320-16,3-2 0 0,3-2 16 0,4-3 0 16,3 0 16-16,1-1 0 0,3 0 0 0,3 5 0 0,1-5-224 15,1 3-128-15,1 0 128 0,-1 3-128 16,0-2 0-16,-1 5 0 0,1 3 0 0,-2 2 128 15,-4 4-128-15,1 2 0 0,-3 5 0 0,-1-1 0 0,-3 6 0 16,-3 1 0-16,-2 3 0 0,-3 1 0 0,-1 2-176 0,-2-1 176 16,0-1-208-16,-2 4 80 15,-2 0-2112-15,0 3-432 16,-4 3-80-16</inkml:trace>
  <inkml:trace contextRef="#ctx0" brushRef="#br0" timeOffset="62945.75">26503 18210 18191 0,'0'0'800'0,"0"0"176"0,-9 1-784 0,-1-1-192 0,-2 0 0 0,1 3 0 16,1 1 1344-16,-2-1 208 0,0 3 48 0,0 0 16 16,-3 0-464-16,1 1-80 0,-1 4-32 0,-1 0 0 15,0 2-304-15,-1 1-64 0,1-4-16 0,3 4 0 16,3 0-32-16,2 3-16 0,1-4 0 0,2-2 0 15,2 0-80-15,3 2-16 0,3 1 0 0,1-1 0 16,-1 0-80-16,8-5-32 0,0 1 0 0,3-4 0 16,0 0 368-16,1-1 64 0,2-4 0 0,0-4 16 15,1 1-80-15,1-2-32 0,0-7 0 0,0 2 0 16,1-4-80-16,-4-3-16 0,-3 1 0 0,-1-1 0 16,0-4-256-16,-1 2-48 0,-2-2-16 0,-1 1 0 0,-3-3-64 0,0 4-32 15,-1 0 0-15,0 4 0 0,0 5-80 16,-1-1-16-16,1 3 0 0,-4 8 0 0,6-11-128 0,-6 11-144 15,11-5 144-15,-1 2-208 0,1-5 208 16,3 4 0-16,2 2 0 0,3-2-144 0,3-3 144 0,1 1 0 16,3-3 0-16,0 0-128 0,1-1 128 0,1 0 0 15,0-4 0-15,3-1 0 0,0-2 0 0,0-1 0 16,-2 1 0-16,-1-3 0 0,-3-1 0 0,0-1 0 16,-4-4 0-16,0 1 0 0,-4 3 0 0,0-1 0 15,-6 1 128-15,2 6-128 0,-5 4 176 0,-3 1-48 16,-3 4 0-16,-2 7 0 0,0 0 64 0,0 0 0 15,-10 12 0-15,-1 9 0 0,-6 9-192 0,-2 5 0 0,-3 6 0 16,1 5 0-16,-1 3 0 0,1-1 0 16,-1 2 0-16,0 3 0 0,-2 5 0 0,1 1 0 0,1 0 0 0,-1-2 0 15,0-1 0-15,2-3 0 0,2-3 0 16,2-4 0-16,-1-7-256 0,0-3 64 0,-1-5 0 0,0-1 16 31,0-4-1264-31,0-4-256 0,1-4-48 0,3-3-16 16,1-6-1904-16,1-7-384 0</inkml:trace>
  <inkml:trace contextRef="#ctx0" brushRef="#br0" timeOffset="63065.57">26530 18605 14735 0,'0'0'1312'0,"11"-5"-1056"0,1 0-256 0,3-1 0 15,4 3 3744-15,6 2 688 0,6 2 144 0,3 2 32 16,3-2-2432-16,4 3-496 0,1-2-80 0,2 1-32 16,2-2-752-16,1-1-160 0,-3 1-16 0,1 1-16 15,-3-1-400-15,-2-1-80 0,0 0-16 0,-3 3-11824 16,-4-1-2368-16</inkml:trace>
  <inkml:trace contextRef="#ctx0" brushRef="#br0" timeOffset="64413.23">26016 19265 16815 0,'0'0'736'0,"0"0"160"0,0 0-704 0,8-5-192 0,-2-4 0 0,0 3 0 15,-6 6 1600-15,7-5 304 0,-7 5 48 0,0 0 16 16,6-11-192-16,-6 11-48 0,3-5 0 0,-3 5 0 15,0 0-176-15,0-9-32 0,-3 3-16 0,-2 2 0 16,5 4-272-16,-13-2-48 0,-1 0-16 0,-1 0 0 16,-3 2-416-16,-1 2-96 0,-4 1-16 0,-1 1 0 15,0-4-256-15,0 4-48 0,-1 1-16 0,-2 1 0 16,0-1-160-16,2 0-32 0,1 0-128 0,-2-1 192 16,5 1-192-16,0-2 144 0,1-2-144 0,2 3 128 15,4-2-128-15,3 1 192 0,2-2-192 0,9-1 192 0,0 0-64 16,0 0 0-16,0 0 0 0,0 0 0 0,0 0 112 15,0 0 16-15,0 0 0 0,11 4 0 0,-1 1-256 0,0 1 0 16,3-2 128-16,-5 4-128 0,-2 2 0 0,1 3 0 16,-2-1 0-16,-2 4 0 0,-1 2 0 0,-5 1 0 15,-3 5 0-15,-4 1 0 0,-2 6 128 0,-4-2 0 16,-1 3-128-16,1 1 192 0,-1 1-64 0,1 0-128 16,-1-1 176-16,1-2-176 0,-1-1 176 0,2 1-176 15,0-7 160-15,4 3-160 0,1-4 0 0,1-2 0 16,2-2 0-16,0-1 0 0,1 0 0 0,2-2 0 15,7-2 0-15,-1 0 0 0,1-2 192 0,1-1-64 16,-1-3-128-16,4 1 192 0,-7-9 0 0,11 5-16 16,1-1 0-16,-1 0 0 0,-1-6-176 0,2 0 0 0,-2-1 0 15,0 2 128-15,-10 1-304 0,13-5-64 16,-2 0-16-16,-1-2 0 16,-1 1-1744-16,1 2-368 0,2-2-64 0,-1 2-15984 0</inkml:trace>
  <inkml:trace contextRef="#ctx0" brushRef="#br0" timeOffset="64722.78">26392 19166 17503 0,'0'0'1552'0,"0"-12"-1232"0,2 4-320 0,-2 8 0 0,3-9 3072 0,-3 9 576 16,0 0 96-16,0 0 32 0,0 0-1520 0,0 0-288 15,0 0-64-15,0 0-16 0,0 0-688 0,-3 11-144 16,-2-1-32-16,-2 5 0 0,-2 6-256 0,0 0-64 16,-1-2-16-16,1 4 0 0,0-1-320 0,-1-2-64 15,0 1-16-15,0-2 0 0,2-1-288 0,2-1 160 16,1-1-160-16,0-2 128 0,1 0-128 0,1-4 0 15,1 1 0-15,2-11 0 0,0 0 0 0,-3 9-256 16,3-9 48-16,0 0 0 16,0 0-2080-16,0 0-400 0,0 0-96 0</inkml:trace>
  <inkml:trace contextRef="#ctx0" brushRef="#br0" timeOffset="65268.16">25964 19762 11055 0,'0'0'976'0,"0"0"-784"16,0 0-192-16,0 0 0 0,0 0 3504 0,0 0 656 15,0 0 128-15,0 0 16 0,11-10-2112 0,2 3-416 16,1 4-96-16,4-4-16 0,4 1-736 0,-1 2-160 16,1-1-16-16,2 1-16 0,0 3 64 0,-2 1 16 15,-3 0 0-15,-4 5 0 0,-1 1-304 0,-4 2-48 16,-5 2-16-16,-1 4 0 0,-3-1-64 0,-3 3-32 0,-6 3 0 0,-5 3 0 16,-4 0-96-16,-1-3-32 0,-5 1 0 0,1 0 0 15,1 1-80-15,2-2-16 0,1-3 0 0,3 0 0 16,3-2 0-16,3-6-128 0,3 1 192 0,6-9-64 15,0 0 320-15,0 0 64 0,11 4 16 0,3-3 0 16,4-3-112-16,5-3-32 16,4-5 0-16,2 1 0 0,-1-4-208 0,2 2-48 0,-3 2-128 0,-1-3 192 15,0 3-192-15,-2-1-192 0,-3 0 48 0,-3-1 0 32,2 3-1760-32,-5-2-336 0,2 5-80 0</inkml:trace>
  <inkml:trace contextRef="#ctx0" brushRef="#br0" timeOffset="65735.67">26778 19128 32191 0,'0'-13'1424'0,"3"2"304"0,4 3-1392 15,0-3-336-15,2 2 0 0,3-3 0 0,-1 2 1040 0,2 2 144 16,1 3 32-16,0-1 0 0,1 1-384 0,0 2-80 16,1-1-16-16,-2 4 0 0,-2 3-224 0,1 0-32 15,-2-1-16-15,0 4 0 0,-5 3-208 0,0 4-32 0,-3-4-16 16,-2 5 0-16,-2 1-16 0,-2 6-16 16,-2 3 0-16,-4 6 0 0,-3-1-48 0,-2 2-128 0,1 1 192 0,-4 5-64 15,2 1-128-15,1 5 0 0,1-2 0 0,2 2 128 16,2 1-128-16,3-2 0 0,2 0 0 0,1-1 0 15,6-4 0-15,1-2 0 0,1-2 0 0,1 0 0 16,2-6 0-16,1 2 0 0,0-3 0 0,-1 0 128 16,1-3 0-16,2 1 0 0,-1-2 0 0,0 0 0 15,-5-2 16-15,1-1 0 0,1 0 0 0,-4-2 0 16,-1-2-16-16,-2-2-128 0,-2 1 192 0,-1-3-64 16,-4-5 48-16,0 2 0 0,-2-2 0 0,-3 0 0 15,0-1 176-15,-2-3 32 0,-2-1 16 0,0-1 0 16,-2 2-192-16,0-4-32 0,-1 0-16 0,1-2 0 15,1 2-160-15,0-1-224 0,-1 2 48 0,4-2 16 16,3-2-1248-16,3-1-256 0,1-1-64 16,4-2-10960-16,3 1-2208 0</inkml:trace>
  <inkml:trace contextRef="#ctx0" brushRef="#br0" timeOffset="66157.39">27402 19608 26543 0,'0'0'1168'0,"0"0"256"0,0 0-1136 0,0 0-288 0,9-7 0 0,1-2 0 15,-1 1 912-15,1 2 128 0,0-4 32 16,5 1 0-16,-1-3 32 0,1 1 16 0,3 3 0 0,-3-3 0 15,-1 2-288-15,-3-4-48 0,-2 2-16 0,-3 2 0 16,-1-4 48-16,-4 5 0 0,-1 8 0 0,-6-10 0 16,-2 5-80-16,-6 3-16 0,-2 2 0 0,-3 3 0 15,-5 9-496-15,-2 1-96 0,-2 3-128 0,-1 9 176 16,0 3-176-16,3 3 0 0,2-4 0 0,4 2 0 16,3 3 0-16,5-6 0 0,1 2 0 0,8-4 0 15,3 1 0-15,3-5 0 0,6-1 128 0,0-2-128 16,4-2 192-16,3-2-32 0,5-2-16 0,0-5 0 15,3 2-144-15,1-7 128 0,-2-2-128 0,1-2 128 16,0-5-1104 0,1 0-240-16,1-4-32 0,-1 2-11040 0,1 1-2192 0</inkml:trace>
  <inkml:trace contextRef="#ctx0" brushRef="#br0" timeOffset="67073.53">28698 18317 25791 0,'0'0'1152'0,"0"0"224"0,0 0-1104 15,0 0-272-15,-2-8 0 0,2 8 0 0,0 0 1344 0,-13 4 224 16,0 0 32-16,-2 8 16 0,-2 6-416 0,-2 5-96 16,-1 8-16-16,0 3 0 0,-1-1-192 0,4 4-64 15,-1 1 0-15,3 3 0 0,-1 2-128 0,5-2-48 16,-1-5 0-16,6 1 0 0,0-1-304 0,1-2-64 16,5-5-16-16,0-1 0 0,3 3-112 0,1-8-32 15,1-3 0-15,3-1 0 0,1-1-128 0,1-4 128 16,-1-3-128-16,1-4 128 15,0-3-960-15,0-3-208 0,1-2-48 0,-4-4-10864 0,-2-6-2176 16</inkml:trace>
  <inkml:trace contextRef="#ctx0" brushRef="#br0" timeOffset="67212.87">28341 18718 23951 0,'0'0'2128'0,"0"0"-1696"0,10-8-432 0,4 2 0 15,4 0 2304-15,2 2 368 0,2 3 80 0,3 0 0 16,3 1-1888-16,4 0-384 0,4 0-80 0,1 2-16 15,-3 2-256-15,-1 1-128 0,-4-2 128 0,-1-1-10608 16,-3 5-2128-16</inkml:trace>
  <inkml:trace contextRef="#ctx0" brushRef="#br0" timeOffset="67994.16">29194 18936 8287 0,'0'0'736'0,"0"0"-592"0,0 0-144 0,0-9 0 16,0 9 1792-16,1-8 320 0,-1-1 64 0,1 2 0 16,2-5 192-16,-3 12 16 0,0 0 16 0,0 0 0 0,0-10-416 0,-1 0-64 15,1 10-32-15,0 0 0 0,0 0-432 0,0 0-96 16,-9-3-16-16,9 3 0 0,-10 6-496 0,1 5-96 15,1 3-32-15,2 4 0 0,1 2-448 0,2 2-80 16,2 3-32-16,1 3 0 0,1 4 0 0,3 1 0 16,0 0 0-16,1 0 0 0,0 0 32 0,0-2 0 15,0-7 0-15,0 1 0 0,0-1 32 0,-2-2 16 16,1-4 0-16,-2-2 0 0,1-2 0 0,-3 1 0 16,-2-7 0-16,2-8 0 0,0 0 0 0,0 0 0 15,0 0 0-15,0 0 0 0,0 0 16 0,-10-4 16 16,0-1 0-16,2-4 0 0,-3 3-96 0,2-6-32 15,2 2 0-15,-1-1 0 0,-1 4-16 0,9 7-128 16,-9-8 192-16,9 8-64 0,-9-4-128 0,9 4 0 0,0 0-192 0,0 0 192 16,-9 0-160-16,9 0 160 0,0 0 0 0,0 0-144 15,-5 14 144-15,3-3 0 0,0 1 0 0,2 0 0 16,0 0 0-16,0 2 0 0,0 0 0 0,-1 5 0 16,-1 0 0-16,-2 0 0 0,0 0 0 0,-2-1 176 15,-2-3-32-15,0 3 0 0,1 0 0 0,-1-2 0 16,0 3 0-16,2-2 0 0,2-3 0 0,1-3 0 15,0 1-144-15,2-1 0 0,1-3 0 0,0-8 128 16,0 0-128-16,4 10 0 0,-4-10-192 0,10 4 192 16,1-4-2368-1,2-3-336-15,1-3-80 0</inkml:trace>
  <inkml:trace contextRef="#ctx0" brushRef="#br0" timeOffset="68685.1">30281 18731 6447 0,'0'0'576'0,"11"-6"-576"0,-1-3 0 0,2 1 0 16,0 1 3440-16,0-4 576 0,-2 1 112 0,0 1 32 15,-1-1-1664-15,-1 3-336 0,-2 0-64 0,-6 7-16 16,4-10-624-16,-1 4-128 0,-3 6-32 0,-4-8 0 16,-5 3-320-16,-3 2-64 0,0 0-16 0,-2-1 0 15,-4 5-192-15,-2 3-64 0,-5-2 0 0,1 1 0 16,-2 1-256-16,-2 1-64 0,-2 1-16 0,1-1 0 16,0-1 16-16,1-1 16 0,1 2 0 0,2 0 0 0,-1-1-48 15,5-2-16-15,2-3 0 0,5 4 0 0,4 2-80 16,10-5 0-16,0 0-16 0,0 0 0 0,0 0 112 0,2 8 32 15,3 3 0-15,3-4 0 0,3 2-176 0,2 0-16 16,2 4-128-16,-1 1 192 0,-1-2-192 0,-2 4 176 16,-1-1-176-16,-3 2 160 0,-3 0-160 0,-2 2 0 15,-2 2 0-15,-4 4 128 0,-1 1-128 0,-6 2 128 16,-3-4-128-16,-1 7 128 0,-3 2 16 0,0 3 0 16,-2-3 0-16,1 5 0 0,-2-2-144 0,2-6 160 15,-1 0-160-15,2 1 160 0,0 2-160 0,3-2 0 16,1 1 0-16,4 1 0 0,-2 0 0 0,4-3 0 0,-1-2 0 15,2 3 0-15,-2-3 0 0,4 1 0 16,2-5 128-16,0 2-128 0,-1-4 0 0,4-1 0 0,4-3 0 16,1-2 0-16,1 1 0 0,3-1 0 0,3-6 128 15,2-1-128-15,1-1 0 0,3-1 0 0,2-3 0 16,0 1 0-16,-2-2 0 0,1-1 0 0,-1-2 0 0,0-2 0 16,-3 1 0-16,0-2 0 0,1 1-224 0,-1-1 80 31,-1-1-1568-31,0-2-304 0,-1-1-64 0,-1 0-16208 0</inkml:trace>
  <inkml:trace contextRef="#ctx0" brushRef="#br0" timeOffset="69153.1">30592 18739 24879 0,'0'0'2208'0,"-4"-12"-1760"15,2 1-448-15,3 2 0 0,3 0 704 0,-4 9 64 16,8-8 16-16,2 3 0 0,2-2 544 0,5 3 96 16,1 1 32-16,1 3 0 0,1 2-688 0,0 0-144 15,1 1-32-15,-1-1 0 0,-1 7-160 0,-2-4-48 16,-3 3 0-16,-3-2 0 0,-4 4-160 0,-4-1-32 15,-3 4-16-15,-5-2 0 0,-4 2-48 0,-5 1-128 16,-1-1 192-16,-1-2-64 0,-3 2-128 0,-2 0 192 0,-3-7-192 0,5 4 192 16,0-3 0-16,2 0 0 0,3 1 0 15,4-3 0-15,3 0-32 0,7-5 0 0,0 0 0 0,0 0 0 16,0 0-16-16,5 13 0 0,1 1 0 0,2 0 0 16,1-5-144-16,1 5 160 0,0 0-160 15,-4-2 160-15,-2 1-160 0,-4 1 0 0,-1-1 0 0,-2 1 0 16,-2 3 0-16,-4 0 0 0,-5 0-144 0,-1-3 144 15,-2-2 0-15,0-2 0 0,-4 2 0 0,1-1 0 16,-2-2 0-16,3 0 0 0,2-3 0 0,3-1 0 31,1 3-512-31,3-3 0 0,1-4 0 0,9-1-10928 0,0 0-2176 0</inkml:trace>
  <inkml:trace contextRef="#ctx0" brushRef="#br0" timeOffset="69558.16">30279 19449 17503 0,'0'0'1552'0,"0"0"-1232"16,0 0-320-16,0 0 0 0,0 0 1504 0,0 0 240 16,8-6 48-16,2 1 16 0,0-1 112 0,3 0 32 15,2 3 0-15,4 1 0 0,3-3-736 0,0 0-128 0,-2 3-48 16,0 0 0-16,-1 1-96 0,-2 0-32 0,-4 1 0 0,-3 2 0 16,-10-2-320-16,0 0-64 0,4 14-16 0,-4 0 0 15,-4 3-128-15,-4 2-48 0,-3 1 0 0,-3 4 0 16,-4 3-336-16,-5-1 128 0,-2 0-128 0,-1-2 0 15,2-1 0-15,0 0 144 0,4-3-144 0,2-4 0 16,3-1 320-16,6-1-32 0,4-4-16 0,5-10 0 16,2 8 176-16,6-2 16 0,3 2 16 0,7-7 0 15,4-1 64-15,4-1 16 0,5-3 0 0,1-4 0 16,-1 1-272-16,1-5-48 0,-1 2-16 0,-3-1 0 16,-3 0-224-16,2 3 0 0,-6-6 0 0,1 2 0 15,-2 2-1168 1,-1 0-240-16,0 1-32 0,-1-3-11568 0,-3 5-2320 0</inkml:trace>
  <inkml:trace contextRef="#ctx0" brushRef="#br0" timeOffset="70042.55">30926 18529 29247 0,'0'-19'1296'0,"4"5"272"0,4 0-1248 0,-2 1-320 0,3 1 0 0,3-2 0 15,0 3 1200-15,5 0 176 0,2 2 32 0,1 1 16 16,2 2-560-16,2-2-112 0,0 3-32 0,0 2 0 16,-2-2-304-16,0 3-64 0,-5 6-16 0,1-1 0 15,-3-1-32-15,-3 1-16 0,-5 3 0 0,0 3 0 16,-2-1-96-16,-3 3-32 0,-2 4 0 0,-1 1 0 15,0 0-160-15,-4 3 0 0,-4-1 144 0,-1 5-144 16,-2 2 0-16,-2 4 0 0,-2 6 0 0,1-2 128 16,-1 0-128-16,2 4 0 0,0 2 0 0,4-2 0 15,-1-1 0-15,2 2 0 0,1 4 0 0,2 2 0 16,-1-1 160-16,4 3-32 0,1-1-128 0,2-1 192 16,0-1-192-16,3 3 176 0,1-8-176 0,0 0 160 15,1-1-160-15,0 1 0 0,-1-1 144 0,-1-3-144 0,-3 0 0 16,0 0 144-16,-2-1-144 0,-2-1 0 0,-2-2 144 0,-2-1-144 15,-1-2 0-15,-2 0 144 16,-2-3-144-16,-1 0 0 0,-3-4 0 0,1 0 128 0,-2-7-128 16,-1 0 192-16,-3 0-192 0,2-2 192 0,-2-6-64 0,2 1 0 15,1 1 0-15,3-2 0 0,2 0-128 16,0 2 128-16,2-5-128 0,2 1 128 0,4-2-128 0,6-1 0 16,0 0-160-16,0 0 160 15,0 0-1744-15,0 0-256 0,0 0-48 0,0 0-14640 0</inkml:trace>
  <inkml:trace contextRef="#ctx0" brushRef="#br0" timeOffset="70464.02">31404 19156 14735 0,'0'0'1312'0,"0"0"-1056"0,0 0-256 0,0 0 0 15,0 0 3008-15,9-2 560 0,0 0 96 0,3 1 32 16,2 1-1728-16,1-2-352 0,-1-4-64 0,1 1-16 16,0 2-592-16,1-2-128 0,0-4-32 0,-1 2 0 15,-1-5 16-15,-2 1 0 0,-2 1 0 0,-2-2 0 16,-2 3-192-16,-2-3-32 0,-3 4-16 0,-3 0 0 15,-5 5-144-15,-3 0-32 0,-5 3 0 0,-3 4 0 16,-2 7-192-16,-3 2-32 0,-3 9-16 0,1 2 0 0,1 1-144 16,0 3 0-16,5-2 0 0,5 3 0 0,3-3 0 15,5 1 0-15,2-4 0 0,5 1 0 0,5-1 176 0,2-4 0 16,3-1 0-16,5-2 0 0,2 0 48 0,4-5 16 16,0 1 0-16,5-6 0 0,-1 0-240 0,0-3 0 15,3-6 0-15,-1-2-160 16,-1 1-2400-16,-1-2-464 0</inkml:trace>
  <inkml:trace contextRef="#ctx0" brushRef="#br0" timeOffset="71056.92">31843 18426 6447 0,'0'0'576'0,"-5"4"-576"15,-4 0 0-15,1 0 0 0,-1-3 2272 0,1 3 352 16,-3-2 64-16,2 1 0 0,-1 1-1120 0,1-2-224 0,2 1-64 0,7-3 0 16,-8 2 192-16,8-2 16 0,-7 3 16 0,7-3 0 15,0 0 64-15,0 0 16 0,0 0 0 0,0 0 0 16,0 0-240-16,0 0-32 0,11 6-16 0,2-3 0 15,1-3-160-15,0-2-48 0,3-2 0 0,1 2 0 16,5-1-320-16,-1 1-80 0,2 1-16 0,1-3 0 16,2-3-208-16,-2 4-32 0,-2-1-16 0,-2 3 0 15,-5-2-208-15,-2 0-32 0,-2 0-16 0,-2 1 0 16,-10 2-160-16,0 0 0 0,9-1 0 0,-9 1 0 16,0 0 0-16,0 0 0 0,0 0-224 0,0 0 80 15,0 0-1072 1,0 0-224-16,0 0-32 0,0 0-16 0,0 0-1136 0,0 0-208 0,0 0-48 15</inkml:trace>
  <inkml:trace contextRef="#ctx0" brushRef="#br0" timeOffset="71536.63">32670 17965 10127 0,'0'0'448'0,"0"0"96"0,0 0-544 0,0 0 0 0,-1-9 0 0,1 9 0 15,0 0 2448-15,0 0 384 0,0 0 80 0,0 0 16 16,0 0-1136-16,0 0-240 0,0-9-32 0,0 9-16 16,0 0-416-16,0 0-64 0,0 0-32 0,0 0 0 15,0 0-64-15,-10 10-16 0,0 3 0 0,-2-1 0 16,0 6-96-16,-1 6-32 0,-2 2 0 0,1 6 0 16,-3 1-176-16,1 4-32 0,-1-1-16 0,3 1 0 15,1-2 32-15,2-5 16 0,1-6 0 0,2-1 0 16,2-1-96-16,2-1 0 0,0 0-16 0,3-1 0 15,2 3-112-15,2 1-32 0,-1-1 0 0,2-1 0 0,3-2-32 16,0-1 0-16,2-1 0 16,-1-3 0-16,1 0-48 0,2-3-16 0,2-6 0 0,1-1 0 0,1-1-48 0,-1-2-16 15,2-5 0-15,0-1 0 0,-1-3-192 0,0-3 0 16,-1 1 0-16,-1-3-160 16,0-1-1264-16,-3 0-256 0,-3-1-48 15</inkml:trace>
  <inkml:trace contextRef="#ctx0" brushRef="#br0" timeOffset="71710.44">32331 18200 36687 0,'0'0'1616'0,"11"-7"352"0,3 2-1584 16,4 0-384-16,3 0 0 0,3 4 0 0,4 1 832 0,2 1 96 15,5 3 16-15,-2-1 0 0,5-1-496 0,-1-1-112 0,3-1-16 0,3-1 0 16,1 0-320-16,-19 1 144 0,4 0-144 0,-1 0 0 31,-4 1-1088-31,-3 0-336 0,-3 2-64 0</inkml:trace>
  <inkml:trace contextRef="#ctx0" brushRef="#br0" timeOffset="77708.06">27665 18373 6447 0,'0'0'576'0,"0"0"-576"0,-5-5 0 0,5 5 0 16,0 0 2176-16,0 0 336 0,-4-9 64 0,4 9 16 15,0 0-896-15,0 0-176 0,0 0-48 0,6-7 0 16,4 1-416-16,3-2-96 0,1 3 0 0,4 1-16 15,1-4-64-15,3 1-16 0,-3 3 0 0,1-3 0 16,0 0-96-16,3 1 0 0,1-3-16 0,0 3 0 16,1-1-192-16,-2 2-48 0,-1 2 0 0,0-3 0 15,-2 0-64-15,1 1 0 0,0 1-16 0,-3-2 0 16,0 1-48-16,-4 1-16 0,-1 3 0 0,-2-1 0 16,-11 2-80-16,11 0-16 0,-2-1 0 0,-9 1 0 15,0 0-64-15,9 7-16 0,-9-7 0 0,5 11 0 16,-5-11-16-16,0 13-16 0,-1 1 0 0,-4 3 0 15,0 0 64-15,-1 3 16 0,-2 4 0 0,-1 1 0 16,-1 4 48-16,0-2 16 0,-2 3 0 0,-2 2 0 0,-2 1 16 16,0 2 0-16,2-1 0 0,1-1 0 0,-1 0-64 0,0 0 0 15,2-4 0-15,1 0 0 0,0-2-80 0,3-3-32 16,-1-2 0-16,1-1 0 0,2-2-144 0,1 0 128 16,0-1-128-16,-1-3 128 0,1-1-128 0,3-1 0 15,-1-4 144-15,3-9-144 0,-4 10 0 0,4-10 0 16,0 0 0-16,0 0 128 15,0 0-464-15,0 0-96 0,0 0-16 0,0 0 0 16,0 0-2096-16,0 0-416 0,9-5-96 0</inkml:trace>
  <inkml:trace contextRef="#ctx0" brushRef="#br0" timeOffset="78896.47">30086 19425 8287 0,'0'0'736'0,"0"0"-592"0,0 0-144 0,0 0 0 15,0 0 1408-15,0 0 240 16,0 0 48-16,0 0 16 0,-9 0-224 0,9 0-32 0,0 0-16 0,-9 4 0 15,9-4-272-15,0 0-48 0,-8 3-16 0,8-3 0 16,0 0-192-16,0 0-32 0,0 0-16 0,0 0 0 16,0 0-128-16,0 0-32 0,0 0 0 0,0 0 0 15,0 0 64-15,0 0 16 0,0 0 0 0,10 7 0 16,0-4-64-16,-10-3-16 0,11 2 0 0,1-1 0 16,-12-1-160-16,11 0-32 0,-1-1-16 0,-10 1 0 15,0 0-144-15,11-1-32 0,-11 1 0 0,0 0 0 16,0 0-80-16,0 0-32 0,0 0 0 0,0 0 0 15,0 0-48-15,-11 4-16 0,0 1 0 0,-2-1 0 16,-3-2-144-16,-1 1 160 0,1 1-160 0,-1-3 160 16,-1 0-160-16,2 2 192 0,2-2-192 0,2 1 192 0,2 1-64 0,10-3 0 15,0 0 0-15,-9 0 0 16,9 0-128-16,0 0 128 0,0 0-128 0,0 0 128 0,0 0 16 0,0 0 0 16,12 1 0-16,0-1 0 0,4-1 112 0,-1 1 0 15,2-3 16-15,0 0 0 0,-3-2-64 0,2 1-16 16,-1 1 0-16,-2 2 0 0,-3-2 64 0,0 1 16 15,-10 2 0-15,0 0 0 0,0 0 48 0,0 0 16 16,0 0 0-16,0 0 0 0,0 0-160 0,0 0-48 16,-10-5 0-16,-3 2 0 0,-2 1-128 0,-1 0 192 15,1 2-192-15,0 0 192 0,-2 0-192 0,5 2 0 16,2-1-160-16,10-1 160 16,0 0-1936-16,0 0-304 0,0 0-48 0</inkml:trace>
  <inkml:trace contextRef="#ctx0" brushRef="#br0" timeOffset="79729.73">27812 18571 14223 0,'0'0'624'0,"-9"1"144"0,9-1-624 0,-9 4-144 16,9-4 0-16,0 0 0 0,0 0 1280 0,0 0 208 16,0 0 48-16,0 0 16 0,0 0 160 0,0 0 16 15,11-5 16-15,0 1 0 0,0 0-240 0,2 2-48 16,1-3-16-16,1 1 0 0,1 0-576 0,0 2-112 15,2-1-32-15,1 0 0 0,0-2-368 0,0 3-80 0,0 1-16 0,2 1 0 16,-1 1-256-16,-1 1 0 0,-4 3 0 0,-2 1-10224 16,-3-1-2128-1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0:22.2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6426 818 13823 0,'7'-4'1216'0,"3"0"-960"16,3 1-256-16,-2-3 0 0,1 3 736 0,1 0 96 16,-3 2 32-16,0-2 0 0,-2 2-416 0,0 0-96 15,0 1-16-15,0-4 0 0,-1 0 144 0,-7 4 32 16,9-5 0-16,-1 2 0 0,-8 3 448 0,6-7 112 16,1 0 16-16,-7 7 0 0,3-7 0 0,-3 7 16 15,0-12 0-15,0 12 0 0,-2-12-128 0,-1 3-16 16,-2-4-16-16,-1 0 0 0,-3-2-48 0,0 1 0 15,-1-2 0-15,-2-1 0 0,1 1-176 0,-7-1-32 16,0-1-16-16,1 2 0 0,-1-1-256 0,0 1-48 16,-2-2-16-16,-2 0 0 0,-3 0-80 0,9 9-16 15,-3-3 0-15,-3-1 0 0,-5 0-64 0,-2-2 0 16,-3 1-16-16,-3 0 0 0,-3 1-176 0,-37-8 160 0,11 7-160 16,5 5 160-16,2 3-160 0,3-1 160 0,1 2-160 0,0 3 160 15,-1-5-160-15,-3 2 0 0,-5 1 144 0,0 2-144 16,-3 3 0-16,4 0 0 0,2 3 0 0,1-1 128 15,-3-3-128-15,0 0 0 0,-3 1 0 0,1 3 128 16,0 1-128-16,5 1 0 0,3 4 0 0,3-1 0 16,1 3 0-16,-1 3 0 0,1 0 0 0,22-5 0 15,-5 6 0-15,-4 3 0 0,-1 2 0 0,-1 3 0 16,0-1 0-16,0 3 0 0,-2 0 0 0,-32 27 0 16,16-8 0-16,8-2 0 0,7-4 0 0,5-4 0 15,3 2 0-15,5 2 0 0,2 5 0 0,2-2 0 16,4 0 0-16,0 2 0 0,0-1 0 0,3 4 0 15,1-3 0-15,4 1 0 0,3-1 0 0,2 3 0 16,1-2 0-16,2 6 0 0,5 0 0 0,1 0-128 16,0-3 128-16,2-1 0 0,5 0 0 0,2-2 0 0,0-2 0 0,3-1 0 15,2 4 0-15,2-2 0 0,1 2 0 0,1-3 0 16,2 2 0-16,3-5 0 0,1-4 0 0,3-1 0 16,1 0 0-16,3-2 0 0,2-1 0 0,2-1 0 15,2 0 0-15,0-1 0 0,0-7 0 0,1 1 0 16,1 3 0-16,3-3 0 0,0-1 0 0,2 1 0 15,3-2 0-15,-2-1 128 0,4 1-128 0,1-3 0 16,3-1 0-16,-1-3 0 0,-4 0 0 0,3-2 144 16,-2-5-144-16,4 2 0 0,0-5 144 0,2-1-144 15,-1 0 0-15,1-3 144 0,0-1-144 0,-2-4 0 16,-2-2 0-16,0-1 128 0,-1-4-128 0,3-2 192 0,-3-1-192 16,5-2 192-16,1-7-48 0,1 0 0 0,-1 1 0 0,-2-6 0 15,-5-1-144-15,1-3 160 0,-1 1-160 0,-2 3 160 16,0-2-32-16,-1 0 0 0,0 2 0 0,-4-4 0 15,-2 0 32-15,-4 1 0 0,-2-1 0 0,1-4 0 16,-6-6-16-16,-1 2 0 0,-3 1 0 0,-1-2 0 16,-2-1 32-16,0 0 0 0,-1-2 0 0,-2 3 0 15,-1-1-48-15,-3-3 0 0,-1 3 0 0,-1-4 0 16,-1 1 0-16,-5-1 0 0,2 4 0 0,-4-3 0 16,-1 2 64-16,-4 3 16 0,0-4 0 0,-4 4 0 15,-5-5 112-15,-1-1 0 0,-3-3 16 0,2 1 0 16,-4-1-128-16,-4 0-16 0,-6 0-16 0,-1 5 0 15,-1-1 64-15,-3 5 16 0,-1 3 0 0,-2 1 0 16,-3 3-64-16,-2 4-16 0,-4 2 0 0,-1 1 0 0,-1 0-176 16,17 13 0-16,-6-2 0 0,-5 0 0 0,-4 1-208 0,-1-1-80 15,-1 3-16-15,0 3 0 16,-2-2-1776-16,-36-3-352 0,13 4-80 0,13 2-16 0</inkml:trace>
  <inkml:trace contextRef="#ctx0" brushRef="#br1" timeOffset="16071.62">2162 18143 16575 0,'0'0'736'0,"0"0"160"16,0-8-720-16,-1-3-176 0,0 0 0 0,1 1 0 0,-2 3 1264 0,2-4 208 15,0 3 64-15,0-1 0 0,0 9 64 0,-1-8 0 16,1 8 16-16,0 0 0 0,-1-11-400 0,1 11-96 16,0 0-16-16,0 0 0 0,0 0-336 0,0 0-64 15,0 0 0-15,0 0-16 0,-8 15-304 0,1 3-64 16,0 6-16-16,-2 6 0 0,-2 6-96 0,-1 6-16 16,1 6 0-16,-2 6 0 0,1 3-192 0,-2 5 144 15,1 0-144-15,4 2 128 0,0-3-128 0,4-8 0 16,2-4 0-16,2-11 0 0,1-4 0 0,4-7 0 15,2-3 144-15,3-6-144 0,4-7 240 0,2-3-32 16,4-7 0-16,5-6 0 0,3-7 304 0,4-4 64 16,0-4 16-16,5-10 0 0,0-4 96 0,-1-2 16 15,5-2 0-15,-1 0 0 0,-2 0-320 0,-2 1-64 0,-3-2-16 16,-3 2 0-16,-2 0-144 0,-5 7-32 0,-6 3 0 0,0 6 0 16,-4 5-128-16,-2 7 0 0,-10 9 0 0,0 0 128 15,0 0-128-15,0 0 0 0,7 18 0 16,-3 2-176-16,-4 7 176 0,-3 2-192 0,-1 4 192 0,0 0-192 15,2-2 0-15,1 2 0 0,-1-1 0 0,5-4 0 16,3-6-64-16,2-4-32 0,1-5 0 0,3-8 0 16,4-5 288-16,2-4-160 0,2-7 160 0,4-7-128 15,3-6 128-15,3-8 192 0,-2-6-32 0,5-4-16 16,2-3 256-16,-2-3 48 0,-3-4 16 0,1-3 0 16,-5-2 48-16,-4-1 0 0,-3-6 0 0,-4 1 0 15,-1-5-256-15,-1 12-32 0,-2 7-16 0,1 11 0 16,-7 3-432-16,3 11-96 0,-2 5 0 0,-1 6-16 15,-5 13-1952 1,0 0-384-16,0 0-80 0</inkml:trace>
  <inkml:trace contextRef="#ctx0" brushRef="#br1" timeOffset="16526.2">3890 17595 24879 0,'0'-14'2208'16,"-3"0"-1760"-16,2-1-448 0,-2 6 0 0,3 9 1072 0,0 0 128 0,0 0 16 0,0 0 16 15,-7 4-144-15,-4 11-48 0,-2 4 0 0,1 8 0 16,-2 6-496-16,-1 5-96 0,-3 6-32 0,-1 7 0 16,0 2-64-16,0 2-16 0,-3 0 0 0,1 1 0 15,-2 2 0-15,1-3 0 0,2-7 0 0,2-5 0 16,1-5-144-16,5-8-16 0,3-4-16 0,3-7 0 16,2-7 208-16,4-12 32 0,0 0 16 0,10 5 0 15,1-9 128-15,3-5 32 0,3-10 0 0,3 0 0 16,4-6-112-16,0-1-16 0,-1-2 0 0,3 0 0 15,-3-1-304-15,0 6-144 0,-2 5 128 0,1 2-128 16,-3 6 0-16,-1 6 0 0,-2 5 0 0,-2 8 0 0,-2 5 0 0,-2 8 0 16,-1 3 0-16,-4 8-176 0,-3 4 176 0,-2 2 0 15,-5 3 0-15,0 0 0 0,-1 4-128 0,1-3-112 16,0-1-16-16,2-2 0 16,3-9-1856-16,4-1-368 0,3-5-80 0,4-6-8288 15,1-7-1664-15</inkml:trace>
  <inkml:trace contextRef="#ctx0" brushRef="#br1" timeOffset="16870.16">4539 18254 23951 0,'-11'-7'2128'0,"3"4"-1696"0,-1 2-432 0,0 0 0 16,-2 0 1152-16,-1 1 160 0,-5 0 32 0,-1 2 0 15,0 3 256-15,-2 5 64 0,1 0 16 0,-3 4 0 16,-1 3-928-16,2 2-192 0,0 0-48 0,1 1 0 15,2 2-256-15,3-2-64 0,2-1-16 0,4-2 0 16,5-7-48-16,4 2 0 0,0-12 0 0,8 6 0 16,-8-6 64-16,14 5 0 0,1-5 0 0,3-4 0 15,2-1 32-15,1-1 16 0,4-7 0 0,1 0 0 16,-2-2-112-16,0 2-128 0,-3-1 176 0,0 2-176 16,-2 2 128-16,-1-2-128 0,-6 6 0 0,1 1 0 15,-3 2 160-15,-10 3-160 0,0 0 128 0,0 0-128 16,7 13 0-16,-2 1 128 0,-3-1-128 0,1 3 0 15,1-2 0-15,1 0 0 0,1-1 128 0,4-4-128 16,2 1 0-16,2-4 0 0,1-1 0 0,4-1 0 0,4-4-160 16,2-4-64-16,3 0-16 0,1-2 0 15,1-5-544-15,0-2-112 0,2-1-32 0,-1-4-10176 16,-2-3-2032-16</inkml:trace>
  <inkml:trace contextRef="#ctx0" brushRef="#br1" timeOffset="17071.49">5537 17288 29135 0,'-18'6'1280'0,"6"-3"288"0,-4 6-1248 0,-2 3-320 16,-2 9 0-16,-3 6 0 0,-3 2 960 0,-1 4 144 16,0 7 32-16,3 2 0 0,0 1-240 0,1 4-64 15,3 1 0-15,3 0 0 0,1 5-448 0,3 0-80 0,3 2-32 0,0 2 0 16,3 0-272-16,2 0 0 0,1 2 0 0,2-7 0 31,6-8-1632-31,-2-6-384 0,1-3-80 0,0-9-12320 0</inkml:trace>
  <inkml:trace contextRef="#ctx0" brushRef="#br1" timeOffset="17207.07">5016 18035 31615 0,'-4'-18'1408'0,"8"10"272"0,0-1-1344 0,2 3-336 0,3 2 0 0,4 0 0 16,4-1 784-16,5 3 96 0,5-1 16 0,6 2 0 15,4 1-528-15,2 1-112 0,0 2 0 0,5-1-16 16,0 1-1744 0,3 2-352-16,17-1-64 0,2-1 0 0</inkml:trace>
  <inkml:trace contextRef="#ctx0" brushRef="#br1" timeOffset="17738.9">7917 18043 22111 0,'-8'-27'976'0,"4"6"208"0,0-2-944 0,-3-5-240 0,-5-1 0 0,-2 1 0 16,-2 5 1008-16,-2-1 144 0,-2 1 48 0,-3 5 0 16,-1 4 368-16,-3 7 80 0,-1 2 16 0,-3 5 0 15,-3 5-896-15,-3 8-192 0,-3 7-16 0,-1 8-16 16,-2 6-352-16,-1 4-64 0,1 4 0 0,4-2-128 16,2 3 0-16,4 1 0 0,4-2 0 0,7-2 0 15,8-6 128-15,6-3-128 0,7-4 0 0,6-5 0 16,7-7 256-16,5-6 0 0,5-1 0 0,7-8 0 15,7-9 256-15,3-6 32 0,3-8 16 0,3-3 0 16,3-4 80-16,-1-4 0 0,0-6 16 0,0-2 0 16,-1 0-144-16,-3-1-48 0,0-5 0 0,1-6 0 0,-2-2-64 15,-2-6-16-15,-4-1 0 0,-1-6 0 0,1-3-192 0,-3-2-32 16,-4-4-16-16,1 12 0 0,-6 8-144 0,-1 11 0 16,-3 7 0-16,-4 11 0 0,-2 11 0 0,-3 8-176 15,-11 10 48-15,0 0 0 0,0 10-48 0,-4 12 0 16,-5 10 0-16,-5 11 0 0,-4 9 16 0,-4 9 0 15,-2 4 0-15,-5 11 0 0,-1 3 160 0,-2 7-192 16,-4 3 192-16,6-6-192 16,0-4-336-16,8-8-80 0,2-6-16 0,8-4 0 15,4-12-304-15,7-7-64 0,2-5-16 0,6-5 0 16,4-10-2320-16,3-6-480 0</inkml:trace>
  <inkml:trace contextRef="#ctx0" brushRef="#br1" timeOffset="18038">8633 17869 22111 0,'-16'9'1968'0,"5"-2"-1584"0,-3 5-384 0,-2 0 0 15,0 3 960-15,-3 3 128 0,-4 2 0 0,-3 4 16 16,-3-1 48-16,0 0 16 0,-2 4 0 0,6-2 0 16,2 3-272-16,5-4-48 0,6 0-16 0,7-1 0 15,5-6-176-15,6-4-32 0,5-2-16 0,8-3 0 16,8-3 112-16,4-5 32 0,3-5 0 0,0-2 0 15,7 0-128-15,-2-5-32 0,1-2 0 0,-2 0 0 16,-3 2-176-16,-2-5-32 0,-3-1-16 0,-5 0 0 16,-5 2 64-16,-3-1 16 0,-6 1 0 0,-5-2 0 15,-9-2 0-15,-7 1 16 0,-3 1 0 0,-5 3 0 16,-2-1-256-16,-3 7-48 0,-2-1-16 0,1 6 0 16,-2 1-528-16,3-1-96 0,4 3-32 0,1 1 0 15,2 0-2736-15,3 0-544 0,0-3-112 0,13 3-32 16</inkml:trace>
  <inkml:trace contextRef="#ctx0" brushRef="#br1" timeOffset="18334.18">9068 17867 24239 0,'0'0'1072'0,"0"0"224"0,13 2-1040 0,1 1-256 15,-1-2 0-15,4-1 0 0,5-4 2160 0,1-1 368 16,1-5 80-16,4 2 16 0,4-4-992 0,2-1-192 0,-2 0-32 0,0-2-16 15,-3 0-560-15,-2 0-128 0,-3-1 0 0,-3 2-16 16,-3 2-352-16,-4-1-64 0,-6 1-16 0,-3 1 0 16,-3-3-64-16,-4 4 0 0,-5 4-16 0,-5 3 0 15,-6 2-48-15,-5 2 0 0,-5 4 0 0,-2 5 0 16,-3-1-128-16,-2 6 0 0,-2 3 0 0,3 4 0 16,4 3 0-16,0-1 0 0,4 4 0 0,5-2-176 15,4 2 176-15,6-4 0 0,6-1 160 0,4 0-160 16,4-4 0-16,4-3-256 0,3-3 16 0,6 0 16 15,3-2-336-15,5-5-64 16,2 0-16-16,8-4 0 0,4-3-2784 0,2-4-560 0</inkml:trace>
  <inkml:trace contextRef="#ctx0" brushRef="#br1" timeOffset="18627.41">10233 17558 27647 0,'0'0'1216'0,"-12"-6"256"0,1-1-1168 0,-3 3-304 16,-4 2 0-16,0-1 0 0,-1 3 1680 0,0 4 288 15,-1 0 48-15,-1 0 16 0,2 5-1040 0,1-2-208 16,2 5-32-16,4 0-16 0,4 5-416 0,4 1-64 16,0 0-32-16,8-1 0 0,1 1-32 0,5 1 0 15,3 4 0-15,1-1 0 0,2-1 64 0,2 5 0 0,0 0 0 16,-2 0 0-16,-2 2 64 0,-2 1 32 15,-2-5 0-15,-5 2 0 0,-5-2 160 0,-4-3 48 0,-5 0 0 0,-5-2 0 16,-9-1 144-16,-5-2 48 0,-6-1 0 0,-5-2 0 16,-6-5-208-16,-3-3-32 0,-5-3-16 0,2-3 0 15,1-1-496-15,7-4 0 0,6 0 0 0,7-4 0 32,7 0-2944-32,7-2-592 0</inkml:trace>
  <inkml:trace contextRef="#ctx0" brushRef="#br1" timeOffset="19158.66">13067 17258 23951 0,'0'0'2128'0,"0"0"-1696"16,0 0-432-16,0 0 0 0,0 0 1392 0,-15 0 192 15,-7 1 32-15,-3 4 16 0,-2 7-416 0,-5 0-64 16,-3 2-32-16,-3 4 0 0,-3 6-480 0,2 1-80 16,-5 4-32-16,5-1 0 0,1 1-208 0,5-2-64 0,7-2 0 0,6-3 0 15,7-1-80-15,6 0-32 16,5-4 0-16,9 0 0 0,2 0 144 0,7-2 32 15,6 0 0-15,3-2 0 0,2-4-16 0,2 3 0 0,0 0 0 16,-7-3 0-16,-2 2-48 0,-1-2-16 0,-2 4 0 0,-2-2 0 16,-5 1 80-16,-2 2 0 0,-5-2 16 0,-5 0 0 15,-4 2 192-15,-6 1 48 0,-3 1 0 0,-5-2 0 16,-6-3-128-16,-5 3 0 0,-2-3-16 0,-3-3 0 16,-2-2-256-16,-3 2-48 0,-1-5-128 0,-11 1 192 15,10-4-1792-15,11-4-352 16,8-2-80-16,8-7-16160 0</inkml:trace>
  <inkml:trace contextRef="#ctx0" brushRef="#br1" timeOffset="19905.79">13830 17393 26031 0,'-24'9'1152'0,"10"-6"240"0,-2 6-1120 0,-5 3-272 16,-7 2 0-16,-1 2 0 0,-1 2 848 0,-1 1 112 15,0 0 32-15,4 2 0 0,5-1 128 0,4 3 32 16,5-2 0-16,5 1 0 0,5-3-432 0,5-1-80 16,4-3 0-16,10 2-16 0,3-2-96 0,4-4-16 15,3-2 0-15,4-2 0 0,1-4-48 0,5 1-16 16,-2-4 0-16,2-5 0 0,3-1-48 0,-2-1-16 0,-3-4 0 0,-2-1 0 16,-1 0-96-16,-3-6-32 15,-2-5 0-15,-3 0 0 0,0 2-64 0,-5-7 0 16,-3 0-16-16,-3-4 0 0,-3 0-48 0,-1 3 0 15,0 0 0-15,0 5 0 0,-2-2-128 0,2 3 0 0,-1 3 0 0,5-2 0 16,-1 1 0-16,3-1 0 16,4 0 0-16,1 2 0 0,1-1-192 0,5-4 192 0,1 0-192 0,2-3 192 15,1 3-160-15,3-5 160 0,3 4 0 0,1-6-144 16,4-1 144-16,0-2 0 0,0-1 0 0,-1-3-128 16,1-1-80-16,-5-7-16 0,0-3 0 0,-5-1 0 15,-2 2-80-15,-4-1-16 0,-3 2 0 0,-5 7 0 16,-3 3 96-16,-4 5 16 0,-3 6 0 0,-3 7 0 15,-5 4 16-15,-3 7 0 0,-5 4 0 0,-6 7 0 0,-6 8-16 16,-6 11 0-16,-5 5 0 0,-5 10 0 0,-4 6 80 16,-4 9 128-16,-1 3-208 0,-4 14 80 0,0 4 128 0,2 4 0 15,1 4-144-15,3-2 144 0,4 0 0 0,8-7 0 16,7-5-144-16,7-8 144 0,3-4 0 0,9-7 0 16,4-8 176-16,6-5-176 0,7-4 512 0,0-9-16 15,5-3 0-15,6-9 0 0,1-4 224 0,3-6 48 16,0-8 16-16,3-1 0 0,3-6-272 0,0-3-48 15,4-3-16-15,0-1 0 0,2 0-272 0,0 0-176 16,-1-1 192-16,-2 5-192 0,-2 2 0 0,-3 6 0 0,-2-1 0 16,-5 6 0-16,-3 3 0 0,-2 8 0 15,-4 2 0-15,-3 5-144 0,-4 4 144 0,-2 3-192 0,-3 2 192 0,-3 1-192 16,-3 1 192-16,0 2 0 16,-4-1 0-16,0 3 0 0,0-4 0 0,1-5 0 15,2-2 0-15,1-2 0 0,2-3 0 0,3-1 0 16,3-5 0-16,-3-5 0 0,10 2 256 0,3-4 16 0,2-3 16 0,3-4 0 15,2 0 144-15,2-3 16 16,-2 4 16-16,3-3 0 0,1 4-304 0,0-1-160 0,2 3 160 16,-2 4-160-16,0 2 0 0,-1 3 0 0,-3 6 0 0,1 3 0 15,-4 3 0-15,1 6 0 0,-3 1 0 0,-2 2-160 16,-3 4 160-16,-1 2 0 0,-1-4 0 0,-2 3 0 16,-1-1-192-16,0-1 64 0,-1-2 0 0,4-2 0 31,1-4-2864-31,3-3-560 0</inkml:trace>
  <inkml:trace contextRef="#ctx0" brushRef="#br1" timeOffset="20709.04">16920 17911 18879 0,'-8'13'832'0,"8"-13"192"0,-5 10-832 0,0-2-192 16,1 2 0-16,2-4 0 0,-1 3 1088 0,3-9 192 16,0 0 16-16,7 5 16 0,1-3 496 0,4-2 112 15,4-5 0-15,6-6 16 0,1 0-384 0,7-7-80 16,4-6 0-16,6-1-16 0,7-6-432 0,5-2-96 16,2-5-16-16,2-4 0 0,0-6-256 0,2-7-48 15,4-4-16-15,4-7 0 0,3-7-224 0,0-9-48 16,-2-3-16-16,-3-5 0 0,-6-4-112 0,-4 1-32 15,-6 7 0-15,-6 8 0 0,-8 7-160 0,-6 9 0 16,-6 8 0-16,-7 11 0 0,-6 6 0 0,-4 5 0 16,-5 11 0-16,-6 4 0 0,-6 6 0 0,-8 7 0 0,-4 7 0 15,-8 9 0-15,-9 7 0 0,-5 12 0 0,-3 4 0 0,-5 7 0 16,-2 9 0-16,-2 5-144 0,0 9 144 0,0 2-160 16,4 11 160-16,3-3 0 0,5 0-144 0,5-4 144 15,7-4 0-15,7-6 0 0,10 2 0 0,4-7 0 16,5-8-176-16,6-4 176 0,6 1-128 0,7 8 128 15,5-11-1264 1,4-6-160-16,1-12-48 0,-4-10-10112 0,2-1-2048 0</inkml:trace>
  <inkml:trace contextRef="#ctx0" brushRef="#br1" timeOffset="20997.42">18494 17291 25791 0,'-14'-11'1152'0,"6"8"224"0,-3-1-1104 0,-5 2-272 15,-3-2 0-15,-4 5 0 0,-3 5 1920 0,-5 1 320 16,-2 3 64-16,-1 1 0 0,1 7-1360 0,-2 5-288 16,1 0-48-16,1 4-16 0,0 1-432 0,2 1-160 15,5-1 0-15,4 1 144 0,6-3-16 0,5 0 0 16,6-4 0-16,7-1 0 0,5-1 96 0,7-4 16 16,8-3 0-16,5-6 0 0,4 1 160 0,7-5 48 15,4-3 0-15,3-6 0 0,2-4 80 0,-1-2 32 16,-2-1 0-16,-3-4 0 0,-6-2 16 0,-4-2 0 15,-4-2 0-15,-6 0 0 0,-7-5-16 0,-5 4 0 16,-5-3 0-16,-5 3 0 0,-6 2-240 0,-4 2-64 16,-6 1 0-16,-4 2 0 0,-5 3-384 0,-2 3-96 15,-2 5-16-15,1 2 0 16,-1-1-2016-16,4 2-416 0,2 2-80 0</inkml:trace>
  <inkml:trace contextRef="#ctx0" brushRef="#br1" timeOffset="21305.83">19179 17206 30687 0,'0'0'1360'15,"-7"-1"288"-15,-2-1-1328 0,-2 2-320 0,-4 2 0 0,-3 1 0 16,0 8 1088-16,-3-1 160 0,-2 4 32 0,-4 2 0 16,0 2-608-16,-2 1-112 0,0 1-32 0,0 1 0 0,2 2-128 0,0-2-16 15,7 0-16-15,5-4 0 0,3 0-16 0,6-2 0 16,3-2 0-16,7 0 0 0,4-3 16 0,4-4 0 15,4-1 0-15,3-2 0 0,5-5-16 0,1-1 0 16,3-2 0-16,0-6 0 0,0 4-48 0,0-6-16 16,-1 0 0-16,-3-1 0 0,-4-5-16 0,-2 2 0 15,-4-1 0-15,-1-1 0 0,-4-2 48 0,-3 6 0 16,-3 0 0-16,-6 2 0 0,-2 3-128 0,-4 4 0 16,-4 2-16-16,-1 0 0 0,-2-1-176 0,-2 4 0 15,0 3 0-15,1 3 0 16,-1-1-592-16,1 0 0 0,6 0 0 0,-1 2 0 15,2-2-2544-15,4 1-512 0,6-5-112 0</inkml:trace>
  <inkml:trace contextRef="#ctx0" brushRef="#br1" timeOffset="21791.05">20121 16220 28559 0,'0'0'2544'0,"-4"-3"-2032"0,-3 2-512 0,1 5 0 16,-4-1 752-16,-2 9 48 0,-1 2 16 0,-8 7 0 15,0 2 192-15,-4 13 32 0,0 4 16 0,-2 10 0 16,-2 3-400-16,-1 3-80 0,-3 5 0 0,-1 2-16 0,3 4 16 0,-1-2 0 16,0 5 0-16,2-2 0 0,2 1-256 0,2-2-64 15,5-6 0-15,3-6 0 0,3-5-96 0,3-6-32 16,3-3 0-16,3-7 0 0,1-7 32 0,1-4 0 15,1-7 0-15,2-4 0 0,1-12 96 0,0 0 0 16,0 0 16-16,5-5 0 0,2-8 16 0,-1-2 0 16,2-3 0-16,-1-3 0 0,1 1-288 0,-1 0 0 15,1-1-128-15,0 4 128 0,-3 0-176 0,2 2 176 16,0 0-192-16,-1 3 192 0,-1 3-144 0,2-1 144 16,-1 4 0-16,-1 1-144 0,0-4 144 0,0 2 0 15,2-3 0-15,0 3 0 0,2-4 0 0,1 4 176 16,2-6-48-16,-1 2 0 0,4-1 144 0,3-2 32 15,3 0 0-15,-1-2 0 0,4-3-16 0,1-2 0 16,3 0 0-16,3-5 0 0,2 1-16 0,3 1 0 16,-3-3 0-16,2 4 0 0,3 0-80 0,-1 0-32 15,1 2 0-15,3 1 0 0,2 3-160 0,3 3 160 16,0 3-160-16,-1-2 160 0,1 1-160 0,-4 4 0 0,-4-3 0 16,-5 5 0-16,-3-3 0 0,-8 3-224 15,-4 2 48-15,-5-2 16 16,-3 2-1280-16,-10 4-256 0,0 0-48 0,0 0-10960 0,-9 0-2192 0</inkml:trace>
  <inkml:trace contextRef="#ctx0" brushRef="#br1" timeOffset="21931.89">19941 17025 30751 0,'-8'26'1360'0,"6"-12"288"0,5 1-1328 0,2 4-320 16,2 1 0-16,4 1 0 15,3-1 1408-15,3-1 224 0,4-1 32 0,0 0 16 0,4 0-848 0,1-1-160 16,3 0-32-16,-1-1-16 15,2 2-1184-15,-6 0-224 0,1-1-48 0</inkml:trace>
  <inkml:trace contextRef="#ctx0" brushRef="#br1" timeOffset="22545.64">22200 17444 24879 0,'0'0'2208'0,"10"-2"-1760"16,3-2-448-16,5 1 0 0,3-8 784 0,6 1 80 16,5-7 16-16,7-1 0 0,8-1 240 0,4-5 48 15,1-2 16-15,2-4 0 0,-2-6-352 0,1-2-64 16,2-7 0-16,1 0-16 0,1-9-304 0,1-2-48 16,1-10-16-16,-3-2 0 0,-4-7 176 0,-2-2 16 15,-6-3 16-15,-5 3 0 0,0 3-336 0,-8 4-80 16,-4 8-16-16,-5 6 0 0,-6 9-16 0,-4 6 0 15,-7 9 0-15,-5 6 0 0,-5 4 64 0,-6 7 16 16,-5 8 0-16,-7 7 0 0,-6 8-96 0,-7 9 0 16,-4 4-128-16,-7 8 192 0,-3 7-192 0,-3 9 0 15,-3 5 0-15,1 8 0 0,2 4 0 0,2 4 0 16,2 5 0-16,4-3 0 0,3-4 0 0,6 1 0 16,8-6 0-16,5-3 0 0,7-4 0 0,7-5-128 15,6-5 128-15,6-4 0 16,3 1-1088-16,7-7-96 0,3-7-32 0,5-3-10064 15,2-11-2032-15</inkml:trace>
  <inkml:trace contextRef="#ctx0" brushRef="#br1" timeOffset="22727.21">23495 17022 29487 0,'-19'-2'1296'0,"11"4"288"0,-4 1-1264 0,-2 2-320 0,-2 4 0 0,-2 2 0 16,-1 4 1792-16,-2 4 320 0,0 4 48 0,-1 0 16 0,2-2-1248 0,-1 1-240 15,4 1-48-15,1 2-16 0,1-3-448 0,2-1-176 16,3 1 128-16,1-2-128 16,0-4-896-16,7-1-256 0,1 0-48 0,2 2-15264 15</inkml:trace>
  <inkml:trace contextRef="#ctx0" brushRef="#br1" timeOffset="22984.13">24711 16042 35007 0,'0'0'3120'0,"-8"6"-2496"15,-2 3-496-15,-4 1-128 0,-4 8 0 0,-4 3 144 16,-7 7-144-16,-1 5 160 0,-3 4 208 0,-2 4 32 0,0 7 16 0,-2 6 0 15,0 2-176-15,0 2-48 0,0 6 0 0,0-2 0 16,1 3-192-16,0 3 0 0,0-4 128 0,3-1-128 31,2-4-880-31,4-4-208 0,4-3-64 0,5-5 0 16,2-9-816-16,6-4-160 0,2-6-48 0</inkml:trace>
  <inkml:trace contextRef="#ctx0" brushRef="#br1" timeOffset="23314.45">25256 16307 30687 0,'0'0'1360'0,"0"0"288"0,3-9-1328 0,-3 4-320 16,0 5 0-16,-6-2 0 0,-1 0 960 0,-6 4 128 16,-1 0 32-16,-7 6 0 0,-7 5-448 0,-4 3-96 15,-4 6 0-15,-3 3-16 0,-2 1-96 0,-1 4-16 16,-2 1 0-16,-2 7 0 0,0-1 0 0,-1-2-16 15,-2-3 0-15,0 0 0 0,0-1-176 0,2-1-16 16,3-6-16-16,5-3 0 0,3 2-32 0,2-1 0 16,5-2 0-16,5-1 0 0,2-3 64 0,4-1 0 15,4-2 0-15,4 1 0 0,3 0 80 0,3-3 32 16,1 2 0-16,4 1 0 0,3 0-176 0,3 2-48 16,1-2 0-16,4 4 0 0,1 2-16 0,1-1-128 15,1 3 192-15,3-3-64 0,2 0-128 0,-1 0 160 16,3-1-160-16,-1-2 160 0,0 0-160 0,0-5 0 15,1 1-192-15,-3-1 192 16,0-3-2880-16,0-1-464 0</inkml:trace>
  <inkml:trace contextRef="#ctx0" brushRef="#br1" timeOffset="23613.41">25271 16975 26719 0,'7'-4'2368'0,"4"-4"-1888"15,-1 2-480-15,4-1 0 0,1-2 1232 0,3 2 160 16,3-3 16-16,1 1 16 0,4-5-432 16,1 0-96-16,-1-3 0 0,1 0-16 0,-3-4-208 0,2 0-32 15,-5-6-16-15,-2 1 0 0,-5 4 32 0,-5-3 16 16,-5 5 0-16,-5 4 0 0,-10 2-96 0,-4 5-32 16,-6 4 0-16,-4 3 0 0,-4 6-224 0,-5 5-64 15,-3 9 0-15,-1 7 0 0,0-1-256 0,2 7 160 16,2-2-160-16,3 3 128 0,5 1-128 0,4 0 160 15,6 3-160-15,7-3 160 0,6-4-32 0,6 1-128 16,4 1 192-16,7-4-64 0,7-1-128 0,4-5 0 16,3-2 0-16,4-4 0 15,1-7-2064-15,2-2-496 0</inkml:trace>
  <inkml:trace contextRef="#ctx0" brushRef="#br1" timeOffset="24061.85">29104 15618 35935 0,'-19'-42'1600'0,"7"26"320"0,-2-1-1536 0,-1 3-384 15,-5 2 0-15,-3 1 0 0,-5 4 0 0,-1 2-256 16,-5 3 32-16,-1 8 16 0,-3 2 208 0,-5 10 192 16,-3 6-48-16,-5 8 0 0,-1 6-144 0,-3 7 0 15,-2 2 0-15,-26 28 0 0,8 1-128 0,8 0 128 16,3 3 0-16,7 2 0 0,5 2 0 0,9-3 0 16,5 2 128-16,6-7-128 0,5-7 0 0,7-6 0 0,5-4 0 0,3-6 0 15,6-6 0-15,2-8 0 16,2-3 0-16,-1-6 0 0,0-4-192 0,2-8 48 15,1-1 0-15,0-16 0 16,0 0-2160-16,0 0-448 0,0 0-64 0</inkml:trace>
  <inkml:trace contextRef="#ctx0" brushRef="#br1" timeOffset="24408.91">27656 16526 16575 0,'-12'-12'1472'0,"12"12"-1168"0,-2-10-304 0,6-2 0 16,5 0 2992-16,6 1 528 0,5-3 128 0,11 3 0 15,9 3-1856-15,10-3-384 0,6 4-80 0,6-3-16 0,6 1-656 0,7-4-128 16,7 2-16-16,5 0-16 0,3-3 16 15,-2 2 16-15,-3-1 0 0,-23 3 0 0,7 2-16 0,1-3-16 16,-3 3 0-16,-6-1 0 0,-8 3-240 0,-8 0-64 16,-11 3 0-16,-7 4 0 0,-9 4-192 0,-9 2 0 15,-8 3 0-15,-9 1 0 0,-7 6 0 0,-9 3 0 16,-7 6 0-16,-6 0 0 0,-6 5 0 0,0-1 0 16,1-2 0-16,3 3 0 0,6-6 0 0,6 1 0 15,7-5 0-15,0 6 0 0,10-3-144 0,12-5 144 16,9-4 0-16,9-3-144 0,10-1 144 0,-2-6 0 15,8-1 128-15,6-1-128 0,5-7 448 0,2-1 0 16,-1-3 16-16,2-3 0 0,-2-2 96 0,-2-2 16 16,-4-3 0-16,-4-2 0 0,-5-3-128 0,-7 1-32 15,-5-3 0-15,-7-1 0 0,-7 2-160 0,-5-1-48 0,-6 2 0 0,-6 1 0 16,-4-2-208-16,-8 2-160 0,-5 5 32 0,-2 0 0 31,-3 2-1456-31,3 2-272 0,-1 1-64 0,0 5-10576 16,2-2-2112-16</inkml:trace>
  <inkml:trace contextRef="#ctx0" brushRef="#br1" timeOffset="24895.32">30082 16442 26543 0,'-19'13'1168'0,"9"-7"256"0,-5 4-1136 0,0 0-288 15,-2 4 0-15,2-1 0 0,-2 1 1504 0,3-1 240 16,2 1 48-16,-1 0 16 0,3 0-448 0,0-2-80 16,1 1-32-16,0 0 0 0,1 0-528 0,3-3-96 15,3 0-32-15,-1-4 0 0,3-6-32 0,0 9-16 0,3-3 0 0,2 1 0 16,-5-7 64-16,0 0 16 0,9 0 0 0,1-1 0 16,-1-2 16-16,1-1 16 15,0-6 0-15,1 0 0 0,1-3-176 0,3-3-32 16,0-6-16-16,6-1 0 0,-2-6-64 0,4-2-16 0,3-2 0 0,5-2 0 15,2-2-32-15,5 0 0 0,3 0 0 0,3 2 0 16,5 4-192-16,-4 2-128 16,1 5 160-16,-1 0-160 0,-2 4 0 0,-1 4 0 0,-2 2 0 0,0 5 0 15,-1 3 0-15,-2 2-240 0,-3 5 48 0,-1 6 16 32,-1-2-2240-32,-4 6-448 0,-2 2-80 0</inkml:trace>
  <inkml:trace contextRef="#ctx0" brushRef="#br1" timeOffset="25742.56">4079 19644 26607 0,'-9'-8'1168'0,"3"4"256"0,-4-1-1136 0,-1 1-288 0,-1 1 0 0,0 1 0 15,-2 4 1232-15,-2 1 192 0,-3 4 48 0,0 0 0 16,-5 7-384-16,-1 5-80 0,0 3-16 0,-3 6 0 15,-1 1-528-15,1 7-96 0,1 1-32 0,3-2 0 16,1 0-128-16,7-4-16 0,2 0-16 0,5-7 0 16,5-2 176-16,5-6 32 0,5-3 16 0,6-8 0 15,4-2 48-15,6-9 16 0,3-4 0 0,6-8 0 16,6-6 112-16,3-5 32 0,4-3 0 0,0-2 0 16,1 0-64-16,-5-1-16 0,-4 0 0 0,-4 4 0 15,-4 3-112-15,-3 2-32 0,-2 3 0 0,-5 6 0 0,-4 3-160 0,-2 9-32 16,0 3-16-16,-2 4 0 0,-2 3-176 15,2 9 0-15,1 7 0 0,1 3 0 0,-1 2 0 0,3 5-176 16,4-3 176-16,1 2-128 0,0 1 128 0,3-3-208 16,2 0 80-16,4-4 128 15,1-1-2240-15,7-4-336 0,3-4-64 0,3-3-15056 16</inkml:trace>
  <inkml:trace contextRef="#ctx0" brushRef="#br1" timeOffset="26177.22">7026 19423 33919 0,'-6'-19'1504'0,"4"10"304"0,-6-2-1440 0,3 4-368 0,5 7 0 0,0 0 0 16,0 0 416-16,-9 0 16 0,2 5 0 0,0 5 0 16,1 8 128-16,-2 2 16 0,-1 6 16 0,1 3 0 15,-1 10-288-15,1 2-64 0,-1 6-16 0,1-4 0 16,0 0-48-16,2 2-16 0,1-4 0 0,0-5 0 0,3-4 16 0,0-4 0 15,2-6 0-15,2-4 0 0,3-8 272 0,2-3 64 16,5-5 16-16,3-9 0 0,3-3 304 0,5-10 48 16,6-7 16-16,2-3 0 0,3-9-96 0,2 0-16 15,-1-3 0-15,1-4 0 0,-1-1-448 0,1-2-80 16,-1 0-32-16,0 8 0 0,-1 1-224 0,-2 6 128 16,-3 3-128-16,-2 7 0 0,-3 0 0 0,-2 6-320 15,0 2 64-15,-1 6 0 16,-1 2-2144-16,0 5-416 0,0 2-96 0,1 5-15328 0</inkml:trace>
  <inkml:trace contextRef="#ctx0" brushRef="#br1" timeOffset="26519.22">8627 19219 33167 0,'-13'-2'2944'0,"-2"0"-2352"0,-4 2-464 0,-1 6-128 16,-4-1 704-16,-1 6 112 0,-4-1 16 0,-5 5 16 15,-4 5 160-15,-3 1 16 0,-2 2 16 0,2 1 0 16,2 3-544-16,3 1-112 0,2 1-32 0,5-4 0 16,3 0-96-16,6-1-32 0,3-3 0 0,7-3 0 15,5-3-96-15,4-6-128 0,1-9 176 0,7 9-176 16,4-6 192-16,3-3-192 0,3-3 192 0,5-7-192 16,5-4 240-16,3 0-64 0,6-2-16 0,-2-4 0 15,0-1 0-15,-2 1 0 0,-1-3 0 0,-3 5 0 0,-4 1 48 16,-3 3 16-16,-3 4 0 0,-2 0 0 0,-5 5-96 15,-11 5-128-15,11 0 176 0,-11 0-176 0,8 10 0 0,0 5 0 16,-2 4 0-16,-2 3 0 0,2-2 0 0,-2-1 0 16,1-1-144-16,1 0 144 0,2 0-192 0,2-3 64 15,3-3 0-15,1-1 0 16,2-5-384-16,3-1-80 0,2-5-16 16,2-3 0-16,2-5-1248 0,4-3-240 0,4-5-48 0,2-2-9008 15,0 1-1808-15</inkml:trace>
  <inkml:trace contextRef="#ctx0" brushRef="#br1" timeOffset="26796.36">9404 19156 27647 0,'-8'12'2448'0,"-2"0"-1952"16,-1 2-496-16,-2 5 0 0,-2 1 1104 0,-3 4 128 0,-1 1 32 0,-2 2 0 15,0 0 64-15,-1 4 16 0,3-2 0 0,1-1 0 16,3-3-320-16,4-1-64 0,2-3-16 0,4-3 0 15,1-3-384-15,3-5-80 0,1-1-16 0,0-9 0 16,0 0 112-16,10-3 0 0,1-4 16 0,4-2 0 16,3-6 112-16,3-3 0 0,0-3 16 0,3-3 0 15,2 0-336-15,0 1-64 0,1-2 0 0,1-2-16 16,1 4-304-16,3-2 160 0,-1 2-160 0,-2 1 128 16,0 3-128-16,0 3 0 0,-1 1 0 0,-2 2 0 15,-6 6-1104 1,2 1-208-16,-5 4-32 0,-3 3-12096 0,2 5-2400 0</inkml:trace>
  <inkml:trace contextRef="#ctx0" brushRef="#br1" timeOffset="27052.71">10741 19247 35007 0,'-17'1'1552'0,"6"-1"320"0,-3-1-1488 0,0 4-384 16,-2 3 0-16,-4 0 0 0,-2 6 1024 0,-4-2 144 15,-4 3 32-15,-1 3 0 0,-1 1-288 0,2 1-48 16,-2 1-16-16,2 0 0 0,0 1-352 0,6 2-80 16,3-1-16-16,5 2 0 0,2-2-240 0,4-2-160 0,3 1 192 0,4 0-192 15,2-2-192-15,2-1-160 0,2-3-32 0,2 0 0 31,1-4-2240-31,4 1-464 0,2-6-96 0</inkml:trace>
  <inkml:trace contextRef="#ctx0" brushRef="#br1" timeOffset="27379.14">10935 19270 32255 0,'0'0'1424'0,"0"0"304"0,0 0-1392 0,12 0-336 0,-2 3 0 0,3-6 0 0,1 2 960 0,4-3 128 16,-1-1 32-16,5-4 0 0,2 1 16 0,2-2 0 15,-4-1 0-15,0-3 0 0,-2 1-560 0,-1 2-96 16,-1-2-32-16,-2-1 0 0,-4 1-208 0,-3 4-48 16,-9 9-16-16,0 0 0 0,0 0-48 0,0 0-128 15,0 0 192-15,-10 3-64 0,-5 8-128 0,-3 2 160 16,-1 5-160-16,-3 3 160 0,1 2-160 0,-1 1 0 15,-1 6 0-15,7-6 0 0,2 1 0 0,3-3 0 16,4-3 0-16,4 0 0 0,6-1 0 0,4-2 0 16,5-3 0-16,3-4 0 0,4 1 0 0,3-5 0 15,3-2 0-15,2-5 0 0,1 0 0 0,0-7-256 16,-1-1 64-16,-1-3 16 16,1 4-2752-16,0-3-544 0</inkml:trace>
  <inkml:trace contextRef="#ctx0" brushRef="#br1" timeOffset="27671.88">12410 18476 28559 0,'-1'-13'2544'0,"-1"2"-2032"0,1-2-512 0,-1 3 0 16,2 10 1104-16,-7-5 128 0,1 2 32 0,-6 6 0 16,2 3-80-16,-5 7-16 0,-3 6 0 0,-5 9 0 0,-3 3-496 0,-5 11-96 15,-2 8-32-15,0 2 0 0,1-1-160 0,2 6-48 16,1-1 0-16,2 1 0 0,1 0-112 0,4 1-32 16,-4 1 0-16,5-4 0 0,0-2-192 0,2-4 0 15,3-6 0-15,2-6 0 16,2-4-400-16,2-4-176 0,0-1-48 15,0-6-11216-15,0-6-2256 0</inkml:trace>
  <inkml:trace contextRef="#ctx0" brushRef="#br1" timeOffset="27845.66">11791 19090 34495 0,'16'-7'1536'0,"1"5"304"0,2-2-1472 0,9-2-368 0,5 0 0 16,4 3 0-16,2-6 1088 0,5 1 128 0,0-3 48 0,-1 2 0 15,-1-1-512-15,-2 1-112 0,-5-1 0 0,0 3-16 16,-4 1-624-16,0 2 0 0,-4 0-224 0,-3 3 64 31,-3 0-2464-31,2-1-480 0,-3 2-96 0</inkml:trace>
  <inkml:trace contextRef="#ctx0" brushRef="#br1" timeOffset="28035.68">12761 19156 24703 0,'2'25'1088'0,"1"-7"240"15,-1 5-1072-15,2-2-256 0,0-2 0 0,2 4 0 0,2 0 1568 0,1-4 256 16,0-2 48-16,1-3 16 0,1 0-928 0,1 0-192 16,-1-4-48-16,2-2 0 0,-2-2-512 0,2 0-208 15,0-3 176-15,0-3-10304 16,-1-3-2064-16</inkml:trace>
  <inkml:trace contextRef="#ctx0" brushRef="#br1" timeOffset="28177.41">13132 19119 30399 0,'-14'19'2704'0,"-3"2"-2160"16,0 5-544-16,-5 3 0 0,-3 4 272 0,-3 2-48 15,-2-1-16-15,1 0 0 0,-1 2 64 0,-2-2 16 0,-1-5 0 0,2 3 0 31,3 1-1552-31,7-2-304 0</inkml:trace>
  <inkml:trace contextRef="#ctx0" brushRef="#br1" timeOffset="28861.59">15729 19050 32255 0,'-19'-4'2864'0,"-5"2"-2288"16,-3-2-576-16,0 0 0 0,-1 4 384 0,-1 5-48 16,0 2 0-16,-4 7 0 0,1 2-64 0,2 3-16 0,-2 3 0 15,4 5 0-15,-1 3-64 0,2 2-32 16,1 3 0-16,5-2 0 0,2-3-160 0,5-2 0 0,4-3 0 0,5-2 0 15,8-4 0-15,6-4 128 0,4-2-128 0,5-2 128 16,2-4 176-16,5-1 16 0,5-7 16 0,4-6 0 16,4-3 240-16,3-5 32 0,0-1 16 0,2-2 0 15,1 0-112-15,-6-1 0 0,-3 0-16 0,-5-2 0 16,-2 0-176-16,-4 1-48 0,-2-2 0 0,-4 2 0 16,-4-3-80-16,-2-1 0 0,0 2-16 0,-2 3 0 15,0 1-176-15,0 3 0 0,1 1 0 0,1 0 0 16,0-3 0-16,5-2 0 0,5 0 0 0,0-1 0 15,2-2 0-15,1-3 0 0,3-6 0 0,7 2 0 16,3 1 0-16,4-7 0 0,1-5 0 0,3-8 0 16,2-4 0-16,-1-4 160 0,-3-4-32 0,0-3-128 15,-4-4 304-15,-2 6-48 0,-3 7-16 0,-2 3 0 0,-4 8-240 16,-2 3 144-16,-3 10-144 0,-5 7 128 0,-4 11-128 16,-5 5 0-16,-10 7 0 0,0 0 0 0,-1 21 0 0,-6 10 0 15,-5 11 0-15,-6 6 0 0,-3 11 0 16,-6 4 0-16,-4 7 0 0,-4 6 0 0,-5 6 0 0,-3 3 0 15,-5 4 0-15,-3 5 0 0,-4 0 0 0,0 0 0 16,-4-1 0-16,6-7 128 0,-1 1-320 0,6-3-80 16,2-6-16-16,4-1 0 15,4-5-1680-15,3-8-336 0,1-5-64 0,3-12-8800 16,-1-7-1760-16</inkml:trace>
  <inkml:trace contextRef="#ctx0" brushRef="#br1" timeOffset="28993.95">15597 19734 28559 0,'11'-18'2544'0,"8"0"-2032"0,7-1-512 0,3 0 0 15,5 2 1856-15,4-1 288 0,2-1 48 0,8 0 16 16,5-3-864-16,7 3-192 0,10 0-16 0,5-2-16 16,6-1-656-16,-3 0-128 15,-2 2-16-15,-5 1-16 16,-2 0-1120-16,-5 1-208 0,3 0-64 0</inkml:trace>
  <inkml:trace contextRef="#ctx0" brushRef="#br1" timeOffset="29379.91">19189 18732 19343 0,'-3'-12'1728'0,"0"-1"-1392"15,-1 3-336-15,4 10 0 0,-4-10 2944 0,-2 2 512 0,6 8 96 0,-8 0 32 16,-1 6-1712-16,-1 2-336 0,-3 3-64 0,0 7 0 15,-2 6-752-15,-3 8-144 0,1 2-16 0,-2 5-16 16,-4 4-288-16,0 3-64 0,1 1-16 0,-1-3 0 16,0 1-176-16,3-5 160 0,2-2-160 0,3-2 160 15,1-4-304-15,4-8-64 0,0-2-16 0,3-6 0 32,1-3-2176-32,6-13-432 0,0 0-96 0</inkml:trace>
  <inkml:trace contextRef="#ctx0" brushRef="#br1" timeOffset="29727.74">19673 18683 25791 0,'-6'11'2304'16,"-3"7"-1856"-16,-1 1-448 0,-2 5 0 0,0 0 592 16,-2 6 32-16,-2-2 0 0,1 2 0 0,-1-3 288 0,-1 1 64 15,-1 1 16-15,-1-2 0 0,-1 1 80 0,1-5 16 16,0-4 0-16,3-2 0 0,6-3-80 0,4-6-16 15,6-8 0-15,0 0 0 0,0 0-160 0,0 0-16 16,13-8-16-16,3-7 0 0,5-4-80 0,3-1-16 16,2-4 0-16,5-1 0 0,-2-3-432 0,4 2-80 15,3-6-32-15,2 8 0 0,0 0-160 0,0 6 0 16,2 3 0-16,-4-1 0 0,-4 4 0 0,-1 7 0 16,-8 3 0-16,-2 4 0 0,-3 0 0 0,-1 10 0 15,-7 4 0-15,-1 6 0 0,-6 1 0 0,-3 6-176 16,-3 0 176-16,-5 4-128 0,-2 0 128 0,-2 2 0 15,-2-2 0-15,-1-3 0 0,-1-1 0 0,0-5 0 0,0-2 0 16,1-4 0-16,-1-4 0 0,4-3 0 0,1-4 0 0,4-1 0 31,7-6-1120-31,0 0-144 0,0 0-16 0,0 0-11200 0,5-11-2224 0</inkml:trace>
  <inkml:trace contextRef="#ctx0" brushRef="#br1" timeOffset="29979.16">20482 18805 35935 0,'0'0'1600'0,"0"0"320"0,-9-3-1536 0,9 3-384 0,-9 12 0 0,0-2 0 0,-1 4 544 0,-3 4 32 16,-2 3 16-16,0 5 0 0,-2-1-80 0,0 6-32 15,4 3 0-15,-5-1 0 0,1-5-272 0,3 1-48 16,3 0-16-16,2-2 0 0,1 0-144 0,3-6-144 16,1-4 144-16,3-2-208 15,1-2-2240-15,4-2-448 0,-4-11-96 0</inkml:trace>
  <inkml:trace contextRef="#ctx0" brushRef="#br1" timeOffset="30247.27">21678 17910 33855 0,'-29'11'1504'0,"7"5"304"0,-7 3-1440 0,-4 6-368 0,-2 7 0 0,-3 9 0 16,-4 8 208-16,2 3-16 0,-2 2-16 0,1 5 0 15,-1 6 64-15,3 4 16 0,0-2 0 0,5 1 0 16,2 0-256-16,3-2 176 0,2-1-176 0,5-6 160 16,4-6-160-16,5-6 0 0,4-2 0 0,3-7 0 15,1-5-1024 1,2-4-272-16,2-5-64 0,0-6-13168 0</inkml:trace>
  <inkml:trace contextRef="#ctx0" brushRef="#br1" timeOffset="30399.11">20897 18749 33919 0,'0'0'1504'0,"13"-6"304"0,1-6-1440 0,4 5-368 16,1-1 0-16,9 3 0 0,4 1 304 0,2-5-16 15,3 0 0-15,3 0 0 0,5 0 32 0,-1 4 16 16,0-2 0-16,1 2 0 0,-1 1-336 0,-1-1 128 16,-4 1-128-16,-1-1 0 15,-2 0-2448-15,-6-3-560 0</inkml:trace>
  <inkml:trace contextRef="#ctx0" brushRef="#br1" timeOffset="30508.49">21622 18811 25167 0,'-8'22'1104'0,"3"-6"240"0,0 3-1072 0,-3 0-272 0,1 4 0 0,-2 2 0 16,0-4 0-16,0-1 160 0,0 1-160 0,3-3-11184 16</inkml:trace>
  <inkml:trace contextRef="#ctx0" brushRef="#br1" timeOffset="31156.32">22796 18570 24879 0,'-17'-7'2208'0,"4"4"-1760"15,-1-1-448-15,-1 4 0 0,-2 0 2208 0,-2 6 352 16,-5-1 80-16,0 7 16 0,-6-2-2016 0,1 5-384 16,-4 5-96-16,-1 3-16 0,0 0-144 0,2 0 0 15,1 0 0-15,6 1 0 0,3 0 0 0,6-1 0 16,3-1 0-16,5-2 128 0,6-5 64 0,4-3 16 15,3-1 0-15,4-3 0 0,4 1 288 0,4-7 48 16,2-2 16-16,5-1 0 0,4-3 80 0,1-2 0 16,0-1 16-16,0-3 0 0,-1 1-224 0,-2-3-48 0,-2-1-16 0,-2 1 0 15,-3-1-240-15,-4 1-128 0,-2 4 160 0,-1 2-160 16,0-2 128-16,-3 5-128 0,-9 3 0 0,0 0 144 16,0 0-144-16,0 0 0 0,0 0 0 0,0 0 0 15,7 6 0-15,-7-6 0 0,9 8 0 0,1-5 0 16,2 1 0-16,2-1 0 0,2-4 0 0,5-3 0 15,4-3 0-15,6-3 0 0,2 1 0 0,6-3 0 16,4-1 0-16,2-4 160 0,1-4-160 0,-2-1 160 16,1-5 32-16,0 2 16 0,1-5 0 0,2-2 0 15,3 0 80-15,4-9 16 0,1-2 0 0,0-4 0 16,-2-1-160-16,0-9-16 0,-5-6-128 0,0-2 192 16,-2-1-192-16,-4-1 0 0,-4-2 0 0,-4 11 0 15,-11 7 0-15,-4 10 0 0,-5 10-144 0,-3 5 144 16,-7 8-128-16,-6 8 128 0,-8 5 0 0,-4 6-144 0,-10 4 144 0,-2 11 0 15,-6 5 0-15,-3 11 0 0,-4 4 0 0,-2 6-128 16,1 7 128-16,-3 6-128 0,-3 3 128 0,-3 6 0 16,-3-2 0-16,0 4-128 0,4 3 128 0,4-2 0 15,5-2-144-15,5-3 144 16,5-7-576-16,1-3-64 0,2 0 0 0,2-6 0 16,0-5-1744-16,-1-3-368 0,-3-8-64 0,-1-6 0 0</inkml:trace>
  <inkml:trace contextRef="#ctx0" brushRef="#br1" timeOffset="31309.51">22615 18262 43311 0,'-4'-10'3840'0,"2"0"-3072"0,2-3-608 0,3 7-160 16,-3 6 224-16,6-9 16 0,-2 1 0 0,1 3 0 15,-5 5 208-15,7-8 64 0,-1 2 0 0,-6 6 0 16,0-14-512-16,-4 3-208 0,-5 2 16 0,-9-1-13328 15,-9 1-2672-15</inkml:trace>
  <inkml:trace contextRef="#ctx0" brushRef="#br1" timeOffset="31500.02">19566 18178 42047 0,'-11'-7'1856'0,"11"7"384"0,0 0-1792 0,0 0-448 16,6-9 0-16,5 2 0 0,1 5 0 15,6-3-192-15,4-2 16 0,2 2 0 16,1 0-656-16,2-2-128 0,2 0-16 0,2 2-16432 16</inkml:trace>
  <inkml:trace contextRef="#ctx0" brushRef="#br1" timeOffset="31990.59">25949 18188 35935 0,'-12'-8'3200'0,"12"8"-2560"0,0 0-512 0,-10 3-128 0,-1 2 0 15,-1 3-208-15,0 3 48 0,-1 10 16 0,-5 9-16 0,0 0 0 16,0 5 0-16,-3 6 0 0,-2-1 160 0,1 9 0 16,1-1 0-16,-3 0 0 15,-4 2 0-15,0-4 0 0,1-2 0 0,4-3 0 0,3-6 0 0,3-1 0 16,5-5 0-16,4-5 0 0,4-2 144 0,4-6-144 16,4-5 192-16,5-5-192 0,6-4 464 0,4-4-16 15,9-5 0-15,3-6 0 0,-1-2 352 0,3-4 64 16,5-2 16-16,-1-7 0 0,-1-2-464 0,1-3-96 15,1-4 0-15,0-1-16 0,0 3-304 0,0 0 160 16,-1 1-160-16,1 0 128 0,0 2-288 0,-2 5-64 16,-4 2-16-16,-3 2 0 15,-4 4-1296-15,1 2-256 0,-2 3-48 0,-3 2-14320 0</inkml:trace>
  <inkml:trace contextRef="#ctx0" brushRef="#br1" timeOffset="33736.6">27322 18383 30399 0,'-13'-9'1344'0,"3"4"288"0,-3 0-1312 0,-4 2-320 0,-3 1 0 0,-3 2 0 16,-3 2 352-16,-4 3 0 0,-4 4 0 0,0 3 0 15,-1 2-96-15,1 2 0 0,-2 5-16 0,0 0 0 16,-4 7-64-16,5-2-16 0,3-1 0 0,3 3 0 15,7 4-160-15,5-7 0 0,6 2 144 0,6-4-144 16,4-4 256-16,6-3 0 0,5 0-16 0,5-8 0 0,4 1 144 0,3-7 48 16,4-2 0-16,4-3 0 0,0-5 16 15,1 1 16-15,-1-5 0 0,1 3 0 0,-2-5-160 16,-2 0-48-16,-3-2 0 0,-3-1 0 0,-1 3-64 0,-4-1 0 16,-2 1-16-16,-3 3 0 0,-2 3-176 0,-9 8 0 15,0 0 144-15,0 0-144 0,0 0 0 0,0 0 0 16,0 0 0-16,0 0 0 0,3 15-192 0,2 1 64 15,1-1 0-15,5 1 0 0,2 1 128 0,7-1-192 16,0-2 192-16,4 0-192 0,3-6 48 0,3-2 0 16,1-4 0-16,7-7 0 0,0-3 144 0,4-2 0 15,2-7 0-15,1 2 0 0,1-7 0 0,2 1 128 16,0-1-128-16,1-6 0 0,-1-2 176 0,-1-5-48 16,0-1 0-16,-1-8 0 0,0-4 16 0,3-4 0 15,-1-3 0-15,4-8 0 0,1-7-144 0,-3-3 0 16,1-2 0-16,-4 5 0 0,-1 3-320 0,-5 5-64 15,-4 1 0-15,-6 7 0 0,-4 6 128 0,-5 4 0 16,-4 7 16-16,-5 5 0 0,0 8 240 0,-6 2 0 16,-6 4 0-16,-4 3 0 0,-3 4 0 0,-4 4 0 0,-3 5 208 15,-5 3-64-15,-5 3-144 0,-5 9 0 16,-5 4 0-16,-4 5 0 0,-3 7 0 0,-6 7 0 0,-6 6 0 16,-4 6 0-16,-2 2-128 0,3 9 128 0,3 6 0 0,2 4 0 15,3 1 0-15,6 2-144 0,5 1 144 0,6-5 0 16,6-2 0-16,6-6 0 0,4-1 0 0,7-6 0 15,-1-3 0-15,6-2 0 0,-3-7 0 0,5-3 144 16,1-4 48-16,3-2 0 0,2-5 0 0,3-5 0 16,1-9 128-16,2-3 48 0,2-3 0 0,2-4 0 15,2-6 128-15,1-5 16 0,0-2 16 0,3 0 0 0,-3-4-176 0,2-4-32 16,2-4-16-16,1-2 0 0,-1 1-112 0,3 0-32 16,-1 0 0-16,2-1 0 0,-2 4-160 0,2-2 128 15,1 1-128-15,-2-3 128 0,1 3-128 0,1 2 0 16,-4 0 0-16,0 0 0 0,-2 1 0 0,0 1 0 15,-1-3 0-15,0 1 0 0,-2-1 0 0,-2 1 0 16,0 1 0-16,-3 2 0 0,-1-2 0 0,-3 3 0 16,-3 2 0-16,-1 5 0 0,-6-3 0 0,0 11 0 15,0 0 0-15,0 0 0 0,-12 4 0 0,-1 3 0 16,-1 2-128-16,-1 5 128 0,-3 4 0 0,1 4-144 0,-2 4 144 0,-1-2 0 16,3 3-128-16,-1-1 128 15,0 3 0-15,2-1 0 0,0 1 0 0,4-2 0 16,1-1 0-16,4-3 0 0,2 0 0 0,2-1 0 15,3-7 0-15,3 0 0 0,1 0 0 0,3 1 0 16,1-1 0-16,2-5 0 0,3-1 0 0,2-3 144 16,1 3-144-16,3-5 192 0,3-3 48 0,0-2 16 15,1-1 0-15,1-2 0 0,-1-1 16 0,1 1 16 16,0-5 0-16,0-3 0 0,1 1-160 0,1 0-128 0,2-5 144 0,-3 0-144 16,3-3 192-16,0 0-64 0,3-4-128 0,-2-4 192 15,3-2-192-15,-3 0 144 0,1-1-144 0,-3 4 128 16,1-5-128-16,-2 5 0 0,-2 0 0 0,-3 5 128 15,-2 0-128-15,-2 3 0 0,-3 2 0 0,-1-1 0 16,-3 1 0-16,-1 1 0 0,-4 3 0 0,1 3 0 16,-2-1 0-16,-2 1 0 0,1 0 0 0,-3 9 0 15,0 0 0-15,0 0 0 0,0 0 0 0,0 0 0 16,-9 4 0-16,-1 2 0 0,0 2 0 0,-2 6 0 0,0 0 0 0,-4 4-176 16,4 0 48-16,-1 1 0 0,0 1 128 0,2 2 0 15,-3 2 0-15,1-1 0 0,2-2 0 0,2 2-128 16,1 1 128-16,4-2-128 0,3 1 128 0,2-3 0 15,2-2 0-15,3 0 0 0,3-3 0 0,4 0 0 16,0 0 0-16,3 1 0 0,1-4 0 0,2-1 0 16,1 1 0-16,2-3 0 0,-1 1 128 0,2-1-128 15,0-1 160-15,1-2-160 0,2 2 128 0,-1-2-128 16,2-3 0-16,-1-2 144 0,2-2-144 0,2-2 192 16,-1 2-192-16,-1-4 192 0,-2-5-64 0,4 0 0 15,-2-1 0-15,2-5 0 0,2-3 0 0,-2-2 0 16,1-3 0-16,2-2 0 0,3-6-128 0,-1-3 192 15,0-3-192-15,0-1 192 0,1-6-192 0,-3 2 128 16,-3 1-128-16,-3-2 128 0,-4 3-128 0,-2 0 0 16,0 0 0-16,-5 2 0 0,-4 4 0 0,-2 3 0 15,-1 5-128-15,-5 6 128 0,-6 4 0 0,-3 3 0 0,-1 4 0 0,-7 4 0 16,-1 3 0-16,-5 3 0 0,-9 3-144 0,-5 7 144 16,-5 1 0-16,0 7-192 0,-3 4 192 0,2 4-160 15,1 4 160-15,2 0 0 0,3 4-144 0,5 1 144 16,5 0 0-16,5 1-144 0,3-3 144 0,6 0 0 15,7-6-128-15,-1 1 128 0,6-3 0 0,0 2 0 16,6-8 0-16,4 1 0 0,4-2 0 0,0 0 0 16,2-5 0-16,3-5 176 0,4 0-48 0,1-4-128 15,7-3 256-15,-1-1-64 0,-2-1-16 0,4-3 0 0,-1-4-176 16,2 2 192-16,-2-5-192 0,3-2 192 0,2-2-192 0,2-6 160 16,1 1-160-16,1 0 160 0,3-3-160 0,1-1 0 15,1-6 0-15,3 2 128 0,1 3-128 0,-4-2 0 16,-2 2 144-16,-1 3-144 0,-3 1 0 0,-2 0 0 15,-3 7 0-15,-1 0 0 0,-2 0 0 0,-2 6 0 16,-5-1 0-16,-2 5 0 0,-2-1 0 0,-3 3 0 16,-1 0 0-16,-4 4 0 0,-3 1 0 0,-3 1-160 15,-9-4 160-15,6 14 0 0,-2-2-240 0,-1 5 64 16,-6 2 16-16,-1 3 0 0,-1-1 0 0,-4 0 0 16,-1 0 0-16,-3 2 0 0,-2 0 160 0,0-4 0 15,-3-2-144-15,-1-1 144 0,-3 1 0 0,-1-3 0 16,1-2 0-16,-4 1 0 0,-2-4 0 0,-1 2 0 15,-3-3 0-15,0 1 0 0,1-7 0 0,0 2 0 0,1-1 0 0,2-3 0 16,1-1 128-16,2-3-128 16,3 0 0-16,4 0 128 0,2 0-128 0,2 2 0 15,1-1 0-15,13 3 128 0,0 0-128 0,0 0 0 16,0 0 0-16,0 0 128 0,0 0-128 0,11 9 160 0,7-3-160 16,4 6 160-16,3-2-32 0,3 4-128 0,3-3 192 15,4 3-64-15,3 4 96 0,4 0 16 0,2 1 0 16,1 1 0-16,4 0 16 0,3 0 16 0,5 0 0 0,-1-1 0 15,-2-2-144-15,0-1-128 0,-3-4 192 0,-2-1-192 16,0 2 144-16,-6-5-144 0,-5 0 0 0,-2 0 144 16,-3 2-640-1,-7-2-128-15,-5-1-16 0,-7-3-13856 0,-4-1-2768 0</inkml:trace>
  <inkml:trace contextRef="#ctx0" brushRef="#br1" timeOffset="51794.57">18898 2393 11055 0,'0'0'480'0,"0"0"112"0,9-8-464 0,-3 2-128 16,2-1 0-16,-8 7 0 0,0 0 2048 0,0 0 400 15,10-1 80-15,-10 1 16 0,0 0-1776 0,9 9-368 16,-9-9-64-16,6 8-16 0,-6-8 240 0,4 11 32 15,-2-1 16-15,1 2 0 0,-3-12 80 0,1 16 16 0,-1 0 0 0,0-2 0 16,0 1-160-16,0 0-32 16,-1-1 0-16,-2 0 0 0,0-3-112 0,-1 3-16 0,1-1-16 0,-3-4 0 15,0 1-48-15,-2 2-16 16,-1-5 0-16,0 5 0 0,-1-5 32 0,-1 5 16 0,-1-5 0 0,-4 5 0 16,0-3-32-16,-1 2-16 15,-4-4 0-15,0 1 0 0,0-2 0 0,-2 0 0 0,-1 1 0 0,-1 0 0 16,-3-2-160-16,-3 0-16 0,0-2-128 15,-2-1 192-15,-2 2-192 0,0 0 144 0,-2 0-144 0,-4-4 128 16,-2-2 0-16,-2-2-128 0,0-1 192 0,-1 2-64 16,-1 1 32-16,1 0 0 0,-2-5 0 0,-2 4 0 15,1 0-160-15,-5 0 0 0,-2 1 0 0,-3-4 0 16,-1-2 0-16,1 2 0 0,0-3 0 0,-1 2 128 16,0-2-128-16,-5 3 0 0,-1-5 0 0,-2 3 0 0,-1-2 0 15,-1 2 128-15,0-3-128 0,0 3 0 0,0-1 0 0,-5 2 0 16,-5-4 128-16,1 4-128 0,3-5 0 0,-3 5 0 15,2-2 0-15,0 1 0 0,-5-2 0 0,-1 1 0 16,-2-4 0-16,1 6 0 0,2-3 0 0,-2 2 128 16,-5-2-128-16,0 4 0 0,-2-3 0 0,-1 1 0 15,1 0 128-15,-3 1-128 0,-4 0 0 0,-1-1 0 16,3 0 144-16,-1-1-144 0,2 4 128 0,-3-4-128 16,-5-1 160-16,2-2-160 0,4 5 144 0,-4-1-144 15,1 3 128-15,-1-1-128 0,-2-6 0 0,3 6 128 0,1-2-128 0,-3 3 0 16,-2-4 0-16,0 0 128 0,-1 1-128 0,2 1 0 15,1 5 144-15,-3-3-144 0,-3-4 160 0,4 4-160 16,2-1 160-16,-2-1-160 0,-4-1 160 0,1-1-160 16,3 3 128-16,2 3-128 0,2 1 0 0,-2-4 0 15,-3-1 128-15,2 3-128 0,2-1 0 0,0 4 144 16,-4-2-144-16,2 2 0 0,2-1 0 0,-2 0 0 16,2 2 128-16,0 0-128 0,-4 0 0 0,4 0 128 15,2 0-128-15,1 0 0 0,0 0 144 0,0 2-144 16,-2-2 128-16,3 1-128 0,0 1 128 0,3 1-128 15,-5-2 0-15,4 4 0 0,1-1 0 0,5 1 128 16,2-1-128-16,0 2 0 0,-5-3 0 0,-1 3 0 16,4 3 0-16,4-1 128 0,4 5-128 0,-2-5 0 15,-3 0 0-15,1-3 0 0,-1 2 0 0,5 1 0 0,0-1 0 0,-1 3 0 16,1-1 0-16,-2 1 128 0,1-6-128 0,3 1 0 16,3 1 0-16,-1 1 0 0,1 3 0 15,0-4 0-15,0 0 0 0,2 1 0 0,1-5 0 0,4 2 0 16,2 6 0-16,1-3 0 0,-2-3 0 0,0 2 0 15,0-4 0-15,4 1 128 0,3 1-128 0,3 1 0 16,0 1 128-16,0-2-128 0,2 2 128 0,0 2-128 16,-1-4 128-16,1 1-128 0,3-1 128 0,1 2-128 15,4-3 128-15,3 0-128 0,1 3 128 0,5 1-128 16,1-3 160-16,2 2-160 0,1 2 160 0,-1-3-160 16,2 0 160-16,0 1-160 0,0-3 0 0,3 0 128 15,0 2-128-15,2 1 0 0,2-2 0 0,-1 0 144 16,3 1-144-16,1 1 128 0,0-1-128 0,1 0 0 0,1 2 0 15,2-4 128-15,1 2-128 0,0 2 160 0,1-1-160 16,-1-1 160-16,1 2-160 0,0-1 128 0,0-1-128 0,1 3 128 16,-2-3-128-16,1 0 192 0,-1 3-192 0,0-1 192 15,0 2-192-15,-1 1 160 0,1 3-160 0,0 0 160 16,3-1-160-16,1 2 160 0,-1 2-160 0,4-2 160 16,-1-2-160-16,-1 4 160 0,1 0-160 0,2 3 160 15,-1 3-160-15,0 1 0 0,0-3 0 0,2 0 128 16,0 2-128-16,1 5 0 0,-1-2 144 0,2 3-144 15,2-5 128-15,2 0-128 0,0-3 160 0,0 2-160 16,2-2 0-16,0-1 128 0,2 0-128 0,0-2 0 16,-2-3 0-16,4-2 0 0,-2 1 0 0,0 1 0 15,0-3 0-15,2 1 0 0,0-2 0 0,-2-10 0 16,0 0-304-16,0 0 48 0,0 0 16 0,7 9 0 16,-7-9-480-1,0 0-112-15,0 0 0 0,0 0-16 0,0 0-1136 0,0 0-208 0,0 0-48 0,0 0-7872 16,0-6-1584-16</inkml:trace>
  <inkml:trace contextRef="#ctx0" brushRef="#br1" timeOffset="52035.81">5379 2900 22111 0,'0'0'1968'0,"-10"0"-1584"15,1 3-384-15,2-1 0 0,-1 4 1792 0,0 5 288 16,-4 0 48-16,-1 7 16 0,4 6-1424 0,-1 3-272 15,-1 3-64-15,-1 3-16 0,2 0 176 0,1 2 32 16,3-1 16-16,3 0 0 0,3-2-240 0,4 0-48 16,4 0-16-16,0-6 0 0,3-2-16 0,4-3 0 15,1-2 0-15,3-4 0 0,3-5 0 0,2 0 0 0,4-2 0 0,3-3 0 16,4-2-96-16,5-2-32 16,2-1 0-16,3-3 0 15,4-3-992-15,2-2-208 0,2-2-32 0</inkml:trace>
  <inkml:trace contextRef="#ctx0" brushRef="#br1" timeOffset="58737.64">16312 929 27935 0,'0'0'1232'0,"0"0"256"0,0 0-1184 0,0 0-304 0,0 0 0 0,0 0 0 15,-5-9 0-15,-1 5 0 0,6 4-208 0,-10-3 80 16,0-2 256-16,-1 3 48 0,0 0 16 0,2 1 0 16,-1 0 384-16,0-2 96 0,-2 1 16 0,2 0 0 15,-1 0-112-15,-1 1-32 0,1-1 0 0,-1 0 0 16,1-2-48-16,1 2-16 0,-2-2 0 0,1 1 0 16,-2 3-64-16,-1 4-16 0,-1-3 0 0,0 2 0 15,-2-2-80-15,-1 4 0 0,1 3-16 0,-1-1 0 16,-3 4-48-16,1-3-16 0,1 5 0 0,-1 2 0 0,-1 3-32 0,0 1 0 15,-1-2 0-15,-1 3 0 0,-1 0-16 0,0 5 0 16,-1 1 0-16,-1-2 0 0,-2 3-192 0,1-3 128 16,-2 0-128-16,1 4 0 0,0-1 144 0,2 2-144 15,-1 1 128-15,1-4-128 0,1 0 256 0,1-2-16 16,1 0-16-16,1 5 0 0,2 0 112 0,2-2 32 16,3 0 0-16,2 0 0 0,2 4-48 0,2 2-16 15,1 2 0-15,3 3 0 0,0 1-112 0,3 2 0 16,2 1-16-16,2-1 0 0,3-5-176 0,0 4 0 15,4-3 0-15,3-2 0 0,2-3-128 0,5-5 128 0,0 1-160 16,2-4 160-16,2 0-128 0,1-2 128 0,2-5 0 0,-1-1-144 16,1-5 144-16,2 1 128 0,-3-1-128 0,3-2 176 15,-3-2-176-15,3 0 0 0,0-2 0 0,0-1 0 16,-1-4 128-16,-2 4 0 0,0-2 0 0,-1 1 0 16,0-3 0-16,0 0-128 0,1-4 192 0,2-3-64 15,0 1-128-15,2 0 0 0,0-4 0 0,2-3 0 16,1-4 144-16,1 2 0 0,1-7 0 0,-1 1 0 15,-1-1-144-15,-3 3 0 0,2-2 0 0,-3-5-176 16,-2-2 176-16,-2-2 0 0,1-2 128 0,-3-2-128 16,0-2 128-16,1-1-128 0,1-2 160 0,-1-1-160 15,-1-4 128-15,-2-1-128 0,-1-4 0 0,3-2 144 16,-3-1-144-16,-2-3 0 0,0-1 0 0,-3 2 128 16,-1-1-128-16,-3 0 192 0,-4 2-192 0,-5 1 192 15,-3-2 48-15,-4 6 16 0,-5 1 0 0,-4 4 0 0,-5 6 0 0,-4 1 0 16,-4 7 0-16,-4-1 0 0,-1 7-256 0,-5 0 144 15,1 5-144-15,-4 4 128 0,0 1-352 0,0 7-80 16,-3 0-16-16,4 3 0 16,3 1-960-16,5 2-208 0,5 0-48 0,3 6 0 15,5 4-1440-15,4 3-288 0,-3 2-64 0,9 4-16 0</inkml:trace>
  <inkml:trace contextRef="#ctx0" brushRef="#br1" timeOffset="59503.45">16020 1889 35935 0,'-20'-17'1600'0,"8"8"320"0,2-4-1536 0,1 2-384 0,0 2 0 0,2 1 0 15,0 4-176-15,7 4-96 0,0 0-32 0,0 0 0 0,0 0-48 0,-7 3-16 16,7-3 0-16,-7 11 0 0,1 6 192 0,1 1 48 15,-3-1 0-15,1 4 0 0,-4 0 128 0,1 6 0 16,-1-2 0-16,-3 3 0 0,-4-5 0 0,-2 1 0 16,-3 2 0-16,-3-6 128 0,-3 1 0 0,-1 0 0 15,-5 1 0-15,1 1 0 0,-2-3 128 0,1 0 48 16,-3 1 0-16,-2-1 0 0,-2 0 128 0,3 3 16 16,-3-1 16-16,-4-2 0 0,-3 2-16 0,-7-2 0 15,0-2 0-15,-1 0 0 0,2-3-144 0,0 1-48 16,1 0 0-16,0 0 0 0,2-1-112 0,-4-4-16 15,-4-2-128-15,1-2 192 0,-2 3-192 0,2-1 128 16,1 0-128-16,2-3 0 0,0 1 128 0,0-2-128 16,-3-1 0-16,-2 0 0 0,-6 1 0 0,6-2 128 0,1 0-128 0,4 1 0 15,-2 0 0-15,2-1 0 0,3-1 0 16,-3-1 0-16,-2-1-128 0,1 1 128 0,-1-1 0 0,3 2 0 16,2-1 0-16,3 0 0 0,2 2 0 0,2 0 0 15,2 3 160-15,-1-1-160 0,-1 1 160 0,1 3-160 16,-2-2 208-16,2 5-48 0,3-2-16 0,4 4 0 15,0 1-144-15,4 1 128 0,-2 1-128 0,2 1 128 16,-1 1-128-16,4 3 0 0,-1-1 0 0,-1 5 0 16,-3-3 0-16,-1 1 0 0,-2-1 0 0,2 0 0 15,0 0 0-15,2 2 0 0,2-1 128 0,-1 0-128 16,1 0 128-16,2-2-128 0,-4 1 192 0,5 4-64 16,1-2 128-16,1 6 32 0,0-4 0 0,0 4 0 15,-3 1 80-15,1 3 16 0,-1 2 0 0,1 0 0 16,-2 2-80-16,5 3-16 0,0-1 0 0,5 1 0 0,0 1-144 0,2-1-16 15,4-2-128-15,2-1 192 0,2-2-192 0,0-4 0 16,3-4 128-16,3-1-128 0,1 0 0 0,2-3 0 16,3-2 0-16,3-4 0 15,3-5-448-15,3-3 0 0,3-4 16 0,2-6 0 16,1-7-1728-16,3-3-336 0,-1-7-80 0,0-3-8752 16,-2-6-1760-16</inkml:trace>
  <inkml:trace contextRef="#ctx0" brushRef="#br1" timeOffset="59781.39">11711 3333 17503 0,'0'0'1552'0,"0"0"-1232"0,-8 0-320 0,8 0 0 16,-9 0 4432-16,9 0 832 0,-10 7 176 0,3 4 16 16,-1 7-4384-16,0 0-880 0,-1 0-192 0,1 2 0 15,-1 3 0-15,0 3 0 0,-1 1 128 0,-1 4-128 16,-1 0 240-16,0 1-48 0,1 0 0 0,2 5 0 15,1 4 64-15,3-2 16 0,4-2 0 0,2-2 0 16,3 0-80-16,5-5-32 0,4-3 0 0,3 1 0 16,3-5-160-16,4-2 192 0,4-3-192 0,8-4 192 15,9-5-192-15,9-4 0 0,7-7 0 0,11-7 0 16,8-5 0-16,3-5 0 0,0-5-192 0,7-7 192 16,5-3-1328-1,4-4-144-15,1-1-16 0,-3 0-9328 0,-3-3-1872 0</inkml:trace>
  <inkml:trace contextRef="#ctx0" brushRef="#br1" timeOffset="60712.42">16181 2017 4607 0,'-7'-13'400'0,"-2"-1"-400"16,3 0 0-16,0 1 0 15,0 2 5776-15,2-1 1072 0,2 2 224 0,2 10 32 0,0 0-5632 0,0 0-1152 16,0 0-320-16,0 0 144 0,0 0 0 0,0 0 0 16,0 0 0-16,0 0 0 0,0 0 240 0,5 12 32 15,-1 3 16-15,1 3 0 0,0 1-80 0,2 1-16 16,2 2 0-16,4 1 0 0,1-2-80 0,4-1 0 15,1 2-16-15,4 3 0 0,1 0-48 0,1 0 0 16,1 0 0-16,-1 0 0 0,1 1 64 0,0 0 0 16,4 3 0-16,0-1 0 0,1 1 32 0,0 2 16 15,4-3 0-15,2 1 0 0,2-5-128 0,3 3-32 16,0-3 0-16,1-1 0 0,-1-3 80 0,-1-2 16 0,-2-2 0 0,0 0 0 16,2-1-16-16,0 1 0 0,-2 1 0 0,2-1 0 15,-2-4-80-15,2 2-16 0,1-1 0 0,0 3 0 16,0-1-128-16,-4 1 0 0,-2-5 0 0,-3 2 128 15,0-4-128-15,0 0 0 0,2-2 144 0,-2 3-144 16,0 4 128-16,3-2-128 0,-2-5 128 0,3 0-128 16,1 3 128-16,2-2-128 0,-5-1 160 0,1 0-160 15,-4-4 144-15,-1 2-144 0,-3 2 128 0,-2-2-128 16,-3 1 144-16,-2 3-144 0,-2 3 160 0,-1-3-160 16,-1 2 256-16,-5-1-32 0,1 3-16 0,-1 3 0 15,-2 1 64-15,-3 1 16 0,0-1 0 0,-1 1 0 16,-1 1 16-16,0 0 0 0,-1 2 0 0,0 3 0 15,0 1-176-15,-3-2-128 0,1 3 144 0,1-2-144 16,0 1 192-16,0 2-64 0,2-2-128 0,-1 2 192 16,0-3-192-16,0 4 144 0,0-5-144 0,1 1 128 0,0 2-128 15,0-4 160-15,-1 1-160 0,3-1 160 0,0-2-160 0,-3 1 0 16,2-4 0-16,-1-1 0 0,0-2 0 0,0 0 0 16,0-2 0-16,0-2 0 0,-1 2 0 0,4-2 0 15,-8-10 0-15,9 6 0 0,-3 2-288 0,-6-8 16 16,0 0 0-16,0 0 0 15,9 9-112-15,-9-9-32 0,0 0 0 0,0 0 0 16,0 0-288-16,0 0-64 0,0 0-16 0,0 0 0 16,0 0-1824-16,0 0-352 0,0 0-80 0</inkml:trace>
  <inkml:trace contextRef="#ctx0" brushRef="#br1" timeOffset="61047.5">17777 3529 35935 0,'-14'-2'3200'0,"1"-1"-2560"0,3-1-512 0,0 4-128 16,2 0 0-16,8 0-256 0,-5 9 64 0,2 3 0 15,2 2 192-15,2 6 176 0,1 7-48 0,-4-1 0 16,2 2 256-16,4 4 32 0,1-3 16 0,4 3 0 15,1 0-112-15,6 0 0 0,0-6-16 0,3 1 0 0,2-5 96 0,1-3 32 16,4 0 0-16,-1-4 0 16,2-4 144-16,2-3 16 0,0-2 16 0,4-2 0 0,3-6-96 0,3-1-32 15,3-3 0-15,4-7 0 0,4-3-160 0,4-6-48 16,5-2 0-16,-2-7 0 0,-4-2-272 0,0-2 160 16,-1-3-160-16,-1-1 128 0,-3 3-128 0,-1-1-192 15,-6 0 32-15,-3 2 16 16,-7 1-2304-16,-4 2-464 0</inkml:trace>
  <inkml:trace contextRef="#ctx0" brushRef="#br2" timeOffset="67674.58">6236 3674 14735 0,'18'-5'1312'0,"-9"0"-1056"15,1 0-256-15,0 1 0 0,-1-1 512 0,-1-1 64 16,-2 2 0-16,0 1 0 0,-6 3 320 0,5-5 80 16,1-1 16-16,-6 6 0 0,0 0-288 0,1-7-48 15,-2 1-16-15,-3-2 0 0,1 2 112 0,-2-3 16 16,-2 2 0-16,-2-4 0 0,-3 4-112 0,-1-3-16 15,-3 2 0-15,-3-1 0 0,-3 0-160 0,-3-1-32 16,-2 2-16-16,-1 3 0 0,-1-2 32 0,-3 2 16 16,-3-4 0-16,-2 1 0 0,-3 3 32 0,-2-1 16 15,-2 2 0-15,-7 1 0 0,-1 1 0 0,-3 0 0 16,-1 2 0-16,-1 3 0 0,-3 0-176 0,-1 3-32 16,-1 3-16-16,-3 2 0 0,-1 2-112 0,-2 2 0 15,-1 2-16-15,0 0 0 0,2 3 0 0,-3 1 0 16,3 3 0-16,2-1 0 0,1 0-32 0,2 5 0 0,3-3 0 15,5 6 0-15,3-2-144 0,3 0 0 0,1 3 0 0,3 3 128 16,6-1-128-16,1 1 0 0,2 2 0 0,4 1 0 16,5 2 0-16,3 2 0 0,4 0 0 0,6-3 0 15,4 1 0-15,6 0 0 0,5-2 0 0,4 0 0 16,6-1 0-16,5-1 0 0,6 2 0 0,4-2 0 16,2-3 0-16,5-2 0 0,6-1 0 0,4-1 0 15,6-5 0-15,3 2 0 0,5-6 0 0,1-2 0 16,1-3 128-16,5-5-128 0,-2-1 0 0,5-5 128 0,2-4-128 15,1-2 192-15,3-5-192 0,-1-3 192 0,0-7-32 0,-2-2 0 16,-2-1 0-16,1-7 0 0,1-2 48 16,0-3 16-16,-2-2 0 0,-3-2 0 0,-5-1 112 0,-4-3 32 15,-3-4 0-15,-3 2 0 0,-5-7 48 0,-5 2 16 16,-6 1 0-16,-5-1 0 0,-8 5-128 0,-4 3-32 16,-5 4 0-16,-7 4 0 0,-7 3-272 0,-7 4 128 15,-6 2-128-15,-12-4 0 16,-6 11-1120-16,-4 5-336 0,-4 8-64 0,2 2-16416 0</inkml:trace>
  <inkml:trace contextRef="#ctx0" brushRef="#br2" timeOffset="72709.63">7148 5157 19343 0,'-9'3'1728'0,"-3"-1"-1392"16,-1 1-336-16,-4 3 0 16,0-2-432-16,3 1-144 0,1 2-48 0,7-2 0 0,0-1 1008 0,1 4 208 15,2-2 48-15,3 1 0 0,0 2 0 0,3 0 0 0,0 2 0 0,4 5 0 16,0-2-192-16,2-2-48 0,2 4 0 0,1-1 0 15,1 1-144-15,2 2-48 0,0 2 0 0,5 2 0 16,1 2-64-16,2-1-16 0,0-1 0 0,1 1 0 16,3-1 128-16,-1-1 32 0,4-1 0 0,-2-2 0 15,1-2 368-15,1 0 80 0,2-5 16 16,0 1 0-16,0-1-16 0,1-3 0 0,1 1 0 0,3-3 0 16,0-2-208-16,1 0-32 0,0-1-16 0,0-1 0 15,2-4-160-15,2 0-48 0,-3-5 0 0,2 1 0 16,-1-4 16-16,1 1 0 0,0-4 0 0,-1 1 0 0,0-5-48 0,0 2-16 15,1 0 0-15,1-1 0 0,0 1-16 0,-3-3 0 16,-2 0 0-16,-1 1 0 0,-2-2 32 0,1-2 0 16,-2 1 0-16,-2 0 0 0,0 1-48 0,-2-2 0 15,0 1 0-15,-1 0 0 0,-1-2-16 0,-2-1-16 16,1 0 0-16,-2-1 0 0,-1-3 16 0,0 2 0 16,-3-2 0-16,0 1 0 0,2-2 0 0,0 1 0 15,-1-1 0-15,0 2 0 0,-2-3-48 0,0 4 0 16,0-2 0-16,1 4 0 0,-3 2-128 0,3-1 0 15,0 3 0-15,-1-1 128 0,0 2-128 0,2 3 0 16,-2-2 144-16,1 1-144 0,1 2 128 0,0-2-128 16,-2 2 128-16,2 2-128 0,-1-1 128 0,0-2-128 15,1 1 160-15,-1 1-160 0,-1 0 128 0,0-1-128 16,3 0 0-16,-1 4 144 0,0-1-144 0,0 2 0 16,0-3 0-16,-2 2 0 0,-2 3 0 0,1-4 128 0,0 4-128 0,2 0 0 15,-3-2 0-15,3 4 0 16,-2-1 128-16,6-2-128 0,-2 3 0 0,-3-1 160 15,-4 3-160-15,0 1 160 0,1-1-160 0,-2 3 0 0,0 0-160 0,0 0 160 16,-2 2 0-16,1 0 0 0,1 1 0 0,0 2 0 16,0 0 0-16,0-1 0 0,-1 1 0 0,1 1 0 15,0-2 0-15,-2 0 0 0,1 3 0 0,-2 1 0 16,1 5 0-16,1-3 0 0,-1 1 0 0,1-3 0 16,-2 3 0-16,2 2 0 0,-1-4 0 0,-1 4 0 15,-1-2 0-15,0-1 0 0,-2 4 0 0,3-4 0 16,0 2 0-16,-1 2 0 0,-1-1 0 0,0-2 0 0,-2 2 0 0,5-1 0 15,-2-1 0-15,1 1 0 0,-1 2 0 0,1-1 0 16,-4 0 0-16,3-1 0 0,-1-1 0 0,-1 0 0 16,-2 3 0-16,3 0 0 0,0-5 0 0,0 5 0 15,-1 1 0-15,-1 0 0 0,3-2 0 0,-1 2 0 16,-1 1 0-16,1-1 0 0,0 1 0 0,0 0 0 16,-1-2 0-16,3 1 0 0,-2-1 128 0,1 0-128 15,2-4 0-15,0 1 0 0,-1 2 0 0,1-3 0 16,-2 3 0-16,1 0 0 0,1-3 0 0,-1 0 0 15,-1 2 128-15,-2-6-128 0,0 3 0 0,2 0 0 16,-3-3 0-16,5 3 0 0,-2-3 0 0,0 4 0 16,0-2 0-16,1 1 0 0,-1-3 0 0,1 2 0 15,1 1 0-15,-1-3 0 0,2 2 128 0,-3-2-128 16,1-1 0-16,1 2 0 0,-1-2 0 0,1-3 0 16,0 2 128-16,2 1-128 0,-2-2 0 0,1-1 0 15,-2 0 128-15,0 1-128 0,1 0 0 0,-2-1 0 0,0 2 0 0,0-1 0 16,1-1 0-16,-1-2 0 15,-1 2 0-15,1 0 0 0,1 1 0 0,-1-1 0 0,-1 2 128 16,1-1-128-16,1-1 0 0,0 2 0 0,-1 0 0 0,2 1 0 16,0-1 0-16,2-2 0 0,-3 2 0 0,5 2 0 15,-1-1 0-15,-1-1 0 0,0 0 0 0,0 1 0 16,1-2 0-16,-1 1 0 0,0-2 0 0,0 2 0 16,-1 1 0-16,1-1 0 0,-1-2 0 0,0 0 0 15,-1-1 0-15,1 1 0 0,1 1 0 0,-4 1 0 16,2-3 0-16,-2 2 0 0,0-2 0 0,-2-1 0 0,0 0 0 15,1 0 0-15,0 0 0 0,4 1 0 0,-3-1 128 0,-10 0-128 16,12 0 0-16,-2 0 0 0,0 0 0 0,-1-1 0 16,-9 1 0-16,11 0 0 0,2-1 0 0,-3-1 0 15,0 2 0-15,0 0 0 0,1-1 128 0,-1 0-128 16,0-2 0-16,0 2 0 0,2-2 0 0,-1 2 0 16,0 1 0-16,1 1 0 0,1-3 0 0,-2 1 0 15,0-1 0-15,2 2 0 0,0 0 0 0,0 0 0 16,-2-1 0-16,0 0 0 0,1 0 0 0,1-2 0 15,-1-3 0-15,1 2 0 0,0 1 0 0,-1-1 0 16,1-1 0-16,-1 0 0 0,-1 0 128 0,-1-1-128 16,3 2 0-16,-3 0 0 0,-1 0 0 0,1-2 0 15,0 1 128-15,1 1-128 0,0-1 0 0,-1-3 160 16,3 3-160-16,0-4 128 0,-2 1-128 0,0 1 128 16,0-2-128-16,0 3 128 0,-1-6-128 0,2 4 160 0,0-1-160 0,1 1 160 15,-1-3-160-15,-1-1 0 16,0 2 144-16,1-1-144 0,-1 2 0 0,-1-3 0 15,3 1 0-15,-1 1 128 0,-1-4-128 0,0 1 0 16,1 2 0-16,-1-3 128 0,0 1-128 0,0 3 0 0,-2-3 0 0,1-1 0 16,-1 4 0-16,0-3 0 0,0 0 0 15,1 3 0-15,0-1 0 0,0-2 0 0,0 4 0 0,1-2 128 16,-3 2-128-16,4-3 0 0,-2 3 0 0,0-1 0 16,0-4 0-16,-1 2 0 0,0 1 0 0,1-3 0 15,-1 2 0-15,0 0 0 0,0-2 0 0,0 3 128 16,0 2-128-16,0-4 0 0,0 1 0 0,0-1 0 15,-1 1 0-15,3 1 0 0,-1 1 0 0,0-3 128 0,-4 0-128 16,2 2 0-16,0-3 0 0,0 1 0 0,0 2 0 0,0-3 0 16,-1 0 0-16,-2 1 128 0,2 2-128 0,0-2 0 15,0 2 0-15,0 0 0 0,1-1 0 0,0 0 0 16,-2 1 0-16,2-3 128 0,-1 0-128 0,1 0 0 16,-2 2 0-16,2 0 0 0,0 0 0 0,-2 2 0 15,3-4 0-15,0 3 0 0,0 1 0 0,-1-4 0 16,1 1 0-16,0 1 0 0,0 2 0 0,0 1 0 15,0-2 0-15,0 2 0 0,-2-2 0 0,1 0 0 16,0 4 0-16,-1-3 0 0,1 2 0 0,-3-2 0 16,0 2 0-16,3-1 0 0,-3 0 0 0,1 3 0 15,1-3 0-15,-1 3 0 0,-1-2 0 0,1 2 0 16,1-1 0-16,-1 0 0 0,0 2 0 0,1-3 0 16,-1 2 0-16,1 1 0 0,-1-3 0 0,0 3 0 15,1 0 0-15,-1-2 0 0,0 1 0 0,2 2 0 16,0-1 0-16,-1-1 0 0,1 1 0 0,-1 0 0 15,2-2 0-15,-2 2 0 0,2 1 0 0,-2-2 0 16,1 1 0-16,-1 0 0 0,1 2 0 0,1-2 0 0,0 1 0 0,-2 1 0 16,0 0 0-16,0 2 0 0,1-2 0 0,0-2 0 15,-1 1 0-15,1 2 0 0,0-1 0 0,-1 2 0 16,1-1 0-16,1 0 0 0,-2 1 0 0,2-2 0 16,0 3 0-16,0 0 0 0,0 0 0 0,1 0 0 15,0 3 0-15,-1 0 0 0,0-1 0 0,0 1 0 16,-1 2 0-16,-1 2 0 0,0 0 0 0,0 3 0 0,1-4 0 15,1 3-128-15,-3 1 128 0,0 3 0 0,0-2 0 16,-3 3 0-16,0 2 0 0,-1 1 0 0,-3 4 0 0,0-2 0 16,0 0 0-16,-3 1 0 0,-3 4 0 0,0-1 0 15,-1 1 0-15,1 3 0 0,-1-3 0 0,2 4 0 16,-1-2 0-16,2 2 0 0,0-2 0 0,1 2 0 16,2-2 0-16,-1 0 0 0,2-1 0 0,0 1 0 15,1-3 0-15,0 3 0 0,1 0 0 0,0 0 0 16,2-1 0-16,-1-2 0 0,2 0 0 0,0 2 0 15,1-2 0-15,0 0 0 0,1 1 0 0,3-2 0 16,2-2 0-16,-3 0 0 0,1 0 0 0,1 0 0 16,2 0 0-16,-1 2 0 0,1-4 0 0,-1-1 0 15,2 1 0-15,5 6 0 0,0-6 0 0,-1 0 0 0,0 1 0 16,-2-2 0-16,0-4 0 0,2 0 0 16,-1 1 0-16,1 0 0 0,-2 0 0 0,4-2 0 15,2 2 0-15,-2-2 0 0,-2-2 0 0,1 1 0 16,0-1 0-16,1-1 0 0,1 3 0 0,1-3 0 15,-1 3 0-15,2-1 0 0,2-2 0 0,0 4 0 16,0-3 0-16,0 1 0 0,0 0 0 0,2-5 0 16,2 0 0-16,-1-1 0 0,-2 0 0 0,2-2 0 0,-2 1 0 15,3-2 0-15,-3-2 0 0,1 0 0 16,-1-1 0-16,2-1 128 0,-2-1-128 0,1 0 0 0,-2-2 0 0,1-1 0 16,0 1 0-16,0 1 128 0,0-6-128 0,-7 6 0 15,0-1 0-15,1-4 0 0,1 2 0 0,3-4 128 16,-1 2-128-16,1-3 0 0,-4 0 0 0,1 1 128 15,1-4-128-15,-1-2 0 0,2-1 0 0,-2-1 128 16,-1-1-128-16,3-3 0 0,-2 1 0 0,0 2 128 0,1 0-128 16,-1 2 0-16,0-1 0 0,2 0 0 15,-4-3 0-15,1 2 0 0,0 1 0 0,0 1 0 0,0 1 0 0,-1 2 0 16,-1 0 0-16,0 0 0 0,-2-2 144 0,1 1-144 16,1-1 192-16,4 1-192 0,-4-1 0 0,1 1 0 15,0-2 0-15,0 1-192 0,-3 3 192 0,2-2 0 16,-1-2 0-16,2-1 0 0,0 0 0 0,0-2 0 15,-1 2 0-15,1 2 0 0,0-2 0 0,0-1 0 16,-2 1 0-16,1 0 0 0,1 2 0 0,-1-3 0 16,0 1 0-16,1 0 0 0,-2 3 0 0,2 1 0 15,1 1 0-15,0 1 0 0,-1 0 0 0,1 0 0 16,-1 3 0-16,1-2 0 0,0 1 0 0,1 3 0 16,-1-5 0-16,3 5 0 0,-3-2 0 0,1 4 0 15,1-3-128-15,0 1 128 0,3 3 0 0,-2-1 0 0,0 2 0 0,-1 1 0 16,1 1 0-16,-1-1 0 15,1 2 0-15,0-2 0 0,1 2 0 0,-1 1 0 16,-1 1 0-16,0 3 0 0,1-1 0 0,-2-1 0 16,1-2 0-16,0 2 0 0,1 1 0 0,0 2 0 0,-2 2 0 0,1-3 0 15,1 1 0-15,-2 2 0 16,1 0-128-16,-1 2 128 0,0-3 0 0,1 2 0 16,2 1 0-16,-4-2 0 0,1 3 0 0,0-1 0 0,1 1 0 15,-1 2 0-15,0-3 0 0,1 5 0 0,-1 1 0 0,0 0 0 16,2-1 0-16,-2 1 0 0,1 2 0 0,-1 1 0 15,-1-2 0-15,0 1 0 0,1-1 0 0,1 2 0 16,0-1 0-16,0 0 0 0,-2 0 0 0,8 7 0 0,-5-2 0 0,0-3 0 16,-3-1 0-16,1-2 0 0,0 1 0 0,0-1 0 15,0 2 0-15,-1-2 0 0,0 0 0 0,2 0 0 16,0-1 0-16,1-1 0 0,1 0 0 0,2 2 0 16,2-1 0-16,-3 0 0 0,0-3 0 0,0 2 0 15,2 1 0-15,-1 0 0 0,4-2 0 0,-2-3 0 16,0 0 0-16,-1-1 0 0,1 3 0 0,0-5 0 15,0 2 0-15,1-1 0 0,-1 2 0 0,3-3 0 16,-1 2 0-16,3-2 0 0,-2 2 0 0,2-2 0 16,1 3 0-16,-1-4 0 0,-2 0 0 0,1 1 0 15,-1-1 0-15,3 0 0 0,-2 0 0 0,-2 1 0 16,0-1 0-16,1 0 0 0,-1-2 0 0,0 1 0 16,0 3 0-16,1-3 0 0,3 3 0 0,0 2 0 0,0-5 0 0,0 4 0 15,-1-5 0-15,2 1 0 0,3-2 0 0,-2 3 0 16,-2-4 0-16,6-1 0 0,-3 3 0 0,1-1 0 15,-1-2 0-15,-1 3 0 0,0-2 0 0,0 2 0 16,1-3 0-16,0 2 0 0,0-1 0 0,0-2 0 16,-2-1 0-16,2-1 0 0,-1-1 0 0,-1 1 0 15,-1-2 128-15,1-1-128 0,0 1 0 0,1 1 0 16,-1-3 0-16,0-3 0 0,-1 0 128 0,-1-2-128 16,4-1 0-16,-2 1 0 0,-2-2 0 0,3-2 0 15,-2 0 144-15,0-1-144 0,-1 1 0 0,-1-3 144 16,-1-2-144-16,-1 1 0 0,-1 0 0 0,0-1 0 15,0-2 0-15,0-1 0 0,-1-2 0 0,-2 2 0 16,0 1 0-16,0-1 0 0,0-1 128 0,1 3-128 0,-5-2 0 0,1-3 0 16,0 2 0-16,1-4 0 0,-1 1 0 0,1-2 0 15,0 4 128-15,-6 6-128 0,0-5 0 0,3-1 0 16,-1 1 0-16,0-5 0 0,1 4 0 0,-2-3 0 16,0 5 0-16,-1-4 0 0,-1 4 0 0,-2 3 0 15,-2-2 0-15,-1 1 0 0,-3-1 0 0,0 4 0 16,-3 2 0-16,-1-1 0 0,-2 1 0 0,0 0 0 15,-4-1 0-15,1-1 0 0,-3 1 0 0,1 1 0 16,-4-2 0-16,0 0 0 0,-4 2 0 0,0-1 0 16,2 1 0-16,-2-2 0 0,-5-1 0 0,4 1 0 15,-4 1 0-15,0 0 0 0,1-2 0 0,-4 1 0 16,-2 0-144-16,-2 0 144 0,-1 3 0 0,-2 1 0 16,-1 1 0-16,-2 1 0 0,-2-4-160 0,-1 4 160 15,2 0-128-15,-2-1 128 0,0-2-160 0,-1 2 160 16,-1 3-192-16,-2-1 192 0,-1 1-176 0,1-3 176 15,-1 1-160-15,0 2 160 0,0-4 0 0,-1-1-144 16,0-3 144-16,0 2 0 0,-1-1 0 0,1 1 0 16,-1-1 0-16,-1-1 0 0,1 1 0 0,-5-2 0 15,-1-2 0-15,-2 2 0 0,-2-1 0 0,-2 1 0 16,-1-2 0-16,1 2-128 0,-5-1 128 0,2 0 0 16,2-1 0-16,-1 2-128 0,-1 1 128 0,1 2 0 0,1-1 0 0,2 1 0 15,2 2 0-15,2 0 0 0,-1 0 0 0,2 1 0 16,0 2 0-16,1-2 0 0,0 2 0 0,1 2 0 15,-1 4 0-15,-1-4 0 0,1 2 0 16,-17-4 0-16,6 3 0 0,4-3 0 0,4-1 0 0,4 4-128 16,1 1 128-16,3 0 0 0,-2 3 160 0,1-1-160 15,2-3 0-15,-1 3 0 0,0 1 0 0,0-1-160 16,4 1 160-16,-1 2 0 0,-2-2 0 0,1 1 0 16,0 2 0-16,-1 0 0 0,0-2 0 0,0 2 0 0,4 1 0 0,-2 0 0 15,-2 1 0-15,0-1 0 0,-2 0 0 0,4-1 0 16,-1 0 0-16,1-1 0 0,-1 1 0 0,0 0 0 15,2-2 0-15,-1 2 0 0,2-1 0 16,0 2 0-16,0-3 144 0,3 0-144 0,0 2 0 0,1 1 0 16,-1 0 0-16,1 1-192 0,-1 2 192 0,1 0 0 15,3-2 0-15,0 0 0 0,1 0 0 0,-1 2 0 16,-1-2 0-16,9 2 0 0,-2-1 0 0,1 3 0 16,-1-1 0-16,-1 0 0 0,0 1 0 0,1 3 0 15,-2-3 0-15,1 5 0 0,1-4 0 0,2 3 0 16,-1-1-128-16,3 3 128 0,-1-2 0 0,0 3 0 15,-1-3 0-15,1 2 0 0,0-2 0 0,2 1 0 16,1 1 0-16,-1-2 0 0,1 4 0 0,0-3 0 16,1 2 0-16,-1-1 0 0,-1-2 0 0,1 4 0 15,0-3 0-15,0 1 0 0,-1 1 0 0,2-3 0 16,-2 3 0-16,1 0 0 0,-1-2 0 0,2 3 0 16,-1-1 0-16,-6 6 0 0,0-3 0 0,2-1 0 0,1-1 0 0,2 1 0 15,-2-4 0-15,1 2 0 0,4 0 0 0,-3-1 0 16,0 1 0-16,0-2 0 0,1-1 0 0,-1 0 0 15,-1 0 0-15,1-2 0 0,-2 1 0 0,1-2 0 16,1 0 0-16,-2 3 0 0,0-4 0 16,-1 4 0-16,-1-4 0 0,-2 1 0 0,-2 1 0 0,1-4 0 15,0 2 0-15,0 2 0 0,1-2 0 0,-1 0 0 16,0 4 0-16,0-4 0 0,1 1 0 0,1 2 0 16,-1-4 0-16,2 2 0 0,-2 0 0 0,4 0 0 0,-1-4 128 0,-1 2-128 15,0-3 0-15,-1-1 0 0,0 0 0 16,0 0 0-16,2 0 0 0,-4-1 0 0,0-2 0 0,1 1 0 15,-1-1 0-15,0-2 0 0,1-1 128 0,-1 1-128 16,-1-4 0-16,1 3 0 0,2 0 128 0,-1-1-128 16,0 0 0-16,1 4 0 0,-1-5 0 0,-1 3 0 15,0 0 0-15,1-3 0 0,-1 2 0 0,0 2 0 0,-1-2 0 16,-2 1 0-16,1 0 0 0,1-3 0 16,0 0 0-16,-2 2 0 0,-1-4 128 0,1 2-128 0,0-5 0 0,1 2 0 15,1 1 0-15,0-3 0 0,-1 0 0 16,3 2 0-16,-1-3 0 0,1 0 0 0,0 1 128 0,-2 2-128 15,1-3 0-15,-1 2 0 0,0 2 0 0,-1-1 0 16,-3 2 0-16,0-1 0 0,1 2 0 0,7 0 0 16,-3 2 0-16,-1-3 0 0,-3 2 0 0,0-5 0 15,-1 3 0-15,0-2 0 16,0 2 0-16,-1-4 0 0,0 3 0 0,0 2 0 0,-1-3 0 16,1 3 0-16,-3-2 0 0,2 3 0 0,-2-2 0 0,0 0 0 15,-1-1 0-15,0 1 0 0,-1-3 0 16,0 3 0-16,-1-2 0 0,1 3 0 0,-2-2 0 0,1 2 0 15,-1-2 0-15,-1 4 0 0,1-3 0 0,-3 3 0 16,-3-2 0-16,3 0 0 0,-3 2 0 0,-2-2 0 16,-1 3 0-16,1-1 0 0,-1-4 0 0,1 4 0 15,3-2 0-15,-2 3 0 0,0 1 0 0,-2-2 0 16,1-1 0-16,0 2 0 0,0-2 0 0,1 0 0 0,-2 3 0 0,-2-2 0 16,0 2 0-16,1 0 0 0,-1 1 0 15,0 0 0-15,-2-1 0 0,-1 2 0 0,1 0 0 16,-1 1 0-16,-2 0 0 0,4 0 0 0,-2 1 0 0,0 0 0 15,1-2 0-15,-1 2 0 0,-1 0 0 0,1 0 0 16,-5 0 0-16,-20 0 0 0,6 0 0 0,6 0 0 16,2 2 0-16,2 0 0 0,1 1 0 0,-3-1 0 15,0 2 0-15,-3-1 0 0,3-1 0 0,1-1 0 16,1 3 0-16,0 0 0 0,1 0 0 0,1-2 0 16,-1 1 0-16,1-1 0 0,0 4 0 0,-3 0 0 15,0-2 0-15,3-2 0 0,1 2 0 0,3 2 0 0,1 0 0 0,0 0 0 16,-3 4 0-16,3-2 0 0,1 1 0 0,3-3 0 15,1 0 0-15,1 3 0 0,0 3 0 0,2-3 0 16,2 2 0-16,0-1 0 0,-1 5 0 0,2-1 0 16,2 2 0-16,2-5 0 0,0 2 0 0,1 1 0 15,2 0 0-15,0-2 0 0,-2 1 0 0,0 2 0 16,3-1 0-16,3-1 0 0,1 1 0 0,1 1 0 16,0 2 0-16,1-1 0 15,0 2 0-15,1 0 0 0,1 0 0 0,1 1 0 0,1-1 0 0,1 1 0 16,0 1 0-16,2 2 0 0,1 1 0 0,-2-3 0 15,2-1 0-15,0 0 0 0,0 0 0 0,0 1 0 16,1-1 0-16,0 2 0 0,1-2 0 0,-4-1 0 16,3-2 0-16,3 2 0 0,-1 0 0 0,4-4 0 15,1 2 0-15,-1 2 0 0,0 1 0 0,0 0 0 16,-1 2 0-16,2 1 0 0,-2 3 0 0,1-1 0 16,-2 1 0-16,0-2 0 0,1 2 0 0,1 2 0 0,1-3 0 15,0 3 0-15,3-3 0 0,-2 4 0 0,2-2 0 0,1 3 0 16,-1-6 0-16,3 1 0 0,1 5 0 0,0 2 0 15,3-5 0-15,-2 3 0 0,1-3 0 0,1 3 0 16,2 2-128-16,1-2 128 0,2 1 0 0,1-3 0 16,2 0 0-16,-1-1 0 0,3 1 0 0,0-1 0 15,1-1 0-15,1-2 0 0,2 2 0 0,1 2 0 16,-1-3 0-16,-1 3 0 0,1-3 0 0,-3 3 0 16,3-3 0-16,1 13 0 0,-1-3 0 0,-1-4 0 15,0-7 0-15,-2-1 0 0,-1-3 0 0,1 0 0 16,-2-2 0-16,3-2 0 0,-1 0 0 0,2-1 0 15,-2-4 0-15,4 2 0 0,0-1 0 0,6-1-256 16,1 3 64-16,3-3-12800 16,3 0-2544-16</inkml:trace>
  <inkml:trace contextRef="#ctx0" brushRef="#br3" timeOffset="76267.38">6902 4915 9951 0,'0'0'448'0,"-6"2"80"0,-1-7-528 0,2 4 0 16,5 1 0-16,-6-1 0 0,0-1 944 0,1 1 80 16,0 0 0-16,-2-2 16 0,7 3 16 0,0 0 0 15,-1-4 0-15,1 4 0 0,-4-5-272 0,4 5-48 16,0 0-16-16,0 0 0 0,-6-6-160 0,6 6-48 0,0 0 0 0,-7-5 0 16,1-4 128-16,1 4 32 15,1 0 0-15,4 5 0 0,0 0-16 0,-2-12 0 16,2 2 0-16,0 3 0 0,0 7-192 0,0-11-32 0,0 11-16 0,0-7 0 15,2-6-64-15,-1 4-16 0,1-1 0 0,-2 2 0 16,0-4 16-16,1 0 0 16,1 2 0-16,0-3 0 0,-2 2 16 0,0 1 0 15,1-3 0-15,0 3 0 0,1-4-96 0,0 1-16 0,-1 0 0 0,3 1 0 16,-3-4 16-16,3 1 0 0,0 1 0 0,0 0 0 16,0 2-96-16,1-2-32 0,0-2 0 0,0 4 0 15,1-1 16-15,1 0 0 0,-2-1 0 16,1 1 0-16,2-1-160 0,-1 2 128 0,1 0-128 0,-2 2 128 15,6-3-128-15,-2 3 0 0,0 0 0 0,2-1 0 0,0-1 0 0,-2 0 128 16,1 0-128-16,0 3 0 0,1-2 0 0,-1 4 0 16,-1-1 128-16,0 1-128 0,0 3 0 0,1-2 0 15,-2 1 0-15,-1 0 0 0,0-4 0 0,1 3 0 16,-9 6 0-16,10-6 0 0,-1-1 144 0,0 2-144 16,-1 1 160-16,-8 4-160 0,8-6 0 0,0 1 0 15,-3-1 0-15,-5 6 0 0,0 0 0 0,0 0 0 16,10-3 0-16,-10 3 0 0,9-5 0 0,-9 5 176 15,9-3-176-15,-9 3 160 0,10-4-160 0,-1 0 128 16,-9 4-128-16,10-2 128 0,-10 2-128 0,0 0 0 16,9-5 144-16,-9 5-144 0,0 0 0 0,12-3 0 15,-3-1 0-15,-1 3 128 0,-8 1-128 0,13-1 0 16,0 0 0-16,-2-1 0 0,1-2 0 0,-1 2 0 16,2-1 0-16,0 1 0 0,-1 1 0 0,0-2 0 15,-2-1 0-15,-10 4 0 0,10-2 0 0,-10 2 0 16,10-2 0-16,-10 2 0 0,12-1 0 0,-12 1 128 15,9 0-128-15,-9 0 0 0,0 0 0 0,0 0 0 16,0 0 0-16,0 0 0 0,9-1 0 0,-9 1 0 16,0 0 0-16,0 0 128 0,0 0-128 0,0 0 0 15,0 0 0-15,0 0 0 0,0 0 0 0,0 0-160 0,0 0 16 0,-8 10 0 32,0-4-2224-32,3 5-432 0</inkml:trace>
  <inkml:trace contextRef="#ctx0" brushRef="#br3" timeOffset="82551.23">7404 4870 2751 0,'-17'-4'256'0,"4"3"-256"15,1 0 0-15,-2-3 0 0,0-1 2000 0,-1 1 368 16,0-1 64-16,-3-3 0 0,2 3-1376 0,0-5-288 0,0 0-48 0,1-2-16 16,-2 4-16-16,2-4-16 0,-1 2 0 0,3 1 0 15,-1-2 80-15,1 2 16 0,0-1 0 0,-1 2 0 16,1-2 64-16,2 2 32 0,1-1 0 0,1 3 0 15,0-4-80-15,3 2-16 0,-1-2 0 0,1 0 0 16,0-4 32-16,1 1 0 0,-2 2 0 0,6-2 0 16,-2-1-144-16,3 0-16 0,0 0-16 0,0 0 0 15,0-1-176-15,0-2-48 0,0-1 0 0,3 1 0 0,1-1-64 0,1 1-16 16,1 0 0-16,3-3 0 0,2 3-48 0,1-1-16 16,3 1 0-16,2 2 0 0,0 2-256 0,3 1 0 15,-1-1 128-15,0 3-128 0,0-2 0 0,1 0 0 16,2 3 0-16,-2-3 0 0,2 5 144 0,1-2-144 15,1 2 0-15,-3-1 144 0,1 1-144 0,0 1 0 16,0-3 144-16,4 4-144 0,-2-2 0 0,-2 2 0 16,0 2 0-16,1-1 0 0,1-3 0 0,2 4 144 15,1-1-144-15,-1 3 0 0,2-2 0 0,0 2 0 16,0 1 0-16,1 1 0 0,-2 2 0 0,-1-2 0 16,-2 1 128-16,0 2-128 0,-3 1 0 0,1 2 128 15,0-1-128-15,-2 3 0 0,3-3 160 0,2 4-160 0,-2-2 128 16,1 2-128-16,-2-2 128 0,0 3-128 15,-1-2 128-15,3 3-128 0,0 0 0 0,2-2 128 0,-4 3-128 0,0-1 0 16,0-1 128-16,0 3-128 16,-2 1 0-16,0 1 128 0,-1 0-128 0,0-1 0 15,0 2 0-15,1-1 128 0,-3 0 0 0,0 1 0 16,-2 4 0-16,0-2 0 0,2 0 16 0,-2 1 0 0,0-1 0 0,-1-1 0 16,-1 0-16-16,0 0 0 15,-2-2 0-15,2-2 0 0,2 3-128 0,-1-1 128 0,-1-1-128 0,1 2 128 16,0 1-128-16,1-2 0 0,-2 0 0 0,1-1 128 15,1-1-128-15,0 0 0 0,1 0 0 0,0-2 128 16,-2 0-128-16,3 1 0 0,-1 1 0 0,3-3 0 16,-1 0 128-16,0 2-128 0,0-3 0 0,1 1 128 0,-2-6-128 15,4 2 0-15,0-2 0 0,1-1 128 16,1 1-128-16,0 0 0 0,-2 0 144 0,1 0-144 0,-2-1 0 0,1 1 128 16,-1-1-128-16,0 1 0 0,-1 2 0 0,6-2 144 15,-4-4-144-15,0 3 0 0,-1-3 144 0,3 2-144 16,-3-2 0-16,3 3 144 0,-1-2-144 15,-1 1 0-15,1-3 144 0,-2 1-144 0,-2 0 0 0,1 1 128 16,0-1-128-16,3 1 0 0,-2 2 128 0,0-1-128 16,-1-1 128-16,2 0-128 0,-2-2 128 0,-5 1-128 15,1-1 128-15,7 0-128 0,1 0 128 0,-2 0-128 16,1 0 160-16,-1 0-160 0,2-1 0 0,-1 1 128 16,1-3-128-16,2-1 0 0,-2-1 0 0,1 3 128 15,0-1-128-15,0 0 0 0,-2-2 128 0,0-1-128 16,-2 1 0-16,3-1 144 0,-3-2-144 0,-1 2 0 15,0-5 144-15,0 4-144 0,-1-3 208 0,0 2-16 16,1-2-16-16,0 1 0 0,0-4-32 0,-1 2 0 16,-3 2 0-16,1-3 0 0,0 0-144 0,-1-1 192 15,1-1-192-15,-2 1 192 0,0 2-192 0,0-3 160 16,-1-3-160-16,3 3 160 0,-4 3-160 0,2-3 128 16,0-1-128-16,0 0 128 0,-1 2-128 0,0 0 128 0,-3-1-128 0,0-2 128 15,-1-2-128-15,1 0 0 16,0-1 0-16,-1 0 128 0,-1-1-128 0,0 0 0 0,0 1 144 0,1 3-144 15,0 1 0-15,1-1 0 0,2 4 0 0,-2 0 0 16,3 1 0-16,-2-1 0 0,-1 5 0 0,2-3 0 16,-2 1 0-16,1-3 0 0,0 5 0 0,3-5 0 15,-6 2 0-15,4-1 0 0,-1-2 0 0,1 4 0 16,-1-1 0-16,3 2 0 0,1-2 0 0,-1 4 0 0,-1-3 0 16,0 2 0-16,0 2 0 0,-2-1 0 15,-1 0 0-15,0-1 0 0,2 0 0 0,-2 0 0 0,1-3 0 16,0 2 0-16,-1 0 0 0,1 1 0 0,1 2 0 0,-1-4 0 15,-1 2 0-15,3-2 128 0,1 4-128 0,1-2 0 16,-1 0 0-16,0 3 0 0,1-1 0 0,-2-2 0 16,-3 2 0-16,4 1 0 0,0-3 0 0,0 2 0 15,0 1 0-15,0-1 0 0,0-2 0 0,0 4 0 16,0-1 0-16,-1-1 0 0,1 0 0 0,0 1 0 16,1 1 0-16,-1 2 128 0,0-3-128 0,0 0 0 15,0 2 0-15,-4 1 0 0,-2-1 0 0,2 2 0 16,1-1 0-16,2 0 0 0,-3 0 0 0,3 1 0 15,-2 0 0-15,1 0 0 0,2 0 0 0,0 0 0 16,0 0 0-16,0 1 0 0,0 0 0 0,1-1 0 16,0 0 0-16,2 1 0 0,-1 2 0 0,0-1 0 15,-2 2 0-15,5-1 0 0,-2-1 0 0,0 1 0 16,-4-2 0-16,2 3 0 0,0 0 0 0,0-2 0 16,-1 2 0-16,2-1 0 0,-1 2 0 0,0-3 0 15,0 2 0-15,3-1 0 0,0-2 0 0,0-1 0 0,-2 2 0 16,-4 1 0-16,0 1 160 0,2 1-32 0,0-3-128 15,2 1 192-15,-1 2-192 0,0 1-128 0,2-2 128 0,1-1-208 16,-2 1 208-16,1-1 0 0,-2 2 192 0,8 1-192 16,-3-1 128-16,0 2-128 0,-2-2 0 0,-4 2 0 15,0-1 0-15,0-1 0 0,-1 2-208 0,0 1 80 16,-1-1 128-16,4 2 144 0,-3-3-16 0,1 2-128 16,0-1 0-16,2 0 0 0,-1 2-160 0,0-3 160 15,2-2 0-15,-1 1 0 0,-2-1 0 0,3-1 0 0,-3 3 0 16,0 0 0-16,0-4 0 0,-3 1 128 0,2 3-128 15,0 2 0-15,-2-4 0 0,0 1 0 0,1 1 0 0,-1 1 0 16,1-2 0-16,-1 2 128 0,1-2-128 0,-1-1 0 16,-1 1 0-16,0 3 0 0,1-4 0 0,-1 2 0 15,0 2 0-15,0-2 0 0,2 3 0 0,-1-3 0 16,-1 2 0-16,2 1 0 0,-2-4 0 0,0 2 0 16,1 0 0-16,-2-1 0 0,0 2 0 0,1-3 0 15,1 0 0-15,-1 3 0 0,0-3 0 0,3 0 0 16,-3 0 0-16,1-1 0 0,1-2 0 0,-1 2 0 15,1 0 0-15,1 3 0 0,1-3 0 0,0 0 0 16,-2 1 0-16,-1-1 0 0,-1-1 0 0,1-1 0 16,-1 2 0-16,0-2 0 0,-10-2 0 0,13 7 192 15,-2-6-192-15,1 0 192 0,-12-1-192 0,7 4 0 16,3-1 0-16,-1-1 0 0,1 1 0 0,2-2 0 16,-3 0-176-16,0 1 176 0,0 0 0 0,-1-2 0 15,3 0 0-15,-1 0 0 0,-1 0 0 0,1 0 0 16,0 0 0-16,2 0 0 0,-1 0 0 0,-1-1 0 0,0 1 0 15,2 0 0-15,2-1 0 0,-2-1 0 0,0 0 0 0,-1-1 0 16,-1 2 0-16,1 0 0 0,0-2 0 0,-1 2 0 16,-1 0 0-16,1 1 0 0,0 0 0 0,1-2 0 15,-1 2 0-15,0-1 0 0,0 0 0 0,0 0 0 16,0-2 0-16,-1-1 0 0,0 2 0 0,0-1 128 16,-1 2-128-16,1 0 0 0,0 1 0 0,-2-2 0 15,1 0 0-15,-1-1 0 0,4-1 0 0,-4 2 0 0,2-1 0 16,-1 2 0-16,-1 0 0 0,1 1 0 0,-8 0 0 0,8-3 0 15,-1 1 0-15,-7 2 0 0,9-2 0 0,-1 0 0 16,-2-1 0-16,-6 3 128 0,0 0-128 0,0 0 0 16,7-2 0-16,-1-1 0 0,0 2 0 0,-6 1 128 15,7-3-128-15,-7 3 0 0,6-3 0 0,-6 3 0 16,8-5 0-16,-5 1 128 0,-3 4-128 0,0 0 0 16,7-3 0-16,0 1 0 0,-7 2 0 0,5-4 0 15,1-1 0-15,-3 1 128 0,-3 4-128 0,0 0 0 16,0 0 0-16,7-3 0 0,-1 1 0 0,0-2 0 15,-6 4 0-15,7-4 0 0,-7 4 0 0,6-2 0 16,-6 2 0-16,8-4 0 0,-4 0 0 0,-4 4 0 16,3-4 0-16,-3 4 0 0,5-5 0 0,-5 5 128 15,0 0-128-15,6-2 0 0,-6 2 0 0,0 0 0 16,0 0 0-16,6-3 0 0,-6 3 0 0,0 0 0 16,0 0 0-16,6-1 0 0,-6 1 0 0,0 0 0 15,7-3 0-15,-7 3 0 0,0 0 0 0,6-1 0 16,-6 1 0-16,8-1 0 0,-1-1 0 0,-7 2 0 15,9-2 0-15,-1 2 0 0,-8 0 0 0,9-1 0 0,-2 1 0 0,1-2 0 16,1 1 0-16,-2 1 0 0,1 0 0 0,0 0 0 16,-2 0 0-16,-6 0 0 0,8 0 0 0,-1 0 0 15,2 1 0-15,1-1 0 0,-1 0 0 0,0 0 0 16,0 0 0-16,0 0 0 16,0 0 0-16,1 0 0 0,1-1 0 0,2-1 0 0,-4-1 0 0,3 2 0 15,0-1 0-15,1 0 0 0,-2-4 0 0,2 2 0 0,0 2 0 0,0 1 0 16,-1 0 0-16,1-2 0 0,0 1 0 0,-2-2 0 15,1 1 0-15,-1 1 0 0,0-1 0 0,1 2 0 16,-2-1 0-16,0 0 0 0,-1-2 0 0,1 3 0 16,0 0 0-16,1 1 0 0,-1 1 0 0,0 3 0 15,0-3 0-15,2-1 0 0,-1-1 0 0,0 1 0 16,1 1 0-16,-1 1 0 0,3-2 0 0,0 0 0 16,-1 0 0-16,0 0 0 0,2 0 0 0,-1 0 0 15,-1-2 0-15,-2 2 0 0,4 3 0 0,1-2 0 16,-1 2 0-16,6-2 0 0,-1 0 0 0,-3 2 0 15,-1-1 0-15,-1 1 0 0,0-3 0 0,2 1 0 16,-1 0 0-16,1 1 0 0,-2-2 0 0,3 0 0 16,-2 0 0-16,2 1 0 0,0 1 0 0,-2 0 0 15,1-1 0-15,-4-1 0 0,-1 0 0 0,2 1 0 16,2 1 0-16,-1-1 0 0,0 0 0 0,0 2 0 16,1-1 0-16,0 1 0 0,-1-3 0 0,3 1 0 15,-3 0 0-15,1 1 0 0,-2-1 0 0,1 0 0 16,0-1 0-16,2 0 0 0,-2 3 0 0,0-2 0 15,-1 3 0-15,1-3 0 0,-2-1 0 0,0 3 0 16,-2-2 0-16,1 1 0 0,-1 1 0 0,1-1 0 16,-2 2 0-16,2 0 0 0,0-1 0 0,-1 0 0 0,1 2 0 0,-1 2 0 15,-1-2 0-15,1 0 0 0,-1 3 0 0,2-3 0 16,-1 0 0-16,-1 1 0 0,0-1 0 0,3 2 0 16,-3 0 0-16,3-2 0 0,-1 2 0 0,0 0 0 15,0-2 0-15,1 4 0 0,0-4 0 0,1 2 0 16,-1 0 0-16,0-2 0 0,1 2 0 0,0 0 0 15,0 0 0-15,0 0 0 0,-1 0 0 0,9-1 0 0,-3 3 0 0,0-4 0 16,0 1 0-16,0 1 0 0,0-3 0 0,0 1 0 16,1 1 0-16,0-2 0 0,-3-2 0 0,2 2 0 15,2 1 0-15,-3 3 0 0,-1-4 0 0,1 2 0 16,-1 2 0-16,-1-3 0 0,2 0 0 0,-2 2 0 16,0-1 0-16,0 2 0 0,1-1 0 0,-2 0 0 15,0 2 0-15,2-4 0 0,1 3 0 0,-1-3 0 16,0 2 0-16,-1 0 0 0,1-3 0 0,1-2 0 15,0 1 0-15,1 0 0 0,0-2 0 0,2-1 0 16,0-1 0-16,-1 1 0 0,0 0 0 0,1 0 0 16,-1 0 0-16,2 0 0 0,-3 0 0 0,1 0 0 15,2-2 0-15,1 2 0 0,-3 2 0 0,1-1 0 16,1 3 0-16,1-3 0 0,-1 0 0 0,0-1 0 16,3 0 0-16,-3 1 0 0,0 1 0 0,0-2 0 0,1 0 0 0,1-2 0 15,1 1 0-15,1 0 0 0,-2 0 0 0,0-1 0 16,0-3 144-16,1 3-144 0,-2 0 192 0,-5 1-192 15,2-1 0-15,1-2 0 0,0-2 0 0,11-1-144 16,-1 3 144-16,-5-2 0 0,0 0 0 0,-1 1 0 16,1-4 0-16,-5 2 0 0,0-2 0 0,-6 3 0 15,0-2 0-15,3-2 0 0,1 3 0 0,1-4 0 16,1 1 0-16,-1 0 128 0,2-1-128 0,-2 1 0 16,2-3 0-16,-1 1 0 0,-1 2 0 0,2-3 128 15,0 2-128-15,1 0 0 0,-1-3 0 0,1 0 0 16,-1-2 0-16,2 4 0 0,0-1 0 0,-1-2 0 15,0 1 0-15,1 1 0 0,-1-1 0 0,1-1 0 0,0-3 0 0,1 1 0 16,0 1 0-16,0 1 0 0,1-1 0 0,-1 4 0 16,-1-2 0-16,3 2 0 0,-2 2 0 0,2-3 0 15,0 3 0-15,0 0 0 0,1-4 0 0,-1 3 0 16,0 0 0-16,1-1 0 0,1-1 0 16,2 3 0-16,-4-3 0 0,1 3 0 0,1-1 0 0,1-3 0 15,1 1 0-15,-2 3 0 0,0-2 0 0,0 5 0 16,-1-5 0-16,2 6 0 0,-4-2 0 0,4 2 0 15,-1 2 0-15,-1-4 0 0,-1 5 0 0,-1-1 0 16,2 3 0-16,-1-2 0 0,0 0 0 0,1 2 0 16,1-1 0-16,1 0 0 0,0 1 0 0,0 1 0 15,1 0 0-15,-2 1 0 0,-1 1 0 0,1 1 0 16,1 0 0-16,1 0 0 0,-1 0 0 0,1 2 0 16,-1 1 0-16,1-1 0 0,-2 1 0 0,0 3 0 15,-1-3 0-15,3 3 0 0,2-4 0 0,-1 4 0 0,-2-1 0 0,1-1 0 16,-1 1 0-16,1-2 0 15,-1 3 0-15,1-2 0 0,-3 1 0 0,2 1 0 0,0 0 0 0,-1 3 0 16,-1 2 0-16,0-2 0 16,-3 0 0-16,1 2 0 0,-2 1 0 0,0-1 0 0,0-1 0 0,0 2 0 15,0 2 0-15,-1-1 0 0,-1 1 0 0,8 8 0 16,-7 2 0-16,-1-1 0 0,-3 1 0 0,0 0 0 16,-3 1 0-16,0-2 0 0,-4 1 0 0,1-1-128 15,0 2 128-15,-3-3 0 0,1 3 0 0,0-3 0 16,-3 3 0-16,0-4 0 0,-3 2 0 0,-1-3 0 15,-1 0 0-15,-1 2 0 0,-2-2 0 0,-1 2 0 0,0 3 0 0,-2-2 0 16,-1 3 0-16,-1-2 0 0,-5-1 0 16,0 0 0-16,-3 0 0 0,-1-3 0 0,0 3 0 0,-2-2 0 15,-2-1 0-15,-4 3 0 0,-2-3 0 0,0 2 0 16,0-3 0-16,-2 3 0 0,-4-4 0 0,2 2 0 16,2 1 0-16,-2-3 0 0,-1-2 0 0,-1 1 0 15,-1 0 0-15,1 2 0 0,-3 2 0 0,-2-2 0 16,1-1 0-16,-2 1 0 0,0-1 0 0,-3 1 0 15,-1-2 0-15,-1 1 0 0,2 0 0 0,-2-2 0 0,-1-1 0 16,1 0 0-16,1-1 0 0,-1-1 0 16,0 2 0-16,1-3 0 0,-1-1 0 0,2-1 0 0,-2-2 0 15,-1 3 128-15,-3 1-128 0,2-2 0 0,1-3 0 16,-1 3 0-16,1-3 0 0,0 0 0 0,0-2 0 0,0 1 128 16,-1 2-128-16,0 0 0 0,-3 1 0 0,-1-2 0 15,-4 2 0-15,2 1 0 0,-1-5 0 0,2 4 128 16,-1-2-128-16,2 1 0 0,0 2 0 0,0-4 0 15,3 1 0-15,-3-2 0 0,1 1 0 0,2-3 0 16,0 3 0-16,2-3 0 0,0 5 0 0,3-5 0 16,-3-1 0-16,1 1 0 0,1-2 0 0,0 0 128 15,4 0-128-15,-1 0 0 0,0 1 0 0,-1-1 0 16,-3-3 0-16,3 1 0 0,1 0 0 0,1 0 128 16,1-2-128-16,-1 0 0 0,1-1 0 0,2 0 0 15,0-1 0-15,-1 1 0 0,1-1 0 0,3 2 128 16,-2 0-128-16,0-2 0 0,2 1 0 0,-1 0 0 0,0-2 0 0,0-1 0 15,3 1 0-15,1-1 0 16,2 0 0-16,0-2 0 0,0 0 0 0,3 3 128 0,-1-5-128 0,1 3 0 16,2 1 0-16,-1-2 0 0,1-3 0 0,1 1 0 15,0-2 0-15,-1 2 128 0,2-2-128 0,0-1 128 16,0 1-128-16,3 0 128 0,-2-1-128 0,1 0 0 16,1 3 0-16,1-1 0 0,-2 2 0 0,4-3 0 15,-4 2 0-15,2-1 0 0,-1 1 0 0,1 0 0 16,1 0 0-16,1-1 0 0,-1 1 0 0,0 1 0 15,2-5 0-15,-1 3 0 0,0 2 0 0,2 2 0 16,-3-4 0-16,1 1 0 0,-2-2 0 0,2 2 0 16,-1-1 0-16,0 3 0 0,2-4 0 0,-1 4 0 0,1 1 0 15,0-3 0-15,-1 0 0 0,1 1 0 16,0 0 0-16,1 3 0 0,0-1 0 0,-1-1 0 0,2 1 0 16,-3 1 0-16,3-2 0 0,2 1 0 0,7 5 0 0,-9-4 0 15,0-1 0-15,0 0 0 0,0 1 0 0,2 0 0 16,7 4 0-16,-9-4 0 0,0-2 0 0,-1 2 0 15,0 0 0-15,-1 3 0 0,1-2 0 0,0 1 0 16,0-2 0-16,0 2 0 0,-1-1 0 0,1 1 0 16,0-1 0-16,0-1 0 0,1-1 0 0,0 1 0 15,-1 2 0-15,0-2 0 0,0-2 0 0,0 0 0 16,-1 3 0-16,1-2 0 0,1-1 0 0,0 3 128 16,2-1-128-16,-1-4 0 0,-1 3 0 0,-1 1 0 15,-1 2 0-15,0-1 0 0,3-2 0 0,-1 3 0 16,-2-1 0-16,1 1 0 0,1 2 0 0,-1-3 0 0,0 0 0 15,1 0 0-15,0 0 0 0,0 1 0 0,0-1 0 0,2 2 0 16,7 1 0-16,-10-3 0 0,1 1 0 16,2-2 0-16,7 4 0 0,-10-4 0 0,3 0 0 0,-4 3 0 15,1 0 0-15,4-2 0 0,6 3 0 0,-9-2 0 16,9 2 0-16,-10-4 0 0,0 3 0 0,0-2 0 16,1 0 0-16,9 3 0 0,-11-2 0 0,3-2 0 15,8 4 0-15,-9-5 0 0,0-1 0 0,2 3 0 16,7 3 0-16,-10-4 0 0,1-1 0 0,0 1 0 15,2 2 0-15,-1-1 0 0,8 3 0 0,-11-1 128 16,2-3-128-16,0-1 128 0,3 1-128 0,-3 2 0 16,0 0-128-16,0 0 128 0,0-1 0 0,-1 0 0 15,2-1 0-15,-3 1 0 0,1 1 0 0,-1-1 0 16,1-1 0-16,0 1 0 0,-1 1 0 0,-1 1 0 0,1-3 0 0,-2 2 0 16,0-2 0-16,1-1 0 0,-2 1 0 0,1 1 0 15,-1 1 0-15,0-1 0 0,0-2 0 0,-1 1 0 16,0 1 0-16,-1 0 0 0,1-2 0 0,-2 0 0 15,-2 2 0-15,2 1 0 0,-1 1 0 0,-1-2 0 16,0 0 0-16,-2 2 0 0,1 1 0 0,1 1 0 16,0-2 0-16,0 1 0 0,-2 0 0 0,2 0 0 15,-5 4 0-15,1-3 0 0,0-2 0 0,-1 1 0 16,1 0 0-16,1 0 0 0,-3 0 0 0,3 0 0 16,-1-1 0-16,1-1 0 0,3 2 0 0,-1-1 0 15,1-1 0-15,0 0 0 0,-1 1 0 0,0 0 0 16,-1 1 0-16,-1 0 0 0,0-1 0 0,1 1 0 0,-1-2 0 15,-1 2 0-15,-1 0 0 0,1 0 0 0,0-1 0 16,2 0 0-16,-1 1 0 0,2 0 0 0,-1-2 0 16,1 0 0-16,-2-3 0 0,2 2 0 0,-2 1 0 0,5-2 0 15,-1-1 0-15,0-2 0 0,2 2 0 0,-2 2 0 16,0-4 0-16,1 1 0 0,0 2 0 0,-1-5 0 16,-1 2 0-16,-2 1 0 0,4-1 0 0,-1 2 0 15,0-5 0-15,0 3 0 0,-1 3 0 0,1-3 0 16,1-1 0-16,-1 4 0 0,-1-2 0 0,1 0 0 15,1-1 0-15,2 0 0 0,1 0 0 0,0 2 0 16,-1-4 0-16,0 4 0 0,-1-4 0 0,2 3 0 16,1 0 0-16,0-2 0 0,0 3 0 0,0-1 0 15,1-3 0-15,-1 4 0 0,0-3 0 0,1 2 0 0,0 2 0 16,1-3 0-16,-1 2 0 0,1 2 0 0,-1-3 0 16,2 1 0-16,1 2 0 0,0-1 0 0,-1 1 0 0,-1 1 0 15,-1-2 0-15,2 1 0 0,0 2 0 16,0 0 0-16,0-2 0 0,-1 2 0 0,1-2 0 0,0 2 128 15,-1 0-128-15,-1 0 0 0,1-2-176 0,-2 2 176 16,-1-3 0-16,0 3 0 0,-2 1 0 0,0 1 0 16,0 1 0-16,1 1 0 0,1 2-128 0,-2-1 128 15,1 0 0-15,-1 1 0 0,-2 1 0 0,1-2 0 16,-1 2 0-16,2 2 0 0,-1-4 0 0,1 2 0 16,-2 2 0-16,0-3 0 0,3-1 0 0,-3 2 0 15,-1-2 0-15,1 0 0 0,1-1 0 0,-1 3 0 16,-3-1 0-16,2-3 0 0,-1 2 0 0,1 0 0 15,0 2 0-15,0-1 0 0,-2-1 0 0,1 1 0 0,-3-2 0 16,3-1 0-16,0 0 0 0,-1 0 0 0,1 1 0 16,0-2 0-16,-2-1 0 0,2 0 0 0,-1 0 0 15,2 0 0-15,0-1 0 0,1-1 0 0,1 1 0 0,-1 0 0 16,0 0 0-16,0-2 0 0,0 0 0 0,-1 0 0 16,-1-1 0-16,0 1 0 0,-1 1 0 0,1-2 0 15,0-1 0-15,-1 2 0 0,-3 1 0 0,1-1 0 16,-2 2 0-16,1-2 0 0,-2 0 0 0,3-3 0 15,-1 3 0-15,-1 0 0 0,-2 1 0 0,3-1 0 16,-1-2 0-16,0 2 0 0,1 2 0 0,0 0 0 16,1 0 0-16,-1-1 0 0,-1 2 0 0,0-1 0 15,1 1 0-15,0 0 0 0,0 0 0 0,-1-1 0 16,0-2 0-16,0 2 0 0,3 1 0 0,0-3 0 0,0 2 0 0,2-1 0 16,-1-1 0-16,1 2 0 0,-2 1 0 0,3-1 0 15,0 1 0-15,1 0 0 0,1 0 128 0,0 1-128 16,2 0 0-16,1 2 0 0,1 0 0 0,0 4-144 15,-1-5 144-15,3 2 0 0,1-1 0 0,-2 3 0 16,-2-1 0-16,0 0 0 0,3-1 0 0,1 4 0 16,0-3 0-16,1 5 0 0,-3-4 0 0,2 3 0 15,0-1 0-15,-1 3 0 0,0-1 0 0,-1 3-128 16,1 1 128-16,0-1 0 0,-2 3 0 0,-1 2 0 16,-2-3 0-16,1 2 0 0,-2-2 0 0,2 2 0 15,0-2 0-15,-2 1 0 0,-1-2 0 0,0 0 0 16,-1 2 0-16,2-1 0 0,-1-1 0 0,1-3 0 15,1 2 0-15,-2 2 0 0,-1 1 0 0,0-1 0 16,0 0 0-16,-2 0 0 0,-2-1 0 0,-1 2 0 0,0-5 0 16,0-1 0-16,-3 3 0 0,1-3 0 0,-1 3 0 15,0-1 0-15,1-3 0 0,-1 2 0 16,0-4 0-16,2 1 0 0,-2-3 0 0,2 0 0 16,2 0 0-16,0-2 0 0,-1-2 0 0,0 0 128 0,-1-1-128 0,3 1 0 15,-4-1 0-15,-1 2 0 0,-2-1 0 16,-1 1 0-16,-3 5 0 0,-2-3 128 0,-3-3-128 0,0 1 0 15,0 2 0-15,-1-1 0 0,-2 1 0 0,1-2 0 16,2 1 0-16,1-2 0 0,2 0 0 0,-1 1 0 16,3-2 0-16,1 1 0 0,2 0 0 0,1-1 0 15,-1 0 0-15,1-1 0 0,-1-2 0 0,0 1 0 16,1-1 0-16,0-1 0 0,0-2 0 0,0 1 0 16,1 1 0-16,0-1 0 0,-3 1 0 0,4 0 0 0,1 2 0 0,-1-2 128 15,0-1-128-15,1 1 0 0,-1 0 0 0,0 0 0 16,1 2 0-16,-1-3 0 0,-1 0 0 0,-1 1 0 15,-2-4 0-15,1 2 0 0,2 0 0 0,0-2 0 16,0 2 0-16,1-2 0 0,0 2 0 0,2 2 0 16,0-1 0-16,0-2 128 0,1 2-128 0,-1 2 0 15,-2-4 0-15,0 2 0 0,-1 0 0 0,3-4 0 16,-2 3 0-16,1-3 0 0,-4 1 0 0,4 2 0 16,-4-3 0-16,4 1 0 0,-1-2 0 0,0 3 0 15,1-4 0-15,-1 4 0 0,2-6 0 0,0 2 0 16,1 2 128-16,1-4-128 0,0 3 128 0,2-4-128 15,-1-4 0-15,3-1 128 0,0 0-128 0,0-4 0 16,-1 0 144-16,1-2-144 0,0-7 192 0,-3 0-192 16,-2 0 224-16,1 1-64 0,1-5-16 0,1 2 0 0,2-1 0 15,-2 2 0-15,2 2 0 0,1 3 0 16,2-2-144-16,1 6 192 0,-2-2-192 0,4 4 192 0,1 2-192 0,0 1 0 16,1-1 144-16,1 4-144 0,0 2 0 0,-1-1 0 15,1 1 0-15,0 1 0 16,-1 0-672-16,-2 1-160 0,-2 4-16 0,-6 0-12912 15,0 2-2592-15</inkml:trace>
  <inkml:trace contextRef="#ctx0" brushRef="#br4" timeOffset="92826.33">6540 8869 10127 0,'0'0'896'0,"0"0"-704"16,0 0-192-16,0 0 0 0,0 0 2272 0,0 0 416 15,0 0 96-15,0 0 16 0,0 0-1088 0,-3-6-224 0,-3 0-32 0,-3 4-16 16,-2 1-352-16,-3-1-80 0,-2 1-16 0,-4 2 0 16,-3 2-64-16,-2-2-16 0,-4 3 0 0,-4 0 0 15,-4 1-48-15,-3 0-16 0,-2 0 0 0,0 3 0 16,0-3-272-16,0-1-64 0,2 2-16 0,2 3 0 15,2-5-176-15,3-1-16 0,1 1-16 0,2 0 0 16,-1-1 48-16,3-1 16 0,0-1 0 0,0-1 0 0,4 0-64 0,0 0-16 16,1 2 0-16,4-4 0 0,4 1-32 0,0 0-16 15,2 0 0-15,5 1 0 0,-1 0-32 0,9 0 0 16,-5 0 0-16,5 0 0 0,0 0-192 0,-1 6 128 16,1 3-128-16,1-1 0 0,2 4 0 0,-1 3 0 15,0 6 0-15,0 0 0 0,3 6 0 0,-3 1 0 16,-2 6 0-16,0 6 0 0,-2 3 0 0,0 3 0 15,-2 5 0-15,-1 2 0 0,-2 4 0 0,0 7 0 16,-2 2 0-16,-1 0 0 0,-3 3 0 0,-1 1 0 16,0 2 0-16,-2 4 144 0,-1 4-144 0,1-2 160 15,-2 1-160-15,0-2 160 0,-2-4-32 0,2-2-128 16,1-1 192-16,1-3-64 0,0 2 0 0,3-3-128 16,-1-1 192-16,2-6-64 0,2 1-128 0,-2-1 192 15,1-5-192-15,1-2 192 0,-2 0-64 0,2-4 0 16,-1 0 0-16,1-4 0 0,-1 1-128 0,1-5 128 0,0 0-128 0,0-1 128 15,2 1-128-15,2-2 0 0,-3-1 144 0,0-2-144 16,0 0 0-16,0 0 128 0,-2-1-128 0,3 0 0 16,-2-5 0-16,5 0 0 0,0 0 0 0,2-5 128 15,2-2-128-15,2-3 144 0,3-2-144 0,4-2 160 16,2 0-160-16,3-5 0 0,1-1 0 0,2-1 0 16,3-2 0-16,3-2 0 0,0 0 0 0,0 0 0 15,4-4 0-15,-1-3 0 0,1-2 0 0,0 1 0 16,4-3 0-16,-1 0 0 0,1-3 0 0,1 1 128 15,1-1-128-15,-1 1 0 0,0-4 0 0,1 2-176 16,0 2-2256 0,-1-2-448-16,1 3-80 0</inkml:trace>
  <inkml:trace contextRef="#ctx0" brushRef="#br4" timeOffset="93511.89">7167 9329 8287 0,'0'0'368'0,"-9"1"80"0,-1 3-448 0,2-1 0 0,-1-1 0 0,1 3 0 16,1 3 2736-16,-1-3 464 0,1 0 80 0,3 4 32 15,-1-3-1552-15,1 5-304 0,4-6-64 0,0 2-16 0,5 2-304 0,3-4-64 16,0 2-16-16,5-2 0 0,2-3-16 0,4-1 0 16,6-1 0-16,1-1 0 0,4-4-400 0,4-4-64 15,1 0-32-15,1-3 0 0,0-1-144 0,0-1-16 16,1-1-16-16,-1-3 0 0,-2 0 0 0,-1 0 0 15,-1 2 0-15,-1-2 0 0,-3-1-64 0,-4-1-16 16,-3 2 0-16,-3-1 0 0,-5 1 48 0,-3 0 16 16,-4 2 0-16,-3 2 0 0,-6-2 144 0,-3 0 16 15,-3-1 16-15,-4 3 0 0,-1 3-256 0,-3-1-48 16,-2 2-16-16,-4 5 0 0,-3 3-144 0,-3 3 0 16,-4 3 0-16,-4 5 0 0,-2 1 0 0,-3 2 0 15,-3 5 0-15,-1 1 0 0,1 1 0 0,1 5 0 16,-1 5 0-16,2 2 0 0,1-1 0 0,1 6 0 15,1 3 0-15,4 2 0 0,3-2 0 0,2 3 0 16,3 4 0-16,5-4 0 0,3 0 0 0,5-3 0 16,3-2 0-16,6 0 0 0,3-1 0 0,6-5 0 15,3-6 0-15,3-1 128 0,3 0-128 0,3-4 0 16,4-2 0-16,15 1 0 16,2-2-624-16,2-6 0 0,4-3 0 0,2-2-16592 0</inkml:trace>
  <inkml:trace contextRef="#ctx0" brushRef="#br4" timeOffset="93977.2">7275 10734 20271 0,'1'-9'1792'0,"1"0"-1424"15,1-4-368-15,0 3 0 0,-1-3 1680 0,1 2 272 16,-3-1 48-16,-2-2 16 0,-1 0-480 0,-1 3-80 15,-1-1-32-15,-4 0 0 0,-3-2-240 0,0 4-48 16,-1-2-16-16,0 6 0 0,-2-4-224 0,-2 5-64 16,0 1 0-16,-1 0 0 0,-3 8-288 0,1 1-64 15,0 1-16-15,-3 6 0 0,-3 4-272 0,1 3-48 16,1 7-16-16,0 3 0 0,0 4-128 0,-1 3 0 16,-1 0 144-16,-1 5-144 0,0 2 128 0,3 0-128 15,0 5 160-15,0-1-160 0,1 2 128 0,3 2-128 0,2 0 0 16,4-3 0-16,2 2 0 0,4-2 0 0,1-4 0 0,5 0 0 15,-1-6 0-15,3-3 0 0,3 1 0 0,1 5 0 32,1-6-752-32,1-7-192 0,-1-7-32 0,-1-4-16 0,-2-1-672 15,1-9-128-15,-3-7-16 0,0 0-8576 0,0 0-1712 0</inkml:trace>
  <inkml:trace contextRef="#ctx0" brushRef="#br4" timeOffset="94139">6315 11359 17503 0,'0'0'768'0,"0"0"176"0,0 0-752 0,0 0-192 16,0 0 0-16,11 1 0 0,5-1 3552 0,1 0 672 16,6-1 144-16,5-2 32 0,8-4-3200 0,2 0-640 15,8-1-128-15,7-3-32 0,7-4-144 0,2 0-16 16,0-3-16-16,1 0 0 0,-2-2-224 0,1 1 0 16,-3 0 128-16,0 1-10688 15,0-2-2112-15</inkml:trace>
  <inkml:trace contextRef="#ctx0" brushRef="#br4" timeOffset="94795.71">8410 8861 26367 0,'-12'-10'576'0,"0"-3"128"0,0 1 32 0,6 5 0 0,1-3-592 0,1 4-144 0,1-1 0 0,3 7 0 0,0 0 400 0,5-7 48 16,4 2 16-16,4-3 0 0,5 3 48 0,5 0 16 16,2-3 0-16,3 3 0 0,3 1-240 0,0 3-48 15,1-1-16-15,3 2 0 0,-1 3-32 0,0 3 0 16,2 2 0-16,-3 3 0 0,-3 0 64 0,-2 7 16 16,-4 1 0-16,-3 10 0 0,-3 3 112 0,-7 9 0 15,-2 2 16-15,-5 8 0 0,-4 6-128 0,-5 10-16 16,-6 4-16-16,-4 7 0 0,-5 6 80 0,-2 6 0 15,1 0 16-15,-1 4 0 0,0 2-32 0,6-2-16 16,-1 0 0-16,3-4 0 0,3-4-112 0,3 0-32 16,5-10 0-16,-1 0 0 0,2 2 0 0,5-2 0 15,2-4 0-15,3-3 0 0,1-5-16 0,2 0-128 16,4 1 192-16,4-5-64 0,3-4-128 0,2-3 0 16,3-2 0-16,-1-1 128 0,2-6-128 0,-1 1 0 15,-1-6 0-15,-2-2 0 0,-3-3 0 0,-2-4 0 16,-1-1 0-16,-3-3 128 0,-1-3-128 0,-5-1 192 15,-4 1-192-15,-2 0 192 0,-3-4 128 0,-4 1 48 0,-3-1 0 0,-5-1 0 16,-4 2 352-16,-6-1 80 0,-9 0 16 0,-7 0 0 16,-7 1-64-16,-6 0-16 0,-3 3 0 0,-2 0 0 15,-2-2-272-15,-3 3-48 0,-4 1-16 0,0-3 0 16,-1 0-208-16,5 0-64 0,3-3 0 0,4-3 0 0,5-3-128 16,3-3 0-16,7-4 0 0,3-3-176 15,3-4-1360-15,4-4-288 16,3-5-48-16,8-6-11088 0,7-8-2208 0</inkml:trace>
  <inkml:trace contextRef="#ctx0" brushRef="#br4" timeOffset="95210.96">10180 9839 22111 0,'0'0'1968'0,"0"0"-1584"0,0 0-384 0,0 0 0 16,0 0 1296-16,0 0 176 0,0 0 48 0,12 2 0 15,-1 1-304-15,2-1-48 0,5 1-16 0,5-1 0 16,2-2-512-16,6-2-96 0,4 1-32 0,3-1 0 0,0 1-320 0,2-1-64 15,-2-1 0-15,0-2-128 0,-2 4 0 0,-6-3 0 16,1 1 0-16,-6 2-9968 16,-4-2-2096-16</inkml:trace>
  <inkml:trace contextRef="#ctx0" brushRef="#br4" timeOffset="95352.51">10236 10275 33167 0,'0'0'2944'0,"0"0"-2352"16,0 0-464-16,3 9-128 0,3-4 1408 0,4 2 256 15,4 1 48-15,7-2 16 0,0 2-1344 0,7-3-256 16,7-4-128-16,4 1 128 0,6-4 32 0,5 1 0 16,4-4 0-16,27-8 0 15,-2-2-624-15,0 2-128 0,1 2-32 0</inkml:trace>
  <inkml:trace contextRef="#ctx0" brushRef="#br4" timeOffset="96142.55">14416 8817 11055 0,'0'0'976'0,"0"0"-784"16,0 0-192-16,0 0 0 0,0 0 2704 0,0 0 496 16,0 0 112-16,0 0 16 0,0 0-1696 0,0 0-336 15,0 0-64-15,-8 6-16 0,-2 1 656 0,-4 0 128 16,-2-3 32-16,-6 2 0 0,-5 6-1760 0,-6 0-272 16,-6-1-192-16,-6 0 16 0,-4-2 592 0,-6 1 112 15,-1 0 32-15,0-1 0 0,-4 3-128 0,-3-3-32 16,-6 3 0-16,-2-5 0 0,-1-1-112 0,-2-2-32 15,3-2 0-15,1 3 0 0,1 2 0 0,1-2 0 16,0-3 0-16,2 2 0 0,2-4 0 0,6 1 0 16,2 1 0-16,8 0 0 0,3-4-16 0,5 2-16 0,4 2 0 0,6 0 0 15,3-1-32-15,3 0 0 0,6-1 0 0,3 3 0 16,2-2-64-16,3 3 0 0,3 0-128 0,7-4 192 16,0 0-192-16,-1 8 0 0,2 0 0 0,2 3 0 15,1 2 0-15,1 0 0 0,0 3 0 0,0 7 0 16,-1 1 0-16,-3 8 0 0,3 1 0 0,-4 5 0 15,-4 4 0-15,0 9-128 0,-2 1 128 0,-6 6 0 0,-3 5 0 0,-4 3 0 16,-4 7 0-16,-3 5 0 0,-7 3 0 16,-3 2 0-16,-2 5 0 0,0-1 0 0,-2-5 0 0,-2 3 0 15,0-1 0-15,-2-2 0 0,1 0 0 0,-2 2 0 16,-1-3 0-16,1 3 0 0,0-4 0 0,3 3 0 16,3-4 0-16,3 2 0 0,3-3 0 0,3 0 0 15,4-1 0-15,3-6 0 0,0-4 128 0,8-6-128 16,1-1 0-16,4-1 144 0,2-6-16 0,5-5-128 15,4-2 192-15,4-4-64 0,1-5 0 0,5-4 0 16,1-3 0-16,3-4 0 0,7-2-128 0,2-5 160 16,5-6-160-16,6-2 160 0,3-6-160 0,5-1 160 15,2-7-160-15,2 0 160 0,1 0-160 0,2-1 0 16,0-5 0-16,4 3 0 16,0 1-1584-16,4-3-240 0,0 2-48 0,22-7-15664 0</inkml:trace>
  <inkml:trace contextRef="#ctx0" brushRef="#br4" timeOffset="97328.42">19941 8699 3679 0,'-14'-3'160'0,"4"3"32"0,-2-1-192 0,-2 1 0 15,0-3 0-15,0 2 0 0,0 2 3920 0,2-1 752 16,3 0 128-16,9 0 48 0,0 0-2608 0,0 0-512 16,0 0-96-16,0 0-32 0,0 0-112 0,0 0-16 15,9-9-16-15,6 4 0 0,7-1-672 0,6-2-128 16,6 3-16-16,6-2-16 0,2 0-160 0,5 3-16 16,5 1-16-16,4-3 0 0,2 3-160 0,6-1-16 15,4 1-16-15,0 1 0 0,-3-2-16 0,2 1 0 16,-1 1 0-16,-2 1 0 0,-2-1 32 0,-2 2 0 15,-2 0 0-15,-7 3 0 0,-4 2 16 0,-8 1 16 16,-7-2 0-16,-6 4 0 0,-5 2-128 0,-7 5-32 16,-4 2 0-16,-5 4 0 0,-5 9 16 0,-5 0 0 15,-5 6 0-15,-8 8 0 0,-2 8-144 0,-5 2 0 0,-5 2 144 16,-1 2-144-16,-4 6 0 0,1 0 128 0,-2 6-128 0,1 3 0 16,0 2 0-16,2 5 128 0,2 4-128 0,1-3 0 15,4 3 0-15,3-4 128 0,4 4-128 0,2 0 0 16,2-3 0-16,4 1 0 0,2-4 0 0,6-20 128 15,-1 4-128-15,3 0 144 0,0 5-144 0,1 2 160 16,4 0-160-16,-2-2 0 0,1-2 0 16,-2 1 0-16,0-5 0 0,2 1 0 0,-1-3 0 0,1-2 0 0,-1 1 0 0,3 0 128 15,1-5-128-15,1-2 128 0,1-3-128 0,2-2 192 16,1 0-192-16,2-4 192 0,0-4-32 0,0-4 0 16,-1-1 0-16,1-6 0 0,0 0-16 0,-2-6 0 15,1-2 0-15,-2-1 0 0,-1-3-16 0,-2 1-128 16,0-6 192-16,-1 2-64 0,-1-4 48 0,-1 2 0 15,-2 3 0-15,-2-4 0 0,0 1 48 0,0-2 16 16,0 0 0-16,-2 0 0 0,-2 1 80 0,-1-3 0 16,-1 2 16-16,-1 1 0 0,-2-5-48 0,-1 1-16 15,-3 1 0-15,-3-2 0 0,-4 1 80 0,-5-1 16 16,-2 1 0-16,-8-1 0 0,-7 0-32 0,-6 1 0 16,-7 2 0-16,-4 0 0 0,-2 0-96 0,-6 1-32 15,4 2 0-15,-6 0 0 0,1 4-208 0,-2 0 0 16,1-2 0-16,3 0 0 0,4 2 0 0,3-4 0 15,5 2 0-15,1-3-160 16,8-3-1152-16,1-3-224 0,5-3-64 0,3-3-12320 16,6-2-2464-16</inkml:trace>
  <inkml:trace contextRef="#ctx0" brushRef="#br4" timeOffset="102341.46">23237 8563 24239 0,'0'0'1072'0,"4"-11"224"0,-1 1-1040 0,-3 10-256 16,2-9 0-16,-2 9 0 0,0 0 0 0,0 0 160 15,0 0-160-15,-6 0 128 0,-3 2 368 0,0-1 64 16,-4 3 16-16,-2 1 0 0,-3 1 176 0,1-2 32 16,-6 2 16-16,-5 2 0 0,-10-3-48 0,-4 1-16 0,-5 2 0 0,-2-3 0 15,-4 4-144-15,-25-1-16 0,-2 1-16 0,0-3 0 16,-1 3-128-16,5 0-32 0,3 0 0 0,8-1 0 16,6-2-96-16,5 1-32 0,5-3 0 0,5-3 0 15,6 2 64-15,5-2 16 0,7-2 0 0,3 0 0 16,4-1-16-16,5 0 0 0,2-2 0 0,5 0 0 0,7 4-96 0,0 0-32 15,0 0 0-15,8 5 0 16,3-1-208-16,3 0 0 0,2 2 0 0,2 4 0 0,2 6 0 16,2 1 0-16,0 2 0 0,-2 7 0 0,-1 3 0 15,-3 5 0-15,-2 2 0 0,-2 6 0 0,-5 8 0 0,-4 5 0 16,-4 6 0-16,-6 4 0 0,-3 6 0 0,-4 3 0 16,-4 4 128-16,-2 1-128 0,-7 3 224 0,-3 1-48 15,-4 3-16-15,-5 3 0 0,0-1-32 0,-2 1 0 16,-1 1 0-16,-17 33 0 0,5-15-128 0,5-10 0 15,4-5 144-15,3-6-144 0,2-2 128 0,1-4-128 16,4-3 128-16,2-5-128 0,2-3 128 0,5-1-128 16,3-2 128-16,1-1-128 0,3 0 0 0,3-2 128 15,-1-7-128-15,6-2 0 0,-1-2 0 0,5 1 128 16,0-5-128-16,3-4 0 0,3-5 0 0,4 1 0 16,0-4 0-16,8-3 128 0,0-5-128 0,3-1 0 15,6-1 128-15,3-2-128 0,4-3 0 0,5 0 0 0,5-1 0 0,5-3 128 16,-1-1-128-16,4-2 0 0,-1-2 0 0,6-2 0 15,2-5 0-15,3-1 0 0,2 2-144 0,4-3 144 32,4-6-1280-32,-3 0-192 0,-3-3-48 0,-2 0-9968 0,-1 0-2000 15</inkml:trace>
  <inkml:trace contextRef="#ctx0" brushRef="#br4" timeOffset="102800.96">24477 9099 2751 0,'-5'-25'128'0,"1"16"16"0,-1-5-144 0,-5-3 0 16,-3-2 0-16,-2-1 0 0,-4-3 4016 0,-2 4 768 16,0 0 144-16,-4 1 48 0,1 1-2960 0,-5 5-592 15,-5 0-112-15,-4 7-32 0,-7 1 64 0,-2 8 0 16,-4 1 0-16,2 8 0 0,-3 4-320 0,1 7-64 15,1 7-16-15,1 5 0 0,-4 2-256 0,5 3-48 16,-1 3-16-16,5 1 0 0,4 2-240 0,7-3-32 16,7 2-16-16,10-7 0 0,4 0 0 0,11-5 0 15,6 0 0-15,8-5 0 0,6-4-80 0,9-5-32 16,5-2 0-16,4-7 0 0,2-7-32 0,4-4-16 16,3-4 0-16,1-6 0 0,1 1-176 0,1-4 0 0,-1-2-160 15,16-6 160 1,-12-5-2368-16,-8 3-384 0,-6 0-80 0,-15 7-16 0</inkml:trace>
  <inkml:trace contextRef="#ctx0" brushRef="#br4" timeOffset="102986.99">24674 9320 34095 0,'0'0'1504'0,"0"0"320"0,-8 6-1456 0,1 7-368 16,-2 2 0-16,-2 6 0 0,0 3 1648 0,-3 6 256 15,-1 5 48-15,0 2 16 0,-2-2-1328 0,2 3-256 16,1 0-48-16,0 2-16 0,1-1-160 0,4-2-32 16,-1-1-128-16,0 8 192 15,2-4-1184-15,2-7-240 0,1-3-48 0,0-7-16432 0</inkml:trace>
  <inkml:trace contextRef="#ctx0" brushRef="#br4" timeOffset="103466.24">23623 11089 19231 0,'3'-19'848'0,"-3"8"176"0,0 2-816 0,-2-1-208 16,2 10 0-16,-3-9 0 0,-2-1 1824 0,-1 5 320 15,-3-2 64-15,-4 6 16 0,-6 1-304 0,-2 3-48 16,-6 2-16-16,-2 2 0 0,-3 6-768 0,-2 4-176 16,-3 3-16-16,-3 3-16 0,-2 6-272 0,0 4-48 15,2 3-16-15,-2 3 0 0,-3 3-112 0,3 1-32 16,3 0 0-16,5 3 0 0,2-4-272 0,8 0-128 16,7-4 128-16,7-2-128 0,7-1 0 0,9-2 0 15,1-2 0-15,10-6 0 0,8 1 0 0,7-6 0 16,3-2 0-16,6-7 0 0,2-4-208 0,2-5-80 15,1-4-16-15,3-1-11552 16,1-8-2320-16</inkml:trace>
  <inkml:trace contextRef="#ctx0" brushRef="#br4" timeOffset="103798.77">23862 11650 36047 0,'0'0'1600'0,"12"-5"320"15,4-5-1536-15,4 5-384 0,4 2 0 0,3 3 0 0,1-2 0 0,1 0 0 16,0 2 0-16,-1 3 0 16,-4-1 240-16,-2 3 112 0,-3 2 32 0,-5-1 0 0,-3 6 96 0,-4-1 32 15,-3 2 0-15,-7 5 0 0,-5 1 0 0,-4 5 0 16,-7 4 0-16,-6 1 0 0,-4 2 0 0,-3 0 0 15,-1 1 0-15,3-3 0 0,-1 3-112 0,5-4-16 16,3-8 0-16,6-1 0 0,6-2 0 0,4-1-16 16,5-5 0-16,6-2 0 0,5-6-96 0,6 5-16 15,5-4 0-15,12-2 0 0,4-2-96 0,7 0-32 16,6-1 0-16,2-1 0 0,3-5-128 0,-1 1 0 16,-1-2 0-16,4 1 0 15,-1 3-784-15,2-3-192 0,1 0-48 0,0-3 0 16,-4-4-2544-16,-5-4-512 0,10-14-96 0,-19 9-32 0</inkml:trace>
  <inkml:trace contextRef="#ctx0" brushRef="#br4" timeOffset="104508.89">25237 8786 29487 0,'-1'-11'2624'0,"1"-1"-2112"15,2-2-512-15,3 2 0 0,3 2 0 0,2-1-224 16,3 5 16-16,2-3 0 0,3 4 512 16,3 1 96-16,4-2 32 0,3 1 0 0,3 0 96 0,4-4 32 15,0 2 0-15,2 2 0 0,1 2 16 0,-2 1 16 16,1 2 0-16,-3 2 0 0,-6-2-112 0,-1 3-32 16,-3-1 0-16,-4 1 0 0,-2 5-64 0,-4 2-32 15,0 2 0-15,-4-1 0 0,-4 4-112 0,-2 3-32 16,-5 3 0-16,-2 6 0 0,-2 8-64 0,-5 5-16 15,-4 11 0-15,-5 7 0 0,-6 8 80 0,-2 10 16 16,-5 13 0-16,-2 11 0 0,-3 4-48 0,3 10-16 16,1 4 0-16,2 3 0 0,3 2-160 0,4 1 0 15,5 1 144-15,2-8-144 0,2-1 128 0,4-5-128 16,4 0 128-16,2-3-128 0,2-2 160 0,3-3-32 0,2-4-128 16,3-3 192-16,3 0-64 0,2 0 0 15,0-3-128-15,2-1 192 0,-4-2-192 0,3-1 0 0,-2-2 0 16,-3-23 0-16,2 3 0 0,-1 5 128 0,1-1-128 0,1 1 0 15,0-1 0-15,-1-5 0 0,0-2 0 0,0-6 0 16,1-2 0-16,-2-3 0 0,0-5 0 0,-1-5 0 16,-1-2 320-16,-1-6 0 0,0 0 16 0,-2-4 0 15,1-1-496-15,-2-4-96 0,0 1-32 0,-1-3 0 16,-1-2 448-16,0 1 96 0,-1-2 0 0,1-3 16 16,-3-5 272-16,-1 1 48 0,-1 0 16 0,-2 1 0 0,-2-5 32 0,-3 3 16 15,-2 1 0-15,-3-3 0 0,-4-2-32 0,0-1-16 16,-4 1 0-16,-1-2 0 0,-4 2-112 0,-5-1-32 15,-6 2 0-15,-5-1 0 0,-8 2-464 0,-3 1 0 16,1-3 0-16,1 3 0 0,2-3 0 0,1 3 176 16,4-1-48-16,-1-4-128 15,2-2-784-15,1-3-272 0,0-2-48 0,7-5-16 16,5-4-2208-16,6-9-432 0,-18-31-80 0,29-3-32 0</inkml:trace>
  <inkml:trace contextRef="#ctx0" brushRef="#br4" timeOffset="108747.92">13271 9681 5519 0,'0'0'496'0,"0"0"-496"15,0 0 0-15,0 0 0 0,0 0 1744 0,0 0 256 16,0 0 48-16,0 0 16 0,-7 0-1104 0,1 1-240 16,6-1-32-16,-5 4-16 0,0 1 272 0,0-1 48 15,-1-1 16-15,6-3 0 0,-5 5 80 0,2 2 0 16,-1-2 16-16,-1 4 0 0,2 0-304 0,1 3-64 15,0-2-16-15,2 1 0 0,2-3-128 0,1 2-16 16,3-2-16-16,1 2 0 0,3-4 80 0,4 4 0 16,4-2 16-16,2 1 0 0,5-4-176 0,1 1-32 15,4-1-16-15,4-1 0 0,4-1-176 0,0-3-48 0,0 0 0 0,2-3 0 16,0-1 16-16,0-2 0 0,-3 1 0 0,-4-4 0 16,-2 0-32-16,-1 0 0 0,-2 0 0 0,-3-3 0 15,-2 0 0-15,-3 1-16 0,-3-3 0 0,-2 1 0 16,-5 0 0-16,-1-1 0 0,-4-2 0 0,-1 1 0 15,-4-1 16-15,-3 1 16 0,-2 1 0 0,-4 0 0 16,-2 4-64-16,-4 2-16 0,-3 0 0 0,-2 1 0 0,-3 5-128 16,-3 0 0-16,-3 4 0 0,-3 1 0 0,1 5 0 0,-4 1 0 15,-2 5-176-15,0 1 176 0,-2 3 0 0,2 4-128 16,-1-1 128-16,0 3 0 0,0 3 0 0,1 0 0 16,4 3 0-16,2 3 128 0,3 2 0 0,-6 9 16 15,6-2 0-15,8-3 0 0,5-2-16 0,6-1 0 16,5-3 0-16,6-3 0 0,5 0-128 0,2-9 160 15,3 2-160-15,5-4 160 0,4-1-32 0,5-1 0 16,4-3 0-16,3-2 0 0,3 0-128 0,5-7 192 16,3 1-192-16,3-1 192 0,0-4-192 0,2-1 0 15,-5 2 0-15,-3-4-176 16,-6-1-2144-16,-3-4-432 0</inkml:trace>
  <inkml:trace contextRef="#ctx0" brushRef="#br4" timeOffset="109320.6">14458 9068 4607 0,'0'0'192'0,"0"0"64"0,0 0-256 0,0 0 0 16,-3-2 0-16,3 2 0 0,0 0 2912 0,0 0 544 15,0 0 96-15,0 0 32 0,0 0-2112 0,0 0-400 16,8 2-96-16,2 0-16 0,1-4 128 0,5 2 32 16,2 0 0-16,2-1 0 0,4-1-288 0,-1-2-64 15,1 1-16-15,3-1 0 0,2-1-416 0,-1-2-80 16,-1 0 0-16,-3 1-16 0,-1-2-80 0,-2 5-16 15,-3-1 0-15,-1 1 0 0,-5-3 0 0,0 3 0 16,-3 2 0-16,-9 1 0 0,5 6 176 0,-3 5 48 16,-3 3 0-16,-2 3 0 0,-3 6-112 0,-3 8-32 15,-4 1 0-15,-2 6 0 0,-3 0-64 0,-2 3-16 0,1 6 0 0,-4-6 0 16,0 0-16-16,0-4 0 0,1-1 0 0,-1-1 0 16,-2 0 80-16,1-2 16 0,5-2 0 0,1-3 0 15,3 0-96-15,0-1 0 0,4-2-128 0,2-6 192 16,2-1-192-16,2 0 0 0,3-7 0 0,2-3 0 31,0-8-640-31,0 0-160 0,0 0-32 0,0 0-8704 0,7-4-1744 0</inkml:trace>
  <inkml:trace contextRef="#ctx0" brushRef="#br4" timeOffset="109504.15">14425 9432 6447 0,'0'0'576'0,"0"-4"-576"15,1-3 0-15,4 1 0 0,3 3 4256 16,2 1 736-16,3 0 160 0,3 1 32 0,4 1-3872 0,6 0-768 16,3-2-160-16,4 2-16 0,1 0-160 0,2-2-16 15,0 0-16-15,-2 0 0 0,-1-2-176 0,-4 2 128 16,0-2-128-16,-3-1-7968 16,-4 1-1680-16</inkml:trace>
  <inkml:trace contextRef="#ctx0" brushRef="#br4" timeOffset="109862.91">15490 8864 21183 0,'0'0'1888'0,"0"0"-1504"0,0 0-384 0,0 0 0 15,0 0 672-15,0 9 64 0,-4-2 16 0,-2 6 0 16,-2 5-224-16,-2 0-32 0,-1 2-16 0,-3 7 0 0,0-1 96 0,-2 7 0 16,0 4 16-16,-1 4 0 0,-1 3-64 0,2 1-16 15,1 2 0-15,3-4 0 0,1 0-272 0,4-3-64 16,1-2-16-16,4-4 0 0,2 1-160 0,2-5 192 15,2-3-192-15,1-1 192 0,1-4-192 0,3-3 0 16,-2-4 0-16,0-2 0 16,2-3-1360-16,0-2-304 0,-1-3-64 0,2-9-10112 15</inkml:trace>
  <inkml:trace contextRef="#ctx0" brushRef="#br4" timeOffset="110003.59">15027 9337 29087 0,'0'0'1280'0,"0"0"272"0,7-2-1232 0,4 1-320 16,-1 1 0-16,5 3 0 0,3-1 0 0,3 2 0 15,3 0 0-15,2 0 0 0,5-4 128 0,1 0-128 16,-2-3 192-16,-1 2-192 16,-1 0-672-16,0-1-240 0,2 0-48 0</inkml:trace>
  <inkml:trace contextRef="#ctx0" brushRef="#br4" timeOffset="110303.66">15850 9356 17503 0,'0'0'768'0,"0"0"176"0,0 0-752 0,-7 9-192 0,1 1 0 0,-4 8 0 16,-5 3 2304-16,-5 6 416 0,-1 1 96 0,-3 4 0 15,-4-3-1808-15,0 3-368 0,0 5-80 0,2 2-16 0,2-2 192 0,5-2 32 16,4 0 16-16,6-5 0 0,4-1-320 0,4-2-64 15,4-1-16-15,8-6 0 0,5-2-64 0,4-3 0 16,5-7-16-16,3-2 0 0,2-4 400 0,3-5 96 16,0-6 16-16,0-3 0 0,-1-6-112 0,0 1 0 15,-2-2-16-15,-3-2 0 0,-5 0 32 0,-6-1 16 16,-2-3 0-16,-5-1 0 0,-4 2-112 0,-5-1-32 16,-4 2 0-16,-3 1 0 0,-6 2-400 0,-4 3-192 15,0 5 160-15,-4 1-160 16,-2 5-1024-16,-1 4-288 0,-1 0-64 0,-2 1-11248 15,3-2-2256-15</inkml:trace>
  <inkml:trace contextRef="#ctx0" brushRef="#br4" timeOffset="114822.59">18325 9295 15375 0,'0'0'672'0,"-8"-2"160"0,-1 1-672 0,1 1-160 15,2 3 0-15,-2 1 0 0,0-2 352 0,-1 1 32 16,1-2 16-16,0 1 0 0,2 1 416 0,0 0 80 16,1-3 0-16,5 0 16 0,0 0-16 0,0 0-16 15,0 0 0-15,0 0 0 0,10 2 176 0,2-4 32 16,4-1 16-16,3-1 0 0,2 2-144 0,5-2-48 16,0-3 0-16,4 2 0 0,-1 2-464 0,1-3-80 15,2 0-32-15,0 2 0 0,-1 2-64 0,-1 0-16 16,1 2 0-16,-4 2 0 0,0 0-112 0,0 3-16 15,-4 3-128-15,-2 1 192 0,-3 2-192 0,-4 2 0 16,-4 1 0-16,-5 4 0 0,-5 2 192 0,-5 3-64 16,-4-3-128-16,-3 2 192 0,-5 2-32 0,-1 2-16 0,-2-5 0 15,-3 2 0-15,0 1-144 0,-2-2 192 0,-1 1-192 16,4-2 192-16,0 0-192 0,2-5 0 0,2 1 144 16,3-2-144-16,3-1 160 0,3 1-32 0,3-2-128 0,3-3 192 15,3 1-192-15,4-3 0 0,4 1-192 0,2-3 192 16,1 3 0-16,7-2 0 0,3 2 0 0,0-1 0 15,2 1 128-15,0 3-128 0,0 3 0 0,-2 0 0 16,0 2 0-16,-2 2 0 0,-3 0 0 0,-3 1 0 16,-4 3 0-16,-4 3 128 0,-1-2-128 0,-4 0 0 0,-4 0 192 0,-2-2 0 15,-5 0 0-15,-3 3 0 16,-3-2 336-16,-4-3 64 0,-2-1 16 16,-3 0 0-16,-3 1-112 0,-3-1-32 0,-1-2 0 0,-2-2 0 0,-1-1-240 0,-1-1-48 15,2-6-16-15,2-1 0 0,2 0-160 0,1-5 0 16,4-2 144-16,-7-4-144 15,8 0-992-15,8-3-272 0,5-3-48 0,7-2-16 16,4 0-1872-16,5-3-384 0</inkml:trace>
  <inkml:trace contextRef="#ctx0" brushRef="#br4" timeOffset="115889.14">19123 9951 17327 0,'0'0'768'0,"0"0"160"0,0 0-736 0,0 0-192 0,0 0 0 0,0 0 0 16,-1 10 0-16,1-4 0 0,0-6 144 0,0 0-144 0,0 0 560 0,0 0 32 15,0 0 16-15,6 5 0 0,-6-5 144 0,0 0 16 16,8 3 16-16,-8-3 0 0,8 2 64 0,0-2 16 15,0 0 0-15,1-2 0 0,-1-1-80 0,1-1-16 16,0 1 0-16,1-1 0 0,1 0-224 0,-1 0-48 16,1 0-16-16,1 1 0 0,0-6-128 0,1 2-32 15,0 1 0-15,-2-3 0 0,3 3-48 0,-1-3-16 16,0 1 0-16,-1-2 0 0,0 2 0 0,-2-3 0 16,-1 2 0-16,-3-2 0 0,3 3-64 0,-3-1-32 15,0 3 0-15,-3-3 0 0,-1 2 96 0,-2 1 32 16,0-2 0-16,-2 3 0 0,-1-4-16 0,-4 3 0 15,0 1 0-15,-4-1 0 0,0 1-144 0,-4 2-128 16,-3 0 192-16,-1 3-192 0,0 0 144 0,0 3-144 16,-2 0 0-16,1 2 144 0,-2 2-144 0,2 0 0 15,-2 3 0-15,2 0 0 0,-3 4 0 0,3 1 0 16,1 3 144-16,0 0-144 0,1 0 0 0,1-1 0 16,2 1 0-16,1 0 128 0,2 1-128 0,1-1 0 15,2 0 0-15,3-2 0 0,2 1 0 0,3-3 144 0,1 1-144 16,5-1 0-16,1-1 224 0,3-1-64 0,2-3-16 0,1 3 0 15,6-3 64-15,0 2 16 0,5-3 0 0,0-1 0 16,1-2-80-16,1 0-16 0,1 1 0 16,-1-3 0-16,0-1-128 0,2 0 192 0,0 1-192 0,-2-2 192 15,-1-2-192-15,-1-1 160 0,-1 1-160 0,5-1 160 16,-6 0-736 0,-3-1-128-16,-3-4-48 0,-2 3 0 0,-4 2-2064 0,-9 2-432 0,10-4-80 0</inkml:trace>
  <inkml:trace contextRef="#ctx0" brushRef="#br4" timeOffset="116581.61">19537 9285 11967 0,'0'0'1072'0,"0"0"-864"16,-5 5-208-16,0-2 0 0,5-3 1456 0,0 0 240 15,0 0 48-15,0 0 16 0,0 0-496 0,0 0-112 16,0 0 0-16,0 0-16 0,5 8 160 0,3-4 48 16,2-2 0-16,0 0 0 0,4-2-272 0,3 0-48 15,2 0-16-15,1 0 0 0,2-2-400 0,-1 1-80 16,3 0-16-16,-1 0 0 0,1 1-272 0,-1-2-64 15,0 0-16-15,-3 1 0 0,-2-1-160 0,-1 0-144 16,-3 2 144-16,1-2-208 16,-5 1-1728-16,-10 1-352 0,0 0-64 0</inkml:trace>
  <inkml:trace contextRef="#ctx0" brushRef="#br4" timeOffset="116896.79">20250 9000 27647 0,'3'-18'2448'0,"-1"13"-1952"15,1-1-496-15,-1 2 0 0,-2 4 192 0,0 0-64 16,0 0-128-16,0 0 192 0,0 0-192 0,0 0 0 16,0 0-144-16,0 0 144 0,-2 9 128 0,-3-2 112 15,-3 9 16-15,2-2 16 0,-6-2 128 0,2 4 32 16,-2 0 0-16,-1 4 0 0,-1 5 32 0,0-3 16 15,0 3 0-15,1 0 0 0,2-1-16 0,2-1 0 16,2 1 0-16,2-2 0 0,2-3-272 0,3-1-48 16,2 1-16-16,2 0 0 0,1-1 0 0,3-3-128 15,6 0 192-15,-2-5-64 0,2 0 0 0,2 1-128 16,-1-4 192-16,3-3-64 0,-2 0-304 0,2-2-64 16,1 1-16-16,4-7 0 15,-5-2-2432-15,-3-2-512 0</inkml:trace>
  <inkml:trace contextRef="#ctx0" brushRef="#br4" timeOffset="117076.08">19939 9170 31327 0,'0'0'2784'0,"0"0"-2224"0,0 0-560 0,9-1 0 15,2 1 384-15,3 0-16 0,3 1-16 0,3 2 0 16,4-2-352-16,3 0-160 0,3-2 16 0,2-3 0 0,1 0 144 15,0 2 0-15,-1-1 0 0,13 2 0 16,-9-2-1472-16,-1 2-320 0,-9 0-64 0</inkml:trace>
  <inkml:trace contextRef="#ctx0" brushRef="#br4" timeOffset="117393.32">20634 9348 25791 0,'-11'8'2304'0,"4"-4"-1856"15,-2 3-448-15,-1 6 0 0,-2 5 496 0,-2 2 0 16,-3 4 0-16,-1-1 0 0,-1-4-48 0,0 3-16 16,1-1 0-16,2 1 0 0,1-2 96 0,2-2 32 15,1-3 0-15,7-2 0 0,3 0-112 0,3-3 0 16,3-2-16-16,5-3 0 0,5-3 320 0,4-2 64 0,4-4 16 0,4-2 0 15,1-4 112-15,1-3 16 0,2-2 16 0,1-4 0 16,-2-5-160-16,-1 1-48 16,-3 1 0-16,-2 1 0 0,-4-1-192 0,-4 4-32 0,-3-2-16 0,-5 1 0 15,-3 1-240-15,-4 4-48 0,-5 3-16 0,-8-6 0 32,-6 6-960-32,-5 4-192 0,-4 6-32 0,8 2-11712 0,-2 2-2320 0</inkml:trace>
  <inkml:trace contextRef="#ctx0" brushRef="#br4" timeOffset="124616.39">21703 5945 4607 0,'0'0'400'0,"0"0"-400"0,0 0 0 0,0 0 0 16,0 0 1744-16,0 0 272 0,0 0 48 0,0 0 16 0,0 0-752 0,0 0-160 15,0 0-16-15,0 0-16 16,0 0 0-16,0 0 0 0,-4 6 0 0,1 0 0 16,-3-1-240-16,4 0-64 0,2-5 0 0,-5 5 0 0,5-5-96 0,0 0-32 15,-4 5 0-15,3-1 0 0,1-4-128 0,0 0-16 16,0 0-16-16,4 9 0 0,2-3-96 0,7 1 0 16,2 2-16-16,3-4 0 0,1 0-32 0,1 1 0 15,3-2 0-15,0-2 0 0,2 2-128 0,1 3-16 16,2-2-16-16,0-2 0 0,-2 3-64 0,-2 0-16 15,-1-2 0-15,0 0 0 0,0-2 96 0,-1 3 32 16,-3-1 0-16,-3-1 0 0,-2-2 16 0,-1 0 0 16,-3 0 0-16,-10-1 0 0,10-1-48 0,-10 1 0 15,0 0 0-15,0 0 0 0,0 0 128 0,0 0 0 16,0 0 16-16,0 0 0 0,-9-6 48 0,-6-1 16 16,-8 5 0-16,-3-1 0 0,-5 2-176 0,-6 1-32 15,-6 3-16-15,0-1 0 0,-3 1 0 0,13 0 0 16,-5 1 0-16,0-2 0 0,0 1-96 0,-1 1-16 15,3 1 0-15,3-1 0 0,2 0-128 0,7 1 0 16,5 0 144-16,5-1-144 0,4-2 0 0,5 2 0 16,5-4 0-16,0 0 128 0,11 3-128 0,7-2 0 0,3-2 0 0,10-1 0 15,2 0 0-15,20-2 0 0,0 3 128 0,1-3-128 16,0-2 0-16,-2 1 128 0,-1 1-128 0,-1 0 0 16,0-2 0-16,-3 2 0 0,-5 1 0 0,-5 1 0 15,-4-3 0-15,-6 2 128 0,-8 2-128 0,-5 0 0 16,-14 1 144-16,0 0-144 0,0 0 192 0,0 0-192 15,-14 1 304-15,-4 1-48 0,-4 3-16 0,-7-1 0 16,-4-2-48-16,-4 1 0 0,-4 1 0 0,-2 1 0 16,-3 0-192-16,1-1 176 0,-1 0-176 0,15 1 160 0,-2 0-160 15,-1-1 0-15,0 1 0 0,3 3 128 0,3-5-128 0,7 3 0 16,4-1 0-16,6-3 0 0,3 1 0 0,8-3 0 16,0 0 0-16,9-2 0 0,4 1 0 0,15-3 0 15,2-1 0-15,7 0 0 0,1 0 0 0,5-3 0 16,2 3-144-16,-1 2 144 0,1-4 0 0,-2 3 0 15,-1 1 0-15,-4 1 0 0,-5 1 0 0,-4 0 0 16,-5-2 0-16,-6 2 0 0,-6 1 0 0,-12 0 0 16,0 0 0-16,0 0 0 0,0 0 0 0,-12 5 128 15,-4-2-128-15,-5 2 192 0,-4 2-32 0,-4-2-16 16,-3 2 0-16,-1 2 0 0,-1-2-144 0,-2 2 128 16,0-5-128-16,3 2 128 0,4 2-128 0,2-4 0 15,7 1 0-15,4 0 128 0,4-3-128 0,12-2 0 16,0 0 0-16,0 0 0 0,0 0 0 0,0 0 0 15,10 4 0-15,4-4 0 0,3 0-192 0,1 0 48 16,1-2 0-16,2-1 0 16,3-2-240-16,-2 1-64 0,-2 1 0 0,-3 0 0 15,-3-1-512-15,-3-1-128 0,-11 5 0 0,11-4-16 16,-3 0-1392-16,-8 4-288 0,0 0-48 0</inkml:trace>
  <inkml:trace contextRef="#ctx0" brushRef="#br4" timeOffset="126499.87">12837 11133 16527 0,'-11'4'720'0,"3"1"176"0,0-2-720 0,-1 4-176 0,9-7 0 0,-7 10 0 16,-1-8 416-16,8-2 48 0,0 0 16 0,0 0 0 16,0 0 576-16,0 0 112 0,0 0 32 0,0 0 0 15,0 0 16-15,12-3 16 0,2-8 0 0,2 5 0 16,2-3-208-16,4 2-64 0,3-4 0 0,0 1 0 0,2-5-320 16,2 2-80-16,2 6-16 0,-1-3 0 0,0 2-96 0,-1-2-32 15,-1 0 0-15,-3 3 0 0,-4 6-48 0,-2 2-16 16,0-2 0-16,-5 6 0 0,0 3-192 0,-4 6-32 15,-4 1-128-15,-1 4 192 0,-5 3-64 0,-2 2-128 16,-7 6 176-16,-3 5-176 0,-3 3 272 0,-4 1-48 16,-5-1-16-16,-4 5 0 0,-4-1-48 0,0 0-16 15,-3-6 0-15,-1-1 0 0,-1 1 16 0,2-2 0 16,-1-2 0-16,3 1 0 0,4-1 80 0,2-4 16 16,1 0 0-16,4-4 0 0,4 3-64 0,5-4-16 15,3-3 0-15,4 0 0 0,6-2-48 0,0-3-128 16,6-1 192-16,4 0-64 0,3-4 32 0,4 3 0 15,2-5 0-15,4 1 0 0,2-7-16 0,4 1 0 16,3-2 0-16,1-1 0 0,0-2-144 0,-1-1 160 16,0-2-160-16,-2-1 160 0,-1-1-160 0,-3 1 0 15,-2-4 0-15,-4 3 0 16,-3 0-1376-16,-4 0-160 0,-3 0-16 0,-4-1-9648 16,-6 8-1920-16</inkml:trace>
  <inkml:trace contextRef="#ctx0" brushRef="#br4" timeOffset="127391.01">13745 11558 10127 0,'0'0'896'0,"0"0"-704"16,0 0-192-16,0 0 0 0,-7 11 1312 0,7-11 224 16,-6 5 64-16,6-5 0 0,-5 11-464 0,1-3-96 15,4-8-16-15,0 13 0 0,0-13-48 0,1 8-16 16,-1-8 0-16,5 11 0 0,-5-11 32 0,9 5 0 16,7-2 0-16,-1 0 0 0,1-4 32 0,3-1 16 15,2 1 0-15,-1-1 0 0,3-3-320 0,0-3-64 16,0 2-16-16,0-3 0 0,-2-1-224 0,1-2-48 15,-2 3-16-15,1-1 0 0,-4 2-32 0,-1-4-16 16,-4-2 0-16,0 4 0 0,-3-2-48 0,-3 3 0 16,-3-2 0-16,-5-2 0 0,-2 2 64 0,-3-1 0 15,-3 1 0-15,-3 4 0 0,-5-2-160 0,0 6-32 16,-3 1 0-16,-2 5 0 0,-3 3-128 0,0 2 0 16,-4 5 0-16,1 1 0 0,0 3 0 0,1 4 0 15,0 0 0-15,0 5 0 0,5 3-144 0,-1 2 144 0,1-4 0 0,3 4 0 16,2-4 0-16,7-1-128 15,3 1 128-15,5 0 0 0,3-3 0 0,7-1 0 16,-1-4 0-16,9-1 0 0,4-3 0 0,2-2 0 0,2-3 0 0,5-6 0 16,5-1 0-16,1-1 0 0,3-2 0 0,2-3 0 15,3-1-224-15,1-5-144 0,3 1-16 0,1-3-16 16,-1 1-2400-16,0-5-464 16</inkml:trace>
  <inkml:trace contextRef="#ctx0" brushRef="#br4" timeOffset="127814.74">14394 10842 20271 0,'0'0'1792'15,"0"0"-1424"-15,0 0-368 0,0 0 0 0,0 0 192 0,0 0-48 16,14 0 0-16,0-3 0 0,1 1 688 0,-1-2 128 16,3 0 16-16,3 0 16 0,2 2-224 0,2-4-64 15,1 0 0-15,2 1 0 0,-1 2-96 0,0-4-32 16,1 2 0-16,-2 1 0 0,0-1-144 0,-5 1-48 15,-4 3 0-15,-2 3 0 0,-2 5-192 0,-3-2-64 16,0 6 0-16,-6-1 0 0,0 6 64 0,-3 4 0 16,-1 5 0-16,-3 1 0 0,-1 3 0 0,-3 0 16 0,2 4 0 15,-3-1 0-15,1-1 112 0,-1-3 32 0,-1 1 0 0,-2 0 0 16,-1-5-160-16,0 2-16 0,4-1-16 0,0-2 0 16,0 0-160-16,1-2 160 0,0-5-160 0,2-2 160 15,0-2-160-15,3-3 0 0,0 0 0 0,3-9 0 16,0 0-1536-16,0 0-176 0,0 0-32 0,-10 0-11696 15</inkml:trace>
  <inkml:trace contextRef="#ctx0" brushRef="#br4" timeOffset="127987.85">14474 11139 23951 0,'0'0'2128'0,"5"-6"-1696"16,3 1-432-16,3 3 0 0,3 0 256 0,2 2-48 15,0 0 0-15,3 0 0 0,3 0 112 0,1-1 0 16,1-6 16-16,3 5 0 0,-1-1-16 0,2 1 0 16,-4-4 0-16,1 0 0 0,-4-3-320 0,1 0-240 15,-2 3 48-15,-1-3-11648 0</inkml:trace>
  <inkml:trace contextRef="#ctx0" brushRef="#br4" timeOffset="128259.71">15395 10659 24015 0,'0'0'1056'0,"0"0"224"0,0 0-1024 0,-8 8-256 0,0 5 0 0,-1 0 0 15,-1 0 832-15,-1 4 128 0,-4 8 0 0,1-3 16 16,-2 4-80-16,1 2 0 0,-1-1-16 0,0 3 0 15,1 3-304-15,2 1-64 0,2-4-16 0,3-1 0 16,2 1-256-16,5-3-48 0,1-4-16 0,1-3 0 0,5-6-176 0,2 0 0 16,1 3 0-16,2-5 0 0,1-4 0 0,-1 1-144 15,-1-4 144-15,2-1-208 16,-12-4-480-16,14 0-80 0,-2 0-32 0,-1-3-8416 16,-5-2-1664-16</inkml:trace>
  <inkml:trace contextRef="#ctx0" brushRef="#br4" timeOffset="128443.04">14967 11006 24879 0,'0'0'2208'0,"7"-7"-1760"16,-1-4-448-16,7 6 0 0,3 1 1088 0,6-1 128 16,6 2 16-16,3-2 16 0,3 1-768 0,4-1-160 15,1 0-16-15,3-1-16 0,2-9-32 0,0 3 0 16,1 2 0-16,-2 0 0 0,-1 3-256 0,-5-1 0 15,-4 1-128-15,0 2-9120 16,-4 0-1824-16</inkml:trace>
  <inkml:trace contextRef="#ctx0" brushRef="#br4" timeOffset="128859.47">15869 10983 19343 0,'-7'-13'848'0,"4"10"192"0,3 3-832 0,-9 3-208 15,0 1 0-15,0 3 0 0,-5 1 1616 0,-1 6 288 16,-3 5 48-16,-1 0 16 0,0 0-960 0,0 3-192 16,1 2-48-16,4-4 0 0,2-3 64 0,6-1 16 15,4 0 0-15,3-1 0 0,3 1-128 0,4 0-16 16,5-4-16-16,4 1 0 0,2-5 16 0,1-2 0 16,4 0 0-16,0-4 0 0,2-4 48 0,-5 0 16 15,1-3 0-15,0-3 0 0,-1-2-208 0,0-1-48 16,-7-3 0-16,-3 0 0 0,-2 3-96 0,-4-1-32 15,-4-4 0-15,-3 4 0 0,-5 0-128 0,-4 1-16 16,-7 6-16-16,-1 0 0 0,-4 2-464 0,-2 3-80 16,-3 5-32-16,-4 0 0 15,-2 0-2496-15,1 3-496 0,-16-2-112 0,7 7 0 0</inkml:trace>
  <inkml:trace contextRef="#ctx0" brushRef="#br4" timeOffset="130372.23">25845 6174 11967 0,'0'0'1072'0,"0"0"-864"16,0 0-208-16,0 0 0 0,0 0 1360 0,-7 7 240 16,7-7 32-16,-9 6 16 0,2-1-192 0,-1-2-48 0,-1 0 0 15,9-3 0-15,-9 2-192 0,9-2-64 0,0 0 0 0,0 0 0 16,0 0-144-16,0 0-48 0,0 0 0 0,12 1 0 16,-1-2 0-16,6-1 0 0,3 0 0 0,3-1 0 15,1 3-480-15,3-1-96 0,2 0-32 0,3 1 0 16,1 0-160-16,2 0-48 0,2-2 0 0,0 2 0 15,-4 0 48-15,-2 0 16 0,-3-1 0 0,-4 0 0 16,-5-2 0-16,-4 2 0 0,-5 0 0 0,-10 1 0 16,0 0 96-16,0 0 16 0,0 0 0 0,-11 1 0 0,-3 0 0 15,-5 3 0-15,-4 0 0 0,-6-1 0 16,-7-1-320-16,0 1 128 0,0-2-128 0,-1 0 0 0,0 3 160 16,3-1-160-16,2-1 128 0,5-1-128 0,2 2 128 0,3-2-128 15,8 0 0-15,3-1 128 0,11 0 0 0,0 0 0 16,0 0 0-16,0 0 0 0,12-1 16 0,6 0 0 15,4 0 0-15,4-1 0 0,5 1 16 0,2 1 0 16,3-1 0-16,3 1 0 0,3 0-160 0,0 1 0 16,-3-1 0-16,2 0 0 0,-2 0 0 0,-1 0 0 15,-4-1 0-15,-7 1 128 0,-5 0-128 0,-5 1 192 16,-7-1-192-16,-10 0 192 0,0 0-32 0,0 0 0 16,0 0 0-16,-14 3 0 0,-7-1 64 0,-5 2 16 15,-7 1 0-15,0-2 0 0,-3-3-112 0,-5 0-128 16,-4 0 176-16,1 1-176 0,2-1 128 0,4 1-128 15,3 3 0-15,4-1 0 0,6-2 128 0,4 1-128 16,6-2 0-16,5 2 0 0,10-2 0 0,0 0 0 16,0 0 0-16,0 0 0 15,0 0-336-15,0 0-80 0,0 0-16 0,14-4 0 16,1 0-3072-16,3 0-608 0</inkml:trace>
  <inkml:trace contextRef="#ctx0" brushRef="#br4" timeOffset="131590.72">17486 11620 14223 0,'0'0'624'0,"0"0"144"0,0 0-624 0,0 0-144 16,0 0 0-16,-7 7 0 0,7-7 1056 0,0 0 176 16,0 0 48-16,0 0 0 0,0 0-112 0,0 8-16 15,0-8 0-15,0 0 0 0,7 11 112 0,-1-6 16 16,-6-5 0-16,11 4 0 0,3 0-176 0,-1-3-16 0,-3-1-16 0,3 1 0 16,1-2-176-16,2-1-48 0,0 3 0 0,2-2 0 15,1-3-272-15,3 1-64 0,0 1-16 0,2-1 0 16,0 3-240-16,-1 0-64 15,-2 1 0-15,-4 1 0 0,-3-2-192 0,0 0 0 0,-1 1 128 0,-3 0-128 16,-10-1 0-16,0 0-208 0,0 0 32 0,0 0 16 16,0 0-1984-1,0 0-400-15,0 0-80 0</inkml:trace>
  <inkml:trace contextRef="#ctx0" brushRef="#br4" timeOffset="132074.99">18139 11093 21823 0,'8'-15'960'0,"-2"7"208"0,2 0-928 0,4 2-240 16,0 4 0-16,3-4 0 0,3-1 640 0,1 3 64 16,2 3 32-16,0 1 0 0,-3 1-96 0,2-1 0 15,-1 0-16-15,0 4 0 0,0 3-208 0,-1 1-32 16,-3 4-16-16,-2-1 0 0,-4 3-48 0,-3 4-16 16,-2 2 0-16,-2 3 0 0,-4 3 32 0,-3 0 16 15,-5 6 0-15,-4 3 0 0,-4-1 80 0,-2 4 16 0,-2-1 0 0,-1 0 0 16,-2 0 64-16,-2-3 0 0,0-4 16 0,2 2 0 15,-1-6-16-15,4 0 0 0,-1-2 0 0,2 1 0 16,2-1 48-16,3-4 0 0,0 0 0 16,5-4 0-16,2-5-160 0,4 2-16 0,3-1-16 0,2-3 0 15,3 2-48-15,-3-11-16 0,8 6 0 0,3 2 0 16,3-5 16-16,3 4 0 0,1-1 0 0,3-2 0 16,3-3-112-16,3 0-16 0,2 1 0 0,3-2 0 0,-1-3-192 0,-1 1 144 15,2-6-144-15,-2 3 128 0,-3 0-128 0,-1-3 0 16,-5 2 0-16,-3 3-176 15,-5-4-1200-15,-4 2-240 16,-9 5-48-16,0 0-9792 0,5-9-1936 0</inkml:trace>
  <inkml:trace contextRef="#ctx0" brushRef="#br4" timeOffset="133454.35">18992 11381 7359 0,'0'0'656'0,"0"0"-528"0,-3 10-128 0,3-10 0 16,0 0 1440-16,-6 6 256 0,1 2 48 0,5-8 16 0,0 0-336 0,0 0-64 15,-4 9-16-15,4-9 0 0,4 11 0 0,-2-3-16 16,-2-8 0-16,11 5 0 0,0 0-112 0,3-3-32 16,0-2 0-16,4 0 0 0,0-5-336 0,-1 1-64 15,5 2-16-15,-2-1 0 0,1-2-192 0,-2-2-32 16,-1 2-16-16,-1-2 0 0,-1 0-80 0,-2 0 0 16,-2-2-16-16,0 3 0 0,-2-4-112 0,-2 1-32 15,-3 0 0-15,-5 9 0 0,1-10 64 0,-2-3 16 16,-3 2 0-16,-3 2 0 0,-1 4-64 0,-4-2-16 15,-2 4 0-15,-1 5 0 0,-3 4-112 0,-2 3-32 16,-2 4 0-16,-5 2 0 0,-2 3-144 0,2 5 0 16,0 6 0-16,1-1 128 0,2 0-128 0,1 0 0 15,-1 3 0-15,4-1 0 0,3-6 0 0,6 0 128 16,3-1-128-16,4-2 0 0,3-2 144 0,2-1-144 16,4-2 160-16,7-1-160 0,3-2 208 0,5 0-48 15,-1-1-16-15,3-4 0 0,3-2 16 0,2-3 0 0,1-2 0 16,1-2 0-16,1-2-160 0,-3-3-144 0,0-3 144 15,-1-1-208 1,-4 2-2000-16,0-2-400 0,-4 1-80 0</inkml:trace>
  <inkml:trace contextRef="#ctx0" brushRef="#br4" timeOffset="133842.04">19275 11003 16287 0,'0'0'720'0,"0"0"160"0,0 0-704 0,0 0-176 15,-2 10 0-15,2-10 0 0,0 0 976 0,0 0 176 16,0 0 16-16,0 0 16 0,5 13 160 0,3-3 48 16,2-6 0-16,2 1 0 0,2 1-320 0,5-2-64 15,-1-3-16-15,3-2 0 0,0 0-224 0,5-2-32 16,0-2-16-16,1 1 0 0,0-1-384 0,-2-4-80 0,-5 1 0 0,1 1-16 15,-3 2-240-15,-3 1 144 16,-4 0-144-16,-3-3 128 16,-8 7-1472-16,0 0-320 0,0 0-48 0,0 0-16 0</inkml:trace>
  <inkml:trace contextRef="#ctx0" brushRef="#br4" timeOffset="134197.51">19910 10538 22111 0,'0'0'976'0,"6"-5"208"0,-2-5-944 0,2 2-240 15,-6 8 0-15,0 0 0 0,3-10 1056 0,-3 10 160 16,0 0 48-16,0 0 0 0,0 0-368 0,0 0-64 15,-10 12 0-15,-3 5-16 0,0 3-16 0,-2 1 0 16,-2 0 0-16,2 7 0 0,1 4-96 0,0 4 0 16,1 0-16-16,4 1 0 0,2-5-288 0,2 0-48 15,1-2-16-15,3 2 0 0,5-3-144 0,-3-1-16 16,1-6-16-16,3-2 0 0,2 4-160 0,-1-2 192 16,0-2-192-16,2-3 192 0,-3-3-192 0,2-5 128 15,-1 1-128-15,-1-5 128 0,-5-5-128 0,10 5-224 16,-10-5 48-16,12-1 16 15,-2-4-1888-15,-4-2-368 0,-2-4-80 0,-4 0-11328 0</inkml:trace>
  <inkml:trace contextRef="#ctx0" brushRef="#br4" timeOffset="134356.85">19668 10830 25791 0,'0'0'2304'0,"0"0"-1856"0,13-2-448 0,0 0 0 15,-1 2 288-15,2 0-32 0,3 2-16 0,2-2 0 16,1-3 16-16,2 2 0 0,2-2 0 0,0 1 0 16,-2-2-256-16,-2 3 0 0,-2-2 0 0,-2 1-160 15,-2 0-1456-15,-2 1-304 0</inkml:trace>
  <inkml:trace contextRef="#ctx0" brushRef="#br4" timeOffset="134667.73">20071 10910 10127 0,'0'0'448'0,"-8"16"96"16,1 4-544-16,-2-1 0 0,-1-1 0 0,-2 1 0 0,0 0 2112 0,-2 2 304 16,0 6 64-16,1-7 16 0,3-2-1168 0,2-2-240 15,2-4-32-15,-1 2-16 0,5 0-400 0,1 0-64 16,1-14-32-16,3 9 0 0,5 0 96 0,2-5 32 15,7-2 0-15,1 0 0 0,1-4 320 0,1 0 64 16,0-2 16-16,-1-2 0 0,0-2-128 0,2-5-32 16,-1 2 0-16,-1-2 0 0,-1 0-32 0,-3 1-16 15,-2-2 0-15,-3 0 0 0,-2 2-208 0,-3 3-32 0,-3-1-16 16,-2 10 0-16,0 0-160 0,-6-5-16 0,-4 1-16 16,-4 1 0-16,0 1-256 0,-4 4-160 0,-4 1 192 15,5 1-192 1,-2-1-944-16,1 3-288 0,3 2-64 0,-1-2-15856 0</inkml:trace>
  <inkml:trace contextRef="#ctx0" brushRef="#br4" timeOffset="139390.1">4448 13398 21183 0,'0'0'1888'0,"0"-5"-1504"0,0 5-384 0,-2-9 0 16,1 4 768-16,1 5 96 0,-5-8 16 0,-1 4 0 16,-4 2 32-16,-1-1 16 0,-3 3 0 0,-2 0 0 15,-3 4-480-15,-5 1-80 0,-6 1-32 0,-3 3 0 16,-2 1-144-16,-3 3-16 0,-2 0-16 0,-4 5 0 15,-1 2-160-15,-1 3 0 0,1-1 144 0,-1 4-144 16,0 3 0-16,4 2 0 0,3-2 0 0,5 0 0 16,4 1 0-16,7-5 128 0,6-1-128 0,8-1 0 15,6-4 208-15,8-2-16 0,7-5-16 0,7 1 0 0,6 0 272 0,6-3 64 16,3 0 16-16,5 2 0 0,3-6-192 0,2 3-32 16,-1 1-16-16,-1 1 0 0,0-2 0 0,-4 3 0 15,-4-3 0-15,-3 2 0 0,-5 2 96 0,-4-3 0 16,-7 3 16-16,-5 2 0 0,-3-1-64 0,-6 0-16 15,-5 2 0-15,-6 2 0 0,-4 0 96 0,-8 0 16 16,-2 0 0-16,-5-1 0 0,-5 3-80 0,-2-3-16 16,1-1 0-16,-2-2 0 0,0-7-176 0,2 2-32 15,4-5-128-15,1-2 192 0,3-3-192 0,6-3-288 16,3-1 64-16,6-2 16 16,0 2-3152-16,6-9-624 0</inkml:trace>
  <inkml:trace contextRef="#ctx0" brushRef="#br4" timeOffset="139681.91">4861 13826 30575 0,'0'0'1344'0,"-7"13"304"0,-4-2-1328 0,0 4-320 0,-1 3 0 0,-1 3 0 16,1 3 448-16,0 0 32 0,2 3 0 0,2-1 0 15,3-4 64-15,4 1 16 0,2 2 0 0,4-4 0 16,1-1-352-16,6-1-64 0,0-1-16 0,4-2 0 15,3-2 0-15,5-4 0 0,2 1 0 0,1-5 0 16,2-2 128-16,1-4 0 0,2-4 16 0,-4-1 0 16,0-4 16-16,-1-2 0 0,-3 0 0 0,-5-1 0 15,-5-5 240-15,-5-2 48 0,-3-3 16 0,-5 3 0 16,-4 2 160-16,-6-4 16 0,-5-3 16 0,-3-3 0 0,-2 5-448 16,-1 0-80-16,-1 3-32 0,1 0 0 0,2 1-224 0,3 0-208 15,-1 2 32-15,3 0 16 16,1 5-1584-16,3 2-320 0,3-1-64 0,4 2-9168 15,2-1-1824-15</inkml:trace>
  <inkml:trace contextRef="#ctx0" brushRef="#br4" timeOffset="139893.01">5682 13151 30399 0,'2'-9'2704'0,"1"2"-2160"0,-3 7-544 0,0 0 0 16,0 0 768-16,0 0 32 0,-4 17 16 0,-1 10 0 15,-4 4-192-15,0 7-48 0,-1 6 0 0,-1 7 0 16,-2 1-128-16,0 3-16 0,-1 1-16 0,-1 2 0 16,-1 2-256-16,-2 1-160 0,0 4 192 0,0-3-192 15,0 3 0-15,1-8 0 0,-1-3 0 0,5-4 0 32,2-5-320-32,2-6-128 0,2-7-32 0,5-4 0 15,2-8-1888-15,1-6-368 0,-1-14-80 0</inkml:trace>
  <inkml:trace contextRef="#ctx0" brushRef="#br4" timeOffset="140213.47">6065 13609 36735 0,'-12'4'1632'0,"6"3"336"0,-2 5-1584 0,-1 4-384 16,-1 4 0-16,1 7 0 0,3 1 128 0,1 4-128 15,0 0 0-15,0-2 128 0,1 2 48 0,1 1 0 16,-1 1 0-16,4-2 0 0,-1-5-176 0,1-1 0 16,1-3 0-16,2-4 0 0,-1-3 0 0,4-5 128 15,-6-11-128-15,11 4 0 0,0-2 256 0,2-2-48 16,-1-6 0-16,2-4 0 0,1 2 464 0,3-6 96 16,-2-3 0-16,1-3 16 0,-2-4-80 0,0 0-32 15,0 1 0-15,2-6 0 0,-1-3-352 0,2 2-80 16,-5-2-16-16,1 2 0 0,-1 7-96 0,-2 1-128 15,-2 0 176-15,1 5-176 0,2 4 0 0,-2 0-176 0,-3 7 0 0,-7 6 0 32,5-7-2144-32,-5 7-432 0,0 0-96 0,0 0-16 0</inkml:trace>
  <inkml:trace contextRef="#ctx0" brushRef="#br4" timeOffset="140492.45">6712 13761 17503 0,'10'-5'1552'0,"-10"5"-1232"0,12 1-320 0,4 2 0 16,1 0 2784-16,4 2 496 0,3-2 112 0,1-1 0 15,1-2-1760-15,0 0-352 0,1-2-80 0,-3 1-16 16,-2-1-784-16,-2-3-144 0,-4-1-48 0,-4 1 0 16,-2-5-64-16,-3 3-16 0,-7 7 0 0,2-13 0 15,-3 4 64-15,-3-1 16 0,-2 0 0 0,-7 2 0 0,-3 7 192 0,-5 1 48 16,-5 1 0-16,-5 7 0 0,-2 3-64 0,1 3 0 15,0 1 0-15,3 4 0 0,-3 2-48 0,6 0-16 16,3 3 0-16,5 2 0 0,3-3-128 0,5 2-16 16,5-3-16-16,5-1 0 0,5 4-160 0,5-1 0 15,3-3-192-15,6 0 192 16,6-1-1728-16,9 0-240 0,8-3-32 0</inkml:trace>
  <inkml:trace contextRef="#ctx0" brushRef="#br4" timeOffset="141264.1">9558 13330 25791 0,'-32'-16'1152'0,"11"7"224"0,-1-1-1104 0,-1 2-272 0,0-2 0 0,-4 5 0 15,-2 0 1328-15,-2 1 208 0,0 3 32 0,0 2 16 0,-2 7-752 0,3 1-160 16,-2 2-32-16,3 5 0 0,-5 4-480 0,3 4-160 15,-2 5 0-15,1 4 0 0,1 4 144 0,3 2-144 16,3 4 0-16,2 6 144 0,3-2-16 0,1 2 0 16,2 5 0-16,3-3 0 0,0 2 0 0,3-5-128 15,1-2 192-15,3-5-64 0,2-2-128 0,3-2 0 16,-2-3 0-16,4-2 0 0,0-9-144 0,0-3 144 16,0-3-192-16,4-3 192 15,-2-1-512-15,-2-13 0 0,0 0 0 0,0 0 0 16,0 0-112-16,0 0-16 0,-7-9 0 0,-2 0 0 15,-2-5-96-15,0-3-32 0,-4 2 0 0,-2-3 0 0,-3-2 448 0,0 1 64 16,1 1 32-16,1 1 0 0,2 1 624 0,4 1 128 0,0-1 32 0,3 5 0 16,2 1 336-16,6 2 80 0,4-2 16 0,5 2 0 15,2-1-368-15,8 3-80 0,1 2-16 0,8-5 0 16,4 3-288-16,6-2-64 0,5 2-16 0,5 0 0 16,3-4-160-16,-2 3-144 0,-2 0 144 0,-2 1-208 15,-4-179 208-15,-3 364 0 0,-4-180 0 0,-3 1 0 16,-4 0 128-16,-5 4-128 0,-3-1 144 0,-5 6-144 15,-4-1 0-15,-4 5 0 0,-3-1-128 0,-6 4 128 16,-1 1 0-16,-3 3 0 0,-5 1 0 0,0 3 0 16,0 0-160-16,1 2 160 0,0-5-128 0,3-3 128 15,2 0 0-15,3-4 0 0,3-2 0 0,4-2 0 16,-3-10 128-16,16 5 0 0,1 0 0 0,5-5 0 16,4-3 32-16,4-2 16 0,3-2 0 0,1-2 0 0,1 1-16 0,0-3 0 15,1-2 0-15,-4 1 0 0,-4 0-160 0,-4-1 192 16,-4 2-192-16,-5-5 192 15,-4 0-32-15,-6-1 0 0,0 1 0 0,-5 2 0 0,-5 2 272 0,-3 1 48 16,-3 1 16-16,-3 5 0 0,-5 2-176 0,-2 1-16 16,-3 0-16-16,1 4 0 0,2 0-288 0,-2 1 0 15,4-1 0-15,1-1 0 0,1 1 0 0,2 2 0 16,6-2 0-16,9-2 0 16,0 0-960-16,0 0-240 0,0 0-48 0,9-1-15184 0</inkml:trace>
  <inkml:trace contextRef="#ctx0" brushRef="#br4" timeOffset="141535.38">10189 13905 25791 0,'-14'14'1152'0,"4"1"224"0,-3 4-1104 0,1 4-272 0,-2 5 0 0,-1-1 0 15,-3 3 1968-15,0 2 336 0,0-4 64 0,0 0 0 16,1-5-1040-16,1-2-224 0,5 0-32 0,2-2-16 15,3-5-480-15,3-3-112 0,3-11-16 0,0 0 0 16,0 0-48-16,15 2-16 0,2-9 0 0,2-7 0 16,1-5 192-16,3-2 48 0,0-7 0 0,0 2 0 15,0-3-240-15,0 0-64 0,2 1 0 0,0-2 0 16,1 2-192-16,2 3-128 0,2 5 128 0,3 3-128 16,2 6 0-16,-3 2 0 0,-3 6 0 0,3 3 0 31,1 2-1664-31,-2 4-288 0,-1 4-64 0,-2-1-15824 0</inkml:trace>
  <inkml:trace contextRef="#ctx0" brushRef="#br4" timeOffset="142069.99">12125 13942 13823 0,'-29'-12'1216'0,"11"1"-960"0,2-2-256 0,4 4 0 16,1-5 1536-16,-1 2 272 0,2-1 48 15,0-1 16-15,1-1-784 0,3 1-144 16,2 1-48-16,0 0 0 0,4-1 240 0,0 5 32 0,0-1 16 0,1 5 0 16,-1 5-336-16,0 0-64 0,0 0-16 0,0 0 0 15,0 12-512-15,-1 7-96 0,-1 7-32 0,-2 2 0 16,-3 4 160-16,1 5 32 0,0 5 0 0,-1 0 0 15,1-3-128-15,0 1 0 0,1-1-16 0,1 14 0 16,3-8-176-16,3-7 0 0,3-6 0 0,5-7 0 16,3-4 320-16,4-9 0 0,2-3-16 0,2-6 0 15,5-7 480-15,4-9 112 0,4-5 0 0,3-5 16 16,0-7-144-16,-2-1-48 0,-1 2 0 0,-4-3 0 16,0-2-400-16,-8 0-96 0,0-3-16 0,-3 1 0 15,-2 2-64-15,-3 1-16 0,-3 4 0 0,-5 6 0 0,1 1-256 0,-2 3-64 16,-1 1-16-16,-1-3 0 15,0 2-1792 1,-3 9-368-16,0 10-64 0,0 0-13136 0</inkml:trace>
  <inkml:trace contextRef="#ctx0" brushRef="#br4" timeOffset="142407.54">12873 13840 24879 0,'0'0'2208'0,"0"0"-1760"16,0 0-448-16,0 0 0 0,0 9 1344 0,-2 4 176 15,0 3 32-15,-2 3 16 0,-1 4-928 0,-1 4-192 16,-2-3-48-16,0 6 0 0,-1 0-176 0,1 2-32 16,-3-1-16-16,-6 13 0 0,1-8 48 0,1-3 16 15,1-1 0-15,3-4 0 0,2-8 16 0,2-4 0 16,2-6 0-16,5-10 0 0,0 0 384 0,0 0 96 16,8-5 16-16,5-7 0 0,1-2 208 0,2-1 64 15,2-9 0-15,2 1 0 0,3-4-608 0,1 1-112 16,2 4-32-16,-7 4 0 0,2-2-144 0,5-3-128 15,3 0 144-15,0 3-144 0,1 2 0 0,0 0 128 0,1 2-128 16,-2 4 0-16,-4 6 0 0,-1 5 0 0,-2 5 0 0,-3 4 0 16,-4 3 0-16,-2 5-160 0,-3 4 160 15,-1 5-128-15,-3-6 128 0,-2 2 0 0,-1 5 0 0,-4 14-128 16,-5 0 128-16,-1-2-160 0,-2-2 160 0,0-6-160 16,-1-5-416-16,2-2-64 15,3-2-32-15,1-6 0 0,3-4-2400 0,1-11-464 0</inkml:trace>
  <inkml:trace contextRef="#ctx0" brushRef="#br4" timeOffset="142690.35">14409 13407 35935 0,'-16'-11'3200'0,"7"6"-2560"0,-1 2-512 0,0 8-128 16,-2 1-144-16,-3 9-48 0,-4 4-16 0,0 11 0 15,-1 6 208-15,0 5 0 0,3 2 0 0,-2 7 160 16,1 7-160-16,0 7 0 0,0-1 0 0,0 5 128 16,-2 1-128-16,0 1 0 0,-4 0 0 0,2-1 0 15,2-6 0-15,2-4 0 0,3-12 0 0,2-6 0 31,4-8-672-31,-1-5-64 0,2-9-16 0,4-3 0 16,2-6-1552-16,2-10-320 0</inkml:trace>
  <inkml:trace contextRef="#ctx0" brushRef="#br4" timeOffset="143012.65">14853 13601 26719 0,'0'0'2368'0,"0"0"-1888"15,0 0-480-15,0 0 0 0,-9 10 832 0,-4 0 64 16,-3 6 0-16,-4-1 16 0,-5 1-400 0,-2 2-96 16,-5 0-16-16,-4 2 0 0,-5 5-96 0,-3-1-32 15,-4 5 0-15,-1-2 0 0,0 1-16 0,-1-3 0 16,1 4 0-16,2-1 0 0,1 3-128 0,6-2-128 16,6-5 144-16,2-2-144 0,4-4 256 0,6-2-32 15,8-1-16-15,3-1 0 0,6-4 240 0,7 2 64 0,-2-12 0 16,12 13 0-16,4-2-48 0,1-1 0 0,5-6 0 0,3 6 0 15,2-1-112-15,-3 3-32 0,2-4 0 0,-1 5 0 16,-2 0 32-16,-3 0 0 0,-1 1 0 0,-2 2 0 16,-4-1-160-16,-3 1-48 0,-4-2 0 0,-1-3 0 15,-2 2-144-15,-2-2 0 0,-1-2 0 0,0-9 0 32,-1 11-528-32,1-11-192 0,4 9-48 0,-4-9-10880 0,0 0-2192 0</inkml:trace>
  <inkml:trace contextRef="#ctx0" brushRef="#br4" timeOffset="143406.96">15240 13836 35935 0,'-14'3'1600'0,"3"2"320"16,-1 4-1536-16,-5 5-384 0,-1 5 0 0,-2 6 0 0,-3 3 0 0,0 4 0 15,-1 2 0-15,1-1 0 0,0-3 192 0,3 1-48 16,0 5 0-16,2-3 0 0,3-1-144 0,2-7 0 16,0 2 0-16,3-7 0 0,4-5 128 0,3-4-128 15,3-11 0-15,0 0 128 0,10 2 208 0,2-6 48 16,4-2 0-16,3-8 0 0,3-4 128 0,3 0 16 16,2-1 16-16,2 0 0 0,1-2-240 0,-1-3-48 15,3 1-16-15,-2 1 0 0,-1 0-112 0,2-2-128 0,1 1 176 16,-2 6-176-16,-5 5 144 0,0 3-144 0,-6 5 0 0,-4 3 144 15,0 5-144-15,-3 5 0 0,-3 6-192 0,-2 4 192 16,-3 0-192-16,-1 5 192 0,-5 2-160 0,0 4 160 16,-3 0 0-16,0 1 0 0,1 2-128 15,0 2 128-15,1-1-176 0,2-2 16 0,1-3 0 0,5-1 0 32,4-8-528-32,3 2-96 0,0 0-32 0,5-5 0 15,3-4-1584-15,4-3-320 0,16-2-64 0,2-6-16 0</inkml:trace>
  <inkml:trace contextRef="#ctx0" brushRef="#br4" timeOffset="143761.07">16378 13934 35007 0,'-34'-13'1552'0,"11"8"320"0,-3 3-1488 0,-1 1-384 16,-4 2 0-16,1 4 0 0,-6 8 448 0,1 4 0 15,-3 5 16-15,2 2 0 0,3 3-304 0,2-2-160 16,3 4 160-16,4-1-160 0,5 0 0 0,6 3 0 16,6-3 0-16,4 1 0 0,6 0 0 0,6-4-192 15,3-3 192-15,8-3-160 0,4-3 160 0,4-5 0 16,3-7 0-16,4-2 0 0,0-2 0 0,3-3 0 16,1-2 160-16,-4-7-160 0,-2-2 192 0,0-1-48 15,-1-2-16-15,-3 2 0 0,-5-3 192 0,-2-5 16 16,-4-1 16-16,-5 1 0 0,-6 2-16 0,-3 1 0 15,-7-1 0-15,0 2 0 0,-6 3-128 0,-4 2-16 0,-5 2-16 0,-3-1 0 16,-5 5-176-16,1-3 0 0,-1 4 0 0,1 0 0 16,0 5-208-16,2-1-32 0,2 2 0 0,5 0 0 31,3 1-576-31,5 1-112 0,8-1-32 0,0 0 0 16,0 0-1632-16,9-3-336 0,9 1-64 0</inkml:trace>
  <inkml:trace contextRef="#ctx0" brushRef="#br4" timeOffset="144198.09">16733 13956 23951 0,'-15'4'1056'0,"5"1"224"0,-3 0-1024 0,0 4-256 0,1 5 0 0,-2 3 0 0,-2 5 1328 0,2 0 208 15,0-3 32-15,3 2 16 0,1 1-832 0,3 2-176 16,2 0-16-16,4-1-16 0,1-1-256 15,3-2-48-15,4-2-16 0,3-3 0 0,4-2 80 0,4-3 16 16,1-5 0-16,5-4 0 0,3-1-64 0,1-4 0 16,0-4 0-16,2 0 0 0,2-3 80 0,-1 0 16 15,-3-1 0-15,-3-5 0 0,-2-1 160 0,-4 2 48 16,-2 4 0-16,-2 1 0 0,-4-3-112 0,-1 3 0 16,-2 4-16-16,-8 7 0 0,0 0-304 0,0 0-128 15,0 0 128-15,0 0-128 0,-6 15 0 0,1 1 0 16,0 0 0-16,-1 2 0 0,1 1-128 0,3 0 128 15,2 0 0-15,0 0 0 0,4-4 0 0,2-2 0 0,4 0 0 16,2-2 0-16,0-6 0 0,6-1 0 0,2-4 0 0,2-2 128 16,1-2 0-16,1-5-128 0,2 0 192 0,0-5-64 15,0-4 48-15,-1 1 0 0,-2-3 0 0,-3 1 0 16,-1-1 128-16,-1-3 16 0,-1-4 16 0,-3 1 0 16,-2-5 16-16,1-3 0 0,0-3 0 0,-3 5 0 15,-2 7-176-15,-2-2-48 0,-1 4 0 0,-1 4 0 16,-2 1-128-16,0 3 128 0,-2 4-128 0,0 11 128 31,-4-8-1344-31,4 8-288 0,-5-4-48 0,5 4-10464 0,0 0-2080 0</inkml:trace>
  <inkml:trace contextRef="#ctx0" brushRef="#br4" timeOffset="144599.09">17986 13785 27583 0,'-11'13'1216'0,"5"2"256"0,-3 11-1168 0,-3-1-304 16,-2 6 0-16,-3 2 0 0,-5 4 1280 0,-1 2 208 15,0-2 48-15,-5-2 0 0,-2-4-544 0,-1-3-96 16,2 0-32-16,2-5 0 0,3 0-528 0,2-6-96 16,5-3-32-16,4-2 0 0,4-6 96 0,9-6 16 15,0 0 0-15,0 0 0 0,8-6 352 0,4-7 80 16,6-1 16-16,4-2 0 0,3-5-288 0,3 1-48 0,3 0-16 15,-2-3 0-15,1-3-240 0,3 1-48 0,2-7-128 0,0 3 192 16,2 2-48-16,0-1-16 0,-1 3 0 0,-1 5 0 16,1 6-128-16,-1 3 0 0,-1 4 0 0,-5 7 0 15,-5 2 0-15,-4 10-176 0,-3 3 48 0,-4 5 0 16,-3 3 128-16,-5 5 0 0,-5 0 0 0,-3 4 0 16,-3 1 0-16,-3-3 0 0,-2 2 0 0,-3 0 0 15,-3 2-176-15,0-1 0 0,2-5 0 0,3-1 0 16,1-7 176-16,6-2-208 0,-1-1 80 0,3-5 128 31,3-12-528-31,3 11 16 0,-3-11 0 0,11 8 0 0,3-4-2160 16,2-1-416-16,1-3-96 0,8-1-16 0</inkml:trace>
  <inkml:trace contextRef="#ctx0" brushRef="#br4" timeOffset="144932.17">19186 13796 23951 0,'-9'-14'2128'0,"1"2"-1696"15,-1 2-432-15,-2 4 0 0,-2-2 2704 0,-4 3 464 16,-1 5 96-16,-2 2 0 0,-4 5-2464 0,1 0-496 16,0 6-112-16,3 1 0 0,2 1-192 0,5 4 0 15,4 6 0-15,5-3 0 0,3 3 0 0,5 3 0 16,4 6 0-16,2-2 0 0,2-4 0 0,4 2 0 0,0 2 0 15,2-3 0-15,-1 2 256 0,-1 2-16 16,-1 1-16-16,-2-2 0 0,-3 0 80 0,-3-3 16 16,-4-1 0-16,-3-5 0 0,-3-3-128 0,-6-1-32 0,-4-2 0 0,-5-2 0 15,-6-5 192-15,-5-2 32 0,-6-6 16 0,-3-3 0 16,-6-4-16-16,-3-5 0 0,0-3 0 0,0-1 0 16,1-4-256-16,1-3-128 0,4-2 128 0,1 0-12544 15,6-5-2496-15</inkml:trace>
  <inkml:trace contextRef="#ctx0" brushRef="#br4" timeOffset="145478.13">21806 13874 2751 0,'12'-9'256'0,"-5"4"-256"15,1-3 0-15,-2 1 0 0,1 1 3408 0,-1-3 640 16,0 0 128-16,-2-2 32 0,-1 0-1856 0,-3 2-368 16,-2-1-80-16,-4 0-16 0,-5 0-336 0,-6 6-64 15,-6 4-16-15,3 4 0 0,-8 2-784 0,-6 1-176 0,-6 0-16 0,-4 6-16 16,-1 2-144-16,-2 4-16 16,-1 3-16-16,-1 1 0 0,2 2 176 0,2-1 32 0,1 4 16 0,8-2 0 15,4 2-128-15,8-4-16 0,5 1-16 0,1 3 0 16,9-5 112-16,9-4 32 0,6-3 0 0,11-1 0 15,7-1-144-15,6 0-32 0,5-5 0 16,3 1 0-16,4-4-336 0,1 2 0 0,2-2 0 0,0-2 0 16,2-2-2944-16,-5-2-592 15,10-3-128-15,-8 1-32 0</inkml:trace>
  <inkml:trace contextRef="#ctx0" brushRef="#br4" timeOffset="145638.97">22274 14289 32591 0,'-17'16'1440'0,"6"0"304"0,-2 4-1392 0,-2 3-352 15,-3 2 0-15,2 2 0 0,2-2 336 0,1 3 0 0,2-2 0 0,2 3 0 16,2 0-336-16,3-1 0 0,3 1 0 0,4-7-14960 16</inkml:trace>
  <inkml:trace contextRef="#ctx0" brushRef="#br4" timeOffset="146260.97">23635 13591 30575 0,'0'0'1344'0,"-2"-10"304"0,2 10-1328 0,0 0-320 16,0-9 0-16,0 9 0 0,0 0 320 0,0 0-16 15,0 0 0-15,0 0 0 0,0 0-304 0,5 14 0 16,-4 4 0-16,2-1 0 0,-1 4 0 0,1-1 0 16,-1 3 0-16,2 5 0 0,1-3-128 0,3 6 128 0,1-2 0 0,2 2-144 15,1-1 144-15,0-4 128 0,1-1-128 0,0-1 176 16,-1-2-48-16,0 1-128 0,-2 1 192 0,-1-4-64 16,-3-5-128-16,-1-1 192 15,-2-2-192-15,-4-1 192 0,1-11-192 0,-7 7 128 16,-3-2-128-16,-1 0 128 0,-3-3 208 0,-4 0 48 0,-1-4 0 0,-2 2 0 15,0-1-160-15,-1 0-32 0,1-2 0 0,-1-2 0 16,-2 0-64-16,4 2-128 0,-1 2 176 0,3-1-176 16,2-1 144-16,2 1-144 0,1-1 0 0,3 3 144 15,1 5-144-15,9-5 0 0,0 0 0 0,0 0 0 16,0 0 304-16,3 13-32 0,4 0 0 0,1 1 0 16,1-4 32-16,1 2 0 0,-1 5 0 0,0-2 0 15,-2 0-304-15,0 2 160 0,-3 1-160 0,-3 1 128 16,-1 1-128-16,0 1 0 0,-4 0 0 0,-1 1 128 15,-1-1-128-15,-2 0 0 0,0-1 0 0,1-1 0 0,0-1 0 16,1-3 0-16,0 0 0 0,2-4 0 16,4-11-960-16,-3 11-256 0,3-11-64 15,0 0-14224-15</inkml:trace>
  <inkml:trace contextRef="#ctx0" brushRef="#br4" timeOffset="147022.62">25309 13771 24879 0,'-2'-11'2208'0,"-1"3"-1760"0,2-1-448 0,1 9 0 16,0 0 560-16,0 0 16 0,-4-6 16 0,4 6 0 15,0 0 32-15,-10 0 0 0,0 3 0 0,0 6 0 16,0-2-304-16,-2 7-64 0,1 3-16 0,-2 2 0 16,0 1 64-16,-2-1 16 0,-2 3 0 0,0-3 0 15,-2-3 128-15,0 1 48 0,1 1 0 0,1-3 0 16,3 0 160-16,1-3 48 0,3-2 0 0,3 2 0 15,2-3-80-15,1 3-16 0,1-3 0 0,2 0 0 0,1-9-160 0,0 0-48 16,0 0 0-16,0 0 0 0,0 0-144 0,0 0-16 16,0 0-16-16,0 0 0 0,0 0-32 0,0 0-16 15,0 0 0-15,0 0 0 0,0 0-48 0,9-8-128 16,-9 8 192-16,0 0-64 0,8-9-128 0,-3 3 0 16,-5 6 0-16,0 0 128 0,6-9-128 0,-6 9 0 15,5-8 0-15,-5 8 0 0,0 0 0 0,6-10 0 16,-6 10 128-16,4-8-128 0,-4 8 0 0,0 0 0 15,0 0 0-15,0 0 0 0,4-11 0 0,-4 11 0 16,0 0 0-16,0 0 0 0,0-8-160 0,0 8 160 16,0-9-208-16,0 9 80 0,0 0 128 0,0 0-128 15,0 0 128-15,1-6-128 0,-1 6 128 0,0 0 0 16,0 0 0-16,0 0-128 0,4-13 128 0,-4 13 0 0,0 0 0 0,4-7-128 16,-2-3 128-16,-2 10 0 0,3-11-144 0,-3 4 144 15,0 7 0-15,0-8 0 0,0 8-144 0,-5-10 144 16,5 10 0-16,-5-6 0 0,-3-2 0 0,-1 3 0 15,0 4 0-15,-3-1 0 0,-4 2-128 0,0 0 128 16,-1-1 0-16,0 4-160 0,-2-1 160 0,-2 3-128 16,-2 2 128-16,0-2 0 0,-1 4 0 0,-1 2 0 15,-3 4 0-15,-1 2 0 0,-2 2 0 0,2 1 0 16,2 1 0-16,-2 0 0 0,1 2 128 0,4-1-128 16,5-3 0-16,2 1 0 0,5-1 0 0,3 0 128 15,5 0 0-15,5 0 0 0,4 0 0 0,7-1 0 16,3 0 176-16,5 0 32 0,2 0 16 0,2-1 0 15,3 1-64-15,1-1-16 0,2-2 0 0,2 0 0 16,1 0-144-16,1-1-128 0,2-3 144 0,0 0-144 0,3 3 128 16,0-4-128-16,-1 2 0 0,-1-5 0 0,0 2 0 0,-4-2 0 15,-2 3 0-15,-3-6-160 16,-2-2-1248-16,-1 1-256 16,-4-1-64-16,-1-1-9920 0,1-1-1984 0</inkml:trace>
  <inkml:trace contextRef="#ctx0" brushRef="#br4" timeOffset="147371.09">25585 14397 35935 0,'0'0'3200'0,"3"-12"-2560"0,3 6-512 0,3 0-128 15,2 3 192-15,3 2 0 0,4 1 16 0,3 1 0 16,-1 2-16-16,-1 2 0 0,-1-3 0 0,-3 3 0 16,-4 4-192-16,-2 0 0 0,-4 4 0 0,-2 0 0 15,-6-3 0-15,-2 5 0 0,-4 4 0 0,-3 0 0 16,-4-1 0-16,-1 0 0 0,-4 0 0 0,1-3 144 16,-2 0 112-16,3-5 32 0,3 0 0 0,4 2 0 15,5-2 416-15,4 1 64 0,3-11 32 0,10 12 0 16,6-1 16-16,6 3 0 0,9-4 0 0,1 1 0 15,2-8-288-15,6 1-48 0,3 3-16 0,2-5 0 16,1 1-272-16,5 0-48 0,4 3-16 0,1-3 0 16,1 4-128-16,-4 2 0 0,-3-3 0 0,-3 2 128 0,-1 1-256 0,-6-1-64 15,-4 1-16-15,-3 0-13488 16,-4 1-2688-16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3:07.74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4305 12558 9215 0,'-5'-3'816'0,"-2"2"-656"15,7 1-160-15,-7-3 0 0,0-6 2080 0,0 7 384 0,1 0 80 16,6 2 16-16,0 0-1424 0,0 0-288 0,-5-2-48 0,5 2-16 16,0 0-32-16,0 0-16 0,0 0 0 0,0 0 0 15,0 0-32-15,0 0-16 0,5 6 0 0,-5-6 0 16,0 0 208-16,14 3 32 0,1 1 16 0,-1-1 0 15,0-1-64-15,3 0-16 0,0 0 0 0,4 1 0 16,0 6-160-16,4-4-16 0,0-5-16 0,2 5 0 16,3 6-208-16,3-4-32 0,4 6-16 0,2-7 0 15,5-1 32-15,1-1 16 0,4-1 0 0,-1-3 0 16,0-3 48-16,3 2 0 0,0 0 0 0,2 1 0 16,1 2-176-16,0-1-16 0,1-2-16 0,-1 0 0 15,-4 0-64-15,1-1-16 0,0 2 0 0,0 0 0 16,1-3 0-16,0 1 0 0,2 4 0 0,-2-4 0 15,-2 0-16-15,1-2 0 0,0 0 0 0,-1-2 0 0,-3 6-64 16,0-1-16-16,0-2 0 0,0 0 0 0,1 1 0 16,-1 2-128-16,-4 2 192 0,2-2-64 0,2-1-128 0,-1 1 160 15,-2 3-160-15,1-1 160 0,-3-4-160 0,0 0 128 16,-2 2-128-16,-2 3 128 0,3 0-128 0,0 2 0 16,-1-3 0-16,-1 1 128 0,-4-2-128 0,1 1 128 15,1 2-128-15,-2-2 128 0,-1-4-128 0,1 2 0 16,0 5 144-16,-2-5-144 0,-2-2 0 0,-1 1 144 15,1-1-144-15,-2 2 0 0,-1 2 176 0,0-2-176 16,0-4 160-16,-1 2-160 0,-1 2 192 0,-1 0-64 16,-1 0-128-16,-1 0 192 0,0-3-192 0,-2 1 144 15,1 5-144-15,-4-3 128 0,-2 0-128 0,-1-1 0 16,1-2 144-16,-4 2-144 0,-3 1 0 0,-9 0 0 0,0 0 0 0,10 0 128 16,-10 0-128-16,0 0 0 0,0 0 0 0,0 0 0 15,0 0 0-15,0 0 0 0,0 0 0 0,0 0 128 16,0 0-128-16,0 0 0 0,0 0 0 0,-10 1 128 15,-2 2-128-15,-2-5 0 0,-3-4 0 0,-5 5 0 16,-6 6 0-16,-2-3 0 0,-3 0 0 0,-1-2 0 16,-3-2 0-16,-1 2 0 0,-4 3 0 0,-2-3 0 15,-1-3 0-15,-4 2 0 0,-2 2 0 0,-2 2 0 16,-5-3 0-16,-3 0 0 0,-2 0 0 0,2-1 0 16,0 2 0-16,-1 3 0 0,-3 0 0 0,-1 2 0 15,-4-5 0-15,0 2 0 0,-1-2 0 0,-1-1 0 16,-5 0 0-16,5 3 0 0,-3 2 0 0,0 0 0 15,-1-1 0-15,2-2 0 0,1 3 0 0,4 0 0 16,1-2 0-16,2-1 0 0,1 3 0 0,4-1 0 16,3-1 0-16,1-2 0 0,2 0 0 0,3-1 0 0,1 0 0 0,4 0 0 15,2 0 128-15,3 2-128 0,3-4 0 0,2 2 0 16,3 0 0-16,1 2 0 0,2 0 0 0,6 1 0 16,2 0 0-16,4 0-128 0,1-6 128 0,5 3 0 15,3 3 0-15,10-3 0 0,0 0 0 0,0 0 0 16,0 0 0-16,0 0 0 0,0 0 0 0,14 0-128 15,2-3 128-15,3 2 0 0,3 1 0 0,6 0-160 16,5-1 160-16,3-2 0 0,2 1-144 0,5-2 144 16,2-1 0-16,3 2-144 0,3-2 144 0,0 2 0 15,0 0 0-15,1 0 0 0,0 2 0 0,-4-1 0 16,-2-1 0-16,-4 2-128 0,-4 1 128 0,-4 2 0 16,-4 1 0-16,-5 2-128 15,-5-1-1024-15,-4 0-208 0,-5 2-48 0,-5 2-11504 0,-6-8-2304 0</inkml:trace>
  <inkml:trace contextRef="#ctx0" brushRef="#br0" timeOffset="2465.94">12383 12509 11055 0,'-21'-11'480'0,"7"3"112"0,0 4-464 0,0 3-128 0,-2-1 0 0,0-4 0 15,-3 3 1280-15,2 0 224 0,3 3 48 0,-2 0 16 16,3-4-672-16,2 2-144 0,1 1-32 0,1-3 0 16,0 0 208-16,2 1 32 0,1 1 16 0,0 1 0 15,-1 1-208-15,7 0-32 0,-6 0-16 0,6 0 0 16,-9 2-208-16,9-2-32 0,-5 5-16 0,5-5 0 16,0 0 80-16,0 0 16 0,-4 9 0 0,4-9 0 15,0 0 16-15,0 0 0 0,0 0 0 0,0 0 0 16,13 9 240-16,1-1 48 0,2-5 16 0,3-1 0 15,2 1-112-15,3 0 0 0,1 1-16 0,3-3 0 16,4-1-176-16,2 3-48 0,5-1 0 0,0-1 0 16,0-1-80-16,5 0-32 0,-2 0 0 0,5 0 0 0,1 0-48 15,1 0-16-15,2-1 0 0,3 0 0 0,2 1-96 16,2 1 0-16,2-1-16 0,2 0 0 0,2-5-112 0,3 0-128 16,2 2 176-16,2 1-176 0,0-1 192 0,1 3-192 15,1-3 192-15,1 1-192 0,-1 1 192 0,2-3-64 16,0 0 0-16,0 3-128 0,0 4 192 0,2-1-64 15,-1 3 0-15,4-5-128 0,-1-5 224 0,0 3-64 16,-1 2-16-16,-1-2 0 0,-6 0-144 0,1-1 0 16,1 1 144-16,-1 1-144 0,1 1 144 0,-2-2-144 15,0 0 192-15,-2 2-192 0,-2 0 192 0,2 0-64 16,2-2 0-16,-4 1-128 0,-1 0 176 0,0 1-176 16,1 0 160-16,-3 1-160 0,0-1 0 0,0-1 0 15,0-2 0-15,2 2 0 0,-1 1 144 0,1 0-144 0,0-1 128 16,1 0-128-16,-4 1 0 0,2 0 0 0,-2-2 128 0,2 1-128 15,-1-2 128-15,-2 1-128 0,2 1 192 0,-1 1-64 16,-2-4-128-16,3-1 0 0,-2-3 0 0,2 3 0 16,-2 1 128-16,3 2-128 0,-2-3 0 0,0-1 128 15,-4 3-128-15,4 0 192 0,1-2-192 0,1-3 192 16,-1 3-192-16,-1 0 128 0,2 0-128 0,-2 1 128 16,0 1-128-16,2-4 128 0,4-3-128 0,-2 4 128 15,-2-3-128-15,0 4 0 0,-3-4 0 0,0 1 0 16,-1-1 0-16,1 3 128 0,5 1-128 0,-1-2 0 15,-2 1 0-15,-1 2 128 0,-1-1-128 0,-2-1 0 16,-3 0 0-16,3 2 0 0,-3 0 0 0,0 1 0 16,-1 1 0-16,-1 1 0 0,-1-2 128 0,0 2-128 15,2-1 0-15,-3 0 0 0,-2-2 0 0,2 3 0 16,2 0 0-16,1-1 0 0,-3 2 0 0,2 0 0 0,0-1 0 16,1 0 0-16,1-1 0 0,-3 1 0 0,-1 1 0 0,1 1 0 15,3 3 0-15,3-1 0 0,-3-3 0 0,1 0 0 16,-4 0 0-16,2 0 0 0,3-1 0 0,-3-1 0 15,-6 2 128-15,4 2-128 0,3-1 0 0,-1 0 0 16,-1-2 0-16,-1 1 0 0,0 0 0 16,-1 0 0-16,0-1 0 0,2 1 128 0,-4-2-128 0,1 4 0 15,3 0 144-15,-1 2-144 0,-2-3 0 0,1-1 0 16,-3-1 0-16,4 1 128 0,-2-1-128 0,-1 1 0 16,-4 2 0-16,1 1 0 0,4-2 0 0,0 3 144 15,0-3-144-15,1 2 0 0,-1 0 0 0,2 0 0 16,1-2 0-16,-3 1 0 0,-5-1 144 0,1 1-144 15,1 2 0-15,0-1 144 0,2 0-144 0,1 0 0 0,-3 0 0 16,1-2 128-16,3 0-128 0,-4 0 0 0,-1-1 0 0,-2 2 128 16,0-1-128-16,-2-1 0 0,2 0 0 0,-3 0 0 15,-2 0 0-15,2 0 128 0,-1 0-128 0,1 1 0 16,1-1 0-16,-1 1 128 0,-1 3-128 0,-3-2 0 16,-2-4 0-16,0 5 0 0,1-1 128 0,-1 1-128 15,-3-2 0-15,1 2 0 0,0 3 0 0,1-3 0 16,-2-1 0-16,-1-1 0 0,0 2 0 0,0 1 0 15,-2 2 0-15,-2-2 0 0,-2 0 0 0,-3 0 0 16,0 2 0-16,-4-2 0 0,1-3 0 0,-1 2 0 16,-2 0 0-16,-4 1 0 0,-2-3 128 0,0 2-128 15,-2-2 0-15,0 1 0 0,-10-2 0 0,0 0 0 0,0 0 0 16,9 2 128-16,-9-2-128 0,0 0 0 16,0 0 0-16,0 0 0 0,0 0 128 0,0 0-128 0,0 0 0 15,0 0 0-15,-10 5 0 0,0 2 0 16,-2-4 0-16,0 1 0 0,-4 0 0 0,0 0 0 0,-1-3 0 0,-3 0 0 15,-2 1 0-15,-3-1 0 0,-4-1 0 0,-3 0 0 16,-4 0 0-16,0 0 0 0,-3 1 0 0,0 0 0 16,-4-1 0-16,0 2 0 0,-3-1 0 0,-3 0 0 15,4 0-144-15,-5-1 144 0,-6-2 0 0,-2-1 0 16,-3 3 0-16,-2-1 0 0,-1 0 0 0,-1-2 0 16,0-3 0-16,-4 2 0 0,-6 0 0 0,-2 1-128 15,-3-5 128-15,-2 4 0 0,1 2 0 0,-3 0 0 16,-1-2 0-16,-4-2 0 0,-3 0-128 0,1 3 128 15,-3-1 0-15,0-1 0 0,0 1-128 0,0 2 128 16,-2 1 0-16,0-2 0 0,-5 1-128 0,1-1 128 16,-3 3 0-16,-1 0 0 0,-2-1-160 0,-1 0 160 15,-1-1-128-15,0 2 128 0,0 0 0 0,-4 2-128 0,2-1 128 0,-2 3 0 16,0-2 0-16,-1 2-160 0,4-3 160 16,-2 3 0-16,2 0-128 0,1 1 128 0,-2-1 0 0,1 0 0 15,0-1-128-15,-2 4 128 0,2-3 0 0,-2-1 0 16,-1 2 0-16,4 1-128 0,3-4 128 0,-2 1 0 15,-3 0 0-15,0 1 0 0,1 0 0 0,2 0 0 16,2-2 0-16,-3 2-128 0,-3 0 128 0,3 1 0 16,0-1 0-16,1 1 0 0,-1 4 0 0,1-5 0 15,1-2 0-15,1 3 0 0,0 4 0 0,1-2 0 16,-3-4 0-16,0 1-128 0,1-4 128 16,2 5 0-16,0 3 0 0,-1 1 0 0,2-7-128 0,0 2 128 15,0 5-160-15,0-3 32 0,-2 5 0 0,2-9 0 0,2-3 128 16,2 2-192-16,-4 3 192 0,2-4-192 0,1-3 192 15,1 0 0-15,1-1 0 0,-1 4 0 16,-3 1 0-16,2-1 0 0,-2-4 0 0,4 2 0 0,3 2 0 0,-3 0 0 16,0 1 0-16,1-2-128 0,3-2 128 0,1 2 0 15,2 1 0-15,-1 0 0 0,1-3 0 0,2-2 0 16,4 1-128-16,2 2 128 0,-1-1 0 0,0 1 0 16,-2-7 0-16,5 4 0 0,-1 4 0 0,2 2 0 15,3-2 0-15,-2-1 0 0,1 2 0 0,1 0 0 16,2 3 0-16,1-3-128 0,2-1 128 0,4 1 0 15,6 2 0-15,1 1 0 0,0-2 0 0,1-1 0 16,2-3 0-16,3 3 0 0,2 3 0 0,6-2 0 16,2-1 0-16,3 4 0 0,3-1 0 0,1-1 0 15,2 2 0-15,0-2 0 0,3-2 0 0,3 2 0 0,2-1 0 0,0 0-128 16,1 4 128-16,3-5 0 0,2-5 0 0,5 5 0 16,1 5 0-16,4-2 0 0,0-4 0 0,3 2 0 15,3 0 0-15,6-1 0 0,-8 5 0 0,8-5 0 16,0 0 0-16,0 0-160 0,0 0 160 0,0 0 0 15,0 0-304-15,14 7 48 0,0-4 16 0,5 1 0 32,3 4-1152-32,5 1-224 0,2-2-48 0,5 2-10784 0,6-2-2144 0</inkml:trace>
  <inkml:trace contextRef="#ctx0" brushRef="#br1" timeOffset="9979.35">12304 3644 18431 0,'0'0'1632'0,"7"-11"-1312"16,-3-3-320-16,1-1 0 0,-1 1 848 0,-1 3 112 16,-3-3 0-16,0-2 16 0,0 0 64 0,-3 1 16 15,-3-1 0-15,0 2 0 0,-2-3 64 0,-2-1 16 16,0 0 0-16,-3 0 0 0,-2-1-16 0,-1-2 0 15,-3 2 0-15,-2-2 0 0,-3 1-272 0,-3 0-48 16,-2-3-16-16,-5-3 0 0,-3 2-144 0,-4-1-48 16,-4 2 0-16,-1 1 0 0,-1-1-64 0,-2-1-16 15,1 1 0-15,1 0 0 0,0-1-48 0,-1 3-16 16,-3 2 0-16,0 0 0 0,-4-1-48 0,3 1-16 16,0 2 0-16,3-2 0 0,3-1-112 0,-1 4-16 15,0-1-16-15,1 6 0 0,2 1-96 0,-2-2-16 16,-1 5 0-16,0-3 0 0,-3 2-128 0,1-2 0 15,-2 3 144-15,16 2-144 0,-3 2 0 0,-1-1 0 16,-3 1 0-16,-1-1 128 0,-3-2-128 0,-4 0 0 16,1 2 0-16,-2-1 0 0,1 1 0 0,1 1 0 0,1 0 0 0,0 3 0 15,0 0 0-15,0 2 0 0,1 1 0 16,-1 0 0-16,-2 4 0 0,0-2 0 0,2 1 0 0,-1 3 0 16,-1 1 0-16,2 3 0 0,1 2 0 0,0 3-128 15,0 2 128-15,1 3 0 0,-3 1 0 0,4 1-128 16,-1 1 128-16,3-2 0 0,0 6 0 0,2-2 0 15,3 2 0-15,-3 1 0 0,3-1 0 0,1 3-128 16,0 2 128-16,0 0 0 0,2 3 0 0,-1 3 0 16,-2 3 0-16,1 3 0 0,0 2 0 0,2 3 0 15,0 3 0-15,2-1 0 0,2 0 0 0,1 0-128 16,2 5 128-16,4-1 0 0,3 4 0 0,0 2 0 16,1 2 0-16,0-2 0 0,3 0 0 0,1-1 176 0,0 2-176 0,1 3 0 15,-3 3 0-15,4-1-176 0,0-4 176 0,3-1 0 16,1-3 0-16,2 1 0 0,3-2 0 0,1 2 0 15,2 0 0-15,3-1 128 0,4-2-128 0,3 2 0 16,0-2 0-16,4-2 0 0,-1 1 0 0,3 0 0 16,2-1 0-16,0-1 0 0,3-3 0 0,0 1 0 15,3-2 0-15,2 0 128 0,4-3-128 0,0-1 0 16,0-4 0-16,1 0 0 0,3-3 0 0,-3 1 0 16,2-3 0-16,12 12 0 0,-2-10 0 0,-1-4 0 15,-5-5 0-15,3-1 0 0,2-3 0 0,0-5 0 16,-3 0 0-16,5-1 0 0,1-3 0 0,1 2 0 15,2-4 0-15,2-1 0 0,2 0 0 0,-2-3 0 16,1-3 0-16,-2 2 128 0,0 0-128 0,1-3 0 16,1 3 0-16,4 1 0 0,-1-4 0 0,1 1 0 15,-1-2 0-15,-1 0 128 0,-1-1-128 0,-2-2 0 16,-1-2 0-16,3 0 0 0,-1 0 0 0,3-4 0 16,0-2 0-16,2 0 128 0,0-1-128 0,1-3 176 0,0-6-176 15,-1-2 192-15,2-1-192 0,4-3 192 0,2-1-192 0,3-1 192 16,0-2-192-16,0-1 192 0,-3-2-192 0,0 1 192 15,1-7-48-15,-2 5 0 0,2-4 0 16,-1 4 0-16,1-3-144 0,-1-1 160 0,-1 4-160 0,0-7 160 16,-5-2-160-16,0 0 0 0,-1-3 0 0,1 2 128 0,-1-2-128 0,0-5 0 15,-1-4 144-15,-2-7-144 0,-2-8 192 0,-1-7-48 16,-2-6 0-16,-1-2 0 0,-3-7 32 0,1-3 0 16,1-4 0-16,-2 1 0 0,-1-1-32 0,-4 5 0 15,-2 5 0-15,-3 2 0 0,-4 6 0 0,-5 7 0 16,-2 1 0-16,-6 9 0 0,-4 4 80 0,-6 8 16 15,-3 3 0-15,-7 3 0 0,-6 1-64 0,-4 3-16 16,-4 1 0-16,-4 5 0 0,-6-1-160 0,-1 4 0 16,-3-1 0-16,-2 4-176 15,-3 3-1040-15,0 1-224 0,-1 6-32 0,-3 4-16 16,1-1-1440-16,0 5-272 0,1 4-64 0</inkml:trace>
  <inkml:trace contextRef="#ctx0" brushRef="#br1" timeOffset="10917.05">9675 7313 19343 0,'5'-18'1728'0,"0"9"-1392"16,1 2-336-16,3-3 0 0,1 2 1552 0,3-2 240 15,0 2 64-15,-5-1 0 0,3 4-1328 0,-2-2-256 16,-2 2-48-16,1 1-16 0,-2 1 832 0,-6 3 176 16,0 0 16-16,0 0 16 0,0 0-112 0,0 0-32 15,4 5 0-15,-4 4 0 0,0-1-384 0,-5 4-80 16,0 5 0-16,-2 1-16 0,-1 3-176 0,-3 2-16 16,0 5-16-16,-3 1 0 0,0 7-128 0,0 5-32 15,-3 1 0-15,-7 20 0 0,3-2-112 0,-1-3-16 16,-1 3-128-16,3-2 192 0,0-2-32 0,-1 1-16 0,2 8 0 0,-1 0 0 15,-3 4-16-15,0 0 0 0,3 3 0 0,1-1 0 16,1 0-128-16,0-1 128 0,0 0-128 0,3 1 128 16,-2 1-128-16,5 1 192 0,-2-3-192 0,2-3 192 15,2 1 32-15,0-1 16 0,0 3 0 0,0-4 0 16,1-1 32-16,-3 0 16 0,1-4 0 16,-2 2 0-16,-1-2-96 0,0 5 0 0,0 2-16 0,0-2 0 0,3 1-48 15,-2 2 0-15,2 1 0 0,-1 1 0 0,-1-3 48 0,1 1 0 16,-2 0 0-16,1 2 0 0,0 1-176 0,1-4 160 15,0-3-160-15,-1-2 160 0,1 4-16 0,-2 1 0 16,0-2 0-16,1-1 0 0,0 2 16 0,-1-2 0 16,0-7 0-16,3-3 0 0,-3 0 32 0,3 1 0 15,-1-2 0-15,2 0 0 0,-1-2-64 0,0 0 0 16,1 0 0-16,-1-2 0 0,-2-3-128 0,3-2 128 16,-3-1-128-16,4-13 128 0,0 6-128 0,-2 1 0 15,-1 0 144-15,1 3-144 0,-2-1 0 0,2 0 144 16,-2 1-144-16,2 0 0 0,-1-6 144 0,1-1-144 15,-2-3 0-15,2 0 144 0,-1-1-144 0,3-2 0 16,0 2 144-16,1 0-144 0,-3-4 0 0,1 2 128 0,0-2-128 16,-1 0 0-16,2 0 0 0,0 1 0 15,2-3 0-15,0 0 128 0,-1 1-128 0,2-2 0 16,-2 0 0-16,4-3 0 0,-1-3 0 0,2-2 0 16,-3 0 0-16,5-2-128 0,-1-5 128 0,0-1 0 15,2-7-144-15,0 0 144 0,-2 7-384 0,2-7 0 16,0 0 0-16,0 0 0 15,0 0-320-15,-1-9-64 0,-1 0 0 0,1-5-16 16,-2-1-1600-16,2-3-320 0,0-2-64 0,-3-1-8768 0,2 3-1760 16</inkml:trace>
  <inkml:trace contextRef="#ctx0" brushRef="#br1" timeOffset="11222.87">8013 12366 39967 0,'-14'26'880'0,"17"-16"176"0,1 6 32 0,-1 4 48 0,-1 7-912 0,0 1-224 0,1 4 0 0,1 2 0 0,-1 3 496 0,1 2 48 15,1 4 16-15,0-1 0 0,0 0-160 0,2 3-16 16,-1-2-16-16,2 1 0 0,-1-4-80 0,4-3-16 16,3-4 0-16,0-5 0 0,3-3-32 0,1-6-16 15,2-2 0-15,7-7 0 0,2-1-64 0,6-9-16 16,5-3 0-16,4-8 0 0,0-4 80 0,4-10 16 15,6-8 0-15,3-7 0 0,7-9-112 0,2-7 0 16,5-5-128-16,3-3 192 0,-2-5-192 0,3-2 0 16,4-4-144-16,34-31 144 15,-5 11-1888-15,-10 6-288 0,-9 3-48 0,-7-2-16240 0</inkml:trace>
  <inkml:trace contextRef="#ctx0" brushRef="#br1" timeOffset="11719.15">17919 3063 2815 0,'0'0'128'0,"0"0"16"0</inkml:trace>
  <inkml:trace contextRef="#ctx0" brushRef="#br1" timeOffset="12680.87">18544 3138 2751 0,'23'-2'128'0,"-11"1"16"0,2 0-144 0,2-2 0 0,3-2 0 0,3 1 0 15,0 1 4192-15,-1-1 800 16,1-5 176-16,-1 4 16 0,1-4-2944 0,-2 0-576 0,-2-1-128 0,-1 0-32 16,-2-3-288-16,-4 0-48 15,-2-1-16-15,-2 0 0 0,-4-1 16 0,-1 1 0 0,-4 0 0 0,-3 0 0 16,-4-1-272-16,-5-3-64 0,-3-1-16 0,-5 0 0 15,-3 0-272-15,-5 1-48 0,-4-2-16 0,-4-1 0 16,-5 1-224-16,-6 0-32 0,-3 1-16 0,-5 0 0 16,-5-2-80-16,-2 1 0 0,-1-2-128 0,-2 3 192 15,0 1-48-15,-7 1-16 0,-2-1 0 0,-3 1 0 16,-2 2-128-16,0-3 192 0,1 2-192 0,-1 0 192 16,-2 1-192-16,-1 3 192 0,-1 3-192 0,-1-2 192 15,-1 4-192-15,0-2 0 0,-2 6 0 0,0 2 128 16,-1 1-128-16,1 3 0 0,0 0 0 0,0 4 0 0,1 2 0 0,-1 3 0 15,-1 5 0-15,3 1 0 0,2 1 0 0,2 4 0 16,1 2 0-16,-1-1 0 0,1 2 0 16,-1 2 0-16,4 3 0 0,2 2 0 0,0 3 0 0,4 2 0 15,-2 0 0-15,2 2 0 0,3 5 0 0,2 3 0 16,3 1 0-16,6 3 128 0,5 2-128 0,2 0 0 16,2 3 0-16,3 4 0 0,4 2 0 0,2 3 0 15,4-3 0-15,4 3 128 0,3 2-128 0,3-3 0 16,3 1 0-16,-8 28 0 0,7-8 0 0,4-6 0 15,5-7 0-15,3-7 0 0,2-3 0 0,3 1 0 16,4-3 0-16,0 5 0 0,3-1 0 0,0 0 0 16,1-6 0-16,-2 5 128 0,1-3-128 0,1 5 0 15,3-4 0-15,-2 6 128 0,0 2-128 0,-1 1 0 16,0 0 0-16,0 0 0 0,0-2 0 0,3 1 0 16,-3 2 0-16,1-1 0 0,-1-2 0 0,3-4 0 15,0 1 0-15,4-6 0 0,-1-4 0 0,4 1 0 16,3-1 0-16,2 0 0 0,2-2 0 0,1 2 0 15,2-2 0-15,4-1 0 0,4-1 0 0,4 0 0 0,0-3 0 16,3-4 0-16,2 2 0 0,1-3 0 16,0 3 0-16,3-5 0 0,4 1 0 0,2-3 0 0,3-1 0 15,6-1 0-15,7 0 0 0,-4-5 0 0,4-3 0 0,-2-3 0 16,1-3 0-16,0-3 0 0,2-6 0 0,3-2 0 16,3-1 128-16,3-3 0 0,0-8 0 0,4-4 0 0,3-5-128 15,6-2 0-15,4-2 0 0,3-4 0 0,1-2 0 0,3-4 160 16,3-6-160-16,2 3 160 0,6-3-160 15,0-2 0-15,-1-1 0 0,5-4 128 0,3-4-128 0,1-1 0 16,-3-1 0-16,3-3 0 0,1-7 0 0,-3-5 0 16,-2-5 0-16,-3-8 0 0,-1-8 0 0,0-7 192 15,0-8-192-15,2-8 192 0,-9-13 0 0,2-4 0 16,3-9 0-16,-7 1 0 0,-2 2-32 0,-7 1 0 16,-9 8 0-16,-10 12 0 0,-8 15 96 0,-12 14 32 15,-12 4 0-15,-9 8 0 0,-9 5 80 0,-10 8 16 16,-6 2 0-16,-10 7 0 0,-4 2-240 0,-8 3-144 0,-6 0 192 15,-8 5-192 1,-8 0-256-16,-6 6-144 0,-6 0-48 0,-5 4 0 16,-7 5-1712-16,-8 1-336 0,-8 2-80 0,-2 6-9632 0,-3 4-1920 15</inkml:trace>
  <inkml:trace contextRef="#ctx0" brushRef="#br1" timeOffset="13586.31">15459 7004 40543 0,'-10'-34'3600'0,"6"15"-2880"16,1 0-576-16,1 2-144 15,2 2-576-15,0 4-128 0,0-1-48 0,0 12 0 0,0 0 432 0,0 0 96 16,0 0 16-16,0 0 0 0,0 0 80 0,0 0 128 16,0 13-208-16,-1 6 80 0,-3 6 128 0,-2 7 0 15,-2 5 0-15,-7 7 0 0,-5 5 128 0,-4 8-128 16,-2 3 160-16,-3 6-160 0,-5 6 160 0,-5 3-160 16,-5 4 160-16,-4 5-160 0,-3 4 176 0,0-3-176 15,-1-3 192-15,0 6-192 0,3 5 320 0,2 2-32 16,3-3-16-16,-3-2 0 0,-1 0 96 0,-3 2 16 0,1 2 0 0,2 1 0 15,1-2-160-15,1-3-32 16,0 0 0-16,4-1 0 0,2 0 16 0,2 0 0 0,3-3 0 16,-3-5 0-16,0 2 112 0,-1-5 32 0,-1 2 0 0,3-1 0 15,0 4-160-15,2-6-48 0,-1 2 0 16,3 1 0-16,1 0-144 0,-1 3 160 0,0 1-160 0,2-3 160 16,1-1-160-16,0-1 128 0,-2 5-128 0,-1-3 128 15,0 4-128-15,0-2 128 0,-4-5-128 0,1 0 128 16,1-1 0-16,0-4-128 0,0 1 192 0,3-1-64 0,3-4 96 15,-2-1 16-15,2-10 0 0,4 2 0 0,-1 1-112 0,2-4 0 16,1 2-128-16,2 2 192 0,-2 0-192 0,0-1 176 16,-3-2-176-16,2-1 160 0,0-3-160 0,0-1 0 15,-3 0 0-15,4 1 128 0,2-1-128 0,0 0 0 16,1 1 0-16,1-3 128 0,0-6-128 0,0 0 128 16,2-6-128-16,1-3 128 0,3 1-128 0,0-2 160 15,1 0-160-15,2-5 160 0,-1-3-160 0,4 2 128 16,-6-5-128-16,5-6 128 0,1 2 48 0,-1 1 0 15,-2 0 0-15,0 0 0 0,2-1-176 0,-2-1 0 16,4-1 0-16,-2 0 0 0,0-3 0 0,1-2 0 16,-1-1-144-16,2 1 144 0,0-3 0 0,0 0 0 15,0 1 0-15,1-5 0 0,0 2 0 0,2-1 0 16,0-2 0-16,0 0 0 0,3-5 0 0,-3 8 0 16,1-3 0-16,-1 1 0 0,0 3 0 0,-1 0 0 15,-1 0 0-15,0 3 0 0,-1-4 0 0,1 5 0 16,0-3 0-16,-1 2 0 0,0 0 0 0,-1 0 0 15,0-1 0-15,0 1 0 0,2-5 0 0,0 1-160 16,1 0 160-16,2-4-192 0,2-4 192 0,0 0 0 16,0 0 0-16,0 0-128 15,0 0-592-15,0 0-112 0,-4-6-32 0,-1-5 0 16,1 1-1712-16,0-4-352 0,0-3-64 0,1 0-13504 0</inkml:trace>
  <inkml:trace contextRef="#ctx0" brushRef="#br1" timeOffset="13891.18">12257 12917 40255 0,'-12'3'1792'0,"12"-3"352"0,-5 7-1712 0,0 1-432 0,2 5 0 0,-1 2 0 15,3 4-448-15,0 3-192 0,1 1-16 0,0 3-16 0,2 1 672 0,1 5 224 16,1 0 0-16,1 1 0 0,1 0-16 0,2 0 0 15,-1-3 0-15,2 1 0 0,1-5 16 0,2 1 0 16,-1-4 0-16,2-4 0 0,2-1 128 0,2-3 32 16,2-5 0-16,2-1 0 0,6-6 16 0,2-3 16 15,6-5 0-15,1-9 0 0,5-4 192 0,5-5 32 16,2-9 16-16,7-3 0 0,6-7-96 0,5-7-32 16,5-2 0-16,4-4 0 0,0-12-256 0,4 3-48 15,1-5-16-15,31-20 0 0,-11 15-208 0,-13 11 0 16,-12 9 0-16,-9 6 0 15,-9 4-1472-15,-9 5-320 0,-3 8-80 0</inkml:trace>
  <inkml:trace contextRef="#ctx0" brushRef="#br1" timeOffset="15662.11">7029 16687 7359 0,'0'0'656'0,"0"0"-528"16,0 0-128-16,0 0 0 0,0 0 2672 0,0 0 496 15,0 0 96-15,0 0 32 0,0 0-1152 0,0 0-224 16,0 0-64-16,0 0 0 0,4-9 48 0,2 0 0 0,3-2 0 0,3-2 0 16,1-7-1200-16,2-2-224 0,3-2-48 15,3-2-16-15,1-1-96 0,1-6-32 0,-2-3 0 0,2 1 0 16,0-2 32-16,0-1 16 0,1-2 0 0,-2-2 0 15,-1 3-32-15,0 3-16 0,-4 5 0 0,0 5 0 16,-3 2-160-16,2-3-128 0,-3 9 192 0,-6 13-192 16,-2 2 144-16,-5 3-144 0,0 0 0 0,6 7 144 15,-1 8-144-15,-1 4 0 0,-2 3 0 0,0 5-176 16,-1 1 176-16,0 5-128 0,-1 4 128 0,0 1-128 0,0 4 128 0,0-3 0 16,-2-1 0-16,0 2 0 0,2-1 0 0,0-2 0 15,0-3 0-15,0-1 0 0,0-1 0 0,0-1 0 16,0-3 0-16,2-2 128 15,-1-4-448-15,0-3-96 0,-1-3-16 0,2 0 0 16,-1-7-2512-16,-1-1-512 0</inkml:trace>
  <inkml:trace contextRef="#ctx0" brushRef="#br1" timeOffset="16323.99">7140 16380 21423 0,'0'0'944'0,"0"0"208"0,0 0-928 0,0 0-224 15,5-7 0-15,0 3 0 0,1 1 384 0,-6 3 48 16,9 0 0-16,-1 0 0 0,0 1 336 0,-1 4 64 16,0 3 0-16,1 2 16 0,-1 3 160 0,-2 3 16 15,0 3 16-15,0 4 0 0,0 4-80 0,-1 1-32 16,0 3 0-16,0 5 0 0,-1 5-544 0,2 2-128 0,1-1 0 15,-3 5-16-15,2 0-32 0,1 4 0 0,-3 1 0 16,1 3 0-16,0-2-48 0,1-1-16 0,0-2 0 0,3 18 0 16,1-11 0-16,0-3 0 0,-1-5 0 0,1-7 0 15,0-1 64-15,0-4 16 0,0-4 0 0,0-3 0 16,1 0 112-16,-1-5 32 0,0 3 0 0,-1-4 0 16,-2 0-96-16,2 1-16 0,-1-6 0 0,2 1 0 0,-1 2-128 0,-1-2-128 15,1-2 144-15,0-2-144 0,-2 2 176 0,0-3-176 16,2 0 192-16,0-3-192 0,-1 1 208 0,2-2-64 15,-1-5-16-15,1 6 0 0,-3-6 0 0,2 2-128 16,-8-8 192-16,10 6-64 0,-10-6 0 0,10 4-128 16,-10-4 192-16,13 4-64 0,-3-3-128 0,0 2 192 15,0-3-192-15,2-3 192 0,0 1-192 0,1-4 160 16,4 1-160-16,-2-2 160 0,1 0-32 0,5 1 0 16,2-5 0-16,2-2 0 0,3 3-128 0,1-3 192 15,4-5-192-15,0 0 192 0,0-1-192 0,4-2 160 0,4-5-160 0,1 2 160 16,1-1-160-16,5-3 160 0,6-3-160 0,-2 0 160 15,6 0-160-15,2-3 0 0,2-3 144 0,2 0-144 16,-1-4 0-16,7 4 144 0,2 1-144 0,3-3 0 16,2 1 128-16,1-1-128 0,-2-6 0 0,0 3 0 15,2-1 144-15,2-4-144 0,0-1 0 0,0 1 144 16,-1-3-144-16,-4-1 0 0,-3-1 144 0,3 4-144 16,0 5 0-16,-2-3 128 0,-3 2-128 0,-6 0 0 15,-3 6 128-15,-2 3-128 0,-1 0 128 0,-2 2-128 16,-2 0 0-16,-1 1 144 0,0 6-144 0,-2-1 0 15,-2 3 128-15,-6-4-128 0,-6 1 0 0,1 2 0 16,-6 2 0-16,-2 1 0 0,-2 5 0 0,-4 1 0 16,-4 1-384-1,-3 4-128-15,-4 0-16 0,-3 1-16 0,-4 4-2048 0,-6 6-416 16,0 0-64-16</inkml:trace>
  <inkml:trace contextRef="#ctx0" brushRef="#br1" timeOffset="16629.88">10051 16119 35535 0,'6'-18'1568'0,"-2"12"336"0,4-4-1520 0,4 1-384 0,4-5 0 0,13-3 0 0,3 2 0 0,3 4-288 16,3-1 48-16,5 1 16 0,6 2 224 0,2 0 256 15,1 3-48-15,0 2-16 0,-3 4 192 0,1 2 16 16,-3 2 16-16,-1 6 0 0,-3 2 64 0,-14 2 16 16,2 5 0-16,-1 4 0 0,1 3-80 0,-3 7-16 15,-4 3 0-15,-2 3 0 0,-6-3-112 0,-3 6-32 16,-7 6 0-16,-3 2 0 0,-5-2-128 0,-4 0-128 16,-4 1 192-16,-3-3-192 0,-5 2 0 0,-5-1 0 15,-1-5 0-15,-2 4 0 16,-4-4-1456-16,0-1-400 0,-3 0-64 0</inkml:trace>
  <inkml:trace contextRef="#ctx0" brushRef="#br1" timeOffset="17393.03">5252 18609 24879 0,'0'0'2208'0,"3"-8"-1760"0,3 1-448 0,2-5 0 0,-2 2 864 0,4 1 96 16,3-2 0-16,2 2 16 0,2-2-800 0,2 2-176 15,5-3 0-15,-1 2 0 0,2 1 288 16,3 0 96-16,2 4 32 0,0 1 0 0,3 2-160 0,1 1-16 16,1 2-16-16,-2 1 0 0,-3 6-48 0,-3 2-16 15,-3 5 0-15,-4 2 0 0,-3 1 288 0,-4 3 64 16,-6 2 16-16,-3 6 0 0,-5 5 336 0,-5 0 64 16,-6 4 16-16,-3-1 0 0,-4 0-240 0,-4 0-64 15,-3-1 0-15,-1 1 0 0,-3 0-192 0,1-3-64 16,1 1 0-16,-1-3 0 0,1-2 64 0,2-1 0 15,2-5 0-15,4-1 0 0,2-2-128 0,4-2-32 16,1-4 0-16,6-4 0 0,-1 1-32 0,4-2-16 0,3-4 0 16,5 2 0-16,2-4-240 0,4-4 144 0,4-3-144 0,4 2 128 15,5 0-128-15,5-2 160 0,5-1-160 0,7 2 160 16,5-1-160-16,4-2 0 16,-1-2 0-16,0-2 0 0,1 0-176 0,-1 0-64 0,0 1-16 0,0 1 0 31,1-4-2672-31,0 1-528 0</inkml:trace>
  <inkml:trace contextRef="#ctx0" brushRef="#br1" timeOffset="17887.18">8218 18729 31151 0,'-5'-14'1376'0,"2"6"288"0,-1-2-1328 0,-1 0-336 16,-1-4 0-16,0 2 0 0,-1 3 0 0,0-2 0 15,-2 2 0-15,-1-1-192 0,-2 3 768 0,-1 1 128 16,-1 2 48-16,-3 2 0 0,-5 0-128 0,-1 5-32 16,-4 5 0-16,1 2 0 0,-4 5-368 0,-1 2-80 15,-4 0-16-15,0 4 0 0,-2-1 48 0,3 2 0 16,1-1 0-16,6-2 0 0,4-1 64 0,4 0 16 16,4-2 0-16,3-2 0 0,5-1-64 0,3 1 0 15,4-4 0-15,5 2 0 0,4 0-192 0,6-1 144 16,5-1-144-16,5-1 128 0,0 2-128 0,4 1 160 0,2-6-160 15,-2 4 160-15,-1-2-32 0,-4 3-128 16,0-2 192-16,-3 3-64 0,-5-4 48 0,-2 3 0 0,-3-3 0 16,-3 1 0-16,-3 3 112 0,-1-5 32 0,-4 1 0 15,-4 1 0-15,-3 0 64 0,-5 0 0 0,-2-3 16 0,-6 3 0 16,-2-4-160-16,-5 1-48 0,-2 3 0 0,-1-5 0 16,-3-1-192-16,-2-1-160 0,4 0 32 0,0 0 0 15,1-1-1456-15,5-1-272 16,4-3-64-16,4-1-9600 0,3 1-1920 0</inkml:trace>
  <inkml:trace contextRef="#ctx0" brushRef="#br1" timeOffset="19022.37">8968 18642 28559 0,'0'0'2544'0,"0"0"-2032"15,-7 8-512-15,0-2 0 0,-1 4 800 0,-3-1 64 16,-2 5 16-16,-1 1 0 0,-1-1-176 0,-3-1-48 16,-1 1 0-16,0 1 0 0,0 3-368 0,1-1-80 15,3-2-16-15,1-1 0 0,2 1-192 0,3 0 128 16,3 1-128-16,1-1 0 0,2-1 224 0,3-3-48 16,4 2-16-16,3 1 0 0,2-4-160 0,2 0 160 15,3-1-160-15,2 1 160 0,4 1 64 0,0-5 16 16,0 0 0-16,3 1 0 0,0-5 80 0,0 0 0 0,0-4 16 0,-4 0 0 15,-1-5 112-15,-1 1 0 0,-1 1 16 16,0-4 0-16,-2 0-64 0,0-4-16 0,-1 1 0 16,-4-4 0-16,-4 0-128 0,0-2-48 0,-5-1 0 0,-3-4 0 15,-2 2-32-15,-2-6-16 0,-4 0 0 0,1 0 0 16,-4 2-160-16,2 5 0 0,-2-1 0 16,2 5 0-16,-1 1 0 0,3 4-176 0,1 4 176 0,2 0-192 15,0 1 192-15,4 2-128 0,3 4 128 0,0 0-128 16,0 0 128-16,9-4-208 0,-1 1 80 0,5-4 128 15,4 1-192-15,3-5 192 0,4 4-160 0,3-6 160 0,1-2 0 16,1-3-144-16,4 1 144 0,3-4 0 16,1-2 0-16,1-1 0 0,1-2 0 0,2-1 0 0,1-2 0 0,-2-2 0 15,-1-1 128-15,-3 1-128 0,1-4 128 0,-2 0-128 16,-4-2 128-16,0-4-128 0,-1 0 0 0,-2 2 144 16,-1 1-144-16,-3 1 0 0,-1 3 128 0,-3-1-128 15,-1 2 0-15,-2 4 0 0,-3 2 0 0,-3 5 0 16,-2-3 0-16,-2 6 0 0,-2 4 0 0,-3 2-144 15,-2-1 144-15,0 5 0 0,-2 3 0 0,2 6-128 16,-9-2 128-16,-3 4 0 0,-2 4-192 0,-2 5 64 16,-3 4 0-16,-2 4 0 0,1 6 128 0,-3 6-208 0,0 4 80 15,-1 7 128-15,-2 4-192 0,0 5 192 16,-1 2-192-16,2 5 192 0,1 0-160 0,2-1 160 16,1-2 0-16,0 3-144 0,2-2 144 0,4-2 0 15,2-6 0-15,6-6 0 0,3-3 0 0,3-4 0 16,3-2 0-16,3-7 128 0,3-1-128 0,2-6 176 15,1-3-176-15,3-6 192 0,3-1-192 0,2-6 192 16,4-3-192-16,1-5 192 0,1-7 48 0,6-2 16 16,-1-2 0-16,3-3 0 0,2-3-256 0,3-1 176 0,3-5-176 15,1 0 160-15,0-2-160 0,-1-3 0 0,1 3 0 16,-1 4 128-16,1-2-128 0,0 4 0 0,0 5 0 0,-1 1 0 16,-3 5 0-16,0 7 0 0,0 1-144 0,0 5 144 15,-5 5 0-15,-2 2-128 0,-3 4 128 0,-4 1 0 16,-3 2-160-16,-2 5 160 0,-5 3-128 0,-2 1 128 0,-4 0 0 15,-3 2-128-15,-5-2 128 0,0-1 0 0,-3-3 0 16,-1-2 0-16,0 1 0 0,-1-3 0 0,0-1 0 0,1-5 0 16,-1-1 160-16,2-4-160 0,0 2 160 0,3-6-160 15,0 0 160-15,0 0-160 0,0-7 352 0,3-5-32 16,3 1 0-16,0-2 0 0,1-2-160 0,2 1-32 16,1 0-128-16,1 1 192 0,2-2-192 0,1 3 0 15,1 3 0-15,0-1 0 0,-1 4 0 0,3 1 0 16,1 0-128-16,-1 5 128 0,0 1 0 0,-1 3 0 15,1 0 0-15,1-1 0 0,-3 4-128 0,0 0 128 16,-2 0-192-16,4 0 192 0,-2 0 0 0,0-5 0 16,0 1 0-16,3-3 0 0,4-1 0 0,1-2 0 15,1-2 0-15,2-5 0 0,2 0 0 0,2-6 144 16,0 0-144-16,1-2 128 0,0-1-128 0,4-1 160 16,-3-3-160-16,2 1 160 0,0 1-160 0,2-1 128 0,1-1-128 0,2 1 128 15,2 2-128-15,1 2 0 16,0 1 0-16,0 1 128 0,-4 5-128 0,-3-1 0 0,-2 6 0 15,0 0 0-15,-3 4 0 0,-2 5 160 0,-3 3-160 16,-1 2 160-16,-5 5-160 0,-4 2 0 0,1 4 0 0,-4 3 0 16,-1 0 0-16,-5 6 0 0,-1-1 0 15,-2 1 0-15,-5-3 160 0,-1 2-160 0,-4-1 192 16,0-4-192-16,-5 1 416 0,-1-2-32 0,-2-2 0 16,-3-3 0-16,-2-2-48 0,0-2-16 0,-2-1 0 0,-1-6 0 15,-1-1-320-15,-1-5 0 0,-3-6 0 0,-2-4 128 16,0-6-1696-16,-3-3-336 0,-4-4-64 15,-14-17-17008-15</inkml:trace>
  <inkml:trace contextRef="#ctx0" brushRef="#br1" timeOffset="19715.05">10719 17051 20271 0,'0'0'1792'0,"0"0"-1424"0,0 0-368 0,0 0 0 16,0 0 1600-16,0 0 256 0,0 0 64 0,0 0 0 15,0 0-1584-15,0 0-336 0,0 0 0 0,0 0 0 16,0 0 0-16,0 0 0 0,0 0 0 0,0 0 0 0,0 0 336 0,0 0 64 16,8 2 16-16,-8-2 0 0,0 0-48 0,8 4-16 15,-8-4 0-15,0 0 0 0,0 0 800 0,7 1 176 16,-7-1 16-16,8 0 16 16,-8 0-1568-16,0 0-320 0,8-1-64 0,-8 1-16 0,0 0 816 15,6-4 176-15,-6 4 16 0,0 0 16 0,6-3-128 0,-6 3-32 16,0 0 0-16,0 0 0 0,5-6-96 0,-5 6-32 15,0 0 0-15,0 0 0 0,0 0-128 0,5-2 192 16,-1-2-192-16,-4 4 192 0,0 0-192 0,0 0 0 16,0 0 0-16,8-4 0 0,-8 4 0 0,0 0 0 15,0 0 0-15,7 0 0 0,-7 0 0 0,0 0 0 16,0 0 0-16,0 0 0 0,0 0 0 0,0 0 0 16,0 0 0-16,7 0 0 0,-7 0 176 0,0 0-48 15,7 4-128-15,-7-4 192 0,8 4 16 0,-2 1 0 16,0 1 0-16,0 3 0 0,0 4 48 0,1 1 0 0,-1 4 0 0,-1 6 0 15,0-3 16-15,0 5 16 16,2 3 0-16,-4 4 0 0,2 0 32 0,-1 3 16 16,1 1 0-16,-3 1 0 0,0 0-64 0,-2 1-16 0,-2-2 0 15,-2-2 0-15,-1-1-96 0,-2-2-32 0,-2-1 0 16,1-4 0 0,-4 1-880-16,-1-6-176 0,-1-2-32 0</inkml:trace>
  <inkml:trace contextRef="#ctx0" brushRef="#br1" timeOffset="23324.7">14223 17560 8287 0,'-18'7'736'0,"6"0"-592"0,-3 1-144 0,-1 4 0 16,-2-5 1328-16,1 2 224 0,-1-3 48 0,1 0 16 15,-1 2-208-15,1-3-32 0,2 1-16 0,1 0 0 16,1-1 144-16,2-2 32 0,1-1 0 0,2 2 0 16,8-4-496-16,0 0-80 0,0 0-32 0,0 0 0 15,0 0-240-15,0 0-48 0,0 0-16 0,19-1 0 16,4-2 16-16,5-1 0 0,5-1 0 0,5-2 0 16,4 0 0-16,0 5 0 0,3-5 0 0,3 2 0 0,3 1-352 0,3 3-64 15,5-1-16-15,1 0 0 0,-1 1-64 0,1 1-16 16,-1-2 0-16,-3 0 0 0,-3 2-128 0,-3 0 160 15,-3 0-160-15,-5 2 160 0,-1 1-160 0,-4 0 160 16,-4-1-160-16,-2 1 160 16,-7-2-496-16,-2 1-112 0,-7-1 0 0,-4 1-16 15,-11-2-1392-15,0 0-288 0,0 0-48 0,0 0-11088 0</inkml:trace>
  <inkml:trace contextRef="#ctx0" brushRef="#br1" timeOffset="23590.43">14233 18032 28559 0,'-17'-1'1264'0,"10"1"272"0,7 0-1232 0,0 0-304 0,0 0 0 0,0 0 0 16,10-4 656-16,4-4 80 0,4 2 16 0,3-2 0 15,6-3-304-15,5 1-64 0,5-2-16 0,6-3 0 16,6-1-48-16,7 0-16 0,3 0 0 0,3-1 0 15,0-1 32-15,2 4 16 0,-1-1 0 0,3 1 0 16,3 0-64-16,2 5-16 0,2 2 0 0,-2 2 0 16,-5 0-144-16,-2-1-128 0,-3 4 192 0,-4 2-192 15,-1 2 0-15,-2 4 0 0,-1-1-240 0,-5-2 80 16,-5 3-1616-16,-5 0-320 0,-3-2-64 0,-5 0-7120 16,-7-2-1440-16</inkml:trace>
  <inkml:trace contextRef="#ctx0" brushRef="#br1" timeOffset="23913.77">15293 17150 32079 0,'0'-14'1408'0,"0"14"320"0,0 0-1392 0,11-5-336 15,2-1 0-15,2 3 0 0,4 2 208 0,6 3-16 0,2 6-16 0,7-2 0 16,1 4 336-16,8-1 64 0,3 4 0 0,2 5 16 16,1 1-208-16,-2 4-64 0,2 5 0 0,-4 1 0 15,-5 4-160-15,-3 4-32 0,-4 4-128 0,-3-1 192 16,-7 3-192-16,-4 2 0 0,-4-1 128 0,-5 0-128 16,-7-5 176-16,-3-2-16 0,-6 0 0 0,-4-3 0 15,-5-1 160-15,-4-1 16 0,-6-3 16 0,-3-1 0 16,-2-6 16-16,0-2 0 0,-2-3 0 0,2-3 0 15,0-7-240-15,4-2-128 0,1-7 128 0,6-5-128 32,5-4-2512-32,6-7-576 0</inkml:trace>
  <inkml:trace contextRef="#ctx0" brushRef="#br1" timeOffset="25189.86">16799 15825 12895 0,'0'0'1152'0,"0"0"-928"15,5-8-224-15,-1 1 0 0,1-3 1072 0,-1 4 160 16,-4 6 48-16,6-9 0 0,2 1-192 0,0 2-48 16,-2-3 0-16,0 4 0 0,-6 5-32 0,8-10-16 15,-2 3 0-15,-6 7 0 0,9-5 16 0,-9 5 0 16,10-5 0-16,-10 5 0 0,9-4-208 0,-9 4-32 16,9-1-16-16,-9 1 0 0,10 13-272 0,-2 1-48 15,2 0-16-15,-2 10 0 0,-3 1-96 0,1 7-32 16,1 0 0-16,-1 3 0 0,2 5-32 0,0 2-16 15,1 2 0-15,3-4 0 0,-2-1-112 0,3-1 0 16,1-1-128-16,1-1 192 0,3-2-64 0,2-2-128 0,3-2 176 16,0-6-176-16,0-3 320 0,2-2-32 0,2 0-16 15,-1-3 0-15,0-2 80 0,1-1 16 0,1-3 0 0,2-2 0 16,2-6-32-16,1-2 0 0,1-3 0 0,1-4 0 16,-1 2-96-16,0 0-32 0,3-4 0 0,0 3 0 15,-2-4-80-15,2 2-128 0,0 2 176 0,0-4-176 16,-3-1 128-16,2 2-128 0,1-1 0 0,1 1 0 15,0-3 176-15,1 2-176 0,2-3 160 0,0 0-160 16,-2 4 128-16,1-2-128 0,2 4 0 0,-2-1 144 16,0 2-144-16,0 1 0 0,1-2 0 0,1 2 0 15,-1 1 0-15,1-1 0 0,0 2 0 0,1 3 0 16,0-1 0-16,1 3 0 0,4 4 0 0,0-1 0 16,-1 1 0-16,2 3 0 0,1-4 0 0,1 1 0 15,0 1 0-15,-2-1 0 0,2 5 0 0,1-2 0 0,-1 3 0 16,-1-2 0-16,-2 3 0 0,-1 1 0 0,-4 1 0 0,-1-1 0 15,-5-1 0-15,-3 3 0 0,-2-1 0 0,-3 2 0 16,-2-1 0-16,-5 2 0 0,-5 0 0 0,-1 0 0 16,-4 0 0-16,1-1 0 0,-4 0 0 0,-1-2 128 15,-3 2-128-15,0-5 128 0,0 1 0 0,-3-1 0 16,-2-12 0-16,2 10 0 0,-2 1 48 0,0-11 0 16,0 0 0-16,0 0 0 0,-2 13 32 0,2-13 16 15,0 0 0-15,0 0 0 0,0 0 0 0,0 0 0 16,0 0 0-16,0 0 0 0,9-5 64 0,1-2 16 15,2 1 0-15,2-4 0 0,4 0-128 0,0-2-32 16,-1-4 0-16,4 1 0 0,0 3-144 0,2 1 0 16,0-5 0-16,1 0 0 0,2 3 0 0,0 2 0 0,1-2 0 15,1 0 0-15,0 2 0 0,2-2 0 0,3 4 0 0,-1 2 0 16,-1 3 0-16,2-3 0 0,1 6 0 0,3 0 0 16,2 1 0-16,1 1 0 0,-1 2 0 0,3 2 0 15,3-1-128-15,3-3 128 0,4 1 0 16,1 2 0-16,1 1 0 0,2 0 0 0,2 3 128 0,1 2-128 15,-2-3 0-15,1 4 0 0,5-5 0 0,-1 3 0 16,1-1 0-16,1 2 0 0,0-4 0 0,0 0 0 16,0-1 0-16,2-3 0 0,1-4 0 0,1-5 0 15,6 0 0-15,-3-5 192 0,4 2-64 0,-4-4 0 16,-2-4 96-16,2 0 16 0,-3-3 0 0,4 1 0 16,-1-3 48-16,1-2 16 0,1-1 0 0,0-2 0 0,-4-3-48 15,0 0 0-15,1-6 0 0,-1-1 0 0,0-3-48 16,-2 1-16-16,-3-3 0 0,-7 0 0 15,-6 1 0-15,-5 1 0 0,-5 5 0 0,-6 3 0 0,-4 3-64 0,-5 4 0 16,-3 4-128-16,-5 3 192 0,-7 2-192 0,0 6-160 16,-5 5 32-16,-6 6 0 15,0 0-2768-15,0 0-560 0</inkml:trace>
  <inkml:trace contextRef="#ctx0" brushRef="#br2" timeOffset="29379.15">18105 18130 12895 0,'-3'-15'1152'0,"3"2"-928"0,-2-1-224 0,0 1 0 0,2-2 1360 0,0 1 240 16,-1-1 32-16,0 0 16 0,-1-1-496 0,1 2-112 16,-1-1-16-16,-2 0 0 0,-3 2-160 0,1 2-32 15,-2-2-16-15,-2 1 0 0,-4 6-64 0,-3 2-16 16,-4 1 0-16,-3 6 0 0,-4 2-336 0,-5 7-64 16,-6 2-16-16,-3 7 0 0,-3 4-176 0,-1 5-144 15,1-1 192-15,0 7-192 0,2 2 128 0,4 3-128 16,3-3 0-16,7-1 0 0,6-2 0 0,8-3 128 0,6-5-128 15,6-3 0-15,6-2 448 0,7-8-32 0,5-3 0 0,7-2 0 16,4-8 288-16,10-6 64 0,6-3 16 0,8-8 0 16,5-4-208-16,6-10-32 0,1-1-16 0,0-1 0 15,0-3-224-15,-5 0-48 0,-2-8-16 0,-3 2 0 16,-1 3-112-16,-3-2 0 0,-3-8-128 0,-1-1 192 16,-1-5-64-16,-3-2 0 0,-6-1-128 0,-3-3 192 15,-5-5-64-15,-2 6-128 0,-2-2 176 0,-7 11-176 16,-3 9 128-16,-6 10-128 0,-1 7 0 0,-2 7 0 15,-5 8 144-15,2 9-144 0,-8-1 0 0,-6 7 144 16,-3 12-144-16,-5 6 0 0,-3 10 0 0,-2 7 0 16,-1 4 0-16,0 7 0 0,-1 2 0 0,0 6-176 15,-2 4 176-15,2-1 0 0,0 3 0 0,6-2 0 0,3-6 0 16,5-3 0-16,4-4 0 0,6-7 0 16,4-3 0-16,4-4 0 0,2-5 0 0,2-4 0 15,2-4-416-15,3-1-48 0,-1-2-16 0,4-4 0 16,3-7-2064-16,2-4-400 0,2-3-96 15</inkml:trace>
  <inkml:trace contextRef="#ctx0" brushRef="#br2" timeOffset="29684.29">18613 18082 21183 0,'0'0'1888'0,"0"0"-1504"16,13 2-384-16,1 1 0 0,2 1 1056 0,6-4 144 15,2-2 16-15,7 0 16 0,3-3-32 0,0-2-16 16,-2-2 0-16,4 2 0 0,-3-5-544 0,-2 1-96 0,-3-2-32 0,-2-1 0 16,-3 0-192-16,-6 1-64 0,-4 1 0 0,-5-2 0 15,-2 1 192-15,-5 2 16 0,-2-1 16 0,-5 3 0 16,-7 4 160-16,-5 4 16 0,-3 3 16 0,-10 7 0 16,-6 0-288-16,-2 8-64 0,-8 3-16 0,2 6 0 15,1-1-112-15,2 5-32 0,1-2 0 0,6 4 0 16,4 0-160-16,8-1 192 0,7-6-192 0,7-1 192 15,5-1-192-15,7-3 0 0,4-2 144 0,6-4-144 16,5-5 0-16,3 1 128 0,5-5-128 0,4-3 0 31,5-4-448-31,3 2-176 0,1-2-16 0,3-5-10560 0,3 0-2096 0</inkml:trace>
  <inkml:trace contextRef="#ctx0" brushRef="#br2" timeOffset="29955.38">19769 17337 23951 0,'0'0'1056'0,"-9"-5"224"0,0 2-1024 0,0 3-256 16,-1 4 0-16,-3 9 0 0,-4-2 640 0,-2 11 64 16,-2 3 0-16,-3 8 16 0,-1 4 144 0,1 5 32 15,1 5 0-15,2 5 0 0,-1 0 0 0,2 2 16 16,0-1 0-16,3 2 0 0,4-2-384 0,6-3-80 15,2-5 0-15,3-3-16 0,6-2-240 0,-3-3-64 16,2-4 0-16,1-5 0 0,0-3-128 0,-1-3 0 0,0-2-160 16,-2-2 160-1,0-2-2480-15,-1-4-400 0</inkml:trace>
  <inkml:trace contextRef="#ctx0" brushRef="#br2" timeOffset="30093.16">19223 17941 26719 0,'0'0'1184'0,"0"0"240"0,15-2-1136 0,7 2-288 0,4 0 0 0,4-1 0 16,6 1 560-16,7 0 48 0,5 0 16 0,6 0 0 15,-4-3-192-15,0 2-48 0,-6 1 0 0,-2 1 0 16,-2-1-2224-16,-3-1-448 16</inkml:trace>
  <inkml:trace contextRef="#ctx0" brushRef="#br2" timeOffset="30384.72">20029 17944 19343 0,'0'0'1728'0,"0"0"-1392"0,12-2-336 0,2 1 0 0,1-2 1648 0,3 2 256 16,3-2 48-16,0-2 16 0,-1-1-896 0,0 1-176 15,-1-4-48-15,-2 1 0 0,-3-2-528 0,-4 4-128 16,-2-3 0-16,-3 1-16 0,-3 0-48 0,-2 8 0 15,0 0 0-15,-10-8 0 0,-5 4 192 0,-3 2 48 16,-4 5 0-16,-2 2 0 0,0 8-176 0,-1 1-48 16,-2 2 0-16,0 5 0 0,2 0-16 0,2 3 0 0,4 1 0 0,5-4 0 15,5-2 160-15,5 2 32 0,4-2 0 16,8-2 0-16,2 0-96 0,4-2-16 0,4-2 0 0,2-4 0 16,2-2-208-16,1-3 176 0,2-4-176 0,3-2-10272 15,1-2-2144-15</inkml:trace>
  <inkml:trace contextRef="#ctx0" brushRef="#br2" timeOffset="30793.17">20871 17731 13823 0,'0'0'1216'0,"-7"7"-960"0,-2 1-256 0,-1 5 0 0,-1-1 1440 0,-2 6 240 16,-4 4 48-16,1 1 16 0,-1 3-416 0,1 1-96 16,-1 2-16-16,0-1 0 0,-2 0-192 0,2-5-64 15,3-1 0-15,1-2 0 0,2 0 80 0,1-4 16 16,2-4 0-16,3 1 0 0,5-13-16 0,0 0 0 15,0 0 0-15,0 0 0 0,0 0 208 0,13-9 32 16,1-2 16-16,2-4 0 0,2-3-464 0,1-1-112 16,3-5-16-16,1-1 0 0,-2-1-368 0,2-4-80 0,1 1 0 15,2 3-16-15,-1-2-240 0,3 3 176 0,-1 4-176 16,-1 0 160-16,2 4-160 0,-1 0 0 0,0 1 0 0,-3 2 0 16,-4 5 0-16,-2 5 0 0,-4 0 0 0,-3 2 0 31,-11 2-1136-31,9 6-144 0,-2 3-48 0,-3-3 0 15,-4-6-2000-15,3 13-416 0</inkml:trace>
  <inkml:trace contextRef="#ctx0" brushRef="#br2" timeOffset="31252.12">21577 17665 18431 0,'0'0'1632'0,"-11"5"-1312"0,1 2-320 0,-2 4 0 0,0 3 1696 0,-1 0 272 15,-2 0 48-15,-2 3 16 0,-2 4-624 16,0 3-112-16,1-1-16 0,0 0-16 0,1 2-624 0,1-3-112 16,4-1-16-16,1-2-16 0,4-2-256 0,2-3-48 15,2-1-16-15,3-13 0 0,0 0 336 0,0 0 64 16,0 0 0-16,15 2 16 0,3-6 336 0,1-6 64 16,3-1 16-16,0-2 0 0,-1-4-448 0,1-2-96 15,-2-2-16-15,2 2 0 0,1 0-256 0,-1-2-64 16,3 0-128-16,-1 0 192 0,-1 0-192 0,2 0 128 15,-1 4-128-15,0 3 0 0,-5 2 0 0,-1 6 0 16,-5-2 0-16,-2 7 0 0,-11 1 0 0,0 0 0 16,5 13 0-16,-5 1 0 0,-2 2-160 0,-3 3 160 15,-3 3-128-15,-2 1 128 0,-3 3 0 0,3-3 0 0,-1 0 0 0,1-3 0 16,-1-2 0-16,4-4 0 0,0-1 0 16,7-13 0-16,0 0 0 0,0 0 0 0,0 0 0 0,13 1 0 15,4-5 256-15,3-6 48 0,3-2 0 0,2-1 0 16,2-2 16-16,2-2 16 0,2-2 0 0,2 1 0 15,0 2-336-15,-1-1 144 0,-4 2-144 0,-2 5 0 16,1-2 128-16,-3 6-128 0,-2 0 0 0,-3 4 0 16,-4 5 0-16,-4 4 0 0,-2 4 0 0,-2 4 0 15,-2 4 0-15,-4 3 0 0,-2 4 0 0,-3 0 0 16,-2 2 0-16,-1 2 0 0,1-1 0 0,0 3 0 16,0 0 0-16,3-4 0 0,0 0 0 0,6-5 0 15,2-2-1376 1,2 0-176-16,4-4-48 0,1-6-10080 0,6-6-2016 0</inkml:trace>
  <inkml:trace contextRef="#ctx0" brushRef="#br2" timeOffset="31548.8">22986 17688 24879 0,'0'0'2208'0,"-10"-3"-1760"0,-1-3-448 0,1 4 0 16,-1 6 784-16,-2 3 80 0,-2 0 16 0,-2 6 0 16,1 3 320-16,-1 5 64 0,-1 3 16 0,2 3 0 15,2 2-560-15,1 0-96 0,1 2-32 0,1 0 0 16,4-4-384-16,2 2-80 0,0-3 0 0,2 0-128 15,0-4 128-15,3-3-128 0,2-2 0 0,2-5 0 16,1-3 0-16,2 0-304 0,5-5 48 0,0-7-10048 16,2-7-2016-16</inkml:trace>
  <inkml:trace contextRef="#ctx0" brushRef="#br2" timeOffset="31948.55">23459 17623 19343 0,'0'0'1728'0,"0"0"-1392"0,-11 5-336 0,1 1 0 0,1 3 1408 0,-3 3 224 16,-1-1 32-16,-2 2 16 0,-2 3-336 0,1 2-80 16,0 0-16-16,2 1 0 0,0 2-592 0,0 0-112 15,0-2-32-15,2-1 0 0,0-1-16 0,1-5-16 16,2-1 0-16,0 1 0 0,3-6 160 0,6-6 48 15,0 0 0-15,0 0 0 0,0 0 144 0,0 0 48 16,0 0 0-16,14-5 0 0,1-6-48 0,3 0 0 16,2-3 0-16,2-2 0 0,1-3-512 0,-1 0-96 15,3 1-32-15,0 0 0 0,0 2-192 0,2-1 128 16,0 1-128-16,0 4 0 0,-1 5 0 0,0 0 0 0,-2 1 0 16,-6 2 0-16,-3 3 0 0,-2 2 0 0,-3 3 0 15,-3 6 0-15,-2-1 0 0,-2 4 0 0,-6 2 0 16,-2 3 0-16,0 1 0 0,0 0-128 0,-4 0 128 15,2 0 0-15,-1 0 0 0,2-1 0 0,1 0 0 0,2-3 0 16,2-2 0-16,1-13 0 0,4 10 0 0,2 0 0 16,-6-10 0-16,14 4-128 0,2-2 128 0,4-2 0 31,0-2-1744-31,1-1-304 0,2 1-48 0</inkml:trace>
  <inkml:trace contextRef="#ctx0" brushRef="#br2" timeOffset="32631.97">24397 17660 25567 0,'-23'-4'1136'0,"6"3"224"0,-4-1-1088 16,-5 5-272-16,-3 2 0 0,0 3 0 0,-3-2 704 0,3 4 64 15,2-1 32-15,4 2 0 0,3 5-448 0,2-4-96 16,4 1 0-16,6 1-16 0,6 1 32 0,6-1 16 15,5-4 0-15,3 2 0 0,2-6 368 0,5-1 80 16,2 2 16-16,4-5 0 0,3-4-16 0,1-1 0 16,2-2 0-16,-2-1 0 0,-2-2-368 0,-2-3-80 15,-2-3-16-15,-1 3 0 0,-2 0-16 0,-2 1 0 16,-4 1 0-16,-5 4 0 0,0-1 128 0,-9 6 32 0,0 0 0 16,0 0 0-16,0 0-160 0,0 0-16 0,0 0-16 15,-11 10 0-15,4-1-224 0,-2 2 176 0,1-2-176 16,3 0 160-16,1 4-160 0,3-3 0 0,1-10 0 0,5 10 128 15,3-2-128-15,2-2 0 0,3-4 0 0,3 0 0 16,3-4 192-16,4 0-32 0,1-3-16 0,3 1 0 16,2-1-16-16,-1-4-128 0,-2 1 192 0,-1-1-64 15,-1 6-128-15,0-1 0 0,-1-3 0 0,-1 0 128 16,-2 3-128-16,-1 2 0 0,-2 2 0 0,-6 0 0 16,-11 0 0-16,10 5 0 0,-3 5 0 0,-3 0 0 15,-2 3 0-15,-2-1 0 0,0 1 0 0,0 0 0 16,0 2 0-16,-1 0 0 0,1-5 0 0,1 1 0 15,2 0 0-15,-3-11 0 0,10 6 0 0,1 1 0 16,3-5 0-16,2-2 128 0,4-2-128 0,3-3 192 16,2-2 64-16,3-4 0 0,3-2 16 0,2 0 0 0,2-2-96 0,0-1-32 15,-4-2 0-15,2-4 0 0,2-2-144 16,2 0 128-16,-1-4-128 0,4-4 128 0,-1-8-128 0,6-2 128 16,4-5-128-16,5 0 128 0,3-4-128 0,-2-1 0 15,-2 3 144-15,-2 4-144 0,-3 1 0 0,-3 6 0 16,-6 3 0-16,-5 3 0 0,-8 4 0 0,-3 4 0 15,-7 8 0-15,-4 4 0 0,-6-1 0 0,-6 13 0 16,0 0 0-16,-10 0 128 0,-4 4 32 0,-4 6 16 16,-2 5 0-16,-6 6 0 0,-4 5-176 0,-3 6 0 15,-2 4-160-15,2 7 160 0,2 3 0 0,0 4 0 16,1 3-128-16,4-1 128 0,3-3 0 0,5 1 0 0,2-1 0 16,4 0 0-16,5-6-128 0,0 1 128 0,4-2-208 15,0-2 80 1,1-3-1536-16,-1-4-288 0,-1-4-64 0,-1-6-9728 0,-1-4-1952 0</inkml:trace>
  <inkml:trace contextRef="#ctx0" brushRef="#br2" timeOffset="32790.87">25318 17578 31327 0,'7'-10'2784'0,"3"4"-2224"0,2-3-560 0,5 3 0 16,5 2 1104-16,4 0 112 0,6-1 32 0,8 4 0 15,10 1-480-15,5 2-112 0,5 2-16 0,2 0 0 16,2 1-496-16,2 5-144 0,0-2 0 0,4 4-16912 15</inkml:trace>
  <inkml:trace contextRef="#ctx0" brushRef="#br2" timeOffset="33503.08">27711 17719 25791 0,'-30'-7'1152'0,"11"4"224"0,-2 3-1104 0,-4 4-272 0,-3 4 0 0,-1 1 0 15,-1-1 672-15,2 3 80 0,1 3 16 0,3 1 0 16,5-2-256-16,2-1-64 0,7 4 0 0,3-1 0 16,5-1-192-16,4-2-32 0,3-3-16 0,5 0 0 15,4-4 704-15,6-2 144 0,4-2 32 0,3-2 0 16,2 0-176-16,4-4-16 0,-2-3-16 0,1 0 0 16,1-3-432-16,-2 2-96 0,-1-1-16 0,-4 2 0 15,-4-2-192-15,-3 1-144 0,-5-1 192 0,-1 2-192 16,-7-2 160-16,-6 10-160 0,0 0 128 0,5-6-128 15,-4-6 128-15,-1 12-128 0,0 0 0 0,0 0 128 16,0 0-128-16,0 0 0 0,5-10 0 0,3 3 0 16,4 1 0-16,4-4 0 0,7 1 0 0,5-3 0 15,6-1 0-15,4-4 0 0,7-3 0 0,2-3 0 0,2-5 144 16,4 3-144-16,0-3 160 0,-2-3-160 0,-3-4 128 16,-1-5-128-16,-1-2 0 0,-2-1 144 0,0-5-144 0,-2 0 160 15,-1 1-160-15,-4-3 160 0,-2-1-160 0,-4 8 0 16,-3 2 144-16,-5 11-144 0,-6 2 0 0,-4 9 0 15,-6 6 0-15,-7 13 0 0,0 0 0 0,-10 5 0 16,-8 8 0-16,-6 11 0 0,-5 5 0 0,-3 8 0 16,-2 8 0-16,-4 5 0 0,-6 9 0 0,-1 8 0 15,-8 6 0-15,-1 0 0 0,-5 5 0 0,0-3 0 16,1-4 0-16,6 0 0 0,5-1 0 0,5-2 0 16,7-9 0-16,2 0 0 0,1-6 0 0,4-7 0 15,3-3 0-15,2-6 0 0,4-4-320 0,1-8 32 0,1-3 0 16,5-8 0-1,3-6-1888-15,9-8-384 0,0 0-80 0,0 0-16 16,-4-12-1056-16,4-4-192 0,4-3-64 0,5-2 0 16,2-3 2368-16,5 1 448 0,4 2 112 0,0 2 16 0,3 2 3552 0,2 2 720 0,2 0 144 0,3 2 16 15,2 0-832-15,4 0-160 0,2 3-48 0,5 1 0 16,5 2-944-16,3-1-192 0,3 2-32 0,0-2-16 16,4 2-480-16,1 2-112 0,2-4-16 0,0 3 0 15,-1 1-400-15,-3 1-176 0,-2-2 128 0,-2 2-11824 16,-3 3-2368-16</inkml:trace>
  <inkml:trace contextRef="#ctx0" brushRef="#br2" timeOffset="34725.49">18027 19163 13823 0,'0'0'1216'0,"0"0"-960"0,0 0-256 0,0 0 0 15,0 0 832-15,0 0 128 0,1-7 32 0,-1 2 0 16,0 5 320-16,0 0 64 0,-1-11 16 0,-1 6 0 16,-2-2-96-16,4 7-16 0,-10-5 0 0,2 1 0 15,-2 0-224-15,0 1-48 0,-6 1-16 0,-1 6 0 16,-4 0-288-16,-2 1-48 0,-2 2-16 0,-2 5 0 15,-1 5-320-15,0 0-64 0,-2-2 0 0,1 3-16 16,1 2-48-16,1 3-16 0,1 4 0 0,4-2 0 16,3 3-176-16,5-3 0 0,3 0 0 0,6-3 0 15,7-2 0-15,5-1 0 0,7-4 0 0,8-2 0 16,6-3 0-16,6 0 0 0,5-6 0 0,8-3 0 0,7-3 0 0,-1-1-272 16,4-1 32-16,-2-3-14848 15</inkml:trace>
  <inkml:trace contextRef="#ctx0" brushRef="#br2" timeOffset="35602.6">18689 19171 29487 0,'-15'-13'2624'0,"4"9"-2112"16,-2 1-512-16,-1 3 0 0,0-2 512 0,-3 6 0 15,0 4 0-15,-1 3 0 0,-1 2 64 0,1 3 16 16,0 0 0-16,2 4 0 0,-2 4-416 0,1-2-176 15,2-1 128-15,4-2-128 0,3 3 0 0,5-3 0 0,5-1 0 16,4-4 0-16,4 0 128 0,6-1-128 0,4-4 0 0,5-3 128 16,3-4 144-16,3-3 32 0,3-4 0 0,2-4 0 15,1-2 32-15,1-1 16 0,-4-3 0 0,-3 1 0 16,-6 0 0-16,-5 0 0 0,-4-2 0 0,-5-1 0 16,-3-1 32-16,-5 0 16 0,-5 1 0 0,-3-1 0 15,-4 0-32-15,-5-1-16 0,-5-1 0 0,-2 3 0 16,1 3-160-16,-4 3-16 0,2 4-16 0,1 4 0 15,0 3-160-15,4 3 0 0,0 2 0 0,4 3 0 16,3-2-192-16,5 3 48 0,4 1 0 0,6 1 0 31,6-5-272-31,7-1-48 0,5 1-16 0,8-2 0 0,4-1 48 16,3-1 16-16,-1-3 0 0,6 0 0 0,3 0 224 0,-1-3 32 0,-1-5 16 0,2 2 0 16,-2-3 144-16,0 4 0 0,-4-2 0 0,0 3-128 15,-1 0 128-15,-3-2 0 0,1-1 128 0,-4 4-128 0,1 0 336 0,-1-1 0 16,0 0 0-16,-1 1 0 0,-2-2 0 0,-3-2 0 15,-2 2 0-15,0 0 0 0,-6 2-80 0,-3 0 0 16,-2-1-16-16,-1-1 0 0,-4-1-32 0,-3 1 0 16,-1-3 0-16,-1 3 0 0,-1-5 0 0,-3 4 0 15,-2-3 0-15,0 3 0 0,-3-3-64 0,0 5-16 16,-3 0 0-16,0 1 0 0,-1 3-128 0,-2 2 0 16,-4 5 0-16,-1 2 128 0,-1 5-128 0,-4 3 0 15,0 1 0-15,-2 3 0 0,-1 4 0 0,1 4 0 16,1-4 0-16,4 2 0 0,3-5-128 0,4 0 128 15,3-3 0-15,4-1 0 0,4-3 0 0,5-3 0 16,2 0 0-16,4-5 0 0,4 2-160 0,4-4 160 16,4-4 0-16,4 0-144 0,1-1 144 0,4-5 0 0,1-5 160 0,1 2-160 15,0 1 176-15,1 2-176 0,-1-3 192 0,-2 3-192 16,0-3 160-16,-1 3-160 0,0-5 128 0,-1 3-128 16,-2-6 128-16,0 0-128 0,4 1 0 0,-1-2 128 15,-1-3-128-15,5 0 0 0,-2-1 144 0,1-1-144 16,-1-3 0-16,1 1 144 0,2-1-144 0,-1-6 0 15,2-2 128-15,-2 2-128 0,-4-3 0 0,-1-1 0 16,0-2 0-16,-3-1 160 0,-3-1-160 0,-2-1 128 16,-3-1-128-16,-3 1 0 0,-2 3 0 0,-2 2 0 15,-2 3 0-15,-3 6 0 0,0 2 0 0,-3 4 0 16,-2 4 0-16,-2 2 0 0,0 12-144 0,0 0 144 16,-9-3-160-16,-2 7 32 0,-4 5 0 0,-5 6 0 15,-4 7 128-15,-2 3 0 0,-1 4 0 0,-4 7 0 0,-2 3-144 16,-5 8 144-16,-1-1-160 0,-2 9 160 0,-1 6 0 15,-2 2 0-15,-3 7 0 0,2 1 160 0,2 3-160 16,4-4 0-16,-1-4 0 0,7-4 0 0,3 2 0 16,5-3 0-16,1 1 128 0,4-3-128 0,1-2 0 0,5-6 192 15,0-9-192-15,2-2 192 0,2-5-192 0,1-6-256 16,2-1 64-16,2-6 16 16,-2-6-1872-16,4-5-384 0,3-11-80 15</inkml:trace>
  <inkml:trace contextRef="#ctx0" brushRef="#br2" timeOffset="35787.24">19687 19388 28559 0,'8'-5'2544'0,"3"-4"-2032"0,6 2-512 0,4-3 0 16,5 3 1280-16,4-2 176 0,6 4 16 0,5-1 16 16,4-6-576-16,4 0-112 0,0-1-32 0,2-1 0 15,-1 3-400-15,-1 0-96 0,-2-3-16 0,2 3 0 16,-6 3-256-16,-1-3 0 0,-3 2 0 0,1-5-144 31,-1-4-2000-31,-2 2-400 0,-4-1-80 0</inkml:trace>
  <inkml:trace contextRef="#ctx0" brushRef="#br2" timeOffset="36065.08">21172 18542 14735 0,'0'-14'1312'0,"0"14"-1056"0,1-10-256 0,3 2 0 0,-4 8 1952 0,0 0 336 16,0 0 64-16,0 0 16 0,0 0-512 0,-10 9-112 15,-2 4-16-15,-2 8 0 0,-6 8-480 0,-4 8-96 16,-5 9-32-16,-2 0 0 0,-1 2-96 0,-1 4-32 16,-4 4 0-16,2 5 0 0,-1 4-208 0,2 0-32 15,2-4-16-15,2 1 0 0,0-1-464 0,2-5-80 16,7 0-32-16,0-5 0 0,4-4-160 0,1-5 0 15,4-5 0-15,2-3 0 0,2-5-176 0,3-5 48 16,0-5 0-16,2-1 0 16,2-5-1712-16,1-13-336 0,0 0-64 0,0 0-13168 0</inkml:trace>
  <inkml:trace contextRef="#ctx0" brushRef="#br2" timeOffset="36195.42">20581 19317 32255 0,'0'0'2864'0,"0"0"-2288"0,6-5-576 0,0-1 0 15,6 2 448-15,-1 1-32 0,6 1 0 0,5-1 0 16,4 1 272-16,3-2 48 0,6-1 16 0,2 1 0 16,3 3-416-16,2-3-80 0,0-5 0 0,3 3-16 31,0-5-1520-31,0 3-320 0,-3-6-48 0</inkml:trace>
  <inkml:trace contextRef="#ctx0" brushRef="#br2" timeOffset="36878.23">22883 18946 27695 0,'7'-18'1216'0,"0"7"272"0,0-3-1184 0,1-2-304 0,0 6 0 0,-8 10 0 15,3-9 1216-15,-3 9 192 0,0 0 48 0,0 0 0 16,-8 9-704-16,-4 7-144 0,-4 4-32 0,-2 7 0 16,-4 6-128-16,-2 1-48 0,-3 4 0 0,-1 2 0 15,-1-1-128-15,1-2-16 0,0-2-16 0,3-4 0 16,1-3-80-16,2-5-16 0,3-4 0 0,5-5 0 16,4-5 112-16,3-2 0 0,7-7 16 0,0 0 0 15,0 0 448-15,12-12 96 0,6-2 16 0,5-7 0 16,2-2-240-16,6-6-32 0,3-3-16 0,1-1 0 15,1 2-320-15,2-3-64 0,0 0-16 0,3 0 0 16,2 2-144-16,-1 5 0 0,-4-1 0 0,0 7 0 16,-6 3 0-16,-1 5 0 0,-5 6 0 0,-5 4 0 0,-3 6 0 0,-5 3 0 15,-2 7 0-15,-5 3 0 0,-5 5-128 0,-1 4 128 16,-4 3-160-16,-3 1 160 0,-3-2 0 0,-4 3-144 16,0-2 144-16,-3 2 0 0,1-5 0 0,0-2 0 15,2-7 0-15,4-4 0 0,4-3 0 0,6-9 0 16,0 0 0-16,0 0 0 0,0 0 0 0,9-13 256 15,5-3-64-15,4-5-16 0,2-2 144 0,5-3 16 16,5-1 16-16,-1-1 0 0,1 3-224 0,1-1-128 0,1 3 160 16,1 4-160-16,1 1 0 0,0 2 0 0,-1 6 0 15,0 5 0-15,-2 3 0 0,-4 6 0 16,-6 8 0-16,1 2 0 0,-4 3 0 0,-6 5 0 16,-2 1 0-16,-1 4 0 0,-4-2-176 0,-2 3 176 0,-3 0-160 15,0 2 160 1,-3 1-1536-16,2-3-192 0,-4 2-64 0,4-3-10608 0,-3 0-2128 0</inkml:trace>
  <inkml:trace contextRef="#ctx0" brushRef="#br2" timeOffset="37252.9">24319 18964 21183 0,'-6'-5'1888'0,"-3"1"-1504"0,0-3-384 0,-2 2 0 0,-2 2 2432 0,-1 3 432 15,-4 1 80-15,-2 1 0 16,-4 3-1584-16,-2 4-320 0,-2 4-64 0,-4 4-16 0,-6 3-432 16,3 2-80-16,0-3-32 0,2 5 0 0,5 0-128 0,5-2-32 15,6 0 0-15,7-1 0 0,4-3 256 0,6-4 64 16,6-2 0-16,4-3 0 0,4 1 0 0,5-6 0 16,2 0 0-16,6-5 0 0,2-2-176 0,2-1-16 15,-1-3-16-15,0-2 0 0,-3-8-112 0,0 1 0 16,-1-2-16-16,-5 0 0 0,-2 0-112 0,-1 3-128 15,-3 4 176-15,-2-1-176 0,-2 7 128 0,-11 5-128 16,0 0 0-16,11 4 0 0,-11-4 0 0,5 14 0 16,-3 4 0-16,-2 1 0 0,-1 1 0 0,1-1 0 15,0-1 0-15,0 1-192 0,1 0-16 0,4 0 0 16,2-4 0-16,0-1 0 16,0-2-1504-16,4 1-288 0,3-5-64 0,3-2-16 15,0-8-1184-15,4 0-224 0</inkml:trace>
  <inkml:trace contextRef="#ctx0" brushRef="#br2" timeOffset="37462.11">24978 18368 28559 0,'0'0'2544'0,"-11"-2"-2032"0,0 4-512 0,1 4 0 15,1 5 416-15,-1 5-16 0,-2 4 0 0,1 4 0 16,1 7 336-16,0 3 64 0,-3 3 16 0,0 4 0 15,0 6-48-15,2-3 0 0,1 2 0 0,1 2 0 0,1 0-320 0,2 2-80 16,3 1-16-16,1-4 0 0,-1-4-224 16,2 4-128-16,1-5 128 0,1-3-128 0,1-6 0 0,0-3 0 15,1-7 0-15,-2-2-128 16,-1 0-1280-16,0-7-256 0,0-4-64 16,0-10-12976-16</inkml:trace>
  <inkml:trace contextRef="#ctx0" brushRef="#br2" timeOffset="37842.61">24711 18908 23951 0,'11'-10'2128'0,"2"2"-1696"16,0 2-432-16,6-1 0 0,3 4 1600 0,5-1 224 15,5 1 48-15,2-1 16 0,2-2-512 0,6 2-96 16,4 0-32-16,2-1 0 0,1 0-544 0,0 3-128 0,-3-2 0 0,-3 1-16 16,-4-8-224-16,-3 4-32 0,-5 4-16 15,-3-4 0-15,-2 1-288 0,-5 2 160 0,-3-3-160 16,-2 4 128-16,-6 2-128 0,-10 1-176 0,0 0 48 15,0 0 0-15,0 0-192 0,5 15-48 0,-5 1 0 0,-5 4 0 16,-2 2 176-16,-2 6 16 0,-2 2 16 0,-4 4 0 16,-3 0 160-16,0 2 0 0,-2-3 0 0,-1 4 0 15,1 0 320-15,1-4-16 0,1-4 0 0,0-5 0 16,1-1 192-16,3 0 32 0,0 0 16 0,2-5 0 16,3-5-96-16,3-1-32 0,2-1 0 0,3-2 0 15,1-9-112-15,0 0-32 0,0 0 0 0,10-1 0 16,0-2-32-16,4-2-16 0,0-6 0 0,0-1 0 15,0-4-224-15,-1-3 176 0,1-3-176 0,1 1 160 16,-1-2-160-16,3 1 0 0,-1-2 0 0,2 2 0 16,-5 2-192-16,1 1-112 0,0 0-16 0,1 4-16 15,-1 2-1264-15,0 5-256 16,-3-1-64-16,0 4-9296 0,-4 2-1872 0</inkml:trace>
  <inkml:trace contextRef="#ctx0" brushRef="#br2" timeOffset="38243.03">26020 18917 19343 0,'0'0'1728'0,"0"0"-1392"0,0 0-336 0,0 0 0 15,-8 2 2816-15,-2 3 512 0,-3 6 80 0,-2 0 32 16,-3 5-1600-16,-2 5-320 0,-2 4-64 0,-3-1-16 16,1 7-432-16,2-3-96 0,-1 2-16 0,3 1 0 0,1-4-368 15,4-1-80-15,1-4 0 0,5-2-16 0,0 1-256 0,4-2-48 16,2-2-128-16,2-1 192 0,0-4-192 0,2 1 0 16,3-5 0-16,1-1 0 15,3 1-1472-15,2-3-304 0,1-2-48 0,3-3-9520 16,3-2-1904-16</inkml:trace>
  <inkml:trace contextRef="#ctx0" brushRef="#br2" timeOffset="38597.21">26494 18779 18431 0,'0'0'1632'0,"0"0"-1312"0,0 0-320 0,0 0 0 16,0 0 2016-16,0 0 336 0,0 0 64 0,0 0 16 15,0 0-176-15,-5 13-16 0,-1 0-16 0,-3 3 0 16,-1 2-2016-16,-1 1-400 0,0 0-64 0,-1 4-32 16,1 0 976-16,-2 1 192 0,1 2 32 0,0-2 16 15,1 2-32-15,2-1 0 0,-3-1 0 0,2 2 0 16,0 1-368-16,2 0-80 0,2-6 0 0,2 2-16 15,2 0-192-15,-2-4-48 0,4-1 0 0,0-1 0 16,2-3-192-16,2 1 176 0,0-2-176 0,-4-13 160 16,4 8-160-16,-4-8 0 0,0 0 144 0,8 9-144 0,-8-9 0 15,0 0 144-15,10 2-144 0,-10-2 0 16,12-2-704-16,0 1-240 16,-12 1-48-16,9-5-11312 0,0-1-2272 0</inkml:trace>
  <inkml:trace contextRef="#ctx0" brushRef="#br2" timeOffset="38931.51">26836 18754 17503 0,'1'-15'768'0,"-2"6"176"0,1 9-752 0,-5-5-192 0,-1 1 0 0,-3 1 0 15,-4 1 2992-15,-6 7 560 0,-8 1 112 0,-6 6 32 16,-6 0-1968-16,-4 6-384 0,-5 8-64 0,-1 3-32 16,-2 3-128-16,0 2-32 0,-1 0 0 0,3 4 0 15,7 4-192-15,0-3-32 0,2-5-16 0,5-4 0 16,2 2-528-16,7-4-96 0,5-5-32 0,4-3 0 15,4-2-192-15,4-1 0 0,4-2 0 0,2-5 0 16,3-1 0-16,0-9-256 0,0 0 16 0,0 0 16 16,12-1-1888-16,0-8-384 0,-2-3-80 15,-1-5-16-15</inkml:trace>
  <inkml:trace contextRef="#ctx0" brushRef="#br2" timeOffset="39084.04">26007 18523 39327 0,'-13'-12'1744'0,"13"12"368"0,-7-2-1696 0,7 2-416 16,0 0 0-16,0 0 0 0,-9 1 640 0,9-1 64 16,0 0 0-16,0 0 0 0,-5 6-368 0,5-6-64 15,-1 12-16-15,2-3 0 16,-1-9-1024-16,0 0-192 0,2 10-64 0,2-3-16960 0</inkml:trace>
  <inkml:trace contextRef="#ctx0" brushRef="#br2" timeOffset="40450.68">27273 19331 23775 0,'-23'-1'1056'15,"11"2"224"-15,-1 2-1024 0,2-1-256 0,0-1 0 0,11-1 0 0,-9 4 1376 0,9-4 224 0,0 0 64 16,0 0 0-16,0 0-400 0,13 10-80 15,4-2-16-15,4 1 0 0,5-1-192 0,7-1-32 0,6-4-16 0,9 1 0 16,7-1-160-16,7 0-48 0,7-3 0 0,6 0 0 16,6-3-32-16,2 0-16 0,1-1 0 0,2-4 0 15,2 0-160-15,0 2-48 0,-1-4 0 0,1 2 0 16,-4-4-48-16,3 0-16 16,1 1 0-16,3-2 0 0,-1 3-208 0,2-2-64 0,-1-3 0 0,4-1 0 15,3 0 32-15,-2 1 0 0,-9-3 0 0,-2-1 0 16,-2-1-32-16,1 0-128 0,1-1 192 0,-2 0-64 15,-3-2-128-15,-1-3 160 0,-1 2-160 0,1-6 160 16,-1-2-32-16,2-1-128 0,-3 0 192 0,1-3-64 16,-3-4-128-16,0 0 0 0,0 3 0 0,-1-1 128 15,-1-6-128-15,-3 0 128 0,-6-1-128 0,-2 0 128 16,-2-6-128-16,-3-1 0 0,-4-1 0 0,-3 1 128 16,-3 1-128-16,-2-2 0 0,-5-3 0 0,0-2 0 0,-2-4 0 15,-4 0 0-15,-3-3 0 0,-2 0 0 0,-1-2 0 0,-1-4 0 16,-1-1-176-16,0 0 176 0,-2-6 0 15,0-2-160-15,-2 3 160 0,-2-1 0 0,-1 5-128 0,-1 0 128 16,-3 2 0-16,-4-4 0 0,-3-3 0 0,-3 0-128 16,0 3 128-16,-2 1 0 0,-3 0 0 0,0-3 0 15,-3-6 0-15,2 3 0 0,0 0 0 0,1-1-128 16,0-2 128-16,0-5 0 0,1 2 0 0,0 1 0 16,1 1 0-16,1 0 0 0,1-1 0 0,1 1 0 15,0 0 0-15,-2-1 0 0,-3 1 0 0,0 3 0 16,-3-6 0-16,-1 2 0 0,-2-2 0 0,-1 0 0 15,-1-2 0-15,2 4 0 0,-5-1 0 0,0 0 0 0,-2 1 0 16,-1 0 0-16,-2 2 0 0,-1-3-128 16,-1 1 128-16,1-3 0 0,-1-4 0 0,-3 3 0 0,0 8 0 0,-1-4 0 15,4-2 0-15,-1 1 0 0,-1-4 0 0,-2 2 0 16,2 7 0-16,-4-3 0 0,-1 0 0 0,-2 1 0 16,0-3-128-16,-1 3 128 0,-1 3 0 0,0-2 0 15,-1 1 0-15,2-2-128 0,-2 1 128 0,-3 0 0 16,-1 1 0-16,-1 1 0 0,2 2-128 0,-1-2 128 15,-3 2 0-15,-2-2 0 0,-2 1 0 0,-1 0 0 16,-1 4 0-16,-2 0-128 0,1 2 128 0,-2-1 0 16,-4-5 0-16,1 5 0 0,-3 4 0 0,-3-1 0 15,-3-1 0-15,-5-2-128 0,-1-1 128 0,-1 1 0 16,0 1 0-16,1 4 0 0,1 4 0 0,-2 4 0 16,-2-2 0-16,-1 2 0 0,1-2 0 0,1 1 0 15,1 2 0-15,0 2 0 0,0 4-128 0,-5 5 128 0,-5-7 0 0,-1 5 0 16,1 3 0-16,-2 0 0 0,-2 3 0 0,-1-2-128 15,0 3 128-15,-3-2 0 0,-2 5 0 16,0 3 0-16,1 5-128 0,-1 0 128 0,3-3 0 0,-3 4 0 16,0 5 0-16,1 0 0 0,0 6 0 0,1 2 0 15,1 2 0-15,-1-1 0 0,-1 3 0 0,3 2 0 16,0 5 0-16,1-1 0 0,1 2 0 0,-1 2 0 16,-2-3 0-16,4 3 0 0,0 4 0 0,2-2 0 15,-1 2 0-15,-1 1 144 0,-5 0-144 0,2 1 0 16,-1 0 144-16,1 1-144 0,2-2 128 0,2 2-128 15,0 1 128-15,2 1-128 0,-2-1 160 0,3 0-32 16,3-1-128-16,2 0 192 0,2 0-64 0,0 1 0 0,-5 2-128 16,6-1 192-16,1-2-64 0,3 3-128 0,1 2 176 0,5-1-176 15,4 2 160-15,5 1-160 0,-1-3 128 0,1 2-128 16,-3-3 0-16,6 0 0 0,0 1 128 0,6 0-128 16,5-4 0-16,1 0 0 15,4 1 0-15,4-1 0 0,3 1 0 0,3-2 0 0,4-1 0 0,3 0 0 16,2-1 0-16,9 1 128 0,0 0-128 0,0 0 128 15,0 0-128-15,0 0 0 0,0 0 0 0,7-10 0 16,3 2-272-16,2-1-48 0,1 3 0 0,1-2 0 31,1 2-1504-31,4-1-304 0,2 1-64 0,4 1-16640 0</inkml:trace>
  <inkml:trace contextRef="#ctx0" brushRef="#br2" timeOffset="40843.92">25298 8816 43247 0,'-23'-18'1920'0,"8"6"384"0,-3 5-1840 0,0-1-464 0,-1 5 0 0,0 3 0 16,-1 4 0-16,-3 4-288 0,-3 0 32 15,1 6 16-15,0 5 240 0,-3 2 0 0,-2 2 0 0,-3 4-144 16,-2-1 144-16,-3 8 0 0,-3 2 0 0,-2 3 0 16,-6-1 0-16,-1 1 0 0,-4 0 0 0,1 1 0 15,1-2 0-15,3-1 0 0,5-2 0 0,3 1 0 16,3 2 192-16,6-2-48 0,7-2 0 0,7-2 0 15,8-3 16-15,7-3 0 0,8 0 0 0,11-3 0 16,10-3 256-16,11-1 48 0,12-1 16 0,13-1 0 16,12-3-32-16,8-4-16 0,6 0 0 0,7 0 0 15,7-5-224-15,0 2-32 0,-2-3-16 0,-6 1 0 16,-7-3-368-16,-9-1-80 0,-5 1-16 0,-8-2-13536 16,-8 0-2720-16</inkml:trace>
  <inkml:trace contextRef="#ctx0" brushRef="#br2" timeOffset="44629.76">24920 9202 23039 0,'3'-19'1024'0,"-2"6"192"0,-1-1-960 0,1 1-256 0,-1 7 0 0,0 6 0 15,0 0 3072-15,0 0 576 0,0 0 128 0,0 0 0 16,11-2-3072-16,-11 2-704 0,10 5 0 0,-10-5 0 16,7 5 0-16,-7-5 0 0,0 0 0 0,0 0 0 15,0 0 0-15,0 0 0 0,-3 11 0 0,3-11 0 16,-11 5 0-16,-1-2 0 0,-6-1 0 0,-1-2 0 15,-3 0 176-15,-2-1-16 0,-4 0 0 0,-2 2 0 16,-6 2 240-16,-1 3 48 0,-3 0 16 0,-2 6 0 16,-2-3-16-16,1 5-16 0,1 1 0 0,0 3 0 15,0 2-240-15,2 3-64 0,0 2 0 16,1 1 0-16,-1 4-128 0,1-1 0 0,1 2 0 0,-2 1 0 16,0-2 0-16,-1 2 128 0,2 0-128 0,1 1 0 15,2 2 0-15,0 0 0 0,-3 0 0 0,1 0 0 0,0-1 128 16,0 2-128-16,-2-3 0 0,1 0 128 0,-2 1 0 0,0 3 0 15,-2-3 0-15,4 2 0 0,1 1-128 0,1 2 160 16,1 2-160-16,1-3 160 0,-1 0-32 16,0-1 0-16,1 0 0 0,-3 0 0 0,-2-2-128 0,-2-1 0 15,-5 0 0-15,-1-3 0 0,-4-8 0 0,0 5 0 16,1 0 0-16,-1 3 0 0,1-2 224 0,0-1-32 16,-1 1-16-16,-1-1 0 0,-3 4 16 0,0 0 0 15,1-2 0-15,2-2 0 0,-1 3-192 0,4-3 192 16,0-1-192-16,0 4 192 0,-2-6-192 0,1 3 0 15,-1-3 0-15,0-3 0 0,-1-5 0 0,1-1 0 16,-2 1 0-16,2-1 128 0,1 1-128 0,-1 1 128 16,-2 0-128-16,-2-1 128 0,0 0-128 0,0-2 0 15,2 0 144-15,1-1-144 0,-2 2 128 0,2-2-128 0,1 0 160 16,-2-4-160-16,1 1 144 0,0 1-144 0,-1-5 128 16,3 2-128-16,4-2 128 0,0-2-128 0,0 2 128 0,-1-2-128 15,0 2 0-15,-1 0 0 0,1-3 128 0,-1 1-128 16,-5 0 0-16,2 2 128 0,-3-4-128 0,1 4 128 15,0-1 16-15,-2-2 0 0,2 0 0 0,-1 3 0 16,-1 0-144-16,0-5 0 0,0 1 144 0,3-2-144 16,0-1 0-16,0 0 128 0,1-1-128 0,1 0 0 15,1-2 0-15,1 2 144 0,-2 0-144 0,1-2 0 16,-3-2 128-16,3 1-128 0,-1 0 0 0,0 2 0 16,1-2 0-16,2-1 0 0,0 2 0 0,1 1 0 15,1-2 128-15,0 1-128 0,-1-3 0 0,3 0 0 0,-5-1 0 16,5-3 0-16,3 3 0 0,3-2 0 0,1 0 0 15,2-1 0-15,-1 3 128 0,2-3-128 16,1 1 0-16,0-4 0 0,-2 2 128 0,1 1-128 0,-3-2 0 16,0 5 0-16,-1-2 128 0,3 3-128 0,2-2 128 0,-2 0-128 15,5 2 144-15,-2-2-144 0,1 2 176 0,1-2-176 16,-2 3 192-16,2 1-192 0,0-1 176 0,4-2-176 16,-1 0 160-16,2 0-160 0,0-1 144 0,1 2-144 15,1-4 128-15,0 2-128 0,2-2 192 0,3 2-32 16,0-3-16-16,0 1 0 0,1-1-144 0,-1 1 192 15,4-1-192-15,2-3 192 0,0 0-32 0,3 1 0 16,-1-1 0-16,1 1 0 0,1-2-160 0,3 1 0 16,0 1 0-16,0 1 0 0,1-2 0 0,-1 1 0 15,2 2 0-15,1-3 128 0,-1 0-128 0,0 1 0 0,3 3 0 16,-2-4 128-16,1 2-128 0,0 2 0 0,-2-1 0 16,1 3 0-16,-1-2 0 0,3 10 128 0,-2-8-128 0,-1-1 128 15,3 9-128-15,0-7 0 0,0 7 0 16,0 0-176-16,-2-10 176 0,2 10 0 0,0 0 0 0,0-8 0 15,0 8 0-15,0 0 0 0,-2-5 0 0,2 5 0 16,0 0 0-16,0 0 0 0,0 0 0 0,0 0-128 16,0 0 128-16,0 0 0 0,0 0 0 0,0 0 0 15,0 0 0-15,0 0 0 0,0 0 0 0,0 0 0 16,0 0 0-16,0 0 0 0,0 0 0 0,0 0 0 16,0 0 0-16,0 0 0 0,0 0 0 0,0 0 0 15,0 0 0-15,0 0 0 0,0 0 0 0,0 0-128 16,0 0 128-16,0 0 0 0,0 0 0 0,0 0 0 15,0 0 0-15,0 0 0 0,0 0 0 0,0 0 0 16,0 0 0-16,0 0 0 0,0 0 0 0,0 0 0 0,0 0 0 0,0 0 0 16,0 0 0-16,0 0 0 0,0 0 0 15,0 0 0-15,0 0 0 0,0 0 0 0,0 0 0 16,0 0 0-16,0 0 0 0,0 0 0 0,0 0 0 0,0 0 0 16,0 0 0-16,0 0 0 0,0 0 0 15,0 0 0-15,0 0 0 0,0 0 0 0,0 0 0 0,0 0 0 16,-9 2 0-16,2 1 0 0,-1-3 0 0,-2 1 0 15,0 4 0-15,-2-2 0 0,1-3 0 0,-3 4-128 16,0 0 128-16,-1-2 0 0,-2 3 0 0,-1 3 0 16,1-3 0-16,-1 1 0 0,-3 1 0 0,-1-4 0 15,-4 2 0-15,-1 3-128 0,-2-2 128 0,-1 2 0 16,-6 1 0-16,0-3 0 0,-2 6 0 0,1-6 0 16,1 4 0-16,-4-2-128 0,-3 3 128 0,0-2 0 15,0 1 0-15,-2-1 0 0,-2 1 0 0,-1 3 0 0,-1-4 0 16,1 3 0-16,0-5 0 0,0 3 0 0,-2-3 0 0,5 2 0 15,2-3 0-15,0 0 0 16,-1-1 0-16,-1-1 0 0,-1 0 0 0,1 0 0 0,-2-4 0 0,1 0 0 16,-1 0 0-16,0 4-128 0,0-1 128 0,0 0 0 15,1-3 0-15,-1 0-160 0,-1 4 160 0,-3-2 0 16,-1-2 0-16,-1-1-128 0,3-3 128 0,-3 3 0 16,3 1 0-16,1 0 0 0,2 0 0 15,2 0 0-15,-2-3 0 0,-1 1 0 0,0 1 0 16,1-4 0-16,1-2 0 0,2 2 0 0,1-3 0 0,2 3 0 15,2-1 0-15,2 0 0 0,-3 1 0 0,5 1 0 16,3-4 0-16,-2 3 0 0,-3 1 0 0,1-2 0 0,1 1 0 16,-2 1 0-16,1 0 0 0,2-1 0 15,1 0 0-15,1 1 0 0,-1 3 0 0,2-2 144 0,0-2-144 0,3 1 0 16,0 1 0-16,2 1 0 0,1 0 0 16,-1-1 0-16,1-2 0 0,0 3 0 0,-1-2 0 0,1 3 0 15,-2-2 0-15,2 2 0 0,-3-4 0 0,1 3 0 16,0 0 0-16,2-1 0 0,-1 1 0 0,1 2 0 15,1-3 0-15,1 1 0 0,3-3 0 0,-1 1 0 16,-2 0 0-16,4 3 0 0,2-7 128 0,0 2-128 16,1-1 192-16,0-1-64 0,2 0-128 0,0-4 0 15,2 1 0-15,-4-2 0 0,0-3 0 0,-1 2 128 16,0 0-128-16,0 1 0 0,0-1 128 0,0-2-128 16,-4 0 0-16,2-1 128 0,0-3-128 0,1 1 0 15,-1 0 0-15,2-2 128 0,-1-3-128 0,1-1 192 0,-1 3-192 16,2-6 192-16,1 0-192 0,-1-2 160 0,2-1-160 0,0-1 160 15,3-2-160-15,1-3 0 0,-4-3 0 0,0 1 128 16,0 1-128-16,0 0 0 0,4 2 0 0,-2-2 0 16,1-4 0-16,-2 3 0 0,3 0 0 0,1-1 0 15,0-3 0-15,2 1 0 0,-1-4 0 0,3 1 0 16,-2-3 0-16,1 4 0 0,4-5 0 0,-4 1 0 16,-1-2 0-16,2 1 0 0,1-2 0 0,0-1 0 15,2-2 0-15,-1 2 0 0,2 4 0 0,-3 2 0 16,1-5 0-16,1 2 0 0,1-2 0 0,-1 4 0 15,2-3 0-15,0 2 0 0,2-3 0 0,-1 4 0 16,1 0 0-16,1 4 0 0,1-3 0 0,-4 6 0 0,1-1 0 16,2-2 0-16,0 3 0 0,0 3 0 0,-1 2 0 0,4-1 0 15,-4-1 0-15,3 1 0 0,0 0 0 16,2 3 0-16,-1 0 0 0,0 2 0 0,-1 1-144 16,2 1 144-16,0 3 0 0,2 1 0 0,0 3 0 15,0 3-128-15,0-1 128 0,0-1 0 0,1 0 0 0,2 2 0 16,0 0 0-16,0 1 0 0,0 1 0 0,1 1-128 15,0 2 128-15,-2-1 0 0,2-2 0 0,1 3 0 16,2 0 0-16,1 3 0 0,1-3 0 0,0 0-128 16,1-3 128-16,2 3 0 0,3 4 0 0,2-3 0 15,-2 3 0-15,1-3 0 0,1 1 0 0,1 3 0 16,0-3 0-16,4 2 0 0,-3 1 0 0,4-2 0 0,0 2 0 16,2-2 0-16,3 2 0 0,1-2 0 15,0 5 0-15,4-3 0 0,2 3-128 0,3-3 128 0,0 3 0 16,3-1 0-16,0-2 0 0,0 3 0 0,3-2 0 0,1 5 0 15,3-1 0-15,3 2-128 0,2 0 128 16,1-2 0-16,-1-2 0 0,2 1 0 0,0 2 0 16,1-1 0-16,3-2 0 0,2 1 0 15,1 1 0-15,0-1 0 0,0 1 0 0,2 0 0 0,0 1 0 0,2-1 0 16,0 0 0-16,2 1 0 0,-1 0 0 0,0 1 0 16,0 0 0-16,2 0 0 0,2 1 0 0,1 0 0 15,4-3 0-15,-2 2 0 0,-3-1 0 0,2 0 0 16,0 2 0-16,-1-1 0 0,2 0 0 0,-2 1 0 15,1-1 0-15,-2-1 0 0,0 0 0 0,0 1 0 16,-1 1 0-16,0 1 0 0,-2-2 0 0,-1 2 0 0,-1-1 0 16,-1 0 0-16,-1 0 0 0,-1-1 0 15,1 0 0-15,0 1 0 0,0-1 0 0,-1 1 0 0,1-2 0 0,0 1 0 16,0 2 0-16,-1-1 0 0,-1-2 0 16,1 1 0-16,-2-2 0 0,-2 1 0 15,0 1 0-15,-2-1 0 0,0 3 0 0,-1-1 0 0,-1 0 0 0,-1 1 0 16,-6-4 0-16,1 0 0 0,2 3 0 0,-1 1 0 15,-1-2 0-15,-1 2 0 0,0 0 0 0,-1-1 0 16,2 0 0-16,-2 0 0 0,-2-1 0 0,1 2 0 16,-2 0 0-16,1 0 0 0,-1 0 0 0,0 0 0 15,0 0 0-15,-3 2 0 0,1-1 0 0,-1 0 0 16,-3-1 0-16,1 1 0 0,-2-1 0 0,1 0 0 16,-3 0 0-16,2 2 0 0,1-2 0 0,0 1 0 15,-1 0 0-15,-2 3 0 0,-2-3 0 0,0-1 0 16,-1 0 0-16,4 2 0 0,-6-1 0 0,2 0 0 0,-2-1 0 0,0 0 0 15,0 0 0-15,-3 1 0 0,-1 1 0 0,-2-2 0 16,-1-2 0-16,-1 1 0 0,-1 1 0 0,-2-1 0 16,-2 0 0-16,0-2 128 0,0-1-128 0,-3 3 0 15,1 1 0-15,1 0 0 0,-5 0 0 0,0 0 0 16,-1 0 0-16,0 1 0 0,0 2 0 0,-1-1 0 16,-3 0 0-16,2 0 0 0,-3-2 0 0,-1 3 0 15,-2-2 0-15,1 1 0 0,-1 1 0 0,-2 2 0 16,-9-5 0-16,8 4 0 0,-1 1 0 0,-7-5 0 15,0 0 0-15,8 11 128 0,-2-3-128 0,-1 2 0 16,0-2 0-16,-1 2 0 0,-4-10 0 0,4 14 0 16,0-1 0-16,-3-1 0 0,3 1 0 0,-2 1 0 0,-2 1 0 15,2 3 0-15,-1 0 0 0,0 4 0 0,0-1 0 16,1 2 0-16,-1 4 0 0,2-2 0 16,-2 4 0-16,1-1 0 0,1 3 0 0,-1 1 0 0,1-3 0 15,1 0 0-15,0 0 0 0,-1-1 0 0,0 4 0 16,1-1 0-16,0-5 0 0,-1 4 0 0,0-3 0 0,1 1 0 15,-2 0 0-15,0 0 0 0,-2 3 0 0,-2-2 0 16,1 3 0-16,0 0 0 0,-1-3 0 0,0-1 0 16,-1 1 0-16,1-2 0 0,-1 3 0 0,2 1 0 15,0-3 0-15,-2 2 0 0,-1 2 0 0,2-3 0 16,-2 3 0-16,3 0 0 0,-4-2 0 0,0 0 0 16,0 0 0-16,-1 1 0 0,-1-2 0 0,2 3 128 15,-3 1-128-15,0-2 0 0,0 0 0 0,-1 2 0 16,0 3 0-16,0-1 0 0,-1-1 0 0,0 2 0 0,-1-2 0 0,1 1 0 15,1-1 0-15,-1 4 0 0,0 0 0 0,0 0 0 16,0-1 0-16,-1-1 0 0,0-4 0 0,0 2 0 16,-1 2 0-16,-1-1 0 0,5-2 0 0,-3 0 0 15,1-2 0-15,0 1 0 0,2 1 0 0,-2 0 0 16,0-2 0-16,1 0 128 0,0 2-128 0,2-3 0 16,0 2 0-16,2-5 0 0,0 2 0 0,1-3 0 15,0 0 0-15,2-2 0 0,-1 2 0 0,2-2 0 16,1 0 0-16,-2 0 0 0,2-2 0 0,-2-2 0 15,1-1 0-15,0 0 0 0,-2 2 0 0,1-2 0 16,-2-1 0-16,1 1 0 0,0 0 0 0,-1-2 0 16,-1 0 0-16,1 1 0 0,0 0 0 0,-1-1 0 15,0-1 0-15,0-2 0 0,-2 0 0 0,1-3 0 16,-2 2 0-16,2-1 0 0,-3-3 0 0,0 3 0 16,-2-7 128-16,-1 4-128 0,-2-3 0 0,0 3 0 0,-2-3 0 0,-2-1 0 15,-2 3 0-15,-3-3 0 0,-1 2 0 16,-4 0 0-16,-3-3 0 0,1 1 0 0,-5-1 0 0,0 0 0 15,-2 0 0-15,-1-3 0 0,1-2 0 0,-1-1 0 16,-2 2 0-16,-2 0 0 0,-2-2 0 0,-2-3 0 16,0 0 128-16,1 1-128 0,-5 0 0 0,-1-1 0 15,-1 0 128-15,-2 1-128 0,-2 1 0 0,-3 2 0 16,-3-3 0-16,-3 3 0 0,-2-2 128 0,-1 2-128 16,0-1 0-16,-2 0 0 0,0-1 0 0,-3 0 128 15,0-1-128-15,0 2 0 0,2-3 0 0,0 2 0 16,0 1 128-16,-3 0-128 0,-1 0 0 0,-4 0 0 15,-4 0 128-15,1 1-128 0,-3 2 0 0,-3 1 176 16,-2 4-176-16,-2-1 160 0,-1-2-160 0,2 6 0 0,-1-2 144 0,0 4-144 16,-4-1 0-16,5 3 128 0,2-4-128 0,4 2 0 15,6 3 0-15,4-1 0 0,4-2 0 0,4 1 0 16,5-6 0-16,9 3 0 0,6-1 0 0,11-2-128 31,11 0-720-31,10-4-144 0,15-2-32 0,0 0 0 16,21-8-2240-16,22-7-464 0</inkml:trace>
  <inkml:trace contextRef="#ctx0" brushRef="#br2" timeOffset="46400.64">26203 9032 27695 0,'-6'-19'1216'0,"2"6"272"0,0 1-1184 0,0 2-304 0,-1-4 0 0,0 4 0 0,-1 2 192 0,-1 2-32 16,-2-3 0-16,0 4 0 0,-1-3-160 0,0 3 192 15,-3 2-192-15,-2-1 192 0,-3-3-192 0,-1 4 192 16,-4 0-192-16,1 1 192 0,-3 2 32 0,1 1 16 15,1 0 0-15,-2-1 0 0,-3 6 80 0,0 1 0 16,-1-3 16-16,-2-3 0 0,-2 4-16 0,-1 3-16 16,-3-3 0-16,-1-2 0 0,-1 1 16 0,0 1 16 15,1 0 0-15,3 1 0 0,-1 2-80 0,2 0 0 16,-1 1-16-16,2 0 0 0,0 5-16 0,-1 0 0 16,0-3 0-16,-3 2 0 0,-3 2-224 0,0 2 128 15,-2-3-128-15,-1 1 0 0,1 5 128 0,2-1-128 16,0-2 0-16,0-3 0 0,1 1 128 0,1-1-128 15,-2 1 0-15,2-1 144 0,1-1-144 0,-2 1 192 16,-3 0-192-16,0 1 192 0,2 2 0 0,1-1 16 0,1 2 0 16,2 1 0-16,2 2-208 0,1-1 144 0,-1 4-144 0,2 1 128 15,1-3-128-15,1 2 0 0,-1 2 0 0,3-5 128 16,2 1-128-16,-2-1 0 0,-3 2 0 0,2 0 0 16,-1-1 0-16,0-1 128 0,4 0-128 0,-4 0 0 15,4-2 224-15,-2 2-32 0,0-2-16 0,0 2 0 16,0 2-48-16,2 1-128 0,2-2 192 0,0 3-64 15,-1 3-128-15,-1-1 128 0,1-1-128 0,-1-1 128 16,1 3-128-16,-3-4 0 0,-3 2 0 0,2-4 0 16,0 3 0-16,-1 1 128 0,0 1-128 0,0 1 0 15,-1-4 128-15,1 4-128 0,-1-4 128 0,-1 3-128 16,3-3 192-16,-1-2-64 0,-2 1 0 0,0 2 0 16,-2 2 0-16,0-1-128 0,-2-3 192 0,0 0-64 0,-2 1-128 15,0-2 0-15,2 1 0 0,0-2 128 16,-3 0-128-16,3 0 128 0,0 1-128 0,-2 1 128 0,-3-3-128 15,-1 3 0-15,3-1 0 0,-3-2 128 0,-4 2-128 0,3-2 192 16,1-1-192-16,0 1 192 0,0-1-64 16,1 2 0-16,2 0 0 0,1 0 0 0,1-2-128 0,-1-2 160 15,-3 1-160-15,-1 0 160 0,2-1-160 0,-2-3 0 16,-2 0 0-16,2 0 128 0,-1 3-128 0,0 0 0 16,0-1 0-16,-2 0 0 0,0-1 128 0,-2 1-128 15,-3-2 0-15,0-2 128 0,0-1-128 0,-3 2 0 16,5-4 0-16,-1 2 0 0,-4-2 0 0,6 1 128 15,0-2-128-15,0 1 0 0,-6-3 0 0,2 3 0 16,0-2 128-16,2 1-128 0,-2-1 0 0,3-3 0 0,-5 1 0 16,4 1 128-16,1-1-128 0,-2 0 0 0,-1 0 0 15,0-2 0-15,3-1 0 0,0 1 0 0,-2-2 144 0,2-1-144 16,1-1 0-16,1 0 0 16,0-1 0-16,3 2 128 0,1-1-128 0,-1 0 0 15,1-2 0-15,-3-1 128 0,3 2-128 0,-1-1 0 0,-1 2 0 0,1 0 0 16,-1 0 0-16,1 1 0 0,-3 0 0 0,3-2 0 15,0 1 0-15,0 0 0 0,-2-1 0 0,2 1 0 16,0-1 0-16,1-2 0 0,1 0 0 0,2 1 0 16,2 1 0-16,-1-1 0 0,0-2 0 0,2 2 128 15,0 0-128-15,1-1 0 0,-1 2 0 0,-1-2 0 16,-2 0 0-16,1 1 0 0,0 2 0 0,-2-1 0 16,1 0 0-16,2 2 0 0,1 0 0 0,2 0 0 15,1-2 0-15,0-2 0 0,1 0 0 0,2 0 0 0,-2 1 0 16,4-4 144-16,0 1-144 0,-5 2 0 0,1-2 208 15,0-1-64-15,3 4-16 0,0-5 0 0,0 0 32 0,1 2 0 16,1-2 0-16,0 2 0 0,-1-4-16 0,0 2 0 16,0-3 0-16,-1 2 0 0,-3-4-144 0,2 2 192 15,-1-2-192-15,0 0 192 0,-2 2-192 0,-2 1 160 16,0-3-160-16,2 0 160 0,1 0-160 0,1 1 160 16,1-2-160-16,3 0 160 0,2 0-160 0,2 0 0 15,3 0 144-15,2 2-144 0,2 1 0 0,5-3 0 16,0 1 0-16,4 2 0 15,3 1-1072-15,4 0-176 0,4-1-32 0,0-4-11312 16,4 2-2256-16</inkml:trace>
  <inkml:trace contextRef="#ctx0" brushRef="#br2" timeOffset="71554.06">25961 11506 14735 0,'2'-17'1312'0,"-1"6"-1056"0,-1-1-256 0,1-5 0 16,1 3 1600-16,-2 0 272 0,0 3 48 0,0-3 16 15,0 2-720-15,0 2-160 0,0-4-32 0,0-1 0 16,0 1-256-16,-2-1-48 0,1 1-16 0,-2-2 0 15,0 0 32-15,-2-1 0 0,-4 0 0 0,0 0 0 16,-3-1 32-16,1-1 0 0,-3 1 0 0,-3 2 0 16,-3-1-144-16,-3 2-32 0,-4 2 0 0,-2-2 0 15,-1-1-80-15,-6-3-32 0,-2 0 0 0,-3 3 0 16,-1 2-96-16,-1 0 0 0,-3-2-16 0,1 6 0 16,-4 1 16-16,2 2 0 0,-2 2 0 0,-3-1 0 15,-2 1-208-15,-3 4-48 0,-4 1 0 0,3 0 0 16,-1 1 16-16,4 4 0 0,3 3 0 0,4 0 0 0,2 5 80 15,3 2 16-15,1-1 0 0,0 4 0 0,-2 4-48 0,2 2-16 16,1 6 0-16,0 2 0 0,3 0-176 0,1 2 0 16,2 3 144-16,0 0-144 0,2 2 0 15,3 1 128-15,2-2-128 0,4-1 0 0,1-2 128 0,3 1-128 16,-1-2 128-16,5 2-128 0,0 1 128 0,4 2-128 16,-1 2 160-16,7 2-160 0,3-2 128 0,6 3-128 15,2-3 0-15,4 1 144 0,2 0-16 0,3-3-128 16,3-6 192-16,4 3-64 0,3 1 32 0,2-3 0 15,2-3 0-15,2 0 0 0,2 1-160 0,1-1 192 16,0-6-192-16,6 0 192 0,2 0-64 0,4-4-128 16,2 2 192-16,1-4-64 0,-1-2 16 0,1-2 0 15,4-1 0-15,3-4 0 0,2 0 0 0,1 2 0 0,4-6 0 0,-1 0 0 16,0 5-144-16,-3-4 0 0,-4-3 144 16,-1-3-144-16,-1-2 0 0,-4-2 144 0,-2 3-144 0,-1-3 0 15,-1-4 160-15,-1-3-160 0,1 1 128 0,-5-3-128 16,-2-4 176-16,-1-2-48 0,-3-3-128 0,-2-2 192 15,1-6-32-15,0-2-16 0,0-1 0 0,-2-4 0 16,-1-6-144-16,-1 5 192 0,-1 1-192 0,-2 1 192 16,-2-2-192-16,-4 0 0 0,-2-1 0 0,-3 1 128 15,-1-2-128-15,-6-3 128 0,0-2-128 0,-7 0 128 16,-3-2-128-16,-3 0 0 0,-6 3 144 0,1 4-144 16,-4 1 0-16,-3-3 0 0,-3 0 0 0,1 3 0 15,-1-1 0-15,0-1 0 0,-2 3 0 0,-2-1 0 16,-2-2 0-16,-1 3 0 0,-1 2 0 0,-2 2 0 15,-2 7 0-15,-3-4 0 0,-6 3 0 0,-2 0-128 0,0 3 128 16,-1 0 0-16,-3 2-144 0,1 2 144 16,-2-2 0-16,0 3 0 0,0 1 0 0,-3 4 0 0,-4-1 0 15,-4 1 0-15,-4-1 0 0,2 6 0 0,-3 0-128 0,3 4 128 16,0 1 0-16,3 4 0 0,3 0 0 0,-2 4 0 16,-1 5-144-16,3 0 144 0,4 6 0 0,1 1 0 15,2 5 0-15,4 8 0 0,5-1-128 0,3 4 128 16,1 1 0-16,4 4 0 0,4 3-128 0,2 9 128 15,0-1 0-15,5 3 0 0,2 2 0 0,2 4 0 16,3-1 0-16,1 0 0 0,3-1-128 0,3 1 128 16,0 5 0-16,5 1 0 0,3-2 0 0,5 1 0 15,1-5 0-15,7-2 0 0,4-2-128 0,1-1 128 16,1-2 0-16,2-1 0 0,0 0 0 0,3-2 0 0,0 1 0 16,4-5 0-16,3-1 0 0,1-3 0 15,4-3 0-15,5 0 0 0,4-9 0 0,3 2 0 0,5-4 0 16,1-1 0-16,3-4 256 0,5-2-64 0,3-4 0 0,4-2 0 15,3-3-192-15,6 1 0 0,4-4 0 0,0-5 0 16,-2-5 0-16,2-3 144 0,0 2-144 0,1-6 192 16,2-4-64-16,-3-7-128 0,-6-9 192 0,1-5-64 15,-2-5 32-15,3-10 0 0,2-13 0 0,-3-2 0 16,-7-4 0-16,-6-3 0 0,-4 4 0 0,-5 1 0 16,-6 0 144-16,-9 0 16 0,-9-1 16 0,-8 3 0 15,-7 4 80-15,-10 2 16 0,-8 4 0 0,-8 5 0 16,-7 4-224-16,-10 2-32 0,-7-4-16 0,-9 6 0 15,-10-1-160-15,-8 6 0 0,-8 5 0 0,-5 3-176 32,-4 8-640-32,3 7-128 0,3 4-16 0,5 9-16 0,2 1-880 0,2 11-192 0,-1 5-16 0,8 9-16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4:40.38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11977 17400 13823 0,'-25'2'608'0,"13"-2"128"0,0 0-592 0,2-2-144 0,1 4 0 0,9-2 0 15,0 0 1152-15,0 0 192 0,0 0 32 0,0 0 16 16,9-5 272-16,8-2 64 0,4 1 16 0,6-1 0 16,3-1-1056-16,6 1-224 0,3-2-32 0,6 2-16 15,3-3-160-15,2 2-16 0,1-2-16 0,2 2 0 16,2-1-224-16,-6 4 128 0,-4 4-128 0,-3 1-8112 15,-2 0-1680-15</inkml:trace>
  <inkml:trace contextRef="#ctx0" brushRef="#br0" timeOffset="156.16">12138 17773 29487 0,'0'0'2624'0,"0"0"-2112"15,0 0-512-15,11-10 0 0,3 2 704 0,4-2 16 16,4 2 16-16,4-2 0 0,8 1 96 0,4-1 32 15,6 0 0-15,3 0 0 0,7 6-512 0,0-4-96 16,1 2-32-16,-2 1 0 16,-2-3-1408-16,-3 4-288 0,-3 3-48 0</inkml:trace>
  <inkml:trace contextRef="#ctx0" brushRef="#br0" timeOffset="683.17">13996 17651 23439 0,'0'0'1024'0,"0"0"240"0,0 0-1008 0,0 0-256 0,0 0 0 0,0 0 0 15,0 0 1152-15,0 0 176 0,4-13 32 0,8 5 16 16,7 1-240-16,2 2-48 0,5-2-16 0,3 0 0 15,4 2-400-15,5 1-80 0,0-1-16 0,2 0 0 16,0 1-240-16,0 1-48 0,-3 1-16 0,-3 0 0 16,0 0-272-16,-2 2 160 0,-4 0-160 0,-1 2 128 31,-3 0-1712-31,-1-2-336 0,-3-2-80 0</inkml:trace>
  <inkml:trace contextRef="#ctx0" brushRef="#br0" timeOffset="1165.66">15056 17211 16575 0,'-3'-15'1472'0,"3"7"-1168"16,0 8-304-16,3-11 0 0,4-1 1792 0,4-2 288 16,3 1 64-16,4 5 16 0,2-3-1136 0,7 3-208 15,5-5-48-15,2 3-16 0,3 2-80 0,2-1-16 16,2 4 0-16,-1 3 0 0,-4 0 816 0,-1 7 144 0,-2 5 48 0,-5 1 0 31,0 1-1952-31,-5 6-384 0,-4 2-80 0,-4 6-16 0,-4 1 768 0,-6 6 0 0,-5 2 128 0,-5 10-128 16,-6 6 400-16,-7 3-16 0,-6 5-16 0,-3-2 0 15,-5-1 0-15,-6 1 0 0,-2 0 0 0,-5-1 0 16,-1-2-112-16,2-4-32 0,-1-1 0 0,3-6 0 16,3-8 96-16,2-4 32 0,3-3 0 0,3-5 0 15,7-2 192-15,1 0 32 0,7-2 16 0,4-5 0 16,3-3-80-16,6-3 0 0,3 1-16 0,6-4 0 16,4 0-96-16,4 0-16 0,5-2 0 0,7-1 0 15,5-1-80-15,3 2-32 0,-1-3 0 0,6 1 0 16,3 0-144-16,2-1-128 0,-2-2 192 0,3-1-192 15,-2 1 176-15,0-1-176 0,-2 2 160 0,-3-1-160 16,-2-1 128-16,-5 0-128 0,-3 0 0 0,-2 1 0 16,-7-1-560-16,-3-3-208 0,-7 3-32 0,-9 3-11984 15,0 0-2384-15</inkml:trace>
  <inkml:trace contextRef="#ctx0" brushRef="#br0" timeOffset="1997.05">16295 17741 12895 0,'0'0'576'0,"-7"5"112"0,7-5-560 0,-9 3-128 0,0-3 0 0,9 0 0 16,0 0 1168-16,0 0 208 15,0 0 32-15,0 0 16 0,-3 11-96 0,3-11-32 0,2 11 0 16,6-2 0-16,4 0-256 0,5-2-48 0,3-1-16 0,7 2 0 15,2-5-80-15,6-1-32 0,0-2 0 0,7-2 0 16,1 2-112-16,4-3-32 0,3-4 0 0,0 0 0 16,-2-2-16-16,0 0-16 0,0 0 0 0,-2-2 0 15,-3-6-208-15,-4 2-32 0,-1-1-16 0,-9 1 0 16,-2-1-208-16,-6 0-32 0,-4-1-16 0,-6-1 0 16,-3 0 32-16,-6-2 16 0,-3 1 0 0,-5 1 0 15,-6 1 0-15,-4 6 0 0,-7-1 0 0,-4 6 0 16,-3 2-96-16,-10 7-128 0,-4 2 176 0,-5 8-176 15,-1-2 128-15,-2 7-128 0,-2 5 0 0,3 2 0 16,2 6 0-16,4 3 0 0,3 0 0 0,8 7 0 0,5 1 0 16,6 4 0-16,5-4 0 0,8 3 0 0,7-5 160 15,7-1 32-15,6-2 0 0,9-4 0 0,6-1 112 0,5-5 16 16,4-2 16-16,10-3 0 0,5-2-48 0,7-4-16 16,-3-2 0-16,6-3 0 0,-1-1-112 0,0-4-32 15,-4-2 0-15,-3 0 0 16,-4-2-640-16,-1 0-128 15,-3-2-16-15,-2-3-17280 0</inkml:trace>
  <inkml:trace contextRef="#ctx0" brushRef="#br0" timeOffset="2863.34">17500 16462 10127 0,'0'0'896'0,"0"0"-704"0,-6-7-192 0,6 7 0 0,0-7 1248 0,3 0 224 15,3 3 32-15,6-1 16 16,1 0-240-16,4 0-32 0,4 0-16 0,4-2 0 0,3 2-432 0,4 1-96 16,2-1 0-16,2 0-16 0,-2 3 0 0,-1 0 0 15,-1 1 0-15,-3 1 0 0,-2 3-176 0,-3 0-16 16,-2 4-16-16,-6-1 0 0,-4 6-48 0,-5 2-16 15,-3-1 0-15,-5 7 0 0,-4 2-16 0,-6 4 0 16,-4 6 0-16,-5-1 0 0,-2-3 144 0,-4 2 32 16,-1-2 0-16,-2-2 0 0,1-4-128 0,1-1-32 15,2 1 0-15,2-2 0 0,4-1-48 0,2-1-16 16,2-1 0-16,3-4 0 0,3 1-352 0,4-2 0 16,3 1 0-16,2-4 0 0,0-9 176 0,5 13-48 0,1-7 0 0,2 2 0 31,2-3-688-31,0-3-144 0,2-1-16 0,-2-2-9200 0,1 0-1824 0</inkml:trace>
  <inkml:trace contextRef="#ctx0" brushRef="#br0" timeOffset="3038.79">17472 16771 26719 0,'0'0'1184'0,"0"0"240"0,9-13-1136 0,4 3-288 0,5 3 0 0,1 2 0 16,3-3 256-16,5 3-16 0,3 1 0 0,7 2 0 15,5-2 64-15,0 1 16 0,-1-1 0 0,-2 2 0 16,2-3-192-16,-6 0-128 0,-4 2 192 0,-3 1-192 31,-3-1-1184-31,-3 0-352 0,-1 1-64 0</inkml:trace>
  <inkml:trace contextRef="#ctx0" brushRef="#br0" timeOffset="3307.62">18533 16175 25791 0,'0'0'1152'0,"-1"-8"224"0,1 8-1104 0,0 0-272 16,0 0 0-16,0 0 0 0,-13 2 368 0,-1 7 16 15,-2 5 0-15,-2 5 0 0,-1 3 560 0,-2 3 112 16,1 0 32-16,1 6 0 0,2 0-320 0,3 2-64 15,3 3-16-15,3 0 0 0,2-2-336 0,5 1-64 0,1 4-16 0,0-8 0 16,2-3-112-16,3 2-32 0,2-5 0 0,-1 2 0 16,0-6-128-16,1 0-272 0,-2-4 64 0,0 0 16 31,0-3-2304-31,-2-4-464 0</inkml:trace>
  <inkml:trace contextRef="#ctx0" brushRef="#br0" timeOffset="3445.5">18187 16575 23951 0,'0'-19'2128'0,"3"7"-1696"0,6 0-432 0,2 3 0 16,3 0 848-16,5 4 96 0,4 3 16 0,6-1 0 16,6 2 0-16,7 1 16 0,5-1 0 0,3 1 0 15,4 2-624-15,0 2-128 0,1-1-32 0,0 7 0 16,-1 0-1040-16,-4 3-224 0</inkml:trace>
  <inkml:trace contextRef="#ctx0" brushRef="#br0" timeOffset="4217.17">18647 17497 15663 0,'0'0'688'0,"0"0"144"16,0 0-656-16,0 0-176 0,-1 10 0 0,1-10 0 0,0 0 1360 0,8 9 240 15,3-1 64-15,6-5 0 0,4 4-368 0,6-5-64 16,4-2-16-16,0-1 0 0,1-3-208 0,5 0-48 15,6-2-16-15,2-4 0 0,-2-3-128 0,0 2-32 0,-1-2 0 0,-1-2 0 16,-2 0-128-16,-3 1-16 0,-6 0-16 0,1 0 0 16,-3-3-448-16,-7 2-176 0,-3 0 128 15,-5-1-128-15,-2 1 160 0,-4 0-160 16,-5 1 192-16,-4-4-192 0,-3 0 192 0,-8 3-192 0,-5 2 192 0,-4 6-192 16,-4 2 0-16,-6 3 0 0,-5 4 0 0,-4 3 0 15,-2 7 0-15,-4 2 0 0,-1 7 0 0,0 2 0 16,1-1 0-16,2 9 0 0,-2 3 0 0,9 3 160 15,4 0-160-15,7 0 160 0,5-2-160 0,10 0 160 16,6-2-32-16,8-4-128 0,4-1 192 0,8-1-64 16,5-1-128-16,5 1 192 0,5-5-192 0,7-2 192 15,3-2-48-15,7 0 0 0,3-6 0 0,-1-2 0 16,0-3-144-16,-1-3 128 0,-4-4-128 0,-1-4 128 16,-2 0-2032-16,-2-2-400 15</inkml:trace>
  <inkml:trace contextRef="#ctx0" brushRef="#br0" timeOffset="4654.47">19653 16561 18831 0,'0'0'832'0,"0"0"176"0,0 0-816 0,-9 0-192 0,9 0 0 0,0 0 0 15,0 0 1472-15,0 0 256 0,0 0 64 0,0 0 0 16,10-3-640-16,4-2-112 0,1 1-16 0,4 1-16 16,3 1-176-16,2 0-48 0,3-1 0 0,2-3 0 15,3 4-208-15,-3-1-64 0,2 1 0 0,-1-2 0 16,-2-1-320-16,-2 2-192 0,-4 1 192 0,-3 2-192 0,-5-1 128 0,-1 1-128 15,-13 0 0-15,10 2 0 16,-10-2-1376-16,0 0-336 0,0 0-64 0,0 0-7216 16,0 0-1440-16</inkml:trace>
  <inkml:trace contextRef="#ctx0" brushRef="#br0" timeOffset="4951.33">20633 16068 22111 0,'5'-11'1968'0,"0"-3"-1584"0,0 4-384 0,0 2 0 16,-5 8 896-16,0 0 112 0,5-6 16 0,-5 6 0 16,0 0 144-16,0 0 48 0,-9 11 0 0,-2 7 0 15,-3 2-208-15,-1 6-48 0,-3-1 0 0,0 6 0 16,0-5-192-16,1 5-32 0,-3 2-16 0,4 2 0 15,2 2-224-15,4 0-48 0,0 1-16 0,2-1 0 16,3-1-256-16,4-3-48 0,1-3-128 0,2-3 192 16,2 0-192-16,2-6 144 0,2-2-144 0,2-1 128 15,2-4-128-15,0-4 160 0,2-1-160 0,-1-4 160 16,0-1-400-16,-2-4-80 0,-1-2 0 0,-2-2-10944 16,-8 4-2192-16</inkml:trace>
  <inkml:trace contextRef="#ctx0" brushRef="#br0" timeOffset="5114.74">20178 16400 27647 0,'4'-15'1216'0,"1"7"256"0,0-2-1168 0,8 5-304 15,2-3 0-15,5 4 0 0,6 3 960 0,4 1 144 16,7 1 32-16,5 2 0 0,4 0-368 0,4 3-80 16,5-2-16-16,4-2 0 0,0 1-352 0,0 1-64 15,-1 2 0-15,-3-2-16 0,-4 1-240 0,-5 1 0 16,-7 1 0-16,-3-2-15584 0</inkml:trace>
  <inkml:trace contextRef="#ctx0" brushRef="#br0" timeOffset="6181.95">21350 17487 21359 0,'0'0'944'0,"0"0"208"0,0 0-928 0,0 0-224 0,0 0 0 0,0 0 0 16,0 0 1168-16,0 0 192 0,11-2 48 0,2-1 0 16,2 0-96-16,6 1-16 0,-1-1 0 0,5-1 0 15,3-2 64-15,4 1 16 0,6 0 0 0,2-3 0 16,2 2-352-16,2 2-64 0,1-2 0 0,2 2-16 15,0 1-288-15,-3 1-48 0,-2 2-16 0,-5 2 0 16,-7 1-352-16,-4 3-80 0,-5-1-16 0,-2 2 0 16,-1 0-144-16,-6-2 0 0,-12-5 0 0,5 9 0 15,-5-9-1280-15,0 0-272 0,-5 10-64 0,-3-5-9888 16,-2-2-1968-16</inkml:trace>
  <inkml:trace contextRef="#ctx0" brushRef="#br0" timeOffset="6948.78">23802 16531 15663 0,'0'0'1392'0,"1"-8"-1120"16,-2-2-272-16,1 10 0 0,-3-7 496 0,3 7 32 15,-2-11 16-15,2 11 0 0,-8-7 720 0,2-1 144 16,6 8 16-16,-10-4 16 0,-3 2-464 0,0 0-80 16,0 2-32-16,1 2 0 0,-4 2 64 0,-1 2 16 15,-5-1 0-15,0 3 0 0,0 3-112 0,-5 6 0 16,-5 2-16-16,-2 1 0 0,-2 4-80 0,-1 5-16 16,0 6 0-16,2 3 0 0,-1 6-256 0,1 2-48 0,-2 4-16 0,3 3 0 15,3 2-176-15,3 1-32 0,3 3-16 0,3 2 0 16,3-3-176-16,5-3 160 0,5-2-160 0,5-3 160 15,3-1-160-15,6-6 0 0,5 0 0 0,4-3 128 16,4-5 0-16,4-4-128 0,1-2 192 0,1-4-64 16,1-1-128-16,2-4 192 0,-1-6-192 0,2-3 192 15,0 0-192-15,2-6 160 0,0-1-160 0,1-6 160 16,-1-5-32-16,2-4 0 0,0 0 0 0,-2-6 0 16,-3-2 16-16,0-5 0 0,-8 0 0 0,-3-1 0 15,-2 3-144-15,-5-1 160 0,-3 0-160 0,-4-1 160 16,-6 2-160-16,-2 3 0 0,-3 1 144 0,-3 3-144 15,-6 2 0-15,-2 2 0 0,-5 2 0 0,-3 3 0 16,-4 2 0-16,-1 2 0 0,-1 2 0 0,0 2 0 0,1 0 0 16,4 5 0-16,-3 3 0 0,6-3 0 15,0 4 0-15,5-4-208 0,3 3 80 0,5-2 128 16,4 2-1760-16,9-10-224 0,-1 10-64 0,1-10-8352 16,11 7-1680-16</inkml:trace>
  <inkml:trace contextRef="#ctx0" brushRef="#br0" timeOffset="7357.07">24089 17231 23615 0,'-9'10'1040'0,"9"-10"224"0,0 0-1008 0,0 0-256 0,0 0 0 0,5 8 0 16,4 1 816-16,4-5 112 0,5-2 32 0,3 1 0 16,6-2-64-16,2-2 0 0,3-3 0 0,-2-1 0 15,4-5 0-15,0 1-16 0,0-3 0 0,-1 4 0 16,-1-5-256-16,-5-1-48 0,-1 4-16 0,-4-4 0 16,-3-3-240-16,-5-2-32 0,-3-2-16 0,-4-2 0 15,-6 1 80-15,-3 3 16 0,-7 1 0 0,-3 4 0 16,-3 3-112-16,-8 1 0 0,-2 6-16 0,-5 3 0 15,-3 3-48-15,-2 4-16 0,-5 7 0 0,0 6 0 16,-1 8-176-16,2 1 160 0,3 4-160 0,4 2 160 16,3 0-32-16,5 2 0 0,2-1 0 0,12 2 0 15,2 0-128-15,11-3 0 0,3 0 144 0,6-3-144 0,3 0 128 16,7-5-128-16,2-5 128 0,4-5-128 0,1-3 0 16,4-1 0-16,1-5 0 0,1-3 128 15,-2-5-1376-15,1-6-272 0,0 1-48 0,2-5-9472 16,-4 0-1888-16</inkml:trace>
  <inkml:trace contextRef="#ctx0" brushRef="#br0" timeOffset="7852.76">24947 16113 22111 0,'0'0'1968'0,"0"0"-1584"0,-1-13-384 0,5 0 0 16,2 2 256-16,3-1-16 0,4 5-16 0,2-2 0 15,4 1 368-15,3-1 80 0,3 3 16 0,5 0 0 16,2-2-192-16,1 4-48 0,-1-6 0 0,0 5 0 16,1 1 128-16,-1-1 0 0,1-1 16 0,-5 2 0 15,-3-1-32-15,-3 2-16 0,-4 1 0 0,-5 2 0 16,-2 4-208-16,-11-4-32 0,0 0-16 0,0 10 0 0,-4 5-64 0,-5 4-16 16,-4 3 0-16,-5 6 0 0,-3 6 192 0,-2 2 48 15,-2 0 0-15,-2 1 0 0,-1 4-64 0,4 1-16 16,1 0 0-16,3-3 0 0,0 2 96 0,4-2 32 15,1-6 0-15,2 3 0 0,3 0-160 0,2-6-16 16,3-2-16-16,1-5 0 0,3 1-160 0,2-1-16 16,2-4-128-16,-1-5 192 0,3 0-192 0,1-1 0 15,-3-4 128-15,-3-9-128 16,0 0-928-16,0 0-224 0,10-2-64 0,-10 2-9664 16,8-5-1952-16</inkml:trace>
  <inkml:trace contextRef="#ctx0" brushRef="#br0" timeOffset="8209.46">26012 15743 21183 0,'0'0'1888'0,"0"0"-1504"0,0 0-384 0,0 0 0 15,-10 5 592-15,1 4 48 0,-2 1 16 0,-4 8 0 0,-3 2 400 16,1 4 80-16,-4 0 16 0,0 8 0 0,1 5-288 0,1 8-48 15,2 2-16-15,2 1 0 0,0 1-80 0,3-4-16 16,3 2 0-16,4-5 0 0,3 1-256 0,1-2-48 16,1-4-16-16,2-2 0 0,2-3-384 0,1-4 0 15,1 0 0-15,-1-3 0 0,-2 1 0 0,0-6 0 16,-3-2 0-16,-2-3 0 16,0-3-1888-16,-3-2-464 0,5-10-80 15</inkml:trace>
  <inkml:trace contextRef="#ctx0" brushRef="#br0" timeOffset="8339.24">25505 16265 27071 0,'0'0'1200'0,"17"-6"240"0,0 1-1152 0,8 0-288 0,4 7 0 0,1 1 0 15,3-1 464-15,4 0 48 0,3 0 0 0,2 2 0 16,1 2-368-16,0 1-144 0,-4-1 128 0,3 3-8704 16,0-1-1760-16</inkml:trace>
  <inkml:trace contextRef="#ctx0" brushRef="#br0" timeOffset="8886.95">26176 17116 18431 0,'-11'0'1632'0,"1"0"-1312"15,10 0-320-15,0 0 0 0,0 0 1344 0,0 0 208 16,0 0 48-16,17 3 0 0,5 1-192 0,5-2-16 15,3-5-16-15,5 0 0 0,3 1-784 0,2-1-144 0,2-6-48 0,3 2 0 16,-3-3-64-16,1 3-16 16,-2 3 0-16,-3-4 0 0,-3-1 48 0,-4-3 0 0,-6 3 0 0,-4-3 0 15,-7-2-112-15,-4 0 0 0,-5 1-16 0,-6-1 0 16,-6-1 80-16,-8 7 0 0,-9 0 16 0,-8 6 0 16,-9 2-144-16,-3 5-48 0,-4 4 0 0,-3 2 0 15,-1 5-144-15,1 4 128 0,3 3-128 0,3 2 128 16,3 7 112-16,5-5 16 0,5-2 0 0,8-1 0 15,6 6 16-15,8-4 16 0,8 2 0 0,7-2 0 16,6 2 96-16,7-3 32 0,5 2 0 0,4-4 0 16,3-1-192-16,5 0-32 0,3-5-16 0,2-2 0 15,2-5-176-15,-1-4 0 0,-2-3 0 0,1-3 128 16,-1-4-1792 0,-1-1-352-16,-1-4-80 0,0-1-16 0</inkml:trace>
  <inkml:trace contextRef="#ctx0" brushRef="#br0" timeOffset="9190.14">27154 16189 21999 0,'0'0'960'0,"0"0"224"0,-5-5-944 0,5 5-240 0,0 0 0 0,0 0 0 15,0 0 1504-15,11-9 256 0,3 3 48 0,5 4 16 16,4 1-752-16,2 2-160 0,2-2-16 0,4 1-16 15,3-1-368-15,2 0-64 0,0-1 0 0,1 2-16 16,0-2-112-16,-1 2-32 0,-2 2 0 0,-3 0 0 16,-5-2-288-16,-4 1 0 0,-7-2 0 0,-2 3 0 15,-2 1 0-15,-11-3 0 0,0 0 0 0,0 0-10240 16,0 0-1920-16</inkml:trace>
  <inkml:trace contextRef="#ctx0" brushRef="#br0" timeOffset="9548.12">28603 15402 23663 0,'0'0'1040'0,"0"0"240"0,0 0-1024 0,0 0-256 16,0 0 0-16,0 0 0 0,0 0 816 0,-12 7 112 0,0 3 32 15,-6 6 0-15,-5 8-160 0,0 7-32 0,-1 6 0 0,0 3 0 16,-3 5 64-16,4 1 0 0,5 3 0 0,2 1 0 16,3-2-80-16,7-1-16 0,2 1 0 0,4 2 0 15,1 1-144-15,3-8-16 0,3-2-16 0,0-3 0 16,1-4-304-16,-1-2-64 0,0 0-16 0,0-4 0 15,2-2-176-15,-2-1 192 0,-2-1-192 0,-1-5 192 16,-2-3-192-16,-4-3 0 0,-2-2-192 0,-3-3 192 31,-3-3-2992-31,-3-5-464 0,-9-11-112 0,-5-3-16 0</inkml:trace>
  <inkml:trace contextRef="#ctx0" brushRef="#br0" timeOffset="9721.12">27857 15945 29487 0,'12'-13'2624'0,"2"4"-2112"0,7 4-512 0,5 1 0 0,6 2 688 0,6 2 16 16,4 2 16-16,7 2 0 0,7 4 16 0,5 2 0 16,2 2 0-16,6-4 0 0,2 3-384 0,0-1-80 15,-1 2-16-15,-3 4 0 0,-1 0-256 16,-8 2 0-16,-5 1 0 0,-6 0-10608 16,-6-4-2016-16</inkml:trace>
  <inkml:trace contextRef="#ctx0" brushRef="#br0" timeOffset="10621.87">12059 19527 15663 0,'0'0'1392'0,"0"0"-1120"16,0 0-272-16,0 0 0 0,0 0 1600 0,13 1 256 16,2 0 48-16,3-1 16 0,1 0-448 0,4-2-64 15,7-1-32-15,3-3 0 0,4 1-320 0,3 1-64 0,3-5-16 0,3 3 0 16,2-3-544-16,-1 5-112 0,-3 2-32 0,1 0 0 16,-2 1-288-16,-2 1 128 0,-4 3-128 0,-4-1 0 31,-5 1-2048-31,-7 2-528 0,0-1-112 0,-21-4 0 0</inkml:trace>
  <inkml:trace contextRef="#ctx0" brushRef="#br0" timeOffset="10768.23">12304 19739 37263 0,'0'0'1648'0,"0"0"336"0,8-11-1584 0,4 0-400 0,0 3 0 0,5-4 0 16,3 2 0-16,7-3 0 0,5 2 0 0,3 1 0 15,5-2 0-15,-1 5 0 0,4-4 0 0,-2 5 0 16,0-3-1056-1,-5 4-288-15,-3 1-64 0,2 2-16 0</inkml:trace>
  <inkml:trace contextRef="#ctx0" brushRef="#br0" timeOffset="12135.16">13916 19616 16575 0,'0'0'736'0,"-9"0"160"0,9 0-720 0,-9 2-176 16,2 2 0-16,7-4 0 0,0 0 2128 0,0 0 400 16,0 0 80-16,0 0 16 0,0 0-1184 0,10 0-224 15,0-2-64-15,7 0 0 0,3-1-128 0,5 0-48 16,3-2 0-16,4 1 0 0,1 2-304 0,5-1-64 16,3-1-16-16,2 2 0 0,-1-1-272 0,0 1-64 0,-1 0-16 0,-4 2 0 15,-3 0-240-15,-2 2 0 0,-3-2 0 0,-1 2 0 31,-5 1-896-31,0 0-288 0,-3-1-48 0,0-1-8912 0,-2-2-1776 0</inkml:trace>
  <inkml:trace contextRef="#ctx0" brushRef="#br0" timeOffset="12743.98">15887 19229 16575 0,'0'0'1472'0,"-2"-6"-1168"0,-3-5-304 0,1 3 0 0,-2-2 1248 16,-2 5 192-16,-2 1 32 0,-1 0 16 0,-3 2-272 0,-3 0-48 16,-3 2-16-16,0 3 0 0,-1 2-464 0,0 0-112 15,-4 0 0-15,1 5-16 0,-1-1-80 0,1 3-16 16,1-4 0-16,3 5 0 0,2 1-32 0,2 4-16 15,4-1 0-15,3 0 0 0,3 2-96 0,6 0-32 16,0 2 0-16,7 2 0 0,3 2 0 0,4-1 0 16,4 4 0-16,2 0 0 0,5 1 32 0,-1 2 0 15,0-4 0-15,-1 3 0 0,-2 2-144 0,0-4-32 16,-3 0 0-16,-2-4 0 0,-3-2 16 0,-3 0 0 16,-2 0 0-16,-3-2 0 0,-3-2 96 0,-3 0 0 0,-3 0 16 15,-2 0 0-15,-4-3 112 0,-3 1 32 0,-2-3 0 16,-2 2 0-16,-1-1-80 0,-2 2-16 0,-4-4 0 15,-3-3 0-15,-2 1-128 0,0-5-16 0,1 0-16 0,-2 2 0 16,2-6-160-16,2-2 192 0,0-3-192 0,5 0 192 16,2-1-192-16,2-5 160 0,4 0-160 0,2-4 160 15,5-5-160-15,2 1 160 0,4-1-160 0,5 0 160 16,4 0-160-16,2 0 0 0,2 0 0 0,7-2 0 16,3 1 0-16,3 1-144 0,0 0 144 0,6 1-160 15,1 0 160-15,5-2 0 0,-1 0 0 0,3-2 0 16,0-1 0-16,2 0 0 0,3 0 0 0,2-5 0 15,0 0 0-15,-2-1 0 0,-4 4 0 0,-1-5 0 16,-4 5 0-16,-3-2 144 0,-6 4 0 0,-4-1 0 16,-5 4 112-16,-4-2 32 0,-5-2 0 0,-5 0 0 0,-7 4 160 15,-3-1 16-15,-5 1 16 0,-3 1 0 0,-6-3-144 16,-3 3-16-16,-3 2-16 0,-4 3 0 0,0 0-160 16,-3 6-16-16,0 0-128 0,-3 6 192 0,1 2-192 15,1 2-208-15,1 1 32 0,4 4 16 16,4 2-1632-16,6 2-336 0,3-3-64 0,5 3-15392 15</inkml:trace>
  <inkml:trace contextRef="#ctx0" brushRef="#br0" timeOffset="17062.14">16755 19541 2751 0,'0'0'256'0,"-10"2"-256"0,-1 0 0 0,11-2 0 15,-9 3 3200-15,9-3 608 0,-7 8 112 0,2 1 32 16,5-9-2144-16,-2 13-416 0,2-4-96 0,3 1-16 16,-3-10-512-16,11 11-96 0,1-1-32 0,4-2 0 15,3-2 208-15,4-3 48 0,8-4 0 0,1-2 0 16,-1-2-128-16,4-1 0 0,2-2-16 0,1-2 0 16,0 2-80-16,0-3-16 0,0-2 0 0,-1 2 0 15,-1-2-144-15,-5-2-48 0,-4-1 0 0,-3 4 0 16,-2 0-128-16,-4 0-16 0,-3-1-16 0,-4 3 0 15,-3-4-112-15,-3 0-32 0,-4 0 0 0,-3 1 0 16,-5-2-32-16,-3 3 0 0,-4 2 0 0,-4 0 0 0,-2 5-128 16,-7 1 0-16,-4 3 144 0,-4 2-144 0,-2 2 0 0,-1 4 0 15,0 6 0-15,-1 5 0 0,-2-2 0 0,0 5 0 16,1 0 0-16,0 8 0 0,1 1 0 0,3 1 0 16,8 0 0-16,4-2 128 0,8-2 48 15,2 1 16-15,4-4 0 0,6-2 0 0,6-3 16 0,6-3 16 16,2-2 0-16,7 0 0 0,3-1-224 0,7-4 176 15,6-5-176-15,2-3 160 0,3 0-32 0,3-2 0 16,1-2 0-16,1 1 0 0,0 1-128 0,1-1 0 16,-2 1 144-16,-3 0-144 15,-3-3-912-15,-1 1-256 0,0 1-48 0,-4 1-9504 0,-1-1-1888 16</inkml:trace>
  <inkml:trace contextRef="#ctx0" brushRef="#br0" timeOffset="17881.83">18167 18651 6447 0,'0'0'576'0,"8"-6"-576"0,-8 6 0 0,10-9 0 16,-3 0 1664-16,0 1 208 0,-7 8 48 0,6-6 16 15,-1-4-544-15,-1 3-112 0,-4 7-32 0,2-8 0 16,-2 8-96-16,0 0-32 0,3-9 0 0,-3 9 0 15,0 0-48-15,0 0-16 0,0 0 0 0,-8-5 0 16,0 3-336-16,-5 4-64 0,0 4-16 0,-1 0 0 16,-4 6 0-16,-2 2 0 0,-3 1 0 0,-4 5 0 15,-3 1 48-15,-2 1 0 0,-1 8 0 0,0-2 0 0,0 2-64 0,6 2-16 16,2-4 0-16,6 2 0 0,5-3-304 16,6 0-64-16,4-2-16 0,6 1 0 0,3-5-96 0,6 0-128 15,6-4 176-15,2-3-176 0,5 2 224 0,3-10-64 16,4-1-16-16,2-1 0 0,2-2 64 0,-1-3 16 15,0-4 0-15,-1 1 0 0,-2-1 0 0,-3-6 0 16,-4 3 0-16,-4-6 0 0,-2 0-96 0,-4-1-128 16,-6-3 176-16,-4 5-176 0,-6-1 192 0,-4 2-64 15,-4-2 0-15,-4 4-128 0,-5-1 176 0,-4 5-176 16,-3 1 160-16,-3 1-160 0,-1 4 144 0,-2 4-144 16,-1 0 128-16,1 1-128 0,2 4 0 0,3-2 0 15,3 4 0-15,5-5 0 0,5 1-272 0,5 2 16 0,4-2 0 16,5-7 0-1,6 11-2368-15,7-3-480 0,5-3-96 0</inkml:trace>
  <inkml:trace contextRef="#ctx0" brushRef="#br0" timeOffset="18217.28">18933 18457 19343 0,'0'0'1728'16,"-1"-12"-1392"-16,1 12-336 0,-2-9 0 0,-3 0 1424 0,-2 6 224 16,-2-1 32-16,-1 2 16 0,0 2-352 0,-5 3-64 15,-4 5 0-15,-3 6-16 0,-1 3-288 0,-1 4-48 16,-1 3-16-16,2 1 0 0,1 7-176 0,4 2-32 15,4 2-16-15,4-2 0 0,2-2-224 0,5 4-32 16,1-2-16-16,5 0 0 0,1-1-224 0,2-1-64 16,2-4 0-16,2-1 0 0,0-4-128 0,1 1 0 15,1-3 0-15,-1-1 0 0,0-3 0 0,-1-3 0 16,-1-4 0-16,-2 1 0 16,-7-11-1472-16,0 0-240 0,0 0-32 0,0 0-13216 0</inkml:trace>
  <inkml:trace contextRef="#ctx0" brushRef="#br0" timeOffset="18348">18441 18707 28559 0,'0'0'2544'0,"9"-10"-2032"0,5 1-512 0,5-1 0 15,6 3 0-15,5 5 0 0,9 1-128 0,6 2 128 16,5 1 416-16,5 1 192 0,3 1 32 0,4-2 16 16,5 1-400-16,-3-1-64 0,-4 2-32 0,-6-1-9312 15,-3 2-1872-15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5:16.2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26594 19842 2751 0,'0'0'256'0,"0"0"-256"15,0 0 0-15,-8 9 0 0,8-9 1952 0,-4 15 352 16,1-3 64-16,2 0 0 0,1 0-1728 0,0-1-368 15,-1 2-64-15,-2 1-16 0,3-1-192 0,-1-1 144 16,-2 2-144-16,1 2 128 0,2-16 752 0,-1 16 144 16,-2-1 16-16,2-2 16 0,-1-1 368 0,2 0 80 15,0-12 16-15,0 12 0 0,0-12 112 0,0 11 32 16,2-1 0-16,-2-10 0 0,0 0-112 0,0 0-16 16,0 0 0-16,0 0 0 0,0 0-32 0,0 0-16 0,0 0 0 0,-2-12 0 15,2-4-352-15,3-1-80 0,0-4-16 0,0-2 0 16,4-3-304-16,0 0-64 15,1-4-16-15,1-1 0 0,0-1-336 0,3-3-80 0,-1-7-16 0,0 0 0 16,0-6-32-16,1-1 0 0,1 1 0 0,-1-5 0 16,0-2-192-16,-1 0 128 0,1-2-128 0,-1-1 0 15,1-1 128-15,-1-1-128 0,0-3 0 0,1 3 144 16,-2-5-144-16,0 7 0 0,0 2 0 0,-1-1 128 16,0 1-128-16,0 2 128 0,-4 0-128 0,2 0 128 15,-1 1-128-15,-1 1 192 0,0 2-192 0,-1 1 192 16,0 0-192-16,-1 6 0 0,1 0 0 0,0 2 0 15,1 1 0-15,-2 2 0 0,2 2 0 0,-1 3 0 16,-2 0 0-16,2 2 0 0,1 3 0 0,-4-1 0 16,1 2 0-16,-1-1 0 0,-1 7 128 0,-1 2-128 0,-2 0 0 15,-2 2 0-15,1 2 0 0,2 0 128 0,-5 2-128 16,1 3 0-16,-3 0 0 0,1 3 128 0,-1 0-128 16,1 2 0-16,-3 1 0 0,1 0 0 0,-2 0 0 15,0 4 0-15,-2-1 0 0,-1 1 0 0,-3 0 0 0,-1 0 0 16,-1 0 0-16,-2 4 0 0,0-2 0 0,0 1 0 15,-3-2 0-15,-1 2 0 0,-2-1 0 0,-3 4 0 16,-1 1 0-16,1-1 0 0,-4 1 0 0,0-2 0 16,-6 1 0-16,-2 2 0 0,-3-3 0 0,-3 0 0 15,-5 1 0-15,0-1 0 0,-4-1 0 0,2 4 0 16,-1-2 0-16,-4 2 0 0,-2-1 0 0,-5-2 0 16,-3 2 0-16,-1 2 0 0,-1-3 0 0,1 0 0 15,1-3 0-15,-6-2 0 0,-4 0 0 0,-2 1 0 16,1 1 0-16,-1 0 128 0,-1-3-128 0,-4 0 0 0,-3 0 0 15,1-1 128-15,1-1-128 0,2-1 128 0,2-2-128 16,-4-3 128-16,-5 2-128 0,1 1 0 0,0-4 144 16,3 2-144-16,-1-2 0 0,-1 3 0 0,-6-4 0 0,-1 2 128 15,3-2-128-15,0 5 0 0,-3 1 0 0,-1-3 128 16,-5-2-128-16,4 0 0 0,0 2 0 0,-3 1 0 16,-5-3 0-16,1 2 0 0,0-5 0 0,0 4 128 15,1 0-128-15,-2 1 0 0,-5-7 0 0,1 3 0 16,3 2 0-16,-2-3 0 0,0 0 0 0,-1-2 128 15,0-3-128-15,-3 5 0 0,-2 4 0 0,0-5 128 16,-1-1-128-16,0 4 0 0,-4-3 0 0,2 2 0 16,0-1 0-16,0 0 0 0,1-1 0 0,-1 3 0 15,0-4 0-15,-1 1 128 0,-3-2-128 0,1 6 0 16,1 0 0-16,-1 0 128 0,1-1-128 0,-2 2 0 0,0 3 0 16,-4-2 0-16,0 0 0 0,-2 4 0 0,2 1 0 15,0-2 0-15,-4-2 0 0,1 4 0 0,-1-1 0 0,-3 2 0 16,0-4 0-16,-3 2 128 0,-3 1-128 0,-3-1 0 15,-1 3 0-15,-3-1 0 0,1-2 0 0,-1 3 0 16,-4 0 0-16,2 0 0 0,2-1 0 0,-1-3 0 16,-3 0 0-16,3 2 0 0,3-1 0 0,1-1 0 15,-3-3 0-15,3 2 0 0,0 1 0 0,1-2 0 16,0 0 0-16,-3 3 0 0,1-2 0 0,2-2 0 16,3 3 0-16,-2-1 0 0,-1-4 0 0,3 3 0 15,2-3 0-15,-2 3 128 0,-3 1-128 0,0-2 0 0,2 4 0 16,0-3 0-16,-2 1 0 0,3 0 0 0,-1 4 0 15,2-3 128-15,-1-2-128 0,2-1 0 0,3 6 0 16,-1-1 0-16,1-2 0 0,2 3 0 0,2 1 0 0,-1 0 0 16,-2-2 0-16,3 2 0 0,-1 0 0 0,0 3 128 15,-5-2-128-15,2 3 0 0,1 2 0 0,0-2 0 16,-3-1 0-16,2 0 0 0,0 8 0 0,1-5 0 16,1-2 0-16,0 3 0 0,-2 0 0 0,2 3 0 15,2-4 0-15,-1 2 0 0,-3 1 0 16,4-2 0-16,2 4 0 0,-2 0 0 0,0-2 0 0,3 1 0 15,3-2 0-15,1 1 0 0,-1-2 0 0,3 5 0 16,3-3 128-16,0 1-128 0,2-4 128 0,2 4-128 16,1 0 0-16,3 2 128 0,2-6-128 0,1 4 0 15,-2-2 0-15,3 4 0 0,3-2 0 0,1 1 0 16,-2 2 0-16,3-3 0 0,2 1 0 0,4 1 0 16,3-1 0-16,-2 3 0 0,-3 3 0 0,4-3 0 0,3 1 0 0,5 0 0 15,2 2 0-15,1-1 0 0,-1 2 0 0,3-1 0 16,6-2 0-16,3 1 128 0,1 1-128 0,3 2 0 15,4 0 0-15,2-2 0 0,-1-5 0 16,4 0 0-16,4-1 0 0,4 2 128 0,1-4-128 0,8 1 0 16,4-2 0-16,5 1 128 0,2-3-128 0,2 0 0 15,2 1 0-15,1-4 128 0,4 1-128 0,2 1 0 16,3 2 0-16,1-4 128 0,3 3-128 0,2-1 0 16,1-3 0-16,2 1 0 0,-1-2 0 0,1 2 0 15,1-2 0-15,2-1 0 0,-1 0 0 0,8 0 0 16,-9-1 0-16,9 1 0 0,-9-2 0 0,9 2 0 15,0 0 0-15,0 0 0 0,-6 0 0 0,6 0 0 0,0 0 0 16,0 0 0-16,0 0 0 0,0 0 0 0,-8 5 0 0,8-5-128 16,0 0 128-16,-3 9 0 0,-3-1 0 0,4 5 0 15,-1-1 0-15,2 2 0 0,-1 5 0 0,2 5 0 16,-4 1 0-16,1 5 0 0,1 3 0 0,0 3-128 16,1-1 128-16,0 5 0 0,-2 4 0 0,3 5 0 15,-1 3 0-15,1 1 0 0,0 3 0 0,0 4 0 16,1 3 0-16,-1 6 0 0,0 1 0 0,0 2 0 15,-1 2 0-15,-2 4 0 0,1 4 0 0,1-7 0 16,-1-2 0-16,1-1 0 0,-1-2 0 0,-1-1 0 16,2 1 0-16,-2-3 0 0,1-4 0 0,-1 2 128 15,1-6-128-15,0 0 192 0,1 1-64 0,1-1 0 0,0-1-128 16,1 2 192-16,3-5-64 0,1-2 0 16,0-3-128-16,2-2 144 0,-1 0-144 0,2-6 160 0,1 3-160 15,1-5 128-15,0 3-128 0,0-2 128 0,0-3-128 16,0-2 0-16,2-3 144 0,-1-4-144 0,-1 0 0 0,1 1 128 15,-1-4-128-15,-1-2 0 0,0-1 0 0,-1-2 128 16,1-5-128-16,0-3 0 0,0-2 0 16,1-1 128-16,0-4-128 0,1-1 0 0,-1-3 0 0,-10-2 0 15,0 0 0-15,14-2 0 0,0-3-144 0,-3-2-48 16,-3-4-16-16,-1-3 0 16,2-4-1200-16,-1-5-256 0,1-2-32 0</inkml:trace>
  <inkml:trace contextRef="#ctx0" brushRef="#br0" timeOffset="2006.31">21249 7818 21071 0,'0'0'928'0,"0"0"208"0,4-9-912 0,1 2-224 0,0-1 0 0,-5 8 0 16,9-5 560-16,-9 5 64 0,10-4 16 0,3 1 0 15,-3-1-32-15,-10 4 0 0,10-5 0 0,-10 5 0 16,0 0 224-16,11-2 64 0,-11 2 0 0,0 0 0 15,7-4 80-15,-7 4 32 0,0 0 0 0,0 0 0 0,3-12-48 0,-3 12-16 16,-3-10 0-16,-2-1 0 16,-1 2-208-16,-3-2-32 0,-4 2-16 0,2-2 0 15,-6 1-176-15,-2 1-16 0,-2-1-16 0,-2 0 0 0,-3-4-96 16,-2-1 0-16,-2 1-16 0,-3 1 0 0,-4 0-64 0,-4-2-16 16,-1-1 0-16,-1-1 0 0,0-1-96 0,-3 2 0 15,0-2-16-15,-2 1 0 0,0 1-16 0,-2 3 0 16,-1-3 0-16,-2 0 0 0,-4 2-160 0,-3-1 160 15,-1-3-160-15,-3 2 160 0,-2 2-160 0,0 1 160 16,0-1-160-16,-8 2 160 0,-3-1-160 0,-2 0 0 16,-2 0 0-16,-1 4 128 0,-3-1-128 0,-4 3 0 15,-5-5 0-15,-2 1 0 0,-1 2 128 0,0 3-128 16,-1-3 128-16,-2 4-128 0,-4-2 0 0,0 2 0 0,-1 0 0 0,-3 3 0 16,-2-4 0-16,-2 5 0 0,1 1 0 0,1 4 0 15,-1-1 0-15,0 0 0 0,1 4 0 0,-1 2 0 16,-1-2 0-16,1 5 0 0,-1-5 0 0,2 5 0 15,2 0 0-15,3-1 0 0,2 0 0 0,1-2 0 16,2 1 0-16,3 2 0 0,6-1 0 0,-2 2 0 16,-5-7 0-16,4 4 0 0,1-2 0 0,3 5 0 15,2 2 0-15,-2-2 0 0,-3-6 0 0,2 6 0 16,-1-2 0-16,3 6 0 0,0 3 0 0,-1 2 0 16,-2-3 0-16,3 4 0 0,0 1 0 0,3 5 128 15,0-3-128-15,0 3 128 0,1 4-128 0,4-1 128 0,2-2-128 16,3 2 128-16,0 0-128 0,1-1 128 15,-3 1-128-15,6 1 0 0,-1 0 0 0,4 2 0 0,1-1 0 16,4 3 0-16,2 1 128 0,2 3-128 16,0 1 0-16,2-2 0 0,-2 5 0 0,4-3 0 0,2 1 0 0,4 0 192 15,3-4-192-15,4 3 192 0,3 4-192 16,2-3 0-16,3 1-160 0,4 0 160 0,1 6 0 0,3-2 0 16,0 0 0-16,4 2 0 0,2-1 0 0,0 4 0 15,6-1 0-15,1 0 0 0,0 1 0 0,4 1 0 16,2 0-128-16,2 0 128 0,1-1 0 0,4-1 0 15,2 0 0-15,3-1 0 0,2-1 0 0,3-1 0 16,4-3 0-16,2 5 0 0,2 0 0 0,4-1 0 16,5 1 0-16,2-4 0 0,3 2 0 0,2-2 0 15,0-3 0-15,3 3 0 0,3-1 0 0,5 3 128 0,1 1-128 16,5 0 0-16,2-3 0 0,4 0 0 0,1 1 0 0,0-5 0 16,-1 0 0-16,2-3 0 0,3-2-128 0,2 3 128 15,3 2 0-15,4-1 0 0,0-3 0 0,4 2 0 16,-3 1 0-16,3-4 0 0,1-1 0 15,5 1 0-15,2-2 0 0,2-2 0 0,0-1 0 0,4-6 0 16,1-2 0-16,5-2 0 0,4-1-128 0,1-3 128 16,-1-7 0-16,2 2 0 0,3-2 0 0,1-1 0 15,-2 1 0-15,2-1 0 0,2-1 0 0,1 3 0 16,1-4 0-16,-4 2 0 0,-4-3 0 0,2 3 0 16,0-3 0-16,2 2 0 0,1-4 0 0,1 2 0 15,1-4 0-15,2-2 0 0,0 1 0 0,1-2 0 16,-2-2 0-16,4-2 0 0,1 1 0 0,0-3 0 15,1-3 128-15,-1 4-128 0,-2-5 0 0,1 1 0 0,1-1 0 16,-2 0 0-16,-3 2 128 0,1-4-128 0,-1 1 0 16,-1 0 0-16,0-4 0 0,-5-2 0 0,4-1 128 0,-1-4-128 15,1 1 0-15,-2-2 0 0,-2-6 160 16,0-2-160-16,-2-3 128 0,-2-8-128 0,-4-2 176 0,0-7-48 16,0-3-128-16,-1-3 192 0,1-1-32 0,-8-5-16 15,-2-2 0-15,-1-3 0 0,-2-2 16 0,-2 0 0 16,-5 1 0-16,-3 3 0 0,-4 1-32 0,-7 5-128 15,-4 4 192-15,-5 3-64 0,-5 4 64 0,-3 4 16 16,-5 1 0-16,-6 2 0 0,-7 2 48 0,-5 2 16 16,-4 2 0-16,-4 0 0 0,-1 5-80 0,-6 1-32 0,-5-3 0 15,-5 0 0-15,-2 1-160 0,-4 2 0 0,-1-3 0 0,-4 1 0 16,-3 4-272-16,-3-2-96 0,-1 2-16 16,-2 2 0-1,-6 3-1520-15,0 3-304 0,0 1-64 0,-5 3-17072 16</inkml:trace>
  <inkml:trace contextRef="#ctx0" brushRef="#br0" timeOffset="3109.36">19175 11031 11055 0,'-14'-33'480'0,"6"13"112"0,1-6-464 0,-2 2-128 15,0-3 0-15,0 3 0 0,5 0 640 0,-1 0 96 0,0 1 32 16,1 4 0-16,0 0 528 0,3 1 112 0,-1 0 32 0,0 2 0 15,1-2 16-15,1 1 0 0,0 5 0 0,1 2 0 16,2-3-432-16,-1 5-64 0,-2 8-32 0,3-10 0 16,-3 10-48-16,0 0-16 0,0 0 0 0,0 0 0 15,0 0-272-15,0 0-48 0,0 0-16 0,8-1 0 16,-8 1-272-16,7 2-64 0,1 3-16 0,-2 4 0 16,1-1 96-16,-1 3 32 0,1 5 0 0,1 3 0 15,0 4 64-15,2 5 16 0,-2 0 0 0,3 5 0 16,0 3-64-16,3 4-16 0,2 4 0 0,0 0 0 15,3 1-96-15,3 2-16 0,-1 3 0 0,2 2 0 16,4 4 0-16,1 2-16 0,1 2 0 0,0 1 0 0,2 1 48 16,-1-1 16-16,2 2 0 0,4 0 0 0,1 3-16 15,1 4 0-15,0 0 0 0,6 0 0 0,0-3-48 0,-2 3-16 16,0 2 0-16,-2 0 0 0,1 3-160 0,1-1 0 16,-3-2 0-16,1 1 128 0,-1-1-128 0,2 1 160 15,-1-1-160-15,1 4 160 0,1 2-32 0,1-2-128 16,-2-1 192-16,0-1-64 0,1-2 32 0,-4 1 0 15,-3 2 0-15,0 2 0 0,-1-3-160 0,-1-3 192 16,-1-4-192-16,1 0 192 0,-1 1-48 0,1 2 0 16,-2 1 0-16,0-1 0 0,-1 0 48 0,-2-1 16 15,0-1 0-15,-1-2 0 0,-3 3-16 0,-2 1 0 16,3 1 0-16,-3-1 0 0,-3-4-16 0,-1-1-16 16,-2 2 0-16,1 1 0 0,-3-6-32 0,0 3 0 0,-2 1 0 0,1-5 0 15,-1-3-128-15,0 3 160 0,0-2-160 0,-2 2 160 16,-1 1-160-16,0 1 192 0,-3 1-192 0,2-1 192 15,-3-5-64-15,0-5 0 0,0 2 0 0,-1 0 0 16,-3-2 64-16,3 1 16 0,-3-1 0 0,0 2 0 16,1-1-16-16,-2 0 0 0,0-4 0 0,-2-2 0 15,2-3-32-15,0 2-16 0,0-1 0 0,0 2 0 16,0-7-16-16,3 0-128 0,-2-1 192 0,2 0-64 16,-1-2-128-16,1-1 160 0,2-2-160 0,0 0 160 15,-1-4-160-15,0 4 128 0,1 0-128 0,0 2 128 16,0 0-128-16,0-1 0 0,0-3 0 0,0-3 128 15,0 2-128-15,0 1 0 0,0 0 0 0,0-4 0 16,-2 1 0-16,2-2 0 0,0-6 0 0,-1-1 0 16,0-1 0-16,-2-1 0 0,1-1 128 0,-2-2-128 0,0-2 0 0,2 2 0 15,0-2 0-15,-1-2 0 0,-1 1 0 16,1 0 0-16,-2-6 0 0,0-7 0 0,2 12 0 0,-1-4 0 16,-1-8 0-16,2 12 0 0,-2-12 0 0,1 9 0 15,-1-9 0-15,0 0 0 0,1 9 0 0,-1-9 0 16,3 9-176-16,-3-9 176 0,2 9-192 0,-2-9 64 15,0 0 0-15,4 9 0 0,-4-9-192 0,0 0-16 16,7 9-16-16,-7-9 0 16,0 0-864-16,7 3-160 0,-7-3-32 0,0 0-16 15,9-5-1440-15,-4-7-272 0</inkml:trace>
  <inkml:trace contextRef="#ctx0" brushRef="#br0" timeOffset="3399.23">20757 17027 34095 0,'-44'6'1504'0,"17"2"320"0,-1-1-1456 0,2 5-368 0,4-3 0 0,7 2 0 16,2-2 1792-16,3 2 272 0,4 3 64 0,2-1 16 15,2 0-1696-15,5 2-448 0,1 0 0 0,3 3 128 16,4 0-128-16,1 0 128 0,2-1-128 0,4-3 128 16,0-2-128-16,2-1 0 0,4 2 0 0,3-7 0 0,4-3 0 0,2-4 0 15,5-3 144-15,4-9-144 0,5-3 368 0,1-7-48 16,3-7 0-16,2-5 0 0,2-6-64 0,2-2-32 16,3-7 0-16,2-2 0 0,2-2-224 0,-2-6 0 15,-1-2 128-15,0 1-128 16,-5-4-1200-16,-1 4-272 0,-1-1-64 15,-4 7-16656-15</inkml:trace>
  <inkml:trace contextRef="#ctx0" brushRef="#br0" timeOffset="5374.63">25478 12677 13823 0,'2'-14'608'0,"0"6"128"0,0 0-592 0,3-1-144 0,0 0 0 0,0-3 0 16,0 2 1536-16,0-3 256 0,-1 3 64 0,0 3 16 15,1 2-48-15,-2-3-16 0,0 3 0 0,-3 5 0 16,0 0-400-16,0 0-96 0,0 0-16 0,0 0 0 0,0 0-272 0,-1 14-48 15,-2 4-16-15,-2 4 0 0,-1 8-400 0,-2 3-96 16,-1 5-16-16,0 4 0 0,-1 5-256 0,-1 0-48 16,-2 4-16-16,2 1 0 0,-1 0-128 0,3 0 0 15,0-2 0-15,2-3 128 0,0-3-128 0,2-6 0 16,3-3 0-16,2-6 128 0,0-2-128 0,2-5-272 16,2-5 64-16,2 1 16 15,1-6-1856-15,2-9-384 0,1-6-64 0</inkml:trace>
  <inkml:trace contextRef="#ctx0" brushRef="#br0" timeOffset="5583.67">25351 12790 31679 0,'-9'-10'1408'0,"6"5"272"0,3 5-1344 0,0 0-336 16,-2-8 0-16,2 8 0 0,8-10 0 0,3 4 0 0,5-4 0 0,4 1 128 15,4-3 64-15,8-2 0 0,4-2 16 0,8 2 0 16,4 1 0-16,-1-2 0 0,-1 0 0 0,-4 2 0 16,-4 4-208-16,-4 0 0 0,0 1 128 0,-5 5-128 15,-4-1-1456 1,-3 4-336-16</inkml:trace>
  <inkml:trace contextRef="#ctx0" brushRef="#br0" timeOffset="5737.22">25456 13057 34095 0,'-9'-5'1504'0,"9"5"320"0,0 0-1456 0,0 0-368 16,12-6 0-16,7 2 0 0,4 1 256 0,7-1 0 15,5-2-16-15,5 2 0 0,-2-2-240 0,-1-3 144 16,1 5-144-16,-3 0 128 16,-6 1-1280-16,-2-2-272 0,-5 2-48 0</inkml:trace>
  <inkml:trace contextRef="#ctx0" brushRef="#br0" timeOffset="6014.58">26056 12986 31103 0,'-14'10'1376'0,"7"-1"288"0,3 4-1344 0,-1 1-320 15,-1 1 0-15,3 3 0 0,0 2 0 0,0 2-192 16,2-2 32-16,1-1 0 0,1-2 160 0,3-3 0 0,1-3 0 0,1 0 128 15,2-4 208-15,2-3 48 16,2-6 16-16,3-3 0 0,4-2 480 0,2-6 80 16,1-5 32-16,1 0 0 0,-3-3-368 0,-1-2-80 0,-1 1-16 0,0-1 0 15,-4-5-128-15,-3 2-16 0,-2 0-16 0,-1 2 0 16,-3 3-176-16,-1 3-48 0,-3 2 0 0,0 5 0 16,-1 3-144-16,0 8 0 0,0 0 0 0,0 0 0 15,0 0-1184-15,-9 7-224 16,1 3-32-16,0-1-14624 0</inkml:trace>
  <inkml:trace contextRef="#ctx0" brushRef="#br0" timeOffset="6339.24">26645 12794 30399 0,'0'0'2704'0,"0"0"-2160"15,-6 11-544-15,0 1 0 0,-1 4 448 0,2 6-32 16,0 0 0-16,-1 0 0 0,-1 6-32 0,1-1 0 15,-2 4 0-15,-1-2 0 0,1 1 48 0,-3 0 0 16,1-5 0-16,0 2 0 0,0-6 176 0,2 1 32 16,1-2 16-16,3-6 0 0,4-14-128 0,0 0-16 15,1 12-16-15,-1-12 0 0,8-5 16 0,3-4 0 16,3-5 0-16,5-4 0 0,3-2-16 0,1-2 0 16,0-3 0-16,-1 0 0 0,3 6-352 0,-2-2-144 15,-4-2 128-15,0 4-128 0,-2 0 0 0,1 5 0 16,-1 1 128-16,-3 3-128 0,-2 5 0 0,0 4 0 15,-12 1 0-15,11 6 0 0,-2 5 0 0,-1 1 0 16,-1-1 0-16,-1 4 0 0,-5 3-208 0,-1 1 80 0,-1 0 128 16,-1 0-208-1,1 1-816-15,0 0-176 0,-1 1-16 0,2 0-10592 0,2-7-2112 0</inkml:trace>
  <inkml:trace contextRef="#ctx0" brushRef="#br0" timeOffset="6771.33">27534 12758 32079 0,'0'0'1408'15,"-7"-14"320"-15,-1 2-1392 0,1 2-336 0,7 10 0 0,-9-4 0 0,-1 0 784 0,0 5 96 16,-1 4 16-16,-3 7 0 0,-6-2-480 0,0 5-96 16,-3 4 0-16,-1 4-16 0,-4 4-176 0,1-2-128 15,2 2 192-15,-3-3-192 0,3 5 208 0,1-5-64 16,3 2-16-16,6-5 0 0,5-1-128 0,5-4 0 15,3-6 144-15,2-10-144 0,11 13 0 0,4-7 144 16,4-3-144-16,4-8 0 0,3-2 320 0,0-5-64 16,2-4 0-16,1-5 0 0,0-6-64 0,1-2 0 15,-1 0-16-15,-1-1 0 0,-2-3-176 0,0-2 160 16,-2-1-160-16,-1-1 160 0,1-2-32 0,-4-3-128 16,1 0 192-16,-2 0-64 0,-1-2-128 0,-2 2 192 15,-4-2-192-15,0 8 192 0,-3 4-192 0,0 4 0 16,-1 6 144-16,-3 7-144 0,-3 6 128 0,-2 9-128 15,0 0 128-15,-5 13-128 0,-2 6 256 0,-4 6 0 16,0 2-16-16,-2 6 0 0,1 5-240 0,-1 4 0 0,-1 5 0 0,1 3 0 16,3-1 0-16,1-2 0 0,3 2 0 15,2-7 0-15,3-2 0 0,1-7-288 0,2-2 64 0,3-1 16 32,0-3-1664-32,6-2-336 0,-4-6-64 0,3-5-16 0</inkml:trace>
  <inkml:trace contextRef="#ctx0" brushRef="#br0" timeOffset="7072.04">28186 12626 21183 0,'0'0'1888'0,"-6"-11"-1504"0,-5 2-384 0,5 0 0 0,6 9 2240 0,0 0 368 16,-10 3 80-16,-2 2 0 0,-2 1-1456 0,0 5-288 15,-1 5-64-15,-4 1-16 0,-4 4-528 0,0 2-96 16,-1 0-32-16,1 3 0 0,2 0 48 0,3 2 0 15,3-3 0-15,3-1 0 0,6-2-64 0,3-2 0 16,5-2 0-16,3-5 0 0,5-2 0 0,3-2 0 16,3-5 0-16,2-3 0 0,1-6 208 0,3-5 48 15,-1-2 0-15,2-2 0 0,-1-3-128 0,-2-5-32 16,-2 2 0-16,-3-2 0 0,-1 0-144 0,-5 1-16 16,-4-1-128-16,-2 4 192 0,0 1-192 0,-1 3 144 15,-4 2-144-15,2 12 128 0,-1-6 0 0,1 6-128 16,0 0 192-16,0 0-64 0,-8 11-128 0,2 5 0 15,2-1 0-15,3 3 0 0,-3-1 0 0,6 1 0 16,3 0 0-16,2 1-176 0,3-1-64 0,2-2-16 16,2-3 0-16,4-3 0 15,3 2-2240-15,0-7-448 0,0-3-80 0</inkml:trace>
  <inkml:trace contextRef="#ctx0" brushRef="#br0" timeOffset="7658.69">28809 12402 11055 0,'-13'-3'976'0,"4"3"-784"0,-2 0-192 0,1 3 0 0,2 6 4896 0,-1 3 928 16,-2 4 192-16,2 3 48 0,-3 3-4368 0,1 2-864 16,-1 2-192-16,3 0-16 0,-3-3-240 0,2 3-64 15,1-2 0-15,1 1 0 0,0-1 144 0,5-3 32 16,0-5 0-16,1-4 0 0,2-12-160 0,0 10-16 15,0-10-16-15,0 0 0 0,0 0 144 0,11-1 16 16,0-8 16-16,2-3 0 0,2-4 48 0,1-2 16 16,-1 0 0-16,1-1 0 0,1-5-416 0,-1 1-128 15,1 0 0-15,0 3 0 0,0 1 128 0,-1 0-128 16,0-2 0-16,-2 6 0 0,-1 2 0 0,-1 3 0 16,-4 5 0-16,-8 5 0 0,0 0 0 0,10 4 0 15,-2 7 0-15,-4 3 0 0,-3 3 0 0,-1 1 0 16,-1-3-144-16,-1 5 144 0,0 1 0 0,-2-1 0 15,0 0 0-15,-2-1 0 0,1-3 0 0,1 0 0 16,-1-2 0-16,1-3 0 0,4-11 0 0,0 0 0 0,0 0 0 0,0 0 0 16,0 0 0-16,0 0 0 15,3-6 0-15,0 1 128 0,3-5-128 0,1 1 0 16,2-2 128-16,0-2-128 0,-1 3 0 0,2-1 144 0,0 6-144 16,0-3 0-16,-1 0 0 0,2-1 0 0,-3 4 0 0,-8 5 0 15,12-4 0-15,-2 0 0 0,-1 0 0 0,-9 4 0 16,7 7 0-16,0-2 0 0,-7-5 0 0,11 10 0 15,-5-1 0-15,2 4 0 0,-4-3 0 0,0 0-144 16,-4-10 144-16,5 15 0 0,0-2 0 0,-3-4 0 16,-2-9 0-16,0 0 0 0,7 13 0 0,-7-13 0 15,1 8 0-15,-1-8 0 0,0 0 0 0,0 0 0 0,5 12 0 0,-5-12 0 16,5 8 0-16,-5-8 0 0,0 0 0 0,0 0 0 16,8 7 0-16,-8-7 0 0,0 0-240 0,11-1-16 15,-11 1 0-15,7-6 0 16,-7 6-1408-16,8-6-304 0,-2 0-48 0,-6 6-14640 15</inkml:trace>
  <inkml:trace contextRef="#ctx0" brushRef="#br0" timeOffset="8286.75">29463 12484 19295 0,'-11'-7'848'0,"11"7"176"0,-9 0-816 0,9 0-208 16,0 0 0-16,-6 6 0 0,6-6 1344 0,0 0 240 16,0 0 32-16,0 0 16 0,0 0-304 0,0 0-64 15,-5-8-16-15,5 8 0 0,0 0-192 0,0 0-32 16,7-9-16-16,1-1 0 0,-1 4-384 0,1-2-80 15,0 2-16-15,-1-1 0 0,0-3-336 0,-1 4-192 16,-6 6 192-16,4-9-192 0,-4 9 128 0,4-8-128 16,-4 8 0-16,0 0 0 0,0 0 0 0,0 0 0 15,0 0 0-15,0 0 0 0,-8 9 0 0,2 4 0 16,-2 5 0-16,2 2 0 0,-1-1 0 0,2 0 0 0,1-1 0 0,-1 0 0 16,2-3 0-16,1-2 0 0,2-13 0 15,0 0 0-15,4 17 0 0,2-4 0 0,-6-13 0 0,9 6 0 16,2-2-592-1,-1-1-128-15,0 1-32 0,0-8-9328 0,0-4-1872 0</inkml:trace>
  <inkml:trace contextRef="#ctx0" brushRef="#br0" timeOffset="8700.82">29758 12361 21647 0,'0'0'960'0,"0"0"192"0,0 0-912 0,0 0-240 16,0 0 0-16,-5 7 0 0,1 3 1264 0,-1 2 208 16,-2-2 32-16,-1 4 16 0,2 4-464 0,-4-2-96 15,-1 2 0-15,1-1-16 0,0-5-192 0,1 2-48 16,3-1 0-16,2-2 0 0,4-11-192 0,0 0-32 16,0 0-16-16,0 0 0 0,0 0 0 0,0 0 0 15,0 0 0-15,0 0 0 0,13-2 192 0,1-3 48 16,1-3 0-16,3-6 0 0,-3-2-336 0,3-1-64 15,0 1-16-15,-1-1 0 0,1 2-288 0,-1 2 128 0,-2-1-128 16,-1 1 0-16,-1 6 0 0,-3 0 0 16,-10 7 0-16,0 0 0 0,0 0 0 0,9 9 0 0,-4 4 0 0,-4 4 0 15,-4 2 0-15,0 4 0 16,-2 4-144-16,-3 0 144 0,-2-5 0 0,2-1 0 0,3 1 0 0,0-2 0 16,4-1-304-16,1-2-80 0,4-7 0 0,-4-10-16 31,8 12-1648-31,4-7-336 0,1-5-64 0,3-5-7472 0,2-9-1504 0</inkml:trace>
  <inkml:trace contextRef="#ctx0" brushRef="#br0" timeOffset="8835.85">30300 11726 31039 0,'-18'9'1376'0,"7"-1"288"0,-1 3-1344 0,-3 6-320 0,0 4 0 0,-2 6 0 0,-1 1 224 0,2 5-32 15,1 3 0-15,-1 1 0 0,1-2-16 0,5 1-16 16,0-2 0-16,1 0 0 0,1 2-160 0,3 0 160 16,3 0-160-16,-1 1 160 0,0-1-160 0,2-1-176 15,1 1 48-15,1-2-9472 16,2-7-1872-16</inkml:trace>
  <inkml:trace contextRef="#ctx0" brushRef="#br0" timeOffset="9381.35">30058 12214 26719 0,'0'0'2368'0,"12"-7"-1888"16,2 0-480-16,1 4 0 0,0-4 656 0,3 3 48 15,2 1 0-15,2 1 0 0,1-3-320 0,1 0-64 0,1 1-16 0,0 1 0 16,-1-1-144-16,0-1-32 16,-3 0 0-16,0 2 0 0,-3 3 80 0,-4 0 16 0,-4 0 0 0,-10 0 0 15,0 0 112-15,0 0 32 0,2 13 0 0,-7-3 0 16,-5 1 160-16,-5 6 48 0,-3 1 0 0,0 1 0 15,0 0-368-15,1 1-64 0,-4 2-16 0,5 1 0 16,3-2 0-16,3-2 0 0,2-2 0 0,4-2 0 16,4-4 80-16,4 1 16 0,3-2 0 15,3-2 0-15,4-6 336 0,5 0 64 0,2-2 16 0,4-4 0 16,0-5-128-16,-1 0 0 0,-1-4-16 0,-1 2 0 0,-2-3-240 16,-1-3-64-16,0-2 0 0,-2 1 0 0,-2 1-192 0,-2-1 144 15,-3-1-144-15,-1 1 128 0,-3 1-128 0,-1 3 0 16,-1 4 0-16,-4 10 128 0,0 0-128 0,0 0 0 15,0 0 0-15,0 0 0 0,0 0 0 16,-8 8 160-16,3-2-160 0,1 6 160 0,3-5-160 0,1-7 0 16,0 12 0-16,5-6 0 0,-5-6 0 0,13 8 0 15,1-6 0-15,2-2 0 0,3-4 0 0,3-4 0 16,0 0 0-16,2-6 0 0,0-4 128 0,4 0-128 16,-3-3 128-16,-2 4-128 0,3-2 256 0,0-2-16 15,4-5-16-15,-2-1 0 0,-2-8 32 0,1-7 16 16,0-3 0-16,-1-7 0 0,1-4-80 0,0-8-32 15,-2-3 0-15,-1 5 0 0,-3 2-160 0,-4 7 128 16,-1 6-128-16,-9 10 128 0,0 4 96 0,-3 12 16 16,-7 4 0-16,-2 6 0 0,-4 7 16 0,-5 9 0 15,-4 8 0-15,-3 8 0 0,-5 8-256 0,2 7 0 16,-1 5 0-16,0 6 0 0,-4 4-144 0,-10 25 144 16,2-1 0-16,3 1-144 15,3 3-1760-15,-1 0-336 0,2 3-80 0</inkml:trace>
  <inkml:trace contextRef="#ctx0" brushRef="#br0" timeOffset="10104.7">25316 14071 28223 0,'0'0'1248'0,"0"0"256"0,-8-3-1200 0,8 3-304 0,-10-4 0 0,10 4 0 16,-8 9 768-16,2 1 112 16,0 4 16-16,-1 4 0 0,1 3-464 0,0 6-96 0,-3 0-16 0,1 1 0 15,-1-4-96-15,3 4-32 0,-3-3 0 0,2 1 0 16,2-6-64-16,2-2 0 0,-2-7-128 0,2-1 192 15,3-10 80-15,0 0 16 0,0 0 0 0,0 0 0 16,0 0 400-16,10-11 80 0,3-7 0 0,1-5 16 16,2-2-80-16,3-4-32 0,0-5 0 0,3 4 0 15,1 2-448-15,0-3-96 0,-2 5 0 0,1 0-128 16,-2 5 128-16,1 4-128 0,-1 3 0 0,0 7 0 0,1 3 0 16,-2 5 0-16,-1 3 0 0,-4 4 0 0,-3 2 0 15,-1 4-176-15,-2 3 176 0,-4 1-160 0,-4-1 0 16,-2 1 0-16,-3 4 0 0,0-1 0 0,-1-2 160 0,-2-1 0 15,-1-3 0-15,2 0-128 0,0-6 128 0,7-9 0 16,0 0 0-16,0 0 0 0,0 0 0 0,2-6 0 16,3-7 128-16,5 2-128 0,1-6 0 0,6-1 0 15,1-5 0-15,2 4 0 0,0 2 0 0,1-1 0 16,0 0-144-16,-2 5 144 0,-1 0 0 0,-3 7 0 16,1 1 0-16,-2 3 0 0,-3 0-160 15,-1 7 160-15,-2 5 0 0,-2 4-144 0,1 0 144 16,-2 7-208-16,-2-2 80 0,1 4 128 0,-1 1-240 0,-2 3 80 15,-1-5 16-15,-1 1 0 0,1 0 144 0,0-4 0 16,2-3 0-16,1-5-128 0,-1 0 128 0,-2-11 0 16,0 0 0-16,12 4 0 0,-1 0-192 0,2-4-16 0,-4-4 0 0,2-2-16496 15</inkml:trace>
  <inkml:trace contextRef="#ctx0" brushRef="#br0" timeOffset="10465.09">26453 13953 32479 0,'-16'-1'1440'0,"6"1"288"0,0 4-1376 0,-2 1-352 0,-2 4 0 0,3 2 0 16,-3 2 352-16,1 5 0 0,-1 5 0 0,1-3 0 16,-1 0-224-16,0 2-128 0,0 2 128 0,0-1-128 15,3-3 256-15,1 1-32 0,1-4 0 0,4 1 0 0,5-5 80 0,0-2 16 16,2 1 0-16,-2-12 0 0,12 7-48 0,0-2 0 15,2-6 0-15,4-4 0 0,1-1 64 0,2-6 16 16,-1 1 0-16,0-4 0 0,1-2-160 0,-2-1-16 16,-3 0-16-16,-1 2 0 0,-2 1-160 15,-1 2 0-15,-3 0 144 0,-3 3-144 0,-6 10 0 0,0 0 0 16,0 0 0-16,0 0 0 0,0 0 0 0,6 9 0 16,-1 0 0-16,-1 4 0 0,-4-13 0 0,6 11-128 15,0 6 128-15,0-5 0 0,2 0-208 0,2-7 32 16,0 0 16-16,1-3 0 15,3-3-608-15,2-3-128 0,1 1-32 0,4-9 0 16,3-1-2144-16,1-2-448 0</inkml:trace>
  <inkml:trace contextRef="#ctx0" brushRef="#br0" timeOffset="10620.5">27046 13435 26719 0,'0'0'2368'0,"0"0"-1888"15,-5 10-480-15,-2 1 0 0,0 4 704 0,0 6 64 0,2 5 0 0,-2 1 0 16,-2 5-176-16,0 4-16 0,-3-1-16 16,3 5 0-16,-1 3-208 0,3-3-32 0,-2-1-16 0,1-1 0 15,4-1-80-15,1-1-16 0,0-1 0 0,2-1 0 16,1-1-208-16,0-2 176 0,1-5-176 16,0-2 160-16,1-3-2400 15,-2-10-464-15</inkml:trace>
  <inkml:trace contextRef="#ctx0" brushRef="#br0" timeOffset="10760.94">26757 13852 29951 0,'0'0'1328'0,"0"0"272"0,7-7-1280 0,1 3-320 15,4-1 0-15,2 3 0 0,2-1 352 0,5 2 16 16,2 0 0-16,1-1 0 0,2 1-224 0,1 1-144 16,1-1 192-16,0 0-192 0,0-1 0 0,-1-2 0 15,-3 1 0-15,-3-4-14016 0</inkml:trace>
  <inkml:trace contextRef="#ctx0" brushRef="#br0" timeOffset="11028.82">27432 13807 17503 0,'-11'17'1552'0,"2"-5"-1232"15,-1 9-320-15,-1-1 0 0,-1 0 1616 0,2 1 272 16,-3 1 48-16,0 4 16 0,2-2-416 0,1 0-96 15,1 2-16-15,1-7 0 0,2-4-224 0,2-4-48 0,1-2-16 16,3-9 0-16,0 0-112 0,0 0 0 0,0 0-16 0,9-11 0 16,1 1-48-16,3-6 0 0,0-6 0 0,1-1 0 15,0 1-496-15,0 2-96 0,2-3-32 0,2-1 0 16,0 2-208-16,1 3-128 0,3 0 160 0,0 0-160 16,1 1 0-16,-1 2 0 0,-2 3 0 0,-1 5 0 15,-1-1 0-15,-3 4 0 0,-2 0 0 0,-1 3 0 16,-12 2-2080-16,11-2-416 15,-11 2-64-15,0 0-32 0</inkml:trace>
  <inkml:trace contextRef="#ctx0" brushRef="#br0" timeOffset="11241.95">27984 13682 28559 0,'0'0'2544'0,"-8"2"-2032"15,8-2-512-15,-9 5 0 0,0 4 1152 0,2 2 144 16,-1 4 32-16,1 3 0 0,-1 3-560 0,0 3-128 16,1-1 0-16,0 2-16 0,2 2-368 0,0-7-64 15,1-1 0-15,2-1-16 0,0-2-176 0,2 1 0 16,0-2 144-16,2 0-144 16,-1-6-624-16,2 3-192 0,-1-5-32 0,-2-7-14464 0</inkml:trace>
  <inkml:trace contextRef="#ctx0" brushRef="#br0" timeOffset="11543.74">28355 13567 28271 0,'0'0'1248'15,"0"0"272"-15,0 0-1216 0,0 0-304 0,9 11 0 0,1 3 0 0,0-2 928 0,2 3 128 16,2 3 32-16,0 1 0 0,0 0-432 16,0 4-80-16,-2 1 0 0,2 3-16 0,0-3-144 0,-1-1-32 15,-2 2 0-15,1-2 0 0,-3 1-160 0,1 0-32 16,0-2-16-16,-1-3 0 0,-1-1-176 0,-2-4 0 16,-6-14 0-16,6 11 0 0,1 1 0 0,-7-12 0 15,0 0 0-15,0 0 0 16,10-6-1168-16,-1-4-272 0,-2-2-48 0,0-2-16 15,-1-7-1056-15,0-2-192 0,1-1-64 0,-2-6 0 0</inkml:trace>
  <inkml:trace contextRef="#ctx0" brushRef="#br0" timeOffset="11723.9">28683 13541 11967 0,'5'-20'1072'0,"-1"6"-864"15,-2 3-208-15,3 2 0 0,-1-1 3136 0,-4 10 592 16,0 0 112-16,0 0 32 0,0 0-1440 0,-6 11-304 0,-4 4-48 0,-2 4-16 16,-3 4-752-16,-1 8-160 15,-2 0-16-15,-3 5-16 0,-1 2-368 0,-3 2-80 16,5 2-16-16,-2-1 0 0,1-2-208 0,2-4-32 15,2-2-16-15,1 2 0 0,0-2-272 0,1-2-128 0,0 0 128 0,0 3-128 32,-2-2-2016-32,-2-7-480 0,-14 6-112 0,-3-11-16 0</inkml:trace>
  <inkml:trace contextRef="#ctx0" brushRef="#br0" timeOffset="11818.02">27900 13493 40543 0,'-8'-13'1792'0,"6"4"384"0,0 2-1744 0,2 7-432 0,3-8 0 0,-3 8 0 16,0 0 128-16,11 1-128 0,1 5 0 0,-1 0 128 16,1 5-1520-16,-2 3-304 0,-4 5-64 0</inkml:trace>
  <inkml:trace contextRef="#ctx0" brushRef="#br0" timeOffset="12219.22">25509 15228 32655 0,'0'0'1440'0,"-5"-5"304"0,5 5-1392 0,0 0-352 0,0 0 0 0,10-6 0 0,3-5 176 0,7 5-48 16,8 1 0-16,4 0 0 0,3 0 32 0,2-1 0 15,-1-3 0-15,-2 4 0 0,-1-2-432 0,0 1-96 16,-1-2-16-16</inkml:trace>
  <inkml:trace contextRef="#ctx0" brushRef="#br0" timeOffset="12370.94">25757 15414 39679 0,'0'0'1760'0,"0"0"352"0,-5-9-1680 0,5 9-432 15,7-7 0-15,1-1 0 0,3 1 320 0,8 2 0 16,7-4-16-16,3 2 0 0,7-6-176 0,2 1-128 16,3 2 144-16,6-2-144 15,2 3-640-15,2-2-240 0,0 4-32 0</inkml:trace>
  <inkml:trace contextRef="#ctx0" brushRef="#br0" timeOffset="12859.61">27470 14937 23615 0,'0'0'1040'0,"0"0"224"0,-4-8-1008 0,4 8-256 16,-2-10 0-16,-2 5 0 0,4 5 1536 0,-10-2 272 16,2 0 48-16,-2 4 16 0,-1 1-448 0,-2 2-80 15,-2 6-32-15,-2 0 0 0,-2 4-608 0,-2 4-112 16,-2 3-16-16,-1 5-16 0,-1-1-288 0,4 4-48 0,-2 0-16 0,1-1 0 15,4 3-208-15,4-1 176 16,8-1-176-16,5-4 160 0,6-1-160 0,5-1 0 0,10-4 0 0,6-4 0 16,-1-7 128-16,8-2-128 15,5-4 0-15,2-8 128 0,-1-4-128 0,2-4 0 0,-2-5-192 16,-1 1 192 0,-1-3-2400-16,-4-1-352 0,7-16-80 0,-10 13-11216 0</inkml:trace>
  <inkml:trace contextRef="#ctx0" brushRef="#br0" timeOffset="13156.52">27993 14851 27871 0,'-12'2'1232'0,"3"3"256"0,-2 0-1184 0,-2 4-304 0,1 4 0 0,-4 5 0 0,0 1 480 0,2 4 32 16,1 2 16-16,0 6 0 0,1-5-176 0,1 3-32 15,3-4-16-15,2-1 0 0,3-1-112 0,3-4 0 16,3-4-16-16,4-2 0 0,4-1 288 0,2-4 64 15,5-2 16-15,1-4 0 0,1-5 96 0,4-3 0 16,0-1 16-16,3-4 0 0,0-9-128 0,0 2-16 16,-3 1-16-16,-1 1 0 0,-3-5 0 0,-2 1 0 15,-6-1 0-15,0 1 0 0,-5 3-48 0,-3 0-16 16,-4-2 0-16,-2 3 0 0,-5 3-48 0,1 4-16 16,-5-3 0-16,-2 9 0 0,-4 1-176 0,1 2-16 15,-1 0-16-15,2 3 0 0,-3 2-368 0,4 1-80 0,2-3-16 0,0-1 0 31,3 2-2048-31,9-4-400 0,0 0-96 0</inkml:trace>
  <inkml:trace contextRef="#ctx0" brushRef="#br0" timeOffset="13577.87">28495 14844 13823 0,'0'0'1216'0,"-8"5"-960"0,1 3-256 0,0-2 0 0,2 1 1440 0,1 2 240 16,3-1 48-16,2 1 16 0,-1-9 144 0,0 0 32 16,10 7 0-16,3-2 0 0,2 0-512 0,4-5-112 15,1-3-16-15,2-2 0 0,3 0-272 0,1-2-64 16,0-6-16-16,3-1 0 0,0 0-272 0,-1 1-48 15,-1-2-16-15,-2 1 0 0,-3-4-112 0,-4 3-32 16,-6 2 0-16,-1 2 0 0,-5-3 96 0,-2 1 16 16,-4 2 0-16,-3-1 0 0,-2 2 48 0,-3 4 16 15,-2-1 0-15,-4 1 0 0,-3 3-240 0,-5 6-64 16,-2 7 0-16,-2 0 0 0,0 3-320 0,0 3 0 16,1 4 0-16,2 2 128 0,3 3-128 0,2-1 0 15,0 4 0-15,5-3 0 0,3 2 0 0,5-4 0 16,4-2 0-16,3 0-128 0,3-2 128 0,6 0-208 15,3-1 80-15,3-6 128 16,4-2-768-16,0-3-16 0,1-1-16 0,1-1-11632 0,0-10-2336 0</inkml:trace>
  <inkml:trace contextRef="#ctx0" brushRef="#br0" timeOffset="13901.64">29541 14267 23951 0,'2'-11'2128'16,"-2"-2"-1696"-16,0 2-432 0,0-1 0 0,0-4 640 0,0 3 32 16,0 3 16-16,0-3 0 0,0 3 336 0,0 10 64 15,-6-10 0-15,0 2 16 0,-2 6-80 0,-1 3-32 16,-2 4 0-16,-2 1 0 0,-5 4-336 0,0 3-64 15,-4 6-16-15,-1 5 0 0,-1 2-288 0,-2 6-64 16,-2 2-16-16,3 3 0 0,2 2 0 0,3 3 0 16,0 1 0-16,5-1 0 0,3 3-208 0,1-3 0 15,4 0 0-15,2 1 0 0,1-5 0 0,3 0 0 16,1-4 0-16,1 1 0 0,0-5 0 0,2-4 0 16,0-2-128-16,-1-5 128 15,-4-4-1728-15,0-2-224 0,2-13-48 0,-8 6-16 0</inkml:trace>
  <inkml:trace contextRef="#ctx0" brushRef="#br0" timeOffset="13998.87">28999 14815 9215 0,'-1'-14'816'0,"4"5"-656"16,1-5-160-16,2 4 0 0,3-1 3888 0,3-2 736 15,6 4 160-15,4-1 16 0,3 2-3392 0,6-1-704 16,2 2-128-16,5-4-16 0,4 3-400 0,2-3-160 0,2 4 128 16,0-5-128-16,-2 3 0 0,-2-2 0 0,-6 1 128 0,-3 1-12912 15</inkml:trace>
  <inkml:trace contextRef="#ctx0" brushRef="#br0" timeOffset="14248.75">30310 13999 29375 0,'-20'-15'1296'0,"7"7"272"0,-2 4-1248 0,-3 4-320 16,-2 2 0-16,-3 3 0 0,-3 2 576 0,1 6 64 15,-1 5 16-15,1 2 0 0,-3 2-272 0,1 3-48 16,-2 4-16-16,5 3 0 0,2-1 16 0,3 3 0 16,4 0 0-16,4 3 0 0,3 3 112 0,5-2 0 15,3-3 16-15,3-3 0 0,1 0-256 0,3 1-48 16,5 1-16-16,1 0 0 0,0-7-144 0,3 0 0 16,0-4 0-16,-2 3 128 15,-1 0-1472-15,-2-2-320 0,0-4-48 0</inkml:trace>
  <inkml:trace contextRef="#ctx0" brushRef="#br0" timeOffset="14384.59">29931 14715 28271 0,'12'-12'1248'0,"0"8"272"0,6-2-1216 0,5 2-304 16,2 2 0-16,6-2 0 0,3-5 128 0,4 3-128 0,6 3 144 16,3-1-144-1,2 4-640-15,1-2-208 0</inkml:trace>
  <inkml:trace contextRef="#ctx0" brushRef="#br0" timeOffset="15021.04">28743 15640 21183 0,'-2'-14'944'0,"2"14"192"0,0-12-912 0,0 12-224 16,3-8 0-16,-3 8 0 0,0 0 2176 0,0 0 400 15,0 0 80-15,0 0 16 0,5 17-1120 0,-2 5-208 16,-6 1-64-16,2 4 0 0,1 3-608 0,-2 4-128 16,-1 3-32-16,0-1 0 0,1-2-128 0,-1-1-16 15,0-5-16-15,1-1 0 0,1-8-112 0,-1-1-32 16,1-3 0-16,1-6 0 0,0-9 32 0,0 0 0 16,0 0 0-16,0 0 0 0,10-9 416 0,3-10 96 0,1-8 16 0,3-1 0 15,0-6-288-15,1 0-48 16,0-1-16-16,1-2 0 0,1-1-288 0,2 0-128 0,0 3 0 0,-1 3 128 15,-1 0-128-15,2 8 0 0,0 0 0 0,-3 6 0 16,-3 8 0-16,0 3 0 0,-1 6 0 0,-1 6 0 16,-3 2-160-16,-2 8 160 0,-4 4 0 0,0 1-144 15,-3 2 144-15,-2 3-128 0,0 1 128 0,-2 2-128 16,-4-2 128-16,-2 2 0 0,-2-2 0 0,0-5 0 16,2-2 0-16,2-3 0 0,0-5 0 0,6-11 0 0,0 0 0 15,0 0 0-15,0 0 0 0,2-13 0 0,6-7 160 0,2-2-32 16,4-3-128-16,2-3 192 0,0-2-64 0,0 2 0 15,1-3-128-15,2 7 192 0,1-1-192 0,3 3 0 16,-1 2 128-16,-2 3-128 0,2 3 0 16,-2 8 0-16,-2 1 0 0,-2 5 0 0,0 5 0 0,-5 4 0 15,2 7 0-15,-4 4-160 0,-3 6 160 0,-1-2-128 16,-2 3 128-16,-3-1-128 0,-2 6 128 0,0 0 0 16,-3-3 0-16,0 0 0 15,-3-2-464-15,0 0-16 0,1-4 0 0,2-3 0 16,1-2-2176-16,1-7-432 0,3-11-96 0,0 0-12624 0</inkml:trace>
  <inkml:trace contextRef="#ctx0" brushRef="#br0" timeOffset="15372.81">29829 15476 24879 0,'-8'-3'2208'0,"-1"1"-1760"16,0 2-448-16,0 0 0 0,-1 2 1456 0,-2 3 208 0,-2 2 32 0,-3 3 16 15,0 4-736-15,-1 5-144 0,-1 1-16 16,1 6-16-16,-2-2-352 0,5 1-80 0,-1 2-16 0,5-2 0 16,2 0 176-16,4-5 48 0,3-1 0 0,2-1 0 15,3-3-144-15,4-5-32 0,2 0 0 0,2-3 0 16,2-3 96-16,2-6 16 0,3-3 0 0,2-2 0 16,-1-5-16-16,2-1 0 0,-1-2 0 0,0 1 0 15,-1-5-272-15,-1 3-48 0,0 0-16 0,-2 2 0 0,-2 2-32 0,-2 3-128 16,-5 0 192-16,-7 9-64 0,0 0-128 0,0 0 128 15,0 0-128-15,0 0 128 0,7 11-128 0,-3 3 192 16,-1 0-192-16,0-1 192 0,-1 1-192 0,1 0 0 16,1-4 0-16,1 2 128 0,-5-12-128 0,8 10-176 15,-8-10 48-15,12 5 0 16,0-4-1136-16,2-2-208 0,1-4-64 16,0-4 0-16,-1 0-656 0,3-5-144 0,-5-3-32 0,2 0-7472 15,0-4-1488-15</inkml:trace>
  <inkml:trace contextRef="#ctx0" brushRef="#br0" timeOffset="15810.7">30273 15037 23039 0,'0'0'1024'0,"0"0"192"0,-8 6-960 0,2 1-256 0,-2 3 0 0,1 4 0 16,-1 4 2368-16,1 5 448 16,-1 6 64-16,2 3 32 0,-3 1-1664 0,1 5-336 15,0 5-64-15,0-2-16 0,-3 1-48 0,1-1-16 0,1-3 0 0,2-1 0 16,-2 0-144-16,4-2-48 15,1-6 0-15,0 2 0 0,-1 2-368 0,1-1-80 0,2-6 0 16,-1 1-128-16,-2-2 0 0,0 1 0 0,0-6 0 0,1-2-192 16,0-5-2000-1,4-13-400-15,0 0-80 0,0 0-16 0,0 0-80 16,-5-12-32-16,4-6 0 0,1 1 0 0,0-2 1632 16,1-3 320-16,3-1 64 0,1 2 16 0,0 0 1920 0,2 2 400 0,0 3 80 0,5 2 16 0,-1 1 400 0,7 1 96 15,0 0 16-15,2 3 0 0,2-3-912 16,3 4-176-16,0-4-48 0,3 3 0 0,3 4-416 15,1-1-96-15,1-6 0 0,-4 3-16 0,-1-2-176 0,0 1-16 16,-1 1-16-16,-3-1 0 0,-3 0 16 0,-2-3 0 16,-5 3 0-16,-1-2 0 0,-1 3-176 0,-6 3-128 15,-6 6 192-15,0 0-192 0,0 0 0 0,0 0 0 16,0 0-160-16,0 0 160 0,-5 17-352 0,-2 0 48 16,-1 5 16-16,0 3 0 0,2 0 288 0,-1 4-192 15,1 0 192-15,1 1-160 0,0-3 160 0,2 0 0 16,-1 0 0-16,2-1 0 0,-2-3 0 0,1 0 0 15,2 0 0-15,1-2 0 0,-1-1 0 0,1-4-128 16,0 1 128-16,2-3 0 16,-2-14-1792-16,0 0-288 0,0 0-48 0</inkml:trace>
  <inkml:trace contextRef="#ctx0" brushRef="#br0" timeOffset="16427.7">30440 15748 18431 0,'-14'-8'1632'0,"6"5"-1312"0,0-1-320 0,1-4 0 16,-2 2 1712-16,3-4 272 0,2 2 48 0,0-4 16 16,4 12-528-16,4-8-112 0,2-6 0 0,3 1-16 15,4 3-560-15,1-3-128 0,1-4 0 0,3 1-16 16,-1-2 176-16,3 0 32 0,-3 3 16 0,2 0 0 16,-1 0 64-16,1 3 16 0,-1-2 0 0,-1 4 0 0,-2 1-480 15,1 3-112-15,1-3-16 0,-3 5 0 0,-3 0-384 0,1 3 128 16,-12 1-128-16,10 1 0 0,-10-1 0 0,0 0-256 15,0 0 48-15,4 9 0 16,-4-9-2656-16,0 12-528 0</inkml:trace>
  <inkml:trace contextRef="#ctx0" brushRef="#br0" timeOffset="16636.12">30977 15364 31327 0,'-12'0'1392'0,"1"3"272"0,1 0-1328 0,-1 5-336 16,1 0 0-16,-2 6 0 0,1 6 1344 0,-1 2 208 16,2 2 48-16,1 2 0 0,2 6-928 0,-1 3-176 15,3-6-48-15,-3 0 0 0,3 0-272 0,0-2-176 16,0 2 192-16,1-5-192 0,3-1 176 0,0 0-176 16,-1-3 160-16,4-1-160 0,0-3-192 0,1-2-128 0,-3-14-16 0,0 0-16 31,6 10-2688-31,-6-10-544 0</inkml:trace>
  <inkml:trace contextRef="#ctx0" brushRef="#br0" timeOffset="16975.16">31303 15292 32591 0,'0'0'1440'0,"0"0"304"0,0 0-1392 0,4 10-352 16,-1 4 0-16,2 1 0 0,3 2 1152 0,-2-1 176 15,3-1 16-15,0 3 16 0,1 1-528 0,2 0-128 16,1 3 0-16,-1 1-16 0,1 0-304 0,1-2-64 15,-3 6-16-15,6 6 0 0,-3-5-304 0,-1-4 128 16,-2-2-128-16,-1-1 0 0,0 0 128 0,-1-1-128 16,0-1 0-16,1-1 0 0,2-2 0 0,-2-4 0 15,-2-3-160-15,-2-2 160 16,-6-7-1440-16,0 0-160 0,0 0-48 0,0 0-9488 0,5-7-1920 16</inkml:trace>
  <inkml:trace contextRef="#ctx0" brushRef="#br0" timeOffset="17188.46">31669 15131 25791 0,'0'0'2304'0,"-12"4"-1856"0,1 6-448 0,3-3 0 16,-1 4 2880-16,-1 1 496 0,-2 7 80 0,-4 5 32 16,0 3-1840-16,-2 4-368 0,0 4-80 0,-1 0-16 15,-1 2-624-15,-1 0-128 0,1 0-32 0,0 0 0 16,2-3-160-16,-7 14-48 0,3-8 0 0,4-5 0 0,2-4-192 0,3-7 176 15,3-2-176-15,3-7 160 16,1 0-800-16,1 0-176 0,0-4-16 0,-2 0-12016 16,7-11-2384-16</inkml:trace>
  <inkml:trace contextRef="#ctx0" brushRef="#br0" timeOffset="17339.73">31082 14995 43999 0,'-18'-15'1952'0,"8"6"400"0,-1 0-1888 0,4 2-464 16,0 2 0-16,4-2 0 0,3 7 608 0,0 0 32 16,0 0 0-16,0 0 0 0,0 0-640 0,0 0-288 15,6 7 32-15,2-2-13312 16,-8-5-2672-16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5:40.1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21003 1581 4607 0,'0'0'400'0,"0"0"-400"0,7-3 0 0,0-1 0 15,-1-1 2272-15,-6 5 368 0,6-4 80 0,1 2 16 16,-1-2-1088-16,-1-1-224 0,0 0-32 0,0 1-16 16,1-1-96-16,-1-3-32 0,2 3 0 0,-2-1 0 15,0-3-32-15,0 3 0 0,-1-5 0 0,0 4 0 16,-1-5-64-16,-1 1-32 0,1 1 0 0,-3-3 0 15,-3 4-224-15,1-4-64 0,-1 2 0 0,-2 1 0 0,-3-4-192 0,2 1-64 16,-3 2 0-16,-4-3 0 0,-2-3-144 0,-3 2-48 16,-2 0 0-16,-13-8 0 0,-3 2-48 15,1 1-16-15,-1 1 0 0,1 1 0 0,-2 2-48 0,-1-1-16 16,-6 2 0-16,4 0 0 0,-2 3-64 0,-4 2-32 16,-2-6 0-16,-6 2 0 0,-2-2-160 0,4 0 192 15,-5-2-192-15,2 0 192 0,1 2-192 0,3 3 0 16,3-1 0-16,-1 1 128 0,0-3-128 0,2 4 0 15,1 0 0-15,0-1 128 0,4 3-128 0,2-2 0 16,1 1 0-16,3 1 0 0,0-2 0 0,-1 3 0 16,-1 0 0-16,0 3 0 0,-4-3 0 0,-4 3 0 15,-1 1 0-15,-2-3 0 0,-4 2 0 0,3-2 0 16,-1 1 0-16,1 4 0 0,1 0 0 0,0 3 0 16,1 0 0-16,-2 2 0 0,0-1 0 0,-3-1 0 15,0-1 0-15,2 2 0 0,2 0 0 0,0 4 0 16,2 4 0-16,0-2 0 0,2-1 0 0,-1 4 0 15,0 4-144-15,-1-2 144 0,-1-1 0 0,-1 0 0 16,1 2-128-16,1 4 128 0,3 2 0 0,0 2 0 0,2 0 0 0,0-1 144 16,0 3-144-16,1 1-176 0,-1 0 48 0,0-2 0 15,0 1 128-15,0 1 0 0,-3-1 0 0,2 2 0 16,0 2 0-16,1-2 0 0,1 3 0 16,3 3-128-16,-1-2 128 0,1 3 0 0,-3 0 0 0,0 2 0 15,1 1 0-15,-1 2 0 0,-1 0 0 0,2-1 0 16,-1-2 0-16,1-1 0 0,3-1 0 0,3 0-128 15,0-2 128-15,2 2 0 0,3-2 0 0,-1 5 0 0,1-1 0 16,1 4 0-16,-4 3 0 0,3 0 0 0,0-1 0 16,0 3 0-16,-1-3 0 0,1-1-128 0,0 2 128 15,2 1 0-15,1 0 0 0,1 0 0 0,4 5 0 0,1 2 0 16,2 5 0-16,4-2 0 0,4-4 0 0,-2 6 0 16,1 0 0-16,1-2-128 0,-1 0 128 0,4 3 0 15,0 2 0-15,4 2 0 0,-1-5 0 0,2-1 0 16,5-6 0-16,1 0 0 0,0-5 0 0,1-2 0 15,0-7 0-15,1 3 0 0,-1-3 0 0,0-1 0 16,-1-1 0-16,1 1 0 0,0 0 0 0,2 1 128 16,-4 0-128-16,4-1 0 0,-1-4 0 0,1 2 0 15,0 2 0-15,2 0 128 0,0 0-128 0,-1 1 0 16,2 0 0-16,0 2 0 0,0 6 0 0,0 1 0 16,0-3 0-16,2 2 0 0,-1 1 0 0,5-1 0 15,0-3 0-15,2 1 0 0,2-2 0 0,2 1 0 16,-1 4 0-16,4-5 0 0,0-3 0 0,-1 2 0 15,3 0 0-15,-2-1 0 0,1 1 0 0,0-2 0 16,4-1 0-16,-1-1 0 0,-5-2 0 0,3-4 128 16,2 2-128-16,0-5 0 0,3-2 0 0,2 2 144 0,2 0-144 0,-1-3 0 15,2 1 128-15,1-2-128 0,2-1 0 0,-1-2 0 16,1-1 128-16,-10-2-128 0,5-4 0 0,3 2 0 16,2 3 0-16,4-2 0 0,1 3 0 0,2-1 0 15,0 0 128-15,2-1-128 0,-2-2 0 0,15 3 0 16,-7-1 0-16,-3-7 0 0,-1-1 0 0,-3-2 0 15,1-3 0-15,4-1 0 0,0-1 128 0,-1-2-128 16,-1-3 0-16,-1-5 128 0,-2 0-128 0,1 0 0 16,1 0 128-16,2-1-128 0,1-1 0 0,2 2 0 0,2-2 0 0,1 2 0 15,-3 0 0-15,0 0 0 0,0-5 0 0,-2 3 0 16,1-1 0-16,1-2 0 0,4 2 0 0,1-3 0 16,-3 0 0-16,-1-2 0 0,-3 2 0 0,-2-2 160 15,-3-3-160-15,1-1 128 0,-2-5 176 0,0-2 16 16,1-1 16-16,0-6 0 0,2 0 64 0,-2-1 16 15,1-1 0-15,-2-4 0 0,-7-1-160 0,1-3-48 16,-2-2 0-16,-1-5 0 0,4-6 0 0,-2-4 0 16,-2 0 0-16,0-4 0 0,0-2 0 0,-2-5 0 15,-3-7 0-15,0 1 0 0,0 3-16 0,-3-3-16 16,-3 4 0-16,-1 3 0 0,-5 1-48 0,-1 4 0 16,-3 1 0-16,-3 3 0 0,-5 5 0 0,-1 4 0 15,-6 6 0-15,-3 3 0 0,-4 3 16 0,0 2 0 16,-3 4 0-16,-2 2 0 0,-4-2 48 0,-1 4 0 15,-1 2 0-15,-5 6 0 0,-1 3-192 0,-1 4-224 16,0 0 48-16,-1 2 16 16,0 0-384-16,-1 3-80 0,2 3-16 0,1 6 0 15,4 0-1536-15,3 2-320 0,1 3-64 0,5 2-9920 16,9-1-1968-16</inkml:trace>
  <inkml:trace contextRef="#ctx0" brushRef="#br0" timeOffset="740.41">18778 5038 10127 0,'0'0'896'0,"0"0"-704"0,4-9-192 0,0-5 0 0,-2 1 1408 0,2 3 240 16,1-1 48-16,0 3 16 0,1-5-208 0,0 2-32 16,-1-1-16-16,0 1 0 0,-5 11 176 0,4-9 32 15,-2 0 16-15,-2 9 0 0,2-9-256 0,-1-1-48 16,-1 10-16-16,0 0 0 0,0 0-192 0,0 0-32 15,0 0-16-15,0 0 0 0,0 0-320 0,0 0-64 16,-10 7-16-16,0 5 0 0,-3 5-208 0,0 4-64 16,-2 6 0-16,1 2 0 0,0 4-176 0,1 3-32 15,-1 0-16-15,0-1 0 0,3-1 0 0,-3 1 0 16,2-1 0-16,2-1 0 0,0-6-48 0,2 0-16 16,0-3 0-16,3 0 0 0,1-1-160 0,-1-3 160 15,2-2-160-15,2-3 160 0,1 0-160 0,0-4 192 16,1 0-192-16,-1-11 192 0,0 0-192 0,5 6 0 15,-5-6-160-15,0 0 160 0,0 0-400 0,10-2 16 16,-2-3 0-16,-2-3 0 16,-2 0-1328-16,0-3-256 0,-2 0-48 0,0-3-16 15,0-2-576-15,-2 0-112 0,-2 1-32 0</inkml:trace>
  <inkml:trace contextRef="#ctx0" brushRef="#br0" timeOffset="1082.56">18496 5190 22111 0,'0'0'976'0,"-10"2"208"0,2 0-944 0,8-2-240 0,-7 4 0 0,0 4 0 15,1-2 784-15,0 2 112 0,-2-1 32 0,2 3 0 16,-1 3 544-16,1 1 128 0,-2 1 0 0,2-3 16 16,1 1-496-16,-3 1-96 0,2 0-32 0,2-3 0 15,-1 3-224-15,4 0-64 0,3-3 0 0,2 1 0 0,-4 2-112 0,4 2-16 16,1 0-16-16,1-2 0 0,2-3-112 0,0 2-32 15,0-3 0-15,3 1 0 0,-1 2-80 0,0-4-16 16,3 1 0-16,-1-4 0 0,1-2 48 0,2 0 0 16,2-5 0-16,1-2 0 0,-2-1 96 0,5-2 32 15,0-4 0-15,5-2 0 0,0-4-32 0,4-2 0 16,0-1 0-16,2 0 0 0,0-3-144 0,-2 5-48 16,-1 1 0-16,-2 4 0 0,-2 0-272 15,-3 5 160-15,-3-4-160 0,-1 5 128 0,-4-2-128 0,0 3 0 16,-4 2-160-16,0 0 160 15,-10 3-1440-15,10-3-192 0,-1 0-32 0,1 0-11472 16,2-2-2288-16</inkml:trace>
  <inkml:trace contextRef="#ctx0" brushRef="#br0" timeOffset="2561.91">27550 1664 19343 0,'13'-20'1728'0,"-5"11"-1392"0,2-1-336 0,4 0 0 15,0-5 192-15,1-1-16 0,-1 0-16 0,3-3 0 16,0 1 256-16,1-1 48 0,-1-1 16 0,-2 1 0 16,-1-3 240-16,-1 3 48 0,-4 1 16 0,-3 0 0 15,-1-2 144-15,0 1 32 0,-5-1 0 0,-4 0 0 0,-2 1 0 0,-2-1 16 16,-3 0 0-16,-3-3 0 0,-3-1-272 0,0 1-48 16,-4 1-16-16,-12-10 0 0,0 2-208 0,0 5-48 15,0-2-16-15,0 4 0 0,-1 3-144 0,-2-1-32 16,-2 0 0-16,-1 0 0 0,-2 4 0 0,-4 1-16 15,-4 1 0-15,0 1 0 0,2 0-176 0,0 1 192 16,-1 2-192-16,1 1 192 0,-1 5-192 0,-4-2 128 16,-4 0-128-16,-4 0 128 0,-6-4-128 0,1 2 0 15,4 1 0-15,1 2 128 0,2 2-128 0,-1-1 0 16,-2 0 0-16,-1 0 128 0,-2-3-128 0,2 1 0 16,2-1 0-16,3 0 0 0,1 6 0 0,0 2 0 15,-1 1 0-15,-1-2 0 0,-5-2 0 0,1 0 0 16,0-3 0-16,1 4 0 0,2-1 0 0,6 1 0 15,2 3 0-15,0 2 0 0,-2 0 0 0,-4 3 0 16,-4-4 0-16,1 1 0 0,1 2-128 0,2 4 128 16,0-2 0-16,4 5 0 0,-1-2 0 0,2 3 0 15,-5 2 0-15,-1 0 0 0,-3-6 0 0,2 5 0 16,2 2 0-16,3 6 0 0,4 3-144 0,-3 0 144 16,4 0 0-16,-3 3 0 0,-4-1 0 0,-1 1-128 15,-3 2 128-15,1 1 0 0,6 3 0 0,1 0 0 0,1 3 0 0,3-1 0 16,2-1 0-16,-1 1 0 15,-3 0 0-15,0 2 0 0,-6 2 0 0,6 1 0 0,-1 0 0 0,3 1 0 16,2-2 0-16,3 2 0 0,2 1 0 0,2-1 0 16,-3 3 0-16,3-1 0 0,-1-2 0 0,2 2 0 15,0-1 0-15,1-1 0 0,3 0 0 0,-1-4 0 16,1 0 0-16,12-9 0 0,1 2 0 0,-2 4 0 0,-2 5 0 16,0 2 0-16,2 1 0 0,1 6 0 0,3 2 0 15,1 1 0-15,1 2 0 0,2 0 0 0,1 1-128 0,1 4 128 16,2 2 0-16,-1 0 0 0,5 3 0 0,3-1 0 15,-1 1 0-15,4-3 0 0,2 2 0 0,1-2-128 16,2-3 128-16,1-1 0 0,2-2 0 0,0-1 0 16,1 0 0-16,-2-3 0 0,3-4 0 0,-2 3 0 15,1-3 0-15,1-2 0 0,0 0 0 0,0-4 0 16,1 0 0-16,-1 4 0 0,0-1 0 0,1 2 0 16,-1-4 0-16,6 19 0 0,-1-9 0 0,-2-2 0 15,-3-2 0-15,0-1 0 0,0-4 0 0,3 3 128 16,2-4-128-16,3-5 0 0,2-1 0 0,5-2 128 15,-1-4-128-15,6-2 0 0,7 2 176 0,-1-5-176 16,5-1 192-16,-1-3-192 0,-1-4 192 0,2 0-192 16,0 1 192-16,2-3-192 0,1 1 160 0,3 2-160 15,4 0 128-15,-3-1-128 0,4-2 128 0,-3 0-128 16,-2 3 0-16,-3-3 128 0,-4-2-128 0,1-3 0 16,-2 3 0-16,0-3 0 0,1 3 0 0,3 1 0 15,5-4 128-15,3 1-128 0,3-2 0 0,2-4 160 16,-2 1-160-16,-3 2 160 0,-4-4-16 0,1-2 0 15,1 2 0-15,5 0 0 0,5-1-16 0,3 0 0 0,0 0 0 16,0-2 0-16,-2-1 0 0,0 0-128 0,-2 0 192 0,0-1-64 16,3 0-128-16,2-2 160 0,4-2-160 15,1-1 160-15,-4-1-32 0,-2-2-128 0,-6-2 192 0,1-2-64 16,1-2 0-16,3 0 0 0,4-2 0 0,4-2 0 16,2-2 96-16,-4-4 16 0,-5-4 0 0,0 0 0 15,1 0 32-15,6-6 16 0,3-4 0 0,5-5 0 16,-1-1-48-16,-1-7-16 0,-2-4 0 0,3-4 0 0,1 1-64 15,2-9-16-15,0-2 0 0,-6-6 0 0,-6-5 16 16,-5-2 0-16,-4-3 0 0,-3-1 0 0,-10-1 160 0,1 1 16 16,-5-1 16-16,-2 4 0 0,-3-1-32 0,-7 5 0 15,-7 5 0-15,-4 6 0 0,-10 6-320 16,-4 4 128-16,-3 5-128 0,-8 5 0 0,-6 2 0 0,-3 7-240 16,-8 4 48-16,-2-1 0 15,-4 7-1472-15,0 5-304 0,0 4-48 0,-4 4-10576 16,0 3-2112-16</inkml:trace>
  <inkml:trace contextRef="#ctx0" brushRef="#br0" timeOffset="3092.56">23264 4583 10127 0,'0'0'896'0,"0"0"-704"15,10-5-192-15,0-2 0 0,2 2 2624 0,-3 0 512 16,-9 5 80-16,7-6 32 0,-7 6-1328 0,0 0-272 15,0 0-48-15,0 0-16 0,0 0-336 0,0 0-64 16,0 0-16-16,0 13 0 0,-5 1-160 0,-4 1-48 16,-5 3 0-16,-3 1 0 0,-2 2-224 0,-2 1-48 15,0 2-16-15,-3 3 0 0,-4 2-208 0,0-1-32 16,-3 1-16-16,1-1 0 0,-1 0-48 0,1-1-16 16,-1 0 0-16,3-3 0 0,3 0-192 0,0-1-32 15,5-3-128-15,0 0 192 0,5 1-192 0,-1-2 0 16,5-3 0-16,2-2 0 0,3-1 0 0,2-4 0 15,4-9-192-15,0 0 192 16,0 11-1376-16,0-11-160 0,0 0-48 0,0 0 0 16,0 0-864-16,15-3-176 0,-1-5-48 0</inkml:trace>
  <inkml:trace contextRef="#ctx0" brushRef="#br0" timeOffset="3457.35">22790 4771 28671 0,'0'0'1280'0,"0"0"256"0,-10 8-1232 0,-2-2-304 16,2 7 0-16,0-3 0 0,0 3 0 0,0 2 0 15,0 3 0-15,-2 3 0 0,-1 6 480 0,1 0 144 16,-1 3 16-16,-1 3 16 0,-1 5-96 0,-1 0-32 16,2 2 0-16,-1 2 0 0,0-4-16 0,1-1-16 15,0-2 0-15,5-2 0 0,3-2 0 0,2-4 0 16,3-7 0-16,2-1 0 0,4-2 48 0,3-5 16 15,2-4 0-15,6-2 0 0,3-2 16 0,4-8 0 16,3-3 0-16,6-5 0 0,3-4 32 0,5-5 16 16,1 0 0-16,8-2 0 0,3-5-176 0,3 1-48 15,-1-2 0-15,0-3 0 0,-4-2-144 0,0 1-16 16,0-5-16-16,-3 5 0 0,-2 0-224 0,-1 2 128 16,-2 8-128-16,-2-1 0 0,-2 4 0 0,-3 1-336 15,-5 3 48-15,-2 6 16 16,-1 0-2544-16,-3 5-512 0</inkml:trace>
  <inkml:trace contextRef="#ctx0" brushRef="#br0" timeOffset="6223.39">19404 5413 4607 0,'0'0'192'0,"0"0"64"0,0 0-256 0,0 0 0 15,0 0 0-15,0 0 0 0,0 0 2560 0,0 0 448 16,0 0 112-16,0 0 16 0,0 0-1520 0,0 0-288 15,0 0-64-15,0 0-16 0,0 0-224 0,0 0-32 16,-4-1-16-16,-1-3 0 0,0 0-112 0,0-4-32 16,0 5 0-16,-3-3 0 0,0-1-48 0,1 2-16 15,-2 1 0-15,0-1 0 0,-1-2-176 0,-3 1-32 16,0 1-16-16,-1-1 0 0,0 2-48 0,0 1-16 0,-1 0 0 0,-1-4 0 16,-1 1-48-16,1 1-16 0,-2-4 0 0,0 4 0 15,-1 1-96-15,-1-2 0 0,-1 0-16 0,0 3 0 16,-2-5-64-16,0 2-16 15,0-2 0-15,-1 2 0 0,-3 2-48 0,0 1-16 0,1 2 0 0,-2-1 0 16,-4-1 32-16,0 0 0 16,-1 2 0-16,0 2 0 0,-1 3-64 0,-2-1 0 15,1-1 0-15,-1 2 0 0,0-1-128 0,1-1 128 0,-1 2-128 0,1 0 128 16,-1 1-128-16,2 3 160 0,1-3-160 0,1-2 160 16,0 1-160-16,2 1 160 0,-1-2-160 15,1 1 160-15,3 0-160 0,-1 3 160 0,0 0-160 0,0-2 160 16,0 1-160-16,0 0 0 0,-2-2 0 0,3 6 128 15,-1-1-128-15,-1 4 0 0,-1-4 0 0,0 1 0 16,-1 1 0-16,1 0 0 0,-2 1 128 0,0 0-128 0,2-1 0 0,-1 4 0 16,2 3 0-16,0 1 0 0,0-1 0 15,1 2 0-15,1 5 0 0,0-3 0 0,-1 0 0 0,0 1 0 16,4 5 0-16,-1-3 0 0,-1 3 0 0,2 5 0 16,1 0 0-16,4-1 0 0,-1 0 0 0,1 2 0 15,1 3 0-15,-1 3 0 0,0 3 0 0,2-1 0 16,2 3 0-16,1 0 0 0,0 2 0 0,3-4 0 15,-1 2 0-15,2-3 0 0,0 1 0 0,4 1 0 16,1 0 0-16,2 0 0 0,-1-2 0 0,4 2 0 16,0-3 0-16,4 0 0 0,-1-2 0 0,2 2 0 15,0-2 0-15,0-1 0 0,-1 2 0 0,-1 2 0 16,1-2 0-16,-1 4 0 0,2 3 0 0,-1-4 0 16,-3-1 0-16,1-3 0 0,1 2 0 0,0 2 0 15,3-1 0-15,-1-3 0 0,-2-4 0 0,0 2 0 16,1 2 0-16,1 2 0 0,0-2 0 0,-1-1 0 15,0 3 144-15,0 1-144 0,0-3 0 0,1-1 0 0,0-2 0 0,0 2 128 16,1-1-128-16,1 0 0 16,-2-3 0-16,1 2 128 0,0-2-128 0,1 0 0 15,0 2 128-15,2 0-128 0,0-3 0 0,0 0 128 16,2 0-128-16,-2 2 0 0,3 1 0 0,1-2 128 0,-1-1-128 16,1-1 0-16,-2 2 0 0,3-3 144 15,-1-2-144-15,1 3 0 0,-1 1 128 0,3-1-128 0,1-2 0 16,-1 1 0-16,1-1 0 0,1-4 0 0,-1 2 0 15,3-4 0-15,-3 0 0 0,4 0 0 0,2-4 0 0,-1 1 0 16,3-1 128-16,0 0-128 0,0 0 0 16,3-1 0-16,3-3 0 0,-1-1 128 0,1-2-128 0,1 2 0 15,-1-5 144-15,1 1-144 0,-1-5 0 0,2-1 144 16,-1-2-144-16,2-1 192 0,-1-2-192 0,0-1 192 16,0 0-64-16,3-2-128 0,0-1 192 0,3-1-64 15,-3-2-128-15,3-5 160 0,-1 2-160 0,0-1 160 16,-5-5-160-16,3 2 160 0,0-1-160 0,-3-1 160 15,-1-4-32-15,1 0 0 0,0-3 0 0,0 3 0 0,2-6-128 0,-4 1 192 16,5-4-192-16,0 2 192 0,-5-2-48 16,2 1 0-16,-2-4 0 0,-2-1 0 0,-2-2-144 0,-2-2 160 15,1-5-160-15,0-2 160 0,-1 3-32 0,0-5 0 16,-3 0 0-16,1-5 0 0,1-3-128 16,0 0 0-16,-1 1 0 0,0-2 0 0,-2-2 0 0,1-3 0 15,2 2 0-15,-1 0 128 0,-2-3-128 0,1 2 0 16,0 2 0-16,-2-3 0 0,2 4 0 0,-3 1 0 15,-3 2 128-15,2-2-128 0,-1-1 0 0,0-1 0 16,1 0 0-16,0-2 128 0,-2 2-128 0,1-3 0 16,1-2 0-16,-3-4 128 0,-2-5-128 0,-2-5 0 15,-1-3 0-15,0 0 128 0,-2 0-128 0,0 4 192 16,-1 3-192-16,-2 2 192 0,1 4-192 0,-4 6 0 16,-3 7 0-16,-3 3 0 0,-2 7 0 0,-6 2 0 15,1 0 0-15,-6 6 0 0,-4 1 0 0,-2 4 0 0,-3 0 0 0,-4 3 0 16,-3-2-176-16,-3 1 48 0,-3 3 0 0,-2 0 0 31,-1 5-960-31,1 6-192 0,2 1-48 0,5 4 0 16,5 1-816-16,3 4-160 0,7 1-48 0</inkml:trace>
  <inkml:trace contextRef="#ctx0" brushRef="#br0" timeOffset="7519.77">23445 5356 14223 0,'0'0'624'0,"5"-4"144"0,1-1-624 0,-1-3-144 0,0 2 0 0,-1-4 0 16,0 2 1296-16,-3-3 240 0,-1 0 32 0,-1-1 16 16,-3-4-224-16,-2 2-32 0,-1-1-16 0,-3 1 0 0,-1-2-240 0,-3 0-48 15,-3 0-16-15,-1-2 0 0,-2-2-128 16,-2-2-32-16,0-1 0 0,-5 0 0 0,-2 2-160 0,-2-1-48 15,-4-1 0-15,-5 2 0 0,-2-2-240 0,-4-3-48 16,-3 6-16-16,-20-7 0 0,7 3-64 0,3 5-16 16,4 3 0-16,1 4 0 0,1 2 16 0,-1 2 0 15,0-3 0-15,-1 5 0 0,-1-6-80 0,3 7-32 16,-1 1 0-16,2 3 0 0,1 1-160 0,2 3 128 16,2 0-128-16,0 2 128 0,1 2-128 0,-1-3 0 15,-4-2 144-15,3 5-144 0,0 3 0 0,0-1 0 16,3 1 0-16,-1 2 0 0,0 0 0 0,2 3 0 15,-1 0 0-15,2 2 0 0,1-2 0 0,1 2 0 16,3-1 0-16,1 5 128 0,-1 1-128 0,3 6 176 16,-1 0-176-16,0 3 192 0,0-3-192 0,0 1 0 15,0 0 0-15,1 1 0 0,-2 3 0 0,1 0 0 16,2 0 0-16,-2 0 0 0,1-4 0 0,1 3 0 0,-1 2 0 0,1 3 0 16,0 2 128-16,2 3-128 15,1-2 0-15,1-3 128 0,-3-1-128 0,4 3 160 0,2 0-160 16,0 0 160-16,-1-1-160 0,1 2 0 15,2-3 0-15,1 2 128 0,-3 1-128 0,3 4 0 0,-1 2 144 0,2 2-144 16,-1 2 0-16,3-5 0 0,1 1 0 16,2 2 128-16,2 0-128 0,2 1 0 0,0 2 0 0,2 0 128 15,3-2-128-15,2-2 0 0,-2-1 128 0,4-1-128 16,1 3 0-16,3-4 128 0,-1 1-128 0,2-2 0 16,2 4 0-16,1-2 0 0,1-2 0 0,1-1 128 0,2 4-128 15,0-6 0-15,-2 0 128 0,6 2-128 0,-1 0 0 0,0-2 0 16,0 5 0-16,2-6 128 15,-2-3-128-15,1 2 0 0,-1 0 0 0,2 3 0 0,-2 2 0 16,1-3 0-16,2 4 0 0,0-2 128 0,1-3-128 0,0 0 0 16,1 2 128-16,0 0-128 0,-1-2 0 0,1 6 0 15,-1-3 0-15,2-4 128 0,-1-3-128 0,1 3 0 16,1 1 0-16,1-1 0 0,-2 1 0 0,3-3 0 16,2-6 0-16,0 3 128 0,1 2-128 0,1-2 0 15,0-4 0-15,2-4 0 0,1 1 0 0,2 2 144 16,1 1-144-16,3-5 0 0,1-1 192 0,1-1-192 15,-1-2 192-15,3-5-192 0,-1-2 192 0,1 1-192 0,-3-7 192 0,2 4-192 16,2-2 176-16,0-1-176 0,-1-1 160 0,2-1-160 16,1-2 144-16,2-3-144 0,0 2 128 0,-1-3-128 15,1-1 128-15,1-1-128 0,0 2 0 0,-3-2 128 16,2-2-128-16,1-2 160 0,2 0-160 0,0-4 160 16,0 0-160-16,3-1 128 0,1 2-128 0,2-4 128 15,-3 2-128-15,-1-1 0 0,0-3 0 0,1-2 128 16,0-2-128-16,1 0 128 0,-1-1-128 0,2 1 128 15,1-3-128-15,3 1 0 0,1-1 144 0,-2-5-144 16,-2 1 0-16,-2-2 128 0,-1-2-128 0,1-1 0 16,-1 0 0-16,3-2 144 0,-2-2-144 0,3-2 0 15,0 2 176-15,-2-1-176 0,2-5 160 0,-6 1-160 0,-3-4 128 16,1-1-128-16,0-4 0 0,-4-2 144 0,2-4 0 16,-3-6 0-16,3-9 0 0,2-2 0 0,-1-8 208 0,0-6 32 15,-3-15 16-15,2-1 0 0,-4-2 48 16,-3-5 16-16,-3-6 0 0,-4 2 0 0,-5 0-176 0,-4 13-32 15,-9 6-16-15,-4 14 0 0,-5 5-80 0,-4 6-16 16,-3 3 0-16,-5 10 0 0,-4 6-144 0,-7 9 0 16,1 5 0-16,-4 3 0 15,-5 1-608-15,-3 5 0 0,-7-1 0 0,-2 6 0 16,0 2-1872-16,-2 3-368 0,1 4-80 16</inkml:trace>
  <inkml:trace contextRef="#ctx0" brushRef="#br0" timeOffset="8991.79">2741 10252 8287 0,'0'0'368'0,"0"0"80"0,0 0-448 0,0 0 0 15,-7 7 0-15,2 4 0 0,1-4 2496 0,2 3 400 16,0-1 96-16,1 0 16 0,1 0-1744 0,3 1-352 16,-1 0-64-16,7-3-16 0,-2 0-128 0,4-1-16 15,4-4-16-15,3-1 0 0,0-1 256 0,3-2 48 16,4-6 16-16,3 2 0 0,2-4-224 0,2 1-32 16,0-4-16-16,-2-1 0 0,-3-2-320 0,-2-2-64 15,-1 0-16-15,-1 0 0 0,0 0-112 0,-4 2-16 16,-4-5-16-16,-3 2 0 0,-3 2-16 0,-3 0 0 0,-3 2 0 15,-6 3 0-15,-6 2 32 0,-3 5 0 16,-6 3 0-16,-4 0 0 0,-8 1 0 0,-6 4 0 0,-7 3 0 16,-4 9 0-16,-4 7-192 0,0 6 160 0,3 6-160 0,-4 3 160 15,1 0-160-15,1 2 0 0,2 1 0 0,5 4 0 16,3-1-160-16,6 3 160 0,4-5 0 0,7-2-144 16,6-1 144-16,8-3 0 0,8-4 0 0,9-1 0 15,7-7 0-15,6-4 0 0,6-4 0 0,6-2 0 16,5-7 0-16,7-2 0 0,3-8 0 0,2-1 0 15,2-5-304-15,2-1 32 0,4-6 0 0,-1 1 0 16,0 1-2288 0,0 0-448-16</inkml:trace>
  <inkml:trace contextRef="#ctx0" brushRef="#br0" timeOffset="9299.85">3958 10032 22111 0,'0'0'1968'0,"-2"-11"-1584"16,-3 0-384-16,0 2 0 0,-3 1 864 0,-2 4 96 16,-3 4 0-16,-1 7 16 0,-2 2 48 0,-4 7 0 15,-4 1 0-15,-4 7 0 0,-2 6-336 0,-1 5-64 16,-2 5-16-16,3 0 0 0,1 0-224 0,4-3-32 16,4-2-16-16,8-7 0 0,4-2-192 0,5-5-144 15,4-2 192-15,5-2-192 0,3-8 320 0,4-3-64 16,2-5 0-16,3-3 0 0,5-6 144 0,2-1 32 15,0-3 0-15,0-4 0 0,1 0-80 0,-1-2-16 16,1-2 0-16,-1-1 0 0,-6 2-64 0,0 3-16 0,0 0 0 16,-6 6 0-16,0 0-256 0,-1 8 0 0,-11 2 0 15,9 2 0-15,0 6 0 0,-1 6 0 0,-3 5-128 0,-3 6 128 16,1-1 0-16,-2 7-144 0,-1 1 144 0,1-3 0 16,1-2-256-16,3-3 48 0,4 1 0 0,1 1 0 15,4-5-2224 1,5-2-448-16,5-2-96 0,3-8-10272 0</inkml:trace>
  <inkml:trace contextRef="#ctx0" brushRef="#br0" timeOffset="9574.19">5002 9968 21135 0,'0'-11'928'0,"0"11"208"0,0 0-912 0,-8-5-224 16,-2 2 0-16,-1 2 0 0,-3 0 1216 0,-3 3 208 15,-2 2 48-15,-5 4 0 0,-4 1-432 0,-1 7-80 16,-2 7 0-16,-3 5-16 0,-3 4-240 0,-1 2-32 16,4 3-16-16,2 2 0 0,1 0-272 0,7-3-48 15,4-1-16-15,7-2 0 0,4-5-160 0,7-2-32 16,4 0-128-16,6-5 192 0,3-5 0 0,7-2-16 0,5-2 0 0,2-7 0 16,5-5 80-16,1-3 32 15,2-4 0-15,2-4 0 0,0-2-288 0,1-5 0 16,0-3 0-16,-2 0-144 15,-1 0-752-15,0-3-128 0,-1 1-48 0,1 0-8720 0,-1-4-1728 0</inkml:trace>
  <inkml:trace contextRef="#ctx0" brushRef="#br0" timeOffset="9941.75">5718 8946 27231 0,'-13'17'1216'0,"1"-8"240"0,1 4-1168 0,-6 6-288 0,-4 9 0 0,-2 7 0 0,-4 6 128 0,1 8-128 16,-1 4 144-16,0 4-144 0,3 4 448 0,-3 6 0 15,-2 3 0-15,4 5 0 0,-2 5-160 0,4-4-32 16,3 1-16-16,6-10 0 0,4-10-240 0,4-7 128 16,5-12-128-16,4-5 0 0,3-9 256 0,2-5-32 15,2-7-16-15,3-7 0 0,2-9 576 16,4-6 112-16,3-6 32 0,3-4 0 0,2-3-80 0,2 2-16 15,0-2 0-15,0 1 0 0,-2-1-528 0,0 5-112 16,-1 7-32-16,-3 5 0 0,-1 8-32 0,-2 8 0 16,-1 8 0-16,-1 5 0 0,-3 8 0 0,-3 5-128 15,-3 4 192-15,-5 8-64 0,-4 3-128 0,-2 2 0 16,0 2 0-16,-1 0 128 16,-1-3-704-16,1 1-160 0,-1 1-32 0,4-6-15712 0</inkml:trace>
  <inkml:trace contextRef="#ctx0" brushRef="#br0" timeOffset="10302.4">8185 9946 15663 0,'-3'-26'688'0,"3"13"144"0,-1-2-656 0,0-1-176 15,-3-1 0-15,0 2 0 0,-1 0 1696 0,-3 3 304 16,-2-1 64-16,-1 3 16 0,-3 1-272 0,-1 2-48 15,-3 2-16-15,-4 5 0 0,-2 3-592 0,-1 8-128 16,-5 1-32-16,0 11 0 0,-3 8-544 0,0 3-96 16,-2 4-32-16,0 3 0 0,-2 7-192 0,3 2-128 15,3 7 128-15,4-4-128 0,8-4 0 0,3-2 0 16,7-4 0-16,6-2 0 0,6-7 0 0,6-6 0 16,2-3-176-16,8-6 176 15,7-6-704-15,6-7-64 0,7-8 0 0,3-8-13584 0</inkml:trace>
  <inkml:trace contextRef="#ctx0" brushRef="#br0" timeOffset="10627.41">9016 9876 16575 0,'0'0'736'0,"-5"-9"160"0,-1 4-720 0,-3 3-176 0,0 4 0 0,-5 1 0 16,-3 5 2464-16,-4 3 464 0,-3 7 80 0,-4 3 32 15,-3-5-1648-15,-3 4-336 0,-3 1-64 0,1 3-16 16,2 9-208-16,5 1-64 0,2 2 0 0,5-3 0 16,5-3-480-16,5-2-96 0,5-3-128 0,5-5 176 15,5-2-176-15,3-3 0 0,6-2 0 0,3-6 0 0,4-2 128 0,6-5-128 16,3-2 192-16,5-4-64 0,3-3 112 16,0-5 16-16,-5-2 0 0,4-1 0 0,-2-4-96 0,-4 1-16 15,-4-3 0-15,-4 1 0 0,-3 3 112 0,-4 2 0 16,-4-1 16-16,-4 0 0 0,-5-1 160 0,-3 1 16 15,-3 0 16-15,-5 4 0 0,-4 5-64 0,-4-2-16 16,-3 2 0-16,-3 3 0 0,0 4-256 0,-4 2-128 16,0 0 128-16,3 0-128 15,-1 2-1376-15,3 2-352 0,3-1-80 0,4 1-16 0</inkml:trace>
  <inkml:trace contextRef="#ctx0" brushRef="#br0" timeOffset="10947.61">10142 9037 14735 0,'-11'-12'640'0,"5"8"160"0,6 4-640 0,-11 0-160 0,11 0 0 0,-9 8 0 0,2 0 2240 16,-2 8 400-16,-1 2 96 0,0 10 16 15,-2 6-2096-15,-3 6-400 0,0 3-96 0,-1 8-16 0,1 3 240 0,-3 4 64 16,-2 5 0-16,-3 2 0 0,-1 5-112 16,-3 1-16-16,-2 3 0 0,0 2 0 0,0 0-112 15,3-3-16-15,1-1-16 0,4-6 0 0,2-7-368 0,4-8-80 16,4-11-16-16,0-4-8000 15,3-7-1600-15</inkml:trace>
  <inkml:trace contextRef="#ctx0" brushRef="#br0" timeOffset="11235.47">10107 10000 26719 0,'-8'18'2368'0,"-1"1"-1888"16,0 3-480-16,0-2 0 0,0 0-192 0,1 3-144 16,-1 0-32-16,2 2 0 0,1 1 896 0,5-6 176 15,1-1 48-15,2-2 0 0,3-3-144 0,2-5-32 16,4-2 0-16,3-4 0 0,4-4 16 0,4-6 0 16,-3 0 0-16,2-6 0 0,2-5 128 0,0-1 32 15,-1-4 0-15,-1 0 0 0,0-3-368 0,-1 3-64 0,-2 0 0 0,-3-3-16 16,-2 4-96-16,-3-5-16 0,-4 1 0 15,0 7 0-15,1 2-192 0,-2 0 0 0,0 2 0 0,-1 2 0 16,-2 4-256-16,-2 9-112 0,0 0-16 0,0 0 0 16,12-5-2736-16,1 0-544 15</inkml:trace>
  <inkml:trace contextRef="#ctx0" brushRef="#br0" timeOffset="11706.13">11046 9872 20207 0,'-18'28'896'0,"11"-14"192"0,-1 1-880 0,-3 3-208 15,-3 2 0-15,-2 3 0 0,-1 2 512 0,-1-2 48 16,0 0 16-16,0 0 0 0,2-4 576 0,2-1 128 16,1-2 32-16,3-2 0 0,1-1-304 0,3-3-64 15,6-10-16-15,0 0 0 0,0 0-144 0,6-9-16 16,3-1-16-16,5-2 0 0,0-4-304 0,5 0-48 15,1-3-16-15,3-2 0 0,0-4-384 0,1 1 128 16,5 0-128-16,-1-3 0 0,0 3 0 0,-1 3 0 16,-2 2 0-16,1 4 0 0,-5 0 0 0,-2 9 0 15,-5 2 0-15,-2 6 0 0,-2 3 0 0,-2 3-176 16,-3 5 176-16,-1 3-128 0,-3 2 128 0,-4 5-160 16,-3 4 160-16,-2-3-160 0,-2 0 160 0,1 0 0 0,2-4 0 15,-1-2-128-15,2-4 128 0,1-5 0 16,1 1 0-16,4-10 128 0,0 0 144 0,0 0 48 15,7-7 0-15,4-1 0 0,0-5 208 0,3-1 48 0,4-4 16 0,1-1 0 16,0-1-384-16,1 1-80 0,2 1 0 0,1-1-128 16,1-1 0-16,1 2 0 0,2 0 0 0,-3 5 0 15,0 6 0-15,0 0 0 0,-1 5 0 0,-2 4 0 16,-2 6 0-16,-3 2-144 0,-3 6 144 0,-3 3 0 0,-4 3-128 0,0 3 128 16,-5 4-128-16,-2-2 128 0,-3 2-256 0,-1-1 48 15,-2 1 0-15,-2 13-16048 16</inkml:trace>
  <inkml:trace contextRef="#ctx0" brushRef="#br0" timeOffset="12158.78">13440 9592 19407 0,'-4'-18'848'0,"1"12"192"0,1-5-832 0,-1 4-208 16,-1 0 0-16,-1 0-5696 15,0-2-1200-15</inkml:trace>
  <inkml:trace contextRef="#ctx0" brushRef="#br0" timeOffset="12791.77">12139 9747 9215 0,'0'0'816'0,"4"-11"-656"16,-1 2-160-16,-2-3 0 0,1 0 1856 0,-2 4 320 15,0 8 80-15,0 0 16 0,0 0-1088 0,0 0-224 16,0 0-32-16,0 0-16 0,0 0-272 0,-8 8-64 16,-4 4-16-16,3 6 0 0,-2 4-16 0,-2 3 0 15,-1-1 0-15,4-6 0 0,-3 5 160 0,-1 4 48 16,0-2 0-16,-1 3 0 0,-3-6-176 0,2-1-48 16,0-2 0-16,4-2 0 0,0-2-16 0,5-3 0 15,-1-6 0-15,8-6 0 0,0 0 320 0,0 0 64 0,10-5 16 0,5-6 0 16,4-3-144-16,3-2-48 15,2-3 0-15,3-4 0 0,0-1-480 0,1-3-112 0,0 5 0 16,-1-3-128-16,1 0 128 0,-1 3-128 0,-3 5 0 0,-1-1 0 16,0 5 128-16,-3 7-128 0,-1 3 0 0,-1 6 0 15,0 6 0-15,-1 7 0 0,-3 8 0 0,-3 4-144 16,-3 3 144-16,-3 4-192 0,-5 1 192 0,-3 3-192 16,-1 3 0-16,-1 3 0 0,0-3 0 0,1 14 0 15,3-11-3024 1,5-8-624-16</inkml:trace>
  <inkml:trace contextRef="#ctx0" brushRef="#br0" timeOffset="13388.18">14573 9896 23039 0,'0'0'2048'0,"4"-8"-1648"15,1-3-400-15,-2 6 0 0,-2-4 1088 0,-1 4 128 16,0 5 16-16,0 0 16 0,-7-3-480 0,-4 2-80 16,-1 2-32-16,-4 2 0 0,-3 8-336 0,-4-1-80 15,-2 6-16-15,-3 1 0 0,0 4 32 0,0 2 16 16,0 2 0-16,3 1 0 0,2 3-80 0,3-1-32 15,4 2 0-15,5 1 0 0,3-7-160 0,6 0 0 16,4-5 0-16,5-4 0 0,4-2 160 0,3-3-160 0,4-6 192 0,1-3-192 16,2-3 320-16,4-7-32 0,1-3-16 15,2-4 0-15,1-3-64 0,1-1-16 0,-1-3 0 0,0 1 0 16,-5-2-192-16,-2-3 176 0,-4 2-176 0,-3-3 160 16,-4 1-160-16,-2-2 192 0,-2-3-192 0,2 5 192 0,-3 6-192 15,0-2 0-15,2 3 0 0,1-1 0 16,1 2 0-16,3 1 0 0,2 3 0 0,4-1 0 0,1-3 0 0,5-1 0 15,1 1-128-15,3-2 128 0,2-2 0 0,1-6 0 16,1 1 0-16,1 1 0 0,3-2 0 0,0 0 0 16,-3-7 0-16,-1-1 0 0,-5-4 256 0,-1 1 0 15,-2-2 16-15,6-18 0 0,-7 10-80 0,-6 10-32 16,-4 11 0-16,-4 6 0 0,-4 9-32 0,-2 4-128 16,-4 10 192-16,0 0-64 0,-6 20 0 0,-4 13 0 15,-4 14 0-15,-3 6 0 0,-3 6-128 0,-3 6 0 16,-4 5 0-16,-3 10 0 0,-5 5 128 0,-2 5 0 15,-1 3 0-15,-1 9 0 0,-3-2-128 0,0 3 160 16,0 0-160-16,1-1 160 0,2-1-160 0,0 1-176 16,0-8 48-16,0-5 0 15,2-6-384-15,3-8-80 0,3-12-16 0,3-6 0 16,3-13-1568-16,2-6-320 0,0-8-64 0,3-12-10592 0</inkml:trace>
  <inkml:trace contextRef="#ctx0" brushRef="#br0" timeOffset="13535">14425 10712 28799 0,'28'-34'1280'0,"-4"13"256"0,8 2-1232 0,4 1-304 0,9 3 0 0,2 1 0 16,4 0 896-16,2 0 128 0,1 0 32 0,2 3 0 16,5 1-608-16,6 3-112 0,5 5-16 15,5-7-16-15,-1-3-304 0,-2 0 0 0,-3 4 0 16,-10-3-14960-16</inkml:trace>
  <inkml:trace contextRef="#ctx0" brushRef="#br0" timeOffset="14145.27">18260 9238 21183 0,'-7'-16'1888'0,"2"2"-1504"15,0-2-384-15,0-2 0 16,-4-1 528-16,2 2 48 0,-2 2 0 0,0-1 0 0,-1 0 384 0,-2 4 64 16,-1 4 32-16,-1-2 0 0,-1 1-96 0,-3 4-32 15,-1 2 0-15,-2 6 0 0,-3-1-496 0,-3 2-112 16,-2 4 0-16,-3 2-16 0,-4 8 0 0,1 1 0 16,0 4 0-16,0 3 0 0,-1 0-112 0,1 3 0 15,0-1-16-15,4 4 0 0,0 1 16 0,3 4 16 16,1 2 0-16,4 7 0 0,6-2-48 0,0 6-16 15,4 3 0-15,3 1 0 0,3-1-144 0,2-1 128 16,1-1-128-16,2 0 128 0,6-4-128 0,0 0 0 16,5 3 0-16,0-10 0 0,-1-7 0 0,0-3 0 15,1-4-192-15,-1 0 192 16,-2-2-960-16,-1-6-80 0,0-6-16 0,-5-12-8496 16,0 0-1712-16</inkml:trace>
  <inkml:trace contextRef="#ctx0" brushRef="#br0" timeOffset="14309.45">17043 9981 35007 0,'0'0'1552'0,"0"0"320"0,0 0-1488 0,0 0-384 0,0 0 0 0,0 0 0 31,0 0-592-31,17 4-192 0,1 0-48 0,8 3 0 0,5 1 832 0,9 1 304 0,5-4-16 0,4-4 0 16,5-6 16-16,3-2 0 0,2 0 0 0,-2-2 0 15,-5 2-304-15,1 2 0 0,-4-2 0 0,-1 1-10064 31,-1-3-2080-31</inkml:trace>
  <inkml:trace contextRef="#ctx0" brushRef="#br0" timeOffset="14647.2">18352 9754 22111 0,'0'0'1968'0,"0"0"-1584"15,0 0-384-15,-8 5 0 0,1 5 2096 0,1 6 336 16,-3 3 64-16,-2 6 0 0,-3 5-2016 0,1 4-480 15,-4 2 0-15,2 0 0 0,0 0 176 0,2 0 16 16,3 0 0-16,1-2 0 0,3-1-64 0,3-5-128 16,3-1 192-16,4-7-64 0,2-2 64 0,4-6 0 15,2-6 0-15,2-4 0 0,4-4 288 0,1-6 64 16,4-3 16-16,1-7 0 0,0-5-64 0,3-4-16 16,-1 0 0-16,2-2 0 0,-2 0 0 0,-2 0 0 0,-1-2 0 15,1-4 0-15,0-2-48 0,-2 1-16 16,-3 2 0-16,-1 3 0 0,-3 6-192 0,-5 8-32 15,-1 1-16-15,0 2 0 0,-2 0-304 0,0 5-64 16,-3 0-16-16,-4 9 0 16,2-6-2384-16,-2 6-480 0,0 0-80 0</inkml:trace>
  <inkml:trace contextRef="#ctx0" brushRef="#br0" timeOffset="14893.81">19066 9694 28735 0,'0'0'1280'0,"-2"7"256"0,0 6-1232 0,-2 2-304 0,-1 3 0 0,-3 5 0 16,-2 5 416-16,0 1 32 0,-3 4 0 0,-1 2 0 0,-2-1 96 16,-2-1 32-16,-1 0 0 0,0-1 0 0,0 0 64 0,1-2 0 15,-2-3 16-15,1-2 0 0,5-4-144 0,2-5-16 16,3-3-16-16,3-6 0 0,3-1 96 0,3-6 0 16,0 0 16-16,9-7 0 0,1-7 16 0,4-2 0 15,2-3 0-15,4-2 0 0,2 1-400 0,2-5-80 16,1-1 0-16,2 2-128 0,1-1 0 0,1 2 0 15,2 1 0-15,-1 3 0 0,1 4 0 0,-1 3 0 16,-1 7 0-16,-2 5 0 0,-2 4 0 0,-2 6-192 16,-2 2 192-16,-4 4-192 15,-1 4-240-15,-5 5-32 0,-5-1-16 0,-3 4 0 16,-6-3-2080-16,-2 2-432 0,-2 0-80 16</inkml:trace>
  <inkml:trace contextRef="#ctx0" brushRef="#br0" timeOffset="15355.26">20675 9890 33855 0,'-9'-32'1504'0,"4"11"304"0,0-5-1440 0,-3 3-368 0,-2 4 0 0,-3 1 0 15,-2 0 0-15,-4 4 0 0,-3 4 0 0,-6 2 0 16,-2 7 0-16,-4 4 0 0,-5 3 160 0,-1 2-160 16,-2 6 0-16,-1 3 0 0,-2 4-208 0,1 2 64 0,0 6 144 0,2 1-160 15,0 2 160-15,3-1-160 0,1-3 160 16,5-3 0-16,6 4 0 0,6-7 0 0,4-8 0 0,7-4 128 16,5 2-128-16,5-12 128 0,10 3 32 0,7-3 16 15,5-3 0-15,8-9 0 0,3-3 144 0,6-3 48 16,4-4 0-16,4 0 0 0,2-5-160 0,0 0-16 15,5-1-16-15,-2-1 0 0,-4-5-176 0,2-3 160 16,-3-5-160-16,0-1 160 0,-5-4 64 0,0-3 16 16,-1-7 0-16,1-2 0 0,-1 1-80 0,-1-3-16 15,-4 0 0-15,-8 20 0 0,-1-3-144 0,-3 3 0 16,-3 8 144-16,-4 8-144 0,-3 3 0 0,-5 11 0 16,-4 3 0-16,-5 8 0 0,-4 10 0 0,-6 9 0 15,-6 12 0-15,-12 19-128 0,-4 1 128 0,-2 7-160 16,-3 1 160-16,-3 10-160 0,0 5 160 0,-2 2 0 15,0 7-144-15,0-2 144 0,0 0-368 0,6-6 0 16,5-4 0-16,6-7 0 16,8-14-2224-16,5-5-448 0,10-3-96 0,4-10-9712 0</inkml:trace>
  <inkml:trace contextRef="#ctx0" brushRef="#br0" timeOffset="15731.92">21762 9818 20271 0,'0'0'896'0,"0"0"192"0,-4-6-880 0,0 2-208 0,0-1 0 0,-2 3 0 0,-2 2 1696 0,-1 0 288 15,-1 0 64-15,-4 1 16 0,-4 1-1008 0,-3 2-208 16,-6 4-32-16,-3-1-16 0,-3 5-352 16,-4 1-80-16,-4 4-16 0,0 5 0 0,-2 2-96 0,1-2-32 15,1 2 0-15,3 3 0 0,4-1-32 0,4 1-16 16,4-2 0-16,7 0 0 0,5-6-176 0,5-4 192 15,5-4-192-15,6 0 192 0,4-6-32 0,8-2 0 16,4-5 0-16,2-3 0 0,3-7 224 0,4 2 32 16,1-5 16-16,2-2 0 0,1 0-80 0,2-1-16 15,-4 0 0-15,-2 2 0 0,-3-2-80 0,-3 4 0 16,-2 4-16-16,-2-1 0 0,-3 6-240 16,-4 4 144-16,-2 4-144 0,-2 3 128 0,-3 7-128 0,-1 3 0 15,-1 5 0-15,-1 1-176 0,0 4 176 0,0-2 0 16,4 0 0-16,0 3-128 0,1-3 128 0,3 1 0 15,2-4-144-15,4-5 144 16,1-4-1472-16,3-3-208 0,2-6-48 0</inkml:trace>
  <inkml:trace contextRef="#ctx0" brushRef="#br0" timeOffset="16292.76">22668 9723 25791 0,'0'0'2304'0,"-4"-8"-1856"0,4 8-448 0,0 0 0 0,0 0 672 0,0 0 32 15,0 0 16-15,-5 7 0 0,0 4-720 0,0 4 0 16,0 6 0-16,0-1-160 0,0 2 160 0,0 4 0 15,-1 1 0-15,-1 2-128 0,-5 2 320 0,1-6 64 16,0 1 0-16,-2 0 16 0,-2 0 320 0,-2-2 64 16,-1-6 16-16,2-5 0 0,0-3 144 0,4 0 16 15,2-4 16-15,3-2 0 0,7-4-240 0,0 0-48 16,0 0-16-16,4-13 0 0,5-2 176 0,4-5 48 16,3-3 0-16,2 3 0 0,0 0-416 0,1 0-80 15,1-7-16-15,3 2 0 0,2 1-256 0,3-2 0 16,2 5 0-16,0 3 0 0,2-1 0 0,0 2 0 15,0 7-128-15,-2 3 128 0,-2 4-128 0,-3 3 128 0,-6 3 0 16,-1 4-144-16,-2 7-16 0,-6 5 0 16,-4 3 0-16,-3 3 0 0,-5-1 32 0,-3 4 0 15,-5-3 0-15,-3 1 0 0,-2-2 128 0,0-1 0 16,0-2 0-16,-1-5 0 0,2-4 0 0,2-6 144 0,12-6-16 0,0 0-128 16,0 0 352-16,0 0-32 0,-4-6-16 0,8-7 0 15,6-4 192-15,6 0 32 0,6-1 16 0,3-3 0 16,6 0-352-16,3-1-64 0,3-3 0 0,0 2-128 15,0 1 128-15,0 1-128 0,0 3 0 0,-2 3 0 16,-2-1 0-16,-4 8 0 0,-2 4 0 0,-5 5 0 16,-5 8 0-16,-3 2-192 0,-1 5 192 0,-4 3-192 15,-4 0-128-15,-1 4 0 0,-7 1-16 0,-2 5 0 16,-5-4-432 0,0 5-96-16,-1-5-16 0,-1 4 0 0,-1-2-1936 0,3 0-384 0,3-7-64 0,3-2-32 0</inkml:trace>
  <inkml:trace contextRef="#ctx0" brushRef="#br0" timeOffset="16657.58">24087 9789 28559 0,'-17'-2'2544'0,"17"2"-2032"16,-9 0-512-16,9 0 0 0,0 0 288 0,0 0-32 15,0 0-16-15,-1 7 0 0,1-7-240 0,0 0 0 16,14 8 0-16,1-6-160 0,2 0 432 0,0-4 96 0,2 0 16 0,2-6 0 16,-1 1 32-16,0-5 16 15,-2 2 0-15,-1-3 0 0,-3 1-32 0,-3 1 0 0,-3-1 0 0,-3-1 0 16,-3-183-144-16,-3 367-16 0,-3-184-16 15,-3 7 0-15,-3-1-16 0,-4 6 0 0,-4 6 0 0,-5 0 0 16,-4 4-208-16,-2 5 0 0,-3 4-144 0,2 3 144 16,0 5 0-16,6-1 0 0,3 4 0 0,2-2 0 15,2 0-192-15,6-1 48 0,3 2 16 0,6-1 0 16,3-3 128-16,4-3 0 0,4-5 0 0,1-2-128 16,4-4-400-16,5-1-80 0,5-5-16 15,4-5-13984-15</inkml:trace>
  <inkml:trace contextRef="#ctx0" brushRef="#br0" timeOffset="17020.73">24706 9756 20207 0,'-12'19'896'0,"3"-5"192"0,-2 3-880 0,-4 2-208 16,-3 1 0-16,-3 7 0 0,0 1 400 0,-2 0 48 15,0-5 0-15,0-2 0 0,3-2 512 0,1-1 128 16,2-1 0-16,3-2 16 0,3-1 208 0,4-1 32 15,4-5 16-15,3-8 0 0,0 0-192 0,0 0-32 16,11-10-16-16,3-1 0 0,4-6-288 0,3 2-48 16,2-1-16-16,4-5 0 0,2-3-496 0,2-4-96 15,-2 3-32-15,2-1 0 0,-1 2-144 0,-1 5 0 16,-3 0 0-16,-2 2 128 0,-3 3-128 0,0 7 0 16,-7 0 0-16,-2 7 0 0,-4 7 0 0,1 3-224 0,-3 5 80 0,-3 3 16 15,-3 2-16-15,0 5 0 16,-1-1 0-16,-3 5 0 0,-4-5 144 0,2 1 0 0,-1 1 0 15,2-2 0-15,0 4 0 0,2-5 0 0,-1-4 0 16,2-4-128 0,4-1-464-16,3-6-96 0,-5-8-16 0,10 5 0 15,3-3-2592-15,2-5-528 0</inkml:trace>
  <inkml:trace contextRef="#ctx0" brushRef="#br0" timeOffset="17209.75">25955 9025 34095 0,'3'-7'3024'16,"-2"2"-2416"-16,-1 5-480 0,0 0-128 0,-6 1 208 0,-3 3 32 15,-3 8 0-15,-6 5 0 0,-4 4-240 0,-4 5 0 16,-3 6-192-16,-3 5 192 0,-1 2 0 0,-5 5 0 16,-1 3 0-16,-2 2 0 0,1-1 0 0,4 3 0 15,0 4 0-15,4 0 0 0,3 0 0 0,4 0 0 16,2-2 0-16,2 1 0 15,4 0-1792-15,3-3-240 0,2-4-48 0</inkml:trace>
  <inkml:trace contextRef="#ctx0" brushRef="#br0" timeOffset="17778.33">25412 9825 23039 0,'0'0'1024'0,"0"0"192"0,8-3-960 0,1 1-256 0,0-1 0 0,1 2 0 16,5 1 1344-16,2 1 240 0,2 0 32 0,4-1 16 15,3 0-1232-15,4 0-240 0,3 0-160 16,-2-1 192-16,1 0 32 0,0-3 16 0,-2 0 0 0,-3 0 0 16,-3 1 96-16,-3-5 32 0,-4 2 0 0,-6 2 0 15,-4-1 16-15,-7 5 16 0,0 0 0 0,0 0 0 16,-7 5 112-16,-4 0 0 0,-6 5 16 0,-4 2 0 0,0 3-256 16,-3 4-48-16,-2 4-16 0,2 0 0 0,1-3-208 15,3-1 0-15,4-1 0 0,5 0 0 0,3-2 352 16,6-2-32-16,4-4 0 0,6 2 0 0,3-5 304 0,5 2 48 15,3-5 16-15,5-4 0 0,0 0-96 0,2-4-16 16,-1-2 0-16,0-2 0 0,2-2-272 0,-1 0-64 16,-1-3-16-16,-1 2 0 0,-2-1-224 0,-3-2 128 15,-3 2-128-15,-2 3 0 0,-1 1 0 0,-3 4 128 16,-2 2-128-16,-8 2 0 0,0 0 0 0,5 9 0 16,-4 0 0-16,-1 5-160 0,0-4 32 0,0 2 0 15,3 2 0-15,-1-1 0 0,2-3 128 0,1 3 0 16,3-7 0-16,2 3 0 0,4-5 0 0,2 0 0 15,5-7 0-15,5 1 0 0,4-7 128 0,1 1 16 16,4-3 0-16,2-6 0 0,2-4 16 0,2-2 0 16,2-1 0-16,1-4 0 0,1-4-32 0,2-2 0 15,3-5 0-15,0 0 0 0,2-8 0 0,1-1-128 16,-1-7 192-16,-1-7-64 0,-2-7 0 0,1-5-128 16,-2-2 192-16,0-5-64 0,-1 1-128 0,-3 5 0 15,-6 7 144-15,-5 7-144 0,-5 12 0 0,-7 7 0 16,-5 6 0-16,-8 12 0 0,-5 6 0 0,-9 7 0 0,-11 8 128 15,-8 12-128-15,-8 6 0 0,-5 10 0 0,4-1 0 16,-4 8 0-16,-4 6 0 0,-5 7 0 0,-1 4-144 0,-8 4 144 16,1 4-288-16,1 1 16 0,2-1 0 0,-39 55 0 15,27-20-80-15,37-47-16 0,3-1 0 0,3 1 0 16,6-5-528 0,6 0-96-16,5-1-32 0,7-3-10736 0,5-4-2144 0</inkml:trace>
  <inkml:trace contextRef="#ctx0" brushRef="#br0" timeOffset="18389.54">28459 9222 38703 0,'-7'-11'3440'0,"7"11"-2752"0,0 0-560 0,0 0-128 31,0 0-304-31,-9 9-80 0,-4 7-32 0,-2 7 0 0,-3 5 240 0,-2 9 176 16,-3 6-208-16,-3 3 80 0,-8-4 128 0,1 1-192 0,-1-2 192 0,-2 6-192 15,-1-1 192-15,4-2 0 0,3-6 0 0,2-4 0 16,-2-6 0-16,8-1 128 0,4-8-128 0,4-4 176 15,4-6-176-15,10-9 0 0,0 0 144 0,0 0-144 16,6-6 544-16,8-7 32 0,5-3 16 0,4-2 0 16,2-2-240-16,4-2-48 0,3-1-16 0,3-5 0 15,1-1-288-15,6 0 0 0,3-4 0 0,1 3 0 16,-3 4 0-16,-2 3 0 0,-3 3 0 0,-5 6 0 16,-4 1-240-16,-4 3 48 0,-3 6 16 0,-4 8 0 0,-4 8-16 0,-5 7 0 15,-6 7 0-15,-5-1 0 0,-4 5-48 0,-3 0-16 16,-7 8 0-16,-3 0 0 15,-5 0 256-15,-2-1 0 0,-4-1 0 0,1-4 0 0,0-6 0 0,2-2 0 16,2-1 0-16,2-6 0 0,2-7 144 16,4-2 32-16,4-6 0 0,13-2 0 0,0 0 272 15,0 0 64-15,10-16 16 0,7-3 0 0,2-3-144 0,5-2-16 16,4 2-16-16,4 2 0 0,2-7-224 0,3 2-128 16,1 1 128-16,-9 7-128 0,4 1 0 0,3 0 0 15,1 5 0-15,0 2 0 0,-1-1-144 0,-3 6 144 16,-5 4-160-16,-3 6 160 0,-5 6-208 0,-2 4 48 15,-4 3 16-15,-4 1 0 0,-3 0 0 0,-1 1 0 16,-5 4 0-16,-4-3 0 0,-1 3 144 0,-6 1-128 16,-2-3 128-16,-4 3-128 15,-1-3-416-15,3-4-80 0,0-3-16 0,2-4 0 16,3-4-1152-16,4-2-224 0,5-6-48 0,0 0-12656 0</inkml:trace>
  <inkml:trace contextRef="#ctx0" brushRef="#br0" timeOffset="19731.52">29555 9681 29487 0,'0'0'1296'0,"-8"-2"288"0,-1-1-1264 0,-1 2-320 0,-4 2 0 0,-2 2 0 16,-5 3 400-16,-2 3 32 0,-3 0 0 16,-3 3 0-16,-4 6-160 0,-1 0-16 0,1 0-16 0,2 1 0 0,-1 1-240 15,4 1 0-15,4 1 0 0,2-1 0 0,3-2 160 0,5 0-16 16,5-5 0-16,4-1 0 0,3-2 128 0,8-2 32 15,2-1 0-15,4-3 0 0,5-5 0 0,3-3 0 16,3-1 0-16,5-2 0 0,2 0-112 0,2-2-32 16,0-3 0-16,1-3 0 0,-1-2-160 0,-2 2 128 15,-2 0-128-15,-2 2 128 0,-2 4-128 0,-2-1 0 16,-5 4 0-16,0 2 128 0,-3 2-128 0,-1 1 0 16,-3 3 0-16,-1 2 0 0,-2 5 0 0,0-1-176 15,-4 1 176-15,4-2-128 0,-3 1 128 0,1-3 0 16,0 3-144-16,1-4 144 0,2-4-384 0,1 0 0 15,0-2 0-15,2-1 0 16,3-7-208-16,2 0-48 0,1-6-16 0,2-1 0 16,3 1-96-16,1-1-16 0,1-3 0 0,-3-2 0 15,2 1 224-15,0-2 32 0,0-3 16 0,0-1 0 16,1 0-48-16,0-2-16 0,0-7 0 0,0 1 0 0,2-3 144 0,1-1 32 16,-1-9 0-16,2 4 0 0,1-3 384 0,2 3 304 0,1-4-48 0,1-1-16 15,1 1 704-15,0-3 144 16,2 2 16-16,-2-1 16 0,-1-3 0 0,-1 3 0 15,-1 2 0-15,-3 3 0 0,-2 4-320 0,-2 0-64 0,-2 2-16 0,-4 5 0 16,-4 4-368-16,-1 1-80 0,-3 4-16 0,-3-2 0 16,0 6-112-16,-3 2-16 0,-2 4-128 0,-1 2 192 15,-1-1-192-15,-1 5 144 0,1 8-144 0,-5-1 128 16,-3-3-128-16,-2 8 0 0,-3 1 0 16,-2 8-176-16,-1 8 48 0,-5 6 0 0,-3 9 0 0,-2 8 0 15,-4 3 128-15,-1 9-160 0,-4 4 160 0,1 6-160 0,0 1 160 16,0 3 0-16,3 1 0 0,1-2 0 0,4 0 0 15,5-7 0-15,4-1 0 0,1-6-128 0,4-5 128 16,2-4 0-16,3-1 160 0,1-7-160 0,3-3 288 16,2-3-32-16,1-8-16 0,0-1 0 0,3-5 144 0,2-5 48 15,0-6 0-15,1 2 0 0,2-5 16 0,1-1 16 16,2-5 0-16,-1 0 0 0,4-2-176 0,-1-1-32 16,-2-4-16-16,1 3 0 0,-2-3-240 0,0 4 0 15,-1 0 128-15,0-3-128 0,-1 2 0 0,-1 1 0 16,0-3 0-16,-1 3 0 0,0 1 0 0,1-2 0 15,-2 2 0-15,0 0 0 0,1 1-128 0,-6 3 128 16,4-3 0-16,-4 3 0 0,5-5 0 0,0 1 0 16,-5 4 0-16,6-3 0 0,1 1 0 0,-7 2-128 15,0 0 128-15,9-3 0 0,-3-1 0 0,2 0 0 16,-2 1 0-16,0 0 0 0,1-1 0 0,0-1 0 16,1 1 0-16,-2 1 0 0,1-2 0 0,-1-4 0 0,0 1 0 15,2-2 0-15,1 2 0 0,0-2 0 0,0 4 0 16,2-6 0-16,2 0 0 0,1 0 0 0,-1-3 0 15,1 1 0-15,0 0 0 0,1 0 0 0,1-4 0 16,1 0 0-16,-2 2 0 0,3 1 0 0,-3-2 0 0,0 4 0 16,-1 3 0-16,0 0 0 0,0 4 0 0,-1-1 0 15,-1 2 0-15,-4 3-160 0,3 2 160 0,-4 0-128 16,-7 0 128-16,5 6 0 0,-1 3-144 0,-1-2 144 16,-2 6-128-16,-1 2 128 0,-3 1-160 0,1 2 160 0,-1 1-144 15,-2 2 144-15,1 1-128 0,-2-2 128 0,-2-1 0 0,3 0 0 16,-2-1 0-16,0 0 0 0,2 0 0 0,1-1 0 15,2 0 0-15,1-2 0 0,1-1 0 0,2-5 128 16,2 0-128-16,1-1 0 0,1 1 128 0,2-4-128 16,1-2 128-16,1 3-128 0,0-4 128 0,2 1-128 15,-1-3 160-15,2 1-160 0,0 0 144 0,-1 0-144 16,1-1 128-16,0 0-128 0,-2-1 0 16,2-1 0-16,0 0 128 0,-1 0-128 0,1-2 0 0,-3 1 0 15,-1 2 144-15,0 0-144 0,-1 0 0 0,-1-2 0 16,1 1 0-16,1-1 0 0,-2-1 0 0,2 2 0 15,0-2 0-15,0 0 128 0,-1 1-128 0,1 0 0 16,-1-2 0-16,1 1 0 0,0 0 0 0,0-4 0 16,0 2 0-16,0 1 0 0,0-3 0 0,1 2 0 15,0 1 0-15,3-3 128 0,-5 3-128 0,2 3 0 16,-3-7 0-16,4 2 0 0,-4 3 0 0,3 1 0 16,-2-2 0-16,2 2 0 0,-2-2 0 0,1-3 0 0,1 6 0 0,-3-1 0 15,4 2 0-15,-4 1 0 16,3 0 0-16,-2 1-128 0,0-1 128 0,-1 2 0 0,-7-2 0 0,8 6-128 15,-2 0 128-15,1 1 0 16,-2 3-144-16,0-1 144 0,-1 2 0 0,-1 1-144 0,1-1 144 0,0 2 0 16,-1 3 0-16,0-1-128 0,1 2 128 0,4-3 0 15,-2 0 0-15,2-1 0 0,1 1 0 0,1-3 0 16,0 1 0-16,0 0 0 0,-1-3 0 0,1 1 0 16,2-2 0-16,0 0 0 0,1-3 0 0,1-3 0 0,0 1 128 15,1-2-128-15,2-1 0 0,1-1 144 16,-1-2-144-16,1 1 0 0,0-3 0 0,0-2 0 15,-2 2-320-15,0 1-80 16,-1-3-32-16,-1 0 0 0,-1 2-560 0,-1-2-112 0,0 0-32 0,2 3 0 16,-4-2-2192-16,0 1-448 0</inkml:trace>
  <inkml:trace contextRef="#ctx0" brushRef="#br0" timeOffset="20080.29">29723 9072 33695 0,'0'0'1488'0,"4"-5"304"0,3-1-1424 0,7-1-368 0,5 1 0 16,8 1 0-16,5 4 0 0,6 0 0 0,6 1-192 0,6-2 64 16,3-2 128-16,6 2 256 0,3-2-64 0,5 0-16 15,6 3-176-15,-1 0 160 0,-1-2-160 0,-1 1 160 16,-2-2-384-16,-5-1-80 0,-3 1-16 0,-1 1-9616 15,-2 3-1936-15</inkml:trace>
  <inkml:trace contextRef="#ctx0" brushRef="#br0" timeOffset="20804.54">2438 13154 30399 0,'0'0'2704'0,"0"0"-2160"0,0 0-544 16,0 0 0-16,0 0 0 0,0 0 0 0,4 10 0 0,-3 5 0 15,-2 7 336-15,-2 3-32 0,-2 7-16 0,-2 2 0 16,-2 6 80-16,1 2 16 0,-2 0 0 0,1 6 0 16,-4-4-208-16,1 6-48 0,-2-4 0 0,-2 1 0 15,1 4-128-15,2-8 0 0,3-3 0 0,-5-8-14848 16</inkml:trace>
  <inkml:trace contextRef="#ctx0" brushRef="#br0" timeOffset="20968.68">2404 12748 43311 0,'0'0'3840'0,"-8"-4"-3072"16,8 4-608-16,-10 0-160 15,10 0-704-15,-10 7-192 0,0-1-16 0,2 6-16 16,2-5 96-16,0 3 32 0,1-2 0 0,3 3-10560 16,-1 0-2112-16</inkml:trace>
  <inkml:trace contextRef="#ctx0" brushRef="#br0" timeOffset="21306.25">3869 12785 30399 0,'-15'-1'2704'0,"-1"2"-2160"0,-1 3-544 0,0 2 0 16,2 6 2736-16,-1 4 432 0,-3 5 96 0,-2 3 0 15,-2 1-2688-15,1-1-576 0,-1 3 0 0,2 0 0 16,2 3 0-16,1-2 0 0,3 1 0 0,2-3 0 15,3 0-128-15,5-3 128 0,3 0 0 0,4 0 0 16,5-1-144-16,0-1 144 0,5 5 0 0,-1-3-144 0,3-4 144 0,0 2 0 16,3 3 0-16,-3 2 0 0,-3-3 0 0,-2 2 0 15,-3-1 0-15,-3-3 0 16,-4 0 0-16,-5 2 0 0,-5-1 0 0,-3-1 0 0,-6 2 0 0,-10-2 192 16,-9-2-64-16,-5 4 0 0,-6-2-128 0,0 1 0 15,-3-3-128-15,3-1 128 16,2-3-1872-16,1-1-304 0,0-7-48 0</inkml:trace>
  <inkml:trace contextRef="#ctx0" brushRef="#br0" timeOffset="21780.08">5906 12935 14735 0,'-2'-11'1312'0,"1"-1"-1056"0,0-3-256 0,-3-3 0 16,-2 3 2128-16,-1 3 368 0,1 4 80 0,-3 2 16 0,-1 3-736 0,-4 8-128 16,-1 2-48-16,-3 6 0 0,-2 4-656 0,-2 4-128 15,-2 7-16-15,2 4-16 0,-2 2-288 0,0 4-48 16,-4 4-16-16,5-1 0 0,4-2-208 0,4 1-48 16,5-1-16-16,4-7 0 0,5-4-48 0,5-5-16 15,5-5 0-15,5-4 0 0,7-4 208 0,2-6 64 16,5-7 0-16,3-6 0 0,1-1 224 0,1-8 48 15,-3-6 16-15,3-3 0 0,-1-6-112 0,-2 0-32 16,0-1 0-16,-4 0 0 0,-3 1-240 0,-5 2-48 16,-4-2-16-16,-5 1 0 0,-4 2-128 0,-5 4-32 15,-5 0 0-15,-1 4 0 0,-6 3-128 0,-6 5 0 16,2 6-192-16,-7 6 192 16,0 4-1856-16,-1 3-256 0,0 6-64 0,-2-1-15248 0</inkml:trace>
  <inkml:trace contextRef="#ctx0" brushRef="#br0" timeOffset="22174.75">6870 12700 30399 0,'-20'27'1344'0,"6"1"288"0,-2 7-1312 0,0 5-320 0,-1 5 0 0,-3 2 0 16,-4 4 1040-16,0 3 144 0,-1-1 32 0,-3-2 0 15,-1-3-464-15,1-5-96 0,1-1-16 0,4-4 0 16,1-8-80-16,5-4-32 0,4-7 0 0,3-3 0 16,3-6-336-16,7-10-192 0,0 0 192 0,0 0-192 15,4-10 368-15,4-7-48 0,1-6 0 0,3-3 0 0,4-7-48 16,1-3-16-16,5-1 0 0,2-1 0 0,3-7-256 0,2 2 128 16,2-3-128-16,3 3 0 0,3 4 128 0,0 2-128 15,0 3 0-15,-2 4 0 0,-1 10 144 0,-2 5-144 16,-5 10 0-16,-5 5 144 0,-5 7-144 0,-3 7 0 15,-1 7 0-15,-4 7 0 0,-5 5-192 0,-4 4 192 16,-5 1-192-16,-4 4 192 0,-3 6-160 0,0 0 160 16,-5-1 0-16,1 2-144 15,-1-1-304-15,2-7-48 0,1-3-16 0,4-4 0 16,1-2-2368-16,2-11-496 0,4-4-80 0</inkml:trace>
  <inkml:trace contextRef="#ctx0" brushRef="#br0" timeOffset="22503.94">7850 13000 17503 0,'-6'-8'1552'0,"0"3"-1232"0,6 5-320 0,0 0 0 15,-7-4 4144-15,7 4 768 0,-3-7 144 0,3 7 48 16,0 0-3840-16,0 0-768 0,0 0-160 0,15-5-16 16,3 0 64-16,1-4 0 0,1 1 16 0,0-2 0 15,1 1-192-15,0-4-32 0,-2 1-16 0,2 0 0 16,-6-1-160-16,0 2 160 0,-2 0-160 0,-3-1 160 0,-4 4-160 0,-6 8 0 16,3-10 144-16,-3 10-144 0,0 0 128 0,-9 0-128 15,-5 5 128-15,-1 7-128 0,-3 6 0 0,-4 4 0 16,0 6 0-16,-4 4 0 0,-2 5 0 0,5 1-128 15,2-1 128-15,3 0-128 0,4 5 128 0,4 1 0 16,2-3 0-16,6-4-128 0,3 1 128 0,4-2 0 16,3-1-144-16,6-4 144 15,6-5-1168-15,4-3-176 0,3-4-16 0,-1-5-14624 0</inkml:trace>
  <inkml:trace contextRef="#ctx0" brushRef="#br0" timeOffset="23137.18">10130 12849 30399 0,'-12'-9'2704'0,"1"-3"-2160"0,1 5-544 0,-1-1 0 15,1 3 1408-15,-1 5 192 0,-2 3 16 0,-3 9 16 16,-6 6-1312-16,-1 2-320 0,0 3 0 0,0 8 0 16,0 2 0-16,1 4 0 0,-1 1 0 0,2 0-128 0,4 0 128 15,3-1-128-15,5-3 128 0,5-1-128 0,4 0 128 0,6-6 0 16,4-2 0-16,6-7 0 0,3-8 0 0,2-1 0 15,3-5 0-15,4-5-128 0,4-3 128 0,-1-6 176 16,-1-2-48-16,-1-3 0 0,1-4 64 0,-1-4 16 16,-1 0 0-16,1 2 0 0,-5-6 48 0,2 2 0 15,-5 0 0-15,0 0 0 0,-1 2 96 0,2-1 32 16,-3-4 0-16,1 3 0 0,-1-2-112 0,1 3-16 16,2-2 0-16,1 1 0 0,0-2-80 0,3 1-32 15,4-6 0-15,1 1 0 0,4 2-16 0,3-5-128 16,3-3 192-16,3 0-64 0,6-2 0 0,2-5 0 15,2-6 0-15,2-1 0 0,0 1-128 0,-4-6 160 16,-1-6-160-16,-4 1 160 0,-4-6-160 0,-4 0 192 16,-8 0-192-16,-3 5 192 0,-2 0-192 0,-5 7 160 15,-2 9-160-15,-3 9 160 0,-6 7-160 0,-4 9 0 16,-2 7 0-16,-4 14 0 0,0 0 0 0,-11 17 0 0,-6 13 0 16,-5 11 0-16,-3 11 0 0,-4 11 0 15,-3 11-176-15,-4 5 176 0,-3 8 0 0,-3 8 0 0,-5 7 0 16,-3 2-128-16,-3 0 128 0,0 4 0 0,1 3 0 15,2-2 0-15,0-1 0 0,8-1 0 0,2-3 0 0,3-7 0 16,1-3 0-16,2-9-128 0,1-4 128 0,4-12-128 16,2-9-368-1,2-7-64-15,-1-6-16 0,3-6 0 0,2-8-2032 0,3-10-400 16</inkml:trace>
  <inkml:trace contextRef="#ctx0" brushRef="#br0" timeOffset="23285.57">10175 13550 34431 0,'16'-19'1536'0,"-4"10"304"0,5-2-1472 0,4 2-368 0,4-1 0 0,4 2 0 0,5 1 560 0,4 0 32 16,2 3 16-16,4-5 0 0,4 1 32 0,5-6 0 16,1-2 0-16,5-1 0 0,-1-1-320 0,6 0-64 15,3 0-16-15,-1-2 0 16,-3-2-2208-16,-8 1-432 0,-2-2-96 0</inkml:trace>
  <inkml:trace contextRef="#ctx0" brushRef="#br0" timeOffset="23592.56">12781 12555 26607 0,'-11'-13'1168'0,"11"13"256"0,0-181-1136 0,0 362-288 0,-7-187 0 0,7 6 0 16,0 0 1280-16,0 0 208 0,-5 10 48 0,1 7 0 16,4 3-704-16,0 7-128 0,7 3-16 0,-1 7-16 15,2 1-352-15,-2 2-64 0,3-2 0 0,1 1-16 0,4 2-240 0,0-2 0 16,-2 1 128-16,0-4-128 0,1 0 0 0,1-2 128 15,0 1-128-15,0-7 0 16,-3-2-1840-16,1-5-464 0,-1-4-80 0</inkml:trace>
  <inkml:trace contextRef="#ctx0" brushRef="#br0" timeOffset="23834.84">13278 12597 30927 0,'0'0'1360'0,"0"0"304"0,0 0-1344 0,0 0-320 15,-1 11 0-15,-3 5 0 0,-1 1 560 0,-5 8 32 16,-4 9 16-16,-4 3 0 0,-2 6 256 0,-3 3 48 16,-4 3 16-16,-1 3 0 0,-2 6-304 0,-2-1-64 15,-5 3-16-15,-2 3 0 0,-2 3-160 0,2-1-48 16,-2 4 0-16,0-2 0 0,1-1-160 0,0-4-48 16,2-1 0-16,2-1 0 0,2-6-128 0,5-5 0 15,3-4 0-15,6-5 0 16,4-3-1152-16,2-10-192 0,3-9-64 0,4-8-9600 0,7-10-1936 15</inkml:trace>
  <inkml:trace contextRef="#ctx0" brushRef="#br0" timeOffset="24172.74">13789 12605 35007 0,'0'0'3120'0,"0"0"-2496"0,0 0-496 0,0 0-128 16,-9 0 288-16,0 6 32 0,-2 12 16 0,-1 3 0 0,0 7-336 0,-2 3 0 16,-7 9 0-16,2 2 0 0,-1 5 0 0,1 2 192 15,0 2-64-15,0-2 0 0,-1-1-128 0,0-3 128 16,3 1-128-16,3-8 128 0,3-3-128 0,5-3 0 16,4-5 128-16,4-5-128 0,4-7 128 0,8-5-128 15,3-8 128-15,5-4-128 0,3-12 384 0,7-4 16 16,3-2 0-16,2-9 0 0,3-6 0 0,2-2 0 15,1 2 0-15,-1-3 0 0,-3-2-176 0,-1 0-32 16,-3-2-16-16,-5 2 0 0,-2 1 80 0,-6-1 32 16,-6 0 0-16,-6 5 0 0,-4 8-96 0,-1 5-32 15,-5 4 0-15,-5 4 0 0,-4 4-336 0,-4 2-64 16,-4 5-16-16,-3 0 0 16,-4 0-2096-16,-2 7-416 0,-2 1-96 0,1 0-16 15</inkml:trace>
  <inkml:trace contextRef="#ctx0" brushRef="#br0" timeOffset="24521.84">14875 12535 5519 0,'0'0'496'0,"0"0"-496"0,-12 6 0 0,1 4 0 0,-1-2 3424 0,2 5 592 16,-4-2 112-16,0 7 32 0,-1 7-2112 0,-3 1-400 16,-2 2-96-16,0 1-16 0,-1 5-192 0,2 3-32 15,0 2-16-15,1 1 0 0,-2-2-336 0,5-1-64 16,1 2 0-16,5-3-16 0,2-4-240 0,5-7-32 16,2-2-16-16,5-5 0 0,1-7 80 0,6 1 16 15,0-7 0-15,4-4 0 0,2-6 32 0,3-5 16 16,5-2 0-16,2-8 0 0,2-8-160 0,-1-1-16 15,2-3-16-15,-1 0 0 0,0-3-288 0,-1 0-64 16,-1 1-16-16,-2-2 0 0,0-2-176 0,-1-1 0 0,-2 2 144 16,-1 4-144-16,-2 2 0 0,0 7 128 15,-4 3-128-15,-2 3 0 16,-2 1-448-16,-1 5-144 0,-5 3-48 0,-6 9 0 16,0 0-2480-16,0 0-496 0,0 0-96 0</inkml:trace>
  <inkml:trace contextRef="#ctx0" brushRef="#br0" timeOffset="24817.82">15658 12391 27647 0,'0'0'2448'0,"0"0"-1952"0,-8 6-496 0,2 8 0 16,-2 2 1600-16,-1 7 208 0,-1 8 48 0,-1 6 16 16,-2 4-1344-16,-1 7-272 0,-1 0-48 0,-1 5-16 15,1 1 176-15,-1 0 16 0,-2-1 16 0,-1-2 0 16,-2-2 16-16,2 0 0 0,3-6 0 0,1-6 0 0,2-5 48 15,3-10 16-15,2-3 0 0,4-6 0 0,4-13 112 0,0 0 32 16,0 0 0-16,8-10 0 0,3-8 208 16,3-5 64-16,4-3 0 0,5-7 0 0,1-6-512 0,4-2-80 15,3 0-32-15,4-4 0 0,5-4-272 0,3-2 160 16,3 5-160-16,-1 3 128 0,5 2-128 0,-1 4 0 16,2 2 0-16,1 7 0 0,2 9 0 0,2 5 0 15,0 6-128-15,0 4 128 16,-3 6-1472-16,-3 0-208 0,-5 2-48 0,-3 1-10912 15,-5 3-2176-15</inkml:trace>
  <inkml:trace contextRef="#ctx0" brushRef="#br0" timeOffset="25348.58">18186 13262 26607 0,'-10'14'1168'0,"7"-3"256"0,-2-2-1136 16,4 0-288-16,1-3 0 0,4 4 0 0,-4-10 384 0,12 6 32 15,4-4 0-15,5-2 0 0,7-4 784 0,7-10 144 16,3-6 48-16,4-4 0 0,5-7-176 0,1-4-16 16,4-3-16-16,3-7 0 0,2-1-320 0,4-4-64 15,3-1-16-15,0-5 0 0,2-9-208 0,-1 0-32 16,-4-5-16-16,0-5 0 0,-1-6-112 0,0-3-32 15,-2-4 0-15,-3 2 0 0,-4-2-192 0,-7 3-32 16,-6-1-16-16,-7 12 0 0,-9 12-144 0,-7 12 0 16,-8 9 0-16,-5 12 128 0,-7 9-128 0,-7 7 0 15,-6 9 0-15,-7 9-176 0,-8 12 48 0,-8 9 0 16,-7 9 0-16,-4 11 0 0,-4 7 128 0,-1 8-208 16,-2 6 80-16,-1 10 128 0,-1 8-144 0,0 4 144 15,-1 2 0-15,6 7 0 0,2-3 0 0,5 1-128 16,9-5 128-16,7-6 0 0,5-10-192 0,10-6 0 15,10-7 16-15,6-6 0 16,5-10-512-16,8-4-96 0,3-6-32 0,5-12 0 16,5-8-1680-16,6-9-352 0,5-9-64 0</inkml:trace>
  <inkml:trace contextRef="#ctx0" brushRef="#br0" timeOffset="25585.98">19940 12477 35935 0,'-11'6'3200'0,"-5"-3"-2560"0,-1 10-512 0,-1-3-128 0,-2 4 0 0,-2 5 192 16,-4 5-64-16,1 4 0 0,-3 5-128 0,0 4 128 15,-4 1-128-15,1 2 128 0,-4 2 96 0,1-2 32 16,1-1 0-16,1 0 0 0,2 0-32 0,2-3 0 16,3-2 0-16,4-3 0 0,3-7-224 0,4-2 144 15,4-2-144-15,4-7 128 16,3-4-1360-16,3-9-288 0,0 0-48 0,10-14-13984 0</inkml:trace>
  <inkml:trace contextRef="#ctx0" brushRef="#br0" timeOffset="26000.83">20574 12320 29887 0,'0'0'1328'0,"-2"7"272"0,-1 6-1280 0,-3 2-320 0,-2 6 0 16,-4 2 0-16,-6 7 160 0,-4 5-32 0,-3 1 0 0,-6 4 0 15,-6 0 368-15,-3 2 64 16,-5-1 16-16,1 0 0 0,-2 3 224 0,2-2 48 0,-1 1 16 0,4-1 0 16,2-5-144-16,3-1-16 0,5-6-16 0,6-4 0 15,6-8-320-15,5-8-64 0,9-1-16 0,5-9 0 16,0 0 160-16,10-13 48 0,8-7 0 0,6-5 0 15,4-5-128-15,7-4-32 0,4-5 0 0,4-3 0 0,4-6-208 16,4 2-128-16,3 3 160 0,2 0-160 16,3-4 128-16,1 1-128 0,-2 2 0 0,2 3 0 0,-1 5 128 15,-19 12-128-15,4 1 0 0,-1 4 144 0,0 4-144 0,-5 7 192 16,-5 2-192-16,-6 9 192 0,-5 6-192 0,-10 6 0 16,-3 5 0-16,-5 4 0 0,-7 6 0 15,-4 4 0-15,-7 4 0 0,-5 0 0 0,-3 2 0 0,-13 19 0 16,0-4 0-16,0-6 0 0,-1 1 0 0,0-2 0 15,3-3 144-15,2-3-16 0,0-5-128 0,3-3 0 16,4-6 0-16,2-1 0 0,3-8 0 0,5-4-256 16,4-4 64-16,5 0 0 15,3-3-2032-15,2-8-400 0,0 0-96 0,10 6-16 0</inkml:trace>
  <inkml:trace contextRef="#ctx0" brushRef="#br0" timeOffset="26516.24">21554 12519 25791 0,'-21'4'2304'0,"12"1"-1856"15,0 3-448-15,5-3 0 0,4-5 320 0,0 0-48 16,9 6 0-16,4-1 0 0,7-3 384 0,4-5 80 16,3-3 16-16,6 1 0 0,1 0 112 0,5-7 32 15,4-3 0-15,3 0 0 0,2-1-448 0,0 1-96 16,0-5-16-16,-2 0 0 0,-4-2 112 0,-6 2 0 16,-8-1 16-16,-7 3 0 0,-4 2-192 0,-6-1-32 15,-6 2-16-15,-5 1 0 0,-5 4-32 0,-5 1 0 16,-5 5 0-16,-7 7 0 0,-6 4-192 0,-6 4 0 15,-9 4 128-15,-3 7-128 0,-1 7 0 0,0 5 0 16,-1 4 0-16,2 3 0 0,3 1 0 0,3 0 0 0,7 1 0 16,1 0 0-16,3-5 0 0,8-2 0 0,5 0 0 15,9-5 0 1,7-7-784-16,9-3-48 0,7-5-16 0,8-6 0 16,4-8-2368-16,7-9-480 0</inkml:trace>
  <inkml:trace contextRef="#ctx0" brushRef="#br0" timeOffset="26875.93">22796 12289 31615 0,'-25'-1'1408'0,"7"2"272"0,-5 2-1344 0,-1 6-336 0,-3 1 0 0,-3 6 0 0,-3 5 0 0,-5 3 0 16,-4 0 0-16,0 3 0 0,0 1 0 0,1 2 128 15,3-6-128-15,4 2 0 0,3 3 0 0,8-2 128 16,2-4-128-16,7-4 0 0,2-3 208 0,7-6-16 15,4-1-16-15,1-9 0 0,10 4 464 0,5-5 112 16,6-2 16-16,4-7 0 0,-1-1-32 0,3-7 0 16,2-1 0-16,2 1 0 0,-1 2-448 0,2-2-96 15,-5-5 0-15,-3 4-16 0,-4 2-176 0,-1 6 0 16,-2 1 0-16,-3 3 128 0,-3 0-128 0,-11 7 0 16,10 5 0-16,-2 2 0 0,-3 7 0 0,0 2-176 15,-2 0 176-15,-1 2-128 0,-2 1 128 0,3 1 0 16,-3 2-144-16,1 0 144 0,0-1-256 0,2-2 0 15,1-1 16-15,2-5 0 16,2-2-2000-16,2-3-384 0,4-2-96 0</inkml:trace>
  <inkml:trace contextRef="#ctx0" brushRef="#br0" timeOffset="27131.1">23287 12347 24879 0,'-8'17'1088'0,"3"-3"256"0,-2 4-1088 16,-2 1-256-16,-1 4 0 0,-3 5 0 0,-2 1 352 0,-2 1 16 0,-1-6 0 0,-1 2 0 15,-1 0 160-15,0 0 48 0,2-4 0 0,-3-2 0 0,4-4 448 0,1-1 112 16,0 1 16-16,4-5 0 0,5-4-96 0,7-7-16 16,0 0 0-16,0 0 0 0,0 0 0 0,11-10 0 15,1-1 0-15,2-5 0 0,2 1-368 0,3-1-80 16,2-2-16-16,1-1 0 0,1-3-416 0,3-1-160 15,0 8 0-15,2-5 144 0,0-1-144 0,2 4 0 16,-2 0 0-16,-3 7 0 0,0 0-192 0,0 3 48 16,-4-4 0-16,1 6 0 15,-2 4-1968-15,-1-1-400 0,0 1-80 0,-1-2-13264 0</inkml:trace>
  <inkml:trace contextRef="#ctx0" brushRef="#br0" timeOffset="27395.46">24473 11698 40543 0,'4'-20'1792'0,"-3"12"384"0,-1 8-1744 0,0 0-432 0,0 0 0 0,-8 3 0 15,-2 6 0-15,-1 4 0 0,-7 3 0 0,-4 7 0 16,-4 2 0-16,-5 8 0 0,-2 7 0 0,-4 3 0 15,-3 0 0-15,-4 7 160 0,-1-2-160 0,-1 0 160 16,1 4-160-16,-11 20 192 0,11-9-192 0,8-6 192 16,8 1-192-16,2-6 0 0,7-3 0 0,3 0 0 15,3-5-1600-15,4-3-336 16,2-7-80-16,6-5-16 0,2-10-1232 0,4-6-240 0</inkml:trace>
  <inkml:trace contextRef="#ctx0" brushRef="#br0" timeOffset="27575.29">24437 12350 17503 0,'0'0'1552'0,"-5"8"-1232"15,0-3-320-15,0 5 0 0,0-1 3712 0,-1 5 672 16,2 4 144-16,0 2 16 0,-1 3-3520 0,0 0-720 16,0 0-144-16,0-1-32 0,2 0-128 0,1 3 192 15,-1-4-192-15,3-2 192 0,3-2-192 0,0-1 128 16,3-3-128-16,-1-5 128 15,0-3-1472-15,2-3-320 0,2-3-48 0,6-4-12096 0</inkml:trace>
  <inkml:trace contextRef="#ctx0" brushRef="#br0" timeOffset="27750.74">24936 12146 29951 0,'0'0'1328'0,"0"0"272"0,0 0-1280 0,2 9-320 0,-4 6 0 0,-5 9 0 15,1 4 640-15,-5 9 80 16,-5 9 16-16,-4 4 0 0,0 5-112 0,-5 2-32 0,0 6 0 0,-6 0 0 15,0 5-128-15,-5-2-16 0,-2 2-16 0,1 0 0 16,0 0 48-16,2-4 16 0,2-2 0 0,3-5 0 16,5-2-304-16,3-4-48 0,2-3-16 0,3-7 0 15,4-6-1664-15,1-4-352 0,2-8-64 0</inkml:trace>
  <inkml:trace contextRef="#ctx0" brushRef="#br0" timeOffset="27967.94">21833 11334 47919 0,'-65'-22'2112'0,"28"14"448"0,3 3-2048 0,8 1-512 16,10 2 0-16,6 3 0 15,10-1-512-15,0 0-192 0,4 13-64 0,7 0 0 16,2-5-1088-16,10 3-208 0,5-4-48 0,5 1-15840 0</inkml:trace>
  <inkml:trace contextRef="#ctx0" brushRef="#br0" timeOffset="28326.18">27193 12016 32255 0,'-11'-30'1424'0,"7"12"304"0,0 3-1392 0,0 1-336 16,0 3 0-16,1 2 0 0,3 9 0 0,-9 7 0 16,-1 2 0-16,-2 6 0 0,-1 8 0 0,-2 5-208 15,-3 6 80-15,2 3 128 0,-2 2 704 0,0 6 256 16,-2 2 48-16,0 1 16 15,1-5-1744-15,2 1-352 0,3-6-64 0,4 0-13456 0</inkml:trace>
  <inkml:trace contextRef="#ctx0" brushRef="#br0" timeOffset="28756.47">28078 11700 25791 0,'-20'11'2304'0,"0"4"-1856"0,1 7-448 0,-2 3 0 15,-3 7 1408-15,-2 2 176 0,1 3 32 0,-2 3 16 0,-1 3-1312 0,-1-1-320 16,-3-7 0-16,-1 1 0 0,0 0 0 0,4-2 0 16,3-4 0-16,5-2 128 0,6-7-128 0,4-3 128 15,8-4-128-15,3-14 128 0,0 0 256 0,11 1 48 16,9-5 16-16,7-9 0 0,6-5 240 0,5-1 48 15,4-3 16-15,0-6 0 0,1-3-448 0,3-1-96 16,1-2-16-16,1-3 0 0,2-5-192 0,3 1 144 16,5 3-144-16,-4 4 128 0,-4 4-128 0,-2 5 0 15,-5 5 0-15,-5 7 0 0,-6 9 0 0,-5 6 0 16,-5 7 0-16,-9 8 0 0,-2 9-176 0,-8 7 176 16,-4 6-128-16,-4 2 128 0,-4 3 0 0,-3 1-128 15,-5 3 128-15,-2-2 0 0,-5 0 0 0,-3 2-128 0,-3-1 128 16,-1-1 0-1,1-7-1280-15,0-4-192 0,6-10-16 0,8-3-8448 0,5-7-1696 0</inkml:trace>
  <inkml:trace contextRef="#ctx0" brushRef="#br0" timeOffset="29159.63">29631 11864 27695 0,'-15'-4'1216'0,"7"4"272"0,-4 0-1184 0,-1 2-304 0,-5 2 0 0,-4 4 0 16,-4-1 0-16,-3 6 0 0,-5-1 0 0,-1 5 0 15,-7 7 0-15,-1 1 0 0,-2 4 0 0,-1 0 0 16,1 7 144-16,0-1-16 0,2 3-128 0,2 2 192 16,3-1 32-16,5 1 0 0,6-4 0 0,7-1 0 0,6-3-16 0,7-7 0 15,5 0 0-15,11 1 0 0,8-7 368 0,3-8 80 16,4-12 16-16,7-5 0 0,4-4 176 0,5-6 48 15,2-4 0-15,-9 2 0 0,6-5-448 0,4-6-64 16,3-3-32-16,2-3 0 0,1-3 96 0,-1-4 32 16,2-8 0-16,-1-3 0 0,2-6-48 0,0-7-16 15,1-4 0-15,1-4 0 0,-3 2-224 0,-1-8-32 16,-2-5-16-16,-2-3 0 0,-3-1-144 0,-6 3-192 16,-5 7 32-16,-3 5 16 0,-5 9-16 0,-4 11 0 15,-6 7 0-15,-4 10 0 0,-5 11 160 0,-6 9-160 16,-4 4 160-16,-5 13-160 0,-6 6 0 0,-3 11 0 0,-7 7 0 0,-2 6 0 15,-4 11-16-15,-3 3 0 16,-3 9 0-16,-3 5 0 0,-4 7 176 0,4 4 0 16,-1 3-144-16,1 3 144 0,4-1-288 0,3 1 16 15,2-3 0-15,8-1 0 16,3 1-1792-16,6-8-368 0,4-5-64 0,5-7-6832 16,3-5-1360-16</inkml:trace>
  <inkml:trace contextRef="#ctx0" brushRef="#br0" timeOffset="29450.44">30051 12150 23039 0,'0'0'1024'0,"0"0"192"0,0 0-960 0,7 5-256 0,0 0 0 0,4-1 0 16,2-4 1616-16,3 0 288 0,3-2 48 0,4-2 16 0,3-3-368 0,0-1-80 15,4-3-16-15,0 1 0 0,2-3-704 0,-2-2-144 16,-2-2-16-16,-2-1-16 0,-5-1-112 0,0-1 0 15,-3-3-16-15,-4-1 0 0,-4 1 32 0,-3 1 16 16,-3 3 0-16,-4 4 0 0,-4 1-208 0,-5 6-32 16,-5 2-16-16,-5 4 0 0,-5 5-288 0,-4 6 0 15,-2 0 0-15,-2 6-144 0,0 6 144 0,-1 3 0 16,0 1-144-16,3 3 144 0,2-2 0 0,5 3 0 16,5-2 0-16,5 2 0 0,6-5 0 0,4 3-144 15,4-4 144-15,6-1 0 16,2-1-624-16,5-5-16 0,2-2 0 0,4-2 0 15,5-6-2576-15,1-1-528 0</inkml:trace>
  <inkml:trace contextRef="#ctx0" brushRef="#br0" timeOffset="29869.97">31183 11844 23039 0,'0'0'1024'0,"0"0"192"0,0 0-960 0,0 0-256 0,-5 11 0 0,-2 0 0 16,-9 6 896-16,0 4 144 15,-3 7 32-15,-5 3 0 0,-3-2-368 0,-5 4-64 0,-5 1 0 0,-3 4-16 16,-5 6 272-16,-1-1 64 0,-1 4 16 0,0 0 0 16,-1 4 32-16,2 0 0 0,2 1 0 0,3 0 0 15,3-3-560-15,2-4-128 0,3-1 0 0,4-4-16 0,4-3-48 16,2-3 0-16,4-7 0 0,3-1 0 16,5-7 0-16,2-5 0 0,5-5 0 0,4-9 0 0,0 0 256 15,10-2 64-15,6-7 0 0,3-4 0 0,1-7-176 16,5-4-16-16,1 0-16 0,2-8 0 0,2-5-192 0,3-5-48 15,3-8 0-15,2-4 0 0,2-7 48 16,4-2 0-16,3-1 0 0,4 3 0 0,1 2-176 0,0 4 160 16,0 3-160-16,-1 4 160 0,-1 10-160 0,-2 4 0 15,-1 6 144-15,-1 5-144 0,-3 5 0 0,-2 5 144 16,-5 7-144-16,-2 5 0 0,-9 4 176 0,-2 9-176 16,-5 2 160-16,-6 6-160 0,-4 4 0 0,-4 7 0 15,-5 1 0-15,-7 1 0 0,-1 2 0 0,-4 5 0 16,-3 0 0-16,-3-2 0 0,-2 1 0 0,0-3 0 15,-2 1 0-15,1-2 0 0,1-2 0 0,-1-4 0 16,0-5-128-16,3-1 128 0,-2-4 0 0,2-4-160 0,2-2 160 0,2-7-128 31,1 1-1344-31,0-9-272 0,1-4-48 0,-6-10-16016 0</inkml:trace>
  <inkml:trace contextRef="#ctx0" brushRef="#br0" timeOffset="30057.55">29514 11046 39615 0,'3'-9'3520'0,"2"3"-2816"0,2-2-560 0,5 5-144 16,2 0 288-16,4 0 32 0,3-2 0 0,3 5 0 15,2 4-1488-15,2-1-304 0,0-2-48 16,9 2-15056-16</inkml:trace>
  <inkml:trace contextRef="#ctx0" brushRef="#br0" timeOffset="30951.8">5287 15327 29823 0,'-17'-37'1328'0,"6"12"272"0,-5 0-1280 0,-4 3-320 0,-3-1 0 0,-4 9 0 16,-4 1 816-16,-5 10 96 0,-5 3 32 0,-6 7 0 15,-5 6-176-15,-4 8-48 0,-2 9 0 0,-7 3 0 16,-5 4-288-16,-1 3-64 0,2 1-16 0,7 5 0 16,1-2-128-16,9 3-32 0,7-1 0 0,9-2 0 0,6-3-192 15,10-5 0-15,6-6 0 0,11-3 0 16,10-3 0-16,8-5 0 0,7-2-144 0,9-6 144 0,8-1-224 0,5-1 48 15,7 0 16-15,7-1 0 0,8 3 160 0,1 2-128 16,-3-3 128-16,-4 4-128 0,-4 1 128 0,-4 3 0 16,-3 0-144-16,-19-4 144 0,-2 1 0 0,-4 3 0 15,-4 3 192-15,-6 0-64 0,-6-3 208 0,-5 2 48 16,-8-2 0-16,-8 2 0 0,-8 2 448 0,-6 2 80 16,-9-1 32-16,-7 1 0 0,-6 0-352 0,-7-1-64 15,-6-1-16-15,-4-2 0 0,0 0-368 0,1-5-144 16,2-3 0-16,4-1 144 15,6-6-1664-15,3-3-336 0,4-7-64 0,4-2-9856 16,7 1-1984-16</inkml:trace>
  <inkml:trace contextRef="#ctx0" brushRef="#br0" timeOffset="31605.71">7066 15355 26719 0,'-13'-7'2368'15,"-4"3"-1888"-15,-1 2-480 0,-5 6 0 0,-1 3 2112 0,-5 4 336 16,-6 2 64-16,-2 5 16 0,-5 4-1696 0,-1 1-320 15,-8 5-80-15,4 3-16 0,0 4-32 16,2 6-16-16,-1 1 0 0,4 4 0 0,4 0-368 0,3 2 0 16,5 1 0-16,3-2 0 0,2 4 0 15,7-4 0-15,7-6 0 0,9-13-128 0,7-3 128 16,6-2-208-16,3-4 80 0,6-3 128 0,4-4-272 0,7-7 64 16,7-1 16-16,4-5 0 0,3-5 336 0,25-7 80 15,-5-5 16-15,-1-2 0 0,-7-2 112 0,-4-1 32 16,-6-3 0-16,-3 1 0 0,-4-3 64 0,-3 4 32 15,-4 0 0-15,-2-1 0 0,-3 3-48 0,-3 2-16 16,-5 2 0-16,-2 1 0 0,-3 2-288 0,-2 2-128 16,-4 3 128-16,-3-2-128 0,-3 0 128 0,-3 3-128 15,0 9 0-15,0 0 128 0,-5-9-128 0,0 2-144 16,-2-1 144-16,1 2-208 0,-3 2-160 0,0 1-16 16,-2 0-16-16,3-1 0 0,-2 0 96 0,2 1 32 15,-2 1 0-15,6 2 0 0,-2-4 80 0,-2 2 32 16,2-2 0-16,0 0 0 0,-1 0-96 0,1 2-32 15,1-5 0-15,0 2 0 0,1 0 0 0,0-5 0 16,2 1 0-16,-1-8 0 16,1 1-160-16,0 1-16 0,2 1-16 0,0 1 0 0,-4-4 128 15,2 2 32-15,-1 0 0 0,1 1 0 0,-1 2 64 0,2 1 0 0,0-2 16 0,-1 4 0 16,-1-3 80-16,0 4 16 0,2-1 0 0,-3 3 0 16,-2-2 144-16,-1 2 0 0,0 1 0 0,-2-2 0 15,0 1 0-15,-1-4 0 0,-2 2 0 0,2-1 0 16,0 2 0-16,0 3 128 0,1-2-128 0,0 3 0 15,0 1 0-15,9 2 0 0,-10 1 0 0,10-1 0 0,0 0-240 16,0 0 48-16,-8 2 0 0,8-2 0 16,0 0-1984-16,0 0-384 0,0 0-64 15</inkml:trace>
  <inkml:trace contextRef="#ctx0" brushRef="#br0" timeOffset="32005.94">9033 14347 34959 0,'0'0'1536'0,"0"0"336"0,0 0-1488 0,0 0-384 0,0 0 0 0,-5 15 0 16,-4 5 0-16,1 6 0 0,-1 7-192 15,-4 12 64-15,-2 6 128 0,-3 7 0 0,-3 11 160 0,-3 6-160 16,-3 10 224-16,-2 4-48 0,-4-1-16 0,0 7 0 15,1 7-16-15,9-29 0 0,-3 6 0 0,-12 42 0 0,0-12-16 16,3-5 0-16,2-6 0 0,2-10 0 16,2-9-128-16,11-32 0 0,0 0 0 0,2-3 0 15,0-4-1344-15,4-7-128 0,3-7-48 0,6-5-8304 16,3-6-1664-16</inkml:trace>
  <inkml:trace contextRef="#ctx0" brushRef="#br0" timeOffset="32367.52">10824 14335 30399 0,'0'-13'2704'0,"2"5"-2160"0,-2 8-544 0,0 0 0 16,0-5 352-16,0 5-32 0,0 0-16 0,-7 15 0 15,-6 4 80-15,-1 6 0 0,-5 4 16 0,-3 6 0 16,-5 5 96-16,0 6 16 0,-4-3 0 0,-5 8 0 15,-4 2-272-15,-3 0-48 0,-3-1-16 0,-1 1 0 16,-4-1-176-16,5-3 0 0,4 0 144 0,4-6-144 16,4-5-912-16,6-5-256 0,5-5-48 15,8-4-8592-15,4-6-1712 0</inkml:trace>
  <inkml:trace contextRef="#ctx0" brushRef="#br0" timeOffset="32810.61">11248 14997 20271 0,'0'0'1792'0,"-7"21"-1424"16,-2 5-368-16,-2 4 0 0,-2 0 1776 0,-3 5 272 15,-2 6 64-15,-4 3 16 0,-5 7-304 0,-4 1-64 16,-4 0-16-16,9-15 0 0,-4 6-688 0,-1 4-144 15,0 2-16-15,-1-1-16 0,0-1-464 0,2 4-96 0,0-3 0 16,4-2-16-16,3-5-304 0,2-4 160 16,4-4-160-16,3-4 128 0,3-8-128 0,5-4 192 0,2-3-192 15,3-8 192-15,1-6-192 0,0 0 0 16,10-5 144-16,3-10-144 0,3-4 224 0,3-5-32 0,4-8 0 16,3-2 0-16,3-3-16 0,4-1-16 0,5-6 0 15,18-17 0-15,-3 3 80 0,-2 2 16 0,-2 5 0 0,-1 4 0 16,0 6-128-16,2 5 0 0,-1 1-128 0,1 5 192 15,1 7-192-15,-3 4 0 0,-3 7 0 0,-6 9 0 16,-3 0 0-16,-6 8 0 0,-6 8 0 0,-2 6 0 16,-6 6 0-16,-4 7 0 0,-2 4 0 0,-6-7 0 15,-3 4 0-15,-2 8 0 0,-2 1 0 0,-1 5 0 0,-2-2 0 16,-3 5 0-16,-1 2 0 0,-1 0 0 0,-2-1 0 0,-1-5 0 16,-1 0 0-16,1-5 0 0,0 4 0 0,1-7 0 15,2-2 0-15,2-7 0 16,1-1-1936-16,4-3-432 15,4-6-96-15</inkml:trace>
  <inkml:trace contextRef="#ctx0" brushRef="#br0" timeOffset="33290.58">14118 15185 37775 0,'-19'-9'3360'0,"-4"0"-2688"0,-2 4-544 0,-3-1-128 15,-4 1 256-15,-5 3 0 0,-5 7 16 0,-2 6 0 16,-4 0-272-16,-4 4 128 0,-4 3-128 0,0 1 0 0,-3 1 128 0,2 7-128 16,5 0 0-16,7 1 0 15,5 1 0-15,4-2 0 0,4 2 0 0,9-4 0 0,7 1 0 0,5-3 0 16,2 0-128-16,6-2 128 0,3-2-416 0,5-1 16 16,4-1 0-16,4 0 0 0,3 5 48 15,5-2 16-15,3 2 0 0,2 1 0 0,2 2 336 0,3-1 0 16,1 6 0-16,2-4 0 0,3 3 304 0,-1-2 128 15,-3 2 16-15,-3-2 16 0,-1 1 448 0,-6-3 96 16,-1-2 16-16,-9-2 0 0,-5-2-128 0,-4 0-32 16,-6-1 0-16,-8 2 0 0,-7-2-160 0,-10-2-16 0,-11 2-16 15,-9-4 0-15,-8-4-112 0,-8 2-32 0,-7-3 0 16,-9 1 0-16,-7 2-224 0,-8-3-48 0,-4-5-16 16,-3 3 0-1,5 0-768-15,-3 2-160 0,-2-4-16 0,12-2-13600 0,12-5-2720 0</inkml:trace>
  <inkml:trace contextRef="#ctx0" brushRef="#br0" timeOffset="55836.67">332 7621 11967 0,'0'0'1072'0,"0"0"-864"0,0 0-208 0,0 0 0 15,0 0 960-15,0 0 160 0,0 0 32 0,0 0 0 16,-9-3-384-16,9 3-80 0,0 0-16 0,0 0 0 16,0 0-288-16,0 0-64 0,0 0-16 0,0 0 0 15,0 0-48-15,0 0-16 0,0 0 0 0,10 3 0 16,-10-3 272-16,13 2 48 0,-2 2 16 0,2 0 0 15,0 0 320-15,1-2 64 0,1 1 0 0,3-1 16 16,1 1-80-16,1 1 0 0,2 0-16 0,-1-1 0 16,1 0-112-16,2-2-32 0,1 2 0 0,5-1 0 15,1 1-96-15,-10 2-32 0,4-1 0 0,3-1 0 16,4 3-160-16,2 1-16 0,7-2-16 0,2 2 0 16,5-2-80-16,41 1-16 0,-14 0 0 0,-6 1 0 15,-2-6 0-15,1 2-16 0,0-1 0 0,4-1 0 0,0 1-32 0,2-2 0 16,-2 0 0-16,1 1 0 0,0 4-16 0,2 0-16 15,4-1 0-15,1 0 0 0,-2 0-48 0,3-1-16 16,1-1 0-16,1 0 0 0,4 2-48 0,1 0 0 16,-3 0 0-16,3-2 0 0,-1 1 0 0,-2-1-128 15,6 2 192-15,-1-1-64 0,4-1 16 0,0 1 0 16,0-1 0-16,1-1 0 0,-1 3-16 0,1-1-128 16,-1-2 192-16,-3 4-64 0,1-1-128 0,-1 0 192 15,1 0-192-15,-1 1 192 0,-1-3-64 0,2 1-128 16,2 1 192-16,-1 1-64 0,-2 0-128 0,3-1 192 15,-2-2-192-15,2 2 192 0,0 2-192 0,-1-3 128 16,-3-2-128-16,0 0 128 0,-2 2-128 0,1 1 0 0,0 0 144 16,1-1-144-16,-1 0 0 0,-1-1 144 0,0-2-144 0,-3 3 0 15,1-3 128-15,1 0-128 0,-2-1 0 0,-1 1 0 16,1-2 192-16,-1 2-64 0,-4 0 0 0,3 0-128 16,0 0 192-16,3 0-192 0,-5-1 192 0,-2 1-192 15,-2 1 176-15,1 2-176 0,-1-2 160 0,3-2-160 16,-1-2 128-16,-2 1-128 0,-2-1 0 0,0 2 0 15,0 1 128-15,-2-2-128 0,0-2 0 0,-2 0 144 16,-1 0-144-16,-2 0 128 0,0-1-128 0,-1 3 128 16,1-2-128-16,1 1 192 0,1 1-192 0,-1-3 192 15,-2 0-192-15,-2 2 128 0,0-1-128 0,-1 2 128 16,-2-2-128-16,0 0 0 0,0 0 0 0,-2 2 128 16,-1-2-128-16,-1-1 0 0,-2 0 0 0,0 2 0 15,-1 1 128-15,-2 0-128 0,-1 1 128 0,0-3-128 16,2 1 144-16,-2-1-144 0,-1 2 160 0,-1 0-160 0,-4-3 176 15,-1 2-176-15,-1 1 192 0,1 0-192 0,-1 1 176 0,-1 0-176 16,-2 1 160-16,-2-1-160 0,1-1 192 0,-2 1-64 16,-2 0-128-16,-1 0 192 0,3-2-64 0,-5 2-128 15,0 1 176-15,0 0-176 0,-1 1 192 0,0 2-64 16,-1-3 0-16,-1 0-128 0,-1 0 128 0,-2 0-128 16,-4 0 0-16,2 0 0 0,1 1 160 0,-3 0-160 15,-4-1 128-15,0 1-128 0,-3 1 0 0,-2-1 128 16,-1-1-128-16,-2 1 0 0,0 2 0 0,-1 1 0 15,-10-4 0-15,11 8 0 16,-2 0-1056-16,0 5-240 0,-4 3-48 0,0 2-19040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6:44.5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15590 10623 15663 0,'-15'-9'1392'0,"6"5"-1120"0,2 3-272 0,7 1 0 16,-8-10 1664-16,3 3 256 0,1 4 64 0,4 3 16 16,0 0-592-16,0 0-128 0,0 0-32 0,0 0 0 15,0 0-656-15,11 2-128 0,1 2-16 0,-1 0-16 16,1 1 128-16,2-1 16 0,4 0 16 0,1 1 0 16,0 0 112-16,2-1 32 0,3-1 0 0,4 0 0 15,3-1-32-15,1 0 0 0,0 0 0 0,2 1 0 16,3-1-160-16,5 0-32 0,0-2-16 0,7 0 0 15,5 0-32-15,3 0 0 0,2 1 0 0,0 0 0 16,2-1-80-16,1 0-32 0,2 1 0 0,3 1 0 16,3-2-96-16,4 0 0 0,1-3-16 0,0 1 0 0,-1 2-32 15,3 0 0-15,-4-3 0 0,3 2 0 0,1 0-16 0,2-1-16 16,-1 0 0-16,0 0 0 0,0 1-48 16,1 1 0-16,2 0 0 0,3 0 0 0,4 1 0 15,-2-1 0-15,-1-2 0 0,2 2 0 0,1 1 16 0,3 2 0 16,3 1 0-16,0-3 0 0,-4-2-144 0,2 1 0 15,1 0 0-15,0 0 0 0,-1 0 144 0,-1 2-144 16,-2 1 160-16,1-2-160 0,1 0 192 0,1 0-64 16,-3-1-128-16,-1 2 192 0,-3 0-64 0,2 2-128 15,1-1 176-15,-1-2-176 0,-4-2 160 0,3 1-160 16,-1 2 128-16,0-1-128 0,-1-2 0 0,0 0 128 16,1 0-128-16,-2 1 0 0,-2 0 0 0,-2 0 0 15,-2 0 128-15,1-2-128 0,-1 2 0 0,-3 2 0 16,0 0 144-16,-3-2-144 0,-4-1 128 0,1 0-128 0,0-1 128 0,1 1-128 15,-3-2 0-15,3 3 144 0,-4 3-144 0,-1-3 0 16,-4-3 128-16,2 3-128 0,3 3 0 0,0-2 0 16,-4-1 128-16,-4 2-128 0,-3-1 0 0,-1 1 0 15,0-2 0-15,0 4 0 0,-3 1 0 0,1 0 0 16,0-3 0-16,-1-1 0 0,-3 0 0 0,-3 2 0 16,-7-1 128-16,-1 0-128 0,-3-4 0 0,0 4 0 15,-5 0 144-15,-2-2-144 0,-1-1 0 0,-4 0 144 16,-2-2-144-16,-1 2 0 0,-3-1 144 0,-2 2-144 15,-5-1 160-15,-8 1-32 0,0 0-128 0,0 0 192 16,0 0-192-16,0 0 0 0,0 0 0 0,0 0 0 16,0 0 144-16,-11-6-144 0,-3-1 128 0,-1 4-128 15,-4-1 0-15,-5 0 0 0,-4 0 0 0,-3 0 0 0,0 1 0 16,-7-1 0-16,-6 1 0 0,-5 1 0 16,-7 0-128-16,-3 1 128 0,-3-3 0 0,-3 2 0 0,-2-2 0 0,-7-1 0 15,-3 1 0-15,-6 0 0 0,-6-1 0 0,-4 0 0 16,0 4 0-16,-6 0 0 0,-7-1 0 0,-1 1 0 15,1 0 0-15,-2-1 0 0,-2 1-144 0,-2-1 144 16,-3-6 0-16,1 6 0 0,-2 4 0 0,-1-2 0 16,-1-4 0-16,4 3 0 0,2 1 0 0,-3 0 0 15,-1-1 0-15,0-1 0 0,3 1 0 0,-5 0 0 16,-1 0 0-16,1-1 0 0,1 2 0 0,-1-1 0 16,0 1 0-16,1-2 0 0,-1 0 0 0,1 2 0 15,0-1 0-15,2 0 0 0,5-2 0 0,3 4 0 16,3 3 0-16,1-2 0 0,-2-4 0 0,5 1 0 0,3 1 0 0,3 0 0 15,7-1 0-15,-5 1 0 0,3 1 0 16,4 0 0-16,5 1 0 0,4-2 0 0,2-2 0 0,3 6 0 16,1 0 0-16,2-2 0 0,2 2 0 0,3-4 0 15,3-2 0-15,0 0 0 0,4 2 0 0,6 2 0 16,1 0 0-16,2 1 0 0,-1-3 0 0,3 1 0 16,3 3 0-16,3-4 0 0,1-5 0 0,5 2 0 15,4 6 0-15,2-1 0 0,4 1 0 0,4-3 0 16,2-4 0-16,6 3-128 0,-2 1 128 0,13 0 0 15,0 0 0-15,0 0 0 0,0 0 0 0,0 0 0 16,0 0 0-16,0 0 0 0,16-4-160 0,3 1 160 16,2 3 0-16,9-1 0 0,6 0 0 0,8 1-128 15,5-3 128-15,5 0 0 0,5 0 0 0,9-1 0 16,3 2 0-16,5-1 0 0,9 1 0 0,9-2 0 16,5-1 0-16,6 1 0 0,4 3 0 0,4-1 0 0,4 1 0 0,5 0 0 15,5 2 0-15,8-4-128 0,6-3 128 0,5 6 0 16,3 6 0-16,7-4 0 0,7-7 0 0,5 3 0 15,3 5 0-15,5 5 0 0,-2-3 0 0,1 2 0 16,1-2 0-16,-1 0 128 0,3 3-128 0,-2 1 0 16,-2 4 0-16,-3-8 0 0,-3-1 0 0,0 2 0 15,-2 0 0-15,-5 1 128 0,-6-2-128 0,-2 0 0 16,-1-1 0-16,-4 3 0 0,-3 0 128 0,-7-2-128 16,-9-2 128-16,-3 5-128 0,-5-2 0 0,-5 5 144 15,-8-5-144-15,-8 3 0 0,-7-4 128 0,-4-1-128 16,-5 0 0-16,-5-1 0 0,-7 0 0 0,-7 0 0 15,-7-2 0-15,-7 1 0 0,-6 0 0 0,-9-1 0 0,-5 0 0 0,-7-1 0 32,-7-1-1152-32,-6 0-144 0,-11 1-32 0,0 0-18624 0</inkml:trace>
  <inkml:trace contextRef="#ctx0" brushRef="#br0" timeOffset="4460.82">17469 2188 15663 0,'-4'-5'1392'0,"0"-3"-1120"15,-1 2-272-15,0-2 0 0,0 2 560 0,0 2 48 16,5 4 16-16,-5-5 0 0,0-1-80 0,5 6-16 16,0 0 0-16,0 0 0 0,-3-5 64 0,3-2 16 15,4-1 0-15,3 1 0 0,1-2-96 0,5 2-32 16,5-5 0-16,2 3 0 0,3-3 32 0,4 0 16 15,1 2 0-15,5-3 0 0,4 3-112 0,3 1-32 16,4-2 0-16,0 2 0 0,2-1-128 0,1 2-48 16,0-2 0-16,14 4 0 0,-11 2 48 0,-9 2 16 15,-5 8 0-15,-9 2 0 0,-4 5-16 0,-7 6 0 16,-6 4 0-16,-6 4 0 0,-6 3 160 0,-10 8 32 16,-7 7 0-16,0-6 0 0,-8 8 192 0,-6 8 64 0,-5 7 0 15,-4 3 0-15,-5 4-432 0,-1-1-80 0,-4-3 0 0,2-4-16 16,4-2-176-16,3-3 160 0,4-3-160 15,2-2 160-15,3-3-32 0,2-6 0 0,3-2 0 0,3-2 0 16,5-7 64-16,3 0 16 0,4-2 0 0,5-6 0 16,3-3-48-16,6-3-16 0,6-2 0 0,5-3 0 15,6-6-144-15,4 0 0 0,5-3 0 0,6-3 0 16,5-1 128-16,4-3-128 0,7 0 128 0,2-2-128 0,2-3 128 16,2 4-128-16,-5-2 0 0,21 1 128 15,-9 3-128-15,-6 1 0 0,-4-1 0 0,-3 3 0 16,-1 2-1488-16,-2-2-176 0,-3 1-48 0,-4-2-12912 15</inkml:trace>
  <inkml:trace contextRef="#ctx0" brushRef="#br0" timeOffset="4926.56">17930 3466 12895 0,'2'-18'1152'0,"-2"10"-928"0,0-2-224 0,0 1 0 16,-2-4 1872-16,2 5 336 0,-1-3 64 0,0 6 16 15,0-2-1040-15,1 7-208 0,0 0-32 0,0 0-16 16,0 0 32-16,0 0 0 0,0 0 0 0,-8 7 0 16,0 2-304-16,1 4-48 0,-2 3-16 0,-1 3 0 15,0 6-32-15,-1 3-16 0,1 3 0 0,3 0 0 0,2-1-176 0,1 3-48 16,1 0 0-16,4 0 0 0,5-3-160 15,1-1-32-15,5-2-16 0,2-1 0 0,1-3-16 0,4 0 0 16,2 0 0-16,13 2 0 0,0-7-32 0,3-3 0 16,1-3 0-16,1-6 0 0,1-1-128 0,3-3 0 15,1-4 0-15,3-1 0 16,2-6-608-16,-2-187-160 0,-5 360-16 0,-2-184-16 16,-3-3-1904-16,-1-2-384 0,-2 1-80 0,-2-2-16 0</inkml:trace>
  <inkml:trace contextRef="#ctx0" brushRef="#br0" timeOffset="5126.8">18598 3567 33167 0,'-18'8'1472'0,"3"5"304"0,-3 8-1424 0,-2 14-352 16,-5 12 0-16,-1 7 0 0,-5 12 352 0,1 2 0 15,-3 5 0-15,1 2 0 0,3 2 112 0,1 5 32 0,1 0 0 0,4 3 0 16,5 3-160-16,4 0-16 0,4 3-16 0,5-2 0 15,4-2-304-15,5 1 0 0,5 1-128 0,5 0-10896 16,6 0-2176-16</inkml:trace>
  <inkml:trace contextRef="#ctx0" brushRef="#br0" timeOffset="7349.37">3199 16279 28559 0,'0'0'2544'0,"6"-12"-2032"16,1-4-512-16,5-2 0 0,0 1 832 0,7-4 80 15,4 6 16-15,3-1 0 0,2-1-624 0,2 2-128 16,3 0-32-16,3 4 0 0,1 2-16 0,2 3-128 16,2-1 192-16,-1 4-64 0,-3 4-128 0,-4 4 0 15,-5 4 0-15,-4 1 0 0,-3 3 0 0,-5 4 0 16,-4 2 0-16,-3 7 0 0,-4 2 144 0,-4 7 0 16,-5 4 0-16,-3 7 0 0,-5 5 272 0,-4-3 48 15,-6 3 16-15,-5 0 0 0,-5 2 208 0,-6-2 32 16,-6-2 16-16,1-3 0 0,-2-1 32 0,1-5 0 15,0 1 0-15,4-5 0 0,2-5-256 0,5-1-64 16,3-6 0-16,7-4 0 0,6-2-48 0,5-5-16 0,6-7 0 16,6-6 0-16,0 0-128 0,0 0-16 0,11 6-16 0,7-4 0 15,4-4-224-15,6-1 176 0,6 0-176 0,5-1 160 16,5 0-32-16,5 1 0 0,2-1 0 0,2 2 0 16,1 0-128-16,-6-1 0 0,-3 1 0 0,-2 2 0 15,-1-1 0-15,-4-1-144 0,-4 2 0 0,1 2 0 31,-4-1-1584-31,0 0-304 0,-3 2-64 0,-3-1-9840 0,-3 3-1968 0</inkml:trace>
  <inkml:trace contextRef="#ctx0" brushRef="#br0" timeOffset="7806.48">3793 17266 37775 0,'0'0'3360'0,"0"0"-2688"16,0 0-544-16,-5 10-128 0,2 0 192 0,1 5 16 15,-2 0 0-15,2 5 0 0,-1 1 48 0,0 6 0 16,1-3 0-16,2 5 0 0,0 2 64 0,1-2 0 16,0 1 16-16,2 5 0 0,1-1-208 0,-2 0-128 15,3 1 160-15,0-4-160 0,2 3 128 0,-1-3-128 16,2 0 0-16,1-6 144 0,0 2-144 0,2-4 128 15,1-4-128-15,3 0 128 0,0-4-128 0,3-2 128 16,1-4-128-16,1-5 128 0,3-7-128 0,1-2 0 0,4-6 0 0,1-2 0 16,4-4-256-16,3-4-16 0,0-3-16 0,-2-3 0 31,-3-4-304-31,-4-3-64 0,-2-3-16 0,-4-2 0 16,-3-2 208-16,1 4 32 0,-2 2 16 0,-2 7 0 0,-1 4 416 0,-3 8-160 0,-4 5 160 0,-7 11 0 15,0 0 320-15,0 0 160 0,-2 14 32 0,-3 6 16 16,-5 7 368-16,0 12 80 0,0 7 16 0,-3 7 0 15,-1 5-128-15,0 5-32 0,-1 5 0 0,-3-1 0 16,-5 3-112-16,-1-2-16 0,-3 0-16 0,-2-2 0 16,-4 0-160-16,0-2-16 0,1-6-16 0,6-2 0 15,1-3-320-15,6-4-176 0,5-2 192 0,7-5-192 16,4-6-768 0,10-1-256-16,5-6-48 0,12-5-16 0,11-2-2096 0,8-8-416 0</inkml:trace>
  <inkml:trace contextRef="#ctx0" brushRef="#br0" timeOffset="9037.02">14826 16297 24239 0,'0'0'1072'0,"0"0"224"0,5-6-1040 0,3-6-256 0,0 2 0 0,6 0 0 16,0 5 400-16,5-3 32 0,1-1 0 0,4-3 0 16,3 0 32-16,3 3 16 0,2-1 0 0,5 2 0 15,3 0-32-15,1 1-16 0,0 5 0 0,-1-2 0 16,-6 1-160-16,-2 3-16 0,-4 2-16 0,-4 3 0 15,-6 6-48-15,-3 3-16 0,-2 5 0 0,-6 4 0 16,-6 0 16-16,-2 6 16 0,-4 3 0 0,-5 1 0 16,-5 1 144-16,-8 3 32 0,-5 1 0 0,-4 3 0 15,-4-2 64-15,0-2 32 0,-4-4 0 0,3-5 0 16,3-1-80-16,2-5-16 0,2-1 0 0,4-3 0 16,5-2 256-16,3-2 32 0,4-5 16 0,2 2 0 15,4-5-240-15,8-6-64 0,-4 9 0 0,8-3 0 16,-4-6-160-16,11 8-32 0,2-4-16 0,4-1 0 15,5 1-176-15,5 1 192 0,3 0-192 0,5-2 192 0,1 1-192 0,1 0 0 16,5 2 0-16,-5-4 128 0,-3 2-272 16,0 0-64-16,-3 2-16 0,0-1 0 15,-3 3-1840-15,-2 1-368 0,-3-3-80 0,0 3-12720 16</inkml:trace>
  <inkml:trace contextRef="#ctx0" brushRef="#br0" timeOffset="9325.86">15161 17065 34095 0,'-10'-7'1504'0,"10"7"320"0,0 0-1456 0,0 0-368 0,0 0 0 0,0 0 0 15,0 0 704-15,-3 19 64 0,-1 3 0 0,0 6 16 16,2 1-384-16,-3 4-80 0,1 2 0 0,0 0-16 15,0 1-128-15,0 2-32 0,-1 1 0 0,2 2 0 16,0-2-16-16,2 0-128 0,0-4 192 0,1-2-64 16,0 0-128-16,2-3 0 0,2-3 0 0,2-2 0 15,-1 1 0-15,4-5 0 0,3-4 0 0,2-1 0 16,1-5 0-16,5 1 0 0,3-7 0 0,3-3 0 16,0-3 0-16,3-3 0 0,3-1 0 0,1-5 0 15,0-4-1280-15,2 0-352 16,-2-6-64-16,0-3-8832 0,-3-1-1760 0</inkml:trace>
  <inkml:trace contextRef="#ctx0" brushRef="#br0" timeOffset="9511.36">15687 17283 23039 0,'-28'3'1024'0,"13"6"192"0,-1 5-960 0,2 7-256 16,1 9 0-16,-3 5 0 0,1 5 3392 0,0 4 624 16,1 7 128-16,-1 1 16 0,-1 3-2208 0,2 1-448 15,0 2-96-15,0 3 0 0,0-2-448 0,2-1-64 16,0-1-32-16,3-3 0 0,2-5-448 0,2 0-96 15,1-2 0-15,2-5-16 0,0-2-304 0,4 2 0 16,0-2 128-16,4-2-128 16,2-1-624-16,3-2-176 0,1-1-32 0,3 0-16 15,0-7-2224-15,3 0-448 0</inkml:trace>
  <inkml:trace contextRef="#ctx0" brushRef="#br0" timeOffset="10909.06">17535 5883 22111 0,'-23'-7'1968'0,"8"4"-1584"15,-3 0-384-15,-1 0 0 0,3-4 192 0,0 2-64 16,4 3 0-16,-1-3 0 0,3-4 320 0,1 4 64 16,1-3 16-16,8 8 0 0,-5-9 496 0,5 9 80 15,-1-11 32-15,3 2 0 0,4-3-208 0,0 3-32 16,2-3-16-16,3 0 0 0,4 2-80 0,4-3-16 15,3 2 0-15,2 2 0 0,0-2-336 0,2 3-80 16,-2-1-16-16,-3 7 0 0,-2 3-32 0,-2 5 0 16,-4 1 0-16,-4 1 0 0,-3 9-48 0,-6 5-16 15,-3 2 0-15,-6 2 0 0,-4 4 48 0,-7 4 0 16,-4 4 0-16,-4 4 0 0,-3 3 48 0,-2-6 16 16,1 0 0-16,0-3 0 0,0-3-128 0,3-3-32 15,0-7 0-15,5-1 0 0,3-4 176 0,6-2 16 0,5-3 16 16,5 0 0-16,2-3-240 0,7 0-48 0,2-5-128 15,8 0 192-15,7 0-192 0,5-2 0 0,1-3 0 0,5 0 0 16,5-1 0-16,2-1 0 0,2 1 0 0,1 0 0 16,0-2-240-16,-3 3 16 0,-1 3 0 0,-2-3 0 31,-4 0-1824-31,1 2-352 0,-8 1-80 0,-8-1-8464 0,-1 3-1712 16</inkml:trace>
  <inkml:trace contextRef="#ctx0" brushRef="#br0" timeOffset="11266.09">17805 6742 29951 0,'0'0'1328'0,"0"0"272"0,0 0-1280 0,0 0-320 15,-7 3 0-15,2-1 0 0,-1 4 304 0,1 5 0 16,-5-2 0-16,1 6 0 0,-1 3 624 0,-1 7 128 16,0 0 32-16,-1 6 0 0,0 2-304 0,2 3-48 15,-1 1-16-15,3 1 0 0,0 0-240 0,0-1-48 16,2 1-16-16,1 0 0 0,0-1-240 0,1-1-48 16,0-3-128-16,2-3 192 0,-1-6-192 0,2 1 144 15,1-6-144-15,2-3 128 0,3-2-128 0,3-1 0 16,2 0 0-16,3-8 128 0,3-2-128 0,5-3 0 15,2-2 0-15,3-2 128 0,6-4-128 0,1-2-256 16,-1-6 64-16,0 0 16 16,0 1-1280-16,-1-3-256 0,0-3-48 0,-1 0-16 15,-2 1-1056-15,1 0-224 0,22-22-32 0,-13 13-16 0</inkml:trace>
  <inkml:trace contextRef="#ctx0" brushRef="#br0" timeOffset="11486.1">18341 6915 34095 0,'-10'5'3024'0,"-4"-1"-2416"0,-6-3-480 0,-1 7-128 16,1 4 0-16,-2 3 0 0,1 3 0 0,-2 2 0 15,0 7 272-15,0 4 144 0,0 5 32 0,2 7 0 0,-1 3 288 0,0 5 64 16,1 3 16-16,0 9 0 0,0 3-48 16,3 2-16-16,0 2 0 0,0 0 0 0,3 0-352 0,-1-5-64 15,-2-3-16-15,1-2 0 0,1-2-128 16,1-3-48-16,1-4 0 0,2-3 0 0,-2-3 0 0,3-6 0 15,0-3 0-15,4-4 0 16,1-3-2032-16,2-1-416 0,1-8-64 0</inkml:trace>
  <inkml:trace contextRef="#ctx0" brushRef="#br0" timeOffset="17315.73">18183 19566 11967 0,'-1'-12'528'16,"1"12"112"-16,0-11-512 0,0 0-128 0,1 2 0 0,1-1 0 0,-2 10 2352 0,1-7 432 15,-1 7 96-15,0 0 0 0,3-10-1152 0,-3 10-256 16,0 0-32-16,0 0-16 0,0 0-352 0,0 0-80 15,0 0-16-15,0 0 0 0,0 0-336 0,0 0-64 16,0 0 0-16,0 0-16 0,3 12-160 0,0-1-16 16,-2 3-16-16,-1 0 0 0,-2 3 16 0,-2 0 16 15,-1 3 0-15,0 2 0 0,-2 5 16 0,0-5 0 16,-2-1 0-16,1 1 0 0,0 1-32 0,2-3 0 16,0-1 0-16,1-1 0 0,1-1-32 0,1-1-16 15,3 1 0-15,3-3 0 0,1-2-32 0,2 1-16 16,2-4 0-16,3 2 0 0,3-3 96 0,4 0 0 15,1-5 16-15,3 0 0 0,2-1-48 0,1 0-16 0,1-1 0 16,0-1 0-16,3-1-144 0,-1-2-16 0,0 1-16 0,-1-1 0 16,-1 1-160-16,-4-1 0 0,-1-1 0 0,-2 3 0 15,-4 1 0-15,0 0 0 0,-3 0 0 0,0 1 0 32,-12-1-1280-32,0 0-256 0,0 0-32 0,0 0-16 15,0 0-2000-15,0 0-384 0,0 0-96 0,-15-2-8928 0</inkml:trace>
  <inkml:trace contextRef="#ctx0" brushRef="#br0" timeOffset="17613.66">18604 19626 13823 0,'0'0'1216'0,"-1"-10"-960"0,1 10-256 0,0-13 0 0,0 13 2976 0,0 0 544 15,0 0 128-15,0 0 0 16,-12-2-1664-16,2 3-320 0,-1 6-80 0,-2 7-16 0,-3 8-576 0,-2 3-112 15,-1 1-32-15,-3 7 0 0,-2 4-80 0,0 3 0 16,0 5-16-16,2 6 0 0,2 3-64 0,1 2-16 16,1-1 0-16,-1-3 0 0,1-1-224 0,3-5-64 15,0-4 0-15,2-3 0 0,0-2-176 0,3-3-32 16,0-2-16-16,2-4 0 0,1 1-160 16,1-6 160-16,3-1-160 0,-1-4 160 0,3-4-160 0,1-2 0 15,0-5 144-15,0-7-144 16,0 0-1072-16,0 0-272 0,10-5-64 0,1-8-16 15,2-5-4208-15,2 1-832 0,3 1-160 0,4-7-32 0</inkml:trace>
  <inkml:trace contextRef="#ctx0" brushRef="#br0" timeOffset="18988.56">21375 19663 8287 0,'2'-12'736'0,"-2"12"-592"0,2-11-144 0,1 2 0 16,-1-2 1584-16,1 3 272 0,-1-2 64 15,1 5 16-15,-3 5 16 0,0 0 0 0,4-10 0 0,-4 10 0 16,0 0-400-16,0 0-80 0,0 0 0 0,0 0-16 15,0 0-432-15,-4 15-96 0,-5 3-16 0,0 5 0 16,-2 3-112-16,-2 0-32 0,-2 2 0 0,-2 1 0 16,2 6-112-16,-3 7-16 0,-2 0-16 0,-1 7 0 15,1-1-112-15,1 0 0 0,0 0-16 0,1-2 0 16,2-1-160-16,-1-7-16 0,2-1-16 0,1-3 0 16,2-1-128-16,3-5-32 0,2-1 0 0,0-6 0 15,2 1 32-15,2 0 0 16,0-5 0-16,3-3 0 0,0 0-176 15,3-1 128 1,-1-5-128-16,-2-8 128 0,0 0-560 0,0 0-112 0,10-8-32 0,0-3 0 0,-1-1-2448 0,3-1-496 16</inkml:trace>
  <inkml:trace contextRef="#ctx0" brushRef="#br0" timeOffset="19400.91">21357 19887 24351 0,'-11'-13'1088'0,"11"13"208"0,-6-10-1040 0,1-3-256 16,2 2 0-16,3 2 0 0,0 9 1344 0,6-11 192 0,5 3 64 0,3-3 0 15,3 8-640-15,5-3-112 0,3 0-16 16,2 2-16-16,0 1-272 0,3-1-48 0,5 0-16 0,-2 1 0 15,-2 2 96-15,-3 4 0 0,-2 4 16 0,-6 2 0 16,-3 5-208-16,-5 4-64 0,-3 4 0 0,-5 5 0 16,-5 4-96-16,-4 2-32 0,-4 6 0 0,-6 1 0 15,-6 1 128-15,-4 6 0 0,-8-3 16 0,-2 2 0 16,-1-8-16-16,-3-4 0 0,0-6 0 0,1-1 0 16,1-5-48-16,4-3-16 0,4-2 0 0,5-1 0 15,5-1 80-15,6-6 16 0,3 1 0 0,7-5 0 16,3-5 0-16,0 0 0 0,14 1 0 0,6-2 0 15,7-3 48-15,4 2 16 0,8-3 0 0,0-2 0 0,2 2-192 16,1 1-32-16,6-2-16 0,-1 2 0 0,-2 2-176 16,-2 0 0-16,-2 1 0 0,-4 2 0 15,-3 6-1472-15,-5 4-192 0,-3 1-16 16</inkml:trace>
  <inkml:trace contextRef="#ctx0" brushRef="#br0" timeOffset="29853.31">26178 19564 20271 0,'0'-10'1792'0,"1"1"-1424"0,-1-4-368 0,0 5 0 0,0-1 1120 0,0 9 160 16,-1-7 16-16,1 7 16 0,0 0 288 0,0 0 64 15,0 0 16-15,0 0 0 0,-11-2-576 0,1 6-112 16,0 1-32-16,-1 6 0 0,-2-3-304 0,-1 5-64 16,-1 0-16-16,-1 0 0 0,0 3 32 0,-2 2 0 15,-2 1 0-15,-2 4 0 0,3 0-176 0,-1 3-48 16,-1 1 0-16,1-3 0 0,1 0-128 0,0-1-16 16,1-1-16-16,3 0 0 0,2-5-96 0,2-1 0 15,2-2-128-15,2 0 192 0,4-7-192 0,3-7 176 16,0 0-176-16,0 0 160 0,0 0-160 0,0 0 0 15,10 3 0-15,1-5 0 16,1-3-2048-16,0-5-320 0</inkml:trace>
  <inkml:trace contextRef="#ctx0" brushRef="#br0" timeOffset="30821.14">25562 19739 11967 0,'3'-6'1072'0,"-1"-3"-864"16,2-4-208-16,0 0 0 0,1 5 2592 16,0-3 480-16,3 1 80 0,-2 0 32 0,1 1-1456 0,0 0-272 15,2 3-64-15,0-3-16 0,-1 3-512 0,-1 2-96 16,-3-4-32-16,0 2 0 0,0 2 256 0,-4 4 48 16,1-8 16-16,1 3 0 0,1 0 96 0,-3 5 32 15,4-7 0-15,-4 7 0 0,0 0-224 0,0 0-64 16,0 0 0-16,0 0 0 0,0 0-64 0,0 0-32 15,0 0 0-15,0 0 0 0,0 0-144 0,0 0-16 16,0 14-16-16,-1 2 0 0,-2 2-176 0,-1 2-16 16,-1 6-16-16,-3 0 0 0,0 6-32 0,-3 0 0 15,1 2 0-15,-1-1 0 0,-2 3-80 0,2-1-32 16,0 1 0-16,3 3 0 0,-3-2-80 0,1 1-32 0,0-1 0 0,0 0 0 16,0 0-32-16,1-1-128 0,0-5 192 0,0-4-64 15,-1 1-128-15,0-5 192 0,2 0-192 0,-2 1 192 16,2-4-192-16,-2-1 192 0,2-1-192 0,1-1 192 15,-1-1-192-15,2 1 0 0,0-3 0 0,2 0 128 16,-3 0-128-16,1-2 0 0,1 0 0 0,1-2 0 16,0-2 0-16,2 1 0 0,2-9 0 0,0 0-176 15,0 0-128-15,0 0-16 0,0 0-16 0,0 0 0 32,0 0-272-32,9-17-48 0,0-2-16 0,1-1 0 15,2-5-1104-15,2-1-208 0,2-3-64 0,-1-2 0 16,5-5-880-16,-1-2-176 0,2-1-32 0,0-2-12336 0</inkml:trace>
  <inkml:trace contextRef="#ctx0" brushRef="#br0" timeOffset="31987.95">26165 19476 14735 0,'0'0'1312'0,"5"-4"-1056"15,-5 4-256-15,5-7 0 0,-5 7 1664 0,0 0 288 16,5-7 48-16,-5 7 16 0,0 0-288 0,4-9-64 16,-4 9-16-16,0 0 0 0,0 0-112 0,0 0-32 15,0 0 0-15,0 0 0 0,0 0-160 0,0 0-16 16,0 0-16-16,0 0 0 0,0 0-288 0,0 0-48 16,0 0-16-16,0 0 0 0,-6 13-192 0,-3 1-32 15,-4 4-16-15,-2 2 0 0,-3 3-80 0,-4 5 0 0,-3 5-16 16,-2 0 0-16,-2 3-48 0,2 1-16 0,-1 1 0 0,3 1 0 15,1 3-176-15,1-1-16 0,4-2-16 0,1-2 0 16,1 0-96-16,3-2-32 0,3 1 0 0,1 0 0 16,0-2-96-16,1-2 0 0,1-3-128 0,1-1 192 15,4-5-64-15,0 0 0 0,0-2-128 0,1-2 192 16,2-6-64-16,2 0 0 0,-1-1-128 0,1-4 192 16,-2-8-192-16,6 9 144 0,0-1-144 0,-1-1 128 15,-5-7-128-15,11 5 0 0,-2 0 0 0,1-2 128 16,1-2-128-16,0 3 0 0,-1-4 0 0,2 0 0 15,-1 0 0-15,2 0 0 0,0-4 0 0,-1 2 0 16,-2 0 0-16,1-1 0 0,1 0 0 0,0-3 0 16,0-1 0-16,1 2 0 0,-3-4 0 0,4 3 0 0,-2-4 0 15,-2 1 0-15,0-4 128 0,-2 3-128 0,1-1 0 0,-3-2 0 16,-1-2 0-16,0 2 0 0,-1-1 0 16,-2 1 0-16,0-1 0 0,-1 3 0 0,-1-2 0 15,0 2 0-15,0 2 0 0,-1-1 0 0,-2 2 0 0,-1-1 0 16,-1 1 0-16,0 3 0 0,-1-2 0 0,-2 0 0 15,-1 4 0-15,-2-3 0 0,-2 4 0 0,-1 1 0 16,-2 2 0-16,-1 4 0 0,-1 0 0 0,-1 0 0 16,-1 5 0-16,1 1 0 0,0 2 0 0,0 4 128 15,-2 3-128-15,-1 1 0 0,0-2 0 0,2 0 0 16,1 0 128-16,2-1-128 0,3-1 0 0,1 0 0 16,3-6 0-16,1 2 0 0,0-4 128 0,3 2-128 15,0-4 0-15,-1-1 128 0,7-6-128 0,0 0 0 0,0 0 144 16,0 0-144-16,0 0 0 0,0 0 128 0,0 0-128 0,13-4 0 15,-2-2 0-15,3 0 0 0,0-6 0 16,3 2 0-16,-1 0 0 0,4-4 0 0,-1 1 0 0,0 0 0 16,0-2 0-16,0-1 0 0,1-1 0 0,0 2 0 15,1 1 0-15,0 3 0 0,2-2 0 0,1 3 0 16,-1 3 0-16,-1 5 0 0,-2-1 0 16,1 2 0-16,-2 1 0 0,-3 1-160 0,-2 2 160 0,1 2 0 15,-2 2-160-15,-1 0 160 0,-4 0-128 0,0 2 128 16,-2 0 0-16,-6-9-128 0,2 15 128 0,-4 1 0 15,-1-1 0-15,-4 3 0 0,-2 2 0 0,-1 0 0 16,-6 2 0-16,-1 3 0 0,-1 0 0 0,-1 3 0 16,-2-4 0-16,2 2 0 0,0-1 0 0,0-3 0 15,1 0 0-15,1 0 128 0,1-5-128 0,0-3 0 0,0 0 160 0,1-1-32 16,1-1-128-16,0-4 192 0,0-1-48 0,1 0-16 16,0-3 0-16,2 0 0 0,-1-4 0 0,1-1-128 15,0 0 192-15,0-3-64 0,2-1-128 0,1-4 0 16,-1 0 0-16,0-4 128 0,0-1 0 0,2-1-128 15,2-4 192-15,0-1-64 0,-1-2-128 0,2-1 0 16,4-2 0-16,0 2-176 0,-1 0 176 0,3-1 0 16,4-2 0-16,0 0-128 0,0-1 128 0,3-4 0 15,3 1 0-15,-1-1 0 0,0-2 0 0,3 0-128 16,2 2 128-16,0 3 0 0,-1-3 0 0,1 6 0 16,0-5 0-16,-1 4-128 0,3-1 128 0,3 0 0 15,-1 2 0-15,2 1 0 0,-2-3 0 0,2 4 0 16,-1-1 0-16,1-1-128 0,-2 2 128 0,-1-3-128 0,-2 1 128 0,-3 3-128 15,-2 2 128-15,0 1-128 0,-1 1 128 16,-2 0-128-16,0 2 128 0,0 2 0 0,0 0-144 0,0 4 144 16,0-1 0-16,-2 6 0 0,1 0 0 0,0 3 0 15,-8 2-128-15,8-4 128 0,-8 4 0 0,0 0 0 16,13 4 0-16,-3 1 0 16,-10-5-144-16,9 6 144 0,-9-6 0 0,9 8-160 15,-9-8 160-15,6 10-128 0,-6-10-144 0,7 11-32 0,-7-11 0 0,0 0 0 31,6 8-1040-31,-6-8-224 0,0 0-32 0,0 0-16 16,0 0-1664-16,0 0-336 0,-14 6-64 0,-4 5-16 0</inkml:trace>
  <inkml:trace contextRef="#ctx0" brushRef="#br0" timeOffset="32384.14">25585 19656 21071 0,'0'0'928'0,"1"-7"208"0,-1 7-912 0,3-10-224 16,-3 10 0-16,5-9 0 0,0-1 1392 0,0 3 224 16,-5 7 48-16,7-9 16 0,-1 2-256 0,0-1-48 0,-6 8-16 0,0 0 0 15,7-6-16-15,-7 6-16 16,0 0 0-16,0 0 0 0,7-4-176 0,-7 4-16 0,0 0-16 15,0 0 0-15,0 0-240 0,7 9-48 16,-5 4-16-16,1 2 0 0,-1 4-112 0,-3 4 0 0,-3 6-16 0,-3 1 0 16,-2 9 0-16,-3 0 0 0,0 2 0 0,-1 7 0 15,0-2-112-15,2 2-32 0,-1 2 0 0,1-5 0 16,1 4-144-16,-1-4-16 0,1-4-16 0,1-5 0 16,0-2-48-16,1-6-16 0,-3 1 0 0,3-3 0 15,0-2-112-15,2-4-32 0,-2-2 0 0,2 0 0 16,-3-3-160-16,0-4 0 0,1 2 0 0,2-1 128 15,1-5-128-15,0 1-224 0,-2-3 48 0,7-5 16 16,-6 4-1520 0,6-4-304-16,0 0-64 0</inkml:trace>
  <inkml:trace contextRef="#ctx0" brushRef="#br0" timeOffset="54405.88">19293 5540 11055 0,'-16'-23'976'0,"5"9"-784"16,4 1-192-16,-2-1 0 0,0 0 2944 0,1 2 528 15,3 2 112-15,-1-1 32 0,6 11-2784 0,0 0-576 16,-3-7-96-16,3 7-32 0,4-12-128 0,3 3-192 16,1-2 32-16,4 3 16 0,-1-2 16 0,5 0 0 15,0 0 0-15,2-5 0 0,-2-3 128 0,1 1 0 16,-2-1 0-16,-1 1-128 0,-4 0 128 0,-2 1 0 0,-3-2 160 0,-4 0-160 16,2 0 480-16,-3-2 0 0,-3-2 0 0,0-1 0 15,-4-2-32-15,0 2 0 0,-4 2 0 0,2-5 0 16,-3 2-240-16,-3 0-48 0,-2-2-16 0,-2 4 0 15,0 0 112-15,-3-1 0 0,-1 1 16 0,1 5 0 16,-5 1 32-16,0 5 0 0,-2-3 0 0,0 4 0 16,-2 2-304-16,1-1 128 0,-1 4-128 0,2 0 0 15,-5-4 0-15,-1 2 0 0,0 0 0 0,-2-2 0 16,0 5 0-16,1 1 0 0,1-2 0 0,-1 1 0 16,-1 0 0-16,2 3 0 0,-3-1 0 0,-2 2 0 15,1 0 224-15,-2 2-64 0,-1-1-16 0,-2-1 0 16,-2 3 48-16,1-1 16 0,2 2 0 0,1 2 0 15,0 1 128-15,0 3 32 0,0-3 0 0,2 7 0 16,0 4-32-16,-2 5 0 0,-2 5 0 0,1-1 0 0,-2 1-192 0,4 0-144 16,2 2 192-16,3 2-192 0,2 3 144 0,5 0-144 15,1 3 0-15,1 0 144 0,2 1-144 0,1 2 0 16,0-1 0-16,1 0 0 0,0 10 0 0,-1-4 0 16,-2 2 0-16,-2 3 0 0,-4 2 128 0,-2 2-128 15,-1-2 0-15,-1 4 128 0,-1 2-128 0,3 3 128 16,-3-1-128-16,1 5 128 0,2 4-128 0,1 0 192 15,0 1-192-15,2 3 192 0,1-2-192 0,2 2 0 16,1 1 0-16,1-1 128 0,-1 1-128 0,3-1 0 16,2-3 0-16,3 0 0 0,1-5 0 0,2-2 0 15,2-3 0-15,1 1 128 0,2-1-128 0,0 2 0 16,3-2 0-16,0 4 0 0,4-3 128 0,-1 2-128 16,2 0 0-16,2 2 128 0,1 1-128 0,3 2 0 0,1-1 0 0,-1 4 0 15,1-4 0-15,1 1 0 0,3-1 0 16,2 0-176-16,1-5 48 0,3 3 0 0,4 1 0 15,3-3 0-15,3-1-48 0,1-5 0 0,6-6 0 0,-1-2 0 16,1-8 176-16,4 1-128 0,-2-6 128 0,3-2-128 16,0-5 128-16,-1-2 0 0,-1-6-144 0,3 0 144 15,0 0 0-15,3-4 0 0,-1-7 0 0,0 3 0 16,-1 2 0-16,-1-4 0 0,-2-3 0 0,2 0 0 16,-1-7 0-16,3 1 0 0,-1-2 128 0,1-1-128 15,-1 0 0-15,8-5 0 0,7-5 144 0,3 1-144 16,-2-4 128-16,0-3-128 0,0-3 160 0,0-4-160 15,2-5 240-15,4-1-48 0,2-2-16 0,4-3 0 16,4-2-16-16,0-6 0 0,0-2 0 0,1-7 0 16,-1-3-160-16,3-1 0 0,2-4 144 0,0-2-144 0,0 4 0 15,-4-2 0-15,-5-4 0 0,0 3 0 0,-1-2 0 16,1-2 0-16,0-3 0 0,-4 1 0 0,-2 1 0 0,-5-4 0 16,-4-1 0-16,-3-3 128 0,-2-7-128 0,-4-2 128 15,-4-4-128-15,-3-1 128 0,-2-2-128 0,-5-2 192 16,-3-3-64-16,-6 0 0 0,-5 0-128 0,-7 2 144 15,-8 3-144-15,-7 3 160 0,-7-1 48 0,-7 5 16 16,-4 5 0-16,-5 1 0 0,-3 5-224 0,-3 6-160 16,-4 0 32-16,5 7 0 15,-4 3-640-15,-2 3-128 0,2 1-32 0,0 7 0 16,2 1-1968-16,4 6-400 0,3 1-80 0,6 8-16 0</inkml:trace>
  <inkml:trace contextRef="#ctx0" brushRef="#br0" timeOffset="55559.74">23977 5562 18367 0,'0'-32'816'0,"-1"11"160"0,0-4-784 0,-2 1-192 16,-2 0 0-16,-1-5 0 0,-2-2 560 0,-1 3 64 16,-2-1 16-16,-1 1 0 0,0 1-288 0,-2 0-48 15,-2 2-16-15,1 0 0 0,-1-5-48 0,-2 1-16 0,0 1 0 0,-1-1 0 16,-1 2 32-16,-3-2 0 0,-3 5 0 0,0-5 0 15,-6 1-256-15,-1 0 176 16,-3-4-176-16,-1-1 160 0,-1-1 16 0,0 3 0 0,-3 1 0 0,-1-2 0 16,-1 0 128-16,-3 4 16 0,1-1 16 0,-5 2 0 15,-5 0-128-15,-3 5-16 0,-6-3-16 0,2 4 0 16,0 3 32-16,1 7 16 0,0 0 0 0,-3 4 0 16,-2-2-96-16,-5 4 0 0,-4 0-128 0,1 3 192 15,2 5-192-15,3 1 0 0,1 2 0 0,-1 3 0 16,-2-3 0-16,1 6 0 0,1-3 0 0,3 5 0 15,5 1 0-15,-1 5 0 0,-3 7 0 0,-1 1 0 16,-3 5 0-16,1 4 128 0,-1 1-128 0,2 8 0 16,0 2 0-16,0 9 0 0,3 2 0 0,-2 7 0 15,-1 1 0-15,3 4 0 0,5 4 0 0,0 2 0 0,6 3 0 16,2 2 0-16,7 3 0 0,2-3 0 0,5 2 0 0,1-4 0 16,1 1 0-16,3 2 0 0,1-3 160 0,2 2-160 15,5 0 160-15,1 0-160 0,1-1 128 0,3 0-128 16,2-7 0-16,1 1 144 0,2 0-144 0,2 2 0 15,0-1 144-15,2-1-144 0,2-2 144 0,-1 1-144 16,3-3 192-16,4-1-192 0,2-2 192 0,2 1-192 16,2 0 192-16,4-2-192 0,2 0 176 0,1 3-176 15,3 0 160-15,5-1-160 0,3-1 0 0,3 1 0 16,3 1 0-16,1-3 0 0,2-2 0 0,1 0 0 16,1-5 0-16,0-1 0 0,-3-3 0 0,2-2 0 15,1-2 0-15,0 1 0 0,0-2 0 0,3-3 0 16,-1-3 0-16,4-3 0 0,2-3 0 0,3-2 0 0,1-3 0 15,1-1 0-15,1-3 0 0,0-1 128 0,2 0-128 0,0-6 0 16,2-4 240-16,2 0-48 0,5-2-16 0,3-2 0 16,3-6-176-16,1-2 192 0,-1-5-192 0,2-2 192 15,1-2 64-15,3 1 0 0,0-5 16 0,3-2 0 16,2-6 192-16,0 0 48 0,-3-1 0 0,6-3 0 16,0-2 0-16,5-3 0 0,1 3 0 0,-3-5 0 15,-3-3-304-15,-2-1-48 0,4-3-16 0,4-2 0 16,2-1-144-16,1-7 128 0,-7-3-128 0,0-6 128 15,0-2-128-15,4-3 192 0,1-2-192 0,-3-5 192 16,-1 0-192-16,-4-3 192 0,-2-3-192 0,0-1 192 16,0 1-192-16,-2 1 0 0,-3 2 144 0,-7-3-144 0,-5-2 128 15,-5 0-128-15,-2-1 128 0,-3 0-128 16,-2 0 128-16,-4-5-128 0,-7 0 128 0,-2 1-128 16,-2 1 128-16,-6-6-128 0,-2 0 128 0,-4-3-128 0,-5 7 0 0,-4-3 0 15,-3 2 0-15,-6 2 128 0,-5-6-128 0,-3 2 144 16,-4-2-144-16,-4 0 160 0,-6 2-160 0,-4-1 0 15,-3-2 0-15,-2 1 128 0,-6 4-128 0,-2-2 0 16,-2-1 0-16,-4 2 0 0,0 4 128 0,-7 1-128 16,-7 1 128-16,-6-4-128 0,-5 1 192 0,-2 4-32 15,-4 4-16-15,-1 2 0 0,-3 8-16 0,-5 0 0 16,-6 5 0-16,0 7 0 0,2 3-128 0,3 10 0 16,2 4 0-16,-2 11-176 15,-4 7-1440-15,4 11-304 0,4 8-48 0</inkml:trace>
  <inkml:trace contextRef="#ctx0" brushRef="#br0" timeOffset="57010.04">2040 13083 18143 0,'-27'-9'800'0,"10"-2"160"0,-5 1-768 0,2-1-192 0,1-1 0 0,2 4 0 16,2-4 576-16,2 6 80 0,2-3 16 0,-1 5 0 15,5 1 96-15,7 3 32 0,0 0 0 0,0 0 0 16,0 0-336-16,0 0-64 0,14 3-16 0,7 0 0 16,7-1-64-16,8-2 0 0,11 0-16 0,4-1 0 15,3-6 192-15,9 4 32 0,9-4 16 0,8 5 0 16,7-1-112-16,2 1-32 0,2-3 0 0,4 2 0 16,5 2-16-16,6-2 0 0,6 1 0 0,3-3 0 15,-4-2 128-15,8 0 0 0,3 2 16 0,0-1 0 0,-4-5 48 0,0 5 16 16,0-3 0-16,-1 2 0 0,0-2-176 15,-5 3-32-15,-5 2-16 0,-4-1 0 0,-3 1-128 0,-6 3-32 16,-5 0 0-16,-6 1 0 0,-2 1-208 0,-4 2-288 16,-1 2 64-16,-10 0-10560 15,-6 0-2112-15</inkml:trace>
  <inkml:trace contextRef="#ctx0" brushRef="#br0" timeOffset="58559.08">9033 12832 2751 0,'-17'-2'256'0,"6"2"-256"16,-2 0 0-16,-4 2 0 0,-2 1 2112 0,2 3 384 15,-1-2 80-15,2 1 16 0,3 1-1696 0,0-1-320 16,1-1-80-16,2 1-16 0,3 0 32 0,7-5 0 16,-11 4 0-16,11-4 0 0,0 0 16 0,0 0 16 0,0 0 0 0,-1 12 0 15,1-12 48-15,4 8 16 16,-4-8 0-16,11 12 0 0,3-6 112 0,4 3 32 0,2-1 0 0,6-3 0 16,-1-5-32-16,6 0 0 0,1 0 0 0,7 0 0 15,4-1 48-15,4 1 16 0,4-2 0 0,5 2 0 16,4 2-160-16,5-2-48 0,5-3 0 0,-2 1 0 15,3 0-128-15,6 2-16 0,3 2-16 0,4-2 0 16,3-2-112-16,2 2-32 0,2 0 0 0,1 3 0 16,4 2-80-16,2 0 0 0,1-4-16 0,2 4 0 15,2 2-176-15,5 2 0 0,4-7 0 0,-1 3 128 16,-4 3-128-16,2-1 0 0,0 1 0 0,3-2 128 16,-4-6-128-16,0 2 0 0,0 3 0 0,0 0 0 15,0-5 0-15,-3 0 0 0,-5-1 0 0,2 6 128 16,2 1 192-16,-1-1 16 0,-3-7 16 0,-1 4 0 0,-1 6-64 0,1-3-16 15,2 0 0-15,2 0 0 0,-5-5-144 16,0 4-128-16,1 1 192 0,-1 0-192 0,-1-4 128 0,-1-1-128 16,-5-2 0-16,1 4 0 0,1 6 128 0,-1-6-128 15,4-3 0-15,-5 1 0 0,-2 3 0 0,0-1 0 16,-1 2 0-16,0-1 0 0,-1-7 144 0,0 3-144 16,-2 1 0-16,1 0 144 0,2 0-144 0,1-2 192 15,0-2-192-15,1 3 192 0,1 0 64 0,-1 0 0 16,0-1 16-16,2 0 0 0,-2-2-64 0,3 3-16 15,-3 6 0-15,4-4 0 0,1-2-64 0,1-2-128 16,-2 1 176-16,1 0-176 0,-3 1 160 0,0 0-160 16,7-2 128-16,-1 0-128 0,-2-3 128 0,2 5-128 15,1 1 0-15,0 0 128 0,-1-1-128 0,0 0 0 0,-2-1 0 0,2 1 0 16,1 0 0-16,0 0 128 0,3 1-128 16,0-3 0-16,-2 0 0 0,4 0 0 0,4-2 0 0,1 0 0 15,-4 3 0-15,4 1 0 0,-1-5 128 0,2 2-128 16,0-1 0-16,-2 2 0 0,2-3 0 0,0 1 128 15,2 1-128-15,0-4 0 0,0 7 0 0,2-4 0 16,-1 0 0-16,-1-3 0 0,-1 1 128 0,-1 3-128 16,2 1 0-16,1-3 192 0,2-2-192 0,-2 1 192 15,-4 3-192-15,4 0 0 0,0 0 0 0,-1-2-176 16,-4 1 176-16,3 1 0 0,3 3 0 0,0-2 0 16,-5-2 0-16,1 2 0 0,2 1 0 0,-2 1 0 15,-2-2 0-15,1 3 0 0,0-1 128 0,1 0-128 16,0-2 0-16,-3-1 0 0,-5 2 0 0,2 0 0 15,3 0 0-15,-2-1 0 0,1-2 0 0,-1 0 0 16,1 1 0-16,-1 1 0 0,1-1 0 0,-2-3 0 0,-4 2 0 16,3 3 0-16,3 0 0 0,-6 0 128 0,-2-3-128 0,0 2 0 15,0 1 0-15,4 1 0 0,2-1 0 0,-3 2 0 16,-1-1 0-16,0 1 128 0,3 0-128 0,-1 0 0 16,-3 0 0-16,-1 0 0 0,-3 1 0 0,4-1 0 15,3-1 0-15,-3 0 0 0,-6-1 0 0,-2 1 0 16,0 1 0-16,0 0 128 0,3-1-128 0,0 1 0 15,-4 1 0-15,1-1 0 0,-2 0 0 0,1 0 0 16,1 0 0-16,-2 0 0 0,-5-1 0 0,2 1 0 16,-3 0 0-16,1-1 0 0,1-3 0 0,-1 1 0 15,-1 1 0-15,0-1 128 0,-2 1-128 0,0-2 128 16,2 1-128-16,-2 1 128 0,-4-1-128 0,-1 1 144 0,-2 0-144 16,1 0 160-16,0-5-160 0,0 5 192 0,1-1-192 0,-2 3 192 15,-5 0-192-15,3 0 0 0,1 2 0 0,2-4 0 16,0 0 0-16,0 2 0 0,2 2 128 0,-5 1-128 15,-2-2 0-15,1-1 0 0,0 0 0 0,2-1 128 16,1-2-128-16,-2 2 0 0,0 2 0 0,-3-2 128 16,-2 2 0-16,2-1 0 0,0-1 0 0,-3 0 0 15,0 0 0-15,0 1 0 0,0 2 0 0,-2-1 0 16,-1 1-128-16,-1-1 128 0,-2-1-128 0,0 0 128 16,2-1-128-16,-2 2 0 0,2 1 0 0,-3 2 0 15,-5-2 0-15,1-1 0 0,-2-1 0 0,1-1 0 16,-2-2 0-16,-1-1 128 0,-3 2-128 0,-2 0 0 0,-3 1 128 15,-2 1-128-15,-3 0 128 0,-2 0-128 16,-2 0 128-16,-1 0-128 0,-3 0 128 0,0 0-128 0,-4 0 128 0,0 3-128 16,-3-1 0-16,-2-2 128 0,0-2-128 0,-4 0 0 15,-1 2 0-15,0 0 0 0,-4 0 0 0,-1 0 0 16,-11 0 0-16,0 0 0 0,13 2 0 0,-13-2 0 16,0 0 0-16,0 0-176 15,0 0-1648-15,-8 15-336 0,-6 0-64 0</inkml:trace>
  <inkml:trace contextRef="#ctx0" brushRef="#br0" timeOffset="59873.18">23090 11771 15663 0,'18'-17'1392'0,"-7"10"-1120"0,2-2-272 0,-2 1 0 15,-2-3 1136-15,0 6 160 0,-9 5 48 0,0 0 0 16,7-12-560-16,-5 5-96 0,-3-4-32 0,-3 5 0 15,-4-3-368-15,-3 1-80 0,-4-2-16 0,-6 3 0 16,-4-5 0-16,-6 3 0 0,-7-5 0 16,-2-2 0-16,-4-1 144 0,-3 2 32 0,-2 0 0 0,-5 3 0 15,-4-2-224-15,-7-1-144 0,-2 1 192 0,-4-4-192 16,-3-2 144-16,0 0-144 16,4 1 0-16,-6-2 144 0,-3 3-144 0,-4 1 192 0,0-7-192 0,-6 3 192 15,-3 2 0-15,1-1 0 0,-6-1 0 0,-1 5 0 16,-1-2-192-16,-3 2 0 0,-3-1 0 0,-1 1 0 15,-1-5 0-15,2 5 0 0,-4-1 0 0,-2 4 0 16,-5-1 0-16,3-1 0 0,4 0 0 0,-2 2 0 16,-1 4 0-16,3-2 0 0,1-1 0 0,-1 1 0 15,-2 5 0-15,1-2 0 0,-1 3 0 0,2-5 0 0,1 2 0 16,-3-2 0-16,-2 1 128 0,4 1-128 0,-1 3 0 16,4 3 0-16,-1 1 0 0,4-1 128 0,2 1-128 0,5 2 128 15,2 1-128-15,0 4 128 0,0 2-128 0,1-2 0 16,0 4 144-16,3-2-144 0,2 1 0 0,3-2 128 15,1 6-128-15,0-2 0 0,-1 1 0 0,4 2 0 16,0-4 0-16,3 4 0 0,-1 6 0 0,1 1 128 16,0-4-128-16,3 5 0 0,5 1 0 0,2 0 0 15,3 2 0-15,2 2-128 0,-1 5 128 0,1-2 0 16,0-1 0-16,5 4 0 0,3 7 0 0,4-3 0 16,4-4 0-16,3 4 0 0,3 2 0 0,6 3 0 0,2-4 0 15,1 3 0-15,3 3 0 0,-1-2 0 0,4 4 0 0,0 0 0 16,2 3 0-16,1 1 0 0,2-4 0 0,2 2 0 15,0 2 0-15,3-2 0 0,2 3 0 16,4-2 0-16,5 1 0 0,5-4-128 0,5 1 128 0,5-4 0 16,4-2 0-16,4-1 0 0,4 0 0 0,4-5-128 15,9-3 128-15,4-2 0 0,3 0 0 0,5 1 0 16,5 3 128-16,5-4 64 0,3-2 16 0,10 1 0 16,9-2 32-16,-2 1 0 0,2-4 0 0,3 5 0 15,0-3-80-15,10 2-16 0,4-2 0 0,2 1 0 16,-1-7-144-16,4 3 160 0,8 5-160 0,-3-2 160 15,1-2-160-15,-3-1 0 0,2-2 0 0,7 6 0 16,5-2 128-16,-1 1-128 0,-3-2 0 0,5 0 128 16,4 0-128-16,0-1 0 0,-2-3 144 0,4 0-144 15,3-4 176-15,-1-1-48 0,-6-3 0 0,5 0 0 16,2 4-128-16,0-9 128 0,1-2-128 0,-1 1 128 16,1 1 0-16,-5-1 0 0,-2-4 0 0,0-1 0 0,-2 0 0 15,-5-1-128-15,-3 0 192 0,-2-4-64 0,-4-3-128 0,1 1 128 16,1-5-128-16,-4 1 128 0,-4-5 64 0,-3-2 16 15,1 2 0-15,-2-4 0 0,-2-3 32 0,-3-3 0 16,1-2 0-16,-3-2 0 0,-4-1 48 0,-2-3 16 16,-3 0 0-16,-8-3 0 0,-2-5-304 0,-5-2 160 15,-2 4-160-15,-4-2 128 0,-2-6 192 0,-4-3 48 16,-6-4 0-16,-2-5 0 0,-2 3 272 16,-9-2 64-16,-4-4 16 0,-6 1 0 0,-6-4-48 0,-2 2-16 15,-6-3 0-15,-5 2 0 0,-5-3-176 0,-5 4-32 16,-4 4-16-16,-3 0 0 0,-6 0-240 0,-5 3-32 0,-2 3-16 15,-2 2 0-15,-6 1-144 0,-4 7 0 16,-5 5-192-16,0 4 192 16,0 6-2288-16,-2 6-336 0,-2 6-64 0</inkml:trace>
  <inkml:trace contextRef="#ctx0" brushRef="#br0" timeOffset="61331">16058 10448 2751 0,'0'0'128'0,"0"0"16"0,0 0-144 0,-9 0 0 0,-1 0 0 0,1 0 0 0,2 0 2496 15,7 0 448-15,-11-2 112 0,2 1 16 16,9 1-1552-16,-8-3-304 0,8 3-64 0,0 0-16 0,0 0-48 0,0 0 0 15,0 0 0-15,0 0 0 0,0 0-432 0,0 0-80 16,0 0-32-16,10 3 0 0,1 0-144 0,7-2-16 16,4 1-16-16,8 0 0 0,8-4 240 0,9 1 48 15,7 0 16-15,3-3 0 0,5-6-32 0,7 1-16 16,6-4 0-16,5 2 0 0,6 1-176 0,5-3-16 16,0 0-16-16,4 3 0 0,3-1 32 0,5 3 0 15,4-2 0-15,2 3 0 0,-1 1 0 0,7 2 0 16,2 3 0-16,2 0 0 0,3-1-240 0,3 2-32 15,2 2-16-15,3-1 0 0,2-1-160 0,1 3 0 16,1-1 144-16,-2 2-144 0,0-2 0 0,2 1 0 0,-1 1 0 16,-2 0 0-16,-1-1 0 0,-1 1 0 0,0 1 0 15,-1 2 128-15,-1 0-128 0,-5-2 0 0,-2 4 0 0,-2-4 0 16,1 2 0-16,-4 3 0 0,-5-2 0 0,0 0 128 16,-1-1-128-16,-4 2 0 0,-3-2 0 0,-3 6 0 15,-2-3 0-15,-2-1 0 0,2-6 0 0,-6 3 0 16,-2 3 0-16,-6-1 0 0,-3 0 0 0,-4-5 0 15,-3-2 0-15,-7-1 128 0,-5-1-128 0,-3 0 0 16,-4-3 0-16,-5-1 128 0,-4 1-128 0,-2 0 0 16,-1 0 224-16,-5-3-32 0,-5 0 0 0,-6-2 0 15,-4 2-16-15,-3 0-16 0,-2 0 0 0,-5 2 0 16,-2-2-160-16,-1 1 128 0,-9 6-128 0,7-9 128 16,-5-2-128-16,-3 3 0 0,-4-2 0 0,-4 4 0 15,-3-5 0-15,-4 5 0 0,-4-3 0 0,-7 3 0 0,-6-1-256 0,-4-1 80 16,-4 0 16-16,-4-1 0 0,-6 5 160 15,-5 0-208-15,-3 2 80 0,-7-2 128 0,-7 2-192 16,-6-1 192-16,-8 2-160 0,-4-1 160 0,-6 2-128 16,-3-2 128-16,-6-1 0 0,-2-3-144 0,-2 1 144 0,-9 1 0 15,-8-2 0-15,-1 2 0 0,1 0 0 0,-4 2 0 16,-5 2 0-16,2 0 0 0,5 2 0 16,-1 3 0-16,-3 3 0 0,3-2 0 0,5 3 0 0,1-1 0 15,-2 2 0-15,5-4 0 0,7 2 0 0,2-1 0 16,-1-3 0-16,3 0 128 0,-1 0-128 0,1 0 0 15,1-3 0-15,3 0 0 0,0-1 0 0,5 0 144 16,5 0-144-16,-1 0 0 0,2 0 128 0,2 0-128 0,3 0 0 16,5 0 0-16,4 0 0 0,8 2 0 0,4-1 128 15,4 1-128-15,3 0 0 0,4-1 0 0,3 0 0 16,5 2 0-16,6 1 0 0,3-2 0 16,6 1 0-16,3-1 0 0,5-2 0 0,3 1 0 0,6-2 0 0,4 1 0 15,3 0 0-15,11 0 0 0,-7-2 0 0,7 2 0 16,0 0 0-16,0 0 0 0,0 0 0 0,14 0 0 15,7 0 0-15,7 0 0 0,6-2 0 16,10 1 0-16,12-1 0 0,10-2 0 0,11 0 0 0,8 0-144 16,6 2 144-16,11-4 0 0,10 0 0 0,7 2-128 15,7 3 128-15,10 0 0 0,4-1 0 0,9 2-128 16,2 0 128-16,8 0 0 0,6 2 0 16,6-2 0-16,3 0 160 0,-1 1 16 0,1-1 0 0,2 1 0 15,2 1 32-15,3 0 16 0,2 1 0 0,-3 2 0 0,-3 0 96 16,0 0 32-16,-1 3 0 0,-1-2 0 0,-4 2 16 15,-2 3 0-15,-3 3 0 0,-5-5 0 0,-3-2-64 0,-3 1-16 16,0 5 0-16,-12-2 0 0,-10-4-80 16,-10-2-16-16,-7 2 0 0,-7 1 0 0,-6 3-192 0,-12-3 176 15,-11 1-176-15,-8-3 160 16,-10 7-1568-16,-10 0-320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7:53.10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932 2966 18431 0,'-17'-10'816'0,"8"2"160"0,-1 1-784 0,4-1-192 16,2-2 0-16,-1 2 0 0,1 1 704 0,4 7 112 0,-4-7 16 16,4 7 0-16,0 0-16 0,0 0 0 0,0 0 0 0,7-9 0 15,-1 3-304-15,3 2-64 0,2 2-16 0,5-2 0 16,-2 1-16-16,7 1 0 0,2-1 0 0,6-1 0 16,7-1 128-16,6 1 32 0,7 1 0 0,5 0 0 15,7 1-64-15,7-1-16 0,7-1 0 0,9 0 0 16,8-2 16-16,3-2 0 0,4 2 0 0,7 0 0 15,4-6-128-15,4 5-32 0,1-5 0 0,3 6 0 0,3 1-96 0,-34 0-32 16,7-2 0-16,5 0 0 0,5 3 0 0,4 1 0 16,-1-2 0-16,2-1 0 0,-3 3 160 0,0 1 48 15,-3 1 0-15,-2-2 0 0,-5-3-32 0,-3 3 0 16,-2 3 0-16,-5 1 0 0,-5-1-96 0,-2 0-32 16,-5-1 0-16,-2 1 0 0,-3 3-96 0,-3 0-32 15,-4 1 0-15,-3-2 0 0,-5 0-144 0,1-1 160 16,-4 1-160-16,-1-1 160 0,-2 0-160 0,-5 0 192 15,-2 1-192-15,-3 0 192 0,-1 0-64 0,-4 0-128 16,-1-1 192-16,-3 2-64 0,-3-1-128 0,-1 0 128 16,-4-2-128-16,-3 1 128 0,-3-1-128 0,-2 0 160 15,-3-1-160-15,-3 1 160 0,-7 0-160 0,0 0 192 0,0 0-192 0,0 0 192 16,0 0-192-16,0 0 160 0,-8-3-160 0,-4 1 160 16,-3 0-160-16,-3-1 0 15,-2-4 0-15,-4 2 128 0,-4 1-128 0,-4-2 0 16,-3 1 0-16,-4 2 0 0,-5 2 0 0,-3 0 0 15,-6 1 0-15,-6-4 0 0,-6-2 192 0,-3 1 0 16,-5 2 0-16,-7 2 0 0,-8 1-320 0,-3-2-64 16,-7 0-16-16,-8 2 0 0,-5 2 208 0,-5 1 256 0,-5-2-48 0,-48 4-16 15,10 3-192-15,12-3-288 0,8 1 64 16,4 5 16-16,2-3 208 0,1 1 0 0,1-4 0 0,1 6 0 16,3-1 0-16,3 0 0 0,3-6 0 0,1 7 0 15,6 1 0-15,3 0 0 0,5 1 0 0,5-4 0 16,7 2 0-16,8-2 0 0,7 1 0 0,8 4 0 15,3-2 0-15,11-2 0 0,5-4 0 0,6 3 0 0,7-1 0 0,7 1 0 16,8-4 0-16,6-1 0 0,5-3 0 0,13-1 0 16,0 0 0-16,0 0 0 0,0 0 192 15,0 0-64-15,16 0 0 0,5-3-128 0,8-2 0 0,10 0 0 16,1-4 0-16,11 2-192 0,9-3 192 0,10 1 0 16,7-4 192-16,10 2-192 0,11 4 0 0,8-4 0 15,5-2-160-15,8 0 160 0,7 1-128 0,8-1 128 16,4 1 0-16,6 1 0 0,2 6 0 0,0 0 0 15,-1-3 0-15,-37 4 0 0,16 2 0 0,5-2 0 16,6-1 0-16,2 1 0 0,1 0 0 0,-4 1 0 16,0-1 0-16,-3 0 0 0,-2-2 0 0,-4 3 160 15,-4 2-16-15,-6-4 0 0,-3-2 128 0,-5 2 32 16,-5-2 0-16,-5 3 0 0,-6 1-112 0,-4 2 0 16,-5-2-16-16,-6 2 0 0,-6 0-176 0,-5 1 128 15,-5 0-128-15,-6 0 128 0,-3 0-128 0,-6 2 0 16,-7 1 0-16,-3-3 0 0,-4 0 128 0,-5 0-128 15,-4 0 0-15,-5 0 128 0,-6 1-128 0,-1-1 128 0,-10 0-128 0,0 0 128 16,0 0-128-16,0 0 0 16,0 0 144-16,-12-1-144 0,-6-2 0 0,-5 1 128 15,-4-3-128-15,-5 2 0 0,-3 2 0 0,-5 1 0 0,-5 0 0 16,-8 1 0-16,-5 1 0 0,-7-2 0 0,-7-2 0 16,-7 2 0-16,-6 3 0 0,-5 1 0 0,-8-2 0 15,-8-1 128-15,-6 2 112 0,-6 0 16 0,-7 5 16 0,-52-1 0 16,13-3-416-16,2 2-96 0,2 2-16 0,1-2 0 15,-1 3 256-15,4-3 0 16,0-2 0-16,5 6 0 0,4 0 0 0,-1 2 0 0,3 0 0 0,3-1 0 16,2 0 0-16,7 3 0 0,7-2 0 0,5 1 0 0,3 3 0 15,6 0 0-15,9 1 0 0,8-1 0 0,7 0 0 16,9 0 0-16,6 1 0 16,10-5 0-16,10 0 144 0,7-3-144 0,5 0 0 0,11-3 144 0,8 2-144 15,10-5 0-15,12-3 0 0,0 0 128 0,0 0-128 0,20 0 0 16,12 0 144-16,13-1-144 0,18-3 0 0,13-3 0 15,12 2 0-15,15-3 128 0,14 0-128 16,14 3 0-16,10-2 0 0,10 0 0 0,7 2 0 0,4-1 0 16,6 2 0-16,0 0 0 0,-2 2 0 0,0-1 0 15,-4-2 0-15,1 0 0 0,-10-1 0 0,-44-1 0 16,10 1 0-16,3 1 128 0,-1-2-128 0,4 0 0 16,-1-2 0-16,-2 3 0 0,-3 2 0 0,-5 0 128 15,-5-1-128-15,-6 2 176 0,-7 1-176 0,-4-1 128 16,-9 3-128-16,-9-1 128 0,-8 0-128 0,-8-1 0 15,-7 2 144-15,-10 0-144 0,-6-1 128 0,-8 0-128 16,-7-3 128-16,-4 3-128 0,-5 1 0 0,-11 0 128 16,0 0-128-16,0 0 0 0,-9 0 0 0,-5 1 0 15,-5 0 0-15,-8 2 0 0,-6-3 0 0,-7 1 0 16,-7 0 0-16,-9 2 0 0,-8-2 0 0,-8 2 0 16,-10-2 0-16,-8 2 0 0,-8 3 0 0,-9-2 0 15,-8-3 0-15,-53 4 128 0,9 1-128 0,3 0 0 16,-1-1 0-16,2 2 0 0,2 0 0 0,0 4 0 0,0 2 0 0,7 1 128 15,5 1-128-15,5 3 0 16,4 2 0-16,4 0 0 0,7-2 0 0,10-1 0 0,10-3 0 0,10-5 0 16,10 1 0-16,12-3 0 0,12 1 0 0,11-5 128 15,8-1-128-15,13-2 128 0,10-1-128 0,7 0 128 16,8 1-128-16,0 0 0 0,18-2 0 0,10-1 0 16,9-4-800-16,11 3-224 0,9 2-64 0,13-1-12640 15,9 1-2528-15</inkml:trace>
  <inkml:trace contextRef="#ctx0" brushRef="#br0" timeOffset="6839.72">8266 14214 10127 0,'0'0'448'0,"0"0"96"0,1-8-544 0,-1 8 0 0,0 0 0 0,5-5 0 16,-3-4 1856-16,-2 3 272 0,0 6 48 0,0 0 16 0,0 0-864 0,-4-7-176 15,-1 0-48-15,-2 2 0 0,-1 2-320 0,1-1-64 16,-2-1-16-16,-2 1 0 0,-2 1 0 0,-2-1-16 16,-3 4 0-16,-1-1 0 0,-3-4-208 0,-8 2-32 15,-1 2-16-15,1 1 0 0,-1 0-64 0,1 1-16 16,-1 2 0-16,0-1 0 0,-1 2-112 0,1-2-32 15,2 1 0-15,4-3 0 0,-2-1 0 0,5 2 0 16,5 0 0-16,0 0 0 0,3-2 144 0,1 0 32 16,6 0 0-16,-1-1 0 0,8 2 32 0,0 0 16 15,-5-2 0-15,5 2 0 0,0 0-192 0,0 0-48 16,0 0 0-16,3 5 0 0,-3-5-192 0,6 8 0 16,2 2 128-16,-2 1-128 0,0-2 0 0,-2 6 0 0,1 2 0 15,-1 2 0-15,0 6 0 0,-3 5 0 16,-1 4 0-16,-2 3 0 0,-5 6 0 0,1 5 0 15,-6 4 0-15,1 6 0 0,-4 3 0 0,-2-3 0 16,2 2 0-16,-3 2 0 0,-1-1 0 0,-1 3 0 0,-1-3 0 0,0 1 0 16,-2-2 0-16,0-1 144 15,0 2-144-15,2-3 128 0,-1-4 0 0,2 0-128 16,-1-3 192-16,3-6-64 0,2 1 48 0,2-4 0 0,1 2 0 16,2-3 0-16,2-4-176 0,0-3 0 0,4-1 0 0,1-6 0 15,2 0 0-15,2-4 0 16,2 0 160-16,2-2-160 0,2-2 224 0,3-2-64 0,4-3-16 0,1-2 0 15,4 0 48-15,-1-5 0 0,3 2 0 0,1-1 0 16,1-2-32-16,2 1 0 0,1-5 0 0,-1 1 0 16,-1-2-160-16,0 0 192 0,0-2-192 0,-3 0 192 15,1-2-192-15,-2 1-224 0,0-5 48 0,0 0-11200 16,0-3-2240-16</inkml:trace>
  <inkml:trace contextRef="#ctx0" brushRef="#br0" timeOffset="7274.76">8663 14584 2751 0,'0'0'256'0,"0"0"-256"16,0 0 0-16,0 0 0 0,0 0 3872 0,5 9 736 15,2-6 128-15,4 1 48 0,1-1-3296 0,2-2-656 0,4 3-128 16,2-8-16-16,6-1 144 0,1-3 48 0,2-3 0 0,0-1 0 16,2-3 32-16,-4 0 16 0,0-2 0 0,-3 0 0 15,-2 1-160-15,-3 1-48 0,-4 1 0 0,-2 3 0 16,-4-3-160-16,-3-2-48 0,-2 4 0 0,-3 2 0 15,-2-3 64-15,-5 3 16 0,-3 2 0 0,-3 3 0 16,-3 1-80-16,-3 2-32 0,-5 2 0 0,-1 5 0 16,-2 1-224-16,-4 7-64 0,-1-2 0 0,-1 6 0 15,1 0-192-15,2 4 128 0,1 2-128 0,5-2 0 0,3 2 0 0,2 1 0 16,4 0 0-16,5-4 0 0,3-3 0 0,3 1 0 16,5 0 0-16,3-2 0 0,2 1 0 15,3-2 0-15,3-1 0 0,7 7 0 16,1-6-1216-16,0 0-192 0,5-1-48 15,-2-1-13936-15</inkml:trace>
  <inkml:trace contextRef="#ctx0" brushRef="#br0" timeOffset="7663.03">8917 15481 24879 0,'0'0'2208'0,"0"0"-1760"15,0 0-448-15,6-9 0 0,-3 1 768 0,-3 8 64 0,0 0 0 0,-4-12 16 16,0-2 256-16,-1 2 48 16,-1 3 16-16,-3-1 0 0,-1 3-336 0,-3 4-80 0,0 1-16 0,-1 0 0 15,-2 0-208-15,-1 6-32 16,-2 1-16-16,1 2 0 0,2 3-208 0,-1 4-32 0,2-1-16 0,1 5 0 15,-2 0-96-15,2 3 0 0,1 1-128 0,3 1 192 16,-2 6-64-16,3-3-128 0,0 0 176 0,3 1-176 16,0 3 128-16,2 2-128 0,1-1 0 0,1 2 0 15,1 0 0-15,1-10 0 0,-2 1 0 0,2 8 0 16,0-3 0-16,0-2 0 0,0-3 0 0,2-5 0 16,1 1 128-16,0-2-128 0,-2-4 0 0,0 0 0 0,1-3 0 0,-2 1 0 15,0-12 0-15,0 0 0 16,0 0-1344-16,0 0-160 0,-5 5-32 0,-4-4-8816 15,-3-6-1744-15</inkml:trace>
  <inkml:trace contextRef="#ctx0" brushRef="#br0" timeOffset="7789.07">8369 15972 18431 0,'13'-7'1632'0,"0"2"-1312"0,6-1-320 0,1 0 0 0,2-3 992 0,3 4 128 15,2-7 32-15,4 6 0 0,4-3-144 0,3 0-32 16,1-6 0-16,6-1 0 0,3 2-416 0,2 3-96 15,-2 0-16-15,-2 0-8448 16,-7 2-1680-16</inkml:trace>
  <inkml:trace contextRef="#ctx0" brushRef="#br0" timeOffset="8408.52">9728 14089 28623 0,'-5'-16'1264'0,"5"6"272"0,0 10-1232 0,5-9-304 16,0-4 0-16,3-1 0 0,2 4 0 0,1 0 128 15,2 4-128-15,1-4 0 0,0-2 224 0,4 3-64 16,3 0-16-16,1 1 0 0,2 3-144 0,0-1 160 16,-1 1-160-16,0 2 160 0,-1 2-160 0,-2 1 0 15,-2 1 0-15,-3 3 0 0,-1 1 0 0,-3 6 0 16,0 6 0-16,-3 5 0 0,-1 3 0 0,-2 4 0 15,-1 6 0-15,-4 5 0 0,-4 7 192 0,-2 7-32 16,-2 4-16-16,-5 6 0 0,-1 4 48 0,-2 4 16 16,-2 1 0-16,0-2 0 0,0-2-80 0,4-2-128 15,4 2 176-15,3 0-176 0,4 1 144 0,3-6-144 16,1-5 0-16,4-3 144 0,4 0-144 0,5-2 0 16,4 0 0-16,2-5 0 0,2 1 128 0,0-4-128 15,-2-1 128-15,2-3-128 0,-1-5 0 0,-1-1 128 16,2-1-128-16,-3-2 0 0,-2-2 0 0,-2-6 128 15,-1 2-128-15,-1-3 0 0,-3-1 192 0,-3 3-64 0,-3-5 0 16,-2 1 0-16,-4-2 320 0,-2-1 48 16,-4 2 16-16,-5-6 0 0,-1 0 352 0,-5-1 80 0,-4 1 16 15,-4-2 0-15,-3-3-192 0,-5 2-48 0,-4-2 0 16,-2-1 0-16,1-3-400 0,0-3-64 0,1-5-32 0,3 1 0 16,6 0-928-1,3-4-176-15,4-7-32 0,7 1-10720 0,3-5-2128 0</inkml:trace>
  <inkml:trace contextRef="#ctx0" brushRef="#br0" timeOffset="8696.96">11116 14826 23951 0,'0'0'2128'0,"0"0"-1696"15,-8-8-432-15,8 8 0 0,0-9 816 0,5-2 80 16,3 4 0-16,4-1 16 0,3 2-144 0,4-1-48 15,5-3 0-15,4 4 0 0,4 0-368 0,3 1-80 0,3-1-16 0,6 3 0 16,4-1-96-16,-2 3-32 0,-3 1 0 0,-2 0 0 31,-6 1-1136-31,-6 5-224 0,-4 2-48 0</inkml:trace>
  <inkml:trace contextRef="#ctx0" brushRef="#br0" timeOffset="8822.77">11313 15198 26719 0,'0'0'2368'0,"0"0"-1888"0,0 0-480 0,6-7 0 15,5 2 848-15,1 3 80 0,6-6 16 0,9 2 0 16,3-2-368-16,7-2-80 0,6-3-16 0,4 2 0 0,2-3-480 16,4 0 0-16,3 0 0 0,-3 1-14096 15</inkml:trace>
  <inkml:trace contextRef="#ctx0" brushRef="#br0" timeOffset="10558.91">14821 15431 8287 0,'0'0'368'0,"0"0"80"0,2 12-448 16,-2-2 0-16,0-1 0 0,0-9 0 0,-2 11 2000 0,1 1 320 15,-3-2 64-15,2 0 16 0,2-10-800 0,0 0-176 16,-2 8-16-16,2-8-16 0,0 0 48 0,0 0 16 16,0 0 0-16,0 0 0 0,3-9 16 0,3-6 0 15,1-4 0-15,3-8 0 0,3-2-336 0,1-7-64 16,3-6-16-16,4-2 0 0,0-8-512 0,2-1-96 16,1-3-32-16,4-6 0 0,2-4-160 0,1-6-48 15,5-7 0-15,1 0 0 0,2-6-48 0,-1 1-16 16,-1 0 0-16,-1 3 0 0,-2 4-144 0,-2 9 0 15,-2 8 0-15,-2 4 0 0,-2 4 0 0,-5 5 0 16,2 9 0-16,-4 4 0 0,-1 4 0 0,-3 6 0 16,-2 6 0-16,-2 4 0 0,0 6 0 0,-1 2 0 15,-10 6-128-15,10 9 128 0,-2 4-192 0,-1 10 48 0,-4 10 0 16,-1 5 0-16,-2 5-64 0,-1 8-16 16,-1 5 0-16,-2 10 0 0,0 7 96 0,-1 4 128 0,-2 2-208 15,2 4 80-15,2 4 128 0,0-3 0 0,2-2 0 0,1-10-128 16,2-10 128-16,2-5 0 0,2-3 0 0,1-8 0 15,-1-10 0-15,3-4 0 0,1-4 0 0,2-6 0 16,-1-4 0-16,1-6 0 0,-2-3 128 0,2-5-128 16,0-5 256-16,2-6 0 0,2-4-16 0,2-8 0 15,1-7 96-15,0-4 32 0,2-9 0 0,-2-6 0 16,-1-7-112-16,1-5-32 0,0-11 0 0,2-3 0 16,-3-4-80-16,4-7-16 0,1-2 0 0,-1-4 0 0,3 0-128 0,3 1 0 15,1-1 0-15,3 4 128 0,-1 6-128 0,2 10 0 16,-1 8 0-16,0 5 0 0,-3 5 0 0,2 9 0 15,-5 7 0-15,0 6 0 0,-3 7 0 0,-4 5 0 16,1 8 0-16,-2 4 0 0,-4 12 0 0,0 6 0 16,0 6 0-16,-1 10 0 0,-3 9 0 0,-4 8 0 15,-2 10-128-15,-2 7 128 0,-2 6 0 0,-1 6 0 16,-1 10-144-16,-3 5 144 0,-3 4 0 0,2 3 0 16,0-3 0-16,3-1 0 0,0-1 0 0,2-10 0 15,1-8 0-15,1-7 0 0,-2-4 0 0,0-5 0 0,-1-1 0 16,0-7 0-16,0-6-192 0,2-5-96 15,-3-6-16-15,1-7-11536 16,2-2-2304-16</inkml:trace>
  <inkml:trace contextRef="#ctx0" brushRef="#br0" timeOffset="11249.5">18884 13719 17791 0,'11'-9'784'0,"-6"6"176"0,2-1-768 0,-3 1-192 15,-1-2 0-15,-3 5 0 0,0 0 960 0,0 0 176 16,-3-10 16-16,-5 6 16 0,-1 3 96 0,-5-2 16 16,-5 1 0-16,-1 1 0 0,-7-1-432 0,-12 2-80 15,2 0 0-15,-1 0-16 0,-1-1-80 0,0 2-16 16,0 2 0-16,-2 1 0 0,-2-1-144 0,-3 0-48 0,-1 0 0 0,1-2 0 16,3-2-144-16,0 1-16 0,5 0-16 0,5 0 0 15,3-2-128-15,4 1-32 0,3 1 0 16,5-1 0-16,1 1-128 0,5 0 192 0,1 0-192 15,1 1 192-15,10-1 16 0,0 0 16 16,0 0 0-16,0 0 0 0,0 15-96 0,4 1 0 0,4 1-128 0,2 4 192 16,1 2-192-16,2 4 0 0,1 3 0 0,1 4 0 15,1 4 0-15,-2 8 0 0,-2 6 0 0,0 4 0 0,-5 6 0 16,-3 4 0-16,-4 4 0 0,-2 3 0 0,-3 4 0 16,-4 3 0-16,-4-1 0 0,-4 4 0 0,-2 1 0 0,-4-4 0 15,-3 2 0-15,-2-4 0 0,-1-4 0 0,-3-5 0 16,-4-2 0-16,3-8 0 0,0-1 0 0,3-4 176 15,3-2-176-15,0-3 160 16,6-6-160-16,4-3 0 0,6-5 0 0,3-6 0 0,5-1 128 0,6-5-128 16,2-2 0-16,5-1 128 0,5-8-128 0,1-2 0 15,4-4 0-15,3-4 0 0,5-4 0 0,2-4 0 16,2-5 0-16,0 2-176 16,2-2-1216-16,-1 0-240 0,2 0-48 0,-4-2-12928 0</inkml:trace>
  <inkml:trace contextRef="#ctx0" brushRef="#br0" timeOffset="11659.69">19676 13857 23039 0,'-4'-17'2048'0,"1"1"-1648"0,2-1-400 0,-1 0 0 16,-2 2 832-16,-3 4 64 0,2 2 32 0,-4 5 0 15,-2-1-240-15,-2 2-48 0,-2 5-16 0,-3 3 0 0,-3 0-64 0,-6 4-16 16,-6 1 0-16,-3 6 0 0,-1 4-160 15,-1 4-16-15,-2 1-16 0,4 1 0 0,6 2-96 16,4-1-32-16,4 4 0 0,7-2 0 0,5-5-80 0,8 4-16 16,-1-4 0-16,9-2 0 0,6-3 224 0,4 0 32 15,3-4 16-15,7 1 0 0,6 0-128 0,1-7-16 16,2-1-16-16,3-6 0 0,2 1-112 0,-2-2-128 16,-4-2 176-16,-11 0-176 15,0-1-1248-15,-1 0-352 0,-2 1-80 0,5-2-12528 0</inkml:trace>
  <inkml:trace contextRef="#ctx0" brushRef="#br0" timeOffset="11817.51">19971 14210 22111 0,'0'0'1968'0,"0"0"-1584"0,0 0-384 0,-3 10 0 16,-1 2 1760-16,-1-1 272 15,0 3 48-15,-3 4 16 0,0 2-816 0,-1 3-176 0,-1 2-16 0,-1-2-16 16,1 0-656-16,0 1-128 0,0-2-32 0,0 0 0 16,1-1-1456-1,0 2-288-15,1 0-64 0</inkml:trace>
  <inkml:trace contextRef="#ctx0" brushRef="#br0" timeOffset="12325.43">19101 15325 11967 0,'0'0'1072'0,"0"-9"-864"0,0 9-208 0,-1-9 0 16,-2-3 2976-16,0 7 544 0,-3-1 128 0,0 2 0 15,-2-1-1760-15,0 3-352 0,-3-1-80 0,-1 3-16 16,-2 3-576-16,-4 0-112 0,-4 8-32 16,-1-3 0-16,-1 6-256 0,-1 2-48 0,-1 4-16 0,-2 0 0 15,2 5-128-15,2 0-16 0,2-5-16 0,7 3 0 0,6 0-240 0,4 0 128 16,4-3-128-16,4-1 0 0,5 2 176 0,5-2-176 15,6 0 192-15,4-5-192 0,1-2 128 16,9-4-128-16,-1 0 0 0,1-6 0 16,1-3-736-16,0-4-208 0,2 0-32 0,-2 2-9040 15,1 1-1808-15</inkml:trace>
  <inkml:trace contextRef="#ctx0" brushRef="#br0" timeOffset="12704.87">19472 15645 23951 0,'0'0'2128'0,"0"0"-1696"16,0 0-432-16,11-5 0 0,0 0 928 0,0 2 96 16,1 3 32-16,3-2 0 0,0-2-160 0,4 0-16 15,2 3-16-15,-1 2 0 0,-1 4-64 0,-1-1-16 16,-3-1 0-16,-2 3 0 0,-5 7-416 0,-3 2-96 15,-5 0-16-15,-3 2 0 0,-3-1 128 0,-6 2 0 0,-3 2 16 0,-3 1 0 16,-3 3 64-16,-1 0 16 0,-1 0 0 16,2-4 0-16,-1-3-96 0,4-1 0 0,5 2-16 0,6-4 0 15,3-2-48-15,8-2-16 0,3-3 0 0,10 0 0 16,3-5 96-16,10-2 32 0,6-2 0 0,5-5 0 16,2 0-208-16,4-2-32 0,5 0-16 0,2-4 0 15,-1 3-368-15,-1-3-64 0,-3-2 0 0,-16 8-16 16,0-6-2896-16,0 0-576 15</inkml:trace>
  <inkml:trace contextRef="#ctx0" brushRef="#br0" timeOffset="13401.81">20287 13236 21183 0,'-4'-12'1888'15,"2"3"-1504"-15,1-3-384 0,1 1 0 0,1-2 896 0,3-1 128 16,1 1 0-16,2 3 16 0,5-1-144 0,7 1-16 16,5-1-16-16,5 3 0 0,4 2-352 0,5 3-64 15,3-5 0-15,2 2-16 0,1-1-48 0,0 1-16 16,0 3 0-16,1 3 0 0,-2 0 32 0,-12 3 16 16,2 2 0-16,-3 1 0 0,2 6-96 0,-4 1 0 15,-4 2-16-15,-5 3 0 0,-5 7-304 0,-5 4 160 16,-6 9-160-16,-6 9 128 0,-7 8 96 0,-14 30 16 15,-8-5 0-15,-2 6 0 0,-3 0-16 0,-3 3 0 16,2-3 0-16,0 2 0 0,0 0-224 0,5-7 0 16,4-1 0-16,3-2 0 0,2 1 0 0,3-1 128 15,3-1-128-15,2-4 0 0,6-4 0 0,5 0 128 16,4-6-128-16,6 5 0 0,6-1 128 0,7-1-128 16,5-2 0-16,5 0 0 0,4-1 0 0,5 1 0 15,3-1 0-15,5 0 0 0,1-2 0 0,2 3 0 16,3-2 0-16,-3-1 0 0,-3-4 0 0,-3-2 0 0,-7-4 0 15,-6-5 0-15,-1 1 0 0,-6-2 0 0,-5-3 0 0,-5-1 0 16,-3-3 0-16,-4-1 176 0,-1-5-176 0,-4-3 160 16,-4-4 528-16,-1 5 96 0,-4-5 32 15,-2 3 0-15,-1-5-16 0,-5 2 0 0,-6 0 0 0,-3 0 0 16,-3-1-144-16,-3-1-16 0,-5 1-16 0,-2 2 0 16,-4-4-80-16,-2 3-16 0,-2-3 0 0,-2 0 0 15,-2 1-384-15,0 1-144 0,0 0 0 0,-5-3 144 16,-4-2-848-1,2 0-192-15,1 0-16 0,1-4-12208 0,4-2-2448 0</inkml:trace>
  <inkml:trace contextRef="#ctx0" brushRef="#br1" timeOffset="17017.98">4024 15503 5519 0,'0'0'240'0,"-5"10"64"16,3 1-304-16,-1 2 0 0,-2-4 0 0,1 2 0 0,-1-2 2880 0,1 3 512 16,-3-3 96-16,0-1 32 0,1-2-1600 0,6-6-304 15,-5 7-64-15,5-7-16 0,0 0-288 0,0 0-64 16,0 0-16-16,0 0 0 0,0 0-16 0,0-15 0 16,1-4 0-16,3-4 0 0,4-1-256 0,1-2-64 15,1-3-16-15,2-3 0 0,2-2-352 0,2-2-64 16,-1 0-16-16,3-4 0 0,-2 1-208 0,0-8-48 15,-1-5-128-15,1-4 192 0,1-1-192 0,1-7 144 16,1-3-144-16,0-3 128 0,0 0-128 0,1 0 0 16,1 0 144-16,0 5-144 0,1 4 0 0,2 5 0 15,-3 4 0-15,0 4 0 0,-3 6 0 0,-2 2 0 16,-2 7 0-16,0 5 0 0,-1 6 0 0,-3 4 0 0,-2 5 0 16,-1 4 0-16,-7 9 0 0,0 0-128 0,9-5 128 0,-9 5 0 15,8 10-176-15,-2 8 176 0,-1 4-208 0,-1 9 80 16,0 9-32-16,0 8 0 15,1 5 0-15,-3 6 0 0,1 8 32 0,-1 3 0 0,1 0 0 0,-1 4 0 16,1 2 128-16,0-3 0 0,-1-7 0 0,2-8 0 16,1-6 0-16,-1-5 0 0,1-7 0 0,-1-6 0 15,0-9 0-15,1 0 0 0,0-5 0 0,1-5 0 16,3-6 0-16,1-3 0 0,2-1 160 0,0-7-160 16,4-7 448-16,3-5-16 0,2-8 0 15,0 0 0-15,0-8-48 0,-2 1 0 0,-1-5 0 16,1-7 0-16,1-2-208 0,1-3-48 0,-1-1-128 0,-2-8 192 15,0-6-192-15,1 0 176 0,-1-5-176 0,3 2 160 16,1 0-160-16,2 4 0 0,1-1 0 0,1 5 0 16,0 3 0-16,1 8 0 0,-1 9 0 0,-5 4 0 15,-1 1 0-15,-2 11 0 0,-2 5 0 0,-2 7 0 0,-4 3 0 0,1 5 0 16,-1 6 0-16,-2 7 0 0,-3 14 0 0,0 10 0 16,-4 8 0-16,-1 9 0 0,-1 7 0 0,0 11-144 15,-2 10 144-15,-1 3 0 0,-1 9-144 0,0 1 144 16,1 0 0-16,2-4-144 0,1-7 144 0,1-11 0 15,0-5 0-15,2-11 0 0,1-1 0 0,1-8 0 16,2-5 0-16,2-3 0 0,-3-9 0 0,0 1 144 16,0-5-144-16,-1-7 0 0,1-4 0 0,-1-9 0 15,-4-7 0-15,0 0 0 16,5-10-2128-16,0-5-384 16</inkml:trace>
  <inkml:trace contextRef="#ctx0" brushRef="#br1" timeOffset="17208.24">5461 14628 33167 0,'0'0'2944'0,"2"-7"-2352"0,-2 7-464 0,9-8-128 16,4-2 0-16,2 3 0 0,4 2-176 0,4-2 176 15,3 2 0-15,4-3 208 0,3-4-16 0,0-1 0 16,3 4-64-16,-2-3-128 0,-1 5 176 0,-4-5-176 16,-3 1 0-16,-5 3 0 0,-2-1-192 0,-3 3 48 15,-2 2-2704-15,-5-4-544 16</inkml:trace>
  <inkml:trace contextRef="#ctx0" brushRef="#br1" timeOffset="17379.43">6187 13862 33167 0,'0'0'2944'0,"0"0"-2352"15,3 12-464-15,0 4-128 0,-3 5 0 0,-1 5 192 16,-2 7-64-16,-1 6 0 0,-1 7 224 0,-2 2 48 16,-4 2 16-16,3 2 0 0,-1 1-224 0,-2 2-32 15,1 1-16-15,0 4-10624 16,4-1-2128-16</inkml:trace>
  <inkml:trace contextRef="#ctx0" brushRef="#br1" timeOffset="18509.91">12358 15601 17503 0,'-17'13'768'0,"6"-4"176"0,-2 2-752 0,2-4-192 0,1 1 0 0,1-2 0 0,0 2 928 15,9-8 160-15,-8 5 16 0,8-5 16 0,0 0 544 0,0 0 128 16,4-12 0-16,-1-4 16 0,3-4-384 0,4-5-80 16,4-9 0-16,3 0-16 0,4-3-448 0,3-2-96 15,3-7-16-15,2 0 0 0,3-5-224 0,0-4-48 16,0-4-16-16,-1-5 0 0,0-8-96 0,-1-7 0 16,0-2-16-16,-1-5 0 0,-4 3-208 0,3 2-32 15,0 6-128-15,1 7 192 0,-1 3-192 0,0 7 0 16,-1 4 0-16,0 8 0 0,-3 7 0 0,1 5 0 15,-2 4 0-15,-2 4 0 0,-4 3 0 0,-1 6 0 16,-2 7 0-16,-3 4 0 0,-5-1 0 0,-6 7 0 16,0 0 0-16,12 6 0 0,-6 9 0 0,1 4-192 15,-2 2 192-15,-4 11-160 0,1 5 32 0,0 10 0 16,-4 9 0-16,1 5 0 0,-1 6 128 0,2 5-192 16,-3-1 192-16,3-1-192 0,-1-2 192 0,0-4 0 15,-1-3 0-15,2-6 0 0,-1-7 0 0,1-2 0 16,-1-9 0-16,1-6 0 0,1-7 0 0,2-3 0 15,2-5 0-15,0-3 0 0,2-7 128 0,2-2 0 16,1-5 0-16,3-4 0 0,0-7 400 0,1-5 96 0,1-6 16 0,0-5 0 16,1-7-192-16,0-1-48 0,3-6 0 0,0-5 0 15,-1-7-256-15,1-4-144 0,1-2 160 0,5 0-160 16,0-6 0-16,3 6 128 0,2 1-128 0,2 7 0 16,1 7 0-16,-2 7 0 0,-2 7 0 0,-2 11 0 15,-3 4 0-15,-4 10-128 0,-3 8 128 0,-2 7 0 16,-1 8-176-16,-3 11 176 0,-3 5-160 0,-3 7 160 15,0 2-160-15,-5 6 160 0,0 5-160 0,0 5 160 16,-5 1-144-16,0 5 144 0,-1 3-128 0,-2-4 128 0,0-4 0 16,0-4 0-16,-1-7 0 0,1-2 0 0,0-8-144 0,2-2 144 15,-4-4-160-15,3-7 160 16,2-7-1584-16,3-5-208 0,2-13-64 0,0 0-14528 16</inkml:trace>
  <inkml:trace contextRef="#ctx0" brushRef="#br1" timeOffset="18767.5">13954 14037 28559 0,'0'0'1264'0,"0"0"272"0,0 0-1232 0,0 0-304 0,4-10 0 0,-4 10 0 16,12-3 416-16,0 2 32 0,2-1 0 0,4 0 0 15,5 1 240-15,0 1 48 0,5 0 16 0,1-5 0 16,2-1-272-16,2 2-48 0,-3-3-16 0,-1 2 0 16,-1-1-208-16,-10 2-32 0,-1-1-16 0,-1 1 0 15,-1 2-160-15,-1-1 0 0,-3-3 0 0,-2 2-176 16,-2 1-2000-16,-7 3-384 0</inkml:trace>
  <inkml:trace contextRef="#ctx0" brushRef="#br1" timeOffset="18978.41">14802 13268 31327 0,'0'0'1392'0,"0"0"272"0,0 0-1328 0,-4 8-336 15,1 6 0-15,-4 3 0 0,0 6 656 0,-4 9 64 16,0 4 16-16,-4 2 0 0,0 6 192 0,1 3 32 16,0 6 16-16,1-1 0 0,0 1-416 0,0 3-96 15,1 0-16-15,3 0 0 0,0 2-448 0,1-3 0 16,2-3 0-16,0-4 0 16,0-2-1216-16,1-5-320 0,0-1-80 0</inkml:trace>
  <inkml:trace contextRef="#ctx0" brushRef="#br1" timeOffset="20050.59">4683 18256 20271 0,'-24'1'896'0,"11"-2"192"0,0-3-880 0,1 1-208 16,0 5 0-16,1-4 0 0,-2-1 1056 0,8-1 160 15,5 4 48-15,0 0 0 0,0 0 64 0,0 0 16 16,16-5 0-16,5-2 0 0,3 2-624 0,6 1-112 16,5-4-32-16,4 0 0 0,-1-2-240 0,7 2-48 15,3-1-16-15,7 3 0 0,1 2-96 0,3 0-32 16,5-1 0-16,-2 3 0 0,-1 0-144 0,-2 0 0 15,-5 1 0-15,-2 2 0 16,-3 3-720-16,-6 3-240 0,-4 0-32 0</inkml:trace>
  <inkml:trace contextRef="#ctx0" brushRef="#br1" timeOffset="20241.55">4840 18600 26079 0,'-11'8'1152'0,"11"-8"256"0,0 0-1136 16,0 0-272-16,0 0 0 0,8 7 0 0,4-4 448 0,7 1 48 0,7-2 0 0,4-2 0 16,10-2 112-16,7-2 32 0,6 1 0 0,6 0 0 15,3-4-240-15,1 2-32 0,1-4-16 0,0 4 0 16,-2 3-352-16,1 0 144 0,0 2-144 0,-4-1 0 16,-1 0-1280-1,-7 0-352-15,-7-1-80 0</inkml:trace>
  <inkml:trace contextRef="#ctx0" brushRef="#br1" timeOffset="20567.74">5313 17996 8287 0,'0'0'736'0,"7"-7"-592"16,2-2-144-16,6 3 0 0,4-3 4224 0,6 4 832 15,6 1 144-15,4 1 48 0,6 2-3776 0,6 2-768 16,5 2-128-16,4 4-48 0,1 4 32 0,1-1 0 0,-5 4 0 0,3 2 0 16,-7 3-112-16,0 5-32 15,-6 2 0-15,-4 8 0 0,-7 3-144 0,-3 5-16 0,-4 4-16 0,-8 2 0 16,-7 0 80-16,-6 4 32 0,-5 1 0 0,-8-1 0 16,-7-4 208-16,-5-5 32 0,-7 0 16 0,-5-1 0 15,-4-3 192-15,-2-1 32 0,-7-3 16 0,-1 0 0 16,-2-4-400-16,-1 0-96 0,2-7-16 0,2-2 0 31,2-6-992-31,5-1-208 0,6-2-32 0,7-5-16512 0</inkml:trace>
  <inkml:trace contextRef="#ctx0" brushRef="#br1" timeOffset="21356.04">9039 17437 9215 0,'0'0'400'0,"5"-5"96"0,1-4-496 0,-2 4 0 0,3-2 0 0,-7 7 0 16,5-8 2512-16,-5 8 416 0,0 0 80 0,0 0 0 15,0 0-1392-15,0 0-272 0,-5-5-64 0,-4 4-16 0,-7 2-448 16,1 3-96-16,-3-2-16 0,-5 5 0 15,-2 0-208-15,-4 1-48 0,-2 3-16 0,-4 3 0 0,-5-2-48 0,0 0 0 16,-4 4 0-16,0-4 0 0,-2 0 736 0,0 0 144 16,2 1 16-16,-1-1 16 15,-3 2-1680-15,4-2-320 0,3-5-80 0,4 2-16 16,3-3 800-16,3 0 0 0,5 3 0 0,4-5 192 0,3-1-192 0,4 0 176 16,3 4-176-16,3-5 160 0,9-2-32 0,0 0 0 15,0 0 0-15,2 14 0 0,3-1-128 0,4 5 160 16,2-2-160-16,6 8 160 0,0 3-160 0,5 6 0 15,1 4 0-15,0 7 0 0,-4 3 0 0,1 7 0 16,-2 3 0-16,-4 7-176 0,-3-3 176 0,-3 5 0 16,-5 2 0-16,-3 5 0 0,-6-1 0 0,-1 3 0 0,-5 0 0 0,-3-4 0 15,-5-2 0-15,-3-3 0 0,-1-4 0 16,0 1 0-16,-1-7 0 0,4-2 224 0,-1 0-48 16,2-5-16-16,0-3-32 0,2-3 0 0,0-5 0 0,1 1 0 15,2-1-128-15,1-1 128 0,0-1-128 0,4-3 128 16,2-3-128-16,5-4 0 0,3 4 0 0,3-6 0 15,4-5 208-15,4-3-32 0,4-3-16 0,6 0 0 16,3-9 32-16,5-3 16 0,3-4 0 0,5-4 0 16,3-2-208-16,5-1 0 0,3-4 0 0,-1-3-160 15,-1-2-2112 1,-1 2-416-16</inkml:trace>
  <inkml:trace contextRef="#ctx0" brushRef="#br1" timeOffset="21700.39">9991 17521 20271 0,'-8'-8'1792'0,"1"3"-1424"15,-3 0-368-15,-4 0 0 0,-3 3 816 0,-3 2 80 0,-2 3 32 0,-5 4 0 16,-3-2 64-16,1 6 16 16,-4 1 0-16,-2 4 0 0,0 8-224 0,2 1-32 0,1 0-16 0,1 3 0 15,5-1-224-15,3-1-64 0,4 1 0 0,5-1 0 16,5-6 80-16,5-1 16 0,4 1 0 0,4-2 0 15,2-4-160-15,6 1-16 0,4-1-16 0,5-2 0 16,1-1-176-16,4-5-48 0,2 1 0 0,2-3 0 31,0-3-448-31,0-1-112 0,1-1-16 0,2-1-9712 0,0 1-1936 0</inkml:trace>
  <inkml:trace contextRef="#ctx0" brushRef="#br1" timeOffset="22035.73">10290 17817 23039 0,'6'-4'2048'0,"2"-1"-1648"0,-8 5-400 0,0 0 0 15,10-6 1056-15,-10 6 128 0,0 0 32 0,0 0 0 16,0 0-112-16,-1 14-16 0,-4 4 0 0,-3 2 0 16,-2 4-368-16,-2 0-80 0,-2 1 0 0,0 3-16 15,0-3-320-15,2 4-64 0,-1-2-16 16,0 2 0-16,-2 3-384 0,1 0-80 0,3-1-16 0,0-1-14768 15</inkml:trace>
  <inkml:trace contextRef="#ctx0" brushRef="#br1" timeOffset="22408.59">9851 18844 26655 0,'0'0'1184'0,"0"0"240"0,3-9-1136 0,-3 9-288 16,-3-7 0-16,-3-1 0 0,-4 4 1152 0,-3 2 192 15,-2 2 16-15,-6 0 16 0,-1 4-352 0,-3 2-64 16,-3 3 0-16,-1 4-16 0,-3 1-496 0,-2 6-80 16,-2 1-32-16,0 2 0 0,-4 4-144 0,5 0-48 15,2 3 0-15,2-2 0 0,4 4-144 0,6-3 160 0,3-5-160 16,7 1 160-16,3 0-160 0,5-3 192 0,6-5-192 0,6 1 192 16,5-1-64-16,5-1 0 0,1-4 0 15,7-5 0-15,3 0-128 0,1-1 0 0,2-5 0 0,-3-2 0 31,2-5-1456-31,0 1-320 0,1-4-64 0</inkml:trace>
  <inkml:trace contextRef="#ctx0" brushRef="#br1" timeOffset="22725.86">10042 19078 26719 0,'10'0'2368'0,"1"-1"-1888"0,3 0-480 0,2 1 0 16,-1 1 1200-16,3 0 144 0,1 0 16 0,-1 2 16 16,-2 2-32-16,-2 3 0 0,-2-3 0 0,-4 7 0 0,-1 0-832 0,-5 3-160 15,-2 4-32-15,-3 2-16 0,-5-1-16 0,-2 3 0 16,-4 0 0-16,-3 1 0 0,-1 1 48 0,2-4 16 16,-1-1 0-16,5-2 0 0,0-3 32 0,3 0 0 15,4-2 0-15,3-2 0 0,2 1-64 0,0-12-16 16,6 9 0-16,4-2 0 0,3-4 16 0,5-3 0 15,3-1 0-15,4-4 0 0,0-3-320 0,2 2 0 16,1-5 0-16,2 4 0 16,2-5-2864-16,1 1-576 0,14-9-112 0,-6 4-32 0</inkml:trace>
  <inkml:trace contextRef="#ctx0" brushRef="#br1" timeOffset="23232.18">11110 17306 24879 0,'-4'-10'2208'0,"-1"0"-1760"0,0 0-448 0,3-4 0 15,2 0 432-15,4-1 0 0,0-1 0 0,4 1 0 16,3-1-48-16,3-1-16 0,3 2 0 0,3-1 0 16,5 0-192-16,2 3-48 0,0 1 0 0,1 0 0 0,0 3-128 0,0-1 0 15,0 4 0-15,1 2 0 0,0 6 0 0,-4 4 0 16,-2-1 0-16,-5 6 0 0,-4 7 0 0,-1 2 128 16,-3 8-128-16,-5 1 128 0,-4 6 48 0,-3 5 0 15,-5 10 0-15,0 7 0 0,-6 7 192 0,-3 7 32 16,-5 3 16-16,1 7 0 0,0 4-208 0,1 5-32 15,2 7-16-15,4-2 0 0,3 4-160 0,5-5 0 16,4 1 0-16,6-5 0 0,5-4 0 0,8-1 0 16,6-3 0-16,1-6 128 0,3-7-128 0,3-5 0 15,2 4 0-15,-3-8 0 0,-3-5 128 0,-4 0-128 16,-4-7 0-16,-5-1 128 0,-3-5-128 0,-4-2 0 16,-5-3 0-16,-2-2 0 0,-5-3 320 0,-1-1 48 0,-4-5 0 15,-3-2 0-15,-3-5 720 0,-5 1 128 0,-3-1 48 0,-1 0 0 16,-3-2-320-16,-3 0-64 0,-3-1-16 0,0-2 0 15,0-2-560-15,4-1-112 0,-1 3-32 16,6-5 0-16,0 1-160 0,2-5 0 0,1-1 0 0,4-1 0 31,4-6-2416-31,4-3-352 0,4-5-80 0,3-5-16 0</inkml:trace>
  <inkml:trace contextRef="#ctx0" brushRef="#br1" timeOffset="23494.97">12985 18052 24879 0,'-22'-5'1088'0,"9"4"256"0,1-3-1088 0,1-2-256 16,4 1 0-16,7 5 0 0,0 0 1088 0,0 0 144 15,0-9 48-15,5 1 0 0,4 3-176 0,8 0-16 16,9-3-16-16,2 3 0 0,7 0-800 0,5-1-144 16,3 0-128-16,-1 3 144 15,-1 1-1424-15,-2 0-304 0,-2 0-48 0</inkml:trace>
  <inkml:trace contextRef="#ctx0" brushRef="#br1" timeOffset="23635.57">12882 18561 34271 0,'15'-9'1520'0,"0"4"304"0,7-2-1456 0,7-3-368 0,8 3 0 0,6-6 0 16,8-5 0-16,5 3 0 0,5 0 0 0,5-1 0 31,4 2-1344-31,5-1-272 0</inkml:trace>
  <inkml:trace contextRef="#ctx0" brushRef="#br1" timeOffset="24481.74">15367 18919 13823 0,'-14'-2'608'0,"3"-2"128"0,0 0-592 0,0-1-144 0,-1-1 0 0,2-2 0 15,-1 3 2560-15,2-5 464 0,1 1 112 0,4-6 0 16,2-3-1008-16,2-1-208 0,5-5-32 16,4-6-16-16,0-5-656 0,5-5-128 0,2-3-16 0,4 1-16 15,5-5-304-15,1 0-64 0,3-5-16 0,5-5 0 0,2-4-256 0,5 2-48 16,4-3-16-16,0 2 0 0,1 4-224 15,0 3-128-15,1 0 128 0,-4 6-128 16,-4 3 0-16,-3 8 0 0,-5 2 0 0,-2 9 0 0,-4 0 0 0,-2 8 0 16,-4 6 0-16,-4 1-128 0,-2 7 128 0,-13 3-160 15,8 14 160-15,-4 5-160 0,-4 4-96 0,-4 9-32 16,-3 6 0-16,-1 2 0 0,-4 6 80 16,-1 3 16-16,1 3 0 0,-4 1 0 0,0-1 192 0,2-5 0 15,2-4 0-15,5-7-144 0,0-7 144 0,5-6 0 16,-1-6 0-16,3-6 0 0,0-11 0 0,12 3 128 15,-1-3-128-15,6-7 128 0,1-7 320 0,4-7 64 16,5-7 0-16,1-3 16 0,5-3-96 0,4-6-32 16,2-1 0-16,1-5 0 0,-2 3-256 0,1-8-144 15,1-4 160-15,-2-1-160 0,1-2 128 0,1-1-128 16,0 6 0-16,0 6 0 0,-2 2 0 0,-2 12 0 16,-1 9 0-16,-2 8 0 0,-5 7 0 0,-4 5 0 15,-3 8 0-15,-5 8 0 0,-3 14 0 0,-3 3-128 16,-6 7 128-16,-2 6 0 0,-3 1-128 0,-4 8 128 15,-3 3 0-15,0 5 0 0,-3 4 0 0,0 0 0 16,-2 1 0-16,-1-1 0 0,0-6 0 0,0-8 0 0,3-3 0 0,1-3 0 16,1-2 0-16,2-4 0 0,2-4 0 0,3-5 0 31,0-1-480-31,6-6-32 0,1-4-16 0,4-8-11280 0,3-5-2256 0</inkml:trace>
  <inkml:trace contextRef="#ctx0" brushRef="#br1" timeOffset="24740.06">17467 17559 30399 0,'0'0'2704'0,"0"0"-2160"15,0 0-544-15,0 0 0 0,6-1 576 0,3 1 0 16,0 1 0-16,2-1 0 0,2 1 256 0,3 1 48 16,3-1 16-16,4-1 0 0,1 0-496 0,3 0-80 15,0 0-32-15,2 0 0 0,2-1-288 0,-2 1 160 16,-1-2-160-16,0 2 128 16,-3-1-1168-16,-1 0-240 0,-2-3-64 0,-2 3-8800 15,-4 0-1760-15</inkml:trace>
  <inkml:trace contextRef="#ctx0" brushRef="#br1" timeOffset="24919.77">18279 17249 18431 0,'0'-14'1632'0,"0"14"-1312"0,0 0-320 0,0 0 0 16,0 0 2608-16,0 0 448 16,0 0 80-16,0 0 32 0,-7 12-1584 0,-4 4-320 0,1 4-64 0,-4 8-16 15,-1 0-432-15,-2 5-96 0,2 2-16 0,0-1 0 16,-1 0-384-16,2 2-64 0,0 1-32 0,3 0 0 15,-1-2-960 1,2 0-192-16,-1 0-32 0</inkml:trace>
  <inkml:trace contextRef="#ctx0" brushRef="#br1" timeOffset="25520.12">19662 17383 17503 0,'-4'-21'768'0,"1"7"176"0,0-4-752 0,-2 2-192 0,-1-1 0 0,0 1 0 15,-3-1 2304-15,0 3 448 0,-1 4 64 0,-1 0 32 0,-3 2-1552 16,-2 3-304-16,0-1-64 0,-6 7-16 0,-3 7-576 0,-2-1-112 16,-1 5-32-16,0-3 0 15,-1 2-192-15,2 2 128 0,2-3-128 0,1 3 0 0,2 2 128 16,3 0-128-16,1 3 0 0,3-1 0 0,2-3 0 0,1 1 0 15,3 0 0-15,2 2 0 16,1-1 160-16,2 2-160 0,0 0 160 0,3 1-160 0,0-1 304 0,2 3-48 16,3 5 0-16,0-2 0 0,1 1 80 0,0 1 16 15,0-3 0-15,1 3 0 0,1 1-96 0,-2 5-32 16,0-4 0-16,0 5 0 0,-1 4-224 0,-3 1 176 16,-1 2-176-16,-1 0 160 0,-2-2-160 0,-2 8 0 15,-4 2 144-15,-2 2-144 0,-3-1 0 0,-3 2 144 16,-3 1-144-16,-4 1 0 0,-2 1 176 0,-2-3-176 15,-1-2 160-15,-3 2-160 0,-2 1 192 0,1-3-48 16,3-9-16-16,-2 0 0 0,-1-1 0 0,2-3-128 0,2-1 192 0,4-3-64 16,0 1-128-16,5-4 160 0,2-5-160 0,6 2 160 15,1 1-160-15,5-7 0 0,1-2 0 0,2-1 128 16,3 0-128-16,4-3 0 0,3-3 0 16,4 1 128-16,3 1-128 0,5-5 0 15,5 3 0-15,7-8 0 0,4 1-160 0,6-3-64 0,5-2-16 0,-3-1-16240 16</inkml:trace>
  <inkml:trace contextRef="#ctx0" brushRef="#br1" timeOffset="25982.63">20366 17773 18431 0,'0'0'1632'0,"0"0"-1312"15,0 0-320-15,0 0 0 0,11-5 976 0,2 1 128 16,0 1 32-16,2 2 0 0,3-3 160 0,2-2 48 15,4 1 0-15,4 0 0 0,3-4-400 0,1 1-80 16,2-2-16-16,-2 1 0 0,1-2-128 0,-1 2-16 0,-2-3-16 0,-2 3 0 16,-3-3-192-16,-4-4-48 0,-3 1 0 0,-4 0 0 15,-4-2-176-15,-3 3-32 0,-4-1-16 0,-4-1 0 16,-3 0 160-16,-5 4 16 0,-4 2 16 16,-5 1 0-16,-4 5-32 0,-5 4 0 0,-5 0 0 0,-4 4 0 15,-2 7-192-15,-5-1-64 0,-1 6 0 0,2 4 0 16,2 5-128-16,5-1 0 0,2-2 144 0,6 2-144 15,5-2 0-15,7 1 128 0,6-2-128 0,7 1 0 16,4-2 128-16,6 1-128 0,3-4 160 0,7 1-160 16,4-1 256-16,6-1-64 0,0-1 0 0,5-1 0 15,2 0-416-15,1 0-96 0,-1-2 0 0,1-2-11312 16,1 1-2256-16</inkml:trace>
  <inkml:trace contextRef="#ctx0" brushRef="#br1" timeOffset="26381.56">20774 18472 25391 0,'-1'-15'1120'0,"-1"2"240"0,1-1-1088 0,-1 0-272 0,-2-4 0 0,-1 4 0 15,-2-1 1200-15,0 2 176 0,-2 3 32 0,0 1 16 16,0 4-512-16,-2 5-96 0,-3 0-32 0,-4 4 0 15,1 3-288-15,-4 5-64 0,-3 6-16 0,-2 3 0 16,-6 6-96-16,2 4 0 0,1 4-16 0,1 2 0 16,0 1-112-16,2 0 0 0,3 3-16 0,4 3 0 15,2-2-176-15,1 3 192 0,4-6-192 0,1 1 192 16,2 2-192-16,3-2 0 0,1-4 144 0,3-3-144 16,2-3 0-16,1 0 0 0,1-7 0 0,2-2-192 15,-1-4-1328-15,2-6-272 16,-5-11-48-16,0 0-16 0</inkml:trace>
  <inkml:trace contextRef="#ctx0" brushRef="#br1" timeOffset="26580.01">20006 18801 29487 0,'10'-4'2624'0,"4"2"-2112"16,2-3-512-16,3 1 0 0,2 3 768 0,6-1 32 15,4 1 16-15,4 1 0 0,5 0-128 0,7 3-32 16,3-1 0-16,6 2 0 0,-1-4-352 0,1-1-80 15,-1-2-16-15,-5 2 0 16,-3-2-1232-16,-3 2-256 0,-5 1-64 0,-2 0 0 0</inkml:trace>
  <inkml:trace contextRef="#ctx0" brushRef="#br1" timeOffset="27152.64">21370 17140 23951 0,'-21'-24'1056'0,"10"7"224"0,1 2-1024 0,5 1-256 0,3 2 0 0,4 0 0 0,4 4 1632 0,7-1 272 16,5 3 48-16,6-2 16 0,5 4-1088 0,7 2-224 15,5-3-32-15,6 0-16 0,5 1-288 0,4 0-64 16,1 3-16-16,1 1 0 0,1 1-32 0,-3 4 0 16,-3 1 0-16,-5 1 0 0,-6-2 96 0,-5 6 16 15,-5-2 0-15,-8 9 0 0,-7 7-320 0,-7 1 160 16,-5 4-160-16,-9 6 128 0,-10 3-128 0,-7 11 160 15,-7 5-160-15,-7 9 160 0,-7 6-160 0,-3 9 160 16,-4 3-160-16,1 5 160 0,2 5-160 0,6-1 0 16,4-4 0-16,7 0 0 0,5 0 0 0,6-1 0 15,8 1 0-15,7-6 0 0,6 0 0 0,6-2 0 0,6-3 0 16,0-2 0-16,3-5 0 0,0-8 0 16,-2-4 0-16,1-4 0 0,-2 0 0 0,-2-4 0 0,-3-2 144 15,-3-2-144-15,-2-6 0 0,-2-2 0 0,-3-2 0 0,-3-3 128 16,-3-1-128-16,-3-6 0 0,-2 2 0 0,-4-4 0 15,-3-2 320-15,-4 1-16 0,-2-2 0 16,-3 3 0-16,-4-1 224 0,-5 1 48 0,-3 2 16 0,-2-2 0 16,-4-1-176-16,2 3-32 0,-3-3-16 0,1-2 0 15,3 0-48-15,-2-1-16 0,3 0 0 0,2-2 0 16,4-1-112-16,0 0 0 0,2-1-16 0,7-2 0 16,-1 1-176-16,7 0 0 0,2-2 0 0,5-1 0 15,4 0-2496-15,8-2-576 16</inkml:trace>
  <inkml:trace contextRef="#ctx0" brushRef="#br1" timeOffset="36306.83">6992 10034 12031 0,'0'0'528'0,"0"0"112"0,-5-8-512 0,2 1-128 0,1-3 0 0,2 10 0 16,0 0 720-16,0 0 112 0,0 0 32 0,0 0 0 15,0 0-416-15,0 0-64 0,0 0-32 0,0 0 0 16,0 0-80-16,0 0-16 0,0 0 0 0,0 0 0 16,0 0 240-16,0 0 32 0,0 0 16 0,10 5 0 15,-1 0-32-15,-2 2 0 0,-7-7 0 0,6 11 0 16,-1-2-96-16,-2 2-32 0,-1 3 0 0,1 0 0 15,-1-2-48-15,2 3-16 0,0 3 0 0,1 1 0 16,1 0 0-16,2 1 0 0,1-1 0 0,2 3 0 16,1-2 64-16,3 1 0 0,-1-2 0 0,4 0 0 0,1 0-96 15,1 1-16-15,1 3 0 0,1-3 0 0,4-2-64 0,2-1-16 16,1-1 0-16,2-3 0 0,-2-2-16 0,1-3-16 16,0-2 0-16,0-2 0 0,1 0 176 0,2-1 48 15,0-3 0-15,1-2 0 0,2 0 48 0,2 0 16 16,2 1 0-16,2 0 0 0,-1-9-96 0,1 2-16 15,0-1 0-15,0 2 0 0,-3-4-144 0,2 3-16 16,1-4-16-16,1 6 0 0,0 1-160 0,4-3 0 16,2 2 0-16,-1-3 128 0,-1 2-128 0,1 2 0 15,1-4 0-15,0 3 0 0,2-5 0 0,-3 3 0 16,-3-2 0-16,2 3 128 0,0-3-128 0,2 3 0 16,4-3 0-16,-3 2 0 0,3-4 0 0,-4 5 128 0,-1-3-128 15,-1 2 0-15,4-2 128 0,0 2-128 0,1-3 0 0,2-1 128 16,0 1-128-16,2-3 0 0,0 0 0 0,-1 3 0 15,-4-3 0-15,-2-2 0 0,1 2 192 0,-3 0-64 16,2 5-128-16,1 1 192 0,0 1-192 0,-2 2 192 16,-4-4-192-16,0 4 160 0,-5 1-160 0,0 0 160 15,-3 1-160-15,-2 3 0 0,-1 3 0 0,-1 0 0 16,-1 0 0-16,-3 0 0 0,-2 4 0 0,1 2 0 16,-2 0 0-16,1-1 0 0,-2 5 0 0,0-3 0 15,-2 3 0-15,-2 1 0 0,-2-1 0 0,-2 3 0 16,-3 3 0-16,0 3 0 0,-2-2 0 0,-1 1 0 15,-2-4 0-15,0 1 0 0,-2-3 0 0,0-2 0 16,1 1 0-16,-2-1 0 0,-1-2 0 0,-1-2 0 16,-1 1 0-16,-2-10 128 0,0 0-128 0,0 0 128 15,0 0 0-15,0 0-128 0,2 9 192 0,-2-9-64 0,0 0-128 0,0 0 0 16,9 5 144-16,-9-5-144 0,10 0 128 0,-1-4-128 16,0-1 160-16,3 0-160 0,-4-2 256 0,3 0-64 15,0-3 0-15,2 1 0 16,2-5 48-16,2 0 0 0,-1-1 0 0,1 1 0 0,-2-2-48 0,3 0 0 15,2 0 0-15,-1 1 0 0,0 1-192 0,1 2 0 16,1-1 0-16,2 1 0 0,1 3 0 0,0 0-128 16,0 4 128-16,3-4 0 0,2 0 0 0,4 3 0 15,-2-2 0-15,0 4 0 0,-1 3 0 0,0 0-128 16,2 1 128-16,1-2 0 0,1 0 0 0,1 3-128 16,-2 3 128-16,6 0 0 0,2 0 0 0,1 3-128 15,0-2 128-15,2 5 0 0,2-2 0 0,-2 2 0 0,1-3 0 16,2-1 0-16,0 0 0 0,2-2 0 0,4-3 0 0,1 3 0 15,2 1 0-15,3 2 0 0,2-4 0 0,0 3 0 16,-2-3 0-16,4 1 0 0,-1-1 0 0,4-2 0 16,1-1 0-16,5 0 0 0,-1 0 0 0,0 0 0 15,0-1 0-15,3-6 144 0,2 0-144 0,2-2 128 16,-1-4-128-16,1-3 192 0,-4-2-192 0,-1 0 192 16,1-2 0-16,1-4 16 0,0-2 0 0,-1 2 0 15,-2-5 0-15,-2 3 0 0,-3-2 0 0,-7 3 0 16,-5-3-80-16,-4 6-128 0,-3 2 176 0,-5 2-176 15,-6 2 144-15,-5 0-144 0,-3 1 0 0,-3 2 144 32,-9 2-1248-32,-4-2-256 0,-5 3-48 0,-8 1-15040 0</inkml:trace>
  <inkml:trace contextRef="#ctx0" brushRef="#br1" timeOffset="37262.15">10411 10854 15087 0,'0'0'656'0,"0"0"160"0,0 0-656 0,0 0-160 16,0 0 0-16,0 0 0 0,0 0 1072 0,0 0 176 16,0 0 32-16,0 0 16 0,-7-6-480 0,7 6-112 15,0 0 0-15,0 0-16 0,-4-10 48 0,2 0 16 16,2 10 0-16,0-9 0 0,1-3-112 0,4 1 0 15,2-1-16-15,-1-2 0 0,0-1-144 0,2-3-32 0,2-2 0 0,3 1 0 16,-1 1-80-16,6 2-32 0,0 2 0 0,0-3 0 16,-4-2-96-16,0 0-32 0,0 1 0 0,0-1 0 15,-2 0-208-15,0 3 128 0,-1 0-128 0,0 6 0 16,-3-1 128-16,1 6-128 0,-1 1 0 0,-8 4 0 16,10-4 0-16,-10 4 0 0,8 5 0 0,-8-5 0 15,0 0 0-15,4 10 0 0,-3 3 0 0,-2 5 0 16,-2 0 0-16,2 1 0 0,1 1-128 0,-4 0 128 15,1 2 0-15,2 1 0 0,1-3 0 0,0-1 0 16,1-1 0-16,2-4 0 0,1-4 0 0,0-1 0 16,-4-9 0-16,7 6 0 0,-7-6 160 0,10 5-32 15,-10-5 256-15,13 3 48 0,0-6 16 0,1-3 0 16,1-5 16-16,3-2 16 0,1-6 0 0,0 0 0 16,0-3-192-16,0 3-32 0,5 0-16 0,-1-3 0 15,0-2-112-15,-3-1 0 0,-1 2-128 0,-2 4 192 0,-2 1-192 0,-1 4 0 16,-1 1 128-16,-3 5-128 0,-10 8 0 0,8-4 0 15,-8 4 0-15,0 0 0 0,0 0 0 0,5 7 0 16,-3 6 0-16,-2 0 0 0,-1 1 0 0,0 6 0 16,-4 7 0-16,3-3 0 0,1-1 0 0,1 1 0 15,1-1-128-15,1 5 128 0,4-3 0 0,0 3 0 16,3-5 0-16,0 0 0 0,-1-3 0 0,-1 1 0 16,1-7 0-16,3 1 0 15,0-2-1008-15,-1-4-80 0,1 1-32 0,2-3-8736 16,-2 1-1760-16</inkml:trace>
  <inkml:trace contextRef="#ctx0" brushRef="#br1" timeOffset="37536.49">11481 10609 26031 0,'0'-22'1152'0,"2"8"240"0,2 3-1120 0,-1 3-272 0,1-2 0 0,-4 10 0 16,8-7 640-16,3-1 64 0,1 3 0 0,1 0 16 0,2 1-528 0,1-2-192 15,-3 2 0-15,0 3 144 0,2 1-144 0,-1 0 0 16,0-2 0-16,-1 4 0 0,2 1-288 0,-2 1-32 15,-1-1-16-15,0 0-7984 16,1 0-1584-16</inkml:trace>
  <inkml:trace contextRef="#ctx0" brushRef="#br1" timeOffset="37725.19">11965 10477 26719 0,'0'0'1184'0,"0"0"240"0,-4-10-1136 0,4 10-288 0,0 0 0 0,0 0 0 16,0 0 512-16,3 14 32 0,-3-14 16 0,2 20 0 15,2 0-368-15,-4 3-64 0,-2 4 0 0,-2-2-128 16,0 3 0-16,-1 4 0 0,0 1-240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9:08.3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17759 19152 6447 0,'0'0'576'0,"0"0"-576"0,-6-6 0 0,0-1 0 16,1 0 1328-16,4-2 144 0,1 9 48 0,-1-8 0 15,2-1-400-15,0 3-80 0,-1-4-16 0,0 10 0 16,0 0-96-16,4-8-32 0,-1-2 0 0,-3 10 0 16,0 0-192-16,2-8-64 0,-2 8 0 0,3-11 0 15,-2 4 208-15,-1 7 48 0,1-10 0 0,-1 10 0 16,2-7-96-16,-2 7-16 0,0 0 0 0,0 0 0 15,2-7-160-15,-2 7-48 0,0 0 0 0,0 0 0 16,0 0-96-16,0 0-32 0,0 0 0 0,0 0 0 0,0 0-32 0,0 0-16 16,0 0 0-16,0 0 0 15,0 0 0-15,0 0 0 0,0 0 0 0,0 0 0 16,-5 8-16-16,1 3-16 0,2-2 0 0,-2 5 0 0,0 4-176 0,2 0-48 16,-1 0 0-16,2 2 0 0,-1 4-144 15,2 0 192-15,2-3-192 0,-1 0 192 0,0 1-192 0,2 1 0 16,-1-2 0-16,2 0 0 0,1-1 128 0,2-1-128 15,-1-1 0-15,2 0 128 0,0-1-128 0,1 2 160 16,0 2-160-16,1-2 160 0,2 0-16 0,2 1 0 16,-3 1 0-16,6 0 0 0,1-2-144 0,-1 2 192 15,3-2-192-15,-3 0 192 0,2-3-64 0,0 1 0 16,0-3 0-16,1 4 0 0,2-1 48 0,1-3 0 16,-1-2 0-16,2 0 0 0,-2 4-48 0,1-1-128 15,-1-4 192-15,3 2-64 0,-1 0-128 0,1-3 128 0,3 3-128 16,0-2 128-16,0-2 0 0,1 0-128 0,3-5 192 0,-1 1-64 15,-1 1 16-15,3-2 0 0,1-1 0 0,2-3 0 16,-2 3 0-16,2 0 0 0,1-1 0 0,0 4 0 16,0-4-16-16,-2-1 0 0,1 1 0 0,-2 0 0 15,2 1-128-15,-3-1 0 0,-2 2 0 0,0-1 0 16,-2-2 0-16,2 0 0 0,-1-1 0 0,1 0 128 16,-3 1-128-16,0 1 0 0,1-2 0 0,-1 0 0 15,0 0 0-15,2 1 0 0,2 0 128 0,-1-1-128 16,-3 0 0-16,3 0 0 0,2-1 0 0,-1 1 128 15,-1 0-128-15,-5 0 0 0,2-3 0 0,2 2 0 16,-1 1 128-16,-1 0-128 0,1-1 0 0,-1 0 128 16,-1-2-128-16,-1-1 0 0,2 3 0 0,0 0 0 0,-1 1 0 15,0 0 0-15,-2 1 128 0,-2 0-128 0,1-1 0 0,0 2 0 16,-1 1 0-16,-1 0 0 0,-2-2 0 0,-1 2 0 16,-1 0 0-16,0 4 0 0,-3-2 0 0,0 0 0 15,-5 3 0-15,2-2 0 0,-2 5 0 0,0-2 0 16,0 2 0-16,-1-4 0 0,-2 3 0 0,-2-1 0 15,-5-9 0-15,5 14 0 0,-1 1 0 0,-2-3 0 16,-2-1 0-16,0 2 0 0,0-4 0 0,0 2 0 16,1-4 0-16,-1 3 128 0,0-10-128 0,0 0 0 15,0 0 0-15,-3 8 128 0,3-8-128 0,0 0 160 16,0 0-160-16,0 0 160 0,0 0-16 0,0 0 0 16,0 0 0-16,0 0 0 0,0 0 48 0,0 0 16 15,0 0 0-15,0 0 0 0,2-9-16 0,2-3 0 16,2 3 0-16,1-2 0 0,0-1-64 0,4 3 0 0,-3-3-128 0,3 3 192 15,-1-1-192-15,1 3 128 0,3-2-128 0,0 3 0 16,0-3 0-16,1 2 0 0,3-2 0 0,1 2 0 16,2 4 0-16,-1-3 0 0,0 0 0 0,2 2 0 15,1 2 0-15,1-1 0 0,0 2 0 0,-4-3 0 16,3 3 0-16,-4 1 0 0,0 1 0 0,-1 2 0 16,0-1 0-16,1 1 0 0,1 2 0 0,1 2 0 15,-2 0 0-15,1-3 0 0,-1 1 0 0,5 1 0 16,2-2 0-16,-1 0 0 0,2-2 0 0,2-1 0 15,3-1 0-15,-3-1 0 0,3 0 0 0,1 0 0 16,1-1 0-16,2 1 176 0,-1-1-48 0,4 0-128 16,-3-7 256-16,1 2-48 0,0-2-16 0,1 0 0 0,2-4 64 15,2 2 0-15,1-3 0 0,1-3 0 16,1 1-48-16,-1-1 0 0,1-2 0 0,1 0 0 0,1 1-32 0,-2 2-16 16,0 2 0-16,-1 0 0 0,-2 0-160 0,-1-1 128 15,-2-1-128-15,-2 0 128 0,-6-1 0 0,-4 1-128 16,-2-2 192-16,-5 2-64 0,2 0 48 0,-4 4 0 15,-4-2 0-15,0-2 0 0,-3 1-176 0,-1 1 192 16,-1 1-192-16,0-1 192 0,-1 3-192 0,-2 3 0 16,-2 1 0-16,1-1 128 0,-1 3-128 0,-4 5 0 15,2-10-160-15,0 5 160 16,-2 5-1344-16,-2-8-192 0,2 8-16 0,0 0-12144 16,-5-6-2416-16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2:59.03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23417 9727 5519 0,'-30'4'496'0,"10"-2"-496"0,-3 3 0 0,-1 3 0 16,-1-3 688-16,0 4 32 0,4 0 16 0,1-2 0 15,0 2 224-15,3-2 32 0,-1 0 16 0,1-2 0 16,1 2-336-16,1 2-64 0,1-4-16 0,2 0 0 15,3 0 48-15,9-5 16 0,0 0 0 0,0 0 0 16,0 0 128-16,0 0 32 0,0 0 0 0,0 0 0 16,0 0-80-16,0 0-16 0,0 0 0 0,0 0 0 15,0 0 304-15,14-6 48 0,4-1 16 0,4-5 0 16,-1-5-128-16,8-2 0 0,7-4-16 0,6-5 0 16,4-4-288-16,11 1-48 0,5-1-16 0,6-1 0 15,2-3-240-15,3 1-48 0,-3-4-16 0,10 1 0 0,9 0-96 16,3 0-32-16,-1-3 0 0,1 1 0 15,-3-1-160-15,4-5 192 0,7 0-192 0,-2-3 192 0,-7-1-64 0,-3 5 0 16,-4-1 0-16,-6 8 0 0,-5 2-128 0,-8 4 0 16,-10 8 0-16,-9 4 128 0,-11 3-128 0,-9 3 0 15,-10 3 0-15,-7 6 0 0,-9 5 144 0,0 0-144 16,-13 2 160-16,-11 7-160 0,-10 1 240 0,-12 12-48 16,-14 6-16-16,-7 9 0 0,-4 10-48 0,-11 5 0 15,-8 4 0-15,-7 6 0 0,-3 6 32 0,-2 3 0 16,1 2 0-16,-2 2 0 0,-5-2-160 0,5 2 128 15,5 0-128-15,8-5 128 0,8-7 16 0,6-3 0 16,6-9 0-16,8-7 0 0,10-9 176 0,10-9 48 16,10 0 0-16,9-8 0 0,8-7-96 0,7-2-16 0,8-9 0 0,0 0 0 15,15-8-64-15,10-4-32 0,8-7 0 0,10-11 0 16,8-7 96-16,6-4 0 0,6-8 16 0,5-4 0 16,4-6-272-16,12-4 128 0,5-3-128 0,3-5 0 15,-1-4 128-15,10-7-128 0,5-8 0 0,9-7 0 16,3-1 128-16,4-4-128 0,1-4 0 0,3 2 0 15,0 2 128-15,-8 7-128 0,-7 8 0 0,-7 11 0 16,-2 7 0-16,-9 7 0 0,-11 0 0 0,-8 6 0 16,-9 4 0-16,-3 6-192 0,-4 3 192 0,-3 6-192 15,-1 6 192-15,-10 2-192 0,-10 3 192 0,-3 4-192 16,-10 4 192-16,-4 7 0 0,-7 1 0 0,-10 10-144 16,0 0 144-16,0 0 0 0,-9 1 0 0,-7 4-128 15,-7 8 0-15,-10 3 0 0,-9 2 0 0,-5 6 0 16,-5 7 128-16,-3 3 0 0,0 4 0 0,-6 0-128 15,-5 0 128-15,-1-3 0 0,-3-2 0 0,10-2 0 0,7-5 0 16,10-2 0-16,7-5 0 0,11-4 0 0,8-6 0 0,9-2 144 16,8-7-144-16,0 0 160 0,20-4-160 0,11-5 128 15,13-6-128-15,11-6 128 0,13-5-128 0,3-1 192 16,-1-5-192-16,7 0 192 0,0-1-192 0,5-4 0 16,6 2 0-16,2-2 0 0,2-4 0 0,3 3 0 15,4 0 0-15,-2 6 0 0,-6 6 0 0,-10 8 0 16,-12 8 0-16,-18 2 0 0,-11 5 0 0,-15 9 0 15,-11 1 0-15,-13 10 0 0,-11 4 0 0,-13 11 0 16,-15 5 0-16,-15 9-176 0,-13 2 176 0,-7 7 0 16,-4 7 0-16,0 0 0 0,-3 3 0 0,2-1 0 0,-4-2 0 15,6-5 0-15,7-5 0 0,13-4-160 0,12-6 160 0,10-3-160 16,9-5 160-16,9-4 0 0,7-7-144 0,9-4 144 16,6-5 0-16,11-4-176 0,8-4 176 0,15-8-128 15,13-8 128-15,12-1 0 0,10-7 0 0,5-4-128 16,4-2 128-16,5 3 0 0,10-1 0 0,1-2 0 15,1 0 0-15,2-1 0 0,2 1 0 0,7 3 0 16,4 2 0-16,-2 1 0 0,-2 0 0 0,-1 7 0 16,-3 8 0-16,-14 4 0 0,-15 3 0 0,-17 3 0 15,-15-2 0-15,-13 5 0 0,-11-1 0 0,-9 2 0 16,-9-2 0-16,-5 4-128 0,-7 3 128 0,-7 2 0 16,-4 0 0-16,-4 0 0 0,-7-1 0 0,-4 1 0 15,-5-1 176-15,-5 1-48 0,-7-1 0 0,2 2 0 16,-1 0-128-16,1-1 128 0,1-2-128 0,9-1 128 0,7-4-128 15,8 1 0-15,9-7 0 0,14-5 128 0,0 0-128 0,21-3 0 16,12-2 0-16,14-8 0 0,14-3 0 0,14-4 0 16,10-2 0-16,5-2 0 0,2 1-128 0,8 4 128 15,8 2 0-15,4 1 0 0,3-2 0 0,2 7 0 16,3 2 0-16,-3 5 0 0,-6 4 0 0,-11 0 0 16,-11 2 0-16,-11 3 0 0,-12 7-160 0,-14 1 160 15,-13-3 0-15,-14 2-144 0,-10 2 144 0,-15 2-128 16,-17 2 128-16,-9 4-128 0,-10 3 128 0,-5 4 0 15,-8-1 0-15,-5 5 0 0,-2 1 0 0,-5 2 0 16,-5-2 0-16,-2 0 0 0,-4-1 0 0,8 0 0 16,3 0 0-16,11-5 128 0,12-1-128 0,10-4 0 15,10-5 0-15,11 1 0 0,10-1 0 0,10-2 0 0,9-3 0 0,11-5 0 16,11-3 0-16,16-4 0 0,14-6 0 0,8 0 0 16,7-4 0-16,9 1 0 0,8-3 0 0,3 1 0 15,4-4 0-15,1 0 0 0,2-3 0 0,4-1 0 16,5-3 0-16,-1 0 0 0,-5 0 0 0,-1 3 0 15,-3 3 0-15,-13 1-192 0,-16 1 64 0,-11 5 0 16,-10 5 128-16,-10 1-160 0,-11 2 160 0,-7 4-160 16,-8 1 160-16,-5 7-128 0,-6-1 128 0,-5 4-128 15,-7 2 128-15,-2 3-128 0,-8 6 128 0,-2-2-128 16,-6 4 128-16,0 1 0 0,-5 4-144 0,-1 1 144 16,-5 3 0-16,3 0 0 0,-5 2-144 0,-2 3 144 15,-1-1 0-15,-1 6 0 0,0-1-128 0,-7 3 128 16,-3 2-144-16,-9 4 144 0,-4 5-208 0,-4 2 80 15,-2-4 128-15,-2 1-192 0,0 1 192 0,6-4-192 0,3-4 192 16,6-10-128-16,5-7 128 0,4-2-128 0,6-6 128 0,8-4 0 16,9-9 0-16,7-4 0 0,6-10 0 0,0 0 128 15,15 0-128-15,6-9 0 0,3-4 176 0,6-6-48 16,0-5 0-16,-1 0 0 0,0-3-128 0,0-2 160 16,2-5-160-16,2-4 160 0,0-4-160 0,2 0 128 15,0 0-128-15,0-5 128 0,1-2-128 0,-4 2 0 16,-4-1 0-16,-8 1 0 0,-2 4 0 0,-9 3 0 15,-9 2 0-15,-12 3 0 0,-11 0-288 0,-12 4 64 16,-15 3 16-16,-10 4 0 0,-8 3 80 0,-7 3 128 16,-5 2-208-16,-7 1 80 0,-7-1 128 0,4 5 0 0,4-2-144 15,7 2 144-15,4 1 0 0,6-3 0 16,4 1 0-16,12 1 0 0,10-3 288 0,12-2-32 0,13-2 0 0,12-1 0 16,10-2 160-16,14-4 32 0,13-2 0 0,14-6 0 15,7-5-320-15,8-1-128 0,3-5 0 0,7 1 128 16,4 0-128-16,7-2 0 0,4-4 0 0,3 2 0 15,0-1 0-15,6-3 0 0,5 0 0 0,0 1 0 16,0 3 0-16,-10 3 0 0,-9 4 0 0,-11 6 0 16,-12 6 0-16,-10 0 0 0,-10 4 0 0,-14 5 0 15,-8 4 0-15,-11 3 160 0,-8 5-160 0,-16 2 160 16,-12 5-160-16,-14 5 0 0,-11-2 0 0,-11 6 0 16,-11 2 0-16,-8 3 0 0,-7-1-160 0,2 0 160 15,1 2 0-15,0-1 0 0,-2-1 0 0,9-5 0 16,10-2 0-16,13 0 0 0,13-3 0 0,11 0 0 15,13-3 0-15,9-2 208 0,15 2-32 0,0 0-16 0,10-5-160 0,12-5 0 16,11 1 0-16,12-6 0 0,10-3 0 0,6-2 0 16,6-4 0-16,2-1 0 0,1 3 0 0,5-5-176 15,4 0 176-15,5 2-128 0,5 2 128 0,-2 0 0 16,-2-4 0-16,-1 7 0 0,0 6 0 0,-2 4 0 16,-9 0 0-16,-8 1-128 0,-10-4 128 0,-11 3-192 15,-8 2 192-15,-9-2-192 0,-8 0 192 0,-4-3-128 16,-6 0 128-16,-3 2-128 0,-3-2 128 0,-3 2 0 15,-3-2 0-15,-4 0 0 0,-6 1 0 0,-4 0 128 16,-3 0-128-16,-7-2 0 0,-4 0 0 0,-8-2 0 16,-4 1-192-16,-1-1 64 0,-2 0 128 0,3 0 0 15,3 1-144-15,5-1 144 0,3 0 0 0,4-1 0 0,5 1-144 0,4 1 144 16,4-2 0-16,5-1-128 0,2-1 128 0,4-4 0 16,4 0-176-16,4-1 176 0,2-5-160 0,7-3 160 15,5-3-208-15,3-4 48 0,9 0 16 0,3-5 0 16,4-3 144-16,6-4-192 0,5-1 192 0,2-3-192 15,1-2 192-15,1-8 0 0,-3-5-144 0,1-5 144 16,-1-5 0-16,0-4-176 0,-2-4 176 0,-4 1-128 16,-2-4 128-16,-7 4-128 0,-5 2 128 0,-7 8-128 15,-8 9 128-15,-12 7 144 0,-4 2-16 0,-8 7-128 16,-7 4 320-16,-5 7-64 0,-3-1 0 0,-4 5 0 16,-3 2-256-16,-4 2 160 0,-2 1-160 0,-1 1 128 15,-3 7-128-15,-4 0 0 0,-6 2 0 0,-5 3 0 16,-7 2 0-16,-2 1-176 0,-5 2 176 0,5 5-192 15,0 2 192-15,4 0-128 0,0 1 128 0,9-5-128 16,5-2 128-16,8 0 0 0,10-3 0 0,4-2 0 0,11-2 0 0,8-3 192 16,5-1-32-16,11-4-16 0,6-3-16 0,8-6-128 15,7-6 192-15,4 0-64 0,4-3-128 0,0 2 0 16,-2-5-160-16,-2 1 160 0,-2 2 0 0,-2-1 0 16,-2 5 0-16,-5 0 0 0,-5 2 0 0,-5 4 0 15,-8 4 0-15,-5 6 0 0,-5-2 0 0,-8 6 192 16,-7 4-48-16,-7 4 0 0,-5 7 48 0,-6 1 0 15,-4 3 0-15,-7 1 0 0,-4 1-192 0,-1 1 0 16,-3 1 0-16,-1 3 0 0,1 0 0 0,3 0 0 16,0 1 0-16,-2 1 0 0,-1-1 0 0,0 0 0 15,0 4 0-15,1-1 0 0,4 3 0 0,3-2 0 16,5 3 0-16,6-3 0 0,7 0 0 0,6-1 0 16,3 1 0-16,6-4 0 0,4-1 0 0,12-4 0 0,0 0 0 0,0 0 0 15,0 0 0-15,8-12 0 0,4-6 0 0,4-1 0 16,0-5 0-16,1-1-144 0,-2 1 144 0,-2-2 0 15,-3 3 0-15,-5 1-128 0,0 4 128 0,-6 4 0 16,-4 2 0-16,-8 8 0 0,-9 8 0 0,-8 11 0 16,-10 14 0-16,-13 4 0 0,-14 8 0 0,-8 6 0 15,-5 6 0-15,-2 7 0 0,1-2 0 0,-4 3 0 16,-7 0 0-16,1 0 128 0,-2 6-128 0,7-8 144 16,7 1 0-16,5-7 0 0,9-8 0 0,10-4 0 15,8-7 32-15,13-5 0 0,7-10 0 0,11-1 0 16,8-7-176-16,8-11 128 0,0 0-128 0,14-10 128 15,8-5 64-15,10-8 16 0,6-10 0 0,6-5 0 16,5-12-16-16,4-3 0 0,3-4 0 0,5-2 0 0,4-7-192 0,2-2 0 16,2-5 0-16,-2-2 0 0,-2-8 0 15,0 5 0-15,1-2 0 0,3 3 0 0,-1 2 0 0,-3 7 0 16,-8 7 0-16,-7 7-160 0,-11 9 160 0,-12 13-160 16,-9 10 160-16,-7 9-160 0,-11 13 160 0,0 0 0 15,-15 9-144-15,-13 16 144 0,-15 11-160 0,-16 10 160 16,-11 9-208-16,-7 6 80 0,-8 7 128 0,-6 10-128 15,-9 5 128-15,-6 7-128 0,-4 6 128 0,-2 0 0 16,0-1 0-16,0-3 0 0,-3-5 0 0,12-7 0 16,7-11 160-16,9-10-160 0,10-7 384 0,12-13-32 15,13-10 0-15,15-7 0 0,11-12-64 0,12-4-16 16,6-6 0-16,12-11 0 0,9-9-48 0,10-12-16 0,10-11 0 16,7-12 0-16,6-12-208 0,5-7 0 0,4-10 128 15,6-5-128-15,6-5 0 0,8-14 0 0,8-9 0 0,4-10 0 16,-2-8 0-16,15-7 0 0,8-4 0 15,3-3 0-15,5 0 0 0,4 6 0 0,4 1 0 0,-2 13 0 16,-4 6-160-16,-9 7 32 0,-12 12 0 0,-8 8 0 16,-7 11-48-16,-11 9 0 0,-9 6 0 0,-11 5 0 15,-9 3 176-15,-8 10-160 0,-10 7 160 0,-8 8-160 16,-6 7 160-16,-6 11 0 0,-7 5 0 0,-7 10 0 16,-8 8-176-16,-11 10 176 0,-10 12-208 0,-12 15 80 15,-10 9-64-15,-9 13-16 0,-5 12 0 0,-7 10 0 16,-5 10 208-16,-9 9-176 0,-5 6 176 0,4 7-160 15,6 1 160-15,9-2 0 0,5-7 0 0,9-12 0 16,9-14 0-16,10-13 0 0,11-16 0 0,8-4 0 16,7-11 0-16,6-7 0 0,7-10 160 0,5-7-160 15,4-9 160-15,1-6-160 0,9-4 160 0,7-12-160 0,8-12 272 0,5-9-32 16,7-7-16-16,3-10 0 0,3-11-224 0,2-7 144 16,-1-8-144-16,3-8 128 0,1-6-128 0,1-8 0 15,5-7 0-15,5-7 128 0,3-1-128 0,0-6 0 16,5-4 0-16,-1 0 0 0,-2 4 0 0,6 1 0 15,3 3 0-15,3 8 0 0,1 5 0 0,-2 7 0 16,-3 1 0-16,-3 5 0 0,-6 4 0 0,-2 8 0 16,-6 6 0-16,-5 14 0 0,-5 8 0 0,-9 8 0 15,-10 11-144-15,-7 10 144 0,-8 5 0 0,-10 11 0 16,-10 5 0-16,-12 12 0 0,-11 10-192 0,-13 13 192 16,-11 7-192-16,-13 19 192 0,-10 13-192 0,-13 13 192 0,-12 7-192 15,-7 15 192-15,-4 8-144 0,-6 8 144 0,-7 5 0 0,9-1-144 16,11-3 144-16,11-6 0 0,13-9 0 0,14-15 0 15,12-18 128-15,15-11-128 0,14-15 160 0,13-5-160 16,6-11 128-16,10-11-128 0,5-4 0 0,9-10 0 16,7-11 192-16,8-13-64 0,11-13-128 0,6-13 192 15,6-10 48-15,5-9 0 0,3-7 0 0,6-9 0 16,6-12-240-16,3-3 0 0,2-4 128 0,-1-15-128 16,-2-12 0-16,6-4 144 0,6-2-144 0,5 1 128 15,3 3-128-15,-4 12 0 0,-8 9 0 0,-5 14-176 16,-4 10 32-16,-10 15 0 0,-7 8 0 0,-7 13 0 15,-7 11 144-15,-6 9-208 0,-4 6 80 0,-10 6 128 16,-5 7-192-16,-16 5 192 0,0 0-160 0,1 19 160 16,-10 9-224-16,-11 13 48 0,-11 10 16 0,-11 9 0 15,-10 11 160-15,-10 13-192 0,-9 11 192 0,-7 11-192 0,-5 3 192 0,-6 6 0 16,-3 2 0-16,5-4 0 0,11 0 0 0,12-10 0 16,13-4 0-16,10-11 0 0,11-12 0 0,12-5 0 15,7-7 0-15,10-11 0 0,7-12 0 0,8-8 0 16,5-8 0-16,10-7 0 0,8-10 0 0,8-11 0 15,7-5 128-15,6-4-128 0,5-4 160 0,3-6-32 16,2-9-128-16,2-7 192 0,1-5-192 0,3-2 0 16,6 3 128-16,-6 9-128 0,-7 10 0 0,-12 8 0 15,-14 13 0-15,-16 7 0 0,-10 9 0 0,-10 11 0 16,-12 9-144-16,-12 12 144 0,-10 9-144 0,-11 7 144 16,-8 2-128-16,-6 4 128 0,-1 5 0 0,-1-1 0 15,0 3 0-15,-3-1 0 0,-2 3 0 0,-2-4 0 0,-6-3 0 16,0-2 128-16,1 2-128 0,4-2 0 0,3-5 0 15,6-6 128-15,3-4-128 0,9-9 128 0,8-2-128 0,7-4 128 16,6-2-128-16,7-3 0 0,6-4 128 16,6 0-128-16,6-3 0 0,3 0 0 0,6-3 0 0,3 0-128 15,5 1 128-15,4-2 0 0,2-3 0 0,2 0-128 16,0-4 128-16,3-5-128 0,4-1 128 0,4-5-128 16,7-6-16-16,4-3 0 0,3-7 0 0,2-4 0 15,-1-6-16-15,-2-5 0 0,-1 1 0 0,-1-10 0 16,-2-3 160-16,-6-6 0 0,-3 2 0 0,-4-2-128 15,-6 3 128-15,-7 8 0 0,-12 9 128 0,-6 7-128 16,-9 5 128-16,-12 11-128 0,-6 5 160 0,-12 14-160 16,-14 8 0-16,-9 12 0 0,-10 8 0 0,-9 6 0 15,-8 1 0-15,0 2 0 0,-1 5 0 0,2 1 0 0,3-1 0 16,-3-1 128-16,-1-5-128 0,6-1 0 0,8-2 128 0,13-8 0 16,9-3-128-16,11-7 192 0,9-9-192 0,10-7 128 15,9-6-128-15,10-10 0 0,0 0 0 0,16-14 128 16,10-9-128-16,10-6 0 0,10-6 0 0,10-4 0 15,9-6 128-15,4-2-128 0,2-4 0 0,3-4 0 16,-1-2 0-16,10-1 0 0,6 2 0 0,2 2 0 16,1 5 0-16,-4 3 0 0,-7-1 0 0,-5 9 0 15,-5 7 0-15,-11 6 0 0,-8 7-176 0,-12 3-16 16,-15 7-16-16,-7 3 0 0,-18 5-64 0,0 0-16 16,-12 6 0-16,-9 2 0 15,-11 3-1440-15,-9 0-272 0,-8 3-64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09:29.20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15489 16287 0,'0'0'720'0,"0"0"160"0,0 0-704 0,2-11-176 15,-2 11 0-15,0-7 0 0,0 7 1488 0,-2-9 272 16,1 0 48-16,1 9 16 0,0 0-224 0,0 0-32 16,0 0-16-16,0 0 0 0,0 0-464 0,0 0-112 15,-5 8-16-15,0 3 0 0,0 3-240 0,0 5-48 16,-1 4-16-16,-2 6 0 0,0 6-144 0,3 4-16 16,-5 5-16-16,0 9 0 0,-4 3-32 0,0 3-16 15,0 0 0-15,0 4 0 0,-1-2-160 0,1-1-16 16,4 0-16-16,-2-7 0 0,1-5-48 0,0 0-16 15,3-4 0-15,0 0 0 0,3-5-32 0,1-5 0 16,2-4 0-16,0-4 0 0,0 1-144 0,4-5 192 16,1-4-192-16,1-1 192 0,1-6-192 0,-2-1 0 15,5-5 0-15,0-3-176 16,2-6-1424-16,0-5-304 0,3-9-48 0,-2-5-13728 0</inkml:trace>
  <inkml:trace contextRef="#ctx0" brushRef="#br0" timeOffset="296.24">2207 15466 27695 0,'0'0'1216'0,"-7"0"272"0,-2-2-1184 0,9 2-304 15,0 0 0-15,0 0 0 0,0 0 768 0,0 0 80 16,6-11 32-16,1 2 0 0,6 0 176 0,15-7 32 16,1-1 16-16,9-1 0 0,5-1-400 0,8 0-64 15,6-2-32-15,3 0 0 0,2 1-112 0,-1 0-32 16,-2-2 0-16,-1 3 0 0,1 2-208 0,-2 2-64 16,-4 0 0-16,-3 6 0 0,-4 4-192 0,-6 0 0 15,-4 2 0-15,-9 5 0 16,-9 3-2240-16,-7 2-400 0</inkml:trace>
  <inkml:trace contextRef="#ctx0" brushRef="#br0" timeOffset="465.99">2280 15870 38703 0,'0'0'3440'0,"0"0"-2752"15,0 0-560-15,13 0-128 0,2-1 224 0,6-2 16 16,3 3 0-16,6-2 0 0,7-6 272 0,6 0 48 0,7-2 16 15,1 0 0-15,2-4-320 0,1 1-48 0,-2 2-16 0,-4 1 0 32,-5 3-960-32,-3 4-192 0,-5-1-32 0,-2 4-16816 0</inkml:trace>
  <inkml:trace contextRef="#ctx0" brushRef="#br0" timeOffset="901.86">3785 15867 3679 0,'-5'-19'320'0,"5"9"-320"0,0 1 0 0,0-2 0 16,-2 1 2848-16,-1 0 496 0,3 10 112 0,0 0 0 15,-2-8-768-15,2 8-144 0,0 0-48 0,0 0 0 16,-7 4-640-16,1 7-128 0,0 3-16 0,-2 5-16 15,-3 5-560-15,0 2-112 16,0 4-32-16,0 5 0 0,-1 0-256 0,-1 2-48 0,-1 5-16 0,-1 1 0 16,0-2-224-16,-2 0-64 0,-2-3 0 0,1-1 0 15,2 2-384-15,1-10 128 0,5-1-128 0,-1-8 0 16,4-2 0-16,2-5-176 0,2-4 16 0,3-9 0 31,0 0-1760-31,10-3-368 0,4-4-64 0,4-9-12240 0</inkml:trace>
  <inkml:trace contextRef="#ctx0" brushRef="#br0" timeOffset="1283.09">4410 15683 17503 0,'0'0'1552'0,"-7"9"-1232"16,2 2-320-16,-3 5 0 0,-2 3 1744 0,0 4 304 15,0 6 48-15,-1-1 16 0,-3 1-544 0,-4 4-96 16,1 3-32-16,-1-2 0 0,1-3-384 0,-5 2-80 16,0 0-16-16,5-2 0 0,0-6-112 0,3-5-16 15,1-4-16-15,4-2 0 0,3-1-48 0,6-13-16 16,0 0 0-16,0 0 0 0,0 0-48 0,13-10-16 16,5 0 0-16,1-9 0 0,4-8-144 0,2 2-32 15,3-5 0-15,2 1 0 0,1 0-320 0,-1-3-64 16,1 0 0-16,2-2-128 0,3 0 128 0,-1 3-128 0,2 1 0 15,-1 7 0-15,-1 5 0 0,-3 4 0 0,-5 4 0 0,-1 6 0 16,1 2 0-16,-5 5 0 0,-4 9-160 0,-4 4 160 16,-4 5 0-16,-5 4 0 0,-4 7-144 0,-5 3 144 15,-3 7 0-15,-4 3 0 0,-6-1 0 0,0 2 0 16,-2-1-352-16,4-2 32 0,0-6 16 0,4-4 0 16,2-8-1424-1,6-3-304-15,0-4-48 0,7-4-9296 0,1-3-1856 0</inkml:trace>
  <inkml:trace contextRef="#ctx0" brushRef="#br0" timeOffset="1728.76">5728 15697 30287 0,'-13'-14'1344'0,"8"6"272"0,-1 2-1296 0,-5 0-320 15,2-6 0-15,-2 5 0 0,0-2 1296 0,-2 4 192 16,0 1 48-16,0-1 0 0,-4 2-752 0,-9 3-144 16,2 5-16-16,-1 6-16 0,-3 4-352 0,0 4-64 15,-2 0 0-15,-1 10-16 0,-4 3-48 0,2 5-128 16,0 5 192-16,2 0-64 0,0 1-128 0,4-1 160 16,4 2-160-16,7 1 160 0,3-6-160 0,6-3 128 15,5-4-128-15,5-7 128 0,3-2-128 0,4-9 0 16,3-4 144-16,7-6-144 0,7-7 160 0,4-3-32 15,0-8-128-15,6-6 192 0,4-8 112 0,-12 6 16 16,3-10 0-16,2-1 0 0,2-6 48 0,1-2 16 0,1-6 0 16,-1-4 0-16,-2-3-96 0,-2-7-16 0,2-8 0 0,-5-2 0 15,-2-3-64-15,-1-1-16 0,-2 0 0 0,-2 8 0 16,-3 6-192-16,0 12 0 0,-4 14 0 16,-2 4 0-16,-4 11 0 0,-3 6-192 0,-4 9 192 0,-3 5-208 15,-3 15 80-15,-4 11 128 0,-2 10-208 0,-3 10 80 16,-5 8 128-16,-3 5 0 0,-2 9 0 0,-1 5-128 15,-2 1 128-15,1 5 0 0,0 2 0 0,3-4-128 16,6-5-1088-16,4-5-224 0,2-4-32 0,1 14-16 16,4-13-1648-16,4-15-320 0,5 2-64 0,2-19 0 0</inkml:trace>
  <inkml:trace contextRef="#ctx0" brushRef="#br0" timeOffset="2295.17">8297 15252 15663 0,'-7'-14'1392'0,"5"4"-1120"0,-1-1-272 0,10-3 0 15,4-2 2016-15,3 4 352 0,2 0 64 0,5-2 0 0,2 2-1424 0,2 0-304 16,3-1-48-16,-1 2-16 16,3 6 16-16,5 1 0 0,3-1 0 0,1 10 0 0,1 3-256 0,-2 7-48 15,-1 5-16-15,-3 7 0 0,-4-2-160 0,-7 8-48 16,-6 4 0-16,-10 13 0 0,-7 7 0 0,-10 4 0 16,-10 5 0-16,-8 5 0 0,-5 4 128 0,-5 3 0 15,-3-1 16-15,-5-4 0 0,-5-4 32 0,-1-6 0 16,0 1 0-16,-2-10 0 0,-1-4 240 0,5-8 48 15,5-5 16-15,6-4 0 0,10-2 128 0,9-5 32 16,2-4 0-16,9-5 0 0,5-4-256 0,7-2-64 16,-3-11 0-16,15 7 0 0,7-2-128 0,8-4-16 15,8-2-16-15,7-2 0 0,4 0-64 0,6-1-16 16,2-3 0-16,2 0 0 0,1-1-208 0,1-3 0 16,0 1 128-16,1 1-12480 15,3-3-2496-15</inkml:trace>
  <inkml:trace contextRef="#ctx0" brushRef="#br0" timeOffset="2825.28">10633 15683 26719 0,'-15'-16'2368'0,"6"4"-1888"15,1 5-480-15,2-1 0 0,-2 2 240 0,2 4-48 16,-2 0-16-16,8 2 0 0,-9 9-176 0,0 5 0 16,-1 5 144-16,0 4-144 0,-1 3 192 0,0 9-16 15,0 3-16-15,1 5 0 0,0 5 272 0,-2 2 48 16,-2-2 16-16,-1-1 0 0,-2 1-16 0,1-8 0 16,-1-6 0-16,5-2 0 0,-1-8 368 0,4-2 80 15,3-6 16-15,1-4 0 0,5-12 112 0,0 0 32 16,0 0 0-16,0 0 0 0,7-11-48 0,6-3 0 15,5-7 0-15,2-2 0 0,2-1-448 0,1-8-80 16,3-7-32-16,1-2 0 0,4 2-320 0,0-1-160 16,2-2 160-16,0 0-160 0,2 2 0 0,-2 4 0 0,2 6 0 15,1 4 0-15,0 5 0 0,-3 5 0 0,0 7 0 16,-3 9 0-16,-2 8-176 0,-5 5 176 0,-4 8-160 16,-5 7 160-16,-4 8-192 0,-3 7 48 0,-6 0 16 0,-4 8 0 15,-4 4 128-15,-9 3-128 0,-5 5 128 0,-2-4-128 16,-5-3-944-1,4-4-176-15,2-3-32 0,4-11-16 16,3-5-384-16,4-8-80 0,2-2-16 0,4-9-8656 0,2-2-1744 0</inkml:trace>
  <inkml:trace contextRef="#ctx0" brushRef="#br0" timeOffset="3172.12">11291 15991 28047 0,'0'0'1232'0,"0"0"272"0,0 0-1200 0,13 0-304 16,0 0 0-16,2 0 0 0,2-2 1024 0,7 1 160 15,6-1 32-15,5-3 0 0,1-2-240 0,3 1-32 16,0-7-16-16,-2 3 0 0,-3-1-352 0,-2-2-64 16,-3 1 0-16,-5 0-16 0,-3-4-224 0,-5 0-32 15,-3 1-16-15,-5-2 0 0,-3-2 96 0,-3 1 0 16,-2 2 16-16,-4 0 0 0,-5 1 16 0,-2 5 0 15,-3 4 0-15,-5 6 0 0,-5 5-208 0,-5 5-144 16,-6 6 192-16,-2 9-192 0,-3 1 128 0,-4 7-128 0,-1 4 0 0,2 4 0 16,2 3 0-16,5 1 0 15,4 2 0-15,10-3 0 0,8 0 0 0,5-8 0 16,4-1 0-16,7-5 0 0,6-3 0 0,5 1 0 0,3-8 0 0,8-3 0 16,7-7-192-16,8-2-80 0,7-6-32 0,-11-3 0 31,6-4-2448-31,1-3-480 0</inkml:trace>
  <inkml:trace contextRef="#ctx0" brushRef="#br0" timeOffset="3579.09">12385 15705 25919 0,'0'0'1152'0,"0"0"224"0,-7 2-1104 0,0 2-272 16,-2 5 0-16,0-1 0 0,-3 3 688 0,-2 2 80 15,-6 1 0-15,0 4 16 0,-2 1 304 0,0 2 64 16,0 1 16-16,0-1 0 0,2 2-288 0,2 1-64 15,3-2-16-15,3-3 0 0,5 1-384 0,3-2-80 16,2 0-16-16,5-4 0 0,2-1 48 0,4-6 0 16,0 0 0-16,6-2 0 0,2-6 16 0,3-5 0 15,2 0 0-15,0 1 0 0,1-4-96 0,0 1-16 16,0-2 0-16,-1 1 0 0,-1-1 0 0,0 4 0 16,-4-2 0-16,0 4 0 0,-3 3-48 0,-3 1-16 15,0 3 0-15,-4 3 0 0,0 0-208 0,-2 6 176 16,-3-1-176-16,-1 5 160 0,2 0-160 0,-3 2 0 15,0-2 0-15,1 1 0 0,2 1 0 0,1-3 0 16,2-4 0-16,3 1 128 0,4-3-128 0,1 0 128 16,3-4-128-16,5-3 128 0,2-4 128 0,3-3 0 15,2-4 16-15,0-1 0 0,1-4 112 0,-1-3 32 16,-3-2 0-16,4 0 0 0,-4 0-32 0,-1 0 0 16,-3-2 0-16,0 1 0 0,-2 1 48 0,-3 1 0 0,-2 3 0 15,-2 1 0-15,-2 4-176 0,-3 2-16 0,-2 3-16 16,-1 0 0-16,-5 5-224 0,0 0 128 0,0 0-128 0,0 0 0 15,0 0 0-15,0 0 0 0,0 0-176 0,0 0 176 16,-6 0-1968 0,6 0-272-16,0 0-48 0</inkml:trace>
  <inkml:trace contextRef="#ctx0" brushRef="#br0" timeOffset="4345.22">15381 16423 4607 0,'-11'4'400'0,"0"1"-400"16,1-3 0-16,-3 1 0 0,2 1 3936 0,1-1 704 15,1 4 144-15,1-3 16 0,8-4-2384 0,0 0-496 16,0 0-80-16,0 0-32 0,0 0-624 0,0 0-128 16,0 0-32-16,11-5 0 0,2-7 128 0,5-1 32 15,5-3 0-15,6-6 0 0,3-4-240 0,6-6-48 16,4-1-16-16,6 0 0 0,6-7-336 0,2-2-64 16,-1-7-16-16,3-6 0 0,-1-6-16 0,0-4-16 15,-1-12 0-15,2-3 0 0,1-5-48 0,-1-2-16 16,-4-3 0-16,-6 7 0 0,-5 6-208 0,-8 9-32 15,-9 6-128-15,-7 10 192 0,-6 9-192 0,-5 8 0 16,-2 7 0-16,-6 9 0 0,-4 2 0 0,-3 8 0 16,0 6 0-16,-4 6 0 0,-6 3 0 0,-6 8 0 15,-6 1 0-15,-5 7-160 0,-6 8 160 0,-3 7 0 0,-2 4 0 0,-43 47-128 16,6-10 128-16,10 3 0 0,5-4 0 0,4 1-128 16,5-5 128-16,7-4 0 0,8-2 0 0,7-1 0 15,10-6 0-15,6-3 0 0,8-5 0 0,7-3 0 16,5-3 0-16,5-5 0 0,2-4 0 0,7-1 0 15,5-3 0-15,6-5 0 0,3-1 0 0,3-8 0 16,5-3-896 0,3-7-112-16,3-1-16 0,-1-6-11392 0,-2-2-2304 0</inkml:trace>
  <inkml:trace contextRef="#ctx0" brushRef="#br0" timeOffset="4538.68">16589 16334 28559 0,'-5'-6'2544'0,"0"-5"-2032"16,1 1-512-16,2 0 0 0,2 10 3568 0,0 0 608 15,0 0 128-15,0 0 32 0,0 0-2864 0,0 0-576 16,0 0-128-16,0 0 0 0,8-5-608 0,-1 0-160 16,1-1 0-16,-8 6 0 15,13-4-880-15,-6 1-240 0,2-2-48 0,-3-1-12032 16,-6 6-2416-16</inkml:trace>
  <inkml:trace contextRef="#ctx0" brushRef="#br0" timeOffset="4930.93">18055 15529 30111 0,'-5'-14'1344'0,"4"8"256"0,1 6-1280 0,0 0-320 15,-9-5 0-15,1 4 0 0,-1 4 1008 0,-3 8 128 16,1 6 16-16,-4 8 16 0,-1 0-384 0,-2 7-80 15,-3 5 0-15,1 3-16 0,0 4-336 0,2 1-64 16,1 6-16-16,4 2 0 0,0 1-16 0,4 1 0 16,3-3 0-16,4-3 0 0,6-7-64 0,1 0 0 15,4-6-16-15,4-6 0 0,3-1 32 0,5-6 16 16,3 3 0-16,2-11 0 0,4-4-48 0,0-4-16 16,2-3 0-16,0-9 0 0,-2-4-160 0,-3-7 0 15,1-1-160-15,-8 0 160 16,2-1-2208-16,0-3-352 0,-1-9-64 0</inkml:trace>
  <inkml:trace contextRef="#ctx0" brushRef="#br0" timeOffset="5091.85">18079 15007 37775 0,'-24'-24'3360'0,"11"7"-2688"15,3-2-544-15,1 1-128 0,0 6 720 0,3-1 112 0,0 4 32 16,6 9 0-16,0 0 112 0,0 0 32 0,0 0 0 15,0 0 0-15,0 0-736 0,0 0-144 0,7 6-128 0,1 1 192 32,-3 3-896-32,1 1-192 0,5-3-16 0,0 5-11824 0,2-2-2368 0</inkml:trace>
  <inkml:trace contextRef="#ctx0" brushRef="#br0" timeOffset="5816.47">21863 15861 24879 0,'4'-24'2208'0,"0"0"-1760"15,0 1-448-15,0 0 0 0,-1 5 1264 0,-3 4 160 16,-2 0 48-16,-2 2 0 0,-1 5 176 0,-3 3 32 16,-2 3 16-16,-4 1 0 0,-4 3-896 0,-4 2-176 15,-5 7-48-15,-4 4 0 0,0 3-240 0,-5 4-48 16,-5 0-16-16,2 4 0 0,-1-1 80 0,5 3 16 16,1-2 0-16,4 2 0 0,7-4-144 0,7 3-32 15,4 2 0-15,9-2 0 0,5 1-192 0,8-2 144 16,7 2-144-16,6-1 128 0,5-2-128 0,2 0 160 15,7-2-160-15,1 0 160 0,-2 0-160 0,-1 3 128 16,-4-3-128-16,-4 0 128 0,-7-3-128 0,-4-2 0 16,-4-1 0-16,-7-2 128 0,-5-3 80 0,-4 1 16 15,-3 1 0-15,-7 0 0 0,-7 1 272 0,-4-3 48 16,-7-1 16-16,-5 1 0 0,-6-2-112 0,-3-3-32 16,-2-3 0-16,-3 1 0 0,-1-2-224 0,0-3-32 15,1-1-16-15,4 1 0 0,4-2-144 0,5 0-224 16,5-4 48-16,6-1 16 15,5-1-1584-15,11-3-320 0,8 0-64 0,10-4-10352 16,5 0-2080-16</inkml:trace>
  <inkml:trace contextRef="#ctx0" brushRef="#br0" timeOffset="6964.22">22875 15927 31327 0,'0'0'2784'0,"-7"-2"-2224"16,-1-1-560-16,-1 2 0 0,-1 1 288 0,-3 2-48 16,-5 5-16-16,1-1 0 0,-4 3 160 0,1 2 48 15,-2 5 0-15,-1 0 0 0,-2 3-256 0,1 2-48 16,1 0-128-16,1 3 192 0,2 0-48 0,2 1-16 16,2-1 0-16,3-1 0 0,3-2 48 0,3 2 0 15,4 1 0-15,4-3 0 0,5-1 16 0,4 0 16 16,3 2 0-16,5-3 0 0,5 1 176 0,3-2 48 15,4-3 0-15,0 1 0 0,2-2 112 0,1-2 32 16,0-3 0-16,1-1 0 0,2-4 48 0,1-4 16 16,0 0 0-16,-2-4 0 0,1-4-80 0,-3 1-16 15,-3-7 0-15,-3 0 0 0,-3-3-256 0,-2-1-48 16,-3-3-16-16,-5-2 0 0,-5 4-32 0,-3-9-16 16,-3 0 0-16,-4-4 0 0,-5-1-176 0,-1 0 0 15,-3 1 0-15,-3 4 128 0,-2 0-128 0,-1 5-272 16,1 4 64-16,0 4 16 0,-2 2-64 0,3 4 0 15,-2 1 0-15,3 1 0 0,2 5-80 0,2 0-32 16,1 2 0-16,8 0 0 16,0 0-48-16,0 0-16 0,9 3 0 0,5-1 0 0,5 0 224 0,5-4 32 0,4 0 16 0,7-1 0 15,0-4 160-15,2-1 0 0,2 1 0 16,5-5 0-16,-1-1 0 0,4 2 0 0,4-6 0 0,1 0 0 16,3-2 0-16,-2-3 0 0,0-1 0 0,-2-2 128 15,-3-7-128-15,-11 9 176 0,3-6-176 0,0-3 192 16,0-4-192-16,-1 0 192 0,-3-4-192 0,-3 2 192 0,0-4-192 15,-1 1 0-15,-3 3 0 0,-2 1 0 16,-2 0 0-16,2-7 0 0,-4 5 0 0,-6 4 0 0,-1 5 0 0,-5 1 0 16,-3 7-176-16,-3 4 176 0,-1 3-128 15,-4 3 128-15,-3 6-128 0,-3 4 128 0,-6 4-240 0,-3 6 48 16,-3 2 0-16,-3 8 0 16,-9 1 16-16,-1 6 16 0,-5 6 0 0,-1 7 0 0,-2 9 160 0,-2 5-192 15,0 4 192-15,2 5-192 0,0 2 192 0,3 4-128 16,3-5 128-16,4 3-128 0,5-4 128 0,3-3 0 15,6-3 0-15,5-4 0 0,0-2 192 0,3-3-48 16,3-8 0-16,3-2 0 0,2-8 208 0,5-2 32 16,1-5 16-16,3-4 0 0,3-3 64 0,1-6 16 15,3-5 0-15,2-2 0 0,2-2-48 0,3-6-16 16,1-3 0-16,2-1 0 0,5-5-224 0,1-1-32 16,2-4-16-16,1-2 0 0,4-2-144 0,-1 3 0 15,1 2 144-15,-2 1-144 0,-3 1 0 0,0 3 0 16,-2 0 0-16,-4 3 0 0,-4 6 0 0,-2 2 0 15,-5 3 0-15,-3 5 0 0,-1 2-128 0,-3 7 128 0,-4 2-128 16,-2 3 128-16,-3 2-144 0,-4 2 144 16,-2 2-160-16,-2 2 160 0,-2-3 0 0,1-1-144 15,-2-2 144-15,1-2 0 0,1-3 0 0,3-1 0 0,-1-1 0 0,2-5 0 16,1 1 0-16,2-9 0 0,0 0 0 0,0 0 0 16,10-2 128-16,0 0 0 0,3-2 0 15,2-1 0-15,2-4 0 0,0-2 0 0,4 0 0 0,3 2 0 16,-1 1-128-16,5-1 0 0,1 0 0 0,1 1 0 15,1 4 0-15,1-2 0 0,-1 0 0 0,1 2 0 0,0 0 0 0,-1 0 0 16,-2 3 0-16,0 1 0 0,-5 0 0 16,0 1 0-16,-2 2 0 0,1-2 0 0,1 0 0 0,3-1 0 15,-2-1 0-15,3 0 0 0,1 1 0 0,3-3 0 16,1-1 0-16,3-1 0 0,-1-5 0 16,1 1 176-16,-2-5-176 0,2 0 192 0,-1-1-48 0,2 1 0 15,-1-4 0-15,3 3 0 0,3-2-144 0,1 2 192 16,2 1-192-16,-2 2 192 0,0 0-192 0,-2 6 0 15,-3-2 0-15,-4 4 0 0,-2 4 0 0,-3 0 0 16,-3 4 0-16,-2 5 0 0,-5 1 0 0,-2 5 0 16,-8 3 0-16,-1 4 0 0,-4 4 0 0,-2 0 0 15,-5 3 0-15,0-1 0 0,-7 3 0 0,0-1 0 16,-1-4 0-16,-2-1 0 0,0-2 0 0,-1-3 0 16,-2-1 0-16,-1-1 128 0,-2-3 192 0,0-3 48 0,-1-5 0 15,-1 0 0-15,-3-2-48 0,-2-6 0 16,-4-5 0-16,1-1 0 0,1-2-144 0,1-1-48 15,1-7 0-15,2-1 0 16,1 1-768-16,2-5-176 0,4-1-16 0,1-1-16 16,4-1-1648-16,1-6-336 0</inkml:trace>
  <inkml:trace contextRef="#ctx0" brushRef="#br0" timeOffset="7157.53">25559 14809 44575 0,'-13'-18'1984'0,"6"9"384"0,-1 1-1888 0,-4-1-480 0,3 3 0 0,-2 4 0 0,-1 2 560 0,1 2 16 15,-1 2 0-15,1 3 0 0,0 1-320 0,-1 5-48 16,3 2-16-16,-2 2 0 16,-1 0-192-16,1 2 0 0,-1 2-192 0,2-1 192 15,1 2-3072-15,3 1-512 0</inkml:trace>
  <inkml:trace contextRef="#ctx0" brushRef="#br0" timeOffset="8070.03">3717 17655 8287 0,'-4'-35'736'0,"1"15"-592"16,3 1-144-16,-5 1 0 0,3 0 3776 0,-1 2 704 15,-1 2 160-15,1 6 32 0,-2-1-2000 0,-1 4-400 16,-1 4-80-16,7 1-16 0,-7 1-944 0,0 7-192 15,-3 4-32-15,-2 6-16 0,1 9-576 0,-3 3-112 16,-3 10-32-16,-2 2 0 0,-4 9-144 0,2 3-128 16,-1 5 192-16,-1 6-192 0,-1-1 144 0,1 5-144 0,-1 1 0 0,2-1 144 15,2-1-144-15,2-4 0 0,4-2 0 16,3-7 0-16,1-12 0 0,2-5 0 0,3-5-160 0,1-5 160 16,0-8-192-16,3-2 48 0,1-5 16 0,0-13 0 31,0 0-560-31,0 0-96 0,6-13-32 0,1-2 0 15,-2-4-2144-15,-3-3-432 0,-4-4-96 0</inkml:trace>
  <inkml:trace contextRef="#ctx0" brushRef="#br0" timeOffset="8355.03">3248 18286 12895 0,'0'0'576'0,"0"0"112"0,0 0-560 0,0 0-128 0,0 0 0 0,10-2 0 16,0-2 2288-16,5 1 416 0,7 2 96 0,5-1 16 16,3-5-1024-16,4 2-192 0,5 0-32 0,5-4-16 15,6 2-608-15,0-5-128 0,3 2-32 0,-3-3 0 16,-1-3-176-16,-5 4-32 0,-4 5-16 0,-7-2 0 0,-5 4-112 15,-7 5 0-15,-4 3-16 0,-6 6 0 0,-4 4-240 0,-5 5-32 16,-4 6-16-16,-5 4 0 0,-5 5 32 0,-4 5 0 16,0 7 0-16,-3-3 0 15,-3 1-176-15,4-5 192 0,3-4-192 0,5-3 192 0,3-5-192 0,6-5 128 16,5-6-128-16,6-1 128 0,5-5-128 0,7-3 128 16,5-10-128-16,5-1 128 0,6-4 432 0,4-5 80 15,1-3 0-15,-1-5 16 0,-4-5-80 0,-2 1 0 16,-2-5-16-16,-5 1 0 0,-5 0 16 0,-6 0 0 15,-7-2 0-15,-5 0 0 0,-8-1 0 0,-3 3 0 16,-5-2 0-16,-4 8 0 0,-4 1-576 0,-2 4 0 16,-4 1-192-16,0 5 48 15,-1 2-2816-15,-1 6-560 0</inkml:trace>
  <inkml:trace contextRef="#ctx0" brushRef="#br0" timeOffset="8745.9">6926 17817 26719 0,'3'-18'2368'16,"-2"-3"-1888"-16,0-7-480 0,2-3 0 0,0-5 704 0,0-1 32 15,1-3 16-15,-1 3 0 0,-1-1 512 0,0 4 96 16,-1 5 32-16,-1-1 0 0,-1 8-480 0,-2 3-80 16,-1 3-32-16,-2 4 0 0,-3 5-304 0,-3 6-64 15,-2 5-16-15,-5 6 0 0,-5 10-416 0,-4 7 128 16,-2 14-128-16,-1 6 0 0,-2 7 0 0,-1 7 0 15,-3 5 0-15,1 8 0 0,3 11-176 0,2 4 176 16,-2 3-128-16,5 3 128 0,0 3 0 0,2 0-128 16,2-2 128-16,4-5 0 15,4-10-624-15,3-5-32 0,2-10-16 0,4-7 0 16,0-13-1904-16,5-6-384 0,1-2-80 0</inkml:trace>
  <inkml:trace contextRef="#ctx0" brushRef="#br0" timeOffset="9105.56">6082 18529 28383 0,'0'0'1264'0,"0"0"256"0,13-6-1216 0,6-3-304 0,7 2 0 0,4-1 0 15,6-1 496-15,6-4 32 0,5 0 16 0,1 1 0 16,3-4 224-16,1 0 32 0,1-5 16 0,-1 1 0 16,7 2-144-16,-3 2-32 0,-4 2 0 15,-3-1 0-15,-5-1-192 0,-6 6-32 0,-8 1-16 0,-6 5 0 16,-7 4-128-16,-6 4-16 0,-3 5-16 15,-3 4 0-15,-5 3 32 0,-5 6 16 0,-8 5 0 0,-1 3 0 16,-5 1-80-16,-2 2-16 0,-5 0 0 0,5 0 0 16,0-8-64-16,5 1-128 0,2-5 176 0,4-2-176 0,5 0 128 15,5-3-128-15,1-1 0 0,6-5 0 0,4-1 0 16,6-5 0-16,6-6 0 0,3-1 0 0,2-9 368 16,2 2-48-16,3-5 0 0,-1-2 0 0,-1-2 64 15,-2 0 16-15,-3-2 0 0,-12 8 0 0,0-4 16 0,-3 0 0 16,-4-1 0-16,-2-3 0 0,-3 2 32 0,-5 0 0 15,-3 1 0-15,-3 2 0 16,-4 2-448-16,-3 1 0 0,-6 6 128 0,-12-2-128 16,1 6-1712-16,1 4-368 0,3 2-80 0,-1 2-16032 15</inkml:trace>
  <inkml:trace contextRef="#ctx0" brushRef="#br0" timeOffset="9406.5">7627 18125 30351 0,'-8'14'1344'0,"4"-4"272"0,0-1-1296 0,1 6-320 15,-6 3 0-15,0 6 0 0,-1 4 784 0,-2 5 96 16,1 1 16-16,-3 2 0 0,0 1-32 0,-1 1 0 0,-3-2 0 16,0-1 0-16,2 0-160 0,-1-4-16 15,2 0-16-15,1-2 0 0,1-9-128 0,2 1-32 0,2-6 0 16,2-1 0-16,4-6-80 0,3-8-32 0,0 0 0 0,6-6 0 15,0-4 368-15,4-2 64 0,3-7 0 0,2-6 16 16,2 1-400-16,2-6-96 0,1-2-16 0,2 0 0 16,0-5-160-16,3 0-48 0,3-1 0 0,4 3 0 15,-1 4-128-15,5 2 0 0,0 5 0 0,1 0 0 0,-1 5 0 0,0 5-176 16,-4 1 48-16,-3 0 0 31,-4 8-1856-31,-3 3-352 0,-2 3-80 0</inkml:trace>
  <inkml:trace contextRef="#ctx0" brushRef="#br0" timeOffset="10016.12">8991 17975 26719 0,'0'0'2368'0,"0"0"-1888"0,-7-1-480 0,7 1 0 16,-12 10 480-16,0 2 0 0,-2 4 0 0,-1 3 0 15,0 5 240-15,-2 5 48 0,-3 4 16 0,-2 3 0 16,-2-3-224-16,-3 1-48 0,-1 2-16 0,0-1 0 0,3 0-112 0,1-4 0 16,1 0-16-16,4-4 0 0,2-8 80 0,5-5 0 15,3-2 16-15,2-3 0 0,7-9 240 0,0 0 64 16,0 0 0-16,0 0 0 0,9-15 192 0,5-5 32 16,4-7 16-16,5 2 0 0,2-6-528 0,6 2-96 15,3-2-32-15,2 2 0 0,3 4-352 0,-1-3 128 16,2-1-128-16,-2 4 0 0,-1 5 0 0,-2 3 0 15,-2 7 0-15,-3 3 0 0,-5 5 0 0,-3 6-128 16,-5 8 128-16,-1 3-128 0,-5 3 128 0,-4 2-208 16,-4 2 80-16,-3 3 128 0,-3 6-144 0,-5 2 144 15,-4 2 0-15,0-2 0 0,-1-3 0 0,0-4 0 16,-1-7 0-16,2-1 0 0,4-6 0 0,2-5 0 16,6-7 144-16,0 0-144 0,0 0 240 0,0 0-48 15,11-15 0-15,2-4 0 0,2-4 256 0,4-4 32 0,3-1 16 16,3-1 0-16,1 5-352 0,3 0-144 0,3 3 128 0,-1 4-128 15,1 0 0-15,0 7 0 0,-2 2 0 16,-14 7 0-16,1 0 0 0,1 3 0 16,3 6 0-16,0 2 0 0,2 4-176 0,-1 5 176 15,-2 7-128-15,-3-1 128 0,-3 7-128 0,0 10 128 16,-3 1-128-16,-2-2 128 16,-2 2-1712-16,1 1-256 0,0 0-48 0,1-3-16096 0</inkml:trace>
  <inkml:trace contextRef="#ctx0" brushRef="#br0" timeOffset="10487.58">11312 18232 24927 0,'-8'-21'1104'0,"4"7"240"0,2-3-1088 0,-2-3-256 15,-1 0 0-15,-1 4 0 0,-1 4 1344 0,-2 2 192 0,-1 5 64 0,-1 1 0 16,-2 4-512-16,-1 5-112 0,-6 4-16 15,-1 5 0-15,0 4-800 0,-2 7-160 16,-3-1 0-16,0 9 0 0,-2 3 0 0,2-2 0 0,1-2 0 0,7 1 0 16,5 0 256-16,4-2 0 0,4-8-16 0,4-2 0 15,4-3 64-15,2-4 16 0,2-3 0 0,5-4 0 16,3-6 384-16,4-5 96 0,1-6 16 0,7-1 0 16,2-6-160-16,1-2-16 0,-2-5-16 0,-2 0 0 15,-2 3-160-15,1 4-16 0,-4 1-16 0,0 4 0 16,-4 3-176-16,1 4-16 0,-1 1-16 0,-2 9 0 15,0 0-224-15,0 9 0 0,-1 3 0 0,0 2 0 16,0 2-128-16,2 3 128 0,-1 2 0 0,1-3 0 16,1 1-752-16,2 0-32 15,4-4-16-15,2-1-11584 0,8-1-2320 0</inkml:trace>
  <inkml:trace contextRef="#ctx0" brushRef="#br0" timeOffset="11037.81">14571 18106 26719 0,'0'0'2368'0,"-9"-4"-1888"0,0 0-480 0,9 4 0 15,-9 1 320-15,-2 2-48 0,1 2 0 0,-2 5 0 16,-1 4 528-16,1 3 96 0,-1 3 32 0,-4 5 0 15,2 3-656-15,0 3-128 0,-2 2-16 0,0 3-128 16,-2 0 320-16,0 0-64 0,1-3 0 0,1-2 0 16,2-7 208-16,2-4 48 0,3-5 0 0,2-2 0 15,2-5 336-15,6-8 80 0,0 0 16 0,0 0 0 16,0 0 208-16,12-13 64 0,4-6 0 0,4-5 0 0,3-3-448 0,3-2-64 16,4-6-32-16,2 2 0 0,4 2-464 0,2-1-80 15,2 0-128-15,-1 3 176 0,0 1-176 0,-1 0 0 16,0 5 0-16,-2 4 0 0,-3 5 0 0,-4 6 0 15,-2 2 0-15,-4 10 0 16,-4 5 0-16,-3 7 0 0,-1 3-144 0,-4 9 144 0,-6 4 0 0,-3 9-160 16,-3 2 160-16,-4 8-128 0,-4 1 128 0,-4 1 0 15,-2 2 0-15,0-2 0 0,0-1-256 0,1-6 16 16,3-1 16-16,1-6 0 16,5-2-1056-16,3-4-224 0,2-4-32 0,2-7-16 15,2-7-1136-15,5-6-208 0,4-5-48 0,6-7-16 16</inkml:trace>
  <inkml:trace contextRef="#ctx0" brushRef="#br0" timeOffset="11402.51">15551 18421 21183 0,'-17'6'944'0,"9"1"192"0,2-1-912 0,1 4-224 0,5-10 0 0,-1 12 0 16,1 0 1664-16,6-3 272 0,5 0 64 0,6-5 16 16,6 0-368-16,8-4-80 0,4-4-16 0,6-1 0 15,4-5-624-15,3 0-128 0,-1-4-32 0,-3-3 0 16,-3-1-384-16,-4 0-64 0,-4-1-32 0,-5 0 0 16,-5 0 32-16,-5-1 0 0,-6-2 0 0,-4 2 0 0,-6 0 208 0,-5 1 48 15,-6 1 16-15,-5 4 0 0,-8 4-240 0,-5 2-48 16,-4 7-16-16,-6 7 0 0,-8 2-288 0,1 7 0 15,-2 5 0-15,0 8 0 0,4 0-128 0,3 8 128 16,3 7 0-16,7-1-144 0,4 1 144 0,8 2 0 16,6-6 0-16,7 2 0 0,6-4 0 0,9-3-192 15,4-4 64-15,7 1 0 0,4-6-208 0,7 2-48 16,4-8 0-16,6-6 0 16,4-4-2544-16,2-9-512 0,16-12-96 0,-10 0-32 0</inkml:trace>
  <inkml:trace contextRef="#ctx0" brushRef="#br0" timeOffset="11938.72">16970 18238 24879 0,'0'0'2208'0,"-4"-10"-1760"0,0 1-448 0,1-1 0 16,3 10 1024-16,-1-8 128 0,1 8 32 0,0 0 0 16,-2-11 160-16,2 11 48 0,0 0 0 0,0 0 0 15,0 0-912-15,0 0-176 0,-9 7-48 0,0 6 0 16,0 5-256-16,-1 2 0 0,-2 4 0 0,0 2 0 0,-1 7 0 0,0-1 192 16,0-1-64-16,2 2-128 0,2-1 192 0,3-3-192 15,2-4 192-15,3-5-192 0,2-2 272 0,4-4-48 16,3 0-16-16,2-8 0 0,0-1 352 0,5-4 64 15,4-4 16-15,4-3 0 0,1-5 208 0,3 0 48 16,2-5 16-16,2-1 0 0,-1-4-464 0,1-2-80 16,-2-1-32-16,-1 0 0 0,-3-4-144 0,2 5-48 15,-3 3 0-15,-3 5 0 0,-5 2-144 0,-2 6 192 16,-3 1-192-16,-11 6 192 0,11 5-192 0,-5 5 0 16,-2 8 0-16,-2 8 0 0,-2 3 0 0,0 4-144 15,0 4 144-15,2-2-208 0,-2 0 208 0,3-1 0 16,3 0 0-16,2-1-144 0,3-7 144 0,3-3 0 0,3-8 0 15,4-2 0-15,3-3 0 0,3-8 0 16,4-3 0-16,4-9 0 0,2-5 400 0,2-4 16 0,2-4 0 16,-2-3 0-16,-1-7 192 0,-4-4 32 0,-3-6 16 0,-3-4 0 15,-1-6-80-15,-4-4-32 0,-3-2 0 0,-2 4 0 16,-3 6-352-16,-2 4-64 0,-4 2 0 0,-2 8-128 16,-2 5 0-16,0 4-320 0,-2 4 32 0,-1 5 16 31,-2 3-1328-31,3 6-272 0,-3 8-48 0,0 0-17936 0</inkml:trace>
  <inkml:trace contextRef="#ctx0" brushRef="#br0" timeOffset="13846.13">20941 17547 10127 0,'1'-21'896'0,"1"5"-704"0,-2-2-192 15,0 0 0-15,0 3 3904 0,0 1 736 16,0 2 160-16,0 1 16 0,-3 5-3264 0,3 6-656 0,0 0-128 15,-9 3-16-15,-2 4-144 0,0 8-32 0,-4 8 0 16,-4 7 0-16,-4 7-320 0,-3 8-64 0,-2 1 0 0,-1 6-16 16,-6 10 16-16,-2 3 0 0,-1 3 0 0,-3 5 0 15,-4 2-64-15,2-4 0 0,1-4 0 0,4-8 0 16,4-10 0-16,3-2 0 0,5-6 0 0,4-5 0 16,7-6 304-16,3-8 48 0,5-4 16 0,4-4 0 15,3-7 144-15,0-7 48 0,12 4 0 0,5-5 0 0,8-6 80 0,5-7 0 16,6-2 16-16,6-4 0 0,3-1-304 15,2 3-64-15,0-1-16 0,2 2 0 0,-1 0-272 0,-1 4-128 16,4 4 0-16,-2 2 128 0,0 6-128 0,-3 1 0 16,-3 2 0-16,-5 4 0 0,-5 2 0 0,-5 6 0 15,-4 1 0-15,-6 4 0 0,-5 2 0 0,-7 0 0 16,-5 3 0-16,-5-2 0 0,-6-2 0 0,-5-1 0 16,-4 2 0-16,-4-3 0 0,-4-2 288 0,-3-1-32 15,-5-4 0-15,0-3 0 0,-3-1-96 0,0-2-32 16,-1-4 0-16,4-2 0 0,-1-5 0 0,3-2 0 15,1-5 0-15,4 0 0 16,3-1-960-16,5-2-208 0,2-3-48 0,5 1 0 16,6 0-1456-16,5 1-288 0,6-1-64 0,8 0-16 0</inkml:trace>
  <inkml:trace contextRef="#ctx0" brushRef="#br0" timeOffset="14243.9">22069 17990 35935 0,'0'-38'1600'0,"0"13"320"0,-1 0-1536 0,0 5-384 15,-1 1 0-15,0 4 0 0,-3 3-144 0,-4 7-112 16,-4 1 0-16,-3 3-16 0,-3 4 800 0,-6 4 176 16,-2 6 16-16,-4 6 16 0,-3 7-480 0,-2 1-80 15,-1 5-32-15,0 3 0 0,3 1-144 0,2 5 192 16,6 1-192-16,4 0 192 0,4-5-192 0,7-2 0 15,2-2 0-15,6-5 0 0,3 0 128 0,7-6-128 16,3-5 128-16,1-5-128 0,5-3 256 0,4-4-16 16,3-3-16-16,3-5 0 0,2-3 224 0,3-6 32 15,1-3 16-15,-1-3 0 0,0 0-64 0,-2-2-16 16,-1-4 0-16,-1 1 0 0,-3-1-112 0,0 1-32 0,-6 1 0 16,0 3 0-16,-3 1-112 0,-2 4-32 15,-2 7 0-15,-11 7 0 0,0 0-128 0,0 0 0 16,0 0 0-16,4 10 0 0,-3 4 0 0,-1 0 0 15,-1 3-176-15,-2 2 176 0,1 1-144 0,-2 2 144 16,3 2-160-16,-2 2 160 0,2-3-256 0,1 4 64 16,0-2 0-16,3 3 0 15,-1-1-1824-15,7-2-352 0,0-4-80 0,6-3-8816 16,0-6-1776-16</inkml:trace>
  <inkml:trace contextRef="#ctx0" brushRef="#br0" timeOffset="14722.79">24226 17883 21183 0,'-9'-19'944'0,"4"7"192"0,-1 3-912 0,-2-3-224 16,-2 1 0-16,-1 2 0 0,-3-1 1680 0,-4 5 304 15,-4 1 48-15,-3 1 16 0,-4 3-944 0,-4 2-176 16,-2 1-32-16,-5 1-16 0,-2 9-368 0,1-2-80 16,0 5-16-16,2 1 0 0,0 2-80 0,3 1-16 15,4 0 0-15,4-1 0 0,4 1 0 0,2-1 0 16,3-1 0-16,4 1 0 0,5 0 32 0,5-1 0 15,2 0 0-15,6 2 0 0,3 3 16 0,6 2 0 16,-1-3 0-16,2 1 0 0,1 0-112 0,0 1-32 0,0 0 0 0,1 3 0 16,0-6-96-16,-2 2 0 15,-3-1-128-15,-3 3 192 0,-4-2-16 0,-1 3-16 0,-4-5 0 0,-3 0 0 16,-4-4 272-16,-1 1 48 0,-1-1 16 0,-4-3 0 16,-3-4 80-16,-5 1 32 0,-5-4 0 0,-3 0 0 15,0-5-240-15,0-4-48 0,-1-2-16 0,3-1 0 16,4-2-176-16,2-5-128 0,-1 1 144 0,5-1-144 15,2-3-928-15,6 0-288 0,3-3-48 16,4-1-11376-16,2 1-2272 0</inkml:trace>
  <inkml:trace contextRef="#ctx0" brushRef="#br0" timeOffset="15036.18">24980 17899 16575 0,'0'0'736'0,"0"0"160"0,0 0-720 0,0 0-176 15,0 0 0-15,0 0 0 0,-7 3 3184 0,-4 10 592 0,-1 1 128 0,-5 9 32 16,-1 2-2240-16,-3 8-448 16,0 6-96-16,0 0 0 0,-2 3-320 0,1-1-48 15,1 1-16-15,0-1 0 0,1-1-336 0,3-2-80 16,2-2-16-16,4-1 0 0,1-6-208 0,2-2-128 0,2 1 160 0,2-5-160 16,1-4 0-16,2-2 0 0,2-2 0 0,3-5-160 31,-4-10-1760-31,0 0-368 0,13 1-64 0</inkml:trace>
  <inkml:trace contextRef="#ctx0" brushRef="#br0" timeOffset="15231.07">24881 17494 35935 0,'-13'-20'3200'0,"7"9"-2560"0,0-1-512 0,0 1-128 0,3 1 928 0,3 10 160 15,-4-8 48-15,4 8 0 0,0 0-624 0,0 0-128 16,0 0-32-16,11-1 0 0,-1 2-352 0,2 0 128 16,-2 0-128-16,0 5 0 15,0 1-1856-15,1 1-448 0,-1 1-96 0</inkml:trace>
  <inkml:trace contextRef="#ctx0" brushRef="#br0" timeOffset="15632.08">26353 17843 29247 0,'-11'-12'1296'0,"11"12"272"0,-8-5-1248 0,-4 0-320 0,-2 3 0 0,-2 2 0 16,-6 1 800-16,2 5 96 0,-5-1 32 0,0 0 0 15,-1 4-256-15,2 0-48 0,1 4-16 0,1 5 0 16,3-1-128-16,1 4-32 0,2 2 0 0,2 3 0 16,5-2-32-16,0 6-16 0,4-4 0 0,0 6 0 0,1 1 144 15,3 2 32-15,-2-4 0 0,2-1 0 16,1 0 16-16,0 3 16 0,0 0 0 0,0-1 0 16,-1-3 16-16,-2 0 0 0,-2-3 0 0,1 1 0 0,-1-6-112 0,-3-2 0 15,-2-1-16-15,-1 0 0 0,-2 0 16 0,-2-4 0 16,-4-4 0-16,0 0 0 0,-2-6-112 0,0 0-16 15,-2-2 0-15,0-2 0 0,0-2-176 0,-2-4-32 16,-6-2-16-16,-2-3 0 0,0 0-160 0,0 1 0 16,0-3 0-16,3 2 0 15,2 2-1872-15,2-3-256 0,2 3-48 0</inkml:trace>
  <inkml:trace contextRef="#ctx0" brushRef="#br0" timeOffset="18808.66">25852 8875 15663 0,'4'-19'688'0,"-2"8"144"0,2 3-656 0,0 1-176 15,-4 7 0-15,0 0 0 0,3-8 960 0,-3 8 144 16,0 0 48-16,0 0 0 0,0 0-128 0,-12 14 0 16,0 2-16-16,-4 5 0 0,0 2-464 0,-5 3-96 15,-1 0 0-15,-3 5-16 0,-4 4 80 0,-3 0 0 16,-3 4 16-16,-2-1 0 0,0 1-48 0,1-2-16 15,3-1 0-15,5-2 0 0,6-2-128 0,2-2-16 0,4-4-16 0,5-4 0 16,3-1-48-16,5-5-16 16,2-4 0-16,6-2 0 0,3-4 64 0,6-2 16 0,1-3 0 0,8-1 0 15,4-1 112-15,7-1 16 0,3-2 16 0,1-3 0 16,0 4-240-16,-1 0-48 0,-3 0-16 0,-1 2 0 16,-3-1-160-16,0-1 0 0,-2-1 0 0,-3 3 128 31,-3 0-544-31,0 1-112 0,-5 0-32 0,-3 1 0 15,-14-1-2464-15,0 0-496 0,0 0-112 0,0 0-16 0</inkml:trace>
  <inkml:trace contextRef="#ctx0" brushRef="#br0" timeOffset="19241.32">25523 9429 31327 0,'0'0'2784'0,"0"0"-2224"16,2-10-560-16,6 4 0 0,5 2-144 0,5-2-144 16,2-3-32-16,7-3 0 0,2 0 192 0,5-4 128 15,3-1-192-15,1-2 192 0,3-2 0 0,1-2-128 16,1 1 128-16,5 1 0 0,3 0 0 0,3-2 0 16,3 1 0-16,-1 0 0 0,0 3 0 0,-4 2 0 15,-5 0-128-15,-4 3 128 0,-2 5 0 0,-8-2 0 16,-5 4 0-16,-5 5 0 0,-4 3 0 0,-5 4 0 15,-6 4 0-15,-2 5 0 0,-5 4 0 0,-4 5 0 16,-3 3 0-16,-3 5 0 0,-2-3 0 0,-3 6 0 16,-4 4 0-16,-3 3 0 0,2 0 0 0,3-3 0 0,1 1 0 0,2-2 0 15,3-5 0-15,5 0 0 0,5-6 0 0,2-1 0 16,3-8 384-16,7 1-32 0,3-1 0 0,5-6 0 16,7-2 160-16,4-5 48 0,5-4 0 0,8-4 0 15,4-4-16-15,5 1 0 0,-1-6 0 0,1-1 0 16,-4-2-224-16,2 0-32 0,1-2-16 0,-2 1 0 15,-6-1-112-15,2 3-32 0,-2 1 0 0,-2 1 0 16,-1 5-128-16,-7 2 160 0,-2 0-160 0,-4 1 160 16,0-2-304-16,-5 2-64 0,-1 1-16 0,-3 0 0 15,-3-2-2464-15,-2 0-512 16</inkml:trace>
  <inkml:trace contextRef="#ctx0" brushRef="#br0" timeOffset="20174.18">28794 8729 15663 0,'0'0'1392'15,"3"-10"-1120"-15,0 2-272 0,-1-1 0 0,-2 9 1520 0,-1-6 240 0,1 6 48 0,-10-5 16 16,0 1-608-16,-4 3-112 0,-3 1-16 0,-2 5-16 16,-5 1-640-16,-3 4-128 0,-2-1-32 0,-1 5 0 15,-3 3-96-15,-2 2-32 0,-2 0 0 0,2 4 0 16,-2 4 32-16,3-2 0 0,-2 2 0 0,4-3 0 16,3-3 16-16,4 0 0 0,4-3 0 0,9-2 0 15,3-2-64-15,6-1-128 0,6-3 192 0,6 0-64 16,7-3 0-16,6 0 0 0,3-2 0 0,3 0 0 0,4 2 112 0,0-4 16 15,-1 0 0-15,1 1 0 16,-1 0-256-16,-5 3 128 0,-3-2-128 0,-4 7 0 0,-3-5 0 16,-5 6 0-16,-3-1 0 0,-5 0 0 0,-3 2 224 0,-3 0-48 15,-5 1-16-15,-3-1 0 0,-3 0 128 0,-5 3 32 16,-6 0 0-16,0-1 0 0,1 2-112 0,-3-3-16 16,-2-1 0-16,1-4 0 0,1 3-192 0,3-8-128 15,-1 0 128-15,4-2-208 16,6-6-1648-16,2-1-336 0,6-2-64 0</inkml:trace>
  <inkml:trace contextRef="#ctx0" brushRef="#br0" timeOffset="20977.2">29168 8746 30527 0,'-15'1'1344'0,"5"3"288"0,-3 6-1312 0,-1 3-320 0,-3 1 0 0,-5 5 0 31,3 2-272-31,0 6-128 0,0-3-32 0,2 3 0 0,1-4 432 0,2 3 0 0,1 2 0 0,2 0 0 16,0-5 144-16,5-4-144 0,2 0 192 0,4-2-192 15,3-2 224-15,3-3-64 0,3-2-16 0,1-4 0 16,0-3 240-16,2-3 64 0,-1-4 0 0,3-1 0 16,2 0 256-16,-1-7 48 0,3-1 16 0,-2 1 0 15,-1-4-320-15,1 0-64 0,-2-1-16 0,1 0 0 16,-2-1-176-16,-2 0-48 0,-1 0 0 0,0 3 0 15,-2 2-144-15,-2 4 128 0,-1-2-128 0,0 3 128 0,-2-2-128 16,-3 10 128-16,0 0-128 0,5-10 128 16,-1-1-128-16,1 0 0 0,0 1 0 0,3 1 0 0,-1 0 0 0,3-3 0 15,2-1 0-15,3-1 0 0,3-3 0 0,1-3 0 16,1-4 128-16,1-1-128 0,-1-7 0 0,2-1 0 16,1-2 0-16,-2-5 0 0,-1-3 0 0,0-8 0 15,-3-4 0-15,2-1 0 0,0-1 0 0,-2 2 0 16,-3 2 0-16,0 1 0 0,-3 6 0 0,0 5 0 15,0 3 0-15,-5 10 0 0,-1 8 0 0,-2 5 0 16,-4 3-128-16,1 12 128 0,-7-5 0 0,-3 8 0 16,-4 8 0-16,-4 9 0 0,-4 7-240 0,-1 7 80 15,-4 7 16-15,0 1 0 0,-4 5 144 0,-1 1-160 16,-1 5 160-16,1 0-160 0,0 0 160 0,3 2 0 16,3-2 0-16,2-2-128 0,8-5 128 0,3-5 0 0,3-8 0 15,6-7 0-15,4 0 0 0,4-6 0 0,2-5 0 0,6-4 0 16,3-3 128-16,5-5-128 0,2-6 160 0,5-7-160 15,3-4 368-15,1 0-32 0,-1-2 0 0,2-2 0 16,-3-5-144-16,-2 4-16 0,-3 0-16 0,-2 1 0 16,-2 3-160-16,-1 3 0 0,-5 0 0 0,1 9 0 15,-1 3 0-15,-1 5 0 0,-5 8 0 0,-2 2 0 16,-1 3-192-16,-2 1 192 0,-3 0-160 0,0 0 160 16,1 2 0-16,-1 0 0 0,-1 0 0 0,-1 0 0 15,0-2 0-15,-1-4 0 0,1-3 0 0,-1 1 0 16,-1-4 0-16,4-9 0 0,0 0 0 0,0 0 0 15,0 0 128-15,12-4-128 0,0-1 192 0,1-6-192 16,2-3 304-16,3-2-48 0,1-2-16 0,2 2 0 16,-1 0-240-16,4 0 176 0,0 1-176 0,-1 1 160 0,-3 1-160 15,1 1 0-15,-3 4 0 0,-1 4 0 0,-3 5 0 16,-1 5 0-16,0 2-128 0,-2 7 128 0,-2 1 0 16,0 1-176-16,0 2 176 0,-1 0-128 0,0 0 128 0,-1 2 0 15,-1-2 0-15,1 0 0 0,-2-1 0 0,0-3 0 16,0 0 0-16,1-3 0 0,0-3 0 0,1 0 144 15,-1-4-144-15,-6-5 0 0,10 0 0 0,-10 0 0 16,9-4 0-16,-1-4 0 16,0 2-2432-16,-2-4-432 0,-1 1-80 0</inkml:trace>
  <inkml:trace contextRef="#ctx0" brushRef="#br0" timeOffset="21409.56">30568 8033 34431 0,'0'0'1536'0,"3"-12"304"0,-1 2-1472 0,3-3-368 0,4 3 0 0,3 0 0 0,0-5-192 16,6-2-96-16,5-2-32 0,0-3 0 0,3-6 480 0,5 2 96 16,1-5 0-16,3 0 16 0,3-4 112 0,-1 2 0 15,-1 0 16-15,-4 3 0 0,-4 2-96 0,-3 5-32 16,-1 4 0-16,-5 3 0 0,-5 2-64 0,-2 6-16 15,-2 0 0-15,-10 8 0 0,0 0-32 0,8 13-16 16,-5 6 0-16,-3 9 0 0,-2 2-144 0,1 6 0 16,-5 1 0-16,1 8 0 0,-1 9-160 0,0 0 160 15,-2 1 0-15,0 0-144 0,-2-1 144 0,0 6 0 16,-1 0 0-16,-2-2 0 0,0-2 0 0,-1-2-160 16,0-1 160-16,0-2-160 15,-1-2-1472-15,0-4-288 0,-2-1-64 0,2-7-12592 0</inkml:trace>
  <inkml:trace contextRef="#ctx0" brushRef="#br0" timeOffset="21569.97">30567 8877 44223 0,'0'0'3936'0,"9"-8"-3152"0,3-1-624 0,7 5-160 31,6 4-720-31,6 1-176 0,9 1-48 0,9-5 0 0,9 2 624 0,6-3 112 0,6 0 16 0,1-1 16 31,-2-1-1488-31,-3 3-288 0,-4 5-64 0</inkml:trace>
  <inkml:trace contextRef="#ctx0" brushRef="#br0" timeOffset="22315.53">25471 12263 31327 0,'-5'-24'1392'16,"3"8"272"-16,0 0-1328 0,1 3-336 0,-1-1 0 0,4 3 0 0,-2 2 0 0,0-1-256 15,-3 1 32-15,3 9 16 0,-5-11 784 0,0 6 144 16,-3-1 48-16,8 6 0 0,-11 4-128 0,-3 1 0 16,-3 4-16-16,0 5 0 0,-4 2-320 0,-2 5-64 15,-1 0-16-15,-3 6 0 0,-3 2-224 0,-4 2 128 16,-2 2-128-16,-2 0 0 0,0 1 128 0,-2-1-128 0,5-2 0 0,4-1 0 15,5-2 0-15,4-6 128 16,5-2-128-16,7-2 0 0,4-2 0 0,5 0 0 0,3-4 0 0,7-3 0 16,3-2 144-16,4-1-144 0,4-2 128 0,7-3-128 15,5-3 192-15,2-2-64 0,3-3 0 0,2 1 0 16,2-2-128-16,-3-2 0 0,-2 0 0 0,-3 1 0 16,0-1 0-16,0 2-272 0,-2-1 64 0,2 3 16 31,-4 2-464-31,-2 0-96 0,-2-1-16 0,-3 3 0 15,-5-1-576-15,-1 2-128 0,-2 0-32 0,-14 1-7680 0,0 0-1536 0</inkml:trace>
  <inkml:trace contextRef="#ctx0" brushRef="#br0" timeOffset="22761.68">25198 12669 32831 0,'-13'-5'1456'0,"6"3"288"0,2-5-1392 0,2 2-352 0,0-1 0 0,2 0 0 0,1 6 160 0,7-9-32 16,5-1-128-16,3-1 192 0,4-4 256 0,1-3 64 16,3-1 0-16,4-2 0 0,2-5-320 0,6 3-48 15,3 1-16-15,4-3 0 0,6 0 64 0,5 3 16 16,6-1 0-16,-2 3 0 0,-1 0-64 0,-4 3-16 16,-5 1 0-16,-2 3 0 0,-1 2-128 0,1 0 0 15,-3 6 144-15,-3 3-144 0,-3 1 0 0,-2 3 0 0,-4 6 0 16,-3 3 0-16,-9 4 0 0,0 3 128 15,-7 2-128-15,-3 3 0 0,-6 5 192 0,-3-1-48 0,-4 2 0 16,-3 4 0-16,-3 4 48 0,-3 0 16 0,-3 0 0 0,-2 0 0 16,-2-2-64-16,-1 2-16 0,-1 3 0 0,-2 2 0 15,2-4-128-15,0-1 192 0,3-1-192 0,2 0 192 16,1-2 0-16,3-2 0 0,2-6 0 0,4-2 0 16,4-3 96-16,5-2 32 0,2-1 0 0,5-8 0 15,3-1 0-15,6-6 0 0,2-2 0 0,6-1 0 16,6-4 272-16,8-5 64 0,7 0 16 0,5-5 0 15,2-1-432-15,2 0-96 0,-1-3-16 0,2 0 0 16,1 1-128-16,1 0 128 0,-2 3-128 0,2 0 128 16,-2-1-128-16,-4 2 0 0,-5 3 0 0,-5-3 0 15,-6 0 0-15,-6 2 0 0,-2-2-192 0,-4-1 192 16,-2 5-1760 0,-4-2-224-16,-4 0-64 0,-2 0-10016 0,-3-1-2016 0</inkml:trace>
  <inkml:trace contextRef="#ctx0" brushRef="#br0" timeOffset="23451.21">28265 12194 19343 0,'0'0'1728'0,"1"-13"-1392"15,2 1-336-15,-1 1 0 0,-2 11 1040 0,1-12 144 16,-1 12 32-16,3-10 0 0,-2 1-256 0,-1 9-32 16,-5-11-16-16,5 11 0 0,-11-6 160 0,-3 5 16 15,-4-3 16-15,-2 5 0 0,-1 6-352 0,-3 4-80 16,-3-1-16-16,-1 4 0 0,-1 3-112 0,1-1-32 16,1 3 0-16,2-1 0 0,0 1-16 0,4 2-16 15,1 0 0-15,6 2 0 0,3-3-192 0,4-1-32 16,3-3-16-16,7-4 0 0,2 1-112 0,5 0-128 0,3-7 176 15,5 4-176-15,2-1 192 0,4 3-64 0,3-5 0 16,2 4-128-16,3-3 160 0,-2 3-160 0,1 1 128 0,-2 0-128 16,-1 0 0-16,-5 4 0 0,-7-2 128 0,-4-3-128 15,-4 2 0-15,-5 2 128 0,-6-1-128 0,-3 0 128 16,-6 0 256-16,-6 1 64 0,-2 1 0 0,-5 1 0 16,-2 0-96-16,-1-2-16 0,-4-2 0 0,0 0 0 15,1-1-176-15,1-3-32 0,2-1-128 0,1-4 192 31,3-2-528-31,3-2-112 0,-2-1-32 0,6-3 0 16,4-2-2496-16,7-1-496 0,6 7-112 0</inkml:trace>
  <inkml:trace contextRef="#ctx0" brushRef="#br0" timeOffset="24240.95">28991 12020 34095 0,'0'0'1504'0,"-11"-1"320"16,2-1-1456-16,-3 6-368 0,-2 3 0 0,0 4 0 0,-3 7-144 0,-1 0-112 15,-1 2 0-15,0 1-16 0,2 4 512 0,-1-2 96 16,1 2 32-16,2 4 0 0,5 0-224 0,2-2-144 16,6 1 192-16,2-4-192 0,2-1 160 0,10-5-160 15,4-2 128-15,4-2-128 0,2 0 256 0,2-7-16 16,2-3-16-16,-1-4 0 0,1-3 208 0,1-3 32 15,-1-7 16-15,1-2 0 0,-2-3-48 0,-1-2-16 16,-2-2 0-16,-1 0 0 0,-4-3-208 0,-4 1-32 16,-4 0-16-16,-4-3 0 0,-3 3 0 0,-3-7 0 0,-4-1 0 0,-3 5 0 15,-2 1-160-15,-3 7 192 0,-1 1-192 0,0 3 192 16,0 4-192-16,3 2 0 0,1 5 0 0,1 3 0 16,9 1-144-16,0 0 144 0,0 0-192 0,0 0 192 15,0 0-176-15,0 0 176 0,6-9-160 0,8 0 160 16,3-1-128-16,4-3 128 0,3-4 0 0,3-3-144 15,2-4 144-15,2-3 0 0,1-3 0 0,1-1 128 16,-2-1-128-16,0-2 0 0,-2-3 0 0,-1-3 0 16,-1-2 0-16,-4-4 0 0,-4-5 0 0,-4-1 128 15,0 1-128-15,-1 4 128 0,-1 6-128 0,-2 6 128 16,-3 4 16-16,-2 10 16 0,0 5 0 0,-4 7 0 16,-2 9-160-16,0 0 0 0,0 0 0 0,-9 20 0 15,0 8 0-15,-1 7-224 0,-1 7 48 0,-1 3 16 0,1 5 160 16,-1 5-192-16,0 4 192 0,-2 0-192 0,0-2 192 0,0-1 0 15,0 3 0-15,4-4 0 16,2-7 0-16,4-4 0 0,0-4 128 0,4-10-128 0,2-2 0 0,4-9 0 16,-1-5 0-16,5-7 0 0,3-4 160 0,2-4-32 15,4-8-128-15,2-6 192 0,1-5 128 0,3-5 0 16,0 1 16-16,2 3 0 0,-1-2-160 0,2 1-48 16,-2 4 0-16,-1 2 0 0,-2 3-128 0,-1 2 0 15,-3 3 0-15,-1 3-176 0,-3 5 176 0,-1 8-128 16,-2 1 128-16,-1 5-128 0,-5 1 128 0,-1 4-160 15,-1 1 160-15,-2 2-160 0,-3 3 160 0,-1-3 0 16,-2-1 0-16,3 0 0 0,-2-3 0 0,0-3 0 16,-2-2 0-16,5-13 0 0,3 12 0 0,1-7 128 0,-4-5-128 15,10 0 128-15,1-3 144 0,3-5 48 0,2-2 0 16,1-6 0-16,4-3-80 0,0 0-16 0,5 2 0 0,-2 0 0 16,-4 2-224-16,2 1 0 0,-1 5 128 0,1 1-128 15,1 6 0-15,0 4 0 0,1 7 0 0,-2 3 0 16,2 7 0-16,-4 7 0 0,-2 0 0 0,-2 4 0 15,-3 2 0-15,-3 0-192 0,-2-4 192 0,-2 1-208 16,-2-4 208-16,1 2-192 0,-2-5 192 0,-1-4-192 31,2-4-544-31,-4-14-96 0,0 0-32 0,0 0 0 16,0 0-2240-16,13-12-448 0</inkml:trace>
  <inkml:trace contextRef="#ctx0" brushRef="#br0" timeOffset="24725.04">30799 11016 28559 0,'0'0'2544'0,"-7"-5"-2032"16,-2-2-512-16,1 6 0 0,8 1 640 0,0 0 16 0,-7-1 16 15,7 1 0-15,0 0 320 0,0 0 64 0,0 0 16 0,7-9 0 16,3 0-256-16,6-2-48 0,3 2-16 0,4-2 0 16,3 5-336-16,2-3-64 0,3 2-16 0,-2 0 0 15,0 3 48-15,-2 4 16 0,-2 0 0 0,-3 8 0 16,0 1-16-16,-5 7 0 0,1 6 0 0,-6 3 0 15,-4 2-256-15,-2 6-128 0,-4 5 128 0,-6 7-128 16,-6-1 224-16,-3 3-32 0,-3 2-16 0,-4-5 0 16,-6 2 80-16,1-5 0 0,1-2 16 0,1-6 0 15,0-4 32-15,4-5 0 0,2-2 0 0,6-3 0 16,2-6 192-16,8 0 32 0,4-5 16 0,8 1 0 16,3-6-80-16,5-4-16 0,5-4 0 0,5-2 0 0,4 0-48 15,3-6-16-15,2-1 0 0,6 2 0 0,5-2-160 16,4-1-32-16,2 1-16 0,7 0 0 0,4 0-176 0,3 0 128 15,-1 0-128-15,2 3 128 0,-1 3-128 0,-3-1-256 16,-4 0 64-16,-5 7 16 16,1 1-2512-16,-10 1-496 0</inkml:trace>
  <inkml:trace contextRef="#ctx0" brushRef="#br1" timeOffset="29483.05">24212 8207 6447 0,'8'-12'576'0,"-3"7"-576"0,1-1 0 0,2-1 0 16,0-1 672-16,-1-1 32 0,2 0 0 0,0 0 0 15,-1 0 80-15,1 0 32 0,0-2 0 0,-3 2 0 16,2-5 400-16,-2 1 96 0,-2 2 16 0,1-2 0 15,-4-4-80-15,-1 3-16 0,-1 0 0 0,0 3 0 0,-3-2 48 0,1 3 0 16,-2-1 0-16,0 0 0 0,-1 1-176 0,-1-2-16 16,-3 0-16-16,2 1 0 0,0-5-144 0,-4 2-32 15,1 0 0-15,-2 2 0 0,-4-2-160 0,1 1-32 16,-3 4-16-16,0-1 0 0,-2 4-96 0,0-2-16 16,-3 2 0-16,-2 3 0 0,0 1-112 0,-1 0-16 15,-1 2-16-15,-1 3 0 0,-2 1-64 0,1 0-16 16,-1 1 0-16,1 3 0 0,-2 4-48 0,1 1-16 15,0 2 0-15,1 1 0 0,-3 3-48 0,3 2-16 16,-1 3 0-16,2-1 0 0,-1 2-64 0,2 3-16 16,0 3 0-16,1 2 0 0,2 2-16 0,0 5-128 15,1-2 192-15,3 3-64 0,2 4-128 0,-2 1 192 16,0 5-192-16,-1 4 192 0,2 7-192 0,-1-1 160 16,2 1-160-16,1 2 160 0,2-3-32 0,2 1-128 15,-1-4 192-15,-1 5-64 0,2-6 128 0,2 0 0 16,2 3 16-16,-3 1 0 0,3-4-32 0,0 2-16 15,-1-1 0-15,1-1 0 0,0-1-96 0,-1 1 0 16,-1 2-128-16,1 1 192 0,-2-3-192 0,2 0 128 0,-1 3-128 16,1-3 0-16,-1-5 0 0,2 0 128 0,1 4-128 0,0-1 0 15,3-2 0-15,1 1 0 0,1-1 0 0,3 2 0 16,3-1 0-16,1 1 0 0,2-3 0 0,3-1 0 16,-1-2 0-16,5 2 0 0,0-1 0 0,2-1 0 15,2-2 0-15,0 0 0 0,1-3 0 0,-2-1 0 16,0-4 0-16,0-2 0 0,1-4 0 0,-1 1 0 15,-1-6 0-15,-1-1 0 0,-1-1 0 0,1-2 0 16,0-3 0-16,-1 0 0 0,1-2 0 0,1 0 0 16,0-3 0-16,4 0 0 0,-2-1 0 0,-2 0 0 0,2-3 0 0,-1-1 0 15,1 0 0-15,3-3 0 0,1 0 0 0,0-1 0 16,0-3 0-16,2 0 0 0,-1-3 0 0,2-2 0 16,1 0 0-16,1-4 0 0,-3-1 0 0,1-1 0 15,3-1 0-15,-3-2 0 0,-2-1 0 0,1-3 0 16,1-2 0-16,-3 0 0 0,2-2 0 0,-1-1 128 15,2 0-128-15,0-1 0 0,-1-1 0 16,2-2 0-16,3 0 0 0,1 1 0 0,-1-5 0 0,4 1 0 16,2-7 0-16,-1-1 0 0,1-3 0 0,-3 0 0 15,1-2 0-15,-2-4 0 0,-2 0 128 0,0-4-128 16,-3 1 0-16,0-3 0 0,0 2 144 0,0 2-144 16,-2-7 128-16,1 1-128 0,-1-1 0 0,3 0 0 15,0-2 0-15,0 1 0 0,1 1 0 0,1-3 0 16,-1-2 0-16,0 0 0 0,-2-2 0 0,-1-2 0 15,-2 1 128-15,0-2-128 0,-5 1 0 0,1 1 0 0,-3-2 144 0,-2 4-144 16,1-1 0-16,-1 1 128 16,-1 2-128-16,-1 0 0 0,-1 1 0 0,0 2 128 15,-1 1-128-15,-2 2 0 0,0 2 0 0,1-1 144 16,-4 2-144-16,0 4 0 0,0-1 128 0,-2 0-128 0,0 3 0 0,-1-4 0 16,-1 2 128-16,1 0-128 0,0 3 0 15,-1 0 0-15,-3-1 0 0,-1 0 0 0,1 3 0 0,-1 0 0 16,-2 2 0-16,0 2 0 0,-1 0 0 0,-3 1 0 15,-2-2 160-15,-1 5-160 0,-1-1 128 16,0 2-128-16,-5 1 0 0,1-2 0 0,-2 4 0 0,-2 0 0 0,-1 0 128 16,-2 1-128-16,0 2 128 0,-1 1-128 0,-2 2 0 0,2 0 0 15,2-1 0-15,-2 2 0 0,0 1 0 0,2 4 0 16,-1 0 0-16,2 2 0 0,0 3 0 16,1-3 0-16,0 6 0 0,0-2 0 0,2 3 0 0,-3 4 0 15,-2-2 0-15,1 3 0 0,-1 2-192 0,2 0 16 16,0-2 16-16,-9 4 0 15,4 0-416 1,5 2-96-16,3-1-16 0,4 2 0 0,1 2-1552 0,5-3-320 0,2 3-64 0,9-9-16 16,0 0-688-16,0 0-144 0,0 0-32 0,9 5 0 0</inkml:trace>
  <inkml:trace contextRef="#ctx0" brushRef="#br1" timeOffset="31386.22">23867 7714 27647 0,'0'0'2448'0,"-5"-4"-1952"0,-1-4-496 0,4 2 0 16,-1 1-144-16,1-2-128 0,-2 3-32 0,4 4 0 16,-4-3 1088-16,4 3 224 0,-4-5 32 0,4 5 16 0,0 0 64 0,0 0 16 15,0 0 0-15,0 0 0 0,-3-8-384 16,3 8-80-16,0 0-16 0,0 0 0 0,-8-5-256 0,0 1-48 16,1 3-16-16,-5-3 0 0,-3 3-128 0,-2 5-16 15,2-1-16-15,-3 1 0 0,-1 1-16 0,-6 3 0 16,0-2 0-16,-5 3 0 0,0-3 32 0,-5 3 16 15,0 0 0-15,-2-2 0 0,0 0-208 0,-1-2 144 16,-1 2-144-16,0 2 128 0,1-3 96 0,1 3 16 16,-2-3 0-16,-3 2 0 0,-2 1-48 0,-5-2-16 15,-3 3 0-15,-2-3 0 0,-4 2-16 0,2-2 0 16,3 4 0-16,2-5 0 0,-1 3-160 0,-3-3 192 16,-2 6-192-16,-4-5 192 0,-4 2-192 0,1-3 192 15,1-3-192-15,2 3 192 0,0 3-192 0,1-2 160 16,-1 0-160-16,-1-3 160 0,-3 0-160 0,1 0 0 15,-3 1 0-15,5-3 128 0,2 1-128 0,1-2 0 16,-1 0 0-16,-2 2 128 0,-2-3-128 0,-1-1 0 16,0-3 0-16,4 3 128 0,3-2-128 0,-1-2 0 0,4 0 0 0,-5 1 128 15,-1-2-128-15,2-3 0 0,-2 1 0 0,4-3 128 16,2-2 48-16,2 3 0 0,1-3 0 0,1 0 0 16,3 1-32-16,-1-4 0 0,0 0 0 0,1-2 0 15,2 2 0-15,3-2 0 0,1-3 0 0,2 1 0 16,5 1-144-16,-1-4 192 0,-1 0-192 0,3 0 192 15,2-1-192-15,4 0 0 0,-1 1 0 0,0-3 128 16,-2-1-128-16,5-2 0 0,-2-2 144 0,2 3-144 0,-1-1 240 0,7 1-32 16,1-4 0-16,1-2 0 0,2 0-64 15,2-1-16-15,-4 1 0 0,5 1 0 0,2 1-128 0,-1 0 128 16,1-1-128-16,1 2 128 0,0-4-128 0,1 3 0 16,0 2 144-16,1 1-144 0,1 5 128 0,0-4-128 15,1 0 160-15,-1-2-160 0,0 5 160 0,-1-2-160 16,-2 3 160-16,0-1-160 0,0 1 144 0,0 2-144 15,-1-1 128-15,0 1-128 0,-1 0 128 0,2 2-128 16,0 3 0-16,0-1 128 0,2 3-128 0,-1 1 0 16,1 1 144-16,-3 0-144 0,1-1 0 0,0 2 0 0,1 1 0 15,0 0 128-15,0 2-128 0,-1-1 0 0,3 4 0 16,0-2 0-16,2 3 0 0,1-2 0 0,-1-3 0 0,1 5 0 16,4 5 0-16,0 0 0 0,0 0 0 0,0 0 0 15,-2-9 0-15,2 9 0 0,0 0 0 0,0 0 0 16,0 0 0-16,0 0 0 0,0 0 0 0,0 0 0 15,0 0 0-15,0 0 0 0,0 0 0 0,0 0-128 16,0 0 128-16,6-4 0 0,-6 4 0 0,0 0 0 16,0 0 0-16,10 0 0 0,-10 0 0 0,0 0 0 15,0 0 0-15,11 6 0 0,-4 1 0 0,-7-7 0 16,0 0 0-16,7 5 0 0,-7-5 0 0,0 0 0 16,5 12 0-16,-2-6 0 0,-3-6 0 0,0 13 0 15,-1-3 0-15,-1 0 0 0,-2 2 0 0,1-2-128 16,-2 4 128-16,0-2 0 0,-1 0 0 0,-1-1 0 15,1 1 0-15,-2-3 0 0,-2 2 0 0,0-2 0 0,-1 2 0 16,2-2 0-16,-4 1 0 0,-1 2 0 16,1-3 0-16,-1 2 0 0,-2-3 0 0,-1 2 0 0,1-1 0 0,-1 1 0 15,-1-2 0-15,-1 1 0 0,0-4 0 16,1 0 0-16,2-3 0 0,-2 0 0 0,-1-2 0 16,1-2 0-16,2-1 0 0,-1-3 128 0,1-5-128 0,2 2 0 15,1-4 0-15,0 2 0 0,-1-3 0 0,0-1 0 16,-1-1 0-16,-1-1 128 0,-1-2-128 0,1-2 0 15,-1 1 0-15,-1-2 0 0,2 1 0 0,-1-1 0 16,1 1 0-16,-1-4 0 0,1 1 0 0,2 0 0 16,0-4 0-16,-2 3 0 0,2-5 0 0,2 4 0 15,-1-3 0-15,2-1 0 0,-1 0 0 0,1-1 0 16,-2-2 0-16,1 1 0 0,2-1 0 0,3 3 0 16,-3-2 0-16,2 3 0 0,0 0 0 0,3-2 0 0,0-3 0 15,0 1 0-15,2-2 0 0,2 1 0 0,-1 0 0 0,0-2 0 16,1-1 0-16,1 1 0 0,1-1 0 0,2 0 0 15,-1 0 0-15,4 0 0 0,-1-1 0 16,1 2 0-16,3-2 0 0,-1 1 0 0,2-1 0 0,-1-1 0 16,-1-1 0-16,0 0 0 0,0 0 0 0,-2 0-128 15,-1 0 128-15,0 1 0 0,-1 1 0 0,-1 2-128 16,-2-1 128-16,-1 0 0 0,-1-1 0 0,-2 3-128 16,-1 0 128-16,2 2 0 0,-2-1 0 0,1 1 0 15,0 0 0-15,1 2 0 0,-2 2 0 0,3-1 0 16,0 0 0-16,1 0 0 0,0 3 0 0,1 1-128 15,0-2 128-15,3 2 0 0,-2-2-144 0,0 3 144 16,2-2-128-16,-2 2 128 0,2 2-160 0,1-3 160 16,0 3-176-16,-1 2 176 0,0-2-192 0,0 0 192 0,-2 3-176 0,2 1 176 15,1 0-160-15,2 1 160 0,-5 1 0 0,5 1-144 16,-4-1 144-16,4 2 0 16,-1 2 0-16,2-1-128 0,1-2 128 0,1 2 0 0,0 1-128 0,1 2 128 15,1-3-128-15,-1 1 128 0,1 0-128 0,0 1 128 16,1-1-128-16,1 3 128 0,3-3 0 0,-1 2-160 15,1 0 160-15,1 0 0 0,-3 2-128 16,3-2 128-16,-2 2 0 0,1 1 0 0,-1 3-128 0,3-1 128 16,0 1 0-16,-1 2 0 0,-3 2-128 0,2-1 128 15,-2 2 0-15,2 2 0 0,-2-1-128 0,0 2 128 16,-1 3 0-16,1 3 0 0,1-3-128 0,-1 6 128 16,0-1 0-16,2-1 0 0,0 4 0 0,1 3 0 0,1 2 0 15,0 0 0-15,0-1-128 0,0 2 128 16,1 4 0-16,-1 2 0 0,0-2 0 0,-2 4 0 0,0-2 0 0,1 4 0 15,-2 3 0-15,1 0 0 16,-2-2 0-16,0 2 0 0,-1 1 0 0,2 1 0 0,-1 2 0 0,0-1 0 16,-1-2 0-16,-1 3 0 0,-2 3 0 0,1 2 0 15,0-1 0-15,-1 2 0 0,-4 2 0 0,3-3 0 16,-3 1 0-16,-1-1 0 0,-2 1 0 16,0 0 0-16,0-3 128 0,-1-1-128 0,-3 2 0 0,0-2 144 15,-2 1-144-15,1 0 192 0,-1 3-192 0,-2-3 192 16,-1-3-192-16,-1 0 192 0,-2-1-192 0,-2 1 192 15,1 1-64-15,-2-2-128 0,-1 0 192 0,-2-2-64 16,-2 2 0-16,-1-2 0 0,0 0 0 0,-1 0 0 0,-3 2 0 16,1-2 0-16,-1-1 0 0,-2-1 0 0,-4 0 0 15,2 0 0-15,0 0 0 0,0-4 0 0,-3-1 0 0,0-2 0 16,4-1 0-16,0-3 0 0,0 0-128 16,-2-1 192-16,3-1-192 0,3-1 192 0,-3-2-192 0,4 0 0 15,0-1 144-15,1-1-144 0,0-4 0 0,4 2 0 16,2-6 0-16,0 2 128 0,1-3-128 0,2-2 0 15,9-3 0-15,0 0 0 0,0 0-320 0,0 0-16 16,0 0-16-16,0 0 0 16,6 8-1904-16,8 0-384 0,4-3-80 15,4-4-16048-15</inkml:trace>
  <inkml:trace contextRef="#ctx0" brushRef="#br2" timeOffset="35181.66">24317 11609 12895 0,'0'0'576'0,"1"-5"112"0,-1-4-560 0,1 4-128 15,0-2 0-15,1 0 0 0,0 2 1808 0,0-1 336 16,-1-1 64-16,1 4 16 0,0-2-816 0,-2 5-144 15,2-8-48-15,-1 4 0 0,1-1-80 0,-2 5-32 16,0 0 0-16,-2-8 0 0,1 3 32 0,0 0 0 0,1 5 0 16,-4-6 0-16,0 2-272 0,-1 0-48 15,-1 0-16-15,-3 1 0 0,-1 1-224 0,-3 1-64 0,-2 0 0 0,-3 2 0 16,-4 2-32-16,-2 0-16 0,-2-1 0 0,-4-1 0 16,-3 2-96-16,-1-1-32 0,-3 2 0 0,0 2 0 15,0-2-80-15,0 1-32 0,2 4 0 0,-1-1 0 16,1 2 96-16,-1 1 0 0,1 2 16 0,-2 4 0 15,-3-1-80-15,-2 2 0 0,-1 1-16 0,-3 1 0 16,3 3-96-16,0 4-16 0,0 1 0 0,2 2 0 0,-1 5-128 0,1 0 0 16,2 5 144-16,-2 3-144 0,-1 0 0 0,0 4 0 15,-1-1 0-15,0 5 128 0,-2 2-128 0,5 3 0 16,0 1 0-16,1 4 0 0,0 0 0 16,3 4 128-16,0-1-128 0,3 3 0 0,2 0 176 0,1 1-48 15,4-2 0-15,1 1 0 0,3 1 32 0,1-1 0 16,3-5 0-16,2 2 0 0,-1-5-160 0,6 4 0 15,2-2 0-15,4 0 128 0,1 0-128 0,2-4 0 16,2 0 0-16,2 0 0 0,3-3 0 0,3 0 0 16,2-1 0-16,3-4 0 0,2 1 0 0,5-6 0 15,1 2 0-15,2-4 0 0,-1 0 0 0,3-2 0 16,1-4 0-16,4 0 0 0,0-2 0 0,3-2 0 0,3-4 0 16,1 1 0-16,-1-5 0 0,1 2 0 15,4-5 0-15,0-1 0 0,-2 0 0 0,-1-3 0 16,-2 0 0-16,-2-2 0 0,-1-3 0 0,0-1 0 15,1-5 0-15,1 1 0 0,2-6 0 0,1-2 0 0,0-4 0 0,5-2 0 16,-1-4 0-16,1-2 0 16,1-3 0-16,-1-2 128 0,-3-3-128 0,1-3 160 0,0-1-160 0,1-4 160 15,1-2-160-15,1-1 0 0,0-1 144 0,3-4-144 16,1-2 0-16,0-5 144 0,-1-1-144 0,-1-4 0 16,-3-4 128-16,2-1-128 0,-1-6 0 0,1-2 0 15,-1 2 160-15,2-2-160 0,0 1 128 0,-3-5-128 16,-1 6 144-16,-3 1-144 0,-2 3 160 0,-2 2-160 15,-5-2 208-15,-2-1-48 0,-4 1-16 0,-1-3 0 0,-3-3 0 16,-3 1 0-16,-3-6 0 0,-5-2 0 0,-2-5 32 0,-1-1 0 16,-5-6 0-16,-4 0 0 0,-1-2-176 15,-2 5 0-15,-3 5 0 0,-1 3 128 16,-3 4-128-16,1 8 0 0,-2 5 0 0,0 5 0 0,-3 7 0 0,1 3 0 16,-4 5 0-16,-4-9 0 15,3 10-384-15,2 8-64 0,0 10-16 0,2 3 0 16,1 7-1584-16,-1 3-320 0,2 4-64 0,5 0-10112 15,-1 3-2032-15</inkml:trace>
  <inkml:trace contextRef="#ctx0" brushRef="#br2" timeOffset="37371.54">24449 11791 11055 0,'0'0'976'0,"0"0"-784"0,-7 6-192 0,1 0 0 15,-2-3 2016-15,2 0 352 0,-2-1 80 16,2 1 16-16,0 2-720 0,-1-2-144 0,1-1-16 0,6-2-16 16,0 0-384-16,-5 3-80 0,5-3-16 0,0 0 0 15,-4 5-272-15,4-5-64 0,0 0-16 0,0 0 0 0,0 0-48 0,0 0-16 16,0 0 0-16,8-1 0 0,2-5 16 0,1 0 0 16,1-7 0-16,7-6 0 0,1-4-96 0,2-2-16 15,1 2 0-15,1-2 0 0,3-1-176 0,1 3-32 16,-2-3-16-16,1-1 0 0,-3-6-112 0,3 0-32 15,-3-3 0-15,0-1 0 0,-2-2-32 0,-1-4-16 16,1-3 0-16,1-5 0 0,0 0 0 0,-2-3 0 16,0-2 0-16,-1 0 0 0,0 0-16 0,3-4 0 15,-2 2 0-15,0-2 0 0,1-5-144 0,1 4 0 16,-3-1 0-16,2 0 0 0,-2-4 0 0,-1 1 0 16,-1 1 0-16,-2-2 0 0,-2 5 0 0,-2-1 0 15,-1 2 0-15,-1-2 0 0,-2 2 0 0,-3 3 0 16,-1-2 0-16,-2-2 0 0,0 2 0 0,-4-2 128 15,0 2-128-15,-2 1 0 0,0-2 0 0,-2-2 0 16,0 1 128-16,0-4-128 0,3 0 0 0,-1 1 0 16,-1 0 0-16,2 0 0 0,1-2 0 0,-1 2 0 0,-2 2 0 0,-1-5 0 15,-2 3 0-15,-1 1 0 0,-1 5 0 0,-3-4 0 16,-1 0 0-16,-1-3 0 0,-3 3 0 0,-2-2 0 16,1 2 0-16,-2-2 0 0,1 2 0 0,0-2 128 15,-1 3-128-15,0 0 0 0,-1 0 0 0,-1 4 0 16,-1-1 0-16,0 2 128 0,-3 1-128 0,1 3 0 15,-2 0 128-15,-3 4-128 0,-3-2 0 0,-2 2 128 16,-2 0-128-16,-1-1 0 0,-3 2 0 0,2 5 0 0,1 2 0 16,1-2 0-16,0 1 0 0,0 3 0 0,-3-2 0 0,3 5 0 15,-3 2 0-15,-3-2 0 0,-3 1 0 16,-3 1 0-16,-1 1 0 0,2 6 0 0,2-2-144 16,-2 5 144-16,0 1 0 0,0 1 0 0,0-1 0 0,-2 3 0 15,-2 2 0-15,-3 5 0 0,-2-1-128 0,4 3 128 16,2 1-192-16,0-1 192 0,-1 3 0 0,3 6-128 15,-4 0 128-15,0 3 0 0,-2 5 0 0,-2 4 0 16,-1 6 0-16,1 0 0 0,3 1-192 0,2 1 64 16,6 4 128-16,-1 1-208 0,2-1 208 0,2 1 0 0,-2 2 0 15,-1-3-144-15,-3 0 144 0,3 2 0 16,2-2 0-16,0 0 0 0,2 3 0 0,4-1 0 16,3-3 0-16,-2 1 0 0,5-2 0 0,-3-1 0 0,1-1 0 15,0 0 0-15,1-1 0 0,1-2 0 0,0 2 0 0,2-2 0 16,3-5 256-16,4 2-32 0,-1-2 0 0,1-1 0 15,1 2-224-15,0-1 128 0,0-4-128 0,1 1 0 16,1 3 128-16,0-5-128 0,2 0 0 0,0-2 0 16,0 1 128-16,1-1-128 0,1 0 0 0,-2-3 0 15,0-2 224-15,-1 0-48 0,3-2-16 0,-1 2 0 16,0-1-160-16,0 0 0 0,0-1 0 0,2 2 0 16,1-1 0-16,-1-5 0 0,0 1 0 0,2 1 0 15,0-2 0-15,0 1 128 0,0-2-128 0,0-2 128 16,1 3-128-16,1-4 0 0,-1 0 0 0,1 1 0 15,0-2 176-15,0 2-48 0,2-4-128 0,-1 2 192 16,-2-4-64-16,0 2 0 0,2 0-128 0,-1-1 192 0,1-3-48 16,1 2-16-16,0-2 0 0,-1 0 0 0,3-1 0 15,-4 1 0-15,3 1 0 0,0-3 0 0,-1 0-128 0,0-3 160 16,-1 2-160-16,-2 0 160 0,0 1-160 16,0 1 0-16,2 2 0 0,0 1 128 0,-1-1-128 0,1 1 128 15,3-1-128-15,-2 1 128 0,2-1-128 0,-1 2 0 16,2-2-160-16,0 0 160 0,1 0 0 0,0 1 0 15,-1-1 0-15,2 1 0 0,1-1 0 0,2 2 0 16,-1 1 0-16,1 1 0 0,-1-2 0 0,2 0 0 16,-3 1 0-16,2 2 0 0,0 1 0 0,1-1 0 15,1 12 0-15,-3-9 0 0,0-3 0 0,0 4 0 0,3 8 0 16,-2-10 0-16,2 10 0 0,-3-8 0 0,1 1 0 0,2 7 0 16,0 0 0-16,0 0 0 0,-3-8 0 0,3 8 0 15,0 0 0-15,0 0 0 0,0 0 0 0,0 0 0 16,0 0 0-16,0 0 0 0,0 0 0 0,0 0 0 15,0 0 0-15,-6 4 0 16,6-4 0-16,-5 7 0 0,5-7 0 0,-6 8 0 0,6-8 0 0,0 0 0 16,-3 6 0-16,0 5 0 0,1-4 0 0,2 2 0 15,0-9 0-15,-3 9 0 0,3-9 0 0,-3 11 0 16,3-11 0-16,-3 11 0 0,-1-1 0 0,1 1 0 16,1-2 0-16,-3 4 0 0,0-3 0 0,-1 3 0 15,0-1 0-15,1 1 0 0,-1-3 0 0,-1 4 0 16,0 0 0-16,-2-4 128 0,2 2-128 0,1-3 0 15,-2 1 128-15,1-1-128 0,-1 0 0 0,-1-2 0 16,0 2 128-16,-1-4-128 0,-2 6 0 0,-1-6 0 0,0 0 128 16,-1 1-128-16,0-1 0 0,0-1 0 15,0-2 128-15,1 0-128 0,2-2 0 0,0-2 0 0,-1 0 0 0,1-2 128 16,1-5-128-16,-3 2 0 16,1-1 128-16,2-3-128 0,0-2 0 0,1-1 0 0,-1 0 128 0,0-3-128 15,0 1 0-15,-2-2 0 0,3-1 0 0,-1-1 0 16,-1-3 0-16,-1-1 0 0,0-1 0 0,-1-3 0 15,1-1 0-15,4 0 0 0,-1-4 0 0,0 1 0 16,1-1 0-16,2-1-144 0,2-3 144 0,0-1 0 16,2-3 0-16,0 0-128 0,2-3 128 0,2 2 0 15,-1-2 0-15,1 2 0 0,1 2 0 0,1-2 0 16,-2 0 0-16,2 3 0 0,1-1 0 0,0-1 0 16,-2 0 0-16,2 0-128 0,0-2 128 0,1 1 0 15,1 4 0-15,0 0 0 0,-3 0 0 0,0-3 0 16,-2 3 0-16,1 11 0 0,0-2 0 0,0-2 0 15,0 0 0-15,1-5 0 0,0 0 0 0,-2 2 0 16,1 1 0-16,-3-1 0 0,2-1 0 0,1 2 0 16,-2 0 0-16,0 2 0 0,1-5 0 0,-2 2 0 15,1 1 0-15,0-2 0 0,-1 1 0 0,1-3 0 16,2 2 0-16,-1 0 0 0,1 3 0 0,0 3 0 0,-1-1 0 16,1-1-128-16,-2 3 128 0,0 0 0 0,0 5 0 15,2-2-128-15,-3 0 128 0,1 2 0 0,-1-1 0 0,3 2-128 16,-2 2 128-16,2-1 0 0,-1 1-144 0,2 2 144 15,0-1 0-15,1-1-144 16,1 1 144-16,1 0 0 0,0 1-144 0,2-1 144 0,1 0 0 0,0 1-144 16,1 0 144-16,0 2-160 0,0-1 160 0,2 0-160 15,0 3 160-15,2-1-128 0,-2 0 128 0,2 1-128 0,2 0 128 16,0 3 0-16,0-2-144 16,-1 1 144-16,1 1 0 0,1-2 0 0,0 3-144 0,1 2 144 0,0 1 0 15,1-2 0-15,-1 4 0 0,0 0 0 0,2-2-128 16,-2 2 128-16,-2 3 0 0,1-1 0 0,0 2-128 0,-1-2 128 15,-2 3 0-15,6 0 0 16,-2 4 0-16,-2 0-128 0,-2 0 128 0,-1 2 0 0,-1 2 0 0,-2-2 0 16,1 6 0-16,-1 2 0 0,-1 3 0 0,2 3 0 15,1-1 0-15,-3 3 0 0,0 6 0 0,0 2-128 16,-1 3 128-16,0 2 0 0,0 1 0 0,0 3 0 16,-2 4 0-16,1-1 0 0,-3 4 0 0,-1 0 0 15,-4 4 0-15,1 2 0 0,2 0 0 0,-2 0 0 16,-1-4 0-16,0 2 0 0,0-1 0 0,0 2 0 15,1-4 0-15,-1 3 0 0,0-1 0 0,0 3 0 16,-1 1 0-16,2-5 0 0,0 0 0 0,-1 0 0 16,-1-3 128-16,-1 1-128 0,-3-1 0 0,-1 1 0 15,-1-3 128-15,-1 1-128 0,-1-5 0 0,-1 2 176 16,-1 2-176-16,-3-4 160 0,-3 2 16 0,1-2 0 16,-1 0 0-16,-2-3 0 0,-3 0 64 0,-3 1 16 0,0 0 0 0,-3 0 0 15,2-2-80-15,0 0-16 0,-1-1 0 0,1-2 0 16,1 1-160-16,2-2 128 0,4 1-128 0,1-4 128 15,2-1-128-15,0-6 0 0,4 0 0 0,0-3 0 16,1-4 0-16,2 0 0 0,0-4 128 0,-2-1-128 16,0-4 0-16,0 0 0 0,1 0-192 0,1-3 192 15,0 0-1344 1,9-2-160-16,0 0-32 0,0 0-11712 0,0 0-2336 0</inkml:trace>
  <inkml:trace contextRef="#ctx0" brushRef="#br3" timeOffset="106773.32">7530 6426 4607 0,'-1'-14'400'0,"1"9"-400"15,0-5 0-15,0 2 0 0,0-3 3200 0,-1 2 544 16,-1-4 112-16,1 2 32 0,1-1-1792 0,0-1-368 16,0 2-64-16,0 2 0 0,0-2-240 0,0 3-32 15,1-2-16-15,2 2 0 0,-2-1-160 0,0 3-16 16,1 1-16-16,-1-3 0 0,-1 2-240 0,0 1-48 0,0 5-16 15,0 0 0-15,0-7-112 0,0 7 0 0,0 0-16 0,0 0 0 16,0 0-240-16,0 0-32 0,0 0-16 0,0 0 0 16,0 0-160-16,0 11-48 0,0-2 0 0,0 5 0 15,0 2-16-15,0 4-16 0,0 6 0 0,0 0 0 16,0 6-48-16,0 5-16 0,2 10 0 0,-2 1 0 16,0 5 16-16,-2 4 0 0,2 1 0 0,-3 1 0 15,1 0 48-15,-2 6 16 0,-1 1 0 0,0 0 0 16,-1 2 16-16,0 0 0 0,1-7 0 0,-1 0 0 15,0-3 0-15,1 0 0 0,-1 2 0 0,1-3 0 0,2-1 0 16,-2-3 0-16,-1-2 0 0,1-4 0 0,-1 0-64 0,2 0 0 16,0-5 0-16,-2 14 0 0,0-5-64 0,1-6 0 15,-1-1-128-15,1-1 192 0,2-2-192 0,-1-4 144 16,0-5-144-16,0-1 128 0,0 1-128 0,2-1 0 16,-1-6 144-16,2 3-144 0,0-5 128 0,-1-2-128 15,2-1 128-15,2-3-128 0,-1-3 144 0,3-1-144 16,0-5 192-16,2 1-192 0,-6-9 224 0,11 5-64 15,2-4-16-15,1 0 0 0,1-2-16 0,4 0 0 16,4-3 0-16,3-1 0 0,-1 2-128 0,4 1 0 16,6-1 144-16,-1 1-144 0,7-2 0 0,-1-1 0 15,2 2 0-15,3-2 0 0,3 0 0 0,0-4 0 0,6 3 0 0,0-4 128 16,2 2-128-16,4-4 0 16,2 4 0-16,2-3 0 0,3 3 0 0,5-3 0 15,-3 1 0-15,9 1 128 0,1 0-128 0,1 3 0 0,-1 2 0 0,-2 0 0 16,3-1 0-16,-1 3 0 0,0 1 0 0,0 1 0 15,0 1 0-15,-1 1 0 0,-1 0 0 0,0 1 0 16,-2 0 0-16,0-2 0 0,1 2 0 0,2-2 0 16,-3 0 0-16,1-1 0 0,0 2 0 0,2-2 0 15,1 0 0-15,-2 1 0 0,1 0 0 0,-1 3 0 16,0-3 0-16,0-1 0 0,2 0 0 0,0 3 0 16,1-2 0-16,0 2 0 0,-1-1 0 0,0 1 128 15,-2-2-128-15,1 4 0 0,1-4 0 0,-1 2 0 16,0-2 0-16,2-1 0 0,-5 1 0 0,1 1 0 15,-1 0 0-15,0 1 0 0,0 1 0 0,-1-1 128 0,-3 1-128 16,0 0 0-16,-1-1 0 0,1 4 0 0,1-2 0 0,-4 4 0 16,1-3 0-16,-3 2 0 0,-1-2 0 0,-3 0 0 15,2-1 0-15,-1 5 0 0,-2-4 0 0,0 4 0 16,-1-2 0-16,-2 1 0 0,-2-3 0 0,-1 1 0 16,-3-1 0-16,0-2 0 0,-1 3 0 0,0 1 0 15,-3-2 0-15,-1 2 128 0,-1-3-128 0,-3 0 0 16,-2 4 0-16,-4-4 0 0,-4-1 128 0,-1 0-128 15,-7 0 160-15,-1-1-160 0,-2-1 0 16,-3 0 0-16,-1-1 0 0,-3 1 0 0,0-1 0 0,0 0 0 16,1 2 0-16,-2-3 0 0,-3-1 0 0,1 1 0 15,0 0 128-15,0 0-128 0,-2-2 0 0,1 0 0 0,-1-3 128 16,1 1-128-16,0-4 0 0,1 2 128 0,-1-6-128 16,0 3 0-16,2-2 192 0,0 2-64 0,1-4-128 15,2-3 192-15,1-2-192 0,1-1 144 0,1-1-144 0,1-4 128 16,0-2-128-16,3-3 0 0,3-5 0 15,-1-3 0-15,2-5 0 0,1-5 0 0,-2-7 0 0,2-2 0 16,3-1 0-16,-3 0 0 0,0-3 144 16,0 1-144-16,-1-1 0 0,0 0 0 0,0-2 0 0,2 2 128 15,-2-5-128-15,-1 4 128 0,1-4-128 0,-1 1 128 16,2-3-128-16,-3-2 0 0,3-4 0 0,0 1 0 16,-4-1 0-16,3-2 0 0,0 0-144 0,-1 3 144 15,1 2 0-15,-1 5 0 0,-1 0 0 0,-2 7 0 16,0-2 0-16,0 9 0 0,-6 2-144 0,1 2 144 15,-3 3 0-15,-2 1-128 0,-1 1 128 0,-3 4 0 0,-2 2 0 16,0 1-160-16,-1 1 160 0,-2 3-128 16,-2 2 128-16,1 1 0 0,-2 6 0 0,0-3 128 0,-1-1-128 15,-1 2 0-15,-1 0 0 0,-2 4 0 0,-1 2 0 0,-2 1 0 16,1 5 0-16,-3-1 0 0,-1-1 0 0,-2 3-192 16,0 0 64-16,-2-1 0 0,-2 4 128 0,0-1 0 15,-1 4 0-15,-2-1-128 0,0-1 128 0,-4 4 0 16,-2 1 0-16,-6 0-128 0,-2 1 128 0,-3 1 0 15,-3 0 0-15,-1 1 0 0,-3 1 0 0,-2-2-128 16,-6 4 128-16,-2 0 0 0,-2 2 0 0,-3-1 0 16,-6 3 0-16,-2 1 0 0,-1-4 0 0,-7 1 0 15,-2-2 0-15,-2 0-128 0,-2 2 128 0,-3 2 0 16,0-3 0-16,-5 1 0 0,-2 3 0 0,-5-2 0 16,0 0 0-16,-1 0 0 0,-2 2 0 0,-3-3 0 15,-2 0 0-15,2 3 0 0,-7-2 0 0,0 1 0 0,-2-1 0 0,1 0 0 16,3 2 0-16,-4-2 0 0,-1 0 0 0,2 0 0 15,-3 0 0-15,0 2 0 0,2-3 0 0,-2 3 0 16,-3-4 0-16,1 4 0 0,1-1 0 16,1-2 0-16,0-1 0 0,1 1 0 0,3-3 0 0,0 2 0 15,0-1 0-15,0-1 0 0,0-3 0 0,0 1 0 16,0 3 0-16,0-2 0 16,0-2 0-16,1 2 0 0,2 0 0 0,1 2 0 0,1-1 0 15,-2-2 0-15,2-2 0 0,3 1 0 16,2 1 0-16,0 0 0 0,0-2 0 0,2 1 0 0,3-1 0 0,1 1 0 15,2 1 0-15,2 0 0 0,3-1 0 16,4-1 0-16,2-2 0 0,4 3 0 0,1 3 0 0,3-2 0 16,0-2 0-16,1 1 0 0,2 1 0 0,1-1 0 0,3 0 0 15,1 0 0-15,4 1 0 0,-1 1 0 0,-1 0 0 0,5 1 0 16,2 1 0-16,2-2 0 0,7 1 0 0,0-1 0 16,3 2 0-16,4 2 0 0,2-4 0 0,5 1 0 15,3 0 0-15,1 1-128 0,7 0 128 0,3 1 0 16,4-3 0-16,3 1 0 0,10-3 0 0,0 0-160 15,0 0 160-15,0 0-160 0,0 0 16 0,0 0 0 16,13 7 0-16,3 0 0 0,6-5 144 0,4 0-128 16,4 0 128-16,3-1-128 0,3-1 128 0,2 0 0 15,5 0 0-15,7 0 0 0,3 0 0 0,5 0-160 16,5-3 160-16,3 1 0 0,2 2-128 16,5 2 128-16,2 0 0 0,5 1 0 0,4-2-128 0,2 0 128 0,2-1 0 15,4 3 0-15,4-1-128 0,5 0 128 0,2-2 0 16,2 0 0-16,1 0 0 0,4 1-128 0,2 0 128 0,5-1 0 15,-3 0 0-15,5 3 0 0,1-1 0 16,0-1 0-16,-1-2 0 0,2 1-128 16,1 1 128-16,1-1 0 0,-1-1 0 0,3 0 0 0,1 0 0 15,1-1 0-15,-1 1 0 0,1-1 0 0,0 0 0 16,3 1 0-16,1 0 0 0,0-2 0 0,-2 6 0 0,2-3 0 16,0-4 0-16,1 4 0 0,0 0 0 0,-1 0 0 15,-2-1 0-15,-3 1 0 0,-2 0 0 0,-2-2 0 16,-2 1 0-16,-5-1 0 0,-3 0 0 0,3 0 0 15,-6-1 0-15,-4-2 0 0,-4 1 0 0,-2 2 0 16,0 1 0-16,-2-5 0 0,-3-1 0 0,-3 2 0 16,0-4 0-16,-2 2 0 0,0 4 0 0,-3-2 0 0,-2-4 0 15,-2 2 0-15,-3-3 0 0,-2 5 0 0,-2 0 0 16,-2-1 0-16,1 2 0 0,-4-3 0 0,-4-3 0 16,-5 3 0-16,-4-2 0 0,-5 2 0 15,0-2 0-15,-5 3 0 0,-3 0 0 0,-5-1 0 0,-2 4 0 0,-5 0 0 16,-3-5 0-16,-5 5 0 0,0 1 0 0,-5 4 0 15,-2-1 0-15,-6 4 0 0,1-1 0 16,-3 0 0-16,-4 2 0 0,0 3 0 0,-5-9 0 0,4 10 0 16,-1 3-128-16,-3 1 128 0,0 1 0 0,-3 0 0 15,-1-1 0-15,-1 4 0 0,-3 6 0 0,-1 0 0 16,0 3 0-16,2 0 0 0,-3 4 0 0,3 1 0 16,0 0-128-16,0 1 128 0,2 0 0 0,0 1 0 15,-1 3 0-15,1 1 0 0,1-1 0 0,-1 1 0 0,0 3 0 16,-1-1 0-16,0 1 0 0,-1 6-128 15,-2 6 128-15,0 0 0 0,-1 0 0 0,-3 3 0 16,0 1 0-16,0 2 0 0,-4 5 0 0,0-3 0 16,-1 3 0-16,1 1 0 0,0-4 0 0,-1 0 0 15,-1 0 0-15,0-2 0 0,-1 4 0 0,1 0 0 0,-2 3 0 16,0-4 0-16,-1 1 0 0,-1-2 0 0,-2 3 0 16,-1-3 0-16,0 0 0 0,-2-2 0 0,0 0 0 0,-1 0 0 15,2-3 0-15,0-4 0 0,-1-5 0 0,4 1 0 16,-3-1 0-16,3-4 0 0,0 1 0 0,1 0 0 15,0-5 0-15,-1 2 128 0,1 1-128 0,0-3 0 16,2-3 0-16,-1-3 0 0,4-5 0 0,1 0 0 16,0-4 0-16,-1-3 0 0,0-5 0 0,1-2 0 15,-1-1 128-15,0-6-128 0,0 1 0 0,-2-4 0 16,0-3 128-16,-2-1-128 0,-1 1 0 0,-1-2 144 16,-2-3-144-16,0-2 0 0,-5-2 0 0,0 4 0 15,-5-3 0-15,0-1 0 0,-2 1 0 0,-4 0 0 0,-4 3 0 0,-6-3 0 16,-5-1 0-16,-3 1 0 0,-1-5 0 0,-3 4 0 15,-3-3 0-15,-2 0 0 0,-5-1 0 0,-2-1 0 16,-7-1 0-16,-1 2 0 0,-2 0 0 0,-3-2 0 16,-4-2 0-16,-4 2 0 0,-2 2-144 0,-1 0 144 15,-1 0 0-15,-4 2 0 0,-7-3 0 0,-1 2-128 16,1 2 128-16,-2-2 0 0,-2 2 0 16,-2-4 0-16,-3-1 0 0,0 5 0 0,0-1 0 0,-2 1 0 15,-2-6 0-15,2 3 0 0,-1 9 0 0,-1-3 0 0,-1-5 0 16,3 5 0-16,2-1 0 0,3 2 0 15,-3 0 0-15,4-1 0 0,5 1 0 0,1 1 0 16,-3-1 0-16,3-2 0 0,2 2 0 0,5 3 0 0,3-3 0 16,0 1 0-16,2 1 0 0,4 1 0 0,3 1 0 0,3 1 0 15,3 1 0-15,-1-2 0 16,5 2 0-16,4 0 0 0,4 0 0 0,6 2 0 0,3 2 128 0,4-1-128 16,4-3 0-16,1 0 0 0,1 1 0 15,4-2 0-15,3-2 0 0,5 1 0 0,3-3 0 0,2 2 0 16,4-2 0-16,5 1 0 0,2 0 0 0,4-1 0 15,3-4 128-15,1 0-128 0,2 2 0 0,2-4 0 16,1-1 128-16,1-1-128 0,3-2 0 0,2 0 144 16,1-2-144-16,2-2 128 0,1-5-128 0,1-1 128 0,3-7-128 15,3-1 0-15,-1 1 144 0,5-5-144 0,0-3 0 16,2-2 0-16,-1-1 0 0,1-4 0 16,-2-2 0-16,1 1 0 0,-3-4 0 0,3-2 0 15,-1-4 0-15,1-2 0 0,1-1 0 0,0 2 128 0,-2-3-128 16,2 0 0-16,2-3 0 0,-3-1 0 0,4-4 0 0,2-1 0 15,0-2 0-15,0 0 0 0,-1 0 0 16,1-1 0-16,1 1 0 0,0-1-128 0,2-2 128 0,0 7-192 16,1 0 192-16,0 3-192 0,-2 6 192 0,1 0-128 15,-3-1 128-15,3 6-128 0,-5 0 128 0,-2 5-128 16,-3 3 128-16,-2 5-128 0,0-1 128 0,-3 4 0 16,-3 1 0-16,0 4 0 0,1 5 0 0,-4 1-128 15,2 4 128-15,-2 2 0 0,0 2 0 0,0 3-128 0,0 0 128 0,0 2 0 16,1 6 0-16,0-3-160 0,-1 5 160 0,2-2 0 15,2 8-160-15,0 0 160 0,0 0-128 0,0 0 128 16,0 0-160-16,0 0 160 0,0 0-192 0,10-2 192 16,0 1-192-16,3 3 192 0,1 2-192 0,2 4 192 15,2-3-160-15,4 4 160 0,3-1-128 0,3 4 128 16,3-4-128-16,3 3 128 0,3-1-128 0,5 3 128 16,0 0 0-16,5-2-160 0,4 0 160 15,6 5 0-15,4-2-144 0,4-3 144 0,1 1 0 16,5 2-144-16,3-4 144 0,6 2 0 0,0 2-144 0,4-3 144 15,2-3 0-15,3 0 0 0,3 4 0 0,3-1 0 16,5-1 0-16,3 0 0 0,2-5 0 0,1 3 0 16,4 1 0-16,2-5 0 0,1-3 0 0,4 0 0 0,2 2 0 15,3-1 0-15,0-2 0 0,0-2 0 16,-1 1 0-16,1-2 0 0,1 0 0 0,-2 1 0 16,-4-2 0-16,1 2 0 0,3-2 0 0,-3 0 0 15,-2 0 0-15,-1 2 0 0,2 0 0 0,0 0 0 0,-1-5 0 0,-2 4 0 16,0 0 0-16,-3-2 0 0,-1-4 0 0,-2 3 0 15,-1-3 0-15,-1 4 0 0,1 0 0 0,-3-2 0 16,-2 1 0-16,-3-3 0 0,-2 3 0 0,-4-1 0 16,-3-2 0-16,-8 3 0 0,-7-4 0 0,-5 2 128 15,-5-2-128-15,-3 2 0 0,-3 1 0 0,-4-1 128 16,-3 2-128-16,-3-3 0 0,0 3 128 0,-4-3-128 16,-4 1 0-16,-3 3 128 0,-4-1-128 0,-2 1 0 15,-4 1 0-15,-2 0 128 0,-5-1-128 0,0 2 0 16,-2 2 0-16,-2 0 0 0,-3 1 0 0,-2 0 0 0,-12 0 128 15,10 1-128-15,-10-1 0 0,0 0 0 0,0 0 0 0,9 4 128 16,-9-4-128-16,0 0 0 0,0 0 0 0,0 0 0 16,6 11 0-16,-2-2 0 0,1 0 0 15,-2-1 0-15,-3-8 0 0,4 12 0 0,-1 1 0 0,1 0 0 16,0 2 0-16,0 0 0 16,1 1 0-16,3 1 0 0,-1 2 0 0,1 3 0 0,-2 4 0 0,2 1 0 15,-2 7 0-15,2 4 0 0,-2 5 0 0,0 1 0 16,0 6-128-16,-3 3 128 0,1 5 0 0,-1 3 0 15,2-2 0-15,-1 2 0 0,1 4-144 0,2-3 144 16,0 2 0-16,0 1 0 0,2-2 0 0,0 2 0 16,3-5 0-16,-2 2 0 0,0-3 0 0,-1-2 0 15,0 0 0-15,-2 0 0 0,-2 2 0 0,0-3 0 0,-2-2 0 16,1 1 0-16,-2 0 0 0,0 1 0 0,-2 1 0 16,0 4 0-16,0-4 0 0,0 3 0 15,-2 2 0-15,1-5 0 0,0 0 0 0,1-2 0 16,-3 0 0-16,1-2 0 0,-1-3 0 0,1-2 0 0,-2-4 0 0,0-2 0 15,0-5 0-15,0-1 0 0,-1 1 0 0,0-8 0 16,1-2 0-16,-1-2 0 0,-1 0 128 0,0-3-128 16,-2-3 0-16,2-1 0 0,-1-2 128 0,0-3-128 15,-2-1 0-15,0-1 0 0,0-6 160 0,-1 3-160 16,-2-3 160-16,1-1-160 0,-4-1 176 0,-2 0-176 16,-1 0 192-16,-1-3-192 0,0 0 144 0,-5-3-144 15,0 2 0-15,-3-2 144 0,-3 1-144 0,-3-1 0 16,-3-1 0-16,-6-1 128 0,1 0-128 0,-6 0 0 0,-6 1 0 15,-7-2 0-15,-1 1 0 0,-4 1 0 0,-2-4 0 16,-5 5 0-16,-7 0 0 0,-6 0 0 0,-6-2 0 0,-3-1 0 16,-4 0 0-16,-6 2 0 0,-6-3 0 0,-4 2 0 15,0-1 0-15,-3-2 0 0,-2 3 0 0,-2 0 0 16,-4-4 0-16,0 3 0 0,-3-3 0 0,-1 3 0 16,-5 2 0-16,1 0 0 0,-1 0 0 0,-2 0 0 15,-2 1 0-15,-5-1 0 0,2 3 0 16,1-1 0-16,1-3 0 0,-2 4 0 0,-3 1 0 0,3 1 0 15,4 2 0-15,-3 1 0 0,-1-3 0 16,6 3 0-16,5 1 0 0,3 2 0 0,0-2 0 0,5 1 0 16,6 1 0-16,6 0 0 0,2 0 0 0,5 2 0 15,2-6 0-15,7 2 0 0,5-2 0 0,3 4 0 16,3 4 0-16,3-4 0 0,3-2 0 0,3 0 0 0,5 2 0 16,6-1 0-16,3 2-144 0,4-3 144 0,3 1 0 15,2 0 0-15,1-2 0 0,4-2 0 0,3 1 0 16,5-1 0-16,2 0 0 0,3-4 0 0,5 1 0 0,3 0 0 15,2-2 0-15,2 2 0 0,0 1 0 0,3-1 0 16,1-2 0-16,1 2 0 0,2-5 0 0,2 2 0 16,2 1 0-16,-1 1 0 0,1-7 0 0,1 2 0 15,2-3 0-15,0 0 0 0,1-4 0 0,2 0-128 16,0-2 128-16,2-2 0 0,-1-1 0 16,2-4-128-16,1-4 128 0,2-1 0 0,2-4 0 0,0-2-128 15,0-4 128-15,0-5 0 0,0-6 0 0,-1-1 0 16,1-6-128-16,1-4 128 0,-2-5 0 0,1-5-128 0,-2-4 128 15,1-2 0-15,-2-8-160 0,3-2 160 0,0 1-128 16,1 2 128-16,0-1-192 0,1 2 64 16,4 0 0-16,-1 2 0 0,0 3-16 0,0 2 0 0,1 0 0 15,0 3 0-15,0 5 144 0,-2 2 0 0,-2 3-144 0,0 5 144 16,-3 3 0-16,0 5-144 16,-3 1 144-16,0 6 0 0,-3-2-144 0,1 8 144 15,-1 4 0-15,-1-1-144 0,-1 1-48 0,0 1 0 0,1 5 0 0,-2-2 0 16,1 4 48-16,1-2 0 0,2 3 0 0,-2 3 0 15,0 1 16-15,0 1 0 0,0 0 0 0,2 1 0 16,-2 3 128-16,3 3 0 0,1 0-144 0,0 2 144 16,0 9 0-16,0-9-176 0,0 9 176 0,0 0-128 15,0 0 128-15,7-5-160 0,4 0 160 0,1 4-160 16,4 2 160-16,3 3-192 0,2 0 192 0,6-1-192 16,5 4 192-16,5 3-192 0,7-2 192 0,4 0-192 0,5-4 192 15,4 0 0-15,2 1 0 0,6-1-128 0,4-1 128 0,6-2 0 16,5 1 0-16,5 0-128 0,3-4 128 0,3 0 0 15,3 1 0-15,7-2 0 0,4 2 0 16,3-2 0-16,-1-3 0 0,4 3 0 0,3 2 0 0,3 0 0 16,1-2 0-16,2 2 0 0,2 1 0 0,1 0 128 15,2-3-128-15,1 1 0 0,2 4 0 0,-1-2 0 16,-2-2 0-16,0 2 0 0,3 0 0 0,0 0 128 16,-5-3-128-16,4 2 0 0,-2 0 0 0,-2 1 0 15,4 0 0-15,-6 0 0 0,-1 0 0 0,2 0 0 16,1-2 0-16,-2 2 128 0,-7 0-128 0,-1 0 0 15,2 2 0-15,-4-2 0 0,-2-3 0 0,-1 3 0 16,0 0 0-16,-4-1 0 0,-1-2 0 0,-5 0 0 16,-4-3 0-16,-3 4 128 0,1-1-128 0,-7 1 0 0,-2-6 0 0,-7 2 0 15,-5 1 0-15,-4-3 176 0,-1 2-176 0,-2 1 192 16,-2-3-192-16,-1 2 0 0,-2-1 0 0,-1-1-176 16,-4 1 176-16,-3 0 0 0,-3 0 128 0,0 3-128 15,-2-3 0-15,-2 2 0 0,1 1 0 0,-3 0-128 16,-3-1 128-16,-2 1 0 0,-3 0 0 0,-2-1 0 15,-4-1 0-15,-1 2-128 0,-6 0 128 0,0-1 0 16,-3-1 0-16,-2 1 0 0,-1 0 0 0,-1 0-128 16,-1 2 128-16,-2 2 0 0,2-2 0 0,-1 3 0 15,-1 0 0-15,-1 1-192 0,0 2 192 0,-1 0-192 16,-9-3 48-16,9 6 0 0,-9-6 0 0,5 5 0 16,-5-5-16-16,5 11 0 0,-3-2 0 0,-4 3 0 0,-3-5 160 15,0 5-128-15,-4-2 128 0,0 4-128 0,1 3 128 16,-3 2 0-16,0 2 0 0,-1 5 0 15,1-1 0-15,1 6 0 0,-2 3 0 0,2 1-128 0,1 2 128 0,2 5 0 16,-1 5 0-16,2 2-128 0,-3 1 128 0,0 4 0 16,0 4-144-16,1 2 144 0,0 5 0 15,-3 1 0-15,-3 5-144 0,-1 3 144 0,-3 1 0 0,2 0 0 16,-3-3 0-16,-2 1 0 0,-1 0 0 0,-3 2 0 16,1-1 0-16,-2-3 0 0,1 1 0 0,0-3 0 15,-2 1 0-15,1 2 0 0,-1-3 144 0,1 1-144 16,2-1 128-16,0 0-128 0,4-5 176 0,2 1-48 15,1 0-128-15,4-5 192 0,1 0-192 0,3-1 0 16,2-4 128-16,0-4-128 0,2-2 0 0,3 0 128 16,-1-5-128-16,2 2 0 0,1-3 128 0,2-2-128 0,1-4 0 0,1-2 0 15,-1 0 128-15,3-5-128 0,-1-2 0 0,1-4 0 16,-1-1 128-16,1-3-128 0,1-3 0 0,-1-4 0 16,-1-1 192-16,-1 0-64 0,0-5-128 0,-4-7 192 15,4 13-192-15,-4-13 0 0,0 0 0 0,0 0 0 16,3 6 0-16,-3-6 0 0,0 0 176 0,0 0-176 15,0 0 176-15,0 0-176 0,0 0 160 0,0 0-160 16,-10 0 256-16,-1-1-32 0,-3 0-16 16,-4 0 0-16,-5-1-208 0,-5 2 0 0,-5-3 128 15,-5-1-128-15,-8 3 0 0,-1-2 0 0,-5-1 0 0,-5 2 0 16,-9 0 0-16,-9 1 0 0,-10 0 0 0,-12 1 0 16,-10 0 0-16,-11 1 0 0,-14 2 0 0,-12-1 0 0,-11 5 0 15,-15 1 0-15,-14 3 0 0,-12 1 0 0,-9 2 0 0,-8 4-160 16,-9 0 160-16,0 1-192 0,-2 0-160 0,2 3-32 15,-1 2-16-15,1-4 0 16,3-1-1360-16,4-2-272 16,3-1-48-16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0:30.70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21318 440 7359 0,'0'0'656'0,"4"-3"-528"0,-3-1-128 0,0-3 0 16,-1 2 1648-16,0 2 288 0,0-5 64 0,-1 3 16 15,-1 0-592-15,-2-4-112 0,0 1-32 0,-1 3 0 0,-3-2-192 0,3 1-32 16,-2 3-16-16,-2-4 0 0,-2 3-208 0,0 2-32 15,-3 1-16-15,-2 1 0 0,-2 1-240 0,-3 3-48 16,0 2-16-16,-2-1 0 0,-1 2-144 0,3 3-16 16,-1 1-16-16,-5 6 0 0,1 4-32 0,-4 1 0 15,-4-1 0-15,-3 6 0 0,-1 6-144 0,-16 17-128 16,2 1 192-16,4 3-192 0,2 2 144 0,3 4-144 16,1 5 0-16,5 1 144 0,4-4-144 0,5 2 0 15,4-3 0-15,6-4 0 0,8-4 0 0,2-1 0 16,8 1 0-16,4-3 0 0,4-1 0 0,6-7 0 15,5-4 0-15,4-1 0 0,2-4 0 0,6-3 288 16,4-6-48-16,6-2-16 0,1-2 112 0,5-2 32 16,4-4 0-16,1-2 0 0,1-2-32 0,2-8 0 15,-1-3 0-15,0-4 0 0,2-3 48 0,-2-6 0 16,-1-2 0-16,-1-2 0 0,1-2 0 0,-1-3 16 16,-1-8 0-16,0-4 0 0,-2-6 32 0,-2-7 0 15,-1-3 0-15,-3-3 0 0,-3 0-112 0,-6-2-32 0,-5 0 0 16,-6 1 0-16,-5 1-32 0,-5-1 0 0,-8 0 0 15,-1 4 0-15,-8 1-64 0,-4 3 0 0,-6 2-16 0,-6 4 0 16,-4-2-176-16,-5 6-144 0,-6 3 144 0,-3 4-208 31,-5 0-560-31,-3 0-96 0,-2 6-32 0,12 6 0 0,-1 0-2048 0,0 4-432 0</inkml:trace>
  <inkml:trace contextRef="#ctx0" brushRef="#br0" timeOffset="873.31">20759 1442 17503 0,'12'-15'768'0,"-4"8"176"0,1 1-752 0,2-3-192 16,2 0 0-16,1-2 0 0,1 1 512 0,1 1 80 15,0-3 16-15,-2 5 0 0,0-3 256 0,-2 3 48 16,-2 0 16-16,-1 3 0 0,-2 0-224 0,-7 4-32 15,0 0-16-15,0 0 0 0,0 0-224 0,0 0-48 0,0 0-16 0,0 11 0 16,-4 0-112-16,-4 4-32 0,-5 1 0 0,-5 6 0 16,-2 6-64-16,-4 0-16 0,-4 2 0 0,-16 16 0 15,0-5 0-15,1-6 0 0,5 0 0 0,-3-4 0 16,-2 0 16-16,-2-4 0 0,-3-7 0 0,0-1 0 16,-6-1 160-16,-1 0 16 0,0-1 16 0,-5 4 0 15,-1-3-112-15,-5-1-32 0,-7-1 0 0,-2 0 0 16,-4-1-208-16,-2 3 176 0,-2 0-176 0,-3 0 160 15,-7-2-160-15,-1 1 0 0,-1-2 0 0,-1 2 0 16,1 2-160-16,-7 1 160 0,-6-2 0 0,-1 1-144 0,-1-1 144 0,-4 2-208 16,-3 0 80-16,0 1 128 0,-3-1-256 0,0 0 80 15,-1-1 16-15,1 1 0 0,-4 0 160 0,1-1 0 16,0 3-144-16,-3-3 144 0,-2-4 0 0,1 4 0 16,1 1 0-16,-4 3 0 0,-1 3 0 0,0-2 0 15,4 4 0-15,-9-3 0 0,-1 4 0 0,1-5 0 16,1 2-144-16,0 1 144 0,-1-3-176 0,2 5 32 15,1 1 0-15,1-7 0 0,-1-2 144 0,4-1 0 16,3 0-144-16,-1-1 144 0,-1 1 0 0,2 0 0 16,4-1 0-16,-1-3 0 0,-4-4 0 0,6 3 0 15,5 0 0-15,-5 3 0 0,-1-3 0 0,4 3 0 16,4 0 0-16,-3 0 0 0,0 0 0 0,4-1 0 16,1 1 0-16,4-1 0 0,4-3 0 0,2 1 0 15,0-2 0-15,7 2 0 0,6 0 128 0,6 2-128 16,5 2 192-16,-1-3-64 0,-1-4-128 0,6 2 0 0,4 0 0 15,3 1 128-15,-1 4-128 0,3 1 0 16,2 3 0-16,-2-1 0 0,-1-4 0 0,4 1 0 0,1 1 0 0,5 0 0 16,4-2 0-16,5 1 0 0,1 2 144 0,3-2-144 15,-1-2 0-15,2 1 144 0,0 0-144 0,3 1 0 16,1-1 160-16,4 2-160 0,-1 2 128 0,2 3-128 16,4-1 0-16,4 3 0 0,2-1 0 0,-1 1 0 15,-1 0 128-15,4 2-128 0,3-2 0 0,0 2 128 16,3-2-128-16,4 1 0 0,0-5 0 0,4 4 0 15,-1-3 0-15,3 2 0 0,1-1 0 0,0-5 0 0,2 1 0 0,-2 0 0 16,3-3 0-16,0-1 0 0,-1 0 0 0,2-1 0 16,-1-3 0-16,1-1 0 15,0-5-320-15,0-7-160 0,0 0-32 0,0 0-8240 16,0 0-1648-16</inkml:trace>
  <inkml:trace contextRef="#ctx0" brushRef="#br0" timeOffset="1059.77">10389 3866 35935 0,'-10'6'3200'0,"0"5"-2560"15,2-1-512-15,3 6-128 0,2 5-224 0,2 4-64 16,0 2-16-16,2 4 0 0,2 5 304 0,0 0-192 16,1-2 192-16,1 0-160 0,2-1 160 0,0-2 0 15,1-1 0-15,1 1 0 0,1-3 0 0,0 0 0 16,2-7 0-16,0 1 0 15,2-4-672-15,4-3-160 0,2-2-16 0,3-7-16 16,3-2-2032-16,3-5-416 0</inkml:trace>
  <inkml:trace contextRef="#ctx0" brushRef="#br0" timeOffset="1883.46">20689 1279 10127 0,'0'0'896'0,"0"0"-704"0,0 0-192 16,7-1 0-16,-7 1 1248 0,0 0 224 0,0 0 32 0,0 0 16 16,0 0-768-16,-3 15-160 0,-6-1-16 0,-3 4-16 15,-2 1 16-15,-6 3 16 0,-3 2 0 0,-5 6 0 16,-7 6 144-16,-4 0 32 0,1 0 0 0,-6 5 0 15,-6 1-336-15,-2-1-64 0,-1 1-16 0,-3 2 0 0,-1 1-112 0,-2-1-32 16,-6-4 0-16,2 0 0 0,-3-2 208 16,1-2 32-16,-1-4 16 0,0-3 0 0,0-4-176 0,-3 2-32 15,-4-4-16-15,0 0 0 0,-2-5-48 0,0-2 0 16,0-1 0-16,0 3 0 0,-2 1-192 0,1-2 176 16,-1-3-176-16,0-5 160 0,4 0-160 0,4-2 0 15,4 3 144-15,3-1-144 0,0 4 0 0,1-4 0 16,2 1 0-16,4 3 128 0,3-4-128 0,4 3 0 15,2 2 0-15,1-1 128 0,1 1-128 0,1 3 0 16,2 2 0-16,1 1 0 0,-1 0 0 0,2 3-160 16,-1-1 160-16,5 1 0 0,0-6 0 0,5 3 0 15,-1-1 0-15,3 5 0 0,3 0 0 0,2 4-128 16,1-1 128-16,3 4 0 0,0 2 0 0,2 3-128 0,0 2 128 0,2 2 0 16,-1 1-128-16,2 4 128 15,1-3 0-15,0 5 0 0,0-3 0 0,0 3 0 16,1 3 0-16,0 0 0 0,1-1 0 0,-1 5 0 15,0 0 0-15,0 3 0 0,2 1 0 0,-1-2 176 16,0-3-48-16,3 0-128 0,1-1 192 0,3-2-192 0,1-3 192 16,1-4-192-16,-3-6 176 0,4-3-176 0,-2-1 160 0,3-1-160 15,0-3 144-15,0-4-144 0,0-4 128 0,0-2-128 16,0-2 0-16,2-3 0 0,-2-1 0 0,0-13-8656 16,0 0-1664-16</inkml:trace>
  <inkml:trace contextRef="#ctx0" brushRef="#br0" timeOffset="8449.76">22465 2510 13823 0,'-3'-18'1216'16,"3"-1"-960"-16,-1 1-256 0,1-1 0 0,1-1 2176 0,3 2 400 15,0 3 80-15,1-2 16 0,0-1-1872 0,0 2-368 16,0-2-80-16,1 1-16 0,2 1 464 0,-2-2 96 16,2-2 0-16,-3 2 16 0,1-6-192 0,1 2-32 15,-3 3-16-15,1 3 0 0,0 3-32 0,0-1 0 16,-1-1 0-16,-2 3 0 0,1 3-32 0,-2 3-16 16,-1-3 0-16,0 9 0 0,0 0-48 0,0 0-16 15,0 0 0-15,0 0 0 0,0 0-272 0,0 0-48 16,-5 14-16-16,0 1 0 0,0 4-192 0,0 3 144 15,-2 5-144-15,2 6 128 0,0 5 0 0,3 6 0 16,-2 1 0-16,1 4 0 0,3 4 0 0,3 1-128 16,3 2 192-16,4-1-64 0,6-6 16 0,1 1 0 0,6-2 0 15,1-3 0-15,2-1 96 0,4-4 16 0,5-3 0 0,3-2 0 16,5 1 112-16,4-5 16 0,5-4 16 0,4 0 0 16,8-6 48-16,-1-1 0 0,-1-3 0 0,3-3 0 15,3-5-208-15,5 0-48 0,6-4 0 0,1-4 0 16,4-2-32-16,-1 0-16 0,-3-4 0 0,5-3 0 15,3 3-16-15,-2-5 0 0,-2-1 0 0,-3-3 0 16,-3-3 0-16,1-3-128 0,1-7 192 0,4 0-64 16,1-4 64-16,-4-6 0 0,-2-7 0 0,0-3 0 15,0-2 80-15,3-2 32 0,1-2 0 0,-7-6 0 16,-6-2-144-16,-6-1-32 0,-7 5 0 0,-1 6 0 16,-5 6-128-16,-7 6 0 0,-7 7 0 0,-5 2 128 15,-3 0-128-15,-10 8-144 0,-6 4 144 0,-3 2-208 16,-6 2-800-16,-5 4-144 0,-8 0-48 15,-5 4 0-15,-7-1-1616 0,-4 2-320 0,-7 4-64 0,-3 2-12544 16</inkml:trace>
  <inkml:trace contextRef="#ctx0" brushRef="#br0" timeOffset="9520.68">22621 3369 31327 0,'-14'-32'2784'0,"5"12"-2224"0,0-2-560 0,3-4 0 32,2-1-1648-32,3-2-432 0,1 5-96 0,0 1 0 0,1-2 1664 0,3 3 352 0,2 3 160 0,1-2-160 15,-1 1 160-15,0 0 144 0,-1 6-16 0,0 1-128 16,-2 3 208-16,-2 2-64 0,-1 8-16 0,0 0 0 16,-5-5 544-16,5 5 96 0,0 0 32 0,-10-1 0 15,-3 2-96-15,1 3-32 0,-2 0 0 0,-3 2 0 16,-2 3-96-16,-4 4 0 0,-2-3-16 0,-2 4 0 15,-1 2-192-15,-3 2-48 0,-2 0 0 0,-1 1 0 16,-3 0 96-16,-1 1 16 0,-1 1 0 0,-3 4 0 16,-3 0 32-16,-3 3 16 0,-5-3 0 0,-2-1 0 0,-1-3-64 15,0-2-16-15,-1-1 0 0,1 1 0 0,-3 2 0 16,-2-4 0-16,-6 1 0 0,-2-1 0 0,0-5-144 0,-1 0-16 16,-4 1-16-16,-1-2 0 0,-1-2-224 0,-6 0 176 15,-4-3-176-15,1-2 160 0,-2 0-160 0,-2 0 0 16,-1-2 144-16,-4-2-144 0,-6-1 0 0,0-3 144 15,3 2-144-15,-6-1 0 0,-5-3 128 0,-2-2-128 16,0 2 0-16,-2 3 0 0,-5-2 128 0,-1-1-128 16,-4 1 0-16,-3 1 0 0,-1-3 0 0,-2 2 0 15,-6 0 0-15,2-2 0 0,-5 0 128 0,2 0-128 16,0-5 0-16,1-1 0 0,-2 5 0 0,0-5 0 16,0-4 0-16,0 0 0 0,-4-1 0 0,0-1 0 15,1-2 0-15,-4-2 0 0,-7-1 0 0,4 0 0 0,3 3 0 0,-4-2-144 16,-11 1 144-16,3-1 0 0,2 2 0 0,-2-5 0 15,-2 2 0-15,-1-3 0 0,2 2 0 0,3 1 0 16,3-3 0-16,-1 3 0 0,-3-4 0 0,6 1 0 16,3-2 0-16,-4 4 0 0,-7-5 0 0,3 6 128 15,4-1-128-15,-2 2 0 0,-5 1 0 0,-2 2 0 16,-1 0 0-16,3-2 0 0,3 4 0 0,-4 0-128 16,-10 1 128-16,4-1 0 0,5 1 0 0,-1 0-128 15,-2-3 128-15,3 3 0 0,-3-2 0 0,8 0-128 16,5-1 128-16,-3 3 0 0,-7-1 0 0,6 3 0 15,4 3 0-15,-2-2 0 0,-2 1 0 0,-1 3-128 16,1-1 128-16,3 3 0 0,3-2 0 0,-4 4 0 0,-3-3 0 16,5 5 0-16,6 4 0 0,-5-1 0 0,-3-3 0 15,3 4 0-15,2 5 0 0,0 0 0 0,-1-2 0 16,3 3 0-16,10 4 0 0,-2 0 0 0,-2-3 0 16,6 3 0-16,5 0 0 0,1 1 0 0,0 2 0 15,4-1 0-15,6 2 0 0,0 2 0 0,-4-1 0 0,5 3 0 16,6 1 0-16,0-1 0 0,1 0 0 0,-1-2 0 15,3 3 0-15,4 0 0 0,7 2 0 0,-4 0 0 16,-6 2 0-16,5 0 0 0,4-1 0 0,4 2 0 16,6 1 0-16,-1-2 0 0,-4 0 0 0,2 1 0 15,6-2 0-15,6-1 0 0,4 0 0 0,2 0 144 16,-1-2-16-16,1 3-128 0,4-3 224 0,3 2-64 16,4 1-16-16,3 1 0 0,6-2-144 0,3 0 192 0,3 2-192 15,2 1 192-15,0 0-64 0,0-1 0 0,1 3 0 16,3-3 0-16,5-2 16 0,1 2 0 0,4 0 0 15,3-3 0-15,2-1-144 0,0 3 128 16,4 1-128-16,1 0 128 0,3-3-128 0,2 0 0 0,3 2 0 0,-1-2 0 16,2 1 0-16,0 0 0 0,5 0 0 0,-1-2 0 15,-2-3 0-15,4-1 0 0,0-2 0 0,2 0 0 32,1 0-656-32,0-13-16 0,0 0 0 0,0 0 0 15,0 0-2144-15,0 0-448 0,0 0-64 0</inkml:trace>
  <inkml:trace contextRef="#ctx0" brushRef="#br0" timeOffset="9757.45">3729 3130 38703 0,'-21'4'1712'0,"8"2"352"15,0 7-1648-15,-1 3-416 0,-1 5 0 0,1 4 0 0,-2 4 608 0,2 3 32 16,-2-4 16-16,6 4 0 0,3 1-400 0,4 3-64 15,3-2-32-15,3 1 0 0,2 1-160 0,2 1 128 16,4-1-128-16,4 0 128 0,3-3-128 0,3-1 0 16,3-4 0-16,2 0 0 0,0-5 0 0,6-4-144 15,4-4 144-15,7-3 0 0,7-8-320 0,7-11 64 16,10-2 0-16,7-11 0 16,3-12-2496-16,7-6-480 0</inkml:trace>
  <inkml:trace contextRef="#ctx0" brushRef="#br1" timeOffset="71034.64">4243 9131 12895 0,'0'0'1152'0,"0"0"-928"15,0 0-224-15,0 0 0 0,0 0 880 0,0 0 128 16,0 0 16-16,0 0 16 0,-8 9-144 0,8-9-16 15,-9 3-16-15,1-180 0 0,-3 362-224 0,0-181-64 16,0-2 0-16,-3 0 0 0,-3-2 48 0,7 1 0 16,-4 0 0-16,-1-1 0 0,-6 3-48 0,-2-2-16 15,-1 0 0-15,-2 2 0 0,-4-2-64 0,-22 2-16 16,6-2 0-16,5-2 0 0,4-2-128 0,0-1-32 16,0-1 0-16,3 1 0 0,2-1 0 0,0 0 0 15,3 0 0-15,1 1 0 0,0-2 16 0,4 2 0 16,2 4 0-16,4-2 0 0,4-2-16 0,2-1 0 15,0 2 0-15,3 2 0 0,9 1-64 0,0 0 0 16,-7 3-16-16,7-3 0 0,0 0-96 0,0 0-16 0,0 0 0 0,-3 8 0 16,3-8-128-16,3 14 0 15,-1-3 0-15,2 1 128 0,0 4-128 0,-2 0 192 16,2 2-192-16,0 3 192 0,-3 1-192 0,1 7 0 0,-1-2 0 16,-1 6-176-16,-1 5 176 0,-1 5 0 0,1 2 0 0,-2 6 0 15,1 1 0-15,-2 2 0 0,-1 2 128 0,-1 4-128 16,-1 2 128-16,1 1-128 0,-3-1 128 0,0 5-128 15,-2 1 144-15,2-1-144 0,-5-1 192 0,0 0-192 16,-3-3 320-16,1 1-64 0,-1 0 0 0,2 1 0 16,-1 2 16-16,2-2 0 0,-4 1 0 0,1 0 0 15,2-7-32-15,0 2-16 0,-4 1 0 0,0-2 0 0,-2 2-48 0,1-2-16 16,-2-2 0-16,2-2 0 0,1-3-32 0,2 0-128 16,1-4 192-16,-1-2-64 0,5-6 64 0,0 2 16 15,1 0 0-15,2-5 0 0,0-1-16 0,1-1-16 16,2-2 0-16,2-5 0 0,2-4-176 0,0-3 128 15,1-1-128-15,5-2 128 0,1-4-128 0,3-2 192 16,2 0-192-16,2-6 192 0,4 0-16 0,3-1 0 16,5-5 0-16,4 2 0 0,4-5 0 0,2 0 0 15,0-1 0-15,3-2 0 0,0 0-176 0,0 0 192 16,-2-5-192-16,4 2 192 0,0-2-192 0,3 1 0 16,1-5 144-16,-1 0-144 0,3-2 0 0,-3 0-256 15,0 2 32-15,-6-1-12192 0,-3-1-2432 0</inkml:trace>
  <inkml:trace contextRef="#ctx0" brushRef="#br1" timeOffset="71491.09">5072 9206 20271 0,'-7'-18'896'0,"6"9"192"0,2 5-880 0,3-5-208 16,-2 4 0-16,-1-1 0 0,0 0 1616 0,-1 6 288 16,0 0 48-16,0 0 16 0,0 0-624 0,0 0-128 15,-1 12-32-15,-2 5 0 0,-2-2-336 0,-1 5-64 16,-4 1-16-16,-1 7 0 0,0 3-192 0,1 9-64 15,-3-1 0-15,2 2 0 0,-3 1-256 0,2 1-48 16,-2-2-16-16,3 5 0 0,1-3-192 0,-3-3 0 16,-2-4 128-16,3-3-128 0,2-1 0 0,0 0 0 15,-3-7 0-15,2 3 0 16,1-3-2224-16,1 3-384 0,0-3-80 0</inkml:trace>
  <inkml:trace contextRef="#ctx0" brushRef="#br1" timeOffset="71968.54">4771 10979 18431 0,'-6'-8'816'0,"6"8"160"0,0 0-784 0,-2-5-192 15,1-1 0-15,1 6 0 0,0 0 1712 0,0 0 288 16,0 0 64-16,0 0 16 0,-11 5-624 0,1 1-128 16,1 7-32-16,-1 1 0 0,-4 2-448 0,0 4-80 15,0 2-32-15,-1 8 0 0,-3-1-160 0,-1 6-16 16,-1 2-16-16,3 1 0 0,3 2-80 0,5-5-16 15,2-3 0-15,4-1 0 0,2-2-256 0,4-10-48 16,3 1-16-16,8 5 0 0,4-5 144 0,2-4 32 16,4-3 0-16,4-3 0 0,4-5-48 0,1-3 0 15,0-5 0-15,1-6 0 0,3 0 128 0,0-5 0 16,0-3 16-16,1-4 0 0,0-2 112 0,2-5 0 16,0-1 16-16,-4-3 0 0,-4-6 32 0,-3-1 0 0,-5 1 0 0,-6-2 0 15,-7 1 16-15,-3 1 0 0,-4 2 0 0,-4 4 0 16,-4 6-176-16,-4 2-16 0,-3 3-16 0,-6 3 0 15,-4 2-192-15,-6 3-48 0,-5 3 0 0,-2 0 0 32,-3 3-720-32,-1 0-160 0,0 3-16 0,1 0-16 15,-1 2-1696-15,7-2-336 0,2-1-64 0</inkml:trace>
  <inkml:trace contextRef="#ctx0" brushRef="#br1" timeOffset="73096.66">6977 9184 21183 0,'-1'-11'944'0,"0"1"192"0,-1-1-912 0,0 1-224 16,-1-3 0-16,1 5 0 0,2 8 128 0,-4-11 0 16,-1 4-128-16,0-2 192 0,-4 3 848 0,-1-2 176 15,-2 3 16-15,0 4 16 0,0 1-368 0,-3 2-80 16,-4 2-16-16,-4 4 0 0,-3-1-224 0,-3 7-48 16,-6 3-16-16,-1 6 0 0,2 5-16 0,-2 1 0 15,-3 4 0-15,2 7 0 0,0 4-48 0,3 7-16 16,2 2 0-16,4-1 0 0,4-4-240 0,6-2-48 15,7-4-128-15,7-8 192 0,5-4 0 0,8-9-16 16,7-2 0-16,6-5 0 0,6-5 208 0,4-3 32 16,2-3 16-16,6-6 0 0,3-5 208 0,4-5 32 15,1-7 16-15,2-2 0 0,-5-1-240 0,0-1-64 16,-6-5 0-16,-4-2 0 0,-6-3-96 0,-4 0-32 16,-2 2 0-16,-9-3 0 0,-5 0 112 0,-4 1 16 15,-2-1 0-15,-6 6 0 0,-4 5-160 0,-5 2-32 16,-1 3 0-16,-4 5 0 0,-5 3-192 0,-2 6-208 0,-3 3 32 15,-1 4 16 1,-4 3-1504-16,4 6-320 0,-1 2-48 0,2 0-9424 0,6-1-1872 0</inkml:trace>
  <inkml:trace contextRef="#ctx0" brushRef="#br1" timeOffset="73407.14">6837 10712 31327 0,'0'0'1392'0,"0"0"272"0,0 9-1328 0,-1 2-336 15,1 2 0-15,0 2 0 0,-1 8 560 0,0 0 32 16,-2 4 16-16,0 4 0 0,-2 5 464 0,-1 1 80 15,-3 4 32-15,0-2 0 0,0 2-336 0,2 2-64 16,-5-2-16-16,1-2 0 0,-2 3-256 0,2 1-48 16,-2-5-16-16,0-1 0 0,1 0-224 0,0-3-48 15,2 2-16-15,0-4 0 0,0-4-160 0,1 1 0 16,0-2 0-16,4-2 128 0,1-5-416 0,3-1-96 16,-1-3 0-16,5-7-16 15,-3-9-2224-15,11 1-448 0,7-5-96 0</inkml:trace>
  <inkml:trace contextRef="#ctx0" brushRef="#br1" timeOffset="74078.95">8261 8297 23039 0,'-23'-13'1024'0,"14"8"192"0,0-1-960 0,0 1-256 16,2 1 0-16,-1-2 0 0,8 6 1344 0,0 0 240 15,0 0 32-15,0 0 16 0,0 0-1232 0,12-2-240 16,2 1-160-16,5 0 192 0,5 1 32 0,3 0 16 15,2 0 0-15,3 1 0 0,1 0-64 0,1 2-16 16,2 1 0-16,-1-1 0 0,-1 0 16 0,1 2 0 16,-1 3 0-16,-1-1 0 0,-1 5-32 0,-2-2 0 15,-2 4 0-15,-2 2 0 0,-1 3-144 0,-3 3 160 16,-4 2-160-16,-4 2 160 0,-4 4-16 0,-4 4 0 16,-5 5 0-16,-3 4 0 0,-6 4 224 0,-3 6 32 15,-3 7 16-15,-5 5 0 0,-5 2-96 0,-1 9-32 16,1 7 0-16,-1 2 0 0,1 4-288 0,0 3 160 15,1 1-160-15,1-3 128 0,-1-3-128 0,4-1 0 16,0-2 0-16,-5 30 0 0,5-14 160 0,4-8-160 0,4-7 192 0,3-4-192 16,1-4 192-16,6-2-64 0,1 0 0 0,2 0-128 15,4 1 176-15,2-8-176 0,4-1 160 0,1-4-160 16,1-4 0-16,1 0 128 0,1-4-128 0,3 2 0 16,6-2 0-16,-4 0 0 0,-2-7 128 0,0 0-128 15,3 3 0-15,0-5 0 0,-3-2 0 0,1 5 0 16,0-5 0-16,-1 0 128 0,0-3-128 0,0-4 0 0,-1 0 256 15,-1-3 0-15,-2-2 0 0,-2-3 0 16,-3 3 208-16,-1 0 48 0,-4 1 16 0,-5-1 0 0,-4-7-48 0,-4 2-16 16,0 1 0-16,-6 1 0 0,-4-2 112 0,-4-1 0 15,-2-4 16-15,-4-2 0 0,-2 1-48 0,-4 0-16 16,-1 3 0-16,-5-2 0 0,-3-3-80 0,-4 0-32 16,-5-1 0-16,-4-2 0 0,-5 1-144 0,0-2-16 15,0 0-16-15,3-1 0 0,-2-2-240 0,4-2 176 16,3-5-176-16,2-2 160 0,1-2-160 0,3-2 0 15,4-2 0-15,6-6 0 16,7 0-1344-16,5-5-192 0,9-1-32 0,7-4-11664 0,6-4-2320 0</inkml:trace>
  <inkml:trace contextRef="#ctx0" brushRef="#br1" timeOffset="75068.63">10438 10040 21935 0,'-15'1'960'0,"8"0"224"0,-1 2-944 0,-1-3-240 0,1-2 0 0,1 2 0 15,3-1 1536-15,4 1 256 0,0 0 48 0,0 0 16 16,0 0-448-16,11-1-64 0,7 0-32 0,3-1 0 16,5 1-640-16,5-3-128 0,2-2-32 0,5 0 0 15,3-1-320-15,3-4-64 0,3 3 0 0,1-1-128 16,5 5 144-16,0 1-144 0,0-3 0 0,15 1 144 15,-12 0-1600 1,-11 3-320-16,-10 4-64 0</inkml:trace>
  <inkml:trace contextRef="#ctx0" brushRef="#br1" timeOffset="75216.29">10458 10573 34847 0,'-40'7'1536'0,"26"-6"320"0,3 3-1472 0,3-2-384 15,8-2 0-15,0 0 0 0,9 4 320 0,5 1 0 16,5-1 0-16,8-1 0 0,6-6 0 0,7 2-16 15,9-2 0-15,4-2 0 0,3-4-160 0,11 0-16 16,8-1-128-16,0 1 192 16,-2-6-1856-16,-2 4-384 0</inkml:trace>
  <inkml:trace contextRef="#ctx0" brushRef="#br1" timeOffset="76101.33">14065 8755 20271 0,'-5'-9'896'0,"5"9"192"0,-4-9-880 0,0 4-208 0,-1-2 0 0,-1 0 0 0,-3 2 848 0,-2-3 128 16,-5 2 32-16,-3 2 0 0,-2-1-64 0,-5 0-16 15,-2 0 0-15,-4-1 0 0,-3-2-384 0,-6 1-80 16,-6 0-16-16,-2 1 0 0,-7 0 112 0,0-2 16 15,1 2 0-15,0 2 0 0,2-2 256 0,3 2 64 16,1 2 16-16,1-1 0 0,-1 2-208 0,2-3-32 0,1-1-16 16,4 4 0-16,4 1-240 0,4 0-48 15,4 1-16-15,3 0 0 0,4-1-128 0,4 0-32 16,2 3 0-16,5-2 0 0,3-1 0 0,2 1 0 16,7-1 0-16,0 0 0 0,0 0-48 0,0 5-16 15,0-5 0-15,4 12 0 0,1-2-128 0,2 3 0 0,0 2 0 0,1 3 0 16,0 2 0-16,-3 5 0 15,0 6 0-15,-1 5 0 0,-2 3 0 0,-1 8 0 0,-1 5 0 0,-1 5 0 16,-1 11 0-16,-4 3 0 0,-1 4 0 16,-2 7 0-16,-1 2 0 0,-3 7 0 0,-4 4 0 0,-10 37 0 15,-4-10 128-15,-1-6-128 0,-2 2 128 0,-2-6-128 16,-1-5 128-16,-3-2-128 0,-3-1 128 0,-2-4-128 16,3-3 128-16,1-6-128 0,2-4 0 0,3-7 128 0,5-1-128 15,0-5 0-15,1-3 144 0,4-5-144 0,3-5 304 0,7-2-16 16,1-3 0-16,3-4 0 0,2-3-16 15,4 0 0-15,2-5 0 0,4-4 0 16,1-5-64-16,3-2-16 0,2-2 0 0,6-3 0 0,0-6-64 0,6-2-128 16,3-3 176-16,1-3-176 0,3-1 208 0,3-2-64 15,1 1-16-15,5-6 0 0,4-1-128 0,3 0 0 16,1-2 0-16,1-2 0 0,2-1-256 0,-2 0 64 16,-3-2 0-16,1-3 16 15,0 0-1232-15,-3-2-240 0,1-3-48 0,3 1-10080 16,0-7-2032-16</inkml:trace>
  <inkml:trace contextRef="#ctx0" brushRef="#br1" timeOffset="76465.35">14681 8852 28959 0,'-2'-14'1280'0,"2"14"272"0,1-10-1232 0,0 3-320 0,1-1 0 0,-2 8 0 0,0 0 544 0,0 0 48 15,0 0 16-15,-2 10 0 0,0 5 64 0,-2 3 16 16,-1 8 0-16,-3 4 0 0,-2 7 32 0,-1 5 16 16,-3 5 0-16,0 4 0 0,-3 0-352 0,0 2-80 15,0 3-16-15,-1 0 0 0,0 2-160 0,2-2-128 16,1-2 144-16,1-3-144 0,-2-3 0 0,1-4 0 16,2-3 0-16,-8 9 0 15,2-7-1376-15,4-8-272 0,1-4-48 0,6-13-8384 16,2-3-1680-16</inkml:trace>
  <inkml:trace contextRef="#ctx0" brushRef="#br1" timeOffset="76957.07">13901 10931 23039 0,'0'0'2048'0,"0"0"-1648"0,0-9-400 0,3 4 0 0,-3 5 1120 0,0 0 144 15,11-7 16-15,2 1 16 0,1 2-112 0,2-1-32 16,5-1 0-16,3-2 0 0,5 3-48 0,4-3-16 16,4 3 0-16,1 1 0 0,3 2-192 0,-3-1-64 15,-4 0 0-15,-2 6 0 0,-4 2-288 0,-3 4-64 16,-2 4-16-16,-6 5 0 0,-6 1-176 0,-5 2-32 16,-3 5-16-16,-6-1 0 0,-4 6 64 0,-6 3 16 15,-5 4 0-15,-5 0 0 0,-4 2-32 0,-4 0 0 16,-5-1 0-16,-2-4 0 0,0-2-96 0,0-3 0 15,2-3-16-15,5-4 0 0,3 0 112 0,5 0 32 16,0-1 0-16,8-4 0 0,4-3-96 0,6-3-16 16,5-3 0-16,3-1 0 0,6 0-208 0,5-6 176 15,6 1-176-15,7-3 160 0,6 0-16 0,8-3 0 16,3 1 0-16,6-5 0 0,-1 0-144 0,5 0 160 16,0-3-160-16,3 4 160 0,2-3-160 0,3 4 0 15,3 2 0-15,-4-1 0 16,-5-3-480-16,-4 2-80 0,-4-5-16 0,-2 3 0 15,-4-2-2768-15,0 0-560 0</inkml:trace>
  <inkml:trace contextRef="#ctx0" brushRef="#br1" timeOffset="77555.2">17583 8729 24879 0,'-21'-15'1088'0,"7"10"256"0,0-2-1088 0,2 4-256 16,4-2 0-16,1-2 0 0,1 3 432 0,6 4 16 15,0 0 16-15,0 0 0 0,0 0 240 0,0 0 32 16,0 0 16-16,15-2 0 0,4 1-176 0,3 1-48 15,4 2 0-15,6-1 0 0,5-1-16 0,4 3-16 16,2 2 0-16,1 0 0 0,1 4-160 0,-3 4-16 0,-6 2-16 0,-7 4 0 16,-6 3-304-16,-7 3 0 0,-7-1 0 0,-9 9 0 15,-9 4 0-15,-9 2 0 0,-10 6 0 0,-6-2 0 16,-4-2 0-16,-3-3 208 0,-2-4-32 0,2-3-16 16,2-5-16-16,7-1 0 0,4-8 0 0,7 1 0 15,5 0 160-15,7-3 16 0,9-1 16 0,4-1 0 16,8 1-48-16,8 2-16 0,4 1 0 0,4 2 0 15,6 3-272-15,2 3 128 0,0-1-128 0,-1 0 0 16,-2 4 0-16,-3-1 0 0,-6 4 0 0,-5 2 0 16,-4-2 0-16,-9 1 160 0,-3 1-160 0,-8 2 128 15,-7 0 208-15,-4-2 48 0,-4 0 0 0,-6-1 0 0,-3-5 48 16,-9-1 16-16,-3-1 0 0,-2-3 0 16,-2 1-112-16,1 0-16 0,-1-2 0 0,2-1 0 0,2-1-320 0,0-4 0 15,0-2 0-15,1-4 0 16,1 2-1648-16,5-2-240 0,3-1-48 0,7-4-14576 0</inkml:trace>
  <inkml:trace contextRef="#ctx0" brushRef="#br1" timeOffset="77890.54">16287 11248 28559 0,'0'0'2544'0,"0"0"-2032"0,0 0-512 0,11-12 0 15,3 1 1984-15,7 3 320 0,-1 1 48 0,5-2 16 0,5 3-1840 0,4-4-352 16,3 1-176-16,5-1 160 16,6 3 160-16,7-2 16 0,1 2 16 0,0-2 0 0,-3 4-352 0,-3 2 0 15,-7 0 0-15,-3-5 0 16,-1 0-1040-16,-5 1-176 0,-2 3-48 0,-3 0-9392 16,-4 1-1888-16</inkml:trace>
  <inkml:trace contextRef="#ctx0" brushRef="#br1" timeOffset="78249.07">17378 10844 35183 0,'10'-18'1552'0,"0"7"336"0,3 1-1504 0,3-2-384 16,4 5 0-16,5-2 0 0,0 4 288 0,2 2-16 15,1 1 0-15,0 0 0 0,0 2 640 0,0 3 128 16,2 1 32-16,-3 6 0 0,-3-1-512 0,-4 6-112 16,-6 3 0-16,-2 1-16 0,-3 4-192 0,-9 3-48 0,-7 1 0 0,-7 5 0 15,-5 2 96-15,-6 6 16 0,-7 0 0 0,-5 2 0 16,-4-2-80-16,1 0-16 0,-1 2 0 16,2-4 0-16,-1-3-16 0,6-7-16 0,5-3 0 0,5-3 0 15,7-3 80-15,6-3 32 0,6 1 0 0,5-6 0 16,5-1-128-16,7-2-32 0,7 1 0 0,7-6 0 15,6-1 0-15,4-2 0 0,5-1 0 0,6 0 0 16,5-2-128-16,7 0 128 0,2-3-128 0,4 0 128 0,1 1-336 16,-5-4-80-16,-5 1-16 0,-3-2 0 15,-3 2-1760-15,-2-3-368 0,-2-1-64 0</inkml:trace>
  <inkml:trace contextRef="#ctx0" brushRef="#br1" timeOffset="78897.18">19413 8522 20271 0,'-17'-37'1792'0,"7"13"-1424"0,-2-5-368 0,2 3 0 16,1 3 2304-16,2 3 400 16,0 1 80-16,4 4 16 0,-1 2-1952 0,4 0-384 15,0 4-80-15,7 0 0 0,4 3 288 0,3-1 64 0,3 1 16 16,4 1 0-16,2-2-240 0,5 2-32 0,2 1-16 16,2-1 0-16,-2 2-96 0,-2 6-32 0,-1 2 0 0,-4 0 0 15,-4 4-336-15,-3 2 0 0,-3 3 0 0,0 3 128 16,-8 3-128-16,-1 4 128 0,-5 5-128 0,-3 6 128 15,-4 2-128-15,-5 6 0 0,-6 6 128 0,-2 7-128 16,-6 8 0-16,-1 5 0 0,-4 7 0 0,-1 0 0 16,-2 4 0-16,0 3 0 0,1 4 0 0,3 1 0 0,5-3 0 0,3-3 0 15,3-1 0-15,3-3 0 0,4-1 128 0,4-3-128 16,2-2 128-16,3-1-128 0,1-2 176 0,3 0-48 16,3-2 0-16,1 3 0 0,1 0 16 0,3 2 0 15,2 0 0-15,-3-1 0 0,2-1-144 0,3 3 0 16,-1 2 0-16,2-2 0 0,0-2 0 0,0-1 0 15,0-1 0-15,1-2 0 0,0-5 0 0,0 2 0 16,-2-10 0-16,-1 2 0 0,0 0 0 0,1-2 0 16,-3-2 0-16,0-1 0 0,-4-4 0 0,-1 0 0 15,-2 1 0-15,-3-4 128 0,-3-3 128 0,-1-3 32 16,-4 0 0-16,-4-1 0 0,-4 0 160 0,-6-3 48 16,-4-2 0-16,-4-3 0 0,-3-1-16 0,-3 2 0 0,-3-5 0 0,-6-2 0 15,0 0-96-15,-3-3 0 0,-1 0-16 0,-5 0 0 16,-3-5-160-16,-2-5-16 15,-1-1-16-15,4-3 0 0,3 1-176 0,4-7-144 0,1-6 144 16,6 0-208 0,6-4-1712-16,3-8-352 0,2-7-64 0,5-11-15392 0</inkml:trace>
  <inkml:trace contextRef="#ctx0" brushRef="#br1" timeOffset="79542.96">21776 8439 8287 0,'-8'-25'368'0,"2"10"80"0,-2-2-448 0,-1 1 0 16,0 0 0-16,0 4 0 0,-1-1 4800 0,-4 5 864 16,-4-1 176-16,-4 3 48 0,-5-2-4288 0,-5 3-832 15,-4 0-192-15,-2 3-16 0,-7-3-256 0,-4 2-48 16,-2 2-16-16,1 1 0 0,-3 2 80 0,0 3 0 15,-3-1 16-15,-2 0 0 0,-2 2-32 0,1 2-16 16,5-3 0-16,3 0 0 0,4 0 80 0,5-1 16 0,6-1 0 16,6 0 0-16,3 0-16 0,3 2 0 0,6-1 0 15,6-2 0-15,3 1-112 0,9-3 0 0,0 0-16 16,0 0 0-16,0 0-240 0,7 13 176 0,3 1-176 16,4-3 160-16,4 2-160 0,4 2 0 0,3 4 0 0,1 7 0 15,-1 3 0-15,-1 6 0 0,-3 5 0 0,-4 6 0 16,-1 1 0-16,-6 6 0 0,-5 7-128 0,-5 3 128 15,-5 7 0-15,-3 9 0 0,-8 2 0 0,-2 4 0 16,-4 3 0-16,-3 5 0 0,-3 4 0 0,0 0 0 0,-4 1 128 16,0 0-128-16,1-2 0 0,-5 1 128 15,0-3 32-15,-2 0 0 0,0-5 0 0,0-1 0 0,-3 0-160 16,4 0 0-16,3-3 0 0,2-3 0 0,4 1 0 16,0-7 0-16,5 1 0 0,1-4 0 0,3 0 0 0,1-5 128 15,1-2-128-15,5 1 128 0,1-10-128 0,4-3 160 16,2-4-160-16,2-4 160 0,3-2 0 0,3-7 0 15,4-5 0-15,3-7 0 0,3 1 32 0,5-6 0 16,2-2 0-16,4-7 0 0,3-2-48 0,5-4 0 16,1 0 0-16,5 2 0 0,4-7-144 0,3 0 0 15,2-2 0-15,-3-3 128 0,-2 0-416 0,0-1-96 16,0-4 0-16,-3 1-16 16,-2-5-2240-16,-1 0-448 0</inkml:trace>
  <inkml:trace contextRef="#ctx0" brushRef="#br1" timeOffset="79928.25">22765 8701 22111 0,'-4'-35'1968'0,"2"19"-1584"0,1-2-384 0,-3 2 0 0,-2 1 1840 0,0-1 272 15,-2 1 64-15,-2 3 16 0,-5 1-928 16,-12-3-192-16,-2 7-48 0,-4 4 0 0,-7 4-464 0,-3 6-112 16,-4 0 0-16,0 7-16 0,1 3-128 0,0 2-32 15,2 5 0-15,5 7 0 0,-1-1 80 0,8 1 16 16,6-1 0-16,5 3 0 0,6 2-32 0,7-1 0 15,7 0 0-15,6-2 0 0,5-3-48 0,6 0-16 16,3-2 0-16,6-1 0 0,7-6 16 16,4-1 0-16,0-1 0 0,6-3 0 0,3-5-288 0,1-1 0 15,-1-6 0-15,-13-3-144 16,0 0-1168-16,-2-3-224 0,1 1-64 0,-4-2-9456 16,-2 0-1888-16</inkml:trace>
  <inkml:trace contextRef="#ctx0" brushRef="#br1" timeOffset="80151.27">23079 9252 30111 0,'0'0'1344'0,"0"0"256"0,5 7-1280 0,-2 3-320 16,1 6 0-16,-2-1 0 0,-2 3 1024 0,-3 3 144 0,-3 7 32 0,-2 3 0 16,-3 2 144-16,-5 2 48 0,-3 5 0 0,-1 3 0 15,-3 0-608-15,-1 4-112 0,4-2-32 0,-11 21 0 16,6-9-416-16,4-2-96 0,3-6 0 0,2-4-128 31,1-5-1024-31,2-9-304 0,-1-3-64 0,1-8-16 0,-2-2-880 16,4-4-176-16,-1-6-32 0</inkml:trace>
  <inkml:trace contextRef="#ctx0" brushRef="#br1" timeOffset="80696.29">22285 11072 27647 0,'0'-21'2448'0,"0"-4"-1952"0,-2 2-496 0,-3 4 0 16,0 2 1136-16,0 5 128 0,-8 3 16 0,0 1 16 15,-3 6-112-15,-5 3-32 0,-4 4 0 0,-6 3 0 16,-6 4-384-16,-6 6-96 0,-8 4-16 0,1 7 0 16,-4 0-256-16,1 6-48 0,2 0-16 0,4 3 0 0,2 2-176 0,10 0-32 15,4-3-128-15,10-4 192 0,7-5-48 0,7-1-16 16,7-5 0-16,7-3 0 0,7-4 0 0,9-4 0 15,6 2 0-15,8-8 0 0,6-6-128 16,9-3 0-16,5-5 0 0,9-4 0 16,3-1-1600-16,-4-1-208 0,-8-1-48 0,-4-3-14592 15</inkml:trace>
  <inkml:trace contextRef="#ctx0" brushRef="#br1" timeOffset="80948.79">22519 11369 5519 0,'-6'-5'496'0,"6"5"-496"16,-6-4 0-16,6 4 0 0,0 0 6128 0,0 0 1120 16,0 0 240-16,15 0 32 0,4-1-5856 0,5 1-1184 15,4-1-224-15,2-1-64 0,4 0 448 0,-1-1 64 16,0 3 32-16,0 4 0 0,-2 0-176 0,-1 1-48 16,-5 5 0-16,-3 2 0 0,-6 3-192 0,-3 3-32 15,-8-2-16-15,-2 6 0 0,-6 6 176 0,-2-3 16 16,-6 3 16-16,-5 4 0 0,0-4 96 0,-3 1 32 15,-2-1 0-15,1-1 0 0,0-4-64 0,3-2-16 0,3 3 0 0,4-3 0 16,1-5-48-16,5 0-16 0,4-1 0 0,5-1 0 16,4 0-192-16,8 0-32 0,4-4-16 0,5 0 0 15,6 3-224-15,4-6 176 0,6 4-176 0,7-5 160 16,3 0-160-16,0 1 128 0,-1-5-128 0,-16-2 128 16,4 1-720-16,0-2-160 15,0-4-16-15,1-5-16 0,0 1-2160 0,-1-5-416 0</inkml:trace>
  <inkml:trace contextRef="#ctx0" brushRef="#br1" timeOffset="81616.62">24381 8277 22111 0,'-15'-28'1968'0,"6"10"-1584"15,0-1-384-15,0 0 0 0,2-2 1216 0,2 2 144 0,2-1 48 16,3 0 0-16,2-2-272 0,4 2-48 0,1-3-16 0,7 1 0 16,2 3 80-16,4 3 32 0,2 4 0 0,6 1 0 15,0-1-592-15,2 2-112 0,3 5-32 0,1 2 0 16,1 3-96-16,-1 3-32 0,-1 0 0 0,-2-2 0 16,-2 0-32-16,-10 0-16 0,0 4 0 0,-1 4 0 15,-2-1-80-15,0 3 0 0,-5 6-16 0,-2 2 0 0,-3 0-32 0,-3 10 0 16,-6 2 0-16,-4 7 0 0,-6 8 0 0,-11 29 0 15,-4 5 0-15,-5 2 0 0,-5 6-144 16,-3 4 0-16,0 4 0 0,3 3 0 0,3 7 0 0,0 2 0 16,2 8 0-16,1 1 0 0,1 5 0 0,3 3 0 15,0 1 0-15,5 0 0 0,5 0 128 0,4-5-128 16,5-3 0-16,4-6 128 16,4-4-128-16,2-5 128 0,4-3-128 0,4-3 128 0,1-6-128 0,2 1 0 15,2-6 0-15,0 2 128 0,2-3-128 0,2 0 0 16,0-3 0-16,2-5 0 0,2-1 128 0,1 2-128 15,-2-7 0-15,-2-5 128 0,2-4-128 0,-1-4 0 16,2-1 0-16,0-5 0 0,3-2 128 0,0-1-128 16,-2-1 0-16,0-1 128 0,-2 2 112 0,-2-9 16 15,-2 0 0-15,-4-3 0 0,-4-2 176 0,-4-2 32 16,-4 0 16-16,-2-3 0 0,-4-5 64 0,-7 0 16 16,-6-2 0-16,-5-1 0 0,-6-3 80 0,-6 4 0 15,-7-2 16-15,-7 0 0 0,-4-3-96 0,0-1-32 16,-2 4 0-16,-4-1 0 0,1-5-272 0,-7-2-48 0,-9-3-16 15,3 2 0-15,1-3-192 0,2 3 176 0,2-4-176 0,-3 2 160 16,-2-4-784 0,-4 2-144-16,-1-3-48 0,6-4 0 0,5 1-2256 0,6-2-464 15</inkml:trace>
  <inkml:trace contextRef="#ctx0" brushRef="#br1" timeOffset="83832.11">2763 13684 8287 0,'-2'-12'736'0,"-2"1"-592"0,-2-2-144 0,2-1 0 16,3 4 2176-16,-2-1 384 16,-2-2 96-16,2 5 16 0,1 1-1136 0,2 7-240 15,-1-9-32-15,-1 0-16 0,2 9-320 0,0 0-64 16,0 0-16-16,0 0 0 0,0 0-288 0,0 0-64 0,3 14-16 0,-1 4 0 16,-2 2 96-16,4 8 0 15,3 4 16-15,-4 6 0 0,1 4-272 0,1 7-64 16,2 6-16-16,2 3 0 0,1 6-112 0,2-2 0 0,4 3-128 0,2 1 192 15,4-4-192-15,4-4 0 0,6-8 0 0,4-5 0 16,6-9 0-16,5-6 176 0,6-1-176 16,1-5 160-16,3-4 272 0,6-4 48 0,-1-6 16 0,10-2 0 15,9 2-80-15,2-6-16 0,0-5 0 0,2-3 0 16,3-5-128-16,7-1-16 0,6-4-16 0,0-3 0 16,0-3-112-16,4-3-128 0,6-4 176 0,-1 2-176 0,1-3 144 0,3 1-144 15,0-2 0-15,1 4 144 0,1-1-144 16,-2 3 0-16,-3 0 0 0,5-1 0 0,4 1 0 0,-3 0 0 15,-5-2 0-15,4 3 0 0,5 0 0 16,-1-5 0-16,0-1 0 0,-1-1 0 0,2 3 144 0,-1 1-144 16,-2 2 160-16,-3 3-160 0,-3 1 0 15,3 3 0-15,0 1 0 0,-2 4 0 0,-6 2 0 0,0 0 0 16,0 4 0-16,-5 3 0 0,-5 4 0 0,-4 2 0 16,-4 2 0-16,0 0 0 0,0 8 0 0,-2 0 0 15,-2-1 0-15,-6 6 0 0,-3 5 0 0,-1 4 0 16,0 8 0-16,-7 1 0 0,0-1 0 0,-8 4 0 15,-7-1 0-15,-4 1 0 0,-5 2 0 0,-7-2 0 0,-6-3 0 16,-3-3 0-16,-5-4 192 0,-2 0-48 0,-9-4-16 0,-2 0 0 16,-2-2 192-16,-3 1 16 0,0-5 16 15,-4-5 0-15,-2-3 32 0,0-1 0 0,2-3 0 0,-1-8 0 16,0 0-80-16,0 0-16 0,0 0 0 0,-1-13 0 16,1-9 176-16,1-2 48 0,0-4 0 0,3-1 0 15,1-4-240-15,3-5-32 0,0-7-16 0,1 2 0 16,1-3-224-16,2 4 0 0,4 3 128 0,4-3-128 15,3 0 0-15,2 3 0 0,2 2 0 0,2 1 0 16,2 2 0-16,4 2 0 0,1 4 0 0,3-2 0 16,3 3 0-16,5 3 0 0,5 2 0 0,4 2 0 15,5 5 0-15,4 1 0 0,3 5 0 0,3 1 0 16,-3 6 0-16,5 3-128 0,6 4 128 0,1 5 0 16,4 2 0-16,1 2-128 0,0 7 128 0,1-1 0 15,5 2 0-15,7 1 0 0,2 5 0 0,-1-4 0 0,0 0 0 16,7 4 0-16,3 1 0 0,4-6 0 0,-1-1-128 0,5-2 128 15,5 1 0-15,3-4 0 0,2 0-144 0,0-1 144 16,2 1 0-16,4-1-144 0,4-3 144 0,4-3 0 16,4 1 0-16,1-4 0 0,2-3 0 0,4-1 0 15,6 0 0-15,-1 0 0 0,-2-4 0 0,6 1 0 16,1-2 0-16,5 2 0 0,-3 0 0 0,0-3 0 16,-2-8 0-16,4 2 0 0,8-2 0 0,1-3 0 15,5-2 0-15,0-7 0 0,1-3 0 0,2-6 0 16,3-4 0-16,5-8 0 0,-2-3 0 0,5-5 0 15,-1-5 128-15,5-5-128 0,6-2 128 0,1-10-128 16,6-7 160-16,2 4-160 0,8-1 160 0,-4 6-160 0,-1 3 160 16,-8 8-160-16,-6 1 192 0,-12 4-64 0,-8 8-128 0,-10 2 192 15,-11 8-192-15,-12 2 144 0,-13 6-144 0,-13 5 128 16,-10-2-128-16,-12 7 0 16,-14 3 0-16,-15 4-12928 0,-18 3-2512 0</inkml:trace>
  <inkml:trace contextRef="#ctx0" brushRef="#br1" timeOffset="84434">5979 15801 6447 0,'3'-11'576'0,"-1"-4"-576"0,0-2 0 0,-1-1 0 16,-1-1 3840-16,0-1 672 0,-3 0 128 0,-2 2 32 16,-4 4-2176-16,-2 1-416 0,0 5-96 0,-2 2 0 15,-5 2-592-15,-1 6-112 0,-3 4-32 0,-3 3 0 16,-4 6-512-16,-4 3-96 0,-4 7-32 0,-4 6 0 0,-6 2-240 15,3 6-48-15,2 6-16 0,2-2 0 16,3 3-80-16,4-3-16 0,3 0 0 0,4 2 0 0,6-9-208 16,11-13 0-16,5 3 0 0,3 6 0 0,5-6 0 0,7-7 0 15,8-2 0-15,6-4 0 0,-1-8 0 0,10-2 0 16,5-3 0-16,10-2 0 16,5-4-1312-16,5-6-256 0,2-3-48 0,-3-5-14000 0</inkml:trace>
  <inkml:trace contextRef="#ctx0" brushRef="#br1" timeOffset="84760.96">6812 15706 20271 0,'-10'-9'896'0,"6"5"192"0,-2 2-880 0,-3-1-208 16,-3 1 0-16,0 0 0 0,-4 4 2640 0,-1-1 496 16,-1 4 80-16,-1 4 32 0,-2-1-1712 0,0 4-352 15,-1 5-64-15,-1 2-16 0,0 1-464 0,-1 4-80 16,0 4-32-16,0-1 0 0,2 0-272 0,3-3-48 0,1 1-16 0,4-4 0 15,4-2-16-15,4-4-16 16,3-5 0-16,6 0 0 0,-3-10 32 0,11 3 0 16,6-4 0-16,1-5 0 0,3-5 80 0,2-3 32 0,3-4 0 15,2 0 0-15,1-2-80 0,0 0-16 0,0-1 0 0,0 1 0 16,-4 2-208-16,-4 4 144 0,-3 0-144 0,0 5 128 16,-2 2 0-16,0 4-128 0,-1 3 192 0,-2 5-64 15,1 4-128-15,-2 1 0 0,0 4 0 0,-1 3 128 16,-1-1-128-16,0 1 0 0,1-1 0 0,1 6 0 15,1 0-800-15,-1-6-144 16,-2-3-16-16,1-5-16 0,2-2-1872 0,2-5-368 16,0-5-80-16</inkml:trace>
  <inkml:trace contextRef="#ctx0" brushRef="#br1" timeOffset="85563.49">8262 15874 15663 0,'-12'2'688'0,"12"-2"144"0,0 0-656 0,0 0-176 0,0 0 0 0,8-2 0 16,1-1 2752-16,8-1 512 0,2 2 96 0,4-3 32 16,5-4-1536-16,2 0-288 0,3-4-64 0,2 1-16 0,4-2-624 0,-1 1-128 15,-1-2-32-15,0-2 0 0,0 2-256 0,-2 1-48 16,-2 4-16-16,-2-2 0 0,-4-2-384 0,-4 4 128 16,-6-1-128-16,-1 3 0 0,-5-1 0 0,-2 4 128 15,-4-1-128-15,-5 6 0 0,0 0-128 0,0 0-128 16,-8-3 0-16,-6 6-16 15,-3-1-1968-15,-1 2-384 0,1 1-64 0,6-1-32 0</inkml:trace>
  <inkml:trace contextRef="#ctx0" brushRef="#br1" timeOffset="89287.62">7501 15682 11055 0,'0'0'976'0,"5"-9"-784"16,0 1-192-16,3-1 0 0,-4 1 1232 0,1-4 208 15,0 3 32-15,0-2 16 0,0 3 48 0,0-3 0 16,1 1 0-16,-2 2 0 0,1-1 16 0,0 3 16 16,-5 6 0-16,0 0 0 0,4-4-272 0,-4 4-48 15,0 0-16-15,0 0 0 0,0 0-336 0,0 0-64 16,1 5 0-16,-1 8-16 0,-1-1-272 0,-1 2-48 16,-4 5-16-16,1 6 0 0,0 0-80 0,-4 5-16 15,0 15 0-15,-3-1 0 0,-1 0-16 0,3-2-16 16,-2-4 0-16,4-3 0 0,-1-3-64 0,2-6-16 15,4-5 0-15,1-2 0 0,2-2 80 0,3-5 16 16,-1-4 0-16,-2-8 0 0,9 3 192 0,5-5 32 16,1-7 16-16,5-5 0 0,1-6 64 0,3-3 16 15,4-5 0-15,3-2 0 0,2-3-432 0,2-3-64 16,4-3-32-16,1 1 0 0,1-1-160 0,2 3 0 16,0 0 0-16,2 3 0 0,-1 5 0 0,1 1 0 15,-1 6 0-15,-1 3 0 0,-1 6 0 0,-2 7 0 16,-3 4 0-16,-4 9 0 0,-4 2-144 0,-1 8 144 15,-5 5-192-15,-4 7 192 0,-4 3-192 0,-2 5 64 0,-4 7 128 16,-3 0-208-16,-2 3 208 0,-2-5 0 0,-2-1 0 0,0-3-144 16,0-3 144-16,3-5 0 0,0-1 0 0,-1-5 0 15,1-2 144-15,0-3-144 0,1-3 192 0,4-6-192 16,-2-1 240-16,3-6-64 0,3-1-16 0,-1-4 0 16,0-3-32-16,2 1-128 0,1-2 192 0,1-3-64 31,2 5-1472-31,-2-2-288 0,-1 0-64 0</inkml:trace>
  <inkml:trace contextRef="#ctx0" brushRef="#br1" timeOffset="89800.48">11688 15401 18431 0,'-1'-4'1632'0,"-4"-6"-1312"16,-2 1-320-16,0-1 0 0,-2 2 2496 0,-4 1 416 15,0 0 96-15,-3 5 0 0,-6-1-1200 0,-2 3-240 0,-4 3-48 0,-4 2-16 16,-5 6-640-16,-2 5-128 0,0-2-32 16,-1 7 0-16,2 3-256 0,1 2-64 0,2 3-16 0,3 3 0 15,5-4-368-15,7 2 0 0,5-1 0 0,6-3 128 16,6 1 0-16,7-3 0 0,4 0 0 0,6 3 0 15,5-3 80-15,4 5 32 0,2-2 0 16,3 1 0-16,2-4-96 0,2 4-16 0,-1-2 0 0,-3 2 0 0,-3-4-128 0,-3 2 160 16,-6-2-160-16,-4-1 160 0,-3-3 96 15,-6-2 0-15,-3-1 16 0,-7-2 0 16,-6 0 304-16,-6-1 64 0,-5-5 16 0,-4 0 0 0,-3-4-288 16,-2-1-64-16,0-3-16 0,-11-2 0 15,4-3-1376-15,9 0-288 0,5-2-48 0,8-2-16 16,8-2-1520-16,5-3-304 0,5-15-64 0,13 0-16 0</inkml:trace>
  <inkml:trace contextRef="#ctx0" brushRef="#br1" timeOffset="90100.76">12359 15564 15663 0,'0'0'688'0,"0"0"144"0,0 0-656 0,-7 6-176 15,-2 5 0-15,-5 3 0 0,-4 3 3088 0,-1 3 592 16,-2 3 112-16,-1 5 32 0,-1 0-2288 0,-3 4-464 15,2 2-96-15,-1 2-16 0,2-2-288 0,4 2-64 16,2-3-16-16,6-4 0 0,4-1 16 0,6-3 0 0,7 2 0 0,5-8 0 16,3-2 32-16,5-5 16 0,4-5 0 0,3-5 0 15,2-4 112-15,4-5 0 0,1-5 16 16,-1-6 0-16,1 0-240 0,-1-4-48 0,-2-3-16 0,-2-2 0 16,-4-6-96-16,-3 0 0 0,-6-2-16 0,-4-4 0 15,-4 0-64-15,-5 0-16 0,-6-1 0 0,-3 3 0 16,-6 3-288-16,-3 5-192 0,-5 1 16 0,-3 6 16 15,-3 3-1648 1,-1 3-336-16,0 6-64 0,2 1-15968 0</inkml:trace>
  <inkml:trace contextRef="#ctx0" brushRef="#br1" timeOffset="90402.36">13419 14900 31839 0,'-10'-13'1408'0,"5"10"304"0,-3 0-1376 0,-2 1-336 16,-2-1 0-16,-5 3 0 0,-3 4 1168 0,-5 2 176 16,-2 7 16-16,-5 3 16 0,-1 5-608 0,0 9-112 15,-2 7-16-15,2 3-16 0,-1 7-224 0,1 3-32 16,1 8-16-16,2 3 0 0,2 6-192 0,0 4-32 15,1-1-128-15,-9 32 192 0,6-3-192 0,6-9 0 16,3-6 0-16,5-10 0 0,2-12 0 0,5-5 0 16,3-8-144-16,3-5 144 15,3-10-432-15,3-6 16 0,0-6 0 0,1-7 0 16,1-6-576-16,-5-9-112 0,13-8-32 0,-3 2 0 16,2-7-1136-16,2-2-224 0,0-4-64 0</inkml:trace>
  <inkml:trace contextRef="#ctx0" brushRef="#br1" timeOffset="90738.68">13312 15372 25919 0,'0'0'1152'0,"9"-5"224"0,0 1-1104 0,0 0-272 0,-1 4 0 0,-1 4 0 0,1 0 1264 0,-2 2 192 16,0 3 32-16,-1 5 16 0,-2 2-432 0,0 6-96 15,-3 2-16-15,-3 7 0 0,0 3-256 0,-2 2-64 16,-2 2-16-16,-2 1 0 0,-2 6 0 0,-1-1 0 15,0 3 0-15,-2-4 0 0,1 1-192 0,2-5-48 16,-1-3 0-16,4-7 0 0,1-1-112 0,2-5-16 16,1-4-16-16,3-4 0 0,1-2 192 0,2-6 32 15,-2-7 16-15,9 2 0 0,1-5 176 0,3-3 48 16,4-3 0-16,0-4 0 0,1-6-240 0,0-3-32 16,1-1-16-16,1 1 0 0,-1-5-224 0,3 1-64 15,0 0 0-15,-2-1 0 0,3 3-128 0,0-1 0 16,-3 3 0-16,-1 3 0 0,-1 1 0 0,0 3 0 15,-3 1 0-15,0 2 0 0,0 0 0 0,-2 1-176 16,-3 4 48-16,0 1 0 16,-1-3-1024-16,-1 4-208 0,0-2-48 0,-1 3 0 15,1 2-1280-15,1 1-272 0,-3-1-48 0</inkml:trace>
  <inkml:trace contextRef="#ctx0" brushRef="#br1" timeOffset="91066.55">13962 15757 23327 0,'0'0'1024'0,"0"0"224"0,0 0-992 0,0 0-256 0,4 7 0 0,2 2 0 0,3-4 1408 0,4 1 256 15,5-1 32-15,3-3 16 16,6-3 64-16,3-2 16 0,3-3 0 0,4 0 0 16,0-6-624-16,0 1-112 0,1-2-32 0,-2-2 0 0,-3-2-416 0,-3-1-96 15,-3 1 0-15,-4-1-16 0,-3-1-96 0,-3 0-16 16,-6 0 0-16,-4-2 0 0,-5 4 208 0,-4 0 48 15,-6 3 0-15,-5 6 0 0,-5 2-336 0,-7 5-64 16,-7 7-16-16,-3 3 0 0,-6 6-224 0,0 6 0 16,1-1 0-16,0 7 0 0,1 1 0 0,2 3 0 15,4 1 0-15,4 3 0 0,5 0 0 0,7 1 0 16,6-1 0-16,8 0 0 0,4-4 0 0,8 1 0 16,6-1 0-16,10 0 0 0,6-3 0 0,11 2-128 15,10-11 128-15,35 7 0 16,3-3-1024-16,12-6-128 0,12-6-48 0</inkml:trace>
  <inkml:trace contextRef="#ctx0" brushRef="#br1" timeOffset="91672.73">17971 14366 22975 0,'-6'-20'1024'0,"3"12"192"0,-2-4-960 0,3-2-256 16,-3 1 0-16,-1 3 0 0,0-2 960 0,-3 5 128 15,-1-2 48-15,-1 4 0 0,-1 2 80 0,-1 3 0 16,1 3 16-16,-4 3 0 0,-1 6-640 0,-4 7-128 16,-3 6-16-16,-2 8-16 0,-4 6-144 0,0 7-32 15,-1 5 0-15,-1 6 0 0,-2 12-32 0,-1 7-16 16,-2 3 0-16,-1 0 0 0,-2 3 32 0,1-2 0 15,-1 1 0-15,2-5 0 0,3-6-16 0,3-9 0 16,4-8 0-16,6-5 0 0,2-8 416 0,7-7 64 0,4-10 32 16,6-5 0-16,4-4-32 0,5-7-16 15,4-7 0-15,8-7 0 0,8-9 144 0,4-5 16 16,6-7 16-16,4-2 0 0,5-4-528 0,1-3-96 16,2-1-32-16,1 4 0 0,2 1-208 0,-2 1 128 15,0 7-128-15,-4 3 0 0,-5 8 0 0,-4 3 0 16,-6 7 0-16,-4 2 0 0,-7 5-144 0,-5 5 144 0,-5 7 0 0,-5 3-144 15,-8 2 144-15,-3 4-192 0,-7 0 192 0,-3 3-192 16,-6 4 192-16,-4 0 0 0,-6 2 0 0,-1-3-128 16,-1-1-128-16,2-3-32 0,2-3 0 0,-9 2 0 15,10-10-1360-15,8-5-272 16,8-8-48-16,14-2-16 0,0-16-1312 16,9-4-272-16,13-21-48 0,8 3-16 0</inkml:trace>
  <inkml:trace contextRef="#ctx0" brushRef="#br1" timeOffset="91874.09">18605 14922 25791 0,'0'0'1152'0,"0"0"224"0,-5 12-1104 0,-4 4-272 0,-1 3 0 0,-6 2 0 0,-2 9 720 0,-2-2 96 15,-3 2 16-15,-1 3 0 0,-1-1 0 0,1-3 16 16,1 2 0-16,3-3 0 0,2 0-128 0,3 1-16 16,5-5-16-16,4-1 0 0,4-3-112 0,5-2-32 15,4-4 0-15,5-3 0 0,3-6 352 0,4-3 64 16,3-6 0-16,2-4 16 0,1-4-64 0,2-5-16 15,0-1 0-15,-3-5 0 0,-2-3-544 0,-3-1-112 16,-3-5-32-16,-3 0 0 0,-3-1-16 0,-4 3-16 16,-2-3 0-16,-4 1 0 0,-4 5-416 0,-1 5-80 15,-2 1 0-15,-6 0-16 16,-5 4-2336-16,2 3-464 0,0 5-80 0,7 2-32 0</inkml:trace>
  <inkml:trace contextRef="#ctx0" brushRef="#br1" timeOffset="92164.45">19830 13954 33119 0,'0'0'1472'0,"0"0"288"0,0 0-1408 0,-8 9-352 0,-2 2 0 0,-2 6 0 0,-4 6 0 0,-2 8 0 15,-1 3 0-15,-4 7 0 0,-2 4 0 0,-3 6 256 16,-3 7-48-16,-3 3 0 0,-3 5-48 0,-2 5-16 15,-3 3 0-15,-2 2 0 0,-1 3 32 16,0-3 0-16,3 1 0 0,4 0 0 0,4-6-176 0,5-5 0 16,-1-6 0-16,7-7 0 15,4-6-752-15,3-4-128 0,2-10-16 0,2-7-8864 16,3-8-1760-16</inkml:trace>
  <inkml:trace contextRef="#ctx0" brushRef="#br1" timeOffset="92623.63">19068 14834 26783 0,'0'0'1184'0,"9"-5"240"0,4 0-1136 0,3-4-288 16,5 3 0-16,1-2 0 0,5-1 832 0,5 0 128 15,6 0 0-15,5-3 16 0,6 0 112 0,0-3 32 16,5-4 0-16,2-4 0 0,-1 0-400 0,5-2-80 16,1-6 0-16,4-3-16 0,1-4-96 0,3-7-16 15,-1-6 0-15,4-10 0 0,-3-6-96 0,-1-5-32 0,-2-5 0 16,-5 1 0-16,-6-5-176 0,-6 9-32 0,-6 11-16 15,-7 8 0-15,-7 6-16 0,-6 9 0 0,-5 7 0 0,-4 7 0 16,-5 8-16-16,-4 7 0 0,-5 9 0 0,-5 4 0 16,-8 6-128-16,-5 13 0 0,-3 6 0 15,-6 12 0-15,-5 3 0 0,-6 9-144 0,-5 10 144 0,-5 4 0 16,-5 8-128-16,-1 4 128 0,-5 7 0 0,2-4 0 16,2-1 0-16,6-7 0 0,4-7 0 0,7-10 0 15,5-5 0-15,9-6 0 0,4-4 0 0,6-9 144 0,5-9 224 16,4-5 32-16,5-3 16 0,4-9 0 0,4-2 224 0,6-10 64 15,6-4 0-15,2-6 0 0,5-4-192 0,2 0-48 16,3-1 0-16,1-1 0 0,0 1-336 0,-1 6-128 16,-3 3 0-16,-2 4 144 0,-2 2-144 0,-2 6 0 15,0 7 0-15,-3 5 0 0,-2 2-192 0,-3 9 192 16,-2 2-160-16,1 4 160 0,-2 1 0 0,0-1-144 16,-1 4 144-16,0 1 0 0,-1-1 0 0,3 0 0 15,0 1 0-15,1-4-128 16,3-4-576-16,1 1-128 0,-1-2 0 0,7-1-12432 15,0-3-2480-15</inkml:trace>
  <inkml:trace contextRef="#ctx0" brushRef="#br1" timeOffset="93133.47">8574 17694 19343 0,'-3'-8'1728'0,"3"-7"-1392"16,-1-3-336-16,1-1 0 0,0 1 2128 0,0 1 368 16,0 3 64-16,1 3 0 0,-1 0-128 0,0 11-16 15,0 0-16-15,0 0 0 0,0 0-784 0,0 0-144 0,-1 9-48 16,-3 7 0-16,-2 10-704 0,-1 3-144 0,1 5-16 0,-3 8-16 15,-2 3-336-15,-3 4-64 0,0 1-16 0,-3 1 0 16,3-3-128-16,0-1 192 0,2-1-192 0,0-3 192 16,-3-6-192-16,2-1 0 0,2-6 0 0,4-6-176 15,4-5-1616-15,3-3-336 16,0-16-64-16,0 0-15568 0</inkml:trace>
  <inkml:trace contextRef="#ctx0" brushRef="#br1" timeOffset="93487.29">9399 17653 31327 0,'-14'26'2784'0,"4"-9"-2224"16,-2 5-560-16,1 2 0 0,-2 3 320 0,0 1-64 16,1 1 0-16,-1-1 0 0,0 3 368 0,0-1 64 15,2-6 16-15,1 0 0 0,1-1-16 0,1-4 0 16,3-5 0-16,3-1 0 0,2-3-240 0,0-10-32 15,0 0-16-15,11-1 0 0,2-7 176 0,3-3 16 16,3-7 16-16,2-5 0 0,0-3-208 0,2-4-32 0,1 1-16 0,2-1 0 16,-1-1-224-16,3-2-128 15,-2-1 128-15,-1 4-128 0,3 0 0 0,0 7 0 16,-1 1 0-16,-1 6 0 0,-4 3 0 0,-2 7 0 0,-2 7 0 16,-1 4 0-16,-2 4 0 0,-2 9 0 0,-2 6 0 15,-2 3 0-15,-4 7 0 0,-2 4 0 16,-5 5 0-16,-2-1 0 0,-3 0 0 0,-2 0 0 0,-1-4 0 0,0-1 0 15,-2-1 0-15,2-6 0 0,-1-4 0 16,2-3 0 0,4-4-1792-16,1-7-368 0,4-12-80 0,0 0-14320 0</inkml:trace>
  <inkml:trace contextRef="#ctx0" brushRef="#br1" timeOffset="93687.67">10821 17794 38815 0,'-13'19'1728'0,"4"0"336"0,-2 6-1648 0,1 3-416 16,-3 3 0-16,-2 0 0 0,0 1 224 0,-3-1-32 16,0 1-16-16,2-4 0 0,-1 0 288 0,3-4 64 15,1-2 16-15,3 0 0 0,1-5-336 0,3-3-64 16,1-2-16-16,1-1 0 15,4-11-1152-15,0 0-224 0,0 0-48 0,0 0-10320 16,8-7-2064-16</inkml:trace>
  <inkml:trace contextRef="#ctx0" brushRef="#br1" timeOffset="93965.81">11930 17014 35935 0,'0'0'3200'0,"0"0"-2560"0,0 0-512 0,-6 8-128 16,0-1 240-16,-9 12 16 0,-3 4 16 0,-2 4 0 15,-3 5 352-15,-1 7 64 0,-2 4 16 0,-2 7 0 16,-1 3-272-16,-1 3-48 0,-1 1-16 0,2 4 0 16,2-1-224-16,0 2-144 0,2-2 192 0,1 1-192 15,0-1 0-15,1 0 0 0,0 3 0 0,3-4 0 16,-3-5-2592-16,2-2-416 0,1-3-96 0,2-7-11952 15</inkml:trace>
  <inkml:trace contextRef="#ctx0" brushRef="#br1" timeOffset="94188.23">11258 17785 35711 0,'9'-20'1584'0,"1"9"320"0,2-2-1520 0,6 0-384 15,2 4 0-15,4-1 0 0,2 3 432 0,4-2 16 16,4 1 0-16,3-1 0 0,1 2 144 0,2-2 48 15,0 1 0-15,2 3 0 0,2-1-432 0,-4 2-80 16,-2 1 0-16,-11 3-128 16,1 0-688-16,0 3-240 0,1-1-48 0,-2 2-16 15,-2 2-1760-15,0-2-336 0</inkml:trace>
  <inkml:trace contextRef="#ctx0" brushRef="#br1" timeOffset="94437.17">12828 17700 26719 0,'0'0'1184'0,"0"0"240"0,0 0-1136 0,-10 8-288 16,-1 5 0-16,-1 2 0 0,-2 3 2464 0,-1 3 432 15,-2 5 96-15,1 4 16 0,-2 1-1824 0,0 1-352 16,0 2-80-16,1 1-16 0,0 2-352 0,2-1-64 16,0-2 0-16,2 1-16 0,3-1-304 0,2-2 0 15,2-3 0-15,2-4 0 16,3-3-736-16,3-3-256 0,2-3-48 0,2-3-16 15,5-6-1952-15,-1-7-384 0</inkml:trace>
  <inkml:trace contextRef="#ctx0" brushRef="#br1" timeOffset="94988.69">13859 17594 34095 0,'0'0'1504'0,"0"0"320"0,-1-8-1456 0,1 8-368 0,-3-4 0 0,-2 3 0 16,-2 1 848-16,-2 4 112 0,-3 3 0 0,-3 2 16 16,-5 6-256-16,-3 3-48 0,-3 1-16 0,-3 3 0 15,-4 1-336-15,-1 2-64 0,-3 2 0 0,-13 15-16 16,6-4-240-16,8-2 144 0,8-3-144 0,13-13 128 16,2-1-128-16,4-2 0 0,4-3 0 0,4-3 0 0,4 0 128 15,4-4-128-15,6-3 0 0,5-6 128 0,6-2 96 0,3-2 16 16,3-5 0-16,2-3 0 0,1-2-32 0,-1-1 0 15,-2-5 0-15,-2 3 0 0,-2 0-64 0,-2 2-16 16,-3 2 0-16,-2 4 0 0,-3-2-128 0,-4 5 192 16,-2 2-192-16,1 2 192 0,-4 3-192 0,2 2 0 15,-2 4 0-15,-1 4 0 0,2 0 0 0,-2 2 0 16,0 5 0-16,3-4 0 0,3-1-160 0,3 0 160 16,1-3 0-16,6-1-144 0,3-4 144 0,6-6 0 15,4-3 0-15,4-2 0 0,1-6 0 0,6-2 0 16,0-5 0-16,-3 1 0 0,0-7 0 0,0 2 0 15,2-7 128-15,-1 2-128 0,2-2 256 0,0-4-32 16,-2-4 0-16,2-5 0 0,1-4 48 0,-1-5 16 16,-1-3 0-16,-2-4 0 0,-3-9-80 0,-1-2-16 15,-4 1 0-15,-1 4 0 0,-4 1-192 0,-5 12 176 16,-5 10-176-16,-4 8 160 0,-6 5-160 0,-4 11 0 16,-2 5 0-16,-7 8 0 0,-3 6 0 0,-3 7 0 0,-7 9 0 0,-2 7 0 15,-4 9-224-15,-2 3 80 16,-3 7 16-16,-2 3 0 0,-1 7 128 0,-3 4-128 0,0 6 128 15,-2 1-128-15,2 4 128 0,1 1 0 16,2 3 0-16,3-2-128 16,3-1-320-16,4-3-48 0,2-6-16 0,4-3 0 15,-1-4-1312-15,2-7-272 0,0 0-48 0,1-8-9472 0,-1-8-1888 0</inkml:trace>
  <inkml:trace contextRef="#ctx0" brushRef="#br1" timeOffset="95199.76">13033 17010 43887 0,'-19'-11'1936'0,"15"8"416"0,4 3-1888 0,0 0-464 0,0 0 0 0,0 0 0 0,0 0 336 0,0 0-16 15,11-2-16-15,2 0 0 0,1 1-16 0,3-1 0 16,-1-1 0-16,8-1 0 15,-2 3-816-15,-2 1-176 0,-2 1-16 0,-4 3-16 16,-3 0-2912-16,-11-4-592 0</inkml:trace>
  <inkml:trace contextRef="#ctx0" brushRef="#br1" timeOffset="95537.37">10733 16973 38927 0,'0'0'1728'0,"0"0"352"0,5-4-1664 0,2-2-416 0,-1 1 0 0,2 1 0 0,2-1 816 0,-1 0 80 15,0 0 0-15,-2 2 16 0,2 1-240 0,0-1-48 16,1 1-16-16,-1 0 0 0,-1 0-432 0,0 1-176 16,-1-1 128-16,-7 2-128 15,0 0-1152-15,0 0-304 0,0 0-64 0,0 0-10768 16,0 11-2176-16</inkml:trace>
  <inkml:trace contextRef="#ctx0" brushRef="#br1" timeOffset="95740.09">8614 16938 46991 0,'-15'0'4176'0,"0"-3"-3344"0,2 1-656 0,4-2-176 16,0 2 0-16,9 2-176 0,0 0 48 0,0 0 0 31,12 0-272-31,2 0-48 0,5 2-16 0,8 0 0 16,7 1-1888-16,9-3-368 0,9-1-80 0</inkml:trace>
  <inkml:trace contextRef="#ctx0" brushRef="#br1" timeOffset="96320.79">17102 16798 28559 0,'-17'-7'2544'0,"11"4"-2032"15,1-4-512-15,5 7 0 0,-5-5 1728 0,5 5 256 16,0 0 64-16,0 0 0 0,0 0-1632 0,-4 4-416 16,-1 7 0-16,2 6 128 0,2 3-128 0,0 5 128 15,-2 5-128-15,1 7 128 0,-1 6-128 0,1 4 0 16,-1 3 0-16,-1 1 0 0,0 2 0 0,2 0 128 16,-1 1-128-16,3-5 0 0,-4-2 0 0,3-3 128 0,0-4-128 0,1-6 0 15,2-3 176-15,0-6-48 0,0-6 0 0,0-5 0 16,3-5 384-16,2-5 64 0,2-5 0 0,4-5 16 15,2-11 560-15,4-3 96 0,3-8 32 0,3-4 0 16,2-5-608-16,2-2-112 0,2-2-32 0,-1-1 0 16,1-5-256-16,0-4-48 0,1-1-16 0,-1 0 0 0,-2 5-208 15,0 0 176-15,-1 8-176 0,1 2 160 0,-2 2-160 16,-4 5 0-16,-3 7-192 0,6-4 192 16,-8 8-1600-16,-5 9-192 15,-1 2-32-15,-12 8-10784 0,8 2-2176 0</inkml:trace>
  <inkml:trace contextRef="#ctx0" brushRef="#br1" timeOffset="97333.36">18822 16750 30399 0,'-13'-9'1344'0,"5"4"288"0,-5-3-1312 0,-2 3-320 0,-4 4 0 0,-5 2 0 15,-5 6 1776-15,-3 4 272 16,-4 3 64-16,-3 3 16 0,-2 5-1168 0,-2 2-224 15,-3 5-48-15,-1 3-16 0,-2 4-528 0,2 1-144 0,2-2 0 0,5 2 0 16,3-1 0-16,6-3 0 16,6-5 0-16,6 0 0 0,5-7 0 0,6-3 0 0,6-3 0 15,4-6 0-15,3 0 0 0,8-8 192 0,2-4-64 0,8-6 0 16,4-4 272-16,4-2 64 0,4-7 16 0,2 0 0 16,0 0-176-16,-2-5-48 0,-1 0 0 15,-1 1 0-15,-3 1-64 0,-2 5 0 0,-4 4-16 0,-4 2 0 16,-2 3-176-16,0 2 128 0,-6 6-128 0,0 1 128 15,-2 4-128-15,0 3 0 0,-1 6 0 0,0 2-176 16,0 2-32-16,0 3-16 0,0 2 0 0,1 1 0 0,3-1 224 0,2-2-192 16,3-4 192-16,3-3-192 0,5 1 192 0,2-6-176 15,2-5 176-15,6-5-160 0,3-4 160 0,1-6 0 16,0-3 0-16,2-3 0 0,5-6 0 0,0 1 0 16,2-7 0-16,1-1 128 15,4-5 32-15,-1-5 16 0,1-8 0 0,-2-4 0 0,-1-8 64 0,-1-6 16 16,1-7 0-16,-2-2 0 0,-4-4-112 0,-1 1-16 15,-4-1 0-15,-2 7 0 0,-3 4-128 0,-6 6 0 16,-4 9-160-16,-4 10 160 0,-6 4-160 0,-5 12 160 16,-5 4-160-16,-5 9 160 0,-5 6-176 0,-6 8 176 15,-7 8-192-15,-6 6 192 0,-6 12-320 0,-3 6 64 16,-2 8 0-16,-6 10 0 0,-5 6 128 0,-2 8 128 16,-4 8-192-16,-1 5 192 0,-2 8-144 0,3 0 144 15,2-2 0-15,6-3-144 0,7-4 144 0,9-5 0 16,5-3-144-16,6-9 144 0,7-6 0 0,7-8 0 0,3-4 0 15,6-6 0-15,5-8 0 0,3-8 0 16,5-4 0-16,6-10 0 0,2-3 352 0,5-5-16 16,3-7 0-16,1-4 0 0,3 0-80 0,0-6 0 15,2-5-16-15,-1-3 0 0,1 0-112 0,1-1 0 0,1 1-128 16,-1 6 192-16,-1-2-192 0,-4 4 0 16,-7 4 0-16,-3 3 0 0,-4 4 0 0,-5 5 0 0,-4 3 0 0,-3 3 0 15,-3 4 0-15,-1 2 0 0,-3 4 0 0,-1 1 0 16,-5 4 0-16,0 2-160 0,-2-1 160 0,-1 2-192 15,-2 0 192-15,2 1 0 0,0-3 0 0,2 1-128 16,1-2 128-16,4 0 0 0,0-6 0 0,3 3 0 16,4-5 0-16,4 0 0 0,5-4 0 0,1-4 0 15,5-3 128-15,1-1 0 0,3 0 0 0,3-5 0 16,0 2 16-16,1-2 16 0,0-3 0 0,14-2 0 0,-6 2-160 16,-13 5 160-16,2-2-160 0,-1 5 160 0,-4 4-160 0,-1-1 0 15,-1 1 0-15,-3 2 0 0,-1 2 0 0,-3 2 0 16,-2 3 0-16,-2 4 0 0,1 1 0 0,-3 1 0 15,-2 1 0-15,0 1 0 0,-2 2 0 0,1 2 0 16,2 0-144-16,2 6 144 0,0-4 0 0,1-3 0 16,3-3 0-16,4-3 0 0,3-1 0 0,4-8 0 15,3 1 0-15,4-2 0 0,3-4 0 0,6-2 0 16,3 1 0-16,5-5 0 0,-4 2 0 0,4-6 0 16,-2 1 0-16,2-4 144 0,-2-2-16 0,-2-2 0 15,-3-4 0-15,-1-4 0 0,-1 2 0 0,-2-3-128 16,-3 5 192-16,-12 5-64 0,-2-1-128 0,-1 0 160 15,-2 1-160-15,-4 2 160 0,-4 1-160 0,-2 2 0 0,-3-1 0 16,-2 5 0-16,-5-1 0 0,-3 2 0 0,-2 3 0 16,-6-1 0-16,-4 2 0 0,-3 3 0 15,-7 3-192-15,-2 7 192 0,-3-1-192 0,-3 7 192 0,-5 4-192 0,2 4 192 16,-1 4-192-16,-1 1 192 16,2 2-192-16,5 2 192 0,5 1-128 0,7-1 128 0,4-3 0 0,8 1 0 15,7-2 0-15,6 0 0 0,6-3 0 16,8-4 0-16,4-3 0 0,8-4 0 0,7-4 0 0,7-6 0 15,7-4 0-15,7-3-192 0,5-7 64 0,7 0 128 16,1-5-3088 0,1-3-496-16</inkml:trace>
  <inkml:trace contextRef="#ctx0" brushRef="#br1" timeOffset="98127.49">23944 16097 31503 0,'0'0'1392'0,"0"0"288"0,0 0-1344 0,0 0-336 0,0 0 0 0,0 0 0 0,-9 14 832 0,-1 6 112 16,-3 2 16-16,-3 11 0 0,-3 9 0 0,-5 8 16 15,-4 7 0-15,-3 5 0 0,-2 2-400 0,-1 2-96 16,-2 1-16-16,-4-3 0 0,-5 1-48 0,-2 0-16 16,0-4 0-16,1-4 0 0,2-4-96 0,4-3-32 15,6-7 0-15,1-4 0 0,1-8 48 0,7-2 16 16,3-6 0-16,6-6 0 0,4-5 16 0,6-7 0 0,6-5 0 0,0 0 0 15,4-17 160-15,3-6 16 16,7-10 16-16,3-3 0 0,6-2-288 0,5-3-48 16,2-3-16-16,6-5 0 0,4-4-192 0,6-4 128 15,5-3-128-15,2-6 0 0,2-3 0 0,1-4 0 16,-1-4 0-16,3 1 0 0,3 5 0 0,5 5 0 16,5 11 0-16,-2 8 0 0,-4 7 0 0,-8 8-192 0,-5 10 48 15,-6 9 0-15,-5 6-112 0,-8 7 0 0,-8 4-16 0,-5 10 0 16,-4 3-80-16,-9 4-16 0,-7 4 0 15,-7 3 0-15,-7 6 128 0,-8 2 32 0,-7 1 0 0,-7 0 0 16,-6 2 208-16,-7-5 0 0,-7-2 0 0,-4-6 0 16,3-3-176-16,2-6 176 0,4 0-192 0,7-7 192 31,6 0-1728-31,7-7-256 0,6-6-32 0,8-4-9760 0,8-5-1936 0</inkml:trace>
  <inkml:trace contextRef="#ctx0" brushRef="#br1" timeOffset="98424.49">25166 15815 24879 0,'0'0'2208'0,"-13"8"-1760"15,-5 1-448-15,0 6 0 0,1 3 1552 0,-1 3 240 16,-1 5 32-16,0 1 16 0,-3 4-1216 0,3 2-240 16,-3 3-64-16,2 1 0 0,0-4 128 0,-1 4 32 15,0 1 0-15,-2-1 0 0,3-5-112 0,1-3-32 16,1 0 0-16,2-7 0 0,2-3 128 0,4-4 32 15,5-2 0-15,5-13 0 0,0 0 272 0,0 0 48 16,0 0 16-16,14-13 0 0,4-2 128 0,2-4 48 16,2-2 0-16,3-3 0 0,2-5-640 0,2 0-128 15,4 1-32-15,2-2 0 0,0 4-208 0,3-2 128 16,2 4-128-16,-3 3 0 0,-4 5 0 0,-3 1 0 16,-2 1 0-16,-4 5 0 15,-5-1-960-15,-1 6-144 0,-1 0-32 0,-3 0 0 16,-2 2-2080-16,1-1-432 0</inkml:trace>
  <inkml:trace contextRef="#ctx0" brushRef="#br1" timeOffset="98739.4">26292 15829 35935 0,'-11'-4'3200'15,"-5"-1"-2560"-15,-3 3-512 0,3 4-128 0,-6 5 256 0,-15 3 48 16,0 5 0-16,-1 0 0 0,0 4 64 0,2 3 16 15,2 4 0-15,2-2 0 0,-1 5-240 0,4-2-144 16,2 3 192-16,5-3-192 0,4-1 160 0,4-3-160 16,4-4 128-16,4-2-128 0,6-3 240 0,6-1-48 15,2-7 0-15,6-1 0 0,4-5 416 0,5-4 80 16,4-1 16-16,5-6 0 0,1 1-176 0,1-4-16 16,4-2-16-16,-1 2 0 0,-1-3-304 0,-1-2-64 15,-2-3-128-15,-4 3 192 0,-4 0-64 0,-6 0 0 16,-4 1-128-16,-5 0 192 0,-5 3-192 0,-2 3 176 15,-3 4-176-15,-4 1 160 0,-2 1-160 0,-5 3-224 16,-3-1 48-16,-3 2 16 16,-5-2-1312-16,-1 2-272 0,-1-1-48 0,-9 2-10320 15,6-1-2064-15</inkml:trace>
  <inkml:trace contextRef="#ctx0" brushRef="#br1" timeOffset="99247.95">27647 14881 29247 0,'-9'-24'1296'0,"4"12"272"0,-3 1-1248 0,-1 3-320 0,-2 1 0 0,-3 3 0 0,0 3 576 0,-4 5 64 15,-5 6 16-15,-11 14 0 0,0 8-144 0,-2 11-16 16,-2 10-16-16,0 10 0 0,-2 4-480 0,-3 7 0 16,-4 4 0-16,-2 6 0 0,-2 4 368 0,2-2-32 15,4-2 0-15,2 0 0 0,1-1 0 0,3-7 0 16,6-5 0-16,8-8 0 0,6-9 64 0,5-9 16 16,4-7 0-16,5-8 0 0,3-7 352 0,7-6 64 15,3-6 0-15,4-6 16 0,5-5-64 0,5-4-16 16,3-8 0-16,6-1 0 0,3-3-192 0,3-4-32 15,1 0-16-15,3-2 0 0,0-4-528 0,0 3 0 0,3 3 0 16,-15 8 0-16,-1 2 0 0,-1 0 0 16,-3 2 0-16,-1 3 0 0,-8 3 0 0,-2 4 0 0,-3 2 0 0,-5 4-144 15,-5 4 16-15,-5 3 0 16,-3 3 0-16,-6 3 0 0,-1-1 128 0,-16 10-192 16,-4-4 192-16,-6-1-192 0,-1-2 192 0,0-2 0 0,0-2 0 0,2-2 0 15,1-1-352-15,5-4 16 0,5-5 0 0,5-2 0 31,5 0-1264-31,5-8-256 0,6-2-64 0,4-4-9552 0,4-5-1920 0</inkml:trace>
  <inkml:trace contextRef="#ctx0" brushRef="#br1" timeOffset="99450.92">28650 14896 6447 0,'-8'-3'576'0,"-1"-1"-576"16,-1 4 0-16,-3 5 0 0,-3 1 5440 0,-4 7 960 16,-5 1 208-16,-3 9 48 0,-2 3-5104 0,-2 7-1008 15,0 6-208-15,-3 4-32 0,-5 1-16 0,0 7 0 16,-2 4 0-16,2 2 0 0,2 7-144 0,0-3-16 16,4 2-128-16,2-1 192 0,4 3-192 0,1-4 0 15,6-1 0-15,4-5 0 16,5-7-1808-16,4-2-416 0,2-8-80 0</inkml:trace>
  <inkml:trace contextRef="#ctx0" brushRef="#br1" timeOffset="99774.98">28440 15764 30399 0,'0'0'2704'0,"0"0"-2160"0,0 0-544 0,0 0 0 16,6-6 560-16,5 1 0 0,1-1 0 0,5-2 0 15,5-2 608-15,3 2 128 0,4-1 32 16,3 0 0-16,2-2-592 0,1 1-112 0,-2-3-32 0,-2 2 0 16,-3-1-320-16,0-2-64 0,-5-2-16 0,-5 1 0 15,-4-1 80-15,-5 5 16 0,-5-1 0 0,-7 5 0 16,-6-2 0-16,-5 5 0 0,-6 0 0 0,-5 3 0 16,-7 3-288-16,-1 2 0 0,0 5 0 0,-2 4 0 0,0 3 0 15,2 4 0-15,2 1 0 0,3 2 0 0,4-1 0 0,5-2 0 16,5 2 0-16,5-1 0 0,5-3 0 15,6-2-176-15,3 1 176 0,5-2-160 16,4 0-304-16,5-2-64 16,4-3-16-16,5-1 0 0,2-4-2272 0,3-1-464 0,3-4-96 15</inkml:trace>
  <inkml:trace contextRef="#ctx0" brushRef="#br1" timeOffset="100260.55">29411 15509 25791 0,'-35'11'1152'0,"17"-3"224"15,-5 7-1104-15,-2 1-272 0,-3 1 0 0,-2 4 0 0,0-1 1440 0,1 2 224 16,1 1 64-16,2 1 0 0,5-4-448 0,3 0-64 16,4-1-32-16,2-1 0 0,4-1-608 0,1-2-112 15,6 0-16-15,1-5-16 0,4-1 224 0,3-2 48 0,4-2 16 0,1-8 0 16,5-1 16-16,-1-1 0 0,6-1 0 0,3-6 0 15,3 1-336-15,2-5-64 0,-1-5-16 0,1-3 0 16,1 2-128-16,1-6-48 0,-1-3 0 0,10-9 0 16,-3 5-144-16,-2 4 0 0,-3 3 144 0,-4 7-144 15,-2 3 0-15,-4 4 0 0,-6 2 0 0,-3 6 0 16,-3 1 0-16,-6 4 0 0,-5 1-144 0,0 0 144 16,-3 6-288-16,-3 5 16 0,-3 1 0 0,-3 3 0 15,-2 2 80-15,-5 6 0 0,0 1 16 0,0-1 0 16,1-6 176-16,3 0 0 0,0-3 0 0,2-3-128 0,2 1 128 15,2-6 0-15,2 2 0 0,7-8 0 0,0 0 0 0,0 0 144 16,0 0-144-16,8-1 160 0,2-5 144 0,3 1 16 16,2 0 16-16,2-6 0 0,3-2-192 15,3-1-144-15,1-2 192 0,3-1-192 0,2 1 144 0,2-1-144 16,2 1 0-16,1 3 144 0,-1 4-144 0,-1-1 0 16,-3 5 0-16,-1 3 0 0,-5 1 0 0,-3 2 0 15,-3 3 0-15,-2 4 0 0,-4 2 0 0,-2 4 0 16,-2 2 0-16,-2 2 0 0,-3 0 0 0,-2 1 0 15,-2 1 0-15,-2 1 0 0,-2 3-128 0,-1 0 128 16,0-4 0-16,0 1 0 0,1-2-176 0,1 0 48 0,1-1 0 16,4-2 0-1,-1-1-352-15,2-2-64 0,2-4-16 0,2 1 0 16,1-3-2352-16,3-4-480 0</inkml:trace>
  <inkml:trace contextRef="#ctx0" brushRef="#br1" timeOffset="100597.77">31393 15290 27647 0,'6'-28'1216'0,"-2"18"256"0,-1-4-1168 0,-1-1-304 0,-1 4 0 0,-3-2 0 15,-2-1 1232-15,-6 0 192 0,-5 4 48 0,-7-2 0 0,-5 2-512 0,-4 2-80 16,-9 0-32-16,0 4 0 0,-5 1-400 0,-2 3-64 15,-1 1-32-15,1 5 0 0,1 1-144 0,4 2-16 16,4 5-16-16,6 1 0 0,8 3 128 0,6 2 16 16,7 7 16-16,7-3 0 0,6 6 240 0,9-4 32 15,6 3 16-15,6 2 0 0,4 3-48 0,2 2-16 16,0 1 0-16,3 2 0 0,-1 1-304 16,-1 0-48-16,-1 1-16 0,-2 1 0 0,-3-3-192 0,-3-1 128 15,-5-2-128-15,-4-2 0 0,-6-1 192 0,-4-5-48 16,-4 0-16-16,-4-4 0 0,-5-3 192 0,-4-5 48 15,-4-3 0-15,-4-2 0 0,-3-4-48 0,-6-2 0 16,-4-1 0-16,-3-4 0 0,-3-4-320 0,0-1-288 16,0 0 48-16,0-3-13600 15,0 0-2736-15</inkml:trace>
  <inkml:trace contextRef="#ctx0" brushRef="#br1" timeOffset="101527.83">11586 19798 11167 0,'19'-12'496'0,"-7"6"96"0,2-8-464 0,-1-3-128 0,-1-3 0 0,0 0 0 16,-1-2 752-16,1-2 128 0,-5 0 16 0,2 0 16 15,0-4 912-15,-3 5 176 0,1 1 48 0,-2-1 0 16,-1 0-656-16,-3 3-128 0,1 1-32 0,-2-1 0 16,-2 1-112-16,-2 1-32 0,-2 0 0 0,-3 1 0 15,-3 2-64-15,1 2-32 0,-2 2 0 0,-5 1 0 16,-2 6-352-16,-2 3-64 0,-4 3 0 0,-5 3-16 16,-4 8-352-16,-2 2-64 0,-4 3-16 0,0 5 0 0,1 8-128 15,2-1 0-15,3 3 0 0,5 3 0 0,-1 1 0 16,7-2 0-16,6-3 0 0,7-3 0 0,3-3 0 0,6-6 192 15,4-4-192-15,6-2 192 0,3-6 224 0,5-3 48 16,1-4 16-16,6-3 0 0,4-8 288 0,5-4 48 16,5-4 16-16,3-4 0 0,5-2-256 0,-5-4-32 15,2 0-16-15,-3-1 0 0,-4 0-208 0,-3 1-64 16,-2-1 0-16,-3 2 0 0,-4 0-64 0,-4 6 0 16,-5 3-16-16,-1 2 0 0,-1 6-176 0,-1 3 128 15,-11 7-128-15,0 0 128 0,0 0-128 0,10 7 0 16,-3 6 0-16,0 4-176 0,-2 5 176 0,1 4-128 15,1-3 128-15,0 5-128 0,2-2 128 0,3 2-208 16,3-5 80-16,3-2 128 0,1-4-128 0,2-3 128 0,7 0 0 16,1-9 0-16,3-2 0 0,1-4 0 0,3-4 0 0,1-8 0 15,1-4 0-15,1-3 0 0,2-4 0 0,1-4 128 16,0 1 48-16,1-6 0 0,0-4 0 0,2-3 0 16,-1-2-48-16,-2-3-128 0,-2-6 192 0,-4-7-64 15,0-7 64-15,-3-5 0 0,-1-1 0 0,-3 4 0 16,-1 4-64-16,-4 9-128 0,-3 5 192 0,-4 11-64 15,-1 6-128-15,-5 12 0 0,-3 5 0 0,-3 7 0 16,-5 8 0-16,0 0 0 0,-5 13 0 0,-4 10 0 16,-1 4-224-16,-2 9 80 0,-6 9 16 0,1 3 0 15,-4 4-16-15,0 8 0 0,-4 1 0 0,0 6 0 16,0 0-128-16,-1-1-32 0,-3-2 0 0,4-3 0 16,-2-5-1792-1,4-1-352-15,3-2-80 0,1-7-9040 0,2-6-1808 0</inkml:trace>
  <inkml:trace contextRef="#ctx0" brushRef="#br1" timeOffset="101694.75">12406 19365 35471 0,'0'0'1568'0,"13"-10"336"0,1 4-1520 0,6-3-384 16,3 3 0-16,4 1 0 0,3-6 576 0,5 4 64 16,4-3 0-16,6 3 0 0,2-3-144 0,5 2-32 15,2-2 0-15,5 5 0 16,2 4-896-16,4-2-176 0,2-6-32 0,-3 2-16256 0</inkml:trace>
  <inkml:trace contextRef="#ctx0" brushRef="#br1" timeOffset="101972.59">15364 18693 35935 0,'-6'-4'3200'0,"6"4"-2560"0,-12 0-512 0,0 4-128 16,-4 5 208-16,-1 2 32 0,-6 7 0 0,-2 10 0 15,1 6 240-15,-2 7 48 0,-4 6 16 0,2 5 0 0,3 2-336 0,0 3-64 16,0 5-16-16,4-2 0 0,1-5-128 15,0-1 0-15,4-2 0 0,1-3 0 0,-1-2 0 0,1 0 0 16,1-4-224-16,-1-2 80 16,2-5-2048-16,2-3-416 0,-1-6-80 0,5-10-11856 15</inkml:trace>
  <inkml:trace contextRef="#ctx0" brushRef="#br1" timeOffset="102490.31">14750 19284 24351 0,'18'-15'1088'0,"-3"5"208"0,4-4-1040 0,5 1-256 15,4 0 0-15,7-2 0 0,3-3 1008 0,6 0 144 16,10 1 16-16,4-2 16 0,6-3 224 0,1-1 64 16,1 0 0-16,-3-5 0 0,-3 3-448 0,0-6-64 0,-4 2-32 15,-3 0 0-15,-2-2-144 0,-4 0-16 0,-5-3-16 16,-5-5 0-16,-6-5-224 0,-4-1-32 0,-4 2-16 16,-5 3 0-16,-3 6-176 0,-5 6-48 15,-3 9 0-15,-4 8 0 0,-3 3-256 0,0 8 0 0,-8 8 0 0,-6 3-144 16,-4 8-48-16,-5 12 0 0,-3 8 0 0,0 6 0 15,-2 0 64-15,-5 6 0 0,0 3 0 0,-3 3 0 16,1 5 128-16,0-2 0 0,2 3 0 0,4-5 0 16,2-4 0-16,4-4 0 0,8-11 0 0,1-3 0 15,5-10 0-15,5 0 0 0,3-7 0 0,4-5 0 16,2-6 176-16,-5-8-48 0,14-2 0 0,5-2 0 16,4-7 320-16,3-3 64 0,4-4 16 0,0 3 0 15,2-2-288-15,0 2-64 0,-1 0-16 0,0 4 0 16,-3 3-160-16,-3 0 0 0,-1 3 0 0,-2 5 0 0,-3 4 0 15,0 5 0-15,-2 0 0 0,-1 5 0 16,0 5-176-16,-1 1 48 0,0-1 0 0,3 3 0 0,-3-1 128 16,3 0 0-16,0-1-144 0,1-2 144 0,2-2 0 0,4-2 0 15,2-5 0-15,4-2 0 0,2-6 0 0,3-6 0 16,2-4 0-16,1-2 0 0,3 0 0 16,-2-4 192-16,-4-4-64 0,-3-1 0 0,-3 1 64 0,-4-3 16 15,-3-2 0-15,-8 0 0 0,-4-4 48 0,-5 4 16 16,-2-1 0-16,-5 8 0 0,-8 1-112 0,-4 5-32 15,-5 5 0-15,-5 2 0 0,-3 10-304 0,-5 3-64 16,-2 4-16-16,1 5 0 16,0-1-144-16,1 5-48 0,0 1 0 0,3-2 0 15,5 0-1040-15,6-1-224 0,3-2-32 0,5 1-10160 16,5 0-2016-16</inkml:trace>
  <inkml:trace contextRef="#ctx0" brushRef="#br1" timeOffset="102949.96">18686 18769 20271 0,'0'0'1792'0,"0"0"-1424"0,0 0-368 0,2-9 0 0,-2-1 1936 15,0 10 320-15,0 0 64 0,0 0 16 0,-9-6-768 0,0 5-160 16,-2 1-16-16,-2 2-16 0,-1 4-528 0,-4 6-96 16,-2 1-32-16,-3 1 0 0,-2 0-272 0,-3 3-64 15,-3 1-16-15,1 3 0 0,-1 0-224 0,6-1-144 16,2 0 192-16,5-1-192 0,4-2 128 0,5 0-128 15,7-2 0-15,2 0 0 0,2-2 336 0,7 0-32 16,5 0-16-16,5-5 0 0,5 5 96 0,3-1 0 16,1-2 16-16,-1 4 0 0,-2 1-240 0,-2 2-160 15,-4 0 192-15,-4 0-192 0,-5-3 128 0,-6 0-128 16,-6 0 0-16,-6-1 0 0,-5-2 416 0,-4 0-32 0,-8 2 0 16,-5-3 0-16,-7 3 96 0,-2 1 16 0,-3-6 0 15,-1-1 0-15,-3-3-288 0,3-3-48 0,2 1-16 0,5-5 0 16,5-1-304-16,5-5-64 0,4 0-16 0,8-2 0 31,7-3-1744-31,9-4-336 0,10-3-80 0,7-4-9120 0,6-4-1808 0</inkml:trace>
  <inkml:trace contextRef="#ctx0" brushRef="#br1" timeOffset="103954.45">19598 18725 15663 0,'13'-15'688'0,"-5"7"144"0,-3-5-656 0,-2 7-176 0,-3 6 0 0,-3-8 0 15,-4 4 3808-15,-3 3 736 0,-4 0 128 0,-5 3 48 16,-5 2-2976-16,-3 6-592 0,-3 1-112 0,-2 3-16 0,-4 1-528 0,-2 5-112 16,3 7 0-16,-1-3-16 0,2 0-176 0,-1 3-16 15,5 0-16-15,6 0 0 0,6-2-160 0,6-3 192 16,4-1-192-16,4-6 192 0,5-1 64 0,4-2 32 16,-5-12 0-16,14 3 0 0,4 0 176 0,4-6 48 15,2-2 0-15,5-5 0 0,0 0-64 0,3-4 0 16,1-3 0-16,-1 0 0 0,-3 0-192 0,0-1-32 15,2-1-16-15,-7 1 0 0,-3 2-208 0,-1 3 144 16,-4 3-144-16,-1 1 128 0,-2 4-128 0,-2 4 0 16,-11 1 0-16,8 6 0 0,-3 6 0 0,-1 2 0 15,2 3-192-15,-1 4 192 0,-1 0-192 0,0 2 192 0,1 0-192 16,2-3 192-16,0-1-128 0,1-1 128 0,-1-3 0 16,5-3 0-16,2-1 0 0,2-6 0 0,-2 2 0 15,4-11 0-15,4-1 0 0,1-3 0 0,1-6 0 0,0-2 0 16,0 1 0-16,0-3 0 0,-2-3 0 0,-1-3 0 15,0-1 128-15,-1-1-128 0,0-4 0 0,1-1 128 16,-2 2-128-16,0-3 0 0,0 4 0 0,-1 2 0 16,0 0 0-16,-2 6 0 15,-2 10 0-15,-1 0-176 0,-3 5 176 0,-10 5-208 0,0 0 80 0,0 0 128 16,6 17-208-16,-2 2 80 0,-1 0 128 0,-2 7-208 16,-2 4 208-16,-2 2-144 0,-2 2 144 0,-3 2-128 15,1-2 128-15,-2 1 0 0,-1-4 0 0,0 1 0 16,-2-1 0-16,2-6 0 0,2-1 0 0,-1-3 0 15,2-5 0-15,3-4 0 0,1-3 160 0,3-9-160 16,0 0 320-16,0 0-16 0,0 0-16 0,12-6 0 16,2-6 352-16,1-5 80 0,0-2 16 0,3-2 0 0,0-2-352 15,1 0-80-15,-1-3-16 0,2-2 0 0,2 3-288 0,1 0 160 16,3 3-160-16,0 4 128 0,2 4-128 0,-3 4 0 16,1 0 0-16,-5 5 0 0,-2 1 0 0,-2 3 0 15,-2 3 0-15,-4 3 0 0,-2 5-192 0,-2 1 192 16,-2 1-160-16,-4 1 160 0,-2 1-208 0,-3 5 48 15,-1 4 16-15,-3-1 0 0,-1-5 144 0,-1 2-208 16,0-1 80-16,-1-1 128 0,-1-1-128 0,2-3 128 16,1-5 0-16,3 2 0 0,6-10 0 0,0 0 0 15,0 0 0-15,0 0 0 0,0 0 0 0,5-12 192 16,2-3-64-16,5 1 0 0,1-2 0 0,2-2 0 16,1-1 0-16,3 0 0 0,2-2-128 0,0 4 0 0,1-1 144 0,2 1-144 15,0 2 0-15,2 4 0 0,-2-3 0 16,-3 5 0-16,-1 4 0 0,-1 2 0 0,-2 3 0 0,0 3 0 15,-3 0 0-15,-1 6 0 0,-3 1 0 16,-1 3-128-16,-3 1 128 0,0 1-160 16,-1 1 160-16,-1 1-160 0,0 1 160 0,0-3 0 0,1-1-144 0,3-1 144 15,1 1 0-15,2-5 0 0,2 0 0 0,3-5 0 16,5 0 0-16,1-4 0 0,4-4 0 0,2 0 0 16,1-5 0-16,3 3 0 0,0-4 0 0,2-1 0 15,-2-4 176-15,-1-4-48 0,0 0-128 0,0-5 192 16,0-2-64-16,1-3 0 0,0 0-128 0,-2-3 192 15,1-2-64-15,-3 1-128 0,-4 1 176 0,-5 4-176 16,-2 0 128-16,-6 6-128 0,-5 6 0 0,-1 5 0 0,-6 2 0 16,-5 5 0-16,-6 3 0 0,-5 3 0 0,-6 4 0 15,-5 7-176-15,-4 1 176 0,0 5-208 0,0 5 208 16,3 3-144-16,1-3 144 0,3 2-128 0,2 2 128 0,5-3 0 16,4 3 0-16,5-5-128 0,4-2 128 0,6 1 0 15,6-3 0-15,4-5 0 0,2-1 0 0,5-3 0 16,2-6 0-16,9 0-128 15,6-3-464-15,4-2-96 0,4-3-16 0,7 1-12800 16,6-1-2576-16</inkml:trace>
  <inkml:trace contextRef="#ctx0" brushRef="#br1" timeOffset="104353.27">23870 17763 27647 0,'-14'-17'2448'0,"7"8"-1952"0,-3-2-496 0,5 4 0 16,-2 0 784-16,1 4 64 0,-2 2 16 0,-2 3 0 15,0 9 224-15,-3 1 32 0,-1 6 16 0,-2 8 0 0,-2 2-368 16,-2 10-80-16,-2 6-16 0,0 8 0 0,1 4-400 0,0 1-80 16,-4 2 0-16,0 1-16 0,0-3 16 0,3 1 16 15,0 1 0-15,3-5 0 0,1-5-208 0,3-1 176 16,1-2-176-16,2-7 160 0,3-3-160 0,2-6 0 15,2-4 0-15,0-7 0 16,-2-5-1680-16,2-8-224 0,5-6-32 0</inkml:trace>
  <inkml:trace contextRef="#ctx0" brushRef="#br1" timeOffset="104506.73">23138 18279 30399 0,'5'-13'1344'0,"3"7"288"0,3-2-1312 0,5 0-320 0,1 2 0 0,8-2 0 16,0 3 1184-16,7 3 160 0,5-1 48 0,7 1 0 15,10-2-368-15,4 3-64 0,6-1 0 0,2 0-16 16,-3-1-400-16,-2-1-80 0,-4-2-16 16,-1 2 0-16,-1 0-448 0,-3 3 0 0,-4-4 0 0,0 0 0 31,-5-1-1280-31,-4 1-320 0,-5-2-48 0,-2 1-16 16,-4-3-1552-16,-5 0-320 0</inkml:trace>
  <inkml:trace contextRef="#ctx0" brushRef="#br1" timeOffset="104827.45">24736 17953 19119 0,'0'0'832'0,"0"0"192"0,0 0-816 0,0 0-208 15,0 0 0-15,0 0 0 0,0 0 1744 0,0 0 304 16,0 0 64-16,0 0 16 0,-10 4-624 0,1 6-128 16,-4 0-32-16,1 7 0 0,-4 2-320 0,-1 8-80 15,-5-2-16-15,-1 7 0 0,-1 2-128 0,-4 1-32 16,1 1 0-16,1 0 0 0,-2-2-304 0,3-1-64 16,4 0-16-16,2 0 0 0,2-3-160 0,3-7-32 15,2-3-16-15,3-2 0 0,1-4-48 0,3-3-128 0,5-11 192 16,0 0-64-16,0 0-128 0,0 0 0 0,10 1 0 0,2-3 0 31,0-6-768-31,1-1-144 0,-2-5-32 0,3-2-10368 0,3-3-2064 0</inkml:trace>
  <inkml:trace contextRef="#ctx0" brushRef="#br1" timeOffset="105634.78">25424 17713 29487 0,'0'0'1296'0,"0"0"288"0,0 0-1264 0,0 0-320 0,0 0 0 0,0 0 0 0,-13 6 640 0,2 2 80 16,-2 3 16-16,-1 6 0 0,-4 2 96 0,-1 4 32 15,0 5 0-15,-1 1 0 0,-3 5-352 0,0 2-64 16,0 1 0-16,-1-2-16 0,0-1-128 0,3-1-32 15,0-3 0-15,3-3 0 0,3-1-16 0,3-6-16 16,3-6 0-16,4-3 0 0,4-1 192 0,1-10 32 16,8 5 16-16,4-5 0 0,4-1 256 0,4-4 48 15,4-4 16-15,3-5 0 0,1-5-304 0,0-1-64 16,0-1-16-16,1-2 0 0,1-5-160 0,3 2-16 16,1-5-16-16,1-1 0 0,3-1-224 0,2 3 0 15,2-2 0-15,1 3 0 0,-1 6 0 0,-3 3 0 0,-3 2 0 0,-6 4 0 16,-3 5 0-16,-4 5 0 0,-5 3 0 15,-6 3 0-15,-4 6-160 0,-3 1 160 0,-5-9-128 0,0 20 128 16,-2 3-208-16,-6 1 32 0,-4 6 16 0,-3-3 0 16,-3 3 160-16,-1-4-160 0,-2 2 160 15,-2-1-160-15,-4-2 160 0,3-3 0 0,-3-2 0 0,6-3 0 16,2-3 0-16,2-6 0 16,3-2 0-16,14-6 0 0,0 0 0 0,0 0 192 0,0 0-64 0,0 0 0 15,10-13 288-15,4-3 64 0,7-2 16 0,0-1 0 16,5-4-176-16,0-2-48 0,1-1 0 0,2-4 0 15,3-1-144-15,1 2-128 0,-1-3 144 0,1 4-144 16,0 1 128-16,1 5-128 0,1-1 0 0,-10 13 0 16,3-3 0-16,1 5 0 0,0 1 0 0,11 1 0 15,-6 5 0-15,-19 1 0 0,-2 4 0 0,0 2 0 16,-2 2 0-16,-1 0-160 0,-1 2 160 0,-2 0-128 16,-1 1 128-16,3 12-128 0,-6-4 128 0,-1 3-128 0,-4-2 128 15,0-1-128-15,-3-2 128 0,1-2-128 0,-1-2 128 0,1 0-128 16,-1 1 128-16,3-4-128 0,2-10 128 15,-3 12 0-15,3-12 0 0,-1 13 0 0,1 1 0 0,0-5 0 16,0-9 0-16,0 0 0 0,-1 13 0 0,1-13 0 16,-2 10 0-16,2 0 0 0,0-10 0 0,0 0 0 15,0 9-144-15,0-9 144 0,0 11-256 0,0-11 32 16,2 7 0-16,-2-7 0 0,0 9-80 0,-2-4-16 16,2-5 0-16,-1 7 0 15,-4-2-64-15,3 2-32 0,-5 4 0 0,3-6 0 16,4-5-80-16,0 0-16 0,-10 8 0 0,10-8 0 15,0 0-320-15,0 0-80 0,-11 2-16 0,11-2 0 16,-9 2-1632-16,9-2-320 0,-10-2-64 0</inkml:trace>
  <inkml:trace contextRef="#ctx0" brushRef="#br1" timeOffset="106116.76">26966 17696 11967 0,'-13'-6'528'0,"3"4"112"16,-3 2-512-16,-1 0-128 0,1 1 0 0,-1 1 0 0,-2 1 3168 0,3 1 608 15,3 1 112-15,2-1 16 0,8-4-1696 0,0 0-352 16,0 0-64-16,8 12 0 0,5-3-320 0,6-1-64 16,6-4-16-16,7-2 0 0,2 1-256 0,7-2-48 15,2-1-16-15,8 0 0 0,2-1-432 0,0-3-64 16,-4 0-32-16,1-3 0 0,-2-1-160 0,2-4-16 0,-5-3-16 15,0 1 0-15,-3-2-96 0,-3-2 0 16,-5-4-16-16,-3-1 0 0,-6-2-112 0,-4 0 0 0,-9 0-128 16,-8 6 192-16,-8-1-192 0,-7 4 176 0,-8-1-176 0,-10 4 160 15,-9 3-160-15,-9 2 0 0,-8 10 0 0,-5 7 128 16,-2 1-128-16,-4 5 0 0,-2 3 0 0,4 2-176 16,3 9 176-16,5-2 0 0,5 4 0 0,9-1 0 15,9-3 0-15,6 2 0 0,5 3 0 0,6-5-128 16,7 2 128-16,5-4 0 0,4 1 0 0,5-2 0 15,3 2 0-15,6-1 0 0,1-6 0 16,3-2-128-16,0-3-112 0,-2-6-16 0,0 1 0 0,-4-4 0 16,-12-5-3024-1,0 0-624-15</inkml:trace>
  <inkml:trace contextRef="#ctx0" brushRef="#br1" timeOffset="106270.78">25191 17173 45151 0,'-29'-26'4016'0,"21"17"-3216"0,2 3-640 0,1-1-160 0,1 1 0 0,3 3 0 15,1-1 144-15,4 3-144 0,2 1 192 0,7 1-16 16,1 1-16-16,2 2 0 16,2 5-1136-16,0-3-240 0,0 5-32 0,-3-1-17888 0</inkml:trace>
  <inkml:trace contextRef="#ctx0" brushRef="#br1" timeOffset="107691.55">14272 20150 15663 0,'0'0'688'0,"4"-13"144"0,-3-4-656 0,3 3-176 15,0 3 0-15,0 0 0 0,-2-2 2032 0,0 6 368 16,-2 7 80-16,0 0 16 0,0 0-1056 0,0 0-208 0,0 0-32 0,0 0-16 16,0 11-544-16,0 1-96 0,0 4-32 0,-3 0 0 15,2 1-256-15,-3 0-48 0,0 3-16 0,0-1 0 16,-1 0-192-16,1-3 176 0,-1-1-176 0,0-3 160 16,0 1-32-16,1-1-128 0,4-12 192 0,0 0-64 15,-2 9 0-15,2-9 0 0,0 0 0 0,0 0 0 16,12 0 480-16,5-4 96 0,0-1 0 0,7-4 16 15,1-181-160-15,2 361-48 0,-2-178 0 0,2-1 0 16,0 3-384-16,-1 2-128 0,-2 3 0 0,1 6 0 16,-4 2 0-16,-2 3 0 0,-3 1 0 0,-2 5 0 15,-4 1 0-15,-5 1-144 0,-3 0 144 0,-4 1 0 16,-5 0 0-16,-4 1 0 0,-4-3 192 0,-2-3-64 16,-2 0 32-16,-1 2 16 0,-1-2 0 0,1-2 0 15,0-3-48-15,1-3-128 0,2-4 192 0,1-3-64 0,-2-4-128 16,1-4 0-16,3 1 0 0,3-5 0 15,2 2-1712-15,4-4-320 16,1-2-64-16,4-2-12752 0</inkml:trace>
  <inkml:trace contextRef="#ctx0" brushRef="#br1" timeOffset="107873.03">14905 20132 20271 0,'0'0'896'0,"4"6"192"0,-1 4-880 0,-2 1-208 16,0 3 0-16,0 2 0 0,1 2 1200 0,-1 0 192 15,-1-1 32-15,4 4 16 0,-2-2-560 0,1 1-112 16,2 2-32-16,-1-3 0 0,3-3-288 0,1 1-48 16,0 1-16-16,2-4 0 0,0-2-112 0,3-4-16 15,-3 1-16-15,1-5 0 16,1-4-1568-16,0-3-304 0,2-3-64 0,2-2-10080 0</inkml:trace>
  <inkml:trace contextRef="#ctx0" brushRef="#br1" timeOffset="108023.42">15328 20174 18431 0,'0'0'1632'0,"0"0"-1312"0,-3 14-320 0,-2 2 0 16,-2 5 1760-16,-3 0 288 0,-1 3 48 0,-3 4 16 16,-4 4-944-16,-2-1-176 0,0 2-32 0,-1 5-16 15,-3 3-304-15,-2-2-64 0,0 2-16 0,-1-3 0 16,0-3-240-16,3 0-32 0,-3-2-16 0,6-3 0 16,2-6-272-16,3-1 128 0,5 0-128 0</inkml:trace>
  <inkml:trace contextRef="#ctx0" brushRef="#br1" timeOffset="108340.32">17236 19932 32255 0,'-10'-7'2864'15,"1"-1"-2288"-15,2 0-576 0,7 8 0 0,-10-3 1408 0,-2 4 160 16,-1 4 32-16,-2 8 16 0,-3 4-1136 0,1 8-224 0,-1-180-64 16,0 368 0-16,-2-177-64 0,2 2-128 0,1 0 176 0,1-1-176 15,-2-2 160-15,3 2-160 0,1 0 128 0,1 1-128 16,-1-2 144-16,3-2-144 0,-2 0 160 0,4 0-160 15,-1-1 0-15,0-4 0 0,1-4-128 0,1-4 128 32,1-5-1616-32,1-6-224 0,1-2-32 0</inkml:trace>
  <inkml:trace contextRef="#ctx0" brushRef="#br1" timeOffset="108758.53">16725 20269 23039 0,'0'0'1024'0,"16"-5"192"0,2 0-960 15,4-1-256-15,5 2 0 0,4 0 0 0,0 1 640 0,6-3 96 0,3 1 16 0,3 0 0 16,4-3 144-16,2 2 48 0,4-2 0 0,-4-1 0 16,1 3-112-16,-5-3 0 0,0 2-16 0,-6-2 0 15,0 0-192-15,-8 0-48 0,-3 0 0 0,-4 3 0 0,-3-2-80 16,-7 4-32-16,-14 4 0 0,0 0 0 0,0 0 80 0,0 0 16 16,0 0 0-16,-10 12 0 0,-6-1-176 0,-3 8-16 15,-6 5-16-15,-3-1 0 0,-6 1-352 0,-1 3 144 16,1-3-144-16,0 0 0 0,-1-1 128 0,7-4-128 15,3-2 0-15,6-5 0 0,4 0 0 16,3-1 0-16,6-6 0 0,6-5 0 0,0 0 144 0,0 0-144 16,12 0 0-16,6-1 144 0,5-5 176 0,3-4 16 15,0-3 16-15,1-2 0 0,0-1-64 0,-1 0-16 0,0-1 0 16,-2 2 0-16,-2 0-112 0,-2 2-32 0,-1 0 0 16,-3 1 0-16,-3 0-128 0,-1 6 0 0,-4-2 144 0,-8 8-144 15,0 0 0-15,0 0 0 0,8 13 0 0,-3 1 0 16,0 1 0-16,-3 2 0 0,-1 2 0 0,1 1 0 15,0 2 0-15,1-1 0 0,1 1 0 16,1-3 0-16,2 0 0 0,-1-1 0 0,-2-3 0 0,2-3 0 16,2-2 0-16,1-5-160 0,3-1 160 0,-3-4-160 31,3-4-1216-31,-1 0-240 0,2-4-48 0,0 1-9792 0,-1-3-1936 0</inkml:trace>
  <inkml:trace contextRef="#ctx0" brushRef="#br1" timeOffset="109257.76">18598 19726 28559 0,'0'0'1264'0,"-8"-3"272"15,-1-3-1232-15,0 5-304 0,-1 5 0 0,-2 2 0 0,-5 1 256 0,-1 4 0 16,-1 4 0-16,-2 5 0 0,-2 2 336 0,0 6 64 15,0 2 16-15,1 5 0 0,1 7 0 0,-1 0 0 16,-1 5 0-16,0-1 0 0,0 1-112 0,1-5-32 16,0 2 0-16,2-6 0 0,-1-2-192 0,5-3-32 15,0-7-16-15,4 0 0 0,-1-3-32 0,3-3-16 16,-2-2 0-16,6-1 0 0,2-5 16 0,2-4 0 16,2-8 0-16,0 0 0 0,0 0 64 0,0 0 32 0,0 0 0 0,0 0 0 15,0 0 96-15,0 0 0 0,0 0 16 0,0 0 0 16,0 0-304-16,0 0-160 0,0 0 160 0,0 0-160 15,0 0 128-15,0 0-128 0,0 0 0 0,0 0 0 16,0 0 128-16,0 0-128 0,0 0 0 0,0 0 144 16,0 0-144-16,0 0 0 0,0 0 0 0,0 0 0 15,0 0 144-15,6-11-144 0,-3 2 160 0,4-1-160 16,1 2 288-16,2-1-32 0,1 0-16 0,3-4 0 16,4-1-16-16,3 3 0 0,1-4 0 15,4-2 0-15,3-2-64 0,3 0-16 0,2-4 0 0,3-2 0 16,3-1-144-16,1-3 160 0,3 1-160 0,0-1 160 15,2 0-160-15,0 3 0 0,-3 0 0 0,-1 3 0 0,-3 2 0 16,-4 4 0-16,-7 1 0 0,-4 7 0 0,-5 1 0 16,-4 4-256-16,-5 0 48 0,-10 4 0 15,0 0-1648-15,0 0-320 0,-4 13-64 0,-6 2 0 16,-6 1-1520-16,-5-2-288 0</inkml:trace>
  <inkml:trace contextRef="#ctx0" brushRef="#br1" timeOffset="109420.83">18541 20190 23951 0,'0'0'2128'0,"0"0"-1696"16,-5 5-432-16,3 7 0 0,2 2 1040 0,2-1 128 16,0-1 32-16,3 4 0 0,3 0-192 0,5-1-48 15,3-2 0-15,3 1 0 0,3 3 448 0,-1-2 96 16,5-1 16-16,2-3 0 0,1 1-688 0,1-1-144 16,2-2-32-16,-1-4 0 0,-3-1-400 0,-2-4-64 0,-1-1-32 15,-3-3 0-15,1-1-352 0,-4 1-80 0,0-1-16 0,-2-2-11424 16,-2 2-2304-16</inkml:trace>
  <inkml:trace contextRef="#ctx0" brushRef="#br1" timeOffset="109616.99">19730 20000 29487 0,'0'0'2624'0,"-3"12"-2112"0,-1 4-512 0,-1 1 0 15,-4 4 192-15,-1-2-64 0,-2 0 0 0,1 3-128 16,1-2 304-16,-2 3-48 0,-1-2-16 0,2 0 0 16,0-4 16-16,0 1 0 0,2-2 0 0,2-1 0 15,-1 3-256-15,2-2 0 0,0-3 0 0,0-2-9312 16,1 1-1952-16</inkml:trace>
  <inkml:trace contextRef="#ctx0" brushRef="#br1" timeOffset="110034.78">20502 19909 29311 0,'0'0'1296'0,"-13"6"272"0,-1 1-1248 0,-2 3-320 0,-3 4 0 0,-3 4 0 16,-2 1 448-16,0 4 16 0,-2 0 16 0,2-1 0 15,0 0 480-15,0 4 112 0,0-5 16 0,2 0 0 16,2-1-240-16,2-2-32 0,1-3-16 0,5-1 0 16,3-4-160-16,3-2-16 0,0-3-16 0,6-5 0 15,0 0 48-15,0 0 16 0,0 0 0 0,13-6 0 16,4-8 32-16,3-2 0 0,2 1 0 0,0-1 0 16,4-2-352-16,2-1-64 0,1 0-16 0,2-3 0 15,0 0-272-15,1-3 160 0,-1 0-160 0,2 4 128 16,1 1-128-16,2 3 0 0,-2 1 0 0,-2 2 0 15,0 6 0-15,-7 3 0 0,-3 7 0 0,-2 5 0 16,-2 6 0-16,-3 2-144 0,-4 8 144 0,0 2-160 16,-4 7 0-16,-2 2 0 0,-2 1 0 0,-2 0 0 15,-1 2 160-15,0-2-128 0,0-2 128 0,1-5-128 16,3 0-160-16,3-6-32 0,1 3 0 0,4-6 0 16,-1-5-1104-16,5-2-240 0,-1-4-32 15,5-2-16-15,6-2-1632 0,4-6-336 0,16-11-64 0,1 4-16 0</inkml:trace>
  <inkml:trace contextRef="#ctx0" brushRef="#br1" timeOffset="110483.68">22120 19845 4607 0,'-13'-14'400'0,"5"2"-400"0,-4 3 0 0,1-1 0 16,-3 4 5808-16,-4 1 1072 0,-4 2 224 0,-1 3 32 15,-7 1-5216-15,-2 3-1024 0,-4 1-224 0,0 3-32 16,-4 5-96-16,3 2-16 0,2-1 0 0,0 4 0 16,4 3-128-16,4 0-16 0,2 1-16 0,5 3 0 15,5-4-128-15,6-2-32 0,7-2 0 0,4-2 0 16,5-2 16-16,4 0 0 0,4-5 0 0,3-3 0 16,3-3 160-16,4-4 48 0,2 0 0 0,3-3 0 15,2 0-96-15,0-2-16 0,-2-1 0 0,1 1 0 16,-1-2-176-16,-2 0-144 0,-1 0 192 0,-3 2-192 15,-4 2 128-15,-2 0-128 0,-8 3 0 0,-10 2 0 16,0 0 0-16,8 12 0 0,-8 3 0 0,-3 3 0 16,0 5 0-16,-6 5 0 0,-7 0 0 0,-1 3 0 15,-2 6 0-15,-3-2 0 0,-2-2 0 0,-2 2 0 0,0 0 144 16,-1 0-144-16,-1-2 0 0,-1 2 144 0,-2-2-144 16,2-2 0-16,1-1 0 0,-1-6 128 15,0-1-896-15,-1-2-176 0,1-8-32 0</inkml:trace>
  <inkml:trace contextRef="#ctx0" brushRef="#br1" timeOffset="110576.78">20361 19513 43311 0,'-23'-24'3840'0,"12"10"-3072"0,3-2-608 0,2 5-160 0,2 2 192 0,4 9 16 0,0 0 0 0,0 0 0 16,0 0-208-16,7-10-128 0,5 4 128 0,1 3-208 31,2 2-1120-31,4 1-208 0,1 1-64 0</inkml:trace>
  <inkml:trace contextRef="#ctx0" brushRef="#br1" timeOffset="111011.68">23803 19512 24879 0,'0'0'2208'0,"0"0"-1760"16,0 0-448-16,0 0 0 0,-10 8 2288 0,0 6 368 0,-3 4 80 0,-2 3 16 15,-3 4-1728-15,-1 3-320 16,-1 2-80-16,-1 4-16 0,1 1-96 0,0 1 0 0,2 1-16 0,0-3 0 16,-1-2-304-16,2-3-48 0,2 0-16 0,2-1 0 15,2 0-128-15,1 0 0 0,1-4 0 0,4-3 0 32,1-6-1280-32,4-3-304 0,0-12-48 0,0 0-14160 0</inkml:trace>
  <inkml:trace contextRef="#ctx0" brushRef="#br1" timeOffset="111454.06">24383 19357 31839 0,'-10'10'1408'0,"3"-4"304"0,-2 7-1376 0,0 2-336 0,-5 2 0 0,-1 2 0 0,-3 1 144 0,1 4-144 16,-3 7 192-16,1 0-192 0,-1-1 320 0,0 1-64 15,-1 1 0-15,1-4 0 0,1 1 272 0,-1-1 48 16,2-5 16-16,-1-4 0 0,0 0-80 0,3-3 0 16,5-2-16-16,2-4 0 0,3-1 32 0,6-9 16 15,0 0 0-15,0 0 0 0,9-4 208 0,5-4 32 16,2 1 16-16,5-6 0 0,-1 0-224 0,5-2-32 16,-1 0-16-16,3-7 0 0,2-2-336 0,2 0-64 15,1-3 0-15,2 4-128 0,2-4 128 0,0 5-128 16,4 0 0-16,1 4 0 0,-1 3 0 0,-2 2 0 15,-2 6 0-15,-6 1 0 0,-4 3 0 0,-6 9 0 0,-5 2 0 16,-3 8 0-16,-2 6-144 0,-5 3 16 0,0 2 0 0,-5 2 0 16,0 3 0-16,-6-2 0 0,-2 2 0 0,-1 0 0 15,-1 2-64-15,-1-2-16 0,-2-5 0 0,0 1 0 32,1-4-1264-32,0-1-256 0,2-3-64 0,4-2 0 15,3-3-1280-15,6-3-256 0</inkml:trace>
  <inkml:trace contextRef="#ctx0" brushRef="#br1" timeOffset="111793.3">25326 19316 26719 0,'-8'-15'1184'0,"4"10"240"16,4 5-1136-16,-7-4-288 0,-2 2 0 0,0 6 0 0,-4 0 1440 16,-1 4 224-16,-1 1 64 0,0 5 0 0,-2-2-1040 0,0 7-208 15,-1 7-32-15,2 2-16 0,0 3-112 0,2 5-32 16,0 2 0-16,4 3 0 0,1-4-112 0,4-2-32 16,1 1 0-16,0-4 0 0,4-6-16 0,4-4 0 15,-1 0 0-15,2-5 0 0,2-4 192 0,3-1 16 16,-1-7 16-16,5-2 0 0,0-3 400 0,3-3 80 15,1-4 0-15,1-4 16 0,1-3-112 0,-1-1-32 0,0 1 0 16,-1-8 0-16,0-2-288 0,1-4-64 0,2 0-16 16,0-5 0-16,0-3-144 0,1-1-48 0,1 1 0 0,1 1 0 15,1 1-144-15,1 3 0 0,-2 5 0 0,0 0 0 16,-1 5 0-16,-1 3-256 0,-2 3 48 0,-2 5 0 31,-4-1-1808-31,-2 5-352 0,0 2-80 0,-1-2-14832 0</inkml:trace>
  <inkml:trace contextRef="#ctx0" brushRef="#br1" timeOffset="112151.29">25926 19388 28559 0,'0'0'2544'0,"0"0"-2032"0,0 0-512 0,0 0 0 16,10-2 656-16,1 0 48 0,1 0 0 0,1-3 0 0,-1 1-80 0,5 0-16 15,-2 0 0-15,0-2 0 0,-1-3 272 16,-3-1 48-16,-1 1 16 0,-3-2 0 0,0-1-240 0,-4 1-32 16,-3 1-16-16,-3 2 0 0,-5 2-208 0,-5-1-64 15,-4 2 0-15,-6 5 0 0,-5 3-208 0,-3 6-48 16,-1 2-128-16,1 6 192 0,-5 0-192 0,3 5 0 16,1 2 0-16,3 0 0 0,4 6 0 0,3-5 0 15,5 2 0-15,6-2 0 0,5 4 0 0,6-5 0 16,5-1 0-16,5 0 0 0,4-2 0 0,5-5 0 15,4-3-128-15,3-3 128 16,2-6-1568-16,4 0-208 0,-4-4-32 0,1-2-14384 0</inkml:trace>
  <inkml:trace contextRef="#ctx0" brushRef="#br1" timeOffset="112566.74">27046 19208 28223 0,'-23'-10'1248'0,"5"6"256"0,-2 0-1200 16,-4 3-304-16,-3 3 0 0,-4 3 0 0,-3 4 304 0,-2-1 0 15,0 1 0-15,-1-2 0 0,1 5 272 0,6-2 64 16,3 1 16-16,8 3 0 0,2 0-160 0,8 0-48 15,6 0 0-15,3 2 0 0,3-1-64 0,6-1 0 16,4-1-16-16,4 1 0 0,2 0-32 0,0-4 0 0,1 1 0 0,-2-1 0 16,-4-2-64-16,-1 3-16 0,-5-3 0 0,-8-8 0 15,7 11-256-15,-7-11 160 0,0 11-160 0,-4 0 128 16,-5 0-128-16,-6-3 160 0,-7 2-160 0,-3-3 160 16,-6-1-32-16,1 3 0 0,-3-5 0 0,2 1 0 15,1 0-304-15,2-3-64 0,5 1-16 0,5-3 0 31,7 0-2240-31,11 0-464 0,-12-14-96 0,20-1-16 0</inkml:trace>
  <inkml:trace contextRef="#ctx0" brushRef="#br1" timeOffset="113126.66">27564 19002 24879 0,'0'0'2208'0,"0"0"-1760"16,0 0-448-16,0 0 0 0,0 0 640 0,-10 6 64 16,-1-3 0-16,-3 6 0 0,-4 2 80 0,-2 4 32 15,-3 3 0-15,-1 0 0 0,-3 0 128 0,0 5 16 16,1 5 16-16,0-3 0 0,3-2-368 0,2 0-80 16,2-3-16-16,6 0 0 0,4 0-176 0,5-3-32 15,2-1-16-15,4 0 0 0,4-3 160 0,6-3 48 16,2-1 0-16,2-4 0 0,3 1 112 0,4-3 32 15,2-3 0-15,-1-3 0 0,-1-3-240 0,-2-2-32 16,1-1-16-16,-4-1 0 0,-4 0-176 0,-3-4-48 16,-1 0 0-16,-2 1 0 0,-2 1-128 0,-3-5 192 0,-3-1-192 15,0 1 192-15,-5-4-192 0,1 3 0 0,0 1 144 0,0 1-144 16,0-3 0-16,2 4 0 0,-1 4 0 0,2 2 0 16,1-3 0-16,4 3-128 0,3-5 128 0,5 0 0 15,3 6 0-15,4-5 0 16,4 0 0-16,1 2 0 0,4-2-192 0,5-4 64 0,3 0 0 0,1-2 0 15,0-3 128-15,3-5 0 0,1 1 0 0,0-7 0 16,-3-3 0-16,2-5 0 0,2-8 0 0,0-3 0 16,0-2 0-16,0 2 0 0,-1 1 0 0,-6 8 0 15,-4 4 0-15,-7 8-128 0,-6 10 128 0,-4 4 0 16,-7 3 0-16,-4 5-160 0,-3 9 160 0,0 0 0 16,-16 9-192-16,-5 8 192 0,-6 5-192 0,0 10 192 15,-1 4-192-15,-2 2 192 0,1 6-192 0,-4 6 192 16,-1 6-128-16,-2 4 128 0,-1-1 0 0,0 6 0 0,-2-1-128 15,1 4 128-15,0 4 0 0,-2-2 0 0,-2-3-144 16,3-5 144-16,3-2 0 0,5-3-144 16,-1-2-368-16,4-4-64 0,4-4 0 0,1-2-16 15,1-4-2192-15,2-3-432 16</inkml:trace>
  <inkml:trace contextRef="#ctx0" brushRef="#br1" timeOffset="113272.83">27364 19551 39567 0,'6'-9'1744'0,"1"3"368"0,4 2-1680 0,1 3-432 16,1-1 0-16,4 2 0 0,2-2 192 0,4-2-32 15,2-2-16-15,7 1 0 0,5 2 240 0,2-3 64 0,3-1 0 0,2 1 0 16,1-4-448-16,1 3 0 0,-3-3 0 0,-1 3 0 31,-3-5-2560-31,-2 3-432 0</inkml:trace>
  <inkml:trace contextRef="#ctx0" brushRef="#br1" timeOffset="114627.41">27180 19158 21359 0,'-14'3'944'0,"8"-1"208"0,0 2-928 0,2-1-224 15,4-3 0-15,0 0 0 0,0 0 944 0,0 0 144 16,0 0 16-16,0 0 16 0,0 0 288 0,22 2 64 15,3-3 16-15,3-3 0 0,4-5-224 0,3-1-48 16,2-5-16-16,6-3 0 0,4-5-288 0,6-1-48 16,1-1-16-16,5-3 0 0,6-3-64 0,-2 3-16 15,-2-4 0-15,-2-2 0 0,0-3-160 0,0-2-32 16,2-3-16-16,-5-3 0 0,-4 1-160 0,-4-4-16 0,-6-5-16 16,-9 6 0-16,-7 4-160 0,-11 5-16 0,-10 5-16 0,-9 5 0 15,-9 6-16-15,-7 6 0 0,-9 7 0 0,-12 8 0 16,-10 7-160-16,-10 12 0 0,-9 10 0 0,-3 4 128 15,-5 10-128-15,-1 3 0 0,0 9 0 0,6 0 0 16,5 5 0-16,7-2 0 0,7-1 0 0,8 0 0 16,9-3 0-16,9-1 0 0,10-3 0 0,8-5 0 15,8 3 0-15,7-7 0 0,6-5 0 0,11-6 128 16,7-3 16-16,14-6 0 0,9-5 0 0,11-2 0 16,5-8 48-16,5-1 16 0,0-4 0 0,1-1 0 15,0-4-368-15,-4-4-80 0,0 1-16 0,1-2 0 16,0 2-2752-16,1-3-544 15</inkml:trace>
  <inkml:trace contextRef="#ctx0" brushRef="#br1" timeOffset="115320.55">29967 18821 21247 0,'0'0'944'0,"-7"-7"192"0,-1-7-912 0,-4 4-224 0,-2-2 0 0,-6 3 0 16,-7 2 1520-16,-3 3 256 0,-4 0 48 0,-2 0 16 15,-5 8-512-15,0 2-112 0,1 2 0 0,-4 6-16 16,4 5-320-16,0 3-64 0,3-3-16 0,6 4 0 16,4-2-272-16,8 2-48 0,2-1-16 0,8 1 0 15,6-4-112-15,5 0-32 0,5-1 0 0,5-3 0 16,7 0 192-16,7-6 48 0,6 0 0 0,6-7 0 15,4-3 16-15,3-5 0 0,4-1 0 0,-2-3 0 16,2-1-320-16,-4-3-64 0,-3-1-16 0,-5-2 0 0,-6-3-48 0,-3-1-128 16,-4-4 192-16,-4 2-64 0,-4 0 0 15,-4-4-128-15,-5 1 192 0,-3-2-64 0,-5 4-128 0,-3 3 128 16,-1 4-128-16,-3-1 128 0,-3 0-128 0,-1 3 0 16,2 3 0-16,1 5 0 0,2 0 0 0,7 7 0 15,-4-7 0-15,4 7 0 0,0 0-144 0,7-8 144 16,6-1 0-16,7 4 0 0,6-1 0 0,7-3-128 15,5 0 128-15,4-3 0 0,6 0 0 0,2-2 0 16,2 0 128-16,1-4-128 0,1-5 208 0,0-4-48 16,2-4-16-16,0-4 0 0,1-3 48 0,3-3 0 15,3-7 0-15,0-4 0 0,1-6-32 0,-3-1 0 16,-3-3 0-16,-1 2 0 0,-3-1-160 0,-5 8 0 16,-4 9 144-16,-8 8-144 0,-3 3 0 0,-7 8 128 0,-4 6-128 15,-7 5 0-15,-5 5 0 0,-11 9 128 0,0 0-128 0,0 0 0 16,-6 9 0-16,-5 9 0 15,-6 8 0-15,-4 4 0 0,-5 7 0 0,-6 9 0 0,-6 8-144 0,-5 9 144 16,-7 8 0-16,-4 4 0 0,-7 4 0 0,-5 5 0 16,-4 8 0-16,4 2 0 0,3 0 0 0,5 3 0 15,2-2 0-15,8-2 0 0,7 0 0 0,4-7 0 16,2-3-128-16,0-9 128 0,5-8 0 0,0-5 0 16,4-3 0-16,3-4 0 0,3-7 0 0,2-8 0 15,0-1 0-15,3-7-192 0,2-6 64 0,2-3 128 31,0-9-1712-31,2-3-208 0,1-8-64 0,8-2-10176 0,-8-5-2032 0</inkml:trace>
  <inkml:trace contextRef="#ctx0" brushRef="#br1" timeOffset="115516.34">29763 19298 43023 0,'17'-16'1904'0,"-1"9"400"15,6-2-1856-15,6 4-448 0,3 1 0 0,5-3 0 0,6 0 976 0,9-3 112 16,8-1 0-16,8-1 16 0,13 5-128 0,3-2-16 15,1 5-16-15,5-2 0 0,6-5-432 0,2 5-96 16,5-2-16-16,-6 2 0 0,-8-1-272 16,-8-1-128-16,-7-2 0 0,-10 2 128 15,-9 6-1120-15,-9-1-224 0,-10 0-64 0,-8 1-20544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0:37.0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22813 2580 5519 0,'0'0'240'0</inkml:trace>
  <inkml:trace contextRef="#ctx0" brushRef="#br0" timeOffset="170.87">22776 2540 6447 0,'0'0'576'0,"0"0"-576"0,-10 2 0 0,10-2 0 16,-12 2 896-16,4-2 64 0,8 0 0 0,-9-1 16 16,9 1-64-16,0 0-16 0,-11-3 0 0,11 3 0 15,0 0-512-15,0 0-96 0,0 0-32 0,-8-6 0 16,8 6 256-16,0 0 32 0,0 0 16 0,0 0 0 0,-8-6 192 16,8 6 32-16,0 0 16 0,0 0 0 15,0 0-432-15,0 0-96 0,0 0-16 0,0 0 0 0,-6-9-256 0,6 9-224 16,0 0 32-16,0 0-5600 15,0 0-1120-15</inkml:trace>
  <inkml:trace contextRef="#ctx0" brushRef="#br0" timeOffset="11960.7">5330 8291 10127 0,'0'0'448'0,"0"0"96"0,-7 3-544 0,1 1 0 0,0-3 0 0,-1 2 0 16,1-2 1712-16,0 1 224 0,-1-2 48 0,2 0 16 15,5 0-624-15,-6-3-128 0,1 0-32 0,0-3 0 16,2-2 32-16,2 2 0 0,1-5 0 0,2-2 0 16,2-2-240-16,1-1-48 0,3-4-16 0,1-1 0 15,0-2-304-15,5-9-64 0,1 0-16 0,0 0 0 16,2-2-208-16,-1 1-32 0,1-1-16 0,1 1 0 15,-3 2-64-15,0 4-16 0,0 1 0 0,-1 3 0 16,-3 4-32-16,0 4-16 0,-2 4 0 0,-1 1 0 16,-2 5-176-16,-6 5 0 0,0 0 0 0,6 9 128 15,-1 6-128-15,-1 6 0 0,-1 5-160 0,-3 16 160 0,-3 5 0 0,-1-1 0 16,-1 1-128-16,0 1 128 0,-1-4 0 0,-1-4 0 16,1-3 0-16,0-4 0 0,-1-2 144 0,2-7-16 15,-1-3-128-15,2 0 192 0,2-6 112 0,2-5 16 16,0-10 0-16,0 0 0 0,5 12-64 0,-5-12 0 15,9-4 0-15,1-3 0 0,1-4 192 0,2-2 48 16,-2-3 0-16,2-3 0 0,0-2-224 0,-1-3-32 16,0 0-16-16,2 0 0 0,-1-4-224 0,2 4 144 15,0-3-144-15,0 5 128 0,-1 2-128 0,0 4 0 16,-1-1 0-16,0 8 0 0,-3 4 0 0,-10 5-144 16,11 5 144-16,1 3-160 0,-1 5 16 0,-1 2 0 15,-1 5 0-15,-1 3 0 0,-2 1 144 0,-1 5 0 16,2-1-144-16,-3 0 144 0,-2 0 0 0,1-4 0 15,-1 1 0-15,-2 1 0 0,0-4 0 0,-1-1-144 16,0-1 144-16,1-4 0 16,-2-2-1264-16,2-1-144 0,0-13-16 0,0 0-9008 0,-1 7-1808 0</inkml:trace>
  <inkml:trace contextRef="#ctx0" brushRef="#br0" timeOffset="12206.31">5979 7700 24879 0,'0'0'2208'0,"0"0"-1760"16,0 0-448-16,0 0 0 0,0 0 448 0,0 0 16 15,13 7 0-15,1-2 0 0,0-1 208 0,4 0 32 16,2-2 16-16,4 1 0 0,3-3-352 0,1 0-80 15,0-3-16-15,2 2 0 0,-2-1-272 0,-1-2 0 16,-1 0 0-16,-4-2-8944 16,-1-2-1728-16</inkml:trace>
  <inkml:trace contextRef="#ctx0" brushRef="#br0" timeOffset="12366.32">6640 7302 27647 0,'0'0'2448'0,"0"0"-1952"15,-3 11-496-15,-1 1 0 0,1 4 576 0,-1 4 0 16,-3 6 16-16,-2 2 0 0,-1 6 48 0,-3 4 0 16,2 5 0-16,-1-3 0 0,-1 1-128 0,4-2-32 15,-2 0 0-15,2-2 0 0,2 0-480 0,0-1 0 0,1-1 0 0,1 0-15008 16</inkml:trace>
  <inkml:trace contextRef="#ctx0" brushRef="#br0" timeOffset="13262.92">1516 8522 10127 0,'0'0'448'0,"0"0"96"0,0 0-544 0,0 0 0 15,-5-3 0-15,5 3 0 0,0 0 2208 0,-5-5 336 16,1-5 64-16,4 1 16 0,4-5-960 0,1 0-192 15,0-2-48-15,3-3 0 0,1-3-624 0,0-2-128 16,0-3-32-16,0 3 0 0,-2 0-128 0,2-2-16 16,0-3-16-16,0 0 0 0,-1-3-32 0,1 3 0 15,1 4 0-15,-3 2 0 0,-2 1-16 0,0 4-16 16,1 6 0-16,-3 0 0 0,-3 12-192 0,0 0-32 16,0 0-16-16,0 0 0 0,5 17-176 0,2 6 0 15,-2 7 0-15,-3 3-176 0,1 5 176 0,-3 2-128 16,-3 2 128-16,2 0-128 0,1-6 128 0,-1-1 0 15,-2-4 0-15,2-3 0 0,-1 3 0 0,0-9 256 16,1-5-64-16,-2-1-16 0,3-2 240 0,0-14 48 16,0 0 16-16,0 0 0 0,0 0 64 0,13 0 16 15,1-7 0-15,0-4 0 0,1-8 64 0,1-4 16 16,0 0 0-16,2 0 0 0,1-6-384 0,1 1-64 0,1-4 0 16,-1 2-16-16,2 4-176 0,-2 0 0 0,-1 3 0 0,0 4 128 15,-1 2-128-15,0 7 0 0,-4 5 0 0,1 9 0 16,-1 2 0-16,-1 7-176 0,-2 6 176 0,2 7-192 15,1 0 192-15,-3 4 0 0,-1 5 0 0,-1 2 0 16,-2 3 0-16,0 1 0 0,-2-3 0 0,-2-1 0 16,-3-4 0-16,2-3 0 0,0 1 0 0,-1-2 0 15,-2-6-384 1,5-3-80-16,-1-2-32 0,2-4 0 0,-5-14-2320 0,0 0-448 0</inkml:trace>
  <inkml:trace contextRef="#ctx0" brushRef="#br0" timeOffset="13484.16">2288 7904 30287 0,'0'0'1344'0,"0"0"272"0,0 0-1296 0,0 0-320 16,0 0 0-16,11-4 0 0,-2 1 512 0,3 0 48 15,2 0 0-15,0 2 0 0,2-1-80 0,3-3-16 16,2-2 0-16,0 3 0 0,3 1-272 0,1-3-64 16,-3 1-128-16,-1 2 192 0,-3-5-192 0,-1 0-192 15,0 2 48-15,-2-5 0 16,-2-1-2608-16,-3 1-512 0</inkml:trace>
  <inkml:trace contextRef="#ctx0" brushRef="#br0" timeOffset="13672.43">2814 7372 34143 0,'0'16'1520'0,"0"-4"304"0,0 3-1456 0,0 6-368 0,0 9 0 0,-2 8 0 16,-3 8 704-16,0-1 80 0,-2 4 16 0,-2 3 0 16,-2 1 0-16,-1 2 0 0,2-1 0 0,0-1 0 15,1-1-528-15,-1 1-96 0,-3 0-32 0,3 0-12048 16,1-3-2432-16</inkml:trace>
  <inkml:trace contextRef="#ctx0" brushRef="#br0" timeOffset="22909.17">13751 12185 11967 0,'0'0'528'0,"-3"-6"112"0,3 6-512 15,0 0-128-15,-2-10 0 0,2 10 0 0,-4-7 2864 0,4 7 528 16,0 0 128-16,0 0 0 0,0 0-2304 0,-6-7-448 16,-3 2-112-16,1 2-16 0,-1 4-416 0,-2 1-96 15,-7-2 0-15,2 2-128 0,-2 2 256 0,0 1-64 16,-5-2-16-16,-2-2 0 0,-5 3 112 0,0-1 32 16,-1 3 0-16,0-4 0 0,-1-2 64 0,-1 1 32 15,0 1 0-15,1-1 0 0,-1-2 144 0,2-1 16 16,2 1 16-16,-1 0 0 0,0-2-80 0,4-1 0 15,2 2-16-15,2-1 0 0,2 1-112 0,1 1 0 16,1-2-16-16,4 0 0 0,1 0-112 0,4 1-32 0,9 2 0 0,0 0 0 16,-7-1-48-16,7 1-16 0,0 0 0 15,0 0 0-15,0 0-160 0,0 0 128 0,0 0-128 0,0 0 128 16,5 13-128-16,0 2 0 0,1 0 0 0,0 6 0 16,0 2 0-16,-1 6 0 0,1 0 0 0,-3 7 0 15,-1 4 0-15,-1 2 0 0,-1 7 0 0,0 4 0 16,-1 5 0-16,-1 3 0 0,-1 3 0 0,-3 3 0 15,1 4 0-15,-1 3 0 0,1-1 0 0,0 0 0 16,-6-1 0-16,2 0 0 0,-1 3 0 0,0-3 0 16,-2-2 0-16,2-1 0 0,-3-3 144 0,1-4-144 15,-1 6 256-15,0-7 0 0,-2 1-16 0,2-5 0 16,2 2-96-16,1-3-16 0,-1 1 0 0,1-4 0 16,0-2-128-16,1 1 192 0,2-2-192 0,-1-2 192 0,-1-5-64 15,1 0-128-15,3-4 192 0,0-1-64 16,1-1 64-16,2-3 16 0,1-7 0 0,2 1 0 0,3 3 48 0,3-4 16 15,5 1 0-15,0-6 0 0,2-3-96 16,4-2-32-16,4 1 0 0,2-2 0 0,1-5-144 0,3-2 160 16,3-3-160-16,3 1 160 0,3-5-160 0,3-2 160 15,0-2-160-15,1-1 160 0,-2-1-160 0,2-3 0 16,1-4 0-16,0 4 128 0,1 0-128 0,0 0-192 16,2 2 32-16,3-2 16 15,2-2-2304-15,-1 6-464 0,-3-2-96 0</inkml:trace>
  <inkml:trace contextRef="#ctx0" brushRef="#br0" timeOffset="23337.64">14940 12109 21183 0,'0'0'1888'0,"2"-13"-1504"0,-1 3-384 0,1 0 0 0,-2 10 1280 0,0 0 192 15,0 0 48-15,0 0 0 0,0 0 720 0,0 0 128 16,0 7 48-16,-3 6 0 0,-3 4-2080 0,2 4-336 16,-1 7-208-16,-4 4 16 0,-1 5 544 0,0 1 96 15,-1 0 32-15,1 2 0 0,-2 5-96 0,3-3-32 16,-2-1 0-16,3 0 0 0,-1-3-208 0,1 0-144 15,0-3 192-15,3-3-192 0,2-5 0 0,-1 2 0 16,0-2 0-16,3-2 0 16,1-4-1040-16,1-2-320 0,1 0-64 0,2-5-14064 0</inkml:trace>
  <inkml:trace contextRef="#ctx0" brushRef="#br0" timeOffset="23801.4">14259 14021 27647 0,'0'0'1216'0,"-7"-9"256"0,0 2-1168 0,7 7-304 0,0 0 0 0,-1-12 0 0,2-2 1040 0,5 2 160 16,1-2 16-16,6 0 16 16,1-2-480-16,5-1-112 0,4-1 0 0,4 1-16 0,1 3-32 0,6-3 0 15,1 1 0-15,5 0 0 0,-1 6 48 0,1 4 16 16,-5 3 0-16,-2 3 0 0,-3 1-80 0,-4 8 0 16,-3 5-16-16,-4 4 0 0,-6 0-272 0,-3 5-48 15,-5 4-16-15,-4 3 0 0,-4 4-80 0,-8 4-16 16,-5 3 0-16,-7 2 0 0,-6 2 32 0,-6-1 0 15,-3 2 0-15,1-4 0 0,-1-1 32 0,3-6 0 16,2-3 0-16,3-1 0 0,4-3 256 0,4-6 48 16,4-2 16-16,6-3 0 0,1-1-160 0,6-5-32 15,4-1 0-15,5-2 0 0,7-3-128 0,5-3-16 0,5-2-16 16,7-2 0-16,5-7-160 0,7 1 0 16,5-3 0-16,5 2 0 0,1-4 0 0,-2-1 0 0,2 5-192 0,-4-2 192 31,0 0-1120-31,0 2-96 0,0-2-32 0,0 4 0 15,0-2-1504-15,4 1-320 0</inkml:trace>
  <inkml:trace contextRef="#ctx0" brushRef="#br0" timeOffset="24534.51">17519 12081 16575 0,'0'0'736'0,"0"0"160"0,0 0-720 0,-9-3-176 0,9 3 0 0,-8-2 0 15,8 2 1024-15,0 0 192 0,-8-4 16 0,8 4 16 16,0 0-32-16,0 0 0 0,-7-4 0 0,7 4 0 16,0 0 272-16,0 0 48 0,0 0 16 0,1-11 0 15,2-1-208-15,3 5-32 0,4-3-16 0,4 3 0 16,3-3-480-16,2 2-112 0,1-3 0 0,4 5-16 16,4-1-224-16,3 1-32 0,2 1-16 0,-1 4 0 15,3-1-16-15,-3 5 0 0,-4-1 0 0,-1 3 0 16,-3 3-208-16,-4 0-64 0,-5 4 0 0,-2 1 0 15,-5 0-128-15,-5 5 0 0,-3 1 0 0,-5 6 128 16,-5 3-128-16,-6 3 0 0,-5-3 144 0,-2-1-144 16,2 4 128-16,-6-7-128 0,-2-4 128 0,1 1-128 0,3-3 176 0,2-3-48 15,2-1 0-15,5-1 0 0,-1-2 80 0,5-2 16 16,4 0 0-16,8-9 0 0,-4 10-224 0,4 3 176 16,0-13-176-16,8 10 160 0,3 1-160 0,4 3 192 15,5 0-192-15,1-2 192 0,3 0-64 0,2 2 0 16,0 5 0-16,0-1 0 0,-2 0-128 0,-2 2 0 15,-3 3 0-15,-4 4 0 0,-2-2 0 0,-4 5 0 16,-6-2 128-16,-3 0-128 0,-5-1 0 0,-4 1 128 16,-3 0-128-16,-4-3 128 0,-3-5 64 0,-4-1 16 15,-3-1 0-15,-2 0 0 0,-1-3-32 0,-3 0-16 16,1-1 0-16,1-1 0 0,-1 1-160 0,2 0 0 16,0-4 0-16,3 1 0 15,2 5-1904-15,4-4-304 0,1-2-64 0,2 3-15904 0</inkml:trace>
  <inkml:trace contextRef="#ctx0" brushRef="#br0" timeOffset="24918.55">16522 14360 23951 0,'0'0'1056'0,"0"0"224"0,-8-6-1024 0,8 6-256 15,0 0 0-15,0 0 0 0,9-7 2976 0,3 2 544 16,2-2 96-16,2 1 32 0,8 3-2720 0,3-2-544 16,6-2-96-16,3 2-32 0,2 3-80 0,1-1-32 15,-1 3 0-15,-1-1 0 16,-1-2-800-16,-3 2-176 0,-3 0-16 0,0-1-10048 0,-2-181-2016 0</inkml:trace>
  <inkml:trace contextRef="#ctx0" brushRef="#br0" timeOffset="25281.58">17323 13934 34095 0,'-6'-13'3024'0,"6"13"-2416"0,3-7-480 0,8-3-128 16,2 2 832-16,4 0 128 0,2 5 48 0,3-1 0 16,1 2-592-16,2 1-112 0,2 2-32 0,-1 2 0 15,1 2 48-15,-4 5 16 0,-3 0 0 0,-2 6 0 16,-3 3-208-16,-2 2-128 0,-3 1 128 0,-3 1-128 0,-4 7 128 0,-1-4-128 16,-5 0 160-16,-2 1-160 0,-3 1 416 0,-2-1-16 15,-4 2 0-15,-1 2 0 0,-4-3-112 0,-3 1-32 16,-2-5 0-16,1 3 0 0,-1-5 64 0,6 3 16 15,1-1 0-15,3-3 0 0,2-2-16 16,5-1-16-16,4 0 0 0,2-3 0 0,2-3-64 0,7 0-16 16,0 2 0-16,6-3 0 0,3-5-48 0,6-4-16 15,5-2 0-15,6 0 0 0,4-1 0 0,3-1 0 16,2-5 0-16,3 2 0 0,2 0-160 0,1-2 0 16,-2 0 0-16,0 1 0 15,-3-7-1456-15,-1 2-160 0,1-1-48 0,-3-6-17504 0</inkml:trace>
  <inkml:trace contextRef="#ctx0" brushRef="#br0" timeOffset="25824.77">18694 11950 29487 0,'-22'-32'1296'0,"10"14"288"0,2 1-1264 0,4 0-320 0,0 1 0 0,4-2 0 0,2 4 896 16,4 0 128-16,2-1 32 0,6 2 0 0,2 1-480 0,6 0-80 15,5-4-32-15,7 4 0 0,4 3-144 0,2-4-16 16,1 6-16-16,6-2 0 0,-5 2-96 0,0 1-32 15,-6 1 0-15,-2 2 0 16,-2 3-160-16,-2 2 128 0,-7 0-128 0,-4 6 128 0,-3-3-128 0,-2 4 0 16,-4 6 0-16,-3 4 128 0,-3 3 80 0,-4 3 16 15,-3 8 0-15,-3 5 0 0,-6 9-80 0,-1 3-16 16,-7 8 0-16,-1 5 0 0,0 4-128 0,2 5 0 16,-2 2 0-16,1 2 0 0,2 3 0 0,0 0 0 15,0 2 0-15,4 2 0 0,2 2 0 0,4 2 0 0,2-5 0 16,4 1 0-16,3 2 0 0,4-1 0 15,2-3 0-15,2 2 0 0,7-8 0 0,0 0 0 0,0-4 0 0,0-4 0 16,0-7 0-16,0 2 0 0,-1-1 0 0,0-2 0 16,-2-3 0-16,1-3 0 0,-2-6 0 0,-1 3 0 15,-3 2 0-15,-1 1 128 0,-2-3-128 0,-2-3 128 16,-1 0-128-16,-3-6 0 0,-3-3 0 16,-2-3 128-16,-1-2 16 0,-2-1 0 0,-3 1 0 0,0-6 0 15,-2 0 176-15,-4-6 48 0,-2-1 0 0,-3 3 0 16,-1-1-112-16,-5-4 0 0,-1-7-16 0,3 1 0 31,2-3-944-31,3-4-176 0,1-5-32 0,4-7-10752 0,3-3-2160 0</inkml:trace>
  <inkml:trace contextRef="#ctx0" brushRef="#br0" timeOffset="26133.19">20361 12967 27647 0,'-18'-15'2448'0,"8"7"-1952"15,1-3-496-15,4 0 0 0,1 2 1216 0,4-1 128 16,4 3 48-16,4-4 0 0,4 3-416 0,9-4-80 0,5 2 0 0,6-1-16 16,4-5-496-16,2 5-80 0,0 2-32 0,-1 4 0 15,-3 0-272-15,0 2 0 0,-1 1 0 0,-2 0 0 32,-6 4-1920-32,-6 0-352 0,-6 7-64 0,-9-1-16 0</inkml:trace>
  <inkml:trace contextRef="#ctx0" brushRef="#br0" timeOffset="26266.12">20178 13334 21183 0,'-22'4'944'0,"13"-4"192"0,0-3-912 0,9 3-224 0,0 0 0 0,9-6 0 16,4 0 3568-16,4-2 656 0,3 0 144 0,7 0 32 15,3-1-3184-15,10 1-640 0,7-2-128 0,6 0-32 16,7 1-416-16,2-4 0 0,2-1 0 0,3 3 0 16,2-2-1408-16,4 2-352 15,5 0-80-15</inkml:trace>
  <inkml:trace contextRef="#ctx0" brushRef="#br0" timeOffset="27070.83">24310 11682 25167 0,'-6'-15'1104'0,"3"6"240"0,0-2-1072 0,-1 0-272 0,-1-2 0 0,-2-1 0 16,-2 3 480-16,-2 2 32 0,-3-1 16 0,-5 1 0 0,-4-1 80 0,-2 3 16 15,-7 0 0-15,-5 3 0 0,-5-1-192 0,0 1-48 16,-1-1 0-16,0 4 0 0,-3 1 0 0,4 1-16 16,1 4 0-16,-1 0 0 0,-1-1-16 0,-1 4 0 15,-1-2 0-15,-1-1 0 0,-2 1-192 0,2 1-32 16,3-2-128-16,2 5 192 0,2 1-192 0,3 1 0 16,2-4 128-16,4 2-128 0,2 1 0 0,2-3 0 15,2-2 0-15,1 2 0 0,3-3 0 0,2 2 0 16,3 0 0-16,2-3 0 0,3 1 160 0,2 2-160 15,8-7 160-15,-4 8-160 0,4-8 192 0,3 13-64 0,0 2-128 16,3-1 192-16,3-4 0 0,0 4-16 0,2 3 0 0,4 0 0 16,-2 2-176-16,1 7 192 0,1 1-192 0,2 1 192 15,-1 5-192-15,1 2 0 0,-1 6 0 0,0-1 0 16,1 4 0-16,0 4 0 0,0 4 0 0,-4 2 0 16,-1 1 0-16,-3 5 0 0,-2 4 0 0,-3 3 0 15,-2 4 0-15,-5 4 0 0,-1 3 0 0,-6 7 0 16,-1-1 0-16,-3 1-176 0,-3 3 176 0,-1-1-128 15,-3 1 128-15,-1-1 0 0,0-2 0 0,-2-6 0 16,-1-2 0-16,-3-3 0 0,-1-7 0 0,-1-2 0 16,1-3 0-16,3-3 0 0,-1-5 128 0,3 0-128 15,3-7 128-15,5 1-128 0,2-1 160 0,4-4-160 16,-1-2 256-16,8 0-64 0,0-4 0 0,4-3 0 16,2-2 64-16,3-4 0 0,2-3 0 0,3-1 0 15,2 0-256-15,5-2 128 0,2 0-128 0,4-7 0 0,2-4 0 16,2 3 0-16,2-5 0 0,1-3 0 0,1-4-224 0,-1-5-144 15,1-3-16-15,0-2-10496 16,2-3-2080-16</inkml:trace>
  <inkml:trace contextRef="#ctx0" brushRef="#br0" timeOffset="27436.55">25028 11627 34607 0,'-6'-19'1536'0,"2"8"320"0,2 3-1488 0,-2 0-368 0,4 8 0 0,0 0 0 15,-9 7 288-15,0 2-16 0,0 5 0 0,0 5 0 16,0 6-272-16,1 7 160 0,-1 5-160 0,1 3 128 16,2 0-128-16,-1 2 0 0,0 4 0 0,-3-3 128 15,1 4-128-15,0-1 0 0,1 2 0 0,2-2 0 16,-1-4 0-16,2-4 0 0,0-3 0 0,0 2 0 31,-1-1-1600-31,1-3-240 0,2-7-48 0</inkml:trace>
  <inkml:trace contextRef="#ctx0" brushRef="#br0" timeOffset="27880.42">24960 13450 34207 0,'-13'-5'1520'0,"13"5"304"0,-9-8-1456 0,0 3-368 0,0 3 0 0,-1 0 0 16,-4 2 0-16,2 4 0 0,-1 2 0 0,-2 7 0 15,-4 4 0-15,-1 2 176 0,0 5-48 0,-3 5 0 16,-2 5 64-16,-2 2 16 0,-1 2 0 0,1 3 0 16,3 1-208-16,3 0 176 0,3 6-176 0,4-4 160 15,6 1-160-15,4-4 0 0,4-3 0 0,8 0 128 16,6-5 128-16,4-1 0 0,2-9 16 0,6-3 0 16,4-4 224-16,3-2 32 0,2-5 16 0,5-7 0 0,5-7 48 15,2-2 16-15,4-3 0 0,3-1 0 0,6-6-192 16,-2-7-32-16,-2-4-16 0,-5-5 0 0,-6 1 144 15,-5-3 48-15,-2-5 0 0,-3-6 0 0,-6-3-208 16,-4-5-32-16,-3-3-16 0,-5 6 0 0,-6-1-112 0,-6 0-32 16,-5 1 0-16,-5 6 0 0,-5 3-160 0,-3 5 0 15,-2-1 0-15,-3 2-176 16,-2 2-1072 0,-1 1-224-16,0 3-32 0,2 4-16 0,0 4-1696 0,1 3-352 0</inkml:trace>
  <inkml:trace contextRef="#ctx0" brushRef="#br0" timeOffset="29338.83">27338 11659 2751 0,'0'0'128'0,"0"0"16"0,0 0-144 0,0 0 0 0,0 0 0 0,0 0 0 16,0 0 2176-16,0 0 416 0,0 0 80 0,0 0 16 15,0 0-2160-15,0 0-528 0,0 0 0 0,0 0 0 0,0 0 192 0,0 0-64 16,0 0 0-16,0 0-128 0,0 0 448 0,0 0-32 15,0 0 0-15,0 0 0 16,1-13 192-16,-1 13 32 0,0 0 16 0,0 0 0 16,0 0-208-16,0 0-32 0,8-10-16 0,-8 10 0 0,0 0-32 0,0 0-16 15,9-6 0-15,-9 6 0 0,0 0 64 0,0 0 16 16,10-3 0-16,-10 3 0 0,8-5 0 0,-8 5 0 16,0 0 0-16,0 0 0 0,0 0-144 0,7-8-32 15,-7 8 0-15,0 0 0 0,0 0-64 0,0 0-32 16,0 0 0-16,0 0 0 0,0 0 32 0,0 0 0 15,0 0 0-15,0 0 0 0,0 0 64 0,0 0 32 16,0 0 0-16,0 0 0 0,0 0 48 0,0 0 16 16,0 0 0-16,0 0 0 0,0 0 96 0,8-6 32 0,-8 6 0 0,0 0 0 15,0 0-32-15,0 0-16 0,0 0 0 0,0 0 0 16,0 0-176-16,0 0-16 0,0 0-16 0,0 0 0 16,5-11-64-16,-5 11-16 0,0 0 0 0,0 0 0 15,0 0-144-15,0 0 160 0,0 0-160 0,0 0 160 16,0 0-160-16,0 0 0 0,0 0 144 0,0 0-144 15,0 0 160-15,0 0-32 0,0 0-128 0,0 0 192 16,0 0 16-16,0 0 0 0,0 0 0 0,0 0 0 16,0 0-16-16,0 0 0 0,-4-9 0 0,4 9 0 15,0 0-192-15,0 0 144 0,0 0-144 0,0 0 128 16,0 0-128-16,0 0 0 0,0 0 0 0,0 0 0 16,-6-7 0-16,6 7 0 0,0 0 0 0,0 0 0 15,0 0 0-15,0 0 0 0,0 0 144 0,0 0-144 16,0 0 0-16,0 0 128 0,0 0-128 0,0 0 0 15,0 0 0-15,0 0 128 0,0 0-128 0,0 0 0 16,0 0 0-16,0 0 0 0,0 0 0 0,0 0 0 0,0 0 0 0,0 0 0 16,0 0 0-16,0 0 128 0,0 0-128 0,0 0 0 15,0 0 0-15,0 0 128 0,0 0-128 0,0 0 0 16,0 0 0-16,0 0 0 0,2-10 160 0,-2 10-32 16,0 0-128-16,0 0 192 0,0 0-192 0,0 0 176 15,4-11-176-15,-4 11 160 0,0 0-160 0,0 0 192 16,0 0-192-16,0 0 192 0,0 0-192 0,0 0 0 15,0 0 0-15,0 0 0 0,-7-5 0 0,-1 1 0 16,-1 0 0-16,0 4 0 0,-1 3 0 0,-1-2 0 16,-1 0 128-16,-1 3-128 0,-1 1 144 0,-1 5 0 15,-1-3 0-15,-2 5 0 0,-1 0-144 0,-2 4 160 16,0 6-160-16,0 2 160 0,0 3-160 0,1 3 128 0,0 2-128 16,3 2 128-16,-1-1-128 0,5 0 0 0,4-1 0 15,4 1 0-15,3 0 0 0,2-1 0 0,1-5 0 0,5-1 0 16,6-3 416-16,3 1 48 0,3-1 16 0,3-4 0 15,5-1 16-15,3-1 0 0,4-1 0 0,0-4 0 16,3-1-208-16,2-5-32 0,1-2-16 0,2 0 0 16,0-4-48-16,1-4-16 0,1 0 0 0,1-3 0 15,3-6 16-15,0-1 0 0,-1-4 0 0,-3-3 0 16,-2-5 256-16,-5-5 64 0,-7-2 16 0,-5-6 0 16,-6-3-80-16,-7-2 0 0,-3 1-16 0,-6-4 0 15,-8 3-96-15,-5 3-16 0,-7 5 0 0,-4 3 0 16,-5 2-144-16,-3 2-48 0,-4 5 0 0,-2 2 0 15,0 1-128-15,1 7-256 0,-1 1 64 0,4 4 16 16,3 7-1488 0,1 4-320-16,5 3-48 0,7 3-10704 0,3 8-2128 0</inkml:trace>
  <inkml:trace contextRef="#ctx0" brushRef="#br0" timeOffset="29637.96">27794 13314 40543 0,'0'0'3600'0,"0"0"-2880"15,0 14-576-15,0 4-144 0,-1 5 624 0,1 4 80 0,-1 5 32 0,-4 6 0 16,-2 2-528-16,-1 3-208 0,-5 4 176 0,-1 4-176 15,0-2 128-15,-1 1-128 16,-2 2 0-16,1-1 144 0,2 0-144 0,-2 1 0 16,0-3 0-16,2-3 0 0,2 1 0 0,2-6 0 0,4-3 0 0,-1-6 0 15,5-3-192-15,3-7 0 0,3-3-16 0,4-3 0 32,3-8-1328-32,4-4-256 0,7-8-48 0,6-4-15344 0</inkml:trace>
  <inkml:trace contextRef="#ctx0" brushRef="#br0" timeOffset="30272.12">28869 11358 37775 0,'-12'-19'3360'0,"2"0"-2688"16,1 1-544-16,4 1-128 16,4 3-320-16,4 3-80 0,6 1-32 0,7-3 0 0,3 5 688 0,6-1 144 0,7 6 32 0,1-1 0 15,4 1-304-15,6 1-128 0,2 0 128 0,3 1-128 16,4 0 0-16,1 1 0 0,2 0 0 0,-2 1 0 15,-3-2 0-15,-4 3 0 0,-6 2 0 0,-5-1 0 16,-9-2 256-16,-4 2-16 0,-4-1-16 0,-6 4 0 16,-3 2-16-16,-2-2 0 0,-6 6 0 0,-4 1 0 15,-3 1-208-15,-5 10 144 0,-7 2-144 0,-6 11 128 16,-6 8-128-16,-4 2 0 0,-3 5 0 0,-5 4 0 16,-5 5 0-16,2 1 0 0,3 4 0 0,5 4 0 15,2 0 0-15,6 3 0 0,4-4 0 0,4 3 0 16,5-2 0-16,3 1 0 0,2 1 0 0,4 2 0 15,1-2 0-15,1 2 0 0,5 5 0 0,-1 1 0 0,-1-3 0 16,4 5 0-16,-1-2 0 0,3 3 128 0,0 0-128 16,1 0 0-16,0 1 0 0,5 0 0 0,3-3 0 15,2-1 0-15,3-1 0 0,-1-4 0 0,4-3 0 16,2 0 0-16,1-5 0 0,0 2 0 0,0-2 0 0,2-2 0 16,3-3 128-16,-5-5-128 0,1-3 128 0,-3-3 0 15,-4-4 0-15,0-3 0 0,-1-3-128 0,0-2 0 16,-2 3-160-16,-1-4 160 0,-1-1 0 0,-3-3 0 15,1-2 0-15,-2-1 0 0,-4 0 160 0,-2 1-160 16,0-4 128-16,-6 0-128 0,-2-4 240 0,-4 0-48 16,-4-3 0-16,-4-2 0 0,-5-1 448 0,-4-3 64 15,-3-4 32-15,-8 0 0 0,-7 0-240 0,-2-3-48 16,2-1-16-16,-2 1 0 0,-2-2-272 0,-1 3-160 16,0-4 192-16,-7 2-192 15,-5-2-1472-15,-8-2-384 0,-5 0-96 0</inkml:trace>
  <inkml:trace contextRef="#ctx0" brushRef="#br0" timeOffset="31260.9">11324 12321 28559 0,'0'0'2544'16,"0"0"-2032"-16,0 0-512 0,0 0 0 16,0 0-320-16,0 0-176 15,0 0-16-15,0 0-16 0,0 0 976 0,13 0 192 0,2-5 32 0,6 3 16 0,4-1 80 0,6 2 32 16,2-1 0-16,4 1 0 0,2-4-288 0,3 0-64 15,0 1-16-15,0 0 0 0,0 2-256 0,0-5-48 16,-2 0-128-16,0 0 192 0,-2-4 192 0,-1 5 48 16,-2 1 0-16,-2 0 0 0,-3 1 96 0,-5 2 32 15,-2 2 0-15,-4 3 0 0,-4-2-112 0,-2 7 0 16,-4 5-16-16,-3 3 0 0,-1 2-432 0,-2 9 0 16,-4-1 0-16,-3 7 0 0,-1 7 0 0,-3 7 160 15,-1 5-160-15,0 4 160 0,-1 0-160 0,0 5 0 0,-1 6 0 16,0 4 0-16,1 3 0 0,-1 0 0 0,-2-2 0 0,2 1 0 15,0 0 0-15,4 1 0 0,0-3 0 16,4 0 0-16,0-1 128 0,2-2-128 0,1 2 0 16,1-4 128-16,0 0-128 0,3-4 0 0,-4 2 0 0,1-2 0 15,2 4 0-15,0-5 128 0,-1-4-128 0,3 2 0 16,3-5 240-16,-1 2-48 0,1-2 0 0,1-1 0 16,1-2 128-16,2 0 0 0,-2 0 16 0,1-2 0 15,-3-1-112-15,1-2-32 0,1-1 0 0,-3 3 0 16,4-1-192-16,-4 0 144 0,0-4-144 0,-2 1 128 15,0-5-128-15,-1-1 0 0,-2-4 0 0,-2-1 0 16,-1-7 128-16,-3 1-128 0,0-7 128 0,-2-2-128 16,-4-3 192-16,-2-4-32 0,0 1-16 0,-2-2 0 15,-4-4 48-15,-4-1 16 0,-3-1 0 0,-1 0 0 0,0-1-208 16,-2-1 0-16,-3-2 0 0,-1 0-160 16,-1 0-1856-16,-2-1-368 0,-3 0-80 0</inkml:trace>
  <inkml:trace contextRef="#ctx0" brushRef="#br0" timeOffset="32287.41">7174 12250 15663 0,'5'-11'1392'0,"3"7"-1120"0,2-1-272 0,2-2 0 0,-2 2 1936 0,1 0 336 0,-1-3 64 0,0 5 16 16,-10 3-1232-16,0 0-240 0,7-4-48 0,-7 4-16 15,0 0-32-15,0 0 0 0,-10-4 0 0,-3 1 0 16,-4 6-464-16,-2 0-112 0,-2 0-16 0,-3 4 0 16,-2 4-64-16,-3 1-128 0,-4-2 176 0,-3 4-176 15,-3-2 272-15,-4-1-48 0,-8 1-16 0,-3-3 0 16,-5 1 16-16,0 3 0 0,2-4 0 0,0 4 0 15,-2-2 128-15,3-2 32 0,-1 3 0 0,0-5 0 16,-1 3 32-16,0-3 16 0,2-2 0 0,4 1 0 16,5-1-64-16,4-1-16 0,2-3 0 0,5 3 0 15,2 2-144-15,5-2-16 0,0 1-16 0,5 0 0 16,0 1-176-16,6-4 160 0,3 2-160 0,3 2 160 0,2-2-32 16,4 1 0-16,6-5 0 0,-2 14 0 0,5 0-128 15,3-1 0-15,4 1 0 0,1 5 0 0,0 5 0 16,2 0 192-16,0 5-192 0,1 2 192 0,-1 4-192 0,0 5 0 15,0 3 0-15,-3 3 128 0,0 5-128 0,-2 7 0 16,2 4 0-16,-4 8 0 0,1 8 0 0,-2 5 0 16,-5-2 0-16,-4 7 0 0,0 7 0 0,-1 3 0 15,0 3 0-15,1 1 0 0,2 1 0 0,0 3 0 16,2 2 0-16,0-2 0 0,0-4 0 0,-1-9 0 16,-1-5 0-16,-3-7 0 0,-4-6 0 0,0-5 0 15,-1-8 0-15,-2-5 0 0,-1-3 0 0,-1-6 0 16,0-1 0-16,-1-6 0 0,0-3 192 0,1 0 16 0,-1-2 0 15,1-3 0-15,-2 0-16 0,4-3 0 0,3-2 0 16,3-1 0-16,2-4-192 0,5-3 0 0,4 2 128 16,6 1-128-16,5-3 0 0,5-1 0 0,5 0 0 0,4-2 0 15,1-2 0-15,7-4 0 0,5 1 0 0,7 0 0 16,3-3 0-16,9 3 0 0,10-1 0 0,0-1 0 16,-1-2 0-16,2 1 0 0,0-2 0 0,7 5 0 15,3 6 0-15,0 1-256 0,-3 2 48 0,-1 6-17424 16</inkml:trace>
  <inkml:trace contextRef="#ctx0" brushRef="#br0" timeOffset="34236.94">6883 13165 17391 0,'-13'1'768'0,"5"1"160"0,-1-2-736 0,-2-2-192 0,1 0 0 0,0 2 0 15,1 1 1360-15,9-1 240 0,-7 3 64 0,7-3 0 16,0 0-448-16,0 0-96 0,0 0-16 0,0 0 0 16,0 0-208-16,0 0-64 0,0 0 0 0,0 0 0 15,0 0-96-15,14-3-32 0,6 1 0 0,0-1 0 16,2-1-224-16,2 3-48 0,3-2-16 0,1 1 0 15,0-1-160-15,1 3-16 0,-1 0-16 0,1 0 0 16,0-1-224-16,-1 1 176 0,-2 1-176 0,-1-1 160 16,-1 2-160-16,-2-1 0 0,-3 0 0 0,-1 0-176 31,0 1-2048-31,-2-2-400 0,1-3-96 0</inkml:trace>
  <inkml:trace contextRef="#ctx0" brushRef="#br0" timeOffset="34673.66">7740 12739 26719 0,'-12'-14'2368'0,"7"7"-1888"0,2-5-480 0,1 3 0 0,5-3 704 0,3 4 32 15,-6 8 16-15,14-9 0 0,4 2-16 0,2 0 0 16,3 5 0-16,5 0 0 0,5-1-160 0,1-1-16 16,2 1-16-16,1 4 0 0,0 3-352 0,-3 4-192 0,-2 5 192 0,-8 3-192 15,-1 3 0-15,-4 4 0 0,-4 5 0 0,-3 1 0 16,-5 4 208-16,-3 4-64 0,-4 6-16 0,-5-2 0 16,-5 1 64-16,-8 3 0 0,-4-2 0 0,-3 4 0 15,-5-4 64-15,-3 0 0 0,-2-5 16 16,0-1 0-16,-4-3 64 0,4-6 16 0,1-1 0 0,3-5 0 15,1-4 32-15,2-3 16 16,2 1 0-16,5-4 0 0,3-5-48 0,5 1-16 0,2 0 0 0,11-8 0 16,0 0 16-16,0 0 0 0,0 0 0 0,17 3 0 15,5 1 128-15,9 1 32 0,5-7 0 0,6 2 0 16,8 0-240-16,-1 0-32 0,4 2-16 0,1-2 0 16,1 0-224-16,2 3 144 0,-5 1-144 0,2-2 128 15,-4 1-128-15,-3-1 0 0,-3-2 144 0,-5 4-144 16,-8 0-640-1,-5-1-192-15,-4 0-32 0,-4 1-11872 0,-6 1-2368 0</inkml:trace>
  <inkml:trace contextRef="#ctx0" brushRef="#br0" timeOffset="35368.41">10582 14369 16575 0,'0'0'1472'0,"0"0"-1168"15,0 0-304-15,4-9 0 0,-4 9 2848 0,0 0 512 16,0 0 96-16,0 0 32 0,9 4-1584 0,-3 10-320 0,-1 4-64 0,0 3-16 16,-3 5-288-16,0 5-64 0,1 4-16 0,1 2 0 15,-2 6-208-15,1-1-32 0,0 2-16 0,1 2 0 16,0 1-288-16,1-4-48 0,0-1-16 0,-1-1 0 15,-1-3-192-15,-1-4-32 0,-1-3-16 16,1-1 0-16,-1-2-160 0,0-5-128 0,-1-1 192 0,0 1-192 16,0 2 192-16,0-5-64 0,0-1 0 0,0 0-128 31,0-1-496-31,3 0-208 0,-1-3-32 0,0-1-12288 0,-2-5-2464 0</inkml:trace>
  <inkml:trace contextRef="#ctx0" brushRef="#br1" timeOffset="40659.83">14169 14130 6447 0,'0'0'576'0,"-9"-1"-576"15,2-2 0-15,-1 2 0 0,8 1 3360 0,-6-5 560 16,2-2 112-16,0 5 32 0,4 2-1920 0,0 0-384 15,0 0-80-15,0-10-16 0,0 2-352 0,4-2-80 16,2 2-16-16,4-4 0 0,2-4-320 0,2 4-64 16,4-1 0-16,1-2-16 0,0-1-80 0,4 2-16 15,2-2 0-15,2 3 0 0,-1-1-32 0,4 0-16 0,1 0 0 0,3 4 0 16,1-1-112-16,1 0-32 16,-1-1 0-16,-11 7 0 0,-1-2-96 0,1 3-32 0,1 2 0 0,-2 2 0 15,-2 1-208-15,-2 6-32 0,-2 3-16 0,-5 4 0 16,-1 2-144-16,-4 5 0 0,-3 0 0 0,-4 15 128 15,-4-1 0-15,-6 3-128 0,-4 2 192 0,-5 2-64 16,-4-2 48-16,-5 2 0 0,-5 7 0 0,1-5 0 16,-2 1 0-16,-3-6 0 0,-1-2 0 0,-3-1 0 15,2-1 48-15,1-2 16 0,1-1 0 0,4-9 0 0,2-3 80 16,6-2 32-16,3-2 0 0,6-2 0 0,3-6 32 16,5 2 0-16,3-2 0 0,5-8 0 0,0 0-64 0,11 5-16 15,4-2 0-15,5-2 0 0,3-1-64 0,5-1-16 16,3-2 0-16,4 3 0 0,7 0-224 0,3 0 176 15,4 1-176-15,3-1 160 0,2-4-160 0,0 2 128 16,1-1-128-16,2 0 128 0,2-1 16 0,-23-3 0 16,4 0 0-16,1 2 0 0,1 0 0 0,-1 2 0 15,-2-2 0-15,-6 1 0 0,-4-3-144 0,-4 1 128 16,-3 3-128-16,-3-1 128 0,-4-4-256 0,-2 2-64 16,-3-4-16-16,-1 3 0 15,-3-3-2016-15,1 2-400 0,-1-3-64 0,0 1-17472 0</inkml:trace>
  <inkml:trace contextRef="#ctx0" brushRef="#br1" timeOffset="41492.42">17353 12080 15663 0,'-28'0'688'0,"11"-3"144"0,-4-1-656 0,-2-1-176 16,1 0 0-16,1 0 0 0,1 4 1888 0,3-3 352 15,3-2 64-15,3 3 0 0,2 2-512 0,9 1-128 16,0 0 0-16,0 0-16 0,0 0-400 0,0 0-80 0,10-1-16 0,5-1 0 15,6 1-368-15,3-2-80 0,3 0 0 0,2-2-16 16,1 5 0-16,6-2 0 0,3-2 0 0,5 2 0 16,0 2-80-16,-12 0-16 0,2 1 0 0,3-1 0 15,1 3-64-15,-1 1-16 0,-3 3 0 0,-3 0 0 16,-4 3-208-16,-3-1-48 0,-7 3-16 0,-4 2 0 0,-5 0-112 16,-4 4 0-16,-6 2-128 0,-3 2 192 15,-6 1 48-15,-6 2 0 0,-4 2 0 0,-5-4 0 0,-2-2-32 0,-14 9 0 16,3-2 0-16,3-7 0 0,6-4-32 0,1-3-16 15,4-3 0-15,5 1 0 0,7-5-160 0,5 2 0 16,8-9 144-16,0 0-144 0,3 9 0 0,10 0 0 16,4-5 0-16,7 1 0 0,4 1 144 0,-3-1-144 15,6 2 192-15,3 2-192 0,3-2 128 0,0 5-128 16,0-1 0-16,-1 4 0 0,0 2 0 0,-2 3 0 16,-2 6 0-16,-5-1 0 0,-6 8 0 0,-7 3 160 15,-3 2-160-15,-9 1 192 0,-6 2 144 0,-7-2 48 16,-7-2 0-16,-4 1 0 0,-4-3 128 0,-5-2 48 15,-4-4 0-15,-5 0 0 0,-2-1-160 0,-20 6-16 16,5-7-16-16,3-3 0 0,2 2-240 0,4-7-128 16,5-1 160-16,3-3-160 15,9-5-320-15,3-2-176 0,3-6-16 0,5-2-16 16,2 0-1712-16,4-2-320 0,3-6-80 0</inkml:trace>
  <inkml:trace contextRef="#ctx0" brushRef="#br1" timeOffset="42443.69">6972 14994 18431 0,'0'0'1632'0,"-8"1"-1312"0,-2-2-320 0,10 1 0 16,-11-1 2640-16,11 1 464 0,0 0 96 0,0 0 0 16,0 0-1536-16,0 0-320 0,0 0-64 0,0 0-16 15,10 2-480-15,4 4-80 0,4-6-32 0,3 2 0 16,4 2-304-16,3-2-64 0,1 1-16 0,6 0 0 16,1-2-112-16,0 1-32 0,3 0 0 0,-1-4 0 15,2-1-144-15,-2 0 128 0,-4 3-128 0,-1-1 128 0,-1-3-128 0,-4 1 0 16,-3-3 0-16,-1 2 0 15,-3 0-1728-15,-2 2-288 0,-4-6-48 16,-2 2-16-16</inkml:trace>
  <inkml:trace contextRef="#ctx0" brushRef="#br1" timeOffset="42868.37">7800 14712 27647 0,'0'0'2448'0,"0"0"-1952"15,0 0-496-15,0 0 0 0,9-11 448 0,2-2 0 0,2 4 0 0,2-1 0 16,4 5 320-16,1-5 64 15,3 1 16-15,3 0 0 0,0 4-80 0,4 2 0 16,0 1-16-16,1 2 0 0,-1 2-256 0,-1 4-48 0,-1 8-16 0,-2 4 0 16,-5 1-208-16,-3 5-32 0,-5 6-16 0,-4 3 0 15,-4 4 64-15,-3 1 16 0,-5 4 0 0,-8 5 0 16,-4 4 112-16,-6-4 16 0,-6 0 16 0,-1-2 0 16,-4-1 80-16,0-2 16 0,1-1 0 0,0-4 0 0,3-4 80 15,4-5 0-15,1-1 16 0,5-5 0 16,4-2-160-16,5-2-48 0,6-5 0 0,3-13 0 0,3 13-32 0,6-5-16 15,5-3 0-15,7-2 0 0,7-5-80 0,3-1-32 16,6-2 0-16,4-6 0 0,3 1-224 0,3-4 176 16,3-1-176-16,2-3 160 15,0-2-1312-15,-1 0-256 0,-3-2-48 0,-3-3-18032 16</inkml:trace>
  <inkml:trace contextRef="#ctx0" brushRef="#br1" timeOffset="44881.7">10145 12607 12831 0,'0'0'576'0,"0"0"112"0,-7 1-560 0,1-2-128 16,2-1 0-16,4 2 0 0,0 0 1072 0,0 0 176 15,0 0 32-15,0 0 16 0,0 0-96 0,0 0-32 16,0 0 0-16,0 0 0 0,0 0-272 0,8-8-48 15,3 3-16-15,2-3 0 0,1 2-16 0,4-2-16 16,2-3 0-16,6 3 0 0,0 2-96 0,6 2-32 16,5-2 0-16,1-2 0 0,0 2-160 0,2-2-48 15,3 4 0-15,-2 0 0 0,-2 1-64 0,-3 1-16 0,-5 2 0 0,-3 4 0 16,-4 0-128-16,-5 4-48 0,-5-3 0 16,-6 5 0-16,-5 6-208 0,-3 2 0 0,-5 1 0 0,-6 4 0 15,-4-3 128-15,-4 2 64 0,-5 1 32 0,-4 1 0 16,-4-2-48-16,-1-2-16 0,-1-1 0 0,2 0 0 0,5 0-160 15,3-1 128-15,1-1-128 0,4-3 128 16,3 0-128-16,6-4 0 0,3 0 0 0,7-3 128 16,0-7-128-16,12 12 0 0,2-3 0 0,5 0 0 0,6-2 160 15,6 4 0-15,3 0 0 0,3 0 0 0,2 2-160 0,-1 2 0 16,-1-2 0-16,-2 2 0 16,-4 2 144-16,-3 2-144 0,-2 1 160 0,-6 1-160 0,-3-4 304 15,-7 2-48-15,-4 1 0 0,-3-1 0 0,-7 1 256 0,-4-1 64 16,-8 0 0-16,-6 1 0 0,-6 2 384 0,-5 1 64 15,-6-3 32-15,-7 1 0 0,-6-2-448 0,-2 0-96 16,0-3 0-16,-2 1-16 0,-1-6-256 0,1 1-48 16,4 0-16-16,-1 1 0 0,3-5-176 0,5 2 0 15,7-4 0-15,2 4 0 16,3 1-2416-16,8 0-512 0</inkml:trace>
  <inkml:trace contextRef="#ctx0" brushRef="#br2" timeOffset="54845.1">2841 13743 14735 0,'-14'-2'1312'0,"6"2"-1056"0,-1-1-256 0,-1-1 0 0,-1 1 1056 0,1 1 160 15,1 1 16-15,0-1 16 0,3-1 544 0,6 1 128 16,0 0 0-16,0 0 16 0,0 0-592 0,0 0-112 16,0 0-16-16,0 0-16 0,0 0-240 0,0 0-64 15,0 0 0-15,10 0 0 0,2-2 0 0,4 0-16 16,0 2 0-16,2-1 0 0,2 1-112 0,4 0 0 16,3-1-16-16,4-2 0 0,3 3-176 0,2 0-48 15,0 0 0-15,3 0 0 0,0-1-192 0,-1 2-32 16,0 3-16-16,-3-3 0 0,-6 1-160 0,-2 0-128 15,-3-1 192-15,-4 2-192 0,-3-2 128 0,-4 2-128 16,-1 1 0-16,-3-1 0 0,-9-3-144 0,0 0-96 0,0 0-16 0,0 0 0 31,0 0-2432-31,0 0-512 0,0 0-80 0</inkml:trace>
  <inkml:trace contextRef="#ctx0" brushRef="#br2" timeOffset="55306.93">4521 12565 18831 0,'7'-13'832'0,"-2"7"176"0,1 0-816 0,-1 1-192 15,2-4 0-15,-4 4 0 0,1-3 1456 0,-4 8 240 16,0 0 48-16,0 0 16 0,3-6-128 0,-3 6-32 16,1-4 0-16,-1 4 0 0,0 0-592 0,0 0-128 15,0 0-32-15,-5 9 0 0,0 4-128 0,-1 3-16 16,-1 6-16-16,1 3 0 0,-1-1-112 0,1 7 0 15,1 2-16-15,-1 1 0 0,1 5-16 0,0 0 0 16,-1-3 0-16,3 1 0 0,0 3-128 0,1-2-32 16,-2-4 0-16,0-1 0 0,-1 0-176 0,0-1-32 15,0-3-16-15,0 1 0 0,-1-4-160 0,1 0 160 16,3-5-160-16,-5 0 160 0,2-1-160 0,0-4 0 16,0-2 0-16,1-1 128 15,1-4-880-15,0 1-176 0,3-10-32 0,-2 5-11136 16,2-5-2240-16</inkml:trace>
  <inkml:trace contextRef="#ctx0" brushRef="#br2" timeOffset="55615.96">3693 14043 28911 0,'0'0'1280'0,"0"0"256"0,0 0-1216 16,0 0-320-16,0 0 0 0,0 0 0 0,11 0 848 0,4-2 112 16,6-3 32-16,4-3 0 0,4 3 0 0,8-1 0 15,1-3 0-15,9 2 0 0,4-5-224 0,4 4-32 16,1-2-16-16,0 0 0 0,-2 1-224 0,1-4-48 15,-2 3-16-15,0 0 0 0,-4 5-128 0,-2-3-32 16,-2 2 0-16,-5 3 0 0,-4-1-272 0,-6 3 128 16,-5-1-128-16,-3 2 0 15,-4 2-1184-15,-5 1-352 0,-2 1-64 0,-4-1-15168 0</inkml:trace>
  <inkml:trace contextRef="#ctx0" brushRef="#br2" timeOffset="56362.62">4476 14549 10127 0,'-12'-11'448'0,"5"2"96"0,-2-1-544 0,-2-2 0 15,1 2 0-15,0 1 0 0,-1 4 2400 0,1-1 368 16,-3 1 80-16,0 2 16 0,0-1-1008 0,-1 3-192 16,-2 1-32-16,-2 1-16 0,-1 1-336 0,-4 2-80 15,-1 1-16-15,0 2 0 0,0-2-256 0,0 4-48 0,-1 1-16 16,1 4 0-16,0 2-336 0,4-2-64 0,3-2-16 0,5 2 0 16,1 3-128-16,4-1-16 15,5 0-16-15,2-2 0 0,2 1-48 0,5 3-16 16,4 1 0-16,6 4 0 0,4-4 0 0,3 4 0 15,1 3 0-15,2 2 0 0,3 3-32 0,1-1-16 16,2 2 0-16,0 2 0 0,-1 2 16 0,-3 2 0 0,-2-1 0 16,-3-2 0-16,-2 1 0 0,-5 1 0 0,-1 1 0 0,-5 0 0 15,-2-1 64-15,-4-1 32 0,-1-5 0 16,-4 1 0-16,-3-3 96 0,-1-3 0 0,-4 1 16 16,-1-5 0-16,-3 1 64 0,-1 0 16 0,0-3 0 15,-5 1 0-15,-3-6-80 0,-2-3-16 0,1-2 0 0,-1 1 0 16,-1-5-64-16,-2-3-32 0,1-3 0 0,-1-1 0 15,1-3-64-15,2-6-16 0,1-7 0 0,3-2 0 0,3-2-16 16,4-2-16-16,3-5 0 0,3-2 0 0,5-4-176 0,2-3 192 16,7-3-192-16,2 0 192 0,5 2-192 15,3-1 0-15,1-2 0 0,5 4 0 0,4 2 0 0,4-4 0 16,4 0 0-16,0 1 0 0,1 0 0 16,-9 10 0-16,3-1 0 0,4-4 0 0,1-3 0 0,-1 2 0 15,4 1 0-15,-8 0 0 0,0-2 0 0,-3 1 0 16,-3 3 128-16,-4 2-128 0,-6 4 160 0,-5-2-160 15,-2 4 192-15,-7 2-192 0,-4 4 144 0,-5 2-144 16,-4 1 0-16,-6 2 144 16,-6 5-784-16,-6 0-176 0,-7 4-16 0,-17 4-16 15,5 5-2080-15,2 3-400 0,-19 10-96 0,8 9-16 0</inkml:trace>
  <inkml:trace contextRef="#ctx0" brushRef="#br2" timeOffset="66278.8">9554 12938 15087 0,'0'0'656'0,"0"0"160"0,0 0-656 0,0 0-160 16,0 0 0-16,0 0 0 0,11 0 1024 0,-11 0 160 0,0 0 32 15,0 0 16-15,0 0-256 0,10 3-48 0,-10-3-16 0,0 0 0 16,0 0 0-16,0 0 0 0,5 7 0 0,-5-7 0 16,0 0-16-16,3 6 0 0,-3-6 0 0,0 0 0 15,1 10-48-15,1-3-16 0,-2-7 0 0,0 0 0 16,0 7-192-16,0-7-32 0,2 8-16 0,-2-8 0 16,0 0-144-16,6 4-16 0,3 0-16 0,2-2 0 15,0 2 80-15,2-2 16 0,1-3 0 0,1 2 0 16,-2 1-208-16,2-1-48 0,-1 0 0 0,0 2 0 0,0-1-80 15,-1 3-32-15,-2-1 0 0,-1-2 0 0,-2 0-144 0,-8-2 192 16,0 0-192-16,0 0 192 0,0 0 0 0,0 0 16 16,0 0 0-16,0 0 0 0,0 0 176 0,-8 4 48 15,-2-3 0-15,-3 0 0 0,1 4-224 0,-6-1-32 16,-3-1-16-16,1-1 0 0,-3 1-32 0,-1-1-128 16,0 4 192-16,0-3-64 0,0-1 16 0,1-1 0 15,0-1 0-15,2 0 0 0,5 1-144 0,2-1 160 16,3-2-160-16,-1 2 160 0,3 0-160 0,9 0 128 15,0 0-128-15,0 0 128 0,0 0 80 0,0 0 16 16,0 0 0-16,12-3 0 0,-1-2 16 0,4-1 0 16,3 1 0-16,0 2 0 0,4-1-112 0,0-1-128 15,3 0 176-15,-1 3-176 0,-1-1 128 0,-1 0-128 16,-1 1 0-16,-3-1 0 0,-1 1 128 0,0 1-128 16,-4-1 0-16,-2 1 0 0,-3 0 128 0,-8 1-128 15,0 0 0-15,0 0 0 0,0 0 192 0,0 0-64 16,0 0 0-16,-9 0-128 0,0 2 240 0,-4 1-64 15,-1-1-16-15,-2 1 0 0,-5 1-160 0,0 0 0 16,-1-1 144-16,1 1-144 0,-1-1 0 0,0 0 0 16,-1 1 0-16,2-1 128 0,0 2-128 0,2 0 0 15,3-4 0-15,2 2 0 0,1-1 0 0,4 1 0 0,0-1 0 0,9-2 128 16,0 0-128-16,0 0 0 0,0 0 0 0,0 0 0 16,11 2 0-16,3-2 0 0,3 0 0 0,4 0 0 15,2-2 0-15,1 1 0 0,-1-3 128 0,1 3-128 16,-1-1 0-16,1 0 0 0,1-2 0 0,-1 2 128 0,-2-1-128 0,-2 1 0 15,-2 2 0-15,-3-1 0 16,-3-2 0-16,-3 0 0 0,-3 0 0 0,-6 3 0 16,0 0 0-16,0 0 128 0,0 0-128 0,-5 0 0 0,-3 2 0 0,-3-1 0 15,-3 2 0-15,-1 0 128 0,-3-2-128 0,-1 1 0 16,-3 3 0-16,1 1 0 16,-4-4 0-16,4-1 0 0,-2 3 0 0,1 0 128 0,1 2-128 0,0-2 0 15,4-4 0-15,3 3 0 0,3 1 0 0,4-2 0 16,0 2 0-16,7-4 0 0,0 0 0 0,0 0 0 15,9 0 0-15,3 0 0 0,2-1 0 0,2-2 0 16,2 2 0-16,2 0 0 0,3-2 0 0,-2-1 0 16,0 0 0-16,2-2 0 0,0 6 0 0,-1-1 0 15,-3-2 0-15,-3 1 0 0,1 0 0 0,-6 1 0 16,1 0 0-16,-5 0 0 0,-7 1 0 0,0 0 0 16,0 0 0-16,0 0 0 0,-7 0 0 0,-4 0 0 15,-1 0 0-15,-6 2 0 0,-2-1 0 0,-3 3 0 16,-1 0 0-16,-1 0 0 0,0-3 0 0,1 3 0 15,-2 0 0-15,2-2 0 0,1-2 0 0,4 0 0 16,3 0 0-16,3 0 0 0,2 0 0 0,3-1 0 16,3-3 0-16,5 4 0 0,0 0 0 0,0 0 0 0,6-2 0 0,3-1 0 15,4-1 0-15,1 2 0 0,1 0 0 16,2-1 0-16,0-1 0 0,3 0 0 0,-1 0 0 0,0 2 0 16,-2-1 0-16,1 1 0 0,-2 0 0 0,-1 0 0 15,-3 0 0-15,0 4 0 0,-4-5 0 0,-8 3 0 16,0 0 0-16,0 0 0 0,0 0 0 0,-4 5 0 15,-4-3 0-15,-2 3 0 0,-4 1 0 16,-3 0 0-16,-3-2 0 0,0-1 0 0,-2 2 0 0,1 0 0 16,-1-1 0-16,0 0 0 0,5-2 0 0,3 1 0 0,0-3 0 15,2 1 0-15,4 0 0 0,8-1 0 0,0 0 0 16,0 0 0-16,0 0 0 0,11-2 0 0,5-3 0 0,3 1-128 16,4 1 128-16,3-1-128 15,2 2-1856-15,1-1-384 0,3 3-64 16</inkml:trace>
  <inkml:trace contextRef="#ctx0" brushRef="#br1" timeOffset="70103.55">9643 13025 11055 0,'0'0'976'0,"-7"-1"-784"16,-3-1-192-16,4-2 0 0,1 2 1472 0,5 2 240 15,-7-5 48-15,4 2 16 0,-1-1-304 0,0 0-48 16,4 4-16-16,0 0 0 0,-6-8 0 0,3 2-16 16,-1 2 0-16,4 4 0 0,-5-6-320 0,-1 1-64 15,3 1-16-15,1 0 0 0,2 4-112 0,0 0-32 16,-4-5 0-16,4 5 0 0,0 0-144 0,0 0-16 0,0 0-16 0,0 0 0 15,5-4-192-15,4 0-32 0,2 3-16 0,5-1 0 16,0-1-80-16,4-1-16 0,1 3 0 0,4 0 0 16,2 1-48-16,0 0-16 0,1 0 0 0,-2 0 0 15,0 0-96-15,-2 0-32 0,-3 1 0 16,-1-1 0-16,-4 0-16 0,-2 0 0 0,-3 1 0 0,-3 3 0 16,-8-4 32-16,0 0 0 0,0 0 0 0,0 0 0 15,-6 6 288-15,-8-2 48 0,-7 1 16 0,-1 2 0 0,-8-4-112 16,-1 4-16-16,-5 0 0 0,-2 0 0 0,-2-3-144 0,0 2-48 15,-1-1 0-15,2 0 0 0,-2 1-192 16,3-2 144-16,2-4-144 0,3 2 128 0,4-2 0 0,5 1-128 16,6-2 192-16,5 1-64 0,4-2 0 0,9 2 0 15,0 0 0-15,0 0 0 0,12-4 96 0,4-2 16 16,6 1 0-16,3 0 0 0,10-3-240 0,0 2 0 16,5-4 0-16,-2 2 0 0,1 3 0 0,1-3 0 15,-1 3 0-15,-1-1 0 0,-2 0 0 0,-3 3 0 16,-5 2 0-16,-5 2 0 0,-6-3 0 0,-3 2 128 15,-3 0-128-15,-11 0 0 0,0 0 0 0,0 0 0 16,-9 5 128-16,-5 1-128 0,-5 0 128 0,-5-1 0 16,-4 3-128-16,-5-2 192 0,-4 2-192 0,0 1 144 15,-1 1-144-15,0 0 128 0,-2-2-128 0,3-2 0 16,5 1 0-16,3 0 128 0,4 0-128 0,4-4 0 16,9 0 0-16,2-1 0 0,10-2 0 0,0 0 0 15,0 0 0-15,14 4 0 0,5-4 128 0,6-1-128 16,3-2 0-16,4 1 128 0,3-2-128 0,2 2 0 15,0 0 0-15,1 1 0 0,-1-3 0 0,-1 0 0 0,-3 1 0 16,-4 1 0-16,-5 1 0 0,-5 1 0 0,-4 0 0 16,-4 1 0-16,-11-1 0 0,0 0 0 0,0 0 0 0,-9 12 0 15,-8-6 0-15,-6 6 0 0,-5-2 0 0,-2 1 0 16,-4 1 128-16,1-4-128 0,-2 3 0 16,1-4 128-16,0 5-128 0,2-3 0 0,1 1 0 0,6-4 0 15,5 2 0-15,4-2 0 0,7-2 128 0,9-4-128 16,0 0 0-16,0 0 0 0,16 0 0 0,5-3 0 0,7 1 0 15,5-6 0-15,4 1 144 0,1 2-144 0,-2-1 0 0,4 1 0 16,1 0 0-16,0-2 128 0,0 2-128 0,-7 1 0 16,-1 1 0-16,-6-1 0 0,-6-2 0 0,-6 3 0 15,-4 3 0-15,-11 0 0 0,0 0 0 0,0 0 0 16,-9 4 0-16,-5 4 0 0,-5-2 0 16,-5 1 0-16,-7-2 0 0,-2 0 128 0,-4 5-128 0,-1-1 0 15,1 2 0-15,-1-1 128 0,0-2-128 0,-2-2 0 16,2 3 0-16,1-2 128 0,3-3-128 0,6-1 0 15,7 1 0-15,7-3 0 0,14-1 0 0,0 0 0 16,0 0 0-16,0 0 128 0,15-8-128 0,5 1 0 16,4-3 128-16,3 1-128 0,2-2 0 0,2 3 0 15,1 0 0-15,1 2 128 0,0-5-128 0,0 3 0 16,0-2 0-16,-4 2 0 0,-4 1 0 0,-6 1 0 16,-5 4 0-16,-5-1 0 0,-9 3 0 0,0 0 0 15,0 0 0-15,0 0 0 0,-14 3 0 0,-5 1 0 16,-5 1 0-16,-4 1 0 0,-2-3 0 0,-2 1 0 15,-2 1 0-15,-1 2 0 0,0 0 0 0,0 0 0 16,1-2 0-16,2-1 128 0,3 1-128 0,6 0 0 0,5-2 0 16,7-2 0-16,11-1 0 0,0 0 0 0,0 0 0 0,0 0 128 15,18-5-128-15,7-1 128 0,3-1-128 16,5 1 128-16,1-3-128 0,3 1 0 0,0-3 0 16,0 3 0-16,-1 1 0 0,-2 3 0 0,-2 0 0 0,-6-1 0 15,-1 1 0-15,-9 4 0 0,-4 3 0 0,-12-3 0 16,0 0 0-16,0 0 0 0,0 0 0 0,-13 6 0 0,-5 0 0 0,-4 3 144 15,-4-2-144-15,-2-1 0 0,-3 4 128 0,1-2-128 16,-1 0 0-16,3-3 0 0,4 0 0 0,6 1-304 16,4-2 64-16,14-4 16 15,0 0-2592-15,0 0-512 0,0 0-96 0</inkml:trace>
  <inkml:trace contextRef="#ctx0" brushRef="#br1" timeOffset="77786.59">2185 15880 13823 0,'0'0'1216'16,"0"0"-960"-16,-5-4-256 0,0-1 0 0,0 3 736 0,5 2 96 15,0 0 32-15,-8 2 0 0,2 0 80 0,6-2 16 16,0 0 0-16,0 0 0 0,0 0-224 0,-4 7-32 16,4-7-16-16,-1 8 0 0,-2 2 16 0,2 0 0 15,1 4 0-15,1 1 0 0,0 2 32 0,1 3 16 16,0 3 0-16,2 5 0 0,2-3-176 0,1 5-48 16,0 1 0-16,2 0 0 0,2 3-208 0,-1 3-64 15,4-1 0-15,-2 2 0 0,2 0 32 0,2-2 0 16,1-5 0-16,1 1 0 0,4 2 32 0,2-2 0 15,0 0 0-15,5-5 0 0,1-1 64 0,0-1 32 16,3-1 0-16,1-3 0 0,1-3 64 0,-1 0 16 16,0-4 0-16,2 0 0 0,0-1-48 0,2-5 0 15,0 1 0-15,4-2 0 0,1 2-80 0,3-4-32 16,2 1 0-16,3-1 0 0,4-4-80 0,1-1-32 16,-1-2 0-16,27-4 0 0,-6 0-32 0,-2 0-16 15,0-2 0-15,-3 3 0 0,-4-4-176 0,-1 2 128 16,-1-5-128-16,-1 4 128 0,2-3-128 0,1 5 128 0,0 1-128 15,1-5 128-15,-3-3-128 0,-1 3 0 0,0-2 0 0,0 4 128 16,-2-4-128-16,3 2 192 0,1 1-192 0,-3-2 192 16,0 2-192-16,1-3 160 0,1 3-160 0,-2-2 160 15,-2 3-160-15,2-1 160 0,1 4-160 0,0-1 160 16,1 1-160-16,-2 1 0 0,-4 2 0 0,1-1 128 16,-1-2-128-16,0 4 0 0,2-1 0 0,0 2 0 15,2 2 0-15,-1-2 0 0,-1 0 0 0,-3 0 0 0,0 2 0 16,0 3 0-16,-2 0 128 0,2 3-128 0,0 1 0 0,-1 2 0 15,0 2 0-15,-2 2 0 0,-2-1 0 0,0 3 0 16,-3-2 0-16,1 2 0 0,1 0 0 0,-2 1 0 16,-2 0 0-16,-2 1 0 0,-3 3 0 0,-2-3 0 15,-5 0 0-15,-3 1 0 0,-2 2 0 0,-4 3 0 16,-4 1 0-16,-2 0 0 0,-3-3 160 0,-4 1-160 16,-4 0 192-16,-2-1-192 0,-2-2 256 0,-3-1-64 15,-1-2-16-15,-1-2 0 0,1 0 16 0,-4-1 16 16,0-3 0-16,-1-1 0 0,0-1 32 0,-1-1 0 15,0 0 0-15,4-9 0 0,0 0 0 0,0 0 0 16,0 0 0-16,0 0 0 0,0 0-32 0,0 0 0 0,8-11 0 0,-1 1 0 16,2-2 48-16,3-5 0 0,0-2 0 0,5-1 0 15,3-3-112-15,3 0-16 0,2-1 0 0,5-3 0 16,1 2-128-16,5-2 0 0,2 1 0 0,3 4 0 16,2-5 0-16,3 3 0 0,1-4 0 0,1 5 0 15,0 4-128-15,5 0 128 0,4 2 0 0,2-1 0 16,1-1 0-16,3 2 0 0,-4-1 0 0,2 0 0 15,0 0-144-15,2 4 144 0,-2 2 0 0,2 3 0 16,2 2 0-16,0 0-128 0,2 3 128 0,-1 0 0 16,-2 1 0-16,6 1 0 0,1 2 0 0,4 2 0 15,0 1 0-15,4 0 0 0,0-2 0 0,-1 0 0 16,1 2 0-16,4-2-128 0,3-1 128 0,1 0 0 0,0-1 0 0,-1-1 0 16,-3 0 0-16,1-2 0 0,4-1 0 0,-4-1 0 15,-1-1 0-15,-1-3 0 16,1 2 0-16,-1-2 0 0,1 3 0 0,-3-5 0 0,-2 1 0 15,-1-1 0-15,1-3 0 0,2-4 0 0,-1-8 0 0,-1 1 0 16,2-7 0-16,-2-6 0 0,-2-3 0 0,2-5 176 16,1-2-176-16,-2-3 160 0,1-2-160 0,-5 1 128 15,-3 1-128-15,-7 5 128 0,-6-3-128 0,-6 6 128 16,-3 6-128-16,-4 6 128 0,-3 3-128 0,-5 6 160 16,-6 4-160-16,-6 3 160 0,-7 4-160 0,-6 2-224 15,-6-1 48-15,-6 4 16 16,-4 2-2560-16,-15 2-512 0</inkml:trace>
  <inkml:trace contextRef="#ctx0" brushRef="#br1" timeOffset="78672.08">5566 18430 2751 0,'0'0'128'0,"-5"11"16"0,0 1-144 0,-1-3 0 0,-1 2 0 16,2-2 0-16,-1 1 3760 0,2-2 720 0,2 1 128 0,2-9 48 15,0 0-2416-15,0 0-464 0,0 0-112 16,0 0 0-16,0 0-160 0,0 0-32 0,0 0 0 0,0 0 0 16,8-13-288-16,3-4-64 0,-1-3-16 0,3-1 0 15,2-5-320-15,3 2-64 0,2 1-16 0,0-7 0 16,1-2-224-16,1-1-48 0,1-2-16 0,-1-3 0 15,2 0-128-15,0-1-32 0,-2 1 0 0,-3-2 0 16,1 2-96-16,1 3-32 0,0 0 0 0,-2 7 0 16,-1 5-128-16,-4 6 0 0,0 3 0 0,-5 6 128 15,0 0-128-15,-9 8 0 0,0 0 0 0,10 12 0 16,-4 2 0-16,-1 6 0 0,-1 4 128 0,-1 8-128 16,-3 2 0-16,0 3 0 0,-1 3 0 0,-1 0 0 15,1 1 0-15,2-4 0 0,3-4 0 0,0-5 0 16,0-4 0-16,0-2 0 0,-1-3 0 0,2-7 0 15,2-1 0-15,-1-4 0 0,-6-7 0 0,12 4 0 0,-1-2 176 0,2-3-48 16,1-4-128-16,2-4 192 0,3-7 144 0,2-1 32 16,2-1 0-16,1-3 0 0,-3-7-32 0,2-1 0 15,-1-3 0-15,-1-4 0 0,4-1-160 0,-1-6-48 16,-1-3 0-16,3-2 0 0,3-1-128 0,-3 4 160 16,-1 3-160-16,-1 4 160 0,1 7-160 0,-2 5 0 15,-2 5 0-15,-2 6 0 0,-5 5 0 0,1 5 0 16,-3 9 0-16,-3 2 0 0,0 9 0 0,-3 6 0 15,-1 8 0-15,-2 3 0 0,-3 3 0 0,-2 7 0 16,-1 4 0-16,3 1 0 0,-2-1 0 0,1-2 0 16,0-1 128-16,2-2-128 0,-1-7 0 0,0-3 0 0,-1-2 0 15,1 0 128-15,2-3 0 0,0-2 0 0,1-4 0 0,0 2 0 16,1-4-128-16,1-2 0 0,0-3 144 0,-1-2-144 16,1 1 0-16,-5-12 0 0,11 6 0 0,1-2 0 31,-1-1-1280-31,1-3-208 0,2 0-48 0,1-3-10832 0,3-2-2160 0</inkml:trace>
  <inkml:trace contextRef="#ctx0" brushRef="#br1" timeOffset="79010.53">7150 17691 18431 0,'0'0'1632'0,"-4"-3"-1312"16,3-4-320-16,1 7 0 0,6-9 3024 0,2 4 544 15,5-1 96-15,1 1 32 0,2 0-2016 0,5-3-400 16,1 0-64-16,5 1-32 0,5-3-464 0,1 2-80 16,0-2-32-16,1 2 0 0,-1-2-304 0,-1 4-64 15,-3-2-16-15,-1 3 0 0,0 1-224 0,-1-1 0 0,-5 3 0 16,0 0 0 0,-2 1-1360-16,-3 0-368 0,-3 1-80 0,-4 0-13728 0</inkml:trace>
  <inkml:trace contextRef="#ctx0" brushRef="#br1" timeOffset="79209.67">8034 17144 27647 0,'0'0'2448'0,"0"0"-1952"0,-2 16-496 0,-2 2 0 15,-2 4 2064-15,0 2 320 0,-2 6 64 0,-1 2 16 16,0 7-1264-16,0 1-256 0,6-2-48 0,-4 1-16 15,0 1-624-15,3-1-128 0,1-1-128 0,2-2 176 16,0-2-176-16,3-2-272 0,3 0 64 0,-1-1-11552 16,1 1-2304-16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2:03.82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2115 12419 14735 0,'-1'-15'640'0,"0"7"160"0,-1-2-640 0,1 2-160 16,1-1 0-16,0 9 0 0,0-7 1264 0,0 7 208 16,1-8 64-16,-1 8 0 0,0 0-368 0,0 0-64 15,0 0-16-15,0 0 0 0,0 0-448 0,4 7-112 16,-1 0-16-16,2 3 0 0,-1 3-240 0,1 0-48 15,-2 3-16-15,4 1 0 0,-2 1 48 0,5 16 0 16,-2-1 0-16,-2-3 0 0,0 2-96 0,0 3-16 16,-4-1 0-16,1 4 0 0,-2 4 48 0,1 0 16 15,-2 6 0-15,0 2 0 0,-3 1 96 0,-1 3 16 16,-1 3 0-16,-3-1 0 0,3-1-80 0,-1 0-16 0,-1-2 0 0,3 0 0 16,1-3-32-16,0-7 0 0,2 2 0 0,0-7 0 15,-1-4 144-15,2-2 32 0,0 1 0 0,2-4 0 16,-2-3 96-16,0 0 32 0,0-1 0 0,2-3 0 15,2 1-208-15,0-1-32 0,-2 2-16 0,5-1 0 16,-2-4-112-16,1 0 0 0,2 0-128 0,2-1 192 16,-1-3-48-16,3-1-16 0,2 0 0 0,3 0 0 15,1-2 0-15,3-4 0 0,0 3 0 0,4-4 0 16,3 0-128-16,4 0 192 0,3-2-192 0,4 0 192 16,1 2-192-16,4-5 192 0,1-2-192 0,1 3 192 15,-1 1-64-15,0-2-128 0,6 2 192 0,0 0-64 16,1 0-128-16,4 5 160 0,2-3-160 0,7 3 160 15,-2-4-160-15,0 0 0 0,2 3 144 0,1 0-144 16,8-1 128-16,0 3-128 0,4-2 128 0,0 2-128 16,-2-5 128-16,2 0-128 0,1 1 128 0,6 1-128 15,4 4 128-15,-2-3-128 0,0 2 160 0,-1-4-160 0,2 3 176 16,5 0-176-16,5 3 192 0,-3-5-192 0,-2 1 144 0,-2-2-144 16,3 0 0-16,4 3 144 0,4-2-144 0,-3 0 128 15,-4-3-128-15,5-1 128 0,2 2-128 0,0 1 192 16,-1-1-192-16,0-1 192 0,-3 0-32 0,4 1 0 15,5-1 0-15,-4 1 0 0,-3 6 32 16,0-4 0-16,1-2 0 0,2 4 0 0,2-2-32 0,-2 2 0 16,-2-5 0-16,2 2 0 0,3 1-160 0,1-4 128 15,-1 3-128-15,0-3 128 0,3 1 0 0,-1 0-128 16,0-3 192-16,-3 3-64 0,-2-1 16 0,4 0 0 16,2 3 0-16,-2-4 0 0,-4 3-144 0,0 3 128 0,1-3-128 0,0 0 128 15,-1 0-128-15,-1 1 0 0,1-2 144 0,0 0-144 16,2-1 0-16,-2-2 144 15,-1 1-144-15,-4 0 0 0,-3-1 176 0,3 1-176 0,0 0 160 16,-1-1-160-16,-3 2 176 0,1 0-176 0,2 2 192 0,-2-1-192 16,-1-1 144-16,-1 2-144 0,-2 0 0 0,1 0 144 15,3-1-144-15,-3 1 0 0,-3 0 0 0,-2 0 0 16,0-2 128-16,-1 2-128 0,2-1 128 0,-2-1-128 16,0 2 0-16,-6-1 0 0,0-2 0 0,-1 4 0 15,1 2 0-15,0 4 0 0,-1-4 0 0,-4-2 0 16,-4-3 0-16,-1 1 0 0,-2 6 0 0,0-4 0 15,-2 2 0-15,0 1 0 0,-1-4 0 0,-6 2 0 16,-4-2 0-16,-2-2 0 0,0-1 0 0,-3 5 0 16,-4 2 0-16,1 2 0 0,1-2 0 0,-3 0 0 15,-3-4 0-15,-1-1 128 0,-3 0-128 0,-4 2 0 0,-2-5 0 16,-3 2 0-16,-4-2 0 0,2 2 0 0,-3-1 128 0,-3 1-128 16,0 1 0-16,-3-2 128 0,-1-1-128 0,-2 1 160 15,0-1-160-15,-2-1 160 0,-2 0-32 0,1 0 0 16,-2-1 0-16,-1-2 0 0,-2-2 0 0,2-1 0 15,1-2 0-15,2-2 0 0,-2 1 112 0,0-4 16 16,-1-5 0-16,1 1 0 0,2-1-16 0,-1-4 0 16,-2-7 0-16,4-3 0 0,0-2 0 0,-1-5 0 15,-2-5 0-15,4-4 0 0,2 0-32 0,-1-6 0 16,1-3 0-16,0 0 0 0,-2-5-32 0,1-2-16 16,1-2 0-16,0 1 0 0,-5-2 16 0,2 1 0 15,-3 9 0-15,0-1 0 0,-1 2 96 0,0 0 32 16,0 6 0-16,1-1 0 0,1 2-176 0,0 2-128 15,-2 0 144-15,-1-1-144 0,0 5 0 0,2 0 0 16,-3 2 0-16,-1 3 0 0,0 1 0 0,-1 3 0 16,-1 1 0-16,0 6 0 15,0-1-864-15,-3 5-64 0,-1-1-16 0,-1 6-13968 0,-2 7-2784 0</inkml:trace>
  <inkml:trace contextRef="#ctx0" brushRef="#br0" timeOffset="20493.61">16647 10697 13823 0,'-2'-33'608'0,"4"14"128"0,-1 1-592 0,0-5-144 0,-2-5 0 0,0 1 0 0,-2-3 1312 0,-2-1 224 16,-3-2 64-16,-2 1 0 0,-2-1-848 0,-4-1-176 16,0 0-16-16,-5-1-16 0,-3 2-112 0,-1 0-32 15,-6 0 0-15,-3 5 0 0,-4-1 32 0,-10 4 0 16,-8-2 0-16,-5 4 0 0,-4 3 112 0,-4 2 32 16,-1 3 0-16,-1 7 0 0,0 2-176 0,-4 3-16 15,-3 2-16-15,2 1 0 0,1 2-112 0,0 7 0 16,0 3-16-16,-5 6 0 0,-5 8-240 0,-3 4 176 15,3 3-176-15,-1 7 160 0,0 3-160 0,2 7 0 16,-1 2 0-16,0 3 0 0,-1 1 0 0,3 10 128 16,6 8-128-16,2 4 0 0,1 8 0 0,3 4 0 15,1 0 128-15,6 10-128 0,6 3 0 0,4 5 0 0,7 4 144 16,5 0-144-16,7 0 0 0,5 1 0 0,6 3 0 0,8-9 0 16,6-5 0-16,7-2 0 0,3 1 0 0,10-3 0 15,4-2 0-15,7-4 0 0,4-4 0 0,4 0 0 16,0 1 0-16,10-7 0 0,6 0 0 0,10-10 0 15,9-5 0-15,6-6 0 0,2-5 0 0,6-5 0 16,4-2 0-16,7-7 0 0,9-1 0 0,2-7 0 16,1-8 176-16,4-8-48 0,11-7 0 0,2-7 0 15,3-10 128-15,4-9 0 0,2-11 16 0,2-7 0 16,1-8 208-16,1-8 32 0,1-3 16 0,-5-8 0 16,-7-12 288-16,-6-12 48 0,-3-9 16 0,-7-7 0 15,-1-6 80-15,-10-10 32 0,-11-13 0 0,-12-5 0 16,-11 3-352-16,-12 3-80 0,-12 5-16 0,-12 6 0 15,-6 6 32-15,-11 7 0 0,-7 6 0 0,-8 7 0 16,-8 5-224-16,-4 9-32 0,-5 11-16 0,-3 7 0 0,-5 3-304 0,2 9-304 16,3 2 64-16,2 5 16 15,2 5-3104-15,7 1-640 0</inkml:trace>
  <inkml:trace contextRef="#ctx0" brushRef="#br0" timeOffset="21348.39">27323 10130 15663 0,'13'-36'688'0,"-3"13"144"16,0-3-656-16,0 0-176 0,0-3 0 0,0 1 0 15,-1-5 2784-15,1 2 528 0,-1 2 96 0,4-1 32 0,0-3-2320 0,-1 1-464 16,1-1-80-16,-3 2-32 0,-2 0 16 0,-3-2 0 16,-2-1 0-16,-6 3 0 0,-5-1 0 0,-2 0 0 15,-8 0 0-15,-4-1 0 0,-8-2-384 0,-6-1-176 16,-9 1 160-16,-5-1-160 0,-3-5 0 0,-2 3 0 16,-1-1 0-16,-2 2 0 0,-2 3 176 0,-5 2 32 15,-4-1 16-15,-6 6 0 0,-6 0 224 0,0 7 32 16,-2 5 16-16,-3 6 0 0,-4 3-368 0,-3 4-128 15,-4 5 0-15,2 8 144 0,1 7-144 0,-9 4 0 16,-9 8 0-16,0 7 128 0,2 9-128 0,-6 5 0 16,-5 2 0-16,3 7 0 0,2 3 0 0,6 6 0 15,4 3 0-15,5 5 0 0,0 3 0 0,6 1 0 16,7 7 0-16,4 2 0 0,3 7 0 0,3 2 0 0,1 6 0 0,7 3 0 16,8 3 0-16,8 3 0 0,8-1 0 0,10 6 0 15,6-1-144-15,10 3 144 0,7-2 0 0,10-5 0 16,6 3 0-16,10-3 0 0,11-1 0 0,8 4 0 15,7 2 0-15,10-3 0 0,4-3 0 0,4 3 0 16,3 4 0-16,0-2 0 0,-3-2 0 0,3-3 0 16,6 0 0-16,4 4 0 0,6-4 0 0,3-2 0 15,2-8-160-15,3-3 160 0,2-3-128 0,7-2 128 16,6-4 0-16,1-10 0 0,0-2 0 0,7-8 0 16,6-5 0-16,4-4 0 0,-2-11 0 0,5-4 0 15,1-2 0-15,3-10 0 0,3-11 192 0,-1 1-64 16,-1-3 0-16,-3-5 16 0,0-9 0 0,-4-3 0 15,-3-7 64-15,0-1 16 0,2-4 0 0,-4-9 0 0,-7-15 32 16,-2-7 0-16,0-8 0 0,-1-8 0 0,-1-11 0 16,-7-14 0-16,-3-10 0 0,1-9 0 0,-1-11 256 0,-3-9 48 15,-2-7 16-15,-10-5 0 0,-9-8-176 0,-5-2-16 16,-7-2-16-16,-9-3 0 0,-11-4-64 0,-10 4-16 16,-8 3 0-16,-11 1 0 0,-9 0 208 0,-8 1 32 15,-9 0 16-15,-9 3 0 0,-9-2-176 0,-6 3-48 16,-7 5 0-16,-4 4 0 0,-6 3-320 0,-9 3 128 15,-7 8-128-15,1 5 0 0,-5 3-144 0,-1 10-112 16,-2 6 0-16,-5 5-16 16,-3 11-1440-16,-4 4-272 0,-3 10-64 0,-9 6-16704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2:31.452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26957 9745 31327 0,'-10'-16'2784'0,"1"-1"-2224"0,-1-2-560 0,1 0 0 31,-2 1-432-31,1 1-192 0,-1 3-32 0,-3 0-16 0,-3 2 672 0,2 1 0 0,-1 0 0 0,0 3 0 16,-4-2 0-16,1 1 0 0,-5-5 0 0,-2 0 0 16,-2 4 0-16,-1-1 0 0,-1-5 0 0,-5 5 0 15,-3 2 144-15,-3 3-144 0,-2-2 192 0,-4 4-192 16,-2 0 304-16,-7 4-48 0,0 2-16 0,-1 0 0 15,-2 0-112-15,1 5 0 0,-5 6-128 0,-1 5 192 16,-1 8-192-16,-6 5 176 0,-6 4-176 0,-3 9 160 16,-1 1-160-16,-1 6 0 0,1 3-160 0,1 4 160 15,-4 4 0-15,3 2 0 0,-1 2 0 0,7 3 0 0,6 1 0 16,8 1 0-16,6-1 0 0,7 1 0 16,6 0 0-16,7-1 0 0,9-3 128 0,5 3-128 0,6 1 0 0,6 2 0 15,5-2 0-15,11-4 0 0,4-3 128 0,12-7-128 16,5-2 0-16,6-2 0 0,8 1 192 0,4-5-32 15,6-8 0-15,8 0 0 0,10 2 160 0,7-8 48 16,5-8 0-16,3-2 0 0,1-6 80 0,10-1 0 16,7 0 16-16,1-8 0 0,-1-2-240 0,6-2-48 15,-1 6-16-15,4-6 0 0,4-5-160 0,-3-2 128 16,-4 0-128-16,0-4 128 0,1-3 0 0,-2-6 0 16,-4-8 0-16,-2-4 0 0,-2-9 320 0,-1-7 64 0,-1-3 16 15,-6-11 0-15,-7-9 48 0,-5-1 0 0,-6-1 0 16,-7-5 0-16,-5-4-224 0,-11 0-32 15,-10 1-16-15,-11-4 0 0,-7-1 16 0,-9 6 0 0,-10 2 0 16,-10 2 0-16,-10 2-16 0,-7 1 0 0,-11 0 0 0,-7 1 0 16,-6 2-304-16,-6 8 128 0,-4 8-128 0,-11 2 0 31,-3 3-752-31,-6 0-256 0,-1 6-48 0,-3 4-11184 0,-4 5-2240 0</inkml:trace>
  <inkml:trace contextRef="#ctx0" brushRef="#br0" timeOffset="825.98">27784 12630 3679 0,'8'-23'160'0,"-6"9"32"0,1-1-192 0,-1 0 0 0,2-1 0 0,0 5 0 16,0-2 4912-16,0 1 928 0,-2-5 192 0,1 6 48 16,-2-2-4672-16,0 1-944 0,-1 1-176 0,-1-4-32 15,-1 1-80-15,-2 0-16 0,-1 1 0 0,-7-3 0 16,-2-2 160-16,-4-1 16 0,-3-4 16 0,-3 1 0 15,-2 1 80-15,-4-4 16 0,-6-1 0 0,2 0 0 16,-9-2-128-16,-2 3-32 0,-3-2 0 0,-4 2 0 16,-5-4 32-16,-2 2 0 0,-3-2 0 0,-3 3 0 15,1-2-64-15,-2 7-16 0,-2 2 0 0,-6 2 0 0,-5 2-48 16,0 3-16-16,0 5 0 0,1 3 0 0,0 4-176 16,-2 4 128-16,-1 1-128 0,-2 8 128 0,0-5-128 0,5 14 0 15,-2 6 0-15,1 5 0 0,-1 3 0 0,0 2 128 16,-2 2-128-16,5 9 128 0,3 5-128 0,7 4 0 15,3 1-160-15,3 5 160 0,3 5 0 0,2-1 0 16,4 0 0-16,7-4 160 0,8 2-160 0,7 3 0 16,7-2 0-16,8 0 0 0,7-1 0 0,7-2 0 15,3-1 0-15,7 2 0 0,4-2 0 0,7 1 0 16,6-1-160-16,5 1 160 0,9 2 0 0,3-8 0 16,4 2 0-16,6-5 0 0,5-1 0 0,4-1 0 15,6-3 128-15,11-4-128 0,10-6 256 0,0-5-48 16,3-2-16-16,8-5 0 0,8 0 208 0,4-6 48 0,0-8 0 0,5 0 0 15,2-4-128-15,3-4 0 0,-1-10-16 0,2-7 0 16,2-11 112-16,1-7 32 0,1-6 0 0,-4-13 0 16,-3-9-96-16,-1-8-16 0,1-3 0 0,-10-10 0 15,-9-6 176-15,-12-3 16 0,-12-1 16 0,-8 0 0 16,-11 2 96-16,-12 1 0 0,-8-2 16 0,-16 1 0 16,-11-2-176-16,-11 3-32 0,-9 7-16 0,-11-3 0 15,-12-3-160-15,-7 5-16 0,-8 4-16 0,-10 3 0 31,-11 1-944-31,-13 1-176 0,-13 1-32 0,-13-179-16 16,-10 365-2176-16,-14-182-432 0</inkml:trace>
  <inkml:trace contextRef="#ctx0" brushRef="#br0" timeOffset="2175.4">8026 18263 13823 0,'0'0'608'0,"0"0"128"0,0 0-592 0,5-7-144 16,-1-2 0-16,-4 9 0 0,2-6 768 0,-2 6 112 16,2-12 16-16,-2 12 16 0,0 0 112 0,0 0 0 15,-4-9 16-15,4 9 0 0,0 0-16 0,-3-9 0 16,3 9 0-16,-7-5 0 0,-4 0-112 0,1 0-16 16,0 4-16-16,0 1 0 0,-4 1-176 0,-1 3-16 15,-3 1-16-15,-2 3 0 0,-3 3-208 0,-1 4-32 16,-2 2-16-16,-2 3 0 0,-4 3-160 0,2 7-16 15,-1 2-16-15,3 5 0 0,0 5-64 0,2 9-16 16,-1 2 0-16,3 3 0 0,-2 5-16 0,1 7-128 16,-3 3 192-16,3 5-64 0,1 4-128 0,3-1 0 0,2 2 0 15,3-4 128-15,2-2-128 0,2-3 0 0,3-1 0 16,5 0 0-16,6-3 0 0,3-3 0 16,2-6 144-16,4-3-144 0,-1-4 0 0,4-2 0 0,1-6 0 0,2 0 0 15,2-8 0-15,1 0 0 0,2-2 0 0,0-3 0 16,1-3 0-16,3 0 0 0,-1-3 0 0,1-1 0 15,-1-5 0-15,3-1 0 0,1-4 0 16,3-1 0-16,1-4 0 0,1-2 128 0,3-4-128 0,1-4 176 16,-2-2 48-16,1-7 16 0,1 1 0 0,1-5 0 15,5-4-16-15,1-3 0 0,-1-5 0 0,0 1 0 16,3-4-16-16,-1-1 0 0,-2-1 0 0,0-2 0 16,-8-2 48-16,-3 0 0 0,2-3 0 0,-6 1 0 15,-1-3 0-15,-1-3 16 0,-4-1 0 0,-2-6 0 16,-3-2 64-16,-3-1 16 0,-1-2 0 0,-4-1 0 0,-1-6-32 15,-2-1-16-15,-2-3 0 0,-2-4 0 0,0-5-96 16,-3 0-16-16,-3 4 0 0,1 1 0 0,-3 5 32 0,-3 4 0 16,-3 4 0-16,-1 5 0 0,0 1 48 0,-4 11 16 15,1 3 0-15,-3 4 0 0,-3 2-64 0,-1 6-16 16,-3-2 0-16,-3 5 0 16,-3 3-208-16,-2 3 144 0,-4 1-144 0,-5 2 128 15,2 3-1040-15,2-2-224 0,1 3-32 16,5 2-16-16,4 2-1696 0,5 2-352 0</inkml:trace>
  <inkml:trace contextRef="#ctx0" brushRef="#br0" timeOffset="3523.71">13025 18374 2751 0,'0'0'256'0,"0"0"-256"0,0 0 0 0,0 0 0 0,0 0 2224 0,0 0 400 15,0 0 64-15,0 0 32 0,0 0-1712 0,0 0-352 16,0 0-64-16,9-3-16 0,-9 3 64 0,9-5 0 15,-1-2 0-15,-8 7 0 0,6-8 160 0,-6 8 32 16,6-10 16-16,-6 10 0 0,5-9 64 0,-5 9 16 16,0 0 0-16,6-9 0 0,-6 9-96 0,0 0-32 15,0 0 0-15,-4-9 0 0,4 9-224 0,0 0-32 16,-9-5-16-16,0 1 0 0,-3 3-32 0,0 5-16 0,-3-2 0 0,-2 2 0 16,-2 4-192-16,0 2-32 0,-1-2-16 15,-2 3 0-15,-1 2-240 0,0 0 144 0,0 3-144 0,0 2 128 16,0 1 16-16,-1 5 0 0,-2 0 0 0,-1 4 0 15,2 0-144-15,-3 4 128 16,-2 1-128-16,2 3 128 0,-3 0-128 0,0 5 192 0,1 5-192 0,0-3 192 16,2 4-192-16,4-1 160 0,0 6-160 0,5 4 160 15,1 4-160-15,2-4 0 0,0-3 0 0,2 2 128 16,3 3-128-16,1-1 0 0,1 2 0 16,1-2 0-16,2-1 128 0,1 1-128 0,1 0 0 0,0 3 128 15,0-5-128-15,3-1 0 0,0 0 0 0,1-1 0 16,0-1 0-16,1-1 0 0,0-1 0 0,2-1 0 15,1 1 0-15,1-4 0 16,0-3 0-16,3-5 0 0,-1 0 0 0,2-2 0 0,0-2 0 0,1-1 0 0,2-3 0 16,0-3 0-16,1-4 0 0,1 0 0 0,1-3 0 0,1 1 0 15,0-6 0-15,3-1 0 0,1-5 0 0,6-3 0 16,1-1 0-16,1-5 0 0,2-2 0 0,-1-6 0 16,-1 0 0-16,0-6 0 0,0-1 0 0,-1 0 0 15,1-3 0-15,1-1 0 0,2-4 0 0,-2 2 0 16,0-4 0-16,2 4 0 0,0-2 0 0,4-5 0 15,-1 0 0-15,2-4 0 0,-1-2 208 0,1-4-32 16,-3 0-16-16,0-4 0 0,-3-3 96 0,2-2 32 16,0 1 0-16,0-3 0 0,-1-2-64 0,1-2-16 15,-3-5 0-15,-1 0 0 0,-2-9 0 0,1 0 0 0,-1-1 0 16,0 2 0-16,-5 0-64 0,-3-2-16 0,-5-2 0 0,0 0 0 16,-3-1 48-16,-3 5 0 0,-4-1 0 0,-3 7 0 15,-4 0 64-15,-2 3 16 0,-3 0 0 0,-4 4 0 16,-7 0-64-16,-2 1-16 0,-3 0 0 0,-2 4 0 15,-4 3-16-15,-3 0 0 16,-3 4 0-16,-2 3 0 0,-2-2 32 0,-1 6 0 0,0 4 0 0,-3 3 0 16,-9-1-32-16,1 4 0 0,-6 0 0 0,3 5 0 15,3 2-160-15,6 6 0 0,4-1 0 0,5 6-176 32,2-1-1104-32,8 5-240 0,5 2-32 0,4 2-14704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3:00.46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26038 17991 24927 0,'-12'-11'1104'0,"6"6"240"0,-3 0-1088 0,0-2-256 0,0 4 0 0,-1 3 0 16,-1 2 416-16,-3 6 32 0,-2 1 0 0,-1 6 0 15,-5 5 112-15,0 6 16 0,-1-1 16 0,1 7 0 0,-1 1-48 0,9-15-16 16,-3 2 0-16,-2 0 0 0,-2-1-48 0,-5 4-16 16,1 1 0-16,-1-1 0 15,3 0 0-15,-13 18 0 0,9-9 0 0,10-7 0 0,7-6-80 0,6-4-32 16,6-3 0-16,5-3 0 0,6-7 192 0,7 0 32 15,7-4 16-15,3 0 0 0,4-5-16 0,1 0-16 16,1-2 0-16,4 0 0 0,0-2-288 0,0 3-48 16,0-1-16-16,-1 1 0 0,1 0-208 0,-2 2 0 15,-4 4 128-15,-1 1-128 0,0-1 0 0,-5 4 0 16,-6-1 0-16,-4 3 0 16,-4-2-1664-16,-14-2-256 0,7 8-64 0,-7-8-13840 0</inkml:trace>
  <inkml:trace contextRef="#ctx0" brushRef="#br0" timeOffset="396.37">25620 18394 13823 0,'-18'-11'1216'0,"9"3"-960"0,4 2-256 0,5 6 0 16,1-13 3920-16,5 3 752 0,7-3 128 0,5 6 48 15,6-3-3888-15,5-1-768 0,4-1-192 0,4-5 0 16,1-3 400-16,7-1 48 0,2-1 0 0,2 0 0 15,7 2 192-15,4-2 64 0,2-1 0 0,1 2 0 16,-2-1-128-16,0 3-32 0,0-2 0 0,-3 5 0 16,1-1-160-16,-3 6-16 0,-2 3-16 0,-2 1 0 15,-5 3-352-15,-5 4 144 0,-2 2-144 0,-7 5 0 0,-7-2 0 16,-4 5 0-16,-7-1 0 0,-5 5 0 16,-3 0 0-16,-7 5 0 0,-7 3-128 0,-4 7 128 0,-4 3 0 15,-7-1 0-15,-7 0 0 0,1 1 0 0,-3-2 0 16,2 3 0-16,-1-2 0 0,4-6 160 0,3 1 0 0,6-5 0 15,4-3 0-15,5 0 0 0,6-5 176 0,4-3 48 16,5 0 0-16,9-5 0 0,5 0 240 0,10-4 48 16,5-3 16-16,6-3 0 0,0-2-176 0,6-4-16 15,3-2-16-15,5-2 0 0,0 0-160 0,2-2-48 16,5-1 0-16,-5 2 0 0,-2-1-272 0,-5 1 0 16,-5-1 0-16,-4-1 0 15,-4 3-640-15,-5 0-128 0,-5-2-16 0,-3 6-12320 16,-5 2-2448-16</inkml:trace>
  <inkml:trace contextRef="#ctx0" brushRef="#br0" timeOffset="1640.46">28942 17665 21183 0,'-5'-32'944'0,"4"13"192"0,-3 0-912 0,3 1-224 0,1 1 0 0,-1 2 0 15,-2 4 912-15,2 2 144 0,-1 0 32 0,2 9 0 16,0 0 128-16,0 0 16 0,0 0 16 0,0 0 0 16,-10 11-592-16,1 2-112 0,0 4-32 0,-1 6 0 15,-1 5-48-15,-2 2-16 0,-1 2 0 0,-4 2 0 16,-3-1 0-16,-2 4-16 0,-1 1 0 0,0-1 0 0,-2 1-48 0,2-4-16 15,4 0 0-15,2-9 0 16,3 3-48-16,3-8-16 0,1-5 0 0,3-6 0 0,3 3 256 0,5-12 48 16,0 0 16-16,0 0 0 0,5-10 368 0,7-2 80 15,4-6 16-15,3-6 0 0,7-2-448 0,3-6-96 16,3-3-16-16,3-1 0 0,3-3-336 0,2 1-192 16,-1-1 192-16,3-2-192 0,1 3 128 0,2 3-128 15,-1 0 0-15,1 7 0 0,-2 3 0 0,-2 8 0 16,-3 8 0-16,-4 6 0 0,-3 3 0 0,-7 5 0 15,-6 7 0-15,-7 9-144 0,-5 11-32 0,-6 4 0 16,-5 3 0-16,-5 5 0 0,-5 6 176 0,-4 4-192 16,-2 5 192-16,0-1-192 0,-2-2 192 0,4-1 0 0,1-6 0 15,2-5-128-15,4-6-64 0,2-4-16 0,2-2 0 16,5-4 0 0,0-3-1072-16,3-4-224 0,1-5-32 0,4-3-16 15,-5-13-1328-15,13-2-272 0,7-10-48 0,3-5-16 0</inkml:trace>
  <inkml:trace contextRef="#ctx0" brushRef="#br0" timeOffset="1988.7">29622 17855 18431 0,'0'0'1632'0,"0"0"-1312"0,0 0-320 0,0 0 0 0,0 0 2224 0,0 0 368 15,0 0 80-15,0 0 16 0,17 5-1744 16,6-5-352-16,7-6-64 0,5 1-16 0,3-5 400 0,2 2 80 16,1-4 16-16,-3 0 0 0,-6-2-144 0,-3-1-32 15,-1-3 0-15,-8 2 0 0,-4-2-160 0,-4-1-32 16,-1-183-16-16,-5 363 0 0,-5-179-64 0,-2 3-16 16,-3 1 0-16,-3 5 0 0,-4-1-192 0,-4 7-32 15,-5 5-16-15,-3 4 0 0,-4 3-304 0,-2 2 0 16,-4 7 128-16,-3 6-128 0,-2-1 0 0,3 5 0 15,2-1 0-15,5 5 0 0,3 3-128 0,6 1 128 16,4-3 0-16,5-3-144 0,5-2 144 0,5-4-128 16,5-3 128-16,5-1-128 0,4-2-64 0,5-5-16 15,3-2 0-15,6-5 0 16,5-1-992-16,5-5-192 0,3-3-32 0,1-4-9760 16,1-3-1936-16</inkml:trace>
  <inkml:trace contextRef="#ctx0" brushRef="#br0" timeOffset="2419.55">30543 17577 24927 0,'-21'9'1104'0,"9"2"240"0,-2 3-1088 0,-2 3-256 0,-1 2 0 0,0 1 0 16,3 2 320-16,-1 2 0 0,-2 0 0 0,5-1 0 16,-1-3 64-16,4 2 0 0,0-2 16 0,5 1 0 15,4-2 368-15,4-5 64 0,2-2 0 0,5 0 16 16,3-6 160-16,3-2 16 0,2-7 16 0,3 0 0 15,1-2-112-15,2-7-32 0,2-1 0 0,1-1 0 16,0-2-384-16,-1-1-64 0,-3 1-32 0,-3 1 0 0,1 1-224 16,-4 1-32-16,-4 5-16 0,-3 5 0 0,-1 0-144 15,-10 3 0-15,0 0 0 0,0 0 0 0,5 18 0 0,-5 3 0 16,-5 2 0-16,0 4-176 0,-2-3 176 0,-1 4-160 16,-2-3 160-16,2 3-160 0,2-3 160 0,2-1 0 15,2-3 0-15,3 0 0 0,4-7 0 0,1-2 0 16,6-3 0-16,3-4 0 0,4-3 208 0,6-2 80 15,3-11 16-15,5 3 0 0,4-9 336 16,0-1 80-16,-3-5 16 0,1-6 0 0,-3-4-32 0,-1-6-16 16,0-1 0-16,-1-7 0 0,0-1-176 0,0-3-16 15,1-4-16-15,-1 0 0 0,-1 0-304 0,-1 5-176 16,0 1 192-16,-4 6-192 0,-5 6 0 0,-3 9 0 0,-6 4 0 16,-2 6 0-1,-8 5-512-15,-3 3-144 0,3 10-48 0,-15 1-12880 0,-6 5-2592 0</inkml:trace>
  <inkml:trace contextRef="#ctx0" brushRef="#br0" timeOffset="3064.85">28275 19010 8287 0,'14'-8'736'0,"0"2"-592"0,-3 0-144 15,-1 0 0-15,-1 2 2240 0,-9 4 400 0,0 0 96 0,0 0 16 16,0 0-704-16,0 0-144 0,0 0-32 0,0 0 0 16,-9 0-288-16,-5 3-64 0,-6 2-16 0,1 0 0 15,-5 3-736-15,-1 2-160 0,-5 4-32 0,1 2 0 16,0 2-16-16,-2 0-16 0,1 1 0 0,2 1 0 16,2 1-160-16,5-4-48 0,3 0 0 0,7-1 0 15,3-2 112-15,5-3 0 0,6 0 16 0,3-2 0 16,6 2-96-16,3 1-32 0,4-3 0 0,3 2 0 15,3-2-48-15,2 4-16 0,-1 1 0 0,1-2 0 16,-1 2-272-16,-4 2 0 0,-2 0 128 0,-4 2-128 0,-3 0 0 16,-6 0 0-16,-2-1 128 0,-3-1-128 0,-5-5 224 15,-3 2-16-15,-7 2 0 0,-3 2 0 0,-3-2 192 16,-4-1 48-16,-3-3 0 0,0 2 0 16,-4 0-192-16,1-4-16 0,-4-1-16 0,3-2 0 0,0-5-224 0,5-1 144 15,1-1-144-15,1-2 128 0,1-7-304 0,3 0-64 16,1-6-16-16,6-1 0 15,1-4-2544-15,8 0-512 16,3 2-96-16</inkml:trace>
  <inkml:trace contextRef="#ctx0" brushRef="#br0" timeOffset="3852.16">28675 19144 23951 0,'-16'7'2128'0,"-1"-1"-1696"0,1 7-432 0,-2-2 0 15,-1 4 512-15,0 4 32 16,0 6 0-16,1-4 0 0,0 2-224 0,3 1-32 0,2-2-16 0,3-2 0 16,2 2 176-16,6-2 16 0,3 0 16 0,4 0 0 15,4-4 368-15,5-2 80 0,4-1 16 0,2-4 0 16,4-6-240-16,3 0-64 0,2-3 0 0,3-5 0 16,2-4 0-16,3-1-16 0,1-3 0 0,-2-2 0 15,-4 0-160-15,-4-4-16 0,-4 1-16 0,-3-5 0 16,-3-6 48-16,-2 3 16 0,-5-3 0 0,-2-3 0 15,-3-3-128-15,-2 2-32 0,-4 2 0 0,-3 4 0 16,0 8-144-16,-2 4-48 0,-2 4 0 0,1-1 0 16,-6 10-144-16,4 0 0 0,-1 2 0 0,0 4 0 0,0 1 0 15,2 4-224-15,0-2 80 0,7-7 16 0,0 0 0 0,-3 12 0 16,3-4 0-16,0-8 0 16,10 9-192-16,3-7-16 0,8-3-16 0,3-2 0 0,1-2 176 0,4-2 48 15,3-3 0-15,0-1 0 0,0-4 128 0,2-1 0 16,2 0 0-16,0 0 0 0,4-1 0 0,1-3 0 15,0-3 0-15,0-5 0 16,-4 1 0-16,0-4 0 0,0-2 0 0,-2-5 128 0,0-4-128 0,-2-4 144 16,-3 3-144-16,-2-1 160 0,-2 8-160 0,-5 6 0 15,-3 4 144-15,-4 5-144 0,-4 3 0 0,-5 6 0 16,-5 12 0-16,0 0 0 0,-9-4 0 16,-2 8 0-16,-9 7 0 0,1 6 0 0,-6 2 0 0,-4 9 0 0,-5 5 0 15,-1 10 0-15,-3 3 0 0,-2 5-208 16,-2 3 16-16,-1 2 16 0,-1 5 176 0,4-1 0 0,4 0-144 15,8-2 144-15,6-4 0 0,7-11 0 16,6-5 0-16,4-5 0 0,6-1 0 0,5-8 0 0,0-4 0 16,7-3 0-16,4-5 192 0,5-3 64 0,5-4 16 0,5-6 0 15,3-4 192-15,2-3 48 0,1-2 0 0,1-1 0 16,-3-4-256-16,1-3-64 16,-1 0 0-16,-3 0 0 0,-3 2-192 0,1 2 0 0,-3 2 0 0,0 1 0 15,-6 6 0-15,-1 1 0 0,-5 4 0 0,-3 5 0 16,-3 1 0-16,-2 6 0 0,-4-2 0 0,-2 4 0 15,-2 1-176-15,-4 0 176 0,-1 2-160 0,-1 1 160 16,-3 0 0-16,0-1 0 0,-1-3 0 0,2 2 0 16,-1-4 0-16,4 0 0 0,5-12 0 0,0 0 0 15,0 0 0-15,0 0 0 0,0 0 0 0,9 2 0 16,3-4 224-16,4-6-16 0,5-2 0 0,1-2 0 16,4 2-16-16,1 0-16 0,-1-4 0 0,2 4 0 15,0-1-176-15,1-1 0 0,1 3 144 0,-1-1-144 0,-1 5 0 0,0 5 0 16,-2 1 0-16,0 3 0 0,-2 2 0 0,-1 2 0 15,-5 3 0-15,-2 0 0 16,1 3 0-16,-5 2 0 0,0 2 0 0,-4 1 0 0,-2 0 0 0,-2 0 0 16,-2 0-144-16,1-1 144 15,-2-1-1216-15,2-2-192 0,-2 1-16 0,1-2-10544 16,1-4-2112-16</inkml:trace>
  <inkml:trace contextRef="#ctx0" brushRef="#br0" timeOffset="4296.07">30967 18933 9215 0,'-19'-7'400'0,"9"3"96"0,1 0-496 0,9 4 0 0,-5-11 0 0,4 4 0 16,1 7 5312-16,5-11 976 0,0 3 192 0,6-3 48 15,5-1-4160-15,3 2-832 0,1-4-176 0,5-2-16 0,5-5-672 16,1-2-128-16,2-7-32 0,2 1 0 0,0 1 0 0,-3-2 0 16,0 8 0-16,-2 0 0 0,0 3-128 15,-4 5-16-15,-2 1-16 0,-3 8 0 0,-3-4-96 0,-4 7-32 16,-14 2 0-16,10 7 0 0,-4 2-224 0,-3 9 0 15,-5 9 128-15,-1 2-128 0,-4 5 0 16,-3 6 0-16,-5 0 0 0,-2 4 0 16,-1 6 0-16,-1 2 0 0,0 1 0 0,0 0 0 0,0 3 0 0,1-3 0 15,1-3 0-15,1-4 0 0,1-6-160 0,1-2 160 16,0-5-128-16,1 1 128 16,-1-3-448-16,2 0 0 0,-1-8 0 0,0 0 0 15,-1 1-2080-15,0-4-416 0,-3-3-96 0,-4-7-16 0</inkml:trace>
  <inkml:trace contextRef="#ctx0" brushRef="#br0" timeOffset="4469.13">30646 19729 27647 0,'0'0'2448'0,"14"-6"-1952"0,6-3-496 0,7 4 0 15,6 0 1152-15,5 1 144 0,5 2 32 0,4 1 0 16,5-1 16-16,-1-2 16 0,1 1 0 0,0-1 0 15,0-1-656-15,-2 2-144 0,-2-1-32 0,0-1 0 16,-4 2-256-16,-4 3-48 0,-3 0-16 0,-4 0 0 16,-3 3-1776-1,-6-1-352-15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3:11.88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3450 2187 16575 0,'-12'1'1472'0,"2"-1"-1168"16,0 0-304-16,0 0 0 0,-2 0 768 0,5 1 80 15,-6 1 32-15,3 0 0 0,-2 2 16 0,2 1 0 16,1-1 0-16,1 1 0 0,-4-1-32 0,6 3 0 16,-1 0 0-16,7-7 0 0,-7 10-160 0,2-2-48 0,5-8 0 0,1 14 0 15,3-3-16-15,2-1 0 16,4 0 0-16,6-1 0 0,3 3 64 0,6-2 16 0,2 3 0 0,8 1 0 16,7-3-208-16,7-1-32 15,4 2-16-15,5-5 0 0,3 3-208 0,6-3-64 16,1 2 0-16,8-3 0 0,2-1-32 0,3 1-16 0,4-2 0 0,-22-2 0 15,7-2 96-15,6 0 16 0,5-2 0 0,3 0 0 16,1-6-64-16,2 2 0 0,4-1 0 0,1-1 0 16,1 1 192-16,-1-6 48 0,0-2 0 0,1 1 0 15,0 4-144-15,1-3-32 0,1 2 0 0,-1 1 0 16,-5-3-112-16,-4 5-16 0,2 0-128 0,-2 1 192 16,-3 0-64-16,-2-1-128 0,-3 0 176 0,-5-1-176 15,-1 6 144-15,-3-5-144 0,-6 0 0 0,-1 3 144 0,-3-1-144 16,-3 1 160-16,-1 1-160 0,-6-1 160 0,-4-1-160 0,-4 2 0 15,-6 1 144-15,-3 1-144 0,-5-1 160 0,-3-1-32 16,-5 2-128-16,-3-1 192 0,-2 2 64 0,-4 0 16 16,-2-1 0-16,-7 2 0 0,0 0 144 0,0 0 32 15,0 0 0-15,0 0 0 0,-8 0-176 0,-4 0-16 16,-3 3-16-16,-3 1 0 0,-6 0-240 0,-3 1 144 16,-5-2-144-16,-2 3 128 0,-5-3-128 0,-3 4 0 15,-4-3 0-15,-4-1 128 0,-2 6-128 0,-5-2 192 16,-5-1-192-16,-7 3 192 0,-5-2-192 0,-35 5 0 15,5-2 0-15,3-2-176 0,2 3 176 0,-5-2 0 16,-4 4 0-16,-3-4 0 0,-2 1 0 0,-5-3 0 0,-5 4 0 16,0-4 0-16,-1 3 0 0,-3-2 0 15,-3-2 0-15,-2 1 128 0,4 2-128 0,1-2 0 0,0 3 0 0,5-3 0 16,3 0 0-16,8 1 0 16,2-3 0-16,7 3 0 0,2-1 0 0,10-3 0 15,9-5 0-15,8 1 0 0,9 0 0 0,6 1 0 16,7-1 0-16,8 0 0 0,6-1 0 0,9 1 0 15,7 2 0-15,6 0-128 0,4-4 128 0,11 2 0 0,0 0 0 16,0 0-128-16,17 9-64 0,6-1 0 0,3 2 0 16,9-2 0-16,4 2 192 0,8-2-208 0,5 2 80 15,6-3 128-15,3 2-192 0,2 0 192 0,4 1-160 0,1-1 160 16,-1 1-144-16,-2-2 144 0,1 1-128 0,0-4 128 16,0 1 0-16,2-1 0 0,-1-2 0 15,0 0 0-15,0-2-208 0,-5-1 32 0,-4 0 16 0,-4 0 0 16,-6 0-1312-16,-4 0-256 15,-2 0-48-15,-6-3-15856 0</inkml:trace>
  <inkml:trace contextRef="#ctx0" brushRef="#br0" timeOffset="1473.91">26141 327 12831 0,'9'-3'576'0,"-2"0"112"0,1 0-560 0,1 2-128 15,1 1 0-15,-2-1 0 0,0 0 848 0,-2-1 144 16,-3 1 32-16,-3 1 0 0,0 0 320 0,4-2 64 16,-3-2 0-16,-1 4 16 0,0 0-32 0,-1-9-16 15,-1 2 0-15,-1-3 0 0,-3 0-400 0,-1-1-80 16,0 2 0-16,-3-1-16 0,-2-3-48 0,1-5-16 15,-3-3 0-15,0-1 0 0,-4-4-112 0,-1 1 0 16,-2-5-16-16,-3 0 0 0,-2-4-256 0,9 17-48 16,-1 0-16-16,-3-2 0 0,-5 1 16 0,-2 0 0 15,-2 1 0-15,-2 2 0 0,-1 0-176 0,-34-12-16 16,1 1-16-16,1 5 0 0,6 5-16 0,59 16 0 16,0 0 0-16,0 0 0 0,0 0-160 0,0 0 0 15,0 0-192-15,0 0 192 0,0 0 0 0,0 0 0 0,0 0 0 0,0 0 0 16,0 0 0-16,0 0 0 15,0 0 0-15,0 0 0 0,0 0-128 0,0 0 128 0,0 0 0 16,0 0 0-16,-1081 1 0 0,1019 22-144 0,3 5 144 16,28-9 0-16,-1 5 0 0,-3 7-128 0,-6 4 128 0,-3 3 0 15,-5 6 0-15,-3-4 0 0,-1-2-128 16,-49 40 128-16,20-7 0 0,45-30 0 0,-1 6 0 0,-1 5 0 16,0 3-128-16,-3 2 128 0,-1 4 0 0,0 0 0 15,2 5 0-15,-29 57-128 0,18-20 128 0,13-14 0 16,7-9 0-16,9-2 0 0,5 0 0 0,5-1 0 15,7-1 0-15,2-2 0 0,4-3 0 0,4-4 0 0,4 1 0 16,6-1 0-16,5-2 0 0,1 0 0 0,0-1 0 16,6-4 0-16,3-4 0 0,3-1 0 15,1-3 0-15,2-1 0 0,2 0 0 0,1-7 0 0,7-1 0 0,-3-2 0 16,-1 0 0-16,2-2 0 0,1-3 0 0,6-1 128 16,5-3-128-16,4 0 0 0,6-2 0 0,0 1 0 15,-3-2 128-15,-1 2-128 0,-2-9 0 0,0 5 0 16,2-1 0-16,4-6 0 0,4 0 128 0,-2-3-128 15,-1-3 0-15,-1-7 0 0,-1-4 176 0,-1-7-176 16,2-4 192-16,4-7-192 0,3-3 272 0,-2-1-48 16,-2-6-16-16,-4-2 0 0,0-10 48 0,-1 2 0 15,1-1 0-15,2 1 0 0,0-1-96 0,-1 0-16 16,-5-3 0-16,-4 1 0 0,-4-2-16 0,0-1-128 16,1-3 192-16,1-1-64 0,0 0 32 0,1-3 0 15,0-4 0-15,-2-8 0 0,-1-10 144 0,-3-6 16 16,-6-4 16-16,2-6 0 0,1-2 16 0,-4-5 0 15,-1-1 0-15,-6 6 0 0,-4 5-112 0,-6 10-32 16,-6 5 0-16,-6 7 0 0,-6 4-80 0,-7 2 0 0,-4 6-128 0,-5 2 192 16,-5 5-192-16,-8 0 0 15,-6 2 128-15,-6 5-128 0,-7 3-128 0,-5 0-80 0,-3 2-16 16,-6 6 0 0,-2-2-560-16,-3 7-112 0,-1 4-32 0,8 5 0 15,6 1-1632-15,9 6-320 0,9 2-64 0</inkml:trace>
  <inkml:trace contextRef="#ctx0" brushRef="#br0" timeOffset="2286.37">28333 759 23439 0,'0'0'1024'0,"-2"-11"240"0,-1 1-1008 0,-1-2-256 15,-1 5 0-15,0 0 0 0,5 7 1072 0,0 0 160 0,-11 0 48 0,-2 6 0 16,-1-1-336-16,0 9-64 0,-2 5-16 0,-2 5 0 16,-2 8-416-16,-2 6-64 0,-1 9-32 0,0 2 0 15,0 5-352-15,2 3 144 0,-5 0-144 0,3 2 0 16,2 3 128-16,-1 0-128 0,-1 2 0 0,3-5 0 15,0 0 0-15,-1-4 0 0,2-5 0 16,1-4 0-16,1-5-528 16,0-6-176-16,3-3-16 0,1-8-8512 0,1-2-1712 0</inkml:trace>
  <inkml:trace contextRef="#ctx0" brushRef="#br0" timeOffset="2627.4">27680 1522 21183 0,'27'-4'944'0,"-6"2"192"0,7-1-912 0,3-1-224 0,4 2 0 0,4-4 0 0,-3 0 0 0,9 3-192 16,2-1 48-16,2-5 0 0,4-3 528 0,0 0 128 15,-1-2 0-15,-1 2 16 0,-5 2 208 0,-6-1 32 16,-8 3 16-16,-6-1 0 0,-7 3-192 0,-7 3-32 16,-12 3-16-16,0 0 0 0,0 0 320 0,0 0 64 15,-10 12 16-15,-6 4 0 0,-5 3-112 0,-3 5-32 16,-3-2 0-16,-2 2 0 0,-1 2-480 0,2-5-112 15,6 0-16-15,6-4 0 0,4-1-192 0,3-1 0 0,5-4 0 16,4 0 0-16,6-1 240 0,4-5-48 16,1-3-16-16,12 0 0 0,6-2 240 0,3-4 48 0,2-9 16 0,-1 0 0 15,-1-1 32-15,-1-1 16 16,-3-4 0-16,-4-1 0 0,-4-2-16 0,1-1-16 16,-6-1 0-16,-3-1 0 0,0 2-128 0,-6 2-32 0,-3 4 0 15,-3-1 0-15,-3 4-208 0,-2 4-128 0,-2-2 128 0,-1 8-128 31,-2-1-768-31,1 8-240 0,-3-2-32 0,4 2-10736 0,8-3-2128 0</inkml:trace>
  <inkml:trace contextRef="#ctx0" brushRef="#br0" timeOffset="2953.83">29897 730 17503 0,'2'-24'1552'0,"1"11"-1232"15,-3-2-320-15,0 2 0 0,-3-1 2144 0,2 3 368 16,-5 1 80-16,-4-2 16 0,-1 6-1632 0,-3-2-320 16,-3 5-64-16,-5 1-16 0,-2 5 64 0,-5 5 16 15,-2 2 0-15,-3 6 0 0,-2 8-352 0,-2 6-80 16,-3 4-16-16,1 4 0 0,-3 3-208 0,-1 4 144 15,0 9-144-15,2-1 128 0,2 3-128 0,5 3 0 16,1 0 0-16,4 0 128 0,6-2-128 0,4 2 0 0,3 2 0 0,5-7 0 16,3-3 0-16,5-4 0 15,5-1-144-15,6-7 144 16,0 1-624-16,2-7-16 0,1-2 0 0,2-9 0 16,-1-7-672-16,-2-2-144 0,0-9-16 0</inkml:trace>
  <inkml:trace contextRef="#ctx0" brushRef="#br0" timeOffset="3096.63">29153 1434 12895 0,'-9'-7'1152'0,"9"7"-928"0,0 0-224 0,0 0 0 16,0 0 1808-16,0 0 320 0,0 0 64 0,7 9 16 16,-1-2-1504-16,5 5-320 0,3-6-48 0,8 4-16 15,2-5 96-15,7 2 16 0,2 0 0 0,5-3 0 0,1 0-240 16,-1 1-64-16,-2-2 0 0,-3-2 0 16,-1-1-576-16,-5-1-128 0,-2-1-32 0,-1-1-6144 15,-4-1-1232-15</inkml:trace>
  <inkml:trace contextRef="#ctx0" brushRef="#br0" timeOffset="3266.69">29679 1642 9215 0,'-2'14'816'0,"-1"2"-656"16,1 3-160-16,-3 0 0 0,2 0 528 0,-1 2 80 15,1-4 16-15,-1 1 0 0,0-3-336 0,1-1-64 0</inkml:trace>
  <inkml:trace contextRef="#ctx0" brushRef="#br0" timeOffset="3690.06">30145 1394 23039 0,'0'0'2048'0,"-4"9"-1648"0,-1 3-400 0,-2 2 0 15,0 7 624-15,-2 2 32 0,-1 1 16 0,-2 2 0 16,1-1 208-16,-3 3 32 0,1-2 16 0,0 3 0 16,1-1 128-16,-1 0 32 0,2-3 0 0,-1 0 0 0,2-2-320 15,1-5-64-15,1-1-16 0,3-1 0 0,2-6-208 0,1-1-32 16,0-5-16-16,2-4 0 0,0 0 208 0,9-3 64 15,2-7 0-15,-1-2 0 16,3-5-304-16,1-6-48 0,3-3-16 0,0 1 0 0,1-4-208 0,2-1-128 16,5 0 160-16,-1-2-160 0,0-1 128 0,0 3-128 15,0 2 0-15,-1 2 0 0,-1 6 0 0,-1 3 0 16,0 6 0-16,-4 2 0 0,-1 5 0 0,-4 3 0 16,1 3 0-16,-5 10 0 0,-3 3 0 0,-3 9-192 15,-4 3 192-15,-2 3-160 0,-2 2 160 0,-2 0-128 16,-1 0 128-16,0 1-128 0,-1-1 128 0,0-1-128 15,0-4 128-15,1 1-128 0,1-3-128 0,3-3 0 16,1-2-16-16,3-6 0 16,4-1-896-16,3-7-176 0,0-2-48 0,7-6 0 15,4-5-496-15,2 0-96 0,2-6-32 0,2-2-6848 0,1-2-1376 0</inkml:trace>
  <inkml:trace contextRef="#ctx0" brushRef="#br0" timeOffset="4111.66">31090 1600 10127 0,'0'0'896'0,"0"0"-704"0,4-5-192 0,-1-3 0 15,-1 2 2528-15,-4-3 480 0,-1 1 80 0,-1 2 32 16,1-3-1120-16,-2 4-208 0,-6 0-64 0,0-2 0 16,-3 3-640-16,-1 3-128 0,-3 1-16 0,-2 4-16 0,-5 4-224 15,-1-1-32-15,-1 6-16 0,-1-2 0 0,0 3-272 0,0 4-48 16,1 3-16-16,5 0 0 15,1 5-192-15,3-6-128 0,4-1 160 0,4-1-160 0,3 1 208 0,3-4-48 16,4 0-16-16,5-4 0 0,3-1 256 0,3-4 48 16,3-1 16-16,4-4 0 0,3-6 48 0,7-1 16 15,2-2 0-15,1-4 0 0,1-6-112 0,0-3-32 16,0-4 0-16,-1 0 0 0,-1-6-112 0,0-6-16 16,-1-3-16-16,2-11 0 0,1-5-16 0,-2-9 0 15,3-5 0-15,3-10 0 0,1-10-96 0,2-2 0 16,2 1-128-16,-1 0 192 0,1 6-192 0,-3 9 0 15,-3 7 0-15,-15 24 0 0,-1 7 0 0,-2 3 0 0,-3 10 0 16,-4 2 0-16,-3 10 0 0,-2 6 0 16,-5 7 0-16,-2 12-160 0,-6 9-32 0,-3 8-16 15,-6 9 0-15,-4 5 0 0,-6 4 80 0,-12 22 128 0,-2 1-208 16,0 2 80-16,2 3 128 0,-2 0-128 16,0 1 128-16,2 5-128 15,2-3-992-15,2 4-192 0,0-5-32 0,6-4-16 16,5-7-1456-16,4-9-272 0,2-6-64 0</inkml:trace>
  <inkml:trace contextRef="#ctx0" brushRef="#br0" timeOffset="4270.74">30465 873 38415 0,'0'0'832'0,"0"0"192"0,-8-2 16 0,2 9 48 0,1-2-864 0,0 0-224 0,0 2 0 0,2 0 0 0,3-7 0 0,0 9-128 15,2 0 128-15,-1 0-208 16,4-1-1856-16,-3 1-368 0,1 0-80 0</inkml:trace>
  <inkml:trace contextRef="#ctx0" brushRef="#br0" timeOffset="4812.8">28486 2883 29663 0,'1'-25'1312'0,"3"11"272"0,-3-4-1264 0,-1 2-320 0,-2-1 0 0,-2 3 0 16,-1-1 592-16,0 2 64 0,-4 3 16 0,-3 0 0 15,0 4 512-15,-4 0 96 0,-3 1 32 0,-1 5 0 0,-3 2-672 16,-2 5-128-16,-5 2-16 0,-1 3-16 0,-1 2-256 0,3 1-48 15,2 3-16-15,4 1 0 16,5 1-160-16,4-1 0 0,3 0 0 0,5-1 128 0,3 1-128 0,6-1 0 16,3-2 0-16,4 0 0 0,4-1 128 0,5-1-128 15,5 1 192-15,3 2-64 0,3-1 0 0,0 2-128 16,-2 0 192-16,-3 0-64 0,-2-2-128 0,-4 1 0 16,-2 0 0-16,-6 1 0 0,-3-1 176 0,-5 1-48 15,-4-1-128-15,-4 1 192 0,-3 0 208 0,-6 1 48 16,-2-3 0-16,-4 1 0 0,-5-4 0 0,-5-1 0 15,-4 0 0-15,-1-3 0 0,-2-3-240 0,2-2-32 16,-1-3-16-16,2-1 0 0,1-4-352 0,4-2-80 16,3 1-16-16,5-1 0 15,3-6-3104-15,6-3-640 0,5-12-112 0,12-2-16 0</inkml:trace>
  <inkml:trace contextRef="#ctx0" brushRef="#br0" timeOffset="5529.23">29158 2800 30399 0,'-7'2'2704'0,"-6"6"-2160"15,-2 1-544-15,-3 5 0 0,-2 5-208 0,-3 1-160 0,-1 3-16 0,-1 1-16 16,3-1 592-16,-3 4 112 0,1-2 16 0,3 6 16 16,3-4 32-16,3 3 0 0,3-5 0 0,5 1 0 15,3-5 48-15,4 0 16 0,2-2 0 0,8 0 0 16,6-4 144-16,4-2 48 0,4-10 0 0,4 0 0 0,3-4-64 0,3-3-16 15,4-5 0-15,1-1 0 0,1-5-32 16,-1-1-16-16,2 0 0 0,-3-2 0 0,-2-2-96 16,-5-2-16-16,0-5 0 0,-3 2 0 0,-3-3-128 0,-2 3-48 15,-2-3 0-15,-4 2 0 0,-3-2-208 0,-1 2 144 16,-3-6-144-16,2 1 128 0,-5 3-128 16,3 0 0-16,-3 3 144 0,-1-1-144 0,1 4 0 0,-1 1 0 15,3 2 0-15,-3 1 0 0,1-1 0 0,1 0 0 16,3-2 0-16,-4 7-128 0,1-2-32 0,1-4 0 15,1-2 0-15,1 0 0 0,1-3-32 0,2 4 0 16,-2-2 0-16,1 3 0 0,-1-1 192 0,-2 5-192 16,-1 3 192-16,-2 2-192 0,-2 4 192 0,-5 7-160 15,0 0 160-15,0 0-160 0,-6 10-112 0,-3 7-32 16,-2 5 0-16,-11 16 0 0,2 5 112 0,-3 0 0 16,-1 5 16-16,1-1 0 0,0 2 176 0,3 0 0 0,1 1-144 0,2-4 144 15,2-1 0-15,3-4 0 16,2-2 0-16,3 0 0 0,1-8 0 0,4 0 0 0,2-2 176 0,2-6-176 15,2-5 352-15,3-2-32 16,0-7 0-16,3-1 0 0,2-6 272 0,2-4 48 0,1-6 16 16,3 1 0-16,2-7-304 0,-5 5-64 0,2-5-16 15,1-3 0-15,0 2-128 0,-1 0-16 0,0-2-128 16,-1 4 192-16,0 1-192 0,-5 0 0 0,1 6 0 0,-2 3 0 16,-1 2 0-16,-9 1 0 0,0 0 0 0,6 9 0 15,-1 5 0-15,-2 3 0 0,-3 0-192 0,-2 2 192 16,1 0-128-16,-3 2 128 0,0-2 0 0,2-1 0 0,-1-2 0 15,2-2 0 1,1 0 0-16,1-5 0 0,2 0 0 0,3-4 0 0,3-1 0 0,5-4 0 0,4-4 208 0,2-1 48 16,3-5 16-16,3 1 0 0,-1-4-48 0,0 0-16 15,2-1 0-15,-1 4 0 0,-1-4-208 0,0 7 0 16,-2-1 0-16,-1 4 0 16,-2 3 0-16,-1 2 0 0,-2 6 0 0,-3 3 0 0,1 4 0 0,-4 1 0 15,-2 0 0-15,0 7 0 0,-2 1 0 0,-2-2-160 16,-1 5 160-16,-3-3-128 0,-1-2-16 0,-1 2 0 15,-1 1 0-15,1-1 0 16,-3-5-1696-16,4 0-336 0,0-3-64 0</inkml:trace>
  <inkml:trace contextRef="#ctx0" brushRef="#br0" timeOffset="6060.06">30609 2890 28559 0,'-8'-10'2544'0,"6"-1"-2032"16,-4 1-512-16,6 10 0 0,0-12 400 0,3-2-16 0,2 2 0 0,4 2 0 0,4-1 512 0,1 4 80 16,6-2 32-16,5 3 0 0,5-2-288 0,3 5-48 15,2 0-16-15,3 3 0 0,3 4-160 0,-2 1-48 16,-2 1 0-16,-2 3 0 0,-5 6-128 0,-2 4-48 15,-4 6 0-15,-2 4 0 0,-4 6-32 0,-6 7-16 16,-4 0 0-16,-5 7 0 0,-6 1 128 0,-3 4 32 16,-7-1 0-16,-6 4 0 0,-5-1 0 0,-7-1 0 15,-2 1 0-15,-4-4 0 0,-2-4-112 0,0-6-16 0,0-2 0 16,-10 8 0-16,6-10 288 0,7-5 48 0,11-7 16 16,4-4 0-16,7-5-128 0,7-6-32 0,5 2 0 0,9-7 0 15,5 1-64-15,5-3 0 16,6-2-16-16,7-1 0 0,7 1-64 0,8 0-16 15,4 2 0-15,3 0 0 0,3-2-288 0,2 0 0 0,2 0 128 16,0 2-128-16,1 2 0 0,-1 0 0 0,-1-3 0 0,-2 2 0 16,-4 2-160-16,-5-3-96 0,-5 1 0 15,-5 2-14192-15,-6-2-2832 16</inkml:trace>
  <inkml:trace contextRef="#ctx0" brushRef="#br0" timeOffset="11242.99">18234 4174 17503 0,'-10'6'768'0,"10"-6"176"0,-6 5-752 0,-1 0-192 15,1-1 0-15,0 2 0 0,-3 1 640 0,4-4 80 0,-2 1 32 0,2-1 0 16,5-3 784-16,0 0 144 15,-6-5 48-15,3-2 0 0,2-4-80 0,2-1-16 16,2-2 0-16,3-3 0 0,1-6-544 0,3-3-128 0,1-3 0 0,4 0-16 16,2-4-400-16,1-1-80 0,2-6-16 0,2-2 0 15,2 0-128-15,0 2-48 0,1-4 0 0,1 5 0 16,-1 1-80-16,-1 5 0 0,-2 6-16 0,-3 3 0 16,-2 6-176-16,-5 7 0 0,2 1 0 0,-5 7 128 15,-9 3 16-15,7 9 0 0,-2 7 0 0,-4 10 0 16,-1 3-144-16,-4 7 0 0,-1 4 0 0,-4 2 0 0,0 8 0 15,0 2 0-15,0 3 128 0,1-2-128 0,-1-2 0 0,0-5 0 16,5-2 0-16,-1-3 0 0,0-6 0 16,1-4 0-16,4-8 0 0,0-4 0 0,0-3 128 15,4-4-128-15,0-6 0 0,2-3 128 0,2-3-128 0,2-5 0 16,1-8 0-16,3-4 0 0,-2-3-256 0,0-2-64 16,1-3-32-16,5-11 0 15,-2 2-608-15,2 5-128 0,0-2-32 0,0 6 0 16,-2 1-1584-16,0 5-320 0,-2 2-64 0</inkml:trace>
  <inkml:trace contextRef="#ctx0" brushRef="#br0" timeOffset="11765.23">18497 4228 11055 0,'0'0'480'0,"0"0"112"16,-8 2-464-16,8-2-128 0,0 0 0 0,0 0 0 15,0 0 2320-15,0-8 448 0,2-4 96 0,6 0 16 0,-2-5-1280 0,7-2-240 16,2-4-48-16,2-1-16 0,-2-6-336 0,3-1-64 16,2-2 0-16,2-3-16 0,2-2-176 0,2-2-16 15,4-1-16-15,1-5 0 0,4-1-48 0,-1 0-16 16,0 3 0-16,1 2 0 0,-2 4-192 0,-5 3-32 15,-3 9-16-15,-3 3 0 0,-4 5-128 0,-6 8-32 16,2 1 0-16,-14 9 0 0,9 9 64 0,-3 6 16 16,0 5 0-16,-5 8 0 0,-5 7-288 0,-2 5 0 15,-2 6 0-15,-2 4 0 0,-3-3 144 0,2 6-144 16,-2 4 0-16,-1-1 144 0,-1-1-144 0,-1-3 0 0,0-5 0 0,1-1 128 16,-1-4-128-16,2-4 0 15,0-3 144-15,2-2-144 0,3-5 0 0,-1-6 0 16,1-3-192-16,1-4 64 15,4-5-1488-15,4-10-304 0,0 0-48 0,0 0-7824 16,0 0-1584-16</inkml:trace>
  <inkml:trace contextRef="#ctx0" brushRef="#br0" timeOffset="11984.03">19256 3652 25791 0,'0'0'1152'0,"0"0"224"0,0 0-1104 0,12-3-272 15,4 0 0-15,6 2 0 0,3-2 304 0,2 1 0 16,1-1 0-16,-6 2 0 0,3-4-144 0,0-3-32 16,2 2 0-16,-2-3 0 0,1 3-128 0,-2-5-224 15,-2 3 48-15,-2-1-7824 16,2 0-1584-16</inkml:trace>
  <inkml:trace contextRef="#ctx0" brushRef="#br0" timeOffset="12186.25">20196 3127 28559 0,'0'0'2544'0,"-2"11"-2032"15,-1 3-512-15,-1 3 0 0,-1 5 864 0,-3 9 80 16,2 5 16-16,-6 4 0 0,1 7-752 0,-6 19-208 0,3-1 0 0,0-7 128 15,0-3-128-15,4-2 176 16,3-3-176-16,1-2 192 0,3-7-192 0,0-2 0 16,2-2 0-16,2-1 0 15,2-6-1840-15,0-6-400 0</inkml:trace>
  <inkml:trace contextRef="#ctx0" brushRef="#br0" timeOffset="13108.34">2097 5626 17503 0,'-23'14'1552'0,"15"-6"-1232"16,-1 1-320-16,-3-1 0 0,0 0 352 0,-1-1 16 15,0-1 0-15,3-2 0 0,-2-4 864 0,4-3 176 16,-3-2 48-16,5-2 0 0,1-5-48 0,0-3-16 16,1-5 0-16,2-4 0 0,0-6-400 0,5-17-80 15,-1-4-16-15,3-1 0 0,2 0-368 0,0 1-80 16,4-2 0-16,0 2-16 0,3 3-272 0,-1 1-160 16,-1 6 192-16,2 6-192 0,0 3 128 0,-1 5-128 15,-1 7 0-15,-4 3 0 0,-2 6 256 0,-6 11-48 16,11-2-16-16,-1 9 0 0,-2 8-192 0,1 9 144 15,1 8-144-15,-3 2 128 0,1 4-128 0,-2 3 0 16,1 4 0-16,-2-2 0 0,3 1 0 0,-3-16 0 16,0 3 0-16,1-1 0 0,0-3 0 0,1-2 128 15,-3-3-128-15,1-4 0 0,1-4 192 0,-2-7-32 16,-4-7-16-16,0 0 0 0,9-1 208 0,1-5 32 16,0-9 16-16,7-15 0 0,0-1 112 0,1-5 32 15,0-5 0-15,0-1 0 0,1-1-336 0,0 0-64 16,-1-4-16-16,3 4 0 0,0-3-128 0,-1 7 0 0,-1 2 0 15,0 6 128-15,0 8-128 0,-4 5 0 0,-3 7 0 0,1 7 0 16,2 7 0-16,-1 7-144 0,-3 9 144 0,-1 6 0 16,1 7 0-16,-4 8 0 0,-2 5 0 0,0 6 0 15,0 3 0-15,-1-1 0 0,-2 2 0 0,-1-17 0 16,-1 4 0-16,0 1 0 0,-1-4 0 0,-2-1 0 0,0-2 0 16,2-3-192-16,0-7 192 0,1 4-208 15,-1-11-480 1,1-6-80-16,0-13-32 0,0 0-10384 0,1-8-2064 0</inkml:trace>
  <inkml:trace contextRef="#ctx0" brushRef="#br0" timeOffset="13310.71">2847 4686 33055 0,'0'0'1472'0,"-1"9"288"0,5 2-1408 0,1-2-352 15,0 1 0-15,3-2 0 0,2 1 0 0,4-5-192 0,1-2 32 0,5-2 0 16,5-1 160-16,1 0 0 16,2-3 0-16,0-5 128 0,0 0-128 0,0-2 0 15,-1-1 128-15,-3 2-128 16,-2-3-1568-16,-3 0-384 0,-3-2-80 0</inkml:trace>
  <inkml:trace contextRef="#ctx0" brushRef="#br0" timeOffset="13496.12">3271 3869 31327 0,'0'0'2784'0,"0"0"-2224"0,-5 16-560 0,1 4 0 15,6 7 288-15,-4 9-48 0,-3 8-16 0,1 10 0 16,0 3 320-16,3 6 64 0,-3 2 16 0,1 8 0 16,-2 8 128-16,1 0 16 0,2-1 16 0,1-3 0 0,1-5-416 15,2-2-96-15,5-3-16 0,-1-8 0 16,2-3-992-16,2-7-208 0,2-3-32 15,0-8-14976-15</inkml:trace>
  <inkml:trace contextRef="#ctx0" brushRef="#br0" timeOffset="18434.15">30267 17061 15775 0,'0'0'704'0,"0"0"128"0,0 0-656 0,0 0-176 15,0 0 0-15,0 0 0 0,4-9 1312 0,-4 9 224 16,0 0 64-16,0 0 0 0,0 0-176 0,0 0-16 15,0 0-16-15,0 0 0 0,0 0-384 0,0 0-80 16,0 0-16-16,0 0 0 0,-12 9-176 0,1 1-32 16,-3 7-16-16,-2 6 0 0,0-1 0 0,-3 10 0 15,-3 0 0-15,-2 4 0 0,-1 4-176 0,2-2-48 0,1-1 0 16,2-4 0-16,0-3-224 0,2-1-48 0,2-1-16 0,5-4 0 16,2-6 80-16,1-1 32 0,3-4 0 0,2-5 0 15,3-8 128-15,0 0 32 0,0 0 0 0,0 0 0 16,10-1 176-16,4-5 32 0,5-6 16 0,1-5 0 15,4-3-160-15,-1 0-48 16,0-5 0-16,1 1 0 0,0-1-272 0,2-1-64 0,2 2-128 0,0-4 192 16,0 2-64-16,1 3 0 0,-2 0-128 0,2 5 192 15,1 1-192-15,-2 7 0 0,-2 0-192 0,-5 6 192 16,-2 4-128-16,-2 4 128 0,-3 5 0 0,-4 4 0 16,-4 8-144-16,-3 4 144 0,-3 5 0 0,-4 4-144 15,-3-2 144-15,-2 8 0 0,-3 0 0 0,1 0-128 16,-2-1 128-16,-2-1 0 0,1 2 0 0,0-5 0 0,2-4 0 15,4-3-128-15,1-6 128 0,2-1 0 16,1-1-320-16,3-5 0 0,0-2 16 0,3-3 0 16,-2-10-1616-16,12 4-336 0,-2-3-64 0,3-3-14288 15</inkml:trace>
  <inkml:trace contextRef="#ctx0" brushRef="#br0" timeOffset="18744.12">30718 17507 31151 0,'0'0'1376'0,"0"0"288"0,0 0-1328 0,10 3-336 15,2-1 0-15,2-1 0 0,2 1 512 0,4-2 16 16,3-2 16-16,5-1 0 0,4 0-16 0,1-1 0 0,-1-1 0 0,-3-1 0 16,-2-1-80-16,-4-1-32 0,-4 0 0 0,-3-2 0 15,-2 1 160-15,-4-4 16 0,-2-1 16 0,-3 2 0 16,-4 3-96-16,-1 9 0 0,-6-12-16 0,-4 6 0 15,-4 2-112-15,-5 3-32 0,-7 1 0 0,-2 5 0 16,-5 2-224-16,3 6-128 0,-2 5 128 0,4 1-128 16,3 1 0-16,3 2 0 0,6 2 0 0,4-1 0 15,7 1 0-15,4 2 0 0,3-4 0 0,3 4 0 16,6-2-176-16,1-4 176 0,2-1-208 0,3-1 80 31,-1-1-384-31,5-2-64 0,3-2 0 0,0-7-16 0,1 0-1904 0,1-1-384 0,-1-3-80 16,-1-4-11520-16</inkml:trace>
  <inkml:trace contextRef="#ctx0" brushRef="#br0" timeOffset="19145.04">31476 17464 17503 0,'0'0'768'0,"-11"8"176"0,-3-1-752 0,-1 6-192 0,-3 3 0 0,1 1 0 0,-4-1 2688 0,1 3 512 15,1 2 112-15,0 2 16 0,-2 2-1584 0,4-2-304 16,1-3-64-16,4 2-16 0,0 2-688 0,5-4-144 15,3-2-16-15,3-1-16 16,2-7-48-16,3 1-16 0,2-2 0 0,5-1 0 0,6-6 160 0,2-2 48 16,3 0 0-16,2-3 0 0,1-6-64 0,2 1-16 15,1-5 0-15,-1 2 0 0,-3 1-112 0,1-5 0 16,-6-2-16-16,2 2 0 0,-5 1-128 0,-2 4-32 16,-3 5 0-16,-2-3 0 0,-4 3-128 0,-5 5-16 15,0 0-128-15,0 0 192 0,-3 11-192 0,-2 2 144 0,-2 2-144 16,0 3 128-16,-1 0-128 0,2 2 0 0,-1 0 0 0,6 0 0 15,1-4 0-15,1-1 0 16,3-1 0-16,1-1 0 0,4-5 144 0,5-3-144 0,0-1 160 0,4-6-160 16,2-3 400-16,6-1-16 0,0-6 0 0,2 1 0 15,3-3 352-15,-2-3 64 0,3-2 16 0,-2-2 0 16,1-5-176-16,-1 1-48 16,1-6 0-16,-6 1 0 0,-1-3-272 0,-2 1-48 0,-7 2-16 0,-1 7 0 15,-1-1-256-15,-5 8-144 0,-3 4 16 0,-3 0 0 16,-2 12-1456-1,-7-1-272-15,-5 3-64 0</inkml:trace>
  <inkml:trace contextRef="#ctx0" brushRef="#br0" timeOffset="19607.09">30564 18394 17503 0,'7'-9'768'0,"-7"9"176"16,0 0-752-16,5-11-192 0,-3 3 0 0,1-2 0 0,-3 10 3648 0,-5-10 704 0,0-1 144 0,-3 2 32 15,-6-1-2288-15,-3 4-464 16,-2 0-96-16,-5 1-16 0,-1 1-624 0,-4 0-128 0,-6 1-16 0,6 6-16 16,0 0-400-16,1 1-80 0,1 3-16 15,4 4 0-15,4 0-208 0,6 0-48 0,5 1-128 0,2 2 192 16,4 1-192-16,7-1 128 0,5 3-128 0,3-1 0 16,2 2 192-16,3-2-64 0,1 0-128 0,1 0 192 15,1-2-64-15,-5 1-128 0,-3-2 176 0,-3 1-176 16,-2 0 192-16,-6-2-192 0,-2-1 192 0,-2 2-192 15,-5-4 272-15,-3-1-48 0,-3-2-16 0,-3-1 0 16,-4 1 192-16,-6-3 48 0,-4-2 0 0,-2-2 0 16,0-2-192-16,2-2-16 0,-2 0-16 0,1-2 0 15,0-3-224-15,1 1 0 0,2-3 128 0,3-1-128 0,1 0 0 16,6-2 0-16,4 0-192 0,9 2 192 16,1 2-1792-16,8-1-256 0,6-1-64 0,9 5-11120 15,8-3-2224-15</inkml:trace>
  <inkml:trace contextRef="#ctx0" brushRef="#br0" timeOffset="20206.78">30726 18404 29487 0,'0'0'2624'0,"-13"4"-2112"16,-1 0-512-16,0 4 0 0,-3-2 816 0,2 6 48 16,0-2 16-16,3 1 0 0,4 3 272 0,1-1 64 15,2-2 16-15,3 2 0 0,2 1-592 0,3-3-128 0,4 2-32 0,3 0 0 16,1-6-32-16,6 2 0 0,-1-4 0 0,5 1 0 15,3-3 16-15,3 0 0 16,1-6 0-16,1 1 0 0,1-2-32 0,1 0-16 0,-3-7 0 0,-2 2 0 16,0-5 96-16,-2-1 32 0,-2-3 0 0,-2-3 0 15,-2 0-240-15,0-5-48 0,-1 1-16 0,0 1 0 16,-3-3-112-16,1 3-128 16,-1-4 176-16,1 4-176 0,-1-2 0 0,0 5 0 0,-1 2 0 0,0 2 0 15,-1 6 0-15,-1-1 0 0,-2 6 0 0,-9 6 0 16,7-5 0-16,-7 5 0 0,0 0-176 0,0 0 176 15,0 0-240-15,-5 14 64 0,-5 1 16 0,-2 4 0 16,-3 2 160-16,3 0-208 0,-5 2 80 0,3-1 128 16,1-2-144-16,3-2 144 0,-1 0 0 0,4-1 0 0,-2-1 0 15,4-2 0-15,4-3 0 0,-1 2 0 0,2 0 0 16,0-13 0-16,0 0 0 0,1 10 0 16,-1-10 0-16,0 0 0 0,6 9 128 0,-6-9-128 0,10 3 240 0,-1 1-48 15,-9-4-16-15,12 3 0 0,-3-1-176 0,-1 3 192 16,-8-5-192-16,11 4 192 0,-1-1-192 0,0 1 0 15,1 1 0-15,1-2 0 16,-2 0 0-16,3-2 0 0,-2 3 0 0,3-1 0 0,4-3 0 0,1 0 128 16,-1-2-128-16,3-1 0 0,1 0 224 0,1 0-32 15,2 0-16-15,-2-2 0 0,0 1 16 0,-3 1 16 16,0 2 0-16,-4 1 0 0,-2 0 0 0,-1 1 0 16,-2 0 0-16,-1 3 0 0,-2 4-80 0,-2-2 0 15,-1 6-128-15,-1-2 192 0,0 4-192 0,-4 2 176 0,-1 3-176 16,-1-1 160-16,1 3-160 0,0-1 160 0,-2 0-160 15,3-1 160-15,0-3-160 0,2-1 0 16,0 1 0-16,2 0 0 0,1-4 0 0,0-3 0 16,2 1 128-16,-1-2-128 0,0 3 0 0,1-5 0 0,3-3 0 0,-3 1 0 31,5 1-1552-31,-2-1-304 0,0 4-48 0,2-2-18368 0</inkml:trace>
  <inkml:trace contextRef="#ctx0" brushRef="#br0" timeOffset="20700.18">32115 18673 18431 0,'-4'-8'1632'0,"3"-2"-1312"15,2 0-320-15,0 1 0 0,-1 0 4128 0,0 9 752 16,4-9 160-16,1 3 16 0,3-2-3072 0,2 4-608 16,3 3-128-16,2-2-32 0,2 3-640 0,2 3-128 15,1-1-16-15,2 5-16 0,-2 3 96 0,-6-2 0 0,-1 4 16 16,1 4 0-16,-2 1 128 0,-1 5 32 0,-4 0 0 15,-4 2 0-15,-6 0-192 0,-4 5-48 16,-6 2 0-16,-5 3 0 0,-5 0 0 0,-4 3 0 0,-3 0 0 16,-3-1 0-16,-3-2-96 0,-32 27-32 0,16-18 0 15,6-9 0-15,10-8-48 0,11-4-16 0,7-10 0 0,5 0 0 16,3 0 144-16,8-5 32 16,2-7 0-16,11 9 0 0,4-4-112 0,8-3 0 0,6 2-16 0,7-1 0 15,1-2-144-15,2 1-32 0,1-2 0 0,0 3 0 16,2 1-128-16,-18-3 0 0,6 2 0 0,4-1 0 15,-1 3 0-15,0-1 0 0,-1 0 0 0,-3 1 0 16,-4 3-896 0,16 0-176-16,-12 1-16 0,-10-1-16 0,-7 3-2288 0,-12-11-464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3:37.45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9586 10206 13823 0,'-3'-11'1216'0,"3"4"-960"0,1 1-256 0,2 0 0 16,1-5 1136-16,-1 3 176 0,1-4 32 0,0 1 16 15,1 2 144-15,0-3 32 0,0 5 0 0,-1-5 0 16,0 5-160-16,-3-2-32 0,-1 9 0 0,5-5 0 0,-1 0-368 0,-4 5-80 16,0 0 0-16,0 0-16 15,0 0-336-15,5 8-64 0,-2 6-16 0,-2 8 0 0,-2 6-80 0,-2-1-32 16,-2 3 0-16,-1 3 0 0,-3-2-32 0,-3 2 0 15,1 2 0-15,0-4 0 0,-2-3-32 0,1-4-16 16,2 0 0-16,1-6 0 0,2-7 112 0,2-2 0 16,5-9 16-16,0 0 0 0,0 0 160 0,0 0 16 15,5-9 16-15,5-3 0 0,3-7 224 0,2-3 32 16,8-2 16-16,-2-4 0 0,0-1-544 0,0 2-128 16,2-1 0-16,0 3-16 0,1-2-176 0,-2 5 192 15,-2 4-192-15,-1 7 192 0,2 2-192 0,-4 7 0 16,-3 2-192-16,-1 5 192 0,-2 6-160 0,0 7 160 15,-4 5 0-15,0 5-144 0,-4 1 144 0,0 3 0 16,-2 2 0-16,-1 2 0 0,-4 1 0 0,3-2-128 16,-3-2 128-16,2 0 0 15,1-4-528-15,-1-1-32 0,1-6 0 0,2-3 0 16,2-4-1744-16,2-2-336 0,3-8-80 0,0-5-13344 0</inkml:trace>
  <inkml:trace contextRef="#ctx0" brushRef="#br0" timeOffset="300.89">10163 10277 26207 0,'0'0'1152'0,"-3"10"256"0,3-10-1136 0,-1 12-272 0,1-3 0 0,0-9 0 16,2 11 288-16,-2-11 0 0,12 4 0 0,2-1 0 15,4-5 672-15,1 0 144 0,2-6 32 0,1-1 0 16,1-1-304-16,-4-1-48 0,1-3-16 0,-3-2 0 0,-5 2-272 0,0-1-64 15,-3 0-16-15,-4 1 0 0,-4-1 144 0,-2 3 16 16,-3 3 16-16,-2 2 0 0,-3 3-96 0,-3 3-32 16,-2 2 0-16,0 7 0 0,-2 2-224 0,-1 4-48 15,1 2-16-15,-1 3 0 0,1 3-176 0,3 3 0 16,2-1-192-16,2 1 192 0,4-3-128 0,3-1 128 16,4-2 0-16,3 1 0 0,4-1-272 0,3-1 16 15,1-5 0-15,2-4 0 16,2 2-1712-16,1-6-336 0,-1-1-64 0,2-5-12448 0</inkml:trace>
  <inkml:trace contextRef="#ctx0" brushRef="#br0" timeOffset="672.14">10756 10113 24879 0,'0'0'2208'0,"-5"14"-1760"15,-2 3-448-15,-2 1 0 0,2 3 0 0,0 3 0 16,-1 2 0-16,3-7 0 0,-1 5 480 0,-1 1 112 15,3 0 32-15,-2 1 0 0,0-3 144 0,-1-3 16 16,2 1 16-16,3-3 0 0,2-1-112 0,1-3-32 16,3-5 0-16,2 0 0 0,2-5-208 0,2-1-64 0,4-3 0 0,4-7 0 15,1-4 160-15,2-1 32 0,1-3 0 0,1-3 0 16,0-2-128-16,-2-2-32 0,0 2 0 16,5-4 0-16,-4 5 0 0,-4 2 0 0,-4 5 0 0,-3 6 0 15,-1 5-192-15,-10 1-32 0,11 8-16 0,-4 3 0 16,0 4-176-16,-2 2 0 0,-2 2 0 0,0-1-176 15,-2-4 176-15,2 0 0 0,-1 1 0 0,3-2 0 16,-1-4 0-16,-4-9 0 0,10 5 0 0,-1-5 0 16,0-3 160-16,5-3-32 0,0-3-128 0,3-5 192 15,2-4 416-15,1-1 80 0,0-2 16 0,1-4 0 16,-1 1-144-16,-2 1-32 0,0-2 0 0,-4 0 0 16,0-3-256-16,-3 3-48 0,-2-1-16 0,0 4 0 0,-1 2-400 0,-3 4-96 15,1 5-16-15,-2 0-12784 16,-2 4-2560-16</inkml:trace>
  <inkml:trace contextRef="#ctx0" brushRef="#br0" timeOffset="1125.33">12533 10160 23039 0,'0'0'2048'0,"0"0"-1648"0,-5-10-400 0,1 3 0 15,-3-2 1120-15,0 4 144 16,-1 2 16-16,-3 2 16 0,0-3-48 0,-2 0-16 0,-1 3 0 0,-1 1 0 15,-2 1-512-15,1 3-96 0,-2 0-32 0,2 0 0 16,-1 2-240-16,3 3-48 0,1-2-16 0,3 2 0 16,4-2-32-16,2 3 0 0,1-4 0 0,5 4 0 15,-2-10-256-15,10 11 160 0,1 0-160 0,5 6 128 0,3-4 0 0,1 3 0 16,2 2 0-16,-1 2 0 0,2-1-128 16,-3 0 160-16,-2-1-160 0,-4 2 160 0,-2 3 64 15,-5 0 16-15,-2 0 0 0,-7-3 0 0,-3-3 112 0,-5-1 32 16,-6 1 0-16,-3-5 0 0,-6 0 256 0,-4-1 48 15,-3-1 16-15,-2 2 0 0,-1-6-256 16,1-1-64-16,0 0 0 0,2-3 0 0,3-4-224 0,2 0-160 16,4-4 192-16,4-1-192 0,4-2 0 0,4 3-272 15,11 6 16-15,0 0 16 16,0-12-1808-16,6 5-352 0,4-7-80 0,4 5-8720 16,1 0-1728-16</inkml:trace>
  <inkml:trace contextRef="#ctx0" brushRef="#br0" timeOffset="1851.82">12948 10359 22111 0,'0'0'1968'0,"0"0"-1584"0,0 0-384 16,-3 9 0-16,-1-1 864 0,-1 0 96 0,-2 1 0 0,-1 1 16 15,-1 4-240-15,1 0-48 0,-2 1-16 0,0-1 0 16,0-2-144-16,1 2-16 0,0 1-16 0,3-2 0 16,2-4 64-16,0 1 16 0,3 0 0 0,2-1 0 15,-1-9 48-15,8 4 16 0,1-3 0 0,2 1 0 16,2 1 80-16,1-3 32 0,0-5 0 0,1 2 0 16,0-2-256-16,1-1-48 0,-1 0-16 0,0-3 0 0,-2 0-144 0,-2 1-32 15,-1-1 0-15,-1-2 0 0,-4-2-48 0,-1-1-16 16,-3-1 0-16,-2 2 0 0,-1 2-64 0,-2-2 0 15,-3 2-128-15,2 3 192 0,0 0-192 0,0 3 0 16,1 1 0-16,4 4 0 0,-3-3 0 0,3 3 0 16,0 0 0-16,0 0 0 0,5-8-144 0,4 2-32 15,1-5 0-15,5 3 0 0,-1-5-16 0,8-1-16 16,0-5 0-16,3-3 0 0,-1-1 208 0,-1-3-144 16,1 0 144-16,-1-1-128 0,1 1 272 0,-1-5 64 15,-2 3 16-15,0-1 0 0,-1 4-224 0,-2-3-256 16,-4 4 48-16,-1-1 16 0,-3 5 192 0,-1 2 0 15,-2 2 0-15,-3 6 0 0,-1 2 0 0,-3 8 0 16,0 0 0-16,0 0 0 0,-9 10 0 0,-3 4 0 16,1 4 0-16,-4 5 0 0,-3 1 0 0,0 6 0 15,0 3 0-15,-1 3 0 0,-1 1 0 0,2 0 0 0,1-2 0 0,2 1 0 16,0-4 0-16,6-4 0 16,0 0 0-16,5-7 0 0,2 1 0 0,2-3 0 0,2-3 0 0,2-3 0 15,5-5 0-15,2-2 128 0,3-3 0 16,3-5-128-16,1-4 368 0,2-2-48 0,0 2 0 0,2-4 0 15,0 2-144-15,-1 1-48 0,0 0 0 0,-4 2 0 16,0 0-128-16,-1 4 0 0,0 5 0 0,-2 3 0 16,-3 2 0-16,1 5 0 0,-4 3 0 0,0 3 0 0,-3 2 0 0,-2 2 0 15,-3-1 0-15,-3 2 0 0,-1 2 0 16,1-3 0-16,-3 1 0 0,1-4 0 16,2-3 0-16,0-3 0 0,2-5 176 0,1 0-176 0,0-10 128 15,0 0-128-15,0 0 0 0,9-4 144 0,0-3-144 0,1-2-272 16,5-4 64-16,0-1-11936 15,0-1-2384-15</inkml:trace>
  <inkml:trace contextRef="#ctx0" brushRef="#br0" timeOffset="2208.6">13995 10253 29599 0,'-5'-10'1312'0,"5"10"272"0,1-8-1264 0,3 2-320 0,1-3 0 0,3 1 0 16,-3-4 576-16,5-1 48 15,3-4 16-15,2-3 0 0,3-3 416 0,2-1 96 0,4-5 0 0,3 1 16 16,2 1-624-16,-1-2-128 0,-1 1-32 0,-2 1 0 15,-2 6 208-15,-2 2 48 0,0 3 0 0,-4 6 0 16,-3 1-320-16,-2 7-48 0,0 3-16 0,-3 7 0 16,-2 3-256-16,-2 6 128 0,-2 4-128 0,-2 6 0 15,-2 1 192-15,-2 5-192 0,0 1 192 0,-4 3-192 0,-3 3 320 16,-1 0-32-16,-2-2-16 0,1-1 0 16,-2-1-96-16,1-2-32 0,-1 2 0 0,3-7 0 0,1-2-144 0,1-6 192 15,0 0-192-15,3-2 192 0,-2-3-192 0,2-2 0 16,1-7 144-16,0 1-144 15,0-1-336-15,1-2-144 16,4-5-32-16,0 0 0 0,-5 6-1792 0,5-6-352 0,-5 5-80 0,-3-1-12912 0</inkml:trace>
  <inkml:trace contextRef="#ctx0" brushRef="#br0" timeOffset="2361.23">13884 10701 30751 0,'0'0'1360'0,"0"0"288"0,0 0-1328 0,0 0-320 16,9 1 0-16,2 1 0 0,1 0 1264 0,5-1 176 15,4-1 32-15,4-1 16 0,4-2-592 0,1 1-128 16,7-1-32-16,1 0 0 0,7-3-288 0,-2 0-48 16,0-2-16-16,-1-3 0 15,0-1-736-15,-4 3-160 0,-2-1-16 0,-4 3-11040 16,-3-4-2192-16</inkml:trace>
  <inkml:trace contextRef="#ctx0" brushRef="#br0" timeOffset="3145.54">19769 10141 13823 0,'0'0'1216'0,"-4"-2"-960"0,-3-5-256 0,4 1 0 16,3 6 2656-16,0 0 480 0,-2-4 112 0,5-3 16 0,-1 0-1472 15,5-2-304-15,-2 2-48 0,4 0-16 0,2-3-480 16,2 3-112-16,2-2 0 0,3 1-16 0,-2-2-256 0,2 2-48 16,4-2-16-16,-2 4 0 0,-1-2-208 0,-1 3-32 15,-1 2-16-15,-3 2 0 0,-2 1-240 0,-2 3 128 16,-1 7-128-16,-2 0 0 0,-2 5 0 0,-4 4 0 15,-2 6 0-15,-4 1 0 0,-4 6 0 0,-3-2 0 16,-5 2 0-16,-1 0 0 0,0 0 240 0,-2-5-48 16,2-2-16-16,0-3 0 0,5-3 208 0,2-2 64 15,2-4 0-15,3-7 0 0,6-6 128 0,0 0 16 16,0 0 16-16,10-6 0 0,5-8 112 0,7-2 32 16,4-2 0-16,5-3 0 0,2-3-432 0,2 0-64 15,1 0-32-15,1-3 0 0,-1 3-224 0,-1 1 0 16,-1 4 0-16,-1 4 0 0,1 1 0 0,-6 8 0 15,-2 1 0-15,-4 6 0 0,-4 5 0 0,-4 4 0 16,-4 8 0-16,-4 6 0 0,-3 3 0 0,-5 5 0 16,-1-2-128-16,-5 6 128 0,-4 2 0 0,-1 0 0 15,-3-1 0-15,0-1 0 0,-2 0 0 0,0-1-208 16,0-3 64-16,4-6 16 16,-1-4-480-16,2-3-96 0,6-4 0 0,3-3-16 15,4-12-1792-15,0 0-368 0,0 0-64 0</inkml:trace>
  <inkml:trace contextRef="#ctx0" brushRef="#br0" timeOffset="3535.45">20812 10347 25455 0,'-13'1'1120'0,"13"-1"240"0,-6 4-1088 0,1 0-272 0,-1-1 0 0,6-3 0 0,-4 6 768 0,4-6 80 16,0 0 32-16,0 0 0 0,7 8-32 0,4-5 0 15,1-3 0-15,7-1 0 0,3-4 64 0,3-4 16 16,2 2 0-16,1-5 0 0,3 1-224 0,-2 0-64 16,-4-4 0-16,-1 1 0 0,-3 0-256 0,-5 0-48 15,-2-1-16-15,-4 0 0 0,-2 1 80 0,-4 2 16 16,-3 3 0-16,-3 4 0 0,-2-1-48 0,-8 5-16 15,-2 6 0-15,-3 1 0 0,-6 4-224 0,-3 6-128 16,3 3 160-16,-2 4-160 0,0-2 0 0,2 1 0 16,2 1 0-16,3 2 0 0,2-1 0 0,5 2 0 15,2-3 0-15,5-3 0 0,3-1 0 0,3-1 0 16,3 0 0-16,5-3 0 0,6-3 0 0,1-4-192 16,4-3 192-16,3 0-160 15,3-3-1616-15,-1-6-320 0,1-4-64 0,9-3-13904 0</inkml:trace>
  <inkml:trace contextRef="#ctx0" brushRef="#br0" timeOffset="3956.1">21575 10145 25791 0,'-14'-1'2304'0,"7"1"-1856"0,0 0-448 0,-2 1 0 0,-3 3 960 0,0 7 80 15,-3 5 32-15,-3 3 0 0,-4 2-560 0,1 3-96 16,-2 6-32-16,0-4 0 0,-3 2 0 0,3 3 0 15,2-2 0-15,2-1 0 0,2-3-128 0,5 0-16 16,1-5-16-16,6-1 0 0,3-3-96 0,4-4 0 16,3-2-128-16,4-6 192 0,1-5 384 0,7-3 64 15,1-1 0-15,5-7 16 0,3-4 16 0,4-2 0 16,-1-1 0-16,1-1 0 0,2-3-304 0,0-1-64 16,-3 2-16-16,-1 2 0 0,-3 2-64 0,-2 0-16 15,-2 4 0-15,-3 5 0 0,-3 0-208 0,-4 5 0 16,-1 4 128-16,-3 6-128 0,-3 4 0 0,-3 1 0 15,-2 6-144-15,-2 4 144 0,-1 3 0 0,-1-1 0 16,0 3 0-16,0-1 0 0,0 6 0 0,1-5 0 0,3 1 0 16,1-5 0-16,2-2 0 0,3-4 0 15,2 0 0-15,2-7 0 0,3-3 0 0,4-6 0 16,1-8 0-16,4 1 0 0,2-7 336 0,1-1 64 16,1-5 16-16,2 0 0 0,0 0-32 0,-2-6 0 15,-1 0 0-15,-2-2 0 0,-3 0-64 0,-1-3 0 16,-2 3-16-16,-4 2 0 0,-1 1-304 0,-1 3 0 15,-1 2 0-15,-1 6 0 16,-3 1-704-16,0 1-256 0,-1 4-64 0,-4 1-11456 0,-2 2-2288 16</inkml:trace>
  <inkml:trace contextRef="#ctx0" brushRef="#br0" timeOffset="4526.53">23396 10233 11055 0,'0'0'976'0,"0"0"-784"15,7-5-192-15,-2-2 0 0,-1 2 2768 0,-4 5 512 16,0 0 112-16,0 0 0 0,0 0-1616 0,-7 3-336 0,-3 1-64 0,-3 3-16 15,-4-2-448-15,-4 5-80 16,0-1-32-16,-6 5 0 0,-2-1-208 0,1 1-32 0,-4 1-16 0,1 1 0 16,2 0-96-16,2 1-32 0,2 0 0 0,3-1 0 15,3-2-144-15,3-3-16 0,3 2-16 0,4-2 0 16,3-2-64-16,2 4-16 0,3-6 0 0,1 4 0 16,2-5 80-16,1 4 16 0,1-2 0 0,-2 2 0 15,-2-10-80-15,3 9-16 0,-6 2 0 0,2-3 0 16,-3 1 64-16,-2-3 16 0,-3 3 0 0,-3-3 0 0,1 2 48 15,-3 2 16-15,-2-2 0 0,-2 1 0 0,0-4-144 0,-1 0-32 16,0 0 0-16,1-1 0 0,0-4-128 0,2 0 0 16,-1 0 0-16,-2-1 0 15,6-8-1536-15,2 2-192 0,5 2-48 0,3-5-14112 16</inkml:trace>
  <inkml:trace contextRef="#ctx0" brushRef="#br0" timeOffset="5258.57">23396 10436 28559 0,'0'0'1264'0,"-5"0"272"0,5 0-1232 0,-6 6-304 16,1 0 0-16,1 1 0 0,0 3 224 0,3-1-16 16,1 1 0-16,2-1 0 0,-2-9-208 0,7 9 0 15,2 0 128-15,1-1-128 0,0-6 256 0,1 1 0 16,2-3 0-16,1-1 0 0,-2-1 208 0,2 0 48 15,0-2 16-15,-2-2 0 0,4 1 64 0,-4-1 16 16,1-1 0-16,0 0 0 0,-1 4-208 0,0-4-32 0,-1 2-16 0,-1 1 0 16,1-1-208-16,-1 0-144 0,0 3 192 0,0-1-192 15,0 1 144-15,0-4-144 0,-1 0 0 0,0 2 144 16,-1 2-16-16,-1-1 0 0,1-3 0 0,0 0 0 16,-1-1 48-16,0-2 0 0,0 2 0 0,0-5 0 15,-1 2-32-15,0-4 0 0,1-1 0 0,-2-3 0 0,-1-2-144 16,-2-4 160-16,-1-3-160 0,3 3 160 0,-4-4-160 15,0 4 0-15,-1-2 144 0,-2 3-144 0,3 3 0 16,-1 2 0-16,0 3 0 0,1 3 0 0,0 4-128 0,0-3 128 16,0 5-128-16,0 1 128 0,0 5-144 0,0 0 144 15,0 0-160-15,0 0 160 0,0 0-144 0,0 0 144 16,0 0-128-16,0 0 128 16,0 0 0-16,8 2 0 0,0 1 0 0,1-3-128 0,2-1 128 0,1-2 0 15,1 1 0-15,0-3 0 0,-1 1 0 0,1-1 0 16,0-5 0-16,0 3 128 0,-1 0-128 0,1 0 128 15,-2 2-128-15,1-3 128 0,-1 1-128 0,-1 2 192 16,-1-3-64-16,0 3 0 0,-1 0-128 0,-3-1 0 16,-5 6 0-16,0 0 0 0,0 0 0 0,0 0 0 15,0 0 0-15,-4 9 0 0,-1-1 0 0,-3 5 0 16,-3 4-144-16,-2 2 144 0,-1 5 0 0,0 5 0 0,-1 5 0 16,0 2 0-16,-3 1 0 0,1 1 0 0,3-1 0 0,2 0 0 15,0-2 0-15,3-2 0 16,2-2 0-16,2-4 0 0,1-1 128 0,3-4 0 15,2-3 0-15,3-3 0 0,1 1 64 0,2-8 16 0,2 0 0 16,4-5 0-16,2-4 160 0,3-3 16 0,1 0 16 0,3-5 0 16,-1-1-112-16,1-4-32 0,0 3 0 15,-1-2 0-15,1-2-256 0,-2 5 128 0,-2-3-128 0,-3 2 0 16,-3 3 0-16,-2 6 0 0,-3 1 0 0,0 6 0 16,-2 3 0-16,-1 0 0 0,-2 4-128 0,1 3 128 0,-3 1 0 15,-1 2-144-15,-1-1 144 0,0 3 0 0,-2 1 0 16,3-2 0-16,-3 1 0 0,3-4 0 0,1-1-176 15,1-2 176-15,1-2-208 0,1 0 80 16,5-6-1360 0,-1-2-272-16,3-1-48 0,9-5-14544 0</inkml:trace>
  <inkml:trace contextRef="#ctx0" brushRef="#br0" timeOffset="5948.97">24624 10296 27647 0,'-5'-3'2448'0,"0"-1"-1952"16,-1 1-496-16,3-1 0 0,-1-1 384 0,1 1 0 16,3 4-16-16,0 0 0 0,0-5 48 0,2-4 16 0,3 2 0 0,2-3 0 15,0 0 224-15,3-4 48 0,3 1 16 0,4 0 0 16,2-2 112-16,2 0 0 0,1-3 16 0,1 1 0 16,1-1-144-16,0 2-48 0,0-1 0 0,-1 3 0 15,0 4-240-15,-3-1-48 0,-2 2-16 0,-1 0 0 16,-2 4-160-16,-2 2-16 0,-2 3-16 0,-2 3 0 15,0 0-160-15,-3 4 0 0,-1 3 0 0,-1 4 128 0,-1 0-128 16,-2 0 0-16,-1 4 0 0,-1 1 0 0,-2 4 0 16,0-1 0-16,0-3 144 0,-1 1-144 0,-1-1 128 0,-2 0-128 15,1 0 128-15,-2 0-128 0,-2-2 208 0,0 1-16 16,-1 2-16-16,-1 0 0 16,-2-1 48-16,0 2 16 0,0-1 0 0,-1 3 0 0,-1-3-80 0,-2 3-16 15,0 0 0-15,0-1 0 0,-2 0-144 0,1 1 0 16,1-2 144-16,1-5-144 0,2-3 176 0,0-2-48 15,5 1 0-15,-2-5 0 0,1 2-128 0,2-4 0 16,1 0 0-16,2-2 0 0,6-3 0 0,-6-1 160 16,1-1-160-16,5 2 160 0,0 0 32 0,-2-5 16 15,2 5 0-15,0-9 0 0,0 1-64 0,2-1-16 16,0 1 0-16,2 2 0 0,0-3 0 0,-1 1-128 16,3-2 192-16,0 4-64 0,0-2 0 0,4 3-128 15,-2 0 192-15,2-1-64 0,3 4-128 0,2 1 128 0,-1 1-128 16,3 1 128-16,-1 3-128 0,2 0 128 15,1-2-128-15,1 5 128 0,2 0-128 0,2 0 192 16,2 3-192-16,0-1 192 0,2 2 0 0,3-1 0 0,-1 3 0 0,2 1 0 16,2-1 128-16,2-2 48 0,-4 3 0 15,1 0 0-15,-1-5-80 0,-1 1-16 0,0-2 0 0,-2 1 0 16,-2-4-144-16,-2 1-128 0,-1 1 144 16,-2-5-144-16,-7-1 0 0,-1 2 0 0,-2-3 0 0,-3-1-160 15,-9 1-1600 1,2-4-320-16,1-5-64 0,-6-2-17760 0</inkml:trace>
  <inkml:trace contextRef="#ctx0" brushRef="#br0" timeOffset="17341.12">1186 18094 5519 0,'0'0'496'0,"0"0"-496"0,-8-5 0 0,8 5 0 16,0 0 2752-16,-6-5 464 0,6 5 96 0,0 0 16 16,-8-4-1248-16,8 4-240 0,0 0-48 0,0 0-16 15,0 0-800-15,12-10-144 0,4 4-48 0,3-1 0 16,2 0-64-16,3 0-16 0,4-1 0 0,5 1 0 16,2-2-16-16,4 2-16 0,0-1 0 0,0-3 0 15,3-1-48-15,-3 2-16 0,-1-1 0 0,-2 2 0 16,-1-1-224-16,-3 3-64 0,-8-2 0 0,-1 4 0 15,-2 1-320-15,0 2 144 0,-7-2-144 0,-2 4 0 16,-12 0-800-16,10 4-272 0,-10-4-48 16,0 0-13392-16</inkml:trace>
  <inkml:trace contextRef="#ctx0" brushRef="#br0" timeOffset="17977.91">1546 17939 12895 0,'0'0'1152'0,"0"0"-928"15,0 0-224-15,0 0 0 0,-4-5 1792 0,4 5 320 16,0 0 64-16,0 0 16 0,0 0-608 0,0 0-128 15,-10 4-32-15,2 4 0 0,2 3-464 0,2 4-80 16,-1 3-32-16,0 1 0 0,-2 3 16 0,4 6 0 16,-3 1 0-16,3 3 0 0,-1 1-96 0,0 1-32 15,0 3 0-15,0 4 0 0,-1 2-96 0,-4 1 0 16,2 6-16-16,-1 0 0 0,-2-2-96 0,0 1-16 16,0 2 0-16,0-2 0 0,-2-6-192 0,1 3-64 15,-1-5 0-15,2 3 0 0,0-2-128 0,1-4-128 0,0-3 144 16,1 0-144-16,2-1 128 0,1-5-128 15,1 0 0-15,0-2 0 0,2 2 0 0,-1-4 128 0,3-4-128 0,0-2 0 16,0-4 0-16,4-2 0 0,-3-1 0 0,2-4 0 31,-3-8-1488-31,0 0-192 0,0 0-48 0,0 0-14336 0</inkml:trace>
  <inkml:trace contextRef="#ctx0" brushRef="#br0" timeOffset="18250.89">900 19382 22111 0,'-17'4'976'0,"17"-4"208"16,0 0-944-16,0 0-240 0,0 0 0 0,0 0 0 0,0 0 1248 0,6 7 208 15,4-2 32-15,4-2 16 0,3-3-288 0,5 0-48 16,5-1-16-16,2-3 0 0,3-1-192 0,2 1-32 15,3-1-16-15,1-3 0 0,3 2-208 0,-1-2-64 16,4 2 0-16,0 2 0 0,-1 0-64 0,1 2-32 16,-8-2 0-16,1 1 0 0,-4 0-272 0,-5 0-48 15,-1-1-16-15,-4 0 0 16,-5 2-832-16,-3-1-160 0,-2 0-48 0,-3 1-10496 16,-10 2-2112-16</inkml:trace>
  <inkml:trace contextRef="#ctx0" brushRef="#br0" timeOffset="18726.5">1651 18460 20271 0,'-4'-14'896'0,"3"7"192"0,0-5-880 0,0 2-208 0,-1-4 0 0,-2 1 0 16,-1 0 880-16,0 1 128 0,-1-1 16 0,-2 4 16 16,-2-2 112-16,0 2 32 0,-3 3 0 0,2 2 0 15,-3-1-256-15,-1 1-48 0,-2 3-16 0,-3 3 0 16,-6 5-224-16,-2 0-32 0,-2 6-16 0,-3 5 0 16,-3 2-80-16,1 4 0 0,-1 3-16 0,0 2 0 0,0 0-160 0,0 7-16 15,-3 2-16-15,4 3 0 0,3-2-48 0,6-2-16 16,3-4 0-16,5 2 0 0,5-1-16 0,6-4 0 15,4 0 0-15,7-4 0 0,5 0-16 0,7-6 0 16,6-2 0-16,3-3 0 0,3-5 128 0,6-2 32 16,4-6 0-16,1-4 0 0,2-7 192 0,2 0 32 15,1-6 16-15,1-2 0 0,1-2 0 0,-2-2 0 16,-1-5 0-16,-1 1 0 0,-1-4 80 0,-4 1 16 16,-3-3 0-16,-3-1 0 0,-3-3-192 0,-7 0-16 15,-8 5-16-15,-5-2 0 0,-6-2-176 0,-2 2-48 16,-2 1 0-16,-5 6 0 0,-3 3-256 0,-3 3 128 0,-3 3-128 15,-6 3 0 1,-3 7-784-16,-3 5-272 0,-4 4-48 0,3 2-13008 0,-4 4-2592 0</inkml:trace>
  <inkml:trace contextRef="#ctx0" brushRef="#br0" timeOffset="21305.75">3202 17599 11055 0,'0'0'976'0,"-1"-12"-784"0,-1 5-192 0,2 7 0 15,0-12 864-15,0 12 128 0,-1-8 32 0,1 8 0 0,0 0-240 0,0 0-32 16,0 0-16-16,0 0 0 16,0 0-512-16,0 0-96 0,0 0-128 0,0 0 176 0,0 0-176 0,0 0 0 15,0 0 0-15,0 0 0 0,0 0 128 0,0 0-128 16,0 0 128-16,0 0-5424 15,0 0-1088-15</inkml:trace>
  <inkml:trace contextRef="#ctx0" brushRef="#br0" timeOffset="24299.34">2733 18009 16575 0,'0'0'1472'0,"-4"-11"-1168"0,-2 1-304 0,1-2 0 16,1 6 1152-16,-3-2 192 0,-1 2 16 0,-1 3 16 15,0 2 32-15,-1 4 0 0,-3 0 0 0,-1 8 0 16,-4 1-704-16,0 3-128 0,-1 3-16 0,-1 5-16 15,0 4 96-15,-6 5 0 0,1 2 16 16,1 4 0-16,-1 3 16 0,3 10 0 0,-3 5 0 0,3 7 0 16,0 2-288-16,3 4-48 0,2 0-16 0,3 3 0 15,2 0-144-15,0-2-48 0,2-1 0 0,2-6 0 16,2 1-128-16,4-10 0 0,2-3 0 0,5-9-176 16,1-6 176-16,3-6 0 0,-2-7 0 0,4-1-128 0,1-7-192 15,4-4-16-15,1-7-16 0,2-1 0 16,2-4-1840-16,2-6-368 0,2-7-80 0</inkml:trace>
  <inkml:trace contextRef="#ctx0" brushRef="#br0" timeOffset="24689.72">2993 18403 22223 0,'-12'-2'976'0,"4"2"224"0,-1 2-960 15,-1 1-240-15,-1 2 0 0,-3 5 0 0,-3 1 1200 0,-1 5 192 16,-2 7 32-16,-2-1 16 0,0 6-416 0,-1 2-64 0,1 3-32 0,-2 1 0 16,4 3-128-16,2 0-32 0,2 0 0 0,6 1 0 15,1 0-320-15,6-4-64 0,1-2 0 0,6-3-16 16,3-6-32-16,1-1 0 0,4-6 0 0,3-2 0 16,5-5 448-16,3-1 96 0,4-6 16 0,-2-3 0 15,3-4-144-15,2-4-32 0,0-1 0 0,-2-5 0 16,1-4-128-16,-2-4-16 0,-2 0-16 0,0 0 0 15,-4-4-32-15,-3 2 0 0,0 1 0 0,-4-3 0 16,-5-2-96-16,-2-1-32 0,-2-3 0 0,-3 3 0 16,-4 2-208-16,-1 0-32 0,-1 5-16 0,-3-2 0 15,0-1-144-15,-2 7 0 0,0 1-160 0,-1 2 160 16,0 3-1408 0,-2 4-176-16,-2-1-32 0,0 5-16 15,2 2-2144-15,-4 0-416 0</inkml:trace>
  <inkml:trace contextRef="#ctx0" brushRef="#br0" timeOffset="25065.78">3276 17737 19343 0,'-4'-10'1728'0,"-1"1"-1392"15,0-2-336-15,0-1 0 0,-2 2 1152 0,3 0 176 16,4 10 16-16,0 0 16 0,0 0 224 0,0 0 32 16,0 0 16-16,0 0 0 0,0 0-688 0,0 0-144 15,0 0-32-15,0 0 0 0,6 13-192 0,1 2-32 0,1 1-16 0,5 5 0 16,3 2 80-16,1 5 16 0,-1 0 0 0,2 8 0 16,0 8-80-16,2 1-16 0,2 5 0 0,-1 3 0 15,1 6-144-15,-1 4-48 0,0 1 0 0,-2 6 0 16,-4 6-32-16,-1-1-16 0,-4 0 0 0,-3-3 0 15,-4-2 32-15,0 0 16 16,-3-2 0-16,-1-3 0 0,-6 1 0 0,-2-9 0 16,-2-5 0-16,-3-1 0 0,-1-7 48 0,-2-2 0 0,-2-4 0 0,-1-5 0 15,-1-5-80-15,2 0-16 0,0-4 0 0,2-2 0 16,0-4-288-16,2-4 0 0,-2-1 0 0,5-7 0 16,1 0 0-16,11-6-256 0,-10-6 64 0,4-2 0 15,2-3-2368 1,4-3-480-16,1-3-96 0,6-3 0 0</inkml:trace>
  <inkml:trace contextRef="#ctx0" brushRef="#br0" timeOffset="25425.88">3907 18336 13823 0,'-14'9'608'0,"14"-9"128"0,-10 5-592 0,10-5-144 16,0 0 0-16,0 0 0 0,0 0 1888 0,0 0 352 15,0 0 64-15,0 0 0 0,12 2-240 0,4-3-48 16,5-1-16-16,5-6 0 0,5 0-592 0,3 2-112 16,4-3-16-16,3 1-16 0,5-3-720 0,-1 2-144 0,-4-1-16 0,-1 5-16 15,-4-2-368-15,-3 5 144 0,-2 2-144 0,-6 2 0 31,-4 5-1760-31,-5 0-464 0,-6 6-80 0</inkml:trace>
  <inkml:trace contextRef="#ctx0" brushRef="#br0" timeOffset="25572.4">4120 18668 25279 0,'0'0'1120'0,"0"0"224"0,0 0-1072 0,0 0-272 0,0 0 0 0,0 0 0 0,0 0 1920 0,14-7 336 16,3 0 64-16,4 0 16 0,2-2-976 0,5 3-192 15,1-3-32-15,3 1-16 0,1-2-592 0,2 3-112 16,3-3-32-16,-2 4 0 0,-3 0-384 0,-1 0 0 15,-4 1 0-15,0 2-11504 16,1-1-2384-16</inkml:trace>
  <inkml:trace contextRef="#ctx0" brushRef="#br0" timeOffset="26368.7">5697 17322 17503 0,'0'0'1552'0,"-5"-9"-1232"0,0-3-320 0,-1 5 0 16,-3 1 992-16,-1 0 144 0,-3 1 16 0,-5 2 16 15,-2 0 32-15,-2 0 0 0,-2 7 0 0,0-2 0 16,0 1-560-16,0 2-96 16,-2 1-32-16,2 1 0 0,0-2-64 0,1 1 0 0,0-3-16 0,5-1 0 0,0 1-16 0,2 1 0 15,2-2 0-15,0 0 0 0,0 0-32 0,3 1 0 16,2-1 0-16,9-2 0 0,-9 1-192 0,9-1-32 15,-8 7-16-15,8-7 0 0,-6 11-144 0,2-2 0 16,3 3 0-16,1 0 0 0,0 0 0 0,2 2 0 16,1 2 0-16,-1 2 0 0,1 1 176 0,-1 1-48 15,1 1-128-15,1 2 192 0,1 1-64 0,0 4-128 16,-1 0 176-16,0 2-176 0,1 2 208 0,0 0-64 16,-1 2-16-16,-1 5 0 0,0 1 64 0,-1-180 0 15,1 371 0-15,0-184 0 0,-1-2 64 0,2 3 32 16,-4-1 0-16,0 2 0 0,-3-2-16 0,0-2 0 15,-3 4 0-15,0 4 0 0,-5 0-272 0,-1 2 160 16,-1-2-160-16,1 1 128 0,-2 2-128 16,-1-3 0-16,-1-1 0 0,2 0 0 0,4-2 0 0,-3 0 0 15,-2-3 0-15,4 1 0 0,-3-4 0 0,1 3 128 16,-1-2-128-16,0-2 0 0,-1-4 128 0,0 0-128 0,-1-4 0 0,1 1 128 16,1 1-128-16,-1 0 192 0,1-3-192 15,2-2 192-15,2-2-64 0,0-2-128 0,0 0 192 0,1-4-64 16,1-1 0-16,3-3-128 0,1-2 192 15,2-5-64-15,-1 1 64 0,3-4 0 16,0-10 0-16,0 0 0 0,5 5 304 0,-5-5 64 0,12 4 16 0,-1-4 0 16,2-1 64-16,2-1 0 0,3 2 16 0,4-1 0 15,2 1-336-15,0-1-64 0,1-2 0 0,6 2-16 16,2 1-240-16,1-4 144 0,1 0-144 16,0 1 128-16,3 0 16 0,0-2 0 0,-1-3 0 0,-1 5 0 15,-2-3-16-15,-1 1-128 0,-3 3 192 0,-2-1-64 0,-4 1-128 0,-3-1 0 16,-3-1 0-16,-4 1 0 31,-3 0-576-31,-11 3-192 0,11-2-32 0,-11 2-12256 0,0 0-2464 0</inkml:trace>
  <inkml:trace contextRef="#ctx0" brushRef="#br0" timeOffset="28680.12">6207 17332 6447 0,'0'0'272'0,"0"0"80"0,11-3-352 0,-2-2 0 15,-1-1 0-15,-1 1 0 0,-1 0 3008 0,-6 5 544 16,0 0 96-16,11-7 32 0,-5 2-1824 0,-6 5-384 15,0 0-64-15,0 0 0 0,0 0-432 0,0 0-80 0,0 0 0 0,0 0-16 16,0 0-64-16,5 15-16 0,-3-1 0 0,-4 3 0 16,-3 1 128-16,3 2 32 0,-3 3 0 0,0 4 0 15,0 2-128-15,-1 4-32 0,0 4 0 0,1 2 0 16,-1 1-112-16,1 0-32 0,0 0 0 0,-1-1 0 0,-1-1-112 16,0 2-32-16,2 0 0 0,0-2 0 0,0-3-48 0,3-4-16 15,-2-3 0-15,3-3 0 16,-1-4-80-16,1-3-32 0,0-4 0 0,1 0 0 15,0-1-80-15,0-13 0 0,1 11-16 0,0-2 0 16,-1-9-64-16,0 0-16 0,0 0 0 0,0 0 0 0,0 0-16 0,0 0 0 16,0 0 0-16,0 0 0 0,0 0 48 0,0 0 0 15,8-9 0-15,-2-2 0 0,-1-1-192 0,2 3 0 16,-2 0 144-16,0 3-144 0,-5 6-240 0,8-13-112 16,-2 3-32-16,2-3 0 15,-2 3-3008-15,4-1-624 0</inkml:trace>
  <inkml:trace contextRef="#ctx0" brushRef="#br0" timeOffset="30753.01">8042 17206 5519 0,'11'-9'496'0,"-3"0"-496"16,-1-1 0-16,0 1 0 0,1 4 2496 16,0-4 384-16,-2 1 96 0,0 1 16 0,-6 7-1424 0,7-8-288 15,-7 8-48-15,4-10-16 0,-4 10-144 0,0 0-48 16,0 0 0-16,0 0 0 0,-3-8-96 0,3 8-32 16,-8-1 0-16,-2 2 0 0,-1 1-416 0,-3 4-96 15,-4 3 0-15,-2 1-16 0,-3 4 0 0,-3 4 0 16,-2 1 0-16,-2 4 0 0,-2 2-32 0,0 3 0 15,2 5 0-15,-1 2 0 0,-2 0 48 0,4 3 0 16,5 4 0-16,4-2 0 0,4-4-128 0,6 1-32 16,4-2 0-16,5-2 0 0,4-4-16 0,8-1 0 15,2-4 0-15,9-4 0 0,5-2 128 0,5-4 32 16,2-2 0-16,8-9 0 0,4-4 192 0,2-3 32 16,1-5 16-16,0 2 0 0,-2-6 80 0,0-2 16 15,1-4 0-15,-1 0 0 0,0 0-144 0,0-3-32 0,-1-7 0 0,-4 1 0 16,-5-3-16-16,-4 1-16 15,-4 1 0-15,-5-3 0 0,-6-5-64 0,-9 1-16 16,-7 1 0-16,-4 0 0 0,-6 0-96 0,-4 6 0 16,-6 4-16-16,-5 4 0 0,-9 4-304 0,-1 5 160 15,-5 4-160-15,-3 3 128 0,-3 6-256 0,-1 7-64 0,1 1-16 16,3 3 0 0,4 2-2224-16,6 4-432 0,0 1-80 0</inkml:trace>
  <inkml:trace contextRef="#ctx0" brushRef="#br0" timeOffset="33046.53">6231 18727 12783 0,'0'0'560'0,"0"0"128"0,0 0-560 0,-4-7-128 15,4 7 0-15,0 0 0 0,-4-10 1376 0,2 3 240 16,-2-2 48-16,4 9 16 0,-6-5-240 0,6 5-48 15,0 0-16-15,-8-5 0 0,-2-1-112 0,1 4-32 16,-1 6 0-16,-2 1 0 0,0-1-352 0,-4 3-80 16,-1 4-16-16,-2 6 0 0,-3 2-272 0,-3 5-48 15,-1 4-16-15,1 3 0 0,-1 5-48 0,1 5-16 16,-1 1 0-16,2 5 0 0,4-3-80 0,3 3-32 16,5-4 0-16,4-6 0 0,6-7-80 0,5-2 0 15,6-4-16-15,5-5 0 0,4-4 16 0,7-6 16 16,1-3 0-16,8-3 0 0,6-3 128 0,4-5 32 15,3-7 0-15,1-2 0 0,1-2 272 0,2-6 64 16,-2-3 16-16,1-6 0 0,-2-3-80 0,-1 0 0 16,-4-3-16-16,-2 0 0 0,-5 1-96 0,-7 1-16 15,-5 0 0-15,-4 4 0 0,-3 1-96 0,-4 1-32 16,-7 1 0-16,-4 5 0 0,-4 2-128 0,-3 2-16 0,-3 1-16 16,-3 4 0-16,-5 1-224 0,-3 4 0 15,-3-1 128-15,-1 4-128 16,0 3-1056-16,1 2-256 0,3 0-48 0,0 1-11648 15,0 3-2336-15</inkml:trace>
  <inkml:trace contextRef="#ctx0" brushRef="#br0" timeOffset="34025.28">20427 18091 8287 0,'0'0'736'0,"0"0"-592"16,0 0-144-16,0 0 0 0,0 0 1904 0,0 0 336 16,11-2 80-16,3 1 16 0,3 0-1120 0,3 1-208 15,3-2-48-15,4 1-16 0,1-1-304 0,4 0-64 16,2 1-16-16,0 1 0 0,-1 0-240 0,2 1-64 16,-1-1 0-16,0 2 0 0,1 3-256 0,-6 1 0 15,-1-2 0-15</inkml:trace>
  <inkml:trace contextRef="#ctx0" brushRef="#br0" timeOffset="34681.85">24360 18223 13823 0,'11'-9'1216'0,"-1"4"-960"0,2 1-256 0,6-1 0 16,3-2 1360-16,3 4 240 0,2 1 32 0,6 1 16 16,4 1-400-16,3 0-80 0,-3 0-16 0,5 0 0 15,2 0-768-15,2 0-176 0,-1 1-16 0,-2 1-16 16,0 0-176-16,-4 3 0 0,-2 4 0 0,-4 3 0 15</inkml:trace>
  <inkml:trace contextRef="#ctx0" brushRef="#br0" timeOffset="35773">8016 18655 7359 0,'0'0'656'0,"1"-8"-528"16,4-3-128-16,-1 1 0 0,0 1 2816 0,-4 9 544 0,5-12 96 16,-5 12 32-16,2-9-1392 0,-2 9-288 15,0 0-48-15,0 0-16 0,0 0-464 0,0 0-80 16,0 0-32-16,0 0 0 0,0 0-384 0,-5 12-80 15,0 3 0-15,-1 5-16 0,-4 3-16 0,-2 3 0 0,2 7 0 0,-3 0 0 16,-1 1-96-16,2 3 0 0,-1 1-16 0,0-1 0 16,-2 1-144-16,1-2-32 15,1-2 0-15,3-1 0 0,0-2-160 0,2-6-32 0,2-1-16 16,2 0 0-16,3-3-176 0,1-5 0 0,1-4 0 0,2-1 128 16,-3-11-272-16,7 6-64 0,2-2-16 0,4-4-11328 15,5-5-2272-15</inkml:trace>
  <inkml:trace contextRef="#ctx0" brushRef="#br0" timeOffset="36728.26">8561 16616 13823 0,'-9'-4'608'0,"9"4"128"0,0 0-592 0,-9 3-144 0,9-3 0 0,-9 2 0 15,9-2 1616-15,-9 3 304 0,9-3 48 0,0 0 16 16,0 0-640-16,0 0-112 0,0 0-16 0,0 0-16 0,0 0-240 0,13 2-32 16,0-2-16-16,3 0 0 0,2 0-176 0,3 0-32 15,1 0-16-15,4 2 0 0,1-1-176 0,-1 3-48 16,1-2 0-16,1 1 0 0,2-1-112 0,0 2-32 16,-4-1 0-16,0 3 0 0,-2-1-96 0,-1 5-32 15,-2-1 0-15,-2 5 0 0,-2 0-192 0,-3-1 144 16,-3 2-144-16,-2 3 128 0,-2 2-128 0,-2 6 128 15,0 0-128-15,-4 6 128 0,-2 4 64 16,-2 3 16-16,-1 4 0 0,-1 3 0 0,-2 8 112 0,-1 0 0 16,-2 1 16-16,-3 8 0 0,-2 5-80 0,0 3 0 15,-3 4-16-15,0 0 0 0,3 5-96 0,-2 0-16 16,-2 3 0-16,0-1 0 0,-2 1-128 0,3-3 0 16,3 0 0-16,-2-1 0 0,-1 1 0 0,4-4 0 0,2-2 128 0,1 0-128 15,4-1 0-15,0-3 0 16,4-4 0-16,-1 2 0 0,0-2 144 0,3-3-144 15,-1-3 160-15,2 1-160 0,3-5 240 0,1-2-48 0,0-6-16 0,-1-5 0 16,1 3 80-16,-1-5 0 0,-2-5 16 0,0 0 0 16,1 3-16-16,-2-3 0 0,0-2 0 0,0 2 0 15,0-2-64-15,0-1-32 0,-2 0 0 0,2-2 0 16,2-3-32-16,0-3 0 16,-1-1 0-16,2-3 0 0,-1-1 0 0,1-3 0 0,0-5 0 15,-1 0 0-15,3 0 0 0,0 0-128 0,-5-12 192 16,5 7-64-16,-5-7 0 0,5 8-128 0,-5-8 192 0,7 9-64 15,-7-9-128-15,0 0 160 0,0 0-160 0,0 0 160 16,0 0-32-16,0 0 0 0,0 0 0 0,0 0 0 16,0 0 16-16,0 0 0 0,0 0 0 0,0 0 0 15,0 0 48-15,0 0 0 0,0 0 0 0,0 0 0 0,0 0 0 0,0 0 16 16,-9 0 0-16,-1 0 0 0,-2-1 64 0,-2 1 16 16,-2-2 0-16,-5 4 0 0,-1 0 32 0,-4 1 16 15,-4-2 0-15,-5 2 0 0,-2 0-80 16,-3 1 0-16,-3-1-16 0,-3 2 0 0,-3 1-240 0,1 1 176 15,-1 0-176-15,-1 3 160 0,0-1-160 16,2 1-224-16,1 2 48 0,3-3 16 16,4 0-2400-16,7-4-464 0,5-1-112 15</inkml:trace>
  <inkml:trace contextRef="#ctx0" brushRef="#br0" timeOffset="41133.96">13576 3602 10127 0,'-32'7'896'0,"11"2"-704"15,1-1-192-15,5 2 0 0,-3-1 896 0,3 4 160 16,-3 2 32-16,3 1 0 0,0 0 128 0,1-4 16 16,3 1 16-16,0 1 0 0,5-3-208 0,-1-2-32 15,3 0-16-15,4-9 0 0,0 0 208 0,0 0 32 16,11 5 16-16,3-5 0 0,2-4-320 0,7-3-64 16,0 0-16-16,6-5 0 0,3-5-96 0,2-1-32 15,3-3 0-15,2-2 0 0,3-5-96 0,2 0-32 16,0-2 0-16,1-5 0 0,-2 0-144 0,3-1-16 15,-1 2-16-15,-1-1 0 0,-1 0-176 0,-5-3-48 16,-1 0 0-16,-4-2 0 0,-4-2-32 0,-1 0-16 16,-6 0 0-16,-3-1 0 0,-4 2 48 0,-4 2 0 15,-2 3 0-15,-4 3 0 0,-1 4-32 0,-4 5 0 16,-2 5 0-16,-2 4 0 0,-4 7 32 0,-2 3 0 16,-4 5 0-16,-4 9 0 0,-6 2-192 0,-5 12 0 15,-7 5 0-15,1 9 0 0,-2 6 0 0,-3 4 0 16,0 5 0-16,0 7 0 0,2 1 0 0,0 3 0 15,2 2 0-15,5 0 0 0,3-4 0 0,5-4 0 0,5-5 128 0,5-4-128 16,6-3 192-16,4-3-32 0,4-4-16 0,5-5 0 16,2-4-144-16,5-2 160 0,5-8-160 0,4-1 160 15,2-3-160-15,4-6 0 0,2-1-192 0,17-6 192 32,-2-3-1808-32,2-6-240 0,0-1-64 0,1-6-13408 0</inkml:trace>
  <inkml:trace contextRef="#ctx0" brushRef="#br0" timeOffset="41332.99">14788 3851 35007 0,'0'0'1552'0,"-5"2"320"0,-1 1-1488 0,2 2-384 16,0 3 0-16,2-2 0 0,0 4 240 0,2-1-32 15,2 2 0-15,0-3 0 0,-2-8 128 0,5 9 32 16,0-3 0-16,-5-6 0 0,0 0-144 0,0 0-32 15,0 0 0-15,0 0 0 16,0 0-496-16,11-1-96 0,-11 1-32 0,5-4-10512 16,-2 0-2096-16</inkml:trace>
  <inkml:trace contextRef="#ctx0" brushRef="#br0" timeOffset="41895.36">16527 3562 14735 0,'0'0'640'0,"0"0"160"0,-1-6-640 0,-2 1-160 16,1 0 0-16,2 5 0 0,0 0 1920 0,-4-5 368 16,0-2 64-16,2 2 16 0,-3 0-944 0,-1 0-176 15,6 5-32-15,-6 0-16 0,-2 4-48 0,-2 1 0 16,-1 1 0-16,-3 7 0 0,-1 5-352 0,-3 3-80 15,-1 6-16-15,0 1 0 0,0 6-256 0,0 2-64 0,2 1-16 0,2 0 0 16,0-2-32-16,4 1 0 16,4-4 0-16,2-2 0 0,3-1-144 0,5-1-48 0,1-5 0 15,6-1 0-15,3-1-144 0,2-7 0 0,0-2 144 0,5-5-144 16,2-1 0-16,1-6-256 0,0-6 32 0,9-2 16 31,-4-9-1792-31,-3-2-368 0,-3-1-64 0,-2-5-11456 0</inkml:trace>
  <inkml:trace contextRef="#ctx0" brushRef="#br0" timeOffset="42080.47">16741 3012 32079 0,'-9'-10'1408'0,"9"10"320"0,-4-5-1392 0,4 5-336 15,0 0 0-15,-5 2 0 0,-1 2 0 0,-1 4 0 16,0-2-160-16,-1 3 160 0,3-3-160 0,-3 4 160 15,3-2-128-15,0 5 128 16,-3-6-1600-16,2 2-256 0,0-4-32 0,6-5-16 0</inkml:trace>
  <inkml:trace contextRef="#ctx0" brushRef="#br0" timeOffset="42522.57">17165 4149 23951 0,'0'0'2128'0,"0"0"-1696"16,-4-6-432-16,2 1 0 0,2 5 2688 0,0 0 464 16,0-5 96-16,2-1 16 0,1-2-1664 0,1 0-320 15,1 1-64-15,1 0 0 0,2-2-688 0,1 3-128 16,0-3-16-16,0 3-16 0,-2 1-368 0,1-3 0 16,-2 2 0-16,3-3 0 15,-4 4-2064-15,-5 5-432 0</inkml:trace>
  <inkml:trace contextRef="#ctx0" brushRef="#br0" timeOffset="43797.82">11650 1443 23039 0,'11'-14'1024'0,"-3"8"192"0,0 3-960 0,0 0-256 15,1-2 0-15,-9 5 0 0,11-3 576 0,-11 3 64 16,8-1 0-16,-8 1 16 0,12-3-160 0,-2 2-48 16,-10 1 0-16,11-1 0 0,0-1-144 0,-11 2-48 15,10-1 0-15,-10 1 0 0,0 0 96 0,0 0 16 16,4-9 0-16,-6 3 0 0,-4-4 1056 0,-4 1 224 16,-4-1 32-16,-4 1 16 15,-5-3-1904-15,-5 3-384 0,-6-2-80 0,-3 0-16 0,-1 0 688 0,-5 0 176 16,-4 1 16-16,-2-2 0 0,-2 1 48 0,1 3 16 0,-2-1 0 0,-3 7 0 15,-4 3-64-15,0 3 0 0,-4-3 0 0,1 0 0 16,0 1-192-16,-3 0 176 0,-6 5-176 0,-3 3 160 16,-2-1-160-16,-3 2 0 0,-4 2 0 0,1 0 0 15,-6 0 0-15,-1 4 0 0,-2 3 0 0,-2 4 0 16,0 1 0-16,3 1 0 0,1 2 0 0,0 4 0 16,0-4 0-16,2 0 0 0,0-4 0 0,5 3 0 15,2 0 0-15,3 2 0 0,2 4 0 0,3 1 0 16,6 0 128-16,3 3-128 0,2 1 0 0,4 4 128 15,2 8-128-15,4 1 0 0,3-5 0 0,5 3 0 16,3 2 0-16,6 1 0 0,6-6 0 0,6 7 0 0,7 4 0 16,9 3 0-16,6 6 0 0,7-5 0 0,7-2 128 0,5-3-128 15,4 0 128-15,5-2-128 16,1 1 0-16,6 1 0 0,3 0 128 0,1 0-128 0,2-3 0 16,2-3 0-16,2-7 0 0,2-1 128 0,1-3-128 0,5-6 0 15,3-7 0-15,-1-1 128 0,5-1 16 0,2-5 0 16,3-1 0-16,6-3 0 0,5-3 160 0,6-2 16 15,-1-6 16-15,2-3 0 0,-1-2-48 0,6-3-16 16,0-5 0-16,7 0 0 0,-1-4-112 0,1 2-32 16,2-2 0-16,1-3 0 0,0-3 0 0,0-3 0 15,-2-5 0-15,1 3 0 0,-2-2 0 0,-1-1-128 16,-1-7 192-16,-1-3-64 0,-6-9 0 0,2-1-128 16,-1-5 192-16,-4-3-64 0,0-3 64 0,-5-3 0 15,-3-5 0-15,-1-4 0 0,-6-5 48 0,-2-2 16 0,-5 4 0 16,-5 0 0-16,-6 5 128 0,-4 4 16 0,-6 4 16 15,-10-2 0-15,-10-4 0 0,-6 1 0 0,-6 5 0 16,-9 4 0-16,-9 6-128 0,-12-1-32 0,-10 1 0 16,-11 2 0-16,-10-3-128 0,-12 0-128 0,-10-1 144 0,-8 6-144 15,-7 7 0-15,-7 3 0 0,-4 5 0 0,-4 5 0 16,-1 5 0-16,-2 4-192 0,0 7 192 0,1 3-208 31,1 0-1072-31,5 4-192 0,1 8-64 0,1 2-11168 0,-1 4-2240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4:31.71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21383 45 8287 0,'2'-13'736'0,"2"-3"-592"0,1-2-144 0,0 5 0 16,-1-1 1536-16,0-1 288 0,0 2 48 0,-2 2 16 15,1-2-912-15,-1 3-176 0,1 1-32 0,0-3-16 16,-2 3 64-16,1-2 16 0,-2 4 0 0,0-2 0 16,0 3-128-16,0-3 0 0,0 1-16 0,0-2 0 15,0 1 0-15,-2-2 0 0,2 7 0 0,0 4 0 16,0 0-32-16,0 0 0 0,0 0 0 0,0 0 0 16,0 0-96-16,0 0-560 15</inkml:trace>
  <inkml:trace contextRef="#ctx0" brushRef="#br0" timeOffset="3813.62">10815 8204 19519 0,'11'-10'864'0,"-1"2"176"0,3 1-832 0,4-1-208 0,2-3 0 0,1-1 0 16,0 2 640-16,2-1 96 0,-2 3 16 0,1-1 0 15,-6 4 192-15,1-3 32 0,0 2 16 0,-1 1 0 16,-2-4 144-16,-2 3 16 0,-3 1 16 0,-8 5 0 15,6-11-16-15,-6 11 0 0,0 0 0 0,4-8 0 16,-4 8-176-16,0 0-32 0,0 0-16 0,-7-11 0 0,-4 8-288 16,-3-4-48-16,-1 2-16 0,-4 0 0 0,-4 0-320 0,-1-3-80 15,-7 3-16-15,-2 0 0 0,-2-4 16 0,-4 3 0 16,-3-6 0-16,-2 6 0 0,-4 2 80 0,-3-1 32 16,-5 1 0-16,14 2 0 0,-9-1-144 0,-5 1-16 15,-2-5-128-15,-5 2 192 0,-1 2 0 0,-5 0-16 16,-3-1 0-16,-3 2 0 0,-3-3 48 0,-1 3 16 15,0 0 0-15,-2-1 0 0,-3 2-32 0,-4-2 0 16,-2 1 0-16,-3 2 0 0,1 2-16 0,-1 2-16 16,-1 0 0-16,-2-1 0 0,0 0-176 0,0 6 128 15,1 0-128-15,1 4 128 0,1 0-128 0,4-2 0 16,3 6 144-16,3 2-144 0,3 1 0 0,3 7 0 16,2-3 0-16,2 4 0 0,2-2 0 0,2 4 0 15,3 0 0-15,4 1 0 0,1 2 0 0,2 1 0 16,4 2 0-16,1-1 0 0,2 2 0 0,1 1 0 15,2 4 0-15,3 0 0 0,3 5 0 0,3-1 0 16,5 1 0-16,2-3 128 0,6 6-128 0,5-2 0 0,1-3 0 16,4 3 0-16,3-3 0 0,4 2 0 0,5 2 0 0,4-1-128 15,2-4 128-15,4 0-192 0,1 1 192 0,5-3-192 16,1 0 192-16,5-2 0 0,3-4 0 0,4-1 0 16,4 2 0-16,3-2-160 0,3-1 160 0,4-1 0 15,4-3 0-15,3 1 0 0,2 1 0 0,3-6 0 0,3 1 0 16,3-4 0-16,2 1 0 0,6-2 144 0,2-3-144 15,2-3 0-15,2-2 0 0,0 0 0 0,3 0 128 16,2 2 0-16,2-6 0 0,2 0 0 0,0 0-128 0,2-2 0 16,0 3 0-16,2-3 0 0,0 1 0 0,1-4 0 15,-2-1 0-15,1-3 0 0,-2-1 128 0,-1-3-128 16,0 1 128-16,-1-6-128 0,0 0 192 0,-3 1-64 16,-3-5 0-16,-2 0 0 0,-3-2 64 0,1 2 16 15,-3-3 0-15,0-3 0 0,-2 0-80 0,-1-1 0 16,1 2-128-16,0-4 192 0,-5-3-64 0,1 1 0 15,0 0-128-15,0-2 192 0,-2-1-192 0,-1 2 128 16,-3-5-128-16,-4 4 0 0,-1-2 144 0,-2 2-144 16,-3-2 128-16,1 0-128 0,-6-5 128 0,-1 1-128 15,-1-1 128-15,-1-2-128 0,-3-2 128 0,-1-2-128 16,-7 0 128-16,-1-2-128 0,-2 0 0 0,-3-4 128 16,-4 2-128-16,0 0 0 0,-3-5 0 0,-3 2 0 15,-3 1 128-15,-2 3-128 0,-3-4 0 0,-3 3 0 16,-4 0 0-16,-2 3 0 0,-5-2 0 0,0 3 0 15,-5-1 0-15,-2-3 0 0,-5 0 0 0,-2 0 0 0,-2 0 0 0,-2 2 0 16,-3 2 0-16,-2 1 0 0,-2-3-160 16,-4-1 160-16,-1 3-160 0,-4-2 160 15,-1 5-160-15,-6-3 160 0,-2 0-160 0,-1-1 160 0,-1-1-160 0,-2 4 160 16,-2 6 0-16,-2-1-144 0,-1-2 144 0,-2 4 0 16,-3 2-128-16,0 1 128 0,0 1-128 0,-2 5 128 15,-3 0-128-15,0 3 128 0,-2 2-128 0,0 4 128 16,2 2 0-16,-3 0-160 0,0 5 160 0,0 3 0 15,0 3-144-15,0 5 144 0,-1-1 0 0,1 5-144 16,1 1 144-16,0 3 0 0,0 2 0 0,1 2 0 0,1 1 0 16,1 4-128-16,1 0 128 0,2 7 0 0,-1 1 0 0,2 3 0 15,3 5 0-15,-1 0-128 0,2 2 128 0,1 6 0 16,3 6 0-16,1 0-128 0,0 2 128 0,2 3 0 16,4 1 0-16,2-2 0 0,5-3 0 0,5 1 0 15,4 1 0-15,3-1-128 0,2 0 128 0,3-5 0 16,6-3 0-16,3 0 0 0,4 0 0 0,4-4 0 15,4-2 0-15,2 1-128 0,3-2 128 0,2 2 0 16,3 0 0-16,6-4-128 0,2 1 128 0,3-2 0 16,4 1 0-16,4 1 0 0,3-3 0 0,3-2 0 15,6-1-144-15,2 2 144 0,4-2 0 0,3 1 0 16,4 0-144-16,0 1 144 0,3 2 0 0,4-4 0 16,4-3 0-16,3-2 0 0,3 0 0 0,5-5 0 15,0 1 0-15,3-6 0 0,-2-4 0 0,8-1 0 16,4 0 0-16,36 0 0 0,-9-4 0 0,-4-1 0 15,-4-7 0-15,2-2 0 0,3-1 128 0,-1-6-128 16,-2-2 0-16,1-4 144 0,-2 2-144 0,1-1 0 16,3-2 144-16,-2-1-144 0,-6 0 0 0,0-3 144 15,1-3-144-15,-5 1 0 0,-7 0 128 0,-4-3-128 16,-3-3 0-16,-6 2 0 0,-4-2 160 0,2 0-160 16,-4 0 128-16,-2-2-128 0,-2-5 128 0,-2 1-128 0,-1-1 0 15,-3 2 128-15,-7-4-128 0,2-6 160 0,-2 0-160 16,-14 13 160-16,3-5-32 0,0-4-128 0,0-5 192 15,-3 0-64-15,-1 2-128 0,-4-3 0 0,-3 1 144 0,-3 2-144 16,-3-3 0-16,-3 4 128 0,-3 0-128 0,-3 3 0 16,-3-4 128-16,-3 0-128 0,-1 0 128 0,-4 2-128 0,-3 0 128 15,-2 1-128-15,-3-2 128 0,-2 0-128 0,-3 1 0 16,-2 2 128-16,-1-1-128 0,-3-3 0 0,-3 1 0 16,-1-1 0-16,-4 0 0 0,-11-15 0 15,4 3 0-15,-2 8 0 0,1 3 0 0,-1 3-128 0,-2-2 128 0,0 6-160 16,0 2 160-16,-3 2-160 0,-3-2 160 15,-6 6-192-15,-3-1 192 0,-6 4-192 0,-6 0 192 0,-3 1-160 16,-1 3 160-16,-6 1-160 0,-6 2 160 0,-4 3-160 16,-2-1 160-16,1 4-160 0,-2 5 160 0,-1 2 0 15,0 3-144-15,-1 3 144 0,-3-2 0 0,4 8 0 16,1 1 0-16,-1 4 0 0,-3 3 0 0,0 0 0 16,-1 6-192-16,2 3 192 0,2-2-144 0,1 5 144 15,-1-1 0-15,5 4 0 0,0 0-128 0,5 1 128 16,6 0 0-16,-4 5 0 0,4 4-144 0,-1 4 144 15,2 6 0-15,0 5-144 0,4-1 144 0,0 4-128 16,3 6 128-16,3-1-128 0,2 3-16 0,3 2 0 16,3 3 0-16,4 1 0 0,6 4-16 0,4 0 0 15,7 0 0-15,8 8 0 0,6 5-64 0,8-1-16 16,10-2 0-16,9 1 0 16,6 2-176-16,15 2-32 0,8 0-16 0,11-4 0 15,11-5-240-15,9-1-32 0,10-1-16 0,13-6 0 16,15-4-128-16,8-4-16 0,6-2-16 0,17-3-10416 0,16-7-2096 0</inkml:trace>
  <inkml:trace contextRef="#ctx0" brushRef="#br0" timeOffset="8563.96">10311 6370 26719 0,'-28'-25'2368'0,"17"16"-1888"16,-3-1-480-16,-6 1 0 16,2 4-320-16,4 1-176 0,0 2-16 0,6 5-16 0,-1 3 528 0,2 1 0 15,2 4 128-15,0 1-128 0,-1 3 160 0,1 3-160 16,2 2 160-16,3 3-160 0,0-2 224 0,1 0-48 15,1 2-16-15,3 2 0 0,2-1 96 0,2 3 0 16,2-2 16-16,4 2 0 0,2 2 48 0,3 2 16 16,1-3 0-16,1 4 0 0,4 1-64 0,2 1-16 15,2-1 0-15,5 0 0 0,3-3-80 0,4 1-32 16,0-1 0-16,2 0 0 0,3 2 48 0,3-1 16 16,3 0 0-16,26 11 0 0,-4-3 32 0,-3-5 0 15,-2-3 0-15,2-6 0 0,-1 2-112 0,2-4-128 16,2 0 176-16,4-4-176 0,4-5 208 0,-2-3-64 15,3-6-16-15,5 0 0 0,6 2 16 0,2-5 0 0,1-4 0 0,1-5 0 16,0 1 48-16,3 2 16 0,2-2 0 0,-1 1 0 16,-2-1-16-16,0-3-16 0,1 4 0 0,1 1 0 15,1-4-48-15,-2 2 0 0,-4 1 0 0,6-3 0 16,0 2-128-16,2-1 160 0,-1-4-160 0,-1 1 160 16,1 2-160-16,1 2 0 0,0-2 0 0,4 4 128 15,-4-1-128-15,-4 5 0 0,-1 3 0 0,-1-1 128 16,-3 0-128-16,-3 1 0 0,-5 1 0 0,-1 5 0 0,0 5 0 15,-2-2 0-15,-3-2 0 0,1 5 0 0,-5 1 0 0,-4 2 0 16,0 0 0-16,-2-1 0 0,0-3 0 0,-5 2 0 16,-1 2 0-16,-6 1 0 0,-4 0 0 0,-4 4 0 15,-5-2 0-15,2 1 0 0,1 4 0 0,-7-2 0 16,-2 5 0-16,-5-1 0 0,-3 2 0 0,-4-5 0 16,-5-3 0-16,-2 3 0 0,-4-5 176 0,-2 0-48 15,-5-1-128-15,-2 0 192 0,1-2-192 0,-4-2 0 16,3 0 0-16,-3-6 0 0,-7-9 128 0,7 8-128 15,-7-8 176-15,0 0-176 0,11 2 256 0,0 0-48 16,-1-4-16-16,2 0 0 0,2-4 16 0,1-1 0 0,4 0 0 16,3-6 0-16,3-5-48 0,4 0-16 0,4 0 0 0,4-1 0 15,3-2-144-15,3-5 0 0,4 0 0 0,1-4 0 16,3 4 0-16,1-5 0 0,5-1 128 0,0 6-128 16,6 2 0-16,2 1 0 0,2 0 0 0,0-1 0 15,1 1 0-15,0 5 0 0,1 4 0 0,1 3 0 16,1-3 0-16,3 3 0 0,2 4 0 0,2 1 0 15,-3-2 0-15,0 5 0 0,1 6 0 0,4-1 0 16,1-2 0-16,2 3 0 0,-3 1 0 0,3 1 0 16,0 0 0-16,0 4 0 0,5-2 0 0,1 4 0 15,0-5 0-15,1 3 0 0,3 0 0 0,2 1 0 16,3-4 0-16,1 1 0 0,2-2 0 0,4 0 0 16,2 2 0-16,1-1 0 0,-1-6 0 0,1-3 0 15,1 0 0-15,0-2 160 0,-1-1-32 0,2-5-128 0,-6-1 0 0,4 3 0 16,8-3 0-16,-4 1 0 0,-3-3 0 15,0-1 0-15,2 2 0 0,2 1 0 0,4-5 0 0,4 2 0 16,1 0 0-16,1-3 0 0,-1-1 0 0,4-4 0 16,3-2 0-16,2-2 0 0,-2-5 144 0,0-4-144 15,5-3 0-15,-2-4 144 0,-1 0-144 0,-4 3 160 16,-2 5-160-16,-6 0 160 0,-4 1-160 0,-6 1 0 16,-7 2 144-16,-5 6-144 0,4 2 240 0,-8 0-32 15,-4 0 0-15,-5 4 0 0,-7 2-208 0,1-3 0 16,-5 3 0-16,-3 1 0 0,-4 2-288 0,-6 2 0 15,-7 0 0-15,-8 2 0 16,-9 2-2176-16,-6 0-432 0,-6 1-96 0</inkml:trace>
  <inkml:trace contextRef="#ctx0" brushRef="#br0" timeOffset="12559.77">10558 8357 16991 0,'-5'-18'752'0,"2"13"144"0,0-4-704 0,-3 3-192 16,0-5 0-16,1 5 0 0,0-3 880 0,0 1 144 16,0 2 16-16,0-3 16 0,0 3-320 0,1-3-64 15,0 1-16-15,0-3 0 0,-1 1-224 0,0-3-48 16,0 0-16-16,-1-1 0 0,-2-3 80 0,-1-1 32 16,-1-1 0-16,-4 1 0 0,1 0 112 0,-3-1 32 15,-2-1 0-15,0-2 0 0,-1 2-80 0,-1-2-16 16,-2-1 0-16,-2 2 0 0,-2 0 48 0,-13-8 16 0,3 1 0 15,1 0 0-15,1 5-32 0,-5 4-16 0,-3 0 0 0,2 3 0 16,2-1-96-16,-4 2-32 0,-3 0 0 0,-1 4 0 16,-1 0-160-16,0 3-16 0,-1-2-16 0,-3 5 0 15,-2-3-64-15,1 5-16 0,0 0 0 0,-2 3 0 16,1 0-144-16,-1 3 0 0,2-1 0 0,-1 5 128 16,0-2-128-16,-5 4 0 0,-1 1 0 0,-1 2 0 0,0-1 0 15,-2 1 0-15,1 2 0 0,0 2 0 0,0 3 0 0,2 1 0 16,-3 0 0-16,2 4 0 0,-1 3 0 0,0-3 0 15,-1 4 0-15,4 0 0 0,-2 4-144 0,-3 5 144 16,-1 4 0-16,-1-1 0 0,0-2 0 0,-1 0-128 16,-1-1 128-16,3 3 0 0,3 3 0 0,1-2 0 15,-1-5 0-15,3 4 0 0,1 3 0 0,3-2 0 16,5-4 0-16,2 2 0 0,2 3 0 0,3 1 0 16,3-2 0-16,3 3 0 0,2-3 0 0,2-2 0 15,3 1 0-15,2 2 0 0,0-2 0 0,5 4 0 16,1-2 0-16,0 0 0 0,1 3 0 0,7-3 0 15,4-4 0-15,1 1 0 0,0-3 0 0,6 3 0 16,3 2 0-16,4-4 0 0,4-4 0 0,4 2 0 16,1-2 0-16,4 2 0 0,-1 3 0 0,9-2 0 15,2 1 0-15,1-4 0 0,-2-1 0 0,4 0 0 16,5 2 0-16,2 1 0 0,5 1 0 0,2 0 0 16,2-1 0-16,1 1 0 0,1-4 0 0,1-2 0 15,1 2 0-15,0 0 0 0,0 2 0 0,1-4 0 16,0-2 0-16,-1 0 0 0,1-6 176 0,-1-3-176 0,0 0 192 0,-2-1-192 15,1-2 224-15,-3 0-64 0,-1-6-16 0,1 0 0 16,1-5 48-16,2 3 0 0,2-3 0 0,1-4 0 16,3-2 32-16,3-2 16 0,-1-1 0 0,2-2 0 15,-1 1-64-15,5 0-16 0,2-4 0 0,2 3 0 16,1-6-160-16,-1 5 160 0,0-4-160 16,0 4 160-16,0-3-160 0,1 2 0 0,0-2 0 0,-2 4 0 0,-2-3 128 15,-3 1-128-15,-1-1 0 0,-4 0 128 0,1-6-128 16,-1 1 0-16,0 1 0 0,2-2 0 0,-1 1 0 15,-1-1 128-15,-1-2-128 0,0-1 0 0,-1-2 128 0,-2 1-128 16,-1 1 128-16,0 0-128 0,0 1 0 0,1-6 128 16,-1-5-128-16,-3 2 0 0,-2-2 160 0,-1 3-160 15,0-3 192-15,-3 3-192 0,-2-3 176 0,-1 0-176 16,-2-4 160-16,3-1-160 0,-3 1 176 0,0-1-176 16,-1-1 192-16,0 1-192 0,-1-3 160 0,-3-5-160 15,-4-1 128-15,-1 1-128 0,-3-3 144 0,1 5-144 16,-2 2 160-16,-2-4-160 0,-6-4 272 0,-1 4-32 15,-2-1-16-15,-3 1 0 0,-1 1-96 0,-2 0-128 16,-2 2 176-16,-3-3-176 0,1 1 256 0,-3-1-64 0,-3-2-16 0,-2 0 0 16,1-6-16-16,-3 2 0 0,-5-1 0 0,1 0 0 15,-6 7-160-15,-1-1 0 0,-1-1 0 0,-2 2 0 16,-3-2 0-16,-2 0 0 0,-3-2 0 0,0 0 0 16,-4-1 0-16,2 1 0 0,-2-3 0 0,-1 6 0 15,-2 6 0-15,1 1 0 0,-4 1 0 0,0 2 0 31,-4 0-1024-31,-2 5-64 0,2 6-32 0,-4-2-11520 16,-4 4-2304-16</inkml:trace>
  <inkml:trace contextRef="#ctx0" brushRef="#br0" timeOffset="36614.92">13291 17224 8287 0,'0'0'736'0,"0"0"-592"16,2-7-144-16,1 0 0 0,-3 7 1344 0,0 0 256 16,0-9 32-16,0 9 16 0,-3-13-304 0,1 4-48 15,-2 2-16-15,-1-1 0 0,-1-4-352 0,-2 4-80 16,-1-1-16-16,-2-1 0 0,-2 1 0 0,5 2 0 15,-1-2 0-15,-3 2 0 0,-5-3-176 0,-1 3-32 0,-2-2-16 0,-4 2 0 16,-4-3-240-16,-25-6-48 16,4 5-16-16,2 1 0 0,0 1 48 0,0 1 16 0,1 3 0 0,-4 4 0 15,-4 0-48-15,0-1-16 0,-2 1 0 0,-3-3 0 16,-1 3 16-16,3 2 16 0,4 2 0 0,-1 1 0 16,-2-1 0-16,-1 2 0 0,-1 2 0 0,-5-1 0 15,1 2-80-15,1 1-32 0,1 2 0 0,7 1 0 16,1 3-224-16,2 1 176 0,3 2-176 0,-1 1 160 15,1 1-160-15,-1 1 0 0,-2-2 144 0,2 3-144 16,1-2 0-16,1 1 144 0,5 4-144 0,1 4 0 16,0 3 192-16,5 1-192 0,0 0 192 0,5 2-192 15,1 1 160-15,2 1-160 0,0 2 128 0,9-1-128 16,3 0 0-16,5 2 0 0,4-5 128 0,4 0-128 16,5-1 0-16,3-1 0 0,4 0 0 0,4 1 0 15,4 2 0-15,4 1 128 0,1 0-128 0,6 0 0 16,1-1 0-16,5-1 0 0,2-6 0 0,5 0 0 0,5 1 0 15,2-5 0-15,7-2 128 0,3-2-128 0,2-4 0 0,2-2 160 16,1-3-160-16,3 0 160 0,6-3-32 0,2 1 0 16,3-3 0-16,0-2 0 0,-3-1 0 0,0-4 0 15,-1-4 0-15,1-1 0 0,2 2 32 0,2-6 0 16,0-1 0-16,-5-6 0 0,-2-3 32 0,2 1 16 16,1-1 0-16,-2-9 0 0,-1-7 48 0,-5-1 16 15,-2-5 0-15,-7-1 0 0,-3-6 96 0,-7-2 16 16,-5-3 0-16,-3 2 0 0,-6 1 0 0,-5 1 0 0,-6-2 0 15,-5 4 0-15,-6 4 16 0,-7-2 16 16,-7 2 0-16,-5 4 0 0,-3-5-48 0,-7 6-16 16,-7 1 0-16,-5 4 0 0,-6 3-352 0,-4-1 0 0,-4 5 0 0,-4 5 0 31,-4 6-1296-31,0 4-288 0,0-1-48 0,4 6-10480 0,1-2-2096 0</inkml:trace>
  <inkml:trace contextRef="#ctx0" brushRef="#br0" timeOffset="37611.22">23559 17516 10127 0,'11'0'896'0,"1"-1"-704"16,-1-1-192-16,0 1 0 0,-11 1 1344 0,11-2 224 16,0-1 48-16,-4-1 16 0,-7 4-480 0,7-6-112 15,0 1-16-15,-2-5 0 0,-1 2 128 0,-1-3 0 16,0 0 16-16,0-1 0 0,-3 0-256 0,0 1-48 16,-2-2-16-16,1 2 0 0,-7 1-224 0,1-4-48 15,-2 1-16-15,-3 1 0 0,0-2-144 0,-6 3-32 16,-4 0 0-16,-2-3 0 0,-3-3-96 0,-2 4-32 15,-3 2 0-15,-3-3 0 0,-5-1 0 0,-3 1-16 16,-4 5 0-16,-4-1 0 0,-5 3-16 0,-5-2 0 16,-5 3 0-16,1 1 0 0,1 2 112 0,-1 6 32 0,0 1 0 15,-1 2 0-15,4 3-176 0,-2 4-48 0,-2 4 0 16,5 5 0-16,2 0-16 0,9 3-128 0,3 6 192 0,6 3-64 16,5 0-128-16,7 1 0 0,5 0 0 0,7 1 0 15,6-2 0-15,6 2 0 0,5-1 0 0,6-2 0 16,6 0 0-16,5 2 0 0,8 0 0 0,5 2 0 15,6-3 144-15,8-1-144 0,6 1 160 0,3-4-160 16,3-2 256-16,3 1-64 0,-2-5 0 0,1-1 0 16,1 1 0-16,2-3 0 0,0-2 0 0,2 0 0 15,3-3 48-15,0 1 0 0,-1-3 0 0,-1-5 0 16,-1 0 32-16,1-4 16 0,0-3 0 0,0 1 0 16,1-2 80-16,-3-3 16 0,-2-5 0 0,-5-4 0 15,-2-3 64-15,-1-4 0 0,-2-2 16 0,-3-3 0 0,-1-4-48 0,-3-1-16 16,-4-5 0-16,-6 0 0 0,-5-1-16 0,-6-1-16 15,-5 6 0-15,-6-3 0 16,-5-3 16-16,-4 1 0 0,-5 0 0 0,-7-1 0 0,-4 1-192 0,-9-3-48 16,-11-1 0-16,-3-1 0 0,-6-1-144 0,-7-1-176 15,-5 0 48-15,-3 5 0 16,-3-1-1040-16,-4 5-208 0,-4 4-32 0,1 3-11392 16,2 5-2288-16</inkml:trace>
  <inkml:trace contextRef="#ctx0" brushRef="#br0" timeOffset="41531.5">11345 18707 26719 0,'-10'-20'1184'15,"3"4"240"-15,2 0-1136 0,0 1-288 0,3-2 0 0,3 3 0 0,3 3 560 0,2-2 48 16,3 4 16-16,5-2 0 0,5 0 320 0,6 1 64 16,8-2 16-16,7-1 0 0,4 0-528 0,5-1-112 15,1 0 0-15,6 1-16 0,3 0-32 0,7-3 0 16,8 1 0-16,3-3 0 0,2 2-80 0,-1-1 0 15,-3 1-16-15,-2 2 0 0,0 6-48 0,-2 2 0 16,-4-2 0-16,-4 4 0 0,-6-1-32 0,-8 0-16 16,-7 3 0-16,-5-1 0 0,-4 2 80 0,-5-1 16 15,-2 6 0-15,-9-2 0 0,-1-4 16 0,-4 2 16 16,-3 4 0-16,-9-4 0 0,0 0-64 0,0 0-16 16,0 0 0-16,0 0 0 0,8 1 0 0,-8-1-16 15,0 0 0-15,0 0 0 0,0 0-176 0,0 0 192 16,-1 13-192-16,-1 1 192 0,-1-1-192 0,-3 5 0 15,1 2 0-15,-1 1 0 0,0 4 0 0,-1 3 0 0,1-2 0 0,1 4 0 16,1 0 0-16,3-1 0 0,-2 4 0 0,2-1 0 16,2 1 0-16,2 0 0 0,-1 2 0 0,1 0 0 15,1 2 0-15,-1 2 0 0,0 2 0 0,1 5 0 16,0-4 0-16,-1 3 0 0,1 1 0 0,0 3 0 16,0-5 0-16,2 1 0 0,1-6 0 0,-1-5 0 15,2-1 0-15,2-2 0 0,-3-5 0 0,0 2 0 16,0-3 304-16,-3-5-32 0,1-2 0 0,0 0 0 15,-2-1 16-15,-1 0 0 0,0-2 0 0,-2-1 0 16,-2-2-32-16,2 0 0 0,-2-2 0 0,2-3 0 16,0-7 0-16,-4 7-16 0,4-7 0 0,-6 7 0 15,6-7-48-15,-10 4 0 0,1-4 0 0,-2 1 0 16,1-2 0-16,-1-2-16 0,-2-1 0 0,-1-1 0 0,-4 0-32 16,-2 1 0-16,0-3 0 0,-4 0 0 0,-3 1 32 15,-2-3 0-15,-8 3 0 0,-3-3 0 0,-7 0-48 0,-2 0 0 16,-5 3 0-16,-3 0 0 0,-4-2 16 0,-4-1 0 15,-3-4 0-15,-7 0 0 0,-8 6 80 0,-1-4 16 16,-1 3 0-16,-1-3 0 0,-1 4 16 0,-2-2 16 16,-4 3 0-16,3 2 0 0,1-1-96 0,7 2-32 15,3 3 0-15,2 0 0 0,5 0-144 0,6 0 0 16,6 1 0-16,9 2 0 0,9 1 0 0,8-2 0 16,10 0-192-16,7-2 192 15,8 0-1392-15,9 0-144 0,0 0-48 0,26 0 0 16,9 0-1216-16,19 0-240 0</inkml:trace>
  <inkml:trace contextRef="#ctx0" brushRef="#br0" timeOffset="42315.71">22238 18696 23951 0,'-12'-11'1056'0,"4"1"224"15,-1 3-1024-15,1-4-256 0,0 4 0 0,0 0 0 16,-1 5 592-16,9 2 64 0,0 0 16 0,-6 10 0 0,-1 2 224 0,2 3 64 15,1 4 0-15,3 4 0 0,1 0-304 0,0 7-48 16,0 2-16-16,0 3 0 0,0 2-16 0,0 5-16 16,0 0 0-16,-1 5 0 0,0-4-176 0,-1 6-16 15,0-3-16-15,1-2 0 0,-1-6-160 0,-2-2-16 16,3-3-16-16,-1 0 0 0,-2-6-160 0,0-1 0 16,-2-5 0-16,2 0 0 0,-1 1 0 0,0-2 128 15,0-6-128-15,1-1 128 0,0-1-128 0,1-3 0 16,3-9 0-16,0 0 0 15,0 0-496-15,0 0-80 0,0 0 0 0,0 0-16 16,11-3-1568-16,-1-8-304 0,-1 1-64 0,2-6-9984 0</inkml:trace>
  <inkml:trace contextRef="#ctx0" brushRef="#br0" timeOffset="42906.94">22132 18800 14735 0,'-21'-22'1312'0,"9"7"-1056"0,-2-3-256 0,1 0 0 15,3-1 2336-15,2 1 416 0,2 2 64 0,2 3 32 16,1 3-1088-16,6-1-224 0,-3 11-32 0,10-8-16 16,1 0-496-16,5 5-96 0,4-1-32 0,2-1 0 15,1 2-352-15,4 1-64 0,7-1 0 0,5 2-16 16,5-1-48-16,9 2 0 0,4 4 0 0,5-1 0 16,4-2-128-16,0-1-16 0,-2 3-16 0,2-6 0 15,1 1-96-15,3-1-128 0,1-1 176 0,1 0-176 0,-3-1 224 16,-1 2-64-16,-6-3-16 0,2 3 0 0,-1 1 112 0,2 2 32 15,2 0 0-15,-2 0 0 0,-1-1-16 0,-6-3 0 16,-4 2 0-16,-5-1 0 0,-4 1-64 0,-3 0-16 16,-3-1 0-16,-3-1 0 0,-5 0 32 0,-4 1 0 15,-4 1 0-15,-3-1 0 0,1-1 16 0,-5-1 0 16,-3 4 0-16,-3 0 0 0,-10 1 0 0,0 0 0 16,0 0 0-16,0 0 0 0,0 0-240 0,0 0 144 15,3 13-144-15,-5 2 128 0,-3 6-128 0,-2 4 0 16,-5 4 0-16,-2 5 0 0,0 2-128 0,-1 2 128 15,0 4 0-15,-1 4 0 0,1 3 0 0,1-1 0 16,2 3 0-16,0 0 0 0,2 1 0 0,1 0 0 0,4-3 0 16,1-4 0-16,2 2 0 0,2-3 0 0,2 3 0 0,2-7 0 15,2 0 0-15,3-2 0 0,0 4 0 16,3-3 0-16,-1-2 0 0,-1-1 0 0,2-2 0 0,-1-1 0 16,-1-6 0-16,0 2 0 0,-1-6 0 0,-1 1 0 15,3 0 0-15,-2-5 0 0,0 0 0 0,-3-3 0 16,0-4 128-16,-3-2-128 0,1 3 128 0,-1-7-128 15,-3-6 320-15,0 0-32 0,0 0 0 0,0 0 0 16,-7 7 160-16,-3-6 48 0,-2-5 0 0,-6-1 0 16,-5-1 0-16,-6-7 0 0,-8-2 0 0,-4-2 0 15,-7 1-176-15,-7-2-16 0,-5-1-16 0,-6-1 0 16,-6-3-144-16,-2-1-16 0,0-2-128 0,7 5 192 16,1 2-192-16,5-1 0 0,0 5 0 0,4 4 0 15,2 3-832-15,7 2-192 16,4 1-64-16,8 5 0 0,4 2-2384 0,9 5-496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5:37.82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4041 8916 16575 0,'-22'-4'736'0,"10"4"160"0,-1 1-720 0,-1 3-176 0,1 4 0 0,-1-4 0 15,0-2 1984-15,2-1 384 0,-1 1 64 0,0 0 0 16,2 2-1936-16,0-3-496 0,1 1 0 0,1-2 0 16,-1-3 240-16,1 1-48 0,-2 0-16 0,-1 2 0 15,-2 0-176-15,0-1 0 0,1-2 0 0,-5 2 0 16,-4 1 0-16,-2 0 0 0,-1-1 0 0,-5 0 0 16,-4-2 128-16,-2-1-128 0,0-3 0 0,-4 3 128 15,1 3 48-15,-2-2 0 0,-1-5 0 0,-1 3 0 16,0 4 48-16,-3-3 16 0,-4-2 0 0,-2 0 0 15,-8-5 16-15,3 1 16 0,3 0 0 0,-1 1 0 16,3-2-16-16,-2 2 0 0,2-3 0 0,-2 3 0 16,-4-2 0-16,0-3 0 0,-6 0 0 0,3 4 0 15,2-2-96-15,1-2-32 0,3-2 0 0,0 1 0 0,2-6-128 0,-2 1 0 16,-6-2 0-16,2 0 128 16,1-5-128-16,2 1 0 0,0 0 0 0,4-1 0 0,1 0 0 0,1 1 0 15,2-4 0-15,-4 1 0 0,-1-5 0 0,1 1 0 16,-1-2 0-16,3 2 128 0,4 3 64 0,3-1 16 15,1 0 0-15,7-1 0 0,1-1-32 0,1-1-16 16,2-3 0-16,0 0 0 0,-2-4-160 0,1 2 0 16,-2-6 0-16,4 5 0 0,2 0 0 0,4-2 0 15,1 2 128-15,3-1-128 0,3 0 0 0,3-2 0 16,2 2 0-16,0-4 0 0,1-1 0 0,-1-4 0 16,4-2 0-16,-3 4 0 0,2 2 0 0,2-1 0 15,-2 1-144-15,0-1 144 0,3 5 0 0,-1-1 0 16,1 2 0-16,0 2 0 0,2-3 0 0,0 1 0 15,1 2 0-15,2 2 0 0,1-1 176 0,1 0-176 0,2-2 192 16,2 2-192-16,1-2 128 0,2 0-128 0,1 0 0 0,1-1 0 16,2 3 0-16,0-2 0 0,2-2 0 0,3-1 0 15,-1 4 0-15,3 2 0 0,2 1 0 0,0 1 0 16,2-3 0-16,3 1 0 0,0 0 0 0,4 1 0 16,-4 2 0-16,4-2 0 0,-6 0 0 0,5-1 0 15,-1 0 0-15,1 1 0 0,0 2 0 0,3 0 0 16,4-2 0-16,2 0 0 0,3 0 0 0,3 0 0 15,4 3 0-15,3-1 0 0,-1-1 0 0,-1 2 0 16,-2-2 0-16,3 0 0 0,1 0 0 0,3 4 0 16,4-1 192-16,3 2-192 0,2 1 192 0,2 1-192 15,0 0 192-15,2 2-64 0,2 0 0 0,3-1-128 16,3 3 128-16,5-3-128 0,4 4 0 0,-1-3 0 16,-4 0 0-16,6 4 0 0,1 3 0 0,5 0 0 0,1-5 0 0,2 3 0 15,-6-1 0-15,7 3 0 0,1 4 128 0,2-2-128 16,-2 1 0-16,3-1 0 0,-2 2 144 0,6 0-144 15,6 2 0-15,-2-2 144 0,-4-2-144 0,5-1 0 16,4 1 0-16,1 0 128 0,-1 0 0 0,5 1-128 16,-1-2 192-16,2 0-64 0,1 1 0 0,-1 0-128 15,-2 1 192-15,2 0-64 0,4 5-128 0,-3-3 128 16,-6 1-128-16,4 3 128 0,2-3-128 0,-1 3 0 16,-5 0 144-16,3 0-144 0,2 3 0 0,3 1 144 15,0-5-144-15,0 3 0 0,1-1 0 0,1 0 0 16,4-4 0-16,3-1 0 0,1 1 128 0,0 0-128 15,-2-1 0-15,2 0 0 0,0 1 0 0,0 2 0 0,1-3 128 0,-1-2-128 16,-2 4 0-16,-2 0 0 0,-2 2 0 16,1 2 0-16,0-3 0 0,-1 3 160 0,2-3-160 0,-1 2 128 15,-6 0-128-15,4 3 0 0,3-4 0 0,-3 3-176 16,-3 0 176-16,4 0 0 0,3 2 0 0,-1-4 0 16,-2 3 0-16,2-3 0 0,6 3 128 0,-3-1-128 15,-5-2 0-15,3 3 0 0,4 0 0 0,-3-1 128 16,-5 2-128-16,5-2 0 0,1 2 0 0,-1 1 0 15,-7-3 0-15,4 2 128 0,2 3-128 0,-2-2 0 16,-5-5 0-16,3 3 0 0,5 2 0 0,-5-4 128 16,-3 2-128-16,1 2 0 0,4-1 0 0,-2 1 0 15,-2-2 0-15,0-2 0 0,1 3 0 0,-1 0 128 0,-2-3-128 16,5 2 0-16,-3 2 128 0,1-3-128 0,2-3 128 16,-1 1-128-16,-2 0 128 0,3 1-128 15,3-2 0-15,-3 1 128 0,-4 0-128 0,1-1 0 0,4 0 0 0,-6-2 0 16,-5 3 0-16,0-1 0 0,4 4 0 0,-6-4 128 15,-5 3-128-15,-1 0 0 0,-2 2 0 0,2 0 0 16,1-4 0-16,-3 2 0 0,-2-2 0 0,4 2 0 16,2 0 0-16,-2 0 0 0,-6 2 0 0,2-2 0 15,-2 0 0-15,2 0 0 0,0-1 0 0,-1 0 0 16,-4-2 0-16,0 2 128 0,-1-1-128 0,0 2 0 16,-3 0 0-16,1-2 0 0,-4 3 0 0,2 0 0 15,-1 2 0-15,0-1 0 0,-4 0 0 0,-2-3 0 16,-1 3 0-16,4 0 0 0,1-3 0 0,1 3 0 15,-4 0 0-15,4-4 0 0,-2 3 0 0,2-3 0 0,2 3 0 0,-3-1 0 16,-5 0 0-16,2 0 0 16,-5 0 0-16,5 0 0 0,-1 5 0 0,-2-3 0 0,-3-3 0 0,-3 3 0 15,-2 0 0-15,1 1 0 0,-1 1 0 0,1 1 0 16,2-1 0-16,-1 1 0 0,-2-5 0 16,-1 4 0-16,0 0 0 0,2 2 0 0,5 0 0 0,-2-2 0 15,-3-5 0-15,2 2 0 0,-1 1 0 0,1 0 128 16,1 2-128-16,-3 2 0 0,-2-1 0 0,-2-1 0 15,-3-3 0-15,1-1 0 0,0 2 0 0,3 4 128 16,2 0-128-16,-4-2 0 0,-3-2 0 0,-2 0 0 16,-2 0 0-16,6-3 0 0,1 3 0 0,0 1 128 15,3 1-128-15,-4-5 0 0,-3 2 0 0,2-3 128 16,-1 2-128-16,4 2 0 0,1-2 0 0,-2 1 0 16,-1 4 0-16,-2-2 0 0,-3-2 0 0,3 1 0 15,1 2 0-15,2 3 0 0,0-1 0 0,0 0 0 16,-5-2 0-16,0-1 0 0,-1 0 0 0,2 3 0 0,3 0 0 0,4 0 0 15,1-1 0-15,-2 1 0 0,-5-3 0 0,1 0 0 16,1 1 0-16,1 1 128 0,3 2-128 0,0 0 0 16,-1 0 0-16,-7 0 0 0,-1 0 0 0,0 0 0 15,-1 0 0-15,5 3 0 0,3 3 128 0,-2-1-128 16,-1-2 128-16,-3 1-128 0,-1 1 0 0,2-3 0 16,2 1 0-16,-1-1 128 0,4 4-128 0,-3-1 0 15,-3-4 0-15,-1 1 128 0,-2 1-128 0,-1-1 0 16,0 2 0-16,2-1 0 0,1 1 0 0,-3-3 0 15,-2-1 0-15,-2 2 0 0,-5 2 0 0,0 0 0 0,-1 2 0 0,4-3 128 16,0 0-128-16,2-2 0 0,1 1 0 0,-2 2 0 16,1-1 0-16,-1 1 0 0,1-1 0 0,0-1 0 15,2 1 0-15,4 1 0 0,4 1 0 0,-1-1 0 16,-4-1 0-16,-2 0 0 0,-3 0 0 16,3 1 128-16,0-3-128 0,1 0 0 0,0-1 0 0,1-1 0 15,-1 0 0-15,-4-2 128 0,-2 2-128 0,1 0 128 16,3-2-128-16,-1 2 0 0,0 0 128 0,1 1-128 15,1 0 128-15,-2 0-128 0,-4-2 160 0,2 0-160 16,0-2 0-16,-1 0 128 0,0 3-128 0,1 1 0 16,3 0 0-16,-1-1 0 0,0-2 0 0,-4 1 0 15,-4-1 0-15,0-1 0 0,0-1 0 0,0 3 0 16,-1 3 0-16,4 0 0 0,-1-1 0 0,1 0 0 16,-1-1 0-16,-4 0 0 0,-1-1 0 0,-1 1 0 0,0-1 0 15,1 2 0-15,-2-2 0 0,1 4 0 16,2-2 0-16,-1 1 0 0,-2-1 0 0,-2 0 0 0,-2 2 0 0,-4 2 0 15,-2 4 0-15,-1-3 0 0,-3 0 0 0,0 3 0 16,0-1 0-16,1 6 0 0,-2 0 0 0,1 1-128 16,0 1 128-16,0 0 0 0,0 0 0 0,0-2 0 15,-1-3 0-15,0 4 0 0,-2 3 0 0,-2-1-128 16,3 3 128-16,-1-1 0 0,3 0 0 0,0-2 0 16,-1 4 0-16,2-1 0 0,2 2 0 0,0 1 0 15,0 2-128-15,1-2 128 0,0-1 0 0,1 5 0 16,-3-2 0-16,3 1 0 0,-5 3 0 0,0-1 0 15,0 2 0-15,3 2 0 0,-2-3 0 0,0 2 0 16,0 3 0-16,1-1 0 0,-1-2 0 0,2 2 0 16,2 2 0-16,0 1 0 0,0-3 0 0,2-2 0 0,-2 2 0 15,-3 2 0-15,1 2 0 0,-12-15 0 0,1 2 0 0,3 0 0 16,4 4 0-16,-1 3 0 16,-1 3 0-16,1 3 0 0,-1 2 0 0,24 35 0 0,-10-10 0 0,-8-7 0 15,-6-5 0-15,-6-7 0 0,-1 0 0 0,-4-2 0 16,-1 1 0-16,0 5 0 0,-2 5 0 0,2 3 0 15,-1 2 0-15,0-3 0 0,1 1 0 0,-8-26 0 16,3 1 0-16,1 6 0 0,0 4 0 0,0 5 0 16,1 6 0-16,-2 0 0 0,0 0 0 0,8 42 0 15,-4-18 0-15,-6-8 0 0,-4-9 0 0,-3 4 0 16,-4-1 0-16,-4 4 0 0,-4-1 0 0,-1-3 0 16,-1 1 0-16,0-6 0 0,-2-5 0 0,5-23 0 15,-1 7 0-15,-5 7 0 0,2 3 0 0,-3 3 0 16,-1 2 0-16,0 0 0 0,-2 1 0 0,-15 41 0 0,4-19 0 15,4-3 0-15,0-4 0 0,1-2 0 0,-1 0 0 16,0 0 0-16,-3-6 0 0,2-3 0 0,-1-5 0 0,1 1 0 16,-3 0 0-16,0 4 0 0,-3 1 0 0,14-24 0 15,-6 2 0-15,0 3 0 0,-3 4 0 0,0 5 0 16,-1 1 0-16,-2-1 0 0,-4 0 0 0,-31 41 0 16,6-18 0-16,6-13 0 0,5-4 0 0,-2-3 0 15,1-7 0-15,1 2 0 0,0-6 0 0,1-2 0 16,0 0 0-16,-3-3-160 0,-2-1 160 0,-2 2 0 15,-2-5 0-15,1 1 0 0,4-4 0 0,-2-2 0 16,-1-1 0-16,3 1 0 0,-1-3 0 0,-5-1 0 16,-3 1 0-16,1 1 0 0,-1-3 0 0,0 1 0 15,-2-2 0-15,0 0 0 0,0 4 0 0,-2-3 0 16,-4 0 0-16,-2-1 0 0,1-2 0 0,-1-2 128 0,-1 2-128 16,0-2 0-16,4 0 0 0,-5 2 0 0,-4-2 0 0,1-1 0 15,0 0 0-15,2 1 0 0,0 0 0 0,-1 1 0 16,1-4 0-16,-3 1 0 0,-3 1 0 0,2 0 0 15,1-1 0-15,4-2 0 0,1 2 0 0,-4 1 0 16,-4-7 0-16,0 4 0 0,-1-4 0 0,1 3 0 16,2-2 0-16,-3 2 0 0,-3-2 0 0,-1 0 0 15,-2-5 0-15,1-1 0 0,1 0 0 0,2 1 0 16,-2-2 0-16,-2 0 0 0,-3-1 0 0,2 0 0 16,1-1 0-16,-2 0 0 0,2-1 0 0,-6 2 0 15,3 2 0-15,-3-1 0 0,2-1 0 0,-2 0 0 16,-1-1 0-16,-4-1 0 0,-2 1 0 0,2 0 0 15,0-2 0-15,-4 1 0 0,-7-2 0 0,2 1 0 16,0 0 0-16,4-1 0 0,0 1 0 0,-3-2 0 16,-5 3 0-16,2-1 0 0,4 1 0 0,-4-1 0 0,-5-2 0 0,2 0 0 15,-1 2 0-15,2-2 0 0,-2 0 0 0,2-3 0 16,-5 5 0-16,3-1 0 0,3-4 0 0,-5 2 0 16,-7-2 0-16,2-1 0 0,2 2 0 0,-3-3 0 15,-6 2 0-15,2-2 0 0,6 3 128 0,-6-1-128 16,-2 1 160-16,2-2-160 0,2 2 192 0,-1-2-64 15,-2 1-128-15,-1 2 192 0,1-3-192 0,-1 4 176 16,0 0-176-16,1-3 160 0,-3 3-160 0,0-3 0 16,-3 2 0-16,0 0 0 0,-1-3 0 0,0 2 0 15,-1 4 0-15,0-6-176 0,2 0 176 0,-2-3 0 16,-1 3 0-16,-1 1-128 0,2-1 128 0,0 0 0 16,-2 4 0-16,2-5 0 0,1-4 0 0,-1 3 0 15,-1-1 0-15,3 4 0 0,-1-1 0 0,1 3 0 0,1-2 0 16,0-1 0-16,-3-2 0 0,0 1 0 0,-3-2 0 0,2 1 0 15,2 2 0-15,-3-1 0 16,-2 2 0-16,2-2 0 0,0 0 0 0,-2-4 0 0,-5 2 0 16,2 3 0-16,2 4 0 0,-3-2 0 0,-2 2 0 0,5-4 0 15,2 2 0-15,3 2 0 16,-7-2 0-16,4 2 0 0,5 2 0 0,-3 2 0 0,0-2 0 16,-1 1 0-16,6-3 0 0,-3 2 0 0,-5 2 0 0,5-2 0 15,4 2 0-15,-3 0 0 0,-3-2 0 0,1 2 0 16,5-2 0-16,-3 3 0 0,-4 0 0 0,5 0 0 15,4 0 0-15,-2 3 0 0,-3-1 0 0,3 1 0 16,3-2 0-16,1 0 0 0,-1 2 0 0,2 0 0 0,-1-1 0 0,3 3 0 16,1-1 0-16,1-1 0 0,-1-1 128 15,4 2-128-15,3 1 128 0,-4-1-128 0,-4 1 0 16,3-1 0-16,2 1 0 0,-2 0 0 0,-4 1 0 0,5 2 0 16,4-4 0-16,-3 3-128 0,2 3 128 0,0-1 0 15,4 0 0-15,2-1 0 0,3-2 0 0,-1-2 0 16,1-1 0-16,3 2 0 0,-1 1 0 0,1-1 0 15,0 3 0-15,0-4-128 0,3-4 128 0,2 0 0 16,2 0-144-16,-5 1 144 0,-3 1 0 0,0 0 0 16,6 0 0-16,-1 1 0 0,0-2 0 0,-2 2 0 15,-2 2 0-15,0-2 0 0,5-3 0 0,-2 0 0 16,0 0 0-16,0 0 0 0,1 2 0 0,5 0 0 16,1 2 0-16,0 0 0 0,-3-3 0 0,1 0 0 0,0-2 128 15,4 1-128-15,4 5 0 0,-3-2 0 16,-2 1 0-16,1-3 128 0,3-4-128 0,2 2 0 0,2 1 0 0,0 0 0 15,-3 0 0-15,1 0 0 0,0 1 0 0,4-1 0 16,-2-1 0-16,4 0 128 0,-1 0-128 0,-1-1 0 16,-4 2 0-16,4-1 0 0,2 0 0 0,4-2 0 15,2-1 0-15,-3-1 0 0,-4 1 128 0,3 3-128 16,1-1 0-16,2 0 0 0,4 2 144 0,-3 0-144 16,2 0 0-16,-1 0 144 0,-2-1-144 0,3 1 0 15,3 0 128-15,4 0-128 0,1 0 0 0,-1 0 0 16,1 0 128-16,-1-4-128 0,-2 3 0 0,4 0 0 15,1-1 0-15,3 2 160 0,0-1-160 0,2 0 128 16,1 1-128-16,1 0 0 0,-2-1 144 0,-2 1-144 16,-2-2 128-16,4 0-128 0,3-3 128 0,1 3-128 15,1 2 176-15,3 0-48 0,2 2 0 0,1-2 0 0,0-3 32 0,-1 2 0 16,-3 0 0-16,2 1 0 0,1 0-16 0,3 0 0 16,2-2 0-16,3 1 0 0,2 0-144 0,0 0 192 15,1-1-192-15,2 1 192 0,-1 1-192 0,3 0 0 16,-1 0 144-16,1-1-144 0,-1-4 0 0,1 2 0 15,-1 1 0-15,3 2 128 0,2 1-128 0,0 1 0 16,4 1 0-16,5 0-128 0,1-2-176 0,5-1-16 16,2 0-16-16,9 0 0 15,0 0-1888-15,0 0-368 0</inkml:trace>
  <inkml:trace contextRef="#ctx0" brushRef="#br1" timeOffset="23512.82">11234 16883 11055 0,'0'0'976'0,"0"0"-784"16,0 0-192-16,0 0 0 0,0 0 896 0,0 0 128 15,0 0 16-15,0 0 16 0,0 0 288 0,4 5 48 16,-4-5 16-16,0 0 0 0,0 0 128 0,0 0 16 16,4 9 16-16,-4-9 0 0,0 0 112 0,0 0 32 15,0 0 0-15,0 0 0 0,0 0-320 0,0 0-64 16,0 0-16-16,-3-9 0 0,2 0-336 0,1-5-64 15,1-1-16-15,3-2 0 0,0 0-304 0,2-4-64 16,2 1-16-16,1-2 0 0,2-2-256 0,2 3-48 16,0 0-16-16,3 0 0 0,1-3-64 0,-1 3-128 15,1 2 176-15,-1 4-176 0,1 3 128 0,-3 2-128 16,-3 4 0-16,-1 2 0 0,1 2 0 0,-11 2 0 16,5 8 0-16,-2 5 0 0,-3 2 144 0,-3 6-16 15,-5 0-128-15,-2 2 192 0,-3 6-48 0,-2-1-16 0,-3 2 0 0,-1 0 0 16,-1-2-128-16,1 1 192 0,0-6-192 0,-1-1 192 15,1-4 0-15,3-3 16 0,2-1 0 0,1-5 0 16,2 0 16-16,1-6 0 0,2 0 0 0,2-4 0 16,1-3 208-16,3-1 32 0,4-7 16 0,3-2 0 15,1-3-176-15,3-4-48 0,1 1 0 0,3-3 0 16,-2-4-256-16,4 2 0 0,3-2 0 0,3 2 0 16,-1-2 0-16,0 2 0 0,-2 3 0 0,2 2 0 15,-1 2 0-15,-2 4 0 0,-3 1 0 0,-3 7 0 0,0 2 0 0,-5 5 0 16,-1 4 0-16,-2 8 0 0,-5 1 0 0,-3 7-144 15,-2 1 144-15,-6 5-192 0,-5 5 192 0,-4 5 0 16,-2 6 0-16,-1-4 0 0,-1-2 0 0,5-4 0 16,-1-6 0-16,2 0 0 0,0-6 0 0,2-3 0 15,1-4 0-15,3-4 0 0,3-1 0 0,1-5 0 16,2-2 0-16,8-2 128 0,-4-6 0 0,3-5 16 16,3-3 0-16,4-4 0 0,1-4 0 0,3-2 0 15,-1-6 0-15,3-1 0 0,3 1-144 0,0-3 0 16,3-3 0-16,1 0 0 0,3 1 0 0,-1 0 0 15,1 5 0-15,-1 5 0 0,0 0 0 0,-3 6 0 16,-3 4 0-16,-1 4 0 0,-3 6 0 0,-2 3 0 16,-9 2 0-16,7 8 0 0,-7 7 0 0,0 3-176 15,-6 2 176-15,-2 7-128 0,-6 5 128 0,-4 3 0 16,-4 7 0-16,-2-1 0 0,1-2 0 0,-1-2 0 16,0-5 0-16,6-7 0 0,0-2 0 0,2-4 0 15,2-5 0-15,1-1 0 0,2-1 0 0,2-6 0 16,2-2 0-16,7-4 0 0,0 0 176 0,-2-7-48 15,2 0 0-15,4-6 0 0,2-4 32 0,2-3 0 0,2-4 0 0,1-1 0 16,3-6-160-16,3 3 0 0,1-5 0 0,2 4 0 16,1 2 0-16,1 0 0 0,0 5 0 0,-2 2 0 15,0 3 0-15,-2 4 0 0,-3 7 0 0,-2 1 0 16,-1 2 0-16,-6 8 0 0,-1 1 0 0,-2 8 0 16,-3 2 0-16,-6 4-176 0,-2 4 176 0,-5 8-128 0,-4 6 128 15,-2 1 0-15,-2 1 0 0,-1-7 0 0,2-1 0 16,1-2 0-16,0-4 0 0,1-2 0 0,1-6 0 15,3-4 128-15,0-3-128 0,2 0 0 0,-1-4 0 0,3-3 144 16,2-4-144-16,3-4 0 0,0-1 272 0,2-8-48 16,3-4-16-16,3-2 0 0,2-1 0 0,1-7 0 15,2-1 0-15,1-6 0 0,2-3-208 0,3 2 0 16,0-5 128-16,3 0-128 0,2 0 0 0,1 3 0 16,1 0 0-16,0 6 0 0,-1 3 0 0,0 1 0 15,-3 5 0-15,-1 6 0 0,-5 3 0 0,-1 4 0 16,-3 7 0-16,-7 2 0 0,0 0-160 0,0 14 160 15,-7 6-128-15,-2 3 128 0,-5 9-128 0,-3 3 128 16,-6 5-128-16,-2 2 128 0,1 1-128 0,0-4 128 16,1-3-128-16,2-4 128 0,2-6 0 0,1-3 0 15,0-1 0-15,3-6 0 0,1-4 0 0,2-1 0 16,3-4 0-16,2-1 0 0,7-6 0 0,0 0 0 16,-5-6 0-16,2-2 128 0,3-6 0 0,3-1 0 0,1-7 0 15,2-1 0-15,4-5-128 0,3 2 0 16,-2-5 0-16,2-2 128 0,1 1-128 0,-1 3 0 0,2-2 0 15,1 2 0-15,1 3 0 0,-1 0 0 0,1 3 0 0,-2 4 0 16,-1 4 0-16,-2 5 0 0,-3 1 0 0,-2 5-128 16,-7 4 128-16,0 0 0 0,4 9 0 15,-4 4-128-15,-4 3 128 0,-3 5-128 0,-2 5 128 0,-4 2-128 16,-4 6 128-16,0 2 0 0,-1 0 0 16,0-2 0-16,5-1 0 0,-1-4 0 0,0-5 0 0,3-2 0 0,-3-4 0 15,3-3 0-15,0-1 0 0,0-4 0 16,2-2 0-16,3-3 0 0,6-5 0 0,0 0 0 0,-5-1 0 0,2-3 0 15,3-5 128-15,3-1-128 16,-1-5 128-16,3-3-128 0,2-4 160 0,1-3-160 0,3-1 0 0,0 0 128 16,1 0-128-16,0-1 0 0,2 2 0 0,0 2 0 15,-1-2 0-15,1 3 0 0,0 2 0 0,-1 3 0 16,-2 3 0-16,-2 4 0 0,-1 0 0 0,-2 5 0 16,-6 5 0-16,0 0 0 0,0 0 0 0,0 0-128 15,-1 10 128-15,-3 3 0 0,-3 2-144 0,2 3 144 16,-2 0 0-16,-1-1-144 0,0 0 144 15,1 1 0-15,-1 0 0 0,2-2 0 0,0-1 0 0,0-1 0 16,0 0 0-16,1 0 0 0,-1-2 0 0,1-3 0 16,1 1 0-16,1-4 0 0,3-6 0 0,-4 6 0 15,1 2 0-15,3-8 0 0,0 0 0 0,0 0 0 16,0 0 0-16,-4-2 0 0,0-5 0 0,0 1 0 16,2-6 128-16,3 1-128 0,1-2 0 0,1-2 144 15,1-3-144-15,1 0 0 0,4 1 128 0,0-1-128 16,-2-1 0-16,6 0 0 0,-2 0 0 0,1 2 0 15,1 3 0-15,-1 1 0 0,1 2 0 0,0 1 0 0,-2 3 0 0,-2 5 0 16,1 2 0-16,-2 2 0 0,-1 2-128 16,0 5 128-16,-1 0 0 0,-5 5 0 15,1 3 0-15,-4 0-144 0,-1 2 144 0,-4 2 0 0,-2 3 0 16,-1 0 0-16,-3-2 0 0,-2-2 0 0,3 2 0 0,-2-3 0 16,0-3 0-16,0-1 0 0,-3-1 0 0,6-2 0 15,-1-5 0-15,2 0 0 0,1-2 0 0,1-3 0 16,3-3 0-16,2-4 144 0,0-1-144 0,3-3 0 15,3-6 192-15,-1-2-192 0,2-2 192 0,0-4-192 16,3 0 160-16,2 2-160 0,1-7 128 0,3 2-128 0,0 0 0 0,1-1 0 16,4 0 0-16,-2 3 0 0,2 2 0 15,-2 2 0-15,-2 2 0 0,-1 3 0 0,-3 4 0 0,-2 4 0 16,-2 5 0-16,-6 2 0 0,0 0 0 0,2 9 0 16,-4 3 0-16,-1 5 0 0,-4 2 0 0,-2 4-144 15,-3 3 144-15,-1 0 0 0,-4 1 0 0,1-3 0 16,-1 0 0-16,1 1 0 0,-1-4 0 0,1-4 0 15,0 0 0-15,4-3 0 0,-2-4 0 0,2 2 0 16,2-5 0-16,1 0 0 0,0-5 0 0,3-2 0 16,6 0 0-16,-5-8 0 0,1 1 144 0,2-6-144 15,2 2 128-15,0-5-128 0,0-3 128 0,1 0-128 16,1-1 0-16,2 2 128 0,1-1-128 0,2 0 0 16,-1 0 0-16,0 1 0 0,1 0 0 0,0 3 0 15,2 2 0-15,0-1 0 0,0 3 0 0,0 5 0 16,-3 1 0-16,3 1 0 0,-9 4-144 0,8 2 144 15,-8-2 0-15,9 7 0 0,0 2-144 0,-2 2 144 16,-2 4 0-16,0 0-144 0,-1 3 144 0,0 0 0 0,-3 1 0 0,-1 0 0 16,-1-1 0-16,0 0 0 15,-2 1 0-15,-1-1 0 0,-1-2 0 0,0-2 0 0,-1-2 0 0,-3-1 0 16,-1 3 0-16,0-4 0 0,-3 0 0 16,0-3 0-16,-1-1 0 0,0-2 0 0,0-2 0 0,2-3 128 15,-2-3-128-15,0-2 0 0,2 0 0 0,5-3 128 16,-1 0-128-16,3-6 0 0,2-2 0 0,3-1 0 0,2-1 0 15,3 0 0-15,1 0 0 0,2 0 128 16,3-1-128-16,3-1 0 0,1 0 0 0,2 3 0 0,-1 0 0 16,1 5 0-16,1-1 0 0,-2 4-128 0,1 3 128 0,-3 3 0 15,0 1 0-15,1 5 0 0,-4 1 0 0,-2 4-128 16,0 3 128-16,-4 0 0 0,-2 4 0 0,-3 3 0 16,-3 0 0-16,-2 1-128 0,-4 0 128 0,2 1 0 15,-5 1 0-15,-1-2 0 0,1-1 0 0,-1-1 0 16,-1-1 0-16,1-1 0 0,2-3 0 0,1 0 0 15,1-3 0-15,1-1 0 0,2-4 0 0,6-3 0 16,0 0 0-16,0 0 128 0,-5-3-128 0,2-4-256 16,3 7 64-16,5-13 0 15,4-6-2320-15,4 1-480 0,3 0-80 0</inkml:trace>
  <inkml:trace contextRef="#ctx0" brushRef="#br1" timeOffset="25164.63">14933 16967 14735 0,'0'0'1312'15,"0"0"-1056"-15,-5 5-256 0,-1-1 0 0,2 1 1072 0,0 1 144 16,-1-1 48-16,5-5 0 0,0 0 528 0,0 0 96 16,0 0 32-16,0 0 0 0,0 0-160 0,0 0-32 15,0 0 0-15,-1-6 0 0,1-5-224 0,1-2-48 16,3-4-16-16,1-3 0 0,3-2-368 0,2-1-80 16,2-3-16-16,1 2 0 0,1-3-304 0,3 0-64 15,-3 1-16-15,2-1 0 0,1 3-336 0,0-2-64 16,3 3 0-16,-1 1-16 0,-2-1-16 0,1 5 0 15,-1 5 0-15,-3 0 0 0,-2 3-160 0,0 4 160 16,-2 2-160-16,-1 3 160 0,-9 1-160 0,8 4 128 16,-5 5-128-16,-1 6 128 0,-4 4 0 0,-1 5-128 15,-5-2 192-15,-2 4-64 0,-4 5-128 0,-3 2 192 16,-2-3-192-16,-1 0 192 0,-2 0-192 0,2-1 160 0,1-6-160 0,-3-2 160 16,3-4-32-16,3 0 0 15,2-6 0-15,0-3 0 0,2-2 256 0,3-1 32 16,2-3 16-16,7-2 0 0,-4-8-48 0,3 0 0 0,3-6 0 0,3-2 0 15,3-6-112-15,3 1-16 0,5-5-16 16,0 1 0-16,2-4-240 0,2 1 128 0,2-3-128 16,-1 2 0-16,4 2 0 0,-1-2 0 0,-1 4 0 0,-3 0 0 15,0 6 0-15,-1 5 0 0,-3 2 0 0,-4 0 0 16,-2 6 0-16,-2 6 0 0,-8 0 0 0,5 7 0 16,-4 6 0-16,-3 4 0 0,-3 4 0 0,-5 6 0 15,-3 2 0-15,-6 6 0 0,-4 1 0 0,-5 6 0 16,-1-1 0-16,-2-2 0 0,2-4 0 0,0-2 0 0,2-9 0 15,2-2 0-15,2-2 0 0,3-6 0 16,6-3 128-16,1-1-128 0,3-4 0 0,3-5 0 0,7-1 176 0,-2-4-176 16,0-6 192-16,6 0-192 15,4-6 224-15,5-4-64 0,2-5-16 0,5-1 0 0,6-4-144 0,-1-2 0 16,4 3 0-16,2-3 0 0,-1 0 0 0,1 6 0 16,-1-1 0-16,-2 6 0 0,-2 2 0 0,-3 3 0 15,-3 4 0-15,-2 6 0 0,-4 6 0 0,-3 5 0 16,-2 4 0-16,-4 3 0 0,-2 3 0 0,-6 5 0 15,-3 7 0-15,-4 3 0 0,-4 6 0 0,-4 3 0 16,-5 2 0-16,0 1 0 0,-1-1 0 0,0-6 0 16,-2-4 0-16,2-3 0 0,1-5 0 0,3-4 0 15,1-4 0-15,4-1 0 0,2-7 128 0,3 1-128 16,2-5 0-16,8-3 128 0,-4-7-128 0,4-4 192 16,3-3-192-16,3-4 192 0,3-4-64 0,3-6 0 0,3-1 0 15,3-4 0-15,2-1-128 0,2-3 0 16,-1 1 0-16,2 2 0 0,1 1 0 0,0 5 0 15,-1 1 0-15,-1 7 0 0,-3 2 0 0,-3 6 0 0,-4 3 0 16,2 0 0-16,-14 9 0 0,0 0 0 0,0 0 0 0,-3 21 0 16,-4 6-144-16,-6 2 144 0,-5 2 0 15,-5 7 0-15,-3 6 0 0,-4 0-128 0,-3 0 128 0,3-6 0 16,-1-2 0-16,2-7 0 0,1-5 0 16,3-6 0-16,1-3 0 0,3-5 0 0,5-1 0 0,3-5 0 15,4 0 0-15,9-4 0 0,-6-5 0 0,3-5 0 16,4-3 160-16,5-5-160 0,2-6 160 0,5-1-160 15,2-6 128-15,4 2-128 0,4-4 0 0,1-1 0 0,2-1 0 16,1 1 0-16,1 2 0 0,0 4 0 0,-12 13 0 0,2 0 0 16,0 1 0-16,-2 4 0 0,-1-1 0 0,-1 6 0 15,-2 0 0-15,-2 5 0 0,3 7 0 16,-7 4 0-16,-3 9 0 0,-5 4 0 0,-3 1 0 0,-6 8 0 16,-6 6 0-16,0 3 0 0,-3-1 0 0,1-6 0 15,0 0 0-15,0-7 0 0,0-2 0 0,0-7 0 16,1 0 0-16,3-5 0 0,4-6 0 0,2 0 0 15,1-5 0-15,8-3 0 0,-1-8 0 0,1-3 0 16,2-5 0-16,5-2 0 0,2-9 192 0,3-1-64 16,4-6-128-16,1-3 192 0,1-1-192 0,1 1 0 15,2 3 0-15,-1-2 0 0,4 1 0 0,-1 3 0 16,0 4 0-16,0 4 0 0,-2 3 0 0,-2 4 0 16,-2 5-128-16,-4 6 128 0,-13 6 0 0,0 0 0 15,10 8 0-15,-6 4 0 0,-7 5 0 0,-2 7-128 16,-1 8 128-16,-8 6 0 0,-4 5 0 0,-2-1 0 15,-2 1 0-15,2-1 0 0,0-9 0 0,4-5 0 16,1-1 0-16,2-6 0 0,2-4 0 0,3-3 0 16,2-8 0-16,6-6 0 0,0 0 0 0,0 0 0 15,0 0 0-15,0 0 0 0,10-11 0 0,4-2 128 0,2-2-128 16,2-5 0 0,0-6-560-16,1 3-144 0,0 5-48 0,-2 1-14496 0,-1 1-2912 0</inkml:trace>
  <inkml:trace contextRef="#ctx0" brushRef="#br1" timeOffset="26999.43">11355 19534 3679 0,'-20'9'320'0,"7"-4"-320"16,-5 3 0-16,2 1 0 0,-1-3 3920 0,-1 3 720 16,6-5 144-16,-2 1 16 0,-3 0-2448 0,2-2-496 0,0-2-112 15,2-2-16-15,1-2-112 0,2-3-16 0,1-1-16 0,3-5 0 16,1-2-176-16,0-4-48 0,2-1 0 0,3-1 0 16,3-2-368-16,3-2-80 0,3-3-16 0,1 2 0 15,3-3-304-15,3 1-64 0,2-3-16 0,4 0 0 16,1 2-160-16,2-2-32 0,2-1-16 0,2 6 0 15,0 0-112-15,-1 3 0 0,-2 4-16 0,-5 4 0 16,-2 4-48-16,-2 6 0 0,-4 2 0 0,-13 2 0 16,11 6 48-16,-5 9 0 0,0 4 0 0,-5 5 0 15,-4 6 0-15,-2 1 0 0,-4 1 0 0,-5 5 0 16,-5 1-176-16,-2 0 192 0,-2 0-192 0,-1-2 192 16,-3-4-192-16,1-4 192 0,1 0-192 0,2-7 192 15,0 0 0-15,3-3 16 0,-2-6 0 0,3-4 0 16,1-1 176-16,4-4 16 0,3-3 16 0,2-6 0 0,3-3-32 0,2-9 0 15,1-1 0-15,6-8 0 0,2 1-160 0,4-8-32 16,2-1-16-16,3-3 0 0,3-2-176 0,2-2 0 16,4 3 0-16,1 0 0 0,3-1 0 0,-2 3 0 15,1 3 0-15,-2 4 0 0,-3 5 0 0,-3 6 0 16,-4 7 0-16,-2 8 0 0,-12 4-128 0,0 0 128 16,6 15 0-16,-4 5 0 0,-3 2 0 0,-4 6 0 15,-4 8 0-15,-5-1 0 0,-4-1-128 0,-5 3 128 16,-2 4 0-16,0-3 0 0,-1-1 0 0,2-4 0 15,0-6 0-15,1-2 0 0,1-5 0 0,2 0 0 16,2-7 0-16,3-2 0 0,2-2 0 0,3-6 128 16,10-3-128-16,-9-3 0 0,4-6 128 0,3-2-128 0,2-5 128 15,3-8-128-15,4-2 0 0,2-5 0 0,2-1 0 16,6 1 0-16,2-2 0 0,4-1 0 16,1 0 0-16,4-2 0 0,4 0 0 0,2 3 0 0,1 5 0 0,-2 3 0 15,-1 5 0-15,-4 3 0 0,-5 10 0 0,-3 5 0 16,-2 7-128-16,-4 8 128 0,-2 0 0 0,-3 7 0 15,-2 6 0-15,-3-1 0 0,-4 4 0 0,-4 3 0 16,-3 2 0-16,-2 3 0 0,-4 0 0 0,-2 0 0 16,-3-4 0-16,-1-5 0 0,-3 0 0 0,1-5 0 15,-1-2 0-15,3-3 0 0,-3-4 0 0,5-1 0 16,0-7 0-16,3-2 0 0,1-4 144 0,3-5-144 16,3-4 128-16,3-4-128 0,-1-7 160 0,3-7-160 15,2-1 128-15,4-3-128 0,1-4 0 0,4 2 0 16,4-1 0-16,3-2 0 0,2-2 0 0,4 1 0 15,2 2 0-15,1 0 0 0,0 1 0 0,-1 7 0 0,-3 1 0 16,-2 9 0-16,-2 8 0 0,-4 2 0 0,-5 3 0 0,-8 4-128 16,11 13 128-16,-6 4 0 0,-3 4 0 0,-3 7 0 15,-4-2-128-15,-4 7 128 0,-5 5 0 0,-4 2 0 16,-3-3 0-16,-4 0 0 0,-1-2 0 0,-2-3 0 16,0-3 0-16,1-3 0 0,0-1 0 0,2-3 0 15,1-5 0-15,4-5 0 0,2-3 128 0,3-7-128 16,1 1 0-16,3-7 0 0,0-2 144 0,2-7-144 15,1-6 128-15,3-4-128 0,3-4 160 16,2-2-160-16,1-3 192 0,4-1-192 0,3-2 0 0,3-2 0 16,6-3 0-16,1 0 0 0,-1 0 0 0,2 4 0 15,0 2 0-15,2 9 0 0,-2 3 0 0,-1 6 0 0,-3 3 0 0,0 7 0 16,-1 2 0-16,-2 8 0 0,-4 2 0 16,1 8-144-16,0 3 144 0,-1 3 0 0,-3 4-144 0,-1 7 144 15,-2-3 0-15,-2 2 0 0,-1 3-144 0,-1-1 144 16,-1-3 0-16,-3-1 0 0,-2-4 0 0,0 0 0 15,1-3 0-15,-3-3 0 0,-2-3 0 0,1-4 0 16,-2 1 0-16,0-3 0 0,1-3 0 0,0-3 0 16,1-3 0-16,1-4 0 0,2-4 0 0,2 0 144 15,-1-3-144-15,3-4 0 0,3-4 144 0,4-3-144 16,0 1 0-16,4-2 0 0,3-3 0 0,3 1 0 16,1-4 0-16,3 3 0 0,1 1 0 0,0 3 0 15,2 3 0-15,-4 1-128 0,-2 4 128 0,-4 7 0 16,-1 3 0-16,-9 4 0 0,0 0 0 0,7 13-128 15,-3 4 128-15,-3 5 0 0,-3 5 0 0,-3 3 0 0,-7 1 0 16,1 4 0-16,-4 2 0 0,-3-1 0 0,-1-3 0 16,0 0 0-16,0-1 0 0,1-6 0 0,0 0 0 0,3-7 0 15,-2-4 0-15,7-4 0 0,0 0 0 16,4-5 0-16,6-6 0 0,0 0 0 0,0 0 0 0,-3-10 0 16,2-5 0-16,3-6 128 0,3-4-128 0,4-2 0 15,1-5 128-15,2-1-128 0,2-1 0 0,2-2 0 16,2-1 0-16,1 2 0 0,2 2 0 0,-2 5 0 15,-2-1 0-15,0 7 128 0,-2 4-128 0,-3 6 0 16,-3 5 0-16,-9 7 0 0,0 0 0 0,7 13-128 16,-3 2 128-16,-4 9 0 0,-5 3-128 0,-3 5 128 15,-3 1-128-15,-3 2 128 0,-3 5 0 0,1 0-128 16,-3 2 128-16,0-3 0 0,1-4 0 0,0-3 0 0,0-7 0 0,2-1 0 16,2-2 0-16,2-4 0 0,2-7 0 15,3-1 0-15,7-10 0 0,0 0 0 0,0 0 0 0,0 0 0 16,-6-11 0-16,5-5 144 0,1-5-144 0,3 0 0 15,1-6 0-15,1 0 0 0,2-3 0 0,5 2 0 16,2 0 0-16,2 2-272 0,3-3 48 16,5 5 16-1,4 1-2256-15,7 4-448 0,5 0-96 0</inkml:trace>
  <inkml:trace contextRef="#ctx0" brushRef="#br1" timeOffset="28561.66">15159 19506 16575 0,'0'0'1472'0,"-8"6"-1168"15,-1-1-304-15,0-2 0 0,-1 0 1648 0,1 0 272 16,0-2 48-16,9-1 16 0,-9-3 432 0,9 3 80 16,-9-6 32-16,4 0 0 0,5 6-720 0,-4-11-144 15,2-1-16-15,2-6-16 0,2 0-496 0,4-3-112 16,3 0 0-16,3-2-16 0,0-1-352 0,4-4-64 15,2 4-16-15,2-6 0 0,0 0-208 0,3 1-48 16,0-3-16-16,0 4 0 0,-2 3-128 0,0 5-32 16,-3 0 0-16,-3 5 0 0,-1 4-16 0,-5 4-128 15,0 5 192-15,-9 2-64 0,0 0 16 0,3 14 0 16,-3 5 0-16,-2 4 0 0,-4 10-144 0,-3-1 192 16,-5-2-192-16,-3 6 192 0,-3 2-192 0,-4 1 192 0,-4-2-192 15,0-3 192-15,0-3-192 0,0-2 0 0,-1-3 144 0,2-2-144 16,3-4 128-16,1-3-128 0,2-6 128 15,6-2-128-15,0-3 320 0,4-3-16 0,2-6 0 0,9 3 0 16,-7-12 96-16,6-6 32 0,2-5 0 0,6-2 0 16,3-7-192-16,4 3-48 0,4-1 0 0,3-3 0 15,5-1-192-15,-1 0 0 0,4-1 0 0,-1 3 0 16,0 2 0-16,-1 1 0 0,-3 5 0 0,-1 5 0 16,-5 3 0-16,-4 5 0 0,-3 3 0 0,-2 6 0 15,-9 2 0-15,6 7 0 0,-3 9 0 0,-4 3 0 16,-3 6 0-16,-4 4 0 0,-6 4 0 0,-4 3 0 15,-6 1 0-15,-1 2 0 0,-4 2 0 0,-2 0 0 16,-2-5 0-16,3-3 0 0,-1-5 0 0,3-2 0 16,1-5 0-16,3-4 0 0,3-6 0 0,3 0 0 0,4-8 0 15,2-1 0-15,12-2 128 0,-6-8-128 0,2-7 144 0,4-3-16 16,3-6 0-16,3-5 0 0,4-3-128 16,6-3 128-16,3 0-128 0,4-1 128 0,3-1-128 0,2 2 0 15,3-2 0-15,-1 4 0 0,1-1 0 0,-2 6 0 16,-1 1 0-16,-3 8 0 0,-4 4 0 0,-5 6 0 15,-3 0 0-15,-2 8 0 0,-11 1-128 0,9 11 128 16,-4 6 0-16,-2 3 0 0,-6 8 0 0,-2 1 0 16,-4 4 0-16,-3 4 0 0,-9 2 0 0,1 6 0 15,-4-4 0-15,-3 1 0 0,-1-3 0 0,-1-4 0 16,0-4 0-16,1-3 0 0,1-6 0 0,0-3 0 16,3-5 0-16,4-2 0 0,2-5 0 0,5-3 0 15,4-6 0-15,3-3 128 0,1-6-128 0,2-6 0 0,1-3 0 16,6-3 128-16,1-8-128 0,4-2 0 0,3-2 144 0,5-2-144 15,1-2 0-15,3 0 0 0,4 3 0 0,2-4 0 16,3-1 0-16,0 3 0 0,-1 3 0 0,2 4 0 16,-3 2 0-16,-1 7 0 0,-6 3 0 0,-3 5 0 15,-5 5 0-15,-1 8 0 0,-4 8 0 0,-2 1-128 16,-2 6 128-16,-1 4 0 0,-4 3 0 0,-3 7 0 16,-4 2 0-16,-2 3 0 0,-3 0 0 0,-3 3 0 15,-6-1 0-15,-1-2 0 0,0-1 0 0,-1-5 128 16,-3 0-128-16,2-6 0 0,1-2-128 0,0-2 128 15,0-5 0-15,3-3 0 0,3-2 0 0,3-2 0 16,2-5 0-16,3-5 0 0,3-4 0 0,3-4 0 16,3-5 176-16,3-3-48 0,4-3 0 0,5-7 0 0,3 1-128 15,0-1 0-15,3 1 0 0,5-5-176 0,2 1 176 16,5-3 0-16,-1 1 0 0,2 2 0 0,-1 2 0 16,-2 7 0-16,-3-1 0 0,-3 7-128 0,-4 9 128 0,-3 3 0 15,-4 3 0-15,-10 4 0 0,10 7 0 0,-3 5 0 16,-5 6 0-16,-2 6-128 0,-2 0 128 0,-4 4 0 15,-2 4 0-15,-3 3-128 0,-4 2 128 0,-3-1 0 16,1-3 0-16,-1-3 0 0,0-6 0 0,0-1 0 16,0-2 0-16,1-6 0 0,-1-2 0 0,1-2 0 15,3-6 0-15,3-1 0 0,2-3 0 0,3-3 0 16,-1-3 0-16,5-7 0 0,0 1 0 0,5-7 0 16,1-7 128-16,2 0-128 0,4-1 0 0,2-2 0 15,2-7 0-15,1 0 128 0,3-1-128 0,1 2 0 16,1-2 0-16,-2 7 0 0,0 2 0 0,-2 8 0 0,-4 4 0 15,-5 5 0-15,0 4 0 0,-7 6 0 0,0 0 0 0,0 0 0 16,-2 12 0-16,-3 5-128 0,-2 3 128 0,-5 2 0 16,-4-1 0-16,0 5 0 0,0-2 0 0,-2 0 0 15,-1-2 0-15,1-3 0 0,0-5 0 0,3-2 0 16,4 1 0-16,2-5 0 0,9-8 0 0,0 0 0 16,0 0 0-16,0 0 0 0,0 0-128 0,0 0 128 31,4-9-1024-31,5-6-112 0,3-1-16 0,5 0-16 0,3-2-2016 15,4 0-400-15</inkml:trace>
  <inkml:trace contextRef="#ctx0" brushRef="#br1" timeOffset="30254.43">24997 16884 11967 0,'-9'5'1072'0,"-1"3"-864"15,-1-2-208-15,-1 5 0 0,0-5 3584 0,2 1 656 16,2 2 144-16,0-2 32 0,-1 0-2944 0,-1-2-592 15,3-1-112-15,0-2-32 0,1 0 368 0,6-2 80 16,0 0 16-16,0 0 0 0,-2-8 288 0,1-3 64 16,2 0 16-16,3-6 0 0,2-1-496 0,0-2-112 15,1-4 0-15,0 7-16 0,2-3-352 0,3-2-64 0,2-2-16 0,1-3 0 16,4 5-240-16,3-4-48 0,3 2-16 0,3 2 0 16,3 0-208-16,2 1 128 15,-3 6-128-15,2 2 0 0,-4 1 0 0,-3 5 0 16,-3 3 0-16,-2 4 0 0,-2 4 0 0,-4 3 0 15,-3 5 128-15,-3 6-128 0,-4 2 0 0,-4 6 176 0,-4 3-176 16,-4 4 160-16,-3 5-160 0,-6 3 160 0,-4 2-160 0,-3 0 160 16,-4-2-32-16,-3-5-128 0,-1-5 192 0,2-1-64 15,-1-6 0-15,3-4-128 0,2-5 192 0,-9 1-64 16,9-4 320-16,5-8 48 0,4-4 16 0,5-4 0 16,6-8-32-16,2-5 0 0,2-6 0 0,4 4 0 15,4-3-32-15,3-7-16 0,5-4 0 0,3-1 0 0,3-2-432 16,4-1-192-16,3 1 0 0,2 0 16 0,3 4 176 0,1 3 0 15,-1-2 0-15,-2 5 0 0,-2 4 0 16,-2 4 0-16,-3 4 0 0,-2 5-128 0,-8 7 128 0,0 1 0 16,-3 3 0-16,-3 5 0 0,-1 4 0 0,-3 6 0 15,-4 0 0-15,-4 5-128 0,-4 7 128 0,-2 2 0 16,-5 4 0-16,-3 2 0 0,-11 11 0 16,-2-3 0-16,-2-8 0 0,1-5 0 0,0-4 0 0,1-4 0 15,1-7 0-15,5-1 0 0,1-5 128 0,5-4-128 16,2-4 128-16,3-3-128 0,6-2 192 0,3-5-16 15,3-5-16-15,3-4 0 0,4-1 32 0,5-6 0 16,2-4 0-16,6-3 0 0,3-3-192 0,6 0 0 16,3-1 0-16,3 3 0 0,2-1 0 0,2 0 0 15,-3 3 0-15,2 3 0 0,-9 9 0 0,-1 1 0 16,-2 2 0-16,-1 6 0 0,-3-1 0 0,-3 5 0 16,-2 4 0-16,-5 4 0 0,1 6-128 0,-6 4 128 15,-5 4 0-15,-6 4 0 0,-4 4 0 0,-4 3 0 0,-4 4 0 0,-4 0 0 16,-3 2 0-16,-2-4 0 15,-2 0 0-15,-2-3 0 0,0-5 0 0,-1-6 0 16,4 0 0-16,1-4 0 0,3-4 0 0,3-3 0 0,4-1 0 0,4-5 0 16,3-3 0-16,3-4 160 0,4-2-160 0,4-5 160 15,3-4-160-15,5-2 192 0,3-4-192 16,4-2 192-16,4 1-192 0,6-2 0 0,1 3 0 0,2 0 0 16,0 0 0-16,1 3 0 0,1 2 0 0,-4 4 0 15,0 1 0-15,-3 5 0 0,-3-2 0 0,-2 8 0 16,-7 3 0-16,-2 1 0 0,-1 5 0 0,-3 4 0 0,-4 4-128 15,-2 1 128-15,-4 7 0 0,-3 0 0 0,-2 4 0 16,-4 2 0-16,-3 1 0 0,-2-2 0 0,-10 8 0 0,2-3 0 16,-2-6 0-16,0-2 0 0,0-7 0 0,2-3 0 15,2-2 0-15,3-2 0 0,3-5 0 0,5-4 128 16,2-1-128-16,5-3 0 0,2-6 128 0,5-1-128 16,4-3 128-16,3-2-128 0,5-6 128 15,3 0-128-15,4-7 0 0,5 2 128 0,4-2-128 0,1 4 0 16,1-4 0-16,-1 4 0 0,0 4 0 0,-1 1 0 15,-1 2 0-15,-3 3 0 0,-3 7 0 0,-1 0 0 16,-4 6 0-16,-3 2 0 0,-4 6 0 0,-3 0 0 16,-6 7 0-16,-4 3 0 0,-3 3-128 0,-5 3 128 15,-1-2 0-15,-2 4 0 0,-1-1 0 0,-3 1 0 16,-4 1 0-16,-1-5 0 0,-2 0 0 0,-1-2 0 16,1-3 0-16,-7 2 0 0,3-4 0 0,5-3 0 15,3-6 0-15,5-2 0 0,4-4 0 0,5-3 0 16,3-6 0-16,5 0 128 0,4-4-128 0,5-4 0 15,4-4 0-15,4-3 128 0,2-1-128 0,4 0 0 16,2 0 0-16,1 2 0 0,2-1 0 0,0 3 0 16,-1 0 0-16,0 5 0 0,-7 4 0 0,-1 3 0 0,-1 1 0 15,-2 4 0-15,-3 1-128 0,-3 7 128 0,-2 2 0 16,-3 2 0-16,-3 8 0 0,-4 3 0 0,-3-1 0 0,-3 2 0 16,-2 1 0-16,-3 3 0 0,-1 0 0 0,-2-1 0 15,-2-1 0-15,0-3 0 0,-1 0 0 0,-5 2 0 16,1-3 0-16,1-5 0 0,2 0 0 0,4-7 0 15,0-1 0-15,4-3 0 0,1-4 0 0,3 0 0 16,0-6 0-16,3 1-304 0,1-6 48 0,3 0 16 16,3-2-2000-16,5 2-416 0,3-2-80 15,4 1-18576-15</inkml:trace>
  <inkml:trace contextRef="#ctx0" brushRef="#br1" timeOffset="32686.36">25112 19580 20783 0,'-12'3'912'0,"12"-3"208"0,-8 2-896 0,-1 1-224 16,0-1 0-16,0 0 0 0,9-2 1312 0,-9 3 224 15,9-3 32-15,0 0 16 0,0 0 288 0,-8-1 64 0,1-5 16 0,2-1 0 16,1-4-288-16,2 0-48 0,0-3-16 0,2-3 0 16,2-1-480-16,0-1-96 0,1-5-32 0,2 1 0 15,3-1-288-15,2-1-48 0,2 0-16 0,4 0 0 16,1-4-208-16,4 1-48 0,-1 0-16 0,3-1 0 15,0 3-176-15,0-2-16 0,0 5-16 16,-2 4 0-16,0 5-160 0,-1 3 0 0,-1 1 0 0,-2 1 128 16,-2 4-128-16,-3 4 160 0,0 1-160 0,-12 0 160 15,9 10-160-15,-3 2 192 0,-2 6-192 0,-5 6 192 16,-7-1-192-16,-1 1 128 0,-2 4-128 0,-3-1 128 16,-3 4-128-16,-3-1 160 0,-3-5-160 0,-2 2 160 0,-3-3-160 15,-2-2 192-15,0-4-192 0,-2-2 192 16,3-2-64-16,1-2-128 0,2-6 192 0,5-2-64 0,3-2 192 15,3-3 48-15,3-4 0 0,3-4 0 0,3-4 32 16,4-3 16-16,2-4 0 0,5-5 0 0,4 0-176 0,5-4-48 16,3-4 0-16,6 1 0 0,5-1-192 0,1-1 0 15,6-2 0-15,0 2 0 0,0-3 0 0,0 6 0 16,1 3 0-16,-4 5 0 0,-3 4 0 0,-5 8 0 16,-4 2 0-16,-3 5 0 0,-6 4 0 0,-2 5 0 15,-2 7 0-15,-5 4 0 0,-2 5 0 0,-2 8 0 16,-7 0 0-16,-4 7 0 0,-5 2 0 0,-2 2 0 15,-4-3 0-15,-2 0 0 0,0-1 0 0,-2-6 0 16,-3-3 0-16,1-4 0 0,-2-3 0 0,1-2 0 16,1-4 0-16,2-3 0 0,4-6 0 0,5-2 176 15,1-4-176-15,3-3 160 0,3-6-16 0,4 0 0 0,3-7 0 0,5-2 0 16,4-5 32-16,5-2 0 0,4-4 0 16,5 2 0-16,6-3-176 0,4 2 0 0,2 1 0 0,5-2 0 15,0-1 0-15,1 3 0 0,-2-1 0 0,2 6 0 16,-1 3 0-16,-3 5 0 0,-3 2 0 0,-3 7 0 15,-7 2 0-15,-1 5 0 0,-4 4 0 0,-4 9 0 16,-4 1 0-16,-2 7 0 0,-5 1 0 0,-4 6 0 16,-6 2 0-16,-3 2 0 0,-2 0 0 0,-6 3 0 15,-2 4 0-15,-1-2 0 0,-2-6 0 0,0-3 0 16,-1-2 0-16,0-1 0 0,3-1 0 0,-2-5 0 16,-1-6 0-16,0-1 0 0,2-7 0 0,1-1 0 15,5-5 0-15,4-5 128 0,2-1-128 0,5-6 128 0,2 1-128 16,5-7 192-16,3-6-192 0,5 0 192 0,5-3-192 15,6-1 0-15,4-5 0 0,4 1 128 0,3 3-128 0,4-2 0 16,1-3 0-16,-1 4 0 0,-2 3 0 16,2 1 0-16,-3 5 0 0,0 4 0 0,-3 5 0 0,-4 0 0 15,-6 6-144-15,-2 1 144 0,-1 6 0 0,-4 8 0 16,-9-9 0-16,5 18 0 0,-5 2 0 0,-4 5 0 16,-1 3 0-16,-8 4 0 0,-2-1 0 0,-5 2-128 15,-2 2 128-15,-1-3 0 0,-1-1 0 0,-2-6 0 16,0 0 0-16,0-3 0 0,1-3 0 0,0-2 0 15,0-3 0-15,0-5 0 0,1-1 0 0,3-2 0 16,5-5 128-16,3-1-128 0,3-3 0 0,4-3 128 16,2-3-128-16,6-6 0 0,5-4 144 0,4-2-144 15,7-4 128-15,1-1-128 0,5 2 0 0,3-2 0 16,0 0 0-16,2 0 0 0,0 0 0 0,3 1 0 0,0 3 0 0,-1 4 0 16,-4 2 0-16,-1 6 0 0,-5 1 0 0,-2 6 0 15,-4 3 0-15,-2 5 0 0,-3 4 0 0,-3 4 0 16,-3 1-128-16,-2 4 128 0,-4 1 0 0,-2 5 0 15,-6-1 0-15,-3 3 0 0,-1 0 0 0,-4 2 0 16,-2-3 0-16,-2 2 0 0,-1-4 0 0,0-4 0 16,0-4 0-16,3-3 0 0,1-1 0 0,0-6 0 15,1-1 0-15,3-2 0 0,2-4 0 0,3-3 0 16,2 1 0-16,3-6 0 0,2 0 0 0,4-6 0 16,4-1 0-16,3-2 0 0,2-7 128 0,2-1-128 15,5-1 0-15,1 2 0 0,-1-5 0 0,5 3 0 16,2-1 0-16,3 4 0 0,1-3 0 0,-1 5 0 0,-2 4 0 15,-2 3 0-15,-1 3 0 0,-5 5 0 0,-3 3-128 16,-4 4 128-16,-10 1 0 0,0 0 0 0,6 11 0 16,-6 4 0-16,-6 3-144 0,-4 2 144 0,-1 2 0 15,-6 2 0-15,0 3-128 0,-5-4 128 0,-2 1 0 0,0-3 0 16,-1 0 0-16,3-3 0 0,0-3 0 0,2-5 0 16,1 0 0-16,0-6 0 0,1 0 0 0,1-3 0 15,3-3 0-15,2-4 0 0,4-4 0 0,2-1 0 16,0-6 0-16,5 0 0 0,4-3 0 0,2-4 0 15,1-1 0-15,4-1 0 0,3-3 0 0,1-1 0 16,3 4 0-16,0-3 0 0,2 4 0 0,4-2-128 16,3 4 128-16,-1 5 0 0,1 3 0 0,-4 5 0 15,-1 0-128-15,-3 6 128 0,-3 1 0 0,-2 3 0 16,-13 0 0-16,10 7 0 0,-6 7-128 0,1 1 128 0,-4 3 0 0,-1 2 0 16,-4 2-128-16,-5 7 128 0,-2-2 0 0,-3 4 0 15,-3 2-128-15,-1-6 128 0,-1-1 0 0,2-4 0 16,-1-3 0-16,0-2 0 0,1-2 0 0,1-5 0 15,-1 1 0-15,2-3 0 0,1-2 0 0,3-5 0 16,-1-2 0-16,2-5 0 0,4-2 0 0,1-1 0 16,1-4 0-16,1-2 0 0,3-4 0 0,3 0 144 15,2-7-144-15,3 2 0 0,-1-4 0 0,3 3 0 16,2-3 0-16,2 2 0 0,1 1 0 16,3-1 0-16,0 6 0 0,-1 1 0 0,1 1 0 0,0 3 0 15,-3 3 0-15,-1 4 0 0,-2 3 0 0,-12 5 0 16,0 0-128-16,0 0 128 0,0 0 0 0,2 17 0 0,-4 4 0 15,-5 2 0-15,-4 6-144 0,-4 4 144 0,-3-1 0 16,-3 3 0-16,1 2-128 0,0-4 128 0,-3-2 0 0,1-5 0 16,-1-3 0-16,-1-5 0 0,3-3 0 15,-2-5 0-15,0-1 0 0,1-4 0 0,6-1 0 0,-2-4 0 16,3-2 0-16,3-2 0 0,5-5 0 0,2 0 144 16,2-6-144-16,3 0 128 0,4-3-128 0,2-3 0 15,4-3 0-15,4-2 128 0,4 1-128 0,1-3 0 16,0 4 0-16,2-2 0 0,-2 0 0 0,4 3 0 15,-3 4 0-15,-1 4 0 0,-2 1 0 0,-2 4 0 16,0 2 0-16,-5 4 0 0,-10 4 0 0,0 0 0 16,10 4 0-16,-10-4 0 0,0 0-144 0,3 18 144 15,-4 2 0-15,-3 3 0 0,-5 4-128 0,0-2 128 16,-4 5 0-16,-1 0 0 0,-2-1 0 0,-2-1-128 0,-1-6 128 16,0-1 0-16,-1-4 0 0,-2-3 0 0,0-1 0 15,6-6 0-15,-2 2 0 0,0-4 0 0,4-3 0 0,2-2 0 16,3 0 0-16,-2-4 0 0,5-6 0 0,1 1 0 15,1-4 0-15,3-1 128 0,1-4-128 0,4-2 0 16,1-2 0-16,1-3 0 0,2-1 0 0,1-2 0 16,3 2 0-16,0 2 0 0,3-3 0 0,3 4 0 15,2 3 0-15,2 1 0 0,-1 1 0 0,0 1 0 16,-2 3 0-16,-3 0-128 0,-3 9 128 0,-1-1 0 16,-4 2 0-16,-8 4 0 0,0 0 0 0,0 0 0 15,0 0 0-15,3 18-128 0,-4 3 128 0,-3 4 0 16,-4-4 0-16,-2 5 0 0,-1 0-128 0,-3 4 128 15,-3-4 0-15,-2 0 0 0,-3-2 0 0,1-4 0 16,-2-2 0-16,1-4 0 0,3-4 0 0,2-1 0 16,1-5 0-16,5-2 0 0,-1-3 0 0,12 1 0 0,0 0 0 0,-3-9 0 15,3-2 0-15,3-4 0 0,5-3 0 0,3-1 144 16,5-2-144-16,1 0 128 0,4-2-128 0,2 1 0 16,-2-1 0-16,3 6 0 0,-1-1 0 0,-1 5 0 15,-2 2-192-15,-2-1 192 0,-3 7-128 0,-2 0 128 16,-3 4 0-16,-10 1 0 0,0 0 0 0,8 10 0 15,-8-10 0-15,2 19 0 0,-3 3-144 0,-3 3 144 16,-1-1 0-16,-6 2 0 0,-1 2 0 0,-3-4 0 16,-3 0 0-16,3-3 0 0,-3-1 0 0,-2-4 0 15,2-5 0-15,0-2 0 0,4-1 0 0,2-2 0 16,0-2 0-16,12-4 0 0,-9-1 0 0,9 1 0 16,-5-10 0-16,3 0 0 15,2-6-640-15,3-3-160 0,4-6-32 0,6 2-16 16,4 1-1824-16,7-1-352 0,6-1-80 0</inkml:trace>
  <inkml:trace contextRef="#ctx0" brushRef="#br1" timeOffset="33412.16">25373 16652 19167 0,'0'0'848'0,"-10"3"176"0,-2 5-816 0,1-2-208 16,-1-4 0-16,5 2 0 0,-2 2 848 0,-1-2 128 15,0-2 32-15,-2 1 0 0,1-1 704 0,-2 1 144 16,0 1 16-16,2-2 16 0,-1-2-256 0,2 0-48 16,0-1-16-16,1-3 0 0,0 2-32 0,2-2-16 0,0-1 0 0,1-4 0 15,3 0-384-15,3-4-80 0,3 1-16 0,2-1 0 16,1-4-464-16,1 1-80 0,3-1-32 0,0-1 0 16,1 3-256-16,2 0-48 0,-1 0-16 0,0 2 0 15,0 0-144-15,-1 3 160 0,-2 2-160 0,0 5 160 16,-3 0-32-16,-6 3-128 0,7 6 192 0,-2 6-64 15,-5 2 32-15,-3 5 0 16,-1 5 0-16,-2 2 0 0,-3 4-160 0,-2 1 160 0,-4-2-160 0,-2 1 160 16,-1-3 0-16,-1 0 0 0,0-4 0 0,0-3 0 15,1-2 176-15,3-4 48 0,2-3 0 0,3-5 0 16,2 2 64-16,8-8 0 0,0 0 16 0,0 0 0 16,3-9-32-16,3-4-16 0,6-1 0 0,2-6 0 0,4-1-192 0,1-2-32 15,1-7-16-15,0 5 0 0,3-3-176 0,-1 3 0 16,-1-2 0-16,0 5 128 0,-3 3-128 0,-2 3 0 15,-1 2 0-15,-2 5 0 0,-4 0 0 0,-1 3 0 16,-3 3 0-16,-5 3 0 0,0 0-128 0,0 0 128 16,-8 8-160-16,0 2 160 15,-1 1-1456-15,-1 3-192 0,-1 4-32 0,-2 2-20480 16</inkml:trace>
  <inkml:trace contextRef="#ctx0" brushRef="#br2" timeOffset="39880.29">22554 12622 27359 0,'-17'-6'1216'0,"9"5"240"0,0-1-1168 0,8 2-288 0,-9-2 0 0,9 2 0 15,0 0 1056-15,0 0 160 0,0 0 16 0,0 0 16 16,12-6-224-16,6-1-64 0,4 2 0 0,3 0 0 0,-1-5-560 0,8 1-112 15,4-4-32-15,2 1 0 0,2 3-96 0,5-3-32 16,-3 2 0-16,2 1 0 0,1 5-128 0,-4-1 0 16,-5 1 0-16,-3 3 0 0,-5-3-208 0,-3 4-128 15,-6 5-32-15,-4 2 0 16,-15-7-3008-16,5 9-592 0</inkml:trace>
  <inkml:trace contextRef="#ctx0" brushRef="#br2" timeOffset="40101.76">22521 12888 23951 0,'-12'6'2128'0,"-1"-2"-1696"16,2 0-432-16,2 2 0 0,4-2 768 0,5-4 80 15,0 0 16-15,8 3 0 0,4-1 160 0,5 1 48 16,4-4 0-16,6-2 0 0,4 0-496 0,3-4-80 16,4-1-32-16,3 1 0 0,3-5-256 0,5-1-48 15,0 3-16-15,2-1 0 0,-3 1-144 0,21-2 0 16,-11 2 0-16,-11 2 0 15,-8-3-1504-15,-6 3-288 0,-7-1-48 0,-3 2-10992 0</inkml:trace>
  <inkml:trace contextRef="#ctx0" brushRef="#br2" timeOffset="40402.69">22753 12340 29487 0,'-7'-11'1296'0,"7"11"288"0,-3-7-1264 0,4-3-320 16,2 1 0-16,6 2 0 15,3 2 0-15,7 2 128 0,4-2-128 0,8-1 0 0,7 1 464 0,8 1-16 16,6-1 0-16,3 3 0 0,-1 1-80 0,1 6-32 16,-1 2 0-16,0 4 0 0,-2 0 112 0,-1 7 0 15,0 6 16-15,-4 3 0 0,-7 2-144 16,-5 2-16-16,-7 2-16 0,-7 2 0 0,-4 2 112 0,-11-1 32 15,-3-2 0-15,-7-1 0 0,-4 0 80 0,-7 3 32 16,-5-3 0-16,2-11 0 0,-5-2 0 0,-4 3 0 16,-3 2 0-16,-2-1 0 0,-1-1-272 0,-1 1-48 15,-2-3-16-15,0 0 0 0,5 0-208 0,-2-4-160 16,-2 0 32-16,4-3 0 16,3-1-2256-16,-7-3-448 0,10 0-96 0</inkml:trace>
  <inkml:trace contextRef="#ctx0" brushRef="#br2" timeOffset="40972.65">25089 12357 12895 0,'3'-12'1152'0,"0"1"-928"15,-1-1-224-15,2 0 0 0,1 3 1808 0,-1-3 320 16,-4 1 64-16,0 3 16 0,0-2-688 0,-4 4-144 16,4 6-32-16,-6-3 0 0,-2 1-240 0,-5 0-48 0,-1 5-16 0,3 1 0 15,-4 0-320-15,-10 7-64 16,1-2-16-16,-1 4 0 0,-3 3 80 0,-3 3 16 15,-2 4 0-15,-1 5 0 0,-2 3-144 0,1 0-16 16,-1 4-16-16,4-1 0 0,3-2-176 0,1 1-48 0,5 0 0 16,6-4 0-16,4-1-112 0,8-3-32 0,4 3 0 0,6-7 0 15,6-2-32-15,4-3-16 0,3-3 0 0,5-4 0 16,5-1 112-16,5-5 0 0,4-3 16 0,2-2 0 16,2-6-80-16,-2 2 0 0,-2-4-16 0,-11 5 0 15,-1-2-176-15,12-5-176 0,-5-1 48 0,-3 5 0 16,-2 1-1872-16,-3 3-368 0,-8 3-80 0,1 1-12848 15</inkml:trace>
  <inkml:trace contextRef="#ctx0" brushRef="#br2" timeOffset="41140.62">25402 12795 28447 0,'0'0'1264'0,"-5"12"256"0,1 0-1216 0,-1 6-304 16,-1 3 0-16,-3 1 0 0,-3 8 864 0,1-1 112 15,-2 4 32-15,1 1 0 0,-1-1 240 0,0 0 48 16,3 2 16-16,-3-5 0 0,1 1-512 0,-1-2-96 16,0-5-32-16,4-6 0 0,0 1-368 0,2 0-80 15,-1-1-16-15,1-3 0 0,3 0-208 0,-1-5 0 0,1 1 128 0,3-5-128 32,1-6-1984-32,0 0-448 0,7-1-96 0</inkml:trace>
  <inkml:trace contextRef="#ctx0" brushRef="#br2" timeOffset="41618.14">26306 12380 19295 0,'-12'7'848'0,"12"-7"176"0,0 0-816 0,0 0-208 15,0 0 0-15,0 0 0 0,0 0 1408 0,0 0 256 16,14 4 32-16,2-3 16 0,5-1-304 0,2 0-48 15,1 0-16-15,6-5 0 0,0-1-640 0,2 1-128 0,0-4-16 0,2 3-16 16,0 0-352-16,1-1-64 0,-2 2 0 16,-4 0-128-16,-5 0 0 0,-5 3 0 0,-5 0-240 0,-4 3-9360 15,-10-1-1888-15</inkml:trace>
  <inkml:trace contextRef="#ctx0" brushRef="#br2" timeOffset="41768.65">26273 12630 22111 0,'0'0'1968'0,"0"0"-1584"15,0 0-384-15,6 10 0 16,3-3 1088-16,3-4 128 0,2 1 16 0,2 1 16 0,6-2 96 0,6-2 0 16,2-2 16-16,4 1 0 0,3-1-624 0,5-1-128 15,4 1-32-15,5-3 0 0,0 2-352 0,-2-2-80 16,1 0-16-16,-3-4-10144 16,-4 1-2032-16</inkml:trace>
  <inkml:trace contextRef="#ctx0" brushRef="#br2" timeOffset="42448.48">27796 12261 20271 0,'-16'-1'896'0,"6"1"192"0,-2 1-880 0,0 1-208 16,2-2 0-16,1 3 0 0,9-3 832 0,0 0 112 15,0 0 16-15,0 0 16 0,0 0-192 0,9 9-32 16,4 0-16-16,4-4 0 0,4-1 48 0,3-1 16 16,1-3 0-16,5-2 0 0,1 0-32 0,4-1-16 15,2 1 0-15,1-7 0 0,0 0-112 0,1-4-32 16,1 1 0-16,-1-1 0 0,-1-2 32 0,2-1 0 16,-5 0 0-16,-3 1 0 0,-5 2-144 0,-7 1-32 15,-3-4 0-15,-5-1 0 0,-4 0-96 0,-4 0-32 16,-6 2 0-16,-3-3 0 0,-2-1 48 0,-9 1 16 15,-3 3 0-15,-5 3 0 0,-9 0-112 0,-4 5-32 16,-6 4 0-16,-3 8 0 0,-2 5-128 0,0 5-128 0,-1 3 192 0,2 5-192 16,2 5 128-16,5 4-128 15,5-3 0-15,3 5 0 0,4-1 0 0,5 1 0 0,10 1 0 16,8-12 0-16,5 3 0 0,9 11 0 0,6-5 0 0,6-3 0 16,3 2 160-16,5-5-32 0,7-7 0 15,6-3 0-15,5-4-128 0,7 1 160 0,3-3-160 16,7-2 160-16,6-4-416 0,-1-2-64 0,-2 2-32 0,-5-4-12144 15,-5-2-2432-15</inkml:trace>
  <inkml:trace contextRef="#ctx0" brushRef="#br2" timeOffset="43380.32">25346 14144 21183 0,'-4'-14'944'0,"2"9"192"0,-2-4-912 0,-1 1-224 0,-1-2 0 0,-2 2 0 16,-1-3 976-16,0 3 160 0,0 1 16 0,-2 0 16 15,-3-1-32-15,-1 1-16 0,-3 3 0 0,-3 3 0 16,-3 5-400-16,-5 1-80 0,-5-1 0 0,-3 5-16 0,-1 2-160 16,2 3-16-16,2 5-16 0,1 4 0 0,-1-4-48 0,4 4 0 15,1 2 0-15,5 2 0 0,4 0-176 0,4 0-32 16,6-2-16-16,6 0 0 0,4-4-160 0,7 0 128 15,4-2-128-15,7-1 128 0,5-1 16 0,5-3 0 16,6-5 0-16,7-2 0 0,6-4 0 0,5-1 0 16,5-2 0-16,-2-2 0 0,-3-3-400 0,-3-6-64 15,-4 3-32-15,-4-5-10240 16,-6 0-2048-16</inkml:trace>
  <inkml:trace contextRef="#ctx0" brushRef="#br2" timeOffset="43720.73">25678 14309 30111 0,'0'0'1344'0,"0"0"256"0,0 0-1280 0,6-6-320 0,3 1 0 0,1 2 0 15,1 2 0-15,1 1 0 0,4 2 0 0,-1 2 0 16,0 0 0-16,-1 1 0 0,-1 7 144 0,-3-4-144 15,-4 4 160-15,-2-1-160 0,-4 6 128 0,-1-1-128 16,-3 1 432-16,-2 1 0 0,-7-1 0 0,-1 1 0 16,-3 0 368-16,1 0 80 0,1 0 16 0,-2-1 0 15,-2 0-240-15,1-1-32 0,3-4-16 0,1-1 0 0,5 2-160 0,4-1-48 16,4-5 0-16,5 5 0 0,3-5-80 0,6 1-32 16,3-1 0-16,6-4 0 0,3-2 64 0,3-3 16 15,2-2 0-15,3-4 0 0,2 1-192 0,2-2-48 16,-1 0 0-16,2 3 0 0,0-2-128 0,-1 3 0 15,-3-4 0-15,1 3 0 16,-2 0-1632-16,-3-1-304 0,-2 0-64 0</inkml:trace>
  <inkml:trace contextRef="#ctx0" brushRef="#br2" timeOffset="44077.95">26836 13996 24815 0,'-14'-2'1088'0,"14"2"256"0,-9 1-1088 0,9-1-256 0,0 0 0 0,0 0 0 0,0 0 1120 16,12 4 160-16,4-4 48 0,3 0 0 0,3-4-640 0,4 0-128 16,4-1-32-16,1-2 0 0,2 0-208 0,2 2-64 15,0-4 0-15,2 4 0 0,0 1-256 0,-1 1 128 16,-2-1-128-16,-6 2 0 15,-6 2-656-15,-5 2-240 0,-5 2-64 0,-12-4-12560 16</inkml:trace>
  <inkml:trace contextRef="#ctx0" brushRef="#br2" timeOffset="44245.06">26845 14215 26719 0,'0'0'1184'0,"10"1"240"0,3-3-1136 0,5-3-288 15,2-2 0-15,4 4 0 0,3-5 1200 0,3 3 176 16,6-3 32-16,2-1 16 0,6 4-656 0,6-2-128 0,3 0-16 0,2 1-16 15,-3-6-224-15,-2 5-64 16,-4-3 0-16,-5 3 0 16,-4-2-1024-16,-2 6-192 0,-6 1-64 0,-4 0 0 0</inkml:trace>
  <inkml:trace contextRef="#ctx0" brushRef="#br2" timeOffset="44757.01">28955 13442 13823 0,'2'-18'608'0,"0"12"128"0,-1-5-592 0,3-1-144 16,0-2 0-16,-1 2 0 0,0 0 2240 0,0-1 432 15,-2-2 80-15,0 2 0 0,0 3-1248 0,-1-2-256 16,-1 0-48-16,-3 2-16 0,-2 0-192 0,-2 1-32 15,1-1-16-15,-6 3 0 0,3 1-64 0,-3 0-16 0,-1 2 0 0,-5 3 0 16,-1 1-320-16,-3 3-64 16,-1 6-16-16,-3 1 0 0,5 3-256 0,-2 4-48 0,-1 2-16 0,-1 1 0 15,2 5 64-15,-1 5 16 16,-1 4 0-16,1 3 0 0,1 0 64 0,2 1 16 16,2 1 0-16,2 3 0 0,3-2-176 0,2 0-128 0,0 2 192 15,6-2-192-15,0-4 192 0,4 1-192 0,1 0 192 0,4 12-192 16,-2-9 176-16,5 0-176 0,-2-4 160 0,3-4-160 15,-3-1 128-15,4-6-128 0,-2 1 0 0,-1-4 0 16,-2-1 0-16,1-2 0 0,-3-4 0 0,-3 0-160 31,1-6-2048-31,-2 0-416 0,-3-6-64 0</inkml:trace>
  <inkml:trace contextRef="#ctx0" brushRef="#br2" timeOffset="44944.92">27956 13986 33919 0,'0'0'1504'0,"7"-4"304"0,5-3-1440 0,3 2-368 16,3 1 0-16,4-2 0 0,3 4 800 0,4 1 96 16,6 1 0-16,4 1 16 0,4 4-32 0,3-1-16 15,-9-1 0-15,5-2 0 0,2 0-272 0,3 2-48 16,-1-1-16-16,2 2 0 0,-1-3-304 0,0 1-64 16,-5-2-16-16,10 0 0 0,-6 0-144 0,-6 0 0 15,-7 0 0-15,-7 0 128 16,0 1-2432-16,-7 2-512 0</inkml:trace>
  <inkml:trace contextRef="#ctx0" brushRef="#br2" timeOffset="46477.41">11851 7565 14735 0,'0'0'640'0,"-5"-4"160"0,-2 0-640 0,1 0-160 0,-2 1 0 0,2-1 0 0,0-3 800 0,-1 5 128 15,0-1 32-15,0 2 0 16,1-3 304-16,6 4 64 0,0 0 16 0,0 0 0 0,-6-5 160 0,6 5 32 16,0 0 16-16,0 0 0 0,0 0-384 15,0 0-80-15,0 0 0 0,11-1-16 0,2-3-352 0,4 1-64 16,8 0-16-16,1 0 0 0,6-1-64 0,5 2 0 16,2-1-16-16,5 1 0 0,1-3-320 0,5-6-64 15,3 4-16-15,2-3 0 0,1 3-160 0,1-2 128 16,0 3-128-16,27-7 128 15,-9 2-848-15,-9-1-176 0,-6 6-48 0,-5 0-9632 16,-6 1-1936-16</inkml:trace>
  <inkml:trace contextRef="#ctx0" brushRef="#br2" timeOffset="47198.78">21872 7593 18431 0,'0'0'1632'0,"0"0"-1312"0,0 0-320 0,0 0 0 16,-2-5 736-16,2 5 80 0,0 0 16 0,0 0 0 0,7-7 288 0,3 1 64 16,3 1 16-16,6 4 0 0,5-1 112 0,3 2 32 15,4-1 0-15,4 0 0 0,7-3-336 0,6 3-64 16,5 1-16-16,5 0 0 0,8-2-352 0,4 2-64 16,8 2 0-16,3 2-16 0,2-3-304 0,0 0-48 15,3 0-16-15,-1 2 0 0,0 2-128 0,-2 1-256 16,-6-1 64-16,-6-1-10416 15,-7 1-2080-15</inkml:trace>
  <inkml:trace contextRef="#ctx0" brushRef="#br2" timeOffset="48267.61">7629 19095 8287 0,'-9'0'736'0,"-1"0"-592"16,-1-3-144-16,-2 3 0 0,0 4 2368 0,2 0 448 15,-1 0 96-15,1-1 16 0,-3 0-1040 0,1 2-208 0,3-1-32 0,3 1-16 16,7-5-336-16,0 0-64 0,0 0-16 0,0 0 0 15,0 0-400-15,0 0-96 0,0 0-16 0,10 6 0 16,4 1-64-16,5-4-32 0,5-3 0 0,4 2 0 16,5 0-160-16,4 0-48 0,3-2 0 0,2 0 0 0,3-2-272 15,-2 0-128-15,3-2 128 0,-4 1-128 16,0 0 0-16,-4-3 0 0,-2 3 0 0,-5 0-10432 16,-1 2-2160-16</inkml:trace>
  <inkml:trace contextRef="#ctx0" brushRef="#br2" timeOffset="49347.88">17508 19217 21823 0,'0'0'960'0,"0"0"208"0,0 0-928 0,9-8-240 0,0 0 0 0,0 1 0 15,-9 7 1616-15,13-4 288 0,1-1 48 0,1 1 16 16,2 4-704-16,3 3-144 0,2-3-32 0,6 2 0 15,1 2-464-15,3 1-112 0,3 1 0 0,6-2-16 16,5-1-176-16,2 1-48 0,0 1 0 0,0 1 0 16,1-2-272-16,-2 6 0 0,-4 0-208 0</inkml:trace>
  <inkml:trace contextRef="#ctx0" brushRef="#br3" timeOffset="61443.69">1534 19393 28095 0,'0'0'1248'0,"0"0"256"0,-9-2-1200 0,9 2-304 0,0 0 0 0,-11 2 0 15,-2 1 288-15,-2 1 0 0,0-3 0 0,2 0 0 16,-1 1 160-16,1-2 48 0,-1 0 0 0,2 0 0 16,-1 0 112-16,0 0 32 0,0-2 0 0,-1 1 0 15,-2 0-208-15,-1-3-48 0,0 0 0 0,-2 0 0 16,-1 2-32-16,0-1-16 0,-4-2 0 0,0 1 0 16,1 0-16-16,-2 1-16 0,-1-6 0 0,-2 1 0 0,-2-1-48 15,-3 0-16-15,-6-6 0 0,5-1 0 16,-1-1 16-16,2 1 0 0,2-4 0 0,1 1 0 0,2-2 0 0,12 8 0 15,0-1 0-15,-2-1 0 0,-1-3-112 0,-3-4-16 16,2-2 0-16,-3 3 0 0,0-6-128 0,-19-16 128 16,5 3-128-16,3 6 128 15,1 1-128-15,-1 3 0 0,-1 2 0 0,2-3 128 0,2 1-128 0,0-1 160 16,2-2-160-16,1-1 160 0,2-3 0 0,14 14 0 16,-4-3 0-16,2-1 0 0,2-1 80 0,0-4 16 15,2 0 0-15,1 2 0 0,2-2-112 0,-2-25-16 16,2 6 0-16,5 1 0 0,2 2-128 0,2 2 0 15,2-2 0-15,0 22 0 0,1-4 0 0,1-4 0 16,2-2 0-16,1 0 0 0,0 1 0 0,5-1 0 16,0-1 0-16,11-29 0 0,-2 9 0 0,1 5 208 0,0 1-48 15,2 3-16-15,-1-1-144 0,3 4 0 0,1 4 0 0,1 4 0 16,-4 2 176-16,4 2-48 0,0-1-128 0,4 0 192 16,3 1-192-16,-14 11 144 0,4-2-144 0,6 0 128 15,0-5-128-15,4 2 128 0,7-3-128 0,3-2 128 16,2 1-128-16,40-26 0 0,-17 12 0 0,-5 3-176 15,-3 5 176-15,0 4 0 0,-1 3 128 0,2 0-128 16,1 6 0-16,-1-4 0 0,-5 1 0 0,1 2-128 16,1 2 128-16,4 4 0 0,3-2 0 15,2 2 0-15,3 2 0 0,-1-3 0 0,0-1 0 0,1 2 128 16,0 1-128-16,8 0 0 0,4-1 0 0,2 1 128 16,-5 1-128-16,1 0-128 0,3 1 128 0,5-1-192 15,6 3 192-15,-2-3 0 0,-2-3 0 0,4 1 0 16,0-1 0-16,1 1 0 0,0 0 0 0,-1 0 0 15,-1-3 0-15,2 2 0 0,3-3 0 0,-2 1 0 0,-3 1 0 16,-1 0 0-16,1 2 0 0,2 1 0 0,7-1 0 0,-2 1 0 16,-3-1 0-16,4-2 0 0,1-1 0 15,3 2 144-15,0 2-144 0,-1-2 0 0,-1-2 128 0,5 3-128 16,4 0 0-16,-5 0 0 0,-4-1 0 0,3 2 0 16,2-1 0-16,-4 2 0 0,0 1 0 0,-1 2 0 15,-1-4 0-15,3 3 0 0,4-1 0 0,-5 2 0 16,-1-1 0-16,2-1 0 0,6-2 0 0,-4 3 0 15,-2-2 0-15,2 1 0 0,4 0 0 0,-2 1 0 16,-2 0 0-16,-6-1 0 0,6 0 192 0,0 1-192 16,4-1 192-16,-3 2-192 0,-4-1 0 0,2 4 0 15,2-2 0-15,-2 2 0 0,-4 2 0 0,1-4 0 16,0 2-128-16,1 0 128 0,1 0 0 0,-2 2 0 0,-4-2 0 16,2 2 0-16,5-1 0 0,-2 2 0 0,-4-2 0 15,2 3 0-15,0 0 0 0,1 2 0 0,1 2 0 0,-2-3 0 16,-3-1 768-16,3 4 208 0,5 1 48 0,-4 0 0 31,-6-3-1648-31,5 2-320 0,1 3-64 0,-2 0-16 0,1 0 832 0,-1-2 192 0,-2-2 0 0,4 1 0 16,-2 3 0-16,2-2 0 0,-8-5 0 0,-1 5 0 15,0 2 0-15,1-1 0 0,6-2 0 0,-5 3 0 16,-2 0 0-16,1 0 0 0,3-1 0 0,-3 1 0 16,-1 1 0-16,0-1 0 0,1 0 0 0,4 0 0 15,3 5 0-15,-3-2 0 0,-5-2 0 0,4 3 0 16,0 0 0-16,1-2 0 0,-2-1 0 0,5 2 0 15,-5-1 0-15,5 1 0 0,3 1 0 0,-3-5 0 0,-6-2 0 16,-1 3 0-16,3-1 0 0,1 2 0 0,0 3 0 16,0-4 0-16,-3-1 0 0,3 2 0 0,3 1 0 0,-2 0 0 15,-2-4 0-15,1 2 0 0,1-1 128 0,3 0-128 16,3-3 0-16,-2 0 0 0,-2 4 0 0,3-1 0 16,3-2 0-16,-1 1 0 0,-3-3 0 0,0 1 0 15,0 3 0-15,0-2 0 0,-3-2 128 0,0 1-128 16,-4 3 0-16,3 0 0 0,2-3 0 0,1-1 0 15,-8 0 0-15,-1 1 0 0,2 4 0 0,1-4 0 16,2-4 0-16,-3 2 0 0,-3 1 0 0,0 2 0 16,1 2 0-16,0-1 0 0,1-7 128 0,-1 2-128 15,0 1 0-15,4-2 0 0,3 2 128 0,-3 1-128 0,-4-4 0 16,0 5 0-16,0 4 0 0,0-2 0 0,1-5 0 16,-1 5 0-16,-6 1 0 0,4 1 0 0,2 0 0 0,-3 0 0 15,-2-2 0-15,-2 2 0 0,-1 0 0 0,3 2 0 16,1-1 128-16,-1-1-128 0,-1-3 0 15,-1 2 0-15,-1 0 0 0,4 1 128 16,2-1-128-16,-2 1 0 0,-3 0 0 0,2 1 0 0,1 1 0 16,2 0 0-16,1-2 0 0,-1 2 0 0,-6 2 0 0,2 0 0 15,2-2 0-15,0 2 0 0,1-1 0 0,-3 2 0 16,-5-1 0-16,3-2 0 0,3 1 0 0,-1 0 0 16,-1 5 0-16,0-3 0 0,-2 3 0 0,2-1 0 15,3-2 0-15,-1 4 0 0,0-4 0 0,-2 3 0 16,-2-2 128-16,4 1-128 0,2 3 0 0,-2-2 0 15,-5 1 128-15,0-2-128 0,-1 2 0 0,2 1 0 0,3 4 128 16,-5-2-128-16,-3 0 0 0,0 1 0 0,0-4 0 16,1 4 0-16,8 2 0 0,-5-1 0 0,-6-1 128 15,0 3-128-15,-2 1 0 0,4 2 0 0,2-1 0 0,1 1 0 16,-3 2 0-16,-3-2 0 0,-4 0 0 0,3 2 0 16,4 2 0-16,0-2 0 0,0 1 0 0,-4-1 0 15,-3 1 0-15,-1 1 0 0,-1 0 0 0,2 1 0 16,3-1 0-16,-2 1 0 0,-4-2 128 0,-2-1-128 15,-2 2 0-15,1 1 0 0,0 0 0 0,2 0 0 16,1 3 0-16,-7-1 0 0,-3 3 0 0,-2-3 0 16,1 2 0-16,-2 4 0 0,-3-3 128 0,-1 5-128 15,5 1 0-15,-5 1 0 0,-3-2 0 0,-5 3 0 16,-4-3 0-16,-2 2 0 0,0 2 0 0,-1 0 0 0,-4 3 0 16,0-1 0-16,-1 0 0 0,-1 2 0 0,-1 2 0 15,-2 5-144-15,0-8 144 0,-6 4 0 0,0-1 0 16,-7 1-128-16,1-1 128 0,-5 5 0 0,-2-4 0 15,-1 5 0-15,-3-2 0 0,-2-1 0 16,-2 3 0-16,0 2 0 0,-2 1 0 0,-1 1 0 0,-1-1 0 0,1 2 128 16,-1 0-128-16,2-1 0 0,-3 1-176 0,2 0 176 15,-2 0 0-15,-1-1 0 0,0-2 0 0,0 1 160 16,-2-1-160-16,-1-1 0 0,-1 1 0 0,-1 0 0 16,-2 1 0-16,-1 0 0 0,-1 2 0 0,-2 1 0 15,0-4 0-15,-4 1 0 0,-1 0 0 0,-2 3 0 16,-1-1 0-16,-3 2 0 0,-3 2 0 0,-2 0 0 15,0-1 0-15,1 0 0 0,-1-4 0 0,2 1 0 16,-3 4 0-16,-2-1 0 0,1 2 0 0,0-3 0 0,-3 1 0 0,0-4 0 16,2 2 0-16,-3-4 0 0,-3 0 0 15,-2-2 0-15,-3-1 0 0,-2 2 0 0,-4 1 0 0,0-1 0 16,0-5 0-16,0 1 0 0,1-4 0 0,-5 2 0 16,1-6 0-16,-6 2 0 0,-5 0 0 0,-3-2 0 15,-2 2 0-15,0 3 0 0,0 1 0 0,1-1 0 16,3-3 0-16,-7-3-176 0,-3-3 176 0,0 0 0 15,5 0 0-15,0-4 0 0,1-3 0 0,2 2 0 16,-1 1 0-16,-3-4 0 0,-7-5 0 0,0 3 0 16,0-5 0-16,0-1-128 0,0 1 128 0,-3-2 0 15,-7-3-144-15,-3 3 144 0,-2 0 0 0,1-3 0 16,2-3 0-16,-3-1 0 0,-10 2 0 0,1-4 0 16,1 1 0-16,0-3 0 0,0 2 0 0,-4-4 0 0,-6 2 0 0,3 3 0 15,4-6 0-15,-5 3 0 0,-5 0 0 0,-1-2 0 16,4 4 0-16,3-3 0 0,-1 4 0 0,-2-2 0 15,-5-3 0-15,6 3 0 0,5-3 0 0,-4-1 0 16,-5 1 0-16,2-3 0 16,3 1 0-16,2-2 0 0,-3 5 0 0,0-1 0 0,-3-5 0 0,1 3 0 15,1 1 0-15,-3 0 0 0,-5-3 0 0,4-1 0 16,2 0 0-16,-5 1-224 0,-3-1 80 0,3 1 16 16,3-4 0-16,-1 1 0 0,-2 2 0 0,-3-1 0 15,1 0-32-15,3-2 0 0,-1 1 0 0,-2-2 0 16,-4 0 160-16,5 1-160 0,1 2 160 0,-2-1-160 15,-4-2 160-15,3 0 0 0,3 2 0 0,-4-1 0 16,-5 0 0-16,3 1 0 0,3-3 0 0,-3-2 0 16,-2 4 0-16,-2-2 0 0,-1-6 0 0,-2 6 0 15,-6 1 0-15,2-2 0 0,0 0 0 0,-4-1 0 0,-6-3 0 16,2 4 0-16,4-2 0 0,-6 2-128 0,-6-4 128 0,3 2-128 16,4-1 128-16,-4 2-128 0,-5-2 128 0,3-1 0 15,2-3-144-15,-1 1 144 0,-6 0-176 0,2-2 48 16,2 1 0-16,-2 2 0 0,2-3 128 0,-3 0 0 15,-4 0 0-15,2 2 0 0,3-3 0 0,-3 2 0 16,-9 6 0-16,3-6 0 0,0 0 0 0,4 0 0 16,-4-2 0-16,2 0 0 0,-2-2 0 0,5 2 176 15,7 0-176-15,-6 0 192 0,-7-3-192 0,4 5 0 16,3-1 0-16,0 0 128 0,-2-1-128 0,-4 2 0 16,4 0 0-16,3 1 0 0,3 2 0 0,-1-2-176 0,-5 1 176 0,8 2-192 15,3-1 192-15,-2 2-128 0,-7 0 128 16,6 2-128-16,6 0 128 0,0-1-192 15,-3 4 192-15,5-1-192 0,3-4 192 0,3 3 0 0,-3 0 0 0,5 4-128 16,4-7 128-16,0 5 0 0,-2 1 0 0,6 1 0 16,5-2 0-16,-2 3 0 0,-3 0 0 0,7 1 0 15,7-1 0-15,-3 2 0 0,-6-1 0 0,9 1 0 16,6 2 0-16,4 0-160 0,1-3 160 0,-1 2 0 16,-3-2-176-16,3 0 176 0,6-1-160 0,-1 0 160 15,-1 0-160-15,1 2 160 0,1-1-160 0,4 0 160 16,4 1 0-16,3 0 0 0,0-3 0 0,-2 5 0 15,-3-2 0-15,5 1 0 0,4 1 0 0,4-2 0 16,2-1 0-16,-4-1 0 0,-6 0 0 0,4 2 0 16,4-1 0-16,3-1 0 0,1-1 0 0,1-2 0 0,-1 1 0 15,-5-1 0-15,-4 2 0 0,4 1 0 0,4 0 0 16,1-3 0-16,0-2 0 0,-1 3 0 0,-4 0 0 16,1 1 128-16,-2-2-128 0,8 1 0 0,1 1 176 0,5-3-176 15,2-3 160-15,1 2-160 0,-6 0 0 0,1-2 128 16,3 0-128-16,4-2 0 0,1 1 0 0,4-4 0 15,0 3 0-15,1-2 0 0,0 2 0 0,-3-1 128 16,-2 3-128-16,0-2 0 0,0 4 0 0,2 3 144 16,0-2-144-16,2-1 128 0,-1 1-128 0,5 2 0 15,1-1 144-15,-1-1-144 0,-6-1 128 0,2 0-128 16,0 0 128-16,3-1-128 0,2 1 128 0,2 2-128 16,1-1 128-16,0-2-128 0,1-1 0 0,-1 4 0 0,-1-5 0 15,-2 2 128-15,-2 1-128 0,0-3 0 0,1 2 0 0,2 2 128 16,0-3-128-16,2 4 0 0,0 0 0 0,0 2 128 15,2-2-128-15,-2 2 144 0,-1 0-144 0,0-1 160 16,-4 0-160-16,2 1 128 0,2-1-128 0,0 1 128 16,4 0-128-16,3 1 0 0,1 1 144 0,2 0-144 15,2-1 128-15,1 2-128 0,-1-1 128 0,2 1-128 16,-2 0 0-16,-2-1 0 0,-2-2 0 0,0 2 128 16,5-1-128-16,2 1 0 0,0-1 0 0,3 0 0 15,0 2 0-15,0-4 0 0,0 1 0 0,1 0 0 16,-1-3 0-16,2 0 0 0,2 0 0 0,-1 2 128 15,-1-1-128-15,1-3 0 0,-1 1 0 0,-2 1 128 16,-1-1-128-16,-1-3 0 0,-3 3 128 0,3-4-128 16,1 2 128-16,1-4-128 0,1 3 128 0,-2-4-128 15,0 3 144-15,0-2-144 0,-2 2 192 0,3-1-192 0,-1 1 240 0,1-1-64 16,-1 2-16-16,2-2 0 0,4 0 16 16,-5 1 0-16,-2-3 0 0,-1 5 0 0,-1-2-16 0,1 0 0 15,1-1 0-15,4 2 0 0,1-2 32 0,1 4 16 16,4-5 0-16,2 4 0 0,2-2-208 0,2 1 128 15,3 3-128-15,4-4 0 0,2 3 0 0,3-4-208 16,2 2 16-16,5-3 0 16,6 2-1136-16,3-4-208 0,5 0-64 0</inkml:trace>
  <inkml:trace contextRef="#ctx0" brushRef="#br0" timeOffset="78016.37">5184 8924 27647 0,'0'0'2448'0,"0"0"-1952"16,-2 8-496-16,2-8 0 0,0 0 0 0,2 13-160 15,-2-13 0-15,2 9 0 0,-2-9 160 0,0 0 192 0,0 0-32 0,-1 10-16 16,1-10 368-16,0 0 80 0,-6 12 16 0,-3-3 0 16,-4 2 16-16,-5-3 0 0,-1 1 0 0,-3-3 0 15,0 2-224-15,-3 0-32 0,-1 4-16 0,-1-3 0 16,-5-3 16-16,1 3 0 0,-4 0 0 0,0 0 0 16,-2-2 160-16,-4 1 48 0,-5-4 0 0,-6 0 0 15,-1-3-32-15,-2-1 0 0,2-1 0 0,-2-1 0 16,-1 0-112-16,1 1-32 0,1 1 0 0,-5-3 0 15,-5-3-96-15,-3-1-32 0,3 1 0 0,-1-3 0 16,-1 1-112-16,2-2-32 0,2 3 0 0,-4-3 0 16,-7 2-128-16,1-6 192 0,3 1-192 0,2 0 192 15,-1-1-64-15,1-1-128 0,-2 1 192 0,0-1-64 16,-4 0-128-16,2 0 0 0,4-3 0 0,2-4 0 16,2 2 160-16,6-1-160 0,0 0 192 0,-3-1-192 0,-2-4 160 15,-2 0-160-15,3-2 128 0,2 1-128 16,0-3 0-16,3 1 0 0,2-1 128 0,-1-1-128 0,-4-2 0 0,2 0 0 15,-5-2 0-15,1 0 0 0,0-5 0 0,5 5 0 16,1 0 0-16,2 1 0 0,1 0 0 0,-2-2 0 16,-1-2 0-16,4 0 0 0,1 1 0 0,4-1 0 15,3-2 0-15,1 1 0 0,4-3 0 0,4 0 0 16,2-2 0-16,1 2 0 0,2 1 0 0,1-3 0 16,2 2 0-16,-2-3 0 0,-2 1 0 0,0-1 0 15,-2 1 0-15,2-1 0 0,-2 2 0 0,3 1 0 16,-1 0 0-16,2 3 0 0,2-1-144 0,0 1 144 15,1 1 0-15,11 15 0 0,-4-3 0 0,3 0 0 16,-3-1 0-16,0-2 0 0,0 3 0 0,2-3 0 0,1 0 0 0,-11-28 0 16,8 11-160-16,7 3 160 0,3 5-128 0,5 0 128 15,0 1 0-15,3 0 0 0,5 1 0 0,3 3-128 16,2 0 128-16,4 3 0 0,2-2 0 0,-4 14-128 16,2-5 128-16,1-6 0 0,4-2 0 0,1 2-128 15,5-3 128-15,-1-2 0 0,4-2 0 0,26-27 128 16,-4 10-128-16,-3 7 0 0,-3 4-128 0,-2 2 128 15,-1 1 0-15,0 1 0 0,-1 2 0 0,4 1 0 16,1 0 0-16,2 1 0 0,2 1 0 0,3 3 0 16,3-2 0-16,-1-1 0 0,1-3 0 0,-2 1 0 15,-1-1 0-15,3 3 0 0,1 1 0 0,2 3-128 16,2-3 128-16,2 2 0 0,3 0 0 0,-2 1 0 16,-4-3 0-16,2 2 0 0,3 1 0 0,2-1 0 0,3 5 0 0,1-3-128 15,1 1 128-15,0-2 0 0,-1 2 0 0,2-2 0 16,2 2 0-16,5 1 0 0,2-1 0 0,-1 0 0 15,-1-1 0-15,1 2 0 0,3 3 0 0,2-3 0 16,3 1 0-16,-2-3-128 0,-3 3 128 0,1-2 0 16,1 3 0-16,2 0 0 0,4-3 0 0,-2 3 0 15,1-2 0-15,-1 1 0 0,0-3 0 0,4 3 0 16,3 0 0-16,0 1 0 0,-1 1 0 0,-1 3 0 16,3-4 0-16,1 4 0 0,6-2 0 0,-4 3 0 15,-2-1 0-15,2-2 0 0,2 3 0 0,0 0 0 16,-2-2 0-16,1 4 0 0,-1-4 0 0,4 4 0 15,2-1 0-15,-2 0 0 0,-5-1 0 0,3 1 0 0,0-1 0 16,3 1 0-16,-2 0 0 0,-1 2 0 0,-2-2 0 16,4 2-128-16,4-2 128 0,-2 4 0 0,-2 0 0 0,2-1 0 15,2 1 0-15,2-2 0 0,0 0 0 0,-1-1 0 16,-1-1 0-16,4 3 0 0,4-3 0 0,-2 1 0 16,-5-1 0-16,3 1 0 0,4 1 0 0,-4-1 0 15,-4 1 0-15,0 1 0 0,1 2 0 0,0 3 0 16,1-4 0-16,-1 1 0 0,-4 3 0 0,4-2 128 15,2 5-128-15,0-5 0 0,-3 1 0 0,1 1 0 16,4-3 0-16,-1 0 0 0,0 2 0 0,-1-3 0 16,-1 0 0-16,3 1 0 0,3-1 0 0,-1-1 0 15,-5-2 0-15,3 5 0 0,3 0 0 0,-4 1 0 16,-5-3 0-16,1 4 0 0,1-2 0 0,0 2 0 16,-2 0 0-16,-3-3 0 0,2 2 0 0,1 1 0 15,2-2 0-15,1 3 0 0,-3-5 0 0,0 3 0 0,1 2 0 16,0-4 0-16,-2 0 0 0,-1 3 0 0,-1 0 0 15,3 1 0-15,2-4 0 0,-3 5 0 0,-7-3 0 0,1 6 0 16,5-2 0-16,-2 0 0 0,0 1 0 0,2-2 0 16,-2 5 0-16,3-1 0 0,2 1 0 0,-3-2 0 15,-2 1 0-15,3 2 0 0,0 2 0 0,2 0 0 16,-1-1 0-16,0-2 0 0,0 3 0 0,1 0 0 16,0 0 0-16,-3-1 0 0,-2-1 0 0,3 0 0 15,-1 2 0-15,0-1 0 0,-2-1 0 0,-4 1 0 16,0 1 0-16,-1 1 0 0,1 1 0 0,-3-1 0 15,-3-1 0-15,-1 4 0 0,-1 0 0 0,1-2 0 16,2 2 0-16,-1 0 128 0,-8 1-128 0,0-1 0 16,-1 3 0-16,4 1 128 0,2-3-128 0,-1 0 0 0,-3 1 0 15,1-1 0-15,-1 2 0 0,6 0 0 0,2-3 0 16,-1 0 128-16,-3-1-128 0,1 2 0 0,1-2 0 0,2 1 0 16,1 1 0-16,-1 2 0 0,-3-3 0 0,0 1 0 15,1 2 0-15,0-2 0 0,4 0 0 0,-5-1 0 16,-1 1 0-16,2 0 0 0,1 2 0 0,2 2 0 15,-2-7 0-15,2 3 0 0,1 2 0 0,3-1 0 16,4 0 0-16,0-1 0 0,1-2 0 0,1 1 0 16,0-2 0-16,0 1 0 0,3-2 0 0,-1 2 0 15,-2-3 0-15,3 4 0 0,3-1 0 0,-3-1 0 16,-2-1 0-16,0 1 0 0,2 2 0 0,-1 0 0 16,-1-4 0-16,-1 1 0 0,1-1 0 0,0 2 0 15,4-1 0-15,-7-2 0 0,-5-2 0 0,-2 3 0 16,5-3 0-16,0 2 0 0,-1-1 0 0,-4-3 128 15,-2 3-128-15,2 0 0 0,0-1 0 0,-1-1 0 0,-2-1 0 16,-1 2 0-16,-2-1 0 0,4-1 0 0,1 2 0 16,-2-1 0-16,-4-1 0 0,1-2 0 0,1 0 128 15,4 3-128-15,2-3 160 0,-2 0-160 0,-4-1 0 0,5 0 0 16,2 3 0-16,1-2 0 0,1 2 0 16,-4 2 0-16,-6-3 0 0,1 3 0 0,3 3 0 0,-1 0 0 15,-3 0 0-15,-2 0 0 0,-5 0 0 0,2 1 0 16,0 1 0-16,4 0 0 0,-1-2 0 0,-2 0 0 15,-2-2 0-15,1 2 0 0,2 4 0 0,0-2 0 16,1-1 0-16,-3-1 0 0,-7 0 0 0,-1 2 0 16,1 2 0-16,1 4 0 0,3-2 0 0,-4 1 0 15,-4-1 0-15,-4-1 0 0,-1 4 0 0,0-2 0 0,-3 4 0 16,0-4 0-16,-1 5 0 0,-3-3 0 0,-2 2 0 16,-3-3 0-16,-1 1 0 0,1-2 0 0,2 5 0 15,1-2 0-15,2 0 0 0,-1 3 0 0,1-3 0 16,-6 3 0-16,-1 1 0 0,0 1 0 0,-1 0 0 15,5 0 0-15,-2 2 0 0,-1 1 0 16,2-1 0-16,-1 1 0 0,-2-1 0 0,-1-2 0 16,-2 2 0-16,0-2 0 0,1 0 0 0,2 0 0 0,1 1 0 0,-2-1 0 15,1 0 0-15,-2-1 0 0,0-5 0 0,-4 2 0 16,1-2 0-16,-3 3 0 0,4 2 0 0,1 0 0 16,1-4 0-16,0 3 0 0,2-1 0 0,-2-2 0 15,-2 2 0-15,-1-3 0 0,-3 2 0 0,1-2 0 16,1 0 0-16,0 2 0 0,-2-3 0 0,3 3 0 15,1-3 0-15,1 4 0 0,-5-6 0 0,0 5 0 16,-3-3 0-16,2 3 128 0,-2-2-128 0,1 3 0 16,-2-5 0-16,0 4 0 0,1-5 0 0,0 5 0 15,1 1 0-15,-1-2 0 0,-2 3 0 0,-1-3 0 0,-3 1 0 16,0 2 0-16,0-5 0 0,-1 3 0 0,1-1 0 0,2 3-128 16,-4 2 128-16,1 0 0 0,0 1-144 0,-1 0 144 15,-3 2 0-15,0 0-144 0,-3 0 144 0,2-1 0 16,-3 1-144-16,-2 1 144 0,0 2-128 0,-3 0 128 15,-1 3-160-15,-2 3 160 0,0-4-192 16,-1 6 48-16,0-2 16 0,1 3 0 0,-2 1 128 16,0-2-208-16,-3 0 80 0,1 4 128 0,-3 0-224 0,0 3 80 15,-1-3 16-15,-2 3 0 0,0-1 0 0,0 3 0 16,0-1 0-16,-1 0 0 0,0 0 128 0,1 2-160 16,-3-1 160-16,0 2-160 0,0-3 160 0,-1 2-160 15,-2-1 160-15,2 2-160 0,-3 0 160 0,-1 1 0 0,0 0 0 16,1-2 0-16,0-2 0 0,-1 2 0 15,0 5 0-15,1-4 0 0,1 2 0 0,0 1 0 0,3-2 0 16,-1 2 0-16,1 2 0 0,-1-2 0 0,2 2 0 0,0-2-128 16,-1-3 128-16,2 2 0 0,-2 0 0 0,-2 4-128 15,-2-3 128-15,1 2-128 0,-3-5 128 16,-2 2-128-16,0 7 128 0,-1 0-160 0,-4-2 160 0,-1 0-160 16,-1-2 160-16,0 3 0 0,-2 2-144 0,0 1 144 15,-1-4 0-15,-2 1 0 0,-2 3 0 0,2-2 0 16,-1 0 0-16,0-1 0 0,1-1 144 0,-1-1-144 15,-1 4 0-15,0 0 0 0,1-2 0 0,-2-1 0 16,-2 2-128-16,-2 2 128 0,-1-6-128 0,-2 4 128 16,-4 0-144-16,0 1 144 0,-4-3-160 0,-1 1 160 15,-1-1 0-15,-1-2 0 0,-3 2-128 0,-4-3 128 0,-2 4 0 16,0-3 0-16,-2 1 0 0,1-4 0 0,1 0 128 16,-2 1-128-16,0 3 144 0,-1-3-144 0,1 2 176 15,-3-1-176-15,-4 0 192 0,-2 2-192 0,-8 2 160 0,0-3-160 16,-2 2 128-16,1-3-128 0,0 2 128 0,-2 0-128 15,-2 1 0-15,-4-1 128 0,-4-6-128 0,1 2 0 16,-1 4 0-16,2-5 128 0,-2-1-128 0,-2 3 0 16,-7-3 0-16,0 1 0 0,-3-3 0 0,1 1 0 15,0-1 128-15,-7 0-128 0,-5-1 0 0,1-1 0 16,0 1 0-16,1 0 128 0,1 1-128 0,-5-3 0 16,-4 0 144-16,0-2-144 0,1 1 256 0,-2-2-32 15,-4-3 0-15,-3 1 0 0,-4 1-64 0,-1-4-16 0,-1 2 0 16,-2-4 0-16,-7 2-144 0,-1-4 0 0,-4-1 0 15,-4-1 0-15,-4-1 0 0,-2 0 0 16,-2 0-192-16,-5-1 192 0,-3-3-208 0,-3 0 80 0,-3-4 128 0,3 4-208 16,3-2 80-16,-3-5 128 0,-4-2-208 0,8-3 80 15,5 1-32-15,-1-1 0 0,-3-4 0 0,6-4 0 16,0 0 160-16,2 0-160 0,0-1 160 0,0-5-160 16,0 1 160-16,2-3 0 0,3 1 0 0,-6 3 0 15,-5-4 0-15,2 3 0 0,4-1 128 16,-6 1-128-16,-5-4 128 0,2 2-128 0,2 1 160 15,-2-4-160-15,-3 4 0 0,0-1 0 0,1-4 0 16,0 1 0-16,1-1 0 0,0 0 0 0,-2-1 0 16,4 0-160-16,2-2 160 0,1-1-192 0,-5 1 192 0,1 1-192 15,2-1 192-15,1-1 0 0,-5-3 0 0,5 3 0 16,-2 2 0-16,2 1 0 0,-1 1 0 0,-2-2 0 16,-1 1 192-16,4 0-48 0,3 0 0 0,-2 1 0 0,-4-1-144 15,1 2 0-15,2 2 0 0,-1-4 128 0,2 2-128 0,1 0 0 16,1 3 0-16,0-2 0 0,2 2 0 0,-2 2 0 15,2-3 128-15,0 4-128 0,0-4 0 0,1 3 192 16,-2-1-192-16,5 2 192 0,2-3-192 0,-2 5 160 16,0-3-160-16,2 2 160 0,2-1-160 0,0 2 0 15,-4-2 0-15,6 1 0 0,4 0 0 0,-3-2 0 16,-5 4 0-16,5-3 0 0,5 2 0 0,-4 2 0 16,-3-1 0-16,2 0 0 0,5 0 0 0,-5 3 0 15,-1 0 0-15,1 0 0 0,4 2 0 0,1 0 0 16,-5 0 0-16,4 0 0 0,1 0 0 0,2 2 0 0,-1-1 0 15,3 0 0-15,4-1 0 0,1 2 0 0,1-2 0 16,3 0 128-16,1 0-128 0,4 0 160 16,4-2-160-16,-1 2 160 0,-5-1-160 0,3 1 0 0,2-1 0 0,3 1 0 15,3-2 0-15,-3 1 0 16,1 0 0-16,-1 1 0 0,2 0 128 0,1 1-128 16,-6 0 128-16,4 1-128 0,0-1 192 0,3 0-64 0,2 2 0 15,-2-1 0-15,-3 0 16 0,2-1 0 16,5 0 0-16,3-2 0 0,2 0-144 0,0-1 128 0,-3 0-128 0,3 1 128 15,4-1-128-15,2 2 0 0,7-2 0 0,-6-2 128 16,-4-1-128-16,2 0 0 0,4 1 0 16,3 0 0-16,1-1 0 0,-2 1 0 0,-3 0 144 0,-1 1-144 15,4-6 0-15,-3 4 144 0,3 0-144 0,-2-1 0 16,-3 4 208-16,0-2-64 0,-1-1-16 0,2-1 0 16,0 1 0-16,1 2 0 0,1 2 0 0,-3-2 0 15,1-4 64-15,0 0 16 0,4 2 0 0,0-1 0 0,2 3-32 16,-3 1-16-16,0 0 0 0,3-3 0 0,3-4-160 0,4 6 160 15,0-1-160-15,4 3 160 0,2-6-160 0,0 3 0 16,0 2 144-16,0-3-144 0,2-3 160 0,3 3-32 16,1-1-128-16,3-2 192 0,1 4-192 15,0 2 0-15,-2-1 0 0,0-3 0 0,-1-1 0 0,3-3 0 16,0 4 0-16,0 1 144 0,1-3 16 0,0 2 0 16,4 1 0-16,-2 0 0 0,-2 2 0 15,1-1 0-15,-1 2 0 0,1-2 0 0,2 0-32 0,2 0-128 16,2 3 192-16,2 0-64 0,1 0-128 0,3 2 0 15,3 1 0-15,1 5 128 0,-2-1-128 0,1 6-224 0,-2 0 48 16,-1 6 16 0,-2 5-2608-16,-1 4-528 0</inkml:trace>
  <inkml:trace contextRef="#ctx0" brushRef="#br3" timeOffset="82964.5">1175 14085 23903 0,'0'0'1056'0,"0"0"224"0,-9-6-1024 0,9 6-256 0,0 0 0 0,-11-3 0 16,3 0 176-16,8 3-16 0,0 0 0 0,-11-2 0 15,11 2-32-15,0 0 0 0,-9-8 0 0,3 4 0 16,6 4 64-16,0 0 0 0,0 0 0 0,0 0 0 16,-7-5 240-16,7 5 48 0,0 0 16 0,0 0 0 15,0 0-16-15,0 0 0 0,0 0 0 0,0 0 0 16,8-12 32-16,6 5 16 0,0-2 0 0,5 5 0 15,4-1-112-15,4 0-32 0,2 1 0 0,6 1 0 0,4 1-112 16,5 0-16-16,6 2-16 0,2-1 0 0,0-3-48 16,4 2-16-16,3-1 0 0,3 2 0 0,4 0 32 0,5 1 16 15,7-1 0-15,4-1 0 0,2 2 16 0,5-1 0 16,3-3 0-16,7 2 0 0,6 2-16 0,-2-2 0 16,-2 0 0-16,1 1 0 0,0-3-224 0,3 2 176 15,0 1-176-15,1-3 160 0,-3-1-160 0,1 3 0 16,1-2 0-16,-3 3 128 0,-3-1-128 0,-2 0 0 15,-3-2 0-15,0 1 128 0,1 1-128 0,-4-1 0 16,-6 1 144-16,-4-1-144 0,-5 2 192 0,-1 0-48 16,-2-2 0-16,-6 3 0 0,-5-2-144 0,-1-1 0 15,-3-1 0-15,-5 3 128 0,-3 0 80 0,-6 1 16 16,-4-1 0-16,-2-1 0 0,-5 2-224 0,-4-1 144 0,-6-2-144 0,-4 2 128 16,-3 0-128-16,-5 0 160 15,-11 1-160-15,0 0 160 0,0 0 112 0,0 0 32 16,-11-5 0-16,-5 2 0 0,-8-1 16 0,-3-1 16 0,-6 1 0 15,-1 2 0-15,-4 0-208 0,-4 0-128 0,-7-3 128 16,-4 2-128-16,-4 2 0 0,-4 0 144 0,-5-2-144 0,-3 2 0 16,-1 0 128-16,-5 1-128 0,-4 0 0 0,-6-2 0 15,-8 1 0-15,-2 1 0 0,-2 0 0 0,-2 3 0 16,-3-2 0-16,-4 0 0 0,-4-1 0 0,0 4 0 16,-1 2 0-16,-3-1 0 0,-3-2 0 0,4 1 0 15,2 0 128-15,-2 2-128 0,-5-2 0 0,1 1 0 16,2 0 0-16,1-1 0 0,-3 1 0 0,0 1 0 15,2 2 0-15,1-2 0 0,4 4 0 0,2-3 0 16,0-2 0-16,6 4 0 0,3-2 0 0,7 4 0 16,2-4 0-16,2 2 0 0,3-5 0 0,41 1 0 0,-6 4 128 15,-2-3-128-15,1 3 0 0,0-3 0 16,2 3 160-16,0-2-160 0,4 0 128 0,-34 6-128 0,19-3 0 0,14-3 0 16,10 0-144-16,8 0 144 0,6-5-128 0,8-1 128 15,5 2 0-15,9-3 0 0,0 0-128 0,0 0 128 16,15 4 0-16,7 1 0 0,3-1-192 0,8-2 192 15,6 1-192-15,5-3 192 0,6-3 0 0,-17 2 0 16,12-4 0-16,11-2 0 0,7 2 0 16,8 2 0-16,6-5 0 0,6 2 0 0,3 0 0 0,91-8 0 15,-22 4 0-15,-15 3 0 0,-10-3 0 0,-1 2 0 16,-2 2 0-16,-2-3 0 0,-3 2 0 0,-1 1 0 16,0 3 0-16,-6 1 0 0,-4-3 0 0,-10 1 128 15,-6 1-128-15,-8 6 0 0,-3 1 0 0,-10 0 0 0,-7 2 0 16,-11 3 0-1,-9 4-1088-15,-7-2-272 0,-9 2-48 0,-9 3-15712 0</inkml:trace>
  <inkml:trace contextRef="#ctx0" brushRef="#br3" timeOffset="84852.41">18239 12438 10127 0,'-9'-15'448'0,"4"8"96"0,5 7-544 0,-1-7 0 0,1 7 0 0,-1-10 0 15,0 1 1904-15,1-3 272 0,0 3 48 0,0 1 16 16,0-1-1088-16,0 0-224 0,-2 0-32 0,1 0-16 16,-2-1-112-16,3 10 0 0,-5-8-16 0,0 3 0 0,5 5 80 0,-6-8 0 15,-2 3 16-15,1 4 0 16,-2 0-224-16,0 0-48 0,0 1-16 0,9 0 0 0,-11 1-32 0,2 1 0 15,-3 1 0-15,2 2 0 0,-3 1-64 0,2-1-16 16,-1 3 0-16,-2 3 0 0,-3 5 32 0,-4-2 0 16,4-2 0-16,-3 5 0 0,1 2-256 0,-2 5-48 15,-2 0-16-15,1 3 0 0,-1-4-16 0,2 0 0 16,-1 2 0-16,4-1 0 0,2 2-144 0,1 0 160 16,-1-1-160-16,4 3 160 0,0-4-32 0,3 2-128 15,0-1 192-15,4 0-64 0,2 3-128 0,1-4 192 16,1 2-192-16,1-5 192 0,3-2 16 0,2 0 16 15,1-1 0-15,4 1 0 0,0 0 16 0,2-2 0 0,0-3 0 16,1 0 0-16,4-2 16 0,2 1 0 0,4 0 0 0,0-8 0 16,2-1-64-16,2-2 0 0,-1 2 0 0,2-3 0 15,2-3-16-15,-2-2-16 0,-3 1 0 0,-1 0 0 16,-1-1-160-16,-1-5 192 0,0 1-192 0,-1-2 192 16,-1 1-192-16,2-5 128 0,-2-1-128 0,0-2 128 15,0 1-128-15,-1-1 160 0,-2 0-160 0,-1-2 160 16,-2-3-32-16,-2 0 0 0,0-2 0 0,-1-2 0 15,-1-4-128-15,-2 4 160 0,-3-1-160 0,-1 1 160 16,-3 5-160-16,-2-1 0 0,-2-2 144 16,0 1-144-16,-4 2 0 0,0 2 128 0,-1 1-128 0,0-1 0 15,-2-8 176-15,2 3-48 0,-2-2 0 0,3 5 0 16,-5-1-128-16,1 3 0 0,-1-4 144 0,0 0-144 16,-1 2 0-16,-1 2 128 0,4 1-128 0,-2 3 0 15,-2 1 0-15,3 2 144 0,0 1-144 0,-2 2 0 0,-1-4 128 0,1 7-128 16,0-1 0-16,1 4 0 0,-4 1 0 0,0 0 0 15,-1 1 0-15,0 2 0 0,-2 1 0 0,-2 3 0 16,0 3 0-16,-1-2 0 0,-1 5 0 0,0-2 0 16,0 3 0-16,2 0 0 0,-1 0 0 0,3 5 0 15,0 2 0-15,1 1 0 0,2 3 0 0,-1 0 0 16,1 0 0-16,0 5 0 0,2 1 0 0,2 0 0 16,-1 1 0-16,1-4 0 0,1 6 0 0,1-1 0 15,0-181-128-15,1 362 128 0,1-183 0 0,2-2 0 16,1-1 0-16,1-1 0 0,1-1 0 0,3 0 0 15,0-2 0-15,4-2 0 0,1 1 0 0,3 2 0 0,-2-5 0 16,3 3 0-16,3 0 0 0,0 1 0 0,2-1 0 0,2 0 0 16,0-5 128-16,1 1-128 0,-1-1 0 0,2-1 0 15,1-1 128-15,1-1-128 0,2-3 0 0,1 3 0 16,0-4 0-16,0-1 0 0,-1-6 128 0,0 1-128 16,0-1 0-16,-1-2 160 0,3-2-160 0,1-1 128 15,-3 1-128-15,0-2 192 0,-2-1-192 0,-1-3 192 16,1-6-192-16,-1 0 128 0,-2-1-128 0,0 1 128 15,-2 0-128-15,2-3 0 0,-2-2 144 0,2-1-144 16,-4-4 0-16,0 1 128 0,0 0-128 0,-2-4 0 16,-3 2 0-16,1-4 128 0,-2 1-128 0,0-4 0 15,-1-2 0-15,1 2 0 0,-4 3 0 0,0-2 128 16,-3 1-128-16,0 4 0 0,-3 0 0 0,1 1 0 16,-1 4 0-16,-2-3 0 0,0-1 0 0,0 3 0 15,0-5 0-15,0 4 0 0,-1 4 0 0,-2 1 0 0,0 0 0 16,2 1 0-16,-3-1 0 0,0 1 0 0,-1 3 0 0,-1 4 0 15,-1 0 0-15,-1 6 0 0,1-1 0 0,-4 1 0 16,1 8 0-16,-3-1 0 0,1-1 0 0,-1 2 0 16,0 7 0-16,0 0-128 0,0 0 128 0,1 4 0 15,-3 2 0-15,3 1 0 0,0-1 0 0,2 1 0 16,-2 0 0-16,3 1-128 0,2 3 0 0,0 0 0 16,3 0 0-16,3 2 0 15,2-3-1808-15,3 4-368 0,3 5-64 0</inkml:trace>
  <inkml:trace contextRef="#ctx0" brushRef="#br3" timeOffset="89583.85">2411 20104 25791 0,'-11'1'2304'0,"-1"0"-1856"0,0 1-448 0,-2 0 0 0,-2 1 0 0,1-1-336 16,0 1 48-16,0-2 16 0,-1 0 272 0,1-1 144 15,-1-1-16-15,0 1 0 0,0-2 144 0,-1-1 32 16,0-1 0-16,-1 0 0 0,-1 1-96 0,-2-2-16 16,-1-4 0-16,-5 2 0 0,-4-4-192 0,0 1 128 15,0-4-128-15,-2-2 0 0,-4 1 256 0,0 0-64 16,-2-2 0-16,-1 3 0 0,0-2 144 0,-1 1 32 16,-1-2 0-16,-2-1 0 0,0 2 0 0,-3-3 0 15,-2 0 0-15,2-3 0 0,1-1 160 0,2 2 48 16,-1-1 0-16,4 2 0 0,2-5-64 0,2 3-16 15,-1-1 0-15,2 2 0 0,1 0-176 0,-1-3-16 16,-2 1-16-16,-1-4 0 0,1 2-64 0,1 0-16 16,-1-4 0-16,1 4 0 0,1-3-32 0,17 13-16 15,-4-3 0-15,-2 0 0 0,1-1-16 0,-1-1 0 0,1-1 0 0,0-4 0 16,1-2-16-16,-16-24-128 0,7 4 192 0,5 3-64 16,3 2-128-16,0-3 160 0,0 6-160 0,0 2 160 15,2 3-160-15,-1-1 0 0,0 8 0 0,2-1 0 16,-1-3 0-16,1 2 0 0,0-2 0 15,2-3 0-15,0-2 0 0,3-3 0 0,2-5 0 0,2-1 0 16,2-3 0-16,2 3 0 0,3 1 0 0,3 4 0 16,0 3 0-16,5 1 0 0,1-1 0 0,3-5 0 15,1-1 0-15,5-3 0 0,-1-2 0 0,4-2 0 16,-1-1 0-16,0 4 0 0,3 4 0 0,-1 6 0 16,0 0 0-16,2 2 0 0,2-2 0 0,-1-3 0 15,3-2 0-15,0-1 0 0,-2-8 0 0,4 2 0 16,-2-2 0-16,1 3 0 0,5-1 0 0,3 9 0 0,3 1 0 15,-12 17 0-15,6-5 128 0,4-5-128 16,4-1 0-16,5-1 0 0,4-3 0 0,2 0 0 0,1-1 0 0,43-33 0 16,-10 12 0-16,-9 8 0 0,-5 3 0 15,-2 7 0-15,0 6 0 0,-2 2 0 0,-2-3 0 16,-1 2 0-16,1-2 0 0,-1 5 0 0,0 1 0 0,1-1 0 16,3-1 0-16,1 4 0 0,2-1 0 0,0 1 0 15,1 0 0-15,2-2 0 0,0 5 0 0,4-2 0 16,2 2 0-16,2 2 0 0,-2-4 0 0,-1 4 0 15,-1-2 0-15,4 2 0 0,4 1 0 0,1 2 0 16,0-1 0-16,-1-2 0 0,0-1 0 0,1 3 0 16,2 2 0-16,1 0 0 0,-3 1 0 0,0 2 0 15,-3-1 0-15,2 1 0 0,-1-2 0 0,2 3 0 0,0-1 0 0,0 5 0 16,-3-2 0-16,3-1 0 16,-3 3 0-16,6 1 0 0,3-1 0 0,2 4 0 0,-1-2 0 0,2 1 0 15,2 1 0-15,6-3 0 0,-1 3 0 0,-1-4 0 16,0-1 0-16,3 3 0 0,5-1 0 0,0 4 0 15,-1-4 0-15,1 2 0 0,-4 2 0 0,3-3 0 16,-1 5 0-16,1-4 0 0,-2 1 0 0,1 0 0 16,1 0 0-16,1 0 0 0,1-4 0 0,-1 5 0 15,-4-3 0-15,2 1 0 0,4 2 0 0,1-4 0 16,-2-1 0-16,2 3 0 0,2-1 0 0,0-2 0 16,1 0 0-16,-1 2 0 0,1-1 0 0,2 2 0 15,-1-3 0-15,2 3 0 0,1-3 0 0,1 2 0 16,-3-1 0-16,0 3 0 0,-5-2 0 0,7 4 0 15,3-2 0-15,-2 0 0 0,-4 4 0 0,1-2 0 16,1-2 0-16,0 3 0 0,0 3 0 0,0-4 0 0,-2-3 0 16,1 3 0-16,-4 3 0 0,1-5 0 15,0-2 0-15,5 3 0 0,1-3 0 0,-3 3 0 0,-6-3 0 0,4 3 0 16,3-2 0-16,-4-1 0 0,-4-1 0 0,0 2 0 16,2-1 0-16,-2 2 0 0,-2-1 0 0,-3-1 0 15,-1 4 0-15,2-1 0 0,3-1 0 16,-3 4 0-16,-4-2 0 0,1-1 0 0,0 3 0 0,2-2 0 15,0-6 0-15,-1 5 0 0,-4 2 0 0,1 3 0 16,1-7 0-16,0 3 0 0,-4-4 0 0,0 3 0 16,-1 3 0-16,4 0 0 0,-2-5 0 0,1 2 0 15,1 1 0-15,-4-2 0 0,-1 3 0 0,3 2 0 16,1-2 0-16,1-1 0 0,-5 4 0 0,1-2 0 16,3 1 0-16,2-1 0 0,0 2 0 0,-1-2 0 0,0 1 0 0,3-1 0 15,0 1 0-15,1-1 0 16,-1 1 0-16,2 0 0 0,1 1 0 0,-1-3 0 0,0-2-128 0,-1 2 128 15,-4 2 0-15,4 2 0 0,1-3 0 0,6 2 0 16,-5-1 0-16,1 4 0 0,-2 2 0 0,3-4 0 16,-2 0 0-16,-1-2 0 0,-4 4 0 0,3-1 0 15,-2 1 0-15,2 1 0 0,-1-3 0 0,-3 1 0 16,-2 4 0-16,2-1 0 0,4-3 0 0,-2 2 0 16,-1-2 0-16,0 3 0 0,-1 4 0 0,-1-5 0 15,0-1-128-15,-2 1 128 0,0 0 0 0,-1 2 0 16,2-1 0-16,-1-2 0 0,0-3 0 0,0 2 0 15,-3 3 0-15,4 1 0 0,-1-1 0 0,0-3 0 16,-2 1 0-16,0 0 0 0,-1 3 0 0,1 2 0 16,2-5 0-16,0 1 0 0,-5 1 0 0,1 3 0 0,-2 0 0 15,1-1 0-15,3-2 0 0,-2 1 0 0,-4-1 0 0,1 5 0 16,0-2 0-16,0-1 0 0,0 0 0 0,-2-1 0 16,-2 0 0-16,3 4 0 0,0-3 0 0,0 0 0 15,-2 2 0-15,-2-3 0 0,-1 4 0 0,-1-3 0 16,1 1 0-16,3 2 0 0,1-3 0 0,-3 3 0 15,-6-3 0-15,1 2 0 0,0 1 0 0,1 2 0 16,3-2 0-16,-3 4 0 0,-1-3 0 0,-1 1 0 16,2 1 0-16,4-1 0 0,2 3 0 0,-1 0 0 15,0-5 0-15,-3 1 0 0,-3 2 0 0,6-2 0 16,-1 3 0-16,0-5 0 0,-1 3 0 0,-2-4 0 0,-1 3 0 16,4 1 0-16,1-1 0 0,2 1 0 0,-3-2 0 0,0 1 0 15,-1-6 0-15,3 4 0 0,0 2 0 0,2-2 0 16,-2 2 0-16,-3-5 0 0,-7-3 0 0,4 6 0 15,2 0 0-15,1 3 0 16,-1-2 0-16,-5 0 128 0,-2-8-128 0,0 4 0 0,0 4 0 0,2-1 128 16,0 3-128-16,1-3 0 0,-2 1-192 0,-1-4 192 15,-4 0 0-15,3 1 0 0,-6-2 0 0,4 0 0 16,0 1-128-16,-2 1 128 0,-4-2 0 0,-1 0 0 16,-5-3 0-16,-2 4 0 0,1 3-144 0,-3-2 144 15,2 3 0-15,1-1 0 0,-6 2 0 0,-1-1 0 16,-1 3 0-16,-2 2-128 0,-2-3 128 0,0 0 0 15,2 3 0-15,-3-1 0 0,-2 1 0 0,-1 2 144 16,-2 1-144-16,1-1 0 0,-1 1-192 0,-3-2 192 0,-3 0 0 16,-2 2 0-16,-2 1 0 0,-1 2 0 0,3 2 0 15,-2-2 0-15,-2 0-160 0,-2 3 160 0,0 1 0 0,-2 0 0 16,0 4 0-16,3-2 0 0,-2 2 0 16,2 0 0-16,-3 2 0 0,3 1 0 0,1-2 0 0,2 2 0 15,1-1 0-15,-1-1 0 0,0 1 0 0,1 1 0 16,1-1 0-16,0 0 0 0,0 2 0 0,-1 0 0 15,-3-2 0-15,-1 2 0 0,0-2 0 0,1-2 0 16,0 0 0-16,-2 3 0 0,-3-2 0 0,-1 3 0 16,1 1 0-16,0 1 0 0,-2-1 0 0,-2 0 0 15,-2 0-128-15,-3 2 128 0,-1 2 0 0,-4 3 0 16,-3 1 0-16,-1 2-144 0,-3 3 144 0,-5 3 0 16,-1 0 0-16,-4 2-128 0,0 1 128 0,-5 2 0 0,-1 2-144 15,-2 1 144-15,0-1 0 0,0 2-176 0,-1-3 176 0,1 1-128 16,2 0 128-16,-4 0 0 0,-1 3 0 0,-2-6 0 15,-3-3 0-15,-1 1 0 0,-1 1 0 0,-1 1 0 16,-2 2 0-16,-4-1-128 0,-4-3 128 0,-1 4 0 16,-2 2 0-16,-4 0-160 0,-5-3 160 0,-3-1 0 15,-4-2-128-15,-2 1 128 0,-4 0 0 0,1 0 0 16,-1 2-192-16,0 3 192 0,0 4-192 0,-2-7 192 16,-5-4-144-16,-3-3 144 0,-4 1 0 0,0 2-144 15,3-7 144-15,-3 4 0 0,-2-1-144 0,-3 1 144 16,3-6 0-16,-2-1 0 0,3-4 0 0,1 2 0 15,2-5 0-15,-2-2 0 0,-4-1 0 0,0-7 0 16,-1 0 0-16,2 1 0 0,-1-4 0 0,-5 3 0 16,-6 0 0-16,-2 1 0 0,-2-3 0 0,1 0 0 15,0 5 0-15,-6-6 0 0,-6-2-160 0,-1 1 160 0,2-1-208 0,-3 1 48 16,-3 0 16-16,-2-1 0 0,-3-1 16 0,2 1 0 16,4-1 0-16,-3-3 0 0,-4-3-32 0,6-1 0 15,6-3 0-15,-4 0 0 0,-6-3 160 0,3-1 0 16,0-1 0-16,2-1 0 0,-2-1 0 0,-2 0 0 15,-6 0 0-15,3 0 0 0,4 0 0 0,-6 0 0 16,-7-2 0-16,3 2 0 0,4 2 0 0,-8 0 0 16,-7-4 0-16,-1 4 0 0,6 1 0 0,-4 3 0 15,-6-6 0-15,5 1 0 0,3 1 0 0,1 1 0 16,1-3 0-16,8 1 0 0,5 0 0 0,0-1 0 16,-2-3 0-16,4 1 128 0,2 2-128 0,0 0 128 0,-1-1-128 15,2-1 128-15,-1 2-128 0,1 1 0 0,2 1 0 0,-4 1 0 16,-4-3 0-16,4 1 0 0,3 3 0 0,-4 0 0 15,-7-4 0-15,2 1 0 0,4 0 0 0,-2 3 0 16,-3-1 0-16,-1-1 0 0,3-3 0 0,0 2 0 16,-1 6 0-16,0-5 0 0,2-4 0 0,6 2 0 15,3 3 0-15,-1-1 0 0,-7-4 0 0,6 1 0 16,5-1 0-16,-2-1 128 0,-3 2-128 0,0 0 0 16,-2-2 0-16,2 3 0 0,1 1 0 0,-3 1 0 15,-3-2 0-15,2 2 0 0,6 3 0 0,-3-1 0 16,-7-3 0-16,3 3 0 0,5 2 0 0,4-2 0 15,1-3 0-15,-1-1 0 0,2-1 128 0,4-1-128 16,4-2 0-16,-3 1 0 0,-2 1 0 0,-1-1 128 16,2-1-128-16,4 1 0 0,2 0 0 0,-5 1 0 0,-11-1 0 15,1 0 0-15,4 2 0 0,-3-1 0 0,-3-1 0 16,-2-3 0-16,-2-1 0 0,4 4 0 0,5-4 0 0,-6 2 0 16,-5-4 0-16,3-2 128 0,5 2-128 0,-1-1 0 15,-4-2 0-15,3 3 0 0,3-3 144 0,3 2-144 16,0-1 192-16,0 1-192 0,-1 0 160 0,4-1-160 15,1 2 128-15,3-2-128 0,-2 3 0 16,-2-3 0-16,-2 5 0 0,6-3 0 0,3 3 0 0,-2-2 0 16,-7 2 0-16,4 2 0 0,3-2 0 0,2 1 0 15,0 2 0-15,-2 0 0 0,-2 0 0 0,3-2 0 16,0 0 0-16,5 2 0 0,4-2 0 0,-4 0 0 16,-5-2 0-16,4 4 0 0,6-1 0 0,0 0 128 15,3 4-128-15,-5-1 0 0,-3-2 0 0,4 1 128 16,5-1-128-16,0 2 0 0,1-3 0 0,-2 0 0 0,-8 2 0 15,1 0 0-15,4 1 0 0,2 2 0 0,4 2 0 0,-3-1 0 16,-6 2 0-16,2-1 0 0,0-1 0 16,5-2 0-16,2 2 0 0,1-2 0 0,1 1 0 0,-1-2 0 15,0-1 0-15,3-1 0 0,3-4 0 0,4 2 0 16,-2 0 0-16,-1-1 128 16,-4-1-128-16,1 2 0 0,-6-2 0 0,5 0 0 0,3 1 0 0,-2-2 0 15,2 3 0-15,-3 3 0 0,-3-5 128 0,2 5-128 16,0-2 0-16,5 0 0 0,4 3 0 0,-3-2 128 15,-1 0-128-15,-1 0 0 0,-4-1 0 0,5 0 128 16,3 1-128-16,1 0 0 0,3 3 0 0,-1-3 0 16,-4 3 0-16,-2 4 0 0,-2-1 0 0,3-1 0 15,-2 2 0-15,5 1 0 0,1 3 0 0,-1-4 0 16,-4 1 0-16,0 1 0 0,0-2 0 0,0 1 0 0,3 0 0 16,1 3 0-16,6-1 0 0,-6 4 0 0,-6-6 0 15,-2 2 0-15,3-2 0 0,1 0 0 0,0 0 0 0,4 3 0 16,2-4 0-16,-3 1 128 0,-7 0-128 0,3 0 128 15,4-1-128-15,-2 1 128 0,4 1-128 16,3-2 160-16,2 0-160 0,-2 0 160 0,-6 0-160 0,4-2 0 16,-1 1 0-16,3-3 128 0,1 0-128 0,0 1 0 15,6-1 0-15,-1 0 0 0,-6 1 0 0,-3 1 0 16,-1-1 0-16,1 1 0 0,0 3 0 0,4 1 0 16,1 0 0-16,-2 3 0 0,-4-2 0 0,-3 4 0 15,-2-2 0-15,0 2 0 0,2 2 0 0,1-2 0 16,3 2 0-16,-5 1 0 0,-8-5 0 0,2 2-176 0,1-3 176 15,0 1-128-15,4-4 128 0,2-1 0 0,3-2 0 16,-4 3 0-16,-5-5 0 0,3-1 0 16,1-3 0-16,2 0 0 0,4-2 0 0,2-2 0 0,0-1 0 0,-3-1 0 15,-5-1 0-15,2-4 0 0,2-5 0 0,2-1 0 16,4-5 0-16,1 4 0 0,-1-1 0 0,2-8 128 16,-2-2 0-16,2-1 16 0,3-2 0 0,5-1 0 15,2-1-144-15,25 18 160 0,-3-7-160 0,2 2 160 16,-1-7-160-16,5-1 0 0,-1-3 0 0,5 0 0 31,6-1-1648-31,-11-26-208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3:06.951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17215 9694 16175 0,'-7'-12'704'0,"7"12"176"0,-5-7-704 0,0-2-176 16,2 4 0-16,3 5 0 0,-7-8 816 0,7 8 128 16,0 0 16-16,-4-2 16 0,-2-3 48 0,1 2 16 15,5 3 0-15,-9 0 0 0,-2 0-160 0,-1 3-48 16,-3 4 0-16,-3 3 0 0,-4 3-208 0,-2 0-48 16,-1 2-16-16,-4 3 0 0,-3 1-144 0,-2 2-32 15,0-1 0-15,-1-1 0 0,-1-2-32 0,2 0-16 16,2-4 0-16,4-3 0 0,4-5 288 0,5-1 48 15,4-4 16-15,5-3 0 0,5-3 112 0,7-4 32 16,3-3 0-16,8-6 0 0,7-7-448 0,7 0-64 16,5-6-32-16,3-4 0 0,3 1-288 0,3-3 160 15,2-2-160-15,2 1 128 0,-1-2-128 0,1 3 0 16,-2 2 0-16,-4 3 0 0,-6 4 0 0,-5 5 0 16,-5 4 0-16,-5 4 128 0,-8 6 0 0,-2 4-128 15,-8 6 192-15,-13 9-64 0,-8 4 80 0,-12 9 16 16,-12 6 0-16,-7 8 0 0,-9 3-96 0,-8 6-128 15,-6-1 176-15,-2 5-176 0,-6 0 192 0,2 2-192 0,2-5 192 0,5-2-192 16,0-6 160-16,5-3-160 16,2-10 128-16,8-2-128 0,5-8 320 0,9-2 0 0,6-3-16 0,-3-6 0 15,13-8 80-15,13-9 0 0,7-4 16 0,10-7 0 16,9-7-144-16,7-5-16 0,3-2-16 0,11-6 0 16,3-2-224-16,3-5 0 0,0 0 0 0,5-3 0 15,-2-3 0-15,2-3 0 0,-1 1 0 0,-3 5 0 16,-7 4 0-16,-7 8 0 0,-8 5 0 0,-7 7 0 15,-8 7 0-15,-7 6 0 0,-8 8 0 0,-10 6 0 0,-9 9-160 0,-10 7 160 16,-11 10-128-16,-7 2 128 0,-9 6 0 0,-3 4-160 16,-5 5 160-16,-1 1 0 0,-2 4 0 0,-3-4-128 15,-2-1 128-15,-2 1 0 0,0-3 0 0,2-2 0 16,3-3 0-16,4-7 0 0,11-4 0 0,8-5 0 16,8-5 0-16,10-7 0 0,9-6 176 0,9-7-16 15,7-7 0-15,10-8 0 0,5-7 96 0,12-6 0 16,8-4 16-16,8-9 0 0,5-3-272 0,6-4 0 15,3-2 0-15,5-7 0 0,5-1 0 0,2-2 0 0,3-5 0 0,3 0 0 16,2 2 0-16,0 0 0 0,1 2 0 16,-2 4 0-16,-3 3-240 0,-11 11 0 0,-8 7 0 0,-8 8 0 15,-10 8 64-15,-7 5 16 0,-9 8 0 0,-6 8 0 16,-8 5 160-16,-6 5 0 0,-9 3 0 0,-7 7 0 16,-8 3 0-16,-4 6 0 0,-6 3 0 0,0 3-128 15,-2 4 128-15,-1 1 0 0,1 0 0 0,13-11 0 16,-4-3 0-16,-3 3 0 0,-4-2 0 0,1-1 0 15,3-4 0-15,4-3 0 0,6-3 0 0,7-3 0 16,6-6 256-16,6-6-32 16,8-3 0-16,6-8 0 0,6-4 64 0,6-10 16 0,6-2 0 0,13-19 0 15,2 0-304-15,4 2 0 0,3-1 0 0,-1-3 0 16,2-6 0-16,0 0 0 0,1-1 0 16,-4-1 0-16,-4 3 0 0,-6 6-144 0,-6 6 144 0,-7 10-192 15,-7 8 32-15,-9 3 0 0,-7 9 0 0,-7 8 0 16,-7 2 160-16,-11 14 0 0,-9 7 0 0,9 2-128 15,-10 7 128-15,-5 5-128 0,-4 6 128 0,-4 6-128 0,-1 3 128 0,1 2 0 16,2 0 0-16,2-4-128 0,4-4 128 16,4-4 0-16,3-3 0 0,8-7 0 0,7-4 0 0,7-2 0 15,6-6 128-15,7-4-128 0,5-4 192 16,5-3-48-16,6-5 0 0,8-7 0 0,7-5-144 16,3-4 192-16,5-5-192 0,16-17 192 0,-5 2-192 0,-1 4 0 15,-4 3 0-15,-4 5 0 0,-5 2 0 0,-4 0 0 16,-6 7 0-16,-5 6 0 0,-5 5 0 0,-6 9 0 15,0 0 0-15,-10 7 0 0,-8 8 0 0,-7 9-144 16,-10 8 144-16,-3 7-160 0,-4 6 160 0,-2 2 0 16,-5-4-144-16,0 1 144 0,-1 1 0 0,-6 3 0 15,0 0 0-15,-5 5 0 0,-3-1 0 0,-3 2 0 16,-2 2 0-16,-1 1 0 0,-2-2 0 0,3-4 0 16,-3 0 0-16,4-3 0 0,0-5 0 0,3 1 0 15,3-8 0-15,22-10 128 0,-2 1-128 0,2-5 0 16,3 0 0-16,-7 3 0 0,11-8 0 0,9-8 0 15,6 0 128-15,5-5-128 0,5-3 128 0,8-1-128 16,0 0 192-16,0 0-64 0,0 0-128 0,4-14-176 16,3 1 48-16,4-2 0 0,3-7 128 0,1 3-192 0,2-1 192 0,1-2-192 15,-1 1 192-15,1 2 0 0,-2 5-144 0,-5 3 144 16,-11 11 0-16,0 0 0 0,0 0 0 0,-9 9 0 16,-6 5-256-16,-8 4 64 0,-6 4 0 0,-7 2 16 15,-6 6 176-15,-7 6 0 0,-10 1 0 0,-3 2 0 16,-7 1 0-16,-3 2 128 0,-2-3-128 0,-2 3 128 15,-3 2-128-15,-4-4 0 0,-3-1 0 0,-1 4 128 16,1-1-128-16,3-2 176 0,3-5-176 0,4-2 192 0,4-8-192 0,5-6 0 16,6-5 0-16,11-5 0 0,6-11 0 0,9-4 208 15,6-3-48-15,7-9-16 0,3-7 32 0,10-3 0 16,4-6 0-16,7-6 0 0,7-6-176 0,3-2 0 16,3-2 0-16,5-7-176 0,5-4 176 0,2 0-208 15,5-4 80-15,0 11 128 0,-1 3-160 0,-6 9 160 16,-6 5 0-16,-8 7-144 0,-3 9 144 0,-7 3-192 15,-6 5 192-15,-4 5-192 0,-6 2 192 0,-8 6 0 16,-3 6 0-16,-10 5 0 0,-6 7 0 0,-5 8 0 16,-5 0-128-16,-5 6 128 0,-4 2 0 0,-2 2 0 15,0 1 0-15,-2-2-128 0,-1 0 128 0,1-2 0 0,5-3 0 0,3 1 0 16,2-3 0-16,8-7 144 0,7-4-144 0,7-7 160 16,7-5 32-16,10-5 16 0,4-4 0 0,11-5 0 15,10-10-16-15,4-7-16 0,7-5 0 0,8-6 0 16,6-7-176-16,6-1 0 0,4-6 0 0,1-1 0 15,-1-1 0-15,4 1 0 0,5-2-128 0,1 4 128 16,1 0 0-16,-4 3-144 0,-3-1 144 0,-6 8 0 16,-6 3-320-16,-7 7 32 0,-5 8 16 0,-6 7 0 15,-7 5 144-15,-11 10 128 0,0 0-192 0,0 0 192 16,-1 15-192-16,-7 5 192 0,-3 6-192 0,-6 1 192 16,-2 3 0-16,-4 4-128 0,-5 2 128 0,-1 1 0 15,-3 0 0-15,-3 1 0 0,-6 1 0 0,-3 3 0 16,-6 0 0-16,2 4 0 0,1-3 0 0,11-11 144 15,-2 0-144-15,-3 1 160 0,-1-1-160 0,0-2 160 16,6-1-160-16,1-5 0 0,3-1 0 0,6-5 128 0,4-5-128 16,4-7 0-16,2-2 144 0,4-5-144 0,5-4 144 0,2-4-144 15,2-7 192-15,3-1-192 0,3-4 0 0,-2-3 0 16,0 0 0-16,-1 0 0 0,0-5 0 0,0-1 0 16,-1 1 0-16,0-3 0 0,-2-3 0 0,3-1 0 15,-4 1 0-15,4-4 0 0,-1-4 0 0,4-1 0 16,0-6 0-16,4-2 0 0,3-3 0 0,-1 2 0 15,2 1 0-15,-1 7-144 0,2 4 144 0,-3 7 0 16,-3 5 0-16,-3 6 0 0,-3 7 0 0,-3 3 0 16,-1 8 0-16,-3 5 0 0,-3 6 0 0,-7 10 0 15,-2 4 0-15,-9 10-128 0,-3 6 128 0,-2 3 0 16,2 5 0-16,-6 1-128 0,-4 6 128 0,-1-4 0 16,0 2 0-16,-1-2 0 0,0-5 0 0,1-4 128 15,5-4-128-15,4-3 0 0,-1-9 0 0,7-2 144 16,7-7-144-16,3-2 0 0,4-8 240 0,4-4-64 15,4-6-16-15,5-9 0 0,4-7 0 0,5-3 0 16,5-9 0-16,3-5 0 0,2-5-160 0,4-8 0 16,3-3 0-16,5-8 0 0,2 0 0 0,2-4 0 0,5 1 0 15,13-18 0-15,-8 14 0 0,-6 12 0 16,-5 9 0-16,-3 10 0 0,-6 4 0 0,-4 11 0 0,-6 3-192 16,-5 9 192-16,-4 2-144 0,-6 11 144 0,0 0 0 0,0 0 0 15,-10 13-176-15,-5 3 176 0,-3 5-160 0,-1 0 160 16,-2 3 0-16,-4 3 0 0,-1-3 0 0,-2 3 0 15,0-3 0-15,0 0 0 0,0 0 0 0,2-3 0 16,1-4 0-16,3-3 0 0,5-5 0 0,0 0 0 16,4-5 128-16,3-1-128 0,10-3 0 0,0 0 0 15,-6-4-1440-15,3-8-352 0,2 1-64 0,0-9-16160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1:17:19.75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22223 14205 27583 0,'-4'-12'1216'0,"4"12"256"0,0 0-1168 0,2-8-304 15,-2-10 0-15,2 4 0 0,2 0 192 0,2 1 0 16,3-1-16-16,3-2 0 0,2-4 144 0,0 1 16 16,2-1 16-16,11-12 0 0,-1 3-32 0,2 2-16 15,2-3 0-15,1-2 0 0,5 2 144 0,-2-2 16 16,-3-1 16-16,-1 4 0 0,-3 1 160 0,-3 0 48 16,-5 2 0-16,-2 2 0 0,-3 1-80 0,-2 4-16 15,-1 4 0-15,-1 5 0 0,-4-2-48 0,1 7-16 16,-7 5 0-16,0 0 0 0,0 0-336 0,0 0-64 15,5 9 0-15,-3 8-128 0,-2 4 0 0,-1 7 0 16,-2 4 0-16,1 4 0 0,-2 0 144 0,-1 4-144 16,1 4 0-16,-1 1 144 0,1-3-144 0,0 1 0 15,1-4 0-15,-1-1 0 0,1 2 128 0,1-3-128 0,-2-3 0 16,3 0 128-16,-2-2-128 0,1 0 0 0,-2-5 0 16,0 2 128-16,0-2-128 0,2-1 0 0,-1-4 0 0,-1 7 0 31,2-7-1344-31,0-3-128 0,1-5-48 0,0-7-9296 0,-2 4-1856 0</inkml:trace>
  <inkml:trace contextRef="#ctx0" brushRef="#br0" timeOffset="536.42">22636 14157 28559 0,'0'0'1264'0,"-5"-6"272"0,-3 3-1232 0,1 0-304 16,-2 2 0-16,0 2 0 0,0 2 960 0,-5 2 144 16,0 7 32-16,-2 4 0 0,-5 3-528 0,0 2-96 15,0 7-32-15,-13 16 0 0,5-1-128 0,0 3-32 16,1 3 0-16,-3-1 0 0,-1 5 128 0,1 5 32 16,-1 2 0-16,0 6 0 0,-2-3-160 0,-2 3-16 15,-3 1-16-15,-2-4 0 0,-1 2-16 0,-1-3 0 16,-2 2 0-16,1-4 0 0,1 1 64 0,1-3 16 15,0-3 0-15,0 1 0 0,1 1-48 0,-1-1-16 16,-1-2 0-16,-3 0 0 0,-1-3-32 0,0-1-16 16,0 1 0-16,0 1 0 0,0-2-64 0,-1-2-16 15,-2 1 0-15,-1 1 0 0,3 0-32 0,-5-3-128 0,-5 0 192 16,1 1-64-16,-1-1-128 0,2-1 192 0,1-4-192 16,1 3 192-16,-1-5-192 0,0 1 160 0,1 1-160 0,-6-3 160 15,-2-2-160-15,0 0 128 0,3-1-128 0,0-1 128 16,3-1-128-16,0 1 0 0,4-1 0 0,-4-2 128 15,0 1-128-15,2-1 0 0,-2 0 0 0,1-3 128 0,2 0-128 16,-1 3 0-16,1 0 0 0,1-3 128 0,0 0-128 16,0 2 0-16,-3-1 0 0,0-1 0 0,3-2 0 0,4 2 0 15,2 0 128-15,3-3-128 0,1-3 0 0,4 0 0 16,2-2 0-16,1 0 0 0,2-2 0 0,2-2 0 16,1-1 0-16,3-2 0 0,2-5 0 0,2-1 0 15,0-4 0-15,5-1 0 0,3-2 0 0,2-1 0 16,4-2 0-16,3 0 0 0,-1-3-272 0,4-2 16 15,3-1 0-15,3-5 0 16,2-1-1584-16,2-1-304 0,0-3-64 0,5 0-16 16,1-2-1088-16,-1 1-208 0</inkml:trace>
  <inkml:trace contextRef="#ctx0" brushRef="#br0" timeOffset="823.4">19038 16990 29487 0,'-17'2'2624'0,"-3"3"-2112"0,-3 3-512 0,-1 2 0 16,-3 4 1472-16,-2 5 176 0,-3 4 32 0,-1 5 16 15,1 4-752-15,-1 3-160 0,-1 2-16 0,1 3-16 16,1-1-48-16,4 4 0 0,3-1 0 0,0-1 0 16,3-3-240-16,0-1-48 0,8-3-16 0,5-2 0 15,3-1-160-15,4-6-48 0,6 0 0 0,5-3 0 0,5-4-192 16,4 0 176-16,1-4-176 0,8-3 160 0,6 0-160 15,6 1 0-15,6-7 144 0,7 1-144 0,4-2 0 16,2-4 0-16,-2-4 0 0,3 1 0 16,0 0-224-16,5-2-112 0,2-3-32 0,4 2 0 15,0-3-3040-15,-2 1-624 0</inkml:trace>
  <inkml:trace contextRef="#ctx0" brushRef="#br0" timeOffset="1291.67">21374 17081 4607 0,'-8'-16'400'0,"5"8"-400"0,-3-2 0 0,3 2 0 16,-4-3 3248-16,1 3 560 0,-3-1 112 0,0 4 32 16,-1-2-1712-16,0 2-320 0,-4 1-80 0,-3 3-16 15,-1 3-144-15,-4 3-16 0,-5 3-16 0,-1 1 0 16,-4 5-592-16,-2 3-112 0,-6 6-32 0,0 4 0 0,-2 0-144 0,0 2-16 15,1-1-16-15,2 4 0 0,3 2-128 16,4 0-32-16,7 2 0 0,5-2 0 0,4-2-288 0,6-7-64 16,4 0-16-16,6-3 0 0,5-2-208 0,6-3 0 15,7 1 0-15,8-6 0 0,3-2 0 0,9-4 0 16,8 0 0-16,3-3 0 0,1-4 0 0,1-3-240 16,0-4 32-16,-3 1 0 15,-4-5-2320-15,0-2-464 0,-2-1-80 0,-2 0-11328 16</inkml:trace>
  <inkml:trace contextRef="#ctx0" brushRef="#br0" timeOffset="1574.65">21849 16931 22111 0,'-12'-2'1968'0,"-6"4"-1584"0,0 2-384 0,0 1 0 16,-1 4 1904-16,-2 4 288 0,-4 3 64 0,3 5 16 15,-5 4-1200-15,3 1-240 0,1 4-64 0,1-1 0 16,2-2-192-16,3 2-32 0,5-2-16 0,5 1 0 15,5-7-368-15,3 0-160 0,4-3 128 0,5-3-128 16,4-2 128-16,5-6-128 0,2 2 128 0,3-6-128 16,3-5 256-16,3-5-16 0,4 0-16 0,6-7 0 15,-2-2 256-15,4-3 48 0,1-3 16 0,-4-1 0 16,-3-2 112-16,-5-1 32 0,-5-5 0 0,-5 1 0 16,-7 4-16-16,-4-5 0 0,-8 3 0 0,-2 0 0 15,-2 4-176-15,-7 0-48 0,-4 5 0 0,-2 2 0 16,-3 6-176-16,-2 0-32 0,-6 5-16 0,1 4 0 0,-1 2-224 15,1 2 0-15,0 2 0 0,3 4 0 16,3 1-512-16,4 1-64 16,2-1 0-16,4 2 0 0,4-3-2160 0,4 3-432 0,3 0-96 0,6-1-12704 15</inkml:trace>
  <inkml:trace contextRef="#ctx0" brushRef="#br0" timeOffset="2111.1">22787 16781 31327 0,'-15'0'2784'0,"5"4"-2224"16,-1 4-560-16,-1 1 0 0,1 5 464 0,-1 3-16 15,0 4 0-15,-2 0 0 0,-2 2 16 0,0-1 0 16,-2 1 0-16,0 1 0 0,-1-2 48 0,1-2 16 16,-1-2 0-16,0-1 0 0,0 0-112 0,0-3-32 0,1-4 0 0,3 2 0 15,4-9 0-15,3 1 0 0,8-4 0 0,0 0 0 16,0 0 32-16,5-7 0 0,6-7 0 0,6-3 0 15,2-2-32-15,4-1 0 0,1-5 0 0,3-1 0 16,1-3-256-16,1-1-128 0,2-4 128 0,0 1-128 16,1 1 128-16,2 3-128 0,-3 0 0 0,3 5 128 15,1 1-128-15,-4 5 0 0,-3 6 0 0,-1 2 0 16,-4 6 0-16,-5 4 0 0,-4 4 0 0,-4 5 0 16,-5 3 0-16,-3 5 0 0,-3 6 0 0,-4 1 0 15,-4 2 0-15,-4 3 128 0,-1 4-128 0,-3-1 128 16,-2-4-128-16,-2-3 0 0,3-4 0 0,4-5 128 15,2-3-128-15,4-2 0 0,1-3 144 0,7-8-144 16,0 0 128-16,0 0-128 0,0 0 160 0,11-9-160 0,4-4 352 16,6-3-32-16,3-7 0 0,5-1 0 0,1-8-112 15,5 2-16-15,-2 0-16 0,0 0 0 0,0-3-176 0,1 3 0 16,-1 5 0-16,-1 3 0 0,-1 5 0 0,-3 3 0 16,-4 2 0-16,-4 8 0 0,-1 7 0 0,-2 5 0 15,-3 0 0-15,-3 10 0 0,-3 8-144 0,-3 0 144 16,-1 7 0-16,-4 4 0 0,-4 1 0 0,0 1 0 15,0-1 0-15,0-1 0 0,2-2-144 0,2-1 144 16,0-3 0-16,4-1-144 0,1-4-192 0,4-1-48 16,1-4 0-16,2-2 0 15,2-8-1152-15,4-1-224 0,1-2-48 0,4-4-9936 0,4-3-1984 16</inkml:trace>
  <inkml:trace contextRef="#ctx0" brushRef="#br0" timeOffset="2595.69">24306 16353 33919 0,'-11'-6'1504'0,"2"6"304"0,0 0-1440 0,-5 3-368 0,-2 6 0 0,-3 4 0 16,-4 5 448-16,-1 7 0 0,-1 4 16 0,3 8 0 15,-3 5 112-15,1 3 32 0,-1 6 0 0,1 5 0 16,0 5-320-16,1 2-64 0,0 3-16 0,-1 2 0 15,-1 4-208-15,4-2 144 0,2-7-144 0,4-5 128 16,2-10-128-16,3-6 192 0,6-3-192 0,0-12 192 16,0-7-192-16,2-6 192 0,2-5-192 0,0-9 192 0,0 0 480 15,9-11 96-15,2-7 32 0,0-5 0 0,5-7-160 0,0-9-16 16,3-6-16-16,4-6 0 0,-1-8-384 16,3-4-80-16,4-7-16 0,1-5 0 0,4-4-128 0,0 3 0 15,1 1 0-15,-4 8 128 0,-1 8-128 0,-1 8 0 16,-1 7 0-16,-1 9-176 0,-3 9 176 0,-1 4 0 15,-4 7 0-15,-4 3-128 0,-5 9 128 0,-10 3 0 16,13 7 0-16,-6 7 0 0,-1 5 0 0,-5 3 0 16,-4 3 0-16,-1 3-128 0,-1 5 128 0,-4 3 0 15,-3 0 0-15,-4-3 0 0,0 0 0 0,-1-5 0 0,1-2 0 16,-2-4 0-16,4-4 0 0,-1-3 0 16,-2 0 0-16,2-6 0 0,1 1 0 0,1-5 0 15,1 2 0-15,2-5 0 0,10-2-240 0,0 0-112 0,-7-7-32 0,6-1 0 31,5-5-2176-31,5-1-448 0,5-4-96 0,2-1-13056 0</inkml:trace>
  <inkml:trace contextRef="#ctx0" brushRef="#br0" timeOffset="2886.11">24933 16186 29247 0,'0'0'1296'0,"0"0"272"0,5-10-1248 0,-5 10-320 0,0 0 0 0,0 0 0 16,0 0 1456-16,-6 7 224 0,-3-1 48 0,-2 9 16 15,-2 3-704-15,-2 2-144 0,-5 7-16 0,1 2-16 16,-1 4-400-16,1 0-80 0,1-2 0 0,2-3-16 16,3 1-176-16,4-3-48 0,1-1 0 0,5-5 0 0,0-1-144 0,2-2 128 15,2-3-128-15,3-4 128 0,1 0 64 0,-5-10 0 16,10 4 0-16,3-4 0 0,2-5 256 0,4-7 64 16,3 0 16-16,1-6 0 0,2-4-144 0,1 1-48 15,-2-2 0-15,0-4 0 0,-1 1-144 0,0-4-16 16,-4-2-16-16,2 10 0 0,1 0-32 0,-2 5 0 15,-6 4 0-15,0 6 0 0,-4 1-128 0,-10 6-176 16,0 0 48-16,5 11 0 0,-2 6 128 0,-4 2 0 16,-4 5 0-16,1 4 0 0,-5-4 0 0,3 5 0 15,0 1 0-15,3-1 0 0,1 3-192 0,4-2-16 16,0-1 0-16,3-1 0 16,2-5-1072-16,3-1-224 0,1-2-32 0,4-5-16 15,3-2-688-15,3-8-128 0,0-2-16 0,2-5-12448 0</inkml:trace>
  <inkml:trace contextRef="#ctx0" brushRef="#br0" timeOffset="3207.2">25945 15926 35183 0,'-17'6'1552'0,"6"-1"336"0,-3 7-1504 0,-4-1-384 0,-3 3 0 0,-2 5 0 16,1 4 480-16,-2 5 32 0,-3 4 0 0,1-2 0 15,0 6-112-15,-1-2-16 0,2 1 0 0,0-2 0 16,3-2-256-16,5-4-128 0,5 1 128 0,3-5-128 16,5-3 256-16,-1-4-48 0,4-4 0 0,1-12 0 15,0 0 176-15,0 0 48 0,11 3 0 0,3-6 0 0,3-1 336 0,3-8 64 16,4-6 0-16,2-2 16 0,0-6-368 16,1-2-80-16,2-4-16 0,0-2 0 0,1-1-160 0,-1-5-32 15,0-1-16-15,2 1 0 0,0 3-176 0,1 6 0 16,0 2 0-16,0 6 0 0,-2 4 0 0,1 3 0 15,-1 0 0-15,-2 6 0 0,-5 3 0 0,-1 0-176 16,-3 5 48-16,-3 6 0 16,0-1-1264-16,-2 2-240 0,0 4-48 0,-2 2-16 15,0 4-1392-15,-2 1-288 0</inkml:trace>
  <inkml:trace contextRef="#ctx0" brushRef="#br0" timeOffset="3470.64">26667 16136 19343 0,'4'-5'1728'0,"1"-3"-1392"0,2 2-336 0,4-1 0 16,1-6 2672-16,2 2 464 0,0 1 80 0,3-4 32 16,1 0-1456-16,2 1-304 0,7-1-48 0,-1-1-16 15,0-2-624-15,0-4-128 0,1-3-32 0,-1-2 0 16,-4 0 0-16,-2-1-16 0,-7-5 0 0,-2 4 0 16,-5 0-16-16,-2 7 0 0,-4 4 0 0,-7 3 0 15,-3 6 96-15,-6 2 32 0,-5 4 0 0,-8 8 0 16,-6 5-368-16,-5 8-80 0,-2 6-16 0,-2 3 0 15,-2 7-64-15,5 5-16 0,6 1 0 0,6-1 0 16,8-1-192-16,8 1 128 0,8 0-128 0,8 0 0 16,8-2 128-16,8 0-128 0,7-1 0 0,9-2 144 0,5-1-144 15,7 0 0-15,4 0 144 0,3-1-144 0,5-2 0 16,6-1-208-16,3 1 16 0,5-3-13840 16,2 1-2784-16</inkml:trace>
  <inkml:trace contextRef="#ctx0" brushRef="#br0" timeOffset="3943.85">29237 14934 34959 0,'0'0'1536'0,"-9"-2"336"0,9 2-1488 0,-11 5-384 0,-1 9 0 0,1 4 0 0,-2 5 256 0,0 10-32 16,-2 2 0-16,0 12 0 0,-3 2 320 0,2 10 64 16,2 7 16-16,-4 4 0 0,-2 2-352 0,-1 3-64 15,1 3-16-15,0-5 0 0,0-6-192 0,0-6 144 16,1-5-144-16,3-4 128 0,0-6-128 0,2-7 0 15,2-3 0-15,0-3 0 16,-1-6-480-16,2-4-32 0,0-7 0 0,3-3 0 16,2-3-1664-16,6-10-352 0,0 0-64 0,-4-13-11232 0</inkml:trace>
  <inkml:trace contextRef="#ctx0" brushRef="#br0" timeOffset="4256.72">28758 15697 4607 0,'-4'-10'400'0,"4"10"-400"0,0 0 0 0,0 0 0 16,0-10 4896-16,0 10 896 0,14-3 176 0,5 2 48 15,3 3-3904-15,7 0-784 0,4-4-160 0,6 2-16 16,5 4-224-16,3 0-32 0,2-1-16 0,5-3 0 16,0 0-336-16,4 1-64 0,1 3-16 0,-7-4 0 15,-1-4 112-15,-8 1 32 0,-6 0 0 0,-5-1 0 16,-9 0 32-16,-3 3 16 0,-7 1 0 0,-13 0 0 16,0 0-128-16,-5 14-16 0,-7 3-16 0,-8 3 0 15,-8 4-128-15,-4 5-32 0,-3 4 0 0,-3 1 0 16,-3-1-208-16,5-1-128 0,7 0 160 0,6 0-160 15,7-2 0-15,7-4 0 0,5-1 0 0,8 0 0 16,5-4 176-16,5-1-176 0,4-5 192 0,6-2-192 16,6-5 512-16,5-3-16 0,1 0 0 0,5-10 0 15,4-4 64-15,0-4 16 0,2-2 0 0,-1-5 0 16,0-3-288-16,-5-4-48 0,-7-1-16 0,-4-8 0 0,-4 1-80 16,-8-2-16-16,-10-1 0 0,-8 2 0 15,-7 4-1344-15,-10 5-288 16,-8 4-48-16,-9 5-18432 0</inkml:trace>
  <inkml:trace contextRef="#ctx0" brushRef="#br0" timeOffset="10268.16">20245 19400 10127 0,'0'0'896'0,"0"0"-704"0,-7-5-192 0,7 5 0 16,-11-4 1472-16,11 4 256 0,-11-3 48 0,2 2 16 16,9 1-432-16,0 0-80 0,0 0 0 0,0 0-16 15,-9-4 192-15,9 4 32 0,-6-13 16 0,6 2 0 16,0-3-144-16,6-5-16 0,2-6-16 0,3 0 0 15,2-3-464-15,2-5-96 0,2-3 0 0,2-5-16 16,2-1-176-16,4-6-16 0,3-2-16 0,-2-2 0 16,0-1-160-16,2-5-16 0,-3 2-16 0,0 1 0 15,-3-6-352-15,0 3 0 0,1 6 0 0,-6 9 0 16,1 7 144-16,-6 5-144 0,-2 8 192 0,-3 5-192 16,0 4 0-16,-7 14 0 0,0 0 0 0,1 13 0 0,-1 6 0 15,-1 6 0-15,-7 7 0 0,-1 7 0 0,-1 8 0 0,-1 8 0 16,-2 2 0-16,-1 8 0 0,-1-4 0 0,1 3 0 15,-2-6 0-15,6-5 0 0,1-4 0 0,3-9 0 16,3-7 0-16,3-7 0 0,3-2 0 0,2-9 0 16,3-3 0-16,3-8 0 0,4-8 192 0,6-9 0 15,3-10-16-15,4-9 0 0,5-8 160 0,4-5 48 16,0-3 0-16,2-4 0 0,2-3-224 0,2-7-32 16,0-3-128-16,2-5 192 0,-2-5-192 0,0-2 144 15,-4 2-144-15,-2 6 128 0,-2 7-128 0,-2 7 0 16,-3 8 0-16,-3 10 128 0,-5 8-128 0,-5 7 0 15,-4 8 0-15,-3 8 0 0,-10 6 0 0,8 14 0 0,-2 5 0 16,-1 6 0-16,-5 8 0 0,-1 7 0 0,-3 6-160 0,0 6 160 16,-1 1 0-16,1 1 0 0,1-1 0 0,-1 2 0 15,1-1 0-15,1-3 0 0,0-5 0 16,1 0 0-16,1-6-192 0,1 0 48 16,1-3 16-16,0-6 0 15,3-3-1552-15,0-7-304 0,1-4-64 0,0-4-16 0</inkml:trace>
  <inkml:trace contextRef="#ctx0" brushRef="#br0" timeOffset="10631.09">21914 18576 26719 0,'0'0'2368'0,"-9"-5"-1888"0,-1 2-480 0,-3 2 0 0,-1 2 256 0,-3 5-64 15,-5 2 0-15,-2 6 0 0,-5 4 704 0,-1 3 144 16,1 0 32-16,0 7 0 0,1-1-544 0,0 3-96 16,0-3-32-16,8 1 0 0,2-6-16 0,6-2 0 15,6-4 0-15,5-2 0 0,3-1-160 0,7-7-32 16,5-2-16-16,5-4 0 0,3-4 224 0,3-2 48 16,3-7 16-16,5-3 0 0,3-4-112 0,0-1-32 15,-1-3 0-15,-2 0 0 0,-1 2-112 0,-2-3-16 16,-2 2-16-16,-5 4 0 0,-4 2 16 0,-5 5 16 0,-2 3 0 15,-5 4 0-15,-7 5-16 0,0 0 0 0,0 0 0 16,0 12 0-16,-1 4-192 0,0 1 128 0,-2 3-128 16,3 0 0-16,-2 0 0 0,2-1 0 0,2-1 0 0,2-1 0 31,3-3-1200-31,0-2-224 0,2-2-48 0,4-4-9408 0,3-6-1856 0</inkml:trace>
  <inkml:trace contextRef="#ctx0" brushRef="#br0" timeOffset="10805.75">22813 17724 22111 0,'-27'12'1968'0,"9"3"-1584"0,-2 12-384 0,1 3 0 0,-1 1 1440 0,-1 4 208 16,0 6 32-16,0 1 16 0,4 3-544 0,1 3-96 15,2 7-32-15,4 0 0 0,3 3-496 16,1-4-96-16,3-3-32 0,1 1 0 0,2-1-400 16,2-5 0-16,1-8-192 0,4 0 192 15,2-1-1984-15,0-4-288 0</inkml:trace>
  <inkml:trace contextRef="#ctx0" brushRef="#br0" timeOffset="11349.99">22486 18154 24879 0,'0'0'2208'0,"14"8"-1760"0,-2-3-448 0,5-3 0 16,4 0 496-16,3-2 16 0,4-2 0 0,2-7 0 16,2-1 544-16,4-4 112 0,1-1 32 0,-1-1 0 15,0-4-496-15,0 0-112 0,-1-2-16 0,1-2 0 16,1 0 0-16,-2-2 0 0,-2-6 0 0,0-3 0 15,-5 0-112-15,0-5-16 0,-1-8-16 0,-3-1 0 16,-2-5-112-16,-3 7 0 0,-3 4-16 0,-3 9 0 16,0 8 16-16,-4 7 16 0,-4 5 0 0,-1 6 0 15,-4 8-16-15,0 0 0 0,-7 7 0 0,-3 9 0 16,-4 7-320-16,-1 10 144 0,-2 9-144 0,1 4 0 16,-3 2 128-16,-2 7-128 0,-4 3 0 0,0 5 0 15,-3 2 0-15,0-1 160 0,-4-3-160 0,4-1 128 0,2-3 64 16,2-5 16-16,5-5 0 0,4-2 0 15,0-7 112-15,5-4 32 0,2-6 0 0,3-2 0 0,2-8 112 0,2-7 32 16,1-1 0-16,0-10 0 0,0 0-112 0,11-2 0 16,2-9-16-16,2 1 0 0,3-6-48 0,1-2-16 15,2-1 0-15,-1 0 0 0,0 1-304 0,-1 3 128 16,0 2-128-16,-5 5 0 0,0 1 0 0,-5 3 0 16,-9 4 0-16,10 1 0 0,-10-1 0 0,8 8 0 15,-2 2 0-15,0 2-144 0,-1-2 144 0,-2 2 0 16,1 1-144-16,0 0 144 0,1 1 0 0,0 0 0 15,2-5-144-15,-1 0 144 0,3-1 0 0,0 1 0 16,0-4 0-16,0 2 0 0,1-5-192 0,0 1 64 0,1-2 128 0,2 0-208 16,0-1-64-16,1-1-16 0,1 1 0 0,-2-1 0 31,2 0-400-31,-1-1-80 0,0 0 0 0,-1-2-16 16,-5 1-2384-16,3 0-480 15</inkml:trace>
  <inkml:trace contextRef="#ctx0" brushRef="#br0" timeOffset="11772.45">23817 18069 23039 0,'0'0'2048'0,"-9"6"-1648"0,-1 1-400 0,1-1 0 0,3 4 512 0,1-2 32 16,5-8 0-16,-4 11 0 0,4-11 480 0,1 13 112 15,4-5 16-15,3-2 0 0,2-1-192 0,3-2-16 16,2-2-16-16,1-2 0 0,1-3-224 0,1-3-64 16,0 0 0-16,1-3 0 0,0 2-176 0,0-3-32 15,-3-1-16-15,1-1 0 0,-3 1-144 0,-3-1-16 16,-1-1-16-16,-3-1 0 0,-3-2-64 0,-4 2-16 15,-3 0 0-15,-3 6 0 0,-6 1 32 0,-4 4 0 16,-5 2 0-16,-3 4 0 0,-2 9 0 0,-1-1 0 0,1 4 0 16,1 6 0-16,-3 4-192 0,3 5 0 0,0 3 0 15,8 0 0-15,4-2 0 0,5 2 0 0,5 0 0 16,3 0 0-16,5-7 0 0,5 2 0 0,3-3 0 16,0-1 0-16,5-3 0 0,4-3 128 0,3-5-128 0,-1-1 128 15,3-5-128-15,2-5-272 0,-1-1 64 0,5-2-11344 16,4-10-2272-16</inkml:trace>
  <inkml:trace contextRef="#ctx0" brushRef="#br0" timeOffset="12472.22">24707 17778 26719 0,'1'-10'2368'0,"-1"2"-1888"16,0 8-480-16,0 0 0 0,0 0 320 0,0 0-48 16,0 0 0-16,0 0 0 0,-9 14 272 0,-1 4 48 15,2 3 16-15,0 2 0 0,-4 8-288 0,3-1-64 0,-1 1-16 0,-1 1 0 16,-1-1 96-16,-1-3 32 15,1-1 0-15,0-3 0 0,2-1-64 0,1-5-16 0,2-4 0 0,1-1 0 16,3-2 144-16,3-11 16 16,0 0 16-16,0 0 0 0,0 0 176 0,14-6 16 15,3-5 16-15,4-4 0 0,3-5-80 0,1-4-16 0,3 1 0 16,2-1 0-16,-1-6-336 0,3 5-80 0,3-4-16 0,-2 6 0 16,-1 1-144-16,-3 3 0 0,-3-1 0 0,-2 6 128 15,-3 2-128-15,0 7 0 0,-3 0 0 0,-3 5 0 16,-1 4 0-16,-4 1 0 0,-2 3 0 0,-3 6 0 15,-4 1-160-15,-4 3 160 0,-2 1 0 0,-2 0-144 16,-3 0 144-16,-2-1 0 0,-2-2 0 0,1 1 0 0,-1-1 0 16,2 0 0-16,0-6 0 0,2-1 0 15,2-5 0-15,8-4 0 0,0 0 0 0,0 0 0 0,0 0 0 0,0 0 128 16,14-12-128-16,6 2 0 0,2-3 160 0,5 3-32 16,4-3-128-16,0 3 192 0,2 0-192 0,-2 0 0 15,-4 4 0-15,-2 0 0 0,-1 3 0 0,-2 3 0 16,-4 3 0-16,-3 3 0 0,-2 0 0 0,-2 5 0 15,-2-1 0-15,-1 4 0 0,-1 4 0 0,0 0 0 16,-4-3 0-16,0 2 0 0,-1 1-160 0,2-1 32 16,1 0 0-16,0-2 0 15,0-2-1264-15,2-2-240 0,3 0-48 16,-1-8-14240-16</inkml:trace>
  <inkml:trace contextRef="#ctx0" brushRef="#br0" timeOffset="12853.91">26045 17843 26719 0,'0'0'1184'0,"-7"-9"240"0,-1 1-1136 0,-2 1-288 0,0 1 0 16,-2 4 0-16,-2 3 1888 0,0 0 320 0,-5 3 64 0,0 5 16 15,-5 0-2112-15,0 5-432 0,-3 4-64 0,-1 0-32 16,-2 2 352-16,1 2 240 0,6 2-48 0,1-3 0 15,3-2-16-15,5 0-16 0,3-2 0 0,9-2 0 16,6-2-160-16,4 0 192 0,3-1-192 0,3-5 192 16,4-3 64-16,5-4 0 0,2-3 16 0,3-2 0 0,1-5 64 15,2-2 16-15,-1-3 0 0,2-1 0 0,-4 3-64 16,0-2-16-16,-4-5 0 0,-1 5 0 0,-2 1-16 16,-5 2 0-16,-3 0 0 0,-4 4 0 0,-9 8 0 0,0 0 0 15,0 0 0-15,0 0 0 0,0 0-256 0,0 0 128 16,0 14-128-16,-4-2 0 0,1 1 0 0,1-1 0 15,-1-2 0-15,3 3 0 0,1 1 0 0,2-4 0 16,1 1 0-16,3-1 0 16,7-4-432-16,0-3-32 0,5-3-16 0,7-3 0 15,2 0-1776-15,4-5-368 0,2-1-64 0</inkml:trace>
  <inkml:trace contextRef="#ctx0" brushRef="#br0" timeOffset="13073.21">27043 17033 26079 0,'0'0'1152'0,"-7"-6"256"0,-1 3-1136 15,-1 2-272-15,-2 3 0 0,-3 6 0 0,-4 7 800 0,-1 6 96 16,-3 7 32-16,-1 3 0 0,-1 5-160 0,0 2-16 16,1 1-16-16,1 8 0 0,2 1-192 0,1 2-32 0,1 1-16 0,2 4 0 15,0-2-272-15,2 1-48 0,1-4-16 0,1 1 0 16,4-4-160-16,1-2 0 0,3-7 0 0,1-4 0 15,1-4-704 1,1-4-128-16,-6-8-32 0,2-5-13552 0</inkml:trace>
  <inkml:trace contextRef="#ctx0" brushRef="#br0" timeOffset="13329.48">26560 17663 23039 0,'0'0'2048'0,"5"-7"-1648"15,3 0-400-15,2 0 0 0,4 2 608 0,1 1 32 16,4-5 16-16,5 4 0 0,6 1 192 0,0-1 48 15,-1-5 0-15,2 6 0 0,-1-2-432 0,1 1-80 16,-2 0 0-16,-1-1-16 0,-2 0-176 0,-2 0-48 16,-3-2 0-16,0 4 0 0,-4-1-144 0,1 0 0 15,0-2 0-15,0 1-176 16,-3 3-864-16,-1-2-176 0,0 1-48 0,-2 2 0 16,0 1-592-16,-2 2-128 0,-10-1-32 0,11 6 0 15,-11-6 1104-15,10 7 208 0,-3-2 64 0,-2 7 0 0,-1-2 640 0,-1 3 224 16,-2 1 0-16,0 1 0 0,-1 4 496 0,-1 0 112 15,-3-1 0-15,-2 1 16 0,2 1 112 0,-4 3 32 16,0 4 0-16,-3-3 0 0,1 4-416 0,-2-1-64 0,0 3-32 16,-1-5 0-16,1 3-288 0,0-3-48 0,1 0-16 0,3-3 0 15,6-2-128-15,-2-2-224 16,3-3 48-16,1-15-11104 0</inkml:trace>
  <inkml:trace contextRef="#ctx0" brushRef="#br0" timeOffset="14022.06">28111 17446 21183 0,'-5'-6'1888'0,"-2"2"-1504"0,7 4-384 0,-10-6 0 16,-1 0 960-16,-3 4 112 0,-4 1 16 0,-4 2 16 15,-3 1 400-15,-5 4 80 0,-2 2 16 0,-3 6 0 0,0 3-576 0,-5 1-128 16,-1 1 0-16,1 1-16 0,2 1-80 16,4 3-16-16,3 2 0 0,8-3 0 0,5 3-240 0,7-2-48 15,3-1-16-15,7 2 0 0,5-2-160 0,2 0-16 16,4 4-16-16,7-5 0 0,6 0-64 0,6-2-16 15,5-2 0-15,5-3 0 0,0-2-64 0,5-5-16 16,1-1 0-16,2-3 0 0,1-4-128 0,-3-2-144 16,-3-5 144-16,-3 1-208 15,-1 0-2176-15,-3-6-432 0</inkml:trace>
  <inkml:trace contextRef="#ctx0" brushRef="#br0" timeOffset="14414.7">28945 17328 30175 0,'-14'-10'1344'0,"6"6"256"0,-2 1-1280 0,-3 1-320 15,-3 1 0-15,-3 2 0 0,-5 1 496 0,-4 3 16 0,2 4 16 0,-1 0 0 16,1 5-96-16,-2 3-32 0,0 2 0 15,0 2 0-15,0 2-128 0,2 1-16 0,4 1-16 0,-1 6 0 16,6-3-16-16,6-1 0 0,6-3 0 0,5-1 0 16,3-3-16-16,6-4 0 0,4-7 0 0,2-3 0 15,3 2 336-15,2-7 64 0,1-1 16 0,0-4 0 16,6-5-112-16,2 0-32 0,2-5 0 0,-2 0 0 16,-1-2-160-16,-1-2-16 0,-2-2-16 0,7-7 0 0,-4-2-64 0,-1-3-16 15,-3 1 0-15,-3 3 0 0,-3 4-64 0,-1 1-16 16,-5 4 0-16,-1 4 0 0,-4 5 32 0,-2 1 0 15,-5 9 0-15,0 0 0 0,0 0-160 0,-4 10 0 16,-1 3 0-16,0 5 0 0,0 2 0 0,1 2 0 16,2-2 0-16,2 4 0 0,2 2 0 0,4-2 0 15,1 2 128-15,5-1-128 0,3 0 0 0,1-1 0 16,2-4 0-16,4-1 0 0,2-2 0 0,4 0 0 16,2-5 0-16,2-3 128 0,0-3-128 0,1-2 0 15,-1-8 0-15,-2 2 128 16,-2-2-448-16,-2 0-80 0,-2-5-32 0,-4 2 0 15,-3-6-2560-15,-6 2-512 0</inkml:trace>
  <inkml:trace contextRef="#ctx0" brushRef="#br0" timeOffset="14621.58">27794 16800 44223 0,'-53'-35'1968'0,"19"16"400"0,-3 7-1904 0,5 1-464 0,8 2 0 0,5 5 0 15,5 4 192-15,6 4-64 0,8-4-128 0,2 9 192 16,4-2-192-16,4 4 0 0,1 3 0 0,3-3-160 16,3 2-992-16,0 1-208 0,-2-2-48 0,1-3-16912 15</inkml:trace>
  <inkml:trace contextRef="#ctx0" brushRef="#br0" timeOffset="16435.61">23939 19064 28559 0,'-13'-21'2544'0,"6"9"-2032"16,-2 4-512-16,1 1 0 0,1 2 528 0,-1 5 16 15,-1 0 0-15,1 4 0 0,1 1 128 0,0 4 32 16,1 3 0-16,0 5 0 0,-3 2-272 0,0 5-48 16,0 8-16-16,1 1 0 0,0 0-48 0,1 0 0 15,3 1 0-15,2 1 0 0,-1-1-32 0,2 1-16 16,2 2 0-16,3-4 0 0,-4-1-80 0,3-5-32 15,2 2 0-15,0-6 0 0,1-3-16 0,2-3 0 16,1-3 0-16,-2-3 0 0,0-6 160 0,5-1 16 16,2-4 16-16,4-4 0 0,4-5 208 0,3-3 32 0,3-7 16 15,3-7 0-15,2 0-64 0,-2-6-16 16,0-4 0-16,-2 1 0 0,-1-4-128 0,-1-1-16 16,-2-6-16-16,-2 3 0 0,-1-3-192 0,-2 5-32 15,-1 1-128-15,-2 7 192 0,-5 0-192 0,1 5 0 16,-1 9 0-16,-4 3 0 0,1 5-176 0,-4 1-128 0,-2 5-16 0,-3 5-16 31,0 0-2560-31,0 0-512 0,0 0-112 0</inkml:trace>
  <inkml:trace contextRef="#ctx0" brushRef="#br0" timeOffset="16708.09">24725 19260 27647 0,'0'0'2448'0,"0"0"-1952"15,0 0-496-15,0 0 0 0,0 0 896 0,0 0 96 16,0 0 16-16,14-1 0 0,1-3 224 0,1-4 48 16,2-2 16-16,1-1 0 0,2 0-688 0,-2 0-144 15,-3-6-16-15,-1 1-16 0,-2-1-80 0,-1 0-16 16,-3-1 0-16,-3-1 0 0,-4 1 112 0,-2 0 32 16,-3-1 0-16,-5 3 0 0,-3 0 0 0,-5 5 0 15,-3 2 0-15,-5 6 0 0,-5 2-176 0,-2 5-48 16,-2 7 0-16,-1 2 0 0,-2 4-256 0,2 0 128 15,0 4-128-15,4 2 0 0,5 0 0 0,6 2 0 16,5 4 0-16,4-3-192 0,7 0 192 0,7-3-144 16,5 0 144-16,5 1-128 0,5-3-224 0,5-4-32 15,3 1-16-15,3-3 0 16,3-2-1008-16,0-1-192 0,-2-2-32 0,1-5-16 16,0-1-2032-16,-1-2-416 0</inkml:trace>
  <inkml:trace contextRef="#ctx0" brushRef="#br0" timeOffset="17077.74">25614 18882 31263 0,'-28'9'1392'0,"12"4"272"0,1 5-1328 0,-3 1-336 16,-2 2 0-16,0 6 0 0,1 1 1008 0,3 4 128 0,1 4 16 0,1-3 16 15,1 1-256-15,3-1-48 0,0-6-16 0,1-1 0 16,1-3-352-16,3-4-80 0,2-2-16 0,2-6 0 0,1-3-32 0,0-8-16 16,0 0 0-16,0 0 0 0,9 2 176 0,1-4 48 15,3-5 0-15,2-5 0 0,2-6-128 0,2-2-32 16,2-5 0-16,2-1 0 0,1-5-176 0,2 0-48 16,2-3 0-16,1 0 0 0,2-3-192 15,-1 3 176-15,-1 0-176 0,-2 3 160 0,-2 6-160 0,0 3 0 16,-5 7 0-16,-1 1 0 0,-2 1 0 0,-2 8 0 15,0-1 0-15,-2 4-176 16,-2 2-1104-16,1 4-208 0,-5 1-48 0,3 3-11040 16,-1 3-2208-16</inkml:trace>
  <inkml:trace contextRef="#ctx0" brushRef="#br0" timeOffset="17455.86">26849 18785 23951 0,'1'-18'2128'0,"-1"11"-1696"0,0 7-432 0,0 0 0 16,-10-9 1344-16,-3 3 176 0,-5 2 32 0,-5 1 16 15,-3 1 48-15,-7 2 16 0,-7 2 0 0,1 1 0 16,-4 2-560-16,2 7-112 0,2 2-32 0,3-1 0 15,5-1-272-15,6 3-48 0,-2 2-16 0,7 0 0 16,5-5-208-16,3 2-64 0,3 0 0 0,6 0 0 0,3-1-192 16,3 1-128-16,4-1 160 0,4-1-160 0,3-3 256 0,4 1-64 15,2-2 0-15,4 3 0 0,2-2-32 0,-2 3-16 16,0 0 0-16,-3 1 0 0,0 2-144 0,-3 3 0 16,-4-4 0-16,-3 3 0 0,-4 1 0 0,0 1 0 15,-4-3 128-15,-3 1-128 0,-4-2 192 0,-2-1 16 16,-6-1 0-16,-2-2 0 0,-3-3 112 0,-5-1 0 15,-2-3 16-15,-2-1 0 0,0-1-144 0,-5 1-48 16,2-2 0-16,0-2 0 0,-1-1-144 0,2-1 0 16,2-2 0-16,3-2 0 15,5 3-912-15,7 1-272 0,4-2-48 0,7 5-16 16,7-11-2336-16,5 0-480 0</inkml:trace>
  <inkml:trace contextRef="#ctx0" brushRef="#br0" timeOffset="17769.33">27620 18707 20271 0,'0'0'896'0,"0"0"192"0,0 0-880 0,0 0-208 0,-10-3 0 0,0 6 0 0,-3 2 2624 0,-2 8 496 16,-5 5 80-16,-3-1 32 0,0 4-1296 0,-3 2-256 15,4 2-48-15,0 2-16 0,0 1-672 0,1-3-144 16,-2 3-32-16,1-1 0 0,3 2-464 0,1-2-112 16,2-2 0-16,1-2-16 0,2 1-176 0,1-1 0 15,-2-4 0-15,4-2 128 0,4-1-128 0,1-2-272 16,1 0 64-16,4-1 16 15,0-13-1648-15,8 11-320 0,2-4-64 0,4-1-13552 0</inkml:trace>
  <inkml:trace contextRef="#ctx0" brushRef="#br0" timeOffset="18388.88">28378 18722 18431 0,'0'0'1632'0,"-12"-6"-1312"0,0 2-320 15,-5 3 0-15,-3 2 1920 0,-8 3 320 0,-4 2 64 0,-1 3 16 16,-1 5-880-16,2 3-176 0,3 0-48 0,2 5 0 16,3 3-320-16,2 0-80 0,4 0-16 0,6 2 0 15,3-4-432-15,5-1-96 0,3-1-16 0,3-1 0 16,3-2 32-16,6-3 0 0,3-5 0 0,3 1 0 15,4-5 160-15,2-2 48 0,1-3 0 0,4-1 0 0,3-3 80 0,0-2 0 16,2-1 16-16,-4-5 0 0,0-3-144 0,-6-2-48 16,-2 1 0-16,-2 0 0 15,-1-6-32-15,-2 0-16 0,-2-2 0 0,-2-1 0 0,-5-2-32 0,-2 2-16 16,-2-4 0-16,-3 4 0 0,-4 3-304 0,-1 4 0 16,-1 2-128-16,-3 2 128 0,-2 5 0 0,3 1 0 15,8 7 0-15,-8-4 0 0,8 4-128 0,0 0 128 16,0 0 0-16,0 0-144 0,0 0 144 0,15-1-160 15,6-1 160-15,3 1-160 0,1 1 160 0,4-1 0 16,3-2 0-16,4-2-128 0,-1 0 128 0,2 1 144 16,-3 1-16-16,0 0-128 0,-3-1 0 0,-3 3 0 15,-2 2-160-15,-3 1 160 0,-6 0 0 0,0 1 0 16,-6-1 192-16,-1 2-64 0,-4 9 96 0,-3-3 16 0,-3 1 0 16,-1 3 0-16,0 0-16 0,-3 5 0 15,-1 3 0-15,-1-3 0 0,-1 0-224 0,1-1 176 16,0 1-176-16,-1 0 160 0,2-4-160 0,0 2 0 15,1-3 0-15,3-3 128 0,1 1-128 0,0-12 0 0,1 8 144 0,-1-8-144 16,7 9 0-16,0-5 144 16,2 0-144-16,1 1 0 0,2-4 0 0,-1 2 0 15,2-2 0-15,-2-1-144 16,1 0-304-16,-2 1-48 0,-10-1-16 0,11 2 0 16,-11-2-1008-16,13 1-208 0,-2 0-32 0,0 2-16 15,-1 2-496-15,0-1-96 0,-10-4-32 0,10 6-11744 0</inkml:trace>
  <inkml:trace contextRef="#ctx0" brushRef="#br0" timeOffset="18819.41">27793 18329 38815 0,'-9'-20'1728'0,"7"9"336"0,2 11-1648 0,4-12-416 0,-1 3 0 0,1-1 0 16,-4 10 192-16,0 0-32 0,9-5-16 0,1 3 0 0,0-1-144 0,3 2 160 16,1 1-160-16,3 1 160 15,2 2-1264-15,1-1-256 0,0 2-48 0,1 5-16 0</inkml:trace>
  <inkml:trace contextRef="#ctx0" brushRef="#br0" timeOffset="19552.93">28889 18800 7359 0,'0'0'656'0,"-9"2"-528"0,-2-2-128 0,-1-1 0 0,-1 2 2080 0,-1-1 384 15,0-1 80-15,2 0 16 0,-1 1-896 0,4-1-160 16,9 1-32-16,0 0-16 0,-9-3 16 0,9 3 0 16,0 0 0-16,0 0 0 0,0 0-256 0,0-11-64 15,5 2 0-15,4-2 0 0,4 4-208 0,2-3-48 16,2 3-16-16,2-4 0 0,2-1-160 0,5-2-16 16,2-1-16-16,1-1 0 0,1-2-160 0,2 1-16 15,0 1-16-15,2 2 0 0,2 2-112 0,-2 2-32 16,-1 4 0-16,0 2 0 0,-1-1-96 0,-1 4-32 15,-3 2 0-15,0 2 0 0,-7 2-32 0,-2 0-16 16,-4 6 0-16,-3 1 0 0,-6 3 16 0,-2 4 0 16,-4 3 0-16,-2 2 0 0,-4-1-192 0,0 3 128 15,-2-2-128-15,2 2 128 0,-1 2-128 0,1-4 128 0,3 1-128 16,1-2 128-16,5-1-128 0,2-2 0 16,1-1 0-16,3 0 0 0,4 2 128 0,1-4-128 0,4-3 128 15,-1 0-128-15,5-2 0 0,1-5 0 0,-1 2 128 0,-2-5-128 31,-1 0-1680-31,-4 0-368 0,-2 0-80 0,-13-4-14800 0</inkml:trace>
  <inkml:trace contextRef="#ctx0" brushRef="#br0" timeOffset="25094.08">18204 17482 5519 0,'2'-10'496'0,"0"2"-496"16,3 0 0-16,-5 8 0 0,3-189 3264 0,-3 372 544 16,4-191 112-16,-4 8 32 0,0 0-2352 0,4-6-448 15,-3-2-112-15,-1 8-16 0,0-6-432 0,0 6-80 16,0 0-32-16,0 0 0 0,-3-9 32 0,-1 0 16 15,0 3 0-15,-2-2 0 0,2 3-272 0,-3 1-64 16,-1-2-16-16,-1-2 0 0,0 3 80 0,-1-4 32 16,-4 3 0-16,-2-4 0 0,0 2 80 0,-2-2 16 0,-1 2 0 0,-1-2 0 15,-3 3-16-15,-1-4 0 0,-2 5 0 16,-4-3 0-16,-6 3-112 0,-2-1-32 0,-3-3 0 0,1 4 0 16,3-3-32-16,-3 3-16 0,2-5 0 0,-1 5 0 15,-3 4 16-15,0-1 0 0,-1 1 0 0,-3 2 0 16,-4-4-192-16,-3 2 0 0,-4 0 144 0,1-2-144 15,0 0 0-15,-1-1 128 0,-3 1-128 0,-1 3 0 16,-3 2 0-16,-4-1 144 0,-5-1-144 0,3 0 0 16,2 0 0-16,-1-1 0 0,0 4 0 0,-2-1 0 15,-5 0 0-15,-2-1 0 0,1-2 0 0,-1 2 0 16,0-2 0-16,0 2 0 0,-1 0 0 0,-2 0 0 16,-4 0 0-16,2 0 0 0,2-1 160 0,-2 1-160 15,-2 3 176-15,-7-1-48 0,-2 1-128 0,2-1 192 16,0 1-192-16,2 1 144 0,-2 1-144 0,-2-2 128 0,-4 0-128 15,6 1 0-15,-1-3 144 0,-3 3-144 0,-1 0 0 0,-3-1 0 16,-1-4 0-16,0 4 128 0,1 3-128 0,-2-3 0 16,-6-2 0-16,4-1 0 0,1-1 0 0,5 1 128 15,-1 2-128-15,0-2 0 0,-3-2 128 0,4 2-128 16,3-2 128-16,-4 1-128 0,-2 1 160 0,2-2-32 16,1-4-128-16,0 3 192 0,2 1-48 0,-6 0-16 15,-6-2 0-15,0 2 0 0,1-4-128 0,0 5 160 16,-3 1-160-16,-1-1 160 0,1-2-32 0,2 3-128 15,0 3 192-15,0-2-64 0,-2-5-128 0,3 2 192 16,6 1-192-16,-1-1 192 0,0 2 16 0,2-2 16 16,0-5 0-16,2 4 0 0,1 0-32 0,-3 2 0 15,-5-3 0-15,2-2 0 0,4-1-192 0,-2 2 176 16,-4-1-176-16,1 2 160 0,-3 1-160 0,3 3 160 16,1 0-160-16,-4 2 160 0,-3 0-160 0,2 1 0 0,2 1 144 0,5 1-144 15,0-3 0-15,3 1 144 0,0-1-144 0,4 0 0 16,4-1 192-16,1 1-192 0,-1 5 192 0,2-6-192 15,2-1 128-15,2 0-128 0,0 0 0 0,3 0 0 16,-1 0 144-16,0-3-144 0,2-3 0 0,1 2 144 16,-1 0-144-16,5 3 0 0,1 0 0 0,-5 1 0 15,-9-1 0-15,7 1 0 0,3 0 128 0,-3 2-128 16,4 1 0-16,-3 1 0 0,-3-2 0 0,3 3 0 16,2-1 0-16,3-1 0 0,2 0 0 0,1 1 0 15,5 3 0-15,-2-5 0 0,-1 1 0 0,2-1 0 16,2-2 0-16,1 0 0 0,3 0 0 0,1 3 0 15,1 1 128-15,-5-1-128 0,-4 0 0 0,-1-2 128 16,2 2-128-16,0 0 0 0,-3 5 0 0,1-2 0 0,0 5 0 0,-3-2 0 16,-5 2 0-16,3-3 0 0,1 2 128 0,5 0-128 15,0 3 0-15,-2 1 128 0,-2-2-128 0,1-1 0 16,-1 0 0-16,2 2 128 0,5-2-128 0,3 2 0 16,2 0 0-16,-2-3 128 0,0 2-128 0,-3 2 0 15,-1-3 0-15,3 1 128 0,1 4-128 0,1-1 0 16,-1 1 0-16,-2 0 0 0,-3 0 0 0,1 1 0 15,0-2 0-15,0 3 0 0,4 1 0 0,3 2 0 16,2 1 0-16,1-2 0 0,-1-1 0 0,1 0 0 16,2-1 0-16,0-1 0 0,1-1 0 0,3 1 0 15,4 1 0-15,1-1 0 0,-1 1 0 0,3 2 0 16,2-2 128-16,0 3-128 0,-1 0 0 0,0 2 0 0,-2 1 0 16,4-1 128-16,5 0-128 0,-1 4 0 0,0-4 0 15,3 5 0-15,2-2 0 0,1 5 0 0,1-1 0 16,1-1 0-16,4 2 0 0,1-3 0 0,1 1 0 0,4 0 0 15,3-3 0-15,1 3 0 0,1-1 0 0,-2 3 0 16,5 0 0-16,1 1 0 16,2 0 0-16,2 2 0 0,2 2 0 0,3 1 0 0,2-2 0 0,1 1 0 15,2 3 0-15,3-2 0 0,0-1 0 0,2-1 0 16,0-2-128-16,2 3 128 0,0 3 0 0,1 1 0 16,2 0 0-16,2 7 0 0,0-1 0 0,4 2 0 15,5-4 0-15,1 0 0 0,5 3 0 0,1-2 0 16,6-2 0-16,6 1 0 0,6 0 0 0,4 1 0 15,6 2-128-15,0-5 128 0,-4-2 0 0,1-1 0 16,0-2 0-16,4-4 0 0,2-1 0 0,0-3 0 16,3-5 0-16,-2-1 0 0,-5 0 0 0,2-3 0 0,1-1 0 15,0 2 0-15,1 2 0 0,5-2 0 0,3-2 0 0,0 2 0 16,-1 0 0-16,2 0 0 0,3-1 0 0,3-1 0 16,2 0 0-16,0 0 0 0,-2 4 0 0,-2-6 0 15,-2-1 128-15,2-3-128 0,1-1 0 0,5-1 0 16,2-2 0-16,-2-4 128 0,-4-3-128 0,1 1 0 15,0-3 0-15,4-2 128 0,4 0-128 0,-3 2 0 16,-3-1 0-16,0 1 0 0,2-2 0 0,4 1 128 16,3 1-128-16,-4 1 128 0,-4 2-128 0,-1-1 0 15,2 2 0-15,4-1 0 0,5-1 0 0,-2 0 0 16,-2 1 0-16,-1 0 0 0,1-1 0 0,6 1 0 0,5-3 0 16,-2 0 0-16,-6 0-128 0,1-3 128 0,-1 1 0 15,6 3 0-15,4 0 0 0,-4 2 0 0,-4-3 0 0,0 0 0 16,1 3 0-16,1-1 0 0,5-1 0 0,-1 2 0 15,-5-1 0-15,5 1 0 0,-1 1 0 16,1-3 0-16,-1 2 0 0,-2-2 0 0,2 0 0 0,3-1 0 16,3 1 0-16,-2 2 0 0,-6 1 0 0,6 1 0 15,1-1 0-15,-1-2 0 0,-2 2 0 0,-1 0 0 16,-1 2 0-16,4 1 0 0,3 3 0 0,-2-4 0 16,-5 0 0-16,-1 3 0 0,4-2 0 0,1 2 0 15,2-4 0-15,-1 1 0 0,-2 2 0 16,3-3 0-16,4 4 0 0,-1-4 0 0,-4 0 0 0,2 1 0 15,-1-2 0-15,7-1 0 0,-2 0 0 0,2 1 0 16,-3-1 0-16,4 2 0 0,3 1 0 0,-1 0 0 16,-6 1 0-16,3-2 0 0,5 1 0 0,-3 2 0 0,-2-3-128 15,-1 5 128-15,4-3 0 0,-3 1 0 0,6-1 0 0,-3-2 0 16,-4 1 0-16,3 1 0 0,8-1 0 0,-4 3 0 16,-5-4 0-16,2 4 0 0,3-3 0 0,-2-1 0 15,-4 3 0-15,-1-3 0 0,-2 0 0 0,1 3 0 16,3-3 0-16,-3 1 0 0,-5 3 0 0,3-3 0 15,3 2 0-15,-6-2 0 0,-4-1 0 0,-4 3 0 16,-2-3 0-16,4 3 0 0,1-1 0 0,-3 0 0 16,-4 2 0-16,-1-4 0 0,2 0 0 0,0-3 0 15,1 3 0-15,-1-1 0 0,-6-2 0 0,1-1 0 16,4-2 0-16,-2-1 0 0,-1 2 0 0,-3 0 0 0,-3-4 0 16,-2 1 0-16,-2-1 0 0,0 0 128 0,5 3-128 15,-4-2 0-15,-3-1 0 0,-2-1 0 0,-1-1 0 0,0 0 0 16,1-5 0-16,-3 1 0 0,0-1 128 0,-1-4-128 15,-4 2 0-15,-2-2 0 0,-2-3 0 16,0 1 0-16,0 3 0 0,-2-2 0 0,-3-3 0 0,-8 0 128 16,-4-3-128-16,-1 2 0 0,-3-1 144 0,-2 2-144 15,-2-1 0-15,-2 0 128 0,-3-1-128 0,-1-2 0 16,1 1 0-16,-3-1 144 0,0-4-144 0,-1 2 0 16,-2-1 144-16,-2-1-144 0,-1-3 0 0,-2-1 144 15,-3 0-144-15,0-2 0 0,-1 0 0 0,-3 1 128 16,-2-1-128-16,1 0 0 0,-4-7 0 0,-1 2 0 15,-3-3 0-15,-2-2 0 0,-3-6 0 0,-1-3 0 16,-1-4 0-16,-2-2-144 0,2-3 144 0,-3 2-160 16,0-5 160-16,-2-6 0 0,-3-2 0 0,-1-6 0 0,-3-6 0 0,1 3 0 15,-5-3 0-15,0 1 0 0,-4-2 0 0,-2 0 176 16,-4 0-176-16,-1 5 192 0,-3 1 112 0,-1 4 16 16,1 3 16-16,-1 2 0 0,1 4-48 15,-5 1-16-15,1-3 0 0,-2 9 0 0,-3 0-272 0,0 7 128 16,-2 4-128-16,-4-2 0 0,-5 4 0 0,-2 6-256 15,-2 4 32-15,2 4 0 16,3 7-1552-16,0 3-304 0,2 7-64 0,6 2-15408 0</inkml:trace>
  <inkml:trace contextRef="#ctx0" brushRef="#br0" timeOffset="35104.8">6207 15458 11055 0,'0'0'976'0,"0"0"-784"15,0 0-192-15,0 0 0 0,0 0 1168 0,0 0 192 16,-4-6 48-16,4 6 0 0,0 0-160 0,0 0-32 16,0 0 0-16,0 0 0 0,0 0-544 0,0 0-112 15,0 0-32-15,8 10 0 0,-2 0 80 0,2 3 16 16,2 0 0-16,1 6 0 0,2 5 16 0,1-3 16 15,1 1 0-15,1 3 0 0,-4 1-176 0,2 3-32 16,-1-2-16-16,-2 1 0 0,3-4-112 0,-1 3-32 16,0-3 0-16,-2 0 0 0,1 0-96 0,-1-2-32 0,-2-3 0 15,0 1 0-15,-5-1-160 0,1-1 128 0,0-4-128 0,0-3 128 16,0-1-128-16,0-1 0 0,-5-9 0 0,6 7 128 16,-6-7-384-16,0 0-64 0,7 4-32 0,-7-4-8480 15,0 0-1712-15</inkml:trace>
  <inkml:trace contextRef="#ctx0" brushRef="#br0" timeOffset="35442.41">6722 15405 15663 0,'-2'-17'1392'0,"2"11"-1120"0,0 6-272 0,0 0 0 16,0-10 1408-16,0 10 208 0,0 0 48 0,0 0 16 15,0 0 112-15,0 0 32 0,-8-4 0 0,-1 5 0 16,0 6-752-16,0 0-160 0,-1 7-16 0,-2 0-16 0,-2 1-240 0,-2 6-64 16,-3 3 0-16,0 1 0 0,-2 6-16 0,-2 1-16 15,0-3 0-15,-3 4 0 0,-3 4-32 0,-2 2 0 16,-1-2 0-16,1 0 0 0,-3-3-112 0,3-2-16 16,-1 1-16-16,3-3 0 0,-1 0-128 0,5-5-32 15,2-1 0-15,2 2 0 0,0-5-208 0,2 0 176 16,1-4-176-16,4 0 160 0,4-2-160 0,4-2 0 15,1-7 0-15,5-6 128 0,0 0-128 0,0 0-144 16,6 8 144-16,4-4-208 16,2-7-480-16,3-1-80 0,5-1-32 0,3-5 0 15,5-4-2160-15,4-6-432 0</inkml:trace>
  <inkml:trace contextRef="#ctx0" brushRef="#br0" timeOffset="35734.75">7444 15245 21183 0,'0'0'1888'15,"0"0"-1504"-15,0 0-384 0,-8-5 0 0,-1 2 256 0,-1 3-32 0,-3 3 0 0,-3 4 0 16,-5 3 976-16,-1 7 192 0,-1 1 32 0,-3 1 16 15,-2 1-560-15,2 9-112 0,-1 1-32 0,0 1 0 16,-2 1 32-16,4 4 16 0,0 2 0 0,1 1 0 16,0-1-240-16,2 2-48 0,2-3-16 0,2-1 0 0,3 0-288 0,2-2-48 15,4-3-16-15,-2-2 0 0,2-3-128 0,3-1 0 16,2-3 0-16,3-3 128 0,1-2-128 16,5-1 0-16,4-5 0 0,1-1 0 15,1-1-688-15,5-5-16 0,3-4 0 0,4-1-9168 16,2-3-1840-16</inkml:trace>
  <inkml:trace contextRef="#ctx0" brushRef="#br0" timeOffset="36100.96">7625 15519 21183 0,'-16'-5'944'0,"5"4"192"0,-1 3-912 0,-4 3-224 0,-6 1 0 16,-3 6 0-16,-3 7 1152 0,0 0 192 15,2 0 48-15,12-8 0 0,-1 3-240 0,0 2-32 16,-1 3-16-16,2 1 0 0,3 0-448 0,2 0-80 16,3-1-32-16,2-4 0 0,4 6-112 0,2-7-32 15,4 0 0-15,4-1 0 0,4-4 112 0,5 0 32 16,2-5 0-16,7-1 0 0,3-5 112 0,27-3 32 16,-7-1 0-16,-5-6 0 0,-5-1-128 0,-5-1-32 0,-5 3 0 15,-2-5 0-15,-2-2-32 0,-5-2-16 0,-5-2 0 0,-1-2 0 16,-4 1-80-16,-3 0-16 0,-4-3 0 0,-3 8 0 15,-4-1-144-15,-2 5-48 0,-2 1 0 0,-2-1 0 16,-2-1-192-16,-1 2 0 0,-4 3 128 16,-2-2-128-16,-1 5-240 0,-5-3-80 0,1 3-32 0,1 1 0 15,2 2-1760-15,3 4-368 16,2 0-64-16,2 0-13808 0</inkml:trace>
  <inkml:trace contextRef="#ctx0" brushRef="#br0" timeOffset="36434.69">7981 15086 18431 0,'0'0'1632'0,"0"0"-1312"16,11-2-320-16,-5 1 0 0,2 0 1488 0,2 3 240 16,2 1 32-16,2 3 16 0,0 1-320 0,0 5-64 15,2 1-16-15,-1 2 0 0,0 10-416 0,4 8-96 16,0 0-16-16,-1 6 0 0,-3 2-144 0,-1 2-48 15,-4 4 0-15,-2 3 0 0,-3-5-16 0,-2 2 0 0,-3 2 0 0,-3-5 0 16,-2 3-80-16,-3-5-32 16,-2-3 0-16,-1 0 0 0,-3-1-48 0,0-5-16 15,-6 0 0-15,0-3 0 0,3 1-208 0,-4-4-32 16,0 2-16-16,-11 5 0 0,4-10-208 0,14-11 144 16,0-3-144-16,1 0 128 15,2-3-1200-15,1-1-240 0,2-3-48 0,3-2-10272 0,5-1-2048 16</inkml:trace>
  <inkml:trace contextRef="#ctx0" brushRef="#br0" timeOffset="36706.8">9052 15484 16575 0,'-18'-6'1472'0,"8"4"-1168"16,-2-1-304-16,3 1 0 0,9 2 1456 0,0 0 224 15,-6-3 48-15,6 3 16 0,0 0 112 0,8-10 0 0,6 3 16 0,6-4 0 16,4 1-624-16,5-1-128 0,4 3-32 0,3-2 0 15,2 0-480-15,2 1-96 0,-1 3-32 16,-1-1 0-16,-1 2-336 0,-1 4-144 0,-3-2 128 0,-4 2-128 16,-4 1 0-16,-4 1 0 0,-7 3 0 0,-4-1 0 31,-10-3-1024-31,0 0-272 0,-10 15-64 0,-11 1-16 16,-11 2-1056-16,-12 1-224 0,-12-2-32 0</inkml:trace>
  <inkml:trace contextRef="#ctx0" brushRef="#br0" timeOffset="36853.28">8939 15655 12895 0,'-31'13'576'0,"13"-8"112"0,0 1-560 0,3-1-128 0,6 0 0 0,9-5 0 15,0 0 3200-15,0 0 624 0,0 0 112 0,17 3 32 16,4 0-1664-16,7-6-320 0,7-3-64 0,2-1 0 16,5 1-768-16,2 1-160 0,6 2-32 0,-1-4 0 15,3-1-512-15,2 4-96 0,0 2-32 0,4-3 0 0,3-2-320 16,-7 5 0-16,-2-2 0 0,-5 1 0 31,-3 6-1312-31,-6 1-336 0,-3 1-64 0,-2 5-16 0</inkml:trace>
  <inkml:trace contextRef="#ctx0" brushRef="#br0" timeOffset="37355.5">10652 14985 9215 0,'0'0'816'0,"0"0"-656"0,0 0-160 0,0 0 0 16,0-9 2800-16,0 9 528 0,-5-1 96 0,-5 6 32 0,-3 5-1824 0,-2 7-352 16,-4 1-80-16,-4 6-16 15,-3 5-432-15,-2 5-96 0,-1 2-16 0,0 2 0 0,-5 4 176 0,-2 5 16 16,2 5 16-16,2 2 0 0,4-1-160 0,1 0-48 15,3-2 0-15,4-1 0 0,3-1-320 0,5-2-80 16,1-5-16-16,8-1 0 0,0-2-32 0,3-4-16 16,4-5 0-16,2-1 0 0,2-4-16 0,3-2 0 15,2-4 0-15,5-2 0 0,3 1-160 0,4-6 0 16,3-1 144-16,7-3-144 16,6-1-400-16,3-4-160 0,3-7-16 0,0-4-9664 15,0-1-1936-15</inkml:trace>
  <inkml:trace contextRef="#ctx0" brushRef="#br0" timeOffset="37827.23">10976 15320 11055 0,'0'0'976'0,"0"0"-784"0,-10 2-192 0,10-2 0 15,0 0 2928-15,0 0 528 0,0 0 128 0,0 0 0 16,0 0-2160-16,9 0-432 0,1-2-96 0,5 0 0 16,6 1-112-16,2-1-16 0,2-2 0 0,3 0 0 15,1-4-352-15,2 2-80 0,-2-3-16 0,0 0 0 16,-1-1-32-16,0 1-16 0,-1-2 0 0,8-3 0 0,-8 3 0 15,-2-1 0-15,-5-1 0 0,-9 4 0 0,-3-1 112 0,-2 1 32 16,-2-2 0-16,-4 2 0 0,-5-3 96 0,-3 5 32 16,-2-1 0-16,-7 4 0 0,0 2-240 0,-5-1-48 15,-2 2-16-15,-4 2 0 0,-4 4-240 0,-1 4 128 16,-3-3-128-16,1 3 0 0,1 3 0 0,3 1 0 16,3-2 0-16,3 2 0 0,2 1 128 0,5 1-128 15,4-4 0-15,1 6 144 0,6-1-144 0,4 0 160 16,6-1-160-16,4-2 160 0,6-3-32 0,6 1-128 15,5-3 192-15,4 1-64 0,3-5-128 0,-1-1-144 16,1 1 144-16,-1 0-208 16,-4-1-1488-16,0-1-288 15,4-2-64-15</inkml:trace>
  <inkml:trace contextRef="#ctx0" brushRef="#br0" timeOffset="38155.61">11413 15677 8287 0,'4'-4'736'0,"1"-1"-592"15,2 1-144-15,0-4 0 0,2 3 3744 0,0 2 720 16,-1-5 144-16,-1 2 16 0,0 0-2464 0,-2-4-496 0,-1 3-112 0,-2-3-16 16,-2 2-512-16,0-1-96 0,-4 3-32 0,-1-3 0 15,-4 1-224-15,-2 2-48 0,-3-1-16 0,-3 5 0 16,-2 1-256-16,-1 1-48 0,-2 1-16 0,1 3 0 15,-1 7-64-15,2 2-16 0,1-2 0 0,0 6 0 16,1 2-80-16,1 1 0 0,1 6-128 0,1-5 192 0,1 2 0 16,1 1 0-16,0 2 0 0,3 0 0 0,4-5-16 0,1-1-16 15,0 0 0-15,2 2 0 0,-1 0-160 16,2-1 160-16,0-2-160 0,2 2 160 0,2-1-160 0,1 0 0 16,1-2 0-16,1-3 0 0,2-1-256 15,-1-5-64-15,0 1-32 0,1-3 0 16,-1-3-1456-16,-6-4-304 0,8-4-48 0,-3-1-12736 15</inkml:trace>
  <inkml:trace contextRef="#ctx0" brushRef="#br0" timeOffset="38339.9">10930 15925 24191 0,'0'0'1072'0,"0"0"208"0,0 0-1024 0,0 0-256 16,8-3 0-16,2 1 0 0,3 0 1296 0,2 0 208 15,4-1 32-15,4-1 16 0,4 3-656 0,2-1-128 16,7-1-16-16,-2 0-16 0,0 3-480 0,2-2-80 15,1-2-32-15,1 0 0 0,0 3-144 0,1 0 0 16,1 1 0-16,-1-2 128 16,-1 1-1232-16,-1 0-256 0,-2 0-48 0,-2-1-11872 0</inkml:trace>
  <inkml:trace contextRef="#ctx0" brushRef="#br0" timeOffset="38609.91">12110 14915 24479 0,'0'0'1088'0,"0"0"208"0,1-9-1040 0,-1 9-256 0,0 0 0 0,0 0 0 0,0 0 1168 0,0 0 176 15,9 6 48-15,-1 1 0 0,-1 8-448 0,2 5-96 16,0 5-16-16,1 5 0 0,1 7-48 0,-3 8-16 15,1 3 0-15,-2 8 0 0,-5 6 128 0,-3 7 0 16,-4 2 16-16,-4 2 0 0,-2-4-160 0,-3 3-48 16,-3-6 0-16,-1-1 0 0,-2-2-32 0,-4-4-16 15,-4-3 0-15,-1-4 0 0,-3-2-224 0,0-4-48 16,0-4-16-16,0-2 0 0,2-4-224 0,1 0-144 16,-1 0 192-16,-9 8-192 15,1-2-1152-15,19-24-352 0,-1 2-64 0</inkml:trace>
  <inkml:trace contextRef="#ctx0" brushRef="#br0" timeOffset="39801">6218 18055 6447 0,'0'0'576'0,"-7"5"-576"0,-2-2 0 0,-3-1 0 15,-4 2 2112-15,2 2 320 0,0 1 64 0,1-1 16 16,0 4-560-16,2-3-112 0,2 1-32 0,3-1 0 16,1 2-336-16,1-3-64 0,4-6 0 0,0 0-16 15,4 11-480-15,2-4-80 0,3-3-32 0,4-2 0 16,3-3-32-16,5-2 0 0,3 1 0 0,2-5 0 0,2-4-128 0,3-3-16 15,1-1-16-15,1-2 0 0,0 1-224 0,0-2-32 16,-3-2-16-16,-1-1 0 0,-1 6-112 0,-6-2-32 16,-3 2 0-16,-1-1 0 0,-4-1-32 0,-1 2-16 15,-3 0 0-15,-4 2 0 0,-3 2 48 0,-5-1 0 16,-3 7 0-16,-5 0 0 0,-1 4 0 0,-8 4 16 16,-5 4 0-16,-8 6 0 0,-8 4-80 0,-4 6 0 15,-3 3-128-15,-4 3 192 0,0 4-192 0,0 2 144 16,0 4-144-16,4 0 128 0,4-2 0 0,8-2-128 15,5 0 192-15,9-2-64 0,5 0 0 0,9-6-128 16,6-1 192-16,4-4-64 0,5-2-128 0,7-1 128 16,7-2-128-16,8-3 128 0,7-5-128 0,6-3 160 15,6-3-160-15,5-3 160 0,7 0-352 0,3 0-64 0,-2-3 0 0</inkml:trace>
  <inkml:trace contextRef="#ctx0" brushRef="#br0" timeOffset="40447.87">5909 19602 2751 0,'-14'-1'128'0,"8"1"16"15,-3 0-144-15,0 2 0 0,0-1 0 0,3 4 0 0,-4 3 3856 0,4-2 752 0,-2 5 128 0,2-2 48 16,-2 2-2896-16,2-2-576 0,0 1-112 0,5 1-32 16,1-11-304-16,5 11-64 0,0-1-16 0,3-4 0 15,1-1 176-15,4 0 16 0,1-3 16 0,6-4 0 16,3-2 32-16,4 2 16 0,2-4 0 0,4-6 0 16,4 3-336-16,0-2-64 0,-1 1 0 0,0-4-16 15,-2-2-224-15,-1 1-32 0,-2-3-16 0,-3 1 0 16,-4-1 32-16,-2 0 0 0,-3-1 0 0,-5 1 0 15,-4 4-128-15,-4 1-32 0,-3-2 0 0,-6 1 0 16,-2-2 160-16,-6 4 16 0,-8 3 16 0,-6 4 0 0,-4 1-96 16,-4 10 0-16,-4 2-16 0,-2 8 0 0,-7 3-304 0,0 4 128 15,4 3-128-15,-2 6 0 0,-2 4 128 0,3 3-128 16,2 0 0-16,4 2 0 0,4 0 192 0,7-2-32 16,5-2 0-16,9-1 0 0,4-3 32 0,7-3 0 15,5-1 0-15,6 1 0 0,6-5-192 0,7-1 0 16,6-1 144-16,9-5-144 0,7-7 128 0,5 0-128 15,0-5 160-15,10-4-160 0,5-2 0 0,2-5 0 16,1-4 0-16,-1-5 0 16,-1-3-2336-16,-2-2-464 0</inkml:trace>
  <inkml:trace contextRef="#ctx0" brushRef="#br0" timeOffset="41243.98">12908 17784 20207 0,'3'-18'896'0,"-1"8"192"0,1-4-880 0,-1 2-208 0,1 0 0 0,-2-1 0 16,-1-3 1376-16,-1 1 224 0,0-1 64 0,-1 1 0 0,0 1-256 16,2-1-64-16,-3 0 0 0,0 1 0 0,-3 1-304 0,1 4-64 15,-4 0-16-15,1 4 0 0,-6 1-320 0,0 4-80 16,-4 0-16-16,-4 5 0 0,-4 7-208 0,-5 3-32 16,-3 4-16-16,-3 3 0 0,-3 6 64 0,1 0 16 15,1 3 0-15,1 2 0 0,1 4 80 0,2 4 32 16,2 7 0-16,6-1 0 0,4 2-128 0,2 0-32 15,4 1 0-15,4-6 0 0,3-1-128 0,2-2-16 16,4-3-16-16,3 2 0 0,1-1-160 0,3-2 0 16,1-3 144-16,2-2-144 0,2-1 0 0,0-7 128 15,1-3-128-15,2 0 0 0,-1-7 0 0,2-2 0 16,0 0-192-16,-2-7 64 16,-11-5-1872-16,12 0-368 0,-12 0-80 0</inkml:trace>
  <inkml:trace contextRef="#ctx0" brushRef="#br0" timeOffset="41401.99">12175 18262 26719 0,'0'0'2368'0,"2"-6"-1888"0,3-6-480 0,6 5 0 15,-1 0 1664-15,4 2 224 0,4 3 48 0,3-2 16 16,6-2-704-16,6 3-144 0,4 4-16 0,5-1-16 16,3-1-464-16,4 0-96 0,0 1 0 0,2 0-16 15,0 1-320-15,-3 3-176 0,-2 0 192 0,0 2-192 16,0 7-1984-1,-2 1-512-15,16 9-112 0,-8-2-16 0</inkml:trace>
  <inkml:trace contextRef="#ctx0" brushRef="#br0" timeOffset="41968.81">12815 19299 13823 0,'0'-21'608'0,"2"5"128"0,-2-1-592 0,1-4-144 0,0-7 0 0,-2 4 0 16,-2 3 2784-16,-2 2 528 0,-1 1 96 0,-2 4 32 0,-2 1-1392 0,0 5-288 15,1 1-48-15,-4 4-16 16,5-1-624-16,-4 3-128 0,-3 2-32 0,1 3 0 0,-3 3-160 16,0 0-48-16,-4 2 0 0,0 6 0 0,-2 6-128 15,0 3-16-15,0-1-16 0,-2 3 0 0,-1 0-96 0,1 6 0 16,-2-1-16-16,2 2 0 0,0 3-144 15,5 1-32-15,2 1 0 0,3 1 0 0,1 1-112 16,3 1-16-16,0-3-128 0,4 1 192 0,2-2-192 0,2-1 144 16,2-6-144-16,0 1 128 0,1 0-128 0,0-3 0 15,0 0 0-15,0 3 128 0,-2-5-128 0,1 1 0 16,-1-5 0-16,-1-3 0 16,2-3-1216-16,-4-2-192 0,-2-5-16 0,1-1-10512 15,-5-3-2096-15</inkml:trace>
  <inkml:trace contextRef="#ctx0" brushRef="#br0" timeOffset="42166.58">11982 19749 29487 0,'6'-10'2624'0,"3"2"-2112"0,4 3-512 0,4-1 0 15,4-3 848-15,3 7 64 0,1-1 16 0,5 2 0 16,1 0 208-16,6 1 32 0,4 0 16 0,5 1 0 16,4-1-368-16,6 1-80 0,4 0-16 0,1 1 0 15,0-2-336-15,-1 0-64 0,-3 0 0 0,-4-2-16 16,-4 1-304-16,-3 1 0 0,-5 0-128 0,-1 3-17936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3:08.58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10769 6538 43311 0,'-46'7'1920'0,"26"-2"384"0,-3 8-1840 0,-1 1-464 0,-2 5 0 0,-9 14 0 31,3 0-1552-31,4-1-416 0,0-6-80 0,12-10 0 0,0-1 1616 0,4-1 432 16,1-7 0-16,4-2 0 0,0-5 272 0,7 0 176 15,3-12 48-15,2-8 0 0,4-12 0 0,2-5 0 16,7-10 0-16,4-5 0 0,1-2-112 0,2-5 0 0,2-1-16 0,0-7 0 16,-1-3-48-16,2-4 0 15,1-8 0-15,3 2 0 0,1-3-176 0,-1 2-144 0,2-3 192 0,-3 7-192 16,-4 5 128-16,-6 7-128 0,-6 12 0 0,-4 10 0 15,-8 7 160-15,-4 8-160 0,-5 10 128 0,-6 11-128 16,-5 7 144-16,-8 10-144 0,-8 14 160 0,-5 9-160 16,-5 11 0-16,-3 9 0 0,-3 1 0 0,-3 2 0 15,-3 4 0-15,-1 2 0 0,-3-3 0 0,1-1 0 0,0-1 0 0,3-8 0 16,4-6 0-16,9-9 0 0,4-10 0 0,7-6 224 16,7-6-64-16,8-11-16 0,2-10 224 15,6-11 32-15,6-15 16 0,5-8 0 0,6-10-208 0,8-11-32 16,6-8-16-16,2-8 0 0,4-16-160 0,4 0 128 15,3-6-128-15,5-4 128 0,2-7-128 0,4-1 0 16,4-6 0-16,5-5 0 0,3-9-128 0,5 3 128 16,3 4 0-16,2 1 0 0,0 3 0 0,-4 11 0 15,-6 9-144-15,11-21 144 0,-19 27-160 0,-13 20 32 16,-11 17 0-16,-7 13 0 0,-8 10 128 0,-6 10 0 16,-9 7 0-16,0 6 0 0,-5 2 0 0,-5 11 0 15,-3 9 128-15,-7 6-128 0,-4 10 0 0,-3 3 0 16,-5 3-192-16,-2 1 64 0,-3-3 128 0,-2-2 0 15,-1-3 0-15,3-5 0 0,5-2 768 0,7-7 256 16,4-4 32-16,6-6 16 16,0-5-1392-16,8-8-256 0,5-8-64 0,7-10-16 0,7-8 784 0,5-15 144 0,3-13 48 0,6-6 0 15,7-1-320-15,3-7 0 16,3-1 0-16,3-9 0 0,3-7 0 0,0-2 0 16,0-1 0-16,2-14 0 0,2-9 0 0,2 1 0 0,3-1 0 0,4 2 0 15,3-3-176-15,0 14 16 0,-4 18 0 0,-7 14 0 16,-9 18-96-16,-6 13 0 0,-9 16-16 0,-8 12 0 15,-6 8 112-15,-9 13 32 0,0 0 0 0,-5 19 0 0,-8 10 128 16,-6 11-128-16,-7 6 128 0,3-5-128 16,-8 15 128-16,-8 9 0 0,-4 6 0 0,-8 7 0 15,-1 5 0-15,-5 6-128 0,-4 2 128 0,1-2 0 0,0-6 0 0,2-8 0 16,-2-11 0-16,-15 18 0 0,16-17 0 0,11-17 0 16,6-7 0-16,9-15 0 0,9-9 240 0,7-11-32 15,6-8 0-15,5-10 0 0,3-9 192 0,7-6 48 16,5-7 0-16,3-6 0 0,9-8-320 0,3-7-128 15,3-4 0-15,7-16 128 0,5-9-128 0,6-3 0 16,3 2 0-16,6-8 0 0,3-6 0 0,8 0-224 16,4-3 80-16,8 11 16 0,0 6-80 0,2 11-16 15,-3 9 0-15,-8 14 0 0,-7 13-16 0,-8 16 0 16,-8 17 0-16,-11 16 0 0,-7 8-48 0,-8 10-16 0,-8 14 0 0,-7 13 0 16,-12 13 64-16,-6 21 16 0,-7 20 0 0,-7 15 0 15,-5 2 224-15,-8 14 0 16,-2 9 0-16,-7-2 0 0,-6-11 0 0,-1-2 0 15,0-7 0-15,0-6 0 0,-3-10 0 0,4-4 320 0,4-4-64 0,10-14 0 16,9-7 32-16,6-16 0 0,12-8 0 0,7-12 0 16,8-8-160-16,11-8-128 0,5-10 192 0,8-10-192 15,8-14 144-15,9-10-144 0,7-7 0 0,9-4 144 16,7-7-144-16,4-4 160 0,4-10-160 0,3-6 160 16,-2-10-160-16,5-6 0 0,3-8 0 0,3 0 128 15,6 1-128-15,1 7 0 0,-2 7 0 0,-7 9 0 16,-6 13 0-16,-9 10 0 0,-10 12 0 0,-9 9 0 15,-7 9-256-15,-10 13-16 0,-6 9-16 0,-9 13 0 16,-7 10 144-16,-10 6 144 0,-8 8-208 0,-8 11 80 0,-6 8 128 0,-6 0 0 16,-6 4 0-16,-2-4 128 0,0 0-128 0,-2 0 176 15,-3 1-176-15,0-8 192 0,2-6-192 0,3-9 0 16,3-4 0-16,7-8 128 0,4-10 64 0,8-9 0 16,5-4 0-16,5-8 0 0,5-15-192 0,0 0 192 15,13 2-192-15,6-10 192 0,6-9-64 0,6-4-128 16,4-11 192-16,6-2-64 0,3-4-128 0,5-7 128 15,5-1-128-15,4 1 128 0,0 3-128 0,-1 5 0 16,-2 4 0-16,-4 7 0 0,-8 2-144 0,-7 11-16 16,-7 6 0-16,-5 9 0 0,-5 9-64 0,-5 8-16 15,-8 6 0-15,-6 12 0 0,-6 10 240 0,-4 4-192 0,-5 3 192 16,-3 4-192-16,-3 0 192 0,-1 3 0 0,-3-1 0 0,1 3 0 16,-1 0 0-16,2-2 0 0,1-5 0 0,6-7 0 15,2-7 128-15,4-4-128 0,3-5 0 0,6-7 0 16,6-6 0-16,3-6 0 0,3-4 128 0,7-7-128 15,5-3 144-15,6-7-16 0,5-4-128 0,6-7 192 16,3-1-48-16,3-3-16 0,0 0 0 0,1 1 0 16,1 3-128-16,-4 3 128 0,-2 3-128 0,-6 1 128 15,-6 8-128-15,-5 5 0 0,-8 7-192 0,-5 2 192 16,-6 8-256-16,-7 9 80 0,-7 8 16 0,-4 2 0 16,-6 4 160-16,-5 5 0 0,-6 5-144 0,-2 0 144 15,1 3 0-15,-2-3 0 0,1-5 0 0,2 0 0 16,2-4 0-16,5-2 128 0,1-7-128 0,5-3 0 15,3-2 0-15,5-7 0 0,6-4 0 0,4-6 0 16,-2-12 160-16,14 2-160 0,4-4 192 0,8-7-192 16,7-2 192-16,5-4-192 0,2-2 192 0,4-1-192 0,-1-3 128 15,4-5-128-15,0 3 0 0,1 2 0 0,2-5 0 0,-3 5 0 16,-5 0 0-16,-3 7 0 0,-2 7 0 0,-5 4 0 16,-5 7 0-16,-7 5 0 0,-6 5 0 0,-4 5-256 15,-5-178 32-15,-2 368 0 0,-6-180 224 0,-3 1-144 16,-4 1 144-16,-2 2-128 0,-1 0 128 0,2-1 0 15,1-2 0-15,3-1 0 0,6-2 0 0,1-3 0 16,8-5 0-16,5-3 128 0,3-7-128 0,7-2 144 16,5-3-144-16,6-5 160 0,6-4-160 0,5-3 0 15,5-2 0-15,3-2 0 0,2-3 0 0,2 1-176 16,4-1 16-16,2 5-13360 16,4-2-2672-16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3:20.7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2094 15716 6447 0,'3'-9'576'0,"4"3"-576"15,2-2 0-15,-4 1 0 0,0-6 2144 0,-1 5 320 0,-4 8 64 0,5-11 16 16,-3 3-592-16,-1-2-112 16,-1 2-32-16,0 8 0 0,0 0-192 0,-7-2-32 0,-3-2-16 0,0 4 0 15,-6 4-608-15,-2 1-112 0,-2 3-16 0,-3 4-16 16,-3 4-448-16,-2 3-96 0,-5 6-16 0,-2 7 0 16,-2 5 32-16,1 7 0 15,-3 3 0-15,-1 12 0 0,-4 4-48 0,1 7-16 0,1 3 0 0,3 0 0 16,3 1-96-16,5 0 0 0,3 0-128 0,3-10 192 15,6-3-192-15,4-3 176 0,4-4-176 0,3-4 160 16,4-7-32-16,5 1 0 0,3-4 0 0,5-3 0 16,3-2 0-16,2-5 0 0,1-4 0 0,5-2 0 15,4-1-128-15,3-4 0 0,1-1 0 0,3-6 0 16,2-1-256-16,0-6-96 0,0 3-16 0,1-6 0 16,0-3-2352-16,-1-4-480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1T20:31:26.65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9400 1259 7359 0,'0'0'320'0,"0"0"80"0,0 0-400 0,0 0 0 16,0 0 0-16,0 0 0 0,0 0 1376 0,0 0 192 15,0 0 32-15,0 0 16 0,0 0-720 0,0 0-128 16,0 0-48-16,0 0 0 0,6-1 48 0,-6 1 16 16,4-5 0-16,-4 5 0 0,0 0-64 0,1-8-16 15,-1 8 0-15,3-5 0 0,-6-3 32 0,3 2 0 16,-1 0 0-16,-1-3 0 0,-3 2-192 0,-1-3-32 0,1 1-16 0,-1-2 0 15,-2 1-176-15,-1-2-48 16,-2-2 0-16,0 2 0 0,-2-1-64 0,0-1-16 0,-1 1 0 0,0 2 0 16,-1-5 0-16,0 1-16 0,-1 2 0 0,1 2 0 15,0 0-48-15,-3-2-128 0,2 4 192 0,-2-1-64 16,-4 2-128-16,3-2 0 0,-1 1 144 16,-1-1-144-16,0 4 0 0,-1-2 128 0,-1 2-128 0,0 1 0 15,1-4 208-15,-1 4-16 0,1-6-16 0,-1 5 0 0,0 1-176 0,-1-1 0 16,1-1 0-16,-1 3 0 0,0-2 0 0,0 4-144 15,0 0 144-15,0 1-208 0,-1 0 208 0,1 1 0 16,1 1 192-16,-1 2-192 0,0-1 0 0,-1 3 0 16,-1 0 0-16,1-1-192 0,2 1 192 0,-1 3 0 15,1-3 0-15,-1 2 0 0,2 0 0 0,2 0 0 16,-1 4 0-16,1-2 0 0,0-1 0 0,1 4 0 16,2-2 0-16,-1 3 0 0,1-1 0 0,1 0 0 15,0 2 0-15,1 1 0 0,1-2 176 0,1 0-176 16,0 1 160-16,0 1-160 0,1 3 128 0,0-2-128 15,0 2 0-15,0 0 144 0,1-2-144 0,-3 2 0 16,2 0 0-16,2 0 0 0,-1-2 0 0,2 2 128 16,0 1-128-16,0 0 0 0,0 0 128 0,0 0-128 15,3 2 0-15,-2 0 128 0,1 1-128 0,-1 1 0 16,0-2 144-16,2 0-144 0,0-1 0 0,1 2 0 16,1-2 0-16,1-1 128 0,-1-1-128 0,3 0 0 15,1-1 128-15,0 1-128 0,1 1 0 0,2 2 144 16,-1-4-144-16,2 1 0 0,1-1 240 0,2-1-64 15,0-2-16-15,2 1 0 0,0-2 0 0,1 2 0 0,2 1 0 0,-1-1 0 16,2-1-160-16,0 1 128 0,-1 2-128 0,2-1 128 16,2-1-128-16,-1 3 0 0,0-1 144 0,0-1-144 15,3 1 0-15,-3-3 128 0,3 1-128 0,0-1 0 16,0 1 0-16,1-1 128 0,1-2-128 0,-1-1 0 16,-1 1 128-16,1-4-128 0,0 1 160 0,0-4-160 15,0 0 240-15,2 2-48 0,0-3-16 0,2-2 0 0,-3-2-32 16,1 1 0-16,0-1 0 0,2-1 0 0,1 1-144 0,1-1 192 15,-3-2-192-15,1 1 192 0,0-3-192 0,1 2 160 16,1-1-160-16,-1 2 160 0,1-2-160 0,2-2 128 16,-2 1-128-16,1 0 128 0,-1-4-128 0,-1 2 160 15,4-3-160-15,0 2 160 0,-2-2-160 0,2 3 160 16,-3-5-160-16,2 3 160 0,-3-2-32 0,-1 1-128 16,0 1 192-16,-2-4-64 0,-1 2-128 0,1-2 0 15,-2-1 144-15,-1 1-144 0,-2-1 128 0,1 0-128 16,-1-1 128-16,0 1-128 0,-3-1 0 0,0 2 144 15,0-1-144-15,0-1 0 0,-1 0 160 0,1-2-160 16,-3 1 128-16,3-3-128 0,-2-3 128 0,0 2-128 0,-1-3 128 16,-1-1-128-16,-2 4 0 0,0-1 128 15,-1-1-128-15,0-4 0 0,-1 1 128 0,-1 4-128 16,4-3 128-16,-3 2-128 0,-1 2 128 0,0 1-128 16,-4-2 0-16,1 1 128 0,0-2-128 0,0 3 0 0,-1-1 0 0,0 2 0 15,-1 0 0-15,-1 1 0 16,-2 0 0-16,1 3 0 0,-1-6 0 0,1 4 0 0,-4 0 0 0,3 1 0 15,-2-2 0-15,-2 2 0 0,2 2 0 16,-2 3 0-16,0-1 0 0,-3 2 0 0,0-3 0 0,-1 2 0 16,0 1 0-16,-1-1 0 0,-1 1 0 0,0-1 0 15,0 1 0-15,-1-1 0 0,0 4 0 0,-1-2 0 16,1 2 0-16,0 2 0 0,-3 0 0 0,0-1 0 16,0 2-128-16,1 1 128 0,-2 1 0 0,-2-1 0 15,0 1 0-15,-2 0 0 0,1-2 0 0,-1 2 0 0,0-3 0 0,2 3 0 16,2 0 0-16,1-1 0 15,1 2 0-15,2 0 0 0,0 0 0 0,2 0 0 0,2-1 0 0,-1 0 0 16,1-1 0-16,1 2 0 0,1-1 0 0,1 0 0 16,1 0 0-16,0-1 0 0,7 2 0 0,-6-1 0 15,6 1 0-15,-7-2 0 0,7 2 0 0,-7-2 0 16,-1 1 0-16,1 0 0 0,0-1 0 0,0 2-144 16,-1 0 144-16,0 0 0 0,-1-1-144 0,1 1 144 15,-1 0 0-15,0 0-144 0,0 0 144 0,0 1-128 16,-1 1 128-16,0-1-128 0,-1 2 128 0,0 0 0 15,-2 0-144-15,1-1 144 0,-2 1 0 0,-2 1-144 16,0 1 144-16,-2-1 0 0,-1-2-128 0,0 2 128 16,-1 4 0-16,-2-2 0 0,0 0 0 0,1 5 0 0,0-4 0 0,1 3 0 15,0-2-128-15,-2 2 128 16,1-2 0-16,0 2 0 0,1-2 0 0,-1 3-128 0,1-2 128 0,0 1 0 16,1 3 0-16,0-1 0 15,1 2 0-15,-2 2 0 0,0 0 0 0,3 1 0 0,0 1-128 0,2-2 128 16,0 1 0-16,-1 0 0 0,2 2-128 15,2 2 128-15,0-2 0 0,1 1 0 0,-1 1 0 0,2-1 0 16,1 1 0-16,2 0-128 16,-2-1 128-16,5 1 0 0,-1 0 0 0,2-1 0 0,1 2 0 0,1-4 0 15,-2 0 0-15,3-3 0 0,3 1-128 0,-2 1 128 16,0 1 0-16,2 0 0 0,-1-1 0 0,2 0 0 16,0-1 0-16,1 0 0 0,1-1 0 0,4 4 0 15,1-3 0-15,0 0 0 0,3-2 0 0,-1 0 0 16,-1-2 0-16,4 2 0 0,0-2 0 0,3 1 0 0,0 1 0 0,0 0 0 15,-1-2 0-15,0 1 0 0,1 0 0 16,0-3 0-16,0 1 0 0,0 2 0 0,-1-2 0 0,1 1 0 16,3-1 0-16,-2-2 0 0,-1 3 0 0,1-6 0 15,2 3 0-15,1-3 0 0,1-1 0 0,0 2 0 16,0-4 0-16,-6 0 0 0,0-2 0 0,4 2 0 16,-2-2 0-16,2-1 0 0,-1 0 0 0,1 0 0 15,-1-1 0-15,1-2 0 0,0 2 128 0,-1-3-128 16,0-1 0-16,1 0 144 0,1 1-144 0,-1-1 0 15,0-1 0-15,-1-1 0 0,1 1 0 0,1-3 0 16,0 2 0-16,-1-4 0 0,0 4 0 0,0-3 0 16,-1 3 128-16,0-3-128 0,-2 1 0 0,-2-4 0 15,1 1 0-15,-1-2 0 0,-1 0 128 0,0-3-128 0,-2-2 0 0,-2 0 128 16,1-2-128-16,0-1 128 16,-2 0-128-16,1 2 128 0,-2 0-128 0,-1-1 0 0,-3 1 144 0,-1 5-144 15,-1-2 0-15,-2 3 128 16,-2 0-128-16,-1 4 0 0,-1-1 0 0,-1 2 144 0,-1 0-144 0,-1 2 0 15,0 1 0-15,-1 1-352 0,-1 2 48 16,-2 1 16 0,2-2-1952-16,-3 3-400 0</inkml:trace>
  <inkml:trace contextRef="#ctx0" brushRef="#br0" timeOffset="1362.23">5664 1695 12543 0,'0'0'560'0,"6"-9"112"0,1-2-544 0,-1 2-128 15,-2-4 0-15,1 3 0 0,0 1 752 0,-1 0 112 16,1 1 32-16,-5 8 0 0,5-11-192 0,2 3-16 16,-7 8-16-16,0 0 0 0,0 0-96 0,3-6 0 15,-3 6-16-15,0 0 0 0,0 0-240 0,0 0-64 16,0 0 0-16,0 0 0 0,0 0 64 0,3 13 0 16,-3 3 0-16,0 5 0 0,0 3 64 0,-1-1 32 0,-1 1 0 0,2 2 0 15,0-1-80-15,2 1-16 16,-1-2 0-16,3 1 0 0,0 0-96 0,2-2-32 15,1 1 0-15,4 1 0 0,1-3 16 0,2 0 0 0,0-2 0 16,0-3 0-16,0-5 48 0,2 1 16 0,0-5 0 0,2 1 0 16,0-4 128-16,-1-3 32 15,4-2 0-15,-2 0 0 0,0-1 16 0,0 0 16 0,1-3 0 0,2-3 0 16,0 1-176-16,3 0-32 0,-1-6-16 0,0 1 0 16,2-1-112-16,-2-2 0 0,-1-3-128 0,0 0 192 15,2-1-192-15,2 2 144 0,2 1-144 0,1-2 128 16,1 0-128-16,-1 4 0 0,2-3 0 0,1 1 0 15,0 1 0-15,0 5 0 0,0-1 0 0,3 5 0 16,-2-1 0-16,1 2 0 0,0 0 0 0,-3 3 0 16,0 1 0-16,-2 2 0 0,0 2 0 0,0 2 0 0,-2-1 0 0,0 2 0 15,-1 3 0-15,-3-1 0 0,-3 2 0 0,1 3 0 16,-3 0 0-16,-1 1 0 0,-2 2 0 0,-2 1 0 16,-1 1 0-16,0 0 0 0,0 3 0 0,-1-2 0 15,-3-1 0-15,-1-1 0 0,-2 0 0 0,-1-3 0 16,-1-2 0-16,-1 2 0 0,-1-3 0 0,-1 1 0 15,-1-4 0-15,0-9 0 0,0 13 144 0,0-4-144 16,0-9 160-16,2 10-160 0,-2-10 144 0,0 0-144 16,0 0 128-16,0 0-128 0,0 0 128 0,1 11-128 15,-1-11 128-15,0 0-128 0,0 0 192 0,0 0-64 16,0 0 0-16,13-5 0 0,1-1 160 0,1-2 32 16,1-3 0-16,1 1 0 0,-1 1-320 0,0-1 0 15,0 2 128-15,3-4-128 0,2 4 0 0,0-5 128 16,2 1-128-16,1 4 0 0,0-4 0 0,2 4 0 15,1 0 0-15,1 1 0 0,0 1 0 0,1 0 0 0,0 2 0 0,1 2 0 16,1 0 0-16,2 2 0 16,-1 2 0-16,0 1 0 0,-2 1 0 0,1 2 0 0,-2-1 0 0,1 3 0 15,1 1 0-15,-1-3 0 0,0 4 0 0,-1-2 0 16,-1 1 0-16,0-2 0 0,0 4 0 0,0-5 0 16,0 3 0-16,1-3 0 0,3 2 0 0,-2 1 160 15,5-5-160-15,-1 1 0 0,-1 0 0 0,5-5 128 16,1-2-128-16,2-1 0 0,-1-1 0 0,-11 0 0 15,3-1 240-15,2-3-48 0,1 3 0 0,4-4 0 16,0 0 64-16,0-2 16 0,1 0 0 0,-2-3 0 0,-2-3 80 16,-3-1 16-16,-2-2 0 0,-1 0 0 0,-4-3-64 0,-3 1-16 15,-3 2 0-15,-2 1 0 0,-4 0-80 0,-4 1-16 16,1 1 0-16,-4 2 0 0,1 2-48 0,-3 3-16 16,-3-1 0-16,0 4 0 0,-4 0-128 0,0 0 0 15,-2 2 144-15,-2-2-144 0,-2 2-144 0,-2 2-112 16,-1 3 0-16,-3 0-16 15,-3 0-1280-15,-1 1-256 0,-2 3-48 0,-7 4-13792 0</inkml:trace>
  <inkml:trace contextRef="#ctx0" brushRef="#br0" timeOffset="2606.09">1998 7159 8287 0,'-9'-10'736'0,"9"10"-592"15,-1-7-144-15,-2-1 0 0,1-2 1152 0,1 2 192 16,-1-3 32-16,2 11 16 0,0 0 272 0,0 0 64 16,0 0 16-16,0 0 0 0,0 0-800 0,0 0-176 15,-3 12-16-15,-1 2-16 0,-1 5-256 0,0 6-48 16,1-1-16-16,-5 8 0 0,-3 3 192 0,4 6 32 16,-4 3 16-16,-1 1 0 0,-2 3-32 0,-3 7-16 0,-2 4 0 0,0 5 0 15,-1-3-160-15,1 0-16 0,1-4-16 16,0-3 0-16,-1-5-208 0,2-6-32 0,1-3-16 0,3-6 0 15,3-1 160-15,1-7 48 0,-1-5 0 0,5-7 0 16,1-2 144-16,5-12 16 0,0 0 16 0,0 0 0 16,0 0 240-16,-4-8 48 0,2-9 16 0,2-3 0 15,3-7-144-15,1-2-48 0,1-1 0 0,3-5 0 16,-2-1-448-16,3-4-80 0,3-4-128 0,-1-3 176 16,-2-3-176-16,4-2 0 0,1-4 144 0,2 1-144 0,3 2 0 0,3 2 0 15,2 2 0-15,4 5 0 0,1 0 0 0,3 6 0 16,-1 2 0-16,-1 1-128 0,1 1 128 0,-2 8 0 15,0 0 0-15,-1 6-128 0,-3 3 128 0,0 5 0 16,-5 2-144-16,-1 5 144 0,-2 2 0 0,-5 6 0 16,-12-3-144-16,10 6 144 0,-5 7 0 0,-3-1-160 15,-5 5 160-15,-3 2-128 0,-6 1 128 0,-3 3 0 16,-3-1-144-16,-5-1 144 0,1 0 0 0,-4 2 0 16,-2-2 0-16,0-2 0 0,2-1 0 0,-1-4 0 15,-1-4 0-15,2 0 128 0,4-5-128 0,3-1-224 16,1-4 48-16,2-2 16 15,8-3-1776-15,1-7-368 0,5 1-64 0,7-10-12224 0</inkml:trace>
  <inkml:trace contextRef="#ctx0" brushRef="#br0" timeOffset="2957.54">2687 6539 24991 0,'12'-10'1104'0,"-4"0"240"0,5-3-1088 0,5 3-256 0,4-2 0 0,0 3 0 16,1-3 512-16,3 0 32 0,2 3 16 0,-2 2 0 16,1 3-144-16,-3 3-32 0,-3 1 0 0,-2 2 0 0,-3 7-208 0,-3 0-48 15,-7 3-128-15,-1 3 192 16,-6 1-192-16,-5 5 128 0,-4-1-128 0,-6 5 0 0,-1 3 272 0,-5 3-32 15,-3-6-16-15,-1 3 0 0,-1-4 96 0,1 1 32 16,-1-3 0-16,3-1 0 0,4-1 112 0,4-2 32 16,4-3 0-16,3-5 0 0,1-2-64 0,8-8-16 15,0 0 0-15,5 5 0 0,-5-5-64 0,18 3-16 16,4-3 0-16,3-3 0 0,2-1 48 0,1-3 0 16,1 0 0-16,0 3 0 0,-1-1-384 0,-3 0 144 15,-2 1-144-15,-2 2 0 16,-4 2-1312-16,-1 2-368 0,-4 5-80 0</inkml:trace>
  <inkml:trace contextRef="#ctx0" brushRef="#br0" timeOffset="3199.12">3293 7284 24879 0,'0'0'2208'0,"0"0"-1760"0,11 4-448 0,-1-2 0 16,0 0 896-16,3 1 112 0,3-1 16 0,2-2 0 15,4-4 80-15,1 1 32 0,3 1 0 0,-2-1 0 16,1 1-528-16,-1-2-96 0,-3-3-32 0,1 2 0 16,-3 3-480-16,-1-1 128 0,-2-3-128 0,0 1 0 15,-2 1-2016-15,-2-1-448 16</inkml:trace>
  <inkml:trace contextRef="#ctx0" brushRef="#br0" timeOffset="3708.7">4415 6511 27647 0,'-4'-8'2448'0,"1"2"-1952"16,1 1-496-16,2 5 0 0,-4-5 528 0,4 5 16 15,0 0 0-15,-6 6 0 0,-3-1-352 0,1 8-192 16,2 2 192-16,-1 3-192 0,0 2 144 0,0 2-144 16,1 1 0-16,2 0 144 0,0 1 16 0,1-2 0 15,1-1 0-15,4 0 0 0,0 0-160 0,1-3 128 16,0-3-128-16,4 2 128 0,0-3 64 0,4 0 0 15,0-7 0-15,2 2 0 0,1-5 160 0,4-1 32 0,-1-6 16 0,4 0 0 16,-4-2-80-16,4-4 0 0,0-1-16 0,1-2 0 16,-2-5-144-16,-1 1-32 0,-1-2 0 0,-1-1 0 15,-2-4-128-15,2-3 192 0,-1 1-192 0,-1-4 192 16,-1 5-192-16,-1 1 0 0,0-1 0 0,-3 6 128 16,-1 4-128-16,-3 5 0 0,-2 0 0 0,-4 9 0 15,0 0 144-15,0 0 0 0,0 0 0 0,-6 14 0 0,-2 5-144 0,-2 8 192 16,-5 2-192-16,1 5 192 0,1 2 0 15,-1 5 16-15,-1 0 0 0,-3 3 0 0,-1 1 144 0,0 6 32 16,0 1 0-16,0 2 0 0,1-2-192 0,1-1-16 16,2-4-16-16,2 0 0 0,-1-5-160 0,3-3 0 15,1-7 0-15,2 1 128 0,0-2-128 0,2-5 0 16,1-2 0-16,1-2 0 16,0-7-944-16,1-2-272 0,3-3-48 0,0-10-9472 15,0 0-1888-15</inkml:trace>
  <inkml:trace contextRef="#ctx0" brushRef="#br0" timeOffset="4217.31">5509 7011 22111 0,'0'0'976'0,"3"-8"208"0,-3 3-944 0,0 0-240 0,-2-3 0 0,0 3 0 15,-3 1 1632-15,-3-1 288 0,-1 3 48 0,-5-1 16 16,-6 1-1264-16,-2 3-240 0,1 3-48 0,-6 2-16 16,0-1-208-16,-5 3-32 0,1 2-16 0,-6 1 0 15,0 2-16-15,0 2 0 0,0 2 0 0,2 1 0 16,0-1-144-16,4 1 0 0,4 0 0 0,0 0 0 16,4-2 128-16,4 1-128 0,4-4 128 0,6-2-128 15,5 0 288-15,4-3-32 0,0-8 0 0,9 8 0 16,4-4 384-16,5-4 80 0,5-2 16 0,6-2 0 15,4-2-304-15,2 0-64 0,2-7-16 0,1 2 0 0,1-3-208 0,-4 0-144 16,1 2 192-16,-3 3-192 0,-5-2 128 0,-3 4-128 16,-1 2 0-16,-3 4 0 0,-6 2 0 0,-2 4 0 15,-2 3 128-15,-2 5-128 0,-4 5 0 0,-1 3 0 16,-4 6 128-16,-1 2-128 0,-3 3 176 0,-4 1-32 16,-3 1 0-16,-2 2 0 0,-1-1-16 0,-3 4-128 15,-3 1 192-15,-3 1-64 0,-2-2 32 0,-2-1 0 16,2-2 0-16,-1 0 0 0,2-8 0 0,3 0 0 15,0-4 0-15,3-3 0 0,3-5 48 0,4-2 16 16,2-2 0-16,4-5 0 0,1-1 80 0,4-6 16 16,0 0 0-16,9-5 0 0,2 0 112 0,3-2 16 15,3-3 16-15,2 3 0 0,2-2-464 0,2 2 128 16,-1-1-128-16,3 1 0 0,1 2 0 0,-3-1 0 16,1 2 0-16,1 1 0 0,1 1-192 0,-1 2-96 15,0 0-16-15,0 0 0 16,-2 2-2960-16,-4 1-576 0</inkml:trace>
  <inkml:trace contextRef="#ctx0" brushRef="#br0" timeOffset="5065.22">6440 6566 12671 0,'0'0'560'0,"0"0"112"0,-4-8-544 0,0 2-128 0,0 1 0 0,0-3 0 16,-1 2 1248-16,0 2 224 0,1 1 32 0,-3 0 16 15,-1-1-304-15,0 1-48 0,0 2-16 0,-1-2 0 16,0 2-32-16,-1 0-16 0,-1 0 0 0,1 1 0 0,-1 0-128 0,1 1-16 15,1 1-16-15,1 1 0 16,-1-3-224-16,4 1-32 0,5-1-16 0,0 0 0 0,-5 4-224 0,5-4-64 16,0 0 0-16,-3 9 0 0,3-9 80 0,4 8 16 15,3 4 0-15,3-3 0 0,3 1 144 0,2 3 16 16,8-3 16-16,3 3 0 0,6 2-144 0,4-3-48 16,2 0 0-16,3 4 0 0,2-2-208 0,2-3-64 15,1 2 0-15,1 1 0 0,0-4-48 0,0 0-16 16,0 1 0-16,-3-3 0 0,-5 2 64 0,-2-1 0 15,-3 0 0-15,-3-3 0 0,-5 2-64 0,-1 0 0 16,-5-5 0-16,-4 3 0 0,-2-1 32 0,-2-3 0 16,-3-1 0-16,-2 1 0 0,-7-2 96 0,0 0 0 15,5 5 16-15,-5-5 0 0,0 0 16 0,0 0 0 16,-5 9 0-16,-2-3 0 0,-5 4-80 0,-3-1-16 16,-4 4 0-16,-3 1 0 0,-3 1 0 0,-4 5-16 15,-4 1 0-15,-4 0 0 0,-1 3 16 0,-3 2 16 16,3-3 0-16,-2 1 0 0,1 1 0 0,1-3 0 15,0-2 0-15,3 1 0 0,4-1-208 0,1-1 144 16,4-1-144-16,-7 6 128 0,5-4-128 0,7-3 0 0,6-4 0 0,7-7 0 16,3 2 0-16,0-1 0 0,2-3 0 15,3-4 0-15,0 0-288 0,0 0-96 0,0 0 0 0,6-3-16 32,3 0-1568-32,2-5-304 0,4 0-64 0,3-3-15648 0</inkml:trace>
  <inkml:trace contextRef="#ctx0" brushRef="#br0" timeOffset="5535.94">8172 6732 23039 0,'0'0'1024'0,"0"0"192"0,0 0-960 0,1-5-256 16,-1 5 0-16,0 0 0 0,0 0 1040 0,0 0 176 15,0 0 16-15,-7 0 16 0,-3 3-688 0,-2 2-144 16,-4 2-32-16,-3 4 0 0,-4 4 128 0,-3 4 32 16,-3 4 0-16,-3 3 0 0,3 5 96 0,0-1 32 15,-2 5 0-15,7 4 0 0,1 6-192 0,3-1-32 16,2 3-16-16,3 2 0 0,2-2-208 0,5-2-32 15,3-5-16-15,5-1 0 0,4 1 32 0,3-7 16 16,0-3 0-16,3-2 0 0,3-5 320 0,4-1 64 0,4-3 16 0,3-5 0 16,4-3 176-16,3-5 32 15,4-2 16-15,1-5 0 0,-2-4-160 0,3-8-48 0,1-1 0 0,-1-2 0 16,1-2-128-16,-1-4-48 0,-1-2 0 0,-1-4 0 16,1-4 0-16,-3-6 0 0,-3-1 0 0,-3-3 0 15,-4-5-16-15,-6 2 0 0,-5 0 0 0,-5 3 0 16,-6-2-128-16,-5 6-16 0,-5 4-16 0,-6 5 0 15,-4-1-112-15,-5 5-32 0,-2-2 0 0,-3 4 0 16,-3 6-656-16,-2-1-144 0,-3 0-32 16,2 5 0-16,0 4-1760 0,1 1-368 0,-4 2-64 0</inkml:trace>
  <inkml:trace contextRef="#ctx0" brushRef="#br0" timeOffset="7476.35">1018 9947 11919 0,'-10'5'512'0,"5"0"128"0,-3 3-512 0,-1-5-128 16,0 1 0-16,1 1 0 0,-1-3 1360 0,1 0 240 16,0 1 64-16,3-3 0 0,-2 0-144 0,7 0-32 15,-7 0 0-15,7 0 0 0,0 0-16 0,0 0 0 16,-1-7 0-16,1-2 0 0,1 2-176 0,3-5-32 16,0 0-16-16,2-1 0 0,1-2-496 0,2-2-112 15,8-15 0-15,2 7-16 0,3 0-240 0,-2 3-64 16,1 3 0-16,0 2 0 0,1 1-48 0,0 1-16 15,-1 1 0-15,0 3 0 0,-1 1 0 0,-4 5 0 16,-2 3 0-16,0 4 0 0,0 4-256 0,0 5 0 16,-1 3 128-16,-2 3-128 0,1 4 0 0,-3 3 0 15,-4 4 0-15,-3 1 0 0,-3 4 0 0,-3 1 0 0,-3 1 0 0,-3 3 0 16,-4 5 160-16,-2 0-160 16,-1 7 128-16,-3-7-128 0,-1-1 160 0,-2-2-160 15,-2-4 192-15,2-1-192 0,-3-6 192 0,5-1-192 16,-2-3 192-16,2 1-192 0,4-6 256 0,1-2-64 15,5-4-16-15,2-4 0 0,1 0-176 0,8-10 0 0,0 0 144 16,0 0-144-16,0 0 320 0,0 0-16 0,0 0 0 0,11 0 0 16,0-2 48-16,4-5 16 0,3 1 0 0,4 1 0 15,1-2-368-15,3 1 0 0,3 1 0 16,3-1 0-16,1 1 0 0,3 2 0 0,2 2 0 0,4 0 0 16,1-3 0-16,-1 2 0 0,-2 2 0 0,-2-2 0 15,-4-1 0-15,-3 2-160 0,-5 1 160 0,-2-1 0 16,-2 1-2576-16,-4-1-416 0</inkml:trace>
  <inkml:trace contextRef="#ctx0" brushRef="#br0" timeOffset="7887.45">2240 9872 26719 0,'0'0'2368'0,"0"0"-1888"0,0 0-480 0,0 0 0 15,0 0 448-15,0 0-16 0,-9 9 0 0,1 5 0 16,-1 3 240-16,2 5 48 0,0 5 16 0,1 1 0 15,-2 2-240-15,2 3-48 0,1-1-16 0,0 0 0 16,0 1 96-16,0-1 32 0,-2-1 0 0,3-5 0 16,-1-1-112-16,2-6 0 0,0-5-16 0,0-1 0 15,2 0 96-15,1-13 32 0,0 0 0 0,0 0 0 0,0 0 256 0,0 0 48 16,9-8 16-16,1-3 0 0,4-7-96 0,0-2-16 16,-1-5 0-16,0 0 0 0,2-2-496 15,-1-1-96-15,0-5-32 0,1 3 0 0,2 2-144 0,0 0 0 16,3 2 0-16,0 1 0 0,1 3 0 0,2 5 0 15,-2 1 0-15,3 5 0 0,-3-2-256 0,0 4-16 16,-3 2-16-16,-2 3 0 16,1 0-1888-16,-2 1-368 0,-2 2-80 0</inkml:trace>
  <inkml:trace contextRef="#ctx0" brushRef="#br0" timeOffset="8251">2902 10135 23039 0,'0'0'2048'0,"0"0"-1648"16,10 0-400-16,4-1 0 0,3-1 752 0,2 0 64 16,2-1 16-16,3 1 0 0,2-3 208 0,-1-2 48 0,2 0 16 0,-3-4 0 15,0 3-400-15,-1-4-96 0,-2 1-16 0,-4 1 0 16,-3-3-208-16,2 4-64 0,-4-4 0 0,-2 3 0 15,-3 1 336-15,-2-2 64 0,-1 1 16 0,-4-2 0 16,-3 4-288-16,-1-2-64 0,-2 0-16 0,-3 3 0 16,-2 3-48-16,-6 2-16 0,-3 2 0 0,-3 3 0 15,-3 3-304-15,-1 5 0 0,-4-1 0 0,-1 4 0 16,-2 2 0-16,-12 13 0 0,5-1 0 0,7 4 0 0,6 2 128 16,2 1-128-16,4-3 0 0,5-6 0 0,7 0 0 15,5-3 0-15,4-3 0 0,5 0 0 0,2-1 0 0,3-5 0 16,2 0 0-16,5-4 0 0,4 1 0 0,4-5-256 15,3 2 80-15,5-5 16 16,4 1-2032-16,4-5-416 0,-1-3-80 0</inkml:trace>
  <inkml:trace contextRef="#ctx0" brushRef="#br0" timeOffset="8969.94">4117 9979 17503 0,'-27'-12'1552'0,"16"10"-1232"15,-2-2-320-15,-4-1 0 0,-1 0 2896 0,-6 1 528 16,-1 0 96-16,4 3 32 0,-3 3-2448 0,2 1-480 16,0-1-112-16,1 3 0 0,1 6-192 0,0-3-16 15,1 4-16-15,3 2 0 0,-1 0-80 0,3 1-16 0,3 2 0 0,2-2 0 16,0-2-32-16,4 1-16 0,1-4 0 0,4 1 0 15,0-11 128-15,0 13 32 0,1-4 0 0,-1-9 0 16,0 0-48-16,7 13-16 0,-7-13 0 0,7 8 0 16,-7-8 96-16,9 11 32 0,-2-5 0 0,0 3 0 15,4-4-368-15,-4 1 128 0,-7-6-128 0,9 9 0 16,1-4 0-16,-2 3 144 0,-8-8-144 0,9 5 0 16,0 0 144-16,1 0-144 0,0-1 0 0,-10-4 144 0,10 4-16 0,0-4 0 15,2 0 0-15,-1 0 0 0,1 0 16 0,-3 0 0 16,-1 0 0-16,4 0 0 0,-1 0-144 15,2 0 160-15,0 0-160 0,1 0 160 0,0 0-160 0,0-3 192 16,0 1-192-16,1-2 192 0,1 0-192 0,1 0 192 16,-2 0-192-16,2-2 192 0,-1 1-192 0,0 0 192 15,0-3-192-15,2 1 192 0,1-1-192 0,-1-3 160 16,-1-1-160-16,1 2 160 0,0-4-160 0,0 0 128 16,0-1-128-16,1-2 128 0,-1-1-128 0,3 1 128 15,-1-2-128-15,1 1 128 0,0-4-128 0,1 1 0 16,0-1 0-16,-1-2 128 0,1 1-128 0,1 1 0 15,0-1 0-15,-3-3 128 0,2 2-128 0,-1-4 0 16,0 0 144-16,0-3-144 0,2-2 0 0,-1-1 0 16,-1-3 0-16,0-1 128 0,-2-4-128 0,0-5-128 15,-2-1 128-15,1-2-192 0,3 2 0 0,-4-3 0 16,-3-3 0-16,0 2 0 0,-1 5 192 0,-3 4-192 16,-1 5 192-16,0 2-192 0,-1 2 192 0,-3 6 0 15,-1 3 0-15,-2 6-128 0,-2 2 128 0,0 3 0 16,-1 5 0-16,-3 0 0 0,-1 5-128 0,-3 4 128 0,-1 3-128 0,-3 7 128 15,-2 4-176-15,-4 9 176 0,1 4-208 0,-4 7 80 16,-1 7 128-16,-2 6 0 0,-1 7 0 0,0 5-128 16,1 4 128-16,3 4 0 0,2-1 0 0,2 4 0 15,7 1 0-15,2-4 192 0,7-6-64 0,2-2 0 16,4-7 32-16,4-7 16 0,4 0 0 0,2-7 0 16,3-6 80-16,4-4 0 0,-1 1 16 0,3-7 0 0,2-3-112 0,2-3-32 15,2-4 0-15,3-6-12448 16,0-5-2496-16</inkml:trace>
  <inkml:trace contextRef="#ctx0" brushRef="#br0" timeOffset="9973.93">6456 8696 23951 0,'0'-22'2128'0,"3"12"-1696"15,2 0-432-15,0-1 0 0,1-3 0 0,0 5 128 16,1-1-128-16,-3 5 0 0,-4 5 448 0,0 0 16 0,0 0 0 0,0 0 0 15,0 0-272-15,0 0-48 16,0 11-16-16,-3 5 0 0,-1 4 128 0,0 4 0 0,2-1 16 0,-2 5 0 16,2 1 16-16,-2 3 0 0,1 1 0 0,1 1 0 15,2 2-32-15,-3-2-16 0,3 1 0 0,0 0 0 16,3-5-64-16,-2 1-16 0,0-2 0 0,2-4 0 16,-1 0 32-16,1-3 16 0,-1-2 0 0,1-4 0 15,-1-5 224-15,1 0 32 0,0-2 16 0,-1-1 0 16,-2-8 96-16,0 0 32 0,0 0 0 0,0 0 0 0,0 0-32 0,0 0 0 15,0 0 0-15,0 0 0 0,0 0-192 0,0 0-64 16,0 0 0-16,-8 0 0 0,-2 0-192 0,-1 0-128 16,-3 0 160-16,-1 0-160 0,-2 0 0 0,-2 3 0 15,-4 1 0-15,3 2 0 0,-3-1 0 0,0 0 0 16,0 4 0-16,0-2 0 0,0 4 0 0,2-3 0 16,2 2 0-16,1-3 0 0,1 5 0 0,-3 2-128 15,4-3 128-15,3 2 0 0,3 1 0 0,5-3 0 16,1 3 0-16,5-1 0 0,4-4 0 0,3 0 0 15,3-3 0-15,7 4 0 0,5-2 0 0,1 4 144 16,3-4 16-16,2 4 0 0,3 1 32 0,1-2 0 16,-1 3 0-16,2 1 0 0,-2 3 48 0,-3-1 16 15,-4 0 0-15,-1 1 0 0,-6 0-112 0,-2 0-16 16,-4 0 0-16,-5 1 0 0,-2 1-128 0,-7-1 160 16,-3 0-160-16,-4 0 160 0,-3 0 16 0,-5 2 0 15,-2 0 0-15,-3 1 0 16,-2-1-2032-16,-2 1-384 0</inkml:trace>
  <inkml:trace contextRef="#ctx0" brushRef="#br0" timeOffset="10689.18">2380 11768 6447 0,'0'0'272'0,"0"0"80"0,0 0-352 0,0 0 0 16,0 0 0-16,0 0 0 0,0 0 3424 0,0 0 608 15,0 0 128-15,0 0 32 0,-12 1-2240 0,2-1-448 16,-3-1-96-16,-1 1 0 0,-1 0-128 0,-7 0-32 0,-2 0 0 0,-4 1 0 16,-2 1-416-16,-5 2-96 0,-1 6-16 0,-3 0 0 15,3 4-320-15,-4 2-64 0,-1 2-16 0,2 4 0 16,1 3-192-16,2 2-128 0,2 5 160 0,5-2-160 16,3-1 144-16,7 2-144 0,4 1 128 0,5-7-128 15,6-2 128-15,3-3-128 0,2-7 0 0,5-1 128 16,5-2 96-16,5-5 16 0,6-8 0 0,6-4 0 15,3-2 304-15,9-8 64 0,4-7 16 0,2-1 0 0,1-3-288 16,-1-3-48-16,-2-4-16 0,1-6 0 0,-2-1-80 0,-1 1 0 16,-3-3-16-16,1-2 0 0,-2-6 0 0,1-1 0 15,3-1 0-15,-3-2 0 0,-6-6-32 0,-3-2 0 16,-2-2 0-16,-4 1 0 0,-2 2-16 0,-6 4-128 16,-2 7 192-16,-4 8-64 0,-1 7-128 0,-4 12 0 15,-1 8 0-15,-1 6 0 0,-3 3-208 0,0 8 80 16,0 0 128-16,-7 15-208 0,0 9 16 0,-2 12 0 15,-3 3 0-15,1 11 0 0,0 5 192 0,-1 1-176 16,-1 2 176-16,2 3-160 0,0-1 160 0,0 3 0 16,-3-2 0-16,4 0 128 0,1-1-128 0,3-7 0 15,3-6-128-15,2-2 128 0,0-7 0 0,2-2 0 16,3-3 144-16,0-7-144 16,2-1-784-16,1-6-272 0,0-4-48 0,3-7-16 15,2-3-1968-15,-1-7-400 0</inkml:trace>
  <inkml:trace contextRef="#ctx0" brushRef="#br0" timeOffset="10872.92">3044 11630 35935 0,'-2'15'3200'0,"1"3"-2560"0,1 1-512 0,-2 6-128 15,0 6-1136-15,0 2-240 0,-1-1-48 0,-1-2-16 16,-1-2 1888-16,0 1 368 0,1-2 80 0,1 2 0 15,2-1-640-15,0 1-128 0,-2-4-128 0,2 0 192 16,0-5-1824-16,-1-1-352 0</inkml:trace>
  <inkml:trace contextRef="#ctx0" brushRef="#br0" timeOffset="11486.45">4002 11496 15663 0,'0'0'688'0,"8"-7"144"16,0-1-656-16,-2-1-176 0,1 3 0 0,-2-2 0 0,-1 3 3136 0,-4 5 576 16,0-5 128-16,-3 1 32 0,-3 0-2208 0,-1 3-432 15,-3 1-80-15,-13 4-32 0,-1 1-624 0,-4 3-128 16,-4 4-32-16,1 4 0 0,-1-3-112 0,-1 4-32 16,-1 2 0-16,0 1 0 0,4 1-192 0,3-3 128 15,4-1-128-15,7 0 0 0,3-1 0 0,4-3 0 16,5-1 0-16,4 0 0 0,3-3 160 0,5 3-160 15,4-5 160-15,6 3-160 0,4-3 336 0,4 3-16 16,1-2-16-16,1 2 0 0,-1-5 0 0,-1 4 0 16,1-2 0-16,-3 3 0 0,-1-2-112 0,-5 1-32 15,-3-3 0-15,-6 3 0 0,0 0-32 0,-6-1 0 16,-2 2 0-16,-4 1 0 0,-3-2 320 0,-5 4 48 16,-6-2 16-16,-2 2 0 0,-5 1-144 0,-3-4-32 15,-2 0 0-15,-2 3 0 0,2-3-144 0,-1 1-48 16,-2-6 0-16,0-2 0 15,2-1-1024-15,3-4-208 0,1-1-32 0,10-4-16768 0</inkml:trace>
  <inkml:trace contextRef="#ctx0" brushRef="#br0" timeOffset="11713.1">5013 10952 35071 0,'0'0'1552'0,"0"0"320"0,-6 3-1488 0,-3 3-384 0,-4-1 0 0,-2 8 0 15,-3 1 192-15,-1 7-48 0,-2 5 0 0,-4 6 0 0,1 2 64 0,-1 3 16 16,-2 5 0-16,-8 16 0 0,4-6-224 0,6-3 176 16,1-1-176-16,2-4 160 0,3 1-160 0,-1-6 0 15,-1-1 0-15,3-1 0 16,1 0-2048-16,-1-1-272 0,0-1-64 0</inkml:trace>
  <inkml:trace contextRef="#ctx0" brushRef="#br0" timeOffset="11880.14">4451 11511 30399 0,'17'-6'2704'0,"-6"2"-2160"15,5-5-544-15,5 3 0 0,5 1 448 0,3 0-32 0,3-1 0 0,2 0 0 16,2-2 176-16,1 1 48 15,1 5 0-15,-5-5 0 0,-2 2-432 0,0 1-80 16,-3 3 0-16,1-1-10336 16,-5 2-2064-16</inkml:trace>
  <inkml:trace contextRef="#ctx0" brushRef="#br0" timeOffset="12033.48">5402 11524 16575 0,'0'0'1472'0,"-6"12"-1168"0,1-1-304 0,-4 3 0 16,0 3 2272-16,-5 3 400 0,-1 2 80 0,-2-1 0 16,-2-1-1856-16,0 1-384 0,0 0-80 0,3 1-16 0,2 1-416 0,2-2-272 15,1-1 32-15,-2 5-12000 16</inkml:trace>
  <inkml:trace contextRef="#ctx0" brushRef="#br0" timeOffset="12433.98">6004 11411 27647 0,'0'0'2448'0,"-8"3"-1952"16,-2 3-496-16,-2 4 0 0,-2 0 512 0,-1 4 0 15,-1 2 0-15,-2 1 0 0,-1 2 64 0,-2 3 0 16,0 2 16-16,-1-2 0 0,-1-4-144 0,3 1-16 0,0 0-16 0,2-2 0 16,3-1-160-16,2-2-48 0,3-4 0 15,2 0 0-15,0-5 96 0,8-5 16 0,0 0 0 0,0 0 0 16,0 0 368-16,12-2 80 0,1-2 0 16,3-5 16-16,3 3-304 0,1-6-64 0,1 2-16 15,0-3 0-15,2-2-256 0,-2 2-144 0,-1 2 160 0,2-2-160 16,0 2 0-16,1 2 0 0,-1 2 0 0,-2 2 0 15,-1 4 0-15,-2 4 0 0,-2 3 0 0,-1 2-160 16,-2 6 160-16,-4 1-128 0,-1 3 128 0,-2 1-128 16,-4 1 128-16,2 0 0 0,-6 2 0 0,3 1-128 15,-1-4-256-15,1 0-64 0,0 0 0 16,1-1 0-16,4-2-2688 0,2 0-528 0,1-5-112 0</inkml:trace>
  <inkml:trace contextRef="#ctx0" brushRef="#br0" timeOffset="12705.94">7004 11534 26719 0,'0'0'2368'0,"0"0"-1888"0,-4-5-480 0,-5 1 0 0,0 1 1152 0,-2 3 128 15,-4 3 16-15,-3 1 16 0,-4 3-608 0,-3-2-112 16,-4 5-16-16,-3 0-16 0,-3 4-112 0,1 3-32 15,0 0 0-15,3 0 0 0,1 1-224 0,4 2-32 16,5 2-16-16,3 0 0 0,4 1-144 0,6-2 0 16,3-2 0-16,4-1 0 0,4 1 224 0,3-2-32 15,3 0-16-15,3-2 0 0,4-2 16 0,3-2 16 0,4-2 0 0,1-4 0 16,5 0-32-16,-1-2-16 0,1-3 0 0,1-3 0 16,0 0-352-16,-1-2-64 0,-1-4 0 0,-2 1-16 31,-3-3-1728-31,-1 0-352 0,1-1-64 0</inkml:trace>
  <inkml:trace contextRef="#ctx0" brushRef="#br0" timeOffset="12985.64">7823 10657 25791 0,'0'0'2304'0,"0"0"-1856"16,0 0-448-16,-11 8 0 0,1 6 1888 0,-1 4 288 15,-2 3 48-15,-2 10 16 0,-2 3-1488 0,1 7-304 16,-2 2-48-16,0 7-16 0,2 3-32 0,-2 5-16 16,4 5 0-16,0-4 0 0,0 2-208 0,1-1-128 15,0 3 160-15,2 0-160 0,0-2 0 0,-1 0 0 16,2-2 0-16,-2-4 0 15,1-2-1312-15,0-4-352 0,-1-7-80 0,2-5-16 16,1-4-288-16,-1-6-48 0</inkml:trace>
  <inkml:trace contextRef="#ctx0" brushRef="#br0" timeOffset="13123.98">7264 11447 32831 0,'32'-21'1456'0,"-11"11"288"0,5 1-1392 0,5-2-352 0,4 1 0 0,5 1 0 16,2-1 784-16,3 2 96 0,0 3 16 0,6-1 0 15,3 0-352-15,5 5-64 0,1 1-16 0,-1 0 0 32,-1 4-800-32,-4 0-176 0,-2 5-16 0</inkml:trace>
  <inkml:trace contextRef="#ctx0" brushRef="#br0" timeOffset="13831.09">2118 13643 20271 0,'0'0'896'0,"0"0"192"0,0 0-880 0,0 0-208 15,0 0 0-15,0 0 0 0,0 0 752 0,14 3 96 16,3-1 32-16,5-2 0 0,5-4 336 0,2-2 64 15,3-2 0-15,5-1 16 0,3 1-144 0,9-4-48 16,4 2 0-16,2-4 0 0,3 0-464 0,-2-6-112 16,-3-2-16-16,-2-3 0 0,-2 2-160 0,-5 1-32 15,-4 2-16-15,-5-1 0 0,-3-1-112 0,-5 1-32 16,-7 3 0-16,-2-1 0 0,-6-2 16 0,-7 3 0 16,-2 3 0-16,-8 2 0 0,-3 2 48 0,-4 0 16 0,-9 6 0 0,-7 5 0 15,-2 4-240-15,-10 9 0 16,-4 5 128-16,-6 5-128 0,-4 6 0 0,-5 0 0 15,-2 7 0-15,0 6-160 0,3 2 160 0,6 4 0 16,5-2 0-16,6 1 128 0,5 1-128 0,10-3 0 16,1-2 0-16,10-6-128 0,6-7 128 0,9-2 128 15,7-3-128-15,7-3 176 0,5-1 16 0,7-1 0 16,5-5 0-16,10-4 0 0,8-1 16 0,6-6 16 0,3-7 0 16,-1 0 0-16,-3-4-384 0,-1-1-80 0,-1-2-16 15,-16 2-11088-15,0 2-2224 16</inkml:trace>
  <inkml:trace contextRef="#ctx0" brushRef="#br0" timeOffset="15418.5">4472 13067 27519 0,'0'0'1216'0,"0"0"256"0,0 0-1168 0,0 0-304 15,5-5 0-15,-5 5 0 0,0 0 512 0,0 0 64 16,4 9 0-16,-3-1 0 0,-1 6-128 0,-1 3 0 15,-1 6-16-15,-1 9 0 0,-1 6 0 0,-1 4 0 16,-3 4 0-16,-1 4 0 0,0 0-32 0,0 4 0 16,-1-1 0-16,0 4 0 0,-3 1-64 0,2 0-16 15,1-2 0-15,2-3 0 0,2-6-160 0,1-2-32 0,-2-3-128 0,6-7 192 16,2-8 64-16,2-3 16 0,-2-3 0 0,3-5 0 16,2-6 384-16,2-2 80 0,0-6 16 15,0-3 0-15,3-5 144 0,1-3 16 16,2-8 16-16,3 0 0 0,1-4-288 0,1-5-64 0,1-1-16 0,2-7 0 15,-1-2-240-15,3-1-32 16,-1-1-16-16,1 0 0 0,-1 1-272 0,3 1 160 0,-2 3-160 16,0 2 128-16,-1 1-128 0,-3 6-176 0,1 0 48 0,-2 5 0 31,-2 2-1664-31,-1 5-320 0,-2 0-64 0,-2 6-15856 0</inkml:trace>
  <inkml:trace contextRef="#ctx0" brushRef="#br0" timeOffset="16833.08">5527 13521 20271 0,'-14'6'1792'0,"8"-3"-1424"15,-5-1-368-15,1 4 0 0,-4-3 1280 0,-1 6 192 16,-3 3 48-16,-1 0 0 0,-1-1-112 0,-1 3-32 15,2 2 0-15,-1 2 0 0,-3 0-624 0,2-1-128 16,0 1-32-16,5 0 0 0,2-1-416 0,2-1-176 16,3-1 128-16,3-1-128 0,2-2 176 0,4-1-48 15,3-3-128-15,3-1 192 0,4-4 128 0,3-3 32 16,5-4 0-16,0-1 0 0,2 0 64 0,-2 0 16 16,1-5 0-16,0 2 0 0,-1-3-64 0,-1 1-16 15,1-3 0-15,-1-1 0 0,-3 1-32 0,0 4-16 16,-2-2 0-16,-1 4 0 0,-1-3-176 0,-3 4-128 15,1 2 144-15,-8 4-144 0,6-6 128 0,-6 6-128 0,0 0 0 0,0 0 0 16,0 0 0-16,7 6 0 0,-7-6 0 0,6 6 0 16,0 3-128-16,1-1 128 0,-1 0 0 0,2-1 0 15,1-3 0-15,2 1 0 0,2 2 0 0,2-4 0 16,2-1 0-16,2-1 0 0,1-1 0 0,3-1 0 16,1-1 0-16,1 0 0 0,3-7 176 0,0 1-176 15,-1-2 320-15,0 1-64 0,-2-5 0 0,2-1 0 16,0-3-16-16,-1-1-16 0,1 0 0 0,0-1 0 15,1-10-48-15,0 2-16 0,3-3 0 0,0-6 0 0,1-6-32 0,1-3-128 16,0-6 192-16,0-4-64 0,0-9-128 16,0 0 160-16,0-2-160 0,-4 1 160 0,0 5-160 0,-2 1 0 15,-7 7-160-15,-1 8 160 0,-2 6-144 0,-2 6 144 16,-6 3-128-16,0 8 128 0,-5 6-240 0,-2 7 48 16,-3 2 0-16,1 7 0 0,-9 5-48 0,-3 8 0 15,-6 6 0-15,-1 7 0 0,-8 5 48 0,0 6 0 16,-7 5 0-16,0 2 0 0,-2 6 192 0,-1 3-144 15,-1 2 144-15,-1 3-128 0,3 6 128 0,4-3 0 16,3 1 0-16,5-3-128 0,4-1 128 0,4-5 0 16,5-4 0-16,5-2 0 0,3-8 0 0,3-1 0 15,3-3 128-15,2-6-128 0,2-5 144 0,2-5-144 16,1-2 192-16,2-5-192 0,2-5 272 0,1-2-48 16,1-5-16-16,4-2 0 0,0-1 32 0,1-2 0 15,2-6 0-15,0 1 0 0,0-6-80 0,1-3-16 16,-1-3 0-16,3-2 0 0,-4-4-16 0,1 0-128 15,0-6 192-15,0 2-64 0,-1 0-128 0,-2 3 0 0,2 0 144 16,-5 3-144-16,3 1 0 0,-4 3 0 16,-2 4 0-16,-1 3 0 0,-3 1 0 0,-2 5 0 0,-2 5 0 0,-6 4-128 15,0 0 128-15,0 0-160 0,0 0 160 0,0 0-160 16,0 8 160-16,-1 5-208 0,-3 3 80 0,-1 2 128 16,-2 0-160-16,1 2 160 0,0 0 0 0,-1 5-144 15,1-1 144-15,0-1 0 0,1 1 0 0,-1 0 0 16,3-5 0-16,1 0 0 0,2-2 0 0,2-2 0 15,1-4 0-15,1 1 0 0,0-1 0 0,2-4 0 16,3-1 0-16,3-1 176 0,0-2-48 0,4-5 0 0,-1-2 64 16,5-1 16-16,-1 0 0 0,2-4 0 0,-1 2-48 0,2-5-16 15,1 0 0-15,-2-5 0 0,2-2-144 0,0-3 160 16,0 1-160-16,0-1 160 0,-2 1-160 0,1-4 128 16,-1 4-128-16,-1 2 128 0,-3 2-128 0,1 3 0 15,-3 4 0-15,-2 0 0 0,-3 4 0 0,-2-1 0 16,-2 2-128-16,-6 5 128 0,0 0-128 0,0 0 128 15,0 0-160-15,2 12 160 0,-5 2-176 0,0-2 176 16,1 2-192-16,-1 3 192 0,1 1-144 0,-1 1 144 16,3 0 0-16,-2 1-144 0,0 0 144 0,4-1 0 15,0-1 0-15,3-3 0 0,2 2 0 0,2 0 0 16,1-3 0-16,3 1 0 0,-1-3 0 0,3-1 0 16,-3-2 0-16,3-4 0 0,3 0 0 0,2 0 0 15,2-1 128-15,2-3-128 0,1-4 144 0,2-2-144 16,0-1 192-16,7-3-192 0,-1 0 192 0,-1 0-192 15,-3-4 192-15,-1 0-192 0,0-3 144 0,0-2-144 16,-2 1 0-16,-2-4 144 0,-1 0-144 0,-2-1 0 0,0-3 144 0,-1 1-144 16,-1 1 128-16,-1-4-128 0,-3 0 128 0,-2-1-128 15,-2 4 0-15,-1-3 0 0,-3 2 0 0,-4 2 0 16,-1 2 0-16,-4 3-160 0,-3 4 160 0,-2 1-208 16,-5 2 48-16,-3 6 16 0,-4 3 0 0,-1 4 0 15,-3 0 16-15,-1 4 0 0,-1 3 0 0,-1 5 0 16,-3 3 128-16,4 2-128 0,1 0 128 0,1 1-128 0,6-1 128 15,1 2 0-15,5-2 0 0,2 0 0 16,4-1 0-16,2-2 0 0,5-2 0 0,3 0 0 0,4-2 0 0,1-2 0 16,6-3 0-16,1 1 176 0,2-4 16 0,3-2 16 15,0-3 0-15,4-1 0 0,-1-2-32 0,2-3-16 16,1 1 0-16,0 2 0 0,0-2-160 0,2 2 128 16,1 1-128-16,1 2 128 0,-1 1-128 0,1 3 0 15,-1-1 0-15,-2 5 0 0,-1-1 0 0,-4 5 0 16,-1 0 0-16,-3 3 0 0,-2 2 0 0,-4 2 0 15,-3 1 128-15,-3 1-128 0,-3-1 0 0,-2 2 0 16,-6 2 0-16,1-2 0 0,-5 0 144 0,-2-1-144 16,-1-5 160-16,-2-2-160 0,-6-2 352 0,-1 1-32 15,-3-1 0-15,-2-4 0 0,-4-1 208 0,-3-1 48 16,-2-4 0-16,-11-2 0 0,-1-3-256 0,6-1-64 16,1 0 0-16,0-5 0 0,-2 0-256 0,1-3 0 15,-2-4 0-15,1 1 0 16,-1-2-2352-16,1-4-368 0,1-9-80 0</inkml:trace>
  <inkml:trace contextRef="#ctx0" brushRef="#br0" timeOffset="20031.74">13285 3087 12895 0,'0'0'1152'0,"0"0"-928"0,0 0-224 0,1-8 0 15,0-1 320-15,-1 9 0 0,0 0 16 0,1-5 0 16,-1 5 576-16,0 0 112 0,0 0 32 0,0 0 0 16,0 0-512-16,0 0-96 0,0 0-32 0,0 0 0 15,0 0-288-15,0 0-128 0,0 0 0 0,0 0 128 16,0 0 16-16,-9 3 0 0,9-3 0 0,-10 4 0 15,1-2-144-15,9-2 160 0,0 0-160 0,-9 0 160 16,9 0 32-16,-8-2 0 0,1-2 0 0,7 4 0 16,-10-3-64-16,1-1 0 0,2-2 0 0,-1 2 0 15,3 0 0-15,5 4 0 0,-8-3 0 0,2-4 0 0,6 7 128 0,-9-5 0 16,0 1 16-16,3 2 0 0,6 2-112 0,-8-7-32 16,2 2 0-16,6 5 0 0,-5-3 48 0,5 3 0 15,-7-8 0-15,7 8 0 0,-5-6 0 0,5 6 0 16,-4-6 0-16,4 6 0 0,0 0 48 0,0 0 16 15,-1-8 0-15,1 8 0 0,0 0 16 0,0 0 16 16,-2-8 0-16,2 8 0 0,0 0-272 0,0 0 160 16,0 0-160-16,0 0 128 0,0 0-128 0,0 0 0 15,0 0 0-15,0 0 0 0,-9 0 0 0,0 3 128 16,0 0-128-16,-1 5 128 0,-3-2-128 0,-2 7 0 0,-4-2 0 16,-3 6 0-16,-2 2 0 0,0 4 0 0,-3 0 0 0,-3 3 0 15,-5 5 144-15,-2 5-144 0,-2 2 160 16,-3 6-160-16,-4 3 176 0,-5 5-176 15,-3 3 192-15,-3 3-192 0,-3 0 128 0,-2 1-128 0,1 5 0 0,1 0 0 16,-1 2 0-16,-3 1 128 0,-6-1-128 0,2 1 0 16,-2 0 144-16,1-4-144 0,0 1 0 0,7 2 144 15,2-5-144-15,-1-2 0 0,-3 0 144 0,0-3-144 16,-1-1 0-16,4-2 144 0,0 0-144 0,1 1 0 16,-1-2 176-16,-2 4-176 0,-5-2 160 0,-3 4-160 15,-5 0 176-15,1 3-176 0,0-4 192 0,3 6-192 16,-1-1 144-16,1 1-144 0,-3-3 0 0,6-6 144 15,4-1-144-15,7 0 0 0,6-2 0 0,6-5 0 16,3-3 0-16,10-5 128 0,6-3-128 0,5-4 0 16,6-1 0-16,4-4 0 0,5-5 0 0,5-4 0 15,6-3-656 1,8-3-224-16,4-6-32 0</inkml:trace>
  <inkml:trace contextRef="#ctx0" brushRef="#br0" timeOffset="20538.75">13742 5082 31327 0,'-4'-33'1392'0,"4"17"272"0,-2 2-1328 0,1 5-336 0,1 9 0 0,-3-10 0 16,0 3 0-16,3 7-288 0,0 0 48 0,0 0 16 15,0 0 224-15,0 0 0 0,-7 6 0 0,-3 0 0 16,-1 3 0-16,-1 2 0 0,-5 1 0 0,1 0 0 15,-2 4 0-15,-2-1 0 0,-3-1 0 0,-3 2 160 16,-3 2-160-16,-3 0 0 0,-2 1 0 0,-4 5 0 16,-8 3 0-16,-1 5 0 0,-3 2 0 0,-6 7 0 15,-6 3 0-15,-5 2 160 0,-3 5-160 0,-1 6 160 16,-2 6 32-16,1 6 0 0,-3 6 0 0,-8 5 0 0,-7 5 112 0,-3 12 16 16,-2 6 16-16,-3 9 0 0,-4 1-48 0,-2 1-16 15,-4 4 0-15,5-3 0 0,6 1-112 0,3-6-32 16,-1-4 0-16,5-7 0 0,3-1 32 0,7-7 0 15,5-2 0-15,5-1 0 0,-1-8-160 0,4-1 128 16,1-6-128-16,3-3 128 0,5-6-128 0,6-1 160 16,6-4-160-16,7-4 160 15,4-5-928-15,7-4-176 0,7-5-32 0,6-7-13808 0</inkml:trace>
  <inkml:trace contextRef="#ctx0" brushRef="#br0" timeOffset="24095.23">10352 1795 27519 0,'-19'-15'1216'0,"8"9"256"0,-1-2-1168 0,2 3-304 0,10 5 0 0,0 0 0 15,0 0 304-15,0 0 0 0,0 0 0 0,10-2 0 16,5-1-304-16,8-2 0 0,8-3 128 0,6-2-128 16,5-4 208-16,5-7-16 0,1-2 0 0,7-3 0 0,4-4-192 0,5 0 128 15,3 3-128-15,3-8 0 0,1 0 128 16,-2-1-128-16,-3 0 0 0,-4 2 144 0,-2 0-144 0,-3 7 0 16,-3 0 0-16,-2 7 0 0,-5 4 0 0,-4 2 0 15,-4 3 0-15,-6 1 0 0,-2 4 0 0,-6 2 128 16,-4 2-128-16,-5 7 0 0,-4 2 0 0,-5 8 0 15,-3 7 0-15,-6 10 0 0,-7 9 0 0,-9 8 0 16,-9 12 0-16,-7 9 128 0,-7 6 64 0,-8 6 0 16,-10 7 0-16,-7 9 0 0,-6 4 768 0,-7 9 144 15,-6 1 48-15,-8 0 0 16,-9 3-1648-16,0-3-320 0,2-2-64 0,-5-6-16 0,-5-5 896 0,7-2 0 0,5-7 0 16,9-9 192-16,8-3-64 0,12-15-128 15,11-8 192-15,15-9-64 0,12-12 304 0,13-10 48 0,16-5 16 0,10-7 0 16,8-10-48-16,16-11-16 15,14-9 0-15,13-8 0 0,13-10-176 0,10-6-16 0,11-6-16 0,9-5 0 16,4-11-224-16,10-2 144 16,6-7-144-16,3-5 128 0,2-4-128 0,5-4 0 0,5-3 0 0,-1-4 128 15,-1-5-128-15,0 12 0 0,-3 10 0 0,-11 8 0 16,-12 10 0-16,-15 9 0 0,-10 10 0 16,-12 9 0-16,-9 4 0 0,-14 8 0 0,-7 8 0 0,-13 6 0 15,-8 8 0-15,-8 6-176 0,-6 8 176 0,-8 8-128 16,-8 4 128-16,-10 9 0 0,-10 7 0 0,-9 11-128 15,-8 15 128-15,-10 10 0 0,-9 8 128 0,-10 10-128 16,-9 4 128-16,-9 8-128 0,-7 6 128 0,-6 5-128 0,-5 0 0 16,-6 3 128-16,-5-1-128 0,-2-4 0 15,1-7 128-15,-3-2-128 0,-1-4 128 0,8-6-128 0,7-8 128 0,9-9-128 16,7-13 128-16,16-11-128 0,13-11 224 0,16-11-32 16,13-6 0-16,14-9 0 0,9-12 208 0,8-5 48 15,7-7 0-15,13-10 0 0,10-7-240 0,12-10-32 16,12-13-16-16,11-5 0 0,6-10-160 0,10-12 0 15,6-8 0-15,12-9 128 0,8-5-128 0,7-5 0 16,5-12-160-16,6-3 160 0,4-8-304 0,5 0 48 16,3-2 0-16,2 7 0 0,1 5-64 0,-9 9-16 15,-12 12 0-15,-17 11 0 0,-14 15 192 0,-15 12 144 16,-13 9-192-16,-11 13 192 0,-11 7-272 0,-10 5 48 16,-9 4 16-16,-12 10 0 15,0 0-240-15,0 0-32 0,-11 8-16 0,-4 3 0 16,-7 3-1936-16,-1 2-400 0,-4 3-80 0,-1 2-16 0</inkml:trace>
  <inkml:trace contextRef="#ctx0" brushRef="#br1" timeOffset="52509.67">19021 11177 21711 0,'0'0'960'0,"0"0"192"0,-5-7-912 0,-1 0-240 0,-1 1 0 0,0-2 0 15,-3 3 960-15,-3 0 128 0,-2-1 48 0,-1 1 0 16,-1 2 16-16,-5-1 16 0,-4-1 0 0,-4 1 0 15,-2 1-288-15,-3-3-64 0,-5 1-16 0,-4 4 0 16,-6 0-208-16,-5 2-32 0,-4 3-16 0,-30 2 0 16,5-1-144-16,6 6-16 0,5-3-16 0,0 6 0 15,1 3-160-15,2-1-16 0,7 1-16 0,6 1 0 16,6 2-48-16,9-1-128 0,7 3 192 0,7-1-64 16,6-2 64-16,10 3 0 0,7-3 0 0,7 3 0 15,7-1-32-15,11 6 0 0,7-3 0 0,9 3 0 0,6 1-16 0,7 1 0 16,6 2 0-16,2 2 0 0,-1 1-144 0,1 3 0 15,-1 1 0-15,-1 5 128 0,-2 2-128 0,-2 0 0 16,-2-1 0-16,-7 3 128 0,-5-4-128 0,-5 3 0 16,-5-4 0-16,-9 2 0 0,-7-2 0 0,-6 1 0 15,-5-1 144-15,-5-2-144 0,-8-5 544 0,-4 2 32 16,-5-3 16-16,-7-3 0 0,-6-6 176 0,-5 1 16 16,-6-3 16-16,-5-6 0 0,-4-1-240 0,-3-5-48 15,-4-3-16-15,-4-2 0 0,-2 2-240 0,2-2-64 16,0-7 0-16,4-4 0 0,2-4-192 0,5-4 0 15,4-1 0-15,8-5-160 16,8-4-1424-16,7 0-272 0,7-2-64 0,7-2-10752 16,9-2-2128-16</inkml:trace>
  <inkml:trace contextRef="#ctx0" brushRef="#br1" timeOffset="52982.19">18778 12841 20271 0,'-6'6'1792'0,"-2"3"-1424"16,1-4-368-16,0 2 0 0,1 0 1680 0,1-3 272 15,5-4 48-15,0 0 16 0,0 0-32 0,0 0-16 16,5-9 0-16,4-1 0 0,4-6-608 0,3-4-112 16,4-5-32-16,6-2 0 0,3-6-384 0,5-2-96 15,2-5-16-15,2-5 0 0,4-5-128 0,-1-7-16 16,3-3-16-16,1-6 0 0,6-9-64 0,1-6-16 16,1-10 0-16,3-6 0 0,3-4-240 0,-1 2-48 15,0-1-16-15,-2 8 0 0,-2 12-176 0,-3 9 0 16,-4 7 0-16,-7 13 0 0,-4 8 0 0,-4 10 0 15,-6 9 0-15,-4 6 0 0,-2 5 0 0,-4 12 0 16,-1 5 0-16,-5 10 0 0,-4 8 0 0,-2 7 0 16,-5 1 0-16,-2 11 0 0,-2 1-144 0,-4 8 144 15,1 2 0-15,-4 6 0 0,-1 7 0 0,-2 1-128 16,-3 3 128-16,-1-1 0 0,-1 1 0 0,-2 0 0 16,1-5 0-16,2-1 0 0,1-5 0 0,1-6 0 0,2-3 0 0,2-9 0 15,-2 0 0-15,4-6-160 0,-2-4 160 0,-1-5-192 31,-1-6-1024-31,1-5-224 0,-2-4-32 0,0-5-16 16,-2-5-2016-16,-3-8-400 0</inkml:trace>
  <inkml:trace contextRef="#ctx0" brushRef="#br1" timeOffset="53119.32">19151 12167 25791 0,'10'-7'1152'0,"-2"2"224"0,4 1-1104 0,5 0-272 0,4 1 0 0,6 1 0 0,2 1 1568 0,7-1 256 15,2 2 48-15,4-3 16 0,2-1-608 0,4 0-112 16,1-1-16-16,-1-2-16 0,2 4-672 0,1 0-128 15,0 2-16-15,-3-2-16 16,-4 2-1328-16,0-3-272 0,-4 0-48 0</inkml:trace>
  <inkml:trace contextRef="#ctx0" brushRef="#br1" timeOffset="53510.5">21216 11472 22111 0,'-7'-28'976'0,"3"10"208"0,-1-1-944 0,1 1-240 0,3 3 0 16,-3 1 0-16,1 3 2336 0,3 11 416 0,0 0 96 0,0 0 16 16,0 0-1264-16,-9 2-240 0,-2 6-48 0,0 8-16 15,-2 5-688-15,-4 12-144 0,-4 8-16 0,-3 9-16 16,-3 5 16-16,-1 7 16 0,0 7 0 0,-1 2 0 16,0 3-64-16,-1 1-16 0,-2-3 0 0,1 5 0 15,0 0-160-15,-1 4-32 0,2-2-16 0,-1 0 0 16,0-4-176-16,1-10 160 0,5-7-160 0,2-7 160 0,1-8-160 0,5-4 0 15,3-5 0-15,4-6 128 0,-3-9-256 0,8-9-64 16,5-10-16-16,0 0 0 16,0 0-2000-16,0-15-400 0,4-6-80 0</inkml:trace>
  <inkml:trace contextRef="#ctx0" brushRef="#br1" timeOffset="53885.69">20666 11416 31439 0,'4'-18'1392'0,"1"9"288"0,9-2-1344 0,1 2-336 16,5 1 0-16,6 2 0 0,3-1 0 0,8 1 144 0,5 4-144 0,5-1 0 15,2 2 640-15,5 1 32 0,1 1 0 0,-16 3 0 16,4 4-112-16,0 6-32 0,1 5 0 0,0 6 0 15,1 3-128-15,-5 7-16 0,-4 4-16 0,-4 8 0 16,-4 5-48-16,-4 4 0 0,-4 6 0 0,-7 4 0 16,-6 6 112-16,-5 1 16 0,-5 5 0 0,-4-1 0 15,-6 3-64-15,-4-3 0 0,-3-10 0 0,-8-3 0 16,-3-5 240-16,-14 18 32 0,-2-18 16 0,-4-5 0 16,-4-10 32-16,-5-3 0 0,-3-9 0 0,-3-2 0 15,-3-1-320-15,2-8-64 0,-1-5-16 0,1-3 0 0,2-5-304 16,2-2 128-16,2-6-128 0,3-5 0 15,4-4-1056-15,5-6-320 0,8-4-64 0,2-5-16 16,9-2-1360-16,6-3-288 0,7 2-48 0</inkml:trace>
  <inkml:trace contextRef="#ctx0" brushRef="#br1" timeOffset="54293.44">22718 11348 22111 0,'0'0'1968'16,"0"0"-1584"-16,0 0-384 0,0 0 0 0,0 0 1072 0,0 0 128 0,-9 2 16 0,-3 7 16 16,-1 4-144-16,-2 10-48 0,-4 8 0 0,-4 9 0 15,-3 0-80-15,-4 11-32 0,-5 9 0 0,-1 6 0 16,-2 5-256-16,1 7-48 0,-1 6-16 0,0 3 0 15,-1 2-144-15,2 0-16 0,0 2-16 0,2-1 0 0,4-4-240 0,0-9-64 16,1-8 0-16,4-8 0 0,3-3-128 0,4-11 192 16,3-4-192-16,2-8 192 0,2-9-192 0,3-5 0 15,3-8-192-15,6-13 192 16,0 0-1728-16,0 0-240 0,6-18-32 0</inkml:trace>
  <inkml:trace contextRef="#ctx0" brushRef="#br1" timeOffset="54650.82">22303 11349 34095 0,'0'0'3024'0,"8"-8"-2416"16,3 3-480-16,6 0-128 0,-1 2 0 0,7 2 0 15,3 2-176-15,5 2 176 0,5 0 0 0,1 3 256 16,0 3-16-16,-11 0-16 0,5 0 256 0,1 6 48 0,-1 5 16 16,1 8 0-16,-1 4-144 0,-1 5-16 0,-2 3-16 0,-1 11 0 15,-3 5-48-15,-4 6 0 0,-4 5 0 0,-6 2 0 16,-6 4 0-16,-8 4 0 0,-6 6 0 0,-6 0 0 16,-8-7 160-16,-2-4 32 0,-5-3 0 0,-2-7 0 15,-5 1 64-15,-4-7 32 0,-4-7 0 0,-5-3 0 16,-6 1-16-16,-26 9 0 0,11-9 0 0,3-9 0 15,6-6-336-15,2-8-64 0,0-4 0 0,2-4-16 16,3-9-1072-16,8-2-192 0,6-6-64 0,9-7 0 16,8-1-2096-16,6-7-416 0</inkml:trace>
  <inkml:trace contextRef="#ctx0" brushRef="#br1" timeOffset="55408.31">23831 11320 13823 0,'10'-14'1216'0,"0"0"-960"15,2-2-256-15,-1 4 0 0,1-2 1888 0,-2 1 336 16,-3 5 64-16,-7 8 16 0,0 0-368 0,0 0-64 16,0 0-16-16,0 0 0 0,-2 10-640 0,-4 8-128 15,-8 4-16-15,-4 8-16 0,-6 10-96 0,-7 7-32 16,-6 7 0-16,-2 6 0 0,-3 1-144 0,-4 3-16 15,-2 4-16-15,-7 4 0 0,-1-3 64 0,0 1 16 16,-1-1 0-16,0 1 0 0,-2 1-352 0,4-4-64 0,2-3-16 16,5-5 0-16,2-10-96 0,6-4-32 0,3-6 0 0,5-9 0 15,7-3 144-15,3-3 32 0,6-3 0 16,4-1 0-16,3-6-192 0,5-3-16 0,4-11-16 0,0 0 0 16,0 0-48-16,12 7-16 0,2-3 0 0,4-4 0 15,3-4-160-15,5 3 192 0,3-1-192 0,1 1 192 16,1-3-192-16,-1 3 0 0,2 0 0 0,1 1 0 15,-1-2 0-15,1 1 0 0,0 0-160 0,3-2 160 16,-2 6-512-16,-2-2 0 0,-2 2 0 0,-2-2 0 16,-2-1-1440-16,-3 0-288 0,-2 4-64 0,-1-4-9728 15,-2-3-1920-15</inkml:trace>
  <inkml:trace contextRef="#ctx0" brushRef="#br1" timeOffset="55899.28">24748 11392 18431 0,'5'-13'816'0,"-5"13"160"0,0 0-784 0,0 0-192 0,0 0 0 0,0 0 0 16,0 0 1792-16,-5 7 304 0,-2 3 64 0,1 5 16 15,-7 3-928-15,-1 2-176 0,-2 4-48 0,-5 6 0 16,-3 1-32-16,-4 5-16 0,-5 3 0 0,-3 2 0 15,-2 5-96-15,0 0-32 0,0 3 0 0,0 2 0 16,0-1-160-16,2-1-48 0,3-2 0 0,4-2 0 16,1-6-64-16,5-1-32 0,5-2 0 0,6-1 0 0,1-4 0 0,6-3 0 15,4 0 0-15,6-4 0 0,7 3-112 0,3-6-32 16,6-3 0-16,7-1 0 0,7-1 80 0,5-3 16 16,5 1 0-16,6-3 0 0,3-4-160 0,1 1-16 15,-2 0-16-15,3-3 0 0,-11-4-160 0,2-1-16 16,1 0-128-16,2 0 192 0,1 0-192 0,-1 0 128 15,-1 0-128-15,-5-1 0 0,8-1 0 0,-8-1 0 16,-10 1 0-16,-7-4 0 16,-8-1-1088-16,-7 0-224 0,-4 1-32 0,-8 0-16 15,-6 1-2336-15,-8-4-464 0</inkml:trace>
  <inkml:trace contextRef="#ctx0" brushRef="#br1" timeOffset="56127.87">24348 12035 35935 0,'0'0'3200'0,"5"-7"-2560"15,4 1-512-15,3 4-128 0,1-1-128 0,4 2-64 16,5 1 0-16,5 0 0 0,6 1 320 0,5 1 64 0,2 0 16 0,4-1 0 16,-1-2 112-16,0 1 32 0,-1-1 0 0,0 1 0 15,-3-5-160-15,-2 0-48 0,-2 1 0 0,-2 1 0 16,-4 0-144-16,-2-3 0 0,-5-1 0 0,-1 2 128 15,-3-3-480 1,-7 2-96-16,-3-1-32 0,-6-1-10464 0,-6-4-2080 0</inkml:trace>
  <inkml:trace contextRef="#ctx0" brushRef="#br1" timeOffset="56286.09">24168 11555 35935 0,'-15'-23'3200'0,"12"11"-2560"15,3 1-512-15,6-1-128 0,7 0 848 0,8-2 160 16,5 0 16-16,7 4 16 0,10-1-272 0,13 6-48 15,16 0-16-15,10 0 0 0,6 3-112 0,14 2-16 16,7 2-16-16,4 5 0 0,4-4-304 0,2 4-64 16,2 2-16-16,-3 2 0 0,3 4-176 0,-5 2-256 15,-6-1 64-15,-5 5-12992 16,-5 4-2624-16</inkml:trace>
  <inkml:trace contextRef="#ctx0" brushRef="#br1" timeOffset="57737.51">20482 13974 19343 0,'-13'-4'1728'0,"0"0"-1392"16,-1-4-336-16,2 2 0 0,3 2 832 0,9 4 112 15,-3-9 16-15,3 9 0 0,12-5-16 0,7 1 0 16,7-2 0-16,9-2 0 0,4-1-496 0,8 1-80 15,6-1-32-15,6 1 0 0,3 3-112 0,6-3-32 16,0 1 0-16,5 2 0 0,0-3-32 0,2 4-16 16,-1 3 0-16,-4 2 0 0,-6 4 112 0,-11 5 32 15,-11 1 0-15,-9 3 0 0,-13-2-80 0,-10 6-16 16,-11 1 0-16,-17 7 0 0,-16 2-192 0,-17 3 0 16,-15 0 0-16,-13 8 0 0,-11 3 224 0,-7 5 0 0,-3 0 0 0,-2 2 0 15,2-1-96-15,-2-5-128 16,1-2 176-16,3-4-176 0,6-6 272 0,10 1-48 15,8 2-16-15,13-7 0 0,11-3 176 0,15-5 16 16,10-2 16-16,14-4 0 0,11-1-64 0,14-2-16 16,13-6 0-16,13-2 0 0,15 0 80 0,12 2 16 15,10 2 0-15,9-2 0 0,7-4-224 0,5 3-32 0,3 3-16 16,5 2 0-16,1-3-160 0,-6 5 0 16,-4 1 144-16,-11 5-144 0,-11 3 128 0,-11 1-128 0,-12 3 160 0,-12 1-160 15,-16 6 0-15,-12-2 0 0,-10 2 0 0,-14 1 0 16,-14 4 0-16,-14 2 0 0,-8-2 128 0,-9 2-128 15,-4 1 144-15,-7 0-16 0,-3 3 0 0,-5-2 0 16,-4 5-128-16,0-2 192 0,-3 1-192 0,7-3 192 0,1-1-192 0,10-3 160 16,10 1-160-16,11-5 160 0,11-9-160 15,11 2 0-15,11-2 0 0,8 0 0 16,9-5 0-16,11 0 0 0,8 0 0 0,12-3 0 0,9 0 0 0,7 2 0 16,6-6 0-16,7 3 0 0,5-3 0 0,4 6 0 15,1-1 128-15,-2 4-128 0,-4 0 0 0,-9 1 0 16,-10 5 0-16,-10-2 128 0,-10 1-128 0,-9 5 0 15,-11 3 0-15,-11 1 0 0,-11 2 0 0,-11 1 0 16,-11 1 0-16,-10 1 0 0,-9 4 256 0,-1-1 0 16,-1 8 16-16,0-6 0 0,-4 2-80 0,1-1 0 15,0 3-16-15,2 1 0 0,1-7-176 0,4 0 0 16,3 2 144-16,6-4-144 0,11 5 0 0,6-3 0 0,6-3 0 0,8 0 0 16,6-2 0-16,7 0 0 0,5-4 0 0,8-1 0 15,3 0 0-15,7-4-128 0,6 0 128 0,3-2 0 16,1 0 0-16,5-3 0 0,2 3 0 0,-1 2 0 15,-1 4 0-15,-4 4 0 0,-5 1 0 0,-7 2-128 16,-3 4 128-16,-8-2 0 0,-8 1 0 0,-7 4 0 16,-8-6 0-16,-7 3 0 0,-5-1 0 0,-6 3 0 15,-5 3 0-15,-3 3 0 0,-3-3 0 0,-4-1 128 16,-1 0-128-16,-2-2 144 0,-2 1-144 0,3-3 160 16,2-1-160-16,2-3 0 0,3-2 0 0,6 1 0 15,4 0 0-15,8-1 0 0,5-3 0 0,9 0 0 16,5-1 0-16,6-7 0 0,7 1 0 0,7-3 0 15,6 2 0-15,1-4 0 0,5 1 0 0,3 3 0 0,0-3-144 0,-2-2 144 16,-2 2 0-16,-6 1 0 0,-3-1 0 16,-4 4-128-16,-4 0 128 0,-3 4 0 0,-2 1 0 0,-4 0 0 15,-2 1 0-15,-3 1 0 0,-2 1 0 0,1-1 128 16,0 0-128-16,-1-2 192 0,1-2 16 0,2 0 0 16,2-2 0-16,3-3 0 0,4 0-80 0,6 2 0 15,4-4-128-15,4 2 192 0,9 0-192 0,5-1 144 16,6 1-144-16,6-2 128 0,5 1-128 0,4 0 0 15,0-2-160-15,2-3-18576 0</inkml:trace>
  <inkml:trace contextRef="#ctx0" brushRef="#br2" timeOffset="117184.37">1923 15634 20783 0,'0'0'912'0,"-11"-2"208"0,-1 0-896 0,-3-2-224 0,1 0 0 0,-4 8 0 16,-3 2 320-16,2 2 0 0,-4 2 16 0,-3 7 0 16,-3 2 256-16,-3 5 48 0,-1 5 16 0,-2 7 0 15,-5 0-64-15,0 6-16 0,-1 5 0 0,3 4 0 16,-3 5-128-16,6-1-16 0,1 2-16 0,9 5 0 15,2 1-112-15,5 0-32 0,6-4 0 0,4-5 0 0,5 0-272 16,3-3 0-16,6-3 0 0,2-6 0 16,4-3 288-16,3-2-48 0,3-4-16 0,2 0 0 0,3-7 48 0,3 0 16 15,3-3 0-15,0-4 0 0,2-4-288 16,0-1 0-16,5-3 0 0,-3-2 0 16,-3-6-1856-16,-2 0-336 0</inkml:trace>
  <inkml:trace contextRef="#ctx0" brushRef="#br2" timeOffset="117674.54">2372 16293 19343 0,'0'0'848'0,"0"0"192"0,0 0-832 0,0 0-208 0,0 0 0 0,0 0 0 16,-1 13 848-16,-3 0 128 16,-4 4 32-16,1 6 0 0,-4 1 80 0,1 8 0 0,-1 3 16 0,-1 4 0 15,2 4-400-15,-5 4-64 16,0 4-32-16,-1 2 0 0,2 3-128 0,0 0-32 0,-1 2 0 0,0-4 0 16,0-4 0-16,3-2-16 0,-2-5 0 15,5-7 0-15,0-6 208 0,3-8 64 0,-3-4 0 0,4-4 0 16,3-5-32-16,2-9 0 0,0 0 0 0,0 0 0 15,0 0 160-15,0 0 48 0,2-16 0 0,1-1 0 16,-1-9-192-16,1-1-48 0,-1-3 0 0,3-4 0 0,0-4-400 0,3-7-96 16,1-2-16-16,0-6 0 0,0-8-128 15,2-3 0-15,3-7 144 0,5 0-144 0,4-3 0 0,3 4 0 16,2 0 0-16,3 4 0 0,5 9 0 0,2 9 0 16,0 9-192-16,0 6 64 0,-1 5-32 0,-1 3 0 15,1 6 0-15,-2 6 0 0,-2 6 160 0,-3 4-128 16,-5 7 128-16,-5 7-128 0,-3 5-48 0,-6 3 0 15,-6 2 0-15,-5 3 0 0,-6 7-80 0,-5 3-32 16,-6 2 0-16,-5-1 0 0,-6 1 288 0,-2 0-128 16,-4-3 128-16,-5-2 0 0,-1 0 0 0,-1-3 0 15,0-7 0-15,5-3 0 0,0 0-320 0,4-3-64 16,3-6-16-16,1-2 0 16,4-6-2624-16,1-4-528 0</inkml:trace>
  <inkml:trace contextRef="#ctx0" brushRef="#br2" timeOffset="117887.94">3208 16504 23951 0,'-5'18'2128'0,"1"-7"-1696"0,-2 7-432 0,-3 4 0 15,-1-1 1072-15,-7 2 128 0,-2-1 16 0,2 5 16 16,-1-1 560-16,-3 2 96 0,1-2 32 0,1 2 0 15,0-2-1216-15,1 2-256 0,2-3-32 0,2 0-16 16,1-2-256-16,2-3-144 0,-1 0 160 0,4 0-160 16,1-5-1408-16,2 0-368 15,1-6-80-15</inkml:trace>
  <inkml:trace contextRef="#ctx0" brushRef="#br2" timeOffset="118452.19">4568 16160 20271 0,'0'-5'1792'0,"-2"-3"-1424"16,-2-6-368-16,-1 0 0 0,-1-2 1088 0,-5-2 128 15,-1-1 48-15,-1 1 0 0,-5 1-48 0,-8-2-16 0,-1 5 0 0,-4 5 0 16,-4 6-496-16,-5 3-80 16,-2 2-32-16,-3 5 0 0,-5 5-240 0,-2 6-48 15,-3 1-16-15,3 4 0 0,3 4-96 0,3-2-32 16,3 3 0-16,7-3 0 0,8 2-160 0,4-4 0 0,6-4 0 0,7 0 0 16,4-4 0-16,7 1 0 0,5-6 0 0,6 0 192 15,3-4 176-15,6-2 32 0,4-4 16 0,5-2 0 16,4-5 32-16,4 1 16 0,3-5 0 0,2 3 0 15,1-4-80-15,-1 1 0 0,2 3-16 0,-3-1 0 16,-4 3-48-16,-4 5 0 0,-3 1 0 0,-11 2 0 16,-2 7-96-16,-2 3-32 0,-3 6 0 0,-4 7 0 15,-1 3-192-15,-3 20 176 0,-6 1-176 0,-4 5 160 0,-7 2 32 0,-6 4 0 16,-6 5 0-16,-7 3 0 0,-6 3 96 0,-1 3 32 16,-3-3 0-16,0-6 0 0,-3-3-112 0,4-6-16 15,1-5 0-15,3-5 0 0,4 0 48 0,4-8 0 16,2-3 0-16,4-5 0 0,3-7 80 0,8-6 32 15,3-4 0-15,6-7 0 0,3-6 0 0,0 0 0 16,0 0 0-16,15-5 0 0,5-4 80 0,4 1 16 16,2-6 0-16,6-3 0 0,3 1-320 0,5-1-128 15,1 1 0-15,6-1 128 0,3 0-128 0,0 3 0 16,-2-1 0-16,-14 5 0 0,3 0 0 0,1-2 0 16,2-2-224-16,0 6 80 15,0-1-1616-15,2 4-320 0,0-4-64 0,14-1-16592 0</inkml:trace>
  <inkml:trace contextRef="#ctx0" brushRef="#br2" timeOffset="118903.59">4951 15104 19695 0,'0'0'864'0,"0"0"192"0,0 0-848 0,0 0-208 15,6-6 0-15,1 4 0 0,0-1 608 0,0 2 80 16,3 0 16-16,1 2 0 0,2 2 192 0,1 0 32 15,3 8 16-15,2-3 0 0,2 5-208 0,3 4-32 16,3 2-16-16,1 4 0 0,1 7 32 0,2 7 16 16,1 6 0-16,-1 9 0 0,0 8 32 0,-3 5 0 15,-1 9 0-15,-3 8 0 0,-5 6-16 0,-3 3 0 16,-3 5 0-16,-3 6 0 0,-5 4 16 0,-2-1 0 16,-3-1 0-16,-4-5 0 0,-2-1 16 0,-3-4 16 15,-4-4 0-15,-7 28 0 0,-2-21-32 0,-1-15 0 16,-1-10 0-16,-3-11 0 0,-2-4-16 0,-1-4-16 15,0-2 0-15,-1-3 0 0,-5-4-240 0,3-5-48 0,-3-3-16 0,2-5 0 16,0 2-240-16,1-6-64 0,1 0 0 0,1-8 0 31,3-1-1264-31,2-3-256 0,0-5-48 0,3-6-19024 0</inkml:trace>
  <inkml:trace contextRef="#ctx0" brushRef="#br2" timeOffset="120615.62">27866 8242 13823 0,'0'0'1216'0,"-11"-2"-960"0,1 0-256 0,1 2 0 16,9 0 768-16,-9 4 128 0,-1-1 0 0,3-1 16 15,-4 0 688-15,1 0 128 0,-1 1 16 0,-1 1 16 16,0 1-448-16,-1-2-96 0,0 0 0 0,2 0-16 16,-1-1 80-16,2-2 32 0,1 0 0 0,9 0 0 15,-9-1-32-15,9 1 0 0,0 0 0 0,0 0 0 16,-3-7-112-16,3-3-16 0,2 1-16 0,3-2 0 15,4 1-448-15,1-3-96 0,4 0-16 0,0 3 0 0,2-3-256 0,0 2-48 16,1 1-16-16,0-3 0 16,2 2-256-16,1 2 0 0,-1 0 0 0,-3 5 0 0,-2 3 144 0,-2 2-144 15,-1 7 0-15,-1-1 144 0,-1 6-144 0,-4 0 0 16,-1 5 0-16,-5 6 0 0,-3 1 0 0,-4 6 128 16,-3 3-128-16,-6-5 0 0,-4 0 192 0,-3-1-32 15,-2-5-16-15,-3-2 0 0,-9 0-16 0,1-3 0 16,-1-1 0-16,-2-5 0 0,1 0 0 0,1-6 0 15,1-5 0-15,4 2 0 0,1-4-128 0,4-2 0 16,5-7 0-16,3 0 0 0,2-6 0 0,5-1 0 16,5-1 128-16,4-4-128 0,4-6 128 0,4 0-128 15,2-2 128-15,5-1-128 0,1 5 0 0,6-2 0 16,6 4 0-16,1-2 0 0,4 3 0 0,2 2 0 16,1 2 0-16,2 2 0 0,3 2 0 0,1 5-144 15,0 3 144-15,-5 6 0 0,-1 5-128 0,-5 6 128 16,-3-1 0-16,-5 7 0 0,-5 3-128 0,-3 4 128 15,-4 1 0-15,-5 2 0 0,-4 4 0 0,-5 3 0 0,-5-1 0 16,-5-1 0-16,-2-1 0 0,-4-3 0 0,-6-5 0 0,-2-3 0 16,0-2 176-16,-2 0-176 0,-3-3 192 0,-1-3-192 15,1 1 176-15,1-6-176 0,2 0 160 0,2-6-160 16,2-3 192-16,2-1-64 0,2-1-128 0,6-8 192 16,1-2-32-16,3-3-16 0,3-2 0 0,6-2 0 15,1-6 96-15,4 1 16 0,3-4 0 0,6 0 0 0,3-1-256 16,6 1 176-16,3-2-176 0,6 2 160 0,5 2-160 0,4 0 0 15,7 3 0-15,2 2 0 0,4 2 0 0,3 6-144 16,0 3 144-16,-4 4 0 0,0 0-144 0,-2 7 144 16,-7 2 0-16,-3 6-144 0,-3 2 144 0,-4 6 0 15,-4 1 0-15,-5 4-128 0,-6 3 128 0,-5 3-128 16,-6 3 128-16,-7 1-128 0,-5-1 128 0,-8 4 0 16,-5 4 0-16,-5-1-128 0,-2-4 128 0,-2-5 0 15,-4-1 0-15,-2-3 0 0,-5-2 0 0,-3-3 0 16,1 0 0-16,-2-6 0 0,2-1 0 0,2-2 128 15,2 0-128-15,4-6 0 0,4 0 128 0,3-4-128 16,6 2 128-16,5-5-128 0,6-5 0 0,4 1 128 16,4-5-128-16,2-1 0 0,6 0 0 0,3 1 0 15,6-2 0-15,4 1 0 0,2-1 0 0,7-1 0 16,3 1 0-16,5-1 0 0,4-1 0 0,3 2-160 16,0 2 160-16,1 5 0 0,-2 0-128 0,0 6 128 15,-5 2 0-15,-4 6 0 0,-5 5-128 0,-5 1 128 16,-5 3 0-16,-2 2 0 0,-4 3-144 0,-4 3 144 15,-5 3 0-15,-4 1-144 0,-5-1 144 0,-2-2 0 16,-7 2 0-16,-5-1-128 0,-1-3 128 0,-5-3 0 0,-4-3 0 0,1-2 128 16,-1-1-128-16,1 2 128 0,0-4-128 0,2-1 128 15,-2-4-128-15,4-2 128 0,4-4-128 0,3-2 128 16,5-2-128-16,3 0 128 0,2-4-128 0,6 1 128 16,2-4-128-16,3-4 0 0,3-5 0 0,2 3 0 15,1 0-192-15,2 2-64 0,2-2-16 0,4 0 0 31,1 2-1312-31,5-1-256 0,2 1-48 0,2-1-16 0,2 1-1232 0,-2 3-256 0,10-5-64 0,-2 3 0 16</inkml:trace>
  <inkml:trace contextRef="#ctx0" brushRef="#br2" timeOffset="124227.2">27493 6586 24479 0,'0'0'1088'0,"0"0"208"0,0 0-1040 0,0 0-256 0,0 0 0 0,0 0 0 31,0 0-336-31,0 0-128 0,0 0-32 0,0 0 0 0,0 0 496 0,0-180 0 0,0 360 0 0,0-180 160 16,0 0 240-16,0 0 48 0,0 0 16 0,0 0 0 16,0 0 128-16,0 0 32 0,0 0 0 0,0 0 0 15,0 0 304-15,0 0 64 0,0 0 16 0,0 0 0 16,0 0 64-16,-4-9 16 0,3 0 0 0,1-3 0 16,0 1-352-16,5-1-64 0,3-2-16 0,3 0 0 15,2 0-320-15,3-2-64 0,2-3-16 0,3 0 0 16,-1 2-256-16,2 1 0 0,0 0 0 0,4-1 0 15,1 3 0-15,-1 2 0 0,0 0 0 0,-1 2 0 16,0 5 0-16,-2 1 0 0,0-2 0 0,-5 4 0 16,-3 4 0-16,-2 4 128 0,-3-1 0 0,-3 3-128 0,-7-8 192 0,1 14-64 15,-4 5 0-15,-2-1-128 0,-2-3 128 0,-6 1-128 16,-5 1 0-16,-4 1 0 0,-2 1 208 0,-1-1-64 16,-4-2-16-16,2-3 0 0,3-6 144 0,1 0 32 15,3 0 0-15,1-4 0 0,-2 1 208 0,3-4 32 16,3-1 16-16,0-1 0 0,1 0-240 0,2-3-32 15,1-6-16-15,3 3 0 0,3-4-112 0,4-3-32 16,2 0 0-16,3-1 0 0,2 2-128 0,5-2 0 16,3-3 0-16,2-2 0 0,3 2 0 0,0-1 0 15,3 1 0-15,3 0 0 0,5 0 0 0,0 1 0 16,-1 3-144-16,1 3 144 0,-3 1 0 0,0 5 0 0,-1-2-128 0,-4 5 128 16,-2 2 0-16,-5 4 0 0,-2 2-128 0,-3 4 128 15,-5-2 0-15,0 6 0 0,-6 1 0 0,-5 5 0 16,-2 3 0-16,-6 2 0 0,-5 2 0 0,-6-1 0 15,-1 1 0-15,-6-2 0 0,-1 1 0 0,-3-1 0 16,3-8 160-16,1-3-160 0,1-2 160 0,0 2-160 16,4-5 384-16,2 1-32 0,-2-6 0 0,6 1 0 15,2-4-64-15,3-1-16 0,4-2 0 0,2-2 0 16,2-3-48-16,4 0-16 0,3-5 0 0,5 0 0 16,3 1-208-16,5-2 0 0,4-1 128 0,5-2-128 15,3-2 0-15,2 1 0 0,5 0 0 0,2 2-160 16,1 1 160-16,3 4 0 0,1-1 0 0,-1 0-128 15,-4 5 128-15,-4 2 0 0,-3 1-144 0,-5 4 144 16,-4 1 0-16,-4 7 0 0,-3 1 0 0,-5 4 0 0,-5 4-128 0,-1 2 128 16,-4 1 0-16,-7 6 0 0,-1-3 0 0,-4 2 0 15,-5 1 0-15,-2-5 0 0,0 0 0 0,-2-2 0 16,-3-2 0-16,1-1 0 0,1-2 0 0,2-3 0 16,1 2 0-16,2-2 0 0,3-6 128 0,3 0-128 15,2-1 128-15,4-3-128 0,10-1 192 0,0 0-64 16,-4-8 0-16,5-1 0 0,4-5 0 0,5-3-128 15,4-2 192-15,4 1-64 0,1 0-128 0,4 1 0 16,2-1 0-16,5 0 0 0,-1-2 0 0,0 2 0 16,0 1 0-16,-1 2 0 0,-2 5 0 0,-6 2 0 15,-5 2 0-15,-5 1 0 0,-10 5-144 0,0 0 144 16,0 0 0-16,0 10 0 0,-5 4 0 0,-4 1-128 0,-6 3 128 16,-5-3 0-16,-6 2 0 0,-2-3 0 0,-3 0-128 15,-1-5 128-15,3 0 0 0,-1 0 0 0,4-2 0 0,3-2 0 31,3 0-928-31,4 2-80 0,5-5-16 0,11-2-12224 0,0 0-2432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43.png"/><Relationship Id="rId12" Type="http://schemas.openxmlformats.org/officeDocument/2006/relationships/customXml" Target="../ink/ink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44.png"/><Relationship Id="rId14" Type="http://schemas.openxmlformats.org/officeDocument/2006/relationships/customXml" Target="../ink/ink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5" Type="http://schemas.openxmlformats.org/officeDocument/2006/relationships/image" Target="../media/image48.png"/><Relationship Id="rId4" Type="http://schemas.openxmlformats.org/officeDocument/2006/relationships/customXml" Target="../ink/ink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36.xml"/><Relationship Id="rId4" Type="http://schemas.openxmlformats.org/officeDocument/2006/relationships/hyperlink" Target="https://en.wikipedia.org/wiki/Phase_pla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customXml" Target="../ink/ink40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customXml" Target="../ink/ink41.xml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customXml" Target="../ink/ink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customXml" Target="../ink/ink50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customXml" Target="../ink/ink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customXml" Target="../ink/ink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customXml" Target="../ink/ink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customXml" Target="../ink/ink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customXml" Target="../ink/ink5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7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8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customXml" Target="../ink/ink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customXml" Target="../ink/ink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customXml" Target="../ink/ink13.xm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15.xml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34.png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8.png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customXml" Target="../ink/ink20.xml"/><Relationship Id="rId17" Type="http://schemas.openxmlformats.org/officeDocument/2006/relationships/image" Target="../media/image36.png"/><Relationship Id="rId25" Type="http://schemas.openxmlformats.org/officeDocument/2006/relationships/image" Target="../media/image40.png"/><Relationship Id="rId2" Type="http://schemas.openxmlformats.org/officeDocument/2006/relationships/image" Target="../media/image6.png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33.png"/><Relationship Id="rId24" Type="http://schemas.openxmlformats.org/officeDocument/2006/relationships/customXml" Target="../ink/ink26.xml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23" Type="http://schemas.openxmlformats.org/officeDocument/2006/relationships/image" Target="../media/image39.png"/><Relationship Id="rId10" Type="http://schemas.openxmlformats.org/officeDocument/2006/relationships/customXml" Target="../ink/ink19.xml"/><Relationship Id="rId19" Type="http://schemas.openxmlformats.org/officeDocument/2006/relationships/image" Target="../media/image37.png"/><Relationship Id="rId4" Type="http://schemas.openxmlformats.org/officeDocument/2006/relationships/customXml" Target="../ink/ink16.xml"/><Relationship Id="rId9" Type="http://schemas.openxmlformats.org/officeDocument/2006/relationships/image" Target="../media/image32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99D400-1890-4F8E-8ED2-ED1CDB7C24EB}"/>
                  </a:ext>
                </a:extLst>
              </p14:cNvPr>
              <p14:cNvContentPartPr/>
              <p14:nvPr/>
            </p14:nvContentPartPr>
            <p14:xfrm>
              <a:off x="632520" y="1608120"/>
              <a:ext cx="10652040" cy="591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99D400-1890-4F8E-8ED2-ED1CDB7C2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160" y="1598760"/>
                <a:ext cx="10670760" cy="59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Case B:  NO exponential.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35400-C183-4C23-8315-1C4D643F93BD}"/>
                  </a:ext>
                </a:extLst>
              </p14:cNvPr>
              <p14:cNvContentPartPr/>
              <p14:nvPr/>
            </p14:nvContentPartPr>
            <p14:xfrm>
              <a:off x="7271280" y="230040"/>
              <a:ext cx="244440" cy="564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35400-C183-4C23-8315-1C4D643F93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5440" y="166680"/>
                <a:ext cx="27576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6DE726-0CA9-4739-8C27-FCD13C8C292B}"/>
                  </a:ext>
                </a:extLst>
              </p14:cNvPr>
              <p14:cNvContentPartPr/>
              <p14:nvPr/>
            </p14:nvContentPartPr>
            <p14:xfrm>
              <a:off x="7251840" y="214920"/>
              <a:ext cx="294480" cy="384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6DE726-0CA9-4739-8C27-FCD13C8C29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6000" y="151560"/>
                <a:ext cx="3258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AE2773F-E09F-46E6-A13F-E7A41B9B1CE9}"/>
                  </a:ext>
                </a:extLst>
              </p14:cNvPr>
              <p14:cNvContentPartPr/>
              <p14:nvPr/>
            </p14:nvContentPartPr>
            <p14:xfrm>
              <a:off x="7390800" y="204480"/>
              <a:ext cx="266760" cy="345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AE2773F-E09F-46E6-A13F-E7A41B9B1CE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74960" y="141120"/>
                <a:ext cx="298080" cy="35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D0C696-F863-47A6-ABF0-688A91C7B4B5}"/>
                  </a:ext>
                </a:extLst>
              </p14:cNvPr>
              <p14:cNvContentPartPr/>
              <p14:nvPr/>
            </p14:nvContentPartPr>
            <p14:xfrm>
              <a:off x="7228440" y="223200"/>
              <a:ext cx="456480" cy="318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D0C696-F863-47A6-ABF0-688A91C7B4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12600" y="159840"/>
                <a:ext cx="48780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A4CCE8-1205-4A64-8460-7178361315A9}"/>
                  </a:ext>
                </a:extLst>
              </p14:cNvPr>
              <p14:cNvContentPartPr/>
              <p14:nvPr/>
            </p14:nvContentPartPr>
            <p14:xfrm>
              <a:off x="7420680" y="275400"/>
              <a:ext cx="316440" cy="3394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A4CCE8-1205-4A64-8460-7178361315A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4840" y="212040"/>
                <a:ext cx="347760" cy="35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24520A-6BAA-4E03-9DA3-507DE3F91308}"/>
                  </a:ext>
                </a:extLst>
              </p14:cNvPr>
              <p14:cNvContentPartPr/>
              <p14:nvPr/>
            </p14:nvContentPartPr>
            <p14:xfrm>
              <a:off x="0" y="1368720"/>
              <a:ext cx="11870280" cy="6008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24520A-6BAA-4E03-9DA3-507DE3F913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9360" y="1359360"/>
                <a:ext cx="11889000" cy="60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747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92D050"/>
                </a:solidFill>
              </a:rPr>
              <a:t>Case C:  At least one positive exponential.</a:t>
            </a:r>
            <a:endParaRPr lang="en-US" sz="36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2A7E34-3377-4DB1-A0C0-4532D0D7B118}"/>
                  </a:ext>
                </a:extLst>
              </p14:cNvPr>
              <p14:cNvContentPartPr/>
              <p14:nvPr/>
            </p14:nvContentPartPr>
            <p14:xfrm>
              <a:off x="3848040" y="421560"/>
              <a:ext cx="7153560" cy="64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2A7E34-3377-4DB1-A0C0-4532D0D7B1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2200" y="358200"/>
                <a:ext cx="7184880" cy="66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ADBFC2-A6B7-4772-BD21-DA2BB62337B0}"/>
                  </a:ext>
                </a:extLst>
              </p14:cNvPr>
              <p14:cNvContentPartPr/>
              <p14:nvPr/>
            </p14:nvContentPartPr>
            <p14:xfrm>
              <a:off x="384480" y="49320"/>
              <a:ext cx="10770840" cy="640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ADBFC2-A6B7-4772-BD21-DA2BB62337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120" y="39960"/>
                <a:ext cx="10789560" cy="64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12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6CB9B-1677-4047-A105-5476663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043D2-0ADF-4A08-BE36-FEB8282684BF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5594983" y="76203"/>
            <a:ext cx="6142814" cy="47521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D0FDA-1BD6-4E57-BD12-9A42D8EBE2A6}"/>
              </a:ext>
            </a:extLst>
          </p:cNvPr>
          <p:cNvSpPr txBox="1"/>
          <p:nvPr/>
        </p:nvSpPr>
        <p:spPr>
          <a:xfrm>
            <a:off x="100995" y="152400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not covered: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5501714" y="4458977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053AD6-F6CE-4CD1-B001-1C9FD8B506AC}"/>
                  </a:ext>
                </a:extLst>
              </p14:cNvPr>
              <p14:cNvContentPartPr/>
              <p14:nvPr/>
            </p14:nvContentPartPr>
            <p14:xfrm>
              <a:off x="298440" y="499320"/>
              <a:ext cx="11419920" cy="7032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053AD6-F6CE-4CD1-B001-1C9FD8B506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080" y="489960"/>
                <a:ext cx="11438640" cy="70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68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7DB5-031B-49AC-BB3F-7776E7A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"/>
            <a:ext cx="11887200" cy="51033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D19668-80F4-48B4-BD59-097F8D8C3AB6}"/>
                  </a:ext>
                </a:extLst>
              </p14:cNvPr>
              <p14:cNvContentPartPr/>
              <p14:nvPr/>
            </p14:nvContentPartPr>
            <p14:xfrm>
              <a:off x="266760" y="906120"/>
              <a:ext cx="2905200" cy="4348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D19668-80F4-48B4-BD59-097F8D8C3A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00" y="896760"/>
                <a:ext cx="2923920" cy="43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05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71091-2813-4F7D-9B30-243DEDC1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99" y="0"/>
            <a:ext cx="9676601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C212E4-5DE4-450C-A9FC-982B65EB13DF}"/>
                  </a:ext>
                </a:extLst>
              </p14:cNvPr>
              <p14:cNvContentPartPr/>
              <p14:nvPr/>
            </p14:nvContentPartPr>
            <p14:xfrm>
              <a:off x="2459160" y="581760"/>
              <a:ext cx="8969040" cy="685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C212E4-5DE4-450C-A9FC-982B65EB1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800" y="572400"/>
                <a:ext cx="8987760" cy="68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535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3133-B3F5-4AE3-A2AD-20307798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7"/>
            <a:ext cx="11887200" cy="45416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C43F94-4436-4D90-8CAA-8FD118294995}"/>
                  </a:ext>
                </a:extLst>
              </p14:cNvPr>
              <p14:cNvContentPartPr/>
              <p14:nvPr/>
            </p14:nvContentPartPr>
            <p14:xfrm>
              <a:off x="497880" y="902880"/>
              <a:ext cx="11072880" cy="370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C43F94-4436-4D90-8CAA-8FD1182949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20" y="893520"/>
                <a:ext cx="11091600" cy="37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42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96324C-EA66-4C2D-B397-0FA86EF20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3324" y="0"/>
            <a:ext cx="9404471" cy="2834640"/>
            <a:chOff x="523323" y="0"/>
            <a:chExt cx="10477500" cy="31580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A29529-76EB-4221-87B3-5EE3A9E5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42" y="0"/>
              <a:ext cx="9866906" cy="17264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1BBADC-1313-457B-8017-C6BEC286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23" y="1656015"/>
              <a:ext cx="10477500" cy="150205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11B74C-751B-4F23-9789-A8BF2575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3" y="2945894"/>
            <a:ext cx="11887200" cy="4980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70126-DC3E-4A17-8400-7926892D2F7E}"/>
              </a:ext>
            </a:extLst>
          </p:cNvPr>
          <p:cNvCxnSpPr/>
          <p:nvPr/>
        </p:nvCxnSpPr>
        <p:spPr>
          <a:xfrm>
            <a:off x="0" y="2928135"/>
            <a:ext cx="118872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C2E01E-0C05-47C9-891D-5984E49653A1}"/>
                  </a:ext>
                </a:extLst>
              </p14:cNvPr>
              <p14:cNvContentPartPr/>
              <p14:nvPr/>
            </p14:nvContentPartPr>
            <p14:xfrm>
              <a:off x="0" y="479160"/>
              <a:ext cx="11867760" cy="7292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C2E01E-0C05-47C9-891D-5984E49653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469800"/>
                <a:ext cx="11886480" cy="73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05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96324C-EA66-4C2D-B397-0FA86EF20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3324" y="0"/>
            <a:ext cx="9404471" cy="2834640"/>
            <a:chOff x="523323" y="0"/>
            <a:chExt cx="10477500" cy="31580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A29529-76EB-4221-87B3-5EE3A9E5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42" y="0"/>
              <a:ext cx="9866906" cy="17264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1BBADC-1313-457B-8017-C6BEC286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23" y="1656015"/>
              <a:ext cx="10477500" cy="150205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70126-DC3E-4A17-8400-7926892D2F7E}"/>
              </a:ext>
            </a:extLst>
          </p:cNvPr>
          <p:cNvCxnSpPr/>
          <p:nvPr/>
        </p:nvCxnSpPr>
        <p:spPr>
          <a:xfrm>
            <a:off x="0" y="2928135"/>
            <a:ext cx="118872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5E79E07-DFD2-4659-958F-7ABA6615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76" y="3021632"/>
            <a:ext cx="11219379" cy="46442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74AD10-35B8-4216-A628-48B0B9931C5C}"/>
                  </a:ext>
                </a:extLst>
              </p14:cNvPr>
              <p14:cNvContentPartPr/>
              <p14:nvPr/>
            </p14:nvContentPartPr>
            <p14:xfrm>
              <a:off x="874080" y="275760"/>
              <a:ext cx="10967400" cy="731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74AD10-35B8-4216-A628-48B0B9931C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720" y="266400"/>
                <a:ext cx="10986120" cy="73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998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02"/>
          <a:stretch/>
        </p:blipFill>
        <p:spPr>
          <a:xfrm>
            <a:off x="1286439" y="0"/>
            <a:ext cx="9314321" cy="28678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2E5822-B437-47A1-B95F-4DDDAE4D7638}"/>
                  </a:ext>
                </a:extLst>
              </p14:cNvPr>
              <p14:cNvContentPartPr/>
              <p14:nvPr/>
            </p14:nvContentPartPr>
            <p14:xfrm>
              <a:off x="724320" y="105120"/>
              <a:ext cx="10557000" cy="7108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2E5822-B437-47A1-B95F-4DDDAE4D76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960" y="95760"/>
                <a:ext cx="10575720" cy="712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90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CCA523B-3D92-4D6A-AFC5-A0367B5BE91A}"/>
                  </a:ext>
                </a:extLst>
              </p14:cNvPr>
              <p14:cNvContentPartPr/>
              <p14:nvPr/>
            </p14:nvContentPartPr>
            <p14:xfrm>
              <a:off x="1533960" y="878760"/>
              <a:ext cx="9906120" cy="627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CCA523B-3D92-4D6A-AFC5-A0367B5BE9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600" y="869400"/>
                <a:ext cx="9924840" cy="62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80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54D1E3-7A68-4851-AF70-B654B28D691A}"/>
                  </a:ext>
                </a:extLst>
              </p14:cNvPr>
              <p14:cNvContentPartPr/>
              <p14:nvPr/>
            </p14:nvContentPartPr>
            <p14:xfrm>
              <a:off x="6379920" y="4778640"/>
              <a:ext cx="1369080" cy="840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54D1E3-7A68-4851-AF70-B654B28D69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0560" y="4769280"/>
                <a:ext cx="138780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" b="40999"/>
          <a:stretch/>
        </p:blipFill>
        <p:spPr>
          <a:xfrm>
            <a:off x="1461655" y="0"/>
            <a:ext cx="9139105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E43C0A-1038-4D37-9022-E5F256729479}"/>
                  </a:ext>
                </a:extLst>
              </p14:cNvPr>
              <p14:cNvContentPartPr/>
              <p14:nvPr/>
            </p14:nvContentPartPr>
            <p14:xfrm>
              <a:off x="4287240" y="5544720"/>
              <a:ext cx="6111360" cy="166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E43C0A-1038-4D37-9022-E5F2567294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7880" y="5535360"/>
                <a:ext cx="6130080" cy="16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05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39" y="0"/>
            <a:ext cx="9314321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66B35D-2BB0-49DA-B1EF-3566626E3668}"/>
                  </a:ext>
                </a:extLst>
              </p14:cNvPr>
              <p14:cNvContentPartPr/>
              <p14:nvPr/>
            </p14:nvContentPartPr>
            <p14:xfrm>
              <a:off x="1235520" y="2573640"/>
              <a:ext cx="10165680" cy="493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66B35D-2BB0-49DA-B1EF-3566626E36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6160" y="2564280"/>
                <a:ext cx="10184400" cy="49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28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0513B-16E7-44EB-8BD3-874418C0D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0" y="13962"/>
            <a:ext cx="11887200" cy="30478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41433F-F5D9-44B7-A07D-AE596E93A192}"/>
                  </a:ext>
                </a:extLst>
              </p14:cNvPr>
              <p14:cNvContentPartPr/>
              <p14:nvPr/>
            </p14:nvContentPartPr>
            <p14:xfrm>
              <a:off x="116280" y="253800"/>
              <a:ext cx="11312280" cy="5638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41433F-F5D9-44B7-A07D-AE596E93A1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20" y="244440"/>
                <a:ext cx="11331000" cy="56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62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0513B-16E7-44EB-8BD3-874418C0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2"/>
            <a:ext cx="11887200" cy="77444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C6FF96-1B61-4A40-A0D2-F7F9DEBB7831}"/>
                  </a:ext>
                </a:extLst>
              </p14:cNvPr>
              <p14:cNvContentPartPr/>
              <p14:nvPr/>
            </p14:nvContentPartPr>
            <p14:xfrm>
              <a:off x="669600" y="702000"/>
              <a:ext cx="10648800" cy="673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C6FF96-1B61-4A40-A0D2-F7F9DEBB78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692640"/>
                <a:ext cx="10667520" cy="67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21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1D0D7-99F1-4636-B12F-B7A2D3BC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" y="102317"/>
            <a:ext cx="11534959" cy="48160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F891D9-3510-4E1D-B9EC-EF4FEC6E3D42}"/>
                  </a:ext>
                </a:extLst>
              </p14:cNvPr>
              <p14:cNvContentPartPr/>
              <p14:nvPr/>
            </p14:nvContentPartPr>
            <p14:xfrm>
              <a:off x="294120" y="963000"/>
              <a:ext cx="7677720" cy="6186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F891D9-3510-4E1D-B9EC-EF4FEC6E3D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760" y="953640"/>
                <a:ext cx="7696440" cy="62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7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1D0D7-99F1-4636-B12F-B7A2D3BC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" y="102317"/>
            <a:ext cx="11534959" cy="4816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9BF42-C414-4759-8BEF-B99B0AAC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9" y="5032840"/>
            <a:ext cx="10738324" cy="24965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FC3622-BBEB-4814-8505-6DFA745E8896}"/>
                  </a:ext>
                </a:extLst>
              </p14:cNvPr>
              <p14:cNvContentPartPr/>
              <p14:nvPr/>
            </p14:nvContentPartPr>
            <p14:xfrm>
              <a:off x="6383880" y="6847920"/>
              <a:ext cx="1611000" cy="397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FC3622-BBEB-4814-8505-6DFA745E88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4520" y="6838560"/>
                <a:ext cx="162972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0812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9BF42-C414-4759-8BEF-B99B0AAC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9" y="273790"/>
            <a:ext cx="10738324" cy="24965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B117C4-8C12-4836-A5EC-33E8A3CC201C}"/>
              </a:ext>
            </a:extLst>
          </p:cNvPr>
          <p:cNvGrpSpPr>
            <a:grpSpLocks noChangeAspect="1"/>
          </p:cNvGrpSpPr>
          <p:nvPr/>
        </p:nvGrpSpPr>
        <p:grpSpPr>
          <a:xfrm>
            <a:off x="685156" y="2942354"/>
            <a:ext cx="8412480" cy="2272129"/>
            <a:chOff x="-713512" y="3097474"/>
            <a:chExt cx="11963405" cy="3231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E9433B-2969-4642-A2A5-176BFE84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5801" y="3097474"/>
              <a:ext cx="11887200" cy="14883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37914D-0CEA-4543-B1C9-4A7EDEFE5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13512" y="4717707"/>
              <a:ext cx="11963405" cy="161096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FF02BE-49FE-450D-B99D-AD965C7DD6EC}"/>
              </a:ext>
            </a:extLst>
          </p:cNvPr>
          <p:cNvSpPr/>
          <p:nvPr/>
        </p:nvSpPr>
        <p:spPr>
          <a:xfrm>
            <a:off x="8098971" y="2530929"/>
            <a:ext cx="1077686" cy="23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3166A-6260-4370-8D2A-067C0D3F3C21}"/>
              </a:ext>
            </a:extLst>
          </p:cNvPr>
          <p:cNvSpPr/>
          <p:nvPr/>
        </p:nvSpPr>
        <p:spPr>
          <a:xfrm>
            <a:off x="3118757" y="2770329"/>
            <a:ext cx="595993" cy="34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4A85D0-40EB-44E3-949A-96B4EE6BE90D}"/>
                  </a:ext>
                </a:extLst>
              </p14:cNvPr>
              <p14:cNvContentPartPr/>
              <p14:nvPr/>
            </p14:nvContentPartPr>
            <p14:xfrm>
              <a:off x="762480" y="1314720"/>
              <a:ext cx="10760400" cy="5495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4A85D0-40EB-44E3-949A-96B4EE6BE9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3120" y="1305360"/>
                <a:ext cx="10779120" cy="55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15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46"/>
          <a:stretch/>
        </p:blipFill>
        <p:spPr>
          <a:xfrm>
            <a:off x="488585" y="3470567"/>
            <a:ext cx="10910029" cy="1239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C0587-0B65-4EEB-96C1-CAD0522CA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644"/>
          <a:stretch/>
        </p:blipFill>
        <p:spPr>
          <a:xfrm>
            <a:off x="0" y="13962"/>
            <a:ext cx="11887200" cy="3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2350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DF5EE7-AC02-4653-ADCB-BDB58EB1715B}"/>
                  </a:ext>
                </a:extLst>
              </p14:cNvPr>
              <p14:cNvContentPartPr/>
              <p14:nvPr/>
            </p14:nvContentPartPr>
            <p14:xfrm>
              <a:off x="3662640" y="203040"/>
              <a:ext cx="7463880" cy="6656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DF5EE7-AC02-4653-ADCB-BDB58EB171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6800" y="139680"/>
                <a:ext cx="7495200" cy="67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47345E1-DBBE-4125-94FC-E01876E687D8}"/>
                  </a:ext>
                </a:extLst>
              </p14:cNvPr>
              <p14:cNvContentPartPr/>
              <p14:nvPr/>
            </p14:nvContentPartPr>
            <p14:xfrm>
              <a:off x="3784320" y="3786120"/>
              <a:ext cx="6798240" cy="2957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47345E1-DBBE-4125-94FC-E01876E687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8480" y="3722760"/>
                <a:ext cx="6829560" cy="30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5068DEF-4857-4ADB-A78D-4D1C70847FFC}"/>
                  </a:ext>
                </a:extLst>
              </p14:cNvPr>
              <p14:cNvContentPartPr/>
              <p14:nvPr/>
            </p14:nvContentPartPr>
            <p14:xfrm>
              <a:off x="8312760" y="317520"/>
              <a:ext cx="3006360" cy="3360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5068DEF-4857-4ADB-A78D-4D1C70847FF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96920" y="254160"/>
                <a:ext cx="3037680" cy="34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07680C2-5A75-4105-8DD9-0B62AF5F1FB8}"/>
                  </a:ext>
                </a:extLst>
              </p14:cNvPr>
              <p14:cNvContentPartPr/>
              <p14:nvPr/>
            </p14:nvContentPartPr>
            <p14:xfrm>
              <a:off x="3684960" y="2823840"/>
              <a:ext cx="2529720" cy="75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07680C2-5A75-4105-8DD9-0B62AF5F1F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69120" y="2760480"/>
                <a:ext cx="256104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85106D-1615-41F7-BEDD-D213997D6819}"/>
                  </a:ext>
                </a:extLst>
              </p14:cNvPr>
              <p14:cNvContentPartPr/>
              <p14:nvPr/>
            </p14:nvContentPartPr>
            <p14:xfrm>
              <a:off x="3614760" y="531360"/>
              <a:ext cx="1430280" cy="1908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85106D-1615-41F7-BEDD-D213997D681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8920" y="468000"/>
                <a:ext cx="1461600" cy="20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A0EC5ED-7CF0-4CC0-A8D1-410E57BCCD4C}"/>
                  </a:ext>
                </a:extLst>
              </p14:cNvPr>
              <p14:cNvContentPartPr/>
              <p14:nvPr/>
            </p14:nvContentPartPr>
            <p14:xfrm>
              <a:off x="508320" y="5623920"/>
              <a:ext cx="260640" cy="530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A0EC5ED-7CF0-4CC0-A8D1-410E57BCCD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480" y="5560560"/>
                <a:ext cx="29196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A9C97B-2FEF-4EBF-B7AE-9BFD9D9297D7}"/>
                  </a:ext>
                </a:extLst>
              </p14:cNvPr>
              <p14:cNvContentPartPr/>
              <p14:nvPr/>
            </p14:nvContentPartPr>
            <p14:xfrm>
              <a:off x="332640" y="306000"/>
              <a:ext cx="9750960" cy="6712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A9C97B-2FEF-4EBF-B7AE-9BFD9D9297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3280" y="296640"/>
                <a:ext cx="9769680" cy="67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49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71"/>
          <a:stretch/>
        </p:blipFill>
        <p:spPr>
          <a:xfrm>
            <a:off x="488585" y="0"/>
            <a:ext cx="10910029" cy="2637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706487-D161-403A-91A5-9399F9B29578}"/>
                  </a:ext>
                </a:extLst>
              </p14:cNvPr>
              <p14:cNvContentPartPr/>
              <p14:nvPr/>
            </p14:nvContentPartPr>
            <p14:xfrm>
              <a:off x="982800" y="125280"/>
              <a:ext cx="10324800" cy="736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706487-D161-403A-91A5-9399F9B295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440" y="115920"/>
                <a:ext cx="10343520" cy="73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12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88585" y="0"/>
            <a:ext cx="10910029" cy="3886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1B0610-28E5-4470-B3DB-9834DD5D803F}"/>
                  </a:ext>
                </a:extLst>
              </p14:cNvPr>
              <p14:cNvContentPartPr/>
              <p14:nvPr/>
            </p14:nvContentPartPr>
            <p14:xfrm>
              <a:off x="540720" y="906840"/>
              <a:ext cx="10123200" cy="575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1B0610-28E5-4470-B3DB-9834DD5D80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360" y="897480"/>
                <a:ext cx="10141920" cy="57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367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606"/>
          <a:stretch/>
        </p:blipFill>
        <p:spPr>
          <a:xfrm>
            <a:off x="755073" y="3217451"/>
            <a:ext cx="9005454" cy="29282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C004EE-A90B-444D-98F2-98162515E3F2}"/>
                  </a:ext>
                </a:extLst>
              </p14:cNvPr>
              <p14:cNvContentPartPr/>
              <p14:nvPr/>
            </p14:nvContentPartPr>
            <p14:xfrm>
              <a:off x="759600" y="3222000"/>
              <a:ext cx="9586440" cy="207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C004EE-A90B-444D-98F2-98162515E3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240" y="3212640"/>
                <a:ext cx="9605160" cy="20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67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3209287"/>
            <a:ext cx="9005454" cy="46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37B4A-A5B1-4DA6-BFE0-63CD29A0BDA7}"/>
              </a:ext>
            </a:extLst>
          </p:cNvPr>
          <p:cNvSpPr/>
          <p:nvPr/>
        </p:nvSpPr>
        <p:spPr>
          <a:xfrm>
            <a:off x="6664036" y="6248400"/>
            <a:ext cx="2389909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BDEDBDE-F453-44D5-8092-DB56DE4FD9B2}"/>
                  </a:ext>
                </a:extLst>
              </p14:cNvPr>
              <p14:cNvContentPartPr/>
              <p14:nvPr/>
            </p14:nvContentPartPr>
            <p14:xfrm>
              <a:off x="2652120" y="3399480"/>
              <a:ext cx="7558200" cy="4022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BDEDBDE-F453-44D5-8092-DB56DE4FD9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760" y="3390120"/>
                <a:ext cx="7576920" cy="40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896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3209287"/>
            <a:ext cx="9005454" cy="46192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D2E718-8332-4B3E-BF6B-2C1685C50BB3}"/>
                  </a:ext>
                </a:extLst>
              </p14:cNvPr>
              <p14:cNvContentPartPr/>
              <p14:nvPr/>
            </p14:nvContentPartPr>
            <p14:xfrm>
              <a:off x="9197280" y="6221160"/>
              <a:ext cx="2136240" cy="88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D2E718-8332-4B3E-BF6B-2C1685C50B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7920" y="6211800"/>
                <a:ext cx="2154960" cy="9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73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D768A-911B-45C1-8F44-E4605BDC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20" y="0"/>
            <a:ext cx="9933159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131D49-1DCA-4591-8F75-1452E57A81A2}"/>
                  </a:ext>
                </a:extLst>
              </p14:cNvPr>
              <p14:cNvContentPartPr/>
              <p14:nvPr/>
            </p14:nvContentPartPr>
            <p14:xfrm>
              <a:off x="699120" y="-73800"/>
              <a:ext cx="11012760" cy="704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131D49-1DCA-4591-8F75-1452E57A8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760" y="-83160"/>
                <a:ext cx="11031480" cy="70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7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3A4F1-EB6B-4939-9FA1-39C6CD650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68"/>
            <a:ext cx="11887200" cy="69400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F8633D-5131-4BD4-B547-634586398778}"/>
                  </a:ext>
                </a:extLst>
              </p14:cNvPr>
              <p14:cNvContentPartPr/>
              <p14:nvPr/>
            </p14:nvContentPartPr>
            <p14:xfrm>
              <a:off x="317880" y="442800"/>
              <a:ext cx="8838360" cy="674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F8633D-5131-4BD4-B547-6345863987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520" y="433440"/>
                <a:ext cx="8857080" cy="67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439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0D39-0CE6-4440-883C-998D5645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2" y="0"/>
            <a:ext cx="862605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0B838F-EA83-4D3E-A848-10EDAF108E45}"/>
                  </a:ext>
                </a:extLst>
              </p14:cNvPr>
              <p14:cNvContentPartPr/>
              <p14:nvPr/>
            </p14:nvContentPartPr>
            <p14:xfrm>
              <a:off x="2465640" y="-73800"/>
              <a:ext cx="6475320" cy="725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0B838F-EA83-4D3E-A848-10EDAF108E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6280" y="-83160"/>
                <a:ext cx="6494040" cy="72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89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F3EC2E-25AF-4056-AFDB-6760DB74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9"/>
            <a:ext cx="11887200" cy="75626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7D7674-BDEF-4255-9654-C44C1A44F5D7}"/>
              </a:ext>
            </a:extLst>
          </p:cNvPr>
          <p:cNvCxnSpPr/>
          <p:nvPr/>
        </p:nvCxnSpPr>
        <p:spPr>
          <a:xfrm>
            <a:off x="491836" y="3553691"/>
            <a:ext cx="109104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4FAE79-F82B-4FCD-85F7-762CF68672E6}"/>
                  </a:ext>
                </a:extLst>
              </p14:cNvPr>
              <p14:cNvContentPartPr/>
              <p14:nvPr/>
            </p14:nvContentPartPr>
            <p14:xfrm>
              <a:off x="50400" y="1143720"/>
              <a:ext cx="11794320" cy="6391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4FAE79-F82B-4FCD-85F7-762CF68672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" y="1134360"/>
                <a:ext cx="11813040" cy="64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655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AF202-70AD-4D28-8809-8A6657CB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226"/>
            <a:ext cx="11887200" cy="7226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725D75-00F3-482F-A43B-0FD46792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688" y="3097708"/>
            <a:ext cx="8256312" cy="17273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1ADE30-5167-472B-B56C-851362A04834}"/>
                  </a:ext>
                </a:extLst>
              </p14:cNvPr>
              <p14:cNvContentPartPr/>
              <p14:nvPr/>
            </p14:nvContentPartPr>
            <p14:xfrm>
              <a:off x="554760" y="4886280"/>
              <a:ext cx="10179000" cy="258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1ADE30-5167-472B-B56C-851362A048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00" y="4876920"/>
                <a:ext cx="10197720" cy="26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03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58C639-5F8C-43A2-B1F1-4D9BC945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75" y="1301200"/>
            <a:ext cx="1743075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2350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F6980-300B-40A5-8A8B-86ACD0961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60" y="1639379"/>
            <a:ext cx="1633061" cy="5015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EB1C4E-E8C4-49FB-96CB-7B1F063A6F76}"/>
                  </a:ext>
                </a:extLst>
              </p14:cNvPr>
              <p14:cNvContentPartPr/>
              <p14:nvPr/>
            </p14:nvContentPartPr>
            <p14:xfrm>
              <a:off x="4499640" y="157320"/>
              <a:ext cx="5884200" cy="355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EB1C4E-E8C4-49FB-96CB-7B1F063A6F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3800" y="93960"/>
                <a:ext cx="5915520" cy="36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585AE2-0505-4CCB-9737-B81B26675932}"/>
                  </a:ext>
                </a:extLst>
              </p14:cNvPr>
              <p14:cNvContentPartPr/>
              <p14:nvPr/>
            </p14:nvContentPartPr>
            <p14:xfrm>
              <a:off x="143640" y="524160"/>
              <a:ext cx="11419560" cy="6207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585AE2-0505-4CCB-9737-B81B266759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4280" y="514800"/>
                <a:ext cx="11438280" cy="622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5372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4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6AA563-AD59-4BD0-8809-5FB19F75B8AD}"/>
                  </a:ext>
                </a:extLst>
              </p14:cNvPr>
              <p14:cNvContentPartPr/>
              <p14:nvPr/>
            </p14:nvContentPartPr>
            <p14:xfrm>
              <a:off x="591840" y="176760"/>
              <a:ext cx="10983960" cy="218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6AA563-AD59-4BD0-8809-5FB19F75B8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480" y="167400"/>
                <a:ext cx="11002680" cy="22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1B2D-34E4-44BE-B2C1-B9562065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550"/>
            <a:ext cx="11887200" cy="5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F83C3-D9CD-4496-87ED-841609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3"/>
            <a:ext cx="118872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78F0E8-AE29-418E-8F84-F3776F67E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13" y="1298427"/>
            <a:ext cx="1624591" cy="98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0FEE9-5793-43F9-82C4-6652826D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5" y="2230149"/>
            <a:ext cx="2268065" cy="73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44047-26F5-4458-AA4B-0ABCE42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95" y="1548913"/>
            <a:ext cx="1734415" cy="5939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D58980-B350-4BBD-A04E-BE8E1D17334D}"/>
                  </a:ext>
                </a:extLst>
              </p14:cNvPr>
              <p14:cNvContentPartPr/>
              <p14:nvPr/>
            </p14:nvContentPartPr>
            <p14:xfrm>
              <a:off x="5182920" y="426240"/>
              <a:ext cx="4234320" cy="2588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D58980-B350-4BBD-A04E-BE8E1D1733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67080" y="362880"/>
                <a:ext cx="4265640" cy="27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2C067C-C3F8-4D29-9D6D-EE96B3FA6B5C}"/>
                  </a:ext>
                </a:extLst>
              </p14:cNvPr>
              <p14:cNvContentPartPr/>
              <p14:nvPr/>
            </p14:nvContentPartPr>
            <p14:xfrm>
              <a:off x="6112800" y="79920"/>
              <a:ext cx="1214280" cy="531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2C067C-C3F8-4D29-9D6D-EE96B3FA6B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6960" y="16560"/>
                <a:ext cx="124560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37ABA5F-0955-44F6-97FD-EB65068653FD}"/>
                  </a:ext>
                </a:extLst>
              </p14:cNvPr>
              <p14:cNvContentPartPr/>
              <p14:nvPr/>
            </p14:nvContentPartPr>
            <p14:xfrm>
              <a:off x="333000" y="448200"/>
              <a:ext cx="9076320" cy="6601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37ABA5F-0955-44F6-97FD-EB65068653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640" y="438840"/>
                <a:ext cx="9095040" cy="66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36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Case A:  ALL exponentials are negative.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2EAB5-A41B-4A0A-8ED8-4F8C393F727D}"/>
                  </a:ext>
                </a:extLst>
              </p14:cNvPr>
              <p14:cNvContentPartPr/>
              <p14:nvPr/>
            </p14:nvContentPartPr>
            <p14:xfrm>
              <a:off x="3693960" y="446400"/>
              <a:ext cx="2878920" cy="3219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2EAB5-A41B-4A0A-8ED8-4F8C393F72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8120" y="383040"/>
                <a:ext cx="2910240" cy="33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88AB31-612C-4F93-9A8C-C980BD5EA7F1}"/>
                  </a:ext>
                </a:extLst>
              </p14:cNvPr>
              <p14:cNvContentPartPr/>
              <p14:nvPr/>
            </p14:nvContentPartPr>
            <p14:xfrm>
              <a:off x="4755600" y="196560"/>
              <a:ext cx="2724840" cy="332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88AB31-612C-4F93-9A8C-C980BD5E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9760" y="133200"/>
                <a:ext cx="2756160" cy="34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8740EB-1EAF-45F1-A3F4-76D904648455}"/>
                  </a:ext>
                </a:extLst>
              </p14:cNvPr>
              <p14:cNvContentPartPr/>
              <p14:nvPr/>
            </p14:nvContentPartPr>
            <p14:xfrm>
              <a:off x="3532320" y="101880"/>
              <a:ext cx="3638880" cy="3612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8740EB-1EAF-45F1-A3F4-76D9046484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6480" y="38520"/>
                <a:ext cx="3670200" cy="37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C2D3810-CC2A-4F40-AE3E-A0D28091E2D4}"/>
                  </a:ext>
                </a:extLst>
              </p14:cNvPr>
              <p14:cNvContentPartPr/>
              <p14:nvPr/>
            </p14:nvContentPartPr>
            <p14:xfrm>
              <a:off x="4147560" y="3268440"/>
              <a:ext cx="129240" cy="17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2D3810-CC2A-4F40-AE3E-A0D28091E2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1720" y="3205080"/>
                <a:ext cx="1605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CB3E28A-53B8-4743-8B4C-4C0722551921}"/>
                  </a:ext>
                </a:extLst>
              </p14:cNvPr>
              <p14:cNvContentPartPr/>
              <p14:nvPr/>
            </p14:nvContentPartPr>
            <p14:xfrm>
              <a:off x="6256800" y="3195720"/>
              <a:ext cx="4680" cy="15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CB3E28A-53B8-4743-8B4C-4C07225519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40960" y="3132360"/>
                <a:ext cx="36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B735A3-95AC-4C36-AE52-D5E1A7ECF228}"/>
                  </a:ext>
                </a:extLst>
              </p14:cNvPr>
              <p14:cNvContentPartPr/>
              <p14:nvPr/>
            </p14:nvContentPartPr>
            <p14:xfrm>
              <a:off x="6717240" y="1962000"/>
              <a:ext cx="5760" cy="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B735A3-95AC-4C36-AE52-D5E1A7ECF2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1400" y="1898640"/>
                <a:ext cx="37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1556F3-F037-400A-93EA-373F8A5DF290}"/>
                  </a:ext>
                </a:extLst>
              </p14:cNvPr>
              <p14:cNvContentPartPr/>
              <p14:nvPr/>
            </p14:nvContentPartPr>
            <p14:xfrm>
              <a:off x="6050520" y="2958480"/>
              <a:ext cx="10800" cy="13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1556F3-F037-400A-93EA-373F8A5DF2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34680" y="2895120"/>
                <a:ext cx="42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6B20B7-C38B-4B25-90E1-AB0925FF5C48}"/>
                  </a:ext>
                </a:extLst>
              </p14:cNvPr>
              <p14:cNvContentPartPr/>
              <p14:nvPr/>
            </p14:nvContentPartPr>
            <p14:xfrm>
              <a:off x="6775200" y="1852560"/>
              <a:ext cx="4680" cy="8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6B20B7-C38B-4B25-90E1-AB0925FF5C4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59360" y="1789200"/>
                <a:ext cx="36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8D349A-1C93-4DED-9B41-337281B67807}"/>
                  </a:ext>
                </a:extLst>
              </p14:cNvPr>
              <p14:cNvContentPartPr/>
              <p14:nvPr/>
            </p14:nvContentPartPr>
            <p14:xfrm>
              <a:off x="5893560" y="2989800"/>
              <a:ext cx="29880" cy="9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8D349A-1C93-4DED-9B41-337281B6780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77720" y="2926440"/>
                <a:ext cx="61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F623934-0E1B-45D7-BFC5-45B63EC4D1CA}"/>
                  </a:ext>
                </a:extLst>
              </p14:cNvPr>
              <p14:cNvContentPartPr/>
              <p14:nvPr/>
            </p14:nvContentPartPr>
            <p14:xfrm>
              <a:off x="6540120" y="1918800"/>
              <a:ext cx="32400" cy="13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F623934-0E1B-45D7-BFC5-45B63EC4D1C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4280" y="1855440"/>
                <a:ext cx="637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8686EC-0430-4A07-A58F-BD2A64D9D785}"/>
                  </a:ext>
                </a:extLst>
              </p14:cNvPr>
              <p14:cNvContentPartPr/>
              <p14:nvPr/>
            </p14:nvContentPartPr>
            <p14:xfrm>
              <a:off x="5748480" y="279000"/>
              <a:ext cx="1477800" cy="22755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8686EC-0430-4A07-A58F-BD2A64D9D7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32640" y="215640"/>
                <a:ext cx="1509120" cy="24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6783012-1F2C-4183-BF4A-486451D92654}"/>
                  </a:ext>
                </a:extLst>
              </p14:cNvPr>
              <p14:cNvContentPartPr/>
              <p14:nvPr/>
            </p14:nvContentPartPr>
            <p14:xfrm>
              <a:off x="145800" y="507240"/>
              <a:ext cx="5955840" cy="7054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6783012-1F2C-4183-BF4A-486451D9265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6440" y="497880"/>
                <a:ext cx="5974560" cy="70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612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23062</TotalTime>
  <Words>57</Words>
  <Application>Microsoft Office PowerPoint</Application>
  <PresentationFormat>Custom</PresentationFormat>
  <Paragraphs>13</Paragraphs>
  <Slides>40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272</cp:revision>
  <dcterms:created xsi:type="dcterms:W3CDTF">2020-09-07T00:11:40Z</dcterms:created>
  <dcterms:modified xsi:type="dcterms:W3CDTF">2020-11-11T21:24:52Z</dcterms:modified>
</cp:coreProperties>
</file>