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2"/>
  </p:notesMasterIdLst>
  <p:sldIdLst>
    <p:sldId id="780" r:id="rId2"/>
    <p:sldId id="781" r:id="rId3"/>
    <p:sldId id="783" r:id="rId4"/>
    <p:sldId id="808" r:id="rId5"/>
    <p:sldId id="785" r:id="rId6"/>
    <p:sldId id="784" r:id="rId7"/>
    <p:sldId id="789" r:id="rId8"/>
    <p:sldId id="807" r:id="rId9"/>
    <p:sldId id="835" r:id="rId10"/>
    <p:sldId id="836" r:id="rId11"/>
    <p:sldId id="837" r:id="rId12"/>
    <p:sldId id="838" r:id="rId13"/>
    <p:sldId id="779" r:id="rId14"/>
    <p:sldId id="810" r:id="rId15"/>
    <p:sldId id="811" r:id="rId16"/>
    <p:sldId id="812" r:id="rId17"/>
    <p:sldId id="823" r:id="rId18"/>
    <p:sldId id="813" r:id="rId19"/>
    <p:sldId id="825" r:id="rId20"/>
    <p:sldId id="839" r:id="rId21"/>
    <p:sldId id="827" r:id="rId22"/>
    <p:sldId id="828" r:id="rId23"/>
    <p:sldId id="826" r:id="rId24"/>
    <p:sldId id="814" r:id="rId25"/>
    <p:sldId id="824" r:id="rId26"/>
    <p:sldId id="815" r:id="rId27"/>
    <p:sldId id="829" r:id="rId28"/>
    <p:sldId id="840" r:id="rId29"/>
    <p:sldId id="816" r:id="rId30"/>
    <p:sldId id="830" r:id="rId31"/>
    <p:sldId id="831" r:id="rId32"/>
    <p:sldId id="832" r:id="rId33"/>
    <p:sldId id="833" r:id="rId34"/>
    <p:sldId id="834" r:id="rId35"/>
    <p:sldId id="817" r:id="rId36"/>
    <p:sldId id="818" r:id="rId37"/>
    <p:sldId id="819" r:id="rId38"/>
    <p:sldId id="821" r:id="rId39"/>
    <p:sldId id="820" r:id="rId40"/>
    <p:sldId id="822" r:id="rId41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1" autoAdjust="0"/>
    <p:restoredTop sz="90353" autoAdjust="0"/>
  </p:normalViewPr>
  <p:slideViewPr>
    <p:cSldViewPr snapToGrid="0">
      <p:cViewPr varScale="1">
        <p:scale>
          <a:sx n="39" d="100"/>
          <a:sy n="39" d="100"/>
        </p:scale>
        <p:origin x="20" y="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A3C-80EF-4FAB-9D44-CF277B9A352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91C5-23A3-4162-862A-73C1ABE8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591C5-23A3-4162-862A-73C1ABE8F1D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4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Phase_plan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hase_plan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A56137-DABA-421C-85B4-27E5C4DCC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12"/>
            <a:ext cx="11887200" cy="7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02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C2F73-1049-4FE5-9A0A-9E81DA795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78" y="0"/>
            <a:ext cx="3196663" cy="128154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47B2BD-F509-42CC-824D-9F79B7E05E5E}"/>
              </a:ext>
            </a:extLst>
          </p:cNvPr>
          <p:cNvCxnSpPr/>
          <p:nvPr/>
        </p:nvCxnSpPr>
        <p:spPr>
          <a:xfrm>
            <a:off x="0" y="1271349"/>
            <a:ext cx="36617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8240010-EC19-4C23-B9B2-7BE3EE220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9B566A-545E-4C0A-B3DB-0FD710CF943A}"/>
              </a:ext>
            </a:extLst>
          </p:cNvPr>
          <p:cNvSpPr txBox="1"/>
          <p:nvPr/>
        </p:nvSpPr>
        <p:spPr>
          <a:xfrm>
            <a:off x="187035" y="1316181"/>
            <a:ext cx="32711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Stability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Case B:  NO exponential.</a:t>
            </a:r>
          </a:p>
        </p:txBody>
      </p:sp>
    </p:spTree>
    <p:extLst>
      <p:ext uri="{BB962C8B-B14F-4D97-AF65-F5344CB8AC3E}">
        <p14:creationId xmlns:p14="http://schemas.microsoft.com/office/powerpoint/2010/main" val="1247471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C2F73-1049-4FE5-9A0A-9E81DA795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78" y="0"/>
            <a:ext cx="3196663" cy="128154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47B2BD-F509-42CC-824D-9F79B7E05E5E}"/>
              </a:ext>
            </a:extLst>
          </p:cNvPr>
          <p:cNvCxnSpPr/>
          <p:nvPr/>
        </p:nvCxnSpPr>
        <p:spPr>
          <a:xfrm>
            <a:off x="0" y="1271349"/>
            <a:ext cx="36617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8240010-EC19-4C23-B9B2-7BE3EE220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9B566A-545E-4C0A-B3DB-0FD710CF943A}"/>
              </a:ext>
            </a:extLst>
          </p:cNvPr>
          <p:cNvSpPr txBox="1"/>
          <p:nvPr/>
        </p:nvSpPr>
        <p:spPr>
          <a:xfrm>
            <a:off x="187035" y="1316181"/>
            <a:ext cx="32711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Stability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pPr algn="ctr"/>
            <a:r>
              <a:rPr lang="en-US" sz="3200" dirty="0">
                <a:solidFill>
                  <a:srgbClr val="92D050"/>
                </a:solidFill>
              </a:rPr>
              <a:t>Case C:  At least one positive exponential.</a:t>
            </a:r>
            <a:endParaRPr lang="en-US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2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C6CB9B-1677-4047-A105-5476663C0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78" y="0"/>
            <a:ext cx="3196663" cy="128154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8043D2-0ADF-4A08-BE36-FEB8282684BF}"/>
              </a:ext>
            </a:extLst>
          </p:cNvPr>
          <p:cNvCxnSpPr/>
          <p:nvPr/>
        </p:nvCxnSpPr>
        <p:spPr>
          <a:xfrm>
            <a:off x="0" y="1271349"/>
            <a:ext cx="36617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B6BC3E-5442-4C44-9EF4-96347AB84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6"/>
          <a:stretch/>
        </p:blipFill>
        <p:spPr bwMode="auto">
          <a:xfrm>
            <a:off x="5594983" y="76203"/>
            <a:ext cx="6142814" cy="475210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1D0FDA-1BD6-4E57-BD12-9A42D8EBE2A6}"/>
              </a:ext>
            </a:extLst>
          </p:cNvPr>
          <p:cNvSpPr txBox="1"/>
          <p:nvPr/>
        </p:nvSpPr>
        <p:spPr>
          <a:xfrm>
            <a:off x="100995" y="1524000"/>
            <a:ext cx="31596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Case not covered: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682C61-B9E3-402C-BC4A-0359B9B9F0CE}"/>
              </a:ext>
            </a:extLst>
          </p:cNvPr>
          <p:cNvSpPr/>
          <p:nvPr/>
        </p:nvSpPr>
        <p:spPr>
          <a:xfrm>
            <a:off x="5501714" y="4458977"/>
            <a:ext cx="42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https://en.wikipedia.org/wiki/Phase_plane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680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747DB5-031B-49AC-BB3F-7776E7A97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70"/>
            <a:ext cx="11887200" cy="510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50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071091-2813-4F7D-9B30-243DEDC1F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99" y="0"/>
            <a:ext cx="96766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53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B3133-B3F5-4AE3-A2AD-203077982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47"/>
            <a:ext cx="11887200" cy="45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25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596324C-EA66-4C2D-B397-0FA86EF20417}"/>
              </a:ext>
            </a:extLst>
          </p:cNvPr>
          <p:cNvGrpSpPr>
            <a:grpSpLocks noChangeAspect="1"/>
          </p:cNvGrpSpPr>
          <p:nvPr/>
        </p:nvGrpSpPr>
        <p:grpSpPr>
          <a:xfrm>
            <a:off x="523324" y="0"/>
            <a:ext cx="9404471" cy="2834640"/>
            <a:chOff x="523323" y="0"/>
            <a:chExt cx="10477500" cy="315806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1A29529-76EB-4221-87B3-5EE3A9E53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8842" y="0"/>
              <a:ext cx="9866906" cy="172647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1BBADC-1313-457B-8017-C6BEC2862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323" y="1656015"/>
              <a:ext cx="10477500" cy="150205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B11B74C-751B-4F23-9789-A8BF25756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73" y="2945894"/>
            <a:ext cx="11887200" cy="49806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470126-DC3E-4A17-8400-7926892D2F7E}"/>
              </a:ext>
            </a:extLst>
          </p:cNvPr>
          <p:cNvCxnSpPr/>
          <p:nvPr/>
        </p:nvCxnSpPr>
        <p:spPr>
          <a:xfrm>
            <a:off x="0" y="2928135"/>
            <a:ext cx="11887200" cy="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056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596324C-EA66-4C2D-B397-0FA86EF20417}"/>
              </a:ext>
            </a:extLst>
          </p:cNvPr>
          <p:cNvGrpSpPr>
            <a:grpSpLocks noChangeAspect="1"/>
          </p:cNvGrpSpPr>
          <p:nvPr/>
        </p:nvGrpSpPr>
        <p:grpSpPr>
          <a:xfrm>
            <a:off x="523324" y="0"/>
            <a:ext cx="9404471" cy="2834640"/>
            <a:chOff x="523323" y="0"/>
            <a:chExt cx="10477500" cy="315806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1A29529-76EB-4221-87B3-5EE3A9E53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8842" y="0"/>
              <a:ext cx="9866906" cy="172647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1BBADC-1313-457B-8017-C6BEC2862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323" y="1656015"/>
              <a:ext cx="10477500" cy="1502051"/>
            </a:xfrm>
            <a:prstGeom prst="rect">
              <a:avLst/>
            </a:prstGeom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470126-DC3E-4A17-8400-7926892D2F7E}"/>
              </a:ext>
            </a:extLst>
          </p:cNvPr>
          <p:cNvCxnSpPr/>
          <p:nvPr/>
        </p:nvCxnSpPr>
        <p:spPr>
          <a:xfrm>
            <a:off x="0" y="2928135"/>
            <a:ext cx="11887200" cy="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5E79E07-DFD2-4659-958F-7ABA6615B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76" y="3021632"/>
            <a:ext cx="11219379" cy="464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87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E3856-44F0-4463-8396-480ED0DD1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102"/>
          <a:stretch/>
        </p:blipFill>
        <p:spPr>
          <a:xfrm>
            <a:off x="1286439" y="0"/>
            <a:ext cx="9314321" cy="28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01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E3856-44F0-4463-8396-480ED0DD1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580"/>
          <a:stretch/>
        </p:blipFill>
        <p:spPr>
          <a:xfrm>
            <a:off x="1286439" y="0"/>
            <a:ext cx="9314321" cy="57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0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A89817-546F-42C3-B40E-AD9716C57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09"/>
            <a:ext cx="11887200" cy="541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36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E3856-44F0-4463-8396-480ED0DD1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1" b="40999"/>
          <a:stretch/>
        </p:blipFill>
        <p:spPr>
          <a:xfrm>
            <a:off x="1461655" y="0"/>
            <a:ext cx="9139105" cy="45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4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E3856-44F0-4463-8396-480ED0DD1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580"/>
          <a:stretch/>
        </p:blipFill>
        <p:spPr>
          <a:xfrm>
            <a:off x="1286439" y="0"/>
            <a:ext cx="9314321" cy="57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53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E3856-44F0-4463-8396-480ED0DD1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580"/>
          <a:stretch/>
        </p:blipFill>
        <p:spPr>
          <a:xfrm>
            <a:off x="1286439" y="0"/>
            <a:ext cx="9314321" cy="57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46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E3856-44F0-4463-8396-480ED0DD1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439" y="0"/>
            <a:ext cx="931432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81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60513B-16E7-44EB-8BD3-874418C0D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644"/>
          <a:stretch/>
        </p:blipFill>
        <p:spPr>
          <a:xfrm>
            <a:off x="0" y="13962"/>
            <a:ext cx="11887200" cy="304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25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60513B-16E7-44EB-8BD3-874418C0D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62"/>
            <a:ext cx="11887200" cy="77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17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1D0D7-99F1-4636-B12F-B7A2D3BC6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4" y="102317"/>
            <a:ext cx="11534959" cy="481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3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1D0D7-99F1-4636-B12F-B7A2D3BC6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4" y="102317"/>
            <a:ext cx="11534959" cy="48160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D9BF42-C414-4759-8BEF-B99B0AACA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69" y="5032840"/>
            <a:ext cx="10738324" cy="24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12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D9BF42-C414-4759-8BEF-B99B0AACA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69" y="273790"/>
            <a:ext cx="10738324" cy="249654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7B117C4-8C12-4836-A5EC-33E8A3CC201C}"/>
              </a:ext>
            </a:extLst>
          </p:cNvPr>
          <p:cNvGrpSpPr>
            <a:grpSpLocks noChangeAspect="1"/>
          </p:cNvGrpSpPr>
          <p:nvPr/>
        </p:nvGrpSpPr>
        <p:grpSpPr>
          <a:xfrm>
            <a:off x="685156" y="2942354"/>
            <a:ext cx="8412480" cy="2272129"/>
            <a:chOff x="-713512" y="3097474"/>
            <a:chExt cx="11963405" cy="3231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FE9433B-2969-4642-A2A5-176BFE847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85801" y="3097474"/>
              <a:ext cx="11887200" cy="148838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37914D-0CEA-4543-B1C9-4A7EDEFE5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13512" y="4717707"/>
              <a:ext cx="11963405" cy="1610967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FF02BE-49FE-450D-B99D-AD965C7DD6EC}"/>
              </a:ext>
            </a:extLst>
          </p:cNvPr>
          <p:cNvSpPr/>
          <p:nvPr/>
        </p:nvSpPr>
        <p:spPr>
          <a:xfrm>
            <a:off x="8098971" y="2530929"/>
            <a:ext cx="1077686" cy="23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63166A-6260-4370-8D2A-067C0D3F3C21}"/>
              </a:ext>
            </a:extLst>
          </p:cNvPr>
          <p:cNvSpPr/>
          <p:nvPr/>
        </p:nvSpPr>
        <p:spPr>
          <a:xfrm>
            <a:off x="3118757" y="2770329"/>
            <a:ext cx="595993" cy="34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58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88AF01-64C5-4BA9-B7A7-F771B5785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046"/>
          <a:stretch/>
        </p:blipFill>
        <p:spPr>
          <a:xfrm>
            <a:off x="488585" y="3470567"/>
            <a:ext cx="10910029" cy="12399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5C0587-0B65-4EEB-96C1-CAD0522CA9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644"/>
          <a:stretch/>
        </p:blipFill>
        <p:spPr>
          <a:xfrm>
            <a:off x="0" y="13962"/>
            <a:ext cx="11887200" cy="304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7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E28CB0-758C-4F07-94D3-47DE57C8B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001" y="1236714"/>
            <a:ext cx="2190750" cy="1181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6C2F73-1049-4FE5-9A0A-9E81DA79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60" y="-41564"/>
            <a:ext cx="3292185" cy="1319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B406FA-D588-4DAB-99C2-DF2315BD3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2350"/>
            <a:ext cx="1757194" cy="7235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C58918-CCEE-4BE3-9E65-A269EAF1B8EA}"/>
              </a:ext>
            </a:extLst>
          </p:cNvPr>
          <p:cNvCxnSpPr/>
          <p:nvPr/>
        </p:nvCxnSpPr>
        <p:spPr>
          <a:xfrm>
            <a:off x="0" y="1271349"/>
            <a:ext cx="36617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8240010-EC19-4C23-B9B2-7BE3EE220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91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88AF01-64C5-4BA9-B7A7-F771B5785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071"/>
          <a:stretch/>
        </p:blipFill>
        <p:spPr>
          <a:xfrm>
            <a:off x="488585" y="0"/>
            <a:ext cx="10910029" cy="263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24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88AF01-64C5-4BA9-B7A7-F771B5785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488585" y="0"/>
            <a:ext cx="1091002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67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88AF01-64C5-4BA9-B7A7-F771B5785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3" b="46435"/>
          <a:stretch/>
        </p:blipFill>
        <p:spPr>
          <a:xfrm>
            <a:off x="609602" y="0"/>
            <a:ext cx="9006000" cy="3477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6F40DC-7229-4069-910E-42A61540A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606"/>
          <a:stretch/>
        </p:blipFill>
        <p:spPr>
          <a:xfrm>
            <a:off x="755073" y="3217451"/>
            <a:ext cx="9005454" cy="292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71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88AF01-64C5-4BA9-B7A7-F771B5785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3" b="46435"/>
          <a:stretch/>
        </p:blipFill>
        <p:spPr>
          <a:xfrm>
            <a:off x="609602" y="0"/>
            <a:ext cx="9006000" cy="3477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6F40DC-7229-4069-910E-42A61540A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73" y="3209287"/>
            <a:ext cx="9005454" cy="46192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937B4A-A5B1-4DA6-BFE0-63CD29A0BDA7}"/>
              </a:ext>
            </a:extLst>
          </p:cNvPr>
          <p:cNvSpPr/>
          <p:nvPr/>
        </p:nvSpPr>
        <p:spPr>
          <a:xfrm>
            <a:off x="6664036" y="6248400"/>
            <a:ext cx="2389909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96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88AF01-64C5-4BA9-B7A7-F771B5785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3" b="46435"/>
          <a:stretch/>
        </p:blipFill>
        <p:spPr>
          <a:xfrm>
            <a:off x="609602" y="0"/>
            <a:ext cx="9006000" cy="3477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6F40DC-7229-4069-910E-42A61540A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73" y="3209287"/>
            <a:ext cx="9005454" cy="461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32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3D768A-911B-45C1-8F44-E4605BDC4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20" y="0"/>
            <a:ext cx="993315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43A4F1-EB6B-4939-9FA1-39C6CD650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168"/>
            <a:ext cx="11887200" cy="694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39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00D39-0CE6-4440-883C-998D56453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572" y="0"/>
            <a:ext cx="862605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98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F3EC2E-25AF-4056-AFDB-6760DB745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09"/>
            <a:ext cx="11887200" cy="75626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7D7674-BDEF-4255-9654-C44C1A44F5D7}"/>
              </a:ext>
            </a:extLst>
          </p:cNvPr>
          <p:cNvCxnSpPr/>
          <p:nvPr/>
        </p:nvCxnSpPr>
        <p:spPr>
          <a:xfrm>
            <a:off x="491836" y="3553691"/>
            <a:ext cx="1091045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551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8AF202-70AD-4D28-8809-8A6657CB5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226"/>
            <a:ext cx="11887200" cy="72260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725D75-00F3-482F-A43B-0FD46792F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688" y="3097708"/>
            <a:ext cx="8256312" cy="172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7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58C639-5F8C-43A2-B1F1-4D9BC9456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75" y="1301200"/>
            <a:ext cx="1743075" cy="1085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6C2F73-1049-4FE5-9A0A-9E81DA79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60" y="-41564"/>
            <a:ext cx="3292185" cy="1319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B406FA-D588-4DAB-99C2-DF2315BD3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2350"/>
            <a:ext cx="1757194" cy="7235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C58918-CCEE-4BE3-9E65-A269EAF1B8EA}"/>
              </a:ext>
            </a:extLst>
          </p:cNvPr>
          <p:cNvCxnSpPr/>
          <p:nvPr/>
        </p:nvCxnSpPr>
        <p:spPr>
          <a:xfrm>
            <a:off x="0" y="1271349"/>
            <a:ext cx="36617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8240010-EC19-4C23-B9B2-7BE3EE220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6F6980-300B-40A5-8A8B-86ACD0961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60" y="1639379"/>
            <a:ext cx="1633061" cy="50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721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349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B6BC3E-5442-4C44-9EF4-96347AB84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6"/>
          <a:stretch/>
        </p:blipFill>
        <p:spPr bwMode="auto">
          <a:xfrm>
            <a:off x="1690777" y="13850"/>
            <a:ext cx="9620250" cy="744226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682C61-B9E3-402C-BC4A-0359B9B9F0CE}"/>
              </a:ext>
            </a:extLst>
          </p:cNvPr>
          <p:cNvSpPr/>
          <p:nvPr/>
        </p:nvSpPr>
        <p:spPr>
          <a:xfrm>
            <a:off x="1510588" y="7456115"/>
            <a:ext cx="42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https://en.wikipedia.org/wiki/Phase_plane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895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CF1B2D-34E4-44BE-B2C1-B95620650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550"/>
            <a:ext cx="11887200" cy="56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8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2F83C3-D9CD-4496-87ED-841609E80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43"/>
            <a:ext cx="11887200" cy="602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63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78F0E8-AE29-418E-8F84-F3776F67E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913" y="1298427"/>
            <a:ext cx="1624591" cy="980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6C2F73-1049-4FE5-9A0A-9E81DA795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78" y="0"/>
            <a:ext cx="3196663" cy="1281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F0FEE9-5793-43F9-82C4-6652826DA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05" y="2230149"/>
            <a:ext cx="2268065" cy="734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A44047-26F5-4458-AA4B-0ABCE42A1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095" y="1548913"/>
            <a:ext cx="1734415" cy="59397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47B2BD-F509-42CC-824D-9F79B7E05E5E}"/>
              </a:ext>
            </a:extLst>
          </p:cNvPr>
          <p:cNvCxnSpPr/>
          <p:nvPr/>
        </p:nvCxnSpPr>
        <p:spPr>
          <a:xfrm>
            <a:off x="0" y="1271349"/>
            <a:ext cx="36617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8240010-EC19-4C23-B9B2-7BE3EE220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65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C2F73-1049-4FE5-9A0A-9E81DA795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78" y="0"/>
            <a:ext cx="3196663" cy="128154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47B2BD-F509-42CC-824D-9F79B7E05E5E}"/>
              </a:ext>
            </a:extLst>
          </p:cNvPr>
          <p:cNvCxnSpPr/>
          <p:nvPr/>
        </p:nvCxnSpPr>
        <p:spPr>
          <a:xfrm>
            <a:off x="0" y="1271349"/>
            <a:ext cx="36617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8240010-EC19-4C23-B9B2-7BE3EE220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9B566A-545E-4C0A-B3DB-0FD710CF943A}"/>
              </a:ext>
            </a:extLst>
          </p:cNvPr>
          <p:cNvSpPr txBox="1"/>
          <p:nvPr/>
        </p:nvSpPr>
        <p:spPr>
          <a:xfrm>
            <a:off x="187035" y="1316181"/>
            <a:ext cx="32711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Stability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pPr algn="ctr"/>
            <a:r>
              <a:rPr lang="en-US" sz="3200" dirty="0">
                <a:solidFill>
                  <a:srgbClr val="FFC000"/>
                </a:solidFill>
              </a:rPr>
              <a:t>Case A:  ALL exponentials are negative.</a:t>
            </a:r>
          </a:p>
        </p:txBody>
      </p:sp>
    </p:spTree>
    <p:extLst>
      <p:ext uri="{BB962C8B-B14F-4D97-AF65-F5344CB8AC3E}">
        <p14:creationId xmlns:p14="http://schemas.microsoft.com/office/powerpoint/2010/main" val="3446122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22928</TotalTime>
  <Words>57</Words>
  <Application>Microsoft Office PowerPoint</Application>
  <PresentationFormat>Custom</PresentationFormat>
  <Paragraphs>13</Paragraphs>
  <Slides>40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270</cp:revision>
  <dcterms:created xsi:type="dcterms:W3CDTF">2020-09-07T00:11:40Z</dcterms:created>
  <dcterms:modified xsi:type="dcterms:W3CDTF">2020-11-11T19:11:01Z</dcterms:modified>
</cp:coreProperties>
</file>