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918" r:id="rId2"/>
    <p:sldId id="919" r:id="rId3"/>
    <p:sldId id="920" r:id="rId4"/>
    <p:sldId id="921" r:id="rId5"/>
    <p:sldId id="946" r:id="rId6"/>
    <p:sldId id="922" r:id="rId7"/>
    <p:sldId id="923" r:id="rId8"/>
    <p:sldId id="947" r:id="rId9"/>
    <p:sldId id="844" r:id="rId10"/>
    <p:sldId id="867" r:id="rId11"/>
    <p:sldId id="905" r:id="rId12"/>
    <p:sldId id="846" r:id="rId13"/>
    <p:sldId id="906" r:id="rId14"/>
    <p:sldId id="909" r:id="rId15"/>
    <p:sldId id="948" r:id="rId16"/>
    <p:sldId id="847" r:id="rId17"/>
    <p:sldId id="907" r:id="rId18"/>
    <p:sldId id="908" r:id="rId19"/>
    <p:sldId id="910" r:id="rId20"/>
    <p:sldId id="911" r:id="rId21"/>
    <p:sldId id="913" r:id="rId22"/>
    <p:sldId id="912" r:id="rId23"/>
    <p:sldId id="914" r:id="rId24"/>
    <p:sldId id="931" r:id="rId25"/>
    <p:sldId id="932" r:id="rId26"/>
    <p:sldId id="933" r:id="rId27"/>
    <p:sldId id="915" r:id="rId28"/>
    <p:sldId id="945" r:id="rId29"/>
    <p:sldId id="934" r:id="rId30"/>
    <p:sldId id="935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-1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1:09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4078 1438 17503 0,'6'-4'1552'0,"6"-6"-1232"16,2 3-320-16,-2-5 0 0,2 3 512 0,0-2 64 16,0-2 0-16,0 3 0 0,1-3 96 0,-3 1 32 15,-2-5 0-15,0 4 0 0,-2-2 0 0,-1 0 0 16,0-3 0-16,-2 3 0 0,-1 0-96 0,-3-1-16 16,-2-2 0-16,-2-1 0 0,-2 0 96 0,-4 0 16 0,0-2 0 0,-5 2 0 15,-3 0-80-15,-4-2-16 16,-2-2 0-16,-1 2 0 0,-5-1-368 0,1 2-80 0,-4-3-16 0,-1 0 0 15,3 0 128-15,-5 3 32 16,0-3 0-16,-2 0 0 0,-3 1 160 0,-2 2 48 0,-2 1 0 0,-4-3 0 16,-2 2-144-16,-2-4-32 15,-4 0 0-15,0 1 0 0,0 1-128 0,-1 3-16 0,-4 0-16 0,-5 3 0 16,0 0-48-16,-4 5 0 0,-1-3 0 0,0 3 0 16,-2 2-128-16,4 1 128 0,3 0-128 0,0 5 128 15,0-4-128-15,-1 2 160 0,-2 3-160 0,3 0 160 16,2 2-160-16,3 4 0 0,4 1 0 0,0 3 128 0,0-3-128 15,0 3 0-15,1-2 0 0,0 3 128 0,-3 1-128 16,3 5 0-16,0 2 0 0,2 3 0 16,0 4 0-16,0 2 0 0,-1-5 0 0,0 5 0 15,0 2 0-15,0-2 0 0,3 5 0 0,1 2 0 0,3 2-128 0,2 4 128 16,1 0 0-16,2 2 0 0,0-1 0 0,4 0 0 16,2 2 0-16,1 0 0 0,2-4-144 0,-1 1 144 15,2-1 0-15,3 6 0 0,2-3 0 0,13-14-128 16,-3 5 128-16,-1 5 0 0,-2 5 0 0,1-2 0 15,-2 5 0-15,2-2 0 0,2-3 0 0,-17 33 0 16,7-9 0-16,7-6 0 0,6 2 0 0,2 2 0 16,3-1 0-16,3 0 0 0,2-7 0 0,1-5 0 0,1 0 0 15,2 0 0-15,-2-3 0 0,3 5 0 16,0 5 0-16,0 3 0 0,3 2 0 0,0-2 0 0,0-2 0 16,1-7 0-16,0-7 0 0,1-5 0 15,1 0 0-15,2 2 0 0,1 1 0 0,2 3 0 0,3 4 0 0,4-2 0 16,4 1 0-16,-10-23 0 15,5 3 0-15,3-3 0 0,3 4 0 0,3-2 0 0,2 5 0 0,2 1 0 16,3-3 0-16,28 27 0 16,-6-9 0-16,-4-6 0 0,-2-6 0 0,-2-3 0 0,2-3 0 0,-4-3 0 15,1 2 0-15,2-6 0 16,3 1 0-16,1 1 0 0,2-1 0 0,0 2 128 0,1-5-128 0,-2-4 0 16,-3-2 0-16,2 2 0 0,2-4 128 0,-1 0-128 15,2 2 128-15,2-2 0 0,0-4-128 0,1 2 192 16,0-2-32-16,0-2-16 0,1-2 0 0,2-1 0 15,2-3 32-15,3 0 0 0,2 1 0 0,-1-2 0 16,0-4-16-16,-1-3 0 0,-2 0 0 0,1-1 0 0,1 2 16 16,1 2 0-16,1-6 0 0,2 0 0 0,0-3 0 15,-3-2 0-15,-1-4 0 0,0 3 0 0,0-2 16 0,0-2 16 16,-1 2 0-16,-3-1 0 0,-2-3-80 0,0-1 0 16,-2-4-128-16,0 0 192 0,-5 0 128 0,2-5 0 15,-1 0 16-15,1-3 0 0,0-2 16 0,-2-3 0 16,-2-4 0-16,0-2 0 0,0-5-48 0,-2-4-16 15,-3-5 0-15,0-2 0 0,-2-5-80 0,2-3-16 16,0-4 0-16,-4-6 0 0,-4-1 0 0,-3-11-16 16,-2-9 0-16,-3 1 0 0,-6 0 96 0,-5-2 32 15,-3-9 0-15,-4 3 0 0,-6 2-48 0,-2 3 0 16,-4 2 0-16,-3 3 0 0,-4 8-112 0,-5 11-16 0,-3 9-128 0,-7 4 192 16,-6 10-192-16,-5-1 176 0,-2-1-176 0,-7 5 160 15,-6 4-160-15,-7 6 0 0,-5-1-192 0,-5 11 192 31,-5 6-1200-31,-10 7-112 0,-10 4-32 0,-6 5 0 16,-5 10-1920-16,-9 12-384 0,-53 15-64 0,18 10-32 0</inkml:trace>
  <inkml:trace contextRef="#ctx0" brushRef="#br0" timeOffset="3002.4">10435 659 30399 0,'-11'-18'1344'0,"6"11"288"0,2 0-1312 0,3 7-320 0,-4-9 0 0,4 9 0 32,0 0-784-32,0 0-240 0,0 0-32 0,1 13-16 0,3-1 752 0,-2 2 160 0,0 3 32 0,0 1 0 15,2 0 128-15,0 2 0 0,-2 3 0 0,2 1 0 16,0 3 0-16,0 2-128 0,-2 3 128 0,0 2 0 16,1 4 0-16,0 6 0 0,0 1 0 0,-2 6 0 15,-1 3 0-15,-1 3 0 0,-2 3 0 0,0 3 0 16,0 1 128-16,-1 4 16 0,0 5 0 0,-1 3 0 15,0 0 48-15,2-1 0 0,1 0 0 0,-1 4 0 16,2 1 0-16,0 2 0 0,-1-4 0 0,1 4 0 16,-1-5 32-16,-1 3 16 0,1 3 0 0,-1 1 0 0,2-3-48 15,-2 2-16-15,-1-7 0 0,1 0 0 0,-1 1-48 0,1-5-128 16,1-1 192-16,-1-1-64 0,-1-3-128 0,2 1 192 16,-1-6-192-16,1-3 192 0,-1 0-32 0,1 0 0 15,-1-5 0-15,0-3 0 0,1-2 0 0,2 0 0 16,0-7 0-16,0 1 0 0,0-3 32 0,0-3 16 15,2-3 0-15,1-1 0 0,1-3-32 0,0 2-16 16,1-1 0-16,-1-2 0 0,2-4-160 0,2 1 128 16,-2-5-128-16,3-2 128 0,1-1-128 0,1-4 0 15,2 2 144-15,2-2-144 0,4-4 0 0,2-3 144 16,-2 3-144-16,5-3 0 0,0 0 128 0,3 1-128 16,0-4 0-16,3 1 0 0,3 1 160 0,4-2-160 15,2 1 128-15,5 2-128 0,3-2 0 0,3-3 128 16,4 2-128-16,0-3 0 0,0 1 176 0,3-4-48 0,3 1-128 15,6 4 192-15,5 2-64 0,4-2-128 0,4-3 176 0,-2-1-176 16,-2-1 224-16,6 2-64 0,2 2-16 0,5-2 0 16,6-1 0-16,-5-2 0 0,-1 0 0 0,3 1 0 15,5 2-144-15,2-1 192 0,-1-2-192 0,1 1 192 16,-1-2-192-16,3 2 0 0,5 2 144 0,-1-5-144 16,-2-2 0-16,0 3 144 0,5-1-144 0,3 0 0 15,0-1 128-15,1-3-128 0,-1 3 0 0,6 0 0 16,2-1 0-16,0 2 0 0,-1-4 0 0,2 3 0 15,1 2 128-15,-1-4-128 0,-4 0 0 0,3 3 0 16,2-1 128-16,-1 1-128 0,-2 1 0 0,2 0 0 16,-2-1 0-16,2 1 0 0,-1 1 0 0,-1-1 0 15,-1 1 0-15,2-1 0 0,3 3 0 0,-4 0 0 16,-5 0 128-16,2 1-128 0,2-2 0 0,-1 1 0 16,-4 0 0-16,3-2 0 0,2 2 128 0,-2-2-128 0,0-2 0 0,-1 2 0 15,0-1 0-15,2-1 0 0,4-2 128 0,-5 2-128 16,-3 1 0-16,2-2 0 0,1 1 0 0,-2 1 0 15,-1-2 128-15,-6-2-128 0,4 4 0 0,-3-1 0 16,-2-2 128-16,-1 2-128 0,-6 2 0 0,4-1 128 16,1-2-128-16,-3 1 0 0,-2 2 144 0,-3-1-144 15,-2-2 0-15,2 2 144 0,2 2-144 0,-3-2 128 16,-4-1-128-16,-3 2 128 0,1-1-128 0,1 3 0 16,1-1 144-16,-4-1-144 0,-7 2 0 0,0-2 0 15,-2 2 0-15,-2 1 0 0,2-1 0 0,-1 1 0 16,-4-2 0-16,-3 4 128 0,-5 0-128 0,-3 2 0 15,-1-3 0-15,-2 2 0 0,-3-2 0 0,1 2 0 0,1-1 0 0,-3 1 0 16,-2-2 0-16,-4 3 128 0,-2 0-128 0,-2-2 0 16,0 2 0-16,-1 0 144 0,-5 1-144 0,-1-1 0 15,-1-3 0-15,0 3 0 0,-5 2 0 0,-2-1 0 16,-1-2 0-16,-2 1 160 0,-3-1-160 0,-3 1 128 16,-4-1-128-16,-2-2 192 0,-2 0-192 0,-3-1 192 15,-8 0-192-15,0 0 192 0,0 0-192 0,0 0 192 16,0 0-48-16,6-6 0 0,-6 6 0 0,4-11 0 15,-4 2 0-15,-1 0 0 0,-3-5 0 0,-1 1 0 16,-1 0-16-16,0-2-128 0,-2-1 192 0,-1-2-64 16,0-1 48-16,-1-7 0 0,-3 0 0 0,4-2 0 15,-4 0 48-15,1-5 16 0,-2-4 0 0,1-1 0 16,-1-6-48-16,1 0 0 0,-2-8 0 0,2 1 0 0,-2-1-192 0,2-3 176 16,0-2-176-16,1-3 160 0,-1-3-32 0,2-3-128 15,-3-4 192-15,2-3-64 0,-1 0 0 0,2-2 0 16,0 0 0-16,0-2 0 0,1 1 0 0,1-2 0 15,-1 0 0-15,3-1 0 0,-2 3 16 0,1 4 0 16,2 4 0-16,-1-1 0 0,2-2-16 0,1 1-128 16,2 3 192-16,2 1-64 0,0-1-128 0,0 6 128 15,1-1-128-15,2 1 128 0,1-2-128 0,-1 4 0 16,2 5 0-16,1 3 128 0,-1 2-128 0,0 5 0 16,0 4 144-16,1 4-144 0,-1 3 0 0,2 1 0 15,-1 5 0-15,0 0 0 0,1 6 0 0,-1-1-128 16,0-1 128-16,1 4-192 15,-1 1-288-15,-1 8-64 0,-1 0-16 0,-4 10 0 16,4-9-1328-16,-4 9-272 0,0 0-48 0</inkml:trace>
  <inkml:trace contextRef="#ctx0" brushRef="#br0" timeOffset="8351.04">11446 15328 9215 0,'0'0'400'0,"-10"-1"96"0,0-3-496 0,1 1 0 16,0 1 0-16,9 2 0 0,-10-3 1408 0,-1 0 192 0,1 2 48 0,1 1 0 16,9 0-656-16,-9-2-128 15,9 2-32-15,-8-1 0 0,8 1 160 0,0 0 32 16,0 0 0-16,0 0 0 0,0 0 0 0,0 0 16 0,0 0 0 0,0 0 0 15,0 0-112-15,0 0-32 0,6 0 0 0,2 0 0 16,1 0-112-16,1 1-16 0,2 1-16 0,0-2 0 16,2 0-112-16,2 0-32 0,15 0 0 0,-4-2 0 15,-2 2-128-15,3-1-32 0,-2 0 0 0,2 1 0 16,0 1 16-16,4 0 0 0,1 1 0 0,1-2 0 16,-1 0-96-16,3 0-32 0,2 0 0 0,4 0 0 15,5-2-96-15,0 2-32 0,0 0 0 0,0 2 0 16,-3-2-48-16,1 0-16 0,-1 0 0 0,5-2 0 15,-2 2 48-15,2 0 16 0,3 0 0 0,4 0 0 16,1 0 48-16,2 2 16 0,-2-2 0 0,-2 0 0 16,-1 2-80-16,1-2-32 0,-2-1 0 0,3 0 0 15,2 1 0-15,-1 1 0 0,0-1 0 0,-2 4 0 0,-5-2-160 0,1 0 0 16,0 0 0-16,1-2 0 0,0-2 0 0,2 0 0 16,2 1 176-16,1 1-176 0,0 0 176 15,-2 0-176-15,-3 0 192 0,1 1-192 0,2 1 192 0,0-2-192 16,-1 0 192-16,3 0-192 0,2 0 176 0,-1 0-176 15,1 0 160-15,-2 2-160 0,-1 1 176 0,-4-1-176 16,-2-2 192-16,1-1-192 0,-2-2 192 0,2 2-192 16,1 1 192-16,-1 0-192 0,1-2 160 0,-4 0-160 15,-1 1 128-15,0 1-128 0,2-2 128 0,0 0-128 16,-2 2 128-16,5-1-128 0,2 0 128 0,0 1-128 16,1 1 0-16,-3 2 128 0,-2-5-128 0,-1 2 0 15,2 0 0-15,-2 0 128 0,1-2-128 0,1 2 0 0,1 0 0 16,0-2 0-16,-1 0 0 0,-1-1 128 15,-2 1-128-15,-2-1 0 0,-2 1 128 0,1 2-128 0,-1-3 0 0,2 2 128 16,0 1-128-16,1 0 0 0,0 0 0 0,0 0 128 16,0 0-128-16,-2-1 0 0,-2-1 144 0,-1 1-144 15,-3 1 0-15,2 0 128 0,-2 0-128 0,-1 0 0 16,0 0 0-16,2 1 128 0,2 1-128 0,0-1 0 16,-2-1 0-16,1 0 128 0,-1 0-128 0,-2 0 0 15,-1 0 0-15,-1 1 0 0,3 0 0 0,-3-1 128 16,-1 0-128-16,-1 0 0 0,0 0 0 0,2 0 0 15,1-1 0-15,0 1 0 0,-3 0 0 0,0-1 128 16,2-2-128-16,-1 0 0 0,-1-3 0 0,-3 3 128 16,-1 0-128-16,0-1 0 0,1 2 0 0,-3-1 128 15,-1-1-128-15,-1 2 0 0,-2-1 0 0,0 2 0 0,-1-2 0 0,0 1 0 16,0-1 0-16,0 2 128 0,0 0-128 16,-1 0 0-16,-2-2 0 0,0 1 0 0,-1 0 0 0,0 1 0 15,-1 1 0-15,-2-3 128 0,0-2-128 0,-2 3 0 16,-4-1 0-16,0 1 0 0,-1-1 0 0,-9 3 128 15,0 0-128-15,0 0 0 0,0 0 144 0,0 0-144 16,0 0 192-16,0 0-192 0,0 0 176 0,0 0-176 16,0 0 160-16,0 0-160 0,0 0 144 0,-7-7-144 15,0 1 128-15,-3 4-128 0,-3 1 0 0,-1 1 0 16,-4-3 0-16,0 2 0 0,-4 0 0 0,-4 1 0 16,-3 1 0-16,-2-2 0 0,0-5 0 0,-5 4 0 15,0-2 0-15,-2 3 0 0,-5 0 0 0,-3-1 0 16,-2 2 0-16,-4 2 0 0,-7-1 0 0,0-2 0 15,-5-4 0-15,-5 1 0 0,2 2 0 0,-3 2 0 0,-1 0 0 0,-7 0 0 16,-4 2 0-16,0-2 0 0,-1-2 0 0,-3 2 0 16,0 3 0-16,-7 1 0 0,-2-4 0 0,-2 0 0 15,1-1 0-15,2 3 0 0,-1 2 0 0,1 0 0 16,0-3 0-16,0 1 0 0,2 4 0 0,-1-3 0 16,-1 0 0-16,-3 2 0 0,-2-1 0 0,1 1 0 15,1-1 0-15,-4 0 0 0,-2-1 0 0,1 1-176 16,2-3 176-16,1 2-160 0,-2-2 160 0,1 2-160 15,-1-3 160-15,6 1-192 0,3-1 192 0,3 1-192 16,2 2 192-16,-1-3 0 0,-1-1-144 0,4-1 144 16,2 1 0-16,3 1 0 0,0 1-144 0,1-2 144 15,-5-1-192-15,4 0 0 0,4-2 16 0,4 1 0 0,-3 1 176 16,0 1-208-16,0 0 80 0,1-2 128 0,0-2-144 16,4 1 144-16,2 1 0 0,4 0 0 0,6 0-128 0,-1 2 128 15,-2 0 0-15,3 0 0 0,-1 1-128 0,3-3 128 16,4 2 0-16,1 1 0 0,3 1-144 0,2 0 144 15,4 1 0-15,0-1-144 0,-1 3 144 0,1-2-192 16,0-2 192-16,-1 0-192 0,2 0 192 0,3 2 0 16,1 1-144-16,2 0 144 0,2-3 0 0,1 1 0 15,0 0 0-15,3 2 0 0,2 1 0 0,-1 0-144 16,3 1 144-16,1-3-208 0,-1 2 208 0,3 0-144 16,0-2 144-16,3 2-128 0,1-1 128 0,2-2 0 15,-1 0 0-15,4-2 0 0,2 1 0 0,3 1 0 16,2-1 0-16,6 0-128 0,0 0 128 0,0 0 0 0,0 0 0 0,0 0 0 15,0 0 0-15,16-1 0 0,2-2 0 0,4 1 0 16,3-3 0-16,3 0 0 0,3-2 0 0,3 0 0 16,4-1 0-16,4-1 0 0,1 2 0 0,7 2 0 15,3-2 128-15,6 2-128 0,2 3 160 0,1-3-160 16,-1-4 128-16,1 2-128 0,6 0 0 0,0 3 0 16,4 3 0-16,3-1 0 0,1-2 0 0,0-1 0 15,-1-1 0-15,1 1 0 0,3 1 0 0,4 0 0 16,3 4 0-16,-1-2 0 0,-2-3 0 0,0 1 0 15,2 1 160-15,3 0-160 0,3-1 160 0,-2 1-160 16,-5-1 0-16,0 1 0 0,1-1 0 0,3 1 0 16,2-1 0-16,-4 2 0 0,-6-2 128 0,1-1-128 15,-4 1 0-15,6 2 0 0,-1 2 0 0,1-2 0 16,-2 1 0-16,-2-2 0 0,0 2 0 0,0 0 0 0,1 1 0 0,0 0 0 16,-1-4 0-16,1 2 0 0,-4 0 0 0,0 1 176 15,2-1-176-15,2 2 160 0,4 2-160 0,-4-2 160 16,-1-1-160-16,-3 1 160 0,0 1-160 15,2 0 0-15,-1 1 144 0,0-2-144 0,-4 0 0 0,-1 0 0 16,-3 0 0-16,0 1 0 0,-2 1 128 0,1 1-128 16,0-6 128-16,-1 3-128 0,-4 0 0 0,-1 0 0 15,-2 0 0-15,-1 0 0 0,-6 0 0 0,2 3 0 16,-1-1 128-16,0 1-128 0,-2-2 0 0,-3 2 0 16,-4-2 0-16,-4 3 128 0,-3 1-128 0,-3 0-128 15,-5 0 128-15,-4 5-192 16,-4 1-2176-16,-4 1-448 0</inkml:trace>
  <inkml:trace contextRef="#ctx0" brushRef="#br0" timeOffset="9909.9">11954 13580 15663 0,'0'0'1392'0,"0"0"-1120"0,0 0-272 0,3-8 0 16,0-4 560-16,-3 12 48 0,6-5 16 0,-6 5 0 15,7-10 48-15,-7 10 16 0,6-6 0 0,-6 6 0 16,0 0 80-16,0 0 32 0,0 0 0 0,0 0 0 15,0 0-48-15,0 0-16 0,9 1 0 0,-9-1 0 16,0 0-112-16,4 9-32 0,-2 4 0 0,-2 1 0 16,-1 1-48-16,-1 3-16 0,-1 1 0 0,-2 2 0 15,0 4-32-15,-3 3-16 0,-2-2 0 0,0 5 0 16,0 0-128-16,1 0-32 0,-1-2 0 0,1-1 0 16,-1-7 48-16,-1-1 0 0,1 0 0 0,0-2 0 15,0-4 112-15,1-1 32 0,0-6 0 0,5 3 0 16,-1-3 64-16,5-7 0 0,0 0 16 0,0 0 0 15,0 0-16-15,0 0 0 0,4-9 0 0,1-2 0 0,4-7-208 0,0 4-48 16,5 4-16-16,0-4 0 0,0-2-304 0,2 1 0 16,3 0 128-16,0 3-128 0,1 0 0 0,-1 3 0 15,-2 1 0-15,1 6 0 0,0 0 0 0,1 5 0 16,-1 1 0-16,-3 7 0 0,-1 1-128 0,-1 3 128 16,-3 1 0-16,-1 3-144 0,-2 0 144 0,0 4 0 15,-3-2-144-15,-2 0 144 0,-2 1 0 0,-2-2 0 16,-2-4 0-16,-3-1 0 0,-3 1 0 0,-2 2 0 15,-5-3 0-15,-1-4 0 0,-1-1 144 0,0-3-144 16,-1 3 160-16,-1-4-160 0,1-6 0 0,0-2 0 16,-1 0 0-16,2-3-160 15,0-3-1872-15,3 0-368 0,1-4-80 0,1 0-13264 0</inkml:trace>
  <inkml:trace contextRef="#ctx0" brushRef="#br0" timeOffset="10270.93">12418 13963 13823 0,'0'0'1216'0,"0"0"-960"0,0 0-256 0,0 0 0 16,0 0 2256-16,14 4 416 0,2-1 80 0,-1-1 0 15,1 2-1936-15,0-5-400 0,2-4-80 0,0 2-16 16,0 1 128-16,-1-3 0 0,0 1 16 0,1 0 0 15,1-2 96-15,-3-2 16 0,-2 2 0 0,0-5 0 0,-2 3-192 0,-2-4-48 16,-3 3 0-16,-1-2 0 0,-4-1 128 0,-2 3 32 16,0-2 0-16,-5 3 0 0,-3-2 304 0,-2 5 64 15,-3-3 16-15,1 5 0 0,-6 1-272 0,-2 2-48 16,-3 3-16-16,0 5 0 0,-1-1-208 0,0 6-32 16,-2 0-16-16,3-1 0 0,2 4-48 0,5-2-16 15,2 0 0-15,6-2 0 0,1 2-224 0,6 0 128 16,1 1-128-16,4-2 0 0,2-3 144 0,4 4-144 15,4 0 128-15,5-5-128 0,3-1 0 0,2-3 0 16,3 0-144-16,3-2 144 16,2 0-1712-16,0-3-224 0,-3-6-48 0,-2 0-13232 0</inkml:trace>
  <inkml:trace contextRef="#ctx0" brushRef="#br0" timeOffset="10570.6">13348 13358 22111 0,'0'0'976'0,"0"0"208"0,-8-2-944 0,8 2-240 0,-8 1 0 0,0 4 0 15,-1 4 1552-15,1 4 272 0,1 2 48 0,-2 5 16 16,1 6-752-16,-2-1-160 0,1 6-16 0,-1-1-16 15,0-1-176-15,0 3-16 0,0 0-16 0,-1 0 0 16,0 3-352-16,2 1-64 0,-1 0 0 0,1-1-16 0,-1 1-176 0,0-5-128 16,1 0 192-16,0-7-192 15,0-1 176-15,3 1-176 0,0 0 160 0,3-5-160 0,-1-3 0 0,1-2 0 16,1-7 0-16,2-7 0 16,0 10-576-16,0-10-128 0,0 0 0 0,0 0-9712 15,11-8-1936-15</inkml:trace>
  <inkml:trace contextRef="#ctx0" brushRef="#br0" timeOffset="10819.15">13668 13281 28559 0,'-8'7'2544'0,"-1"1"-2032"0,-4 5-512 0,0 5 0 16,-1 1 496-16,0 4 0 0,-4 2 0 0,3 2 0 15,0 4 208-15,0 1 64 0,-2-4 0 0,3 4 0 16,-1 2-448-16,3 1-64 0,0-4-32 0,2 0 0 16,-2-1-224-16,3 2 144 0,2-5-144 0,2 1 128 15,2-4-128-15,-1 0 0 0,3-4 0 0,1-1 0 32,0-3-336-32,0-5-112 0,0-11 0 0,-1 12-9408 0,-2-2-1856 0</inkml:trace>
  <inkml:trace contextRef="#ctx0" brushRef="#br0" timeOffset="11005.63">13037 13731 32255 0,'0'0'1424'0,"0"0"304"0,0 0-1392 0,12-9-336 16,5 3 0-16,4-2 0 0,6 3 448 0,1 2 0 15,4-1 16-15,1-1 0 0,3 2-256 0,0 0-48 16,1 3-16-16,-2 0 0 0,-2 1-144 0,-2 2 0 15,0 1 0-15,-1 2 0 16,0-2-1120-16,0 2-208 0,-3 2-32 0,0-3-12544 0</inkml:trace>
  <inkml:trace contextRef="#ctx0" brushRef="#br0" timeOffset="11339.57">13954 13774 25791 0,'0'0'2304'0,"8"-3"-1856"0,2 0-448 0,3-1 0 16,3-1 384-16,4 2-32 0,0 2 0 0,-1 0 0 15,1-4-48-15,-1-2-16 0,-1 2 0 0,0 0 0 16,1-1-80-16,-3 1-16 0,1 0 0 0,-6-2 0 16,0 2 240-16,-2 1 32 0,-9 4 16 0,0 0 0 15,7-9 192-15,-7 9 32 0,0 0 16 0,0 0 0 16,-10-2-192-16,-3 3-32 0,-2 4-16 0,-5 2 0 15,-2 4-224-15,-1-1-64 0,-1 3 0 0,1 1 0 16,2 0 112-16,3 1 16 0,3 2 0 0,3-2 0 16,2 0-64-16,5-1-16 0,2-1 0 0,3 1 0 15,3 0-240-15,2 0 144 0,4-4-144 0,0 1 128 0,2 2-128 16,3-4 128-16,4 1-128 0,4-2 128 0,-2 3-128 0,3-4-176 16,3 1 48-16,0-4 0 15,2-4-1296-15,-3-1-256 0,1 0-48 0,-2-4-8352 16,-1-2-1664-16</inkml:trace>
  <inkml:trace contextRef="#ctx0" brushRef="#br0" timeOffset="11622.43">14695 13742 31103 0,'-12'13'1376'0,"4"-2"288"0,-1 2-1344 0,0 5-320 0,0 3 0 0,-1 5 0 15,-2-1 720-15,-1 1 80 0,-1-5 16 0,1 0 0 16,2 0 80-16,1 0 32 0,1 0 0 0,1-4 0 15,4-5 0-15,-1 1 0 0,3 0 0 0,2-13 0 16,0 0-256-16,0 0-48 0,0 0-16 0,8 4 0 16,3-6-16-16,1-6 0 0,4-5 0 0,1-2 0 15,1-2-64-15,1-2-16 0,2-5 0 0,1-2 0 16,0-3-112-16,2 2-16 0,-1-2-16 0,0 3 0 16,0-5-128-16,-2 7-32 0,0 0 0 0,2 3 0 15,1 2-208-15,0 3 0 0,-2 1 0 0,-1 4 0 16,-2 1 0-16,3 5 0 0,-3 3 0 0,-1 2 0 15,0 2-752-15,-2 3-144 0,1 8-16 16,-5 1-13024-16,2 1-2592 0</inkml:trace>
  <inkml:trace contextRef="#ctx0" brushRef="#br0" timeOffset="19799.7">20307 9443 22111 0,'-8'-11'1968'0,"-1"0"-1584"0,-1-1-384 0,-2-1 0 16,1 5 656-16,-2-3 48 0,-1 5 16 0,0-3 0 16,-1 1-448-16,-1 0-80 0,1 1-32 0,-3 1 0 15,-1-1-160-15,-1 2 0 0,0 2 0 0,-2-4 0 16,-2 2 0-16,-3 3 0 0,-3-3 0 0,-3-2 0 16,-4 3 0-16,0 2 0 0,-1-3 0 0,1-2 128 0,0 1 80 0,0 2 16 15,0-3 0-15,2 2 0 16,-1 1 160-16,2 0 16 0,0-1 16 0,-3 2 0 0,-1 1-96 0,-2 2-32 15,-3 0 0-15,2 2 0 0,1 2-32 0,0 2 0 16,2-2 0-16,1 3 0 0,2 3-256 0,0-1 128 16,2 1-128-16,-2 3 0 0,4-2 0 0,-1 3 0 15,-1 1 0-15,-1 3 0 0,-3 0 0 0,-4 1 0 16,1 4 0-16,-1 2 0 0,2-2 0 0,-1 4 0 16,2 2 0-16,1 1 0 0,3-3 0 0,1 2 0 15,1 1 0-15,2-2 0 0,3 3 0 0,-2 0 0 16,-2-2 0-16,1 3 0 0,0 2 0 0,1 2 0 15,-1-1 0-15,0 2 0 0,2 0 0 0,1 4 0 0,-1 6 0 0,1 1 0 16,1 0 128-16,4 3-128 0,0 0 0 0,0 1 0 16,1-1 0-16,3 1 0 0,1-1 0 0,3-1 0 15,0 0 0-15,2 0 0 0,0-3 0 0,2-1 0 16,2 3 0-16,2 0 0 0,0-6 128 0,1 5-128 16,1-1 128-16,1 2-128 0,1 0 192 0,-1-2-192 15,2 0 128-15,1 1-128 0,-3-1 0 0,3 1 0 16,0 0 128-16,2-2-128 0,0 1 144 0,1 2-144 15,-1-6 0-15,0 3 0 0,0-3 0 0,1 4 0 16,-1-5 0-16,1 3 0 0,1-3 0 0,1 0 0 16,-2-2 0-16,4-1 0 0,-1-1 0 0,2 0 0 15,-2 1 0-15,4-1 0 0,-2 0 0 0,3 2 0 16,-2-3 128-16,3 0-128 0,-1-1 0 0,-1 1 144 16,2-1-144-16,-1-1 0 0,2-1 0 0,1-1 0 0,2-3 0 15,1 1 0-15,1-1 0 0,-2-2 0 0,3 0 128 0,0-1-128 16,1 2 0-16,1-4 128 0,3-184-128 0,3 364 0 15,1-186 0-15,1 2 0 0,0-4 0 0,1 1 128 16,-4-1-128-16,1-2 0 0,-2-7 0 0,3 0 0 16,3-1 128-16,1-2-128 0,-1 0 0 0,1-3 0 15,1 0 0-15,0-2 128 0,2 1-128 0,-1 0 0 16,2-1 0-16,0 0 0 0,0 2 0 0,0-1 128 16,-3 0-128-16,0 0 0 0,-1 1 0 0,1-2 0 15,0 0 0-15,2 0 0 0,1-2 0 0,2 0 0 16,-2-1 0-16,-1 1 0 0,3-3 0 0,2-2 0 15,0 2 128-15,-3 0-128 0,-1-8 0 0,-3-1 128 0,-1 3-128 0,-2-4 128 16,1-2-128-16,-2 1 128 0,-2-2-128 0,-2-1 128 16,2-3-128-16,1-2 192 0,-2 0-192 0,2-3 192 15,2-2 0-15,-4-3 16 0,2 0 0 0,0-2 0 16,1-3 48-16,-1 0 16 0,0-2 0 0,-1 0 0 16,-2-5-16-16,0 1-16 0,-1-1 0 0,0-1 0 15,-1-3-96-15,0 1-16 0,-6-1 0 0,6-3 0 16,-2-1 0-16,-2 0-128 0,1-1 192 0,-1 1-64 15,-1-2 0-15,1-2 0 0,-1-2 0 0,1 1 0 16,-3-1 32-16,3-2 0 0,0 0 0 0,-1 1 0 16,-2 0 16-16,-1 2 0 0,-1 0 0 0,-3 0 0 15,-1-7 16-15,-2 6 0 0,1-3 0 0,-3 2 0 16,-1 1-48-16,-1 0 0 0,-5-4 0 0,-2 2 0 16,0-1 16-16,-4 2 0 0,-3 0 0 0,1-3 0 0,-1 1 32 0,-3 2 16 15,1 1 0-15,-4-1 0 16,-3 0 64-16,1 3 16 0,1 4 0 0,-1 1 0 0,-1-1-80 0,0 6-16 15,0 4 0-15,1 3 0 0,0 3-192 0,0 2 176 16,0 3-176-16,1 3 160 0,0-1-160 0,-1 5 0 16,-1-2 0-16,1 6 0 15,1 1-576-15,0 1-64 0,2 4 0 0,2 4 0 16,0 0-2512-16,2 5-512 0</inkml:trace>
  <inkml:trace contextRef="#ctx0" brushRef="#br0" timeOffset="21283.12">24184 9691 23951 0,'-8'-12'2128'0,"2"3"-1696"16,0 2-432-16,6 7 0 0,-6-7 384 0,1 0-16 16,5 7 0-16,-7-5 0 0,1 1-240 0,6 4-128 0,-8-10 160 0,3 5-160 15,0-1 0-15,0-2 128 0,0 3-128 0,0-5 0 16,1 0 176-16,-1-3-16 0,-1 0 0 0,-3 1 0 16,-3-1 32-16,3-4 0 0,-1 0 0 0,-1-1 0 15,-2-1 64-15,-1 0 32 0,-2 0 0 0,-1 0 0 16,2-4 0-16,-3 2 0 0,-4 2 0 0,1 0 0 15,-1 1 32-15,-2 2 16 0,-1-2 0 0,-2 2 0 16,0 0 80-16,-3 4 16 0,0-2 0 0,-4 2 0 16,-3 5-256-16,-3-4-48 0,-5 3-128 0,1-1 192 15,0 4-192-15,2 3 0 0,2 2 0 0,-3 0 0 16,1 2 0-16,0 1 0 0,1 4 0 0,-5-2 0 16,-3-1 0-16,-3-1 0 0,-2 5 0 0,1-2 0 15,-1 5 0-15,4-3 0 0,0 4 0 0,0-2 0 16,1 2 0-16,-2 1 0 0,-2-1 0 0,-5 3 0 0,-4 2 0 0,2 2 0 15,2 1 0-15,2 4 144 0,0 2-144 16,0 3 0-16,0 0 144 0,-5 3-144 0,-5 1 0 0,1 1 0 16,0 2 0-16,6 1 128 0,0 1-128 0,3 0 0 15,2 0 0-15,-2 3 128 0,-3-2 0 0,5 1 0 16,-2 0 0-16,2 2 0 0,1-2 80 0,5-1 32 16,-1 6 0-16,5-2 0 0,-2 4-48 0,3-3 0 15,-6 3 0-15,5-1 0 0,-1 0 48 0,4 2 0 16,-1-2 0-16,3 3 0 0,3 5-32 0,3-1 0 15,2 2 0-15,4 0 0 0,-1-2-208 0,4 0 176 16,3-1-176-16,2 2 160 0,2-3-160 0,4-1 0 16,3-1 0-16,0 2 0 0,4-1 0 0,2 1 0 0,0 0 0 0,4-3 0 15,3 1 0-15,0 0 128 0,2 1-128 0,2-3 0 16,2 0 0-16,1 1 0 0,3-2 0 0,-1 2 0 16,4 1 0-16,-1-4 0 0,3 2 0 0,1-2 0 15,5 3 0-15,0-3 0 0,3-1 0 0,-1-1 0 16,4 3 0-16,3-5 0 0,2-1 0 0,2 1 0 15,0-1 0-15,0-2 0 0,-2-3 0 0,1 2 0 16,-2-1 0-16,2-2 0 0,-1 0 0 0,2-2 0 16,0-3 0-16,0 2 0 0,1 2 0 0,2-3 0 15,2-2 0-15,-2 3 0 0,3-3 128 0,-1 0-128 16,-2-3 0-16,2 2 0 0,1-4 0 0,-1 1 0 16,1-2 0-16,2-3 0 0,-1-2 0 0,4 1 0 15,5 0 0-15,-3-3 128 0,0-3-128 0,-4 2 0 16,-4-2 0-16,3-1 0 0,-1-2 0 0,0-1 0 15,4 0 0-15,2-3 0 0,0 0 128 0,2 0-128 0,1-2 0 0,-3-1 0 16,-5-3 0-16,1 0 128 0,-1-2-128 0,-1-2 0 16,1 0 0-16,0 0 0 0,2-3 0 0,2 2 0 15,0 0 0-15,0-3 128 0,-2 2-128 16,-4-3 0-16,-4 4 0 0,-1-6 0 0,-1 2 0 0,0-2 0 16,0-1 128-16,2 1-128 0,-2-2 0 0,3-2 0 15,0-2 144-15,2-1-144 0,0-1 0 0,-1-3 128 16,-2 0-128-16,-3 0 0 0,-3-2 0 0,-3-2 144 15,0 2-144-15,0-5 0 0,-2 0 128 0,1 1-128 16,-1-2 0-16,2-3 0 0,-1-2 176 0,-1 1-176 16,0-1 160-16,0-1-160 0,2 0 224 0,-1-2-48 0,-1-2-16 0,2 2 0 15,-4-1-32-15,0 1 0 0,-2-3 0 0,-2-2 0 16,-3-2-128-16,0 1 0 0,0 0 0 0,1 0 128 16,-1-5-128-16,-2 3 0 0,-2 2 0 0,0-6 128 15,0 0 0-15,-1-1 0 0,-2 0 0 0,-1-2 0 16,2 1 64-16,-3-4 16 0,2-2 0 0,-2 1 0 15,-1-1-48-15,1 1-16 0,-3-1 0 0,4-3 0 16,-2 2-144-16,-1 2 0 0,0-6 144 0,-3 6-144 16,0 1 144-16,-1 1-144 0,-3-1 192 0,-1 1-192 15,-2-3 192-15,-2 5-64 0,-2-1 0 0,-2-1-128 16,-2-2 192-16,0 0-192 0,-3 6 192 0,-1 0-192 16,-1 3 272-16,-4-2-48 0,-3-1-16 0,-2 3 0 15,0 7-16-15,-2-3 0 0,1 1 0 0,-3 0 0 16,-1 3 32-16,-4 3 0 0,-3 1 0 0,-5 2 0 15,-3-1-96-15,-3 2-128 0,-1 1 176 0,-2 1-176 0,0 4 128 0,1 0-128 16,-1 5 0-16,-1 4 0 16,-2 1-320-16,-3 0-112 0,-2 6-16 0,-5 4-16 15,2-1-2080-15,2 7-400 0</inkml:trace>
  <inkml:trace contextRef="#ctx0" brushRef="#br0" timeOffset="52765.38">8594 19031 11967 0,'0'0'1072'0,"0"0"-864"0,0-8-208 0,0 8 0 16,0 0 912-16,0 0 144 0,0 0 32 0,0 0 0 16,0 0 96-16,0 0 32 0,0 0 0 0,0 0 0 15,0 0-384-15,-6 9-64 0,-1 3 0 0,1-2-16 16,0 5-48-16,-2 1-16 0,0 1 0 0,3 4 0 15,0 0-128-15,0 5-32 0,0-6 0 0,-1 0 0 16,-3-1-112-16,4 2-32 0,-2-2 0 0,1-3 0 16,3-2 64-16,0-1 0 0,-1-4 0 0,1 1 0 15,3-10 112-15,0 0 16 0,0 0 16 0,0 0 0 16,0 0 160-16,0 0 16 0,13-1 16 0,0-7 0 16,1-1-112-16,2-5-32 0,2-1 0 0,0 0 0 0,-2 1-304 0,2-1-64 15,0-1-16-15,1 0 0 0,1 1-256 0,-1 2 0 16,-2 1 128-16,1 0-128 0,0 4 0 0,-2-2 0 15,-1 2 0-15,1 1 0 16,-2 2-640-16,0 2-48 0,-2-2 0 0,-2 4 0 16,3-1-2304-16,-13 2-464 0</inkml:trace>
  <inkml:trace contextRef="#ctx0" brushRef="#br0" timeOffset="52963.34">8681 19226 19343 0,'0'0'848'0,"-6"-11"192"0,3 4-832 0,1-5-208 16,4 2 0-16,0-1 0 0,1 2 1280 0,1-3 224 0,2 1 32 0,3 2 16 16,1-4-544-16,3 2-112 0,-1-1-32 0,5-1 0 15,2 1-64-15,0 2-16 0,1-4 0 0,-1 5 0 16,0-2-192-16,-1 2-32 0,0 0-16 0,0 4 0 16,0-2-544-16,-2 4 0 0,1 0 0 0,-3 2 0 31,0-1-1872-31,0 1-384 0,0 1-80 0</inkml:trace>
  <inkml:trace contextRef="#ctx0" brushRef="#br0" timeOffset="53347.05">9620 18698 18191 0,'0'0'800'0,"0"0"176"0,0 0-784 0,0 0-192 16,-8-4 0-16,8 4 0 0,-11-1 1344 0,1 1 208 16,-1 0 48-16,1 3 16 0,-2 2-464 0,0 1-112 15,-2-3-16-15,-2 2 0 0,-1 2-304 0,-1-2-64 16,1 2-16-16,0 0 0 0,-1 0-256 0,4 2-48 16,3-3-16-16,3 4 0 0,3-2-176 0,5-8-144 15,0 15 192-15,3-1-192 0,3-4 224 0,4 2-64 16,3 2-16-16,5-3 0 0,1 0-16 0,0 2 0 15,-1-1 0-15,-2 0 0 0,-1 1-128 0,1 0 128 0,-2 2-128 16,-3 0 128-16,-3-2-128 0,-2-3 0 0,-2 3 144 0,-2 1-144 16,-2-3 384-16,-1-1 16 0,-4 2 0 0,-1-3 0 15,-5 1 288-15,1-1 48 0,-5 1 16 0,-1-4 0 16,-2 2-240-16,0-3-64 0,-1-1 0 0,0-2 0 16,-3 1-272-16,4-4-176 0,1-3 192 0,5-1-192 31,2-4-1264-31,4 0-352 0,1-2-80 0,2-1-8832 0,6-2-1760 0</inkml:trace>
  <inkml:trace contextRef="#ctx0" brushRef="#br0" timeOffset="53735.27">9990 18465 20559 0,'0'0'896'0,"0"0"208"0,0 0-880 0,0 0-224 16,0 0 0-16,0 0 0 0,0 0 1344 0,-9 11 240 16,0 3 32-16,0 1 16 0,-1 4-624 0,0 3-128 15,0 4-32-15,-2 2 0 0,-1 4 32 0,-1-3 0 16,-1 0 0-16,0 6 0 0,0-2-64 0,1-1-16 16,1-3 0-16,2 1 0 0,0-4-432 0,2-1-96 15,1-3-16-15,1-4 0 0,2-6 80 0,1-3 16 16,2 0 0-16,2-9 0 0,0 0 176 0,0 0 48 15,0 0 0-15,10 3 0 0,0-6-16 0,2-3 0 16,0-1 0-16,4-3 0 0,1-1-272 0,0-2-48 16,1-1-16-16,-1 3 0 0,1-1-224 0,-3 1 128 0,1 2-128 0,-1 1 0 15,-1 4 0-15,0 3 0 0,-1 1 0 0,-2 3 0 16,-11-3 0-16,12 10-192 0,-5-1 192 0,-2 3-208 16,0 4 16-16,-3-2 16 0,-2 0 0 0,1 1 0 15,-1-1-112-15,2 1-32 0,1 2 0 0,2-2 0 31,0 0-1776-31,1-3-352 0,2 0-80 0,2 1-7936 0,2-5-1584 0</inkml:trace>
  <inkml:trace contextRef="#ctx0" brushRef="#br0" timeOffset="54049.71">10386 18854 13823 0,'0'0'1216'0,"0"0"-960"0,0 0-256 0,0 0 0 0,0 0 3104 0,-7-2 576 15,-5 2 112-15,2 2 32 0,0 4-1568 0,0 1-304 16,-2 1-64-16,2 3-16 0,-1 4-736 0,1-1-160 16,1-2-16-16,1 1-16 0,3 1-400 0,0-4-80 15,5-10-16-15,1 11 0 0,3 1-192 0,2-6-32 16,3 2-16-16,3-2 0 0,2-2 64 0,2-3 16 16,3-1 0-16,2-1 0 0,-1 0-96 0,-1-3-32 15,-1-3 0-15,0 2 0 0,-3 0-32 0,-1-1 0 16,-3 1 0-16,2 0 0 0,-3-6 80 0,-2 4 16 15,-3-3 0-15,-3 1 0 0,-2-3 160 0,-2 1 48 0,-2-1 0 16,-2-2 0-16,-3 2-144 0,-1 3-32 0,-1-1 0 0,3 3 0 16,-1-2-256-16,0 3-176 15,1 1 32-15,2 0 0 16,6 5-1664-16,0 0-336 0,0 0-64 0,0 0-9760 0,0 0-1968 0</inkml:trace>
  <inkml:trace contextRef="#ctx0" brushRef="#br0" timeOffset="54404.36">10816 18819 17503 0,'0'0'1552'0,"-4"11"-1232"0,0-1-320 0,2 3 0 0,-1 2 1376 0,1 1 224 15,-1 0 32-15,-1 1 16 0,1-1 144 0,-1-3 16 16,0-2 16-16,1-4 0 0,3-7-288 0,-2 11-48 16,2-11-16-16,0 0 0 0,0 0-144 0,0 0-48 15,0 0 0-15,0 0 0 0,13-4-192 0,-2-6-32 16,0-3-16-16,2 0 0 0,0-7-304 0,1 3-64 16,1-1-16-16,2 0 0 0,2 0-464 0,-1 2-192 15,-3-2 128-15,1 3-128 0,1-1 0 0,-2 5 0 16,0 2 128-16,1 0-128 0,-2 4 0 0,-2 3 0 15,0-1 0-15,-2 3 0 0,-10 0-256 0,10 6 32 16,-1 3 0-16,-4 1 0 16,-1 4-1248-16,0 2-256 0,-2-2-64 0,1-2 0 15,1 4-1488-15,-1-1-304 0</inkml:trace>
  <inkml:trace contextRef="#ctx0" brushRef="#br0" timeOffset="54650.23">11544 18357 16575 0,'0'0'736'0,"0"0"160"0,0 0-720 0,0 0-176 0,-5 12 0 0,1 2 0 16,-3 0 2960-16,-3 5 560 0,-2 3 128 0,0 2 0 15,-1 5-1712-15,-2-1-336 0,-2 1-80 0,2 4-16 16,-2 1-608-16,2 2-112 0,-2-3-16 0,2 1-16 0,1-1-368 15,3 1-80-15,1-3-16 0,-1 2 0 0,5 0-288 0,0-6 0 16,1 0 0-16,0-4-144 16,-1 0-1744-16,3-3-352 0,-1-4-64 0,0-4-12576 15</inkml:trace>
  <inkml:trace contextRef="#ctx0" brushRef="#br0" timeOffset="54854.9">11190 18785 17503 0,'0'0'768'0,"0"0"176"0,0 0-752 0,0 0-192 16,11-4 0-16,-1 2 0 0,-10 2 2304 0,14-1 416 15,2 0 96-15,1 0 0 0,1 2-1408 0,1 0-272 0,0-1-64 0,0 3-16 16,2 1-272-16,-1 2-48 0,2-1-16 0,-1-1 0 16,1 0-336-16,-2 2-64 0,-1-2 0 0,-1 2-16 15,0 0-304-15,0-2 0 0,-1-1 0 0,0 2 0 31,-2 1-2048-31,-1-1-352 0</inkml:trace>
  <inkml:trace contextRef="#ctx0" brushRef="#br0" timeOffset="55153.86">11797 18858 12895 0,'0'0'576'0,"0"0"112"0,0 0-560 0,10-4-128 0,3-1 0 0,-1 3 0 15,-1-5 4352-15,1 4 832 0,-1-1 160 0,0 0 32 0,0-5-3248 0,-3 3-656 16,3-3-128-16,-4 1-16 0,2 3-560 0,-4-5-96 16,-1 1-32-16,-1 0 0 0,-3 9-16 0,0 0-16 15,-8-6 0-15,-2-1 0 0,-3 4-144 0,-2 4-16 16,-3 5-16-16,-1-1 0 0,-1 3-112 0,-2 2-32 16,-1 4 0-16,2 0 0 0,-1 4-32 0,5 0-16 15,5-2 0-15,2 2 0 0,2 1-64 0,4 1-16 16,4-4 0-16,3-1 0 0,3-2-16 0,0 1 0 15,6-4 0-15,0 3 0 0,2-3-144 0,4-3 192 16,3 3-192-16,0-4 192 16,1-1-800-16,1 1-160 0,0-3-16 0,2-2-19056 0</inkml:trace>
  <inkml:trace contextRef="#ctx0" brushRef="#br0" timeOffset="55760.64">12415 18693 14735 0,'0'0'1312'0,"-9"8"-1056"16,-1-6-256-16,0 5 0 0,0 7 2128 0,1 0 368 0,-4 2 80 0,0 3 16 15,-1 3-1184-15,2-1-224 0,-2 3-48 0,0 2-16 16,1-3-288-16,-1-2-48 0,1 0-16 0,4-4 0 15,-1-5 32-15,4-1 0 0,6-11 0 0,0 0 0 16,0 0 144-16,0 0 16 0,0 0 16 0,0 0 0 16,11 0-64-16,2-5-16 0,1-4 0 0,4-5 0 15,2-1-368-15,2-1-80 0,-1-2 0 0,2 1-16 16,1 0-240-16,1 3-32 0,-3 0-16 0,1 3 0 16,0 4-144-16,-2-1 0 0,-2 3 0 0,-2 4 0 15,-1 5 0-15,-2 4 0 0,-2 0-144 0,0 6 144 16,-2 5 0-16,-1 3 0 0,-3 3 0 0,-2-1 0 15,-3 3 0-15,-1-2 0 0,-1 5 0 0,0-4 0 16,-2 4-832 0,2-6-176-16,1 4-16 0,1-4-16784 0</inkml:trace>
  <inkml:trace contextRef="#ctx0" brushRef="#br0" timeOffset="56388.54">14923 19644 24239 0,'0'0'1072'0,"0"0"224"0,0 0-1040 0,-9-1-256 16,0 1 0-16,-1 3 0 0,-3 5 1024 0,2 0 160 15,-3 3 32-15,-4 2 0 0,-2-2-128 0,-3 3-32 16,-3 1 0-16,-3 1 0 0,-3-5-576 0,1 2-112 16,-4 1-32-16,2-2 0 0,2 0-96 0,0-1-32 15,4 2 0-15,4-1 0 0,4 0 160 0,3 1 16 16,3-3 16-16,4 2 0 0,3-4 16 0,3 3 0 16,3 3 0-16,5-6 0 0,1 3 32 0,6-5 0 0,1 3 0 0,5-3 0 15,5-1-224-15,2 3-32 0,4-4-16 0,2 1 0 16,-2 1-176-16,0-2 0 0,-1-1 144 0,-1-1-144 15,-2-1-208-15,-2 1-112 0,-1-2-32 0,-7-2 0 32,-1 1-1952-32,-3-1-400 0,-11 2-80 0</inkml:trace>
  <inkml:trace contextRef="#ctx0" brushRef="#br0" timeOffset="56544.48">14520 19930 19343 0,'0'0'1728'0,"0"0"-1392"0,15-3-336 0,4 1 0 15,3-1 2560-15,1 3 448 0,1-1 96 0,7 0 16 16,3-2-1584-16,4-1-304 0,3 2-64 0,2-1-16 16,1-1-576-16,0 2-128 0,-1-1-32 0,-1 2 0 0,-3 2-416 15,2-1 0-15,0 0 0 0,-1 2-10656 16,0-1-2208-16</inkml:trace>
  <inkml:trace contextRef="#ctx0" brushRef="#br0" timeOffset="57082.01">16024 19608 23903 0,'0'0'1056'0,"-9"8"224"0,1-1-1024 0,-1 6-256 0,0 2 0 0,1 4 0 15,-3 1 864-15,1 1 128 0,-1 3 32 0,1 3 0 16,-2-3-528-16,2 4-112 0,0-1 0 0,1 1-16 16,0 1-192-16,1-4-48 0,3 0 0 0,3-3 0 15,2-2 0-15,2-8 0 0,3 0 0 0,3-5 0 16,2-2 256-16,4-5 64 0,3-5 0 0,2 0 0 15,2-4 416-15,4-5 96 0,-1-3 0 0,0-3 16 16,0-1-208-16,-1-1-32 0,0 1-16 0,0 0 0 16,0 1-208-16,-3 1-32 0,-2 0-16 0,-2 1 0 15,-2 3-208-15,-1 2-64 0,-3 5 0 0,-2 1 0 0,-8 7-192 0,0 0 0 16,0 0 0-16,0 0 0 0,6 9-224 16,-2 0 64-16,-3 3 16 0,-2 4 0 0,-2 1-80 0,1 2-16 15,-2 1 0-15,4-3 0 0,0 0 240 0,0-1-176 16,4-2 176-16,1-2-160 0,2-2 160 0,4-1 0 15,1-2 0-15,2-5 0 0,2-2 0 0,3-2 224 16,0-5-32-16,2-1 0 0,1-3 288 0,2-1 48 16,0-4 16-16,-2-1 0 0,-2 1 144 0,-3-3 16 15,-1 0 16-15,0-2 0 0,-4 0-320 0,0 2-64 16,-3 0-16-16,-1 2 0 0,0 0-320 0,-2 2 144 16,0 0-144-16,-1 1 0 15,-3 3-1312-15,3 3-368 0,-4-1-80 0,-1 9-16288 0</inkml:trace>
  <inkml:trace contextRef="#ctx0" brushRef="#br0" timeOffset="57257.5">16719 19942 32015 0,'0'0'1408'0,"0"0"320"0,0 0-1392 0,0 0-336 0,0 13 0 0,0-4 0 15,0 3 1360-15,-1-4 208 0,-3 3 32 0,0-3 16 16,-1 1-864-16,0 3-176 0,1-5-48 0,-1 4 0 15,-1-5-528-15,1 2-256 0,0 0 32 0,5-8 0 32,-3 8-2128-32,3-8-416 0,0 0-96 0</inkml:trace>
  <inkml:trace contextRef="#ctx0" brushRef="#br0" timeOffset="57517.4">17297 19473 21183 0,'0'0'944'0,"0"0"192"0,0 0-912 0,0 0-224 15,-8 9 0-15,-1 7 0 0,-4 3 2976 0,-1 2 544 16,-3 5 128-16,0-2 0 0,-2 6-1792 0,0 2-384 16,-2-3-64-16,2 1 0 0,1-1-800 0,2-1-160 15,1 1-16-15,-1-2-16 0,2 3-288 0,3 1-128 16,1-3 128-16,1 1-128 0,0-2-144 0,1 1-112 0,2-4-32 0,2-1 0 31,2-3-1312-31,2-7-272 0,1-3-48 0,-1-10-16 16,7 5-944-16,-7-5-176 0,18-5-32 0,0-3-16 0</inkml:trace>
  <inkml:trace contextRef="#ctx0" brushRef="#br0" timeOffset="57682.07">17445 19532 29487 0,'-1'13'2624'0,"-4"1"-2112"0,-1 1-512 0,-2 9 0 16,-4 3 1328-16,-2 6 144 0,-2 1 48 0,-2 0 0 16,0-1-176-16,0 0-16 0,2-1-16 0,0 1 0 15,2-1-880-15,2 4-176 0,-1 3-48 0,2-1 0 16,0-1-1616-16,3 1-320 0,0-1-64 0,4-3 0 16</inkml:trace>
  <inkml:trace contextRef="#ctx0" brushRef="#br0" timeOffset="58167.82">18537 19779 20271 0,'0'0'896'0,"0"0"192"0,0 0-880 0,0 0-208 0,-8-8 0 0,-1 4 0 15,-2 2 2176-15,-2 2 384 0,-1 3 64 0,-5 4 32 16,-3-2-1184-16,-3 4-256 0,0 0-32 0,-2 3-16 15,0 0-832-15,2 2-160 0,2 1-48 0,5-1 0 16,3-1-128-16,5-1 0 0,3 1 0 0,5-4 0 16,2 1 128-16,0-10 80 0,9 8 32 0,2-1 0 15,2-3-16-15,2-1 0 0,3-2 0 0,0-2 0 16,0-1 32-16,-1 1 16 0,0 0 0 0,-2 1 0 16,-3-3-48-16,-1 3-16 0,-11 0 0 0,9 3 0 0,-9-3-80 15,0 0 0-15,0 16-128 0,-3 4 192 0,-4 0 80 0,-3 4 16 16,-2 3 0-16,-6-4 0 0,0 2 96 0,-3-2 0 15,-2-2 16-15,-2 0 0 0,-2-2-48 0,1-1-16 16,0 1 0-16,2-5 0 0,1 0-336 0,4-5 0 16,1 0 0-16,0-4 0 15,0 3-1296-15,4-4-240 0,3-2-32 0,3-2-15408 0</inkml:trace>
  <inkml:trace contextRef="#ctx0" brushRef="#br0" timeOffset="58450.36">18758 19945 28559 0,'0'0'2544'0,"13"-3"-2032"0,2 1-512 0,0-3 0 16,-1-2 1280-16,0 1 176 0,-1 1 16 0,1-3 16 16,2 1-320-16,-2-3-64 0,-1-1-16 0,-1-1 0 15,-1 2-624-15,-2-1-128 0,-4-1-16 0,-1 3-16 16,-4 9 96-16,2-12 32 0,-2 12 0 0,-6-10 0 15,-3 5-112-15,-1 6-32 0,0 2 0 0,-6 5 0 16,-1-2-160-16,-6 7-128 0,-1-2 192 0,-1 4-192 16,1 2 144-16,3 3-144 0,2-1 0 0,3 4 144 15,6-1-144-15,4 1 0 0,2-4 0 0,4 0 0 16,4 0-176-16,3-1-16 0,4-3 0 0,1-2 0 16,2-1-1248-16,4-7-256 15,4-1-48-15,2-3-9440 0,1-2-1872 0</inkml:trace>
  <inkml:trace contextRef="#ctx0" brushRef="#br0" timeOffset="58655.5">19512 19419 28559 0,'0'0'1264'0,"0"0"272"0,0 0-1232 0,-9 4-304 15,0 2 0-15,-2 5 0 0,-5 7 2048 0,0 3 336 16,-2 8 80-16,-1 1 16 0,-1 3-1120 0,-1 3-208 15,0 1-64-15,-1 0 0 0,0-4-704 0,2 1-128 0,1-1-48 0,1 1 0 16,0 2-208-16,1 1-160 16,-1 2 32-16,0-1 0 15,0-1-2512-15,0-4-496 0,1-1-112 0</inkml:trace>
  <inkml:trace contextRef="#ctx0" brushRef="#br0" timeOffset="58797.32">19100 19899 29487 0,'11'-11'2624'0,"0"4"-2112"0,3-4-512 0,2 1 0 16,3 1 1728-16,3-1 256 0,2 1 32 0,3 0 16 16,2 1-736-16,5 3-144 0,3-1-16 0,0 1-16 15,0 1-880-15,-2 0-240 0,0-1 0 0,-1 1-12032 16,0 2-2496-16</inkml:trace>
  <inkml:trace contextRef="#ctx0" brushRef="#br0" timeOffset="59139.7">21078 19266 31679 0,'0'0'1408'0,"0"0"272"0,0 0-1344 0,-10 9-336 0,2-2 0 0,-2 8 0 16,0 3 752-16,-2 6 80 0,1 4 0 0,-2 5 16 15,-1 5-144-15,0 4-48 0,-1 7 0 0,2 0 0 16,-3-1-432-16,-1-1-96 0,1-3 0 0,-1 1-128 15,1-4 160-15,-1 2-160 0,-1-4 128 0,0-2-128 32,1 0-1552-32,-1-1-400 0,1-5-80 0</inkml:trace>
  <inkml:trace contextRef="#ctx0" brushRef="#br0" timeOffset="59466.47">20613 19818 23039 0,'12'-14'1024'0,"1"8"192"15,5-5-960-15,3 3-256 0,6-3 0 0,5 5 0 0,2 0 2512 0,6-1 464 16,3 2 96-16,1 0 0 0,1-3-1760 0,-3 3-352 16,-3 3-80-16,-3-2-16 0,-6-1-544 0,-4 2-128 15,-6 2 0-15,-5 1-16 0,-2 3-176 0,-13-3 0 16,0 0 0-16,4 12 0 0,-7 1 0 0,-2 0-272 16,-6 2 64-16,-2 4 16 0,-4 4 0 0,0 0 16 15,-2-1 0-15,-2-1 0 0,1-1 176 0,3-2 0 16,3-1 0-16,4-1 0 0,4 2 0 0,5-3 0 15,3 1 0-15,5-5 0 0,4-1 0 0,7 0 0 16,1-5 0-16,5-2 176 0,0-3 400 0,2-3 64 16,-4 0 32-16,3-6 0 0,-1 1 144 0,-3-5 16 0,0-2 16 15,-4-1 0-15,-3-1-208 0,-3 2-64 0,-5-3 0 0,-2 0 0 16,-3 0-256-16,-2 1-64 0,-3-1-16 0,-2 1 0 16,-5 2-240-16,-1 0-240 0,-4 2 48 15,1 3 16 1,-3-3-3248-16,2 3-656 0</inkml:trace>
  <inkml:trace contextRef="#ctx0" brushRef="#br0" timeOffset="59919.17">22687 19615 31839 0,'-13'-3'1408'0,"3"0"304"0,-1 2-1376 0,-5 1-336 16,-3 0 0-16,0 4 0 0,-1 0 720 0,-2 1 80 16,-2 4 16-16,0 0 0 0,0 3-400 0,1 0-80 15,5 2-16-15,3 1 0 0,4 2-320 0,5-1 0 0,3-3 0 0,1 0 0 16,4-1 0-16,4 4 0 0,3-1 0 0,4 0 0 16,2-2 0-16,1 2 0 0,1-1 0 0,-1 2 128 15,-2-5-128-15,-1 0 0 0,-1 1 0 0,-5-4 0 16,-7-8 0-16,4 13 144 0,-4-13-144 0,-5 10 0 15,-3-2 400-15,-4-2-16 0,-6 1-16 0,-3-4 0 16,-1-1 16-16,-3-2 16 0,0 0 0 0,0-2 0 16,-2 0-400-16,3-2-272 0,-3-1 32 0,3 0 16 31,4-4-2208-31,-1 0-448 0</inkml:trace>
  <inkml:trace contextRef="#ctx0" brushRef="#br0" timeOffset="60309.62">23593 19087 31327 0,'0'0'2784'16,"-11"0"-2224"-16,-2 4-560 0,-3 5 0 0,-3 3 560 0,-3 6 0 15,-3 4 0-15,-2 3 0 0,-2 6 224 0,-3 2 48 16,-2 4 16-16,-2 1 0 0,0 3-304 0,-1 0-64 15,-2 1-16-15,0 3 0 0,1 2-96 0,2-1-32 16,4-6 0-16,0-4 0 0,6-4-160 0,4-6-48 16,6-3 0-16,3-2 0 0,4-6 32 0,5-2 0 15,3-2 0-15,5-5 0 0,3 3 176 0,6-6 48 0,2-4 0 0,6-5 0 16,3 1-64-16,2-2 0 0,1-6 0 0,1 0 0 16,-1-2-128-16,0 2-48 0,-2-3 0 0,-1 2 0 15,-2 2-144-15,-3 4 0 0,-4 2 0 0,0 3 0 16,-1 3 0-16,-1 5 0 0,-3 0 0 0,-2 6 0 15,-3-1-176-15,-3 4 48 0,0-1 0 0,-2-1 0 16,-2 0 128-16,0 4-192 0,-3-4 192 0,1 1-192 16,-1 2 192-16,1-1-128 0,2-2 128 0,2-12-128 31,2 10-960-31,-2-10-176 0,8 11-32 0,4-7-16 16,1-1-1376-16,6-5-288 0,12-4-48 0,2-3-16 0</inkml:trace>
  <inkml:trace contextRef="#ctx0" brushRef="#br0" timeOffset="60580.76">23853 19579 18431 0,'0'0'816'0,"0"0"160"0,0 0-784 16,-9-1-192-16,-1 3 0 0,-3 3 0 0,1 4 3584 0,-2 1 688 15,-1 4 128-15,0 4 16 0,0 1-2880 0,-3 3-576 16,3-1-112-16,-2 2-16 0,1-2-336 0,0-2-64 16,4-3-16-16,3-1 0 0,4-1 48 0,3-1 16 15,4 0 0-15,3-4 0 0,2 1-144 0,5-5-16 16,2-1-16-16,1-4 0 0,3-1 96 0,1-3 32 15,-1-1 0-15,2-4 0 0,-2 1-112 0,0-5 0 16,-3 2-16-16,3-3 0 0,-6-1-48 0,0-3 0 16,-2-1 0-16,-1 0 0 0,-4 1-16 0,-2 2-16 15,-3-2 0-15,-3 5 0 0,-2 0-224 0,0 4 0 0,-4 3 128 16,-3-2-128-16,-2 3-192 0,1 4-96 0,0-1-16 16,0 0 0-1,-1 2-1216-15,3 2-240 0,0-2-48 0,11 0-10448 0,0 0-2080 0</inkml:trace>
  <inkml:trace contextRef="#ctx0" brushRef="#br0" timeOffset="60925.09">24373 19480 17503 0,'0'0'768'0,"0"0"176"0,-9 7-752 0,1 0-192 0,0 4 0 0,2-1 0 15,-2 4 2144-15,0-1 400 0,-3 0 80 0,0 2 0 0,2-1-768 0,-1 0-176 16,-2-3-16-16,1 3-16 0,-3 0-352 0,0 0-64 16,-3-1-16-16,2-1 0 15,0 0-336-15,2-3-80 0,2 3-16 0,-1-4 0 0,3 0-272 0,3-2-48 16,6-6-16-16,0 0 0 0,-5 8-192 0,5-8-64 16,0 0 0-16,0 0 0 0,0 0 160 0,0 0 32 15,10-4 0-15,0 0 0 0,2-1-16 0,-2-1 0 16,3-4 0-16,1 0 0 0,0 0-160 0,1-2-16 15,0 3-16-15,2-1 0 0,-2 2-176 0,1-2 0 16,2 3 0-16,0-1 0 0,-1 2 128 0,-1 2-128 16,-2-5 0-16,1 4 128 0,-1 2-128 0,-1-1 0 15,1-2 0-15,-3 2 0 16,1 2-1168-16,-2-2-224 0,0-2-32 0,0-1-17568 0</inkml:trace>
  <inkml:trace contextRef="#ctx0" brushRef="#br0" timeOffset="61166.54">25708 19107 37887 0,'0'0'1680'0,"0"0"352"0,-7 8-1632 0,-2-2-400 0,-2 7 0 0,-1 1 0 16,-6 1 624-16,-1 6 32 0,-2 2 16 0,-2 2 0 15,-1 5-272-15,-3 5-48 0,-1 0-16 0,0 2 0 16,1 3-160-16,1 4-48 0,-1-2 0 0,0 4 0 0,2-2-128 0,1 5 0 16,-3-4 0-16,1 2 0 15,2-6-1520-15,1-3-384 0,2-1-80 0,2-5-14704 16</inkml:trace>
  <inkml:trace contextRef="#ctx0" brushRef="#br0" timeOffset="61331.2">24947 19550 19343 0,'4'-18'848'0,"1"10"192"0,4 1-832 0,4 0-208 15,1-2 0-15,5 4 0 0,2 3 4848 0,8 1 912 16,7-3 192-16,3 0 48 0,3 4-4624 0,2 4-928 16,-1-2-176-16,-1 1-32 15,0 2-864-15,0 2-160 0,1-1-48 0,1 2-11040 0,1 3-2208 0</inkml:trace>
  <inkml:trace contextRef="#ctx0" brushRef="#br0" timeOffset="61990.99">27267 19418 35935 0,'0'0'3200'0,"-10"-2"-2560"16,1-2-512-16,-1 4-128 0,-4 4 256 0,0 1 16 16,-2 2 16-16,1 5 0 0,-1 2 160 0,-1 3 48 15,-1-1 0-15,1 3 0 0,-1 4-272 0,0-2-48 16,0-1-16-16,3 2 0 0,-2-2-160 0,2-2 0 16,0-4 0-16,3 0 0 0,4-2 160 0,2-3-160 0,0 2 192 0,6-11-192 15,0 0 192-15,0 0-64 0,0 0 0 16,15 1-128-16,3-2 224 0,4-3-64 0,2-8-16 0,3 5 0 15,1-6 32-15,2-1 0 0,2 0 0 0,0 1 0 16,-1-1-176-16,2-1 128 0,-2 1-128 0,-1 3 128 16,1-2-128-16,-3 3 0 0,-3 3 0 0,-3 2 0 15,-3-1 0-15,-4 3 0 0,-1 6 0 0,-5-1 0 16,-9-2-160-16,0 0 160 0,5 13 0 0,-3 1-144 16,-5-2 0-16,-3-2 0 0,-3 2 0 0,-3 1 0 15,0-3 144-15,-1 1-192 0,-1-6 192 0,1 1-192 16,0-1 192-16,3-2 0 0,10-3 0 0,0 0 0 15,0 0 0-15,0 0 0 0,5-9-144 0,6 1 144 16,1-3-224-16,5 0 32 0,2-1 0 0,1-1 0 16,1 2 192-16,0-1 0 0,3 6-160 0,-2-2 160 15,-2 3 0-15,2 0-176 0,-3 1 176 0,-1 5-128 0,-4 5 128 0,-2 0 0 16,0 8 0-16,-3 1-128 0,-3 2 0 0,-2 2 0 16,-4 2 0-16,0-2 0 0,-1 2 128 0,-4-1-192 15,1-1 192-15,-1 1-192 0,0-2-48 0,-2 0-16 16,1-1 0-16,2 0 0 15,2-1-2032-15,2-2-400 0,2-2-96 0,4-5-16 0</inkml:trace>
  <inkml:trace contextRef="#ctx0" brushRef="#br0" timeOffset="62292.2">28035 19554 29247 0,'0'0'1296'0,"0"0"272"0,0 0-1248 0,0 0-320 0,10 10 0 0,1-5 0 16,1 0 1424-16,2-1 240 0,1-3 32 0,1-1 16 16,2 0-720-16,0-1-144 0,-3-4-16 0,1 0-16 15,-2-1-432-15,-2-2-96 0,-2 0-16 0,1-2 0 16,-4 2-64-16,-2-1-16 0,-5 9 0 0,2-9 0 16,-6-1 48-16,0 4 0 0,-4 1 0 0,-1 0 0 15,-2 3-240-15,-2 4 0 0,-3 3 0 0,-2 0 0 16,-1 1 0-16,1 6-160 0,2 5 32 0,0 2 0 15,1 1 128-15,2 1-128 0,4 2 128 0,4-1-128 16,4-1 128-16,4 1 0 0,2-2 0 0,2 0 0 16,2-2 0-16,3 0 0 0,2-4 0 0,1 0 0 15,1 0-448 1,4-3-64-16,-1-2-16 0,7-2-11072 0,1-2-2224 0</inkml:trace>
  <inkml:trace contextRef="#ctx0" brushRef="#br0" timeOffset="62561.53">29218 18741 26719 0,'0'0'2368'0,"0"0"-1888"15,0 0-480-15,0 0 0 0,0 0 1408 0,-5 7 176 16,-4 5 32-16,-2 5 16 0,-5 2-656 0,-1 9-128 0,-4 8-16 15,0 5-16-15,-2 1-384 0,-3 7-80 0,-2 2-16 0,3 4 0 16,-2 1-80-16,-1-1-32 0,3-3 0 0,-1 2 0 16,1-2-96-16,-2 0-128 0,1 2 176 0,0 0-176 31,0 0-1392-31,4-3-384 0,2-2-80 0,2-7 0 16,1-7-784-16,2-8-160 0,0-3-16 0,3-10-16 0</inkml:trace>
  <inkml:trace contextRef="#ctx0" brushRef="#br0" timeOffset="62992.22">28668 19453 20271 0,'7'-13'1792'0,"1"8"-1424"0,2-4-368 0,3 4 0 15,1-4 1264-15,6 3 176 0,6 2 32 0,3-2 16 0,3-2-128 0,6 3-16 16,-1-4-16-16,1 2 0 0,-1-6-304 0,2 0-64 16,4-1-16-16,2-2 0 0,2-1 16 0,-2-2 16 15,5-1 0-15,1-9 0 0,0-7-144 0,0-2-48 16,-1-8 0-16,0 0 0 0,-3-4-336 0,-1-3-80 15,-3-3-16-15,-5 7 0 0,-6 8-176 0,-7 8-48 16,-4 5 0-16,-5 10 0 0,-6 8-128 0,-3 1-192 16,-7 9 32-16,0 0 16 0,-8 2 144 0,-8 8 0 15,-3 8 0-15,-9 4-128 0,-4 4 128 0,-1 7-192 16,-3 9 192-16,-6 4-192 0,-5 4 192 0,-4 6-128 16,-6 5 128-16,2-3-128 0,2-4 128 0,5-2 0 15,5-7 0-15,7-2-128 0,7-6 128 0,6-5 0 0,6-6 0 0,6 1 128 16,3-7 144-16,4-3 48 0,2-6 0 0,4 0 0 15,5-6 0-15,5-2 16 0,2-3 0 0,4-2 0 16,3-4 48-16,3-5 16 0,1 4 0 0,2-6 0 16,1-2-208-16,0 3-64 0,-2 0 0 0,-1 4 0 15,-2-1-128-15,-4 7 0 0,-5 0 0 0,-3 1 128 16,-11 1-128-16,9 4 0 0,-9-4 0 0,4 16 0 16,-3 2-320-16,-4 0 0 0,-2 0 0 0,-1 1 0 15,-2 1-64-15,1 3 0 0,-1 0 0 0,1-1 0 31,-1 0-1408-31,-1 5-272 0,3 0-64 0,2 0-9168 0,1-5-1824 0</inkml:trace>
  <inkml:trace contextRef="#ctx0" brushRef="#br0" timeOffset="63307">30088 19284 27647 0,'0'0'1216'0,"-8"-4"256"0,-2 4-1168 0,-2 4-304 15,-2 2 0-15,-3 1 0 0,-5 5 1376 0,-1 2 224 16,-1 4 32-16,-4 0 16 0,-5 1-736 0,2 4-144 16,2 0-16-16,5 1-16 0,2 0-192 0,7 0-32 15,2 4-16-15,8-1 0 0,5 1-288 0,2-4-48 16,1 0-16-16,6 0 0 0,3-1 16 0,3-2 0 16,3-5 0-16,3-1 0 0,4-3 160 0,0-6 16 15,2-2 16-15,1-1 0 0,0-6 16 0,-2-1 0 16,0-5 0-16,-1 0 0 0,1-5-80 0,-2-2-16 15,-5-3 0-15,-1 0 0 0,-3-3 16 0,-2 4 0 0,-5 1 0 0,-4-1 0 16,-4 0-288-16,-2 0 0 0,-5 3 0 0,-2 1 0 16,-2 4-144-16,-3-2-48 0,-1 1 0 0,0 2 0 31,-2-4-432-31,0 4-80 0,2 0-32 0,1 4 0 16,2-1-2576-16,-1-2-512 0</inkml:trace>
  <inkml:trace contextRef="#ctx0" brushRef="#br0" timeOffset="63742.53">30760 19409 17503 0,'0'0'1552'0,"0"0"-1232"0,0 0-320 0,0 0 0 0,0 0 3200 0,-10-4 576 16,-2 1 112-16,-2 2 16 0,-1 1-2304 0,-3 3-448 15,-2-2-112-15,-3 4-16 0,-2 5-608 16,-5-2-128-16,0 3-32 0,-6 2 0 0,2 0-80 0,0 3-32 15,-3 3 0-15,6 4 0 0,6-1 0 0,3-1 0 16,6 0 0-16,4-1 0 0,6 0 32 0,3-1 0 16,2 2 0-16,5-2 0 0,2-3 16 0,4-2 16 15,1-2 0-15,4-1 0 0,3-3 128 0,3 1 32 16,3-7 0-16,3-2 0 0,2-2 208 0,4-6 64 16,0-1 0-16,2-5 0 0,0-4 0 0,2-2 0 15,0-3 0-15,1-4 0 0,0-6-128 0,6-3-32 16,0-5 0-16,2-5 0 0,1 0-80 0,-4-5-16 15,0-3 0-15,-3 0 0 0,-5 6-112 0,-7 9-16 16,-2 3-16-16,-8 7 0 0,-1 7-96 0,-5 5-16 0,-5 4 0 0,-3 5 0 16,-4 8-128-16,0 0 0 0,-9 8 0 0,-5 7 0 15,-7 8 0-15,-2 5 0 0,-4 6-176 0,-2 2 176 16,-4 3-128-16,0 2 128 0,-2 1-128 0,2 0 128 16,-1 4 0-16,5-1-128 0,5 4 128 0,0-2 0 15,3-2 0-15,5 1 0 0,3-5 0 0,5 2 0 16,1 3-240-16,3-2-16 0,1 1 0 0,6-2 0 31,2 1-2112-31,4-3-416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54:15.18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5754 16137 3679 0,'0'0'320'0,"0"0"-320"0,-7 2 0 0,0 1 0 0,1 1 2304 0,6-4 400 16,-6 0 80-16,1 0 16 0,5 0-1072 0,0 0-224 15,0 0-32-15,0 0-16 0,0 0-208 0,0 0-32 16,0 0-16-16,0 0 0 0,9-1-304 0,3-2-64 16,2 0-16-16,3 1 0 0,-1-1-224 0,5 2-32 15,1-1-16-15,4-1 0 0,1 2-80 0,1-2-16 16,0 2 0-16,1 0 0 0,1-1 96 0,1 2 16 15,3 0 0-15,-1 0 0 0,0 0 16 0,-1 0 0 16,-2-1 0-16,1 0 0 0,-2 0-352 0,-1 1-64 16,-2 0-16-16,-4 0 0 0,-1 0-144 0,-3 0 160 15,-2 0-160-15,-2 0 160 0,-1 0-160 0,-2 0 0 16,-1 1-192-16,2 0 192 16,-12-1-1600-16,0 0-208 0,0 0-48 0,0 0-11568 0</inkml:trace>
  <inkml:trace contextRef="#ctx0" brushRef="#br0" timeOffset="389.53">5751 16537 18015 0,'0'0'800'0,"-6"4"160"0,0-1-768 0,0-3-192 15,-1 0 0-15,7 0 0 0,-5 1 1280 0,5-1 192 16,0 0 64-16,0 0 0 0,0 0-112 0,0 0-16 16,0 0 0-16,0 0 0 0,0 0-320 0,0 0-64 15,0 0 0-15,0 0-16 0,8-1-240 0,5-2-64 16,1-1 0-16,1 0 0 0,3 1-16 0,3-1-16 16,2 1 0-16,4-1 0 0,0-1-16 0,3 3 0 15,1-2 0-15,0 3 0 0,5-2-80 0,0 2 0 16,2 0-16-16,-3 1 0 0,-2-3-112 0,0 2-32 15,0 1 0-15,0 0 0 0,-1-1-16 0,-1 1 0 16,-3-2 0-16,-3 2 0 0,-1 2-272 0,-2-1-128 16,-3-1 128-16,-3 1-128 0,-2 2 128 0,0-2-128 15,-5-1 0-15,2 1 128 0,-4-1-128 0,-7 0 0 16,0 0 144-16,0 0-144 0,0 0-176 0,0 0-96 16,0 0-32-16,0 0 0 15,0 0-2256-15,-9 4-464 0,-6-1-96 0</inkml:trace>
  <inkml:trace contextRef="#ctx0" brushRef="#br0" timeOffset="2015.5">21383 13621 14559 0,'0'0'640'0,"4"-5"144"0,1 2-624 0,-5 3-160 15,5-4 0-15,0-4 0 0,0 0 1024 0,0-2 160 16,1 7 32-16,1-1 16 0,-1-4-64 0,-1 2-16 16,0 2 0-16,-1-5 0 0,-1 1 16 0,-1 2 0 15,1-4 0-15,-1 5 0 0,0-3 176 0,-1 2 16 16,-1 1 16-16,0 5 0 0,0-7-160 0,0 7-48 16,0 0 0-16,0 0 0 0,0 0-320 0,-7 2-64 15,1 4-16-15,0 0 0 0,-2 6-288 0,2-1-64 16,-1 4-16-16,-1 13 0 0,-3-1-16 0,4 4 0 15,-1 2 0-15,3 0 0 0,1 1-96 0,3 0-32 16,-3-1 0-16,3 0 0 0,-2-3-96 0,2-4-32 0,0 1 0 0,1-5 0 16,0 1-128-16,-1-4 128 0,-1-3-128 0,2-1 128 15,2 1-128-15,-1-4 0 0,-1-12 0 0,0 0 128 16,4 8-128-16,-4-8-176 0,0 0 48 0,0 0 0 16,6-8-1152-16,-1-2-208 15,0 1-48-15,0-5-16 0,-1-3-1248 0,0-1-240 0,-2-3-48 0</inkml:trace>
  <inkml:trace contextRef="#ctx0" brushRef="#br0" timeOffset="2330.94">21725 13564 19807 0,'0'0'880'0,"7"-5"176"0,2 1-848 0,0-3-208 16,-1 2 0-16,-2 2 0 0,-1-1 1536 0,-5 4 272 15,5-5 48-15,-5 5 16 0,0 0-16 0,0 0 0 16,0 0 0-16,0 0 0 0,0 0-480 0,-1 9-96 15,-1 0-32-15,-2 2 0 0,-6 1-208 0,-1-2-32 16,1 4-16-16,-1 3 0 0,-3-2-240 0,0 0-48 16,0-2-16-16,-1 2 0 0,-3 2-176 0,0-1-48 15,0-1 0-15,0-1 0 0,1-1-64 0,0 1-16 16,2 0 0-16,1 1 0 0,0-1-64 0,2-2 0 16,4 0-16-16,-1 2 0 0,1-1-112 0,3-2 0 15,2 1-16-15,3-2 0 0,3 2-48 0,3 0-128 16,3-2 192-16,3 3-64 0,2-4 0 0,5 1 0 0,5 0 0 0,1-2 0 15,7-3-128-15,1 0 128 0,1 2-128 0,2-4 128 16,0 1-128-16,-2-3 0 16,-2-1-192-16,-3 0 192 15,-2 3-2112-15,-5-3-288 0,-4-3-64 0</inkml:trace>
  <inkml:trace contextRef="#ctx0" brushRef="#br0" timeOffset="2942.63">14688 13485 16575 0,'0'0'1472'0,"5"-8"-1168"15,0 1-304-15,0 2 0 0,-5 5 1968 0,0 0 336 16,5-8 64-16,-5 8 0 0,0 0-272 0,0 0-64 16,0 0-16-16,0 14 0 0,0 2-544 0,-1 2-96 15,-3 2-32-15,0 1 0 0,0 6-256 0,1 0-64 16,-4 3-16-16,3 3 0 0,1 3-288 0,-1 2-48 16,-2-1-16-16,3 1 0 0,-1-1-336 0,0-4-64 15,2-1 0-15,-1-6-16 0,1 1-240 0,2-4 144 16,0 0-144-16,2-1 128 0,1-8-128 0,1-3 0 15,-4-11 0-15,6 10 0 16,-6-10-1344-16,10 1-192 0,0-7-32 0,0-4-10592 16,1-3-2112-16</inkml:trace>
  <inkml:trace contextRef="#ctx0" brushRef="#br0" timeOffset="3276.69">15036 13494 28559 0,'0'0'1264'0,"0"0"272"0,0 0-1232 0,9 9-304 0,-9-9 0 0,4 10 0 16,0 3 2128-16,-4 1 368 0,-3-4 80 0,-1 6 16 16,-1-1-896-16,-1 3-176 0,-2-1-48 0,-3 5 0 15,-1 0-576-15,1-2-112 0,-1-1-16 0,-2 0-16 16,-1 0-224-16,-1 1-32 0,-2 0-16 0,3-4 0 16,-2-1-160-16,-1-1-48 0,-1-2 0 0,0-1 0 15,1 1-80-15,-2-5 0 0,2 5-16 0,0-5 0 16,-1 0-176-16,3 0 160 0,-2-3-160 0,5 1 160 15,1 0-160-15,2-1 0 0,1-3 0 0,9-1 128 0,-9 7-128 0,9-7 0 16,0 0 0-16,0 11 0 0,4-3 0 0,3 2 0 16,5 1 0-16,5-2 0 0,8 0 0 0,3-1 0 15,3 2-144-15,7-4 144 0,4 1 0 0,4 0 0 16,8-2 0-16,1 2 0 0,0 0 0 0,1-2 0 16,-3 1 0-16,-2 0 0 0,-4-2 0 0,-3 1 0 15,-6 1-160-15,-15-3 160 16,-2-1-1664-16,-3-1-256 0,-3 2-64 0</inkml:trace>
  <inkml:trace contextRef="#ctx0" brushRef="#br0" timeOffset="3894.64">7568 13550 11055 0,'0'0'976'0,"0"0"-784"0,0 0-192 0,0 0 0 0,0 0 2384 0,0 0 432 15,9 4 96-15,-9-4 16 0,0 0-448 0,0 0-96 16,0 0-16-16,0 0 0 0,7 4-416 0,-7-4-96 15,0 0 0-15,3 16-16 0,0 3-464 0,-3 1-96 16,0 0 0-16,-3 3-16 0,0 2-400 0,-1 2-80 16,-1 5-16-16,-2 1 0 0,0-3-272 0,0-1-64 15,3 1-16-15,1-11 0 0,-4-1-272 0,3 1-144 0,-3-2 160 0,2 2-160 16,1-1 0-16,3-1 128 0,-4-2-128 0,2 2 0 31,3-7-768-31,0-10-208 0,0 10-48 0,0-10 0 0,0 0-1536 16,0-10-304-16,1 0-64 0</inkml:trace>
  <inkml:trace contextRef="#ctx0" brushRef="#br0" timeOffset="4292.45">7908 13531 23951 0,'0'0'2128'0,"0"0"-1696"0,0 0-432 0,0 0 0 0,9-2 1744 0,-9 2 272 15,0 0 48-15,0 0 16 0,0 0 112 0,3 11 32 16,-3-11 0-16,-1 18 0 0,-3-5-864 0,-1 1-160 15,-4 2-48-15,2 2 0 0,-3 0-256 0,-1 1-64 16,0-1-16-16,-2-1 0 0,-5 0-176 0,2 2-16 16,-2 0-16-16,-1 1 0 0,-3-1-192 0,0-1-32 15,-3-4-16-15,1 1 0 0,-1-1-80 0,2 0-16 16,-1-3 0-16,1-1 0 0,0 1-144 0,3-3-128 16,-1 2 144-16,2-4-144 0,3-2 192 0,2 4-64 15,2-2-128-15,2-2 192 0,3 0-192 0,7-4 128 16,0 0-128-16,0 0 0 0,-3 10 128 0,3-10-128 15,10 11 0-15,3-2 0 0,2 4 0 0,-1-5 0 16,5 3 0-16,4-3 0 0,5 3 160 0,3 1-160 16,2 0 160-16,2 1-160 0,1-2 224 0,-1-2-48 0,0 3-16 15,-1-3 0-15,0 2 112 0,2 2 32 0,1-4 0 0,-4 5 0 16,-1-2-48-16,-6-1-16 0,-3 0 0 0,-4-3 0 16,-1-1-112-16,-3-2 0 15,-3 2-128-15,-2-2 192 0,-10-5-192 0,0 0 128 0,0 0-128 0,0 0 0 16,0 0-864-1,0 0-272-15,0 0-48 0,-17 0-22240 0</inkml:trace>
  <inkml:trace contextRef="#ctx0" brushRef="#br0" timeOffset="5463.34">9447 11107 5519 0,'0'0'496'0,"4"-9"-496"16,0 2 0-16,1-5 0 0,0 2 2672 0,-1-3 432 16,-1 2 96-16,0 2 0 0,0-2-1088 0,-1 2-208 15,-1-4-48-15,1 3-16 0,0 1-368 0,-2 0-64 16,-2 1 0-16,-1 2-16 0,1-3-48 0,-1 5-16 15,3 4 0-15,0 0 0 0,-5-6-112 0,0 1 0 16,-2 5-16-16,1 2 0 0,-3 4-320 0,0-1-64 16,-2 5-16-16,-1 1 0 0,2 5-272 0,-1 4-48 15,-3 4-16-15,1 0 0 0,-2 4-144 0,0 3-16 16,1 0-16-16,0 4 0 0,2-1-80 0,1-1-16 16,-1-2 0-16,3 0 0 0,1 1-192 0,0-1 144 0,0-7-144 15,2-1 128-15,1 1-128 0,1-5 0 0,0-3 0 16,3-2 128-16,-2-1-128 0,3-1 0 0,0-5 0 0,3 1 0 15,-3-8-400 1,0 0-64-16,0 0-16 0,0 0 0 0,5-9-1280 0,1 3-256 0,1-8-48 0,-1 0-9328 16,0-2-1872-16</inkml:trace>
  <inkml:trace contextRef="#ctx0" brushRef="#br0" timeOffset="5814.79">9680 10969 16575 0,'6'-16'1472'0,"-2"11"-1168"15,-4 5-304-15,6-2 0 0,-1-2 2544 0,0 0 448 16,-5 4 80-16,0 0 32 0,0 0-1120 0,0 0-208 16,4 8-48-16,-3 1-16 0,-2 2-448 0,-1 3-96 15,-4-1-16-15,0 1 0 0,-3 0-240 0,-1 2-48 16,0 2-16-16,-3 0 0 0,-1 1-192 0,-1-1-32 16,-2 0-16-16,-2-2 0 0,-2 2-160 0,-2-2-16 15,-1 1-16-15,-2-1 0 0,0-2-32 0,-1 3 0 16,-1 1 0-16,1-2 0 0,1 0-64 0,1-2 0 15,3 0-16-15,1-4 0 0,5 1-48 0,2-1-16 16,1 0 0-16,4 2 0 0,3-3-112 0,6 1 0 16,0-4-128-16,2 5 192 0,5-5-32 0,4 4-16 15,4-2 0-15,4 3 0 0,4-5 32 0,4 2 0 16,3 1 0-16,4 0 0 0,2 0 0 0,3-3 0 16,1 3 0-16,1-1 0 0,0 2-16 0,-1-1 0 0,0 1 0 0,-1-1 0 15,-5 1-160-15,-2 1 128 0,-3-2-128 16,-3 5 128-16,-5-5-128 0,0 3 0 0,-5 2 0 0,-2-2 0 31,-5 4-1776-31,-5 0-336 0,-5 2-64 0</inkml:trace>
  <inkml:trace contextRef="#ctx0" brushRef="#br0" timeOffset="11867.58">7577 16350 6447 0,'0'0'576'0,"0"0"-576"15,0 0 0-15,0 0 0 0,-2 13 1840 0,2-13 256 16,-3 9 48-16,3-9 16 0,-2 11-768 0,2-11-160 16,-4 9-16-16,4-9-16 0,0 0-144 0,-3 12-32 15,3-12 0-15,-2 11 0 0,2-11-64 0,0 0 0 16,0 0-16-16,-3 9 0 0,3-9-304 0,0 0-48 16,0 0-16-16,0 0 0 0,-2 12 64 0,2-12 0 15,0 0 0-15,0 0 0 0,0 0 80 0,0 0 32 0,0 0 0 16,0 0 0-16,0 0-48 0,6-11 0 0,2 3 0 0,2-6 0 15,0-3-192-15,1-2-32 0,2-3-16 0,2-2 0 16,3-1-96-16,1-1-32 0,1-4 0 0,3-1 0 16,-1 3-80-16,1-2-32 0,-2-6 0 0,2-2 0 15,2-4-64-15,-4 0-16 0,1-1 0 0,-1-4 0 16,1-4-144-16,0 2 192 0,-1 0-192 16,-1 5 192-16,0 4-192 0,-3 4 0 0,1-1 0 0,0 4 0 0,-2 6 0 15,-2 2 0-15,2 2 0 0,-5 5 0 0,1 0 0 16,-2 3 0-16,-1 3 0 0,-2 3 0 0,1 4 0 0,-8 5 0 15,6-6 0-15,-6 6 0 0,0 0 0 0,0 0 0 16,0 0 0-16,12 8 0 0,-3 1 0 0,0 3-176 16,-2 2 176-16,-2 5-128 0,2 3 128 0,-2 7 0 15,1 2 0-15,0 3 0 0,-1-4 0 0,2 4 0 16,-1-3 0-16,1 1 0 0,-2 2 0 0,1 2 0 16,-2 1 0-16,1 0 0 0,0 0 240 0,-3-2-32 15,-2-2 0-15,2 0 0 0,-1-1 32 0,-1 0 0 16,0-7 0-16,3 3 0 0,-2-4-96 0,-1 1-16 15,-1-186 0-15,1 366 0 0,1-185-128 0,0-1 0 16,0-3 144-16,1-1-144 0,-1-1 0 0,0-3 0 16,4 2 0-16,-3-4 128 0,-2-9-128 0,0 0 0 15,2 9 0-15,-2-9-128 16,0 0-1088-16,0 0-192 0,0 0-64 0,0 0-9984 16,8-4-2016-16</inkml:trace>
  <inkml:trace contextRef="#ctx0" brushRef="#br0" timeOffset="12109.46">7824 16047 27231 0,'0'0'1216'0,"0"0"240"0,-1-8-1168 0,1-1-288 0,0 9 0 0,8-6 0 0,4-2 1120 16,3 2 160-16,4-1 48 0,8-3 0 0,5 3-224 0,1-6-32 15,1-1-16-15,3 4 0 0,1-2-336 0,1 5-64 16,0-2-16-16,-3 4 0 0,-3-3-352 0,-2 4-80 16,-4 0-16-16,-2 3 0 0,-3-1-192 0,-2 0 0 15,-1 1 0-15,-4 1 0 16,-2-2-1584-16,-3 2-352 0,-10 0-80 0</inkml:trace>
  <inkml:trace contextRef="#ctx0" brushRef="#br0" timeOffset="12647.14">8857 15200 6447 0,'0'0'576'0,"0"0"-576"0,0 0 0 15,0 0 0-15,-6-6 2320 0,6 6 368 0,0 0 64 0,-9-2 0 16,9 2-928-16,-10-1-192 0,-2-1-32 0,3 3-16 15,2 4-288-15,-2 1-48 0,-1-3-16 0,0 3 0 16,-1 4-400-16,1 3-96 0,0 1-16 0,0 3 0 0,-2 0-96 0,2 3-32 16,1 1 0-16,6 1 0 0,-1-4-208 0,1-2-32 15,3-1-16-15,3-2 0 0,2-2-80 0,1 1 0 16,3-6-16-16,3 2 0 0,0 1 80 0,4-5 0 16,-1-2 16-16,3-2 0 0,-1-1 48 0,1-3 0 15,-3 0 0-15,2-2 0 0,-2-2 96 0,-1-1 32 16,-1-1 0-16,2-4 0 0,-3-1-64 0,0 1-16 15,0 1 0-15,-6-1 0 0,-1-2-48 0,-1-1 0 16,-1-1 0-16,-6 3 0 0,-1-4-80 0,-2 4-32 16,-3 2 0-16,-1 0 0 0,-3 3-144 0,0 3-128 15,1-2 144-15,0 5-144 0,-1 3 0 0,2-1 0 16,-2 1-128-16,2 4 128 16,1 0-1456-16,1 6-176 0,1-1-32 0,2 2-16 15,-1-3-1136-15,7-7-208 0,-7 15-48 0,7 0-16 0</inkml:trace>
  <inkml:trace contextRef="#ctx0" brushRef="#br0" timeOffset="12960.57">9392 15105 15775 0,'0'0'704'0,"0"0"128"0,0 0-656 0,0 10-176 15,-2-4 0-15,-1 4 0 0,2-2 1664 0,-2 4 320 16,0 0 48-16,-1 1 16 0,0 0-464 0,-1 1-96 16,-1 1-16-16,0 1 0 0,3 2-448 0,-1 0-80 15,0 0-32-15,3 0 0 0,1-2-528 0,1-1-96 16,0 1-32-16,1-1 0 0,-1-1-128 0,0 1-128 15,0-5 144-15,1 0-144 0,-1-2 0 0,-1-8 0 16,2 8 0-16,-2-8 0 16,0 0-1184-16,0 0-336 0,0 0-64 0,0 0-11456 0</inkml:trace>
  <inkml:trace contextRef="#ctx0" brushRef="#br0" timeOffset="13125.94">9199 15311 17503 0,'0'0'1552'0,"0"0"-1232"15,9 0-320-15,0 0 0 0,0 1 1968 0,2-1 336 16,2 1 64-16,2-1 0 0,2-1-688 0,1 0-144 16,2-1-16-16,0-1-16 0,-2-4-608 0,2 2-112 15,1 3-16-15,-2-2-16 0,1-1-432 0,-2 3-96 16,-2 0-16-16,-2 1 0 16,-1-2-1264-16,-1 3-256 0,-2-1-48 0,-1-2-12800 0</inkml:trace>
  <inkml:trace contextRef="#ctx0" brushRef="#br0" timeOffset="13338.31">9750 15054 27583 0,'0'0'1216'16,"0"0"256"-16,0 0-1168 0,0 0-304 0,1 6 0 0,-2 1 0 0,-3 3 1472 0,0-1 256 15,-1 3 32-15,-2 4 16 0,2 1-560 0,-1 3-96 16,-2-1-32-16,2 1 0 0,-2 2-544 0,6-1-112 15,-2-3-32-15,2 0 0 0,0-3-272 0,1 2-128 16,1 0 128-16,0-1-128 0,0-2 0 0,0 1-256 16,0-2 48-16,0 2-11392 15,0-1-2288-15</inkml:trace>
  <inkml:trace contextRef="#ctx0" brushRef="#br0" timeOffset="14186.12">10568 15556 10127 0,'0'0'896'0,"0"0"-704"0,0 0-192 0,8-8 0 0,-8 8 1728 0,0 0 320 15,0 0 64-15,0 0 16 0,2-7-176 16,-2 7-32-16,0 0-16 0,0 0 0 0,0 0-544 0,0 0-96 16,0 0-32-16,-10 6 0 0,1 7-320 0,-1 0-64 15,-1-1-16-15,0 6 0 0,-4 2 0 0,0 7-16 16,-2 0 0-16,0 5 0 0,-1 1-128 0,-1 3-32 15,-3 5 0-15,1 4 0 0,-1-3-272 16,2 1-48-16,-1-5-16 0,3 0 0 0,2-2-64 0,2 0-32 16,3-4 0-16,2-2 0 0,4-3-32 0,2 0-16 15,2 0 0-15,3 0 0 0,2-5-176 0,2 0 128 16,2-4-128-16,2-2 128 0,3 0-128 0,1-4 160 16,1-2-160-16,3-4 160 0,0-4-160 0,2-1 0 15,0-1 0-15,1-1 0 16,-2-1-1024-16,-1-4-176 0,-1 0-32 0,-1-4-10000 15,-6 2-2000-15</inkml:trace>
  <inkml:trace contextRef="#ctx0" brushRef="#br0" timeOffset="14364.35">10126 16061 18431 0,'0'0'816'0,"2"-9"160"0,5 0-784 0,3-1-192 0,4 2 0 0,0 4 0 15,1-5 2544-15,5 4 464 0,5 1 80 0,14-4 32 16,3 0-1456-16,0-2-272 0,-1 1-64 0,-2-1-16 16,3 2-704-16,-1-2-144 0,-2 2-16 0,-3-1-16 15,-7 3-304-15,-1 1-128 0,-3 0 128 0,-8 2-128 16,-2-1-1680-16,0 3-432 0,-3-3-64 0</inkml:trace>
  <inkml:trace contextRef="#ctx0" brushRef="#br0" timeOffset="14810.97">11440 15025 20383 0,'0'0'896'0,"0"0"192"0,0 0-864 0,0 0-224 15,0 0 0-15,0 0 0 0,-6 1 1008 0,-4 3 144 0,-2 3 48 16,-1 1 0-16,-2 5-112 0,-1 1 0 0,-3-2-16 0,0 8 0 16,-4 4-416-16,4 1-80 0,-2 6 0 0,3 0-16 15,2 2-80-15,3 0-16 0,3-1 0 0,4-1 0 16,3-6 16-16,3 1 0 0,3-5 0 0,3-2 0 15,3-1 128-15,2-1 32 0,3-6 0 0,3-1 0 16,1 0 32-16,2-3 16 0,2-2 0 0,2-3 0 16,1-3-96-16,3-3-16 0,-2 0 0 0,-1-6 0 0,-1-1-64 15,-1-4 0-15,0-3-16 0,-3-1 0 0,1-3 16 0,-6-2 16 16,-1-3 0-16,-5-2 0 0,-3 2 0 0,-3-2 0 16,-5-1 0-16,-3 2 0 0,-5-2-256 0,-3 6-48 15,-2 0-16-15,-1 4 0 0,-3 1-208 0,-3 3 0 16,-3 4 0-16,-2 3 0 15,-1 6-784-15,1 2-160 0,-2 1-16 16,1 4-16-16,3 6-1696 0,-2 1-336 0</inkml:trace>
  <inkml:trace contextRef="#ctx0" brushRef="#br0" timeOffset="15574.82">7502 16757 17439 0,'0'0'768'0,"0"0"176"0,0 0-752 0,0 0-192 0,0 0 0 16,0 0 0-16,0 0 1088 0,0 0 192 0,10-7 48 0,4 1 0 15,3 3-304-15,8-2-64 0,7-1-16 0,10 1 0 16,11 0-64-16,7-1-16 0,8 1 0 0,5 1 0 16,7-2-160-16,11 2-16 0,8 5-16 0,9 3 0 15,9-1-192-15,5 0-32 0,2 5-16 0,5 1 0 0,2-3-272 16,0 6-160-16,-3 0 192 0,-6 1-192 16,-8 1 336-16,-37-3-32 0,-1-2-16 0,0 3 0 0,-3 1 16 0,-3-3 0 15,-3 2 0-15,-5 1 0 0,-5-4-128 0,-3 1-32 16,-8-3 0-16,-6-1 0 0,-4 0-144 0,-6-3 160 15,-6-1-160-15,-1-2 160 16,-7-1-1392-16,-5 0-288 0,-2 0-48 0</inkml:trace>
  <inkml:trace contextRef="#ctx0" brushRef="#br0" timeOffset="16068.92">8975 17391 19407 0,'4'-10'848'0,"-4"10"192"0,3-11-832 0,-1 3-208 0,-2-2 0 0,0 10 0 15,-4-8 1152-15,-1 1 176 0,-1 2 32 0,-4 3 16 16,-4-1-240-16,-3 0-48 0,0 4-16 0,-4 3 0 16,-3 0-352-16,-3 6-64 0,-1 0-16 0,0 6 0 15,1 0-32-15,-1 3-16 0,0 1 0 0,2 6 0 16,1-1-240-16,-1 8-48 0,1-1-16 0,3 0 0 0,2 2-96 0,3 2 0 16,3 1-16-16,4-2 0 0,3-3 16 0,4 0 16 15,6-3 0-15,3-2 0 0,3 1 0 0,4-5 0 16,4-4 0-16,5-3 0 0,2-7 48 15,4 0 16-15,1-5 0 0,4-3 0 0,4-3 112 0,3-5 32 16,0-6 0-16,2-2 0 0,-1-3 0 0,-3-2 0 16,-4 0 0-16,-3-6 0 0,-4 0 0 0,-1-2 0 15,-3 0 0-15,-4-3 0 0,-2 3 96 0,-7-4 32 16,-4-2 0-16,-3-1 0 0,-6-2-144 0,-4 1-16 16,-5 1-16-16,0 0 0 0,-5 2-144 0,2 6-32 15,-3 2 0-15,-2 3 0 0,-1 6-192 0,-2 4 0 16,-1 5 0-16,1 2 0 15,3 3-992-15,0 4-96 0,-2 2 0 0,0 1-16 16,0 2-1456-16,4 1-304 0,0 5-48 0</inkml:trace>
  <inkml:trace contextRef="#ctx0" brushRef="#br0" timeOffset="16345.94">9738 16874 23951 0,'-2'-10'1056'0,"2"10"224"0,0-8-1024 0,0 8-256 0,0 0 0 0,0 0 0 16,0 0 1664-16,0 0 256 0,0 0 64 0,0 0 16 0,0 0-672 0,-7 9-144 16,2 4-32-16,-1 1 0 15,-1 4-304-15,-7 11-64 0,3 1-16 0,0-2 0 0,2 3-224 16,0-1-48-16,-1-2-16 0,1 2 0 0,1-4-336 0,2 4-144 15,-2 1 128-15,4-1-128 0,0-4 0 0,4 1 0 16,-1 0 0-16,0-4 0 0,0-3-192 0,1-1-112 16,2-1-16-16,2-3-16 15,0-4-2768-15,-4-11-544 0</inkml:trace>
  <inkml:trace contextRef="#ctx0" brushRef="#br0" timeOffset="16551.57">9617 17963 35183 0,'0'0'1552'0,"0"0"336"0,0 0-1504 0,0 0-384 16,0 0 0-16,0 0 0 0,0 0 1408 0,0 0 192 16,0 0 64-16,0 0 0 0,0 0-528 0,5-8-112 15,3-8 0-15,0 5-16 0,-2 1 128 0,0 1 16 0,-1 1 16 16,1-2 0-1,0 4-2464-15,0-1-496 0,-1 1-112 0,-5 6-17952 0</inkml:trace>
  <inkml:trace contextRef="#ctx0" brushRef="#br0" timeOffset="17611.29">12345 16564 20271 0,'0'0'896'0,"0"-9"192"0,1-2-880 0,-1-1-208 16,0 5 0-16,0 7 0 0,0 0 1376 0,0 0 224 16,0 0 64-16,0 0 0 0,-6 8-576 0,0 8-128 15,-1 4 0-15,0 4-16 0,-1-1-176 0,0 6-48 16,1 3 0-16,2 2 0 0,-2 5-48 0,1 2-16 15,-2 0 0-15,1 1 0 0,2 1-320 0,-2-3-64 16,0-3-16-16,2-1 0 0,3 1-256 0,-1-1 128 16,0-6-128-16,0-2 0 0,2-2 128 0,1-5-128 15,4 0 0-15,0-1 0 16,1-5-768-16,3-2-192 0,-8-13-64 0,8 6-13840 0</inkml:trace>
  <inkml:trace contextRef="#ctx0" brushRef="#br0" timeOffset="17811.37">11888 17009 31327 0,'0'0'2784'0,"8"-5"-2224"0,6-4-560 0,6 4 0 16,2 0 992-16,6-4 96 0,5 1 0 0,9-3 16 16,8-1 256-16,6 1 48 0,5-3 16 0,9-1 0 15,4 1-560-15,2 1-112 0,-1-1-32 0,0 0 0 0,-4 3-400 16,-5 2-96-16,-7 4-16 0,-5 1 0 0,-3 4-208 0,-6 5 0 15,-6 0-144-15,-6 6-12784 16,-5 1-2560-16</inkml:trace>
  <inkml:trace contextRef="#ctx0" brushRef="#br0" timeOffset="19242.93">7051 18326 2751 0,'0'0'128'0,"5"-12"16"0,-1-3-144 0,0 2 0 0,-1 3 0 0,1-1 0 16,-1 2 2880-16,-3 9 560 0,1-10 96 0,-1 10 32 15,0 0-2032-15,0 0-416 0,0 0-80 0,0 0-16 16,0 0-448-16,0 0-80 0,0 0-32 0,0 0 0 16,-4 11-176-16,2 2-32 0,-1 7-16 0,1 3 0 15,0 1 160-15,1 7 48 0,1 2 0 0,1 1 0 16,2 4-96-16,3-2-16 0,3-2 0 0,3-1 0 15,2-4 80-15,2 1 16 0,3-6 0 0,4-3 0 16,4-3 144-16,2-4 16 0,1-1 16 0,4-8 0 16,4-5 32-16,-1-3 0 0,1-2 0 0,0-4 0 15,-1 0-128-15,0-2-32 0,-1-4 0 0,3-2 0 16,-1-1-160-16,0-1-16 0,0 0-16 0,1 2 0 16,2-1-128-16,-3 1-32 0,-1 1 0 0,-1 2 0 0,-2 0-128 15,0 2 0-15,-2 6 0 0,-1 2 0 0,-5 4 0 16,1 4 0-16,-3 1 128 0,0 8-128 0,0 1 0 0,-2 5 0 15,-2 1-160-15,1 3 160 0,-2 5 0 0,-1 0 0 16,-3 2-128-16,-1 2 128 0,-3-1 0 0,1-1 0 16,-6-1 0-16,0-3 0 0,-1-1 0 0,-1-3 0 15,-1-3 0-15,-1-3 0 0,-2-2 0 0,0-3 0 16,0-1 0-16,0-10 0 0,2 9 0 0,-2-9 0 16,0 0 0-16,0 0 0 0,0 0 0 0,0 0 0 15,0 0 0-15,11 0 0 0,-1 0 160 0,0-3-160 16,2 1 128-16,-1-3-128 0,1-2 0 0,2 1 0 15,2 1 128-15,-1-4-128 0,2 1 0 0,2-1 0 0,3 3 0 0,2-2 0 16,0 3 0-16,3 1 0 0,2-1 0 0,3 0 0 16,2 4 0-16,0 2 0 0,2 3 0 0,-3 0 0 15,-3-2 0-15,1 2 128 0,-2 0-128 0,2 1 0 16,0-2 0-16,1-2 128 0,1 0-128 0,-1-2 0 16,0-3 272-16,0-1-16 0,-1 0-16 0,4 0 0 15,2-4 144-15,2 1 16 0,3-2 16 0,1 1 0 16,-1-1-128-16,3 0-32 0,3-4 0 0,-1-4 0 15,3-1-96-15,-3-1-32 0,-2 1 0 0,2 0 0 16,2-2 48-16,-2 1 0 0,0-2 0 0,-2 3 0 16,-1 1-176-16,-6 2 160 0,-3-2-160 0,-4 3 160 15,-3 1-160-15,-5 1 0 0,-5-1 0 0,-4 3 0 32,-6 2-2752-32,-2 0-496 0</inkml:trace>
  <inkml:trace contextRef="#ctx0" brushRef="#br0" timeOffset="19659.04">7660 19453 20271 0,'0'0'1792'0,"0"0"-1424"0,0 0-368 0,4-11 0 15,-4 11 976-15,0 0 128 0,0 0 32 0,0 0 0 16,0 0-208-16,0 0-32 0,-4 14-16 0,1 3 0 16,-2 6-160-16,1 4-16 0,-3-2-16 0,-1 6 0 15,0-2-176-15,-2 3-16 0,3 1-16 0,-2-1 0 16,1-8-224-16,1 3-64 0,-2-1 0 0,1-2 0 16,2-1-192-16,1-2 144 0,1-2-144 0,1-3 128 0,1-2-128 0,2-4 0 15,0-10 0-15,0 0 0 16,0 0-1728-16,12 0-208 0,2-5-48 0</inkml:trace>
  <inkml:trace contextRef="#ctx0" brushRef="#br0" timeOffset="19986.34">8190 19402 18431 0,'0'0'1632'0,"0"0"-1312"15,0 0-320-15,0 0 0 0,0 0 1184 0,-5 5 160 16,-3 2 48-16,-2 2 0 0,-1 0-192 0,-1 2-48 15,-3 3 0-15,0-1 0 0,1-2-448 0,-2 2-112 16,0 2-16-16,-1-4 0 0,-2 3 0 0,1-1-16 0,2 1 0 0,-1-2 0 16,0-1-144-16,1 2-32 0,0-3 0 0,2 1 0 15,2-3 0-15,3 1-16 0,-1-3 0 0,1 4 0 16,2-3-208-16,0-1-32 0,7-6-128 0,-6 8 192 16,2-1-192-16,4-7 176 0,-1 9-176 0,1-9 160 15,5 9 0-15,1 1 0 0,3-2 0 0,4 1 0 16,1-4 128-16,1 1 32 0,1 2 0 0,-1 1 0 15,-1 2-320-15,1 1 160 0,-1-3-160 0,1 2 128 16,1-1-128-16,-1 2 0 0,-4-1 0 0,1-1 0 16,-2 0 128-16,0-1-128 0,0 1 0 0,0-3 128 15,1-1-352-15,-11-6-80 0,10 4-16 0,1-1-10528 16,1-3-2112-16</inkml:trace>
  <inkml:trace contextRef="#ctx0" brushRef="#br0" timeOffset="20176.68">8706 19559 27583 0,'0'0'1216'0,"13"-4"256"16,2 0-1168-16,-4 1-304 0,1 2 0 0,-1 1 0 0,3 0 1088 0,-1 0 144 15,0 0 48-15,-2 3 0 0,-11-3-928 0,13 2-176 16,1 1-48-16,1 2 0 0,-2-1-256 0,-1 0-64 15,1 1-16-15,-1 2-9344 16,-5-2-1872-16</inkml:trace>
  <inkml:trace contextRef="#ctx0" brushRef="#br0" timeOffset="20328.2">8669 19804 22111 0,'0'0'1968'0,"0"0"-1584"0,12-4-384 0,1 2 0 16,3 0 1024-16,3-2 128 0,2-2 32 0,4 1 0 15,-1 0 32-15,2-4 0 0,5 3 0 0,-3-3 0 16,1 1-720-16,-5 4-144 0,-1-1-32 0,-3 0-9616 16,2 1-1936-16</inkml:trace>
  <inkml:trace contextRef="#ctx0" brushRef="#br0" timeOffset="20746.52">9594 19569 12895 0,'0'0'1152'0,"0"0"-928"16,0 0-224-16,0 0 0 0,0 0 1616 0,0 0 288 15,0 0 48-15,0 0 16 0,-7 9-464 0,-3-2-96 16,-3 5 0-16,-1 0-16 0,-1 6-240 0,-2 1-64 15,-1 3 0-15,-1 0 0 0,0 2-48 0,1 4-16 16,-1-5 0-16,5 3 0 0,6-2-320 0,-1-2-80 16,6 0-16-16,2-3 0 0,2-2-112 0,4-1-32 0,4-2 0 0,5-3 0 15,5-3 320-15,3-4 64 16,3-3 16-16,2-4 0 0,1-3 128 0,2-6 32 0,1-1 0 0,-2-1 0 16,-1-4-208-16,-3 0-48 0,0-1 0 15,-4 1 0-15,-3-4-112 0,-3 1-16 0,-3-2-16 0,-3 3 0 16,-3-1-128-16,-6-3-32 0,-4 0 0 0,-5 2 0 15,-2 1-256-15,-3-2-48 0,-1 3-16 0,-3 2 0 16,-4 3-144-16,2 6 0 0,-3 2-192 0,0 6 192 31,1 5-2016-31,2 2-288 0,1 2-48 0,3 2-17552 0</inkml:trace>
  <inkml:trace contextRef="#ctx0" brushRef="#br0" timeOffset="22278.75">16156 15456 8287 0,'17'-2'368'0,"-10"1"80"0,2 1-448 0,0-2 0 16,0-1 0-16,1 2 0 0,-1-2 2528 0,0 2 416 15,-3-2 96-15,3 1 16 0,-9 2-1072 0,6-3-224 16,-6 3-32-16,0 0-16 0,7-5-112 0,-7 5 0 16,4-6-16-16,-4 6 0 0,0 0-368 0,-3-7-80 15,-2 2-16-15,-4-1 0 0,-2 2-544 0,-6 2-96 16,-5 2-32-16,-4 0 0 0,-5 0-192 0,0 0-64 15,-3 2 0-15,-2 2 0 0,-5 2-64 0,-2-1-128 16,-4 2 176-16,-2 0-176 0,-1-1 192 0,-4 0-192 16,-3 2 192-16,-24 0-192 0,7 5 160 0,4 1-160 15,1-1 128-15,2 2-128 0,-2 2 144 0,2-2-144 16,3 0 160-16,5 0-160 0,5-3 128 0,7 2-128 0,7 1 0 0,4 0 0 16,4-2 144-16,5-3-144 0,6 2 128 15,4-5-128-15,5 5 0 0,4-1 0 0,8-11 0 16,0 0 0-16,4 12 128 0,6-1-128 0,5-3 0 0,8 1 128 15,6-4 0-15,6 0 0 0,3 5 0 16,6-3 0-16,6 2-128 0,3-2 0 0,1 5 0 0,2-1 128 16,1-1-128-16,-3 1 0 0,-1-2 0 0,-18 0 0 15,5-1 0-15,1 4 0 0,3 0 0 0,-1 2 0 16,0 0 0-16,-2 2 0 0,-3 1 0 0,-4-3 0 16,-4-3 0-16,-5 2 0 0,-3 1 0 0,-5-4 0 15,-3 2 0-15,-4 0 0 0,-3-2 0 0,-3 2 0 0,-4 2 0 0,-7-4 0 16,-2 3 0-16,-3 1 0 0,-7-4 0 0,-4 1 0 15,-4 2 0-15,-5-2 128 16,-5 2-128-16,-19 5 0 0,2-2 0 0,-2 2 128 0,-1 1-128 0,-3 3 0 16,-5 2 0-16,-1 0 128 0,-4 3-128 0,0 0 160 15,0 1-160-15,-2 1 160 0,-3 3-160 0,4-2 192 16,2-2-192-16,4 3 192 0,3-7-192 0,6 2 160 16,6-4-160-16,8 0 160 0,8-2-160 0,7-2 0 15,7-3 144-15,6 0-144 0,8-2 0 0,6-2 0 16,5 1 0-16,9-1 128 0,7-2-128 0,9 3 192 15,9-3-64-15,9 1 0 0,7-4 0 0,7 3 0 16,8-4 0-16,3 1 0 0,3 2-128 0,5-4 0 16,4 0 128-16,4-2-128 0,3 1 144 0,-26-1-144 15,5-2 192-15,6 0-192 0,1-2 256 0,1 0-64 16,0 2-16-16,-2-1 0 0,-5 1-176 0,-5-1 192 16,-3 0-192-16,-7 1 192 0,-5 1-192 0,-8 1 0 15,-7 2 0-15,-5-1 0 16,-9 1-2048-16,-7-1-400 0,-5 3-80 0</inkml:trace>
  <inkml:trace contextRef="#ctx0" brushRef="#br0" timeOffset="23227.98">14149 17726 7359 0,'0'0'656'0,"0"0"-528"0,5-14-128 0,-2 5 0 16,-3 9 2688-16,1-12 496 0,-1 12 96 0,0 0 32 16,0-7-1024-16,0 7-208 0,0 0-32 0,0 0-16 15,0 0-624-15,0 0-128 0,0 0-32 0,-4 10 0 16,-1 6-480-16,0 4-80 0,-3 1-32 0,1 3 0 16,-2 0 48-16,-2 8 0 0,0 1 0 0,-3 3 0 15,-1-1-192-15,0-1-16 0,2-4-16 0,-1 1 0 0,0-1-288 16,1-5-48-16,3 2-16 0,0-4 0 0,3-4-128 0,2-2 160 15,0-3-160-15,3-3 160 0,0 3-160 0,4-3 0 16,-2-11 144-16,0 0-144 0,7 7-240 0,4-3-112 16,0-4-32-16,2-4 0 15,-1-3-1936-15,5-4-400 0,2-2-80 0</inkml:trace>
  <inkml:trace contextRef="#ctx0" brushRef="#br0" timeOffset="23627.27">14707 17558 16287 0,'0'0'720'0,"8"-6"160"0,-8 6-704 0,8-5-176 15,-8 5 0-15,0 0 0 0,0 0 1104 0,0 0 192 16,0 0 48-16,0 0 0 0,-7 13-368 0,-1 3-64 16,-2-2-16-16,-3 4 0 0,2 2 144 0,-3-2 32 15,-3-1 0-15,0 1 0 0,-5-3-80 0,-1 2-16 16,-1 1 0-16,-2 1 0 0,0 4-192 0,-2-3-32 15,-3 0-16-15,1-1 0 0,-1 3-336 0,1-3-64 16,-2-1-16-16,2-2 0 0,0-2-48 0,4-1-16 0,0-4 0 16,5 1 0-16,1-3-16 0,7 0-16 0,1 0 0 15,4-4 0-15,8-3-64 0,0 0-16 0,0 0 0 0,-1 13 0 16,4-4-16-16,4 1-128 0,9 3 192 0,3-3-64 16,2 3 160-16,5-1 32 0,2 1 0 0,1 2 0 15,-1-1 0-15,1 2 16 0,0 0 0 0,-1-1 0 16,-2-2-128-16,-3 0-16 0,-2 1-16 0,-2-3 0 0,-1 2-176 15,-4 1 0-15,-1-1 0 0,-2-3 128 0,-3 0-128 16,2-5 0-16,-4 5 0 0,2-5 0 16,-8-5-992-16,0 0-224 0,0 0-64 0,11 4-10176 15,-2-5-2048-15</inkml:trace>
  <inkml:trace contextRef="#ctx0" brushRef="#br0" timeOffset="23832.34">15025 17801 24879 0,'0'0'2208'0,"0"0"-1760"16,0 0-448-16,7-4 0 0,1 0 672 0,1 2 48 15,0-2 16-15,3 4 0 0,2-3 656 0,3 1 128 16,2-2 16-16,1 1 16 0,2-1-912 0,1 1-192 15,1-1-48-15,9 0 0 0,-5 2-224 0,-3 0-48 16,-4 1-128-16,-1 2 192 0,-2-1-352 0,-4 3-80 0,-3-2-16 0,-2 4-9936 16,-9-5-2000-16</inkml:trace>
  <inkml:trace contextRef="#ctx0" brushRef="#br0" timeOffset="23998.34">14976 18091 20271 0,'0'0'1792'0,"0"0"-1424"0,0 0-368 0,7 6 0 0,-7-6 1104 16,14 2 160-16,1 1 16 0,4 0 16 0,3-5 304 0,6 1 48 16,-2 0 16-16,4-1 0 0,-1 1-720 0,1 0-144 15,3-2-32-15,-1 0 0 0,-1 1-576 0,-2 1-192 16,-1 0 128-16,-7-1-10128 16,2 0-2032-16</inkml:trace>
  <inkml:trace contextRef="#ctx0" brushRef="#br0" timeOffset="24176.14">15641 17955 27071 0,'-4'21'1200'0,"3"-8"240"0,0 0-1152 0,-3 7-288 16,0 4 0-16,0 1 0 0,1 3 1520 0,0 2 240 15,-2-4 48-15,1 5 16 0,-1-2-1152 0,1 3-224 16,0 0-64-16,2 12 0 0,2-1-384 0,2-6 0 15,2-1 0-15,1-3-15504 0</inkml:trace>
  <inkml:trace contextRef="#ctx0" brushRef="#br0" timeOffset="25058.15">15529 14791 14223 0,'0'0'624'0,"0"0"144"0,0 0-624 0,0 0-144 0,0 0 0 0,0 0 0 16,0 0 848-16,7 4 144 0,-7-4 32 0,3 12 0 0,-1 0-304 0,-4 3-48 16,-1 2-16-16,-2 0 0 0,-2 1 304 0,-3 1 64 15,-4 2 16-15,-4 0 0 0,-2 1 144 0,-5 1 32 16,0 1 0-16,-5 1 0 0,-3-6-256 0,-5-1-64 16,-3 0 0-16,-1 0 0 0,-2-3-112 0,-1-6-16 15,2-2-16-15,-14-3 0 0,10-1 32 0,7-4 16 16,6-3 0-16,7-5 0 0,3-1-224 0,4-3-32 15,8 3-16-15,3-4 0 0,3-9-224 0,3 0-48 16,5 1-16-16,3 1 0 0,4-1-240 0,2 3 144 16,4 0-144-16,3 4 128 0,3 3-128 0,-5 3 0 15,4 2 0-15,5 3-176 0,3 2 176 0,3 2-160 16,4 3 160-16,-1 2-160 0,2 6 160 0,0-1 0 16,3 2 0-16,0 5-128 0,2 1 128 0,-4 1 0 15,-2 0-144-15,-1 0 144 0,-1 3 0 0,1-3 0 16,-1-3 0-16,0 1 0 0,0-2 0 0,0 0 0 15,1-2 0-15,-3-5 0 0,-1-5 0 0,1 0 0 16,-1-4 0-16,1-3 0 0,-2-3 0 0,-2-3 0 16,-1 0 0-16,-2-4 128 0,-1 1 80 0,-4-2 16 15,-3-3 0-15,-5-1 0 0,-3-1 128 0,-6 0 32 0,1-2 0 0,-7-2 0 16,-5 0 32-16,-5 2 16 0,-5 1 0 16,-4-1 0-16,-5 4-112 0,-1 2 0 0,-4 4-16 0,-3 3 0 15,-2 5-160-15,-3 3-16 0,1 2-128 16,-15 5 192-16,9 2-192 0,11 0 0 0,5 3 0 0,14-4 0 15,2 2-1408 1,5-3-192-16,4 3-16 0,5-9-16624 0</inkml:trace>
  <inkml:trace contextRef="#ctx0" brushRef="#br0" timeOffset="25815.53">17319 15889 16527 0,'0'0'720'0,"0"0"176"0,0 0-720 0,0 0-176 16,0 0 0-16,0 0 0 0,-9 3 1664 0,9-3 320 16,0 0 48-16,0 0 16 0,-9-6-112 0,5 1-16 15,4 5 0-15,-3-14 0 0,0-1-464 0,4-1-112 16,4-3 0-16,-1-2-16 0,3 0-416 0,3-1-80 16,3-6 0-16,2 3-16 0,1-6-304 0,3 1-64 15,2 0-16-15,2-5 0 0,1-6-208 0,1 2-32 16,4-1-16-16,-1 2 0 0,2-1-176 0,-10 12 0 15,2 2 144-15,0-2-144 0,1 4 0 0,-1 5 0 16,-3 1 0-16,-1 5 0 0,-3 4 0 0,-1 3 0 16,-4 3 0-16,2 6 0 0,-12-4-144 0,7 10 144 15,-3 8-160-15,-3 6 160 0,-1 1-160 0,-2 8 160 0,-2 2-160 0,0-10 160 16,-1 5 0-16,0 4-144 0,0 2 144 0,0 1 0 16,-2 1 0-16,2 1 0 0,0-3 0 0,1 1 0 15,1-4 0-15,-1-1 0 0,-1 0 0 16,3-7 0-16,1-1 0 0,1-1 0 0,0-4 0 0,1-1 0 15,1-4-368-15,0-4 16 0,0 0 0 0,-2-10 0 16,0 0-2432-16,0 0-480 16</inkml:trace>
  <inkml:trace contextRef="#ctx0" brushRef="#br0" timeOffset="26011.58">17379 15602 17503 0,'-13'-5'768'0,"13"5"176"0,0 0-752 0,0 0-192 15,0 0 0-15,0 0 0 0,0 0 3008 0,15 4 560 16,4-4 112-16,4-2 32 0,3 1-1920 0,4 0-384 16,5-2-80-16,-9 1-16 0,5-3-480 0,1 1-80 15,1 2-32-15,0 1 0 0,1 0-464 0,-2-2-80 16,-4 1-32-16,0 1 0 0,0 2-144 0,-3-1-272 16,-2-1 64-16,5-2 16 15,-6 2-2864-15,-6-2-560 0</inkml:trace>
  <inkml:trace contextRef="#ctx0" brushRef="#br0" timeOffset="26302.24">18427 14945 22111 0,'0'0'1968'0,"0"0"-1584"0,3-5-384 0,-3 5 0 16,0 0 1456-16,0 0 208 0,0 0 32 0,0 0 16 16,-6 5-528-16,-2 4-96 0,-1 5-32 0,-1 3 0 15,-3 2-320-15,1 2-64 0,-1-2-16 0,1 4 0 16,2 3-208-16,-1-2-64 0,2 3 0 0,-1-4 0 0,0 1-208 0,3 0-48 16,1-1-128-16,0-4 192 0,0-1-192 0,1 0 128 15,2-3-128-15,-1 0 0 0,1-4 0 0,2-1-256 16,1-10 16-16,0 0 16 15,0 0-1952-15,0 0-384 0,0 0-64 16</inkml:trace>
  <inkml:trace contextRef="#ctx0" brushRef="#br0" timeOffset="26646.27">18668 14952 17503 0,'0'0'1552'0,"0"0"-1232"15,0 0-320-15,0 0 0 0,0 0 2032 0,0 0 336 16,0 0 80-16,-7 4 16 0,-3 2-864 0,0 3-192 16,-1 4-16-16,-2 0-16 0,-1-1-352 0,-3 4-64 15,2-2 0-15,0-2-16 0,0 1-176 0,1 0-48 16,-2-4 0-16,2 2 0 0,2 2-128 0,0-3-16 16,2 0-16-16,0-3 0 0,0 1-176 0,1-1-48 0,1 2 0 0,1-3 0 15,0-1-144-15,2 3-48 0,1-2 0 0,2 2 0 16,-1 1-144-16,2-3 0 0,1 4 0 0,3-3 128 15,-1 3-128-15,2-3 0 0,2 5 0 0,2-3 0 16,1 2 144-16,1 1-144 0,1-5 160 0,2 5-160 16,0-6 176-16,2 2-176 0,0-1 192 0,-1-3-192 15,0 0 192-15,-1-2-192 0,4-2 192 0,-4 3-192 0,0-3 128 0,0 0-128 16,-2 0 0-16,0-3 0 16,-3 2-256-16,0 1-176 15,-8 0-16-15,8 0-16 0,-8 0-2624 0,0 0-528 16</inkml:trace>
  <inkml:trace contextRef="#ctx0" brushRef="#br0" timeOffset="26959.57">18958 15213 16575 0,'0'0'1472'0,"0"0"-1168"16,0 0-304-16,0 0 0 0,0 0 1856 0,0 0 304 16,0 0 64-16,0 0 16 0,8-1-320 0,4-1-64 15,1 1-16-15,2 0 0 0,0-1-704 0,3-1-144 16,0-1-32-16,1-1 0 0,1 2-256 0,2 1-64 0,-1-1-16 0,1 2 0 15,0-2-336-15,-3 3-64 0,-2 3-16 0,0-3 0 16,-3-1-384-16,0-1-80 0,-5 1 0 0,0 1-16 31,-9 0-2784-31,0 0-544 0</inkml:trace>
  <inkml:trace contextRef="#ctx0" brushRef="#br0" timeOffset="27163">19205 14987 23039 0,'0'0'2048'0,"0"0"-1648"16,0 0-400-16,0 0 0 0,0 0 1792 0,0 0 256 16,-7 2 64-16,2 4 16 0,-4 5-688 0,1-1-144 15,1 4-16-15,-2 2-16 0,-3 2-624 0,1 1-128 16,3 2-32-16,-2 0 0 0,2-3-272 0,2 0-48 16,1 3-16-16,0 0 0 0,1-1-144 0,1 0 0 15,1-2 0-15,-1 1 0 16,2-1-368-16,0-1-144 0,1-4-48 0,1 0-10224 15,0-6-2048-15</inkml:trace>
  <inkml:trace contextRef="#ctx0" brushRef="#br0" timeOffset="27448.92">19730 14811 25791 0,'0'0'2304'0,"0"0"-1856"15,0 0-448-15,0 0 0 0,0 0 1504 0,0 0 208 16,-1 12 32-16,-3-2 16 0,-2 4-368 0,-2 5-80 16,-2 1-16-16,0 4 0 0,0 2-496 15,0 4-96-15,-1-2-32 0,3 3 0 0,-1-5-352 0,1 2-64 16,2 4 0-16,1-5-16 0,1 1-240 0,0-3 144 15,1 3-144-15,1-1 128 0,-1 0-128 0,1-5-256 16,-2 0 64-16,3-2-11648 16,-2-2-2320-16</inkml:trace>
  <inkml:trace contextRef="#ctx0" brushRef="#br0" timeOffset="27911.67">20699 14968 26255 0,'0'0'1152'0,"3"-9"256"0,-1 2-1120 0,-2 7-288 0,3-4 0 0,-3 4 0 15,0 0 736-15,-5 4 96 0,-4 4 0 0,-2 5 16 0,-4 3 32 0,-3 6 0 16,-1 4 0-16,-2 4 0 0,-3 1-80 0,-2 5-16 15,1 2 0-15,-2 5 0 0,2 1-80 0,-10 23-32 16,4-6 0-16,3 3 0 0,2-3-160 0,6-4-48 16,2-6 0-16,4-3 0 0,5 0-224 0,3-5-48 15,3-2-16-15,5-5 0 0,3-5-48 0,3-1 0 16,4-6 0-16,-2-6 0 0,3-3 112 0,3 0 16 16,5-3 0-16,-1-2 0 0,-1-3-80 0,1 0-16 15,2-7 0-15,0-3 0 16,-2-2-1328-16,-1-1-272 0,-1-2-48 0,2-10-15664 0</inkml:trace>
  <inkml:trace contextRef="#ctx0" brushRef="#br0" timeOffset="28093.06">20156 15555 29487 0,'0'0'2624'0,"0"0"-2112"15,3-10-512-15,1 6 0 0,-4 4 1232 0,10-3 144 0,1-1 32 0,4 3 0 16,5 0-304-16,5 1-48 0,5 0-16 0,5 0 0 15,2-1-528-15,2-1-96 0,0 0-32 0,1 1 0 16,-1-1-240-16,-1 2-144 0,-1-1 160 0,-2 0-160 31,-4-1-992-31,0 1-288 0,-2-1-64 0,9-2-15072 0</inkml:trace>
  <inkml:trace contextRef="#ctx0" brushRef="#br0" timeOffset="28365.88">21609 14764 25791 0,'4'-16'1152'0,"-4"16"224"0,0 0-1104 0,0 0-272 15,0 0 0-15,0 0 0 0,0 0 1104 0,0 0 176 16,-9 10 16-16,-1 4 16 0,-4 1-480 0,0 3-80 15,-1 1-32-15,-3 2 0 0,-1 5-336 0,0 2-64 16,0-3 0-16,1 6-16 0,0 3-304 0,3 0 160 0,1-3-160 0,1-2 128 16,3 0-128-16,1-2 0 15,1 1 0-15,3-4 128 16,2-2-1152-16,0-1-256 0,2 0-32 0,2 0-12720 0</inkml:trace>
  <inkml:trace contextRef="#ctx0" brushRef="#br0" timeOffset="28694.94">22081 14741 28735 0,'0'0'1280'0,"0"0"256"0,0 0-1232 0,5 7-304 0,-5-7 0 0,-1 10 0 15,-3 2 848-15,-4 0 112 0,-1 2 32 0,-2 0 0 16,-7 1-368-16,-2 0-80 0,-5-1-16 0,-1 4 0 0,-3-1-144 0,-2-2-48 15,-1 0 0-15,-1 0 0 0,-2 3-80 0,-1-1-32 16,2-2 0-16,1-1 0 0,0 3-32 0,2-2 0 16,6 0 0-16,3 0 0 0,3-3 160 0,4-2 32 15,2 1 0-15,3 0 0 0,2-1 0 0,6 4 0 16,3-7 0-16,3 6 0 0,1-3 144 0,8 3 48 16,4 0 0-16,5-2 0 0,3 2-32 0,3 1 0 15,3 2 0-15,3 1 0 0,3-3-208 0,1-2-32 16,2 1-16-16,-1 1 0 0,-1-2-288 0,-2 0 160 15,-3-2-160-15,-3-182 128 0,0 365-256 0,-4-184-64 16,-2 1-16-16,-3 1-12992 16,-5-2-2608-16</inkml:trace>
  <inkml:trace contextRef="#ctx0" brushRef="#br0" timeOffset="29358.99">16835 16530 18191 0,'0'0'800'0,"0"0"176"0,0 0-784 0,0 0-192 15,0 0 0-15,5-5 0 0,4-1 1520 0,3 3 256 16,4-1 48-16,5 0 16 0,5 2-256 0,8-2-48 0,8-3-16 16,10 4 0-16,10 0-240 0,11-1-32 0,7-3-16 0,10 1 0 15,8-4-336-15,10 4-80 0,10 2-16 0,7-2 0 16,5 2-320-16,7 1-64 0,6 2-16 0,6 4 0 16,4 0-80-16,3 4-32 0,0-2 0 0,-44 1 0 15,7 4 128-15,0-2 32 0,-1 2 0 0,-3-2 0 0,-10 2-112 16,-6-2-16-16,-5 1 0 0,27-1 0 15,-18 1-96-15,-11-4-32 0,-9 1 0 0,-25 0 0 0,1-2-192 16,1 2 128-16,-4 4-128 0,-4-5 0 0,-5-1 0 16,-1 2 0-16,-7-2-128 0,7 4 128 15,-13 1-1920-15,-7-4-288 0,-7 0-48 0,-7 3-14752 16</inkml:trace>
  <inkml:trace contextRef="#ctx0" brushRef="#br0" timeOffset="29995">18407 17077 15487 0,'0'0'688'0,"0"0"144"0,8-8-672 0,-2 1-160 16,-6 7 0-16,6-9 0 0,-2 2 1664 0,-4 7 288 16,7-8 64-16,-7 8 16 0,0 0-272 0,0 0-48 15,0 0-16-15,0 0 0 0,0 0-528 0,0 0-96 16,0 0-32-16,-4 10 0 0,-4 4-448 0,-1 5-80 16,-2 4-32-16,-2 3 0 0,0-4 224 0,-2 5 32 15,0 4 16-15,0 0 0 0,-3 2-80 0,-2 1-16 16,2 1 0-16,3 2 0 0,-1 0-208 0,2-2-64 15,0-2 0-15,2-2 0 0,1 1-176 0,3 0-32 0,0-4-16 16,3-11 0-16,2-1-160 0,-2 0 192 0,3-2-192 16,2 1 192-16,1-3-32 0,1-1 0 15,2 1 0-15,-1-7 0 0,2 1-384 0,3 0-80 0,0-3-16 16,9-3 0-16,1-4-2464 16,2-2-496-16,3-2-112 0</inkml:trace>
  <inkml:trace contextRef="#ctx0" brushRef="#br0" timeOffset="30364.14">19095 17116 23775 0,'0'0'1056'0,"0"0"224"0,6-4-1024 0,-6 4-256 16,0 0 0-16,0 0 0 0,0 0 848 0,-1 9 128 15,-5 3 32-15,-5 1 0 0,2-1-160 0,-3 4-16 16,-3 2-16-16,-3 0 0 0,-4-1-16 0,-2 1 0 15,-4 1 0-15,0-1 0 0,-1 0-128 0,-3 0-32 16,-2 1 0-16,-1 0 0 0,0-3-144 0,-2 0-48 16,0-1 0-16,0-1 0 0,2-4-192 0,0 0-64 15,1-1 0-15,5 0 0 0,1-5 0 0,4 1 0 16,1-1 0-16,5 0 0 0,4-2 0 0,4 2 0 0,10-4 0 16,0 0 0-16,0 0-64 0,0 0 0 15,7 11-128-15,6-2 192 0,2 3 16 0,7 0 0 16,5-3 0-16,2 4 0 0,3 0 48 0,-1-1 16 15,3 4 0-15,-1-1 0 0,0 1-16 0,0 0-16 16,-2-1 0-16,0-2 0 0,-3 1-112 0,-3 0-128 0,-4-6 176 16,-2 4-176-16,-1 1 0 0,-3-4 0 15,0 1 0-15,-1-4 0 16,-3-1-816-16,1 2-272 0,-2-5-48 0,2-2-10768 0,-1-1-2176 0</inkml:trace>
  <inkml:trace contextRef="#ctx0" brushRef="#br0" timeOffset="30649.33">19664 16910 22111 0,'0'-17'1968'0,"0"2"-1584"16,3-2-384-16,-1 3 0 0,-2 14 2752 0,2-10 448 15,-2 10 112-15,0 0 16 0,0 0-1632 0,0 0-320 16,0 0-64-16,0 0-16 0,-9 12-720 0,0 4-160 15,0 3-32-15,-1 7 0 0,-2 2 32 0,1 6 0 16,-1 2 0-16,0 2 0 0,-2 7-96 0,0-1-32 16,0 3 0-16,-1-2 0 0,-1 5-48 0,0 1-16 15,1 2 0-15,1 1 0 0,1-2-224 0,3-4 144 16,1 0-144-16,1-1 128 0,1-7-128 0,1-3 0 16,1-3 0-16,2-6 0 0,0-1-320 0,2-7 0 0,-1-2 0 15,4-4 0 1,-1-5-3504-16,-1-9-688 0</inkml:trace>
  <inkml:trace contextRef="#ctx0" brushRef="#br0" timeOffset="31110.08">19438 18200 20559 0,'0'0'896'0,"0"0"208"0,-9 5-880 0,9-5-224 16,-9 2 0-16,9-2 0 0,-7 4 2064 0,7-4 368 15,0 0 80-15,0 0 16 0,-9 0-704 0,9 0-144 16,0 0-16-16,0 0-16 0,0 0-304 0,-7-4-48 15,7 4-16-15,-2-6 0 0,2 6-304 0,1-11-64 16,2-1-16-16,0 3 0 0,0-1-336 0,3 3-80 16,-1-5-16-16,1 6 0 0,-6 6-208 0,0 0-64 15,7-8 0-15,-7 8 0 0,0 0-48 0,0 0-16 16,0 0 0-16,0 0 0 0,-1 10-128 0,-4 2 0 16,-2-3 0-16,-1 3 0 0,-3 1 0 0,0 1 0 15,-3-1 144-15,0-2-144 0,0-6 176 0,3 2-48 16,0 0 0-16,5-3 0 0,6-4 96 0,0 0 16 15,0 0 0-15,0 0 0 0,0 0 144 0,0 0 16 16,6-10 16-16,3 1 0 0,3-4-176 0,0 4-48 0,1-3 0 0,-1 2 0 16,-1 1-192-16,-1 0 0 0,0 0 0 0,-1 4-160 31,-1-3-2208-31,-1 3-432 0,1-5-80 0,-8 10-32 0</inkml:trace>
  <inkml:trace contextRef="#ctx0" brushRef="#br1" timeOffset="36974.44">25048 4696 16575 0,'10'-4'1472'0,"0"2"-1168"0,-3-5-304 0,1 3 0 15,-8 4 496-15,0 0 32 0,0 0 16 0,0 0 0 16,-4-8 288-16,-3-1 64 0,-4 2 16 0,-1 1 0 15,-3-2-192-15,-5 2-32 0,-2-4-16 0,-5 2 0 16,-1-3-208-16,-3 2-32 0,0-3-16 0,-6 1 0 16,-3-2 144-16,-3 1 16 0,-3-5 16 0,-4 4 0 15,-6 3-80-15,-3-4 0 0,-1 0-16 0,-1 0 0 16,-1 1-112-16,-4 0-32 0,-5-4 0 0,-4 2 0 16,-5-2-112-16,1 1-32 0,1-1 0 0,-3 4 0 0,-2 1-80 15,-3 0 0-15,-7 2-128 0,-1-3 192 0,-1 3-192 0,-6 3 128 16,-5 0-128-16,-5-2 0 0,-3 4 0 0,-3 0 128 15,-3 0-128-15,-6 0 0 0,-6 1 0 0,-4-2 0 16,-2 3 128-16,-2 2-128 0,-1 4 0 0,0 0 0 16,-2-1 0-16,2 3 0 0,1 1 0 0,2 3 0 15,-5-3 0-15,5 6 0 0,3-2 0 0,2 0 0 16,0 2 0-16,6-1 0 0,4 6 0 0,2 0 0 16,0-1 0-16,5 1 0 0,2 2 0 0,0 3 0 15,0 2 0-15,-1 0 0 0,5 3 0 0,-2 1 0 16,-3 3 0-16,1-4 0 0,0 3 0 0,0-1 0 15,5 0 0-15,-1 3 0 0,-2 4 0 0,4-2 0 16,3-4 0-16,5 6 0 0,1 1 0 0,3 0 0 0,6-3 0 16,6 4 0-16,4 2 0 0,9-1 0 0,4 2 0 0,3 1 0 15,6-3 0-15,2 2 0 0,4 1 0 16,1 0 0-16,4 1 0 0,4 4 0 0,1 4 0 0,2-4 0 16,2 0 0-16,-3 1 0 0,2-2 0 0,1 2 0 15,1 3 0-15,1 0 0 0,1-4 0 0,0-1 0 16,1-5 0-16,2 5 0 0,3 0 0 0,4 2 0 15,3 1 0-15,2-4 0 0,3 2 0 0,3 0 0 16,2-5 0-16,4 3 0 0,2 1 0 0,2 2 0 16,2-1 0-16,4 1 0 0,4 2 0 0,2-1 0 15,2-2 0-15,1 3 0 0,7 1 0 0,4 0 0 16,-1 1 0-16,4-3 0 0,2 0 0 0,3 0 0 16,3 0 0-16,2-2 0 0,3 1 0 0,2 0 0 15,1-3 0-15,3 0 0 0,2-1 0 0,2 0 0 16,2-2 0-16,3 1 0 0,6-1 0 0,-1-1 0 0,-2 1 0 0,4 2 0 15,-1-6 0-15,2 1 0 0,0-3 0 16,6 1 128-16,2 0-128 0,6-3 0 0,2-2 128 0,3-1-128 16,0-3 0-16,5 1 0 0,4-5 144 0,3 2-144 15,0-2 128-15,5-4-128 0,0 0 176 0,6 1-48 16,2-2-128-16,1-1 192 0,-5-3-192 0,5 1 0 16,1 1 0-16,2-3 0 0,0-3 0 0,3-1 0 15,0 2 0-15,1-4 144 0,0 0-144 0,2-3 0 16,-2 2 144-16,2-1-144 0,4-2 0 0,-3 0 128 15,-1-4-128-15,-1 2 0 0,4 2 0 0,1-4 128 16,-1-2-128-16,0-1 0 0,2-1 128 0,-1 0-128 0,1-3 128 16,2-1-128-16,6-3 0 0,-3-1 144 0,-6-3-144 15,2-1 0-15,1-1 160 0,0-2-160 0,1-1 128 0,-5-3-128 16,-6-1 192-16,8 1-64 0,0-3 0 16,-5 1 0-16,-6-6-128 0,-1 6 192 0,4 0-192 0,-5-2 192 15,-4-9-192-15,-3 3 128 0,-1-2-128 16,1-1 128-16,0 0 64 0,-2-2 16 0,-3 0 0 0,-3-5 0 15,-1-2 16-15,3-5 0 0,2-4 0 0,-6-3 0 16,-1 0 0-16,1-8 0 0,4-1 0 0,0-5 0 16,-2-6 0-16,-6 2 0 0,-6-2 0 0,0-1 0 15,-3 1 32-15,-2 2 0 0,-4-3 0 0,-5 2 0 16,-9 2 208-16,-6 2 48 0,-7-3 16 0,-5 2 0 16,-5 1-48-16,-5 1-16 0,-7 1 0 0,-4 3 0 15,-4 2-144-15,-7 5-16 0,-3 3-16 0,-5 2 0 0,-6 2-96 16,-3-1 0-16,-4-3-16 0,-4 4 0 0,-4 2-176 15,-5 4 0-15,-2 5 0 0,-6-1 0 16,-7 2-352 0,-2 2-48-16,-7 2-16 0,-4 3 0 0,-3 2-1248 15,1 6-240-15,1 0-48 0,2 3-9696 0,3-1-1952 0</inkml:trace>
  <inkml:trace contextRef="#ctx0" brushRef="#br1" timeOffset="38555.11">27318 5790 13823 0,'-5'-17'1216'0,"2"8"-960"0,-1-4-256 0,0 4 0 0,-1-2 1472 0,-1 3 240 15,-3-2 48-15,0 2 16 0,-1 1-1168 0,-1 2-224 16,-2 2-64-16,0-1 0 0,-2 0 352 0,0 3 64 15,-2 1 16-15,-1 3 0 0,1 2-48 0,-2 1 0 16,-2 5 0-16,0 1 0 0,-1 4-192 0,2 5-32 16,-5 4-16-16,1 3 0 0,1 5-112 0,-2 7-32 15,1 5 0-15,0 6 0 0,-2 1-80 0,2 2-32 16,1 0 0-16,4 0 0 0,3-1-208 0,4-3 128 16,6-5-128-16,5 0 0 0,6-7 0 0,5-7 128 0,4-5-128 15,5-2 0-15,4-1 0 0,2-5 128 16,3-5-128-16,3-3 0 0,0-5 176 0,1-2-176 15,-1-6 192-15,1-1-192 0,-1-6 192 0,1 1-64 0,-1-2 0 0,-1-1-128 16,-2-3 224-16,-4 1-64 16,-3-5-16-16,-5 1 0 0,-4 2 16 0,-6-2 0 15,-6 0 0-15,-4 0 0 0,-4-1 32 0,-4 0 0 16,-5-2 0-16,-2 2 0 0,-2-2-32 0,-1 7 0 0,-1 1 0 0,1 2 0 16,2 3-160-16,2 1 192 0,3 2-192 0,4 2 192 15,-1 2-192-15,12 1 0 0,0 0 0 0,0 0-176 16,0 0 176-16,0 0-128 0,13 5 128 0,3-1-128 15,5 0 128-15,3-3-128 0,4 1 128 0,2 2-128 16,1 6 128-16,-1-1 0 0,-2 4 0 0,-2-3-128 16,-2 2 128-16,-2 3 0 0,-5 1 0 0,-1 2 0 0,-4 1 0 0,-3 0 0 15,-2-1 0-15,-4 1 0 0,0-1 176 16,-3 0-48-16,-3-2 0 0,1 3 0 16,-5-1 112-16,-1-1 16 0,-3 0 0 0,0-1 0 0,0-6-256 0,0 0 176 15,1-5-176-15,10-5 160 16,0 0-736-16,0 0-128 0,0 0-48 0,0 0 0 15,7-9-2192-15,0-2-432 0,7-7-80 0,4 3-32 16</inkml:trace>
  <inkml:trace contextRef="#ctx0" brushRef="#br1" timeOffset="39056.44">28068 6109 13823 0,'2'-11'608'0,"-2"11"128"0,5-10-592 0,-5 10-144 0,0 0 0 0,0 0 0 16,0 0 880-16,0 0 144 0,0 0 16 0,0 0 16 0,0 0 112 0,0 0 32 15,-7 4 0-15,-3 2 0 16,-3 0-48-16,-2 6-16 0,-3-2 0 0,4 1 0 16,-3 1-112-16,-2 3 0 0,-1 3-16 0,-2 1 0 0,-1 3-240 0,2-1-32 15,-1 2-16-15,4 4 0 0,3-4-272 0,4-3-48 16,2 0-16-16,5-1 0 0,5-5-80 0,4-1-32 15,5-5 0-15,4-2 0 0,4-1 96 16,3-4 16-16,1-2 0 0,3-5 0 0,0-2-112 0,2-2-16 16,1 0 0-16,11-8 0 0,-2 0-48 0,-4 0-16 15,-1-1 0-15,-12 4 0 0,-2-1 80 0,-2-2 16 16,-3 0 0-16,-1 0 0 0,-6 0-48 0,2-11-16 16,-8 4 0-16,-5 2 0 0,-4 1-64 0,-4 4-16 15,-4 3 0-15,7 4 0 0,-4 2-272 0,-2 1-64 0,-2 3-16 0,0 0 0 31,0 4-1472-31,2 0-304 0,1 3-48 0,1 2-8352 16,2-3-1680-16</inkml:trace>
  <inkml:trace contextRef="#ctx0" brushRef="#br1" timeOffset="39742.57">28785 5965 22111 0,'0'0'976'0,"0"0"208"0,0 0-944 0,0 0-240 0,0 0 0 0,0 0 0 16,0 0 336-16,0 0 32 0,0 0 0 0,0 0 0 15,-8 0 432-15,0 1 96 0,-1 3 0 0,-2-1 16 16,-3 1 96-16,-1 0 16 0,1 2 0 0,-3 3 0 16,-2 0-288-16,-1 3-48 0,0 0-16 0,0 0 0 0,1 3-208 15,0 0-32-15,0 2-16 0,3-1 0 0,0 1-176 0,4-1-48 16,2 0 0-16,1-4 0 0,2 1-48 0,4 1-16 15,1-6 0-15,5 1 0 0,-3-9 112 0,6 3 16 16,6-1 0-16,-1-2 0 0,-1-2-64 0,3 0 0 16,1-6 0-16,0 1 0 0,-1-1-48 0,1-2-16 15,0 2 0-15,-2-2 0 0,0 0-128 0,-2 1 0 16,-1 3 144-16,-2-2-144 0,1 3 0 0,0 0 0 16,-3-2 0-16,-5 7 128 0,6-2-128 0,-6 2 0 15,0 0 0-15,8 2 0 0,-1 2 0 0,0 3 0 0,-7-7-144 16,7 5 144-16,0 1 0 0,0 2 0 0,1-5 0 0,0 3 0 15,2 0 0-15,0-2 0 16,1-2 0-16,2 1 0 0,2-2 0 0,1-1 0 16,-2-1 0-16,2-2 128 0,-1 1 32 0,2-2 0 15,-1-1 0-15,1 1 0 0,-2 0-32 0,0 2 0 0,1-2 0 0,-1-1 0 16,1 0 32-16,1 1 0 0,0-5 0 16,0 1 0-16,2-3 16 0,0 1 0 0,2-6 0 0,0 1 0 15,4-1 16-15,0-1 16 16,3 1 0-16,2-5 0 0,3-2-32 0,-2-5-16 0,1 1 0 0,0-5 0 15,-1-4-16-15,0-1 0 0,-2-5 0 0,0-5 0 16,1-4-144-16,-3-1 160 0,0-2-160 0,0-4 160 16,-6-4-160-16,0 2 128 0,-3 5-128 0,-3 1 128 15,-4 10-128-15,-2 7 0 0,-4 6 0 0,-3 5 0 16,-4 4 176-16,-2 7-48 0,-2 5-128 0,-5 2 192 0,-5 7-64 16,-4 6-128-16,-4 6 176 0,-3 7-176 0,-2 5 0 15,-1 7 0-15,-4 6 0 0,0 5 0 0,-1 4 0 16,-1 6 0-16,0 4 0 0,5 1-144 0,3-2 144 0,5 2 0 15,4-1 0-15,6 0 0 0,5-3 0 0,6-1 0 16,2-7 0-16,5 1 0 0,1-7 0 0,6-1 0 16,2-2 0-16,3-2 0 0,4-2 0 0,3-6 0 15,1-2 0-15,2-4 0 16,0-4-896-16,-1-2-240 0,0-7-48 0,-1 0-10848 16,-4-9-2160-16</inkml:trace>
  <inkml:trace contextRef="#ctx0" brushRef="#br1" timeOffset="46141.58">25823 8198 15663 0,'0'0'1392'0,"-1"11"-1120"15,1-2-272-15,1 3 0 0,-1-12 512 0,5 10 64 16,-5-10 0-16,9 12 0 0,0 0 96 0,0-6 32 15,2-1 0-15,2 0 0 0,1-2 128 0,1-2 16 16,2-3 16-16,0-5 0 0,0 0-16 0,1-3 0 16,1-1 0-16,1-4 0 0,-1-1 32 0,2-1 0 15,-1-1 0-15,-1-1 0 0,-3-1-336 0,-2 1-64 16,-2 0-16-16,-5 1 0 0,-3 1-240 0,-4 1-48 16,-4-2-16-16,-2 5 0 0,-3 3 96 0,-5 3 0 15,-4 3 16-15,-1 8 0 0,-3 3-272 0,-3 7 0 16,-1 8 0-16,-2 4 0 0,-3 6 0 0,2 4 0 0,-2-2 0 15,3 3 0-15,3 6 0 0,1 3 0 0,1-1 0 0,3-1 0 16,2-6 240-16,4-2-64 0,5-3-16 16,4-7 0-16,4 1 80 0,6-7 16 0,5-2 0 0,3 0 0 15,3-4-128-15,3-3 0 0,2-3-128 0,3-5 192 16,2-7-192-16,4-5 0 0,1-2 0 0,1-5 0 16,1 0-1552-1,0-5-304-15,11-10-64 0,-4 3-16 0</inkml:trace>
  <inkml:trace contextRef="#ctx0" brushRef="#br1" timeOffset="47173.81">26578 8106 1839 0,'0'0'160'0,"0"0"-160"16,-9 7 0-16,3 0 0 15,6-7 3360-15,-7 5 640 0,7-5 128 0,0 0 32 0,0 0-1984 0,0 0-400 16,0 0-80-16,0 0-16 0,-2-10-288 0,2 0-64 16,2-4-16-16,5-3 0 0,4-2-320 0,-2 3-64 15,0-2-16-15,4-1 0 0,1-3-368 0,2 0-80 16,1-6-16-16,0 1 0 0,3-2-128 0,-1-3-48 15,0-1 0-15,-2 0 0 0,0 1-80 0,0 0 0 16,-2 2-16-16,-1 6 0 0,1 1-176 0,-4 5 160 16,-2 4-160-16,0 2 160 0,-2 6-32 0,-7 6 0 15,0 0 0-15,5 6 0 0,-2 8-128 0,-1 4 0 16,-4 4 0-16,0 3-176 0,-2-1 176 0,0 4 0 16,-2 2-144-16,-2 1 144 0,2 1-176 0,-3-3 48 15,0 1 0-15,0-5 0 16,0 3-368-16,2-4-64 0,-2-1-16 0,1-4 0 15,1-4-384-15,-1-1-96 0,2-1-16 0,-3-4-7744 16,0 0-1552-16</inkml:trace>
  <inkml:trace contextRef="#ctx0" brushRef="#br1" timeOffset="47315.6">26671 7897 17503 0,'0'0'1552'0,"9"3"-1232"0,2 0-320 0,2-1 0 15,2 1 800-15,-2 0 96 0,1 0 32 0,1-1 0 16,2-2-32-16,-1-3 0 0,1 3 0 0,0-1 0 15,0-2-608-15,-2 2-128 0,-2-4-32 0,-2 0-7328 16,1 2-1472-16</inkml:trace>
  <inkml:trace contextRef="#ctx0" brushRef="#br1" timeOffset="47553.64">27271 7445 26719 0,'0'0'2368'0,"0"0"-1888"16,0 0-480-16,-4 8 0 0,-2-2 272 0,-2 2-32 15,-1 5-16-15,-1 3 0 0,0 1 240 0,0 3 48 16,-2 2 16-16,3 2 0 0,0 1-208 0,3-2-64 16,2 0 0-16,2 1 0 0,3-2-128 0,3-2-128 15,1-1 192-15,4 0-192 0,0 0 0 0,1 0 0 16,2-2 0-16,-1-2 0 15,-1-1-448-15,-1-2-192 0,-3-4-32 0,-1 1-12288 0</inkml:trace>
  <inkml:trace contextRef="#ctx0" brushRef="#br1" timeOffset="47704.15">27093 7731 25631 0,'0'0'1136'0,"0"0"224"0,0 0-1088 0,6-4-272 0,3-2 0 0,1 2 0 16,0 1 240-16,7 0-16 0,1-3 0 0,1 2 0 15,5 0 32-15,0 0 0 0,1-3 0 0,0 1 0 16,1 3-256-16,0-1 0 0,-5-4 0 0,0 2-8032 16,-4 2-1696-16</inkml:trace>
  <inkml:trace contextRef="#ctx0" brushRef="#br1" timeOffset="48110.06">25752 7677 19343 0,'-10'0'1728'0,"-3"0"-1392"16,-2 3-336-16,-3 5 0 0,-3 0 832 0,-3 6 112 16,-2 2 16-16,-2 6 0 0,1 3 64 0,-1 7 0 0,0 5 16 0,1 7 0 15,2 3-96-15,1 9-32 0,-2 8 0 0,6-2 0 16,1 0-144-16,4 3-48 0,4-2 0 15,6-2 0-15,5-3-416 0,8-6-96 0,5-6-16 0,6 1 0 16,2-4-64-16,9-5-128 0,3-5 176 0,11-3-176 16,8-6 0-16,7-4-256 0,3-6 32 0,0-1 0 31,-3-8-1872-31,1-5-368 0,23-8-80 0,0-7-16 0</inkml:trace>
  <inkml:trace contextRef="#ctx0" brushRef="#br1" timeOffset="48456.93">27515 7153 27231 0,'0'0'1216'0,"0"0"240"0,9 5-1168 0,-2 3-288 16,3 2 0-16,2 4 0 0,1 0 128 0,-1 7-128 15,1 2 144-15,2 7-144 0,1 0 512 0,-2 7 16 16,-3 5 0-16,0 2 0 0,-4 6 224 0,0 3 32 0,-3 3 16 0,-3 3 0 16,-2 0-192-16,-3 0-32 0,-3 1-16 15,-1-1 0-15,-2-1-240 0,0-4-64 0,-2-4 0 16,1-6 0-16,-2-3-96 0,0-3-32 0,2-7 0 15,0-2 0-15,-2-4-128 0,1-2 0 0,2-8-160 0,3-2 160 16,-2-5-1872 0,2-6-288-16,7-2-48 0</inkml:trace>
  <inkml:trace contextRef="#ctx0" brushRef="#br1" timeOffset="48711.01">28163 6945 18431 0,'-1'-6'1632'16,"1"6"-1312"-16,0 0-320 0,-5 4 0 0,-2 1 2768 0,0 5 496 15,-2 1 80-15,0 3 32 0,-1 1-2224 0,0 3-448 16,-2 1-96-16,2 1-16 0,0 3-64 0,1 0-16 15,1-4 0-15,2-3 0 0,0-3-336 0,0 0-176 16,3 0 160-16,0-3-160 0,2 0 0 0,1-1-208 16,2 0 16-16,-2-9-10032 15,0 0-2000-15</inkml:trace>
  <inkml:trace contextRef="#ctx0" brushRef="#br1" timeOffset="49159.67">28410 7787 23039 0,'-8'2'2048'0,"2"-2"-1648"15,2 0-400-15,4 0 0 0,0 0 640 0,0 0 64 16,0 0 0-16,16-4 0 0,1-3-128 0,2-2-32 16,0 3 0-16,4-4 0 0,1 2-304 0,3-2-64 15,-1 1-16-15,1 0 0 0,-3 4-352 0,-2 1-80 0,-2-1-16 0,-8 3-11920 16</inkml:trace>
  <inkml:trace contextRef="#ctx0" brushRef="#br1" timeOffset="49293.7">28469 8040 27647 0,'0'0'1216'0,"0"0"256"0,0 0-1168 0,14 3-304 0,0 1 0 0,2-3 0 16,1-1 960-16,4-1 128 0,3-5 16 0,4 4 16 15,2-2-576-15,5 0-112 0,2-3-32 0,2-1 0 16,2-1-1136-16,-3 0-224 0,-3-3-64 0,-2 0 0 0</inkml:trace>
  <inkml:trace contextRef="#ctx0" brushRef="#br1" timeOffset="50190.36">29332 8437 15999 0,'0'0'704'0,"-8"9"160"0,-1-2-688 0,1 1-176 0,0-4 0 0,1 2 0 16,7-6 1472-16,-5 9 272 0,1-3 48 0,4-6 16 15,0 0-256-15,0 0-48 0,-4-6-16 0,4 6 0 16,4-10-80-16,2-2-32 0,2-4 0 0,5-7 0 16,4 0-416-16,1-2-64 0,3-6-32 0,0-1 0 15,2-4-464-15,4-5-80 0,-2-5-32 0,3-2 0 16,-2-7-32-16,1-7 0 0,1-4 0 0,3-5 0 16,-2-6-80-16,4 1-32 0,0-4 0 0,0 2 0 0,0 3-144 0,2 3 0 15,-2 2 0-15,-1 14 128 0,-6 5-128 0,-3 13 0 16,-5 5 0-16,-3 6 0 0,-3 3 0 0,-4 8 0 15,0 8 0-15,-8 8 0 0,0 0 0 0,0 0-176 16,6 14 176-16,-3 5-128 0,-6 4-32 0,1 9 0 16,-1 2 0-16,0 8 0 0,-5 6 160 15,0 6-192-15,1 3 192 0,-2 4-192 0,-3 5 192 0,2 1 0 16,6-2-144-16,1-18 144 0,-1 7 0 0,1-2 0 16,2 0 0-16,1 0 0 0,1-4 0 0,2-1 0 15,-1-1 128-15,1-4-128 0,-1-3 160 0,2-2-160 16,0-5 192-16,-1-1-192 0,-1-6 0 0,-1-2-176 15,-1-5 0-15,-1-4 0 16,-1-3-2096-16,-1-7-416 0</inkml:trace>
  <inkml:trace contextRef="#ctx0" brushRef="#br1" timeOffset="50362.49">29462 8129 28559 0,'-6'-10'2544'0,"6"10"-2032"15,0 0-512-15,0 0 0 0,7-9 1392 0,5 5 176 0,3-1 32 0,3 0 16 16,1 0-1200-16,6 0-240 16,5-3-48-16,1 3-128 0,5 1 208 0,5 1-64 15,-1-1-16-15,-9 1 0 0,2-2-304 0,2 0-64 0,-3-1-16 0,13-1-10032 16,-8 4-2000-16</inkml:trace>
  <inkml:trace contextRef="#ctx0" brushRef="#br1" timeOffset="51059.56">30366 7950 4607 0,'0'0'400'0,"-8"6"-400"0,1-3 0 0,-2-1 0 16,-1 0 2496-16,-1-1 432 0,3 1 80 0,-4 1 0 0,2 0-960 0,1 2-192 15,0-2-32-15,0 3-16 0,2-5-432 0,-1-1-96 16,2 4 0-16,6-4-16 0,-5 5-208 0,5-5-32 15,0 0-16-15,0 0 0 0,-2 6-272 0,5 3-48 16,2-4-16-16,4-1 0 0,1-2-64 0,4 0-16 16,4-1 0-16,3-2 0 0,3-2-224 0,3-2-48 15,2-5-16-15,2 1 0 0,-1-2-48 0,0-1-16 16,-4-3 0-16,1 0 0 0,-2-2-64 0,-2-1-16 16,-2 0 0-16,-2 1 0 0,-1-1-160 0,-3 0 192 15,-2 0-192-15,-3 4 192 0,-4 0-64 0,-2 4 0 16,-4-3 0-16,-4 7 0 0,-4 0 32 0,0 3 0 15,-4 3 0-15,-2 4 0 0,-4 5-160 0,-2 5 0 16,-3 2-160-16,-1 3 160 0,-3 3-128 0,-2 2 128 16,0 5 0-16,-2 1-144 0,1-1 144 0,3 1 0 15,4 2 0-15,4-4 0 0,4 3 0 0,5-6 0 16,2 1 0-16,6-6 0 0,4-1 0 0,4-3 128 16,5 0-128-16,5-5 176 0,7 1-48 0,4-2 0 15,1-5 0-15,2-4 0 0,3-2-128 0,2-3 0 16,-1-4 0-16,1 2 128 0,1-4-384 0,-2 0-96 15,-2-6-16-15,-1 1 0 16,-2 2-2640-16,-1 2-544 0</inkml:trace>
  <inkml:trace contextRef="#ctx0" brushRef="#br1" timeOffset="51801.81">31164 7411 8287 0,'0'0'736'0,"0"0"-592"16,-5 9-144-16,1-3 0 0,4-6 1792 0,-2 7 320 16,2-7 64-16,0 0 0 0,0 0-448 0,0 0-112 15,0 0-16-15,0 0 0 16,0 0-128-16,2-7-48 0,3-4 0 0,3-1 0 0,1-5-224 0,2-2-48 16,2-4-16-16,2-2 0 0,2-5-352 0,1 1-64 15,-1-3-16-15,4-5 0 0,2-7-224 0,2-2-48 16,2-4-16-16,1-2 0 0,1-2-144 0,-1 0-16 15,-1 6-16-15,-3 7 0 0,-1 6-112 0,-4 5-128 16,-2 5 176-16,-3 7-176 0,-3 3 192 0,-4 6-192 16,-2 4 192-16,-5 5-192 0,0 0 0 0,-1 15 0 15,-3 5 0-15,-2 7 0 0,-2 2 0 0,-1 4-176 16,-1 3 176-16,0 2-160 0,0 3 32 0,-2 0 0 16,4-3 0-16,-1 1 0 15,1-2-256-15,2-3-64 0,-1-2 0 0,2-1 0 16,0-6-368-16,3 0-80 0,0-3 0 0,2-4-16 15,0-4-240-15,0-4-32 0,0-1-16 0,0-9-11344 0</inkml:trace>
  <inkml:trace contextRef="#ctx0" brushRef="#br1" timeOffset="51961.33">31312 7114 15663 0,'0'0'1392'0,"0"0"-1120"0,0 0-272 0,0 0 0 16,0 0 1664-16,0 0 256 0,0 0 64 0,0 0 16 15,10 2-624-15,0-1-128 0,3 1-32 0,2-2 0 16,3-2-368-16,2 1-80 0,3-3 0 0,1 2-16 15,0 0-384-15,2 2-80 0,-1 0-16 0,-1-1 0 16,2-1-272-16,-5-1 128 0,-2-1-128 0,-1-2 0 16,-1 1-400-16,-3 0-192 0,-2-2-48 0</inkml:trace>
  <inkml:trace contextRef="#ctx0" brushRef="#br1" timeOffset="52218.21">32236 6381 28559 0,'0'0'2544'0,"2"-5"-2032"15,-2 5-512-15,0 0 0 0,0 0 480 0,0 0 0 16,0 9 0-16,-1 1 0 0,-2 3-32 0,-2 5-16 16,-2 1 0-16,-3 5 0 0,-2 5 112 0,-1 6 32 15,-2 0 0-15,0 1 0 0,-2 1 48 0,3 2 16 16,2 6 0-16,0-3 0 0,2 1-208 0,4 0-48 15,1-2 0-15,2-3 0 0,3-1-240 0,3-3-144 16,2 0 160-16,2-2-160 0,2-1 128 0,1-5-128 16,2 1 0-16,-2-4 144 0,1 0-400 0,0-4-96 0,-2-3-16 15</inkml:trace>
  <inkml:trace contextRef="#ctx0" brushRef="#br1" timeOffset="52389.66">31784 6974 33167 0,'11'-3'2944'16,"4"1"-2352"-16,5-3-464 0,6 3-128 0,4 5 304 0,3-1 32 15,5 1 16-15,-1 1 0 0,3-3 240 0,-1 0 48 16,0-1 16-16,0 0 0 0,-3 0-464 0,-8 0-192 16,0 0 128-16,0 0-128 0,-2 0-128 0,-3 0-128 15,-3-1 0-15</inkml:trace>
  <inkml:trace contextRef="#ctx0" brushRef="#br1" timeOffset="63482.84">21834 16579 6447 0,'0'0'272'0,"0"0"80"0,0 0-352 0,0 0 0 0,0 0 0 0,-6 4 0 16,6-4 3232-16,-7 3 576 0,7-3 112 0,0 0 32 15,-6 3-2080-15,6-3-400 0,-5 7-96 0,5-7-16 16,0 0-304-16,0 0-64 0,0 4-16 0,0-4 0 16,0 0 112-16,9 2 0 0,4 1 16 0,3-1 0 15,6 2-144-15,3-3-16 0,3-2-16 0,3 1 0 16,0 1-416-16,2 1-96 0,2-1-16 0,-3-1 0 15,2 0-112-15,0 0-32 0,0 0 0 0,0 0 0 0,-4 0-64 0,-2 0-32 16,-1 0 0-16,-2 1 0 0,-1 2-160 0,-1-1 128 16,-3-3-128-16,-2 2 128 15,-2 0-1024-15,-5 1-192 0,-2 3-64 0,-9-5-9872 16,0 0-1984-16</inkml:trace>
  <inkml:trace contextRef="#ctx0" brushRef="#br1" timeOffset="63663.41">21810 16938 31439 0,'0'0'1392'0,"0"0"288"0,9 3-1344 0,2 0-336 15,3 0 0-15,5 2 0 0,3-2 1184 0,-2 0 160 16,7 1 48-16,5 1 0 0,1-4-352 0,5 0-64 16,1-1-16-16,3 0 0 0,3-1-432 0,-1 0-80 15,-2-3-32-15,0 3 0 0,0 0-416 0,-1-1 128 16,-1 1-128-16,-1 1 0 15,-5 0-3456-15,-1-1-768 0</inkml:trace>
  <inkml:trace contextRef="#ctx0" brushRef="#br1" timeOffset="65788.67">23504 16830 12543 0,'0'0'560'0,"0"0"112"16,0 0-544-16,-5 9-128 0,3 1 0 0,2-10 0 15,0 0 1200-15,-4 11 208 0,-2-2 32 0,0 0 16 16,6-9-112-16,0 0-32 0,-3 6 0 0,3-6 0 16,0 0-80-16,0 0-16 0,0 0 0 0,0 0 0 0,0 0 0 0,0 0 0 15,10-6 0-15,1-4 0 0,3-4-96 0,2-3-32 16,0-3 0-16,2-3 0 0,2-1-352 0,6-5-80 15,-4 1-16-15,5-4 0 0,2-6-192 0,2-4-32 16,1-3-16-16,1-3 0 0,0-5-64 0,4-1-16 16,1-4 0-16,2-4 0 0,4 3-112 0,-2-3-16 15,-6-1-16-15,4 5 0 0,-2-2-176 0,0 4 0 16,-1 2 0-16,-1 4 128 0,-3 6-128 0,-4 2 0 16,1 2 0-16,-2 6 128 0,-1 3-128 0,-2 1 0 15,0 7 144-15,-4 3-144 0,-2 2 0 0,-2 3 0 16,-4 1 0-16,-1 4 0 0,1 3 0 0,-3 3 0 15,-2-3 0-15,-8 7 0 0,9-4 0 0,-9 4 0 16,9-1 0-16,-9 1 0 0,10 0 0 0,-10 0 0 16,10 5 0-16,0 1 0 0,-2-1 0 0,1 3 0 15,-9-8 0-15,8 15 0 0,1 2 0 0,-1 2 0 0,0 0 0 0,1 2-128 16,-2 0 128-16,1 3 0 0,-3 5 0 0,1 0 0 16,-2 2 0-16,0 3 0 0,-4 4 0 0,-1 4 128 15,-3 3-128-15,0-3 0 0,-1 2 0 16,-1 2 0-16,-2 3 0 0,-1 2 144 0,-1-2-144 0,-2-2 0 15,-2 1 192-15,0 3-64 0,0-5 0 0,-1-1-128 16,0-3 256-16,0 0-64 0,1-2-16 0,1-4 0 16,2-3-176-16,2-6 0 0,0 0 0 0,2-4 0 15,2 1 0-15,2-2 0 0,-3-5 0 0,3-1 0 0,3-2 128 16,-3-2 0-16,2-3 0 0,1-9 0 0,0 0-128 0,0 0-224 16,0 0 48-16,0 0 16 15,0 0-288-15,6-6-48 0,1-3-16 0,-2-3 0 16,0-3-2128-16,-3 0-432 0,1-3-96 0,-5 2-11600 15</inkml:trace>
  <inkml:trace contextRef="#ctx0" brushRef="#br1" timeOffset="66005.08">23948 16428 29487 0,'-10'-11'1296'0,"10"11"288"0,0 0-1264 0,2-11-320 16,6 1 0-16,3 0 0 0,7 4 1040 0,8-2 160 15,4 4 16-15,7 0 16 0,5-3-144 0,2 0-16 16,5 4-16-16,0-5 0 0,1 2-240 0,2 1-48 16,0-3-16-16,0 3 0 0,0 1-288 0,-6 3-48 15,-8-2-16-15,-3 2 0 0,-5-3-400 0,-4 3 128 0,-6 0-128 0,-2-1 0 16,-4 1 0-16,-3 0-176 16,-1 1 16-16,-10 0 0 15,0 0-2032-15,0 0-416 0,0 0-80 0</inkml:trace>
  <inkml:trace contextRef="#ctx0" brushRef="#br1" timeOffset="66716.77">25667 15739 4607 0,'3'-2'400'0,"1"-5"-400"15,0 2 0-15,1 1 0 0,-1-2 3392 0,1 0 608 16,0 2 112-16,0 0 32 0,-5 4-1968 0,5-4-400 16,-5 4-80-16,0 0-16 0,0 0-320 0,0 0-64 15,0 0-16-15,5 5 0 0,-5-5-256 0,3 9-48 16,-2 3-16-16,-2 4 0 0,-3 2-224 0,0 1-48 16,-1 4-16-16,-1 3 0 0,-1 1-160 0,-1 4-16 15,1 0-16-15,-2-1 0 0,-1 4-240 0,1-1-48 16,0 0-16-16,0 0 0 0,1-5-176 0,-1 1 0 15,0 2 0-15,1-4 0 0,0-1 0 0,1-3 0 16,-1 0 0-16,1 0 0 0,0-3 0 0,1-1-224 16,0-3 32-16,0-4 0 15,0 0-1920-15,0-3-384 0,-2-3-80 0</inkml:trace>
  <inkml:trace contextRef="#ctx0" brushRef="#br1" timeOffset="66885.88">25314 16145 24879 0,'4'-6'2208'0,"3"3"-1760"0,3 0-448 0,1-1 0 16,3 2 944-16,0-1 96 0,4 2 32 0,5 0 0 16,2 2-32-16,6 3 0 0,2-3 0 0,2 0 0 15,2 1-144-15,1-1-48 0,-1-1 0 0,0 0 0 16,0-1-400-16,0-1-64 0,-2 1-32 0,-1 1 0 0,-4 0-352 0,-7 0 0 16,-5 0 0-16,-2-1-10944 15,-2 1-2096-15</inkml:trace>
  <inkml:trace contextRef="#ctx0" brushRef="#br1" timeOffset="74959.96">28903 8453 6447 0,'0'0'576'0,"0"0"-576"15,5-6 0-15,0 1 0 0,0-3 1200 0,0 3 128 16,2 1 16-16,-1-3 16 0,-2-1-192 0,1-1-32 16,-5 9-16-16,4-7 0 0,1 0-32 0,-4 0 0 15,0 1 0-15,0 1 0 0,-1 5-80 0,0 0-32 16,0 0 0-16,0 0 0 0,-6 0-272 0,0 4-48 15,-2 0-16-15,1 5 0 0,-4-1-80 0,1 4-32 16,1 1 0-16,-2 2 0 0,-1 2-32 0,2 1-16 0,0 2 0 0,0 3 0 16,-2-2-64-16,2 1-16 0,1 1 0 15,2 0 0-15,2-3-96 0,0-1-32 0,1-1 0 0,3 0 0 16,-2-2-16-16,6-1-16 0,-1-2 0 0,3 0 0 16,3 0 16-16,1-6 0 0,0 2 0 0,1-4 0 15,1 0 48-15,2-1 16 0,0 0 0 0,1-4 0 16,1 1-96-16,1-2-16 0,1-3 0 0,1 0 0 15,-3-1-208-15,1 0 144 0,2-2-144 0,0 1 128 0,-1-2-128 16,0 1 0-16,2 1 144 0,1-2-144 16,-1 3 0-16,1 1 0 0,2 0 0 0,2-1 128 0,2 0-128 0,5 2 0 15,2-4 0-15,0 5 0 0,0 0 0 0,3 0 0 16,0-1 0-16,3 1 0 0,0 2 0 0,3 0 0 16,0-2 0-16,1 2 0 0,-1 0 0 0,0 0 0 15,0 2 0-15,-3-1 0 0,-3-1 0 0,-3 0 0 16,0 0 0-16,-2 1 0 0,-2 2 0 0,-1-1 0 15,-2 0 0-15,-1 3 0 0,-3-1 0 0,-2-2 0 16,-4-1 0-16,-1 3 0 0,-1-1 0 0,-1 2 0 16,-3-1 0-16,-1-3 0 0,-1 0 0 0,-8-1 0 15,7 3 0-15,-7-3 0 0,0 0 0 0,7 3 0 16,-7-3 0-16,5 7 128 0,-5-7-128 0,0 0 0 16,0 0 0-16,0 0 128 0,0 0-128 0,0 0 128 15,0 0-128-15,0 0 128 0,0 6-128 0,0-6 128 16,0 0-128-16,0 0 128 0,0 0-128 0,0 0 128 15,0 0-128-15,0 0 128 0,0 0 80 0,0 0 32 0,0 0 0 0,0 0 0 16,0 0 80-16,1-5 0 16,0-3 16-16,1 1 0 0,-2-5-64 0,0 1-16 0,2-3 0 15,-1-4 0-15,1-1-80 0,-2-1-32 0,0-3 0 16,1-1 0-16,1 0-144 0,1-2 128 0,-2 3-128 0,2 3 128 16,-1 0-128-16,1 2 0 15,-2 0 0-15,0 3 0 0,1 1 0 0,-1 5 0 0,-1-3 144 16,0 6-144-16,0 6 0 0,0 0 0 0,0 0 0 0,0 0 128 15,0 0-128-15,0 0 0 0,0 0 0 0,0 0 0 16,-3 6 0-16,2 3-160 0,0 2 160 0,-2 3-208 16,3 2-2096-16,-1 2-400 15,1 2-96-15</inkml:trace>
  <inkml:trace contextRef="#ctx0" brushRef="#br1" timeOffset="76601.82">21200 6050 6447 0,'0'0'272'0,"0"0"80"0,-4 14-352 16,-1-5 0-16,5-9 0 0,-6 12 0 0,-2-3 1136 16,0 0 144-16,1-3 48 0,0 2 0 0,1-3-544 0,6-5-96 15,-6 6-32-15,6-6 0 0,0 0 16 0,0 0 0 16,0 0 0-16,0 0 0 0,0 0 96 0,0 0 0 15,0 0 16-15,2-10 0 0,3-4-272 0,4-1-64 16,1-1-16-16,2-4 0 0,-1 0-96 0,2 1-16 16,1-3 0-16,2 0 0 0,2 0-32 0,0 0-16 15,0 1 0-15,0-1 0 0,1-1-16 0,1-1 0 16,2-3 0-16,-1-1 0 0,1-1-64 0,1 1-32 16,0-2 0-16,2-1 0 0,0-2-160 0,1 1 128 15,1 1-128-15,-2-2 128 0,-1 0-128 0,0-3 128 16,-1-1-128-16,-1 2 128 0,-4 0-128 0,-1 1 0 15,1-3 0-15,-3 5 128 0,1 4-128 0,-1 0 128 16,-1 3-128-16,-1 2 128 0,-3 1 32 0,0 5 0 16,-2 3 0-16,-3 3 0 0,2 3 48 0,-2-3 16 15,-1 5 0-15,0-3 0 0,0 4-96 0,-2 0 0 16,-2 5-128-16,0 0 192 0,0 0-192 0,0 0 0 0,0 0 0 16,0 0 0-16,0 0 0 0,0 0 0 0,0 0 0 0,0 0 0 15,3 9 0-15,-1 5 0 0,0-1 0 16,-1-1 0-16,0 4 0 0,3-1 0 0,-1 1 0 15,-1 3 0-15,-1 2 0 0,3 5 0 0,0 4 0 0,1 0 0 16,0 2 0-16,-1 1 0 0,0 0 0 0,2 0-160 16,1 0 160-16,0 1 0 0,-3 1 128 0,2-1-128 0,2 2 176 0,-2-3-48 15,-1-3 0-15,2 1 0 16,0 3 0-16,0-1 0 0,-3 0 0 0,-1-5 0 16,1-1 0-16,-1-3-128 0,-1 3 192 0,0-4-64 0,-1-2-128 0,-1-2 160 15,0-2-160-15,0-1 160 0,0 0-160 0,0-5 192 16,0-11-192-16,0 0 192 0,2 9-64 0,-2-9-128 15,0 0 192-15,5 11-64 0,-5-11 0 0,0 0 0 16,0 0 0-16,0 0 0 0,13-7-128 0,-6 0-192 16,-1-3 32-16,-1 3 16 15,-1-6-1008-15,-2 3-192 0,0-3-32 0,-2 3-10080 0</inkml:trace>
  <inkml:trace contextRef="#ctx0" brushRef="#br1" timeOffset="76860.08">21575 5759 4607 0,'0'0'192'0,"0"0"64"0,-4-11-256 0,4 11 0 15,0 0 0-15,6-5 0 0,1-5 1952 0,3 4 352 0,4-4 64 0,0 3 0 16,4-2-1456-16,3 1-288 0,1-3-64 0,3 2-16 15,2-3-32-15,2 2 0 0,2-2 0 0,-1 2 0 16,-1 1-80-16,-1 0-32 0,-2 2 0 0,-2 3 0 16,-5-3-208-16,-4 4-64 0,-3 1 0 0,-12 2 0 15,10-2-128-15,-10 2 0 0,0 0 0 0,0 0-8384 16</inkml:trace>
  <inkml:trace contextRef="#ctx0" brushRef="#br1" timeOffset="77235.84">22373 4855 8287 0,'0'0'736'0,"0"0"-592"16,0 13-144-16,-2-3 0 0,-1 1 512 0,0 3 80 16,0 4 16-16,-4 1 0 0,2 0 144 0,-4 12 16 15,2-6 16-15,-1 3 0 0,0-4-112 0,0 2-32 16,-1-1 0-16,1-1 0 0,0 2-128 0,2-2-16 0,0-1-16 0,1-1 0 15,-1 1-160-15,4-4-16 0,-1-1-16 0,1 0 0 16,-2-1-160-16,0-5-128 0,2 2 144 0,0-4-144 16,1-3 0-16,1-7 128 0,0 0-128 0,0 0 0 15,0 0-144-15,0 0-80 0,0 0-16 0,0 0 0 16</inkml:trace>
  <inkml:trace contextRef="#ctx0" brushRef="#br1" timeOffset="77618.85">22668 4899 6447 0,'0'0'272'0,"0"0"80"0,0 0-352 0,0 0 0 16,0 0 0-16,0 0 0 0,0 0 1088 0,0 0 160 15,0 0 32-15,0 0 0 0,0 9-752 0,-1 4-144 16,-3-2-16-16,0 3-16 0,-1 2 160 0,-3 0 48 15,-1 2 0-15,-7 4 0 0,-2-2 224 0,-1 0 48 16,-1 2 16-16,3-9 0 0,-2 2-16 0,-4-1 0 16,-3 0 0-16,-2 0 0 0,-2 0-192 0,4 0-32 15,-1 0-16-15,4-2 0 0,3 0-192 0,3 1-32 16,3-1-16-16,-1 1 0 0,5-3-128 0,3-1-32 16,7-9 0-16,-1 10 0 0,1-10-64 0,8 12-128 15,3-5 176-15,6 3-176 0,3-2 320 0,6 2-32 0,3-1-16 0,5 4 0 16,4 0 48-16,0-2 16 0,-1 3 0 15,0-1 0-15,-1-4-144 0,-2 1-16 0,-1-4-16 16,-9-1 0-16,-1 0-160 0,-1-1 160 0,-2-1-160 0,0 0 160 16,-2 3-32-16,-3-1-128 0,-1 0 192 0,-2 0-64 15,-5 0 16-15,0-1 0 0,-7-4 0 0,2 7-8608 16,-4 2-1728-16</inkml:trace>
  <inkml:trace contextRef="#ctx0" brushRef="#br1" timeOffset="80122.89">29699 15395 1839 0,'0'0'160'0,"0"0"-160"0,0 0 0 0,0 0 0 16,0 0 3808-16,0 0 736 0,0 0 128 0,0 0 48 16,0 0-2480-16,0 0-512 0,0 0-80 0,-2-7-32 15,-3 2-592-15,-2 4-128 0,-1 0-32 0,-3-1 0 16,-6 1-416-16,-1 0-96 0,-1 2-16 0,-4-1 0 16,-2 1 208-16,-3 2 32 0,-3-2 16 0,-16 4 0 15,0 2 112-15,-1-2 32 0,-3 2 0 0,16 0 0 16,-2-4-288-16,-4 4-64 0,-1 3-16 0,0-2 0 0,0 2-48 15,1-3-16-15,3 4 0 0,3-5 0 0,2 2-80 0,-11 0-16 16,6 3 0-16,8-4 0 0,3 0-80 16,7 0 0-16,2-3-128 0,4 2 192 0,3 2-16 0,4-4-16 15,7-4 0-15,0 0 0 0,-2 15 32 0,4-6 16 16,3 0 0-16,4 0 0 0,4 2-208 0,6 1 0 16,3-3 128-16,2 2-128 0,5-3 0 0,0 3 176 15,2 1-176-15,1-2 160 0,-2 2-160 0,2 1 0 16,-2-3 0-16,1 4 0 0,-1 3 0 0,-2-3 128 15,-2-2-128-15,-1 2 0 0,1 0 0 0,-2 3 0 16,-1-3 128-16,-3 0-128 0,-2 1 0 0,-3-1 0 16,-2 0 0-16,-4-4 128 0,-2 4-128 0,-2 0 0 15,-2-2 0-15,-3-1 0 0,-3 2 128 0,-2 2-128 16,-2-3 128-16,-5 0-128 0,-3 2 176 0,-3 3-48 16,-4-1-128-16,1 3 192 0,-6-1 0 0,0 0 0 15,-2-2 0-15,-1 4 0 0,-3 0 0 0,-2 4-16 16,0-1 0-16,-3 1 0 0,-2 0-48 0,-3 5-128 15,-4-2 192-15,-1 2-64 0,-2 1-128 0,2-2 160 16,-2 2-160-16,1 3 160 0,-3 3-160 0,-2 2 0 16,2-3 0-16,-1 0 0 0,-5-2 0 0,5-3 128 0,4-2-128 15,4-1 128-15,3 1 0 0,4-3 0 0,4 1 0 0,3-5 0 16,3 2 48-16,5-1 0 0,2-2 0 0,3-2 0 16,1-4-48-16,5 0 0 0,1-1 0 0,5 1 0 15,1-3-128-15,2 1 192 0,2-1-192 0,1-11 192 16,5 10-192-16,0 2 0 0,6-6 0 0,-1 3 0 15,4-4 0-15,3 1 0 0,5 1 128 0,5-4-128 16,3 1 0-16,3 0 0 0,4 1 0 0,3-1 128 0,3 0-128 0,4 0 0 16,4 1 0-16,2-2 0 0,0 1 0 0,2-1 128 15,4-1-128-15,0 3 128 0,1-1 96 0,4 1 16 16,2 4 0-16,-1-2 0 0,-3-7 80 0,-1 3 0 16,-4 1 16-16,-1 3 0 0,-3-4 0 0,-2 0 0 15,-2-1 0-15,-2 4 0 0,-4-1-16 0,-8-3-16 16,-5-2 0-16,-6 3 0 0,-1-2-48 0,-4 2-16 15,-5-1 0-15,-2-2 0 0,-1 0-112 0,-11 0 0 16,0 0-128-16,0 0 192 0,0 0-192 0,0 0 128 16,8-2-128-16,-8 2 0 0,0 0 0 0,0 0 0 15,0 0 0-15,-6-4 0 16,-4 0-688-16,0 0-176 0,-2-2-32 0,1 1-16 16,-6-2-1632-16,-2-5-320 0,-5 0-64 0</inkml:trace>
  <inkml:trace contextRef="#ctx0" brushRef="#br1" timeOffset="81416.58">29917 15803 12959 0,'0'0'576'0,"0"0"112"0,0 0-560 0,0 0-128 0,0 0 0 0,0 8 0 16,0-8 736-16,0 0 112 0,0 0 32 0,0 7 0 15,0-7-48-15,-2 9 0 0,2-9 0 0,-2 5 0 0,0 5 64 16,1-4 16-16,1-6 0 0,0 0 0 0,-2 8-16 0,2-8-16 16,0 0 0-16,0 0 0 0,0 0 16 0,-2 9 0 15,2-9 0-15,0 0 0 0,0 0-128 0,0 0-32 16,0 0 0-16,0 0 0 0,0 0-96 0,7 2 0 16,1 1-16-16,1-4 0 0,1-3 16 0,2-2 0 15,0-6 0-15,2 1 0 0,0-2-128 0,0-2-32 16,1-2 0-16,2-2 0 0,1-1-96 0,1-4-32 15,1-1 0-15,3-3 0 0,1 3-64 0,2-5-16 16,0-2 0-16,1 3 0 0,3-2-128 0,0 1-16 16,-2-1-128-16,-2-1 192 0,-1 3-192 0,-4 2 0 0,-2 2 128 15,-1 3-128-15,-3 1 0 0,-1 3 0 16,-1 4 0-16,-2 4 0 0,0-2 0 0,-4 2 0 16,1 4 0-16,-2 3 0 0,-6 3 0 0,0 0 0 15,0 0 0-15,4 7 0 0,1 4 0 0,-2 3 0 16,-2 3 0-16,-1 2 0 0,-1 2 0 0,1 3 0 15,-3 4 0-15,1 0 0 0,-1 3 0 0,0 2 0 0,1 2 0 0,-1-2 0 16,2-2 0-16,0 3 0 16,-2 1 0-16,1-2 0 0,-1-2 0 0,3 3 144 0,-1-4-144 15,0 1 192-15,1-2-192 0,1-4 0 0,0 2 144 16,-1-3-144-16,3-2 0 0,-1-3 144 0,2-4-144 0,0-1 0 16,0 0 128-16,0-5-128 0,1 0 0 0,0-5 0 15,-5-4 0-15,0 0-144 0,7 0-16 0,-7 0 0 16,5-4-1696-1,0-5-320-15,-1 0-80 0,-4-5-13552 0</inkml:trace>
  <inkml:trace contextRef="#ctx0" brushRef="#br1" timeOffset="81610.94">30132 15743 8287 0,'0'0'736'0,"0"0"-592"15,0 0-144-15,15-4 0 0,-2-2 4736 0,-2 1 928 16,3 2 176-16,4 2 48 0,5 0-3792 0,2-1-752 15,5 1-160-15,2-2-32 0,1 2-448 0,0 0-112 16,-5-2-16-16,-2 1 0 0,1-1-352 0,-4 1-80 16,-4 2-16-16,-3-2 0 0,-2-1-128 0,-1-2-176 15,-3 2 48-15,-1 0 0 16,-2 1-2224-16,-1-1-432 0</inkml:trace>
  <inkml:trace contextRef="#ctx0" brushRef="#br1" timeOffset="81946.24">31064 14840 16575 0,'0'-12'736'0,"0"8"160"0,0-5-720 0,0 4-176 0,0 0 0 0,0 5 0 16,0 0 1728-16,0 0 304 0,0 0 64 0,0 0 16 16,0 0-864-16,0 0-160 0,-4 6-48 0,0 6 0 0,-1-2-80 0,0 5-32 15,-1 3 0-15,-1 1 0 0,0 0 32 0,3 1 0 16,-1 3 0-16,1 0 0 0,-1 0-432 0,1 4-80 16,-1-4 0-16,1-3-16 0,-1-1-288 0,1-1-144 15,0-1 160-15,-1 1-160 0,0-1 128 0,1-1-128 16,1 0 0-16,-1-6 144 0,1 1-144 0,-1 1 0 15,3-6 0-15,1-6 0 16,0 0-1296-16,0 0-240 0,0 0-64 0,0 0-13104 0</inkml:trace>
  <inkml:trace contextRef="#ctx0" brushRef="#br1" timeOffset="82321.11">31392 14755 11055 0,'0'0'976'0,"0"0"-784"16,0 0-192-16,0 0 0 0,0 0 2480 0,0 0 448 16,-2 5 80-16,0 4 32 0,-1-2-1584 0,-3 3-320 0,0-1-64 0,-2 2-16 15,-2 1-192-15,-2 0-32 0,-2 1-16 0,3 1 0 16,-4-4 224-16,-1 3 48 0,1-3 16 0,-1 1 0 15,-3 2-240-15,0-3-48 0,-1 2-16 0,1 0 0 16,0-1-256-16,0 0-48 0,1-1-16 0,2 0 0 16,-1 1-160-16,2-3-16 0,1 3-16 0,3-2 0 0,1 2-64 15,2-2-16-15,2 1 0 0,1-1 0 0,2 1-48 16,4 3-16-16,3-4 0 0,2 3 0 0,3-1-16 0,3 1 0 16,-1 2 0-16,7 0 0 0,0-4 64 0,2 2 0 15,0 1 0-15,2-3 0 0,-2 1-192 16,3-2 160-16,-2 1-160 0,2-2 160 0,-4 1-160 0,-2-3 0 15,-1 2 0-15,-4-3 128 16,-1-3-960-16,-4 1-208 0,-7-3-48 0,0 0-16128 0</inkml:trace>
  <inkml:trace contextRef="#ctx0" brushRef="#br1" timeOffset="82902.05">31717 15323 13823 0,'0'0'608'0,"1"-5"128"0,-1 5-592 0,0-6-144 15,-1 1 0-15,0-1 0 0,1 6 1936 0,0 0 368 16,0 0 64-16,-5-3 0 0,1 0-1072 0,4 3-208 16,-9 6-64-16,0 2 0 0,-1 1-208 0,0 5-48 15,0 4-16-15,-1 2 0 0,1 7 128 0,1-1 16 16,0 4 16-16,2 2 0 0,-2 0-176 0,1 3-32 15,2 0-16-15,-2-1 0 0,1-2-320 0,0 1-64 0,1 1-16 0,0-1 0 16,-1-4-96-16,2 0-32 16,0 1 0-16,1-5 0 0,1-1-160 0,0 0 128 15,0-4-128-15,3-3 128 0,3-1-128 0,0-4 0 0,-1 1 144 16,2 0-144-16,0-7 0 0,-4-6 0 0,2 9 0 0,-2-9 0 31,0 0-944-31,8-4-256 0,-2-1-48 0,-2 1-8832 0,1-5-1760 0</inkml:trace>
  <inkml:trace contextRef="#ctx0" brushRef="#br1" timeOffset="83071.46">31375 15689 23951 0,'0'0'2128'0,"7"-5"-1696"0,1-4-432 0,5 3 0 0,1 1 912 0,3-1 112 15,0 1 0-15,6 1 16 0,3 0 368 0,3-1 80 16,3 1 16-16,0 2 0 0,-1-1-960 0,1-1-192 15,-1 0-32-15,-3 2-16 0,-3-1-304 0,-3 1-144 16,-5-1 16-16</inkml:trace>
  <inkml:trace contextRef="#ctx0" brushRef="#br1" timeOffset="83424.06">32237 14811 21183 0,'0'0'1888'0,"0"0"-1504"0,0 0-384 0,0 0 0 0,0 0 304 0,0 0-16 0,0 0 0 0,0 0 0 15,-3 12 944-15,1-1 192 0,-2 6 48 0,2 3 0 16,-6 3-560-16,0 0-96 0,-2 3-32 0,0 5 0 16,-4 2-464-16,1-1-80 0,-1-2-32 0,-1 2 0 0,4 1-208 0,0 0 0 15,1-1 0-15,3-4 0 16,2-2-320-16,2-3-128 0,3-1 0 0,3-2-16 15,2-4-2368-15,2-4-480 0</inkml:trace>
  <inkml:trace contextRef="#ctx0" brushRef="#br1" timeOffset="83769.1">32498 15064 16575 0,'0'0'1472'0,"0"0"-1168"16,0 0-304-16,0 0 0 0,3 10 1200 0,1 0 176 0,-3 3 32 0,-1 1 16 15,-1-2-448-15,-1 2-80 16,-2 1-32-16,-1 0 0 0,-3-2-80 0,-1-3-16 16,-2 1 0-16,-3-2 0 0,-1 1 208 0,-5-1 48 0,-2 0 0 0,3-4 0 15,-3 3-128-15,-1-2 0 0,-1 3-16 0,0 0 0 16,0 0-240-16,2 0-32 0,2 0-16 0,-3 1 0 15,4 0-208-15,5-4-32 0,5 0-16 0,4 5 0 16,3-2-128-16,2-9-16 0,7 10-16 0,6 2 0 16,2-5 192-16,0 0 32 15,5 0 16-15,5-2 0 0,1-1-112 0,5 4-32 0,-2-3 0 0,1 0 0 16,1 2-144-16,6 0-128 0,-5-1 192 0,-2 3-192 0,-3-5 0 16,-4 3 0-16,-5-1 0 0,-5-1 0 15,-1 0-2384-15,-6 2-544 16</inkml:trace>
  <inkml:trace contextRef="#ctx0" brushRef="#br1" timeOffset="84272.07">29979 16478 13823 0,'0'0'608'0,"0"0"128"0,8-3-592 0,2 0-144 0,2 0 0 0,2-2 0 0,2 1 2144 0,8-1 400 16,6 1 80-16,6-3 0 0,8 1-960 15,8 2-208-15,9-3-48 0,5 3 0 0,4 0-352 0,5 2-80 16,4-1-16-16,10 2 0 16,7-3-176-16,5 1-32 0,0 2-16 0,2 1 0 0,2 1-128 0,-3 3-32 15,-1 0 0-15,-8 0 0 0,-8 0-240 0,-10 1-48 16,-12 1-16-16,-22-2 0 0,-3-3-144 0,-3 3-128 16,-6 0 144-16,4 1-144 15,-10-3-880-15,-12-2-272 0,-11 0-48 0,0 0-16 0</inkml:trace>
  <inkml:trace contextRef="#ctx0" brushRef="#br1" timeOffset="84680.97">30724 16868 27647 0,'0'0'1216'0,"0"0"256"0,-3-13-1168 0,-1 5-304 0,4 8 0 0,0 0 0 0,0 0 528 0,0 0 48 15,-10 4 16-15,1 8 0 0,-3-1 320 0,3 7 64 16,-1 1 16-16,0 4 0 0,0 1-224 0,-2 5-32 16,0-1-16-16,0 4 0 0,1 1 16 0,-1 3 0 15,0-6 0-15,1 1 0 0,1 2-416 0,1-2-64 16,0-1-32-16,2-5 0 0,-1 1-224 0,2-1 176 16,1-3-176-16,1-2 160 0,1-2-160 0,3-3 0 15,2-1 0-15,-2-14 0 16,6 6-1376-16,-6-6-256 0,12-1-48 0,-1-4-9040 15,0-8-1808-15</inkml:trace>
  <inkml:trace contextRef="#ctx0" brushRef="#br1" timeOffset="85011.97">31235 16767 23951 0,'0'0'2128'0,"0"0"-1696"0,0 0-432 0,0 0 0 15,-10 8 896-15,1-2 80 0,-1 6 32 0,0-2 0 16,0 3 16-16,-2 2 16 0,1 3 0 0,-3 2 0 16,-3-2-528-16,2 0-128 0,-5-1 0 0,-1 1-16 15,-1 0 0-15,-1-1 0 0,0-1 0 0,0-2 0 16,-1-4-16-16,-2 3 0 0,-2 2 0 0,2-5 0 16,0 1-32-16,3 0 0 0,2-3 0 0,3 2 0 15,4-5-48-15,3 1-16 0,0 1 0 0,6-2 0 0,5-5 0 16,0 0-16-16,0 0 0 0,5 9 0 0,6-1 64 0,1 1 16 15,4 0 0-15,4 0 0 0,4 0-80 16,3 0-16-16,1 1 0 0,1 2 0 0,-2-4-96 0,-1 4 0 16,1-2-128-16,-3 3 192 0,-4 2-192 0,-2-2 144 15,-2-3-144-15,-6 3 128 0,-1-1-128 0,-3 0 160 16,-1 0-160-16,-2 4 160 0,-1-2-160 0,-1-3 0 16,-1 1 0-16,0-12 0 15,0 0-1792-15,0 0-432 0,0 0-80 0</inkml:trace>
  <inkml:trace contextRef="#ctx0" brushRef="#br1" timeOffset="85288.26">31727 16640 34095 0,'0'0'3024'0,"0"0"-2416"0,0 0-480 0,-6 8-128 16,-2-3 0-16,-1 6 176 0,0 1-176 0,1 7 192 16,-3 6 704-16,0 2 128 0,-3 6 48 0,0 4 0 15,0 2-432-15,1 5-96 0,1-4-16 0,3 2 0 16,-1 3-80-16,1-6-32 0,1-1 0 0,3 0 0 16,-3-2-224-16,2-1-64 0,-2 1 0 0,2-3 0 15,0-1-128-15,1-2 0 0,-1-2 0 0,1-1 0 16,0-3-1536-16,0-2-352 0,0-3-64 0</inkml:trace>
  <inkml:trace contextRef="#ctx0" brushRef="#br1" timeOffset="85470.66">31392 17768 36335 0,'0'0'1600'0,"0"0"352"0,0 0-1568 15,0 0-384-15,11 0 0 0,-1 0 0 0,-10 0 928 0,14-2 96 0,0 1 32 16,2-1 0-16,-2-1-336 0,1-2-64 0,-1-3-16 0,0 2 0 16,-2 1-640-16,1-1 0 0,-3 0 0 15,-10 6-12528-15,0 0-2512 0</inkml:trace>
  <inkml:trace contextRef="#ctx0" brushRef="#br1" timeOffset="86122.96">28099 17784 21183 0,'0'0'1888'0,"0"0"-1504"0,0 0-384 0,0 0 0 15,0 0 1056-15,0 0 144 0,0 0 16 0,6 21 16 16,-6 3 240-16,-3 1 32 0,-1 6 16 0,-2 0 0 15,-2-1-416-15,2 3-80 0,-4 1 0 0,2 2-16 16,-2-1-256-16,0 1-48 0,0-3-16 0,-1 2 0 0,3 0-432 0,0-4-64 16,-1-1-32-16,0-1 0 0,1-5-160 0,0 2 0 15,2-5 0-15,1-3 0 16,2-4-1360-16,-1-5-304 0,4-9-64 0,0 0-13328 16</inkml:trace>
  <inkml:trace contextRef="#ctx0" brushRef="#br1" timeOffset="86487.77">28622 17801 23951 0,'0'0'2128'0,"0"0"-1696"16,0 0-432-16,0 0 0 0,-8 6 928 0,2 2 96 15,1 4 32-15,-2 0 0 0,-3 1-96 0,0 2 0 0,-1-1-16 0,-2 2 0 16,0 2-432-16,-3-1-96 0,1-5-16 0,-3 4 0 15,-3 0 64-15,2-1 16 16,-2 1 0-16,-1-5 0 0,0 3-80 0,1-1-16 16,-1-8 0-16,-1 5 0 0,-2-4-128 0,1 5-48 0,0-6 0 0,1 0 0 15,0-1-80-15,1 1-128 0,1-3 176 16,2-1-176-16,1 1 192 0,4-1-64 0,4 0 0 0,10-1-128 16,-9 4 224-16,9-4-64 0,0 0-16 0,0 0 0 15,4 10-16-15,4 4 0 0,6-4 0 0,2 2 0 16,4 1 48-16,2-1 0 0,4 2 0 0,1 3 0 15,0-1-48-15,-1 2 0 0,2 0 0 0,-2 0 0 0,-1-2-128 16,1 3 160-16,-3-2-160 0,-2-1 160 16,-2-2-160-16,-1 0 0 0,-3 1 0 0,-1-2 0 0,-2 0 0 0,-2-5-192 15,-4-2 0-15,-6-6-11440 16,0 0-2288-16</inkml:trace>
  <inkml:trace contextRef="#ctx0" brushRef="#br1" timeOffset="86744.41">28941 18088 18431 0,'0'0'1632'0,"0"0"-1312"15,0 0-320-15,0 0 0 0,0 0 1472 0,0 0 208 16,9 10 48-16,-2-5 16 0,-7-5-128 0,14 5-16 15,-3 0-16-15,1-1 0 0,0-3-544 0,2-1-96 16,0-1-32-16,-3 1 0 0,2 3-304 0,1-3-64 16,0 0-16-16,0 0 0 0,-1-2-272 0,2 2-48 15,-2 0-16-15,-2 0 0 0,-1 0-192 0,-1 0 0 0,-9 0 0 16,0 0 0 0,0 0-2304-16,0 0-384 0</inkml:trace>
  <inkml:trace contextRef="#ctx0" brushRef="#br1" timeOffset="86906.08">28663 18384 24879 0,'0'0'2208'0,"0"0"-1760"0,7 4-448 0,5-2 0 0,3-2 912 0,4 3 112 15,5 1 0-15,4-4 16 0,3-4 112 0,3 3 0 16,3 1 16-16,0-3 0 16,-3-1-496-16,0-1-96 0,-1-1-32 0,-10 2 0 0,0 2-352 0,0-2-64 15,-1-1 0-15,-2 1-128 16,-2-1-1392-16,-2 2-384 0,-1-1-80 0</inkml:trace>
  <inkml:trace contextRef="#ctx0" brushRef="#br1" timeOffset="87116.37">29560 18115 29487 0,'0'0'2624'0,"0"0"-2112"16,-1 10-512-16,-3 4 0 0,-1 1 1600 0,-2 5 224 15,0 6 32-15,-1 1 16 0,-1 4-640 0,0 4-128 16,-1 0-16-16,0 2-16 0,-1 0-624 0,-1-1-112 16,2-2-16-16,1-1-16 0,0-6-176 0,3 2-128 15,2-2 192-15,0 8-192 0,3-7-128 0,0-8-144 0,-1-4-32 16,4-6-11808-16,-2-10-2368 16</inkml:trace>
  <inkml:trace contextRef="#ctx0" brushRef="#br1" timeOffset="88270.36">29456 14745 13183 0,'0'0'576'0,"0"0"128"0,0 0-560 0,0 0-144 0,0 0 0 0,0 0 0 0,0 0 1088 0,-9 3 176 15,0 0 32-15,1 3 16 0,1 0-352 0,-1 3-64 16,0-3 0-16,0 3-16 0,-3-1-48 0,0 4-16 15,-3 2 0-15,0-2 0 0,-3-1 128 0,1-2 16 16,-3 1 16-16,0 4 0 0,-2-4-96 0,1 2-32 16,-3-5 0-16,0 4 0 0,0-4-176 0,1 2-32 15,1-5-16-15,2 1 0 0,0 1-208 0,1-2-32 16,2-1-16-16,1-2 0 0,-2-2-64 0,2-2-16 16,3 2 0-16,0-3 0 0,-1-2-96 0,0-1-32 15,2-1 0-15,2-1 0 0,-3-2-32 0,4 3-128 16,1-5 192-16,2 4-64 0,1-2 0 0,2 0-128 15,-1 4 192-15,3 0-64 0,3-1-128 0,-3 8 128 16,5-8-128-16,-5 8 128 0,6-10-128 0,3 3 128 16,1 0-128-16,2 0 128 0,2 4-128 0,-2-5 192 15,4 0-192-15,0 2 192 0,1-2-192 0,0 5 0 16,1 1 144-16,0-2-144 0,1-1 0 0,0 3 0 16,-1 1 0-16,0-2 0 0,1 0 0 0,0 1 0 15,0 1 0-15,0 1 128 0,0 0-128 0,1 0 0 0,-2-2 0 16,-1 2 0-16,1 3 0 0,-2 1 0 0,-2 2 0 15,-1 3 0-15,-3-3 0 0,3 6 0 0,-3-2 0 0,-1 4 0 16,0 0 0-16,0 0-128 0,-1-1 128 0,0 2 0 16,0 3 0-16,-1-2 0 0,1-1 0 0,0 1 0 15,-1-1 0-15,1-4 0 0,-1 1 0 0,1 1 0 16,0 2 0-16,2-3 0 0,-2 1 0 0,3 0 0 16,2-4 0-16,-1 4 0 0,0-6 0 0,2 3 128 15,4-5 0-15,-1 2 16 0,1-5 0 0,-4 0 0 0,3 0 96 16,2-2 16-16,1 0 0 0,2-2 0 0,-1 0-80 0,2 0-16 15,1-3 0-15,0 0 0 0,-2-1-160 0,-2-1 160 16,-2 1-160-16,0-3 160 0,-3 0-160 0,-2 0 128 16,-2 0-128-16,0-4 128 0,-2 6 32 0,-2-5 0 15,1 3 0-15,-2-3 0 0,-5 0 48 0,1 1 16 16,-2-5 0-16,-2 0 0 0,-1 1 32 0,-3-1 0 16,0 0 0-16,-1-1 0 0,-2 1-48 0,0 1 0 15,-3-2 0-15,0 2 0 0,-5 1-64 0,-1 2-16 16,-2 2 0-16,-3 0 0 0,-4 5 0 0,-12 0-128 15,1 4 192-15,0 3-64 0,1 2 16 0,-3 1 0 16,1 5 0-16,0-1 0 0,0 3-144 0,4 0 0 16,1 0 144-16,3 2-144 0,2 1 128 0,1-1-128 15,1-3 160-15,6 2-160 0,3 1 0 0,4-4 128 16,2 2-128-16,5-1 0 0,2-5 0 0,5-6 0 16,2 13 0-16,6-5 0 15,4 1-1168-15,8-4-176 0,5-1-48 0,5-2-11088 16,5-1-2240-16</inkml:trace>
  <inkml:trace contextRef="#ctx0" brushRef="#br1" timeOffset="91656.09">18572 6642 10079 0,'0'0'448'0,"0"0"80"15,0 0-528-15,0 0 0 0,0 0 0 0,0 0 0 0,3-8 752 0,-3 8 32 16,0 0 16-16,0 0 0 0,0 0-224 0,0 0-32 15,0 0-16-15,0 0 0 0,0 0-80 0,0 0 0 16,0 0-16-16,0 0 0 0,0 0-112 0,0 0-32 16,0 0 0-16,0 9 0 0,0-9 160 0,-1 16 48 15,1-4 0-15,0 0 0 0,-2 0-112 0,2 4-32 16,2 1 0-16,0 2 0 0,1 4 48 0,1 2 16 16,-1-3 0-16,1 3 0 0,0 0-32 0,0-2 0 15,1-2 0-15,-1 1 0 0,5 1-80 0,1-3-32 16,0 1 0-16,1-2 0 0,1-2 64 0,3 0 16 15,0-2 0-15,3 1 0 0,2-2 48 0,0-1 16 0,1 1 0 16,1 0 0-16,1-1-160 0,-3 0-48 0,3 1 0 16,2-4 0-16,1 1-16 0,0 1 0 0,1-4 0 0,1 2 0 15,1-1-32-15,-1 1-16 0,0 0 0 0,0 1 0 16,0 2 16-16,0-1 0 0,-1 1 0 0,2 1 0 16,2-2-32-16,0-2 0 0,2 2 0 0,0-5 0 15,0 2 64-15,3-4 0 0,0-1 0 0,-1 0 0 16,0 3-192-16,-1-3 0 0,-4 0 144 0,2 1-144 15,-1 0 0-15,-3-1 0 0,0 2 0 0,0 2 128 16,0-4-128-16,0 2 128 0,-1 2-128 0,1-2 128 16,0 2-128-16,-1-3 0 0,0-4 0 0,1 3 0 15,4 0 0-15,-4 0 0 0,-2-2 0 0,1-1 0 16,-2 1 0-16,2-2 0 0,-2 1 0 0,5-1 0 16,-4 0 0-16,1 1 0 0,0 0 0 0,1 2 0 15,0 0 0-15,2-2 128 0,2-2-128 0,-2 1 0 0,-2 0 0 0,5-2 0 16,2 0 0-16,-1 0 128 0,2-1-128 15,-1 0 0-15,1 1 0 0,-2-2 128 0,-3 0-128 16,-1 1 0-16,-2 3 0 0,1 2 0 0,1 0 0 0,0 2 0 16,1 1 0-16,-1-2 0 0,1-1 0 0,-1 2 0 15,3 0 0-15,-1 2 0 0,-1-1 0 0,-2 5 0 16,-3-2 0-16,-1 3 0 0,-4-2 0 0,0 4 0 16,-2-1 0-16,0 0 0 0,0 2 0 0,-1 1 0 15,-2 1 0-15,-1-2 0 0,-1 0 0 0,2 1 0 16,-2-1 0-16,0 0 0 0,-2-3 0 0,2 1 0 15,-2-2 0-15,-1-4 0 0,1 2 0 0,-4 1 0 16,3-3 0-16,-2 4 0 0,-2-3 0 0,1 2 0 0,-8-9 0 16,10 6 128-16,-10-6-128 0,8 8 0 0,-8-8 0 0,10 8 128 15,-4-1-128-15,-6-7 0 0,9 9 128 0,0-4-128 16,-9-5 0-16,10 5 0 0,3 0 0 16,-1-1 128-16,2-2-128 0,3 0 0 0,1-4 128 0,1 1-128 15,-1 1 0-15,1-1 144 0,1-2-144 0,0 2 0 16,1 0 144-16,0-2-144 0,1 1 0 0,2-1 144 15,0-1-144-15,0 0 0 0,1-2 0 0,0 2 0 16,3 0 0-16,-1 2 0 0,-1-4 128 0,1 1-128 16,-3 1 0-16,2-1 0 0,-1-2 0 0,3 2 128 15,0 1-128-15,1 1 0 0,2-3 0 0,0 3 0 16,1-1 0-16,4 3 0 0,2-1 0 0,3 1 0 16,2 0 128-16,1-2-128 0,3 2 0 0,-1-3 128 15,1-1-128-15,-1-4 0 0,0 0 0 0,-2 0 0 16,-1 0 128-16,2-3-128 0,2 0 128 0,1-2-128 0,1-1 128 0,-2-3-128 15,-4 0 128-15,1-1-128 0,-1-2 192 0,-1-2-32 16,-2 0-16-16,-3 3 0 0,-4-2-16 16,-3 2-128-16,-2-3 192 0,-2 4-64 0,-2-2 64 0,-1 2 0 15,0-1 0-15,-2 0 0 0,-2-2 64 0,-1 2 0 16,-3 1 16-16,1 2 0 0,-2 4-32 0,-3 0-16 16,-1 0 0-16,-1 3 0 0,-1-2-48 0,-2 2-16 15,-1 0 0-15,-2-2 0 0,-2 4-160 0,0-3 192 16,-1 11-192-16,3-9 192 0,-6-2-48 0,1 3 0 15,2 8 0-15,0 0 0 0,-7-9 16 0,7 9 0 16,0 0 0-16,-6-5 0 0,6 5-160 0,0 0 0 16,0 0 0-16,0 0 0 0,0 0 0 0,0 0 0 15,0 0 0-15,0 0 0 0,0 0 0 0,0 0 0 0,0 0 0 0,0 0 0 16,-4 8 0-16,4-8 0 0,0 11 128 0,1-2-128 16,2 2-128-16,-2 1-64 0,0 0-16 0,-1 2 0 31,-1 0-1744-31,-1 5-352 0,-6 1-64 0</inkml:trace>
  <inkml:trace contextRef="#ctx0" brushRef="#br1" timeOffset="95771.23">27275 19401 4607 0,'0'0'400'0,"12"1"-400"0,0-1 0 0,3 2 0 16,4 1 1520-16,3 1 208 0,-1-1 64 0,5 2 0 15,2-3-912-15,3 1-176 0,4-1-48 0,4 4 0 16,6-1-144-16,4-2-48 0,5 2 0 0,1 2 0 15,4-5 112-15,1 2 0 0,-2-3 16 0,8 2 0 16,3 0 240-16,3-2 32 0,3 0 16 0,0 3 0 16,2 0-32-16,-4-3 0 0,2-1 0 0,2 0 0 0,0 0-96 15,1 1-32-15,-2-1 0 0,1 0 0 0,0-1-80 16,3 1 0-16,0-1-16 0,3-1 0 0,-1 1-48 0,1 0 0 16,-2 1 0-16,2 0 0 0,-1 0-288 0,2-1-64 15,-1-3-16-15,-2 3 0 0,-2 1 176 0,-1 2 48 16,-3 2 0-16,2-3 0 0,-1-2-64 0,-2 2-16 15,-4 3 0-15,-3-1 0 0,0 0-32 0,-4 4 0 16,-1-2 0-16,-1 1 0 0,-5 3-80 0,-4-1-32 16,-3 1 0-16,-9-4 0 0,-3 1-16 0,-2 2 0 15,-6-3 0-15,-2 1 0 0,-7 2-192 0,-4-4 144 16,-4 1-144-16,-5 1 128 0,-7-6-128 0,0 8 0 16,-3 3 0-16,-8-3 0 15,-5 1-896-15,-7-2-256 0,-7 2-48 0,-11-4-8976 16,-10 0-1792-16</inkml:trace>
  <inkml:trace contextRef="#ctx0" brushRef="#br1" timeOffset="96930.33">13281 19167 13823 0,'-8'-13'1216'0,"6"7"-960"16,2 6-256-16,0 0 0 16,0-9-320-16,0 9-96 0,2-7-32 0,7-1 0 0,2 3 960 0,2 2 176 15,1-3 32-15,5 1 16 0,7 1-272 0,2 3-48 16,6-2-16-16,8 1 0 0,6-1 0 0,6 2 0 16,3 0 0-16,4-2 0 0,2 1-64 0,3 0-16 15,3 1 0-15,6 2 0 0,4 3 64 0,3-1 0 16,5-6 0-16,1 3 0 0,-1 3 32 0,7 2 16 0,4-2 0 0,3-1 0 15,0-5-32-15,2 4 0 0,7 3 0 16,-4-2 0-16,5-6-144 0,-3 1-16 0,-1 1-16 16,1-3 0-16,1 0 64 0,1 1 16 0,-2-4 0 0,0 2 0 15,0 1 192-15,1-4 32 0,-1 2 16 0,-2-2 0 16,-7 3-272-16,-1 0-48 0,1-4-16 0,-1 2 0 16,-2-1-16-16,-1 3-16 0,-2-3 0 0,0 2 0 15,0 2-176-15,-5-1 0 0,-1 2 0 0,-2 0 0 16,1-1 128-16,-5-1-128 0,0 1 0 0,-2 2 128 15,-4 0 64-15,-2-3 0 0,-4 1 0 0,-2 3 0 16,-5-2 144-16,0 1 48 0,-1 1 0 0,-2 1 0 16,-2-2-192-16,-2 2-48 0,-2 0 0 0,-1-1 0 15,-2 1 16-15,-2 1 0 0,-1 0 0 0,-3 0 0 16,-2 0-32-16,4 0-128 0,-5 1 192 0,-1-1-64 16,-3 0 32-16,0 0 0 0,-2-1 0 0,-2 1 0 0,-3 0 80 15,1 0 16-15,-3 0 0 0,0 1 0 0,-4-1 16 16,1 0 16-16,1 0 0 0,-4 2 0 0,0-2-16 0,0 1 0 15,-5 0 0-15,5 2 0 0,0 0-128 16,-2 0-16-16,0-2-128 0,-1 1 192 0,-2-1-192 0,-3 0 144 16,0 2-144-16,-3-2 128 0,-1-2-128 0,-1-1 128 15,-9 2-128-15,9 0 128 0,-9 0 0 0,0 0-128 16,0 0 192-16,0 0-64 0,0 0 64 0,0 0 0 16,0 0 0-16,0 0 0 0,0 0-64 0,0 0-128 15,-11-3 192-15,1-3-64 0,-4 0-128 0,-3 2 0 16,-3 2 0-16,-1-1 0 15,-1 1-2368-15,-3-2-368 0</inkml:trace>
  <inkml:trace contextRef="#ctx0" brushRef="#br1" timeOffset="98303.63">26364 16835 13823 0,'0'0'1216'0,"0"0"-960"0,0 0-256 0,0 0 0 16,0 0 480-16,0 0 48 0,0 0 16 0,0 0 0 15,-6 9 720-15,6-9 144 0,0 0 16 0,0 0 16 16,0 0 48-16,0 0 16 0,0 0 0 0,0 0 0 16,0 0-192-16,0 0-32 0,0 0-16 0,4-13 0 15,-2 1-384-15,5 1-80 0,-1-3-16 0,3-4 0 16,2 0-160-16,0 1-48 0,0-2 0 0,3-2 0 16,1-2-192-16,2-1-32 0,-2-1-16 0,2-4 0 15,-1-1-80-15,2 2 0 0,1-1-16 0,3-3 0 0,0 1-80 0,4-5-16 16,2-1 0-16,-1-1 0 0,-1-1-144 15,1-1 128-15,0 0-128 0,-1-4 128 0,0 4-128 0,0 0 0 16,-1-3 0-16,-1 5 0 0,-1 2 0 0,-2 2 0 16,-2 3 0-16,0 1 0 0,0 2 0 0,-1 1 0 15,-3 1 0-15,-1-1 0 0,0 3 0 16,-1-3 0-16,-1 5 0 0,-1 2 0 0,-1-1 0 0,0-1 0 16,-1 2 0-16,0-1 0 0,0 0 0 0,0 0 0 15,-1 3 0-15,-1 2 0 0,1-1 0 0,-1 2 0 16,0 5 0-16,-1 1 0 0,1 4-128 0,-7 5 128 15,6-6 0-15,-6 6 0 0,0 0 0 0,0 0-176 16,0 0 176-16,0 0-128 0,10 7 128 0,-10-7 0 16,3 12 0-16,0 2-128 0,-3-2 128 0,0 6 0 15,-1 1 0-15,1 2 0 0,-1-2 0 0,1 1 0 0,0 0 0 0,0 7 0 16,-1 0 0-16,-1 2 0 0,1 3 0 0,-1 0 0 16,0-1 0-16,0 4 0 0,-1-1 0 0,1 2 0 15,-2-1 0-15,-1 5 144 0,2 3-144 0,-1-3 160 16,-1-1 16-16,-1-3 0 0,1 1 0 0,-2-1 0 15,1-2 48-15,2 2 16 0,-2 2 0 0,1-5 0 16,-1-3-48-16,-1 2-16 0,2-3 0 0,0 1 0 16,1-1-16-16,2-1 0 0,-1 2 0 0,1-4 0 15,0 1-160-15,0-6 160 0,2-1-160 0,0 0 160 16,-2-1-160-16,1-2 128 0,0 0-128 0,1-3 128 16,0 0-128-16,0-4 0 0,1 0 0 0,-1-10 128 15,0 0-128-15,3 12 128 0,-3-12-128 0,0 0 128 16,0 0-128-16,0 0-272 0,0 0 64 0,0 0 16 15,0 0-1712-15,0 0-336 16,0 0-64-16,-2-10 0 0</inkml:trace>
  <inkml:trace contextRef="#ctx0" brushRef="#br1" timeOffset="98599.58">26564 16423 21183 0,'-10'-14'1888'0,"10"14"-1504"0,-5-8-384 16,1-1 0-16,1 0 608 0,3 9 48 0,0-11 16 0,0 11 0 16,0 0 480-16,8-8 112 0,3 1 16 0,5 2 0 15,3 1-144-15,7 3-32 0,7-1 0 0,3 1 0 16,1 0-16-16,4 2-16 0,2 2 0 0,1-3 0 15,3 0-304-15,2 1-64 0,-1 0-16 0,0 3 0 16,-1 0-304-16,-2 1-64 0,-6-3-16 0,-4 1 0 16,-6 2-304-16,-4 3 0 0,-4-5 0 0,-8 1 0 31,-2 4-2464-31,-11-8-496 0</inkml:trace>
  <inkml:trace contextRef="#ctx0" brushRef="#br1" timeOffset="113287.18">21713 7844 2751 0,'-12'-16'128'0,"7"8"16"0,-3-2-144 0,3 2 0 16,0 0 0-16,5 8 0 0,-5-9 1744 0,5 9 320 15,-4-10 64-15,4 10 16 0,-3-8-1312 0,3 8-256 16,-1-12-48-16,1 5-16 0,0 7 16 0,0-10 0 15,0 2 0-15,0 8 0 0,-1-10 160 0,0 2 16 16,1 8 16-16,0 0 0 0,-3-9 112 0,3 9 32 16,0 0 0-16,0 0 0 0,0 0-272 0,0 0-48 15,0 0-16-15,-6 9 0 0,-1 0-256 0,3 1-48 16,1 3-16-16,0-2 0 0,1 5-16 0,-1 2 0 16,2 2 0-16,-1 3 0 0,2 1 16 0,0 0 0 15,0 4 0-15,2-1 0 0,0 1 16 0,2-2 0 16,-1 4 0-16,3 4 0 0,-1-2-224 0,1-2 0 0,2 2 0 15,0 0 0-15,-2 0 0 0,3-1 144 0,2 1-16 0,3 4 0 16,-2-3 0-16,3 0 0 0,2 1 0 0,2 2 0 16,2 1 96-16,1-1 16 0,3 0 0 0,3 0 0 15,4 2-32-15,0 0 0 0,-2-1 0 0,3 2 0 16,3-2-64-16,-2 1-16 0,-1 0 0 0,0 2 0 16,0-6-128-16,2 3 0 0,0 2 144 0,3 3-144 15,2-1 0-15,2-2 0 0,1 3 0 0,3 0 128 16,0-4-128-16,-1 2 0 0,1-1 0 0,-1-2 128 15,-2-3-128-15,3 2 176 0,1-1-176 0,2 4 192 16,1 0-192-16,3-1 0 0,3 0 144 0,0 2-144 16,-4-1 0-16,-1-2 0 0,-1-2 0 0,-1 1 128 15,1 1-128-15,2 1 0 0,0-2 0 0,3 0 0 0,2 0 0 0,-1-3 176 16,0 0-176-16,-3 1 192 0,-5 1-192 0,2-1 0 16,-1 0 0-16,4 1-176 0,0-1 176 0,4-1 0 15,0-1 0-15,2 0 0 16,-2-1 0-16,0-1 0 0,-2-7 0 0,1 1 0 0,0 2 0 0,3 0 0 15,4 2 0-15,2-5 128 0,-1-3-128 0,-1 0 0 16,-6 1 128-16,0 0-128 0,2-3 0 0,3 1 0 16,3 0 0-16,1 0 128 0,0 0-128 0,-3-1 0 15,-3 1 0-15,-1-1 128 0,-2 0-128 0,4-2 0 16,1 1 0-16,4-1 0 0,2 1 0 0,-2-1 0 16,-4 2 0-16,0-4 0 0,-1-2 0 0,3 0 144 15,1-3-144-15,0 4 0 0,6 1 0 0,-4-1 0 16,-3-4 0-16,-2 2 0 0,-1-1 128 0,1 4-128 0,0-1 0 15,3 0 0-15,1 1 0 0,-1-2 0 0,-5-3 0 16,-2 1 0-16,-3-2 0 0,2 2 0 0,1-2 0 0,3 1 0 16,2-2 0-16,2 3 0 0,0-3 0 0,-4 2 0 15,-4-4 144-15,-1 2-144 0,0 1 0 0,1-2 144 16,0 3-144-16,-1-4 0 0,1 2 144 0,-1 2-144 16,-5-3 0-16,-3 3 144 0,-1-4-144 0,-1 3 0 15,-1 0 144-15,0 0-144 0,2 2 0 0,1-2 144 16,2 1-144-16,0-3 0 0,-3 1 0 0,-1 0 0 15,-3 1 0-15,-2 1 0 0,-3-2 128 0,0 2-128 16,1-4 0-16,1 5 0 0,-1-2 0 0,1 4 0 16,-2-2 0-16,0 2 0 0,5 2 144 0,-4-2-144 15,0 1 0-15,-4 1 128 0,-2-2-128 0,0-2 0 16,-1 1 0-16,-1-1 0 0,-1 1 0 0,1-2 128 0,-2 1-128 0,0 3 0 16,-1-3 0-16,-1 4 128 0,-1 1-128 15,0 1 0-15,-3-6 128 0,1 4-128 0,0 1 0 0,-1 2 128 16,-3-2-128-16,1 1 0 0,-1 2 144 0,-1 1-144 15,0 0 192-15,0 2-192 0,0-1 144 0,-1 2-144 16,-2 0 0-16,4-1 144 0,-3-2-144 0,1 1 0 16,-1-1 144-16,0 3-144 0,1-1 0 0,1 2 0 15,-1-2 0-15,0-1 128 0,-2 2-128 0,1-1 0 16,-1 3 0-16,1-2 128 0,0-3-128 0,-5 3 128 16,1-1-128-16,1 3 128 0,2-1-128 0,1 1 176 15,-3 2-176-15,0-3 192 0,-3 1-192 0,1 1 160 16,1-1-160-16,-3 2 160 0,0-3-160 0,-1 2 128 0,0 4-128 15,0-2 128-15,-3-2 32 0,-1-2 0 0,3 3 0 0,-2-2 0 16,-2 3-32-16,1-1 0 0,0-2 0 0,-1 4 0 16,-4 4 0-16,0 0-128 0,0 2 192 0,-2 1-64 15,1-2 64-15,-3 5 0 0,-1 0 0 0,-1 0 0 16,-2-4-192-16,1 6 128 0,-3-3-128 0,-1-2 128 16,2-3-128-16,1 4 192 0,-4 3-192 0,1-1 192 15,-2 0-192-15,2-1 192 0,0-3-192 0,2 1 192 16,1-1-192-16,0-1 0 0,0-6 0 0,3-2 128 15,0 1-128-15,1-6 128 0,3 3-128 0,-1-3 128 16,-2 1-128-16,1-6 160 0,2 0-160 0,0-1 160 16,1 0-16-16,1-1 0 0,1-3 0 0,-2 1 0 15,0-11-16-15,2 11 0 0,0-1 0 0,-2-10 0 0,0 0 0 16,0 0-128-16,0 0 192 0,0 0-64 16,0 0-128-16,0 0 192 0,0 0-192 0,0 0 192 0,0 0-192 0,0 0 0 15,0 0 0-15,0 0 128 16,0 0-576-16,0 0-112 0,0 0-16 0,0 0-10528 15,0 0-2096-15</inkml:trace>
  <inkml:trace contextRef="#ctx0" brushRef="#br1" timeOffset="113767.76">29415 13469 21183 0,'-13'-23'944'0,"8"14"192"0,5 9-912 0,0 0-224 0,-7-1 0 0,7 1 0 15,-5 9 2192-15,1 0 400 0,0 5 80 0,0 1 16 16,2 1-2144-16,0 3-416 0,5 1-128 0,-1 0 0 15,1-2 0-15,0-1 144 0,0 0-144 0,2 1 128 16,0 0 64-16,3-2 16 0,1-3 0 0,1 2 0 16,2-1 64-16,-1 1 16 0,0-2 0 0,0-3 0 15,-2 3-48-15,1-2-16 0,0 0 0 0,0 2 0 16,0 0 0-16,2-1 0 0,-2-1 0 0,1-1 0 16,1 0-32-16,2 2 0 0,1-3 0 0,1 1 0 0,2-4 16 0,1 1 0 15,0-1 0-15,2-2 0 0,0-3 64 0,4-1 16 16,1 1 0-16,2-2 0 0,0-1 0 0,1-5 0 15,1-3 0-15,1 0 0 0,1-3 48 0,1-2 16 16,2 0 0-16,-2-4 0 0,0-4-16 0,1-4 0 16,3 0 0-16,1-3 0 0,1-1 32 0,1 3 0 15,-2-2 0-15,3-2 0 0,-2-4-112 0,-3 3-32 16,-3 3 0-16,-2-1 0 0,-1 6-224 0,-2 1 0 16,-3 1 128-16,-1 5-128 15,-2 2-816-15,-1 4-208 0,2 6-32 0,-2 5-10976 16,-4 2-2208-16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56:19.7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8517 16392 8287 0,'0'0'368'0,"0"0"80"0,0 0-448 0,0 0 0 16,0 0 0-16,0 0 0 0,0 0 1840 0,0 0 272 16,0 0 64-16,0 0 16 0,0 0-592 0,0 0-112 0,0 0-16 15,0 0-16-15,0 0-208 0,0 0-32 0,0 0-16 0,5-6 0 16,1-2-176-16,0-4-16 0,-1-5-16 0,2-1 0 16,0-2-128-16,1-2-32 0,-2-2 0 0,2 0 0 15,0 0-224-15,1-5-48 0,-1-3-16 0,1-1 0 16,1-1-144-16,1 1-16 0,0-3-16 0,2 0 0 15,0 2-112-15,1-2 0 0,-1 3-16 0,1 2 0 16,-1 1-240-16,0 5 176 0,0 3-176 0,-1 2 160 0,0 1-160 0,-2 2 0 16,-2 2 0-16,0 2 0 0,1 6 0 0,-1-1 0 15,0 4 0-15,-2 2 0 0,-6 2 0 0,0 0 0 16,6 7 0-16,-1 4 0 0,3 3 0 0,-2 1 0 16,-2 4-128-16,3 4 128 0,-4 2 0 0,1 4 0 15,-1 5 0-15,-2-3 0 0,3 0 0 0,-2 2 0 16,-2 0 0-16,2 1 0 0,-1-2 0 0,0-1 128 15,0 0-128-15,-1-1 0 0,0-5 128 0,0 2-128 16,0-4 0-16,0-1 128 0,0 1-128 0,0-2 0 16,2-2 0-16,0 0 0 0,3-4 0 0,-2-2 0 15,-1-1 0-15,2 4 0 16,0-5-1264-16,-4-11-224 0,5 6-48 0,-5-6-8480 16,0 0-1696-16</inkml:trace>
  <inkml:trace contextRef="#ctx0" brushRef="#br0" timeOffset="198.47">8681 16193 14735 0,'0'0'1312'0,"-3"-5"-1056"0,3 5-256 0,3-4 0 16,-3-6 3216-16,5 3 592 0,1 2 112 0,2 0 32 16,0 1-2032-16,4 2-384 0,2-2-96 0,0-1-16 15,5 2-512-15,0 2-96 0,3-1-32 0,-3 0 0 16,-2 1-464-16,1 1-112 0,0 0-16 0,1 0 0 15,-1-1-192-15,0 1 0 0,-3 1 0 0,7 0-160 16,-5 3-2528-16,0-1-512 0</inkml:trace>
  <inkml:trace contextRef="#ctx0" brushRef="#br0" timeOffset="1199.86">13217 15257 15487 0,'0'0'688'0,"8"-2"144"0,-2-5-672 0,0 4-160 16,0-1 0-16,-1 1 0 0,-5 3 1216 0,0 0 192 16,5-5 64-16,-5 5 0 0,0 0-352 0,0 0-64 15,0 0-16-15,0 0 0 0,0 0-192 0,0 0-32 16,-7 5-16-16,-2 0 0 0,-1 3 48 0,-2 0 16 15,-4 4 0-15,-3 4 0 0,-1-1 48 0,-3 5 16 16,0 2 0-16,-5 1 0 0,-2 0-144 0,-3 2-16 16,-3-2-16-16,0 1 0 0,3 1-144 0,-1 0-32 15,-3 1 0-15,3-3 0 0,0-1-144 0,2-2-48 16,1-1 0-16,2 0 0 0,2-1-192 0,3-3-64 0,4-1 0 0,3-1 0 16,2-3-128-16,4 0 160 15,1-5-160-15,2 3 160 0,3-4-160 0,5-4 0 0,0 0 0 0,0 0 0 16,0 0-320-16,0 0 16 15,0 0 0-15,0 0 0 16,0 0-1760-16,0 0-368 0,0 0-64 0,10-3-7712 16,-5-2-1552-16</inkml:trace>
  <inkml:trace contextRef="#ctx0" brushRef="#br0" timeOffset="1429.88">12475 15457 16575 0,'0'0'736'0,"0"0"160"0,0 0-720 0,0 0-176 0,0 0 0 0,10-3 0 0,1 1 3456 16,3 1 672-16,3 2 128 0,5 0 32 0,7-1-2352 0,3 3-464 15,4-1-80-15,4 1-32 0,2 2-384 0,1 0-80 16,0 1 0-16,0 3-16 0,1 0-320 0,-4 4-64 16,-4-2-16-16,-3-1 0 0,-3 4-288 0,-3 0-64 15,-3-2-128-15,-1 2 192 0,-2 0-192 0,-4 0-160 16,-1 2 32-16,-5 3-12304 15,-6 5-2464-15</inkml:trace>
  <inkml:trace contextRef="#ctx0" brushRef="#br0" timeOffset="5001.77">16723 16607 8575 0,'0'0'384'0,"0"0"64"0,0 0-448 0,0 0 0 0,0 0 0 0,5-7 0 16,-5 7 880-16,0 0 80 0,4-8 0 0,-4 8 16 15,0 0-80-15,0 0 0 0,0 0-16 0,0 0 0 16,0 0-64-16,0 0-16 0,0 0 0 0,0 0 0 16,0-9-112-16,0 9-32 0,0 0 0 0,0 0 0 15,0 0-160-15,0 0-48 0,0 0 0 0,0 0 0 16,0 0-144-16,0 0-48 0,0 0 0 0,0 0 0 16,-4 10-32-16,1-2-16 0,3-8 0 0,0 13 0 15,-2-5 64-15,2 3 16 0,0-1 0 0,2 0 0 16,1 3 48-16,0-3 16 0,-3-10 0 0,5 14 0 15,0 2-48-15,0 1-16 0,1-2 0 0,3-1 0 16,-1-2-16-16,2 0 0 0,0 3 0 0,1-1 0 16,1-1 16-16,1 0 0 0,-2 0 0 0,0-2 0 15,0 2-80-15,-2 1-16 0,2 0 0 0,-1-4 0 16,0 1-16-16,2-3-16 0,0 1 0 0,1 0 0 0,0 2 64 0,0-3 16 16,2 2 0-16,-2-2 0 0,2 1 16 0,0-3 16 15,2 1 0-15,-1 0 0 0,1-3-64 0,2 1-16 16,0 0 0-16,1-1 0 0,2-1 16 0,2 1 0 15,0 0 0-15,-1-3 0 0,-1 1-48 0,-1-4-16 16,3-1 0-16,-1-1 0 0,1-1 0 0,0 1 0 16,2-4 0-16,-1 2 0 0,-1-4-144 0,3 2 160 15,2-5-160-15,-1 6 160 0,-2-3-32 0,0 3-128 16,2-2 192-16,0 2-64 0,0-4-128 0,4 4 0 16,0-3 144-16,0 2-144 0,-1 4 128 0,3-2-128 15,0 0 128-15,0 2-128 0,-1-3 0 0,0 2 144 0,-1 0-144 16,-1 1 0-16,-1-2 144 0,-1 2-144 0,-1 2 0 15,3 0 144-15,-1 0-144 0,1-1 160 0,3 2-160 16,-1-1 160-16,-1-1-32 0,1 0 0 0,3 5 0 16,-1-2 0-16,-1 0-128 0,1 1 160 0,-1 0-160 15,-1 3 160-15,2-3-160 0,-2 3 0 0,1-1 0 0,-1 2 0 16,0 1 0-16,1-1 0 0,1-2 0 0,-4 2 0 16,2 1 0-16,0-2 0 0,3 0 0 0,-2 1 0 15,1 3 0-15,-1-2 0 0,-2 3 0 0,0-4 0 16,-1-1 0-16,1 3 0 0,-3 1 0 0,2 0 0 15,-2 2 0-15,0 1 0 0,-2-1 0 0,0 3 0 16,-3-2 0-16,-2 1 0 0,-2 1 0 0,0 1 0 16,-2-3 0-16,4 3 0 0,-2 1 0 0,-1 2 0 15,0-3 0-15,-1-3 0 0,-3-1 0 0,0 1 0 16,-1-1 0-16,-1 1 0 0,-1-2 0 0,-4 1 0 16,0-3 0-16,-2 2 0 0,1-3 0 0,-7-6 0 0,0 0 0 15,0 0 0-15,0 0 128 0,6 6-128 0,-6-6 128 16,0 0 0-16,0 0 0 0,0 0 0 0,9 3 192 0,-1-1 48 15,-8-2 0-15,9-5 0 0,-1-1-32 0,0 2 0 16,-2-2 0-16,5-2 0 0,-1-2-96 0,0 1-32 16,0-2 0-16,3 2 0 0,-1-3-32 0,2 3-16 15,0-2 0-15,2 3 0 0,-1-2-160 0,1 2 0 16,1-2 0-16,1 4 0 0,2-3 0 0,-1 5 0 16,-1-1 128-16,2-1-128 0,-1-1 0 0,2 2 0 15,0-1 0-15,1 2 128 0,0 2-128 0,2-1 0 16,-1-3 0-16,1 3 0 0,0 2 0 0,3 1 0 15,1 0 0-15,1 1 0 0,-1 2 0 0,2 2 0 0,1-1 0 16,-1 1 0-16,3 1 0 0,-1 0 0 0,-3-2 0 0,2 4 0 16,-1 0 0-16,0-1 0 0,1-1 0 0,-1 1 0 15,-2 4 0-15,0-3 0 0,2 2 0 0,-1-2 0 16,-1 1 0-16,0-2 0 0,0 3 0 0,1-3 0 16,1-1 0-16,-1 3 0 0,1-3 0 0,0 3 0 15,-2-5 0-15,0 1 0 0,1-1 0 0,0 2 0 16,2-2 0-16,-2 2 0 0,-1 2 0 0,1-3 128 15,0 2-128-15,2 1 0 0,-3 0 0 0,2 1 128 16,-1-4-128-16,3 3 0 0,-1-3 0 0,-1-1 0 16,-2-2 128-16,3 1-128 0,-2-5 0 0,1 4 128 15,1-1 0-15,1 1 0 0,1-2 0 0,0-2 0 16,-1 1 48-16,1-1 0 0,-2 2 0 0,2-2 0 16,-1-1-176-16,-1 2 160 0,-1-3-160 0,1-1 160 0,1 1-160 0,-1-1 0 15,-3-1 144-15,-1-3-144 0,0 1 0 0,-1-1 144 16,2 4-144-16,-1-4 0 0,0 2 160 0,-2 2-160 15,1-3 128-15,-1 2-128 0,-2-4 160 16,0 2-160-16,0 4 192 0,0-3-192 0,-2 0 192 16,1-2-192-16,-2 0 192 0,2 3-192 0,2-2 160 0,0 2-160 15,0-7 128-15,0 4-128 0,2-1 144 0,-2 4-144 16,-4-4 160-16,1 2-160 0,0-5 176 0,-1 5-176 16,0 0 192-16,-1 2-192 0,-2-5 256 0,1 4-64 15,0-3-16-15,-1 3 0 0,-2-2 0 0,-1 3 0 16,-2-2 0-16,2 2 0 0,-1 2-176 0,-1-1 192 15,-5-1-192-15,-7 6 192 0,10-4-192 0,-10 4 128 16,8-4-128-16,-8 4 128 0,0 0-128 0,0 0 0 0,0 0 0 0,0 0 128 16,0 0-128-16,0 0-272 0,0 0 64 0,-13 6 16 31,1 3-2192-31,0 0-432 0,-1 4-96 0,2-4-16 0</inkml:trace>
  <inkml:trace contextRef="#ctx0" brushRef="#br0" timeOffset="6439.73">18666 18106 8287 0,'0'0'736'0,"0"0"-592"15,0 0-144-15,-7 11 0 0,0-3 1632 0,7-8 288 16,0 0 64-16,-6 11 16 0,2 1-528 0,3-3-128 0,1-9 0 0,4 11-16 16,-4-11-48-16,11 9-16 0,1 1 0 0,0-2 0 15,2 1-48-15,3-3-16 0,1 3 0 0,2-3 0 16,0 1-352-16,2 0-64 0,1-4-16 0,1 2 0 16,0 0-32-16,3 0-16 0,-2-4 0 0,1-1 0 15,-2-1-272-15,0-2-64 0,0-2-16 0,-1 0 0 16,-4-1-48-16,0-3-16 0,0 1 0 0,-1-2 0 15,-1 3-144-15,-2-5-32 0,0 3 0 0,-3-2 0 16,-2-1-128-16,-1 2 192 0,-2-5-192 0,0 1 192 16,-4-1-192-16,0 0 192 0,0-1-192 0,-3 2 192 15,-3-4-16-15,-1 3 0 0,-2 0 0 0,-2 2 0 16,-1 4-176-16,-3-1 0 0,-4 3 0 0,0 0 128 16,-2 2-128-16,-2 4 0 0,-6 1 0 0,-2 2 128 15,-2 5-128-15,-3 0 0 0,-4 6 0 0,-1 1 0 0,0-1 0 16,-4 3 0-16,1 3 0 0,2 7 0 0,3-1 144 15,4 2-144-15,3-4 160 0,1 4-160 16,3 0 160-16,4 1-160 0,6-2 160 0,4-2-160 0,2 0 144 0,4-1-144 16,3-1 128-16,5-1-128 0,2 1 224 0,4-3-32 15,4-1-16-15,2 0 0 0,1-2 176 0,3-2 32 16,3-1 16-16,3 1 0 0,3-2-112 0,3-1-32 16,1-1 0-16,1-3 0 0,0 0-64 0,0-1-32 15,5-3 0-15,-5-1 0 0,-1-1-160 0,-2-1 0 16,-2-1 0-16,0 0-176 15,-2 0-1616-15,-2-1-320 0,-3 0-64 0</inkml:trace>
  <inkml:trace contextRef="#ctx0" brushRef="#br0" timeOffset="6956.15">19690 18040 11055 0,'0'0'976'0,"0"0"-784"0,0 0-192 0,0 0 0 16,0 0 1856-16,0 0 336 0,0 0 64 0,-5-5 16 15,5 5-304-15,0 0-64 0,-5-8-16 0,1-1 0 0,1 1-336 16,2 0-64-16,1-1-16 0,1-3 0 0,4 0-368 0,2-2-80 16,-1-3 0-16,3 2-16 0,0-2-416 0,2-1-80 15,2-1 0-15,1-1-16 0,0 0-208 0,2-2-32 16,1-2-16-16,1 1 0 0,0 1-96 0,-1 2-16 16,1 2 0-16,-1 2 0 0,-2-1-128 0,-2 2 0 15,-2 2 0-15,-1 4 0 0,-2 1 0 0,-8 8 0 16,7-6 0-16,-7 6 0 0,0 0 0 0,0 0 0 15,0 0 0-15,6 14 0 0,-4 4 0 0,-2 3 0 16,-1-2 0-16,-2 0 0 0,-1 2 0 0,-1 1 0 16,0 1 0-16,0-2 0 0,0 0 0 0,1 0 0 0,1 0 0 15,-1 3 128-15,0-3-128 0,1-2 160 16,1 1-160-16,1-1 160 0,-1-2-160 0,1 0 128 0,0-2-128 16,1-2 128-16,0-13-128 0,1 11 128 0,0 1-128 0,-1-3 128 15,0-9-128-15,0 0 0 0,0 0 0 0,0 0 0 16,-1 11-224-16,1-11-128 0,0 0-32 0,0 0 0 31,0 0-2800-31,-10 4-560 0,-7-7-112 0,0-2-32 0</inkml:trace>
  <inkml:trace contextRef="#ctx0" brushRef="#br0" timeOffset="7112.7">19620 17952 20271 0,'0'0'1792'0,"0"0"-1424"0,13-6-368 0,-3 1 0 16,0 2 1392-16,3-1 208 0,1-1 32 0,3 3 16 15,2-1-224-15,6 2-32 0,1-2-16 0,2 3 0 16,0-1-464-16,0-2-80 0,-2 1-32 0,-4-1 0 0,0 3-624 0,-2 3-176 16,2-3 0-16,-2 0 0 15,-1 1-960-15,-1 0-256 0,-1 1-48 0,-3-2-12608 16</inkml:trace>
  <inkml:trace contextRef="#ctx0" brushRef="#br0" timeOffset="7877.1">20571 17526 11967 0,'0'0'528'0,"0"0"112"0,0 0-512 0,0 0-128 0,0 0 0 0,0 0 0 16,0 0 2640-16,0 0 496 0,2-13 112 0,-2 13 16 15,0 0-1376-15,0 0-272 0,0 0-48 0,-7 6-16 16,-2 1-624-16,-2 2-128 0,0 8-32 0,0 2 0 16,-2 6 32-16,1-2 0 0,1 1 0 0,0 3 0 15,-2-2-112-15,1 3-32 0,1-2 0 0,1 2 0 16,1-4-160-16,3 4-48 0,0-3 0 0,3 1 0 15,3-4-112-15,0-1-16 0,2-1-16 0,2 0 0 16,1-2-80-16,1-3-16 0,1-1 0 0,2 0 0 0,0-3-64 16,1 0-16-16,0 0 0 0,1-3 0 0,1 0-128 15,-1-1 0-15,-1-4 0 0,2 1 0 16,-12-4-1792-16,10 4-304 0,-10-4-48 0,0 0-13984 16</inkml:trace>
  <inkml:trace contextRef="#ctx0" brushRef="#br0" timeOffset="8075.7">20144 17827 35935 0,'15'-2'3200'0,"5"-3"-2560"15,6 0-512-15,3 2-128 0,3 1 0 0,3-1 0 16,3-2 0-16,3 1 0 0,1 2 960 0,2-1 256 16,3 2 64-16,2-2 16 0,-4-2-656 0,-1 3-128 15,-4-1-16-15,-3 4-16 0,-2 3-480 0,-4 3 128 16,-1-2-128-16,-6 4 0 15,-5 1-2320-15,-8 2-512 0,-4 5-112 0,-7-3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56:58.86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5043 3205 9615 0,'0'0'416'0,"0"0"96"16,0 0-512-16,0 0 0 0,-4-4 0 0,4 4 0 0,-3-6 928 0,3 6 80 15,0 0 16-15,0 0 0 0,-1-5-16 0,0 0 0 16,1 5 0-16,0 0 0 0,0 0 16 0,2-7 16 16,-1 2 0-16,-1 5 0 0,0 0 96 0,0 0 16 15,0 0 0-15,0 0 0 0,3-4-320 0,-3 4-48 16,0 0-16-16,0 0 0 0,0 0-48 0,0 0-16 16,0 0 0-16,0 0 0 0,0 0-288 0,0 0-64 15,0 0-16-15,0 0 0 0,0 0-80 0,3 8-32 16,-3 2 0-16,0-1 0 0,-2 3 96 0,1 2 0 15,-2 1 16-15,1 0 0 0,1 3 16 0,-4 5 0 16,-1 0 0-16,3 3 0 0,-1 4-32 0,0 3-16 16,-1 1 0-16,0-1 0 0,1 3-96 0,-2-2-16 0,-1-2 0 0,0 1 0 15,3 0 16-15,-2 0 0 16,-2-3 0-16,3-2 0 0,-3 3 32 0,2-5 0 16,0 2 0-16,-1-1 0 0,1-1-80 0,1-2-16 15,1 1 0-15,1-3 0 0,0-3 64 0,1-1 16 0,1-2 0 16,0-1 0-16,1-3-32 0,1 0 0 0,-1 1 0 0,1-4 0 15,1 0 0-15,0-3 0 0,-2-6 0 0,5 8 0 16,0-2-48-16,-5-6-16 0,8 3 0 0,0 1 0 16,-1-2 16-16,3 2 0 0,-2-4 0 0,3 0 0 15,0-1-16-15,0-2-128 0,2 2 192 0,-1 0-64 16,4-2-128-16,-2 1 0 0,1 0 144 0,1 0-144 16,1-1 0-16,-1-1 128 0,2 2-128 0,1-1 0 15,0 1 128-15,4 1-128 0,-1-2 128 0,1 2-128 0,1-1 0 0,0 1 144 16,0-1-144-16,2 0 0 0,-1 0 144 0,2 1-144 15,-1-1 0-15,4 1 144 0,0 0-144 0,2-1 160 16,0 0-160-16,2 1 160 0,-2 1-160 0,1 0 128 16,1 0-128-16,2 0 128 0,1 0-128 0,2 0 0 15,4 1 0-15,-1-1 0 0,1 0 0 0,2-1 0 16,2-1 128-16,19 0-128 0,-5 1 0 0,-1 1 0 16,0 1 0-16,-2 1 128 0,1-2-128 0,-4 0 0 15,-1 0 0-15,2-2 0 0,1 1 0 0,3-1 128 16,-2 1-128-16,1 0 0 0,2-1 144 0,0 1-144 15,0 0 160-15,-3-2-160 0,2 1 176 0,1-2-176 16,1 2 192-16,2-1-192 0,1-1 176 0,-1 0-176 0,0-2 160 16,1 0-160-16,-2-1 144 0,0 0-144 15,-1 3 128-15,3 0-128 0,1-4 128 0,-1 3-128 16,-3 3 128-16,-1-3-128 0,3-3 128 0,-1 3-128 16,-1 2 0-16,3 0 128 0,-1-4-128 0,2 2 160 0,0 0-160 0,-2 0 160 15,-2 1-160-15,3 2 0 16,1 2 144-16,1-2-144 0,-1-1 0 0,3-3 128 0,-1 3-128 0,0 0 0 15,-2 1 144-15,0 2-144 0,0 1 192 0,0 0-192 16,-2-2 0-16,2 0 0 0,0-1 0 0,-2 0 0 16,-6 1 0-16,3 3 0 0,0 1 0 0,0-1 0 15,-1-3 0-15,1 1 0 0,-1 1 0 0,1-1 0 16,-2-1 0-16,-1 1 0 0,-1 1 128 0,0 2-128 0,-1-1 0 0,1 2 0 16,0-3 0-16,2-1 0 0,-1-1 0 15,-1 1 0-15,-2 0 0 0,4 0 0 0,-1 0 128 0,-1 1-128 16,-2 1 0-16,1-2 0 0,1-3 128 0,-2 0-128 15,-2 2 0-15,-1 1 0 0,0 1 144 0,0 2-144 16,0-3 0-16,-15 1 144 0,4 1-144 0,1-2 0 16,1 0 0-16,2 0 0 0,-1-2 0 0,1 2 128 15,-2 0-128-15,1 0 0 0,0 0 0 0,-4 2 0 16,2 0 128-16,-2-1-128 0,-4 1 0 0,0-1 0 16,0 0 0-16,-2 0 0 0,0-1 0 0,-2 2 0 15,0 0 128-15,-2 2-128 0,1-1 0 0,-1-1 0 16,-2-1 144-16,2 2-144 0,-2 0 0 0,-2-1 0 15,1-2 0-15,0 3 0 0,-2-1 0 0,-1 1 0 16,-1-2 0-16,-1 2 0 0,-1-1 0 0,2 1 0 16,-1 0 0-16,-2-1 128 0,-1-1-128 0,0 2 0 15,0-2 0-15,0 1 128 0,0-2-128 0,1 0 0 16,-3 0 0-16,0 2 0 0,-1-1 0 0,2 0 144 16,0 0-144-16,-2-1 0 0,0-1 128 0,-1 1-128 15,0-1 0-15,2 0 0 0,-5-2 0 0,2 2 0 16,0 0 128-16,0-1-128 0,-1 1 0 0,0 0 0 15,0-1 0-15,-1-1 0 0,1 0 128 0,-2 1-128 16,0-1 0-16,-1 2 0 0,-1-1 0 0,1 1 0 0,-3-1 128 0,2-1-128 16,-2-1 0-16,-1 2 128 0,-6 2-128 0,8-2 0 15,-2 0 144-15,0-3-144 0,1 0 0 0,0 1 144 16,-3 1-144-16,1 1 128 0,2-1-128 16,-2-1 128-16,0 1-128 0,1-1 0 0,-1 1 144 0,2 0-144 15,-2-4 0-15,0 2 144 0,1 1-144 0,-1 0 0 16,2-3 144-16,-4 0-144 0,2-1 0 0,1 0 144 15,-1 0-144-15,0-1 192 0,1-1-192 0,0 0 192 16,2-3-32-16,-2 1 0 0,1-2 0 0,-1-3 0 0,0 1-32 0,1-3 0 16,-1-1 0-16,2 1 0 0,-3-2 32 0,0 2 0 15,0 0 0-15,-1 1 0 0,0 0-32 0,0 2-128 16,-2-1 192-16,1 2-64 0,-2 0-128 0,1 1 0 16,0-2 0-16,-1 4 0 0,-1-1 0 0,0 0 0 15,0 3 128-15,-1 2-128 0,-1-3 0 0,0 3 0 16,1-1-160-16,-2 2 160 15,3 7-1392-15,0 0-176 0,-2-7-32 0,2 7-16 16,0 0-1712-16,0 0-352 0</inkml:trace>
  <inkml:trace contextRef="#ctx0" brushRef="#br0" timeOffset="1440.02">16888 3243 6447 0,'0'0'272'0,"-4"-2"80"0,-2-7-352 0,1 2 0 0,-1 2 0 0,0-2 0 15,0 2 2240-15,0-2 368 0,1 0 80 0,1 2 0 16,0-1-1120-16,2 0-224 0,-1 1-64 0,3 0 0 15,0 5 0-15,-1-8 0 0,1 3 0 0,0 5 0 16,0-5-192-16,0 5-64 0,0 0 0 0,0 0 0 16,0 0-240-16,0 0-48 0,0 0-16 0,0 0 0 15,0 0-304-15,0 0-64 0,0 0-16 0,0 0 0 0,5 9 0 0,-1 5 0 16,-2 1 0-16,1 2 0 0,-3-1 32 0,0 3 0 16,0 2 0-16,-2 0 0 0,1 3-80 0,-1 3-16 15,-1-1 0-15,1 3 0 0,-2 0-16 0,1 2-16 16,1 2 0-16,-1-2 0 0,1 1 48 0,-1-3 16 15,-1 1 0-15,3-4 0 0,-2 2-96 0,2-2-16 16,0-1 0-16,0-5 0 0,-1 0-16 0,2-1-16 16,2-3 0-16,0 1 0 0,2-1 0 0,0-3 0 15,1-3 0-15,0 0 0 0,0-3 64 0,4-1 16 16,0-1 0-16,1-2 0 0,3-5 32 0,-1 1 16 16,5-2 0-16,-1-2 0 0,2 0-80 0,1 0-16 15,3-4 0-15,-1 3 0 0,2-2-64 0,2 2 0 16,1 0-128-16,14-5 192 0,-1 6-192 0,-2 0 144 15,-2-2-144-15,5 2 128 0,-2-4-128 0,3 1 128 16,-2 2-128-16,2-2 128 0,3 0-128 0,3 0 0 16,-5 1 0-16,5 2 128 0,-1-1-128 0,2 1 128 15,-1 1-128-15,7-3 128 0,2 2-128 0,1 2 0 0,-1-3 0 0,1 1 0 16,1 3 0-16,2 1 0 0,1-1 128 0,3 1-128 16,3 0 0-16,2-2 0 0,1 1 0 0,1-2 0 15,0 3 0-15,2 1 128 0,-4 0-128 0,4 0 0 16,2 0 128-16,0 0-128 0,-3-2 0 0,3 4 128 15,2 1-128-15,-2-1 128 0,-3-2-128 0,2 0 128 0,1 0-128 0,0 1 0 16,-5 2 144-16,0-2-144 16,-3 1 0-16,0 1 144 0,-1-2-144 0,1 0 0 0,-1-1 128 0,-3 2-128 15,-1 0 0-15,2 1 0 0,-2-1 0 0,1 0 0 16,-4 0 0-16,0 1 0 0,-1-2 128 0,1 1-128 16,-1 2 0-16,2 0 0 0,-2 1 0 0,1 3 0 15,-6-2 0-15,2-2 0 0,0 0 128 0,-2 0-128 16,-2-2 0-16,-3 2 0 0,-1 0 0 0,0 1 0 15,-4 1 0-15,3-1 0 0,-3 0 0 0,-2 2 0 16,-4-3 0-16,1-1 0 0,3 0 0 0,-1-1 0 16,-1 2 0-16,-3 0 0 0,0-1 0 0,0 0 0 15,-2 1 0-15,0 3 0 0,-1-2 128 0,0 2-128 16,2 1 0-16,-5 0 0 0,-2-1 0 0,-2-3 0 0,-5 1 0 0,0 1 0 16,-4-2 0-16,1-1 0 0,-3 1 0 0,-1-1 0 15,-1 3 128-15,1-3-128 0,-4-1 0 0,-1 0 0 16,-1 1 0-16,-8-3 0 15,9 3 0-15,-9-3 0 0,0 0 128 0,0 0-128 0,9 4 0 0,-9-4 0 16,0 0 160-16,0 0-160 16,0 0 128-16,8-1-128 0,-8 1 192 0,7-8-32 15,-2 3-16-15,1-4 0 0,1 2 48 0,-1 0 16 16,2-1 0-16,-1-4 0 0,1 1-32 0,2-5-16 0,4 0 0 0,-3-2 0 16,1-2-16-16,2-4 0 0,2-6 0 0,2 1 0 15,0 0 32-15,-3-2 0 0,3 0 0 0,0 0 0 16,0 2 16-16,-1-3 16 0,0 3 0 0,2 1 0 15,0-1-48-15,-1 5-16 0,-2 1 0 0,0 1 0 16,-2 4-144-16,-2 2 0 0,1 2 144 0,1 0-144 16,-1 1 0-16,-1 3 0 0,1-2 0 0,0 6 128 0,-2 1-128 0,-1 4 0 15,-10 1 0-15,12 2-128 16,-4 3-928-16,-1 2-176 0,0 5-48 0,-2 4 0 16,-2 4-1792-16,-1 5-384 0</inkml:trace>
  <inkml:trace contextRef="#ctx0" brushRef="#br0" timeOffset="3798.56">9043 3905 4607 0,'0'0'400'0,"0"0"-400"16,0 0 0-16,5-5 0 0,-3-1 2080 0,2 0 336 15,-1 1 64-15,-1-3 16 0,1 2-1088 0,1 0-192 16,-2-2-64-16,2 2 0 0,0 0-192 0,-4 6-64 16,5-6 0-16,0 2 0 0,-5 4 64 0,0 0 16 15,0 0 0-15,0 0 0 0,0 0-80 0,0 0-32 0,0 0 0 0,0 0 0 16,0 0-416-16,0 0-96 0,-3 8-16 0,0 2 0 15,-5 4 96-15,3 0 16 0,-3 2 0 0,1 3 0 16,-1 3 80-16,-1 0 32 0,0-1 0 0,0 3 0 16,0 3-64-16,-1-3-16 0,0 2 0 0,1-2 0 15,-1 4-80-15,1-3-16 0,-1 6 0 0,-1-2 0 16,-2 1-112-16,1 3-16 0,1-1-16 0,-6 13 0 16,1-2-112-16,2-1 0 0,1 2-128 0,-1 1 192 0,-2-1-192 15,0 1 128-15,1-3-128 0,1 1 0 0,-4-2 128 0,6 2-128 16,-2 1 0-16,0-1 0 0,2 5 208 0,-2 1-48 15,3-1-16-15,1 2 0 0,0 0-144 0,2-2 128 16,-2-1-128-16,2 1 128 0,0 0 16 0,2-1 0 16,0 4 0-16,-2 3 0 0,-2 0-16 0,2 0-128 15,-2-3 192-15,1 1-64 0,0 1-128 0,0 2 160 16,1-2-160-16,0 2 160 0,-2 2-160 0,0 3 0 16,-2-2 144-16,2-1-144 0,0-1 0 0,-2 0 0 15,5-1 0-15,-2 1 128 0,-3 1-128 0,0 2 0 16,0 3 0-16,-2 0 0 0,4 0 0 0,0 2 0 15,-1-6 0-15,0 5 128 0,0-4-128 0,-1 5 0 16,0-2 0-16,2 2 0 0,-1-3 0 0,1 0 0 16,0 1 0-16,-3-1 0 0,3 0 0 0,-1 0 0 15,1 5 0-15,-1-2 0 0,0-1 0 0,2 2 0 16,-1-4 0-16,0 0 0 0,1 0 0 0,0 0 0 16,0 4 0-16,1 1 0 0,2-4 0 0,-2 2 128 15,2-3-128-15,0 0 0 0,-1-3 0 0,1 1 0 0,0 6 0 0,-1-3 128 16,1 0-128-16,0-2 0 0,1 0 0 0,-3 1 0 15,0-3 0-15,-1 2 0 0,0 2 0 0,2-2 128 16,-1 4-128-16,1-2 0 0,-2 4 0 0,0-6 0 16,0-3 0-16,0 3 0 0,1-1 0 0,1 5 0 15,-3-1 0-15,1 4 0 0,0-5 0 0,0 1 0 16,0-2 0-16,3 3 128 0,-3-4-128 0,0 2 0 16,-1-2 0-16,1 2 0 0,0-1 0 0,0-1 128 0,0-2-128 0,0-1 0 15,0-1 0-15,2 0 0 0,-2-5 0 0,1 3 0 16,2 0 0-16,1 0 0 15,-4-1 0-15,1 0 0 0,1-2 0 0,-1-3 0 0,2 3 0 0,-1-1 0 16,-2-2 0-16,3-2 128 0,-2 1-128 0,2 0 0 16,-2 0 0-16,2 1 0 0,0-3 0 0,-1 1 0 15,-2-6 0-15,2 3 128 0,-1-1-128 0,1 0 0 16,-1 2 0-16,2-4 128 0,-1 2-128 0,2 0 0 16,-1-2 128-16,1-1-128 0,0-2 160 0,-1-2-32 15,1-2-128-15,2 1 192 0,-1-4-64 0,0 1-128 16,-2 0 176-16,1 2-176 0,1-1 224 0,0-1-64 15,0 2-16-15,0-2 0 0,2 1-144 0,-1-4 0 16,1 0 0-16,-1-1 128 0,1 0 0 0,0-3 0 16,1 1 0-16,0-3 0 0,-1-4 0 0,2 1 0 15,0-2 0-15,0 1 0 0,0 0 0 0,2-2 0 16,-2-2 0-16,0 3 0 0,0 1-128 0,0 1 160 16,1 0-160-16,-1-3 160 0,-1-3-160 0,1 4 128 15,-2 0-128-15,2 3 128 0,0-3-128 0,0 2 192 0,-1-1-192 0,1-1 192 16,0-2-192-16,0 0 0 0,0 0 0 0,1 3 0 15,-1 0 0-15,2 0 192 0,-2-3-192 0,1 2 192 16,0-3-192-16,3 1 0 0,-3 0 0 0,2 0 0 16,-2 1 0-16,2-2 128 0,-2-4-128 0,2 3 0 15,-1 0 0-15,-1 0 0 0,-2-3 0 0,1 2 0 16,0-2 0-16,0 3 192 0,0-6-64 0,0 3 0 16,0-10-128-16,0 9 0 0,0 2 0 0,0-11 128 15,0 0-128-15,0 0 128 0,0 0-128 0,0 11 128 16,0-11 0-16,0 0 0 0,0 0 0 0,0 0 0 0,4 8-128 0,-4-8 128 15,0 0-128-15,0 0 128 0,0 0-128 0,0 0 128 16,0 0-128-16,4-11 128 0,0 1-128 0,-2-2-176 16,1-1 48-16,2 1 0 15,-3 0-1280-15,2-1-240 0,1 0-48 0,1-1-10848 16,1 0-2160-16</inkml:trace>
  <inkml:trace contextRef="#ctx0" brushRef="#br0" timeOffset="4223.16">7348 13006 19343 0,'-7'-2'1728'0,"-1"-1"-1392"16,0-2-336-16,1 3 0 0,1 0 656 0,0 1 64 0,0 2 16 0,6-1 0 15,-5 10-64-15,1-1-16 0,2 2 0 0,0 1 0 16,2-2 144-16,2 4 32 0,0 2 0 0,3 0 0 16,3 2 0-16,-2 2 16 0,6 1 0 0,-2 1 0 15,1 4-80-15,2-2 0 0,-2 4-16 0,2-4 0 0,-1 0-48 0,3-1-16 16,-1-4 0-16,0-2 0 0,2-4 160 0,2-2 48 15,0-2 0-15,2-2 0 0,3-5 80 0,3-2 32 16,2-5 0-16,2-6 0 0,2-1-288 0,0-5-48 16,3-4-16-16,3-4 0 0,-1 0-144 0,0-3-16 15,0-7-16-15,0 0 0 0,0 1-160 0,-2-3-48 16,0-1 0-16,-2-3 0 0,1-2-272 0,-4 2 160 16,1 3-160-16,7-13 128 15,-5 6-928-15,-4 9-192 0,-3 9-32 0,-11 11-12496 16,0 4-2496-16</inkml:trace>
  <inkml:trace contextRef="#ctx0" brushRef="#br0" timeOffset="5605.47">4889 16091 14847 0,'-14'12'656'0,"7"-5"144"0,1 1-640 0,1 1-160 16,0 0 0-16,0 1 0 0,0-3 1088 0,1 2 192 15,0 0 48-15,0 0 0 0,2-3-16 0,-1 0 0 16,1-3 0-16,0 2 0 0,2-5-144 0,0 0-16 16,0 0-16-16,0 0 0 0,0 0 16 0,0 0 16 0,0-10 0 0,4 1 0 15,0-5 80-15,4-5 16 0,-6-5 0 0,7-3 0 16,1-6-304-16,0-2-64 16,1-5-16-16,-1 0 0 0,1-9-288 0,-1-1-48 15,3-4-16-15,-1-2 0 0,0-1-128 0,1-8-16 0,1 3-16 0,1-5 0 16,3-1-192-16,0 6-48 0,1 1 0 0,1 6 0 15,3 4-128-15,-4 7 0 0,0 1 0 0,0 6 0 16,-1 6 0-16,0 2 0 0,-2 6 0 0,-2 3 0 16,-1 5 0-16,0 3 0 0,-3 7 0 0,4 5 0 15,-1 5 0-15,-1 8-224 0,0 5 80 0,-1 5 16 16,1 7-16-16,-1 4 0 0,-2 5 0 0,-1 4 0 16,-1 9 144-16,0 1 0 0,-4 1 0 0,1 0 0 0,-2 0 0 15,0 0 0-15,-1-5-128 0,-1-6 128 0,-1-1 0 0,1-4 0 16,1-4 0-16,1-2 0 0,-2-6 0 0,2-2 0 15,2-1 0-15,1-6 0 0,0-4 0 0,1-3 176 16,-6-10-176-16,11 3 192 0,-4-5 32 0,2-3 16 16,3-7 0-16,-1-4 0 0,2-1-32 0,1-5 0 15,0 0 0-15,1-6 0 0,-1 1-80 0,-1-4-128 16,-2-3 176-16,2-2-176 0,0-1 128 0,1 0-128 16,-1-2 0-16,3-3 0 0,0 1 128 0,2 2-128 15,1 0 0-15,0-1 0 0,2 1 0 0,0 2 0 16,3 1 0-16,0 1 0 0,1-2 0 0,0 0 0 15,2 3 0-15,-2 2 0 0,-2 4 0 0,-1 0 0 16,-3 5 0-16,1 0 0 0,-1 4 0 0,-1 5 0 16,-2 3 0-16,1 4 0 0,-2 0 0 0,0 4-144 0,-1 3 144 15,-1 3 0-15,-1 3-144 0,-1 2 144 0,-1 4-160 0,0 2 160 16,3 7 0-16,-4 0 0 16,0 3-128-16,-2 4 128 0,1 4 0 0,-3-1 0 0,-1 2 0 0,0 2 0 15,-3 4 0-15,0 2 0 16,-1 0 192-16,-1 4-192 0,-3 3 288 0,-1 1-48 0,0 2-16 0,0 0 0 15,2-3-16-15,0 0 0 0,-1-5 0 16,0 0 0-16,0-4-48 0,0 1-16 0,2-2 0 0,-2-3 0 16,2 0-144-16,-1-5 192 0,0 2-192 0,2-7 192 15,0 2-192-15,1-5 128 0,-1-3-128 0,1-3 128 16,2-2-128-16,1-3 0 0,-3-11 0 0,0 0 128 16,2 7-128-16,-2-7 0 0,0 0 0 0,0 0 0 15,4-13-944-15,-3-4-112 16,3-6-32-16,-1-4 0 0,-2 2-1568 15,3-3-320-15,2 2-64 0</inkml:trace>
  <inkml:trace contextRef="#ctx0" brushRef="#br0" timeOffset="6029.02">7056 14345 12895 0,'0'0'1152'0,"3"-5"-928"0,-1-4-224 0,2 2 0 16,0-2 2176-16,0 3 384 15,-2 2 64-15,-2 4 32 0,0 0-688 0,0 0-144 0,0 0-32 0,0 0 0 16,0 0-192-16,0 0-32 0,0 0-16 16,4 5 0-16,-2 6-320 0,-2-3-64 0,-2 6-16 0,-1 2 0 15,0 1-96-15,-1 3-32 0,0-1 0 0,-1 1 0 16,0 3-256-16,0 1-64 0,0-4-16 0,1-1 0 16,1-1-176-16,1-1-48 0,-5-1 0 15,2-4 0-15,1-1-128 0,2-2-16 0,-3 1-16 0,5-2 0 16,0-8-128-16,0 0-32 0,0 0 0 0,0 0 0 15,-3 7-144-15,3-7 192 0,0 0-192 0,0 0 192 16,0 0-192-16,0 0 0 0,0 0 0 0,0 0 128 16,4-11-1312-16,-3 5-272 0,-1 6-48 0,0 0-11968 15,0 0-2400-15</inkml:trace>
  <inkml:trace contextRef="#ctx0" brushRef="#br0" timeOffset="6531.95">8145 15030 3679 0,'-14'0'160'0,"9"0"32"16,-2-1-192-16,-1 2 0 0,0 0 0 0,0 2 0 0,0-1 3328 0,0 1 608 15,2-2 128-15,-4 0 32 0,2 3-2128 0,2 1-432 16,-1 0-64-16,2-2-32 0,0-1-80 0,5-2-16 16,0 0 0-16,0 0 0 0,0 0-208 0,0 0-48 15,8-4-16-15,5-2 0 0,1 0-192 0,3 1-48 16,5-5 0-16,3 3 0 0,3-2-240 0,4 3-48 15,1-4-16-15,0 2 0 0,-1 2-336 0,0-1-64 16,1 4 0-16,-3 0-128 0,-4 1 0 0,-2-1 0 16,-2 0-160-16,3 6 160 15,-7 1-2192-15,-8 1-320 0,-10-5-64 0</inkml:trace>
  <inkml:trace contextRef="#ctx0" brushRef="#br0" timeOffset="6693.29">8081 15322 22111 0,'0'0'1968'0,"-4"5"-1584"15,4-5-384-15,0 0 0 0,0 0 1344 0,0 0 176 16,4 5 32-16,3-1 16 0,5-3-160 0,3-2-48 16,4-4 0-16,5 0 0 0,5-3-336 0,6 1-80 15,3-3-16-15,2-1 0 0,4 0-400 0,-1 1-80 0,-2-2 0 0,13-4-16 32,-8 3-1840-32,-8 5-352 0,-6 0-80 0,-13 4-16 0</inkml:trace>
  <inkml:trace contextRef="#ctx0" brushRef="#br0" timeOffset="7783.23">9211 15773 4607 0,'0'0'192'0,"0"0"64"0,-4 5-256 0,1 4 0 0,2-1 0 0,-2 0 0 15,2 0 3008-15,1-8 544 0,-2 7 112 0,2-7 32 16,0 0-1648-16,0 0-336 0,0 0-64 0,0 0-16 16,0 0-112-16,0 0-32 0,8-5 0 0,1-2 0 15,2-5-256-15,1-1-48 0,4-2-16 0,-3-3 0 0,4-4-176 0,2-1-32 16,1-3-16-16,2-1 0 16,1-7-256-16,2-2-48 0,3-1-16 0,3-5 0 15,-1-6-176-15,3-3-48 0,2-5 0 0,-1-2 0 0,2-6-144 0,0 2-48 16,4-3 0-16,1 5 0 0,-2-3-208 0,2 6 0 15,-3 5 128-15,-1 3-128 0,-2 6 0 0,0 2 0 16,-2 3 0-16,-3 8 0 0,-2 3 128 0,-1 5-128 16,-3 1 0-16,-2 4 144 0,-3 5-144 0,-2 5 0 15,-1 5 0-15,-2 5 0 0,-2 1 0 0,1 6-144 16,-2 7 144-16,0 3 0 0,-2 3-128 0,-2 10 128 16,-2 8 0-16,0 7 0 0,-1 3 0 0,0 2 0 0,-4 3 0 15,0-1 0-15,-3 1 0 0,2 0 0 16,-1 1 0-16,0 2 0 0,0-6 0 0,-2-3 0 0,-2-2 128 0,3-2-128 15,-1-6 0-15,2-2 176 16,-2-1-176-16,1-1 160 0,1-3-288 0,1-1-64 16,-2-9-16-16,0 8 0 15,1-10-1328-15,-1-5-256 0,0-7-48 0,3-9-14496 0</inkml:trace>
  <inkml:trace contextRef="#ctx0" brushRef="#br0" timeOffset="7964.41">9803 15251 32591 0,'0'0'1440'0,"0"0"304"0,0 0-1392 0,11 1-352 0,2-1 0 0,4 1 0 16,2 1 704-16,5-1 64 0,4-1 0 0,4-1 16 15,2-3 112-15,7-2 32 0,-2-1 0 0,3 3 0 16,0-3-480-16,4 0-112 0,-3 4-16 0,20-6 0 16,-8 4-1712-16,-4 0-336 0,-3-1-80 15,-17 4-16-15</inkml:trace>
  <inkml:trace contextRef="#ctx0" brushRef="#br0" timeOffset="8709.1">11215 15780 17679 0,'-14'12'768'0,"7"-8"192"0,-1 1-768 0,2 3-192 0,-1 0 0 0,2 0 0 16,3-4 1408-16,2-4 256 15,-4 5 64-15,4-5 0 0,0 0 64 0,0 0 32 0,0 0 0 0,5-6 0 16,2-4-128-16,2-3-32 0,3-3 0 0,1-6 0 16,-1-2-512-16,5 0-96 0,-1-6-32 0,5-1 0 15,1-4-320-15,4-1-64 0,2-1 0 0,2-5-16 16,0-5-128-16,1 0-32 0,2-3 0 0,0-3 0 16,-1-2-128-16,0-3-16 0,-1-5-16 0,0 5 0 0,0 1-176 15,-2 3-128-15,-2 5 144 0,-2 3-144 0,-2 7 0 16,0 7 0-16,-7 6 0 0,2 5 0 0,-1 4 0 0,-4 4 0 15,-2 7 0-15,-1 5 0 0,0 6-144 0,-1 10 144 16,-1 6-208-16,-1 9 80 0,1 4 128 0,-2 6-128 16,0 3 128-16,-1 7-128 0,-5 3 128 0,0 0 0 15,0 3 0-15,-3 1-128 0,2-1 128 0,1-4 0 16,0-5 0-16,4-3 0 0,-2-5 0 0,3-7 0 16,2-4 0-16,0-5 0 0,2-4 0 0,3-5 0 15,2-2 128-15,1-8-128 0,3-4 304 0,2-5-16 16,3-6 0-16,1-6 0 0,1-4 64 0,2-7 16 15,0-4 0-15,1-6 0 0,-2-4-176 0,1-5-16 16,0-3-16-16,-1-8 0 0,1-5-160 0,2-8 160 16,1-9-160-16,1 1 160 0,1 2-160 0,0 3 0 15,0 7 0-15,0 6 0 0,-1 6 0 0,2 9 0 0,-2 3 0 0,-1 11 0 16,-3 4 0-16,-2 8 0 16,-2 5-144-16,-2 7 144 0,-2 4 0 0,-1 11-128 0,-2 3 128 15,-1 13 0-15,1 1-176 0,-2 12 176 0,-3 8-160 16,0 9 160-16,-4 11-128 0,-2 7 128 0,-1 2 0 0,0 0-144 15,-2 1 144-15,1 0 0 0,-2-3 0 0,4-2-128 16,0-3 128-16,1-5 0 0,2 0 0 0,0-5 0 16,-1-3 0-16,2-1 0 0,1-6 0 15,3 17 0-15,1-10-1280 16,-2-9-240-16,-2-3-32 0,-3-11-17776 0</inkml:trace>
  <inkml:trace contextRef="#ctx0" brushRef="#br0" timeOffset="9676.25">7006 14327 17503 0,'-2'-18'768'0,"3"12"176"0,2-6-752 0,-1 0-192 16,1 0 0-16,2-1 0 0,-3-1 1536 0,2 3 256 16,0 1 64-16,0-3 16 0,0 4-192 0,-3-2-32 15,1-1-16-15,1 5 0 0,-3 7-288 0,3-7-48 16,-3 7-16-16,0 0 0 0,0 0-384 0,0 0-96 16,0 0-16-16,0 11 0 0,0 4-320 0,-2 6-64 15,0 7-16-15,-1 2 0 0,-2 3 64 0,0 5 0 16,-1 5 0-16,-3 0 0 0,-1 3-16 0,-2-3 0 15,-1 3 0-15,1-7 0 0,0-1 0 0,2-1 0 16,1-2 0-16,0-2 0 0,2-8 16 0,0-1 16 16,4-5 0-16,1-3 0 0,1-6-144 0,2 0-16 15,-1-10-16-15,0 0 0 0,8 1 96 0,1-6 0 16,2-8 16-16,2-3 0 0,1-6-48 0,1-3-16 16,0 1 0-16,-1-6 0 0,-1 0-192 0,1-4-144 15,0-3 192-15,0-4-192 0,0-2 160 0,-1-3-160 16,3 2 128-16,0-3-128 0,-1 3 0 0,0 5 0 15,0 6 0-15,-1 5 0 0,-2 5 0 0,-2 7 0 16,-2 4 0-16,-2 7 0 0,-6 5 0 0,0 0-144 16,4 15 144-16,-3 4-208 0,-5 9 32 0,-2 5 16 0,-4 8 0 15,-3 4 0-15,-2 4 160 0,-3 3 0 0,-2-6 0 16,-2 2-128-16,-2 1 128 0,2-5 0 0,-1 3 0 16,0-7 0-16,1-4 0 0,2-4 0 0,4-3 0 0,2-6 0 15,3-5 192-15,3-3-48 0,3-7 0 0,5-8 0 16,0 0 48-16,0 0 16 0,2-10 0 0,7-7 0 15,0-7 80-15,3-1 16 0,0-8 0 0,2-3 0 0,-4-2-304 16,3-1 128-16,0-2-128 0,0-1 0 0,-1-3 128 16,1 0-128-16,2 4 0 0,2 2 0 0,-1 3 0 0,0 5 0 15,-4 4 0-15,-3 7 0 0,0 9 0 16,-3 3 0-16,-6 8 0 0,0 0 0 0,6 13 0 0,-4 5-176 16,-3 6 176-16,-3 5-208 0,-2 3 208 0,-3 0 0 15,-3 0 0-15,0-1-144 0,-2 1 144 0,0-4 0 16,-2 0 0-16,2-1 0 0,2-1 0 0,1-4 0 15,1-3 0-15,4-2 128 0,2-3-128 0,0-5 0 16,1 1 128-16,3-10-128 0,0 0 0 0,0 0 0 16,0 0 0-16,0 0 0 15,0 0-1408-15,0 0-208 0,0 0-48 0,0 0-19216 0</inkml:trace>
  <inkml:trace contextRef="#ctx0" brushRef="#br0" timeOffset="11328.9">3836 17808 5519 0,'0'0'496'0,"0"0"-496"0,0 0 0 0,0 0 0 0,0 0 1984 0,-5 5 320 15,-2-3 48-15,-1 0 16 0,8-2-752 0,-3 5-144 16,0 3-16-16,-1-3-16 0,0 3-160 0,3-2-16 16,-2 0-16-16,3-6 0 0,4 11-272 0,1-5-48 15,4 0-16-15,1-2 0 0,0-3-80 0,4-2 0 16,3-5-16-16,2-1 0 0,2 1-144 0,2-4-32 15,0 2 0-15,3-3 0 0,-2 2-192 0,1-3-64 16,-1-2 0-16,0 0 0 0,-2 0-48 0,0 2-16 16,-2-3 0-16,0 1 0 0,-3-2-128 0,-3 4-48 15,-4-2 0-15,0 0 0 0,-3 0-144 0,-2 2 160 16,-4-2-160-16,-1 3 160 0,-3 2-160 0,-2 0 192 16,-2 3-192-16,-3 3 192 0,-4 2-192 0,-3 3 0 15,-2 1 0-15,-1 5 128 0,-3 3-128 0,-1 4 0 16,-4 3 0-16,-2 2 0 0,0 4 0 0,-1 4 0 15,2 7 0-15,-1 0 0 0,-1 2 128 0,3 3 0 16,4-4 0-16,4 1 0 0,3-2 80 0,4-2 16 0,5-3 0 16,5-4 0-16,2-3-224 0,3-2 176 15,3-3-176-15,6-5 160 0,4-3-160 0,3-3 128 16,1 1-128-16,2-5 128 0,5-1-128 0,2-2-176 0,1-2 48 0,17-3 0 16,-4-6-2448-1,0 0-496-15</inkml:trace>
  <inkml:trace contextRef="#ctx0" brushRef="#br0" timeOffset="11807.45">4968 17310 16575 0,'0'0'1472'0,"-8"-4"-1168"16,2-5-304-16,-2 6 0 0,0-1 1152 0,-2-1 192 16,-3 2 16-16,-1 2 16 0,-2 1-208 0,-1 4-32 15,-2 3-16-15,-1 1 0 0,0 3-368 0,-2 2-80 16,0 0-16-16,0 5 0 0,0 2-208 0,2 3-64 15,3-2 0-15,4-2 0 0,2 1-192 0,3-4-64 16,3-1 0-16,3-3 0 0,2-1-128 0,4-2 192 16,-4-9-192-16,7 3 192 0,5-3 112 0,0-3 16 15,2-3 16-15,2-1 0 0,1-4 64 0,0 1 16 16,-1-4 0-16,1-1 0 0,-2-1-160 0,-1 1-48 0,-1 1 0 0,-2-1 0 16,-2 0-208-16,0 1 176 0,-1 2-176 0,-2 3 160 15,-2 3-160-15,0 0 0 0,-4 6 0 0,0 0 128 16,0 0 0-16,3 7-128 0,1 2 192 0,0 5-64 15,-3-1-128-15,1-1 0 0,0 1 0 0,1 1-176 16,2-2 176-16,0-2 0 0,0 0 0 0,3-4 0 16,1-1 0-16,1-1 0 0,1 0 0 0,3-4 0 0,1-1 0 15,3-185-160-15,1 363 160 0,10-186 0 16,-1-4-2304-16,-1 0-336 0,-1-2-80 16</inkml:trace>
  <inkml:trace contextRef="#ctx0" brushRef="#br0" timeOffset="12011.9">5432 16812 27407 0,'0'0'1216'0,"0"0"256"0,0 0-1184 0,-7 6-288 16,1 6 0-16,-3 4 0 0,-3-1 640 0,1 3 64 15,0 1 0-15,-1 3 16 0,-1-1-16 0,2 2-16 0,1 0 0 0,1 0 0 16,0 3-448-16,1 0-96 15,2 0-16-15,1 2 0 0,0-2-128 0,1 1-192 0,-2-2 32 0,-1 8 16 32,0-5-1968-32,-1-6-400 0,-2-4-80 0</inkml:trace>
  <inkml:trace contextRef="#ctx0" brushRef="#br0" timeOffset="12146.64">5154 17249 12895 0,'0'0'576'0,"9"-6"112"0,1-2-560 0,3-2-128 0,1 0 0 0,3 1 0 16,0 0 3008-16,3 0 560 0,1 0 112 0,2-1 32 15,2-1-2032-15,2 0-400 0,2-1-64 0,3 0-32 16,0 2-656-16,2-1-128 0,-1 7-16 0,2-1-9664 16,-1 0-1920-16</inkml:trace>
  <inkml:trace contextRef="#ctx0" brushRef="#br0" timeOffset="12522.05">6340 17858 24879 0,'0'0'2208'0,"0"0"-1760"16,0 0-448-16,0 0 0 0,-1 9 480 0,-1 2 16 0,-4 2 0 0,1 5 0 15,-2 0 464-15,2 1 112 0,-2-2 16 0,1 4 0 16,1 2-400-16,0-3-80 0,1-1-16 0,0 0 0 15,0 0-416-15,2 0-176 0,1 0 128 0,-1 8-128 32,2-10-320-32,2-6-128 0,0 0-48 0,-2-11-13648 0</inkml:trace>
  <inkml:trace contextRef="#ctx0" brushRef="#br0" timeOffset="12674.15">6305 17548 30399 0,'0'0'2704'0,"0"0"-2160"16,0 0-544-16,0 0 0 0,0 0 0 0,0 0 0 16,0 0 0-16,0 0 0 0,0 0 0 0,0 0 0 15,7 0-176-15,2 1-8784 16,0 0-1744-16</inkml:trace>
  <inkml:trace contextRef="#ctx0" brushRef="#br0" timeOffset="13025.27">7322 17657 26431 0,'-13'4'1168'0,"8"-2"240"0,-3-2-1120 0,-1 2-288 15,-2 0 0-15,-3 1 0 0,-5-1 848 0,-3 3 112 16,-1 2 32-16,0-2 0 0,-1 4-160 0,1 0-16 0,1 2-16 15,0-1 0-15,2 3-256 0,2 0-48 16,3-1-16-16,3 1 0 0,3 0-160 0,5-3-48 0,4 3 0 0,3 2 0 16,2-1-80-16,4-1 0 0,4 1-16 0,2 0 0 15,3 2 32-15,1-2 16 0,4-1 0 0,-3 2 0 16,-1 0-16-16,0 1 0 0,-2-1 0 0,-3-2 0 16,-3-1 0-16,-2 2 0 0,-4-2 0 0,-5-1 0 0,-5 3 80 15,-4 1 16-15,-2-2 0 0,-5-3 0 16,-1 3-48-16,-4-4-16 0,-2 1 0 0,1-4 0 0,-4 2-240 0,1-4-128 15,-2-3 128-15,-7-1-208 16,4-1-2672-16,6-4-512 0</inkml:trace>
  <inkml:trace contextRef="#ctx0" brushRef="#br0" timeOffset="13934.43">4783 17647 16575 0,'0'0'736'0,"0"0"160"0,-2 10-720 15,2-10-176-15,0 0 0 0,0 0 0 0,-3 8 1728 0,3-8 304 16,0 0 64-16,0 0 16 0,0 0-272 0,0 0-48 0,0 0-16 0,0 0 0 15,-2-10-448-15,0 1-96 0,1-4-16 0,0-4 0 16,1 1-288-16,0-2-64 0,1-1-16 0,2-4 0 16,-1-2-224-16,3 1-48 0,-1-4-16 0,1 1 0 15,0-7-160-15,0 2-16 0,0-1-16 0,0 0 0 16,-1-4-112-16,1 0-32 0,0-2 0 0,2 2 0 16,-1 1-224-16,1 2 176 0,-1 1-176 0,0 4 160 0,2-1-160 15,-1 6 0-15,1-1 144 0,-2 3-144 0,1 2 0 16,-1 2 0-16,1 1 0 0,-1 5 0 0,0 3 0 0,-1-3 0 15,0 6 0-15,1 0 0 0,-6 6 0 0,0 0 0 16,0 0 0-16,7 6 0 0,-1 2 0 0,1 4 0 16,-2 5 0-16,3 1 128 0,-2 1-128 0,2 1 0 15,-2 8 0-15,2-2 128 0,-2 3 0 0,0-1 16 16,-1 2 0-16,0 1 0 0,-1-1 96 0,-1 3 16 16,-3 0 0-16,0 0 0 0,-2-1-32 0,1-1 0 15,-1-1 0-15,-1 1 0 0,-1-5 32 0,2 1 16 16,-1-5 0-16,1-1 0 0,-2 0-272 0,1-4 0 0,2 0 0 15,-1-3 0-15,-1 0 128 0,2-5-128 16,1-9 0-16,0 0 0 0,0 0 0 0,0 0 0 16,0 0 0-16,0 0 0 15,0 0-288-15,6-8-112 0,-2-3-32 0,-2 2 0 16,0-4-1616-16,-2 2-336 0,-4-1-64 0,1 2-9280 16,2 1-1856-16</inkml:trace>
  <inkml:trace contextRef="#ctx0" brushRef="#br0" timeOffset="14114.56">4863 17316 3679 0,'0'0'320'0,"-6"2"-320"0,6-2 0 0,-6 0 0 16,6 0 5824-16,0 0 1104 0,0 0 224 0,0 0 32 15,0 0-4080-15,0 0-816 0,7-3-176 0,3-1-16 16,3-3-544-16,4-1-96 0,3 0-32 0,4-2 0 0,3 4-624 16,2-3-128-16,0 1-32 0,1 0 0 15,-3 1-416-15,0 0-96 0,-1 3 0 0,-2 0-128 0,0 3 0 0,-1-1-192 16,-3 1 0-16,-2 4-13008 15,0-1-2608-15</inkml:trace>
  <inkml:trace contextRef="#ctx0" brushRef="#br0" timeOffset="15244.63">9117 17785 20671 0,'-6'-11'912'0,"1"3"192"0,-2 0-880 0,-2-4-224 16,0 3 0-16,-3 0 0 0,-3 5 832 0,1 3 112 16,-2 4 16-16,-5 2 16 0,-2 4-224 0,-1 1-48 15,-1 4-16-15,-1 4 0 0,1 2-208 0,1 4-32 16,1 2-16-16,4 3 0 0,4-3 80 0,2 2 32 15,5-5 0-15,6-1 0 0,3-3-160 0,4-2-16 16,5-3-16-16,4-1 0 0,2-7 288 0,5-3 64 16,2-3 16-16,1-2 0 0,2-3-16 0,-1-5 0 15,1-2 0-15,-4-2 0 0,1-2-160 0,-1 0-32 0,-3 1-16 0,-3 2 0 16,-3 1-208-16,-1-1-32 0,-3 5-16 0,-1 1 0 16,0 3-112-16,-8 4 0 0,0 0-128 0,6 5 192 15,2 4-192-15,-3 0 0 0,-1 2 0 0,0 3 0 0,0-2-192 16,1 0 192-16,0 2-192 0,1 0 192 15,2-1-2288 1,1 2-336-16,2 3-80 0</inkml:trace>
  <inkml:trace contextRef="#ctx0" brushRef="#br0" timeOffset="15681.56">11042 17723 18431 0,'-6'-4'1632'0,"-3"-3"-1312"15,-2 0-320-15,-3-3 0 0,0 4 512 0,-4 2 16 16,-1-2 16-16,-4 2 0 0,1 1 416 0,-1 3 64 15,-1 2 32-15,0 1 0 0,-1 3-96 0,-1-1 0 16,2 3-16-16,1 3 0 0,2 1-112 0,2 0-32 16,2 2 0-16,4 1 0 0,2 0-208 0,2 1-32 0,5 0-16 15,3-1 0-15,2 1-160 0,5-1-48 0,3 0 0 16,3 2 0-16,1-2 48 0,1 0 16 0,-1-2 0 0,0 1 0 16,-1 0-128-16,-2-1-16 0,-3-2-16 15,1 3 0-15,-4 1-64 0,-3-2-16 0,-2-2 0 0,-3 2 0 16,-4 2 240-16,-2-3 48 0,-2 0 16 0,-4 1 0 15,-3-3-224-15,-2 2-48 0,-2 0-16 0,-1-4 0 16,-1 1-176-16,1-5 128 0,0 0-128 0,0-2 128 0,1-1-416 16,0-1-96-16,5-2 0 0,-3-2-16 15,7 3-2352 1,6-3-448-16,8 4-112 0,5-14-16 0</inkml:trace>
  <inkml:trace contextRef="#ctx0" brushRef="#br0" timeOffset="16407.04">11337 17867 23951 0,'-15'11'1056'0,"9"-4"224"0,-3-1-1024 0,-2 5-256 16,1 1 0-16,-1-1 0 0,-2 5 1008 0,-1 0 144 16,0 1 16-16,1 0 16 0,2 0-288 0,2-3-48 15,0-3-16-15,5 3 0 0,3 2-384 0,2-2-96 16,3-3-16-16,3 2 0 0,3-3 48 0,2-4 0 15,4 1 0-15,0-2 0 0,7-5 16 0,-1 0 16 16,-1-4 0-16,1 0 0 0,0 0-160 0,-3-5-48 16,-2 0 0-16,0 1 0 0,-6 0-48 0,0 2-16 15,-4-5 0-15,0 4 0 0,-4-3 32 0,0 2 0 0,-3-2 0 16,-1 1 0-16,-2-3-176 0,2 2 0 16,0 1 144-16,1-2-144 0,0 2 0 0,2-2 0 0,3-2 0 0,5 3 0 15,2-4 0-15,7-2 0 0,2 0 0 0,7-3 0 16,0-1 0-16,3-2 0 0,1-1 0 15,3-5 0-15,3-1 0 0,2 0 0 0,-1-4 0 0,1 0 0 16,0-2 0-16,-2 0 0 0,-1-3 0 0,-2-2 0 0,-2-2 0 0,-3 0 0 16,-3 0 0-16,-6-3 0 15,1 3 0-15,-8-2 0 0,-1 4 0 0,-4 3 0 0,-3 4 0 0,-2 7-128 16,-4 5 128-16,-3 5-192 0,-3 5 192 0,-4 7-128 16,-7 3 128-16,-3 7-128 0,-3 10 128 0,-4 4-192 15,-2 4 192-15,-3 3-192 0,-2 6 192 0,0 7-192 16,1 7 192-16,0 4-192 0,-2 1 192 0,6 1 0 15,1 2 0-15,4-1 0 0,2-6 0 0,7-1 0 16,4-5 0-16,4-4 0 0,3-5 256 0,4-2 0 16,4-7-16-16,4 0 0 0,3-6 48 0,3-4 16 15,3-1 0-15,3-6 0 0,4-4 0 0,3-4 0 16,2-6 0-16,2 1 0 0,1-3-128 0,-2 0-32 16,-2-4 0-16,0 3 0 0,-4-3-144 0,-1 3 0 15,-1 0 0-15,-5 1 0 0,-3 4 0 0,-2 4 0 16,-3 1 0-16,-2 4 0 0,-7-4-176 0,4 10-16 15,-3 0 0-15,-2 3 0 0,-4 3 64 0,-1-1 0 16,-2 1 0-16,-1 0 0 0,-2 0 128 0,-1 0 0 16,2-1 0-16,1-1 0 0,2-1 0 0,0-4 0 15,3 0 0-15,4-9 0 0,0 0 192 0,0 0 80 16,9-1 16-16,0-5 0 0,5 0 80 0,3 0 16 0,1-4 0 0,1 2 0 16,0-2-240-16,-2 2-144 0,1-1 192 0,1 5-192 15,0 1 0-15,-1 3 0 0,0 1 0 0,-1 3 0 16,-1 6 0-16,-2 1 0 0,0 2 0 0,-1 2 0 15,-3 2 0-15,-1-1 0 0,-2 2 0 0,1 0 0 16,-2-3 0-16,0 2 0 0,-1-1 0 0,1 1 0 16,2-1-1600-1,-1 1-288-15,2-2-48 0</inkml:trace>
  <inkml:trace contextRef="#ctx0" brushRef="#br0" timeOffset="16883.7">13912 17151 26431 0,'0'0'1168'0,"-2"5"240"0,-2 0-1120 0,-1 3-288 0,-1 5 0 0,-5 10 0 0,1 2 1904 0,-1 6 320 16,-4 3 64-16,1 1 16 16,0 1-1856-16,0 3-448 0,-2 2 0 0,2 1 0 0,-1-3 528 0,1 2 16 15,3 5 0-15,-1-4 0 0,1-3-384 0,2 2-160 16,-2-3 128-16,4-4-128 15,2-6-448-15,3 0-192 0,0-4-16 0,4-2-16 16,0-5-2368-16,3-6-480 0</inkml:trace>
  <inkml:trace contextRef="#ctx0" brushRef="#br0" timeOffset="17243.74">13523 17618 21183 0,'16'-7'944'0,"-1"2"192"0,7 1-912 0,6 1-224 16,5-6 0-16,2 1 0 0,2 2 1232 0,2-3 208 16,3 1 32-16,-11 2 16 0,2 2-704 0,0 2-144 15,-1-1-16-15,0 3-16 0,-2 1-416 0,-3 1-64 16,-3 0-128-16,-4 3 176 0,-3 4-176 0,-4 2 0 16,-6 0 0-16,-3 4 0 0,-4 3 256 0,-4 2-16 0,-7 0-16 0,-2 3 0 15,-4 0 32-15,0 0 16 0,-1 0 0 0,1 1 0 16,1-2-64-16,3-3-16 0,4 0 0 0,5-1 0 15,2-3 256-15,6 0 64 0,3-5 0 0,7 0 0 16,5-1 80-16,7 0 32 0,4-5 0 0,5 0 0 16,3-3-224-16,1-2-32 0,-2-3-16 0,-3 0 0 0,-2-5-16 15,-1 0 0-15,-5-3 0 0,-2 0 0 16,-3 0 176-16,-6-4 16 0,-2 0 16 0,-4 1 0 16,-4-1 96-16,-5 2 32 0,-5-1 0 0,-6 0 0 0,-2-2-288 15,-7 5-64-15,-1 1-16 0,-5 0 0 0,-3 1-304 0,-3 2-256 16,1 4 64-16,-2 1 0 15,1 1-1952-15,1-2-384 0,2 2-80 16</inkml:trace>
  <inkml:trace contextRef="#ctx0" brushRef="#br0" timeOffset="18009.81">15036 17882 14735 0,'0'0'1312'0,"0"0"-1056"0,-6 3-256 0,6-3 0 16,0 0 2576-16,0 0 464 0,0 0 96 0,0 0 0 15,7 2-1120-15,6-1-224 0,4-2-64 0,3-1 0 16,9-1-464-16,3-3-112 0,5-2 0 0,2-2-16 16,4 0-304-16,3-4-64 0,0 0-16 0,2 2 0 0,-1-3-256 0,7 0-48 15,-1-3-16-15,3 0 0 0,-3-1 0 16,-2 0 0-16,0-6 0 0,-3-1 0 0,1-2-176 0,-2-1-16 15,-1-4-16-15,-1-4 0 0,1-6-32 0,1-2-16 16,-4-3 0-16,1-4 0 0,-4-4-176 0,0-1 192 16,-1 0-192-16,-5 1 192 0,-2 1-192 0,-4 0 0 15,-4 2 0-15,-2 1 0 0,-2 1 0 0,-2 0 0 16,-3 3 0-16,-2 1 0 0,-4 0 0 0,0 1 0 16,-3 0 0-16,-1-2 0 0,-1 2 0 0,-1-2 0 15,-3 0 128-15,0-22-128 0,0 11 0 0,-3 29 0 16,3-6 0-16,-4-3 0 0,-1-1 0 0,-4 1 0 15,0-3 0-15,-2 0 0 0,-3 3 0 0,-19-32-144 16,2 12 144-16,2 10 0 0,0 2-128 0,0 8 128 16,-1 6 0-16,1 0 0 0,-3-1-128 0,-1 2 128 15,0 0 0-15,-4 2 0 0,-2 3 0 0,-3-2-128 16,-4 2 128-16,0-1 0 0,1 5 0 0,2-2 0 0,1 1 0 16,1 1 0-16,0 1 0 0,1 3-128 15,0 2 128-15,-2-1 0 0,-5-1 0 0,-5 1 0 16,-4 0 0-16,-1 7 0 0,1 0 0 0,25 8 0 0,-3-2 0 0,-4-4 0 15,-4 5 0-15,-1-2 0 0,-2-2 0 0,1 3 0 16,-1-3 0-16,-36-2 0 0,15 2 0 0,9 3 0 16,5 2 128-16,3 1-128 0,6 0 0 0,5 0 144 15,0 4-144-15,1-2 0 0,3-2 0 0,4 2 128 16,1 4-128-16,5-1 0 0,2-1 0 0,5 1 128 0,4-2-128 16,3 0 0-16,10-1 0 0,-9 5 0 15,9-5 0-15,0 0 0 0,0 0 128 0,0 0-128 0,0 0 0 16,13 2 0-16,1-4 0 0,3 1 0 15,2 4-1040-15,3-1-192 0,1 5-48 16,0-1 0-16,0-3-1264 0,0-1-256 0,-1-1-48 0</inkml:trace>
  <inkml:trace contextRef="#ctx0" brushRef="#br0" timeOffset="18345.57">14885 14655 21183 0,'0'0'1888'0,"4"-7"-1504"15,-1-1-384-15,3-1 0 0,-4 4 272 0,3-4-16 16,-4 4 0-16,-1 5 0 0,0 0 576 0,0 0 96 16,-7-3 32-16,-3 1 0 0,-4-1-176 0,-3 6-16 15,-4 0-16-15,-6 2 0 0,-5 6 240 0,-5-3 48 16,-2 6 16-16,-3 3 0 0,-4 2 32 0,-19 14 16 0,8 0 0 0,5 3 0 15,4-1-80-15,2 3-32 0,3 1 0 0,5-3 0 16,3 1-368-16,7 0-80 0,5-2-16 0,7-5 0 16,2-5-176-16,6 2-32 0,6-4-16 0,4-3 0 15,5 2-80-15,7-3-16 0,3-4 0 0,9 1 0 0,3 0 0 16,8-1 0-16,5-2 0 0,-9-4 0 16,5 0-80-16,7 1-128 0,4 1 176 0,22 2-176 15,-7-1-1120-15,-4 2-336 0,-3-3-64 0,-5 3-16704 16</inkml:trace>
  <inkml:trace contextRef="#ctx0" brushRef="#br0" timeOffset="22602.75">4932 3078 4607 0,'0'0'400'0,"0"0"-400"16,0 0 0-16,0 0 0 15,0 0 2224-15,0 0 352 0,0 0 80 0,0 0 16 0,0 0-1264 0,0 0-256 16,0 0-64-16,0 0 0 0,0 0-80 0,0 0-32 15,0 0 0-15,0 0 0 0,0 0-16 0,8 1 0 16,-8-1 0-16,7 4 0 0,1 2-192 0,-3 3-32 16,0-1-16-16,-1 5 0 0,0 2-32 0,-2 3-16 15,-2-1 0-15,0 4 0 0,0 3-112 0,-1 5-32 16,-2 3 0-16,-2 2 0 0,-2-1-128 0,-1 8-16 16,-1 2-16-16,2 2 0 0,-1-5-48 0,0 2 0 15,-1 2 0-15,4-15 0 0,1 4-96 0,-2 1-32 16,-2 0 0-16,1 1 0 0,-2-3 0 0,4-2-16 15,-3-1 0-15,2-1 0 0,0-4 16 0,0-1 16 16,3 1 0-16,-2-3 0 0,-1-5 48 0,3-4 16 16,0-1 0-16,2-3 0 0,1-8 48 0,0 0 0 15,0 0 0-15,0 0 0 0,0 0 16 0,9-4 16 16,2-1 0-16,2-5 0 0,1 1-112 0,1-4-32 0,0 0 0 0,2 3 0 16,1-4-208-16,2 3 144 0,2 1-144 0,3-3 128 15,-1 4-128-15,5-2 0 16,-3 0 0-16,3 3 128 0,2-4-128 0,0 3 0 15,1-4 0-15,1 2 0 0,2 2 0 0,0-2 0 16,2 2 0-16,2-3 0 0,2 5 144 0,2-2-144 0,2 4 160 0,2 0-160 16,-1 0 0-16,1 0 0 0,-2 1 0 0,5 0 0 15,0 0 0-15,0 3 0 0,0-2 0 0,21 1 0 16,-5 4 0-16,-4 1 0 0,-3 1 0 0,-2-3 0 16,0-2 0-16,3 1 128 0,-1 2-128 0,0-1 0 0,1-1 128 0,0 3-128 15,0 0 0-15,3 0 0 0,4 2 144 16,0-1-144-16,-1-3 128 0,-3 1-128 0,0 0 128 15,-1 1-128-15,0 1 128 0,2-1-128 0,2-1 128 0,0-1-128 16,0-1 128-16,-1 1-128 0,-4 1 160 0,0-1-160 16,0 1 192-16,0 2-192 0,-1 3 160 0,2-4-160 15,-1-3 128-15,-1 0-128 0,-2 0 128 0,2 3-128 16,-2-1 0-16,3 0 128 0,2-2-128 0,0-2 128 16,1 0-128-16,-5 1 128 0,0-1-128 0,-1 0 192 15,1 1-192-15,-1 1 192 0,1 2-192 0,-2-1 192 16,0-1-192-16,0 0 192 0,2 0-192 0,-2 0 0 15,-1 0 144-15,2 0-144 0,0 2 0 0,-1-1 0 0,1 1 0 0,3-2 128 16,-1-2-128-16,2-1 0 0,-2 0 0 0,0 0 0 16,1 0 0-16,0 2 0 0,0 1 0 0,-1 0 128 15,1 0-128-15,0 0 0 0,-2 0 0 0,0 4 0 16,-3-3 0-16,4 1 128 0,-2 1-128 0,-1 1 128 16,-1 1-128-16,-1 0 0 0,2-1 0 0,-2-1-128 15,-1 0 128-15,1 1 0 0,0 0 128 0,1 0-128 16,1 2 0-16,0-2 0 0,-1 0 0 0,-4-2 0 15,5-2 0-15,-3 0 0 0,-2 0 0 0,-1 2 0 16,-2-1 0-16,1 2 0 0,-1 0 0 0,-2 2 0 16,-2-2 0-16,3-2 0 0,-2-1 0 0,1 0 0 15,-3-1 0-15,1 1 0 0,-1 0 0 0,2 0 0 16,0 0 0-16,0 1 0 0,-1 1 0 0,1-1 0 0,0-2 0 16,-3 1 0-16,0-2 0 0,2 1 0 0,-2-2 0 0,-1 1 0 15,-3-1 0-15,1 2 128 0,-2 1-128 0,0 0 0 16,-1 0 0-16,-1 0 0 0,-1-1 0 0,0 1 0 15,-2 0 0-15,0 0 0 0,0-3 0 0,-2 1 0 16,0-1 0-16,-1 1 128 0,-2-2-128 0,-1 0 128 16,0-1-128-16,-4 4 128 0,1-1-128 0,0 2 0 15,-2-1 0-15,0 0-128 0,0 1 128 0,0 0 0 16,-1 1 0-16,1-1 0 0,-3 0 0 0,-1 0 0 16,0 1 0-16,-2 1 0 0,-1-2 0 0,1 1 0 15,-1-1 0-15,1 0 0 0,2 0 0 0,-1 0 0 16,-1 0 0-16,-2 0 0 0,-1 0 0 0,0 0 0 15,-1 0 0-15,0 0 0 0,-3 2 0 0,-9-2 0 0,11 0 0 0,-11 0 128 16,0 0-128-16,10 2 0 0,-10-2 0 0,12 1 0 16,-12-1 0-16,0 0 128 0,0 0-128 0,9 3 0 15,-9-3 0-15,0 0 0 0,0 0 0 0,0 0 128 16,0 0-128-16,0 0 144 0,7 0-144 0,-7 0 160 16,7-4-160-16,-7 4 128 0,6-5-128 0,-1-2 128 15,-5 7-128-15,6-10 0 0,1 0 0 0,-3 1 128 16,-2-2-128-16,1 2 0 0,3-5 0 0,-2-1 128 15,2-5-128-15,2 1 128 0,-3-2-128 0,1 6 128 16,1-5-128-16,-1-1 0 0,2-3 0 0,0 0 128 16,1-6-128-16,0 4 0 0,0-6 0 15,0 3 0-15,-1 1 0 0,1-3 0 0,-2 4 128 16,1-1-128-16,-2 3 0 0,1-2 0 0,0 3 0 0,0-2 0 16,-1 0 0-16,-1-1 0 0,-1 5 0 0,0 0 0 15,1-1 0-15,0-1 0 0,-1 0 0 0,-2-2 0 16,1 1 0-16,-2 1 0 0,0-2 0 0,0 3 0 15,2 2 0-15,0-3 0 0,-1 2 0 0,1 2 0 16,-1 1 0-16,2 2 0 0,0 2 0 0,-2 1 0 0,1 4 0 0,-1 0 0 16,1 3 0-16,0 2 0 0,-3 5 0 0,0 0 0 15,0 0 0-15,0 0 0 0,0 0-160 0,0 0 160 16,0 0 0-16,0 0-144 0,0 0 144 0,0 0 0 16,1 8 0-16,0 6-128 0,-1 1 128 0,0 3 0 15,0 1 0-15,0 1-128 0,0 4 128 0,0 6 0 16,0 0 0-16,-1 2-128 0,-2 2 128 0,-1 0 0 15,-1 2 0-15,-1 0 0 0,-2 1 0 0,-1 1 0 16,-1-3 0-16,-1 2 0 0,-3 3 0 16,2-1 0-16,0-1 0 0,-1 0-128 0,2-1 128 0,-1-3 0 15,2-2 0-15,0 0 0 0,2-4 0 0,-2 0 0 16,2-3 0-16,1 3 0 0,0-6 0 0,4-1 0 16,-4-3 0-16,1 6 0 0,1-5 0 0,1-5 0 0,1 0 0 0,3-2 0 15,0-12 0-15,0 0 0 16,0 7 0-16,0-7 0 0,0 0 0 0,0 0 0 15,0 0 0-15,0 0 128 0,0 0-128 0,0 0 0 16,0 0 0-16,0 0 128 0,0 0-128 0,0 0 0 0,0 0 0 16,0 0 0-16,0 0 0 0,0 0 0 0,0 0 0 15,0 0 0-15,0 0 0 0,0 0 0 0,-10 2 0 0,0-1 0 16,-1-1 0-16,-1 0 0 0,1 0 0 0,-2 0 0 16,0 0 0-16,-2 0 0 0,-1 0 0 0,-2 4 0 15,-1-2 0-15,-2 0 0 0,-3-1 0 0,-1-1 0 16,1 0 0-16,-3 0 0 0,-4 0 0 0,-2 2 0 15,-2 0 0-15,-3-1 0 0,1-1 0 0,-4 3 0 0,-1 2 0 16,-1-2 0-16,0-1 0 0,-3 2 0 0,0-2 0 0,0 1 0 16,1-2 0-16,-2-1 0 0,0-1 0 0,0 2 0 15,-2 3 0-15,0 0 0 0,-1-2 0 0,-6 3 0 16,3 2 0-16,-3-2 0 0,-3-3 0 0,1 2 0 16,-3-2 0-16,0 4 0 0,0-3 0 0,-1 2 0 15,-3 2 0-15,1-2-128 0,1-3 128 0,-1 1 0 16,-1 0 0-16,2 2 0 0,-1-2 0 0,2 0 0 15,-2 1 0-15,1-2 0 0,2 0 0 0,-3 1 0 16,2 0 0-16,1 0 0 0,-1-2 0 0,2 0 0 0,3-1 0 16,-3 0 0-16,0-1 0 0,2 1 0 0,-1-1 0 15,1 1 0-15,-2 1 0 0,0-1 0 0,1 1 0 16,-2-1 0-16,-2-1 0 0,1 1 0 0,1-3 0 16,1 2 0-16,1 1 0 0,0 0 0 0,1 0 0 0,-1 1 0 15,-1-2 0-15,2 0 0 0,1-1 0 0,-3 0 0 16,0-1 0-16,2 2 0 0,1 2 0 0,1-1 0 15,-2-2 0-15,4 1 0 0,-2-1 0 0,1 1 0 16,2 0 0-16,1 1 0 0,0 1 0 0,-1-1 0 16,5 1 0-16,0 3 0 0,0-3 0 0,-1 2 0 15,0 1 0-15,-1 0 0 0,0-2 0 0,2 2 0 16,0-2 0-16,1 3 0 0,0 1 0 0,1-4 0 16,0 4 0-16,1 2 0 0,-1-4 0 0,0 1 0 15,-1 1 0-15,1-2 0 0,3-1 0 0,-1 1 0 16,-2 2 0-16,1-2 0 0,1-2 0 0,-1 3 0 0,1-2 0 0,-1 1 0 15,1-3 0-15,-2-1 0 0,-1 0 0 16,3-1 0-16,3 1 0 0,0 0 0 0,-2-2 0 0,1 2 0 16,0 2 0-16,1-1 0 0,-1 1 0 0,1 0 0 15,-3-1 0-15,0 0 0 0,-3-1 0 0,4 2 0 16,-1-1 0-16,2 0 0 0,2-1 0 0,-1 1 0 16,-1 1 0-16,4-2 0 0,1 0 0 0,0 0 0 15,-1 0 128-15,1 0-128 0,0 0 0 0,-1-2 0 16,1 1 0-16,1 0 0 0,0 0 0 0,-1 1 0 15,1 1 0-15,-2-1 0 0,1-1 0 0,-1 1 0 16,0 0 0-16,0 1 0 0,0 1 0 0,0 2 0 16,0-3 0-16,-2 2 0 0,-2-2 0 0,3 1 0 0,2-1 0 15,0 1 0-15,0 1 0 0,0-1 0 0,-1-2 0 16,1 4 0-16,2-1 0 0,1-1 0 0,-2 0 0 16,3 0 0-16,-3 2 0 0,2 1 0 0,-2 0 0 0,2-2 0 15,0-1 0-15,-2 2 0 0,1 0 0 0,-1-2 0 16,3 1 0-16,0-3 0 0,0 1 0 0,2 2 0 15,2-1 0-15,1 1 0 0,-1-2 0 0,2 3 0 16,2-3 0-16,1 0 0 0,1 1 0 0,2-2 0 16,1 0 0-16,1 0 0 0,1 0 0 0,3 0 0 15,0-3 0-15,1-2 0 0,2 1 0 0,2 0 0 16,1 1 0-16,3-5 0 0,-2-1 0 0,3-1 0 16,1-1 0-16,1-2 128 0,-1 1-128 0,1 0 0 15,2-5 0-15,1-2 0 0,1-3 0 0,2 1 128 16,-1-2-128-16,3-1 0 0,2-5 0 0,-1 1 128 0,-1 0-128 15,4-5 0-15,-1-4 0 0,1-1 0 0,-1-4 0 16,3-2 0-16,0-4 0 0,2-1 128 0,-3-4-128 0,-1 3 0 16,1-1 0-16,1 4 0 0,-3 4 0 0,2 2 0 15,-5 1 0-15,2 9 0 0,-1 1 0 0,0 8 0 16,-1-1 0-16,-1 5 0 0,-1 6 0 0,-1 2 0 16,-2 10 0-16,0 0 0 0,0 0 0 0,0 0-128 15,8 12 128-15,0 3-128 16,-5 5-1680-16,4 6-336 0,0 7-64 0</inkml:trace>
  <inkml:trace contextRef="#ctx0" brushRef="#br0" timeOffset="26574.59">17104 8498 15375 0,'0'0'672'16,"0"0"160"-16,-6 1-672 0,0-1-160 0,-1 0 0 0,1 0 0 16,-2 0 1088-16,2 0 192 0,-3 0 48 0,-2 0 0 15,-1 3-144-15,2-1-32 0,0-1 0 0,10-1 0 0,-10 2-80 0,6-1-32 16,4-1 0-16,0 0 0 0,0 0-144 0,0 0-16 15,0 0-16-15,0 0 0 0,7 5-272 0,14 0-48 16,4-1-16-16,7 0 0 0,4 0 32 16,5-2 0-16,8 1 0 0,3-3 0 0,5-4-208 0,3 1-32 15,0-1-16-15,3 3 0 0,-2 1 0 0,3 3 0 16,-2 1 0-16,-14-3 0 0,4-1 32 0,4 0 16 16,2 2 0-16,0-2 0 0,3 0 0 0,1 0 0 15,3 2 0-15,4-2 0 0,4-2-48 0,2 0-16 16,2-1 0-16,31-1 0 0,-10 2 0 0,-7-2 0 15,-3 0 0-15,-3-2 0 0,-2 2-288 0,-3 0 160 16,-1 2-160-16,-1-1 128 0,1 3 64 0,-1 0 0 16,-3-1 0-16,0 0 0 0,0-3-64 0,0 3 0 15,0-1 0-15,0 2 0 0,0 2-128 0,2-2 160 16,2-2-160-16,0 4 160 0,1 0-160 0,0 2 128 16,0 0-128-16,-2-3 128 0,0-1-128 0,0 1 0 15,-2 4 0-15,-1 3 128 0,-2-4-128 0,2 0 0 0,-2-2 0 0,-1 1 0 16,-1 1 0-16,-4 1 0 15,-3-5 144-15,-1 2-144 0,0 1 0 0,-1-3 0 0,1-2 0 0,1 4 128 16,-4 0-128-16,-2 0 0 0,-1-4 0 0,-16 4 0 16,4-2 0-16,2 0 0 0,0 3 0 0,0-3 0 15,1-2 0-15,-2 1 128 0,1-3-128 0,0 2 0 16,-3 1 0-16,2 0 0 0,1 0 0 0,-1 1 0 16,-2 1 0-16,-2 0 0 0,-1-1 0 0,-3 0 128 15,0-1-128-15,0 0 0 0,-2 1 0 0,-2-2 0 0,-1 0 0 16,0 1 0-16,0 1 0 0,0 0 0 0,0-2 0 15,3 0 0-15,-2 0 0 0,1 2 128 0,-2 0-128 0,0 0 0 16,0 0 0-16,1-1 0 0,-1-3 0 0,-1 2 0 16,-1-1 0-16,-4 1 0 0,3-3 0 0,-2 1 0 15,-3 0 0-15,-1 1 128 0,2 1-128 0,-2-2 0 16,0 0 0-16,-2 2 0 0,0 1 0 0,3-1 0 16,-4 2 0-16,1-1 0 0,-2 0 0 0,-1-1 0 15,-1 1 0-15,-3 0 0 0,-2-2 0 0,0 3 0 16,-4 0 0-16,-2 0 128 0,-7 0-128 0,0 0 0 15,7-2 0-15,-7 2 0 0,0 0 0 0,0 0 0 16,0 0 0-16,0 0 0 0,-9-3 0 0,-4 2 0 16,-5 0 0-16,-1-1 0 0,-2 1 0 0,-5-3 128 15,-2-2-128-15,-2 2 0 0,-2 2 0 0,-2-1 0 16,-5-1 0-16,-3 0 128 0,-2 3-128 0,-2 1 0 16,-1 0 0-16,-5-2 0 0,-5-2 0 0,-3 1 0 15,-2-1 0-15,-2 1 0 0,-2 1 0 0,-1 0 0 16,-7-1 0-16,-1 1 0 0,-5 2 0 0,-1-1 0 15,-2 1 0-15,-1 0 0 0,1 0 0 0,-3 0 0 0,1-2 0 0,-3 2 0 16,-2 2 0-16,0 0 0 0,1 1 0 0,-35-1 0 16,13-2 0-16,8 0 0 0,2 3 0 0,31 0 0 15,-5 0 0-15,-33 0 0 0,5-3 0 16,5 2 128-16,2 6-128 0,4 1 0 0,3-3 0 16,0-1 0-16,-1-5 0 0,1 3 0 0,0 0 0 0,1 0 0 15,-1-4 0-15,4-1 0 0,-1-1 0 0,2 0 0 16,0 3 0-16,4-2 0 0,1-2 0 0,2-1 0 15,2 0 0-15,0-1 0 0,-2 5 0 0,2 0 128 0,0 0-128 0,2-2 0 16,-1 2 0-16,3-3 0 0,0-1 0 16,3 2 0-16,3 3 0 0,3 0 0 0,0 2 0 0,5-2 0 15,3-4 0-15,1 3 0 0,3 2 0 0,2 1 0 16,1 1 0-16,1 2 0 0,3-4 0 0,0 2 0 16,-3-1 0-16,4 1 0 0,1-1 0 0,2 0 0 15,-2-2 0-15,3 4 0 0,1-2 0 0,2 1 0 16,-1-1 0-16,2 2 0 0,1 1 0 0,2-2 0 15,2-1 0-15,3 1 0 0,0 3 0 0,2 3 0 16,1-4 0-16,4 0 0 0,2-1 0 0,3-3 0 16,1-1 0-16,2 3 0 0,2-2 0 0,9-1 0 15,0 0 0-15,0 0 0 0,0 0 0 0,0 0-128 16,0 0 128-16,0 0 0 0,0 0 0 0,0 0-160 16,12 6 160-16,2-1 0 0,2-7-128 0,3-1 128 0,1 1 0 0,2-1 0 15,5 2 0-15,2 0-128 0,4-2 128 0,3 2 0 16,3 0 0-16,6-3 0 0,3 0 0 0,5 0 0 15,2 2 0-15,5-2 0 0,3-2 0 0,5 2 0 16,1 2 0-16,5 1 0 0,2 0 0 0,5-2 0 16,4-6 0-16,2 3 0 0,4-2 0 0,0 6 0 15,2 2 0-15,1-3 0 0,6-2 0 0,0 3 0 16,-1 2 0-16,4 1 0 0,0-1 0 0,2 0 0 16,1-3 0-16,-1 1 0 0,-2 2 0 0,3 0 0 0,-1-1 0 0,2 1 128 15,-2 1-128-15,2 1 0 0,0 2 0 16,0-2 144-16,-2-1-144 0,1 0 128 0,-2 3-128 0,2 0 192 15,-1-2-192-15,-1 1 192 0,-3 1-192 16,-2-1 160-16,-1 3-160 0,-2-1 160 0,0-3-160 16,-1 1 192-16,-1 3-192 0,-5-1 192 0,-6-2-192 0,-5-2 128 15,-3-1-128-15,-1 1 128 0,-3 2 0 0,-6 2-128 16,-1 2 192-16,-6-4-64 0,-8-3 64 0,-4 0 0 16,-5 0 0-16,-2 0 0 0,-5 0 0 0,-4-3 16 15,-4 2 0-15,-2 0 0 0,-4 0 0 0,-1-2 0 16,-3 2 0-16,-2 1 0 0,-3 0-48 0,-1 0-16 15,0 0 0-15,-10 0 0 0,13-1-144 0,-5 1 160 16,-8 0-160-16,10 0 160 0,-1-3-160 0,-9 3 0 16,7-1 0-16,-7 1 0 0,11 4 0 0,-11-4 0 0,0 0 0 0,7 5 0 15,-7-5 0-15,0 0 0 0,9 5-192 16,-1 0 192 0,-3 5-1328-16,-3-1-144 0,-2 4-16 0,-2 1-12208 0,-3-4-2448 0</inkml:trace>
  <inkml:trace contextRef="#ctx0" brushRef="#br1" timeOffset="38514.89">23515 1826 17503 0,'20'-15'768'0,"-5"4"176"0,2 4-752 0,-1-3-192 16,1 2 0-16,-3-1 0 0,0 3 1024 0,-3-1 160 15,-1 0 32-15,-2 3 16 0,-8 4-448 0,0 0-80 16,0-11-32-16,0 11 0 0,-5-7-16 0,-3 1 0 15,-2-3 0-15,-4 3 0 0,-5-6-64 0,-5 1-16 16,-3-1 0-16,-2-2 0 0,-3 0 64 0,-3 0 16 16,-4 2 0-16,0-184 0 0,-4 364-128 0,-2-182-16 15,-3 1-16-15,-23-7 0 0,2-2-144 0,1 3-32 16,-2 1 0-16,1 2 0 0,-2-1-64 0,-4 3 0 16,-4 0-16-16,-7-1 0 0,-9-2-16 0,-2 2 0 15,-4 5 0-15,-3-4 0 0,-3 0-16 0,-2 0 0 16,-2 1 0-16,-3 1 0 0,-4 3-32 0,-3 0-16 0,-1-1 0 0,-5 2 0 15,-5 3-160-15,-3-3 160 0,-2 1-160 0,-5-1 160 16,-2 2-160-16,-1 2 0 0,0 1 144 0,-1-2-144 16,-2 1 0-16,-1 3 0 0,-1 1 0 0,0 0 128 15,3-1-128-15,1 3 0 0,1 6 0 0,1-3 128 16,-1-2-128-16,3 3 0 0,0 4 0 0,6 2 0 16,6-6 0-16,0 7 0 0,-3 3 0 0,6 2 0 15,1-3 0-15,1 7 128 0,2 0-128 0,3 2 0 0,2 2 0 0,3 2 128 16,3 4-128-16,5 1 0 0,5-6 0 0,6 5 144 15,3 2-144-15,6 3 0 0,6 1 176 0,4-1-176 16,2 0 160-16,6 0-160 0,4 2 128 0,5 3-128 16,4 6 0-16,6-3 144 0,3 0-144 0,6-4 0 15,5 0 0-15,4 1 0 0,3-2 0 0,6 4 0 16,4 0 0-16,4-2 0 0,6 3 0 0,4 0 0 16,4 7 0-16,5-1 0 0,4-1 0 0,6-2 0 15,2-1 128-15,7 1-128 0,-1-3 0 0,3 3 0 16,1 1 0-16,6-1 0 0,1 3 0 0,5 0 0 0,3-1 0 0,5 1 0 15,5-3 0-15,3 2 0 0,2-3 0 0,3-4 0 16,0 3 128-16,5-1-128 0,3 2 0 0,3-3 128 16,4 3-128-16,5-2 192 0,2-6-192 0,3-1 192 15,4-1-16-15,2 0 0 0,3-3 0 0,5-2 0 16,2-8-16-16,4 4 0 0,2-3 0 0,4 1 0 16,3-1-16-16,2-3 0 0,1 0 0 0,2 0 0 15,3-1-144-15,1-2 128 0,0-3-128 0,2-3 128 16,1-2-128-16,3 1 0 0,-3-3 0 0,-2-2 128 15,4-3-128-15,0-1 0 0,2-1 144 0,-2-2-144 16,-3-3 0-16,2-1 144 0,3-3-144 0,-1 1 0 16,-4 0 160-16,4-6-160 0,0 1 128 0,-2-1-128 15,-4-2 128-15,2-2-128 0,1 1 128 0,-2-2-128 0,-2-1 128 16,0-1-128-16,0-1 128 0,-2 0-128 16,3 0 160-16,-4-1-160 0,-2-3 192 0,-3 0-192 0,-2-1 128 0,-2-4-128 15,-2-1 0-15,-6-2 0 0,-4 0 0 0,-3-3 160 16,-2-6-160-16,-5 0 128 0,-3-1 0 0,-4-4-128 15,-2 1 192-15,-7-1-64 0,-5 4-128 0,-2-4 192 16,-5 2-192-16,-1-6 192 0,-6-2-48 0,-5-1 0 16,-4-3 0-16,-4 1 0 0,-6-1 48 0,-3 0 16 15,-4 3 0-15,-7-1 0 0,-3 1-208 0,-4-7 176 16,-4-1-176-16,-4-2 160 0,-7-1-160 0,-4 2 0 16,-7 6 0-16,-2 0 128 0,-5 0-128 0,-5 2 0 15,-3-5 0-15,-3-1 0 0,-6 2 0 0,-5 2 0 16,-5 0 0-16,-2 3 0 0,-7 2 0 0,0 2 0 0,-2 6 0 15,-4-4 0-15,-5 3 0 0,-5-3 0 0,-5 3 0 0,-2 1 0 16,0 4-144-16,-5 2 144 0,-4 3 0 0,-5 2 0 16,-5-1 0-16,-2 5 0 0,-2 0 0 0,-2 3 0 15,-6-6 0-15,-2 7-128 0,-1 1 128 0,-2 3 0 16,-5-1 0-16,0 1 0 0,1 1 0 0,-4 2 0 16,-2 2 0-16,1 5 0 0,-2-1 0 0,-1 4 0 15,-1 0 0-15,-1 1 0 0,0 0 0 0,1 1 0 16,-1 2 0-16,1 2 0 0,-2 1 0 0,-2 3 0 15,-1 1 0-15,1 2 0 0,3-1 0 0,0 5 0 16,-1 0 0-16,3 4 0 0,-1 3 0 0,2 3 0 16,-3 2 0-16,5 3-128 0,3-1 128 0,2 8 0 15,1 1 0-15,3 1 0 0,3-3 0 0,0 6 0 16,1 5 0-16,2 2 0 0,5 6 0 0,3 3 0 0,3 1 0 0,3 0-128 16,1 5 128-16,5-3 0 0,5-2 0 0,5 6 0 15,4 2 0-15,5 3 0 0,6 3 0 0,4-5 0 16,1 1-128-16,7-6 128 0,2-2 0 0,5 5 0 15,5 1 0-15,3 6 0 0,5-3 0 0,5-1 0 16,4 0 0-16,5-6 0 0,5 1-128 0,5-1 128 16,4 3 0-16,5-3 0 0,4 1-128 0,7-2 128 15,6-3 0-15,4-3 0 0,5 1-128 0,9-1 128 16,5-2 0-16,5 2 0 0,5-1-128 0,6-2 128 16,4 4 0-16,7-4 0 0,4 1-128 0,6-5 128 15,9 2 0-15,8-7 0 0,5-3-128 0,7-2 128 16,3 2 0-16,4-3 0 0,5-5-144 0,4 2 144 15,3-3 0-15,6 1-144 0,5 1 144 0,1-5 0 16,2-1 0-16,6-4 0 0,6-1 0 0,1-3 0 16,2-1 0-16,3-6 0 0,4-2 0 0,0-6 0 0,2-2 0 0,1-7 0 15,1-3 0-15,2-3 128 0,1-8-128 0,-1-1 0 16,0-9 0-16,-2-2 0 0,-2-5 0 0,0-6 128 16,-1 2-128-16,0-6 0 0,-3-1 0 0,1 1 128 15,-1-4-128-15,-7 6 0 0,-3 0 0 0,-9 6 0 16,-8 0 0-16,-7 5 128 0,-10 5-128 0,-9 4 0 15,-16-1 128-15,-10 5-128 0,-10 1 128 0,-10 1-128 32,-11 4-480-32,-8 4-160 0,-9 1-48 0,-8 0-12144 0,-5 4-2432 0</inkml:trace>
  <inkml:trace contextRef="#ctx0" brushRef="#br1" timeOffset="40989.5">31707 6576 14559 0,'0'0'640'0,"2"-6"144"0,1-1-624 0,-2 0-160 16,1 1 0-16,-1-2 0 0,-1-1 832 0,-1 0 144 15,-2 0 32-15,-2 0 0 0,-3 0 0 0,-2 0 0 16,-4-1 0-16,-2-1 0 0,-6 0-320 0,-2-1-64 15,-4-2-16-15,-4 0 0 0,-5 1 352 0,-3-2 80 16,-6-2 16-16,-4-1 0 0,-3-2-656 0,-6 0-128 16,-3 2-16-16,-3 0-16 0,-2-1 128 0,-4-1 16 0,-4 2 16 0,-2 0 0 15,1 0-32-15,1 1-16 0,-1-2 0 0,-3 2 0 16,-2 3 16-16,-2 0 0 0,-1 0 0 0,-33-5 0 16,12 2-368-16,3 2 0 0,2 0 0 0,3 1 0 15,2-1 128-15,-1 0 0 0,-1 2 0 0,-4-1 0 16,-1 1-128-16,-1-1 0 0,1 1 0 0,-3 3 0 15,-1-2 0-15,-3 0 0 0,1 2 0 0,-3 0 0 16,-4 3 0-16,-1 0 192 0,-2 2-32 0,1 2-16 0,-1 2-144 0,-1-2 192 16,-5 2-192-16,2 4 192 0,5 0 48 0,0 2 16 15,0 1 0-15,3 0 0 0,3 7-16 0,2-3 0 16,1 0 0-16,4-1 0 0,5 2-96 0,2 5-16 16,6 1 0-16,0 1 0 0,0 0 16 0,3 2 0 15,6 2 0-15,1 2 0 0,3 0-144 0,0-1 128 16,4 4-128-16,4-3 128 0,3-1-128 0,4 2 0 15,4-2 144-15,2 8-144 0,1 3 0 0,3 2 144 16,0-5-144-16,1 4 0 0,-1-4 160 0,3 5-160 16,5 2 128-16,3 3-128 0,3 1 0 0,5-2 0 0,4 2 128 0,2 3-128 15,5 1 0-15,1-1 0 0,4-1 144 16,3 0-144-16,2 4 0 0,3-1 128 0,1 3-128 0,2 3 0 16,0-1 0-16,4 2 0 0,0 1 0 0,3-2 128 15,1-1-128-15,4 0 0 0,-1-1 0 0,4 0 128 16,1 2-128-16,3 1 0 0,5-1 0 0,3 0 0 15,2-1 0-15,3-1 0 0,3-1 0 0,4 2 0 16,6 0 128-16,2 1-128 0,4 3 128 0,2-1-128 16,0-2 160-16,-3 1-32 0,1-1-128 0,2-2 192 15,2-3-64-15,1 2 0 0,2-2-128 0,4 4 192 16,7 0 0-16,-1-1-16 0,0-2 0 0,1-2 0 16,3-7 16-16,3 1 16 0,3 1 0 0,7-4 0 15,5 0-16-15,2-1 0 0,3-1 0 0,3-1 0 16,3-2-16-16,3 2-16 0,3-5 0 0,-1-2 0 15,-2 0-160-15,5-3 192 0,3 1-192 0,1-6 192 16,-5-3-192-16,3-5 128 0,7 1-128 0,2 1 128 0,2-4-128 0,2-1 128 16,1-8-128-16,3 3 128 0,2 4-128 0,1-6 128 15,0-2-128-15,-1 0 128 0,0 2-128 0,-1-4 0 16,-1-4 0-16,1 1 128 0,1 0-128 16,-4-5 0-16,-8 1 0 0,3-5 128 0,0 0-128 0,-1-3 0 15,-2-3 144-15,-3-3-144 0,-1-5 0 0,-2 0 128 16,-1-5-128-16,-2-2 0 0,-4-1 0 0,-3 0 128 15,-1 1-128-15,-2-2 0 0,-3-4 0 0,-4-1 128 16,-4 0-128-16,-3 2 0 0,-4-5 0 0,-2 2 0 16,-1-4 0-16,-3 3 128 0,-6-5-128 0,-2 2 0 15,-3-1 0-15,-3 0 0 0,-1-5 0 0,-3 1 0 16,-1-1 0-16,-4-3 128 0,-1-2-128 0,-2-3 0 16,-3 2 0-16,-3 2 0 0,-7-8 0 0,-1 5 0 0,-2-1 0 15,-3 2-128-15,-4 0 128 0,-5-3 0 0,-3 0 0 0,-4 2 0 16,-6 4 0-16,-4 0 0 0,-5-1 0 0,-5 0-128 15,-4-6 128-15,-4 4 0 0,-2-1 0 0,-5-2-128 16,-5 2 128-16,-4-3 0 0,-3 1 0 0,-3-1-128 16,-6 2 128-16,-2-2 0 0,-3 4 0 0,-3 1 0 15,-4 2 0-15,-7 2 0 0,-4-3-176 0,-5 2 176 16,-1 2 0-16,-4 3-144 0,-4 0 144 0,-6 0 0 16,-4 1 0-16,-2 4 0 0,0 0 0 0,-2 4-128 15,-1 5 128-15,-3-1 0 0,-2-4 0 0,0 5 0 16,-4 6 0-16,2-2 0 0,-4 4 0 0,1 0-128 15,-1 5 128-15,-4 0 0 0,-3 3 0 0,-2 4 0 16,-3 2 0-16,-1 1 0 0,-5 0 0 0,-2 6 0 0,1-2 0 16,-4 5 0-16,-5 3 0 0,0 1 0 0,1 0 0 0,-2 2 0 15,-3 3 0-15,2 3-128 0,-2-2 128 0,2 6 0 16,-1-2 128-16,2 2-128 0,1 4 0 0,-1 0 0 16,-2 1 0-16,3 2 0 0,6 0 0 0,-1 1 0 15,1 1 0-15,4 4 0 0,7 0 0 0,-2 3 0 16,-1-3 0-16,6 5 0 0,6 1 0 0,1 0 0 15,-1 1-192-15,7 4 64 0,8 1 128 0,4 5 0 16,7 2 0-16,5-2 0 0,3 2 0 0,9 0 0 16,9 4 0-16,6-1 0 0,6 3 0 0,7 3-128 15,4 2 128-15,8 1 0 0,4 1 0 0,7 0 0 16,4-1 0-16,4-2-128 0,-1 0 128 0,8 2 0 16,5-2 0-16,0 2-128 0,3 2 128 0,3 0 0 15,4-3 0-15,4 1 0 0,0-2 0 0,4 0-128 0,1-5 128 16,3 2 0-16,3 0 0 0,3 2 0 0,2-1 0 0,1 1-128 15,4-3 128-15,4 3 0 0,4 0 0 0,2 0-128 16,-1-3 128-16,2-3 0 0,2 2 0 16,4 4-128-16,2 0 128 0,0 0 0 15,4-1 0-15,4 2 0 0,4-2-128 0,-1-2 128 0,-3-6-128 0,0 3 128 16,3-2 0-16,4 3-160 0,3 0 160 0,3-3 0 16,3 2 0-16,-1-7-128 0,1-3 128 0,0 0 0 15,0 1 0-15,1-1 0 0,6-3 0 0,-1 1 0 16,-2-1 0-16,4 0 0 0,0-1 0 0,3-1 0 15,2-1 0-15,-1-1 0 0,-2 1 0 0,-1-3 0 16,0-2 0-16,2-3 0 0,1 0 0 0,-1-1 0 16,0-5 0-16,0-3 0 0,1 0 0 0,2 0 0 0,-1 3 0 15,1-7 128-15,-2-1-128 0,1-1 0 0,4-1 0 0,-1-2 0 16,0 3 128-16,2-3-128 0,-2-5 0 0,2-1 0 16,0 0 0-16,0-2 0 0,-4 0 0 0,0-2 0 15,-2-1 128-15,3-4-128 0,4 1 128 0,-5-4-128 16,-4 2 176-16,0-4-176 0,-1-3 0 0,5 0 0 15,1-4 0-15,-2-2 0 0,-3-6 0 0,1-6 0 16,3-5 0-16,2 2 0 0,2-4 160 0,0 0-160 16,-4-8 128-16,4-1-128 0,-1-3 128 0,2-2-128 15,-1-7 128-15,-3 2-128 0,-4-4 0 0,-1 5 0 16,-3-1 0-16,-3 1 0 0,-1-6 192 0,-5-1-64 16,-5-5 0-16,-4 1 0 0,-4 2-128 0,-5-1 0 15,-7 5 0-15,-4 0 0 0,-4-2 0 0,-2 2 0 0,-7 0 0 16,-5-1 0-16,-4 1 0 0,-8-2-176 0,-5 2 48 15,-6-3 0-15,-5 2 128 0,-3 1 0 0,-12 2-144 0,-6 0 144 16,-8 1-128-16,-8-3 128 0,-8-2-160 16,-6 4 160-16,-6-1 0 0,-6 3 0 0,-6-4 0 0,-7-1 0 15,-5 0-256-15,-5 0 64 0,-4 0 0 0,-2 1 0 16,-1 3 64-16,-6-2 128 0,-3 3-208 0,-5 1 80 16,-2 5 128-16,-1 2-128 0,-7 0 128 0,-1 3-128 15,-6 6-16-15,-3-2 0 0,-4 1 0 0,-2 1 0 16,0 5-64-16,-7-1-16 0,-4 4 0 0,-2 5 0 15,-3 2-16-15,1 1 0 0,-7 3 0 0,-1 5 0 16,0 4 48-16,0 3 16 0,-8 0 0 0,6 6 0 16,-2 2-32-16,2 7-16 0,2 8 0 0,1 0 0 0,2 4 224 15,2 7 0-15,4 9-160 0,-4 3 160 0,-3 4 0 16,4 6-176-16,5 9 176 0,4 3-128 0,4 3-192 0,4 10-16 16,3 1-16-16,6 10 0 15,3 11-64-15,7 9-16 16,6 7 0-16,3 7 0 0,-3-1-240 0,12 4-48 0,11 7-16 0,11 4-8800 15,13 1-1776-15</inkml:trace>
  <inkml:trace contextRef="#ctx0" brushRef="#br1" timeOffset="43419.72">21631 13999 20271 0,'0'0'1792'0,"-9"6"-1424"16,1 1-368-16,1 0 0 0,0-2 752 0,2 2 80 15,5-7 0-15,0 0 16 0,0 0 528 0,0 0 96 16,0 0 32-16,0 0 0 0,-1-12-208 0,5-4-32 16,1-5-16-16,2-4 0 0,2 2-400 0,4-6-80 15,2-2 0-15,2-7-16 0,1-4-192 0,1 0-48 16,2-2 0-16,2-1 0 0,1-4-64 0,3-3 0 16,0-5-16-16,2-2 0 0,0-6-160 0,3 0-16 15,1 1-16-15,-4 3 0 0,-2 6-112 0,-3 9-128 16,-4 3 176-16,-2 9-176 0,-4 7 128 0,-1 8-128 15,-4 2 0-15,-2 5 0 0,-2 7 0 0,-5 5 0 16,0 0 0-16,6 15 0 0,-4 3 0 0,-2 4 0 16,-1 8 0-16,-2 4-144 0,-1 4 144 0,-1 4 0 0,-2 8 0 15,-2 2 0-15,-3 2 0 0,2 1-128 0,0-3 128 0,1-5 0 16,2-2 0-16,0-10 0 0,1 0 0 0,3-11-128 16,3-4 128-16,4-7 0 0,-4-13 0 0,12 7 128 15,2-3 16-15,2-9 16 0,3-4 0 0,3-7 0 16,3-6 112-16,3-6 32 0,1-4 0 0,2-3 0 15,-1-3-144-15,1-3-32 0,-1-2 0 0,2-6 0 16,3-5-128-16,-1-1 160 0,1-2-160 0,0-1 160 0,-5-1-160 16,-1 8 128-16,-1 9-128 0,-3 5 128 0,-6 4-128 0,-3 9 0 15,-2 6 0-15,-1 7 0 0,-3 7 0 0,-10 4 0 16,10 8 0-16,-1 8 0 0,-1 7 0 0,-3 5 0 16,-3 6 0-16,0 6 0 0,-2 8 0 0,-2 6 0 15,0 3 0-15,-1 4 0 0,1 6 0 0,0-1 0 16,1-6 0-16,1-4 0 0,0-5 0 0,3-2 0 15,-2-3 0-15,2-1 0 0,-1-10 0 0,2 1 0 16,-2-1 0-16,4-3 0 0,-3-6 0 0,2-4 0 16,2-4 0-16,-2-5 0 15,-1-4-896-15,-4-9-192 0,12 0-64 0,0-8-10880 16,-2-2-2192-16</inkml:trace>
  <inkml:trace contextRef="#ctx0" brushRef="#br1" timeOffset="43737.67">23511 13314 23951 0,'0'0'2128'0,"0"0"-1696"16,0 0-432-16,0 0 0 15,0 0 1392-15,9 0 192 0,1-3 32 0,2 1 16 16,5 0-224-16,2-1-32 0,4-2-16 0,2 1 0 0,2-1-512 0,1 1-96 16,1-2-32-16,-1 2 0 0,-1 0-400 0,-2 4-64 15,0-4-32-15,-3 3 0 0,-3 1-384 0,2 1-80 16,-8-1-16-16,-3 3 0 15,-10-3-2672-15,0 0-528 0</inkml:trace>
  <inkml:trace contextRef="#ctx0" brushRef="#br1" timeOffset="43873.25">23535 13545 8287 0,'0'0'736'0,"0"0"-592"16,0 0-144-16,0 0 0 0,6 5 4416 0,4 2 864 16,2-6 160-16,3 0 48 0,5 0-3088 0,3-1-608 15,3-2-128-15,2 1-32 0,2-2-672 0,2-3-144 16,1-2-32-16,0 3 0 0,3-4-368 0,-1 4-80 15,-3 0-16-15,-1-3 0 16,-5 3-2208-16,-2-5-448 0</inkml:trace>
  <inkml:trace contextRef="#ctx0" brushRef="#br1" timeOffset="44530">25053 13179 17327 0,'0'0'768'0,"-9"3"160"0,1-1-736 0,2 5-192 16,-2 0 0-16,2 2 0 0,-2 3 768 0,3-4 128 15,-1 3 32-15,2 0 0 0,0-1 96 0,3 2 32 16,1-3 0-16,4 1 0 0,2-4-48 0,4 4-16 16,3-5 0-16,5 2 0 0,3-2 96 0,7-1 32 15,3-3 0-15,2 0 0 0,1-1-208 0,0-1-32 16,2-2-16-16,1-2 0 0,1-4-160 0,0 2-48 16,0-6 0-16,2 2 0 0,-1-2-16 0,-11 1-16 0,1 1 0 0,0-1 0 15,1-1-272-15,-4-1-48 0,-4 1-16 0,-4 3 0 16,-5-6-80-16,-1 2-16 0,-3-1 0 0,-5 2 0 15,-5-1 48-15,-6-1 0 0,0 1 0 0,-15-4 0 16,-7 4 0-16,-3 6 0 0,-4-3 0 0,-2 8 0 16,-1 4-240-16,-3 6 128 0,-2 4-128 0,-1 4 0 15,1 3 0-15,-1 6 0 0,1 4 0 0,-1 5 0 16,1 0 0-16,4 2 0 0,5 1 0 0,7 1 0 0,10-1 128 16,5-1-128-16,8-2 176 0,6-2-176 0,11-1 128 0,7 1-128 15,6-5 0-15,7 2 0 0,2-6 256 0,7 0-48 16,1-3-16-16,4-3 0 0,3-2-192 0,3-1 176 15,2-4-176-15,-12-2 160 0,6 0-160 0,4-3 0 16,0-1 0-16,-2-1 0 16,-6-4-1216-16,0-1-320 0,-5-1-64 15,-2-6-16720-15</inkml:trace>
  <inkml:trace contextRef="#ctx0" brushRef="#br1" timeOffset="45805.78">26255 12865 14111 0,'0'0'624'0,"0"0"128"0,0 0-608 0,-2 13-144 16,2-13 0-16,-4 9 0 0,4-9 1168 0,-4 11 208 16,0 1 32-16,0-6 16 0,4-6 64 0,0 0 16 15,-4 10 0-15,4-10 0 0,0 0-144 0,0 0-16 16,-5 7-16-16,5-7 0 0,0 0-128 0,0 0-32 0,0 0 0 0,0 0 0 15,0 0-80-15,0 0 0 0,0 0-16 16,11-11 0-16,0 0-208 0,2-4-32 0,1-4-16 0,2-2 0 16,2-2-304-16,1-1-64 0,0-4-16 0,1 0 0 15,2-5-160-15,2-1-16 0,2-4-16 0,2 2 0 16,-2 1-48-16,4-2-16 0,0-9 0 0,4 2 0 16,2-5-176-16,1 2 160 0,0-2-160 0,-6 2 160 15,-3 5-160-15,-2 4 0 0,-3 1 0 0,-5 6 0 0,-1 4 0 0,-3 6 0 16,-2 2 0-16,-2 4 0 0,-2 3 0 0,-2 1 0 15,-2 3 0-15,-4 8 0 0,0 0 0 0,0 0 0 16,0 0 0-16,0 0 0 0,0 0 0 0,0 0 0 16,0 0-128-16,4 10 128 0,-4 4 0 0,0 3-144 15,-2-1 144-15,0 5 0 0,2-1 0 0,-2 7-128 16,1-1 128-16,0 7 0 0,0 0 0 0,1 4 0 16,0 1 0-16,0-2 0 0,0 0 0 0,0-2 0 15,0 1 0-15,1 1 0 0,0-2 0 0,2-1 0 16,-1-5 0-16,1 2 0 0,-1-4 0 0,2 4 0 15,0-4 0-15,1 1 0 0,-1-5 0 0,1-2 128 16,0 0-128-16,0-5 0 0,-1-2 0 0,0-4 0 16,1 0 0-16,-5-9 0 0,0 0 0 0,0 0-192 15,0 0 16-15,0 0 0 16,0 0-1344-16,-1-9-272 0,-3 0-48 0,-1-1-15392 0</inkml:trace>
  <inkml:trace contextRef="#ctx0" brushRef="#br1" timeOffset="45999.65">26460 12575 18431 0,'0'0'816'0,"0"0"160"0,2-12-784 0,5 4-192 0,2-1 0 0,3 4 0 15,6 2 3568-15,2 0 656 0,5-1 144 0,4 1 32 16,6 0-2528-16,3 0-496 0,2 0-96 0,2-3-32 16,0-3-480-16,0 0-80 0,-3 0-32 0,-1-1 0 15,-2 3-368-15,-7 0-80 0,-2-3-16 0,-3 4 0 0,-4 2-192 0,-1 0 0 16,-3-2 0-16,-5 4-160 15,0 0-1632-15,1-2-320 0,-2 3-64 0,0-2-14112 16</inkml:trace>
  <inkml:trace contextRef="#ctx0" brushRef="#br1" timeOffset="46398.3">28113 11778 16575 0,'7'-10'1472'0,"-7"10"-1168"0,5-7-304 0,1 0 0 16,2 2 1712-16,0-1 272 0,-2 2 64 0,-6 4 16 15,6-4-112-15,-6 4-32 0,0 0 0 0,0 0 0 16,0 0-448-16,0 0-80 0,-6 13-32 16,-3 0 0-16,-2 3-160 0,-2 4-48 0,-2 6 0 0,-3 2 0 15,-1 7-320-15,-2 5-64 0,0 2 0 0,-1 2-16 16,4 1-240-16,1 4-32 0,-1 1-16 0,5 2 0 16,2-2-144-16,3-1-48 0,3-2 0 0,2-4 0 0,2-1-128 15,4-1-16-15,-1-4-128 0,6-2 192 0,-2 0-192 0,3-3 128 16,1 1-128-16,2-3 0 0,-1 1 0 0,1-6 0 15,-1-2 0-15,-1-3 0 0,-1-6-192 16,0-1-144-16,-1-5-32 0,-8-8 0 16,0 0-2304-16,0 0-464 0,0 0-80 0</inkml:trace>
  <inkml:trace contextRef="#ctx0" brushRef="#br1" timeOffset="46569.91">27652 12343 32255 0,'0'0'2864'0,"10"-3"-2288"15,5 1-576-15,6 2 0 0,3-2 1296 0,4 5 160 16,2 1 16-16,6-2 16 0,5 2-400 0,4-1-96 16,6-1-16-16,5-1 0 0,5 3-208 0,3 0-32 15,1 0-16-15,-2-2 0 0,-1-2-464 0,-4 0-80 16,-9 0-32-16,-6 0 0 16,-6 0-896-16,-5 0-176 0,-6-1-32 0,-7 0-17728 0</inkml:trace>
  <inkml:trace contextRef="#ctx0" brushRef="#br1" timeOffset="47799.71">21106 16628 15663 0,'0'0'1392'0,"0"0"-1120"0,-9 3-272 0,9-3 0 16,0 0 1328-16,0 0 208 0,0 0 32 0,0 0 16 16,0 0 208-16,-3-11 64 0,5-2 0 0,1-2 0 15,4-4-640-15,0-3-112 0,5-1-16 0,2-2-16 16,2-6-112-16,2-3-32 0,4 0 0 0,1-3 0 16,1-2-288-16,2-6-48 0,2 3-16 0,2-4 0 15,0 2-208-15,1-1-48 0,-3 1-16 0,0 1 0 16,-4-3-112-16,0 5 0 0,-1 4-16 0,-2 7 0 0,-3 1-176 0,0 6 192 15,-4 5-192-15,-3 5 192 0,0 4-192 0,-4 3 160 16,-7 6-160-16,0 0 160 0,8 10-160 0,1 7 0 16,-4 7 0-16,-3 4-176 0,-2-1 176 0,-1 6 0 15,-1 3 0-15,-4 5 0 0,-1 1 0 0,2 0 0 16,-3-3 0-16,2 1 0 0,-2-5 0 0,-1-4 0 16,4-3 0-16,0-5 128 0,0-3-128 0,1-3 0 15,3-3 0-15,3-2 128 0,4-4 16 0,-6-8 16 16,10-1 0-16,2-3 0 0,4-6 192 0,1-7 32 15,4-6 16-15,2 0 0 0,2-5-80 0,2 3-32 16,2-7 0-16,3-1 0 0,3-4-128 0,1-1-32 16,2-1 0-16,-1-1 0 0,0 0 0 0,-2 2-128 15,0-1 192-15,-5 8-64 0,-2 6 0 0,-2 6 0 0,-3 4 0 0,-6 9 0 16,-4 1-128-16,0 11 160 0,-3 6-160 0,-1 9 160 16,-3 5 16-16,-3 7 0 0,-1 1 0 0,-2 4 0 15,-4 9-48-15,-2-1 0 0,-3 2 0 0,-1 2 0 16,-1 1 0-16,-1-2 0 15,1-1 0-15,-1-2 0 0,1-3-128 0,1-4 160 0,1-3-160 0,2-3 160 16,4 1-160-16,-1-8 0 0,1 1 144 0,3-7-144 16,0 1 0-16,3-6 0 0,1-2 0 0,1-6-192 31,-5-7-1328-31,10 4-272 0,-10-4-48 0,9-4-16800 0</inkml:trace>
  <inkml:trace contextRef="#ctx0" brushRef="#br1" timeOffset="48376.11">23204 15658 13823 0,'0'0'1216'0,"0"0"-960"0,0 0-256 0,0 0 0 16,-1-12 928-16,0 2 144 0,1 10 16 0,0 0 16 15,-4-9 416-15,4 9 80 0,-6-10 0 0,6 10 16 16,-9-4-208-16,9 4-64 0,-13-5 0 0,0 3 0 15,1 7-96-15,-2 0-32 0,-3 2 0 0,1 6 0 0,-3 1-224 0,-3 5-48 16,-2 5-16-16,-2 6 0 0,-3 4-208 0,-4 7-32 16,3 6-16-16,-1 2 0 0,2 2-224 0,1 1-64 15,1 3 0-15,3 3 0 0,0-1-176 0,2 1-32 16,7 0-16-16,2-3 0 0,4-6-160 0,3 0 192 16,1-6-192-16,4 0 192 0,3-6-192 0,3-4 160 15,2-5-160-15,2 2 160 0,-1-5-160 0,5-1 0 16,0-4 0-16,2-2 0 15,3-5-592-15,0-2-48 0,1-6-16 0,1-4 0 16,2-3-2480-16,1-5-512 0</inkml:trace>
  <inkml:trace contextRef="#ctx0" brushRef="#br1" timeOffset="48954.86">23663 15878 15663 0,'0'0'1392'0,"0"0"-1120"16,0 0-272-16,0 0 0 0,0 0 1152 0,0 0 160 16,0 0 32-16,0 0 16 0,-6-11 144 0,-2 8 32 15,-2 0 0-15,1 3 0 0,0 3-512 0,0-1-112 16,-1 3-16-16,-1 3 0 0,-3-1 0 0,-1 6-16 15,-3 1 0-15,4-1 0 0,-1 3-96 0,-3 5-16 16,0 4 0-16,-1 6 0 0,0-1-160 0,-8 18-32 16,4 1-16-16,5-3 0 0,3 1-256 0,5-3-48 15,4 1-16-15,4-9 0 0,2-5-112 0,5-4-128 16,3 1 176-16,0-14-176 0,3 1 288 0,4-1-48 16,4 0-16-16,4-7 0 0,0 0 48 0,4-5 16 0,2-2 0 0,14-6 0 15,-2-2 192-15,-3-4 32 0,-2-6 16 0,-2-3 0 16,-2 4-80-16,0-5-32 15,-1-7 0-15,-1 1 0 0,-4-5-96 0,0-3 0 0,-5 1-16 0,-5 13 0 16,-2-6 0-16,-3-2 0 0,-2-2 0 16,-3-1 0-16,-3 0-112 0,-4-7 0 0,-6 6-16 15,-2 3 0-15,-1 9-176 0,-6 3 128 0,-2 2-128 0,-1 2 128 16,-2 1-368-16,1 5-80 0,-1-1 0 0,5 6-16 16,-2-1-1808-1,2 0-352-15,-1 0-80 0,1 2-15088 0</inkml:trace>
  <inkml:trace contextRef="#ctx0" brushRef="#br1" timeOffset="49313.7">24061 15381 26719 0,'-9'-11'2368'0,"9"11"-1888"16,0-6-480-16,0 6 0 0,0 0 384 0,0 0 0 16,0 0-16-16,7-1 0 0,0 0 672 0,1 1 144 15,1 2 32-15,1 2 0 0,1 6-256 0,2 2-32 16,1 3-16-16,3 4 0 0,0 1-112 0,2 6-32 16,0 2 0-16,2 5 0 0,-3-4 0 0,1 4-16 15,0 5 0-15,0 3 0 0,-1 8-144 0,-2 3-32 16,-1 2 0-16,-2 0 0 0,0 19-144 0,-6 1-48 0,-3-3 0 0,-4-3 0 15,-2-8-112-15,-3-3-16 0,-4-2-16 16,-3-5 0-16,-2-2-48 0,-2-4-16 0,-3-2 0 16,0-2 0-16,0-3-32 0,-2-4 0 0,0 0 0 15,0-8 0-15,1-2-144 0,0-3 0 0,-1-4 0 16,0-5 128 0,3-2-1232-16,0-4-256 0,0-5-48 0,6-4-11600 0,0-5-2320 0</inkml:trace>
  <inkml:trace contextRef="#ctx0" brushRef="#br1" timeOffset="49706.8">25166 15897 28447 0,'-14'3'1264'0,"14"-3"256"0,-8 0-1216 0,8 0-304 16,0 0 0-16,0 0 0 0,9 0 768 0,4 0 112 0,6 0 16 0,2 0 0 15,5 0-496-15,3 0-80 16,3 0-32-16,2-1 0 0,2-1-288 0,2 0 160 0,0 2-160 0,1 0 128 16,0-1-384-16,-3 1-96 0,-3 1-16 0,-6 1-13904 15</inkml:trace>
  <inkml:trace contextRef="#ctx0" brushRef="#br1" timeOffset="49833.96">25126 16260 31839 0,'-15'4'1408'0,"15"-4"304"15,0 0-1376-15,0 0-336 0,6 8 0 0,2-5 0 0,3 1 432 0,6 0 16 16,5 0 0-16,4-3 0 0,6 0-144 0,6-2-32 16,2-3 0-16,3 2 0 15,3-1-992-15,2-1-208 0,3 2-32 0</inkml:trace>
  <inkml:trace contextRef="#ctx0" brushRef="#br1" timeOffset="50448.16">26158 16005 23903 0,'0'0'1056'0,"0"0"224"0,0 0-1024 0,0 0-256 0,0 0 0 0,0 0 0 0,7 14 560 0,2-4 64 16,5 1 16-16,1-3 0 0,3 0 304 0,5-3 64 15,3 0 16-15,5 0 0 0,1-1-192 0,3-6-48 16,5-4 0-16,3 2 0 0,-2 2 16 0,-8-2 0 16,6-4 0-16,4 2 0 0,2-4-32 0,-2 2-16 15,-1-3 0-15,-4 2 0 0,-2-4-352 0,-5 0-64 16,-3 1-16-16,-2-4 0 0,-5 1-32 0,-4-1-16 15,-4 0 0-15,-3 1 0 0,-4 0 48 0,-3 2 16 16,-5-2 0-16,-4 0 0 0,-5-1-16 0,-5 4-16 16,-4 3 0-16,-5 4 0 0,-7 0-96 0,-6 5-16 15,-8 8 0-15,-21 9 0 0,2 2-192 0,5 5 0 16,3 4 0-16,5 6 0 0,-2 5 0 0,3 1 0 16,7 2 0-16,5 1 0 0,4-3 0 0,7-1 0 15,5-1 0-15,11 3 0 0,3-5 240 0,10-1-48 16,7-3-16-16,6 0 0 0,3-2 80 0,8 1 0 15,4-7 16-15,6-1 0 0,6 0-64 0,6-4-16 0,6-3 0 0,-8-6 0 16,5 2-32-16,8-4-16 16,3 2 0-16,0-5 0 0,0-3-144 0,-1-2 0 0,-4-2 144 15,0-1-144 1,-7-3-1280-16,0-4-336 0,-4-2-64 0,-1 0-17280 0</inkml:trace>
  <inkml:trace contextRef="#ctx0" brushRef="#br1" timeOffset="51279.48">27304 15424 11967 0,'0'0'1072'16,"-4"7"-864"-16,-1-1-208 0,5-6 0 0,-4 7 1808 0,-1 1 320 15,5-8 64-15,0 0 16 0,0 0-288 0,0 0-64 16,0 0-16-16,0 0 0 0,0 0-336 0,8-4-64 16,2-6-16-16,2 1 0 0,4-5-288 0,0-1-64 15,2-4-16-15,1-3 0 0,1-5-416 0,1 2-96 16,-2-7-16-16,8-14 0 0,-3 2-32 0,0-1-16 15,0 1 0-15,-6 8 0 0,1-2-160 0,1-5-48 16,2 1 0-16,1 1 0 0,0-2-272 0,-1 8 160 16,-1 5-160-16,-2 4 128 0,-3 5-128 0,-2 3 0 15,-1 2 0-15,-5 8 0 0,-1 3 0 0,-7 5 0 16,0 0 0-16,8 10 0 0,-3 6 0 0,-1 3 0 16,0 6 0-16,-4 6 0 0,0 2 0 0,0 2 0 0,-3 1 0 15,1 1 0-15,-1 3 0 0,0 0 0 0,0-1 0 16,-1-1 0-16,0-1 0 0,0 0 0 0,0-1 0 0,2-2 0 15,-1-1 0-15,2-4 0 0,-4 0 0 0,2-4 0 16,1 0-160-16,-1-5-64 0,1-2-16 0,-1-3 0 16,3-4-1920-1,-5-2-384-15,-1-7-80 0</inkml:trace>
  <inkml:trace contextRef="#ctx0" brushRef="#br1" timeOffset="51426.32">27543 15259 25391 0,'0'0'1120'0,"0"0"240"0,0 0-1088 0,11-2-272 0,2 2 0 0,2-1 0 0,2-2 576 0,-2-2 64 16,3 3 16-16,5-1 0 0,3 1-272 0,2-1-48 15,-2 1-16-15,-2-3 0 0,-1 2-464 0,-2-1-112 16,0-1 0-16</inkml:trace>
  <inkml:trace contextRef="#ctx0" brushRef="#br1" timeOffset="51766.07">28454 14661 11055 0,'4'-13'976'0,"-4"13"-784"0,0 0-192 0,0 0 0 16,0 0 1936-16,0 0 352 0,-1-3 64 0,1 3 16 15,0 0-704-15,-7 6-128 0,-2 4-16 0,-2 2-16 16,-2 0-320-16,-5 6-64 0,1 2-16 0,-5 5 0 16,-1 3-80-16,0 3 0 0,-2 2-16 0,2 2 0 0,1 0-272 0,2 0-48 15,2-1-16-15,3 0 0 0,2 2-352 0,4-2-80 16,3-1-16-16,3-1 0 0,3-7-224 0,3 2 128 15,0-3-128-15,4-1 0 16,2-6-432-16,1-2-176 0,-1-2-32 0,6-7-9632 16,3-2-1920-16</inkml:trace>
  <inkml:trace contextRef="#ctx0" brushRef="#br1" timeOffset="52092.99">28655 14809 24879 0,'0'0'1088'0,"-3"-5"256"0,3 5-1088 0,-5-6-256 15,0 5 0-15,-1 2 0 0,-2 5 880 0,-2 0 112 16,-4 5 32-16,0 3 0 0,-1 2-176 0,-2 3-16 16,0 1-16-16,-1 3 0 0,4-2-304 0,1 1-48 15,4-2-16-15,3 1 0 0,3-2-160 0,3 1-32 16,4-5-16-16,1-1 0 0,5-1 80 0,1-4 32 15,0 0 0-15,2-5 0 0,1-4 176 0,1-3 48 0,0 1 0 0,0-6 0 16,2-1 224-16,-1-2 48 0,0-2 16 0,-1-1 0 16,-1-1-240-16,-1-1-48 0,-2-1-16 0,-1-4 0 15,-2 2-240-15,-2 1-32 0,-3 1-16 0,1 0 0 16,-4-2-272-16,-2 1 128 0,0 2-128 0,-1 3 0 16,-1 3-192-16,1 0-128 0,-1 3-48 0,-3 1 0 15,2 3-2352-15,5 3-480 16,-6-2-80-16</inkml:trace>
  <inkml:trace contextRef="#ctx0" brushRef="#br1" timeOffset="52445.07">28918 14226 20271 0,'0'0'1792'0,"0"0"-1424"15,0 0-368-15,0 0 0 0,0 0 896 0,0 0 128 16,0 0 0-16,4 8 16 0,-4-8 48 0,6 8 0 16,2 3 0-16,1 3 0 0,1 1-128 0,1 6 0 15,1 0-16-15,1 1 0 0,1 3 96 0,1 5 32 16,0 4 0-16,0 3 0 0,1 2-48 0,-1 6-16 0,-1 2 0 15,-4 6 0-15,-4 0-352 0,-2 1-64 16,-4-5-16-16,-4 1 0 0,-3-4-64 0,-2-2-32 0,-3-6 0 0,-2 1 0 16,-3-1-32-16,-1-3-16 15,-1-2 0-15,-2-2 0 0,-2-5-224 0,3 0-32 0,1-6-16 0,0 1 0 32,1-4-912-32,2-1-176 0,2-7-32 0,-2-2-11712 0,2-4-2352 0</inkml:trace>
  <inkml:trace contextRef="#ctx0" brushRef="#br1" timeOffset="53029.62">28961 15972 6447 0,'0'0'576'0,"0"0"-576"15,0 0 0-15,0 0 0 0,0 0 2704 0,0 0 432 16,0 0 96-16,17 0 16 0,1-3-1424 0,2-1-288 15,4-3-48-15,4 3-16 0,3 1-1008 0,0 1-208 16,1-2-32-16,-8 3-16 0,0 1-208 0,3 0 0 16,1 1 0-16,-2 3-7200 15,-7-3-1376-15</inkml:trace>
  <inkml:trace contextRef="#ctx0" brushRef="#br1" timeOffset="53184.23">28882 16302 30351 0,'0'0'1344'0,"0"0"272"0,0 0-1296 0,0 0-320 16,0 0 0-16,8 5 0 0,6-4 960 0,4-1 128 0,5 0 32 0,3-1 0 16,5-5-576-16,3 2-112 0,4 0-32 0,4 0 0 15,3-2-272-15,2 2-128 0,2 0 128 0,-3 2-128 16,-1-2-1616 0,-3-1-416-16,-4-1-80 0</inkml:trace>
  <inkml:trace contextRef="#ctx0" brushRef="#br1" timeOffset="53669.12">30614 14908 18431 0,'-7'0'1632'0,"-1"0"-1312"16,-3 2-320-16,1 0 0 0,1-1 912 0,0 3 112 0,0-4 32 0,3 2 0 15,6-2 368-15,0 0 80 0,0 0 16 0,0 0 0 16,9 5-368-16,5 0-80 0,5 0-16 0,6-3 0 16,6 0-352-16,5 0-64 0,3-1 0 0,7 1-16 15,5 0-48-15,1-2 0 0,2 0 0 0,2-2 0 16,0 0 176-16,0-1 16 0,-1 1 16 0,2 0 0 15,0 2-336-15,-1 0-64 0,-2 0 0 0,-1-1-16 16,-5 0-224-16,-2 0-144 0,-4-1 192 0,-6 0-192 0,-6 1 0 16,-5 1 0-16,-4 3 0 0,-6 0-144 15,-4-1-1472-15,-4 4-304 0,-7-6-48 0,0 0-13840 16</inkml:trace>
  <inkml:trace contextRef="#ctx0" brushRef="#br1" timeOffset="53978.17">31190 14995 29487 0,'0'0'2624'0,"0"0"-2112"16,0 0-512-16,0 0 0 0,0 0 640 0,0 0 0 16,7 0 16-16,-7 0 0 0,0 0 304 0,7 8 48 15,-2-2 16-15,-3 8 0 0,-2 2-240 0,-1 3-32 16,-2 1-16-16,0 6 0 0,-3 7-96 0,-1 5-32 15,-2 7 0-15,-2 1 0 0,-3 6-160 0,-2 7-16 16,0 3-16-16,-3 3 0 0,-2 0-160 0,1 1-16 16,1 1-16-16,-1-2 0 0,2-1-224 0,-1-1 0 15,0-4 128-15,0-5-128 0,0 0 0 0,1-1 0 0,0-3 0 16,1-5 0-16,5 1 144 0,-2-8-144 0,2-1 128 16,3-3-128-16,2-6 0 0,2-2-304 0,1-6 48 0,1-3 16 15,3-5-1648 1,-2-3-336-16,2-9-64 0,0 0-8832 0,0 0-1760 0</inkml:trace>
  <inkml:trace contextRef="#ctx0" brushRef="#br1" timeOffset="54212.19">30098 16671 36863 0,'0'0'3264'0,"0"0"-2608"16,0 0-528-16,0 0-128 0,0 0 640 0,7 6 112 15,7 0 16-15,5-2 0 0,7 1 416 0,9 2 96 16,10-1 0-16,7-2 16 0,5 0-336 0,7 1-80 16,3-1-16-16,6-2 0 0,2 2-224 0,2 2-64 15,1-1 0-15,-3 0 0 0,-3-1-192 0,-1 1-32 16,-1-1-16-16,-2-1 0 0,-2 1-192 0,-4-1-144 16,-4 2 192-16,-2-1-192 15,-6-1-576-15,-4 2-240 0,-4 1-32 0,-7-2-13744 16,-6 2-2752-16</inkml:trace>
  <inkml:trace contextRef="#ctx0" brushRef="#br1" timeOffset="56006.4">32365 15365 28735 0,'-14'-3'1280'0,"14"3"256"0,-11-2-1232 0,0 2-304 0,-1 2 0 0,7 0 0 0,0 2 0 0,-1 5 128 15,-1 0-128-15,2 5 0 0,0 3 736 0,0 5 32 16,1 3 16-16,-2 23 0 0,1-4-368 0,2-3-80 16,3-4-16-16,0-3 0 0,0-2-32 0,0-7-16 15,1-2 0-15,2-1 0 0,-1-5 32 0,2-3 0 16,0 0 0-16,0-6 0 0,-2-2 144 0,4-2 16 16,0 0 16-16,2 0 0 0,2-4 144 0,4-4 16 15,3-2 16-15,24-14 0 0,1-4 208 0,1-9 32 16,2-10 16-16,-2-5 0 0,-2-13-240 0,2-8-48 15,3-7-16-15,-13 36 0 0,11-7-288 0,8-6-48 16,6-7-16-16,-4-5 0 0,-4-6-128 0,3-1-128 0</inkml:trace>
  <inkml:trace contextRef="#ctx0" brushRef="#br1" timeOffset="56880.82">31171 9252 30399 0,'-11'-20'2704'0,"6"10"-2160"16,0 3-544-16,1 2 0 0,4 5-176 0,-3-8-144 15,3 8-16-15,0 0-16 0,0 0 352 0,0 0 288 16,0 0-48-16,0 0-16 0,0 0 224 0,0 0 32 16,-6 13 16-16,4 3 0 0,-4 3-160 0,4-6-16 15,0 1-16-15,0 4 0 0,2 3 32 0,-1 2 16 16,-1 0 0-16,-1 5 0 0,1-4-80 0,-2 26-16 15,0-8 0-15,1-8 0 0,2-5-16 0,2-6-16 16,2-3 0-16,2-2 0 0,1-4 144 0,5-2 16 16,1-7 16-16,7-5 0 0,7-5 112 0,6-8 32 15,7-5 0-15,7-6 0 0,5-5 48 0,3-7 16 16,2-2 0-16,1-6 0 0,-2-7-160 0,1-1-16 0,1 0-16 0,0-6 0 16,2 0-128-16,-2-3-32 0,0-5 0 0,-1 5 0 15,-2-2-128-15,-5 8-128 0,-1 6 192 0,-23 24-192 16,0-2 0-16,2 0 0 0,-2 5 0 0,-1-1 0 31,-2 4-1584-31,-3 3-320 0,-3 6-64 0</inkml:trace>
  <inkml:trace contextRef="#ctx0" brushRef="#br1" timeOffset="58560.57">11543 6554 11807 0,'0'0'512'0,"0"0"128"0,0-9-512 0,0 9-128 15,1-10 0-15,-1 10 0 0,0 0 928 0,4-7 160 16,-4 7 48-16,0 0 0 0,5-9-592 0,-5 9-112 15,9-4-32-15,0-1 0 0,-9 5 16 0,10-7 0 16,-2 2 0-16,-8 5 0 0,11-1 32 0,-1 0 16 16,3 1 0-16,0 0 0 0,0-3-48 0,2 2-16 15,3 0 0-15,3-2 0 0,3 2 80 0,4 1 16 16,3 0 0-16,2 0 0 0,3 1-16 0,3 3 0 0,4-1 0 16,3-1 0-16,1-1 80 0,1 1 16 0,3-2 0 0,2 2 0 15,3 2-128-15,0 1 0 0,3-2-16 16,3-2 0-16,3-1-64 0,4 0-16 0,2-3 0 0,0 1 0 15,0 1-80-15,3 1-16 0,3 0 0 0,2-3 0 16,1 0 0-16,2 2-16 0,0 0 0 0,5 1 0 16,0-1-80-16,1-2-16 0,-1 1 0 0,0-1 0 15,3-1 48-15,1 3 0 0,0 5 0 0,3-4 0 16,2-4-192-16,2 1 192 0,-3 1-192 0,1 1 192 16,0 2-192-16,-1-1 192 0,4-3-192 0,0 3 192 15,-3-1-192-15,3 1 192 0,0 0-192 0,1-1 192 16,1-2-192-16,1 3 192 0,-3 1-192 0,2 1 192 15,0-4-64-15,-1 1 0 0,1 0 0 0,0 1 0 16,1 1-128-16,2-1 160 0,-1-1-160 0,-1 1 160 16,-2 0-160-16,2 0 0 0,0 0 0 0,-1 0 128 0,0-3-128 15,-1 3 0-15,-3 0 144 0,3 0-144 16,-3-1 0-16,1 0 144 0,1 1-144 0,0 0 0 16,-4 1 176-16,2-1-176 0,1 0 160 0,-3 1-160 0,1 3 144 0,-1-1-144 15,0-1 128-15,1-2-128 0,-1-1 0 0,0 1 0 16,-1 1 128-16,-2-1-128 0,-3-1 0 0,0 1 0 15,-4 1 144-15,0 1-144 0,-1-1 128 0,1-1-128 16,-1 0 160-16,0 1-160 0,1 0 176 0,-4 2-176 16,2 1 192-16,-2-2-192 0,0 0 160 0,0 0-160 15,0 1 128-15,-1-1-128 0,-1-1 0 0,-1 1 0 16,-2-2 128-16,1 0-128 0,0 1 0 0,-1 2 0 16,-1-3 144-16,-3 2-144 0,2 1 0 0,-1-2 128 15,-2 0-128-15,3-1 0 0,-2-1 128 0,-1 1-128 0,-1 0 160 16,0 0-160-16,-1-3 192 0,2 2-48 0,-3 0-16 15,1 0 0-15,1-2 0 0,-1 3 0 0,-1 4 0 16,0-2 0-16,2 1-128 0,-3-2 128 0,0 0-128 0,-1 2 128 16,-2 0-128-16,2 0 0 0,0-1 0 15,0-1 0-15,0-2 0 0,-1-1 0 0,-6 0 128 0,-2 1-128 16,-4 1 0-16,2 0 0 0,-3 0 0 0,0 0 128 16,0-2-128-16,-2 2 192 0,-3 0-192 0,-3 0 192 15,-2 0-32-15,3 0 0 0,-5-1 0 0,-1 0 0 16,-4-1 32-16,-1 2 0 0,-2 3 0 0,-1-2 0 15,-3-2-64-15,1 1-128 0,-7 3 192 0,-2 0-64 16,-4 0 0-16,-2-1-128 0,-1 0 192 0,-3-1-64 16,-1 0-128-16,-9-1 0 0,0 0 0 0,8 7 128 0,-8-7-256 15,0 12-64-15,-4 2-16 0,-2-1 0 16,-6-2-2624-16,-4 2-528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58:15.5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3296 12272 10127 0,'0'0'896'0,"0"0"-704"15,0 0-192-15,0 0 0 0,9 5 1280 0,-9-5 240 16,10 7 32-16,-10-7 16 0,0 0-416 0,12 5-64 16,-1-2-32-16,0-1 0 0,0-2-176 0,0 0-48 15,2-1 0-15,2 1 0 0,0-1-64 0,3 0 0 16,1-1-16-16,3 1 0 0,-1-1-16 0,6 0 0 16,0 1 0-16,3-2 0 0,2 1-64 0,1 3-16 0,0-1 0 0,1 0 0 15,-1-1-160-15,3 1-48 0,1 0 0 0,4 0 0 16,1 0-32-16,2-1-16 0,4-3 0 0,3 3 0 15,1-1-80-15,0 2 0 0,-1-1-16 0,0 0 0 16,1 1 16-16,0 0 0 0,0 0 0 0,3 0 0 16,4 1-64-16,2 0 0 0,1 1 0 0,-4-2 0 15,-2 2-32-15,0 1-16 0,3-1 0 0,0-2 0 16,4-1-64-16,3 2-16 0,2 3 0 0,-1-3 0 16,-4-1-128-16,1 2 192 0,-1 0-192 0,5-1 192 15,0-1-32-15,3 0 0 0,2 2 0 0,-3-2 0 16,-3 0 16-16,2 0 0 0,1 0 0 0,1-2 0 15,1 1 32-15,2 0 16 0,1 0 0 0,-5 2 0 0,1 0-32 16,-2 0-16-16,-2-1 0 0,2 0 0 0,3 0-176 16,-1 2 0-16,-2 0 144 0,1 1-144 15,-3-1 0-15,-1 2 0 0,1-3 0 0,0 2 128 0,0-1-128 0,2 1 0 16,0 0 0-16,-2-1 0 0,-2 2 0 0,1 0 0 16,-3-3 0-16,4 1 0 0,1 5 0 0,1-3 0 15,-2-2 0-15,-2 1 128 0,-1-2-128 0,-1 2 0 16,-4-1 0-16,3 1 128 0,3-1-128 0,1-1 0 15,0 1 128-15,-3-1-128 0,-3-1 160 0,0 0-32 16,0 0-128-16,1 0 192 0,1 0-32 0,2 0-16 16,0-1 0-16,0-1 0 0,-6-1-16 0,2 1-128 15,-1 1 192-15,3 1-64 0,-1-1-128 0,1 1 128 16,0 0-128-16,-2-1 128 0,-3-2-128 0,-1 2 160 16,0-2-160-16,-1 2 160 0,-2 0-160 0,3-1 0 0,3 0 0 0,-2 1 128 15,3 1-128-15,-3-2 0 0,-4 0 0 0,2 0 128 16,0 1-128-16,-1 0 0 0,5 1 0 0,-2 0 128 15,1 0-128-15,1 0 0 0,-1 0 144 0,0 0-144 16,-4-3 0-16,1 2 144 0,-2 1-144 0,2 0 0 16,2-1 0-16,2 1 0 0,-2 1 0 0,-1-1 0 15,-2-1 128-15,0 0-128 0,-1-3 0 0,-1 1 0 16,0 2 128-16,2 0-128 0,0 1 0 0,2 0 0 16,2 0 0-16,-4 0 0 0,0 0 0 0,-1-2 0 15,0 1 0-15,-1 1 0 0,2-2 0 0,1 0 0 16,2 1 128-16,1 0-128 0,-2-3 0 0,-1 1 0 15,-3 2 0-15,1 0 0 0,1-2 0 0,-1 3 0 16,0-2 128-16,3 1-128 0,0-5 0 0,1 5 0 0,1 0 0 0,-4 2 0 16,-2-2 0-16,2 0 0 0,-1-1 160 0,1 2-160 15,-1 0 128-15,0-1-128 0,1-1 0 16,0 2 0-16,6 0 0 0,-6 0 0 0,-5 1 0 0,1-1 0 16,-1-1 0-16,2-1 0 0,0 2 0 0,0 0 0 15,0 0 0-15,0 2 0 0,1-2 0 0,-3 0 0 16,-3 1 0-16,-2 1 0 0,1 1 0 0,-2-2 0 15,-1-1 0-15,3 0 0 0,-3 0 0 0,1 1 0 16,0-1 0-16,1 3 0 0,2-2 0 0,-4 1 0 16,-4-2 0-16,-1 1 0 0,-4 0 0 0,0 0 0 15,-1-1 0-15,-3 0 0 0,1 0 0 0,-4 0 128 16,0 0-128-16,-2 0 0 0,-1 0 176 0,-2 0-48 16,0 0-128-16,-4 0 192 0,0 0-192 0,-2 0 0 0,-2-1 0 15,-2 1 0-15,0 0 0 0,-11 0 0 0,8-2 0 0,-8 2 144 16,0 0-144-16,0 0 0 15,0 0 144-15,0 0-144 0,0 0 144 0,0 0-144 0,0 0 192 0,0 0-192 16,0 0 160-16,-6-7-160 0,-3 2 128 0,-4 3-128 16,-2-1 0-16,-3 0 0 0,-2 0 128 0,-3 3-128 15,0-2 0-15,-2 4 0 0,-3 0 0 0,-3-4 0 16,-4-1 0-16,-1 1 0 0,-1 0 0 0,-3 1 0 16,-5 0 0-16,-4 1 0 0,-3-1 0 0,-4 1 0 15,0 0 0-15,-3 0 0 0,-2 0 128 0,-1 0-128 16,-2 0 0-16,-4-2 0 0,-7 0 0 0,-2 0 0 15,0 2 0-15,-2 0 0 0,-2-3 0 0,-6 1 0 16,-7 1 0-16,1 1 0 0,2 1 0 0,-3-1 0 16,-5-1 0-16,-3 0 0 0,-1 0 0 0,-1 1 0 15,1 2 0-15,-4 1 0 0,-4-3 0 0,0 3 0 0,-2 1 0 0,-1-1 0 16,0-3 0-16,-2 2 0 0,-1 1 0 0,0 1 0 16,2-1 0-16,-6 1 0 0,0-1 0 0,6 1 0 15,-4-2 0-15,1 2 0 0,-5-1 0 0,3-1 0 16,6-1 0-16,-3 2 0 0,-4-1 0 0,3 1 0 15,5 1 0-15,-2-2 0 0,1-2 0 0,1 3 0 16,-1-2 0-16,2 2 0 0,1-1 0 0,1 1 0 16,-5-2 0-16,5 3 0 0,0-2 0 0,1 1 0 15,-3 2 0-15,3 1 0 0,2-1 0 0,1-2 0 16,2 1 0-16,0 2 0 0,2-2 0 0,1-1 0 16,3 0 0-16,0 1 0 0,-1 1 0 0,2-1 0 15,4-3 0-15,3 2 0 0,1-2 0 0,0 2 0 0,-4-1 0 16,2 1 0-16,4-2 0 0,2 0 0 0,3-1 0 15,-1 3 0-15,-1-1 0 0,1 1 0 0,1-3 0 0,3 1 0 16,1 0 0-16,3 2 0 0,0 2 0 0,0-2 0 16,-2-3 0-16,3 0 0 0,3-2 0 0,1 4 0 15,1-1 0-15,2 0 0 0,0-1 0 0,-1 1 0 16,1 1-160-16,1-1 160 0,1-2 0 0,2 2-144 16,-1 3 144-16,2 2 0 0,-2-3-144 0,1-1 144 15,-4 0 0-15,5 0-176 0,2 2 176 0,1 1-128 16,1-5 128-16,4 3 0 0,3-2 0 0,-1 1 0 15,-2 2 0-15,2-1 0 0,0-1 0 0,4 0 0 16,1 1 0-16,2 1 0 0,2 1 0 0,1 0 0 16,0-1 0-16,5-1 0 0,1 2 0 0,-1 0-128 15,0-1 128-15,0-2 0 0,0-1 0 0,2 2 0 16,-1 1 0-16,4 0-160 0,2-2 160 0,3-1 0 0,2 1-160 0,2-1 160 16,2-1-128-16,4 0 128 15,0 0 0-15,4 1-160 0,2 4 160 0,1-5 0 0,2-2-160 0,8 2 160 16,-6-3-128-16,6 3 128 0,0 0 0 15,0 0-128-15,-4-2 128 0,4 2 0 0,0 0 0 0,0 0-128 16,0 0 128-16,0 0 0 0,0 0 0 0,14-2-128 16,0 0 128-16,1-2 0 0,0 2 0 0,3-2-160 15,0 0 160-15,2 1 0 0,2 2 0 0,2-3-128 16,3-1 128-16,3 1 0 0,2 4 0 0,2-2 0 16,3-2 0-16,0-1 0 0,1 0-128 0,2 1 128 15,-1 0 0-15,4-2 0 0,3 0 0 0,4 2-128 16,0 0 128-16,8 0 0 0,3-2 0 0,0 1 0 15,-5-6 0-15,5 6 0 0,1-2 0 0,4 2 0 16,0 1 0-16,5-1 0 0,2-3 0 0,-1 3-128 0,-1 0 128 16,1-3 0-16,0 3 0 0,4-4 0 0,4 4 0 0,0 1 144 15,-2-1-144-15,1-1 0 0,-2 1-160 0,5 2 160 16,2 1 0-16,-1-2 0 0,0 2 0 0,0-1 0 16,-3 0 0-16,2 2 0 0,4 0 0 0,-1 0 0 15,1-2 0-15,-1 2 0 0,-2-3 0 0,0 3 0 16,2-3 0-16,1 1 0 0,2 3 0 0,-3-1 0 15,-1 1 0-15,-1-1 0 0,-1-2 0 0,5 2 0 16,0 1 0-16,0 0 0 0,-5 1 0 0,0-1 0 16,-1 0 0-16,3 0 0 0,2 0 0 0,-2 2 0 15,-2-2 0-15,-4 1 0 0,0 0 0 16,2-1 0-16,0-2 0 0,2 2 0 0,-2 0 0 0,-2 1 0 0,-1 0 0 16,-1 0 0-16,0-1 0 0,2 0 0 0,1 0 0 15,-3 2 0-15,-2-1 0 0,-2 1 0 16,-1 0 0-16,5-1 0 0,1 0 0 0,-1-1 0 0,-1 0 0 15,-1-1 0-15,-4 0 0 0,1 1 160 0,0-2-160 0,3 2 0 16,2-1 0-16,-2 1 0 0,-4-1 0 0,1 1 0 16,-1-1 0-16,1 1-176 0,1 0 176 0,2 0 0 15,0 1 0-15,-2-1 0 0,-2-1 0 0,-1-1 0 16,-2 2 0-16,4 0 0 0,2 0 0 0,-1-1 0 16,-2 0 128-16,-1 1-128 0,1 0 0 0,-2 0 0 15,1-1 0-15,2-1-128 0,0 2 128 0,-1 0 0 16,-4 0 0-16,1 0 0 0,-1 0 0 0,1-1 0 15,2-3 0-15,-1 3 0 0,1 1 0 0,0 0 0 16,-7 0 0-16,1-3 0 0,1 1 0 0,1 1 0 0,0-2 0 16,2 0 0-16,2-2 0 0,-3 2 0 0,-3-1 0 15,1 0 0-15,1 1 0 0,1 0 0 16,-1-1 0-16,1 0 0 0,2 1 128 0,-2 1-128 0,-1 1 128 0,0-2-128 16,0 1 128-16,0-1-128 0,-2 0 160 15,2 2-160-15,-1-1 0 0,-2 0 0 16,-4 1 0-16,0 0 0 0,-2-2 0 0,-3 2 0 15,-2 0 0-15,0 1 0 0,-2 0 0 0,2 0 0 0,-1 0 0 0,-1 0 0 16,2-2 0-16,-8 2 0 0,-3 2 0 0,0-2 0 16,-2 0 128-16,-2 1-128 0,-4-1 0 0,-2 1 0 15,-2 2 128-15,-1-3-128 0,0 0 0 0,-2 0 0 16,-1 0 128-16,-5 0-128 0,-1 0 0 16,0 1 144-16,-2 0 16 0,-2-1 0 0,-2-1 0 0,-1 1 0 15,1 0-160-15,-2 1 0 0,-10-1 0 0,10 0 0 16,-10 0 0-16,10-1 0 0,-1 0 128 0,-9 1-128 0,0 0 128 0,0 0-128 15,0 0 128-15,0 0-128 0,9-4 128 0,-9 4-128 16,0 0 128-16,0 0-128 0,0 0 144 0,0 0-144 16,0 0 160-16,0 0-160 0,0 0 128 0,0 0-128 15,0 0 0-15,0 0 0 0,0 0 128 0,0 0-128 16,0 0 0-16,0 0 0 0,0 0 128 0,8-4-128 16,-8 4 0-16,0 0 0 0,0 0 128 0,0 0-128 15,0 0 0-15,0 0 144 0,0 0-144 0,0 0 160 16,6-6-160-16,-6 6 160 0,0 0-160 0,0 0 160 15,0 0-160-15,0 0 160 0,0 0-160 0,0 0 0 16,0 0 144-16,0 0-144 0,0 0 128 0,0 0-128 16,0 0 128-16,0 0-128 0,0 0 0 0,0 0 128 15,-5-10-128-15,5 10 0 0,0 0 0 0,0 0 128 0,0 0-128 0,-10-4 0 16,10 4 0-16,0 0 0 0,-10-3 0 0,10 3 128 16,0 0-128-16,0 0 0 0,-11-1 0 0,11 1 0 15,0 0 0-15,0 0 0 0,-10-1 0 0,10 1 0 16,0 0 0-16,0 0 0 0,-10 1 0 0,10-1 0 15,0 0 0-15,0 0 0 0,0 0 0 0,0 0 0 16,-10 1 0-16,10-1 0 0,0 0 0 0,0 0 0 16,0 0 0-16,0 0 0 0,0 0 0 0,0 0 0 15,-10 3 0-15,10-3 0 0,0 0 0 0,0 0 0 16,0 0 0-16,0 0 0 0,-9 4 0 0,9-4 0 16,0 0 0-16,0 0 0 0,0 0 0 0,0 0 0 15,0 0 0-15,0 0 0 0,-10 1 0 0,10-1 0 16,0 0 0-16,-9 5 0 0,9-5 0 0,0 0 0 15,0 0 0-15,0 0 0 0,0 0 0 0,0 0-128 0,-10 1 128 0,10-1-160 16,0 0 160-16,0 0-160 0,0 0-128 16,0 0-32-16,-11 0 0 0,11 0 0 15,0 0-1104-15,-8 5-240 0,8-5-32 0,-13 4-10960 16,0 0-2192-16</inkml:trace>
  <inkml:trace contextRef="#ctx0" brushRef="#br0" timeOffset="5918.96">2692 9076 2751 0,'0'0'128'0,"0"0"16"0,0 0-144 0,0 0 0 0,0 0 0 0,0 0 0 16,-6-2 2688-16,6 2 512 0,0 0 112 0,0 0 16 15,0 0-1968-15,0 0-384 0,-4-3-80 0,4 3 0 16,0 0 64-16,0 0 0 0,0 0 16 0,0 0 0 16,8-3-208-16,3 1-32 0,1-2-16 0,0 2 0 15,4-4-112-15,0 4-32 0,1-2 0 0,2-1 0 16,1 1-48-16,3 0-16 0,1 2 0 0,0-4 0 15,3 4-32-15,2 1-16 0,3 0 0 0,1-1 0 0,1 0 48 16,2 1 16-16,3 1 0 0,-1-4 0 0,2-4-96 0,-1 2-32 16,3 3 0-16,3-1 0 0,2-2 32 0,1 1 0 15,0 1 0-15,3-2 0 0,1 2-304 0,0 0-128 16,-1 0 128-16,1-2-128 0,0 1 160 0,2 2-160 16,0 2 192-16,4-1-192 0,1-1 144 0,1-2-144 15,0 0 0-15,0 1 144 0,-1 0-144 0,2-1 160 16,2 1-160-16,0 2 160 0,2 2-16 0,1 0 0 15,0-3 0-15,0 0 0 0,2-3-16 0,0 5 0 16,0 0 0-16,2 0 0 0,-2-1 0 0,2 1-128 16,0-3 192-16,0 2-64 0,-1-2-128 0,1 3 160 15,-1 1-160-15,28 0 160 0,-9 0-160 0,-8-2 160 16,-5-1-160-16,-4 1 160 0,-4 0-160 0,1 2 0 16,-1 2 0-16,-1 1 128 0,-1-2-128 0,-1-1 128 15,-2-1-128-15,0 1 128 0,-1-1-128 0,0 1 128 16,-4 0-128-16,4 2 128 0,2 2-128 0,-2 0 160 15,-1-7-160-15,-2 3 160 0,-1 0-160 0,-1 4 0 16,-1-1 0-16,-2-1 128 0,-2 2-128 0,1-2 0 16,0 0 144-16,3-1-144 0,1-1 0 0,-3-1 0 0,-1-1 0 15,-1 2 128-15,1 3-128 0,-1 1 128 0,3-2-128 0,-2 0 128 16,1-2-128-16,-1-2 0 0,-1 0 128 0,0-2-128 16,-2 1 128-16,0 2-128 0,-4-1 160 0,3 2-160 15,0 2 160-15,0 1-160 0,2-3 160 0,-2 0-160 16,5 0 128-16,-2 0-128 0,0-3 0 0,0 2 0 15,-2 0 128-15,2 1-128 0,-1 1 0 0,1 0 144 0,1-1-144 0,1 0 0 16,-1-1 0-16,-1-2 0 0,-2 1 0 0,0-2 0 16,1-2 0-16,-2 3 0 0,2 3 0 0,-3 3 0 15,2-1 0-15,1-2 0 0,-2-1 0 0,2 0 0 16,-2-2 128-16,-1 1-128 0,0 0 0 0,-1 1 0 16,-3 1 0-16,1 1 0 0,1-1 0 0,2 0 0 15,-1 0 128-15,1 0-128 0,0 2 0 0,0-2 0 16,-1-2 144-16,-2 2-144 0,-1-1 0 0,2 1 128 15,-1 1-128-15,2-1 0 0,-3-1 0 0,2 2 0 16,-2 1 0-16,1-1 0 0,0-1 0 0,-1-3 144 0,-1 1-144 16,0-1 0-16,0 3 128 0,0 0-128 15,-3 0 0-15,3 0 0 0,0 0 144 0,1 0-144 0,-2 0 0 16,1 3 144-16,0-3-144 0,0 0 0 0,1-2 0 0,-1 0 128 16,0-4-128-16,0 2 0 0,-3 1 0 0,2 1 0 15,-2 2 0-15,3 0 128 0,0-2-128 0,0 2 0 16,-3-1 0-16,5-1 0 0,-1-1 0 0,-1-1 0 15,1 0 0-15,0 1 128 0,-1-2-128 0,0 2 0 16,0-2 0-16,1 1 0 0,1-4 128 0,-1 5-128 16,0-1 0-16,0 0 0 0,0-2 0 0,1 1 128 15,-2 1-128-15,-3-1 0 0,0-2 0 0,1 2 0 16,2 1 0-16,-2-1 0 0,1 2 128 0,-10 0-128 16,4 2 0-16,2-1 0 0,0 0 0 0,1-2 0 15,3-2 0-15,-1 2 0 0,2 0 128 0,-1 0-128 16,-2-2 0-16,2 1 0 0,1 0 0 0,0-2 0 15,0 4 0-15,0 0 0 0,-3-2 0 0,2 0 0 16,0 0 0-16,-1 2 0 0,4-1 0 0,-6-1 0 0,1 2 0 16,-1-1 0-16,0 1 0 0,1-1 0 15,-1 1 0-15,0 0 0 0,-1 0 0 0,0 0 0 0,-3-1 0 0,1-1 0 16,2 1 128-16,0 0-128 0,-1 2 0 16,-1-3 0-16,0-1 0 0,-2 3 0 0,1 0 0 0,-1-2 0 15,0-3 0-15,0 3 128 0,0 3-128 0,2-2 0 16,-4-1 0-16,2 2 0 0,-1-1 0 0,0 2 128 15,2-4-128-15,-1 1 0 0,-1 1 128 0,1 1-128 16,-1 1 0-16,0-2 128 0,-3 1-128 0,3 1 0 16,-3-1 0-16,-1 2 0 0,0 1 0 0,0 0 0 15,0-1 128-15,-3 1-128 0,1 0 0 0,-2 0 0 16,-4 1 0-16,0-1 128 0,-4-1-128 0,-1 1 0 16,-2 0 0-16,-6 0 0 0,-7 0-304 0,0 0 16 15,0 0 0-15,0 0 0 16,-7 5-2656-16,-9 0-544 0</inkml:trace>
  <inkml:trace contextRef="#ctx0" brushRef="#br0" timeOffset="7500.44">3738 14585 11967 0,'-3'8'1072'0,"-1"-6"-864"16,4-2-208-16,0 0 0 0,0 0 2464 0,0 0 448 15,0 0 96-15,0 0 0 0,0 0-1200 0,7-4-240 16,6 2-48-16,5-5-16 0,5 2-240 0,3 0-48 15,4-5-16-15,5 4 0 0,7-2-368 0,3 2-64 16,2-1 0-16,1-2-16 0,2 2-176 0,-2-1-48 16,-2 4 0-16,-3 2 0 0,-4-1-336 0,-2 2-64 15,-4 0 0-15,9 5-128 16,-9 1-576-16,-7 6-240 0,-7-5-32 0,-7 7-15008 0</inkml:trace>
  <inkml:trace contextRef="#ctx0" brushRef="#br0" timeOffset="7753.68">4215 14650 26719 0,'-6'-14'1184'0,"6"14"240"0,0 0-1136 0,0 0-288 0,0 0 0 0,0 0 0 0,0 0 1520 0,-5 7 240 16,1 5 48-16,-3 2 16 0,0 1-640 0,-2 7-128 15,1 6-32-15,1 1 0 0,-1 4-576 0,2 1-128 16,-1 2-32-16,1 6 0 0,0 4-160 0,1 3-128 15,-2-1 144-15,2 3-144 0,0 0 0 0,0 2 0 16,0-2 0-16,0-2 0 0,-3-5 0 0,0 3 0 16,-2-2 0-16,0 2 0 0,-3-7-128 0,1-3-32 15,0 0 0-15,-4 14 0 16,2-7-1760-16,4-7-336 0,1-8-80 0,1-3-12032 0</inkml:trace>
  <inkml:trace contextRef="#ctx0" brushRef="#br0" timeOffset="7931.2">3741 15975 30687 0,'0'0'1360'0,"0"0"288"0,0 0-1328 0,8 4-320 15,0 0 0-15,5-1 0 0,2-2 1152 0,3-1 176 16,4-3 16-16,15-6 16 0,2 2-16 0,4-5 0 16,4 0 0-16,0-2 0 0,-1-3-512 0,-10 4-128 15,3 3 0-15,20-4-16 0,-7-1-448 0,-5 2-96 16,-5 2-16-16,-3 3 0 15,-1-2-992-15,-1 2-208 0,-4 2-32 0,0-1-17056 0</inkml:trace>
  <inkml:trace contextRef="#ctx0" brushRef="#br0" timeOffset="8590.02">6638 15152 17503 0,'0'0'768'0,"0"0"176"0,-5-7-752 0,0-1-192 0,0 1 0 0,-3-3 0 16,2 2 2096-16,-3-2 384 0,-1 1 80 0,-2-1 0 15,-1 6-848-15,-1-1-176 0,-3-5-48 0,0 5 0 16,-1 1-416-16,-2 3-96 0,0 3-16 0,-1 2 0 16,1 1-400-16,0 7-96 0,-1 1-16 0,6-2 0 0,-3 2-288 15,0 4-160-15,1 4 160 0,1 2-160 0,2 2 0 0,3-1 128 16,2 3-128-16,0 5 0 0,7-4 0 0,2-13 0 15,6-1 0-15,5 0 0 0,3-4 256 0,4-4-64 16,1-3 0-16,2-3 0 0,0-1 112 0,2-4 16 16,-1-4 0-16,-1-4 0 0,1-1 16 0,-4-2 16 15,-4-5 0-15,0 5 0 0,-3 2-160 0,-1 3-16 16,-2-1-16-16,-1 4 0 0,-1 1 0 0,-6 7 0 16,0 0 0-16,8 7 0 0,-8-7-160 0,7 18 0 15,-2 2 0-15,-3-4 0 0,1 1 0 0,2 7 0 16,0 1 0-16,2-5 0 0,-1-5 0 0,-1-3 0 15,5 2 0-15,5 1-176 0,1-6 16 0,-4-4 0 16,5 0 0-16,11-4 0 16,4-3-2208-16,1-8-432 0,2-3-80 0,-2-5-32 0</inkml:trace>
  <inkml:trace contextRef="#ctx0" brushRef="#br0" timeOffset="8922.43">7207 15087 28447 0,'-5'20'1264'0,"4"-10"256"0,-2 4-1216 0,-2 4-304 0,-1 0 0 0,-4 2 0 16,0 6 1840-16,-3-1 304 0,0-3 64 15,-2 10 16-15,9-18-1008 0,-1 0-208 0,3-3-48 0,1 0 0 16,-1-2-368-16,1 0-80 0,2-5 0 0,1-4-16 16,0 0-32-16,8-1 0 0,0-7 0 0,4-1 0 0,1-6-112 0,1 0-32 15,3-7 0-15,2 1 0 16,2-5-176-16,-1 3-144 0,0 2 192 0,1 0-192 0,-1-3 0 0,-1 5 0 15,0 3 0-15,2 4 0 0,-1 2 0 16,-1 5 0-16,-1 4 0 0,0 2 0 0,-2 4 0 16,-2 5 0-16,-2 0 0 0,-1 6 0 0,-2 3 0 0,-1 1 0 15,-2 4 0-15,-4-1 0 0,0 2 0 0,-2 1 0 16,-2-3 0-16,4-2 0 0,-1-2 0 0,2-1 0 16,-1-4 0-16,1-1 0 0,-2-2 0 0,3-4-192 15,-4-7 16-15,0 0 16 16,6 0-1744-16,2-2-336 0,-1-3-80 0,3-9-15008 0</inkml:trace>
  <inkml:trace contextRef="#ctx0" brushRef="#br0" timeOffset="9407.94">8208 15102 27647 0,'0'0'2448'0,"5"-5"-1952"15,-5 5-496-15,0 0 0 0,1-6 1088 0,-1-3 112 16,0 4 16-16,0 5 16 0,-5-5 112 0,-3 0 32 16,-1 1 0-16,-1 3 0 0,-1 3-544 0,-2 6-96 0,-1-2-32 0,-4 2 0 15,1 2-208-15,-1 4-48 0,0 2-16 0,0 5 0 16,-2-1-32-16,5-1 0 0,-2 7 0 0,3-1 0 16,1-1-160-16,4 3-48 0,3-4 0 0,2-3 0 15,4-2 32-15,4-2 0 0,1 1 0 0,4-4 0 0,2-3 32 16,2-1 0-16,4-6 0 0,1 1 0 0,1-4 32 15,2-4 16-15,2-1 0 0,1-6 0 0,3-4-48 16,0-4 0-16,1-4 0 0,-2-4 0 16,2 3-96-16,0-7-32 0,-1-2 0 0,-2-2 0 0,1-2 16 0,-3-4 0 15,-3-2 0-15,-1-7 0 0,-1-8-16 0,-3-8-128 16,-3-5 192-16,-4-6-64 0,-4-4-128 0,1 2 0 16,-2-2 144-16,-1 6-144 0,1 6 0 0,-1 12 0 15,1 10 0-15,0 11 0 0,-3 11 0 0,0 9 0 16,-3 5 0-16,3 11 128 0,-3 9-128 0,-2 9 0 15,-1 14 0-15,0 7-128 0,1-3 128 0,0 4 0 16,-1 10-144-16,1 5 144 0,-1 6 0 0,1 5 0 16,0 2-144-16,2 1 144 0,2 20 0 0,1-13 0 15,1-6-128-15,2-6 128 0,2-7 0 0,-3-4 0 16,2-3-128-16,-1-3 128 16,-3-4-1568-16,0-1-256 0,-3-8-48 0,-7 7-17536 0</inkml:trace>
  <inkml:trace contextRef="#ctx0" brushRef="#br0" timeOffset="10086.91">4437 14979 18831 0,'0'0'832'0,"0"0"176"0,-7-4-816 0,-3-1-192 16,0 1 0-16,-3 0 0 0,3 2 1536 0,-4 2 272 16,-3-3 48-16,-2 2 16 0,-1 1-192 0,-3 0-32 0,-1 0-16 15,-6 1 0-15,-3 1-544 0,9 0-128 0,-4 3 0 0,0 0-16 16,-5 3-320-16,0 2-64 0,-1 3-16 0,1 0 0 16,1 3-128-16,3 1-32 0,1-1 0 0,2 3 0 15,5 3-64-15,-7 11-32 0,6-1 0 0,12-11 0 16,5 5-112-16,4-2-32 0,2 1 0 0,4 2 0 15,4-4-16-15,4-2-128 0,5 0 192 0,13 3-64 0,4-5 64 16,-6-6 0-16,5-6 0 0,20 5 0 0,-4-8 48 16,-14-3 16-16,2-2 0 0,19-5 0 0,-7-4 64 0,-18 4 32 15,-1-6 0-15,0 2 0 0,-1-4 96 16,-2-2 32-16,-1-5 0 0,-3-1 0 0,-2-1 64 0,-2 1 16 16,-7-1 0-16,1-11 0 0,-8 1-16 0,-6 11 0 15,-5-1 0-15,-5-1 0 0,-5-2-160 0,-12-15-48 16,-1 8 0-16,-1 6 0 0,-2 6-176 0,-2 1-32 15,0 5-128-15,2 2 192 0,1 6-192 0,4 0-128 16,0 6 128-16,5 2-208 16,0 5-1744-16,6-1-352 0,4 4-64 0</inkml:trace>
  <inkml:trace contextRef="#ctx0" brushRef="#br0" timeOffset="11182.28">10259 15044 13823 0,'-9'7'1216'0,"2"1"-960"15,0-4-256-15,1 2 0 0,1 2 1152 0,1-2 192 16,2 3 48-16,-1-4 0 0,3-5-96 0,0 0-16 16,8 10 0-16,2-3 0 0,4-6 0 0,4-1 0 15,1-3 0-15,5 1 0 0,4-1-224 0,0-3-48 0,1 1-16 0,-1-5 0 16,-1 1-288-16,-1-3-48 0,0 2-16 0,-3-4 0 16,0-5 0-16,-3 3-16 0,-4-1 0 0,0 2 0 15,-4 0-128-15,-4 1-32 0,-3 0 0 0,-4 0 0 16,-4 2-160-16,-5 2-48 0,-4-3 0 0,-4 3 0 15,-7 1-48-15,-2 5-16 0,-5 2 0 0,-4 6 0 16,-5 2-192-16,1 8 176 0,-4 3-176 0,2 2 160 0,3 2-160 0,2 7 0 16,-1 0 0-16,3 7 0 0,3 1 0 15,5 1 0-15,6-1 0 0,7-2 0 0,4-1 0 0,8 0 160 16,6-5-160-16,8-1 160 0,7-3 32 0,5-4 16 16,6-3 0-16,-5-7 0 0,6-1-16 0,24 2-16 15,3-4 0-15,-18-3 0 0,4-6-176 0,2 0 0 16,1-2 0-16,21-2 0 15,-9-5-1712-15,-6 0-368 0,-3-4-80 0</inkml:trace>
  <inkml:trace contextRef="#ctx0" brushRef="#br0" timeOffset="11568.78">11441 14722 28447 0,'0'0'1264'0,"0"0"256"0,-2-11-1216 0,2 1-304 0,2-3 0 0,1-1 0 16,1-1 1168-16,1-3 176 0,1-2 48 0,4-5 0 15,-1 0-304-15,3-4-64 0,0-4-16 0,1-3 0 16,4-3-336-16,-1-8-64 0,3-2-16 0,-1-4 0 15,0-4-272-15,0 2-48 0,2 3-16 0,-2 5 0 16,0 4-256-16,-2 7 128 0,-1 7-128 0,-3 2 0 16,-1 7 0-16,-2 6 0 0,-1 6 0 0,-1 6 0 0,-7 2 0 15,3 9 0-15,1 7 0 0,-2 7 0 0,-2 5 0 0,0 6-144 16,-1 3 144-16,0 8 0 0,-2 3 0 0,-1 4 0 16,-1 3 0-16,0-1 0 0,0-2 0 0,3-2 0 15,-4-2 0-15,3-6 0 0,-1 0 0 16,1-5 0-16,1-4 0 0,2-2 0 0,-3-6-144 0,2-1 144 15,0-5-160-15,-2-3 160 16,-1-8-1872-16,1-1-288 0,3-7-48 0</inkml:trace>
  <inkml:trace contextRef="#ctx0" brushRef="#br0" timeOffset="11717.28">11434 14478 23951 0,'0'0'2128'0,"11"5"-1696"16,3-2-432-16,4-1 0 0,5 0 848 0,2 0 96 15,2-1 16-15,2-1 0 0,0-1 304 0,6 0 64 16,-2 1 16-16,0-1 0 0,0-1-768 0,-1 2-160 16,-3-2-32-16,-1-2-10176 15,0 4-2032-15</inkml:trace>
  <inkml:trace contextRef="#ctx0" brushRef="#br0" timeOffset="11983.91">12588 13719 30399 0,'0'0'1344'0,"0"0"288"0,0 0-1312 0,0 0-320 0,0 0 0 0,-8 2 0 0,-1 3 1024 0,-2 6 144 16,-4 3 32-16,-3 5 0 0,1 4-304 0,0 5-48 15,-1 0-16-15,1 5 0 0,1 5-320 0,2 3-80 16,1 3-16-16,7 1 0 0,-1-1-176 0,2 2-48 15,5 2 0-15,0 1 0 0,4-6-192 0,0 0 0 16,1-4 128-16,0-2-128 0,4 1 0 0,-1-3 0 16,-2-1 0-16,0-3 0 15,1-5-1152-15,-2 1-240 0,-3-5-32 0,-3-3-14896 0</inkml:trace>
  <inkml:trace contextRef="#ctx0" brushRef="#br0" timeOffset="12110.48">12176 14251 24879 0,'0'0'2208'0,"6"-7"-1760"16,7 1-448-16,4 2 0 0,4 2 1632 0,5-1 240 16,0 0 48-16,5 2 16 0,3 0-928 0,6 1-192 15,3 0-48-15,4 0 0 0,2 1-464 0,0 2-112 16,-2 3 0-16</inkml:trace>
  <inkml:trace contextRef="#ctx0" brushRef="#br0" timeOffset="12769.29">14885 14755 22111 0,'-13'-10'1968'0,"-2"1"-1584"16,-2-4-384-16,0 6 0 0,-4-1 992 0,-2 4 112 0,-3 2 32 0,-1 2 0 16,-1 2 96-16,-2 5 32 0,-1 0 0 0,-1 2 0 15,2 5-688-15,0 5-128 0,1 4-16 0,4 4-16 0,2 3-224 0,5-5-64 16,3-3 0-16,5 1 0 16,2-2 48-16,8-4 0 0,4 0 0 0,4-7 0 0,2 0 208 0,6-3 64 15,3-2 0-15,5-4 0 0,4-9 48 0,3 1 16 16,5-5 0-16,-3 1 0 0,-2-6 64 15,0 1 0-15,-3-1 16 0,-3 1 0 16,-4 1-256-16,-2 1-48 0,-3 3-16 0,-1 5 0 0,-4 3-144 0,-1 5-128 16,-3 3 144-16,0 6-144 0,-1 3 0 0,-1 4 0 15,-2 4 0-15,1-1 0 0,-1 2 0 0,1 0-160 16,0-3 160-16,1 1-192 16,0 3-992-16,1-5-208 0,2-5-32 0,4-3-16 15,2-4-1936-15,1-3-384 0</inkml:trace>
  <inkml:trace contextRef="#ctx0" brushRef="#br0" timeOffset="13069.84">15415 14607 24879 0,'-10'20'1088'0,"5"-6"256"0,0 6-1088 0,0 3-256 16,-3 5 0-16,-1 4 0 0,-2 1 1424 0,0 0 240 0,2 2 32 15,1-3 16-15,0-3-704 0,3-1-144 0,2-6-32 0,1-2 0 16,-1-2-480-16,3-4-96 0,0 0-32 0,0-14 0 16,0 0 352-16,0 0 80 0,0 0 16 0,14-7 0 15,0-4 304-15,1-4 64 0,1-4 16 0,0-1 0 16,1-4-400-16,-1-3-80 0,0-4 0 0,0-3-16 16,1 0-368-16,-5 11-64 0,4 3 0 0,1-5-128 15,4 0 128-15,2 5-128 0,-1 2 0 0,3 3 0 0,-1 1 0 0,-1 5 0 16,-6 0 0-16,0 5 0 0,1 1-320 15,-2 5-64-15,1-1 0 0,-2 3-16 16,2 5-3168-16,-2 1-624 0</inkml:trace>
  <inkml:trace contextRef="#ctx0" brushRef="#br0" timeOffset="13388.76">16128 14795 23039 0,'0'0'1024'0,"0"0"192"0,-1-8-960 0,2-1-256 15,2 3 0-15,2-3 0 0,1 1 2304 0,2-3 432 16,-1-1 80-16,3 1 0 0,2 1-1280 0,-1 1-256 16,-1-5-48-16,-1 2-16 0,-1 2-512 0,0 0-96 0,-6 2-32 0,1 0 0 15,-3-1 16-15,-2 4 0 0,2 5 0 0,-7 0 0 16,-5 1-64-16,-3 3-16 0,-4 5 0 15,-3 5 0-15,-2 8-256 0,0 5-64 0,-1 4-16 16,2-1 0-16,3 4 64 0,3 2 16 0,3-3 0 0,5-1 0 16,3 0-112-16,6-4-16 0,2 0 0 15,6-4 0-15,3-1-128 0,6-2 0 0,4-4 144 0,7 1-144 16,7 1 0-16,0-5 0 0,2-4 0 0,3-3-128 16,-4 1-2768-16,1-5-560 15</inkml:trace>
  <inkml:trace contextRef="#ctx0" brushRef="#br0" timeOffset="13934.63">18036 13731 27695 0,'-15'-13'1216'0,"7"8"272"0,8 5-1184 0,-10-3-304 0,0 3 0 0,1 9 0 16,0 5 0-16,-1 8 0 0,-3 3 0 0,0 8 0 16,3 7 208-16,-4 7 96 0,-2 5 16 0,-1 6 0 15,1 6 48-15,-2 5 16 0,0-1 0 0,0 2 0 16,0-1-128-16,2-3-32 0,1 0 0 0,1-11 0 16,2-12-96-16,3-4-128 0,3-4 176 0,3-6-176 0,3-10 624 15,2-5 16-15,-2-14 0 0,9 5 0 0,3-3 192 16,5-4 32-16,2-7 16 0,5-2 0 0,5-6-176 15,4-2-48-15,2-1 0 0,2-1 0 0,-1 0-416 0,0 3-96 16,-3 5-16-16,-2 3 0 0,-3 6-128 0,-4 4 0 16,-3 3 0-16,-4 8 0 0,-4 3-192 0,-7 8 192 15,-5 1-192-15,-5 5 192 0,-5 6-176 16,-5 2 176-16,-3-2-128 0,-4-1 128 0,-3 0 0 0,-1-1 0 16,-3-7 0-16,-1 2 128 0,2-8-128 0,3-3 0 15,2-5 128-15,2-2-128 0,1-6 0 0,3-3-128 16,4-2 0-16,4-7 0 15,6-1-2656-15,5-9-528 0</inkml:trace>
  <inkml:trace contextRef="#ctx0" brushRef="#br0" timeOffset="14187.45">18754 14610 13823 0,'-18'3'608'0,"6"1"128"0,-2 3-592 0,-2 1-144 16,0 3 0-16,-3 3 0 0,-2 8 4160 0,-4 1 816 0,-2-2 144 15,1 1 48-15,-1 1-3248 0,4-4-656 16,3 0-128-16,5-2-32 0,6-6-592 0,5 0-112 0,4-11-16 0,0 0-16 16,11 7 80-16,6-5 32 0,3-4 0 0,4-5 0 15,3-6 16-15,2-3 0 0,2 1 0 0,-10 1 0 16,2-5-224-16,0-3-32 0,-1 3-16 0,-3-1 0 16,-4-3-96-16,0 1-128 0,-6 0 176 0,-2 3-176 0,-4 2 192 15,-1 2-192-15,-5-2 192 0,-2 3-192 16,-3 3 0-16,-4 1-192 0,-2-1 0 0,3 9 0 15,-3-2-2464-15,2 2-480 16,0-2-112-16</inkml:trace>
  <inkml:trace contextRef="#ctx0" brushRef="#br0" timeOffset="14443.83">19697 13646 26719 0,'0'0'1184'0,"0"0"240"0,0 0-1136 0,-6 2-288 16,-2 3 0-16,-2 8 0 0,-3 6 1120 0,-2 6 160 15,-4 7 48-15,-2 5 0 0,-2 5-240 0,-1 5-64 16,-1 6 0-16,-1 5 0 0,-1-1-448 0,-1 3-112 16,-1 8-16-16,0 1 0 0,-1 1-240 0,0 0-48 15,3 1-16-15,2 3 0 0,1-2-144 0,3-6 0 16,5-2-160-16,3-8 160 15,4-7-704-15,4-11-32 0,4-6-16 0,-2-9-9760 0,6-7-1968 0</inkml:trace>
  <inkml:trace contextRef="#ctx0" brushRef="#br0" timeOffset="14846.22">19380 14275 23039 0,'19'-7'2048'16,"7"-5"-1648"-16,5-6-400 0,3 0 0 0,3-3 1280 0,1-4 160 15,-1 2 32-15,4 2 16 0,-2-5-320 0,0 1-64 16,2-2-16-16,-1-2 0 0,-2-1-272 0,-3 0-64 16,0-3-16-16,-4-4 0 0,-1-4-176 0,-4-1-48 15,-3 1 0-15,-4-2 0 0,-3 2-160 0,-2 5-32 16,-6 6-16-16,-1 7 0 0,-3 5-304 0,-4 7 0 16,-2 4 128-16,-7 10-128 0,-3 7 0 0,-5 8-176 15,-6 5 32-15,-2 10 0 0,-3 6 144 0,-5 12-128 16,-7 5 128-16,-1 10-128 0,-4 5 128 0,-1 6 0 15,-1 8 0-15,0-4 0 0,4 0 0 0,4-8 128 16,3-7-128-16,7-9 0 0,6-11 384 0,5-7 16 16,5-9 0-16,6-4 0 0,5-4 208 0,5-7 32 15,5-5 16-15,4-7 0 0,5-8 112 0,3-3 0 16,4-3 16-16,3-5 0 0,1-3-400 0,4-1-64 16,-2 0-32-16,2 1 0 0,1 1-288 0,-2 3 0 15,-2 4 128-15,0 6-128 0,-6 4 0 0,-1 5 0 16,-3 7 0-16,-3 6 0 0,-3 2 0 0,-4 5 0 15,-2 5-160-15,-3 3 160 0,-4 2 0 0,-2 3 0 16,-3 1-144-16,-3 2 144 0,-2 2-176 0,1-3 32 16,-1-6 0-16,2-1 0 15,3-2-2400-15,4-4-464 0,2-6-112 0</inkml:trace>
  <inkml:trace contextRef="#ctx0" brushRef="#br0" timeOffset="15335.74">22063 14101 29711 0,'-31'-11'1312'0,"9"3"288"0,-9 0-1280 0,-2-1-320 0,-3 3 0 0,1 6 0 16,-3 6 368-16,-3 5 16 0,-1 6 0 0,1 1 0 15,-2 2 64-15,2 4 32 0,1 3 0 16,5-2 0-16,6 5-288 0,8-4-48 0,4 2-16 0,11-2 0 15,6 0 0-15,5-3-128 0,8-1 192 16,3-3-64-16,4-3 64 0,7 1 0 0,4-3 0 0,0 1 0 16,1-2 48-16,0 0 16 0,0 3 0 0,-2 1 0 15,-2-2-96-15,-5 1-16 0,-1 1 0 0,-6 1 0 16,-4-2 48-16,-6 0 0 0,-6-4 0 0,-5 6 0 16,-5 2 240-16,-6 3 48 0,-5-1 16 0,-3 0 0 15,-4-5-64-15,-4-1-16 0,-4-1 0 0,0-6 0 16,-3 1-176-16,3-8-48 0,0 1 0 0,2-3 0 0,-1-3-192 0,5-3 0 15,3-8 0-15,7-4 0 16,5 2-2048-16,6-3-448 16,7-5-80-16,10-3-32 0</inkml:trace>
  <inkml:trace contextRef="#ctx0" brushRef="#br0" timeOffset="16067.88">22698 14209 26607 0,'-17'11'1168'0,"7"-6"256"0,-4 7-1136 0,-4 0-288 16,-3 2 0-16,-13 12 0 0,-2-3 896 0,1 3 128 16,-1 0 32-16,2-1 0 0,2-1-352 0,4-2-80 0,4 0-16 0,5-1 0 15,4 2-320-15,6-6-64 16,5-6-16-16,7 2 0 0,5-1 192 0,8-5 48 16,3-3 0-16,1-2 0 0,7-1 128 0,6-2 48 15,4 0 0-15,2-6 0 0,2-4-176 0,0 0-48 16,-1-2 0-16,0-1 0 0,-4-1-112 0,4-4-32 15,-2 0 0-15,1-1 0 0,1 3 80 0,-1-2 16 0,1-2 0 16,-4 2 0-16,-1-2-80 0,-2-1-16 0,-1 3 0 0,-1-1 0 16,-1-3-112-16,-1 2-16 0,-1 0-128 0,-1-5 192 15,-2 2-192-15,0-5 0 0,1 2 128 16,-2-3-128-16,1-1 0 0,0-2 0 0,-1-2 0 16,-1-4 0-16,-1-1 0 0,1-3 0 0,0-6 0 0,0 0 0 15,0-5-160-15,-1 0-32 0,-2-2 0 0,0 1 0 16,-2 4 0-16,-3 7 0 0,-1-1 0 0,-1 8 0 15,-3 6 192-15,-2 5-160 0,-3 5 160 0,-4 4-160 16,-3 6 16-16,-5 8 0 0,-2 3 0 0,-2 8 0 0,-6 4-128 0,-6 8-32 16,-6 6 0-16,-4 3 0 0,-2 7 144 15,-1 6 32-15,-1 2 0 0,-1 9 0 0,0 6 128 0,1 6 0 16,1 3 0-16,2 1 0 0,1 4 0 0,6-3 0 16,5-4 0-16,4-5 0 0,5-6 0 0,5-7 0 15,3-2 0-15,5-4 0 0,5-7 128 0,4-4 16 16,4-5 0-16,2-5 0 0,4-7 304 0,3-5 64 15,1-4 16-15,2-4 0 0,2-4-32 0,1-2-16 16,1-6 0-16,2-1 0 0,-1-7-224 0,3-1-64 16,-2 1 0-16,-2 0 0 0,-1 0-192 0,-4 2 0 15,-1 2 128-15,-3 6-128 0,-5 3 0 0,-2 1 0 16,-3 1 0-16,-2 8 0 0,-4 6 0 0,-3 0-160 16,-3 4 160-16,-2 4-192 0,-3 3 192 0,0 5 0 15,-3-3 0-15,-2 3-128 0,-1-3 128 0,1-4 0 16,-4-2 0-16,8-1 0 0,1-4 0 0,2-2 0 15,5-10 0-15,0 0 0 0,6 8 128 0,3-3 0 16,3-7 0-16,4-3 0 0,3 0 128 0,4-1 48 16,4-4 0-16,-2 0 0 0,3-4-160 0,2-2-16 15,-1 2-128-15,0 2 192 0,2 1-192 0,-2 5 0 0,-1 0 0 16,-2 3 0-16,1 6 0 0,-1 4 0 0,-4 2 0 0,-1 7 0 16,-2 3 0-16,-1 3 128 0,-4 6-128 0,-3-2 0 15,-3 2 0-15,-3-1 0 0,-5 0 0 0,-1 4 0 16,-2-4 0-16,-1 1 0 0,-1-4 0 0,0 0 0 15,0 0-768 1,0-5-208-16,-2-4-48 0,2-1-17984 0</inkml:trace>
  <inkml:trace contextRef="#ctx0" brushRef="#br0" timeOffset="16537.34">25620 13141 26719 0,'-26'-17'1184'0,"17"11"240"0,-1 2-1136 0,-1 2-288 0,0 2 0 0,1 5 0 16,-1 8 1408-16,-2 4 240 0,-1 10 32 0,0 5 16 15,0 7-1344-15,1 6-352 0,-1 3 0 0,3 2 0 16,1 3 160-16,1 5-160 0,0 2 128 0,-4 27-128 16,1-12 0-16,0-6 128 0,2-5-128 0,1-3 0 15,1-4 160-15,3-3-160 0,3-7 192 0,2-5-192 0,2-2 0 0,2-3 0 16,0-5 0-16,1-5 0 16,1-10-576-16,1-8-112 0,-7-9-16 0,0 0-8784 15,11-9-1760-15</inkml:trace>
  <inkml:trace contextRef="#ctx0" brushRef="#br0" timeOffset="16859.29">25243 13854 15663 0,'0'0'1392'0,"8"-4"-1120"15,3 0-272-15,2 2 0 0,1-3 1952 0,1 0 336 16,3 2 64-16,2 1 16 0,5 0-528 0,1 1-112 16,3-1 0-16,5-4-16 0,2 3-624 0,-6 1-112 15,3 1-16-15,2 0-16 0,1-2-384 0,-3 3-80 16,-4 0-16-16,-2 3 0 0,-3 2-208 0,-4 4-32 15,-4-2-16-15,-4 6 0 0,-3 4-80 0,-2 0 0 16,-2 3-128-16,-5 1 192 0,-4 2-48 0,0 2-16 16,-1-2 0-16,0 3 0 0,-2-2 0 0,2-5 0 0,3-1 0 15,3-2 0-15,3 2 0 0,2-3-128 0,4-3 192 16,3-2-64-16,4-2 384 0,2-3 64 0,2-3 0 16,4-3 16-16,0-5 0 0,0-2 0 0,0-1 0 15,1-1 0-15,-3-4-128 0,-4-1-16 0,-4-3-16 0,-3-1 0 16,-6 0 64-16,-3 0 16 0,-7 0 0 0,-4 2 0 15,-2-2-160-15,-4 4-32 0,-4 2 0 0,-2 2 0 16,-3-2-320-16,-2 5 0 0,1-1 0 0,-1 6 128 16,4-1-752-16,-1 1-144 0,6-2-16 0,3 5-16 15,4 0-1984-15,9 0-400 0</inkml:trace>
  <inkml:trace contextRef="#ctx0" brushRef="#br0" timeOffset="17458.93">27989 13094 21183 0,'-3'-15'1888'0,"1"2"-1504"15,-1 2-384-15,2-2 0 0,0 3 1680 0,-2 1 272 16,2 4 48-16,1 5 16 0,-4 2-848 0,-1 2-160 16,-1 6-48-16,-5 8 0 0,0 6-384 0,-4 10-96 15,-2 6-16-15,1 9 0 0,-1 9 80 0,-2 3 16 0,0 2 0 16,-3 5 0-16,1-1-80 0,-5 5-16 16,-4 3 0-16,2-1 0 0,-1 1-208 0,0-4-32 15,-2-2-16-15,4-7 0 0,2-3-208 0,3-5 0 0,4-5 128 0,3-5-128 16,4-4 0-16,3-7 176 15,3-4-176-15,3-9 160 0,2-6-160 0,2-6 0 16,-2-8 0-16,0 0 0 16,18-7-1792-16,1-8-304 0,3-5-48 0</inkml:trace>
  <inkml:trace contextRef="#ctx0" brushRef="#br0" timeOffset="17840.13">28591 13124 32255 0,'0'0'1424'0,"-7"0"304"0,-2-1-1392 16,1 4-336-16,-1 2 0 0,2 8 0 0,-3 2 0 0,-2 6-192 16,1 5 32-16,-2 4 0 0,0 6 160 0,2 1 0 15,-1 3 0-15,2 6 0 0,1 0 0 0,2 5 0 16,0 2 0-16,1 8 0 0,0-1 0 0,-1-3 0 15,2 0 0-15,1-2 176 0,2-3 64 0,2-5 16 16,2-7 0-16,2-5 0 0,1-2 368 0,-1-4 80 16,2-6 0-16,2-5 16 0,0-4 176 0,1-6 16 15,5-3 16-15,0-5 0 0,2-9 64 0,3-4 16 16,3 0 0-16,-1-4 0 0,2-6-432 0,-1-3-64 16,-1-4-32-16,2-6 0 0,1-2-112 0,2-6-32 15,-1-7 0-15,1-4 0 0,-1-3-96 0,1 3-32 16,-2-1 0-16,-3 5 0 0,2 5-208 0,-2 3 0 15,-2 6 0-15,-2 4 0 0,-1 7 0 0,-2 0 0 16,-5 6-144-16,-1 2 144 16,-2 5-1664-16,-3 2-256 0,0 5-32 0,-1-7-16432 0</inkml:trace>
  <inkml:trace contextRef="#ctx0" brushRef="#br0" timeOffset="18094">29607 13008 27647 0,'0'0'2448'0,"0"0"-1952"0,0 0-496 0,-6 11 0 0,-3 0 1216 0,-1 8 160 16,-3 7 32-16,-2 7 0 0,-3 6-1136 0,-1 5-272 16,-3 8 0-16,1 5 0 0,-1 5 224 0,-1-1-16 15,-2 3 0-15,-2 4 0 0,-1 1-64 0,0-2-16 16,-1 1 0-16,5-1 0 0,-1 0-128 0,4-6 128 15,1-3-128-15,4-4 128 0,1-2-128 0,5-5 0 16,4-10 0-16,2-4 0 16,4-7-1584-16,0-7-288 0,4-5-64 0</inkml:trace>
  <inkml:trace contextRef="#ctx0" brushRef="#br0" timeOffset="18435.88">29413 13076 32255 0,'8'-54'1424'0,"-1"28"304"0,3-2-1392 0,4-4-336 0,2 2 0 16,4-1 0-16,0 0 352 0,3 3 0 0,1 3 0 0,3 5 0 15,-1 1 160-15,4 4 48 0,-1 5 0 0,4 5 0 16,0 2-256-16,1 7-48 0,2 6-16 0,-3 5 0 15,-5 6 48-15,0 4 16 0,-4 7 0 0,-5 5 0 16,-1 5-112-16,-6 3-32 0,-4 6 0 0,-5-4 0 16,-8 1-32-16,-6 3-128 0,-3 0 192 0,-6-5-64 0,-7 0 112 15,-3-9 16-15,-3-3 0 0,-3-6 0 0,-2-1 208 16,3-2 48-16,0-6 16 0,1-2 0 0,-2-3-224 0,2-3-48 16,2-7-16-16,3-3 0 15,2-3-832-15,4-9-176 0,3 1-16 0,4-5-11232 16,3-4-2240-16</inkml:trace>
  <inkml:trace contextRef="#ctx0" brushRef="#br0" timeOffset="19280.33">31364 12700 2751 0,'0'0'256'0,"0"0"-256"16,0-6 0-16,-3-2 0 0,1 3 2592 16,-1-3 480-16,1 2 80 0,-1 1 32 0,-1-3-1392 0,0 2-288 15,1 2-48-15,-3 1-16 0,0 2-480 0,0 1-112 16,-2 1-16-16,-2 5 0 0,-1 0-304 0,-3 7-64 15,-3 3-16-15,-1 7 0 0,-3 5 112 0,-1 5 16 16,-3 5 0-16,-2 5 0 0,-1 8-112 0,-1 5-16 16,1 6 0-16,0 2 0 0,0 6-320 0,1 1-128 15,0 0 0-15,5 0 144 0,2 1-144 0,6-4 0 16,6-5 0-16,5-2 0 0,7-7 128 0,7-2-128 16,3-5 0-16,4-2 128 15,2-8-448-15,7-4-80 0,4-7-32 0,0-1-11632 0</inkml:trace>
  <inkml:trace contextRef="#ctx0" brushRef="#br0" timeOffset="19994.71">31580 13902 21935 0,'0'0'960'0,"0"0"224"0,-7 3-944 0,1-1-240 0,0 1 0 0,-1-2 0 16,7-1 1488-16,-6-4 256 0,2-1 48 0,2-1 16 16,0-7-416-16,2 1-96 0,2-1-16 0,0-5 0 15,2-4-544-15,2 0-112 0,2-1-32 0,1-5 0 0,0-4-192 16,4-6-32-16,-2-4-16 0,3-5 0 16,4-7-80-16,-3 0-16 0,2-5 0 0,2 2 0 0,2-1-256 0,0 3 128 15,-4 4-128-15,0 7 0 0,-3 9 0 0,0 7 0 16,-3 2 0-16,-1 5 0 0,-1 5 0 0,-1 7 0 15,-2 3 0-15,-6 6-144 0,8 3 0 0,-3 3 0 16,1 2 0-16,-2 5 0 0,0 2 144 0,0 2-192 16,-2 2 192-16,2 1-192 0,0 4 192 0,0 3 0 15,0 2-144-15,-1-2 144 0,1 4 0 0,-1-3-144 16,-1-1 144-16,0 1 0 0,-4-1 0 0,1 0-128 16,0 0 128-16,-2-2 0 0,-1 3 0 0,-1-6 0 15,-2-2 0-15,-2-4 0 0,-1 2 0 0,-2-1 0 16,-2-3 0-16,2-4 0 0,-4-1 160 0,-2 0-160 15,-1 0 160-15,-2-3-160 0,-3-5 192 0,-2-1-48 16,0-1-16-16,-2-3 0 0,-2-1-128 0,2-5 192 16,0-2-192-16,0-2 192 0,6-2-192 0,-1-1 0 15,2 0 0-15,5-1 128 0,3 0-128 0,4 1 0 0,4 2 0 0,4 1 0 16,2 2 0-16,7-2 0 16,6 0 0-16,1 1 0 0,5 1-192 0,3 0 192 0,6-1-160 0,6 3 160 15,2-3-144-15,1 2 144 0,1-1-128 16,3 0 128-16,3-1 0 0,2 3-128 0,1-3 128 15,0 3 0-15,-1-3 0 0,-1 0 0 0,-1 4 0 16,-5-2 0-16,-3 0 0 0,-5 2 0 0,-2-3 0 0,-4 7 0 16,-7 0 0-16,-3 0 0 0,-3 2 0 0,-5 2 128 15,-8 1-128-15,0 9 0 0,-5 0 0 0,-4 5 0 16,-4-1 0-16,-5 4-128 0,-5 2 128 0,-5 3-192 0,-6 0 192 0,-2 2 0 16,-4 3 0-16,-5-2 0 0,-3 3 0 0,-3 2 0 15,-1-2 0-15,-1 3 0 0,-1-1 0 16,2 0 128-16,0 0-128 0,4 1 176 0,1-8-16 15,5 1 0-15,4 0 0 0,6-4 0 0,5-1-32 0,7-1-128 16,5-1 192-16,4-3-64 0,8-3-128 0,3 0 0 16,3-4 0-16,9-3 0 0,6-4-256 0,4-2-96 15,6 0-16-15,4-3 0 16,4-2-2512-16,-1-4-512 0,-2-2-112 0</inkml:trace>
  <inkml:trace contextRef="#ctx0" brushRef="#br0" timeOffset="20309.8">32639 12477 27871 0,'0'0'1232'0,"0"0"256"0,0 0-1184 15,0 0-304-15,6 7 0 0,0 2 0 0,1 5 0 0,-1 6 0 0,-1 7 0 16,0 1 0-16,-1 2 368 0,0 5 112 0,-2 3 32 0,0 13 0 16,-2 12 128-16,-2 11 16 0,1 3 16 0,-1-3 0 15,-2-4 80-15,-3 13 16 0,-1 11 0 0,-4 0 0 16,-3-2-416-16,-5-5-80 0,-7-6-16 0,-2-4 0 0,-1 1-48 16,-5-5-16-16,-5-8 0 0,9-23 0 0,-5-2 96 0,0-3 16 15,1-4 0-15,2-4 0 0,-2-1-112 16,2-2 0-16,3-1-16 0,-10-1 0 15,6-6-2576-15,4-10-512 0</inkml:trace>
  <inkml:trace contextRef="#ctx0" brushRef="#br0" timeOffset="21076.94">23112 8827 22287 0,'-8'-11'976'0,"8"11"224"0,-6-6-960 0,-1 5-240 0,0 1 0 0,-5 4 0 15,-4 4 544-15,-3 2 64 0,-7 8 16 0,-1 4 0 16,-2 4 128-16,-1 6 16 0,-2 3 16 0,-1 10 0 16,-1 6-144-16,-1 3-48 0,2 2 0 0,3 5 0 15,0 1-288-15,5 3-64 16,2 1-16-16,7-3 0 0,3 0-224 0,7-7 0 0,4-5 0 0,7-8 0 0,6-3-176 0,4-6-80 15,4-4 0-15,5-3-8560 16,4-5-1696-16</inkml:trace>
  <inkml:trace contextRef="#ctx0" brushRef="#br0" timeOffset="21792.42">23434 9888 21183 0,'0'0'944'0,"0"0"192"0,-5-5-912 0,5 5-224 15,-3-5 0-15,1 1 0 0,4-5 2288 0,1 2 400 16,0-5 96-16,3 2 16 0,3-4-1840 0,3-2-384 16,0-3-64-16,2-2 0 0,0-5-80 0,2-2-16 15,-1-5 0-15,1-3 0 0,0-10 112 0,0-1 32 16,1-6 0-16,-1-3 0 0,1-4-176 0,-1 0-48 15,2-4 0-15,-3 4 0 0,-1 5-336 0,-1 8 0 16,-2 6 0-16,-3 10 128 0,-2 5-128 0,-1 6 0 0,1 6 0 16,-4 4 0-16,-2 10-176 0,0 0 176 0,1 10-208 0,1 3 80 15,-1 1 128-15,1 10-208 0,0 3 80 16,2 6 128-16,-3 5-176 0,1 1 176 0,1 3-128 0,1 0 128 16,-1 2 0-16,5-2-160 0,0-3 160 0,1-1 0 15,1-3 0-15,0-2 0 0,-1 2 0 0,0-6 0 16,-2-2 0-16,0-3 0 0,-2-1 0 0,-3-7 0 15,0-2 0-15,-2-1 0 0,-3 0 0 0,-1-7 144 0,-3 2 112 16,-1-6 0-16,-3 1 16 0,-6-5 0 0,-1-1-16 0,-5-5-16 16,-3-1 0-16,-5-4 0 0,-3 1-112 0,-4-4 0 15,-4-3-128-15,-3 3 192 0,2 0-192 0,0 0 128 16,1 1-128-16,3-1 0 0,3 6 0 0,4 3 0 16,4-2 0-16,5 1 0 0,6 2 0 0,3-3 0 15,5 1 0-15,2-1 0 0,7 4 0 0,5-1 0 16,7-3 0-16,4 3 0 0,5-5 0 0,5 3 0 15,5-4 0-15,4 2-160 0,5 0 160 0,4-2 0 16,5 1 0-16,0-2-128 0,3-2 128 0,0 0 0 16,2-2 0-16,-1-1 0 0,-2 1 0 0,2-1 128 15,3-1-128-15,-2 1 0 0,-3-2 128 0,-3 1-128 16,-2 1 128-16,-6 1-128 0,-4 3 0 0,-4 3 128 16,-6-1-128-16,-4 6 0 0,-7 0 0 0,-5 4 0 15,-10 2 0-15,2 8 0 0,-7 0 0 0,-8 6 0 16,-7 1 0-16,-6 4 128 0,-6 3-128 0,-7 7 0 15,-9 1 128-15,-6 7-128 0,0 6 160 0,-4 3-32 16,0 5-128-16,0-1 192 0,-1 0 0 0,2 0-16 16,2 0 0-16,6-3 0 0,-1-4 48 0,8-5 16 0,9-6 0 15,4-1 0-15,5 1-240 0,6-5 144 0,5-4-144 16,4-5 128-16,4-3-128 0,4-5 0 0,3 0 0 0,5-6 0 16,-1-4-368-16,6-4 0 0,3-5 0 0,5 0 0 15,3-5-2576 1,2-3-512-16,2-1-96 0</inkml:trace>
  <inkml:trace contextRef="#ctx0" brushRef="#br0" timeOffset="22132.29">24547 8368 25791 0,'-2'-15'2304'0,"2"15"-1856"0,3-9-448 0,-3 9 0 0,0 0 384 0,8 0-32 16,-1 0 0-16,2 6 0 0,0 3 608 0,2 6 112 16,2 3 16-16,1 4 16 0,1 7-144 0,1 4-16 15,-1 5-16-15,1 6 0 0,2 6-32 0,-3 8 0 16,1 6 0-16,-2 6 0 0,-3 5-80 0,-3 5-32 15,-4 8 0-15,-7 4 0 0,-6 3-144 0,-5-1-48 16,-4 3 0-16,-3-8 0 0,-6-7-256 0,-5-6-48 16,-1-4-16-16,-5-10 0 0,-5-7 128 0,0-7 32 15,-2-6 0-15,1-4 0 0,-1 0-176 0,2-2-16 0,0-3-16 0,1-2 0 32,-1-8-736-32,-1-1-128 0,2-6-48 0,-15 2-19024 0</inkml:trace>
  <inkml:trace contextRef="#ctx0" brushRef="#br0" timeOffset="24582.1">11410 8905 21183 0,'-9'-8'1888'0,"9"8"-1504"0,-8-4-384 0,-3 2 0 15,2-1-768-15,-1 4-208 0,-1 3-48 16,1 4-16-16,1 3 1296 0,-3 6 272 0,-2 0 48 0,-2 9 16 0,2 7 48 0,-1 4 16 16,-1 5 0-16,0 1 0 0,1 5-16 0,-1 4 0 15,-2 4 0-15,-6 26 0 0,1-2-176 0,1-5-32 16,-1 0-16-16,4-4 0 0,1-4-256 0,3-4-160 15,2-4 192-15,3-5-192 0,3-10 176 0,3-4-176 16,0-9 160-16,4 0-160 0,4-6 400 0,1 1-16 16,1-6 0-16,6-1 0 0,4-1 160 0,5-2 32 15,1-3 0-15,8-5 0 0,3-2 64 0,2-1 32 16,2-4 0-16,9-1 0 0,6-1-96 0,5 1-32 16,3 0 0-16,6 0 0 0,5-1-256 0,2-3-48 15,2 2-16-15,4 0 0 0,7 1-224 0,4 1 176 16,3 0-176-16,4 0 160 0,2 0-160 0,6 1 0 15,5-1 144-15,3 2-144 0,2-1 144 0,6 1-144 16,5 2 192-16,2-1-192 0,2-3 144 0,5 1-144 16,0 2 0-16,2-1 144 0,0-1-144 0,3 2 0 15,4 1 0-15,0 1 0 0,0-3 0 0,1 3 0 0,2 3 144 0,0-2-144 16,-1 5 0-16,4-5 0 0,-1-1 0 0,2 3 128 16,1-1-128-16,3 3 0 0,2-3 0 0,2-1 0 15,1 2 0-15,0-1 0 0,0 2 0 0,0-4 0 16,3-1 0-16,0 3 144 0,1-1-144 0,0 5 0 15,-5-2 128-15,5 0-128 0,1-4 0 0,-4 7 0 16,-4 0 0-16,3 0 0 0,2-3 0 0,1 1 0 0,-1 3 0 0,-1-1 0 16,-2 4 0-16,0-2 0 0,-2-2 128 15,4 1-128-15,-4 2 0 0,1-1 0 0,1-1 0 0,1-3 0 16,-3 1 0-16,-1 2 0 0,-4-3 128 0,-1 2-128 16,-2 1 0-16,-3-3 0 0,-2-3 208 0,1 0-64 15,-2 4-16-15,1-5 0 0,0 2-128 0,-3 0 128 16,-3-4-128-16,0 1 128 0,-2 0-128 0,-4-1 128 15,-5-2-128-15,-1 1 128 0,1-3-128 0,-6 2 0 16,-3 1 144-16,-4-1-144 0,2-2 0 0,-7 0 144 16,-3 0-144-16,-6 0 0 0,-3 0 128 0,-3 0-128 15,-3-2 0-15,-3 0 0 0,-8 0 0 0,-2-1 128 0,-3 1-128 16,-4 1 0-16,-1-2 0 0,-3 0 0 0,-1-2 0 0,-3 3 0 16,-4-1 128-16,-2 1-128 0,-3-1 0 15,-5-2 0-15,-3 1 128 0,-1 0-128 0,-2 1 144 0,-1-4-144 16,-3 2 0-16,-1 1 0 0,-5-1 0 0,-1-2 0 15,-4 3 0-15,-2-1 144 0,-3-7-16 0,-1 6 0 16,-1-3 96-16,-1 1 16 0,-3 0 0 0,-1-1 0 16,1-5 32-16,-2 2 16 0,1 3 0 0,-3-5 0 15,0-2-48-15,1-1-16 0,-1 0 0 0,3-1 0 16,1-1-96-16,0-3 0 0,2-1-128 0,1-6 192 16,1 0-192-16,2-3 144 0,2-5-144 0,1-7 128 15,-1-6-128-15,1 2 160 0,-1-2-160 0,3-2 160 16,-1-3-160-16,1-4 160 0,2-6-160 0,2-6 160 15,1-2-160-15,0-1 0 0,0 1 0 0,1-4 128 16,3 1-128-16,1 0 0 0,1-3 0 0,1 3 128 16,2 1-128-16,-5 2 0 0,-1 0 0 0,-3 0 0 0,-1 1 0 15,-1 1-144-15,-1 1 144 0,-4 4 0 0,0 6-160 16,-5-1 160-16,0 4-128 0,-1 3 128 0,2 6-128 16,-5 2 128-16,0 2-128 0,-1 1 128 0,0 1-128 0,-2 0 128 15,-3 2-128-15,-1 1 128 0,-1 3-192 0,-4 3 64 16,-1 3 0-16,-3 2 0 0,-2-3 128 0,-3 6-192 15,-2-4 192-15,-4 7-192 0,-3 3 192 0,-5 1-128 16,-3 3 128-16,-6 0-128 0,-4 2 128 0,-5 5-208 16,-8-1 80-16,-5 3 128 0,-5 2-192 0,-3 0 192 15,-6 1-160-15,-5 1 160 0,-2 4 0 0,-5 3 0 16,-5-2-128-16,-7 3 128 0,-6 1 0 0,-4-2 0 16,1 3 0-16,-6 1-144 0,-6-4 144 0,-5 0 0 0,-6 0 0 15,-5-1 0-15,-6-2 0 0,-6 2 0 0,-5-3 0 0,-4 2 0 16,-5 1 0-16,-5-2 0 0,-3 1 0 0,-3-1 0 15,-5-2 0-15,-1 2-128 0,-2 2 128 16,1-1 0-16,-2 0 0 0,-3-2 0 0,-5 0 0 0,-1 1 0 16,0 0 0-16,-3 2 0 0,-3 1 0 0,2-2 0 15,3-2 0-15,-2 1 0 0,-3 0 0 0,0 3 0 16,2 2 0-16,0-1 0 0,-1-1 0 0,1 1 0 16,2-1 0-16,-3 3 0 0,0 3 0 0,3 1 0 15,5-6 0-15,1 2 0 0,3-1 0 0,-4 2 0 16,2 5 0-16,5 0 0 0,5-1 0 0,0-3-128 15,0 3 128-15,3 2 0 0,0 4 0 0,4 0 0 16,2 0 0-16,-2 4 0 0,2 2 0 0,4-2 0 16,2-4 0-16,3 3 0 0,2 2 0 0,3-1 0 0,4-1 0 15,-1-1 0-15,3 0 0 0,4 1 0 0,4 1 0 16,2 0 0-16,2 3 0 0,6-5 0 0,4-2 0 16,3 4 0-16,6 5 0 0,4-6 0 0,-1-4 0 0,7-1 0 15,4 4 0-15,4 0 0 0,2 2 0 0,7-3 0 16,9 1 0-16,4-2 0 0,11-1 0 0,6-1 0 15,6-1 0-15,6-2 0 16,8-3-1376-16,8 2-240 0,6 1-48 0,9-7-14432 0</inkml:trace>
  <inkml:trace contextRef="#ctx0" brushRef="#br0" timeOffset="26134.08">28201 8690 25791 0,'-1'-22'1152'0,"0"12"224"0,-1-3-1104 0,1 2-272 16,1 2 0-16,0 0 0 16,0 9-976-16,0 0-256 0,0 0-48 0,0 0-8896 0</inkml:trace>
  <inkml:trace contextRef="#ctx0" brushRef="#br0" timeOffset="27977.37">32407 12339 5519 0,'0'0'496'0,"0"0"-496"0,0 0 0 0,0 0 0 0,0 0 960 0,0 0 80 15,0 0 32-15,0 0 0 0,-10 2 464 0,1 0 112 16,0-1 16-16,9-1 0 0,-9 1 0 0,9-1 0 15,-10 2 0-15,1-1 0 0,9-1-352 0,-9 0-64 16,9 0-16-16,0 0 0 0,0 0-256 0,-8-1-48 16,8 1-16-16,0 0 0 0,0 0 688 0,-4-8 128 15,3-5 16-15,3 1 16 16,3-1-1760-16,3-4-592 0,-1-2 0 0,2-1 0 0,1 0 944 0,1-2 192 16,-2 0 32-16,1-3 16 0,-1-2-80 0,-1-2 0 15,0-2-16-15,0-2 0 0,-1 0-176 0,1-3-48 16,-2-4 0-16,1-1 0 0,-1 1-96 0,0 0-32 15,1 2 0-15,0 0 0 0,1-1-144 0,0-3 128 0,1-3-128 0,-2-2 128 16,3 1-128-16,-2 2 0 0,-2-4 0 0,1 2 0 16,-2-1 0-16,-1 5 0 0,-2 0 0 0,2 3 0 15,-4-1 144-15,0 0-144 0,-3-8 160 0,1 7-160 16,-2 0 192-16,0 1-64 0,0 0-128 0,1 0 192 16,-1 2-192-16,-1 0 0 0,0 3 128 0,-2 3-128 15,0 0 0-15,-1 0 0 0,2 0 0 0,-2 2 0 16,0-4 0-16,1 2 0 0,-2 0 0 0,-1 4 0 15,0-2 0-15,-3 0 0 0,0 1 0 0,-2-1 0 16,-2 0 0-16,1 2 0 0,-2-2 128 0,8 15-128 16,-3-2 0-16,-2 1 0 0,-2-2 0 0,-2-3 0 15,-1 4 0-15,-2-1 0 0,1 0 0 0,-20-18 0 16,7 7 0-16,1 0 0 0,-2 2 0 0,2 6 0 0,0 0 0 16,0 2 0-16,-2 2 0 0,-1-1 0 15,-1-1 0-15,-1 0 128 0,-1 1-128 0,2-1 0 0,-1 0 0 0,17 9 0 16,-2-1 0-16,-3-1 0 0,-6 0 0 0,-1-1 128 15,-3-1-128-15,-1-1 0 0,-1 0 0 0,-33-9 144 16,10 1-144-16,6 4 128 0,5 4 0 0,3-1-128 16,1-1 192-16,-1 1-64 0,-4 2 0 0,-1 2-128 15,-2 0 192-15,1-2-64 0,0-1-128 0,1 0 0 16,1 1 144-16,2 2-144 0,1 0 0 0,-4 4 144 16,-1-1-144-16,-2 1 0 0,-1-3 176 0,0 3-176 15,0-2 160-15,1 3-160 0,2 0 208 0,2 3-48 16,2 1-16-16,-3-1 0 0,-3-3-16 0,-4 4 0 15,2-1 0-15,0 3 0 0,1-1 0 0,3 1 0 16,1 1 0-16,1-1 0 0,0-2 0 0,-1 2 0 0,-3 0 0 16,-1-1 0-16,0 1 0 0,0 1 0 0,3 1 0 15,1 1 0-15,0-2-128 0,1 1 0 0,0-1 0 0,-1 4 128 16,-3 0 80-16,1-2 16 0,-2 1 0 0,2 0 0 16,1 0-224-16,1 2 176 0,0-1-176 0,0 1 160 15,2 1-160-15,-2-1 160 0,-2 0-160 0,2-1 160 16,0 0-160-16,3-3 0 0,0-1 144 0,5 0-144 15,3 0 0-15,4 0 128 0,2 0-128 0,3-1 0 16,3-5 0-16,-3 2 0 0,3 1 0 0,-2 0 128 16,3-1-128-16,-1 1 128 0,1 1-128 0,3-2 128 15,0-1-128-15,3-2 0 0,0 2 0 0,2 3 0 16,-2-1 0-16,3 2 0 0,0 0 0 0,0-2 0 16,1-1 0-16,2 2-128 0,-1-1 128 0,0 2 0 15,2 0-160-15,1-1 160 0,2 1-192 0,0-1 192 0,2-1-256 16,1 2 64-16,0-2 16 0,1 1 0 15,8 2-48-15,-6-3-16 0,6 3 0 0,0 0 0 16,0 0-480-16,0 0-112 0,0 0 0 0,0 0-16 16,5-10-1024-16,2 2-208 15,-1 2-32-15,3-3-16 0,-2 2-720 0,1-2-144 0,-2 4-16 0</inkml:trace>
  <inkml:trace contextRef="#ctx0" brushRef="#br0" timeOffset="28479.2">28247 8796 43311 0,'-13'-26'1920'0,"7"13"384"0,0 4-1840 0,-2 0-464 0,-1 3 0 0,-1 3 0 32,-2 2-1264-32,-2 1-336 0,-2 1-80 0,-3 2-16 0,-2 1 1264 0,-5 2 256 0,-3-1 176 0,-2 3-208 15,-2 3 528-15,-4-2 128 0,-5 0 0 0,-2 4 16 16,-6-1 80-16,-2 4 16 0,-3-1 0 0,-1 1 0 16,-2 4 48-16,1 1 16 0,-2 5 0 0,-2-4 0 15,-5 1-176-15,1 3-16 0,0-3-16 0,2 1 0 16,2 2-96-16,5-3 0 0,4 2-16 0,2 1 0 0,1 0-64 0,0-1-16 15,0-3 0-15,2 2 0 16,0 4-32-16,2-4-16 0,3 3 0 0,3-5 0 0,3 4-32 0,5-1 0 16,3-3 0-16,5 0 0 0,5-2-144 15,5-1 0-15,4-1 0 0,6-3 0 0,3-2 0 0,5-1 0 16,2-1 0-16,7 0 0 0,4 3 0 0,5-4 0 16,4 2 0-16,6 0 0 0,5-2 160 0,5 4 0 15,4 2 0-15,5-2 0 0,3-4-32 0,2 3 0 16,1 2 0-16,5-2 0 0,4 2-128 0,6 1 0 15,3-2 0-15,3 2 0 0,-1-2 0 0,4-2 0 16,0 4 0-16,1-1 0 0,-4 0-192 0,-2 2-64 16,-4-1 0-16,-8 3-16 15,-9 1-2224-15,-6 5-432 0,-3 3-80 0</inkml:trace>
  <inkml:trace contextRef="#ctx0" brushRef="#br0" timeOffset="37295.87">4300 16771 4607 0,'0'0'400'0,"0"0"-400"0,0 0 0 0,1-6 0 16,-1 6 2192-16,4-7 368 0,-4 7 64 0,0 0 0 15,3-6-1072-15,-3 6-208 0,0 0-64 0,0 0 0 16,0-9-448-16,0 9-112 0,0 0-16 0,0 0 0 0,0 0-336 0,0 0-80 16,1-5-16-16,-1 5 0 0,0 0-144 0,0 0-128 15,0 0 144-15,0 0-144 0,0 0 0 0,0 0 128 16,0 0-128-16,0 0 0 0,0 0 0 0,0 0 0 15,0 0 128-15,0 0-128 0,0 0 0 0,0 0 0 16,0 0 0-16,0 0 0 0,0 0 0 0,0 0 0 16,0 0 0-16,0 0 0 0,0 0 0 0,0 0 0 15,0 0 0-15,0 0 0 0,0 0 0 0,0 0 0 16,0 0 0-16,0 0 0 0,0 0 0 0,0 0 0 16,0 0 0-16,0 0 0 0,0 0 0 0,0 0 0 15,0 0 0-15,0 0 0 0,0 0 0 0,0 0 0 16,0 0-128-16,0 0-6576 15,0 0-1296-15</inkml:trace>
  <inkml:trace contextRef="#ctx0" brushRef="#br0" timeOffset="38086.96">4288 16658 6447 0,'0'0'576'0,"0"0"-576"0,-2-5 0 0,2 5 0 0,-2-5 1536 0,2 5 192 16,-5-6 32-16,5 6 16 0,-5-4-720 0,5 4-144 15,-6-2-16-15,6 2-16 0,-6 3-176 0,0 1-48 16,-1 3 0-16,1 1 0 0,-2 3-112 0,2 5-32 16,-2 3 0-16,1 2 0 0,-2 6 176 0,0 2 16 15,0 8 16-15,-1 6 0 0,-3 1-128 0,0 5-16 16,0 1-16-16,0-1 0 0,-2 1-112 0,-1-3 0 16,0-6-16-16,-1-3 0 0,2-3 192 0,0-3 32 15,2-3 16-15,0-5 0 0,1-2 96 0,1-4 0 16,1-4 16-16,1 1 0 0,2-6-288 0,0 0-64 15,2-8-16-15,5-1 0 0,0 0 80 0,-4-1 16 16,1-7 0-16,-1-1 0 0,4-3-144 0,1-2-32 16,3-2 0-16,1-5 0 0,3-3-208 0,2 0-128 15,1-3 128-15,2-1-128 0,1-4 0 0,2-3 0 0,2-5 0 0,1-2 128 16,2 2-128-16,2-2 0 0,1-5 0 16,1-1 0-16,6 5 0 0,-3 0 0 0,1-3 0 0,4 6 128 15,-1-2-128-15,-1 5 0 0,-1 4 0 16,-1 5 0-16,-2 5 0 0,2 4-128 0,-4 4 128 0,3 3-128 15,-4 8 128-15,-1 4 0 0,-1 4 0 0,-4 8-128 16,-4 4 128-16,-4 4 0 0,-5 1 0 0,-4 3-128 16,-5 4 128-16,-5 1 0 0,-5 4 0 0,-5 2 0 15,-3-1 0-15,-3-1 0 0,-1 0 0 0,-2-5 0 16,-3 1 0-16,1-1 0 0,3-5 0 0,0-3 0 0,2-1 0 0,1-2 0 16,1-2 0-16,4-6 0 15,5-3 128-15,1-3-128 0,3-2 128 0,10-1-128 0,-1-10 128 16,7 2-128-16,3-3 160 0,6 2-160 0,7-4 0 0,4 2 0 15,4 2 0-15,3-1 0 0,1 5 0 0,4 4 0 16,2 3 0-16,-1 6 0 0,-2-2 0 0,-4 5 0 16,-1 5-128-16,-6 4 128 0,-5 3 0 0,-7 0-128 15,-5 4 128-15,-8-1 0 0,-6 6 0 0,-7-1 0 16,-4-5 0-16,-7 3 144 0,-6 2 224 0,-6-1 32 16,-3 2 16-16,-2-3 0 0,-4-2 96 0,-1 4 32 15,-6-6 0-15,1 0 0 0,2-5-224 0,0-4-64 16,-1-3 0-16,4-2 0 0,1-3-256 0,6-2 160 15,6-5-160-15,7-3 128 0,5-4-128 0,6-1-144 0,5-7 144 16,6-7-208 0,6-2-1904-16,8-4-368 0,8 3-80 0</inkml:trace>
  <inkml:trace contextRef="#ctx0" brushRef="#br0" timeOffset="38388.96">4887 17329 23039 0,'-12'9'2048'0,"8"0"-1648"0,1 1-400 16,1 4 0-16,-2 3 544 0,0 0 32 0,0 2 0 0,1 3 0 15,-2 1 704-15,2-3 128 0,4-1 48 0,2-2 0 16,1-2-704-16,3-3-144 0,3-1-32 0,3-3 0 16,2-3 208-16,3-3 48 0,1-3 0 0,4-2 0 15,1-5-128-15,3-1 0 0,2-4-16 0,2-4 0 16,-1 0-48-16,-1-2 0 0,-1-3 0 0,-1-3 0 0,-1-2-64 0,-5-2-32 15,1 1 0-15,-4-3 0 0,-2-2-96 0,-4 1 0 16,-2 1-16-16,-3-1 0 0,0-3-176 0,-5 2-48 16,-1 2 0-16,1 4 0 0,-2 0-208 0,0 6 0 15,0 0 128-15,1 5-128 0,0-1-176 0,1 6-80 16,-1 4 0-16,3-3-16 16,-4 10-2448-16,0 0-480 0,10-2-112 0</inkml:trace>
  <inkml:trace contextRef="#ctx0" brushRef="#br0" timeOffset="38618.19">5665 16664 21183 0,'0'0'1888'0,"0"0"-1504"16,0 0-384-16,0 0 0 0,0 9 1648 0,-3 5 256 0,-2 4 48 0,-2 2 16 15,0 5-64-15,-1 3-16 16,-1 6 0-16,0 1 0 0,0 1-992 0,0 2-208 0,-1 3-48 15,0 2 0-15,1-1-432 0,1 2-80 0,2-2-128 0,2-1 176 16,-2-2-176-16,2 1 0 0,2-2 0 0,-1-2 0 16,3-6 0-16,-1-2-144 0,1-2 144 0,1 5-208 15,2-5-368 1,0-7-64-16,1-7 0 0,1-4-10032 0,-5-8-2000 0</inkml:trace>
  <inkml:trace contextRef="#ctx0" brushRef="#br0" timeOffset="38826.53">5353 17011 31327 0,'-14'-3'1392'0,"14"3"272"0,0 0-1328 0,0 0-336 16,0 0 0-16,0 0 0 0,0 0 976 0,10-3 128 16,4 0 32-16,4-2 0 0,3 0 96 0,5 2 32 15,2-4 0-15,3 3 0 0,4 1-544 0,3 0-96 16,3-5-32-16,2 5 0 0,3 0-432 0,1 0-160 15,1 2 0-15,19 1 144 16,-8 0-1840-16,-6 0-368 0,-5 1-80 0,-15 2-16 0</inkml:trace>
  <inkml:trace contextRef="#ctx0" brushRef="#br0" timeOffset="39322.35">8238 17071 27759 0,'-6'-23'1216'0,"3"14"272"0,-2-3-1184 0,-1 0-304 16,-3 2 0-16,-1-1 0 0,-3 3 960 0,-2-1 144 16,-2 5 32-16,-2 3 0 0,-2 1-368 0,-2 4-80 15,-1 7-16-15,-1 1 0 0,0 4-384 0,3 3-80 16,2 5-16-16,5-2 0 0,3 1-64 0,5 2-128 15,2-1 176-15,5 2-176 0,5-1 192 0,4-3-64 16,5 1 0-16,2 1-128 0,1-2 240 0,0-2-64 16,3 0-16-16,-1 1 0 0,-2-2-160 0,-1 0 128 15,-4-1-128-15,-1-2 128 0,-5-2-128 0,-4 0 128 0,-3 3-128 16,-4-4 128-16,-4-1 16 0,-2 1 0 16,-7-6 0-16,-5 3 0 0,-2-3 80 0,-3 0 16 0,-2-3 0 0,1-2 0 15,-1-1-112-15,0-1 0 16,2-1-128-16,2-1 192 0,2-2-192 0,3-2 0 0,5 0 0 0,1-6 0 31,8 2-2720-31,12-5-432 0</inkml:trace>
  <inkml:trace contextRef="#ctx0" brushRef="#br0" timeOffset="40034.56">8937 17166 14735 0,'-15'11'1312'0,"7"-2"-1056"0,-3 1-256 0,-3 2 0 15,-5 4 1568-15,-3 1 256 0,-2 4 48 0,-1 0 16 16,-2 2 160-16,3 0 48 0,4-3 0 0,3 2 0 0,4-3-848 0,4-1-160 16,4-3-48-16,4-1 0 0,4 0-352 0,5-4-80 15,5 2-16-15,5-6 0 0,4 0-128 0,2-2-16 16,2-2-16-16,2-2 0 0,2-6-112 0,-1-2 0 16,0 1-16-16,-1-4 0 0,-2 2-48 0,-4-5 0 15,-3-3 0-15,-2 1 0 0,-6-1-32 0,1 0-16 16,-6-3 0-16,-2 4 0 0,-1-4-48 0,-3 3-16 15,-3 4 0-15,-1 3 0 0,-1-2-144 0,1 1 0 16,2 1 0-16,-1 3 128 0,3 7-128 0,0 0 0 16,4-7 0-16,2 3 0 0,3-1 0 0,4-2-144 0,7-1 144 15,5-1 0-15,1-1 0 0,5-4-128 0,3 1 128 0,3-3 0 16,1-3 0-16,1-2 0 0,3 1 0 16,0-4 0-16,3-4 0 0,-3 0 0 15,-3 0 0-15,1-5 0 0,-4 0 128 0,-1-3-128 0,-3-2 0 0,-3 0 144 16,-1-4-144-16,-4-2 0 15,-4-1 0-15,-5-2 128 0,-3 1-128 0,-4 3 0 0,-5 4 0 0,0 4 0 16,-4 5-128-16,-3 8 128 0,-1 4-160 0,-7 8 160 16,-2 6-240-16,-3 10 48 0,-5 6 16 0,-1 9 0 15,-2 7 32-15,-2 7 0 0,-1 7 0 0,-3 8 0 16,3 3 144-16,-1 7 0 0,-1 5 0 0,-1 3 0 16,6-2 0-16,3 0 0 0,3-1 128 0,5-7-128 15,5-6 256-15,4-3 0 0,3-8-16 0,4-4 0 16,3-6 192-16,4-6 32 0,3-5 16 0,4-5 0 15,3-5 32-15,3-6 16 0,3-6 0 0,2-7 0 0,1-1-96 0,1-7-32 16,0-3 0-16,1-3 0 0,-2 0-224 16,-1 1-48-16,1 0-128 0,2-4 192 0,-1 1-192 15,0-1 0-15,-2 5 128 0,0 4-128 0,-5 1 0 0,-1 4 0 16,-2 3 0-16,-5 5 0 0,-1 4 0 0,-3 6 0 16,0 4 0-16,-3 1 0 0,-1 7-144 0,-4 2 144 15,-2 2 0-15,-2 1-144 0,-2 2 144 0,0 3 0 16,-1 3 0-16,1-3 0 0,-1 0 0 0,2-4 0 15,2 1 0-15,2-5 0 0,3-4 0 0,1-5 0 16,3 1 0-16,1-5 0 0,2-2 0 0,5-3 0 16,1-5 0-16,2-2 176 0,3-1-32 0,0 2 0 0,-1-3 0 15,1 5 0-15,3-1-144 0,1 3 0 0,-2 4 0 0,1 5 0 16,2 1 0-16,-4 5 0 0,-2 3 0 16,-1 1 0-1,-3 2-576-15,0 2-32 0,-2-1-16 0,7 11-12464 16,-3-1-2496-16</inkml:trace>
  <inkml:trace contextRef="#ctx0" brushRef="#br0" timeOffset="40423.35">12420 17288 33167 0,'0'0'2944'0,"7"-7"-2352"16,-1 0-464-16,1 1-128 0,-7 6 496 0,8 0 80 16,-3 6 0-16,-1 0 16 0,-1 4 80 0,-3 1 16 15,-2 7 0-15,0 1 0 0,-3 4-336 0,1 0-64 16,-3-2-16-16,0 2 0 0,-2 3-144 0,0-5-128 16,-1 2 144-16,1 1-144 0,0-1 0 0,1 1-288 15,0-1 32-15,-3 1 16 16,4-6-2080-16,0-4-432 0,2-5-64 0,5-9-32 0</inkml:trace>
  <inkml:trace contextRef="#ctx0" brushRef="#br0" timeOffset="40557.9">12303 17006 24879 0,'0'-26'1088'0,"3"19"256"0,1-3-1088 0,-2 2-256 0,3 0 0 0,-5 8 0 15,5-7 2032-15,-5 7 336 0,0 0 80 0,0 0 16 16,0 0-1888-16,8 1-384 0,-2 3-192 0,3 3-9968 15,-4-2-2096-15</inkml:trace>
  <inkml:trace contextRef="#ctx0" brushRef="#br0" timeOffset="40864.19">13474 17015 30399 0,'0'0'2704'0,"0"0"-2160"0,6-6-544 0,-6 6 0 0,0 0 704 0,0 0 48 16,0 0 0-16,0 0 0 0,-6 2 80 0,-6 2 32 16,-3 5 0-16,-3-1 0 0,-3 3-352 0,-3-1-80 15,-4 6-16-15,1 0 0 0,-3 2-96 0,4 0-32 16,4-1 0-16,5 3 0 0,1 0-288 0,8 3 0 16,4-4 0-16,4 1 0 0,4-1 144 0,3 4-144 15,5 1 0-15,0-1 144 0,2-1-144 0,3 2 0 16,-1 0 0-16,-2-4 128 0,-2-2-128 0,-2 0 128 15,-1 1-128-15,-3-4 128 0,-3 1-128 0,-3-5 192 0,-2 0-192 16,-3 1 192-16,-4-4-64 0,-3 2 0 16,-3-5 0-16,-3-3 0 0,-4-2 0 0,-1-1-128 15,-1-2 192-15,1 0-64 16,2-5-1344-16,-1 0-256 0,0-4-64 0</inkml:trace>
  <inkml:trace contextRef="#ctx0" brushRef="#br0" timeOffset="41438.39">15686 16916 18719 0,'-7'-18'832'0,"5"9"160"0,-3-1-800 16,-2-3-192-16,-2 3 0 0,3 5 0 0,-2 1 1536 0,1 2 272 16,-2 2 48-16,-3 2 16 0,-1 5-720 0,-3 4-160 15,-2 7-32-15,2 1 0 0,-1 4-320 0,1 4-80 0,-1-1-16 16,5 6 0-16,3 4 64 0,1-1 16 0,2-2 0 0,1-1 0 15,2-3-176-15,3 2-16 0,3-6-16 0,2 1 0 16,1-6-32-16,4-2-16 0,0-4 0 0,4-3 0 16,3-2 80-16,2-8 0 0,3-1 16 0,2-5 0 15,1-4 112-15,2-1 0 0,0-6 16 0,-1-3 0 16,2-2-208-16,-1 2-64 0,-2-4 0 0,0 1 0 0,-3-6-144 16,-1 2-48-16,-2-2 0 0,-1 3 0 0,-3-3-128 0,-2 4 128 15,-2 5-128-15,4-9 128 16,-2 3-1136-16,-3 8-224 0,0 3-48 0,-3 7-10272 15,0-2-2048-15</inkml:trace>
  <inkml:trace contextRef="#ctx0" brushRef="#br0" timeOffset="41782.51">16598 16863 21183 0,'-6'7'1888'0,"-3"6"-1504"15,-2 1-384-15,-3 3 0 0,-3 2 1056 0,-2 2 144 16,-1 3 16-16,-6 4 16 0,0-1 192 0,-2 2 48 16,0-2 0-16,0 1 0 0,2-3-800 0,2 1-160 15,1-6-16-15,-3 7-16 0,7-6-48 0,6-8-16 16,5-3 0-16,8-10 0 0,0 0 432 0,0 0 96 16,12 0 16-16,3-9 0 0,4-2-368 0,3-4-64 15,6-3-16-15,1-1 0 0,0 0-304 0,1-2-64 16,1-5-16-16,0 3 0 0,-1 0-128 0,-8 9 0 15,3-3 144-15,2 1-144 0,-1 3 128 0,1 4-128 0,-1 0 128 16,-4 6-128-16,-1 3 0 0,-5 5 0 0,-2 5 0 0,-2 4 128 16,-3 4-128-16,-4 3 0 0,-3 6 0 0,-3 2 0 15,-3 3 0-15,-5 0 0 0,-3-1-144 0,-4 5 144 16,0 1-1008 0,-1 1-128-16,1-2-16 0,-6 11-15536 0</inkml:trace>
  <inkml:trace contextRef="#ctx0" brushRef="#br0" timeOffset="42005.24">17366 16889 28559 0,'0'0'2544'0,"0"0"-2032"16,0 0-512-16,0 0 0 0,-5 7 896 0,-1 0 64 15,-3 7 32-15,-1 4 0 0,-3 2 176 0,-1 5 48 16,-1 3 0-16,-2 0 0 0,-2 2-576 0,0 2-96 16,0-2-32-16,1 1 0 0,2 2-320 0,0 1-192 15,2 1 192-15,2 0-192 0,-1 1 0 0,4-2 0 16,1-1-160-16,3-5 160 16,2 0-2624-16,1-5-384 0</inkml:trace>
  <inkml:trace contextRef="#ctx0" brushRef="#br0" timeOffset="42513.86">18771 17041 19343 0,'-7'-13'848'0,"7"13"192"0,-3-4-832 0,-1-4-208 16,-1 2 0-16,-3 1 0 0,-2-3 704 0,-2 2 80 15,0 4 32-15,-6-2 0 0,0-1 48 0,-2 3 16 16,-3 4 0-16,-3 4 0 0,-2-1-112 0,-3 0-32 16,-5 4 0-16,-1 0 0 0,-1 5 96 0,-1 2 0 15,-2-2 16-15,-15 8 0 0,8 2-208 0,7-1-64 0,7-6 0 16,7 0 0-16,7-3-256 0,5-1-48 15,3 1-16-15,6-6 0 0,6-8 160 0,0 0 32 16,0 0 0-16,11 7 0 0,4-4-48 0,6-4 0 16,3-3 0-16,-4 1 0 0,4-1-176 0,4 1-32 0,2-2-16 15,0-4 0-15,1 2-176 0,0-2 128 16,1 3-128-16,0-3 128 0,-3 0-128 0,-2 2 0 0,-4 1 0 0,-3 5 0 16,-2 0 0-16,-3 3 0 15,-2 4 128-15,-3 2-128 0,-4 6 0 0,-2 3 0 0,-4 2 0 0,-2 3 0 16,-5 4 0-16,-2 5 0 0,-2 2 128 15,-4 5-128-15,-3 0 192 0,-4 0-64 0,-2-1 0 16,-1 3 0-16,-1-2 0 0,1-3 0 0,1-2 0 0,0-2 0 16,-2-1-128-16,2 0 0 0,1-5 0 0,-6 9 128 15,6-3-128-15,4-7 0 0,4-1 0 0,3-4 0 16,3-3 0-16,4-2-272 0,3-1 32 0,2-13-11312 16,0 0-2272-16</inkml:trace>
  <inkml:trace contextRef="#ctx0" brushRef="#br0" timeOffset="42883.41">19292 16938 27647 0,'-5'-23'1216'0,"4"13"256"0,-2 3-1168 0,2 0-304 15,-4 2 0-15,5 5 0 0,-9 0 1392 0,-1 5 208 16,-2 2 64-16,-3 3 0 0,0 4-1072 0,-2 5-208 16,1 3-32-16,-1 2-16 0,0 2-336 0,2 3 144 15,0-1-144-15,5 0 0 0,2-3 144 0,3 1-144 16,3-5 0-16,3 0 144 0,3-5 128 0,3-1 32 16,3-4 0-16,3-1 0 0,4-3 448 0,2-2 80 15,2-5 32-15,4-5 0 0,-3-1 32 0,5-2 0 16,1-3 0-16,-1-2 0 0,-2-2-256 0,-1-3-64 15,-1-1 0-15,1-4 0 0,-1-2-112 0,-2-6-16 16,-2 2-16-16,-3 0 0 0,-2-4-176 0,-1-2-48 0,-2 4 0 16,-1 0 0-16,-1 3-208 0,-1 4 0 0,0 2 0 0,-2 8 0 31,-2 0-832-31,0 3-272 0,-1 6-48 0,-3 5-16 16,0 0-1424-16,0 0-288 0,0 0-48 0</inkml:trace>
  <inkml:trace contextRef="#ctx0" brushRef="#br0" timeOffset="43237.36">20094 16950 9215 0,'0'0'816'0,"0"0"-656"16,10-1-160-16,-1-1 0 0,1 0 4976 0,4 1 960 15,1 0 192-15,4-1 32 0,2 1-3552 0,4 0-720 16,2-2-144-16,1-2-16 0,1-1-848 0,2 1-176 15,-1 0-16-15,1-4-16 0,-2 0-128 0,0-2-32 16,-2-1 0-16,1 2 0 0,-4-4-64 0,-2 1 0 16,-3 1-16-16,-3-4 0 0,-2 1-48 0,-4 0 0 15,-3 2 0-15,-6 2 0 0,-5-3-80 0,-4 0-32 16,-3 4 0-16,-5 1 0 0,-6 5-144 0,-2 1-128 16,-3 2 192-16,-2 5-192 0,-4 2 0 0,-2 6 0 15,1 2 0-15,0 3 0 0,2 5 0 0,5 1 0 16,6 4 0-16,4-1 0 0,3 5 0 0,5-2 0 15,4 3 0-15,5 0 0 0,7 1 128 0,4-3-128 16,4-2 0-16,6 1 0 0,4-3 0 0,3 0 0 0,3-4 0 0,-4-3 0 16,3-1 0-16,0-2-272 0,1-3 16 0,-2-4 16 31,-1-4-2112-31,-3-1-416 0,-3-7-96 0</inkml:trace>
  <inkml:trace contextRef="#ctx0" brushRef="#br0" timeOffset="43415.56">18787 16272 37775 0,'-18'-12'3360'0,"6"3"-2688"16,4-1-544-16,3 8-128 0,5 2 2144 0,0 0 400 16,0 0 80-16,0 0 0 0,0 0-1760 0,0 0-352 15,9 0-80-15,2 3-16 16,2 1-1568-16,1 4-320 0,0-1-64 0</inkml:trace>
  <inkml:trace contextRef="#ctx0" brushRef="#br0" timeOffset="44522.7">21349 16791 20271 0,'-16'3'1792'0,"6"-2"-1424"0,1 1-368 0,2-2 0 15,0-2 640-15,7 2 48 0,0 0 16 0,0 0 0 0,0 0 640 16,24-2 128-16,3-1 16 0,9 3 16 16,6-2-992-16,10-5-208 0,5 1-48 0,4-3 0 0,0 0-64 0,0-2 0 15,0 2-16-15,3 0 0 0,4 4-176 0,0 1 192 16,-9-4-192-16,-17 6 192 0,0-2-352 0,-4 0-64 16,-2-1-16-16,7 3-12912 0</inkml:trace>
  <inkml:trace contextRef="#ctx0" brushRef="#br0" timeOffset="44722.74">21378 17136 28223 0,'0'0'1248'0,"0"0"256"0,0 0-1200 0,10 4-304 0,5-2 0 0,9 0 0 16,7-4 736-16,7 0 96 15,5-1 0-15,4-1 16 0,7-4-64 0,3 1-16 0,4-4 0 0,5 3 0 16,5 4-384-16,-20 0-96 15,4-2-16-15,1 1 0 0,-3-1-112 0,-1-3-32 16,-2 6 0-16,-2-2 0 0,-2-1-128 0,-3 2 0 16,-2 0-160-16,-5 0 160 15,-5 1-2304-15,-6-1-352 0,-7 0-80 0</inkml:trace>
  <inkml:trace contextRef="#ctx0" brushRef="#br0" timeOffset="45091">21819 16295 30863 0,'0'0'1360'0,"0"-8"304"0,6-2-1344 0,4 3-320 0,4-2 0 0,7 4 0 0,4 5 0 0,8 0 0 16,5 2 0-16,-5 0 0 0,4 2 336 0,8 4 112 15,3 1 0-15,4 5 16 0,4 2 144 0,6 2 32 16,7 2 0-16,2 4 0 0,0 3 48 0,1 0 16 16,-3 1 0-16,1 6 0 0,0 3-112 0,-2 1-16 15,-6 1 0-15,-7 3 0 0,-10-1 0 0,-5 2-16 16,-16-6 0-16,-5 4 0 0,-6-1 144 0,-7 2 16 16,-7 4 16-16,-6-3 0 0,-8 2-160 0,-9-4-16 15,-9-1-16-15,-5 0 0 0,-5 0-96 0,-4-2-32 16,-6-1 0-16,-2-1 0 0,-5-2-112 0,-4-2-32 15,-3-4 0-15,2 1 0 0,3-3-272 0,3 0 128 16,5-4-128-16,4-2 0 16,7-2-768-16,6-3-256 0,5-7-48 0,7-2-12672 15,7-5-2528-15</inkml:trace>
  <inkml:trace contextRef="#ctx0" brushRef="#br0" timeOffset="45748.44">24387 15963 23039 0,'0'0'2048'0,"0"0"-1648"0,0 0-400 0,0 0 0 16,0 0 864-16,6-5 96 0,2 1 0 0,5 3 16 16,-2 1 176-16,5 0 16 0,7 0 16 0,6 0 0 0,6-2-400 0,4 0-80 15,4-3 0-15,6 1-16 0,45-2 112 0,-9-5 32 16,-5 6 0-16,-3 1 0 0,0-1-128 0,-25 4 0 15,0 0-16-15,0 0 0 0,-1-1-288 0,-4 2-48 16,-5 3-16-16,-4-1 0 0,-2 3-336 0,-5-1 128 16,-4 0-128-16,-5 0 0 0,-10 1 0 0,0-1-208 15,-3-2 16-15,-4 3 16 16,-5-5-1232-16,-3 9-256 0,-4-2-64 0,-4 2-14080 0</inkml:trace>
  <inkml:trace contextRef="#ctx0" brushRef="#br0" timeOffset="46017.56">25000 16043 30751 0,'0'0'1360'0,"0"0"288"0,0 0-1328 0,0 0-320 16,0 0 0-16,-6 14 0 0,-3 6 288 0,2 0-16 0,-2 5 0 0,0 5 0 15,-1 7 336-15,1 5 64 0,0 2 16 0,-3 10 0 16,-2 0-144-16,0 7-32 0,0 3 0 0,0 5 0 15,-1 1-64-15,0 5 0 0,7-32-16 0,-2 8 0 16,0 5-224-16,-4 5-32 0,0 1-16 0,-1 5 0 16,-2 2-160-16,-1 0 0 0,-1-5 144 0,0 2-144 0,-14 49 144 0,8-25-144 15,5-15 192-15,4-14-192 0,2-8 0 0,4-4 0 16,1-7 0-16,2-5 0 16,-1-4-1424-16,2-11-352 0,2-4-64 0,-3-6-13472 15</inkml:trace>
  <inkml:trace contextRef="#ctx0" brushRef="#br0" timeOffset="46231.84">23906 17803 33343 0,'0'0'1472'0,"0"0"320"0,0 0-1440 0,0 0-352 16,11-5 0-16,7 3 0 0,6 2 512 0,11 1 16 15,11 1 16-15,7-2 0 0,5-2 112 0,5 1 32 16,1 2 0-16,5 1 0 0,4-2-16 0,7 2 0 15,7 0 0-15,-3-2 0 0,-5-1-192 0,-5 1-32 16,-36 0-16-16,5 0 0 0,4 0-432 0,1 0 0 16,0 0 0-16,-4 0 0 15,-5-1-1680-15,-3-2-320 0,-5 1-64 0,-6-5-14368 0</inkml:trace>
  <inkml:trace contextRef="#ctx0" brushRef="#br0" timeOffset="46663">25345 16653 10127 0,'-6'-11'896'0,"-1"-3"-704"16,2 2-192-16,-1 1 0 0,-3-1 3392 0,-3-1 656 15,-2 0 128-15,-1 1 32 0,-1 1-2352 0,-6-2-480 16,-1 3-96-16,-26-8 0 0,22 9-256 0,-4 4-32 16,-2 2-16-16,-3 2 0 0,-5 2-96 0,-5 3-32 15,-1 4 0-15,-5 3 0 0,-51 19-144 0,14-2-16 16,9 2-16-16,11 8 0 0,11 8-112 0,6 2-32 16,3 6 0-16,9 2 0 0,7 1-240 0,10-3-48 15,9-2-16-15,10-4 0 0,8-1-32 0,7-7-16 16,7-3 0-16,10-1 0 0,6-5 160 0,8 1 48 15,9-5 0-15,11-3 0 0,12-5 80 0,4-6 32 16,3-3 0-16,-3-9 0 0,-3-3-192 0,2-11-48 16,7-5 0-16,-5-3 0 0,-9-4 0 0,-23 4-16 15,-2-5 0-15,-3-3 0 0,-11 5 16 0,-2-6 0 16,-2-6 0-16,-3-5 0 0,-4-1-64 0,-4-3-16 16,-5-2 0-16,-3 1 0 0,-6-2-320 0,-2 6-64 15,-4 2-16-15,-3 5 0 16,-8-11-1488-16,-3 10-288 0,-4 10-64 0,-11-5-17136 0</inkml:trace>
  <inkml:trace contextRef="#ctx0" brushRef="#br0" timeOffset="47015.95">26129 16614 28959 0,'-15'5'1280'0,"10"-3"272"0,5-2-1232 0,0 0-320 16,0 0 0-16,0 0 0 0,0 0 1504 0,0 0 240 15,5 8 48-15,5-4 16 0,4-1-496 0,5 1-96 16,4 1-32-16,4-3 0 0,1-4-480 0,6 0-80 16,0 1-32-16,2-2 0 0,1 0-288 0,0 0-64 15,1 0-16-15,-3-2 0 0,-8 4-224 0,1-1 0 16,0 1 0-16,-3 0 0 16,0 1-1312-16,-5 1-304 0,-2 2-64 0,-6 1-15600 0</inkml:trace>
  <inkml:trace contextRef="#ctx0" brushRef="#br0" timeOffset="47173.43">25897 17041 35007 0,'0'0'1552'0,"0"0"320"0,0 0-1488 0,0 7-384 0,0-7 0 0,10 10 0 16,3-3 944-16,3 3 112 0,4-4 32 0,-1-1 0 16,8 0-160-16,6-1-32 0,5 0 0 0,7 0 0 15,2-2-512-15,1 2-128 0,0-4 0 0,-3 2-16 16,-3-1-944-16,-5-1-192 0,-4-1-48 0,-3-3-11232 15,-4 2-2256-15</inkml:trace>
  <inkml:trace contextRef="#ctx0" brushRef="#br0" timeOffset="47814.85">27550 16779 19343 0,'-14'1'848'15,"5"2"192"-15,1-1-832 0,1 4-208 0,3 1 0 0,2 2 0 0,2-9 1232 0,1 10 208 16,4 4 32-16,4-1 16 0,3-4-16 0,5-1 0 16,8-3 0-16,6 1 0 0,5-4-384 0,7-2-64 15,7-1-32-15,1-3 0 0,1-2-224 0,-3-4-32 16,0 1-16-16,-2-4 0 0,-3 0-80 0,-1 0 0 16,0-2-16-16,-7 0 0 0,-3 0-224 0,-5-1-32 15,-5-1-16-15,-7 0 0 0,-5 2-96 0,-5-2-32 16,-5 0 0-16,-6-1 0 0,-6 0 128 0,-8 3 32 15,3 6 0-15,-4 4 0 0,-5-2-224 0,-6 5-32 16,-6 3-128-16,-3 5 192 0,-6 2-192 0,-2 5 0 16,-6 0 0-16,-45 16 0 0,14 5 0 0,14 5 0 0,11 5 0 0,8-2 0 15,5 2 0-15,10-3 0 16,9 2 0-16,11-2 0 0,10-6 0 0,8 2 0 16,7 0 0-16,11-3 0 0,6-6 0 0,10 2 0 0,6-8 144 15,13 5-144-15,8-3 256 0,9-1-16 0,7-4-16 0,1-2 0 16,-3-3-224-16,5-7 0 0,1 2 0 15,-23-8 0 1,11-1-1600-16,0 0-304 0,-4-1-64 0</inkml:trace>
  <inkml:trace contextRef="#ctx0" brushRef="#br0" timeOffset="48474">29054 16432 11967 0,'0'0'1072'0,"-10"4"-864"0,1-3-208 0,9-1 0 16,-11 4 1984-16,11-4 336 0,-7 3 80 0,7-3 16 15,0 0-944-15,0 0-176 0,0 0-32 0,0 0-16 16,0 0 160-16,-1-8 16 0,2-6 16 0,3-2 0 16,1-1-224-16,4-6-64 0,1-4 0 0,2-1 0 15,0-6-272-15,5-2-64 0,2-1-16 0,1-7 0 0,2-6-288 0,2-2-48 16,3-1-16-16,5-3 0 0,2-4-192 15,3 4-32-15,1 3-16 0,-1 6 0 0,-4 1-32 0,-12 18-16 16,3 1 0-16,-3 3 0 0,-3 0 32 0,-3 6 16 16,-1 4 0-16,-3 4 0 0,-1 0-48 0,-4 6-16 15,-6 4 0-15,0 0 0 0,3 14-144 0,-3 5 0 16,-2 4 144-16,-2 7-144 0,-1 4 0 0,-3 2 0 16,1 3 0-16,-2 5 0 0,4-16 0 0,-2 6 0 15,-2 2 0-15,1 1 0 0,-1 3 0 0,0 2 0 16,1-1 0-16,0 0-128 0,-4 29 128 0,4-16 0 15,3-8 0-15,3-8 0 0,0-4 0 0,2-7 0 16,0-3 0-16,3-3 128 0,-1-6-272 0,1-5-48 16,-3-10-16-16,0 0 0 15,0 0-2064-15,0 0-416 0,0 0-64 0</inkml:trace>
  <inkml:trace contextRef="#ctx0" brushRef="#br0" timeOffset="48667.44">29017 16020 33919 0,'0'0'1504'0,"0"0"304"0,0 0-1440 0,10-8-368 0,3 6 0 0,4-1 0 15,0-1 400-15,8 2 16 0,3-1 0 0,6 3 0 16,7 0-96-16,4 0 0 0,5-1-16 0,-2 2 0 16,-1-1-176-16,-15 0-128 0,1 0 144 0,1-1-144 15,1 1-832 1,-4 0-272-16,3-1-48 0,-1-2-9056 0,1 1-1808 0</inkml:trace>
  <inkml:trace contextRef="#ctx0" brushRef="#br0" timeOffset="49013.29">30582 15229 27359 0,'0'0'1216'0,"5"-9"240"0,-1 1-1168 0,0 0-288 15,-4 8 0-15,0 0 0 0,0 0 592 0,0 0 64 0,0 0 16 0,0 0 0 16,-8 5 432-16,-1 6 96 16,-4 3 16-16,-2 7 0 0,-3 4-320 0,-1 8-64 15,-5 4-16-15,0 6 0 0,-1 1-80 0,-2 8-16 16,0 1 0-16,2 3 0 0,2 1-80 0,4 3-32 15,7-16 0-15,5 6 0 0,2 0-144 0,5-2-16 0,1 0-16 16,5 3 0-16,5-4-80 0,1 0-16 0,2-1 0 0,8 10 0 16,2-5-144-16,-1-8-16 0,-3-4-16 0,1-6 0 15,-1-2-160-15,0-8 160 0,1-4-160 0,-4-5 160 16,-1-3-336-16,-2-6-64 0,-2-4-16 0,-3-4 0 31,-2-4-2528-31,-4-2-512 0</inkml:trace>
  <inkml:trace contextRef="#ctx0" brushRef="#br0" timeOffset="49202.46">29894 15865 39567 0,'9'-12'1744'16,"-1"7"368"-16,5-1-1680 0,4-3-432 0,6 3 0 0,6-1 0 0,7 5 560 0,7-1 16 16,-5 2 16-16,9 0 0 0,9 1-64 0,5-2-16 15,3 5 0-15,2 0 0 0,1-3-304 0,2 2-64 16,1 2-16-16,23 0 0 15,-9-3-1120-15,-9 2-224 0,-8 0-64 0,14 0-16992 0</inkml:trace>
  <inkml:trace contextRef="#ctx0" brushRef="#br0" timeOffset="57484.75">23212 18141 13407 0,'0'0'592'0,"0"0"128"0,1-9-576 0,-1-1-144 15,0 10 0-15,-1-6 0 0,1 6 1088 0,0 0 176 16,-1-10 32-16,1 10 16 0,0 0-32 0,0 0-16 16,0 0 0-16,0 0 0 0,0 0-272 0,0 0-48 0,0 0-16 15,0 0 0-15,0 0-208 0,0 0-32 0,0 0-16 0,0 0 0 16,0 0-80-16,0 0-16 0,0 0 0 0,2 11 0 16,1 4-96-16,-3 3-32 0,0 0 0 0,-3 1 0 15,2 0 0-15,-2 7-16 0,0 2 0 0,-2 5 0 16,-2 0-112-16,1 2-32 0,-2 2 0 0,1 0 0 15,-1 1-64-15,-1-4-16 0,0-4 0 0,2 0 0 16,-2 3 64-16,1-6 16 0,0 0 0 0,2-6 0 16,1-2 112-16,0-1 32 0,0 0 0 0,1-3 0 15,1-1-64-15,1-1-16 0,-1-4 0 0,2 2 0 16,1-11-32-16,0 0-16 0,0 0 0 0,0 0 0 16,0 0 48-16,9 5 16 0,-9-5 0 0,13 0 0 15,1 0-64-15,2-1-16 0,2-4 0 0,2-3 0 16,2 2-128-16,2-4-32 0,2 3 0 0,0 1 0 15,2-3-128-15,3 5 0 0,2-3 0 0,4 4 128 0,2 3-128 0,3 0 128 16,2 0-128-16,1 0 128 0,2 1-128 0,1 5 0 16,2-4 0-16,2 1-176 0,1 0 176 0,3 2 128 15,4 3-128-15,0-2 176 0,-2 3-176 0,-1-2 0 16,-2-1-192-16,-2 3 192 0,0-3 0 0,-5 3 0 16,-2-5 0-16,-2 4 0 0,-1 1 0 0,1-3 0 15,-4 3 0-15,-3-2 0 0,-1 4 0 0,-3-4 0 16,1 3 0-16,-2-2 0 0,-3 2 0 0,2-2 0 15,0 2 0-15,0-2 0 0,-3 2 0 0,0-1 0 16,-1 2 0-16,3-2 128 0,-1 1-128 0,0-1 128 16,-1 1-128-16,2 3 128 0,-2-3-128 0,-3 2 128 0,-3-4-128 0,-3 1 128 15,-1-1-128-15,-3 2 160 0,-2-5-160 0,0 2 160 16,0-2-32-16,-1-1-128 0,-3-1 192 0,-9-3-64 16,10 4 64-16,-1 1 16 0,-2-1 0 0,-7-4 0 15,0 0 16-15,10 3 0 0,-10-3 0 0,9 2 0 16,-9-2 16-16,0 0 0 0,0 0 0 0,0 0 0 15,10-1-32-15,-10 1 0 0,0 0 0 0,0 0 0 16,0 0 32-16,0 0 0 0,7-8 0 0,-7 8 0 16,2-12-16-16,1 0 0 0,-2 2 0 0,0-7 0 15,2 0 32-15,0-4 16 0,2-3 0 0,-2-1 0 16,3-5 16-16,0 1 0 0,3-4 0 0,0-2 0 16,1-4-96-16,3-4-32 0,1 0 0 0,3-3 0 15,1-2-160-15,0 1 128 0,0 4-128 0,0-2 128 16,2 5-128-16,-1 0 0 0,0 1 0 0,0 8 128 0,0 2-128 0,0 5 128 15,-2 0-128-15,-3 5 128 0,-2 6-128 0,-1 3 0 16,-11 10 0-16,0 0-176 16,6-5-304-16,-6 5-64 0,0 0-16 0,-6 17 0 15,-7 3-2336-15,-5 7-480 0</inkml:trace>
  <inkml:trace contextRef="#ctx0" brushRef="#br0" timeOffset="78004.53">23239 18209 12543 0,'0'0'560'0,"0"0"112"0,0 0-544 0,0 0-128 0,0 0 0 0,0 0 0 15,-3-7 1200-15,3 7 208 0,-2-10 32 0,2 10 16 16,0 0-96-16,0-9-16 0,0-1 0 0,0 10 0 15,0 0-240-15,0 0-48 0,2-7-16 0,-2 7 0 16,0-11-192-16,0 11-32 0,0 0-16 0,0 0 0 16,0 0-112-16,0 0-32 0,0 0 0 0,0 0 0 15,0 0-224-15,0 0-48 0,-9 9-16 0,3 0 0 16,-2 4-112-16,3 2-32 0,-1 2 0 0,-2 2 0 0,1 1-32 0,-2 0 0 16,1 5 0-16,-1 1 0 0,-4-2-16 0,3 4-16 15,-1-1 0-15,1 2 0 16,1-2-160-16,-1 0 128 0,2-7-128 0,2-2 128 0,1 0 32 0,1-1 0 15,1 0 0-15,-1-3 0 0,3-3 112 0,1 2 32 16,0 1 0-16,1-6 0 0,-1-8-32 0,0 0 0 16,0 0 0-16,9 9 0 0,-1-4 48 0,2-3 0 15,-10-2 0-15,14 0 0 0,0 0-96 0,0-1-16 16,0 0 0-16,0-2 0 0,1-1-80 0,0 2-128 16,1 0 176-16,2 2-176 0,2 0 144 0,1 4-144 15,4 1 0-15,3 0 144 0,-2 6-144 0,6-4 0 16,4 1 0-16,3 1 0 0,3 5 0 0,0-4 0 15,0 0 0-15,2 0 0 0,-2-3 0 0,2-2 0 16,-1 2 144-16,0-2-144 0,0-2 0 0,0 2 0 0,-1 3 0 0,3-3 128 16,-1 1-128-16,0 0 0 0,-5-3 128 0,0 0-128 15,-2-3 0-15,-1-2 144 0,-2 1-144 0,0-3 0 16,1-1 208-16,-2 3-64 0,-4-1-16 0,3 0 0 16,0 0-128-16,-1 1 192 0,1 4-192 0,0-1 192 15,0 0-192-15,0 0 0 0,-1 3 0 0,1 3 128 16,1 0-128-16,-1 0 0 0,-2-1 0 0,-2-2 0 15,-2 2 0-15,1 2 0 0,-2-3 0 0,-1 0 0 16,0 1 0-16,-2-2 0 0,-2-1 0 0,2 0 0 16,-1 1 0-16,1 0 128 0,0-1-128 0,-2 0 0 15,2 0 128-15,-2 1-128 0,-2 1 128 0,-1-3-128 16,1 1 224-16,-2-2-32 0,-1 2-16 0,0-1 0 16,-1 0 0-16,0 0 0 0,0 3 0 0,-1-1 0 15,-3-3 0-15,0 2 0 0,-1-2 0 0,1 2 0 0,0 0-16 0,-10-3 0 16,10 3 0-16,1 0 0 0,-1-2-32 15,-1 3 0-15,0 1 0 0,-9-5 0 0,0 0-128 0,10 7 160 16,0-3-160-16,-10-4 160 0,0 0-32 0,9 4-128 16,-9-4 192-16,10 1-64 0,-10-1 128 0,0 0 32 15,9-2 0-15,-9 2 0 0,8-5 32 0,-2-4 0 16,-1 0 0-16,0-1 0 0,-1 1-48 0,0-5 0 16,-2-3 0-16,2-2 0 0,1-2-16 0,-1-5-16 15,4-2 0-15,0-5 0 0,1 0-64 0,2-5-16 16,-1-4 0-16,2-2 0 0,1 2-160 0,2-3 128 0,-1 2-128 15,2 3 128-15,-1 2-128 0,0 5 0 16,-1 4 0-16,-1 5 0 0,-1-2 0 0,1 6 0 0,-3 2 0 16,1 6 0-16,-5 0 0 0,2 7 0 0,-3-4 0 0,-5 9 0 15,0 0 0-15,0 0-192 0,0 0 32 0,0 0 16 32,0 0-2352-32,-7 10-480 0,-3 2-96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59:51.1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5029 15645 6447 0,'0'0'272'0,"0"0"80"0,0 0-352 0,0 0 0 16,0 0 0-16,0 0 0 0,-2-6 1520 0,2 6 224 16,0 0 48-16,0 0 16 0,-2-5-400 0,2 5-96 15,-3-4-16-15,3 4 0 0,0 0-160 0,0 0-48 16,-6-3 0-16,1-1 0 0,5 4 48 0,0 0 0 15,0 0 0-15,-7 0 0 0,1-1-32 0,0 0 0 16,-1 0 0-16,7 1 0 0,0 0 0 0,-7 0 0 16,2-2 0-16,5 2 0 0,0 0-240 0,0 0-48 15,0 0-16-15,0 0 0 0,0 0-192 0,0 0-32 16,0 0-16-16,0 0 0 0,0 0-112 0,0 0 0 16,0 0-16-16,0 0 0 0,0 0-112 0,0 0 0 15,10-1-16-15,8 1 0 0,1 0 0 0,4 0 0 16,3 0 0-16,-2 0 0 0,2 0-48 0,1 0-16 15,2 1 0-15,-1-1 0 0,0-2-48 0,1 0 0 16,0 2 0-16,2 0 0 0,0 0 0 0,4 0-16 16,-3-1 0-16,1 2 0 0,1 1-16 0,1 0 0 0,0 1 0 15,-1-2 0-15,2-1-16 0,-2 4 0 0,-1 0 0 0,1-4 0 16,1-2 32-16,-1 1 0 0,0 1 0 16,2 0 0-16,1-1-16 0,-2 1 0 0,1 0 0 0,0 0 0 15,0 1-32-15,1 2 0 0,-1-1 0 0,0 1 0 16,-2-1-128-16,0 1 128 0,3 1-128 0,-3-2 128 15,-1-2 0-15,2-1 0 0,-1 2 0 0,0-1 0 16,1 0 0-16,-2 2-128 0,-2-2 192 0,3 1-64 0,-1 0-128 0,1 0 128 16,-1 1-128-16,1-2 128 0,-2 1-128 0,1 0 160 15,1 2-160-15,2-3 160 0,0-2-160 0,0 1 0 16,0 0 0-16,0-2 128 0,-2 2-128 0,0 0 0 16,1 0 0-16,0-1 128 0,2 1-128 0,0 1 128 15,0 0-128-15,2-1 128 0,3-2-128 0,0 6 128 16,-2-3-128-16,0-3 128 0,1 1-128 0,2-1 0 15,0 2 144-15,-2 1-144 0,0 0 0 0,1-1 128 16,-2-1-128-16,1 2 0 0,-2-1 0 0,1 0 128 16,0-3-128-16,-12 0 0 0,3 3 0 0,2-2 0 0,3 1 0 15,-1 0 128-15,1 0-128 0,-1-1 0 16,2 2 128-16,-1-1-128 0,-1-1 0 0,0 1 128 16,-1-1-128-16,0 2 0 0,-1 1 0 0,0-2 0 15,0 0 0-15,-1 1 128 0,-1-3-128 0,-2 3 0 16,0-1 0-16,-2 1 0 0,-2 0 0 0,2-1 0 15,0 2 0-15,-2-1 128 0,2 0-128 0,-3 1 0 16,0-1 0-16,0-1 128 0,0 1-128 0,1 1 0 16,-3-1 128-16,3 0-128 0,-2-2 0 0,1 2 0 0,-1 1 0 15,1-2 128-15,-1 1-128 0,-2 0 0 16,0 0 0-16,-2-1 0 0,0 1 0 0,0 1 128 0,0 0-128 0,0 1 0 16,-3 1 0-16,2-1 0 0,0 0 0 0,-1 0 128 15,-1 2-128-15,1 1 0 0,-1-2 0 0,1 1 128 16,-2-3-128-16,1 0 0 0,0 1 0 0,-1 0 128 15,-1 1-128-15,0-2 0 0,0 0 0 0,0 0 128 16,0 2-128-16,1 0 0 0,0-4 0 0,4 2 128 0,-3 0-128 16,-1 2 0-16,0-1 0 0,-1 1 0 0,0-4 0 0,-1 2 0 15,0 2 0-15,1-2 128 0,-3 0-128 0,0 0 0 16,0-2 0-16,-3 2 128 0,0 0-128 0,-2 0 0 16,3 0 0-16,-2-1 0 0,-7 1 0 0,6 3 128 15,-6-3-128-15,0 0 0 0,0 0 0 0,0 0 0 16,0 0 0-16,0 0 0 0,0 0 0 0,0 0 128 15,0 0-128-15,0 0 0 0,-8 4 0 0,2-1 0 16,-3-3 0-16,-1 1 0 0,-3 2 0 0,-1-1 0 16,0 1 0-16,-3-1 128 0,-1 1-128 0,-5-2 0 15,0 0 0-15,-2 0 0 0,-7-1 0 0,-1 0 0 16,-3-1 128-16,-2 0-128 0,-3 2 0 0,-1-1 0 16,-3-2 0-16,-5 2 0 0,-2 2 0 0,-3-1 0 15,-2-1 0-15,-3 0 128 0,-3 0-128 0,-2-1 0 16,0 0 0-16,-5 1 0 0,0 0 0 0,0 0 0 15,-2-1 0-15,-1-1 0 0,1 5 0 0,-3-2 0 16,-3-1 0-16,2 1 0 0,1 1 0 0,0-1 0 16,-2-2 0-16,2-1 0 0,1 2 0 0,0 0 0 15,-2 2 0-15,1-1 0 0,3-2 0 0,0-1 144 0,2 0-144 0,0 1 0 16,-1-1 0-16,3 1 0 0,-4-3 0 0,5 3 0 16,2 0 0-16,0-2 0 0,1 1 0 0,1-1 0 15,2 1 0-15,2 0 0 0,0 2 0 0,3 0 0 16,4 0 0-16,0-2 0 0,-1 2 0 0,3 2 0 15,-1 0 0-15,2 0 0 0,-1 1 0 0,-1-1 0 0,3 3 0 16,0 2 0-16,-1-4 0 0,2 3 0 0,0-3 0 16,0 4 0-16,0-3 0 0,1 1 0 0,4 1 0 0,0 0 0 15,1 5 0-15,2-4 0 0,4 3 0 0,3-3 0 16,2-1 0-16,2 0 0 0,5-1 0 0,2 2 0 16,5-1 0-16,3-2 0 0,2-3-208 0,3 1 48 15,8-2 16-15,0 0 0 16,0 0-1120-16,14-3-208 0,5-2-64 0,8-3 0 15,3 2-1216-15,8-4-240 0,7 2-48 0</inkml:trace>
  <inkml:trace contextRef="#ctx0" brushRef="#br0" timeOffset="1984.86">11031 15476 5519 0,'0'0'496'0,"0"0"-496"0,4-4 0 0,-1 2 0 15,-3 2 1888-15,6-8 288 16,-3 2 48-16,2 1 16 0,-1-3-816 0,3 0-144 0,-4 2-48 0,1-2 0 16,-1 3-112-16,1-2-32 0,-2 0 0 0,1 3 0 15,-3 4-128-15,3-7-16 0,-3 7-16 0,4-4 0 16,-4 4-160-16,0 0-16 0,0 0-16 0,0 0 0 15,0 0-160-15,0 0-48 0,0 0 0 0,0 0 0 16,7 8-224-16,-2-2-48 0,-3 4-16 0,0-2 0 16,-2 6 32-16,-2 0 16 0,1 0 0 0,-2 3 0 15,1 4 16-15,-3-180 0 0,2 362 0 0,-1-180 0 16,-1 1-16-16,-1-1 0 0,2 0 0 0,-2 3 0 0,-2-5 16 0,3-1 0 16,-1 2 0-16,-1-2 0 0,2-1-16 0,2-1 0 15,0-1 0-15,2-1 0 0,-1 0 0 0,2-1 0 16,2-5 0-16,0 1 0 0,1 2-48 0,-1-3-16 15,2 0 0-15,1 2 0 0,0-6 32 0,0 1 0 16,-5-7 0-16,8 6 0 0,0-1 64 0,1-2 0 16,-1-1 16-16,3-1 0 0,-1-1-48 0,1 0-16 15,2-1 0-15,1-1 0 0,1-1-64 0,0 2-16 16,1 0 0-16,2-2 0 0,1-1-64 0,0 3-128 16,1 0 176-16,3-1-176 0,1 1 144 0,1 1-144 15,2 0 0-15,1 0 144 0,0-1-144 0,3 1 0 16,0 0 0-16,2 0 128 0,2 0 16 0,-1 0 0 0,2-1 0 0,-1 1 0 15,1 1-144-15,-1 0 0 16,0 0 0-16,0 1-176 0,2 0 176 0,0 2 0 0,0-1 0 0,-2-1 0 16,-1-1 0-16,-1 1 128 15,-2-1-128-15,0-1 0 0,-1 0 0 0,0 0 0 16,-2 0 0-16,-2 1 128 0,0 0-128 0,-2 2 0 0,0 0 0 16,0-1 128-16,-1 2-128 0,0-2 0 0,0 1 0 15,0 1 0-15,-2 1 0 0,3-1 144 16,1-2-144-16,-3 3 0 0,0 0 128 0,-3-1-128 0,-1-1 0 0,0-1 0 15,0 1 144-15,-1-1-144 0,1 2 0 0,-1-1 144 16,-2-1-144-16,3 0 128 0,-3-1-128 0,-1 0 128 16,0-1 0-16,-1 0-128 0,-3 1 192 0,-1-1-64 15,-2 0 16-15,0 0 0 0,2 0 0 0,-3 0 0 0,-6 0 32 16,0 0 0-16,0 0 0 0,6-2 0 0,1-1 16 16,-1 2 16-16,-6 1 0 0,6-5 0 15,1-1-16-15,-2 0-16 0,-1 0 0 0,1-2 0 0,-2-2 32 0,1-1 16 16,-1-1 0-16,1 0 0 0,1-5 32 0,0-1 16 15,1-3 0-15,1 0 0 0,0 0-16 0,0 0-16 16,-2-1 0-16,1-1 0 0,0 5-32 0,1 0 0 16,-1 0 0-16,2 3 0 0,-2 1-16 0,0 0-16 15,1 4 0-15,-1 1 0 0,-2-2-176 0,2 3 0 16,-2-1 0-16,1 3 128 0,-5 6-128 0,3-4 0 16,-3-2 0-16,0 6 0 15,0 0-576-15,0 0-160 0,0 0-32 0,-3 11 0 16,-1 3-1984-16,-1 3-416 0</inkml:trace>
  <inkml:trace contextRef="#ctx0" brushRef="#br0" timeOffset="5034.16">13150 15810 8287 0,'0'0'736'0,"0"0"-592"16,1-4-144-16,-1 4 0 0,0 0 1584 0,0 0 272 15,0 0 64-15,3-6 16 0,-3 6-464 0,0 0-112 16,0 0-16-16,0 0 0 0,5-6-320 0,-3 2-80 16,-2 4-16-16,0 0 0 0,7-6-80 0,-7 6-16 15,3-3 0-15,-3 3 0 0,7-1 0 0,-7 1 0 16,6 0 0-16,0 1 0 0,-6-1-192 0,7 4-64 15,0 5 0-15,0 0 0 0,-2 1-192 0,-1 2-32 16,1 0-16-16,-1 2 0 0,-2 0-48 0,1 4-16 0,-1-2 0 16,-1 1 0-16,-1-1-64 0,0 2-16 0,4-3 0 15,-1-1 0-15,-2 2-64 0,2-1-128 0,0 3 176 0,1-3-176 16,1-1 176-16,0-4-176 0,-1 1 160 16,3 3-160-16,0-2 192 0,1-2-48 0,-8-10-16 0,11 6 0 15,-1 5 32-15,2-6 0 0,1-2 0 0,-1 4 0 16,4-3 80-16,-2-2 16 0,1 2 0 0,1 0 0 15,2-2-80-15,0 1-16 0,1-1 0 0,3 2 0 16,2 0 0-16,0 1 0 0,0-2 0 0,2 0 0 16,-1 0 0-16,2 2 0 0,2-1 0 0,1-3 0 0,1-2 64 0,2 1 16 15,3 0 0-15,-1 1 0 0,-1 0 16 16,3 2 16-16,1-2 0 0,3 3 0 0,1 0-144 0,3 1-128 16,-4-6 192-16,4 3-192 0,-2 2 192 0,0-3-64 15,-3-2 0-15,0 1-128 0,1 0 224 0,-3 3-64 16,3 2-16-16,1-2 0 0,2-3-16 0,-2 2-128 15,2 0 192-15,-1 1-64 0,1-3-128 0,0-1 192 16,-4-1-192-16,2 0 192 0,0 3-192 0,0 0 192 16,-1-1-192-16,1 2 192 0,-3-1-64 0,2-1-128 15,-2 1 192-15,1 0-64 0,-5-1-128 0,1 0 128 0,-2-1-128 0,-2 1 128 16,-2-1-128-16,1 1 0 0,-2-3 144 16,-1 1-144-16,-3 4 0 0,1-2 128 0,-1-1-128 0,1 1 0 15,-1 1 0-15,2 2 144 0,0-1-144 0,0 1 0 16,0-1 128-16,-3 2-128 0,-2-2 0 0,1 0 0 15,-3-1 160-15,1-1-160 0,-1 0 128 0,-2-1-128 16,-4 2 128-16,0 1-128 0,1-1 128 0,-4 0-128 16,1 0 144-16,0 2-144 0,-3 2 160 0,2-4-160 15,-11-1 144-15,10 2-144 0,-1 0 128 0,-1-1-128 16,-8-1 144-16,12 0-144 0,-3 0 160 0,-9 0-160 16,11 0 208-16,-2 0-48 0,-9 0-16 0,0 0 0 15,12 0-144-15,-12 0 192 0,10 0-192 0,-10 0 192 0,10-2-192 16,-10 2 128-16,10-1-128 0,-10 1 128 0,10-2-128 0,-2-1 128 15,-8 3-128-15,9-6 128 0,-2 4 0 0,1-1 0 16,1-4 0-16,-1 3 0 0,-2 0-128 0,4 0 0 16,-2-3 144-16,3 0-144 0,-1-4 288 0,2 1-16 15,-1-4 0-15,2 0 0 0,0-3 96 0,-1-3 16 16,1-4 0-16,1-4 0 0,0-1 0 0,-1-3 16 16,-2-5 0-16,1 1 0 0,-1-1-128 0,2 2-16 15,-1 1-16-15,1 2 0 0,1 1-96 0,0 6-16 16,0 3 0-16,-1 2 0 0,-2 0-128 0,-1 4 0 15,-1 2 0-15,-1 3 0 0,-2 5 0 0,-6 6-144 16,7-9 144-16,-7 9 0 16,0 0-1728-16,0 0-256 0,0 0-32 0,0 12-19152 0</inkml:trace>
  <inkml:trace contextRef="#ctx0" brushRef="#br0" timeOffset="7204.68">6767 14417 5519 0,'7'-1'496'0,"0"-2"-496"0,2 1 0 0,2-5 0 16,-1 1 1664-16,1 1 224 0,-1-1 48 0,-1-1 16 16,0 0-672-16,-1-1-128 0,-1 2-16 0,0-3-16 15,-2 1-80-15,-1-2-16 0,-2 2 0 0,1 1 0 16,-2-1-48-16,-1-2-16 0,-1 2 0 0,-2-2 0 16,-1 3-16-16,1-4-16 0,-3 4 0 0,0-2 0 0,-3 0-416 0,0 0-64 15,-2 1-32-15,-2 2 0 0,-1-3-96 0,0 3 0 16,-1-4-16-16,0 2 0 0,-2 2 16 0,-2-1 16 15,-3 1 0-15,1-2 0 0,-2 2-80 0,-1 2 0 16,0 2-16-16,-3-3 0 0,-1 1-112 0,-3 1 0 16,0 3-128-16,-2 1 192 0,-2 1-192 0,1-1 176 15,-4-1-176-15,0 3 160 0,0 2-160 0,-1 0 128 16,-1-2-128-16,-1 3 128 0,-1 0-128 0,0 0 0 16,-2 6 0-16,2-2 0 0,-1 1 0 0,-1-2 0 15,1 3 0-15,0 0 0 0,4 0 0 0,-2 2 0 16,-1 1 144-16,1 2-144 0,2-1 0 0,2 2 0 15,1 1 0-15,1 0 128 0,0 0-128 0,1 1 0 16,0 5 128-16,0-3-128 0,0 1 0 0,-1 4 0 16,1-3 0-16,-1 2 128 0,1-1-128 0,0-2 0 15,1 0 0-15,1 3 128 0,1 1-128 0,2 1 0 0,1 1 0 0,1-2 128 16,1 4-128-16,2-2 0 0,1 1 0 0,0 2 128 16,1-1-128-16,2-2 128 0,-1 3-128 0,2 1 128 15,-1-3-128-15,1-2 0 0,0 1 0 0,2-2 0 16,2 2 0-16,0-3 128 0,3 0-128 0,2-1 0 15,3 0 144-15,0-1-144 0,2 0 192 0,3 3-192 16,2-3 144-16,0 2-144 0,2-5 0 0,3-1 144 16,3-2-144-16,2 1 0 0,2-1 0 0,2 1 0 15,2 2 0-15,2-4 0 0,3 0 0 0,-1-2 0 0,1-1 144 0,3-1-144 16,3-2 160-16,0 2-160 0,-1-4 144 0,4 2-144 16,1 3 128-16,1-4-128 0,1 2 0 15,0-3 0-15,0 0 128 0,0 0-128 0,0-1 0 0,0 0 0 16,0 0 144-16,1-3-144 0,0 0 0 0,-1 1 128 15,0-2-128-15,1 0 0 0,1-3 128 0,0 0-128 16,0-1 160-16,0 0-160 0,2-1 224 0,0 0-48 16,-2-2-16-16,1 1 0 0,1-6 16 0,-2 2 0 15,1-2 0-15,0-3 0 0,-1-1 32 0,1 2 16 16,-1-1 0-16,1 1 0 0,0-3-16 0,-1-1 0 16,0 2 0-16,-2 1 0 0,-2-3-16 0,4 1-16 15,-4-3 0-15,1-1 0 0,-3 2 0 0,1-2 0 16,-2 0 0-16,-2-1 0 0,2-1 32 0,0 0 16 15,-4-3 0-15,1 0 0 0,-1 0-32 0,-1-4 0 16,-1-1 0-16,1 1 0 0,2-1-48 0,-3-5-16 16,0 2 0-16,-2 2 0 0,5-1 0 0,-4-1 0 15,-1-3 0-15,1 0 0 0,-1 0-128 0,0 0 128 16,-2 0-128-16,-1 1 128 0,1-1-128 0,-1 0 0 16,-1 2 144-16,-2-1-144 0,-3 1 128 0,0-1-128 15,-2-2 160-15,-1 2-160 0,-3 2 144 0,-1-1-144 0,-2-3 128 0,-2 0-128 16,-2-1 160-16,-2 1-160 0,-1 0 192 0,-1-1-192 15,-3 1 176-15,0 4-176 0,-3-1 160 16,0 2-160-16,-2 3 144 0,-2-2-144 0,0 4 128 0,-2 4-128 16,-2 1 128-16,-2 1-128 0,-1 2 0 0,0-1 128 15,1 6-128-15,-1 2 0 0,-3 0 0 0,-9 2 0 16,2 2-592 0,0 5-48-16,1 5-16 0,-1 3-11952 0,1 5-2400 0</inkml:trace>
  <inkml:trace contextRef="#ctx0" brushRef="#br0" timeOffset="12585.19">7967 16814 13823 0,'-3'-11'608'0,"3"11"128"0,-2-6-592 0,0-1-144 15,-1-2 0-15,1 3 0 0,-2-2 560 0,-1 2 80 16,2 2 0-16,-2 0 16 0,0 1 576 0,0 3 112 15,-3 3 32-15,2 2 0 0,-2-1-288 0,1 6-48 16,-2-1-16-16,-1 5 0 0,0 4-320 0,-1 5-64 16,1 5 0-16,1 1-16 0,-1 4-112 0,3 3-32 15,-2 2 0-15,2 4 0 0,1-1 16 0,2 1 0 16,2-1 0-16,-2-5 0 0,2-5 160 0,5-3 48 16,2-3 0-16,3-2 0 0,-1-5 128 0,4-6 16 0,-1 0 16 15,4-3 0-15,1-4 0 0,3-4 0 0,-1-4 0 16,4-3 0-16,0-3-256 0,2-2-48 0,0-1-16 0,-1-4 0 15,-3-5-160-15,0-1-16 0,0-1-16 0,-1 1 0 16,0-2-176-16,-2 0-48 0,1-3 0 0,-1-1 0 16,1 4-128-16,-2-4 128 0,-2 3-128 0,-2-2 128 15,1 4-128-15,-2 1 0 0,-1 2 0 0,2-5 0 16,-2 4-320-16,-1 6-112 16,0 5-16-16,-8 10 0 0,0 0-2752 0,0 0-576 0,0 0-96 0,0 0-32 0</inkml:trace>
  <inkml:trace contextRef="#ctx0" brushRef="#br0" timeOffset="12910.18">8914 16957 29487 0,'0'0'2624'0,"0"0"-2112"15,-9-2-512-15,-1 2 0 0,-1 2 416 0,-6 0-32 16,-4 3 0-16,-3 3 0 0,1-2-80 0,-3 5-32 15,1-1 0-15,1 4 0 0,1 0-272 0,3 0 160 16,2-2-160-16,2 4 128 0,4 0-128 0,4-1 0 16,0-1 0-16,5-1 0 0,1-2 0 0,6 2 0 15,5 2 0-15,3-3 0 0,0-1 0 0,4 3 336 16,1-2-32-16,1 0-16 0,0 2 48 0,0-1 16 16,-2-1 0-16,-2 0 0 0,-2 2-160 0,-3 0-48 15,-4-2 0-15,-3 2 0 0,-3 1 272 0,-4 0 48 16,-4 2 16-16,-4-5 0 0,-5 1-96 0,-1 1 0 0,-2-2-16 0,-2-1 0 15,-1-1-176-15,0-3-48 0,-1-1 0 0,0 0 0 16,2-3-144-16,3-3 0 0,3-1 0 0,-1-6 0 16,7 1-2624-1,6-3-592-15</inkml:trace>
  <inkml:trace contextRef="#ctx0" brushRef="#br0" timeOffset="13224.94">9211 17219 19343 0,'0'0'1728'0,"8"-2"-1392"15,4 0-336-15,1-2 0 0,2-1 1728 0,1 0 256 16,2-4 64-16,1 1 16 0,2-3-608 0,-1-1-128 16,-1 0-32-16,0-4 0 0,-1 2-464 0,-2 0-112 15,-2 4-16-15,-2-2 0 0,-2-1-240 0,-2 4-48 16,-2-1-16-16,-2 1 0 0,-3-3 224 0,-3 4 32 15,-4-1 16-15,-4 1 0 0,-2 0 224 0,-4 5 64 16,-4 1 0-16,-3 5 0 0,-2 4-384 0,-2 1-64 16,-2 4 0-16,1 0-16 0,1 6 16 0,2 4 0 15,4-2 0-15,4-2 0 0,4-3-272 0,4-1-48 16,4 3-16-16,4-2 0 0,1-1-176 0,3 0 0 16,8-4 0-16,3 1 0 15,3 0-752-15,5-1-224 0,3 0-48 0,5-2-18224 0</inkml:trace>
  <inkml:trace contextRef="#ctx0" brushRef="#br0" timeOffset="13895.89">10868 16606 20207 0,'-6'-1'896'0,"2"1"192"0,0 0-880 0,0 2-208 16,-1 6 0-16,-1-2 0 0,-2 6 944 0,-2 3 144 15,0 5 16-15,-2 6 16 0,1 8-320 0,-2 5-64 16,1 6-16-16,-2 3 0 0,0 0-32 0,-2 5-16 16,0 1 0-16,1 2 0 0,1 1-288 0,0-2-48 15,1-2-16-15,2-7 0 0,0-3-176 0,2-6-144 16,2-4 192-16,0-6-192 0,4-3 240 0,-1-5-64 15,3-4-16-15,1 1 0 16,0-16-496-16,0 0-112 0,0 0 0 0,7-7-16 16,0-8-2400-16,-4-3-464 0</inkml:trace>
  <inkml:trace contextRef="#ctx0" brushRef="#br0" timeOffset="14525.96">10624 17083 20447 0,'14'-4'896'0,"-5"2"192"0,4 0-864 0,2-3-224 15,1 0 0-15,2 1 0 0,1 0 1328 0,2-2 208 16,0-1 64-16,1 2 0 0,2-4-496 0,1 2-80 0,2-3-32 0,0-1 0 16,0-2-416-16,2-3-64 0,-6 5-32 0,1-2 0 15,-1-2-240-15,1 0-48 0,1-3-16 0,-1 1 0 16,-1-1-176-16,-1-1 160 0,-1 0-160 0,4-9 160 16,-5 3-160-16,-2-2 160 0,-3 3-160 0,-2 5 160 15,-2-1-32-15,-2 3-128 0,-1 3 192 0,-2 7-64 16,-2-1-128-16,-4 8 0 0,0 0 144 0,0 0-144 15,-4 14 128-15,-1 5-128 0,-4 4 160 0,1 6-160 0,-3 7 192 0,-3 4-48 16,-3 5-16-16,0-1 0 0,-2 5-128 0,0-2 0 16,1-4-160-16,3-1 160 0,2-5 176 0,1-6 128 15,3-3 16-15,2-3 16 0,3-3 368 0,1 1 64 16,2-6 0-16,4-6 16 0,1 1-128 0,2-6-16 16,3 0-16-16,2-3 0 0,3-4-144 0,3-4-32 15,-2-2 0-15,2 2 0 0,-1-5-304 0,1 4-144 16,0-4 128-16,1 4-128 0,-1 4 0 0,1-1 128 15,-1 2-128-15,2 4 0 0,2 0 0 0,-2 5 0 16,0 2 0-16,1 2 0 0,-2-5 0 0,0 3 0 16,0 2-144-16,-3 1 144 0,1-4 0 0,1-1 0 15,2 0 0-15,1 1 0 0,2-5 0 0,1 0 0 16,2-3 0-16,1-2 0 0,0-2 0 0,1-1 0 16,2 0 176-16,0-6-176 0,1 0 272 0,-1-1-48 15,-1-2-16-15,0-1 0 0,-3 0-16 0,1-1-16 16,-2-1 0-16,-3 0 0 0,-4 2 32 0,-2 0 16 15,-3 0 0-15,-3-1 0 0,-4-1 96 0,-3 2 0 0,-3 1 16 0,-2 0 0 16,-3-1 0-16,-3 4 0 0,-1 3 0 0,-5 3 0 16,-1 2-160-16,0 2-48 0,-4 4 0 0,-1 2 0 15,0 7-128-15,0 0 0 0,0-2 0 0,0 4 0 16,2 3 0-16,4 2 0 0,2 1 0 0,3 0 0 16,3-2 0-16,3 0 0 0,4 0 0 0,2 1 0 15,3-4 0-15,4-2 0 0,5 0 176 0,4-1-176 16,2-2 272-16,5-3-32 0,1 1-16 0,3-4 0 0,6 0-96 0,-2-1 0 15,0-2-128-15,1 0 192 0,-1-2-192 0,0-2-208 16,-1-2 32-16,-3 3-14112 16,-1-3-2832-16</inkml:trace>
  <inkml:trace contextRef="#ctx0" brushRef="#br0" timeOffset="15785.37">12438 17122 15087 0,'-5'-9'656'0,"4"5"160"0,1 4-656 0,-4-6-160 0,0 1 0 0,-1 1 0 15,0-2 1344-15,-2 2 224 0,1 0 48 0,-5 0 16 16,-1-3-64-16,2 2-16 0,-1 1 0 0,-1 1 0 0,-2-1 640 0,0 2 128 16,-1-2 32-16,-2 1 0 0,-2 3-1824 0,-1 0-352 15,0 3-176-15,-2 0 160 0,-1 0 272 0,0 6 48 16,0 3 16-16,-1-1 0 0,3 3-224 0,-2 3-32 16,0 0-16-16,0 4 0 0,1 0-80 0,3 4-16 15,2-5 0-15,3 1 0 0,3 0 32 16,8-1 0-16,0-2 0 0,6-4 0 0,2 0 176 0,5-5 48 15,4 0 0-15,1-6 0 0,0 1-48 0,1-2 0 16,0-2 0-16,2-2 0 0,1 0-80 0,0-1-32 16,0-3 0-16,-1-3 0 0,0-2-96 0,-2 2 0 15,-1 2-128-15,-1-4 192 0,0-1-192 0,-2 5 176 16,-4-2-176-16,-8 9 160 0,7-6-160 0,-7 6 0 16,0 0 144-16,0 0-144 0,0 0 0 0,5 12 0 15,-2 1 0-15,1 3 0 0,-1 4 0 0,-1 2 0 16,-1-3 0-16,1 1 0 0,2-3 0 0,3-3 0 15,0-4 0-15,6 1 0 0,-2-6 0 0,5 0 0 16,3-3 0-16,6-3 0 0,2-3 128 0,3-1-128 16,1-4 128-16,2-1-128 0,0-6 192 0,-1-1-16 0,0-2-16 0,1 1 0 15,-4-3-160-15,0-2 160 0,-2 0-160 0,-2 0 160 16,-1-4-160-16,-1 4 0 16,-4 2 144-16,2-2-144 0,-4-4 0 0,1 3 128 0,-4-3-128 0,-1 3 0 15,-3-2 0-15,0-1 128 0,-1 0-128 0,0 0 0 16,-1-3 0-16,-1-2 0 0,0 0 0 0,-1-1 128 15,-2-1-128-15,0 2 0 0,-2 0 0 0,1 7 0 16,-3 2 0-16,0 2 0 0,0 3 0 0,0 6 0 16,0 12 0-16,0 0 0 0,0 0 0 0,0 0 0 0,0 0 0 0,0 0 128 15,-2 14-128-15,-1 5 0 0,-2 4 128 0,-3 10-128 16,3 4 160-16,-2 3-160 0,2 4 160 0,-2 3-160 16,0 3 160-16,4 2-160 0,-1-3 128 0,1-3-128 15,1-3 0-15,0-2 144 0,1-3-144 0,1 0 0 16,0-1 0-16,1-4 128 0,-1-4-128 0,2-6 0 15,-1-1 0-15,0-4 0 0,0-6-144 0,-1-12-64 16,0 0-16-16,0 0 0 16,0 0-1824-16,0 0-352 0,-5-5-80 0,-1-7-15008 0</inkml:trace>
  <inkml:trace contextRef="#ctx0" brushRef="#br0" timeOffset="15936.44">12645 17024 26719 0,'0'0'2368'0,"0"0"-1888"15,13 4-480-15,5 1 0 0,3 0 1232 0,6-2 160 16,3-3 16-16,6-2 16 0,2 1 240 0,7-3 32 16,4-1 16-16,2 0 0 0,-1-3-816 0,3 2-144 15,0 4-48-15,0-4 0 16,-5 0-2000-16,0 2-416 0,-1 1-80 0,2-6 0 0</inkml:trace>
  <inkml:trace contextRef="#ctx0" brushRef="#br0" timeOffset="16586.23">14627 17244 13823 0,'-8'5'1216'0,"1"1"-960"15,0-2-256-15,7-4 0 0,0 0 2080 0,-5 8 368 0,5-8 80 0,-1 10 16 16,1-10-688-16,0 0-128 0,11 5-16 0,2-1-16 15,1-2-352-15,1-4-64 0,1-2 0 0,4 0-16 16,1 0-320-16,2-3-64 0,0-1-16 0,0-1 0 16,-3-1-272-16,2-1-48 0,-2 3-16 0,-1-2 0 15,-1-1-144-15,-3-2-16 0,-2 4-16 0,-3 0 0 16,-1-4-96-16,-4 3 0 0,-2-3-16 0,-3 2 0 16,0 11 0-16,-6-8 0 0,-6-2 0 0,-4 5 0 0,-3 3 32 0,-6 2 16 15,-3 2 0-15,-2 4 0 0,-4 6-160 0,-1 2-128 16,1 1 144-16,-2 3-144 0,-1 4 0 0,2-1 0 15,1 3 0-15,4 4 0 0,6 5 0 0,6-3 0 16,2-4 0-16,8-3 0 0,3-1 128 0,5-1-128 16,5-3 176-16,7-3-176 0,4-1 272 0,6-2-48 15,4-6-16-15,6 2 0 0,4-4-208 0,2-3 0 16,1-4 0-16,1-1 0 16,-2-3-816-16,-1 1-256 0,-3-3-48 0,0 1-11248 15,1-1-2256-15</inkml:trace>
  <inkml:trace contextRef="#ctx0" brushRef="#br0" timeOffset="17037.87">15670 16943 23903 0,'0'0'1056'0,"-11"2"224"0,1 0-1024 0,1 0-256 0,9-2 0 0,-9 0 0 16,9 0 1408-16,0 0 224 0,0 0 48 0,-5-9 16 16,4 2-128-16,2-5-32 0,1 2 0 0,5-1 0 15,-1-6-640-15,2 6-128 0,1-1-16 0,1-1-16 0,1-4-160 16,1-1-48-16,0-3 0 0,1-3 0 0,0 4-80 0,1 0-32 15,0-1 0-15,-1 4 0 0,-2 0-240 0,-1 2-48 16,-1 5-128-16,0-3 192 0,-1 4-192 0,-1 3 0 16,-7 6 0-16,8 1 0 0,-2 4 0 0,-1 4 0 15,-1 4 0-15,-1 4 0 0,-1 5 128 0,-2 3-128 16,-1 5 0-16,0 3 144 0,-2 1-144 0,-1 2 0 16,0-2 0-16,-1-2 128 0,0-1-128 0,0 1 128 15,0-3-128-15,1-3 128 0,1-2-128 0,0 0 0 16,-1-3 144-16,2-2-144 0,-1-3-176 0,1-2-96 15,0-4-32-15,0 0 0 16,2-3-1840-16,0-7-368 0,0 0-80 0,0 0-13312 0</inkml:trace>
  <inkml:trace contextRef="#ctx0" brushRef="#br0" timeOffset="17159.06">15581 16959 25631 0,'0'0'1136'0,"0"0"224"0,13-1-1088 0,-1 1-272 0,0 0 0 16,5 0 0-16,2 1 1152 0,3-1 160 0,0-1 32 0,3 0 16 15,1-1-432-15,1 2-96 0,-2-1 0 0,0 1-16 16,-1 0-816-16,-4 0 0 0,-1-1 0 0,8-2-14848 16</inkml:trace>
  <inkml:trace contextRef="#ctx0" brushRef="#br0" timeOffset="17471.82">16595 16408 24879 0,'0'0'2208'0,"0"0"-1760"15,0 0-448-15,0 0 0 0,-8 6 1392 0,-1-1 192 16,-2 4 32-16,-2 2 16 0,-1 5-128 0,-1 1-32 15,-2 3 0-15,-2 4 0 0,-1 4-496 0,1 2-96 16,0 3-32-16,2 2 0 0,7-8-112 0,0 3-32 16,2-1 0-16,0 3 0 0,3 1-224 0,3-1-48 15,1-4-16-15,2 1 0 0,3-5-288 0,-1 1-128 16,3-2 0-16,1-2 128 0,6 3-128 0,-3-3 0 16,0-5-192-16,0-4 192 15,-1-2-1680-15,0-6-224 0,-9-4-32 0,0 0-15216 0</inkml:trace>
  <inkml:trace contextRef="#ctx0" brushRef="#br0" timeOffset="17605.06">16138 16833 30399 0,'9'2'2704'0,"5"-2"-2160"0,5 0-544 0,3 0 0 0,2 0 1040 16,4 0 112-16,4 0 0 0,2 0 16 16,3-4 32-16,4 1 0 0,0 0 0 0,4-3 0 15,1 3-864-15,3-1-160 0,3 3-48 0,21-3-17552 16</inkml:trace>
  <inkml:trace contextRef="#ctx0" brushRef="#br0" timeOffset="19285.04">18126 17061 15663 0,'0'0'688'0,"-4"-4"144"0,-2-1-656 0,-2 1-176 16,2 2 0-16,-3 4 0 0,3 3 2800 0,-3 4 528 16,-3 3 96-16,1 2 32 0,0 3-1888 0,-1 5-368 15,2 2-80-15,1-1-16 0,0 4-480 0,2-2-112 16,-1 3 0-16,2-2-16 0,1 2-208 0,1-3-32 15,1-2-16-15,2-2 0 0,2-5-240 0,2-2 0 16,-2-2 0-16,7 1 0 16,-2-8-352-16,-6-5-112 0,13 0-32 0,-4-4-9488 15,-1-3-1920-15</inkml:trace>
  <inkml:trace contextRef="#ctx0" brushRef="#br0" timeOffset="19465.74">18070 16849 22111 0,'0'0'1968'0,"0"0"-1584"0,0 0-384 0,0 0 0 16,0-4 1552-16,0 4 240 15,0 0 32-15,0 0 16 0,0 0-1248 0,7-4-240 0,0-1-48 0,0 1-16 16,2 3-288-16,1 0 128 0,0 1-128 0,3 0 0 16,-1 1-1536-16,2 1-432 0,4 2-80 15,0 0 0-15</inkml:trace>
  <inkml:trace contextRef="#ctx0" brushRef="#br0" timeOffset="19825.15">18788 16861 21183 0,'0'0'1888'0,"0"0"-1504"15,0 0-384-15,-6 3 0 0,0-1 1040 0,-1 2 144 16,0 0 32-16,-2 2 0 0,0 0-64 0,-1 0-16 15,-2 0 0-15,1-1 0 0,0 3-288 0,-1 1-48 16,1 2-16-16,-1-2 0 0,1 3-192 0,1-2-32 16,1 1-16-16,-1 3 0 0,-1-2-96 0,2 0-32 15,4 1 0-15,2-1 0 0,1 0-160 0,4 2-16 16,0-1-16-16,3 0 0 0,4 2-48 0,1 0-16 16,0 0 0-16,2-1 0 0,-1-2 32 0,-2 2 0 15,1 1 0-15,-1 0 0 0,-1-5 64 0,-2 2 32 16,-1 2 0-16,-2-3 0 0,-3 1 272 0,-3 0 48 0,-2-3 16 15,-1 3 0-15,-3-3 80 0,-2 1 32 16,-5 0 0-16,0-2 0 0,-2-3-288 0,-1 0-64 16,-1-3-16-16,-2-2 0 0,-1-1-160 0,3-3-16 0,1 1-16 15,-7-3 0 1,3-2-640-16,7 0-128 0,6 0-32 0,2-1 0 0,8 9-2448 16,4-12-512-16,9-14-80 0,4 8-32 0</inkml:trace>
  <inkml:trace contextRef="#ctx0" brushRef="#br0" timeOffset="20957.55">20459 16237 21183 0,'-7'-15'944'0,"5"9"192"0,-2-3-912 0,0 1-224 15,0-2 0-15,2 2 0 0,-2-2 336 0,2 4 32 16,-1-4 0-16,0 5 0 0,2-3 864 0,1 8 176 16,0 0 48-16,0 0 0 0,0 0-352 0,0 0-64 15,-9 3-16-15,2 2 0 0,2 4-128 0,-3 4-16 16,0 5-16-16,2 4 0 0,0 5-160 0,-1-1-48 15,1 5 0-15,0 2 0 0,-1-3-16 0,1 0 0 0,1 0 0 0,-3 1 0 16,3-5-176-16,0 2-32 0,0-4-16 0,1 1 0 16,1-1-224-16,2-4-32 15,-1-2-16-15,0 0 0 0,1 1-144 0,1-3 0 0,-2 1 0 0,2-3 128 16,0-3-128-16,2 2-224 0,-2-4 48 16,1 3 16-1,2 1-2080-15,-3-13-432 0,4 13-80 0</inkml:trace>
  <inkml:trace contextRef="#ctx0" brushRef="#br0" timeOffset="21251.86">20145 17501 25103 0,'-10'9'1104'0,"10"-9"240"0,-5 5-1072 0,1 4-272 16,-1-3 0-16,2 0 0 0,-2 2 1728 0,1-3 304 15,2 4 48-15,2-9 16 0,0 0-144 0,0 0-32 16,0 0 0-16,0 0 0 0,0 0-432 0,0 0-80 16,5-11-32-16,0-2 0 0,1 0-432 0,2-1-96 15,-1-1-16-15,2 0 0 0,-2 1-176 0,0 1-32 16,1-2-16-16,1 1 0 0,-2 0-400 0,0 5-80 0,0-3 0 0,-1 6-128 16,-1-2 128-16,-2 3-128 15,-3 5 0-15,0 0 0 0,0 0 0 0,0 0 0 16,0 0-240-16,0 0 80 15,0 0-1616-15,0 0-320 0,0 0-64 0,6 10-17744 0</inkml:trace>
  <inkml:trace contextRef="#ctx0" brushRef="#br0" timeOffset="21716.67">21635 16653 16575 0,'0'0'736'0,"0"0"160"0,0-5-720 0,0 5-176 16,0 0 0-16,0 0 0 0,-6-5 2368 0,1 2 432 15,-2 2 80-15,-2 1 32 0,-3 3-1120 0,-2 2-240 16,-1 0-32-16,-1 0-16 0,0 5-416 0,-4-1-96 16,0 4-16-16,-3 3 0 0,0 1-272 0,1 2-48 15,1 0-16-15,0 1 0 0,4 0-256 0,1 1-48 16,5-3-16-16,2-1 0 0,3-1-80 0,2 0-32 16,0 1 0-16,4-2 0 0,5-1-48 0,1-3-16 15,1 3 0-15,2 0 0 0,0 2-144 0,0-3 128 16,-1-1-128-16,0 2 128 0,-2 0-128 0,1-4 0 0,-5 2 0 0,1 0 128 15,-2-2-128-15,-1 2 0 16,-2-1 0-16,-2-2 0 0,-1 1 128 0,-2-2-128 16,1 0 0-16,-5-1 128 0,-2 1 0 0,-1-1 0 0,-1-1 0 15,-2-1 0-15,-1 0 32 0,-3-1 0 16,0-2 0-16,0 1 0 0,-1-5-160 0,3 0-272 0,1 1 64 16,-2-6 16-1,3 2-1760-15,7 0-352 0,4-6-64 0,3 0-13760 0</inkml:trace>
  <inkml:trace contextRef="#ctx0" brushRef="#br0" timeOffset="22427.34">21908 16830 28383 0,'-13'-4'1264'0,"13"4"256"0,-9 0-1216 0,-1 2-304 15,-1 2 0-15,-2 3 0 0,-2 1 1152 0,1 5 192 16,-2-1 16-16,2 2 16 0,-1 1-448 0,4 0-96 15,2 0 0-15,2 1-16 0,2 0-432 0,4-1-96 16,5-1-16-16,2 2 0 0,3-4-32 0,4-2-16 16,2 1 0-16,3-5 0 0,2-1 32 0,3 0 0 15,1-1 0-15,0-4 0 0,3-3 0 0,-5-2 0 16,-2 0 0-16,-2 0 0 0,-3-4-80 0,-1 2-16 16,-5-5 0-16,0 1 0 0,-3-3 0 0,-2-3 0 15,-3 2 0-15,-1-2 0 0,-2-2-160 0,-2 2 160 0,-1-1-160 16,1 1 160-16,0 2-160 0,1 2 0 15,0 1 0-15,2-1 0 0,1 3 0 0,2-3 0 16,3 2 0-16,4-1 0 0,1-2-240 0,4-1 80 16,4 0 16-16,3-2 0 0,0-2 16 0,2-1 0 15,1-1 0-15,3-4 0 0,2-2 128 0,0-1 0 16,1-1 0-16,0-1 0 0,-1-1 0 0,-1 2 0 0,-2-4 0 16,-3 0-128-16,-2 2 128 0,-2 6-208 0,-4 2 80 0,-3 4 128 15,-3 4-224-15,-3 2 80 0,-2 9 16 0,-4 4 0 16,-4-1 128-16,-6 5-160 0,-1 5 160 0,-3 8-160 15,-4 9 160-15,-3 0-208 0,4 5 80 0,-4 3 128 16,0 4-128-16,0 3 128 0,0 5 0 0,0-3 0 16,2 0 0-16,3-3 0 0,2-5 0 0,2 1 0 15,5-4 256-15,3-7-48 0,0 0 0 0,5-5 0 0,3-4 176 16,4-4 16-16,2-4 16 0,3-4 0 16,1-3 32-16,1-2 16 0,3-3 0 0,2-6 0 0,2 0-208 0,1-3-32 15,1-1-16-15,0-1 0 0,-1-1-208 16,0 0 144-16,-3 5-144 0,-2-1 128 0,-3 6-128 15,-1 0 0-15,-3 3 0 0,0 4 0 0,-4 6 0 0,-2-1 0 16,-2 7 0-16,-2-2 0 0,-1 2 0 0,-1 1 0 16,-2 4 0-16,1 0 0 0,-2-1 0 0,0 1 0 15,-1-1 0-15,3-3-176 0,-4-3 176 0,5 2 0 16,-1-6 160-16,2 2-160 0,0-9 272 0,3 5-32 16,-3-5-16-16,11 2 0 0,-1-4 32 0,1 1 0 15,2-1 0-15,1 0 0 0,0 0-128 0,0 1-128 16,0 1 176-16,0 1-176 0,-1 1 0 0,-1 1 0 15,1 2 0-15,-3 3 0 0,-1-1-288 0,-1 5-64 16,-2-2-16-16,-1 1 0 16,-1 1-2640-16,0-3-512 0</inkml:trace>
  <inkml:trace contextRef="#ctx0" brushRef="#br0" timeOffset="22782.92">23870 16167 28271 0,'-14'-8'1248'0,"14"8"272"0,-7 3-1216 16,-1 2-304-16,-1 2 0 0,-2 5 0 0,1 4 672 0,-3 3 80 16,0 2 16-16,1 7 0 0,-1 2-128 0,0 4 0 15,0 1-16-15,-1 4 0 0,0 3-240 0,2-2-64 16,-1 1 0-16,0 2 0 0,2-2-192 0,-1-1-128 15,2-1 160-15,1-4-160 0,2-2 0 0,0-1-336 16,4-1 48-16,-2-7 16 16,1-1-2544-16,0-4-496 0</inkml:trace>
  <inkml:trace contextRef="#ctx0" brushRef="#br0" timeOffset="23074.51">23461 16710 16575 0,'9'-7'736'0,"-1"4"160"0,2 2-720 0,5-3-176 0,4 0 0 0,4 2 0 15,2-1 2240-15,5 0 432 0,1-2 80 0,4 2 0 16,2-1-1344-16,0 2-288 0,-2 0-48 0,-2 1-16 16,-2-1-240-16,-6 4-48 0,-3 0-16 0,-6 2 0 0,-3 5-416 15,-4-1-80-15,-5-1 0 0,-4 6-16 16,-4 2 144-16,-4 5 16 0,-2 1 16 0,-1-1 0 16,-7 0 288-16,0 0 48 0,4-3 16 0,0 1 0 15,1-3 144-15,3-1 48 0,4-2 0 0,2 1 0 0,3-5-352 0,5 3-64 16,3-5-16-16,5-1 0 0,2-2-144 0,5-3-16 15,5-3-16-15,0-1 0 0,3-1-96 16,1-4-32-16,0-1 0 0,-3-4 0 0,0 0-96 0,-3-2 0 16,-7-2-128-16,-1 1 192 0,-2 1-192 0,-6-2 128 15,-2-2-128-15,-4 1 0 16,-3 1-928-16,-3 2-288 0,-4 4-48 0,-7-7-17984 0</inkml:trace>
  <inkml:trace contextRef="#ctx0" brushRef="#br0" timeOffset="23707.27">25251 16169 4607 0,'0'0'400'0,"0"0"-400"15,0 0 0-15,0 0 0 0,-3-5 2384 0,2-3 400 16,1 8 80-16,-1-5 16 0,1-1-960 0,0-2-176 16,0 2-32-16,0 6-16 0,0 0-240 0,1-8-48 15,-1 2-16-15,0 6 0 0,0 0-112 0,0 0-32 16,0 0 0-16,0 0 0 0,0 0-160 0,0 0-48 16,0 0 0-16,-5 3 0 0,0 4-240 0,-1 0-48 0,-2 7-16 0,0 4 0 15,-1 2-96-15,-1 6 0 0,-1 3-16 16,-2 5 0-16,-2 3-112 0,-7 18-32 0,1-3 0 15,0-2 0-15,2-6-80 0,1 1-16 0,1-6 0 0,0-3 0 16,3-2-176-16,3-2-32 0,0-3-16 0,3 0 0 16,-1-5-160-16,2 0 0 0,2-4 144 0,1-4-144 15,2-3 0-15,1-2 0 0,1-11 0 0,0 0 0 16,0 0-464-16,0 0-112 0,7 0-32 16,1-1 0-16,0-7-1856 15,0-1-368-15,1-1-80 0</inkml:trace>
  <inkml:trace contextRef="#ctx0" brushRef="#br0" timeOffset="24072.03">25575 16171 28095 0,'-5'-5'1248'0,"5"5"256"0,0 0-1200 0,0 0-304 16,0 0 0-16,-6 6 0 0,-1 6 800 0,-2-1 96 15,2 6 32-15,-1 6 0 0,0 0-176 0,1 0-48 16,0 6 0-16,1-1 0 0,0 1-176 0,-1 3-32 16,1-3-16-16,1 1 0 0,0 2-16 0,1-3 0 15,0-3 0-15,2-2 0 0,0-1 208 0,2-4 32 16,0-2 16-16,2-3 0 0,0-4-32 0,2-1-16 16,1-1 0-16,2-2 0 0,0-3-96 0,2-3 0 0,1-2-16 0,3-2 0 15,1 0-64-15,1-6-16 16,2-1 0-16,0-5 0 0,3-1-128 0,-1-3-32 0,-2 0 0 15,1-4 0-15,0-4-48 0,0-4-16 0,-2-1 0 0,1 0 0 16,-1 1-128-16,1 4-128 0,-2-1 144 0,-1 5-144 16,0 2 0-16,-2 5 0 0,-2 1 0 0,0 1 0 15,-1 2-144-15,-2 6-80 0,-2 2-16 0,-5 5 0 16,7-8-1488-16,-7 8-288 16,0 0-64-16,0 0-10752 0,0 0-2144 0</inkml:trace>
  <inkml:trace contextRef="#ctx0" brushRef="#br0" timeOffset="24384.56">26321 16052 16575 0,'0'0'736'0,"0"0"160"0,0 0-720 0,0 0-176 15,-2 9 0-15,-2 0 0 0,-1 3 2944 0,-2 5 544 16,-2-1 112-16,-1 5 32 0,-1 7-1728 0,-3-2-352 16,-1 5-64-16,-2 3-16 0,1 4-336 0,-1 2-80 15,1-1-16-15,-1 3 0 0,0-3-384 0,2 0-80 16,0 0 0-16,1-1-16 0,3-4-368 0,0-2-192 16,1-1 192-16,3-5-192 0,0 2 128 0,2-5-128 15,1 0 0-15,2-5 0 0,1-4 0 0,-1-1 0 16,2-7 0-16,0-6-144 15,0 0-368-15,0 0-80 0,0 0-16 0,7-6 0 16,-1-3-2288-16,0-4-464 0</inkml:trace>
  <inkml:trace contextRef="#ctx0" brushRef="#br0" timeOffset="24699.67">26312 16082 26031 0,'-6'-23'1152'0,"6"13"240"16,0 1-1120-16,2-2-272 0,0 2 0 0,3-2 0 0,1 3 1296 0,3-4 208 15,1 6 32-15,4-3 16 0,3 3-368 0,2-1-80 16,2 2-16-16,2 3 0 0,0-1-224 0,1 5-48 16,2 1-16-16,0 8 0 0,1-1-160 0,-1 6-48 15,-2 5 0-15,-4 4 0 0,-2-1-192 0,-7 5-32 16,-1-1-16-16,-3 3 0 0,-6 1-16 0,-3-3 0 15,-4 1 0-15,-2 0 0 0,-5-4 80 0,-4 4 16 16,-4-9 0-16,-3 1 0 0,-3-3-16 0,-2-3 0 16,-4 0 0-16,1-1 0 0,0-2-208 0,-2-5-32 15,1 1-16-15,1-4 0 0,1-3-160 0,2-4 0 16,0 0 0-16,2-6-176 16,3 1-2064-16,4-4-400 0,3 3-96 0</inkml:trace>
  <inkml:trace contextRef="#ctx0" brushRef="#br0" timeOffset="25942.99">27296 16868 6447 0,'-10'6'272'0,"4"0"80"0,-1-3-352 0,1 0 0 0,0 2 0 16,0 0 0-16,-2-1 3584 0,2-3 656 0,6-1 128 0,0 0 32 15,0 0-2288-15,0 0-448 0,4-9-80 0,1 1-32 16,4-2-256-16,3-1-48 0,0-5-16 0,4-1 0 16,-1-1-400-16,1-3-64 0,4-3-32 0,-1 0 0 15,0-2-208-15,1-5-32 0,2-3-16 0,0-3 0 16,3 0-64-16,-2-2-16 0,2-3 0 0,0 0 0 15,0 1-192-15,-1 0-32 0,-1 6-16 0,-3 4 0 0,-1 1-160 0,-1 8 0 16,-2 4 0-16,-3 4 0 0,-3 2 128 16,0 5-128-16,-3 3 128 0,-7 4-128 0,1 7 0 0,-1 6 0 15,-1 2 0-15,-3 5 0 0,-1 4-128 0,-3 7 128 16,1-2-160-16,-4 3 160 0,1 1 0 0,-1 0 0 16,-3 1-128-16,4-1 128 0,-1-2 0 0,3-3 0 15,-1-2 0-15,1-3 0 0,3-5 0 0,2-3 0 16,2-5 0-16,2 2 0 0,3-7 416 0,4-1-32 15,2-4 0-15,4-3 0 0,4-2 112 0,2-5 16 16,3 1 0-16,1-7 0 0,0-2-256 0,-1-1-32 16,-1-2-16-16,-1-1 0 0,2-4-208 0,-2 1 144 0,0-3-144 15,1 2 128-15,-1-3-128 0,0 5 0 16,-3 0 0-16,-1 3 0 0,-1 6 0 0,-4 6 0 16,0 0 0-16,-3 8 0 0,-9 1 0 0,7 10 0 0,-5 0 0 0,-2 8 0 15,-2 6-144-15,-3 2 144 16,0 4-192-16,-3 2 192 0,-2 0-128 0,-1 1 128 15,-1 3 0-15,1-3 0 0,0 0 0 0,0-2-128 16,2-3 128-16,2-1 0 0,-2-5-176 0,5-2 32 0,-1-2 0 0,3-3 0 31,0-1-1104-31,4-6-224 0,-2-8-32 0,0 0-16 16,0 0-1616-16,7-4-336 0</inkml:trace>
  <inkml:trace contextRef="#ctx0" brushRef="#br0" timeOffset="26221.72">28541 15916 23039 0,'8'-8'1024'0,"-8"8"192"0,7-5-960 0,-1 2-256 16,-6 3 0-16,8 0 0 0,-8 0 1552 0,0 0 272 15,2 8 48-15,-2 2 16 0,-2 4-608 0,-3 3-112 16,-2 2-16-16,-2 2-16 0,-2 5-320 0,-2 2-64 16,-1-3-16-16,0 4 0 0,2 1-208 0,0-2-32 15,1 0-16-15,1-3 0 0,1 0-336 0,1 0-144 0,0-4 128 0,2 0-128 16,2-2 0-16,-1-3 0 16,1-1 0-16,2 1 0 15,1-5-1632-15,1-3-304 0,0-8-64 0,0 0-13056 0</inkml:trace>
  <inkml:trace contextRef="#ctx0" brushRef="#br0" timeOffset="26463.31">28607 16434 15663 0,'0'0'688'16,"0"0"144"-16,0 0-656 0,0 0-176 0,0 0 0 0,7 0 0 0,2 2 3136 16,1-1 576-16,2-1 128 0,2 0 32 0,1-1-2224 0,3 1-448 15,0-2-96-15,1 2-16 0,1-1-688 0,-1 1-144 16,0-1-16-16,-1 1-16 16,-2 0-544-16,-2 0-96 0,-5 1-32 0,-9-1-9456 15,0 0-1888-15</inkml:trace>
  <inkml:trace contextRef="#ctx0" brushRef="#br0" timeOffset="26592.18">28608 16578 15663 0,'0'0'1392'0,"0"0"-1120"16,0 0-272-16,6 5 0 0,2 1 2592 0,2 1 464 15,2-3 80-15,0-2 32 0,3 1-1248 0,2-1-256 16,1 1-64-16,2-3 0 0,3-3-800 0,1 2-160 0,-1 0-48 16,0-1 0-16,-3 4-592 0,-1-4 0 15,-1-1 0-15,-1 1-15456 0</inkml:trace>
  <inkml:trace contextRef="#ctx0" brushRef="#br0" timeOffset="27241.29">29157 16819 16415 0,'0'0'720'0,"0"0"160"0,0 0-704 0,0 0-176 16,-5 6 0-16,-1-3 0 0,-3 1 1568 0,2-1 288 15,7-185 48-15,-6 366 16 0,0-182-448 0,6-2-64 16,0 0-32-16,0 0 0 0,-3-6-96 0,3 1 0 0,0 5-16 0,4-10 0 15,2 1-272-15,3-5-48 16,3-1-16-16,0 0 0 0,2-2-368 0,2-2-80 16,1-1-16-16,2-2 0 0,0-4-160 0,2-1-48 15,0-1 0-15,2 0 0 0,0-8 16 0,0 2 0 0,-1-2 0 0,-1 1 0 16,1 3-144-16,-3 4-128 0,0 1 144 16,-2 6-144-16,-3 3 0 0,-2 3 0 0,0 6 0 0,-3 1 0 15,-2 4 0-15,-7 4 0 0,0 0 0 0,5 9 0 16,-1 4-128-16,-3 4 128 0,-2 2 0 0,0 2 0 15,-3 3-160-15,0 1 160 0,2 4-128 0,-5-1 128 16,1 2 0-16,-2 3 0 0,1-3 0 0,-1-1-128 16,2 1 128-16,-1-4 0 0,2 2 0 0,-1-5 0 15,1-2 0-15,1-2 0 0,1-2 0 0,0-1 0 0,3-2 0 0,0-1 0 16,0-5 128-16,0 2-128 0,-2-3 0 0,2 2 0 16,0-9 0-16,0 0-192 15,0 0-432-15,-1 7-80 0,1-7-32 0,0 0 0 16,0 0-480-16,-2 6-112 0,-1 3-16 0,3-9-8704 15,0 0-1760-15</inkml:trace>
  <inkml:trace contextRef="#ctx0" brushRef="#br0" timeOffset="27511.49">29200 16692 6447 0,'0'0'576'0,"0"0"-576"15,0 0 0-15,0 0 0 0,0 0 3984 0,0 0 688 0,0 0 144 0,0 0 32 16,10-2-2560-16,3 1-512 0,1-2-112 0,6 2 0 16,2 1-576-16,4 0-128 0,0 0 0 15,3 0-16-15,2-2-416 0,-1 1-80 0,0 0 0 0,-2-2-16 16,-3-2-304-16,-2 1-128 0,-3 3 128 0,-2 0-128 15,-3 0-992-15,-2-2-288 16,-2-1-48-16,-2 2-12880 0</inkml:trace>
  <inkml:trace contextRef="#ctx0" brushRef="#br0" timeOffset="28055.14">29725 16902 21183 0,'0'0'1888'0,"0"0"-1504"16,0 0-384-16,-5 3 0 0,5-3 1056 0,0 0 144 15,0 0 16-15,0 0 16 0,0 0 160 0,0 0 16 16,0-7 16-16,4-4 0 0,2-2-624 0,2 0-128 16,0-2-32-16,0-1 0 0,1-2-256 0,2 0-64 0,0 0-16 0,0-3 0 15,2-5-16-15,1 2 0 16,1-4 0-16,1 0 0 0,-1-5-16 0,1 3 0 0,1 2 0 0,-2-2 0 15,2 5-272-15,-2 1 0 16,0 5 128-16,-1 5-128 0,-1 4 0 0,-4 1 0 16,0 5 0-16,-9 4 0 0,0 0 0 0,2 10 0 15,-2 1-144-15,-1 5 144 0,-3 0-192 0,0 3 64 0,-1 3 0 0,-1 3 0 16,-2 2 128-16,1 1-128 0,0-5 128 16,1 0-128-16,0 0 128 0,1-3 0 15,-1-2 0-15,4-3 0 0,-1-5 0 0,2 2 0 0,1-6 0 0,0-6 128 16,0 0 272-16,8 3 64 0,1-5 16 0,1-2 0 15,1-2 96-15,2-5 0 0,1-2 16 0,0 0 0 16,0-2-208-16,1-3-32 0,0-2-16 0,2-4 0 16,-3-2-112-16,2-2-32 0,2 0 0 0,0-2 0 0,-1-1-64 15,0 1 0-15,2-2-128 0,2 2 192 0,0 3-192 0,1 1 0 16,0 6 0-16,-2 4 0 0,-2 5 0 16,-3 1 0-16,-2 8 0 0,-3 3 0 0,-3 4 0 0,-1 5 0 15,-5 8 0-15,-1 1 0 0,-1 5 0 0,-2 4-128 16,-2 4 128-16,-1 2 0 0,-2 2 0 0,-1 2-128 15,-1-2 128-15,0-1 0 0,0 0 0 0,-2-4 0 16,2 0 0-16,1-1 0 0,4-4-208 0,-3 2-48 16,3-4 0-16,3-1 0 15,0-3-2544-15,4-7-512 0</inkml:trace>
  <inkml:trace contextRef="#ctx0" brushRef="#br0" timeOffset="28565.85">30682 16936 22111 0,'0'0'1968'0,"0"0"-1584"15,0 0-384-15,0 0 0 0,0 0 1216 0,-2 8 176 16,-2 3 16-16,0 1 16 0,0-1 48 0,1 2 16 15,-1 2 0-15,-1 2 0 0,-2 1-656 0,0 2-128 16,-1 0-16-16,-1 2-16 0,0-6-208 0,-1 2-32 16,0 1-16-16,1-1 0 0,0-1-240 0,0-2-48 15,0-4-128-15,2-3 192 16,0 3-1216-16,2-4-256 0,5-7-64 0,0 0-13712 0</inkml:trace>
  <inkml:trace contextRef="#ctx0" brushRef="#br0" timeOffset="29119.34">31092 16952 23551 0,'0'0'1040'0,"-7"5"224"0,1 2-1008 0,0 1-256 16,-2-4 0-16,2 1 0 0,1 1 1280 0,5-6 192 15,0 0 64-15,0 0 0 0,0 0-336 0,0 0-64 16,5-9-16-16,1 2 0 0,3-6-416 0,1 0-64 16,2-1-32-16,0-6 0 0,0-2-224 0,0-1-64 15,1 1 0-15,2-6 0 0,2 1-64 0,-1-4-32 16,1-2 0-16,1-2 0 0,0-3-80 0,-1 1-16 16,2 1 0-16,-1 3 0 0,-1 6-128 0,-2 2 0 15,-1 3 0-15,-1 5 0 0,-3 3 0 0,-1 5 0 16,-2 1 0-16,-7 8 0 0,0 0 0 0,0 0 0 15,0 12 0-15,-2 2 0 0,-1 2 0 0,-1 4 0 16,-1 2 0-16,-1 3 0 0,0 3 0 0,-2-1 0 16,0 0 0-16,1 1 0 0,0 0 0 0,1-3 0 0,0-1 0 0,-1-3 0 15,2-1 0-15,1-2 0 16,1-3 0-16,-1-2 0 0,4-2 128 0,0-1-128 0,0-10 192 0,6 4-64 16,-6-4 192-16,9 0 48 15,1-2 0-15,0-5 0 0,4-3-96 0,-1 0-16 0,0 0 0 16,1-4 0-16,0-1-128 0,0-1-128 0,1 2 144 0,-1-2-144 15,-1-1 0-15,-1 3 128 0,0 0-128 0,-2 5 0 16,-2-1 0-16,-1 5 0 0,-2-1 0 0,-5 6 0 16,0 0 0-16,4 7 0 0,-4-7 0 0,0 11-160 15,-2 3 160-15,0 2 0 0,0 3 0 0,-2 0-128 16,-1 0 128-16,-1 3 0 0,-1-2-144 0,1 1 144 0,0-2-192 16,-2 0 48-16,2 1 0 0,-3-1 0 15,2-2-368-15,1-2-80 0,0 0-16 0,0-5 0 16,4 2-1888-16,-3-2-384 0</inkml:trace>
  <inkml:trace contextRef="#ctx0" brushRef="#br0" timeOffset="29425.22">31922 16475 19343 0,'0'0'848'0,"0"0"192"0,1-5-832 0,-1 5-208 0,0 0 0 0,0 0 0 16,0 0 1360-16,0 0 240 16,0 0 32-16,0 0 16 0,-4 6-352 0,-1 4-64 15,-3 1-16-15,-2 5 0 0,-2 8-304 0,-4 0-64 0,-1 2-16 0,-1 6 0 16,-3 1-192-16,2 1-32 0,-2 2-16 0,2 0 0 15,1 0-256-15,1 1-48 0,2-3-16 0,2-1 0 16,2-4-272-16,3-1 160 0,1-2-160 0,2-2 128 16,1-2-128-16,3-3-272 0,2-3 64 0,3-3 16 15,1-4-1536 1,2-2-320-16,0-3-48 0</inkml:trace>
  <inkml:trace contextRef="#ctx0" brushRef="#br0" timeOffset="29738.04">32145 16668 25791 0,'0'0'2304'0,"-6"-1"-1856"16,-2 1-448-16,0 1 0 0,-4 0 640 0,-1 5 48 16,-2 2 0-16,0 1 0 0,-2 4 304 0,0 4 64 15,-2-1 16-15,1 2 0 0,1 1-624 0,3 0-112 16,3 0-16-16,2 1-16 0,3 0 0 0,3-3 0 15,6 0 0-15,-1-3 0 0,4 0 144 0,5-5 16 0,1 0 16 0,4-6 0 16,-1-1 144-16,1-2 16 16,1-3 16-16,1-3 0 0,-1-2 64 0,1-2 16 15,-2-1 0-15,-1-5 0 0,-1 1-192 0,-3-1-32 16,-3-2-16-16,-1-1 0 0,-1-3-240 0,-4 2-64 16,-1-2 0-16,-2 0 0 0,-1 2-192 0,-1 2 0 0,-1 3 0 15,-2 2 0 1,2 1-1504-16,-2 2-352 0,-2 2-64 0</inkml:trace>
  <inkml:trace contextRef="#ctx0" brushRef="#br0" timeOffset="30026.25">32167 16336 21183 0,'0'0'1888'0,"0"0"-1504"16,0 0-384-16,0 0 0 0,0 0 912 0,0 0 112 0,6 7 32 0,2-1 0 0,1 4 336 0,-1 0 64 15,-1 4 16-15,3 3 0 0,1 2-576 0,-3 3-96 16,1 4-32-16,-4 4 0 0,2 4-192 0,-1 2-32 16,-5-1-16-16,1 2 0 0,-2 2-80 0,-3 2 0 15,-2-2-16-15,-3 1 0 0,-2-2-48 0,-2-1-16 16,-2-2 0-16,-3-3 0 0,-1 0-112 0,0-5-32 15,-1-1 0-15,2-4 0 0,-1-2-224 0,0-1-192 16,1-6 48-16,3 0 0 16,2-6-2288-16,2-1-448 0</inkml:trace>
  <inkml:trace contextRef="#ctx0" brushRef="#br0" timeOffset="30295.25">32420 16866 26719 0,'0'0'1184'0,"0"0"240"0,0 0-1136 0,0 0-288 0,11 0 0 15,0 0 0-15,-1 2 960 0,1-1 128 0,2 2 16 0,-2-1 16 0,1 2-528 0,-2-2-96 16,0 1-32-16,0 1 0 0,-2 0-464 0,-2 2 0 16,-6-6 0-16,4 6 0 15,-1 2-2256-15,-3-8-560 0</inkml:trace>
  <inkml:trace contextRef="#ctx0" brushRef="#br0" timeOffset="30431.28">32317 17000 24703 0,'0'0'1088'0,"8"4"240"0,1-3-1072 0,2 0-256 15,3-1 0-15,1 0 0 0,2-1 1568 0,1 1 256 16,-1 0 48-16,1 0 16 0,0-1-816 0,0 1-176 16,0 0-16-16,-1 0-16 0,0 0-544 0,-2 0-96 0,-2 1-32 15,-2 0 0 1,-2 1-2208-16,-1-2-448 0</inkml:trace>
  <inkml:trace contextRef="#ctx0" brushRef="#br0" timeOffset="30921.53">32705 16836 11967 0,'0'0'1072'0,"0"0"-864"0,-5-3-208 0,5 3 0 0,0 0 3136 0,0 0 592 16,0 0 112-16,0 0 32 0,0 0-1744 0,0 0-336 15,0 0-80-15,6-2-16 0,3 1-512 0,2-1-96 16,3 1-32-16,-1 1 0 0,1 0-288 0,1 0-48 16,1 0-16-16,1 0 0 0,-3 1-144 0,2 1-48 15,-1-2 0-15,3 2 0 0,-4 1-272 0,-3-1-64 16,0 2-16-16,-4 0 0 0,-7-4-160 0,0 0 0 15,0 0 0-15,0 6 128 0,-3 3-128 0,-1-3 0 16,-1 2 144-16,-1 1-144 0,0 0 0 0,-1 1 0 16,1 2 0-16,-2-2 0 0,1 2 0 0,-1 1 0 15,0 0 0-15,2-2 0 0,-1 5 0 0,0-1 0 0,-3 1 0 0,2 2 0 16,-2 1 0-16,0 1 0 16,0 1 0-16,-4 6 0 0,0-1 0 0,1 0 0 15,-2-1 0-15,2-3 0 0,-1-1 0 0,0 0 0 16,4-2 0-16,-1-2 0 0,-3 1 0 0,3 0 0 0,0 1 0 0,0 1 0 15,-2 0 0-15,1-1 0 0,1 0-144 16,1 0 144 0,1-1-416-16,-2-1-16 0,0 0 0 0,4-1 0 15,2-3-528-15,1 0-96 0,0-1-32 0</inkml:trace>
  <inkml:trace contextRef="#ctx0" brushRef="#br0" timeOffset="31151.28">32251 17483 16575 0,'0'0'1472'15,"0"0"-1168"-15,0 0-304 0,-5 5 0 0,5-5 3712 0,0 0 704 16,0 5 128-16,5 1 16 0,3 2-2144 0,0-4-432 16,5 2-96-16,4 2-16 0,2-3-832 0,2 4-160 15,2-3-48-15,1 2 0 0,4 1-256 0,8-2-48 16,0 2-16-16,-2-4 0 0,-2 0-256 0,1 2-64 15,-4-3-16-15,-1-3 0 0,-1 0-176 0,-3 0-176 16,-3 1 48-16,-2-2 0 16,-2 0-2304-16,-3 0-464 0</inkml:trace>
  <inkml:trace contextRef="#ctx0" brushRef="#br0" timeOffset="32644.03">7876 18248 15663 0,'0'0'1392'0,"0"0"-1120"16,0 0-272-16,0 0 0 0,0 0 1216 0,-10 10 176 15,2-5 32-15,0 7 16 0,2-3 0 0,-2 2 0 16,-2 4 0-16,0 4 0 0,-1 3-496 0,-1 10-112 16,1 3 0-16,-1 5-16 0,1 6-304 0,5-22-48 15,-3 2-16-15,0 2 0 0,0 2-256 0,0-2-48 16,0 1-16-16,1-4 0 0,1 2-128 0,-5 15 0 15,5-9 0-15,3-6 0 16,3-4-1216-16,3-6-320 0,2-3-64 0,1-4-10608 0</inkml:trace>
  <inkml:trace contextRef="#ctx0" brushRef="#br0" timeOffset="33011.22">7515 18731 25391 0,'0'0'1120'0,"14"-4"240"0,1 2-1088 0,4-2-272 0,3-1 0 0,4 1 0 16,5-1 240-16,7 1-16 0,3-1 0 0,1-4 0 15,0-2 192-15,-3 1 32 0,-2-2 16 0,-3 5 0 16,-3-4-240-16,-3 6-48 0,-4-1-16 0,-5 3 0 16,-1 3-160-16,-7 5 0 0,-11-5 0 0,9 11 128 15,-5 3-128-15,-4 1 0 0,-4 3 0 0,-6 2 0 16,-3 7 128-16,-2-1-128 0,-3 0 192 0,0 2-64 0,1-4 128 15,-1 1 32-15,4-2 0 0,2-2 0 0,2-4 96 16,5-1 0-16,3-5 16 0,3-2 0 0,-1-9-64 0,11 9-16 16,5-5 0-16,4-2 0 0,5-2 160 0,2-5 32 15,1-6 0-15,0-2 0 0,0-2-32 0,-1-1 0 16,-1-4 0-16,0 2 0 0,-2 1 32 0,-5-1 16 16,-5 0 0-16,-5 3 0 0,0-1-32 0,-4 1-16 15,-5-3 0-15,-4 4 0 0,-2 2-224 0,-5 2-32 16,-1-3-16-16,-5 5 0 15,-2 1-832-15,0 3-160 0,-1 2-48 0,1 5-16352 0</inkml:trace>
  <inkml:trace contextRef="#ctx0" brushRef="#br0" timeOffset="33621.29">9489 18707 22287 0,'0'0'976'0,"0"0"224"0,-10-3-960 0,1 3-240 16,0 3 0-16,-1 5 0 0,-3 2 688 0,0 6 80 15,2 3 32-15,1 3 0 0,0 2-192 0,-2 3-32 16,1 2-16-16,-3 0 0 0,-3 3-96 0,2 4-16 16,-5 1 0-16,3-2 0 0,-3-2-16 0,2-2-16 15,0-7 0-15,3-3 0 0,-2-3 288 0,6-4 64 16,3-7 16-16,8-7 0 0,0 0 80 0,0 0 16 0,-3-13 0 0,6-7 0 16,2-6-80-16,6-3-16 0,4-4 0 15,3-3 0-15,2 1-416 0,2-4-96 0,3 0-16 0,0 0 0 16,1 1-256-16,2-2 0 0,1-2 128 0,3 4-128 15,1 0 0-15,1 4 0 0,2 2 0 0,-1 6 0 16,1 2 0-16,-3 4 0 0,0 7 0 0,-1 4 0 16,-3 6 0-16,-5 5 0 0,-5 6 0 0,-3 1 0 15,-5 3-144-15,-6 4 144 0,-5 1-128 0,-6 4 128 16,-7 2 0-16,-5 1-128 0,-5 0 128 0,-3-1 0 16,-5 1 0-16,-1 3 0 0,-1-3 0 0,3 0-128 15,1-4-16-15,2-3 0 0,3-5 0 0,0-1 0 16,5-4-1520-16,8-2-288 15,11-5-64-15,0 0-13312 0</inkml:trace>
  <inkml:trace contextRef="#ctx0" brushRef="#br0" timeOffset="33891.83">10191 18605 26079 0,'-16'18'1152'0,"4"-4"256"0,-1 3-1136 0,-1 0-272 15,-4 0 0-15,0-1 0 0,-1 1 1168 0,0 0 176 16,1-1 48-16,3-3 0 0,2-2-496 0,3-2-112 16,3-1-16-16,7-8 0 0,0 0-320 0,0 0-64 15,0 0 0-15,9-5-16 0,2-7 96 0,3-1 32 16,3-3 0-16,0-2 0 0,1 0-80 0,2-2-16 0,3-2 0 0,-2 2 0 16,-1-2-144-16,3 1-16 0,0 1-16 0,1 0 0 15,1 3-224-15,1 0 0 0,-2 4 0 16,0 2 0-16,0 0 0 0,-3 4 0 0,-5 5 0 0,-3 2 0 15,-2 2-272-15,-1 2-112 0,-2 4 0 0,0-2-11008 16,2 0-2176-16</inkml:trace>
  <inkml:trace contextRef="#ctx0" brushRef="#br0" timeOffset="34206.32">10862 18534 27407 0,'-17'4'1216'0,"6"0"256"0,-4 0-1184 0,-3 1-288 0,-1 5 0 0,-2 0 0 0,0 3 1376 0,-2 2 224 16,-1 0 32-16,1 3 16 0,1 2-624 0,3-1-128 15,3-1-32-15,5-3 0 0,5 1-448 0,6-5-96 16,5 1 0-16,7-6-16 0,4 2-128 0,2-5-32 16,6-1 0-16,3-4 0 0,3 0 16 0,2-2 0 15,1-1 0-15,0 0 0 0,0-1-160 0,-2-5 160 16,-5 2-160-16,-1-2 160 0,-4-2-160 0,-3 2 192 15,-7-4-192-15,0-2 192 0,-4-1 96 0,-3 0 32 16,-5 1 0-16,-3-1 0 0,-5 0-64 0,-1 2 0 16,-3-2 0-16,0 0 0 0,1 3-256 0,-2 3 0 15,-3 3 0-15,2 4 0 16,4-1-848-16,0 3-288 0,1 3-48 0,10 0-16 16,0 0-1728-16,0 0-336 0,0 0-80 0,14 3-16 0</inkml:trace>
  <inkml:trace contextRef="#ctx0" brushRef="#br0" timeOffset="34524.62">11364 18415 25279 0,'0'0'1120'0,"-5"6"224"0,5-6-1072 0,-9 11-272 0,0 0 0 0,1 3 0 16,-1 2 1392-16,3 1 208 0,-2 0 64 0,1 3 0 16,-2-1-560-16,1 3-96 0,1 5-32 0,-1-4 0 15,0 2-96-15,1 1-32 0,-2-6 0 0,4-1 0 16,1 3-336-16,3-6-80 0,-3-2-16 0,1-1 0 15,2-4-64-15,1 0-16 0,0-3 0 0,0-6 0 16,0 0 160-16,0 0 16 0,9-5 16 0,2-6 0 16,1-3 144-16,1-2 32 0,1-4 0 0,2 0 0 0,3-1-320 0,0-1-48 15,-1-6-16-15,4 3 0 0,-1 0-176 0,2 0-144 16,3-2 192-16,-5 3-192 0,2 1 0 16,1 3 0-16,3 2 0 0,-2 3 0 0,-1-1 0 0,1 6 0 15,-4 1 0-15,-2 7 0 0,-5-1-256 0,-1 4-64 16,-3 3-16-16,0 0 0 15,-10-4-2128-15,12 13-416 0,-5-1-96 0,0-1-14112 0</inkml:trace>
  <inkml:trace contextRef="#ctx0" brushRef="#br0" timeOffset="34821.33">11801 18576 23039 0,'0'0'2048'0,"0"0"-1648"0,13 3-400 0,1-3 0 15,1-2 1792-15,7-1 256 0,2-1 64 0,5-1 16 16,3-2-224-16,1-4-48 0,-1-2-16 0,-1 0 0 16,1-3-608-16,0 1-112 0,-3-1-32 0,-3 0 0 15,-1 1-448-15,-5-1-112 0,-3 5-16 0,-3-2 0 16,-4 2-160-16,-4 2-32 0,-6 9-16 0,-1-12 0 16,-4 5-96-16,-5 0-16 0,-4 4 0 0,-6 4 0 15,-6 3-64-15,-3 5 0 0,-5 2-128 0,1 2 192 16,1 2-192-16,0 2 0 0,-1 0 0 0,2 2 0 15,4 2 0-15,4 3 0 0,2-1 0 0,7-3 0 16,3 2 0-16,8-1 128 0,3 1-128 0,8-2 0 16,5-1 0-16,4-2 0 0,9-6 0 0,2 2 0 15,5 0 144-15,5-8-144 0,5 2 128 0,4-4-128 16,0 0-544-16,4-2-192 0,1-1-32 16,3 0-18752-16</inkml:trace>
  <inkml:trace contextRef="#ctx0" brushRef="#br0" timeOffset="35473.23">13735 18436 28559 0,'-20'-11'1264'0,"9"7"272"0,-7 3-1232 0,2 1-304 0,-2 4 0 0,1 6 0 0,0 1-240 0,-1 7-96 15,-3 6-32-15,0 0 0 0,-2 3 1120 0,-1 5 208 16,1 5 64-16,-3-1 0 0,0 0-208 0,-1 5-48 15,0-1 0-15,-2 1 0 0,0-2-224 0,2-2-48 16,3-5-16-16,2-4 0 0,2-6-32 0,4-2 0 16,3-2 0-16,5-4 0 0,3-8 128 0,5-6 32 15,0 0 0-15,0 0 0 0,12-13-64 0,3-4-16 16,5-6 0-16,4-1 0 0,3-3-144 0,2-1-48 16,2-6 0-16,1 2 0 0,3 3-336 0,5-3 0 15,-4-1 0-15,4-3 0 0,1 1 176 0,-1 3-48 0,1 5 0 0,1 0 0 16,0 5-128-16,-4 4-176 0,-3 4 48 15,-3 7 0-15,-2 5 128 0,-6 4 0 0,-5 1 0 16,-4 3-128-16,-5 6 128 0,-5-3 0 0,-6 1-144 0,-4 4 144 16,-4-3-176-16,-5 3 48 0,-5 0 0 0,-4 3 0 15,-5-2 128-15,1 0-192 0,-3-1 192 0,1-2-192 16,-1-5-16-16,5 0-16 0,-3-5 0 0,6-2 0 31,6-2-1440-31,6-5-304 0,3-2-48 0,7-3-8736 0,8-2-1760 0</inkml:trace>
  <inkml:trace contextRef="#ctx0" brushRef="#br0" timeOffset="35735.6">14463 18465 20271 0,'-8'11'1792'0,"-3"1"-1424"0,-3 0-368 0,-1 2 0 0,-3 0 1568 15,-1 4 240-15,-2-1 48 0,1 0 16 0,0-2-192 16,-1 2-32-16,1-5-16 0,2 1 0 0,2 1-512 0,2-6-96 15,2 1-32-15,6-6 0 0,6-3-304 0,0 0-64 16,0 0-16-16,0 0 0 0,13-5 0 0,-1-5 0 16,5-4 0-16,2-1 0 0,1 0-48 0,3-2-16 15,3 1 0-15,-2-3 0 0,2-3-224 0,1 3-64 16,0 1 0-16,2 0 0 0,0 0-256 0,2 1 0 16,-2 1 0-16,-1 1 0 0,-4 1 0 0,3 1 0 15,-3 5-176-15,1 1 176 16,1 3-1456-16,-1 3-176 0,-3 4-32 0,-1 1-10176 0,0 1-2048 15</inkml:trace>
  <inkml:trace contextRef="#ctx0" brushRef="#br0" timeOffset="36060.43">15315 18402 26719 0,'-9'-13'2368'0,"9"13"-1888"0,-9-5-480 0,0 1 0 16,-1 1 944-16,-4 5 80 0,-3 2 32 0,1 2 0 15,-2 4 112-15,-1 2 32 0,-3 3 0 0,1 3 0 16,-2 1-496-16,2 1-112 0,2 3-16 0,4-2 0 16,5-2-304-16,2-2-64 0,4 2-16 0,4-1 0 15,4-1-192-15,4-2 176 0,3-2-176 0,5-2 160 0,4-1 32 0,1-3 16 16,2-4 0-16,1-1 0 16,2-4-64-16,-1 0-16 0,1-1 0 0,-3-2 0 15,-3-5-128-15,-1 1 160 0,-4-2-160 0,-1-2 160 0,-4 2-32 16,-3-1-128-16,-3 0 192 0,-4 1-64 0,-4-1 16 0,-4 0 0 15,-3 2 0-15,-2-3 0 0,-3 2-144 0,-2 2 0 16,-1-2 0-16,2 3 128 0,2-1-384 0,2 4-96 16,2 1-16-16,3 0 0 15,8 4-2976-15,0 0-608 0,-5-12-112 16,5 12-9216-16</inkml:trace>
  <inkml:trace contextRef="#ctx0" brushRef="#br0" timeOffset="36418.08">15798 18421 6447 0,'-18'15'576'0,"8"1"-576"16,-3 5 0-16,0 2 0 0,0 2 4368 0,-2 1 768 15,-1 3 160-15,-2 0 16 0,-1 2-2720 0,-3 2-544 16,-2-5-128-16,0 0 0 0,-2 5-416 0,0-1-80 16,-1 1-16-16,2-3 0 0,1-2-576 0,4-5-112 15,4 1-16-15,3-6-16 0,3-5-256 0,4-2-48 16,6-11-16-16,0 0 0 0,0 0 64 0,0 0 16 15,0 0 0-15,11-13 0 0,2-2 0 0,2-4 0 0,-1-5 0 16,4-3 0-16,0 4-208 0,1-7-48 16,5-4 0-16,0-2 0 0,1-3-192 0,3 0 144 0,2 0-144 0,1 1 128 15,-1 2-128-15,3 3 0 0,1 3 0 0,0 4 128 16,-1 2-128-16,-2 5 0 0,-4 4 0 0,-3 7 0 16,-1 4 0-16,-8 7 0 0,-5 2-144 0,-4 8 144 15,-3 2 0-15,-4 3-192 0,-2 2 192 16,-4 2-160-16,-6 4 160 0,-5 0-192 0,-4 1 192 0,-2 3-192 15,-8 2-32-15,1 1-16 0,-2-4 0 0,2-2 0 16,3-4-304-16,3-4-64 16,3-3-16-16,3-2 0 0,3-2-1696 0,3-6-352 0,3-2-64 0,10-4-16 0</inkml:trace>
  <inkml:trace contextRef="#ctx0" brushRef="#br0" timeOffset="36780.74">16236 18560 22111 0,'0'0'1968'0,"0"0"-1584"16,0 0-384-16,0 0 0 0,0 0 1104 0,14 0 144 15,1-4 32-15,3 0 0 0,4-1 304 0,2 1 64 16,0-4 16-16,3 1 0 0,-1-6-512 0,1 3-80 15,0-3-32-15,-2 2 0 0,1-1-336 0,-7 0-80 16,-1-4-16-16,-5 4 0 0,-1 0-272 0,-4-2-48 16,-3 1-16-16,-4 5 0 0,-4-4-16 0,-2 5 0 15,-4-2 0-15,-3 5 0 0,-5 4-48 0,-2 1-16 16,-1 4 0-16,-4 5 0 0,-3 1-192 0,0 2 0 16,-1 4 128-16,0 1-128 0,0 2 0 0,4 4 0 0,3 0 0 0,8 2 0 15,4-3 0-15,5-2 0 0,4-2 0 0,6 0 0 16,6-1 0-16,6-1-128 0,5-3 128 0,3-5 0 15,6-3-144-15,-1-2 144 0,3-3-208 0,0-2 80 16,-1 0-1184-16,2-2-224 16,-1-3-64-16,3 1-9504 0,0 1-1904 0</inkml:trace>
  <inkml:trace contextRef="#ctx0" brushRef="#br0" timeOffset="37029.67">16917 18443 25279 0,'-9'14'1120'0,"3"-2"224"0,-1 5-1072 0,-4 3-272 15,0 1 0-15,-2-2 0 0,-3 2 1088 0,0 3 144 16,1 3 48-16,0-3 0 0,0 0 272 0,-1-3 64 16,2-4 16-16,2 0 0 0,0-2-480 0,3-3-112 15,3-1-16-15,6-11 0 0,0 0-352 0,0 0-80 16,0 0-16-16,11 0 0 0,1-4 128 0,2-6 32 16,0-1 0-16,1-3 0 0,0-4-176 0,3-4-48 15,3-3 0-15,-1 1 0 0,1-4-272 0,4 4-64 16,0-3-16-16,2 3 0 0,1 5-160 0,-2 1 0 15,0 3 0-15,-2 4 0 0,0 3 0 0,-1 5-144 16,-1 2 0-16,-2 5 0 16,-1 1-1808-16,-1 7-352 0,-2 2-80 0,1-1-15728 0</inkml:trace>
  <inkml:trace contextRef="#ctx0" brushRef="#br0" timeOffset="37513.33">18032 18160 14735 0,'4'-17'640'0,"-1"8"160"0,-1-4-640 0,1 5-160 16,-3 8 0-16,0 0 0 0,0 0 3152 0,0 0 608 15,0 0 112-15,-16 7 32 0,1 8-2128 0,-5 3-432 16,-2 5-64-16,-3 6-32 0,-4-1-352 0,-1 6-80 0,1 4-16 0,-1 6 0 16,-4-1-208-16,3 4-32 0,-1 0-16 0,1-1 0 15,2 2-256-15,2-5-48 0,5-1-16 0,3-3 0 16,2-2-224-16,3-2 0 0,3-6 0 0,2-2 0 31,2-5-928-31,5-2-288 0,3-5-48 0,3-3-9520 0,-4-12-1904 0</inkml:trace>
  <inkml:trace contextRef="#ctx0" brushRef="#br0" timeOffset="37832.17">17592 18582 31327 0,'0'0'1392'0,"12"-2"272"0,-2-4-1328 0,4 2-336 15,4 2 0-15,2 0 0 0,3-1 848 0,7 2 112 16,4-1 0-16,1-2 16 0,1 1-464 0,1 1-80 16,-2-1-32-16,-2 1 0 0,-2 2-400 0,-3-2 0 15,-2 1 0-15,0 0 0 16,-2-1-784-16,-2 2-144 0,-2 2-32 0,-2 0 0 16,-4 0-1936-16,-2 1-400 0,-1 1-80 0,-4 4-16 15,-7-8 1008-15,8 11 192 0,-3 1 32 0,-3 4 16 16,0 2 688-16,-2 4 144 0,-3-2 32 0,-1-1 0 0,1 0 2048 0,-1 1 432 15,-1-2 80-15,0 0 0 0,-1-5 560 0,-1 2 96 16,0 0 32-16,0 2 0 0,-3-3-512 0,0-2-112 16,-2 0 0-16,1 1-16 0,-2-3-240 0,1 2-64 0,1 1 0 15,0-3 0-15,0 2-448 0,1-6-112 16,0 3-16-16,2-4 0 0,8-5-320 0,-6 6-128 16,6-6 0-16,0 0 0 15,0 0-1968-15,0 0-480 0</inkml:trace>
  <inkml:trace contextRef="#ctx0" brushRef="#br0" timeOffset="38350.82">18632 18710 22511 0,'0'0'992'0,"0"0"224"0,-9 1-976 0,9-1-240 16,-9 2 0-16,9-2 0 0,-9 7 1200 0,9-7 192 16,0 0 32-16,0 0 16 0,0 0-176 0,0 0-48 15,0 0 0-15,13 4 0 0,1-3-80 0,4-1-32 16,1 0 0-16,4 0 0 0,0-4-272 0,3-1-48 15,2 0-16-15,0 1 0 0,2-5-320 0,-4 0-80 16,1-1-16-16,-3 0 0 0,-2-3-32 0,-2 2 0 16,-2 2 0-16,-3-5 0 0,-2 1-128 0,-4 3-16 15,-3-1-16-15,-2 3 0 0,-3-2 0 0,-1 3 0 16,-5-2 0-16,-4 4 0 0,-2 2-160 0,-4 3 192 16,-5-3-192-16,0 4 192 0,-3 2-192 0,-2 2 0 0,-8 3 0 0,4-1 0 15,-1 5 0-15,0-1 0 0,2 3 0 0,1 1 0 16,2 3 0-16,2 0 0 0,2 0 0 15,0-2 0-15,2-1 0 0,4 1 0 0,4-4 128 0,4 4-128 16,4-1 0-16,3 0 0 0,5-2 0 0,4-3 0 16,3 3 0-16,3-4 128 0,5 1-128 0,2-1 0 15,2-2 160-15,3 0-160 0,2-3 192 0,3 1-192 0,3-3 128 16,2-1-128-16,3-1 0 0,-1 0 0 0,3 0 0 0,0 0-176 16,0-1 32-16,0 0 0 15,-2-3-1632 1,1 2-320-16,-4 2-64 0,1 0-14736 0</inkml:trace>
  <inkml:trace contextRef="#ctx0" brushRef="#br0" timeOffset="38660.26">19793 18553 28559 0,'-5'-13'1264'0,"5"13"272"0,-5-10-1232 0,-6 5-304 16,1-1 0-16,-1 3 0 0,-3 3 1168 0,-4 3 176 15,-2 2 48-15,-3-1 0 0,-3 2-336 0,2 4-64 16,0-1-16-16,5 4 0 0,0 2-464 0,5 0-80 16,2 1-32-16,6-1 0 0,4 3-160 0,4 0-48 15,3-3 0-15,4-1 0 0,3 1 32 0,2-1 0 16,1 1 0-16,0-1 0 0,3 1-32 0,0 2 0 16,-4-2 0-16,-2 2 0 0,-3-1-64 0,-1 1-128 15,-4-2 176-15,-6-2-176 0,-3-1 240 0,-4 1-64 0,-5-4-16 16,-3 4 0-16,-5-6 192 0,-3 2 32 0,-2-4 16 0,-4 0 0 15,-2-1-112-15,2-2-32 0,0-4 0 0,2 1 0 16,-2-3-256-16,2 0 0 0,4 1 0 0,2-4-13040 16,4-2-2576-16</inkml:trace>
  <inkml:trace contextRef="#ctx0" brushRef="#br0" timeOffset="39385.67">21333 18321 13823 0,'0'0'1216'0,"0"0"-960"16,0 0-256-16,0 0 0 0,-5 6 1472 0,1-1 240 15,1 3 48-15,-1-1 16 0,0-2-576 0,0 4-112 0,0-1-32 0,-1 2 0 16,3-2-176-16,-2 3-48 0,-1-2 0 15,-2 2 0-15,2-2-64 0,-1 3-32 0,0-1 0 0,-1-1 0 16,1 3-160-16,0-3-16 0,-1 4-16 0,2-1 0 16,0-4-80-16,5 1-16 0,0-1 0 0,4 0 0 15,0-2 128-15,3 0 32 0,3-5 0 0,4 2 0 0,0-1-16 0,7-2 0 16,-1-2 0-16,2-1 0 16,-1 1-208-16,1-1-32 0,0 0-16 0,-2-3 0 0,-2-4-144 15,-2 2-48-15,1-5 0 0,-5 3 0 0,0-2-16 0,-2-2-128 16,-2 3 192-16,-2-3-64 0,-2-2-128 0,-2 2 160 15,0 2-160-15,-2-3 160 0,0 4-160 0,0 1 0 16,0-1 0-16,1 2 0 0,1-1 0 0,4 3 0 16,1 1 0-16,5-4 0 0,2 3 0 0,2-5 0 15,3 1-128-15,3-2 128 0,2-2 0 0,1-2 0 16,5 0 0-16,1-2 0 0,2 3 0 0,3-3 0 16,1-4 0-16,1-1 0 0,1-3 0 0,0-4 0 15,-3 1 160-15,1 0-160 0,-1-5 208 0,-3-2-64 16,-3-1-16-16,-2 3 0 0,-3 0-128 0,-4 4 192 15,-3 6-192-15,-4 6 192 0,-4 4-192 0,-4 7 0 16,-6 7 144-16,0 0-144 0,-7 5 0 0,-6 10 0 16,-5 4 0-16,-3 10 128 0,-6 7-128 0,0 5 0 15,-2 2 0-15,-4 5 0 0,0 6 0 0,-4 2 0 16,-2 2 0-16,-1 3 0 0,0-1 0 0,0 2 144 16,1-2-144-16,-13 26 0 0,6-11 160 0,24-37-160 15,-2 3 128-15,0 2-128 0,1-2-192 0,2 0-112 16,-1-1-16-16,3-7-16 15,0-1-1168-15,-13 16-224 0,10-15-64 0,6-15 0 16,2-11-960-16,4-7-192 0,2-4-32 0</inkml:trace>
  <inkml:trace contextRef="#ctx0" brushRef="#br0" timeOffset="39500.28">21443 18903 11055 0,'16'-21'976'0,"-1"5"-784"0,6-1-192 0,3 1 0 15,3-1 3184-15,2 2 592 0,0-3 112 0,3 4 16 16,0 4-1616-16,4 0-336 0,5 2-64 0,4 1-16 16,2 2-944-16,6 1-192 0,0 4-32 0,-25 0-16 15,3-1-448-15,2 1-96 0,1-4-16 0,1 0 0 16,-4 3-2224-1,0-1-448-15,40-5-80 0,-26 4-32 0</inkml:trace>
  <inkml:trace contextRef="#ctx0" brushRef="#br0" timeOffset="39970.33">23221 18477 23903 0,'-15'1'1056'0,"4"2"224"0,0-2-1024 0,1 3-256 0,10-4 0 0,0 0 0 15,0 0 1152-15,0 0 192 0,6 6 48 0,6-3 0 16,2-1-160-16,5 1-16 0,2-4-16 0,6-1 0 16,2 0-336-16,4-1-64 0,3-1-16 0,2-2 0 15,4-2-128-15,0-3-16 0,0 2-16 0,-1-4 0 16,-6 2-128-16,-2 1-32 0,-5-4 0 0,-2 1 0 16,-7 0-144-16,-4 1-48 0,-2-4 0 0,-6 4 0 15,-4 0 32-15,-6 0 0 0,-2 1 0 0,-6 5 0 16,-7 2-64-16,-6 4-16 0,-7 1 0 0,-6 6 0 0,-3 2-224 0,-7 2 144 15,-2 7-144-15,4 6 128 0,0 0-128 0,3 7 0 16,3-1 0-16,4 3 128 0,5 0-128 0,7 0 0 16,8 0 0-16,6-1 0 0,6-1 0 0,7-2 0 15,8-5 0-15,4 2 128 0,6-4-128 0,4 0 128 16,9-3-128-16,2-2 128 0,2-2-128 0,6-2 0 16,3-1-160-16,1-4 160 15,2-3-2352-15,-1-2-368 0,-1-3-80 0</inkml:trace>
  <inkml:trace contextRef="#ctx0" brushRef="#br0" timeOffset="40482.85">24333 18263 12895 0,'0'0'1152'0,"-9"4"-928"16,0 1-224-16,0-2 0 15,1-3 2672-15,8 0 480 0,-13 0 112 0,4-3 0 16,9 3-912-16,-5-9-192 0,4 2-48 0,1-5 0 0,1 1-592 0,4-1-128 16,3-3-32-16,3-3 0 0,3 2-528 0,1-2-128 15,0-1 0-15,3 0-16 0,0-1-368 0,5-3-64 16,0 0 0-16,2 1-16 0,1-4-16 0,0-1 0 16,1-2 0-16,1-1 0 0,0-1-64 0,-3 3-16 15,-2 3 0-15,-2 5 0 0,-2 2-144 0,-3 4 0 16,-2 5 0-16,-2 2 0 0,-3 4 0 0,-9 3 0 15,0 0 0-15,3 14 0 0,-1 3 0 0,-4 3-144 16,-1 4 144-16,-3 7-160 0,0 1 160 0,0 2-128 16,-2 2 128-16,1-1-128 0,-2-2 128 0,1 3 0 15,-1-1 0-15,1-3-128 0,-3-3 128 0,1-2 0 16,-2 2 0-16,2-3 0 0,0-3 0 0,2-3 0 16,2-1 0-16,1-1 0 0,0-4-176 0,1-3-48 15,4-11-16-15,-4 12 0 16,4-12-1776-16,-5 7-352 0,5-7-80 0,0 0-16 0</inkml:trace>
  <inkml:trace contextRef="#ctx0" brushRef="#br0" timeOffset="40651.26">24360 18193 8287 0,'0'0'368'0,"0"0"80"0,0 0-448 0,11-3 0 0,-1-2 0 0,2 2 0 15,4 3 5344-15,2 1 992 0,1-2 192 0,4 1 32 0,3 0-4576 16,2 1-928-16,2 2-176 0,-1-2-48 0,-1-1-528 15,-2 0-112-15,-3 1-32 0,1-1 0 16,0 0-1472-16,0 0-288 0,-2-1-64 0,-1 0-16 0</inkml:trace>
  <inkml:trace contextRef="#ctx0" brushRef="#br0" timeOffset="40983.98">25534 17656 25791 0,'0'0'2304'0,"0"0"-1856"16,0 0-448-16,0 0 0 0,0 0 784 0,0 0 64 16,0 0 16-16,-11 5 0 0,-4 3 480 0,-2 0 80 15,-2 4 32-15,-1 3 0 0,-3 4-416 0,-3 4-80 16,1 4 0-16,-2 1-16 0,2 2-128 0,1 2-32 15,1-1 0-15,4 4 0 0,4 3-144 0,3-3-16 16,3-4-16-16,4 2 0 0,1 0-208 0,7-1-32 0,1-8-16 0,3 3 0 16,2-3-32-16,3 0 0 0,2-2 0 15,2-2 0-15,1-6-64 0,2 2-32 0,1-1 0 0,0-3 0 16,2-6-32-16,-3-3-16 0,3 0 0 16,-2-1 0-16,-1-2-176 0,0-5 160 0,-1-1-160 0,-3 0 160 15,-3-3-848 1,-2 1-160-16,-3-2-48 0,-5-1-12400 0,-4-1-2480 0</inkml:trace>
  <inkml:trace contextRef="#ctx0" brushRef="#br0" timeOffset="41149.43">25040 18009 35007 0,'16'-1'3120'0,"9"-3"-2496"16,4-2-496-16,3-1-128 0,-1 2 832 0,4-2 160 15,2 2 32-15,3 0 0 0,3-2 176 0,2 3 32 16,-1 1 16-16,3-1 0 0,2 2-704 0,-1 0-144 15,2 2-16-15,-8 2-16 0,-6 1-368 0,-3 0 0 16,-3-1 0-16,-1 3-13248 16,-2 4-2544-16</inkml:trace>
  <inkml:trace contextRef="#ctx0" brushRef="#br0" timeOffset="115550.74">8333 16526 8287 0,'0'0'368'0,"0"0"80"16,0 0-448-16,8-9 0 0,-3 0 0 0,0 4 0 0,-5 5 2368 0,5-10 400 15,-5 10 80-15,3-8 16 0,-3 8-1328 0,2-10-256 16,-2 10-48-16,0 0-16 0,-2-9-432 0,-2 0-80 15,4 9-32-15,-8-5 0 0,0-1-160 0,-4 2-16 16,-2 1-16-16,-2 2 0 0,-3 1-240 0,-3 3-48 16,-2 0-16-16,-2 3 0 0,0-1 16 0,-6 0 0 15,-4 2 0-15,-1 1 0 0,-3 2 0 0,-2-2 0 16,-5 2 0-16,-4-1 0 0,-2 4 16 0,-2-5 16 16,-1 3 0-16,1 0 0 0,1 2-16 0,0 2 0 15,1-1 0-15,0 1 0 0,-1-5-80 0,1 2 0 16,2-1-128-16,1-4 192 0,5-2 16 0,3 4 0 15,3-2 0-15,1 2 0 0,1-4-32 0,3 2-16 0,4 0 0 0,0-2 0 16,4 2-160-16,-1 0 128 0,0-2-128 0,3 0 128 16,6 1 48-16,3-3 0 0,1-1 0 0,3 1 0 15,2-3 16-15,1 0 0 0,1-1 0 0,7 1 0 16,0 0-32-16,0 0 0 0,0 0 0 0,0 0 0 16,0 0-32-16,0 0-128 0,0 0 192 0,0 0-64 15,0 0-128-15,2 14 0 0,1 0 0 0,-1 0 0 16,1 3 0-16,-1 6 0 0,-2 1 0 0,-2 9 0 15,0 1 0-15,-1 4 0 0,-2 0 0 0,-1 9 0 16,0 3-128-16,-2 2 128 0,-2 0 0 0,-1 2 0 16,-3 1 0-16,1 5 0 0,0 0-144 0,1 3 144 15,-1 0 0-15,0 0 0 0,-1-4 0 0,0-1 0 16,0 5 0-16,0-5 144 0,0-3-144 0,-1 2 128 16,-3 0-128-16,3 3 0 0,-4-6 0 0,1 0 0 15,2-2 0-15,-1 3 0 0,-1-1 0 0,2 0 0 0,1-2 0 16,1-5 0-16,1-1 160 0,2-2-160 0,0 2 160 0,4-4-160 15,-1-5 128-15,2-2-128 0,-1 0 192 0,4-2-32 16,-1-2-16-16,2 0 0 0,2-2 0 0,3 0 0 16,0-3 0-16,3 3 0 0,0-5 0 0,3-1 0 15,3-3 0-15,2-2 0 0,2 0 112 0,3-5 32 16,3-2 0-16,4 2 0 0,4-3 144 0,1 1 16 16,4-3 16-16,3 1 0 0,1-3-208 0,7 3-32 15,1-2-16-15,3-4 0 0,2-3 144 0,0-1 32 16,0 1 0-16,1 0 0 0,2 0 0 0,1-1 16 15,0 0 0-15,1-1 0 0,-1 1-96 0,-3 0-32 16,-2-1 0-16,-2-1 0 0,-4-2-272 0,-3 2 160 0,-5 0-160 16,-2 2 128-16,-4-1-128 0,-4 0 0 0,-5 1 0 0,-8 2 0 31,-2 2-1840-31,-12-3-336 0,0 0-80 0</inkml:trace>
  <inkml:trace contextRef="#ctx0" brushRef="#br0" timeOffset="120334.05">1035 17694 2751 0,'0'0'256'0,"0"0"-256"16,0 0 0-16,0 0 0 0,0 0 3008 0,0 0 576 16,0 0 96-16,0 0 32 0,0 0-1392 0,0 0-272 15,0 0-48-15,0 0-16 0,0 0-512 0,0 0-128 16,0 0 0-16,0 0-16 0,10-6-432 0,-1 3-96 15,0-3-16-15,5-1 0 0,1 1-320 0,3-5-64 16,3 2-16-16,2-3 0 0,1 3-64 0,23-8 0 0,-5 5-16 0,-2 1 0 16,-5 4-80-16,-2 3-16 0,-1 1 0 15,-4 0 0-15,-2 3-208 0,-5 4 0 0,1 2 128 0,-4 1-128 16,-4 4 0-16,-4-1 128 0,0 4-128 0,-5 4 0 16,-3 2 224-16,-2 6-48 0,0-2-16 0,-6 8 0 15,-5 1-16-15,1 4 0 0,-6 1 0 0,0 2 0 16,-3 5 16-16,-3-4 0 0,-1 2 0 0,0 0 0 15,0-4 80-15,2-2 16 0,-3-2 0 0,5-2 0 16,1 0 0-16,1-4 16 0,3 0 0 0,3-3 0 16,1 0-112-16,5-4-32 0,-2-2 0 0,3-2 0 15,3-3-128-15,-1-1 0 0,2-5 0 0,0-9 0 16,0 0-192-16,0 0-112 0,0 0-16 0,0 0-16 16,10 5-2224-16,-10-5-432 15,14-7-80-15,-8-1-32 0</inkml:trace>
  <inkml:trace contextRef="#ctx0" brushRef="#br0" timeOffset="120501.48">1168 18275 17503 0,'7'-10'1552'0,"4"1"-1232"16,3-5-320-16,4 1 0 0,2 3 3312 0,4-3 592 16,2-1 128-16,3-1 32 0,3 2-2112 0,2-1-416 15,2-1-96-15,-2-2-16 0,-2 2-736 0,-2 5-160 16,-1-1-16-16,-3 2-16 0,-6 1-496 0,-2 4 0 15,-3 2-176-15,-1 2-11344 16,-2 2-2256-16</inkml:trace>
  <inkml:trace contextRef="#ctx0" brushRef="#br0" timeOffset="120718.75">1980 18444 31903 0,'0'0'1408'0,"0"0"304"0,0 0-1376 0,0 0-336 0,0 0 0 0,-7 2 0 16,7-2 1536-16,0 0 256 0,-5-7 32 0,5 7 16 15,-2-12-752-15,4 3-128 0,3-2-48 0,0 2 0 16,0-4-608-16,1 3-128 0,1 1-32 0,0-1 0 16,5 4-848-16,-2 1-160 15,0-2-32-15,3 4-16 0,-3 0-2224 0,3-1-432 16</inkml:trace>
  <inkml:trace contextRef="#ctx0" brushRef="#br0" timeOffset="121099.56">2273 17656 19343 0,'0'0'1728'0,"0"0"-1392"16,7-10-336-16,4-3 0 0,0-1 1792 0,4 3 272 0,2 0 64 0,3-1 16 16,2-2-576-16,4 2-112 15,5 0-32-15,1 0 0 0,1 3-400 0,0-1-96 0,-3-1-16 0,1-1 0 16,-2 6-512-16,-1-3-96 0,-3 4-32 0,-3 0 0 16,-4 0-112-16,0 3-32 0,-2 4 0 0,-3 3 0 15,-2 0 48-15,-1 1 0 0,-2 6 0 0,-2 0 0 16,-3 2 128-16,-2 4 16 0,-1 4 16 0,-4 2 0 15,-1 1-80-15,-2 3-32 0,-1-4 0 0,-1 6 0 16,-1-2 32-16,0 2 16 0,-2 2 0 0,1 2 0 16,-2-1 16-16,2 0 0 0,-2-4 0 0,3 2 0 15,2 1-144-15,2-6-16 0,1 0-128 0,0-2 192 16,1-1-192-16,1 1 0 0,2 0 128 0,0-5-128 16,-2-1-144-16,1 0-80 0,-1-2-16 0,3 0 0 15,-4-6-1856-15,-1 1-368 0,-2 1-80 0</inkml:trace>
  <inkml:trace contextRef="#ctx0" brushRef="#br0" timeOffset="121258.06">2377 18014 31103 0,'19'-7'1376'0,"-4"-1"288"0,6 0-1344 0,4-2-320 16,6 3 0-16,-1-2 0 0,1-1 1616 0,2-3 256 15,2 3 48-15,1-2 16 0,1 1-608 0,-3 2-128 16,-1-3-32-16,-2 6 0 0,-2-3-848 0,-5 4-160 15,0 4-32-15,-1 0-128 16,-5 2-2416-16,-2-1-592 0</inkml:trace>
  <inkml:trace contextRef="#ctx0" brushRef="#br0" timeOffset="121684.49">3733 17362 22111 0,'0'0'1968'0,"0"0"-1584"16,0 0-384-16,0 0 0 0,0 0 1344 0,-9 1 176 15,0 2 32-15,1 6 16 0,0 4 32 0,2 4 0 16,-5 4 0-16,6 5 0 0,0 2-688 0,0 3-128 15,-2 3-16-15,0 3-16 0,1 1-240 0,0 2-64 16,-3 2 0-16,0-3 0 0,-1 0-240 0,-2 1-48 16,1 0-16-16,0-1 0 0,1-4-144 0,0-4 0 15,-1-5 0-15,4 0 128 16,1 0-1056-16,1-5-224 0,1-3-32 0,2-4-9504 0,-1-4-1888 0</inkml:trace>
  <inkml:trace contextRef="#ctx0" brushRef="#br0" timeOffset="121920.12">3511 17805 23039 0,'13'2'2048'0,"2"-4"-1648"0,5-1-400 0,4 2 0 16,3-3 1760-16,2 0 272 0,0-4 48 0,2 3 16 16,-2-1-432-16,2 0-64 0,2 1-32 0,-1 1 0 15,-4 0-912-15,1 0-176 0,-1 2-32 0,-2 0-16 16,1 2-256-16,0 2-48 0,-2 0-128 0,-2 2 192 0,-1-3-192 0,-2 3 0 15,-1-1-144-15,-1-1 144 0,0 1-304 0,-2-2 48 16,-1-1 0-16,1-1 0 16,-2-1-1712-16,-2-1-336 0,-1-1-64 0,0-4-11680 15</inkml:trace>
  <inkml:trace contextRef="#ctx0" brushRef="#br0" timeOffset="122144.52">4333 17343 26207 0,'0'0'1152'0,"0"0"256"0,0 0-1136 0,0 0-272 16,0 0 0-16,0 0 0 0,-5 13 1760 0,-2 2 288 15,-2 4 64-15,1 4 16 0,0 1-800 0,0 2-176 0,-1 5-16 0,-2 4-16 16,1 0-416-16,-1 3-64 0,-1 2-32 0,1 2 0 16,-2-2-224-16,2 1-64 0,1-1 0 0,-2-1 0 15,1-1-320-15,-1-1 128 0,6-1-128 0,-2-3 0 16,1-3 0-16,-1-2 0 0,2 1 0 0,1-5 0 31,1-2-576-31,1-3-48 0,1-4 0 0,0-1 0 16,2-14-2608-16,0 0-528 0</inkml:trace>
  <inkml:trace contextRef="#ctx0" brushRef="#br0" timeOffset="122639.34">4656 17506 23775 0,'0'0'1056'0,"-4"6"224"0,-3 4-1024 0,-3 1-256 16,-4 1 0-16,-2 6 0 0,-2 2 1216 0,1 2 208 15,0 2 48-15,2-2 0 0,0-2-576 0,2 5-96 16,2 3-32-16,0 4 0 0,2-5-432 0,3 3-80 16,1 0-32-16,4-5 0 0,1-1 128 0,2 3 32 15,3-7 0-15,3 1 0 0,1-2 64 0,2-4 32 16,3 0 0-16,4-2 0 0,1-5-128 0,3-2-32 15,1 1 0-15,0-4 0 0,3-3 0 0,0 0 0 16,-3-3 0-16,2 0 0 0,-1-2-16 0,-2 1-16 16,-4-1 0-16,-2-2 0 0,-2 4-48 0,-3-1-16 15,-11 4 0-15,11-3 0 0,-11 3-16 0,0 0 0 0,0 0 0 0,0 0 0 16,0 0-32-16,10-2-16 0,-10 2 0 16,0 0 0-16,0 0-160 0,0 0 0 0,11-5 0 15,1 3 128-15,-2-2-128 0,1 2 0 0,-1-1 144 0,1 1-144 16,-11 2 0-16,12-5 128 0,4 1-128 0,-2 0 0 15,-3 2 128-15,0 0-128 0,1-1 128 0,-2-3-128 16,0 3 0-16,0-1 0 0,-1-1 0 0,1-3 0 16,1 2 0-16,0-4 0 0,1-1 0 0,-2-3 0 15,0 0 0-15,0-2 0 0,1-2 0 0,0-4 0 16,-1 0 192-16,-1-6-16 0,-2 0-16 0,0-3 0 16,-4-3 288-16,0 0 64 0,0-2 16 0,-1 3 0 15,1 4-80-15,-1-1-32 0,1 4 0 0,-3 2 0 16,0 3-272-16,2 2-144 0,0 3 160 0,0 2-160 0,2 4 0 15,0-2 0-15,0 4-176 0,-4 8 176 16,0 0-3024-16,0 0-496 0</inkml:trace>
  <inkml:trace contextRef="#ctx0" brushRef="#br0" timeOffset="123439.94">1563 18943 10127 0,'0'0'896'0,"0"-6"-704"16,-2-4-192-16,-1 4 0 0,3 6 2048 0,-2-12 384 15,1 3 80-15,-1-1 16 0,-1 4-224 0,3 6-32 0,-4-9-16 0,4 9 0 16,0 0-752-16,0 0-160 0,0 0-16 16,0 0-16-16,0 0-576 0,-3 12-112 0,1 5-32 0,0 5 0 15,2 6-240-15,0 2-48 0,0 6-16 0,-1 2 0 16,0-1-80-16,-2 0-16 0,-3-2 0 0,3 1 0 15,0-6-16-15,0-2-16 0,0-4 0 0,2-3 0 16,-1-1 0-16,0-2 0 0,0-4 0 0,1-3 0 16,1-11 112-16,3 12 32 0,-3-12 0 0,0 0 0 15,0 0 64-15,0 0 16 0,11 0 0 0,0-5 0 16,0-3 128-16,2-3 48 0,0-2 0 0,1-4 0 16,0 2-352-16,1 0-64 0,0-2-16 0,2 3 0 15,-1 3-128-15,0 1 0 0,-1 7 0 0,1 1 0 16,2 2 0-16,-3 3 0 0,-2 1-128 0,-1 8 128 15,-1 2 0-15,-1-2-144 0,-2 2 144 0,-2 3 0 16,-1-1 0-16,-1 2 0 0,-1-1 0 0,-2-1 0 0,1 1 0 0,1-5 0 16,0 1 0-16,-1 2 0 0,-2-6-128 0,3 1 128 15,-3-10-192-15,0 0 192 16,7 12-1936-16,-7-12-288 16,10 5-48-16,2-4-16 0</inkml:trace>
  <inkml:trace contextRef="#ctx0" brushRef="#br0" timeOffset="123788.98">2421 19130 18431 0,'0'0'1632'0,"0"0"-1312"0,0 0-320 0,0 0 0 16,0 0 1776-16,3 12 272 0,-3 0 64 0,-3 0 16 15,1-2-320-15,-2 4-64 0,0 0-16 0,1-1 0 16,-1 2-768-16,1 0-144 0,-1-1-48 0,1 1 0 15,0 1-512-15,-2-4-96 0,2 0-32 0,1-2 0 16,2-10-128-16,-1 10 0 0,1-10 0 0,0 12 0 16,0-12-1712-16,0 0-320 0,0 0-64 0,0 0-16 15</inkml:trace>
  <inkml:trace contextRef="#ctx0" brushRef="#br0" timeOffset="124123.98">2775 19050 26431 0,'0'0'1168'0,"0"0"240"0,-1 15-1120 0,-3 2-288 16,-1-2 0-16,0 0 0 0,0-2 1152 0,-2 2 160 16,1 1 32-16,2-2 16 0,1-5-320 0,0 1-64 0,-4-3-16 15,7-7 0-15,-1 11-400 0,1-11-96 0,0 0-16 0,0 0 0 16,-3 6-64-16,3-6 0 0,0 0-16 0,0 0 0 15,0 0 160-15,11-6 48 0,-2-5 0 0,1 2 0 16,0-6-272-16,1 2-48 0,2 2-16 0,1 0 0 16,-4-2-240-16,3 4 0 0,0-1 128 0,-1 5-128 15,0 2 0-15,-1 2 0 0,-11 1 0 0,13 5 0 16,-3 4 0-16,-2 4 0 0,-3 2-160 0,-1 3 160 16,-2-1 0-16,-2 3 0 0,-1-1 0 0,-2 1 0 15,-2 3 0-15,0 0 0 0,0-4 0 0,1 0-128 16,0-1-224-16,1-2-32 0,0-1-16 0,2-3 0 15,1-12-1888-15,2 11-368 0,-2-11-80 0</inkml:trace>
  <inkml:trace contextRef="#ctx0" brushRef="#br0" timeOffset="124374.46">3414 18745 27935 0,'0'0'1232'0,"0"0"256"0,0 0-1184 0,0 0-304 16,-6 14 0-16,-2-1 0 0,1 0 1408 0,-2 3 240 15,0 3 32-15,0 3 16 0,0 1-512 0,3-1-96 16,1 4-32-16,1 1 0 0,0-3-512 0,1 4-96 16,1-2-32-16,2 2 0 0,2 3-416 0,-2-3 128 15,2 1-128-15,-1-2 0 0,-1 2 0 0,0-5 0 16,0 3-144-16,1-4 144 15,-1 3-1584-15,0-5-208 0,0-3-32 0,0-6-8656 16,0-12-1728-16</inkml:trace>
  <inkml:trace contextRef="#ctx0" brushRef="#br0" timeOffset="124516.35">3230 19069 29487 0,'0'0'1296'0,"9"-6"288"0,4 1-1264 0,2-3-320 0,4 4 0 0,1-1 0 16,1-4 1488-16,3 3 240 0,1-5 64 0,3 2 0 15,3-3-672-15,2 5-128 0,3-2-32 0,0 4 0 32,-2-2-1600-32,3 2-336 0,0 0-64 0</inkml:trace>
  <inkml:trace contextRef="#ctx0" brushRef="#br0" timeOffset="125488.01">5078 17469 13535 0,'0'0'592'0,"0"0"128"0,0 0-576 0,0 0-144 0,-4-8 0 0,4 8 0 0,-5-6 1152 0,5 6 192 16,-5-4 32-16,5 4 16 0,-4-7-128 0,4 7-32 15,0 0 0-15,0 0 0 0,-2-7-272 0,2 7-48 16,0 0-16-16,0 0 0 0,2-9-112 0,-2 9-16 16,5-7-16-16,1 2 0 0,-6 5-80 0,5-5-16 15,-5 5 0-15,6-4 0 0,-6 4-176 0,8-3-32 16,-8 3-16-16,6-2 0 0,-6 2-48 0,0 0-16 15,0 0 0-15,6 3 0 0,-6-3 80 0,5 6 0 16,-5-6 16-16,2 8 0 0,-1 5-48 0,-1 0-16 16,-1 3 0-16,1 1 0 0,1 1-112 0,-1 2-32 15,1 5 0-15,-1-2 0 0,-1 3 0 0,0 0-16 16,1-1 0-16,0 3 0 0,0-4 32 0,1 2 16 16,0-3 0-16,0 1 0 0,-1 2-32 0,0-5-16 15,0 2 0-15,2-1 0 0,0 1-48 0,2-4-16 0,0-1 0 16,1-2 0-16,1-1 16 0,2-2 0 0,0 1 0 0,2-1 0 15,-1-6 48-15,1 2 16 0,3-4 0 0,1 1 0 16,0-3 0-16,1 1 16 0,3-5 0 0,-1-2 0 16,1 1-80-16,0-2-32 0,0 0 0 0,1 0 0 15,0-3-160-15,0 0 160 0,-1-2-160 0,1 1 160 16,0-4-160-16,0 2 128 0,0-4-128 0,0-3 128 16,0 1-128-16,1-2 0 0,1 0 144 0,-1-1-144 15,-1 1 128-15,0 1-128 0,-1-4 128 0,0 0-128 16,-2-5 160-16,1 3-32 0,-2 2-128 0,-1-6 192 0,1 0 0 0,-2-2-16 15,0 4 0-15,0-4 0 0,-2-1 16 0,0 2 0 16,1-2 0-16,-2-2 0 0,-1 3 80 0,-1-2 32 16,-1 7 0-16,-2-1 0 0,-1 2 0 0,-1 3 0 15,-2 0 0-15,0 3 0 0,-1 0-160 0,0 1-16 16,0 2-128-16,-1 5 192 0,0 0-192 0,-1 3 0 16,2-2 0-16,0 8 0 0,0 0 0 0,0 0 0 15,0 0-208-15,0 0 64 16,0 0-1344-16,-1 10-272 0,-1 5-48 0,0 2-18416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2:06.1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3375 7646 2751 0,'0'0'256'0,"0"0"-256"15,0 0 0-15,0 0 0 0,0 0 3008 0,-4 1 576 16,-4-1 96-16,8 0 32 0,0 0-1600 0,0 0-320 15,0 0-64-15,0 0-16 0,0 0-48 0,0 0-16 16,0 0 0-16,0 0 0 0,2-6-320 0,-2 6-64 16,6-5-16-16,3-1 0 0,2 1-336 0,5 1-64 15,-1 0-16-15,6-1 0 0,5 2-192 0,2 1-64 16,2 0 0-16,6 2 0 0,5-1-128 0,4 0-48 16,6 0 0-16,3-1 0 0,2-1-48 0,2 0-16 0,3-1 0 15,1 2 0-15,3 2-64 0,-1-4-16 16,-1-1 0-16,1 0 0 0,-2 1 16 0,2-1 0 0,0 0 0 0,0 1 0 15,-3 1-272-15,-2 2 0 0,-2 0 0 0,-3 0 0 16,-3-1 128-16,-1 2-128 0,-3 0 144 0,-3 0-144 16,1 0 144-16,-1 2-144 0,-3-1 128 0,-3 0-128 15,-4-1 128-15,-1 0-128 0,-1 1 0 0,-1 1 128 16,-3-1-128-16,-2 1 0 0,0 4 144 0,-2-3-144 16,-1-1 0-16,-3-1 144 0,-2 1-144 0,-1 1 0 15,0-2 144-15,-3 1-144 0,-1-2 0 0,-3 0 144 0,-1 0-144 16,-1 0 128-16,-8 0-128 0,0 0 128 0,0 0-128 0,0 0 128 15,0 0-128-15,0 0 128 0,0 0-128 0,0 0 128 16,0 0-128-16,0 0 128 0,-10-2-128 0,-1 1 0 16,-1 1 144-16,-5 0-144 0,1-1 128 0,-5-1-128 15,-2 1 128-15,-3 0-128 0,-7 1 128 0,-4 0-128 16,-5 0 128-16,-4-1-128 0,-6 1 128 0,-4 1-128 16,-1-1 160-16,-9 2-160 0,-3 0 128 0,-3 0-128 15,-6 1 0-15,-2 2 0 0,0-1 0 0,-3 1 128 16,-2 2-128-16,-1-2 0 0,4 2 0 0,1 2 0 15,2-2 0-15,4 5 0 0,2-6 0 0,4 3 0 16,4-3 0-16,5 3 0 0,4-2 0 0,4-2 0 16,4 1 0-16,5-1 0 0,6-2 0 0,4 1 0 15,5-1 0-15,5 1 0 0,4-1 0 0,5-2 0 16,5-1 0-16,1 0 0 0,8 0 0 0,0 0 0 16,8-1 128-16,6-1-128 0,8 1 0 0,8 1 0 0,8-2 0 15,8 0 0-15,6 0 0 0,8-2 0 16,6 1 0-16,6-2 0 0,7-2 0 0,3 2 0 0,1 0 0 0,4-2 0 15,2 2 0-15,2 1 0 16,2-5 0-16,0 3 0 0,-1 2 0 0,-1-2 0 0,1 1 0 0,-3 1 0 16,-3-1 0-16,-3 0 0 0,-6 0 0 0,-4 1 0 15,-5 1 256-15,-3-2-32 0,-8 1-16 0,-3 1 0 16,-4-1-64-16,-5-4-16 0,-4 6 0 0,-7-1 0 16,-6 2 32-16,-5-2 0 0,-5 2 0 0,-6 0 0 0,-3 0 48 0,-9 1 16 15,0 0 0-15,0 0 0 16,-7 1 16-16,-6-1 0 0,-5-1 0 0,-4 1 0 0,-2 1-112 0,-5 1-128 15,-1 1 176-15,-3-2-176 0,-3 0 0 0,2 2 0 16,-2 1 0-16,-2 1 0 16,0-1-288-16,0-3-112 0,0 1-32 0,1 0 0 15,2 2-2560-15,0 1-512 0</inkml:trace>
  <inkml:trace contextRef="#ctx0" brushRef="#br0" timeOffset="2771.24">20366 6411 20271 0,'-11'-2'1792'0,"0"2"-1424"0,1 3-368 0,3-1 0 16,7-2 352-16,-8 6 0 0,-1 0 0 0,9-6 0 15,-1 9 320-15,2 1 64 0,-1-10 16 0,10 13 0 16,3-6 96-16,6 2 32 0,3-2 0 0,4-2 0 16,4-4-144-16,3 0-32 0,0-1 0 0,5-1 0 15,-1-5-256-15,2-1-48 0,3-2-16 0,-1-1 0 16,2-3 80-16,0 1 16 0,-1-1 0 0,-3 3 0 15,-3-2-32-15,-4 2-16 0,-3-4 0 0,-4-1 0 0,-5 0-160 16,-8 2-16-16,0 3-16 0,-7-3 0 0,-5 3 80 0,-4-1 32 16,-5 3 0-16,-5-2 0 0,-5 2 272 0,-6-1 48 15,-7 3 16-15,-4 3 0 0,-1 3-256 0,-2 7-48 16,-3 2-16-16,-4 7 0 0,-1 6-208 0,-2 3-32 16,-1 8-128-16,-2 3 192 0,-3 1-192 0,-1 3 0 15,0 7 0-15,4 0 0 0,7 2 0 0,4 2 128 16,8-4-128-16,7-3 0 0,9-2 192 0,6-3-48 15,10-4-16-15,6-1 0 0,5-1 0 0,8-4-128 16,6-7 192-16,7 0-64 0,6-1-128 0,5-7 0 16,5-4 0-16,4-5 128 0,2-5-128 0,2-2 0 15,-1-5 0-15,0-3 128 0,-4 1-416 0,0-5-96 16,0-2 0-16,-2-2-11888 16,-1 2-2368-16</inkml:trace>
  <inkml:trace contextRef="#ctx0" brushRef="#br0" timeOffset="3236.24">21804 5841 8287 0,'-8'12'368'0,"8"-12"80"0,-6 1-448 0,-1 4 0 16,3 3 0-16,-2-2 0 0,6-6 3184 0,-9 5 544 16,9-5 112-16,0 0 32 0,-9 1-1648 0,9-1-336 15,-4-6-64-15,3 1-16 0,1-5-416 0,3-7-96 16,2-2-16-16,0 4 0 0,3-4-448 0,2-3-80 15,2-1-32-15,2-3 0 0,2-2-208 0,0-5-64 16,2-5 0-16,2-4 0 0,2 0-64 0,1 1-32 16,1-4 0-16,0 6 0 0,-1 2-160 0,-3 4-16 15,-2 8-16-15,-1 1 0 0,-2 6-160 0,-4 6 0 0,0 3 144 0,-3 9-144 16,-1 9 0-16,-2 4 0 16,-1 9 0-16,-3 4 0 0,-1 6 0 0,-3 5 144 15,0 4-144-15,-2 4 0 0,-2 2 144 0,1 2-144 16,-1-2 0-16,1-5 144 0,1 1-144 0,1-5 0 15,0-4 0-15,1-4 128 0,-1-2-128 0,0-7 0 16,0 0 0-16,0-2 0 16,0-3-400-16,2-2-112 0,-4 0-32 0,-1-6-10992 15,0-3-2208-15</inkml:trace>
  <inkml:trace contextRef="#ctx0" brushRef="#br0" timeOffset="3376.09">21767 5726 28559 0,'10'0'2544'0,"5"0"-2032"0,5-2-512 0,7 2 0 16,4 0 304-16,2-1-48 0,-1-4 0 0,1 2 0 16,0 1-256-16,-2-1 0 0,-3 2 128 0,-2-3-128 15,-3-1-1792-15,-2 0-432 0</inkml:trace>
  <inkml:trace contextRef="#ctx0" brushRef="#br0" timeOffset="3635.09">22887 5044 31151 0,'0'0'688'0,"0"0"144"0,0 0 16 0,0 0 32 0,-7 7-704 0,0 5-176 16,-2 4 0-16,-3 4 0 0,0 3 640 0,-2 7 80 15,-3 1 32-15,1 4 0 0,-1 5 16 0,0 2 16 16,0 6 0-16,0 0 0 0,3 3-528 0,1-1-128 15,3-2 0-15,3-5-128 0,0-2 176 0,4-4-176 16,1-5 160-16,2-2-160 0,3-4 144 0,1-1-144 16,1-5 128-16,1-3-128 0,0-6 0 0,2-1 0 15,0-2 0-15,-1-2 0 16,-7-6-1488-16,8-1-336 0,-2-4-64 0</inkml:trace>
  <inkml:trace contextRef="#ctx0" brushRef="#br0" timeOffset="3764.69">22579 5534 23951 0,'0'0'2128'0,"0"0"-1696"0,5-4-432 0,4 0 0 16,2 1 1632-16,3 2 240 0,2 1 48 0,1 0 16 16,4 0-1120-16,2-1-240 0,5-2-32 0,1 2-16 15,1-1-144-15,3 0-16 0,2 2-16 0,3-1 0 16,1 0-816-16,4-1-176 0,1-1-16 0</inkml:trace>
  <inkml:trace contextRef="#ctx0" brushRef="#br0" timeOffset="4353.79">23745 6361 5519 0,'0'0'240'0,"0"0"64"0,0 0-304 0,0 0 0 16,0 0 0-16,0 0 0 0,0 0 3712 0,0 0 672 15,0 0 144-15,0 0 16 0,0 0-2496 0,0 0-496 16,0 0-96-16,11 1-32 0,0-2 16 0,7 0 0 16,6-2 0-16,4-1 0 0,3 1-320 0,6-2-64 15,6 2-16-15,5 0 0 0,7 2-464 0,0 0-112 0,-1 0-16 0,0-3 0 16,-2-2-304-16,-4 0-144 15,-5 1 128-15,2 3-128 0,-5 2-224 0,-3 0-128 0,-4-4-32 0,-5 3-10592 32,-6 2-2128-32</inkml:trace>
  <inkml:trace contextRef="#ctx0" brushRef="#br0" timeOffset="4524.82">23878 6647 23951 0,'0'0'2128'0,"0"0"-1696"0,0 0-432 0,17 3 0 15,5 4 3232-15,9-3 560 0,5 1 112 0,6 3 32 16,8-4-2912-16,5-2-576 0,4-3-112 0,4-2-16 16,3 2 96-16,7-3 32 0,4-2 0 0,-21 2 0 15,4 2-448-15,-3-1 128 0,-4 0-128 0,-2 0 0 16,-4 0-2368-16,-5 1-544 0</inkml:trace>
  <inkml:trace contextRef="#ctx0" brushRef="#br0" timeOffset="5053.46">26525 5615 4607 0,'-18'-4'400'0,"4"3"-400"0,-4-2 0 0,1 2 0 16,3 0 2224-16,0 0 352 0,1-1 80 0,1 1 16 0,2 1-640 0,10 0-128 15,-9 0-32-15,9 0 0 0,0 0-240 0,0 0-48 16,0 0-16-16,0 0 0 0,13-6-304 0,5 2-64 15,3 1-16-15,6 1 0 0,3-3-64 0,8-3-16 16,8 2 0-16,6-2 0 0,4 3-240 0,3 1-48 16,-1 3-16-16,2-2 0 0,0-2-304 0,-1 1-64 15,2-2-16-15,0 4 0 0,2-1-224 0,-6 0-64 16,-4 1 0-16,-4-1 0 0,-10 1-128 0,-5 1 0 16,-4 1 0-16,-6 0 0 15,-4-2-848-15,-5 2-256 0,-2 2-48 0,-13-2-9920 16,0 0-1984-16</inkml:trace>
  <inkml:trace contextRef="#ctx0" brushRef="#br0" timeOffset="5308.31">26952 5745 29487 0,'-11'-8'1296'0,"11"8"288"0,-7 5-1264 0,7-5-320 0,-5 9 0 0,0 5 0 16,-2 4 1248-16,2 5 192 0,-1 2 32 0,0 4 16 15,-2 8-688-15,0 5-144 0,1 0-16 0,-1 9-16 16,-1 2-144-16,0 6-32 0,-2 3 0 0,-1 2 0 16,2 3-64-16,-1 2-32 0,-3-1 0 0,1 3 0 15,2 2-192-15,-2-1-32 0,0-1-128 0,0-7 192 16,2-3-192-16,-3-8 0 0,3-7 128 0,0 0-128 16,1-7 0-16,3-1 0 0,-2-1 0 0,4-5 0 15,1-3-1328-15,-1-4-304 0,1-6-64 16,1-2-9264-16,1 0-1856 0</inkml:trace>
  <inkml:trace contextRef="#ctx0" brushRef="#br0" timeOffset="5528.16">25963 7415 33167 0,'0'0'2944'0,"0"0"-2352"15,0 0-464-15,0 0-128 0,10 6 816 0,8-1 144 16,6 2 16-16,9-1 16 0,9-2-544 0,7-3-128 15,7-1 0-15,4-2-16 0,2-4 256 0,10 3 48 16,8 0 16-16,1-1 0 0,7 0-160 0,-6-4-16 16,-5 0-16-16,-5-2 0 0,-2 3-240 0,-4-2-64 15,-2 2 0-15,-22 3 0 0,2-5-128 0,-2 3-272 0,-1-3 64 0,6 0 16 32,-10-2-1728-32,-11 4-352 0,-5 2-64 0,-9-3-13728 0</inkml:trace>
  <inkml:trace contextRef="#ctx0" brushRef="#br0" timeOffset="5957.65">27202 6167 13823 0,'-10'-13'1216'0,"0"-4"-960"15,-2 0-256-15,0 1 0 0,-2 1 2320 0,-4 6 432 16,-3 0 64-16,-1 4 32 0,-5-1-1152 0,-2 5-224 16,-3 6-64-16,-4 0 0 0,-4 4-160 0,-6 3-32 15,-5 6-16-15,-5 5 0 0,-5 4-288 0,0 6-48 16,1 2-16-16,3 5 0 0,4 2-208 0,6 3-32 15,5 9-16-15,9-8 0 0,5-2-208 0,12-3-64 16,8-3 0-16,8 0 0 0,6 0-16 0,12-6-16 16,5-4 0-16,10-6 0 0,7-3 0 0,10-4 0 0,5-2 0 0,7-7 0 15,6-5-32-15,2-5-16 16,-1-2 0-16,-3-8 0 0,2-5 192 0,-5-3 32 0,-2-4 16 0,-2-4 0 16,-2 0 128-16,-9-3 32 15,-7 1 0-15,-9-2 0 0,-7-4-288 0,-9 0-48 0,-7-4-16 0,-9 0 0 16,-7 3-288-16,-7 5 0 0,-7 5-128 0,-7 4 128 31,-7 5-2672-31,-6 6-432 0</inkml:trace>
  <inkml:trace contextRef="#ctx0" brushRef="#br0" timeOffset="7625.86">20084 8293 25103 0,'0'-13'1104'0,"0"5"240"0,0-1-1072 0,2-3-272 0,-2 1 0 0,2 1 0 15,-1 1 864-15,0 2 112 0,-1 7 32 0,0 0 0 16,0 0-240-16,0 0-32 0,0 0-16 0,-1 13 0 16,-2-2-400-16,-1 6-64 0,-1 5-32 0,0 3 0 15,-1-1-48-15,1 4-16 0,0-2 0 0,0 4 0 16,0 2-160-16,0-3 192 0,-1 0-192 0,-1 8 192 15,2-8-192-15,0-3 0 0,0 1 144 0,2-7-144 16,1-4 0-16,0-4-208 0,2-1 16 0,0-11 16 16,0 0-1424-16,0 0-272 0,0 0-64 0,13 0-6560 15,-2-4-1296-15</inkml:trace>
  <inkml:trace contextRef="#ctx0" brushRef="#br0" timeOffset="7790.84">20019 8284 22111 0,'0'0'976'0,"0"0"208"0,-3-12-944 0,3 3-240 16,4-4 0-16,3 3 0 0,3 1 1952 0,4-3 352 16,5 5 64-16,4-6 0 0,3 3-1408 0,7-2-272 15,4-2-64-15,4 0-16 0,2 1-256 0,3-1-48 16,1 0-16-16,0 2 0 0,-3 1-288 0,-5-1 0 16,-5 6-128-16,-7 1 128 15,-7 1-2176-15,-5 3-352 0,-2 3-64 0</inkml:trace>
  <inkml:trace contextRef="#ctx0" brushRef="#br0" timeOffset="7924.11">20178 8409 20271 0,'-10'6'1792'0,"10"-6"-1424"15,0 0-368-15,0 0 0 0,3 12 1072 0,5-7 144 16,4 0 16-16,5 0 16 0,6-1-368 0,4-1-80 0,3 0-16 0,7-2 0 16,4-3-400-16,3-1-64 0,3-1-32 0,-15 1 0 15,1-6-1200-15,2 1-240 0</inkml:trace>
  <inkml:trace contextRef="#ctx0" brushRef="#br0" timeOffset="8107.82">21032 8461 20271 0,'0'0'896'0,"0"0"192"0,-4 6-880 0,2 7-208 16,-1 1 0-16,1 2 0 0,-2 4 3232 0,-1 0 608 15,-2 0 112-15,1 2 16 0,0 1-3456 0,-1 2-704 16,0-3-144-16,0 1-32 16,0-1-2224-16,-1-1-448 0</inkml:trace>
  <inkml:trace contextRef="#ctx0" brushRef="#br0" timeOffset="8438.64">21478 8493 33743 0,'-15'9'1488'0,"6"-1"320"0,0 4-1440 0,-5 3-368 0,0 2 0 0,-1 0 0 16,-2 3 256-16,1-3-32 0,1 2 0 0,6-3 0 16,-1-4 80-16,3-3 16 0,3 0 0 0,4-9 0 15,0 0-16-15,0 0 0 0,11 1 0 0,3-3 0 16,1-7 112-16,6 0 32 0,5-2 0 0,1-3 0 15,0-3-224-15,3 1-32 0,0-2-16 0,2 0 0 16,-3-1-176-16,3 2 0 0,-3 5 0 0,-1 0 0 0,-2 7 128 16,-2 3-128-16,-4 2 128 0,-2 6-128 0,-4 5 0 0,-4 5 0 15,-2 5 0-15,-3 2 0 0,-4 1 0 0,-1 4 0 16,-5-2 0-16,-1 4 0 16,-3 1 0-16,-1-2 128 0,-1 0-128 0,2-2 0 0,1 0 0 0,0-5-144 15,4-1 0-15,-1-3 0 16,4-2-1584-16,2-3-304 0,4-2-64 0</inkml:trace>
  <inkml:trace contextRef="#ctx0" brushRef="#br0" timeOffset="8880.41">22650 8514 32255 0,'3'-9'2864'0,"-2"2"-2288"16,0-6-576-16,-1 4 0 0,-1 0 416 0,-3 4-32 15,-2-2 0-15,-4 3 0 0,-6 1-48 0,-3 6-16 16,-2 3 0-16,-7 0 0 0,-4 1-128 0,-4 6-48 0,-2 3 0 0,0 4 0 16,-1 3 112-16,1 5 0 0,-1-1 16 0,5 2 0 15,2 3 16-15,6-4 0 0,3 0 0 0,6-4 0 16,5-1-96-16,4-4-32 0,5-1 0 0,6-8 0 15,3 0 0-15,6-6 0 0,3-3 0 0,7-3 0 16,6-7 160-16,5-3 48 0,3-4 0 0,5-5 0 16,4-3 16-16,-1-1 0 0,-2-6 0 0,1 0 0 0,-3-2 192 0,-2-3 64 15,-3-5 0-15,-2-2 0 16,-1-7-352-16,0-2-64 0,-1-2-16 0,-1-5 0 0,-2-3-32 0,-4 3-16 16,-2 10 0-16,-4 7 0 0,-3 8-160 0,-4 11 0 15,-3 5 0-15,-4 4 0 0,-4 14 0 0,-7 4 0 16,-3 9 0-16,-4 9 0 0,-6 10-240 0,-3 6 80 15,-4 7 16-15,-1 2 0 0,-1 6 144 0,0 4 0 16,-2 6 0-16,-7 21 0 16,9-9-2368-16,9-7-432 0,6-4-80 0,9-5-32 15,5-4-416-15,7-7-96 0,5-2-16 0,4-5-8080 0</inkml:trace>
  <inkml:trace contextRef="#ctx0" brushRef="#br0" timeOffset="9272.51">24332 8142 27871 0,'0'0'1232'0,"-4"-3"256"0,2-3-1184 0,2 6-304 16,0 0 0-16,0 0 0 0,0 0 1136 0,0 0 160 15,8-1 48-15,5-2 0 0,4 2-400 0,4 0-80 16,5-1-16-16,7 1 0 0,5 0-208 0,5-2-64 15,3-2 0-15,2 3 0 0,3-1-320 0,1-1-80 16,0 3-16-16,-1-2 0 0,-3-2-160 0,-2 2 0 16,-3 0 0-16,-2 2 128 0,-4 1-128 0,-5 0-144 15,-8 0 144-15,-5 0-208 16,-5 0-1520-16,-7 0-288 0,-7 0-64 0,-6 1-12768 0</inkml:trace>
  <inkml:trace contextRef="#ctx0" brushRef="#br0" timeOffset="9457.84">24605 8240 24063 0,'-1'12'1072'0,"1"-3"208"0,-1 0-1024 0,1 6-256 15,1 6 0-15,1 2 0 0,0 5 1088 0,0-2 176 16,0 4 16-16,-1 3 16 0,0 0-160 0,-1 2-48 16,0 2 0-16,-2 0 0 0,-2 0-320 0,-3 2-80 15,-2-2-16-15,-1 0 0 0,-1 0-672 0,-1-2-272 0,0 2 16 0,-2-2 0 16,1-4 80-16,-4 1 32 0,2-4 0 0,0-1 0 31,0-3-1776-31,-2 0-368 0,-1-4-64 0</inkml:trace>
  <inkml:trace contextRef="#ctx0" brushRef="#br0" timeOffset="9647.94">23916 9110 32255 0,'0'0'1424'0,"0"0"304"16,0 0-1392-16,12 3-336 0,2 1 0 0,3 2 0 0,5-1 448 0,5 0 0 15,5 2 16-15,4-5 0 0,5-1 208 0,2 1 32 16,3-1 16-16,2-4 0 0,2 2-208 0,3-3-64 16,3 3 0-16,-2-4 0 0,-1 1-304 0,-5 0-144 15,-2-1 128-15,-5-2-128 16,-6 2-1408-16,-4-3-384 0,-4 0-64 0,-5 1-13312 0</inkml:trace>
  <inkml:trace contextRef="#ctx0" brushRef="#br0" timeOffset="10058.2">25017 8624 17503 0,'4'-23'1552'0,"-3"11"-1232"0,2 1-320 0,0-2 0 16,1-3 2400-16,-1-2 416 0,1 0 96 0,-4 1 16 15,-3 2-1952-15,1-1-384 0,-4 0-80 0,0 1 0 16,-3 0-64-16,-1 2 0 0,-5-1 0 0,-3 3 0 16,-2 2 208-16,-5 0 48 0,-2 4 0 0,-4 4 0 15,-3 1-112-15,-4 1-16 0,-4 1 0 0,-7 9 0 16,-2 4 0-16,-20 9 0 0,5-1 0 0,9 7 0 16,7 6-112-16,7 2-16 0,8 0-16 0,8 0 0 0,9 1-96 15,9-1-16-15,7-7 0 0,7 1 0 0,7-1-80 0,9-6-32 16,5 1 0-16,-1-9 0 0,4 0-16 0,9-3 0 15,4-1 0-15,6-1 0 0,3-5 64 0,1-2 0 16,0-5 0-16,0-5 0 0,-1-3 32 0,-1-6 16 16,-3-1 0-16,0-2 0 0,-3-2 176 0,-3-2 32 15,-3-2 16-15,-5-7 0 0,-6-3 64 0,-7-1 16 16,-4-1 0-16,-8 0 0 0,-4 1-320 0,-8 3-64 16,-6 2-16-16,-6 5 0 0,-7 1-368 0,-4 5-80 15,-5 6-16-15,-2 1 0 16,-4 8-2096-16,-3 3-416 0,2 5-96 0</inkml:trace>
  <inkml:trace contextRef="#ctx0" brushRef="#br0" timeOffset="13515.44">18664 18471 11679 0,'0'0'512'0,"-8"-2"128"0,-1-3-512 0,2 3-128 16,7 2 0-16,-10-3 0 0,-2 1 1104 0,2 2 208 15,0-2 32-15,0 1 16 0,-2-1-80 0,3-2 0 16,3 0-16-16,6 4 0 0,0 0-112 0,0 0 0 15,-9 0-16-15,9 0 0 0,0 0-160 0,0 0-16 16,0 0-16-16,0 0 0 0,0 0-64 0,0 0-16 0,0 0 0 0,0 0 0 16,0 0-208-16,10-6-32 15,3 0-16-15,1 1 0 0,0 3-112 0,4 1-32 0,2-1 0 0,7 1 0 16,5 1-64-16,6-1-16 0,4 1 0 0,7 1 0 16,6-1-96-16,3 3-32 0,3-2 0 0,2 0 0 15,1 2 32-15,4 0 0 0,0-1 0 0,5 2 0 16,2-1-80-16,1 2-16 0,-1 1 0 0,0-1 0 15,0 0-48-15,-1 4-16 0,-2-3 0 0,-2 3 0 16,-2-3-128-16,-5 1 160 0,-1 3-160 0,-3-4 160 16,-4 2-32-16,-5-3 0 0,-1-1 0 0,-5-1 0 15,-4 2 64-15,-5-2 16 0,-2 0 0 0,-5-3 0 16,-6 1 0-16,-4 0 0 0,-6-1 0 0,-1 0 0 16,-11 0 0-16,0 0 0 0,0 0 0 0,0 0 0 0,0 0-16 0,0 0 0 15,0 0 0-15,-14 3 0 0,-6-2 0 0,0 0-16 16,-1 2 0-16,-4-1 0 15,-1-2-48-15,-4 0-128 0,-4 0 192 0,-1 0-64 0,-7-2-128 0,-3 0 160 16,-3 2-160-16,-3 0 160 0,-2 0-160 0,-5 0 128 16,-3 0-128-16,-6-1 128 0,-2-1-128 0,-1 0 0 15,-1 0 144-15,-2 2-144 0,-4 0 0 0,4-1 128 16,1-1-128-16,-1 0 0 0,4-3 0 0,-1 1 128 16,1 3-128-16,2-2 0 0,1 2 128 0,4-2-128 15,4-3 160-15,4 1-160 0,5 0 0 0,5 1 0 16,7-1 0-16,5 2 0 0,6-1 144 0,7 3-144 15,7-1 128-15,12 2-128 0,0 0 176 0,0 0-48 16,0 0-128-16,22-3 192 0,6-1-192 0,10 2 0 0,9 0 0 16,9 1 0-16,9 0 0 0,7 2 0 0,7 2 0 0,5 2 0 31,6-3-752-31,4 3-192 0,0 6-32 0,2-2-12256 0,-6 3-2448 0</inkml:trace>
  <inkml:trace contextRef="#ctx0" brushRef="#br0" timeOffset="17029.78">21009 21376 21183 0,'0'0'1888'0,"-6"-5"-1504"0,-2 3-384 0,1-2 0 16,7 4 464-16,-12-4 32 0,-1 3 0 0,1 1 0 15,-1 1 144-15,2 0 16 0,-5-1 16 0,0 0 0 16,-2-1 240-16,-2 0 48 0,-2-1 16 0,-1 1 0 16,-1 0 96-16,-1-2 16 0,-1 1 0 0,-1-2 0 15,-2-1-288-15,0 0-48 0,0-2-16 0,1-3 0 16,-1 3-240-16,-2-5-48 0,-1 1-16 0,-1-1 0 16,-1-3-48-16,0-1 0 0,-2-3 0 0,0-1 0 15,0-2 32-15,16 8 0 0,0-3 0 0,-2-1 0 16,0-2 0-16,3 0 0 0,-1-2 0 0,3 2 0 15,0 1-160-15,-11-17-16 0,7 8-16 0,4 1 0 0,4 4-224 16,3-4 0-16,1-1 128 0,3-4-128 0,-3 1 0 0,4-1 0 16,1 2 128-16,2-3-128 0,0-3 0 0,1-1 0 15,2 3 128-15,3 2-128 0,2 4 0 0,3 0 0 16,0 4 0-16,4 0 0 0,0 3 0 0,6-1 0 16,4 3 0-16,3-4-160 0,6-2 160 0,2 0 0 15,6-6 0-15,2 1 0 0,0 1 0 0,2-3 0 16,2-1-144-16,-19 14 144 0,4-1 0 0,8-3 0 15,3-1 0-15,3 0 0 0,5 2 0 0,3-1 0 16,3 2 0-16,54-15 0 0,-16 3 0 0,-8 5 0 16,-8 3 0-16,-3 4 0 0,-4 2 0 0,2 0 0 15,1-1 0-15,0 1 0 0,-2-3 0 0,3-1 0 16,2 3 0-16,1 1 0 0,1 0 0 0,1 1 0 0,-1 0 0 16,2 2 0-16,1-2 0 0,3 3 0 0,3 1 0 0,-2 0 0 15,-1-3 0-15,-1 3 0 0,-1 4 0 0,3-1 0 16,2-2 0-16,1 5 0 0,-1-3 0 0,-1 2 0 15,0-1 0-15,2 2 0 0,4-5 0 0,-2 5 0 16,-1-1 0-16,-2 2 0 0,-2-2 0 0,6 6 0 16,2-3 0-16,-2 0 0 0,-3 2 0 0,0 0 0 15,0 1 0-15,1-1 0 0,3 4 0 0,-2-3 0 16,-2 1 0-16,0 2 0 0,0 1 0 0,3 2 0 16,3-3 0-16,-4 2 0 0,-4 1 0 0,2-1 0 15,-3 1 0-15,5-2 0 0,1-1 0 0,-3 1 0 16,-5 1 0-16,-1 0 0 0,1 1 0 0,1-2 0 15,3 4 0-15,-5-2 0 0,-2 0 0 0,0 1 0 16,0-1 0-16,-2 2 0 0,1-3 0 0,1 0 0 16,-3 0 0-16,-4 1 0 0,-3-2 0 0,3 0 0 0,-2-1 0 0,2-1 0 15,1-2 0-15,0 2 0 0,1 0 0 0,-1 0 0 16,-1 1 0-16,1 0 0 0,1 0 0 0,0 0 0 16,-2 0 0-16,-1 3 0 0,-5 1 0 0,3 1 0 15,1-1 0-15,-1-3 0 0,0-1 0 0,-1 2 0 16,0 1 0-16,-5-1 0 0,-3-1 0 0,-1 0 0 15,1 2 0-15,-1-2 0 0,0 0 0 0,0-1 0 16,-1-1 128-16,-3 1-128 0,-2 3 0 0,-1-1 0 16,0-1 0-16,-1 2 0 0,-3 0 0 0,2-2 0 15,3-1 0-15,-2 4 0 0,-3-2 0 0,-1 1 128 16,1-2-128-16,-1 0 0 0,-3 1 0 0,5-1 0 16,-2 1 128-16,4 0-128 0,-1-1 0 0,-3 3 0 15,-3 0 0-15,2-2 0 0,-1 1 0 0,-1 2 0 0,-3 1 0 16,3-1 0-16,0 0 0 0,-2 3 0 0,0-2 0 0,1 6 0 15,1-6 0-15,-3 3 0 0,-1-4 0 0,1 1 0 16,-1 1 0-16,-2-2 0 0,-2-1 128 0,0 3-128 16,-2 0 0-16,1-2 0 0,-2 4 0 0,1-2 0 15,-6 3 0-15,2-1 0 0,0 4 0 0,-2-5 0 16,-1 2 0-16,-1-1 0 0,0 3 0 0,-1 4 0 16,0-8 0-16,2 3 0 0,-1 0 0 0,-1-2 0 15,-2 4 0-15,1-3 0 0,-1 1 0 0,-1 3 0 16,-2 0 0-16,-2 0 0 0,-1 2 0 0,-1 0 0 15,-2 1 0-15,-3-1 0 0,-3 4 0 0,-1 1 0 16,-4-1 0-16,0 3 0 0,-2-1 0 0,-6 3 0 16,1 2-160-16,-3-3 160 0,-3 1 0 0,-2 1-144 0,-4 5 144 15,-4-3 0-15,-3 2 0 0,-2-1 0 16,-3-1 0-16,1 2 0 0,-2 3 0 0,-1-1 0 0,-2-1 0 0,-2 3 0 16,-4 2 0-16,-2 0 0 0,-1 4 0 0,-2-5 0 15,-3-1 0-15,-3-1-128 0,-3 0 128 0,-1 1 0 16,-2-1 0-16,-2 1 0 0,-3 3 0 0,-2-1 0 15,-1-3 0-15,1-3 0 0,0 2 0 0,27-14 0 16,-7 1 0-16,-5 3 0 0,-2 3 0 0,-2-1 0 16,-2 0 0-16,-4 3 0 0,-5-3 0 0,-55 22 0 15,10-11 0-15,14-7 128 0,10-2-128 0,4-7 0 16,4-1 0-16,-2-4 128 0,-4-5-128 0,0 2 0 16,3 0 0-16,2 0 128 0,2-4-128 0,-2 1 0 0,-1-6 0 0,-3 4 0 15,-1 1 0-15,4 1 0 0,4 2 0 0,1-4 128 16,0-1-128-16,-6 3 0 0,-4-4 0 0,3 3 0 15,0 4 0-15,4 0 0 0,0-3 0 0,-2 1 0 16,-4-3 0-16,-2 0 0 0,-2 3 0 0,3-2 0 16,3 1 0-16,-2-2 0 0,-2-3 0 0,34 0 0 15,-9 2 0-15,-4-1 0 0,-1-2 0 0,-7 2 0 16,-3 0 128-16,-6 1-128 0,-2-1 160 0,-70 1-160 16,30 3 0-16,13-5 0 0,7-1 0 0,2-2 0 15,0-2 0-15,5 1 0 0,7 0 0 0,-2-3-160 16,-2-1 160-16,-3 1 0 0,-5-1 160 0,46 1-160 15,-6 0 128-15,-7-1-128 0,-7 0 0 0,-7-2 0 16,-3 2 0-16,0-1 0 0,0 0 0 0,-68-2 0 16,24 0 0-16,19 2 176 0,9 4-176 0,12 2 160 15,10 1 0-15,4 2 0 0,1-3 0 0,0 0 0 0,-3 0-32 0,1 1-128 16,0 0 192-16,2 1-64 0,4 1-128 0,-3-3 0 16,-2-3 0-16,-6 0 0 0,-4 0 0 0,2 1 0 15,2 2 0-15,2-1 0 0,1-2 0 0,0-2 0 16,1 0 0-16,1 1 128 0,2 0-128 0,7 2 0 15,6-1 144-15,2 2-144 0,3-2 144 0,1 0-144 16,0-2 192-16,0-3-192 0,-5 3 208 0,3 2-64 16,-2-1-16-16,2 1 0 0,2 0-128 0,-1 2 0 15,0-2 0-15,1 1 0 0,0-1 128 0,-2-3 0 16,-4 1 0-16,-1 2 0 0,1 2-128 0,3 1 128 0,3 1-128 16,0 0 128-16,3 1-128 0,2-2 192 15,4 0-192-15,0-2 192 0,-1 0 0 0,-2 2 16 0,-2-1 0 0,0 1 0 16,-2 0-208-16,2 0 0 0,1 0 0 15,0 0 0-15,-1-2 128 0,1-1 0 0,1-4-128 0,-1 2 192 16,0 1-64-16,1-2-128 0,4 1 176 0,0 1-176 16,3 2 160-16,3-1-160 0,5 0 128 0,2 2-128 15,1-1 0-15,1 0-224 0,-1 2 32 0,-1 0 0 32,-3 2-2032-32,0 1-400 0,-2 4-64 0</inkml:trace>
  <inkml:trace contextRef="#ctx0" brushRef="#br0" timeOffset="23191.52">30010 19027 15663 0,'-1'-14'688'0,"2"7"144"0,0-5-656 0,1 1-176 16,-1 1 0-16,1-2 0 0,1 3 1968 0,-1-1 352 16,-2 10 80-16,0 0 16 0,3-6-1072 0,-3 6-192 15,0 0-64-15,0 0 0 0,0 0-144 0,0 0-48 16,3 6 0-16,-3 7 0 0,0 1-240 0,0 1-48 16,0 5-16-16,0 3 0 0,0 3-128 0,-3 4-16 15,-1 25-16-15,0-7 0 0,1-8-176 0,-1-5-48 16,1-4 0-16,2-7 0 0,1-3-48 0,1-1-16 15,3-7 0-15,1 0 0 0,1-6 208 0,2-2 32 0,2-4 16 0,4-4 0 16,1-2 16-16,3-2 0 0,-1-6 0 0,3-5 0 16,3-2-32-16,1-1-16 0,0 0 0 0,0 1 0 15,-3-2-224-15,2 2-144 0,-4-1 192 0,0 2-192 16,-1 1 0-16,-2 2 0 0,-2-1 0 0,-1 3 0 31,-2 3-480-31,1 2-48 0,-5 3-16 0,-7 6 0 16,0 0-1392-16,0 0-288 0,8-8-48 0,-8 8-16 15,0 0-848-15,0 0-192 0</inkml:trace>
  <inkml:trace contextRef="#ctx0" brushRef="#br0" timeOffset="23903.97">30015 19378 25631 0,'0'0'1136'0,"0"0"224"0,0 0-1088 0,0 0-272 16,0 0 0-16,0 0 0 0,1-9 160 0,2 0-32 15,-1-1 0-15,4-3 0 0,-1 3 736 0,3-2 144 16,1-4 16-16,4 0 16 0,-1-2-240 0,2-2-48 16,0-1-16-16,1-2 0 0,4-5-96 0,1 1 0 15,0-1-16-15,1-3 0 0,2-2-160 0,-2-3-16 16,1 0-16-16,1-4 0 0,4 1-64 0,-5-4-16 16,3-2 0-16,-1-3 0 0,-5-6-32 0,0 0-16 15,-1-2 0-15,-2 0 0 0,-1 0-112 0,-1 0 0 16,-2 0-16-16,-2-1 0 0,-2 1-48 0,-2 3-128 0,0 2 192 15,-3 1-64-15,3-1-128 0,-1 0 160 0,-1 3-160 16,0 2 160-16,0-1-160 0,1 4 0 0,-4-3 0 0,-1 2 128 16,-1-4-128-16,0 1 0 0,-2 0 0 0,0-4 128 15,-2-5-128-15,0 2 0 0,0 1 0 0,0 1 128 16,-1 0-128-16,-3 0 0 0,-1 0 0 0,-2 3 0 16,0 3 0-16,-4-4 0 0,0 1 0 0,-2 4 0 15,-1-2 0-15,-1 2 0 0,-3-2 128 0,-1-3-128 16,-2 0 0-16,2 1 0 0,0 0 0 0,1-1 0 15,0 6 0-15,0-3 0 0,3 1 0 0,-3 1 0 16,3 0 0-16,-2 1 0 0,-1 4 128 0,0-3-128 16,0-2 0-16,1 1 0 0,0 2 144 0,-4 1-144 15,-1-4 0-15,-1 2 0 0,-2-3 0 0,0 2 128 16,-2-2-128-16,0 3 0 0,-2-1 0 0,-2 3 0 16,2-1 0-16,2 1 0 0,4 2 0 0,-2-1 128 0,-2 2-128 0,3 0 0 15,1-1 0-15,-1 2 0 0,-2 1 128 0,-1-1-128 16,-1-1 128-16,-1 1-128 0,-6 4 0 0,2-1 0 15,-1-4 0-15,2 1 128 0,-1 3-128 0,2-1 0 16,5 1 0-16,-1-1 0 0,0-2 0 0,2 0 0 16,0 0 0-16,1 0 128 0,1-2-128 0,-4 1 0 15,-1-1 0-15,0 1 0 0,-1 0 0 0,1 1 0 16,0-1 0-16,0 0 0 0,1 1 0 0,3-1 144 16,1 0-144-16,0 0 0 0,-1-3 144 0,2 3-144 15,0-1 0-15,7 0 144 0,-2-1-144 0,1 0 160 16,-1 0-160-16,2 0 160 0,-3 2-160 0,1-1 128 15,2-3-128-15,-2 2 128 0,-1 2-128 0,4 1 0 16,-2 2 144-16,2 1-144 0,1 0 0 0,1 5 144 0,3 3-144 0,3-1 0 16,1 0 0-16,1 0 0 0,0 2 0 0,3 5 0 15,0 2 0-15,3 0-256 0,-4 0 64 0,5 1 0 32,-1 3-1584-32,1 1-304 0,-1 1-64 0</inkml:trace>
  <inkml:trace contextRef="#ctx0" brushRef="#br0" timeOffset="24801.16">25375 11622 20271 0,'0'0'1792'0,"0"0"-1424"16,-10 1-368-16,0-1 0 0,0 2 192 0,1 0-16 15,0 1-16-15,0 0 0 0,9-3-160 0,-10 8 0 16,-1-2 0-16,0 6 128 0,1-1 224 0,1 3 32 16,-2 2 16-16,0 3 0 0,-2 4-64 0,0 2-16 0,-1-3 0 0,0 2 0 15,0 2-48-15,4-3-16 16,0 0 0-16,2 0 0 0,2-3 64 0,5-1 0 0,2 1 0 0,5-5 0 16,2-6 80-16,5 2 32 0,3-5 0 0,3 2 0 15,1-4-160-15,5-3-16 0,3-1-16 0,-2 1 0 16,0 1-112-16,2 0 0 0,0 1-128 0,-2 3 192 15,0-1-192-15,-3 5 128 0,-2-1-128 0,-3 4 0 16,-4-3 240-16,-4 3-48 0,-5 2-16 0,-5 0 0 16,-2 3 480-16,-7 3 112 0,-8 0 0 0,0 3 16 15,-4 3-208-15,0-3-32 0,-1 2-16 0,-1-4 0 16,-1 1-272-16,0 0-64 0,1-5-16 0,4-4 0 16,-3-3-176-16,4 0 0 0,2-8 0 0,2-1 0 15,2-4-2128-15,2-1-304 0,3-8-64 0</inkml:trace>
  <inkml:trace contextRef="#ctx0" brushRef="#br0" timeOffset="25172.73">25847 11342 28559 0,'-19'-1'1264'0,"8"1"272"0,2 1-1232 0,-3 3-304 15,3 4 0-15,2 2 0 0,-1 5 448 0,0 6 16 16,1 5 16-16,2 4 0 0,0 1-480 0,1 5 0 0,0 2 0 0,-1 5-160 16,2 0 160-16,1 5 0 15,-1-4-144-15,1 0 144 0,0-3 0 0,1-5 0 16,1-1 0-16,0-4 0 0,0-8 0 0,1-4 160 16,1 0-16-16,2-4 0 0,-2-5 144 0,-2-10 32 0,0 0 0 0,0 0 0 15,10 0 128-15,2-6 48 0,-1-6 0 0,2-2 0 16,-2-5-144-16,5-2-32 0,-2-2 0 0,2 3 0 15,-1 1-192-15,3 2-128 0,-1 4 160 0,-3 6-160 16,-2 2 0-16,2 1 0 0,-1 4 0 0,0 6 0 16,2 4 0-16,-2 6-128 0,-3 0 128 0,-1 3-160 15,-3 3 160-15,0 3 0 0,-3-1-144 0,-2 0 144 16,-1-1-208-16,-1-1 16 0,-2 0 16 0,1-1 0 16,1-3-400-1,1-3-96-15,0-2-16 0,0-13 0 0,6 9-2432 0,-6-9-480 0</inkml:trace>
  <inkml:trace contextRef="#ctx0" brushRef="#br0" timeOffset="25456.16">26385 11637 27647 0,'-23'9'2448'0,"9"3"-1952"16,-1 0-496-16,-2 4 0 0,-1-1 416 0,1 4-16 15,-1 5 0-15,1 1 0 0,1-2-400 0,2 3 0 16,4-2-144-16,1-4 144 0,1 1 0 0,4-2 0 15,3-2 0-15,3-3 0 0,4-2 0 0,2-7 0 16,1-4 0-16,4-2 0 0,2 0 128 0,1-7 64 16,-2-2 32-16,1-5 0 0,0-1 0 0,-1 0 0 0,-1-3 0 0,2 0 0 15,-2-2-32-15,-2 2 0 16,-1 2 0-16,-3 1 0 0,-7 1 16 0,0 6 0 16,-3 0 0-16,-2 4 0 0,-3 0 32 0,-1 4 0 0,-1 2 0 0,0 2 0 15,-1-1-240-15,-1 2-128 0,1 1 128 0,1 3-208 31,1-3-560-31,1 2-96 0,8-7-32 0,0 0-12560 0</inkml:trace>
  <inkml:trace contextRef="#ctx0" brushRef="#br0" timeOffset="25753.16">26732 11545 32591 0,'-12'16'1440'0,"6"-3"304"15,-2 1-1392-15,-1-2-352 0,-2 4 0 0,0 0 0 0,2 2 320 0,-4 0 0 16,-1 0 0-16,1-2 0 0,1 3 304 0,-1 0 48 16,-1-2 16-16,1-3 0 0,-1 0-240 0,3-4-64 15,1 0 0-15,2-7 0 0,2 0-64 0,6-3-32 16,0 0 0-16,0 0 0 0,-4-8 80 0,2-5 16 16,4-1 0-16,4-3 0 0,2-3-208 0,2 0-48 15,1-1 0-15,3 1 0 0,2 0-128 0,1-1 0 16,1 4 0-16,1 1 0 0,-1 2 0 0,0 0 0 15,-3 3 0-15,-1 4 0 0,1 5-272 0,-1-2 16 16,-1-2 0-16,0 5 0 16,-1 1-512-16,-1 2-112 0,0-2-16 0,-1 0 0 15,-10 0-2144-15,12 0-432 0,-3 0-96 0</inkml:trace>
  <inkml:trace contextRef="#ctx0" brushRef="#br0" timeOffset="25988.41">27370 10612 35247 0,'0'0'1552'0,"-3"-8"336"0,3 8-1504 0,0 0-384 0,0 0 0 0,0 0 0 16,0 0 0-16,-6 14-160 0,2 4 16 0,0 8 0 15,-1 6 144-15,0 4 0 0,1 3-144 0,1 2 144 16,0 3 0-16,0 0-144 0,2 1 144 0,0 0 0 15,1 2 0-15,0-1 0 0,-1 1 0 0,1-3 0 16,-3 1-368-16,3-3 48 0,3-6 0 0,-2-4 0 16,3-4-2032-1,0-5-400-15,-1-3-64 0</inkml:trace>
  <inkml:trace contextRef="#ctx0" brushRef="#br0" timeOffset="26145.46">27083 11259 35935 0,'3'-8'3200'0,"4"-4"-2560"16,4 2-512-16,6-2-128 0,4-1 0 0,6 1-256 16,4-3 64-16,4-1 0 0,3-3 192 0,4 1 0 15,-1-3 0-15,-2 0 0 0,-2 2-224 0,1 2 32 0,-2 5 16 0,-6-1-10160 32,0 5-2032-32</inkml:trace>
  <inkml:trace contextRef="#ctx0" brushRef="#br0" timeOffset="26345.49">27873 11070 35007 0,'0'0'1552'0,"0"0"320"0,0 0-1488 0,0 0-384 0,0 0 0 0,0 0 0 16,8-12 0-16,2-1-240 0,4-1 48 0,3-3 0 15,0 0 192-15,2 0 0 0,6 1 0 0,-5-1-144 16,-2 3-1792-16,-1 1-368 0,0 1-64 0</inkml:trace>
  <inkml:trace contextRef="#ctx0" brushRef="#br0" timeOffset="26674.98">28884 10412 22111 0,'-2'-13'976'0,"2"13"208"0,-3-6-944 0,3 6-240 16,-7-5 0-16,0 5 0 0,-6 4 1248 0,-1 2 208 0,-5 5 32 0,-4 5 16 16,-5 3-992-16,-2 5-208 0,-3 6-48 0,-1 0 0 15,1 0-128-15,4 3-128 0,5 4 192 0,2-3-192 16,3-2 256-16,7-5-48 0,3-2-16 0,7-3 0 15,2-3 48-15,7-3 0 0,4-7 0 0,3-1 0 16,3-4 48-16,3-4 16 0,6-4 0 0,3-5 0 16,3 0-64-16,1-6-16 0,1-2 0 0,-2-2 0 15,-3 2-224-15,-2-2 144 0,-2 1-144 0,-2 0 128 32,-3 1-480-32,-2 0-96 0,-6-1-32 0,-1 1 0 15,-2 3-2112-15,-3 4-416 0</inkml:trace>
  <inkml:trace contextRef="#ctx0" brushRef="#br0" timeOffset="27023.54">29401 10310 32255 0,'0'0'2864'0,"-9"3"-2288"16,0 3-576-16,3 2 0 0,0 6 0 0,1 0 0 15,-2 1 0-15,1 3 0 0,1 2 0 0,0 1 0 16,1-2 0-16,1 1 0 0,2 0 0 0,2-1 0 16,2-2 0-16,1-2 0 0,1 0 0 0,1-2 0 15,-6-13 0-15,9 6 0 0,1 1 176 0,0-2 16 16,-10-5 16-16,14-4 0 0,0 0 272 0,2 0 48 0,0-7 16 0,1 0 0 16,-3-5-224-16,2 1-64 15,-2 2 0-15,1-2 0 0,-2 0 64 0,0-3 0 16,-1-4 0-16,0 2 0 0,-3 0 0 0,1-1 0 0,-4-1 0 0,-1-3 0 15,-1 2-48-15,-1 3 0 0,-3 0 0 0,-2-1 0 16,1-1-96-16,-1 1-32 0,-1 1 0 0,1 2 0 16,-1 3-144-16,1 5-176 0,-2-3 48 0,1 3 0 31,-1 2-1536-31,2 2-320 0,2 6-48 0,-3-9-13296 0</inkml:trace>
  <inkml:trace contextRef="#ctx0" brushRef="#br0" timeOffset="27238.14">30107 9277 32255 0,'0'0'2864'0,"0"0"-2288"16,0 0-576-16,0 0 0 0,0 0 0 0,-7 11 0 15,1 5 0-15,1 5 0 0,-3 8 0 0,2 5 0 16,-1 2 0-16,1 5 0 0,-2 4 0 0,2 4 0 15,2 3 0-15,-1 0 0 0,3-1 0 0,0 0 0 16,2 4 0-16,0-4 0 16,2-6-1056-16,0 0-160 0,1-6-48 0,-1-2-7488 15,1-4-1488-15</inkml:trace>
  <inkml:trace contextRef="#ctx0" brushRef="#br0" timeOffset="27391.34">29971 9943 27647 0,'10'-15'1216'0,"-3"3"256"0,4 2-1168 0,4-1-304 0,4 0 0 0,6 3 0 16,7-5 128-16,5 4-128 0,4-4 192 0,8 3-192 15,3 4 0-15,3 2 0 0,-2 0 0 0,-4 0-12400 16</inkml:trace>
  <inkml:trace contextRef="#ctx0" brushRef="#br0" timeOffset="28153.35">25241 13179 28911 0,'-14'1'1280'0,"14"-1"256"0,0 0-1216 0,0 0-320 0,-7 8 0 0,2 5 0 16,4 1-128-16,0 1-96 0,1 3-16 0,2 2 0 15,2 2 240-15,0 2 0 0,1 1 0 0,0-1 0 16,-1 2 0-16,0-2 0 0,0-2 0 0,-1 0 0 16,0 1 0-16,-1-4 0 0,1-5 0 0,0-1 0 15,-3-13 160-15,0 0-160 0,3 12 128 0,-3-12-128 0,0 0 336 0,9-11-16 16,-4-3 0-16,4-6 0 0,1-5 256 0,2-7 32 16,-3-1 16-16,2-4 0 0,2-1-320 0,0 0-64 15,-1-2-16-15,2 2 0 0,2 0-224 0,0 9 128 16,2 1-128-16,-2 6 0 0,-2 3 0 0,0 4 0 15,0 7 0-15,0 3 0 0,-1 5 0 0,0 5 0 16,-3 0 0-16,0 7 0 0,0 1 0 0,-5 4 0 16,-1 4 0-16,-4 2 0 0,-4-2 0 0,1 1 0 15,1 1 0-15,-4 1 0 0,-2-3 0 0,2 0 0 16,0-2 0-16,0-4 144 0,3-1-144 0,0-5 0 16,3-9 144-16,0 0-144 0,0 0 0 0,0 0 144 15,0 0-144-15,15-4 0 0,2-5 128 0,1-4-128 0,2 1 0 16,2-2 0-16,-3 0 0 0,0 0 160 0,0-1-160 15,1 2 128-15,-2 3-128 0,-2 0 0 0,0 3 0 0,-4 3 0 16,0 1-176-16,-2 1 176 0,-10 2-128 0,10 2 128 31,-10-2-416-31,9 8 0 0,-1 0 0 0,-4 4 0 16,-4-12-304-16,2 13-64 0,1 0-16 0,-1-1 0 16,-2-12-1248-16,0 0-256 0,0 0-64 0,0 0-8032 0</inkml:trace>
  <inkml:trace contextRef="#ctx0" brushRef="#br0" timeOffset="28485.51">26095 12944 24879 0,'-22'-3'1088'0,"11"6"256"16,2-2-1088-16,9-1-256 0,0 0 0 0,0 0 0 0,0 0 1360 0,0 0 224 15,0 0 32-15,11 4 16 0,2-3-1312 0,1-2-320 16,1-1 0-16,3-5 0 0,1 2 0 0,-1-1 144 16,-1-3-144-16,-2 1 0 0,-1-5 160 0,-2 2-160 15,-1 0 128-15,-4-5-128 0,-2 2 160 0,0 4-160 16,-3-1 192-16,-4 1-192 0,0 2 160 0,2 8-160 16,-10-5 128-16,2 4-128 0,-1 3 240 0,-2 2-48 15,-2 2 0-15,2 6 0 0,-2 0-192 0,1 1 128 0,1 2-128 0,-2 1 0 16,3-1 0-16,3 0 0 15,1 0 0-15,4-1 0 0,2 0 0 0,2-1 0 0,1 0-160 16,3-4 160 0,3 1-1568-16,1-5-224 0,2 0-64 0,-1-2-10624 0</inkml:trace>
  <inkml:trace contextRef="#ctx0" brushRef="#br0" timeOffset="28705.63">26621 12301 29311 0,'0'0'1296'0,"0"0"272"0,-5 6-1248 0,1 7-320 0,0 3 0 0,1 2 0 16,-2 0 0-16,-1 6-256 0,1 2 64 0,0 4 0 16,0 4 192-16,0 2 0 0,0 1 0 0,1 2 0 0,0 3 0 0,2 0 0 15,-1 1 0-15,2-1 0 0,1-4-192 0,1-3 48 16,-1-6 16-16,3-1 0 15,1-3-2112-15,-2-2-400 0</inkml:trace>
  <inkml:trace contextRef="#ctx0" brushRef="#br0" timeOffset="29123.62">26444 12662 29823 0,'0'0'1328'0,"11"-8"272"0,3-1-1280 0,3-3-320 0,2-2 0 0,6 1 0 32,1-2-384-32,6-2-128 0,0-2-16 0,0-3-16 0,-1-4 544 0,0 2 0 0,-3-3 0 0,-3 1 0 15,-3-4 0-15,0 2 0 0,-2-3 0 0,-2-2 0 16,-2-1 128-16,-1 0-128 0,-1-1 0 0,-2 6 144 16,-2-1-16-16,-1 7 0 0,0 4 0 0,-4 5 0 15,-1 1 192-15,-4 13 16 0,0 0 16 0,0 0 0 16,0 0-48-16,-2 15-16 0,-3 3 0 0,-1 6 0 15,-3 4-288-15,2 5 0 0,-2 5 0 0,-2 3 0 16,1 4 0-16,0-3 0 0,0 1 0 0,1 1 0 16,0-3 128-16,3-2-128 0,-2-3 0 0,1-4 0 15,3-3 256-15,1-6 0 0,1-4 0 0,0-4 0 16,2-6 0-16,0-9-16 0,0 0 0 0,0 0 0 16,11-3 144-16,3-4 16 0,0-10 16 0,1 1 0 0,0-3-96 15,3 2 0-15,2 2-16 0,-1 1 0 0,-4 3-304 0,1-1 0 16,0 7 0-16,-1 1 0 0,2 4 0 0,-2 4 0 15,-2 0 0-15,1 3 0 0,-3 2 0 0,0 4 0 16,-3 0 0-16,0 1-144 0,-3 0-80 0,-1 0-16 16,-3-2 0-16,1 1 0 15,-2-13-2448-15,-4 12-480 0</inkml:trace>
  <inkml:trace contextRef="#ctx0" brushRef="#br0" timeOffset="29407.88">27461 12216 25791 0,'-14'3'2304'0,"-1"8"-1856"0,4-1-448 0,-2 4 0 15,2 4 2160-15,0 1 336 0,0 0 64 0,1 1 0 16,0-1-2096-16,2-1-464 0,2-2 0 0,3 0 0 16,1-1 0-16,2-2 0 0,3-4 0 0,4-1 0 15,-1-2 0-15,3-5-128 0,4-4 128 0,-1-4 0 16,4-4 0-16,1-5 0 0,2-2 0 0,-1 0 0 15,-4-3 0-15,0 0 0 0,-1 0 0 0,-3 0 144 16,-4-1-144-16,-3 3 160 0,-2-1-160 0,-2 3 160 16,-4 0 0-16,0 3 0 0,0 7 0 0,-2 0 0 15,7 7-160-15,-12-1 0 0,-5 2-160 0,2 7 160 16,5 1-1936 0,-2 2-304-16,1-3-48 0,1 3-16 0</inkml:trace>
  <inkml:trace contextRef="#ctx0" brushRef="#br0" timeOffset="29788.4">27969 11977 32943 0,'0'0'1456'0,"-8"-3"304"0,-2 4-1408 0,0 4-352 16,-1 1 0-16,0 1 0 0,0 3-160 0,-2 3-96 15,0 0-32-15,-1 2 0 0,-2 2 288 0,-1 2 0 16,-1 1 0-16,2 3 0 0,-1-2 0 0,3-1-128 15,0 0 128-15,3-2 0 0,2-2 0 0,4-2 0 16,2-2 0-16,3-2 0 0,0-10 0 0,8 6 128 0,3-5-128 0,1-3 144 16,3-3 176-16,-1-4 48 0,4-1 0 0,1-6 0 15,3 0-48-15,-2-4-16 0,-1-3 0 16,0-4 0-16,-1 0-128 0,0-1-32 0,-1 3 0 0,0-7 0 16,-1-1 96-16,0-1 16 0,-5-2 0 0,-1-1 0 15,0-2 144-15,-1-7 48 0,-4-2 0 0,-1 0 0 16,0 6-256-16,-4 6-32 0,0 6-16 0,0 7 0 15,-4 7 16-15,0 6 0 0,4 10 0 0,0 0 0 16,-10 7-160-16,1 7 160 0,0 11-160 0,-1 6 160 16,-1 7-160-16,1 4 0 0,1 0-192 0,1 5 192 15,1 1-160-15,4-1 160 0,2 1 0 0,1-5-144 16,0 2 144-16,4-4-192 0,3-2 192 0,6-6-192 16,-2-2-1520-16,6-6-304 0,2-1-64 15,3-6-12768-15</inkml:trace>
  <inkml:trace contextRef="#ctx0" brushRef="#br0" timeOffset="30144.58">29641 11210 20271 0,'0'-25'896'0,"0"8"192"0,0 1-880 0,0-3-208 0,-1-3 0 0,1 3 0 15,-1 0 1056-15,-2 1 160 0,-2 0 48 0,0 3 0 16,0 4-48-16,-3 4-16 0,8 7 0 0,-12-4 0 16,-2 2-400-16,0 4-80 0,-2 4-16 0,2 8 0 15,-1 5-304-15,-1 2-64 0,-1 6-16 0,-1 1 0 16,-1 4-112-16,2 6-16 0,-1 6-16 0,1 2 0 15,1 4 16-15,2 3 0 0,1 0 0 0,5 1 0 16,2-5-192-16,2-3 128 0,2-3-128 0,3-3 128 16,0-3-128-16,6-4 0 0,-1-5 0 0,2 0 0 15,0 1-208-15,-1-6-80 0,2-6-16 0,-3-3 0 16,-1-3-1936 0,-5-11-400-16</inkml:trace>
  <inkml:trace contextRef="#ctx0" brushRef="#br0" timeOffset="30607.71">29053 11600 22111 0,'0'0'976'0,"0"0"208"0,0 0-944 0,0 0-240 16,6-7 0-16,7 3 0 0,1 1 1152 0,4-3 176 15,6 0 32-15,4-4 16 0,6 3-848 0,4 0-160 16,5-5-48-16,1-4 0 0,-1-3 32 0,-2 0 0 16,1-1 0-16,-2-1 0 0,1-3 32 0,-3 1 0 15,-5 1 0-15,0 2 0 0,-2-2 0 0,-3 4 0 16,0 3 0-16,-4 4 0 0,-3 1-80 0,-5 3-16 15,-4 3 0-15,-12 4 0 0,0 0-144 0,0 0-16 16,4 11-128-16,-5 3 192 0,-4 2-192 0,-3 3 128 16,-3 0-128-16,-1 2 0 0,2 1 0 0,0-1 0 0,0-2 0 0,0-1 0 15,3-2 0-15,2-3 128 0,1-2-128 0,4 1 0 16,0-12 0-16,3 9 0 0,-3-9 0 0,6 10 0 16,-6-10 0-16,12 2 0 0,0 1 144 0,2-4-144 15,0-1 304-15,4 0-32 0,0-5 0 0,1 0 0 16,0-3-96-16,0 1-32 0,-6-4 0 0,2 2 0 15,-1-3 48-15,-1-2 0 0,-2 2 0 0,-1 4 0 16,-3-2 80-16,-2-2 32 0,-1 0 0 0,-3 3 0 16,-2-3-16-16,-3 3 0 0,-1 1 0 0,-2-2 0 15,0 6-48-15,-2-2-16 0,-3 3 0 0,1 3 0 16,-2-1-224-16,1 2 0 0,-1 2 0 0,-1 2 0 16,-1-1 0-16,2 2 0 0,1 1 0 0,2-1 0 15,1-1-128-15,9-3 128 0,-7 0 0 0,7 0 0 0,0 0-224 0,0 0 64 16,0 0 16-16,0 0 0 15,0 0-224-15,0 0-32 0,6-7-16 0,2-2 0 16,2 3-320-16,-1-2-64 0,0 2-16 0,0 1 0 16,-1-3-1872-16,0 2-384 0,1-2-80 0</inkml:trace>
  <inkml:trace contextRef="#ctx0" brushRef="#br0" timeOffset="31006.07">30259 10979 25743 0,'0'0'1136'0,"0"0"240"0,0 0-1104 0,5 13-272 0,-2-2 0 0,1 6 0 16,-1 2 768-16,2 2 112 0,2 2 16 0,-2 1 0 15,0-2 80-15,-2 2 32 0,0 1 0 0,1 0 0 16,0 1-304-16,-1-3-64 0,-6-1-16 0,2-2 0 16,-1-1-96-16,1-4-16 0,0-2 0 0,0-5 0 15,1-8 64-15,0 0 16 0,0 0 0 0,0 0 0 16,0 0-16-16,0 0 0 0,5-12 0 0,0-4 0 16,0-6 0-16,2-3 0 0,4-1 0 0,0-3 0 15,1-1-320-15,0-1-80 0,2-3-16 0,0 2 0 16,4 2-160-16,0 3 0 0,2-5 0 0,2 4 0 0,-1 1 0 15,2 3 0-15,1 3 0 0,3 3 0 0,-1 4 0 0,-1 1 0 16,3 2-128-16,1 6 128 0,2 5-192 0,-1 1 16 16,1 1 16-16,-1 7 0 15,1-1-1632-15,-2 5-320 0,-2-2-64 0,-6 6-14624 16</inkml:trace>
  <inkml:trace contextRef="#ctx0" brushRef="#br0" timeOffset="31543.68">26369 13536 19343 0,'-3'-11'1728'0,"-1"2"-1392"16,-1-2-336-16,0-2 0 0,-2 4 1120 0,1-1 160 16,1 2 16-16,-1 0 16 0,-3 2 160 0,0 4 16 15,9 2 16-15,-10 0 0 0,-2 2-480 0,1 6-112 16,-3 3-16-16,1 6 0 0,2-1-320 0,-1 3-80 15,1 5-16-15,2 6 0 0,2-5-224 0,2 6-32 16,-2 2-16-16,3-2 0 0,4 0-80 0,0 2-128 16,1 0 176-16,3 0-176 0,2 1 0 0,2-4 0 15,1-2 0-15,4 0 0 0,-1-4 0 0,1-5 0 16,0-1 0-16,-1-2 0 16,-1-2-352-16,-1-5-128 0,-10-9-32 0,10 9 0 15,-4-1-2240-15,-6-8-448 0,0 0-80 0</inkml:trace>
  <inkml:trace contextRef="#ctx0" brushRef="#br0" timeOffset="31710.9">25991 13984 18431 0,'0'0'1632'0,"0"0"-1312"0,9-5-320 0,5 1 0 16,5 1 2048-16,4-1 352 0,6-3 64 0,1-1 16 16,2 1-2016-16,4-5-464 0,-1-2 0 0,0-1 0 15,-2 0 128-15,2 1 0 0,3-2 0 0,-3 0 0 16,-5-2-128-16,1 0 0 0,0-1 128 0,-1 1-128 31,-2 1-368-31,-4 0-144 0,-4-1-16 0,-3 2-11312 0</inkml:trace>
  <inkml:trace contextRef="#ctx0" brushRef="#br0" timeOffset="31886.03">26761 13526 27647 0,'-5'12'2448'0,"0"-1"-1952"15,1 4-496-15,0 4 0 0,2 4 1008 0,-1 1 96 16,-1-1 32-16,2 3 0 0,0-3-960 0,2-1-176 16,0 0 0-16,2 1 0 0,-2-2-208 0,1-1 80 15,3-4 128-15,-3 1-208 16,2-3-2672-16,-3-14-544 0</inkml:trace>
  <inkml:trace contextRef="#ctx0" brushRef="#br0" timeOffset="32219.8">26997 13400 28559 0,'-10'13'2544'0,"4"-7"-2032"0,2 6-512 0,3-2 0 31,1 4-352-31,-1 0-160 0,-1 2-48 0,1-2 0 0,1-2 240 0,-1-1 32 0,1 2 16 0,-2-3 0 16,2 3 272-16,-2-4 0 0,2-9 0 0,0 0 0 15,-4 9 0-15,4-9 0 0,0 0 0 0,0 0 0 16,0 0 128-16,-4-13-128 0,3-2 0 0,4-2 144 16,0-2-144-16,4 0 160 0,2 0-160 0,1 1 160 15,2 0-160-15,2 2 0 0,0 1 0 0,2 3 0 0,-1 1 0 0,-1 6 0 16,1 0 0-16,-2 2 0 0,0 3 0 0,-2 6 128 16,2 1-128-16,-3 4 0 0,-1-1 0 0,-2 4 0 15,1 3 0-15,-2 2 0 0,-2 3 0 0,0 0 0 16,-3 0 0-16,1-3 0 0,-2 1 0 0,-2 0 0 15,1-4 0-15,4-1 0 16,-1-5-1296-16,2-1-192 0,-4-9-48 0</inkml:trace>
  <inkml:trace contextRef="#ctx0" brushRef="#br0" timeOffset="32609.23">27633 13113 26255 0,'0'0'1152'0,"-10"-1"256"0,-2-4-1120 0,3 3-288 0,2 4 0 0,-5 1 0 15,1 1 0-15,0 5 0 0,-2 1 0 0,0 4 0 16,-2 4 128-16,2 0 32 0,0 4 0 0,-1 3 0 16,-1 0 0-16,0 2 0 0,-3 0 0 0,7 2 0 15,-1-5-16-15,2-1 0 0,1-4 0 0,4-4 0 16,1-1 16-16,2-6 0 0,2-8 0 0,0 0 0 15,0 0-160-15,14-1 192 0,-2-6-192 0,5-4 192 16,3-6-192-16,1-3 160 0,-2-3-160 0,1-4 160 16,4-1 0-16,-1-3 0 0,0-1 0 0,0-2 0 0,-7-2 96 0,5 0 32 15,-7 1 0-15,-2-3 0 0,0-4 0 16,-2 1 0-16,-4-3 0 0,-1 3 0 0,-1-1-144 0,-1 6-16 16,-1 7-128-16,-2 6 192 0,3 5-192 0,-3 6 0 15,0 12 0-15,0 0 0 0,0 0 0 0,0 0 0 16,-4 15 0-16,2 5 0 0,-1 6-144 0,0 6 144 15,0 2-208-15,0 3 80 16,3 0-272-16,3 1-48 0,2 0-16 0,1-3-8624 16,3-3-1728-16</inkml:trace>
  <inkml:trace contextRef="#ctx0" brushRef="#br0" timeOffset="32816.08">28294 12826 29823 0,'0'0'1328'0,"-5"7"272"0,1 5-1280 0,0 3-320 0,2 0 0 0,-1 2 0 32,-1-1-336-32,2 2-128 0,-2 0-32 0,0 0 0 0,2-2 496 0,-3 5 0 0,2-2 0 0,-1 0 0 15,2-3 0-15,-2-2 0 0,-1-1 0 0,3 1 0 31,2-3-528-31,0-11-64 0,0 0-16 0</inkml:trace>
  <inkml:trace contextRef="#ctx0" brushRef="#br0" timeOffset="33226.79">28650 12799 10127 0,'0'0'896'0,"0"0"-704"16,0 0-192-16,0 0 0 0,2 14 1856 0,1 1 320 15,-2 1 80-15,-1 0 16 0,-1 1-1104 0,-2-1-208 16,1 2-64-16,-4 0 0 0,0 1 144 0,0 0 32 16,-2 0 0-16,2-1 0 0,0-2-224 0,-1-2-32 15,0-4-16-15,2 2 0 0,5-12-144 0,-3 7-16 0,3-7-16 0,0 0 0 16,0 0-16-16,0 0 0 0,0 0 0 15,0 0 0-15,8-11-224 0,2-4-64 0,1-2 0 0,2-3 0 16,-1-6-128-16,0 4-16 0,2 3-16 0,1-4 0 16,-2-3-32-16,2 5-128 0,2 2 192 0,-1-2-64 15,0 2 32-15,-1 3 0 0,-2 2 0 0,-1 6 0 16,1 3-160-16,-1 2 0 0,-2 3 144 0,0 3-144 16,-10-3 0-16,10 11 0 0,-2 3 0 0,-4 4 0 15,-2 1 0-15,1 2 0 0,-3-2-176 0,0 1 176 16,-2-1-304-16,1 3 48 0,0-2 0 0,2-2 0 15,2-4-384 1,0 1-80-16,2-1-16 0,-1-5 0 0,-4-9-1760 0,12 4-368 0,-2-4-64 0</inkml:trace>
  <inkml:trace contextRef="#ctx0" brushRef="#br0" timeOffset="33584.31">29330 12611 12895 0,'-10'-4'1152'0,"-2"-2"-928"15,1 2-224-15,-1 1 0 0,-4 2 2560 0,1 1 448 16,-2 4 112-16,2 4 16 0,-3-1-1536 0,-2 5-320 16,-1-1-48-16,1 3-16 0,1 3-720 0,2 0-160 15,2 0-16-15,3 2-16 0,-1-1-112 0,1 0 0 16,3-1-16-16,3-3 0 0,2-3 272 0,4-11 48 16,4 11 16-16,-4-11 0 0,0 0-112 0,14 1-16 15,-1-1 0-15,0-2 0 0,2-7-128 0,3 0-16 0,-1-4-16 0,4-1 0 16,-2-2 32-16,0 0 0 15,0 1 0-15,0 1 0 0,-1 4 64 0,-2 2 0 0,0 6 16 0,-4 1 0 16,-12 1-16-16,10 6-16 0,-2 8 0 0,-5 4 0 16,-1 2 64-16,-4 11 16 0,0 4 0 0,-1 2 0 15,-1 1-64-15,-5 2-16 0,-1 5 0 0,-1-4 0 16,0-3-112-16,-2 0 0 0,-1-1-16 0,0 0 0 16,0-1-176-16,-1-2 128 0,-1-2-128 0,-1-1 128 15,2-5-128-15,0-5 160 0,-1-3-160 0,5-4 160 16,1-2-432-16,1-9-96 0,-1-3-16 0,1-2 0 31,2-9-2832-31,1-2-576 0</inkml:trace>
  <inkml:trace contextRef="#ctx0" brushRef="#br0" timeOffset="34041.37">30230 12217 8287 0,'0'0'368'0,"-9"-9"80"0,1 1-448 0,3-1 0 0,0 2 0 0,5 7 0 16,5-8 3824-16,2-2 672 0,-1 0 144 0,5 1 32 15,5-1-2736-15,1 0-528 0,3-4-128 0,4 1 0 16,4 0-496-16,2 1-80 0,1-2-32 0,-1 1 0 15,1-2-192-15,-1-2-32 0,-3 2-16 0,0 0 0 16,1 3-240-16,-3 1-64 0,-3-2 0 0,-1 0 0 16,0 6-128-16,-4-2 0 0,-1 1 0 0,-5 4 128 15,0-1-128-15,-11 5 0 0,0 0 0 0,0 0 0 16,0 0-640 0,0 0 0-16,0 0 0 0,0 0 0 0,0 0-512 0,0 0-128 0,0 0 0 0,0 0-7360 15,-7 2-1456-15</inkml:trace>
  <inkml:trace contextRef="#ctx0" brushRef="#br0" timeOffset="34258.65">30539 12035 11055 0,'0'0'976'0,"0"0"-784"15,0 0-192-15,4 7 0 0,-4-7 1840 0,5 10 320 16,-2-4 64-16,3 4 16 0,0-2-496 0,-2 3-80 16,1-1-32-16,0 3 0 0,1 2-304 0,-1 1-64 15,0-1-16-15,1 5 0 0,-1 1-208 0,1 1-32 16,-2 4-16-16,0 3 0 0,-1 3-352 0,-1 1-64 15,-2 0 0-15,0 3-16 0,1-2-304 0,-2 0-64 0,-2-1-16 0,2 2 0 16,0 1-176-16,-1-1 0 0,0-2 0 0,0-1 0 31,1-6-576-31,0 2-32 0,1-2-16 0,0-1 0 16,-1-3-2528-16,-1-3-512 0</inkml:trace>
  <inkml:trace contextRef="#ctx0" brushRef="#br0" timeOffset="34475.97">30343 12855 4607 0,'0'0'400'0,"0"0"-400"0,-9 5 0 0,9-5 0 16,0 0 5792-16,10 4 1072 0,-10-4 224 0,17 1 32 16,2-3-5568-16,1-2-1104 0,4-5-240 0,2 0-32 0,0-2 272 0,1-3 48 15,0-3 16-15,3 3 0 0,3-1-160 0,-1 0-32 16,0-3 0-16,-3 4 0 0,3-3-192 0,-4 5-128 15,-1-1 160-15,-3 0-160 0,-4 4 0 0,-1-2-288 16,-2 1 32-16,-2 3-9728 16,-1 3-1936-16</inkml:trace>
  <inkml:trace contextRef="#ctx0" brushRef="#br0" timeOffset="34889.46">30954 12259 26719 0,'-11'-10'2368'0,"1"1"-1888"0,-3 1-480 0,-2-1 0 16,2 2 256-16,-3-2-64 0,-2 2 0 0,0 1 0 15,-1-2 192-15,0 3 16 0,-3 3 16 0,-1 1 0 16,-1 2 192-16,-2 1 32 0,-1 6 16 0,-1 3 0 15,0 5-16-15,-1 3-16 0,-1 2 0 0,-1 9 0 16,-1-1-112-16,1 1-32 0,3-2 0 0,3-2 0 16,1 3-160-16,5-4-16 0,5 2-16 0,6-4 0 15,6-4-48-15,4-1-16 0,3-2 0 0,8-6 0 16,7-1-32-16,4-4 0 0,2-5 0 0,4-3 0 16,5-4 112-16,4-5 16 0,3-4 0 0,3-1 0 15,-2-4 64-15,1-3 32 0,1-3 0 0,-3 2 0 0,-4-4-16 0,-4-1 0 16,-3 2 0-16,-7-5 0 0,-5 0 32 0,-5 2 0 15,-5 3 0-15,-7 0 0 0,-4 4-112 0,-6 2 0 16,-5 3-16-16,-2 4 0 0,-6 3-304 0,-6 6 0 16,-5-1 0-16,-3 6 0 15,-2 5-464-15,1 1-160 0,3 3-16 0,1 3-16 16,2-2-2192-16,6 1-432 0,4 2-96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2:58.22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5011 19815 30399 0,'0'-2'2704'0,"1"-5"-2160"0,3 2-544 0,-3 3 0 16,-1 1 128-16,1-2-128 0,-1 3 0 0,0 0 0 15,0 0 160-15,0 0-32 0,0 0 0 0,-16-1 0 16,-2-1 64-16,-1 1 0 0,-4-1 0 0,2 2 0 16,-4-2 16-16,-1 4 16 0,-2 0 0 0,-3 1 0 15,-2-1-80-15,-8-2-16 0,-11-1 0 0,-4-3 0 16,-3 0-128-16,-6 2 0 0,-3 1 144 0,-5-1-144 15,-5 5 272-15,-3-3-16 0,-8-1 0 0,-1-2 0 16,-1 1 304-16,4-1 48 0,-2 2 16 0,-3-4 0 16,-2-3-112-16,4 2 0 0,3-3-16 0,4 2 0 15,-4 0-176-15,4-1-48 0,0-5 0 0,3 1 0 0,3 2-64 16,4-1-16-16,1 2 0 0,-1-3 0 0,-4-3-192 0,0 2 144 16,-1-2-144-16,3-3 128 0,4 1-128 0,1-1 0 15,-1-1 0-15,-1-1 128 0,-2 0-128 0,3-2 0 16,1 0 0-16,4 2 128 0,3-1-128 0,6-5 160 15,4 3-160-15,1-2 160 0,-2-7 112 0,6-1 32 16,5-3 0-16,5-2 0 0,5-4 32 0,5 0 16 16,1-1 0-16,5-6 0 0,3 3-96 0,3-1-32 15,3-4 0-15,3-1 0 0,1 4-224 0,1-3 0 16,2 0 0-16,3-1 0 0,3 0 0 0,3-2 0 16,-2 1 0-16,6-1 0 0,1 0 0 0,6 0 0 15,4 2 0-15,6-1 0 0,3 1 0 0,7-2 0 0,3 0 0 16,5-1 0-16,3 0 0 0,3 0 0 0,3-3 0 0,2 4 0 15,2-1 0-15,5 0 0 0,3 2 0 0,3-2 0 16,5-3 0-16,3 2 0 0,-1 1 0 16,3 3 0-16,3 0 0 0,5 2 0 0,3 2 0 0,1 2 144 15,-3 4-144-15,3-2 0 0,1 2-160 0,7 0 160 16,4 3 0-16,-1-1 0 0,1 3-128 0,2 2 128 16,5 2 0-16,1 2 0 0,0 2 0 0,4-1 160 15,1 4-160-15,4-3 0 0,1 1 0 0,3 2-176 16,-1 2 176-16,2 0 0 0,7 1 0 0,-3 2 0 15,2-6 0-15,4 4 0 0,7 3 0 0,-2-3 0 16,-1-3 0-16,1 4 0 0,7 0 0 0,1-1 0 16,0 3 0-16,2-1 0 0,2 0 128 0,1 2-128 15,1 2 0-15,2-1 0 0,-1 1 0 0,6-1-128 16,3 1 128-16,5 1 0 0,-1-1 0 0,3 1 0 0,-1-2 0 16,6 1 0-16,3 1 0 0,2 1 0 0,2-2 0 0,1 1 0 15,-1-2 0-15,3 1 128 0,0 0-128 0,2 1 0 16,-2 1 0-16,2 1 0 0,1 1 0 0,1-1 0 15,1 2 0-15,4-1 0 0,2 1 0 0,-2-2 0 16,-8 2 0-16,5 2 128 0,-3-3-128 0,3 1 0 16,0 2 0-16,0-1 0 0,-6 3 0 0,0-4 0 15,-2-1 0-15,1 0 0 0,-4-1 0 0,0 1 0 16,0 6 0-16,-3-3 128 0,-3-6-128 0,-3 2 0 16,2 3 0-16,2-2 0 0,0 1 128 0,-4 0-128 15,-2-3 128-15,0 0-128 0,4 2 176 0,-1 1-48 16,-1 0 0-16,-1-1 0 0,0-1-128 0,3 1 0 15,2-1 0-15,-1 0 0 0,-3 0 0 0,-1 2 0 0,3-2 0 16,0 1 0-16,-2-2 0 0,-4 2 0 0,-4-1 0 0,2 1 0 16,3 4 0-16,-4-1 0 0,-4 3 0 0,-1-4 0 15,1 0 128-15,-1 2-128 0,2 3 0 0,-7-2 128 16,-2-1-128-16,1 0 160 0,4 4-160 0,-1 0 160 16,0 1-32-16,-3-1 0 0,-1-2 0 0,1 2 0 15,3 10-128-15,1-7 160 0,-5-7-160 0,2 7 160 16,4 3-160-16,-3 2 0 0,-5-2 0 0,4 3 0 15,1-2 0-15,1 2 128 0,5 3-128 0,-4-4 0 16,-7-1 0-16,4 1 0 0,1 1 0 0,-4-2 0 16,-4 0 0-16,1 1 0 0,4-1 128 0,-4 2-128 15,-6-2 0-15,1 1 0 0,2 0 0 0,-1 2 0 16,-5 0 0-16,3-3 192 0,-1 2-192 0,-1-3 192 16,1 3-192-16,1-1 0 0,-3-2 0 0,4 3 0 0,0 0-128 15,-4-2 128-15,-3 3 0 0,3 2 0 0,4-4 0 16,-3 1 0-16,-6 1 0 0,2 2 0 0,2-5 0 0,-2 3 0 15,-2 5 0-15,0-3 0 0,3 2 0 0,-3-2 0 16,-2 6 0-16,-2-4 0 0,2 4 0 0,-2-1 0 16,-1 0 0-16,1 1 0 0,1 1 0 0,-3 1 0 15,-3-1 0-15,-1 2 0 0,0 2 0 0,-1 0 0 16,0 2 0-16,0 3 0 0,-6-3 0 0,5 1 0 16,-1 2 0-16,0 2 0 0,-3-2 0 0,5 2 0 15,0 3 0-15,-3 3 0 0,-2-2 0 0,1 2 0 16,4-1 0-16,-3-1 0 0,-5 3 0 0,-1 0 0 15,0 0 0-15,-2-2 0 0,0 3 0 0,-4-1 0 16,-3-3 0-16,-1 0 0 0,-3 4 0 0,-2 1 0 0,-3-1 0 0,-4 0 0 16,-2 2 0-16,-2 0 0 0,-1-2 0 0,-2 2 0 15,-5 3 0-15,-5-1 0 0,-3 0 0 0,0 0 0 16,-5 1 0-16,-2-1 0 0,-2 2 0 0,-1 1 0 16,-4 0 0-16,-4 1 0 0,-1 1-144 0,-3 1 144 15,-3-2 0-15,-20-17 0 0,5 7 0 0,3 4 0 16,0 1 0-16,-2 1-128 0,1 1 128 0,0 0 0 15,-2 0 0-15,24 36-128 0,-12-9 128 0,-9-2 0 16,-5-3 0-16,-5 0 0 0,-7-2 0 0,-2-5 0 16,-2-7 0-16,-3 0 0 0,-3-5 0 0,-4 6 0 15,-3 0 0-15,-1 6-128 0,-2 4 128 0,-3 0-208 16,-3-1 208-16,-1-2 0 0,1-3 0 0,-4-4 0 16,-2-2 0-16,0 6 0 0,-3 3-128 0,0 4 128 0,0 8 0 0,-2-2 0 15,1-1 0-15,-2-6 0 0,0-3 0 0,-4-1 0 16,-1 1 0-16,12-20 0 0,-5 5 0 0,-3 7 0 15,-2 0 0-15,-2 3 0 0,-1 2 0 0,-5-1 0 16,-3-2 0-16,-35 41 0 0,6-16 0 0,4-9 0 16,4-1 0-16,-3-6-144 0,-2-5 144 0,-2-1 0 15,1-3 0-15,-7 0 0 0,-4-6 0 0,1-1 0 16,-5 1 0-16,-1-4 0 0,-2 3 0 0,-7-1 0 16,-3 2 0-16,-6-3 0 0,-2-4 0 0,-2 2 0 15,-2 1 0-15,-5-4 0 0,-3-6 0 0,-5-1 0 16,0 4 0-16,-3-6 0 0,-6-3 0 0,-1-1 0 15,0 0 0-15,-3-1 0 0,-8-4 0 0,-1 2 0 16,2 1 0-16,-5 0 0 0,-4-1 0 0,0 0 0 0,2-3 160 0,-5 0-160 16,-4-1 0-16,-2 0 0 0,-2-1 0 0,-1 0 0 15,2-4 0-15,-6 3 0 0,-7-5 0 0,-1 2 0 16,0-3 0-16,-2 0 0 0,0 0-160 0,-8-3 160 16,-4 2-160-16,0-1 160 15,0 0-192-15,-1-3 192 0,0-1-128 0,-4 2 128 0,-4-4 0 0,-2 0 0 16,-3-3 0-16,0 1 0 0,0 1 0 0,1 0 0 15,1-4 0-15,0 1 0 0,-5-1 0 0,-2-1 0 16,-2 1 0-16,5-2 0 0,-2 2 0 0,-1-3 0 16,-1 2 192-16,-3-2-48 0,-4 3-16 0,0-2 0 15,0 2-128-15,2-1 0 0,0-2 0 0,-1 2 0 16,1 0 128-16,0 1-128 0,1-3 128 0,3 1-128 16,-2-2 0-16,1 0 0 0,-1 1 128 0,3 0-128 0,-2 3 0 15,2-4 128-15,1 4-128 0,6-2 128 0,4 0-128 0,0-1 0 16,-1 0 0-16,-1 1 0 0,1 4 0 0,1 2 0 15,4-5 0-15,0 1 0 0,-1-3 0 0,-1 2 0 16,0 3 0-16,-5 0 0 0,2 2 0 0,0 1 0 16,5-2 0-16,-4 1 0 0,-5-3 0 0,-3 2 0 15,2 0 0-15,-1 3 0 0,1 2 0 0,4-2 0 16,2-1 0-16,-1-2 0 0,-4-1 0 0,2 2 0 16,2 1 0-16,3 0 0 0,4 2 0 0,-1 0 0 15,2-2 128-15,0-1-128 0,1 2 0 0,3-2 0 16,3 3 0-16,4-1 0 0,1-4 0 0,0 3 0 15,-1-2 0-15,4 1 0 0,2-2 0 0,1 0 0 0,-3 1 0 16,2-2 0-16,2 2 0 0,4 0 0 0,5 2 0 0,-2-3 0 16,-3-4 0-16,2 5 0 0,4-1 0 0,3-2 0 15,2 1 0-15,1-1 0 0,-1-4 0 0,7 2 0 16,6 1 128-16,-1-1-128 0,-2 0 128 0,4-1-128 16,7 1 0-16,0-3 0 0,-2 3 0 0,5-2 0 15,4 2 144-15,-1-2-144 0,-3-1 160 0,5 3-160 16,2-2 192-16,0 4-48 0,-1-1-16 0,3 1 0 15,-1 2-128-15,2-1 192 0,2 1-192 0,1 0 192 16,-2-3-64-16,6 3 0 0,4 1 0 0,-1 0 0 16,-1-1 16-16,3 0 0 0,2 3 0 0,4-2 0 15,6-1-144-15,-1 1 192 0,-7-1-192 0,4 1 192 16,4-1-192-16,2 4 0 0,4 1 144 0,-1 0-144 16,-1 0 0-16,3 0 0 0,7 1 0 0,6 0 0 15,7-1 0-15,9-1-128 0,4 0 0 0,9-2 0 16,8-2-1456-16,9-3-272 0,7-1-64 0</inkml:trace>
  <inkml:trace contextRef="#ctx0" brushRef="#br0" timeOffset="6460.29">1884 8292 11967 0,'0'0'1072'0,"0"0"-864"0,0 0-208 0,0 0 0 16,0 0 944-16,0 0 144 0,-8-1 16 0,8 1 16 16,-9 0-80-16,9 0-16 0,0 0 0 0,0 0 0 15,-7-2 48-15,7 2 0 0,0 0 0 0,0 0 0 16,-8-1-112-16,8 1-32 0,-6-3 0 0,6 3 0 15,0 0-128-15,0 0-32 0,0 0 0 0,0 0 0 0,0 0-112 0,0 0-16 16,0 0-16-16,10-5 0 0,1 0-48 0,7 3-16 16,4-1 0-16,6 1 0 0,7-1-48 15,5 1-16-15,3-3 0 0,6-1 0 0,5 0-128 16,0-2-32-16,4 2 0 0,3 4 0 0,5-2-64 0,-1-1-16 16,-2 1 0-16,-2 0 0 0,-1 3 16 0,0-2 0 15,1 1 0-15,-17-2 0 0,7 1 112 0,2 1 32 16,1 1 0-16,-1-1 0 0,-2 1-224 0,-1 0-32 15,-3-1-16-15,-3 1 0 0,-4 0 64 0,-2-2 16 16,-4 2 0-16,-1 0 0 0,-1 1-16 0,-4-1 0 16,-3-1 0-16,1 1 0 0,-5 0-16 0,-2 1-16 15,-3 0 0-15,-2 0 0 0,-2 0-16 0,-2 0 0 16,-10 0 0-16,6 1 0 0,-6-1-16 0,0 0 0 16,0 0 0-16,0 0 0 0,0 0 0 0,0 0 0 15,-7 3 0-15,-4-1 0 0,-1-1-16 0,-2 3-128 16,-2-1 192-16,-3-1-64 0,-3-2-128 0,0 2 160 15,-3-1-160-15,-3 1 160 0,-2 0-160 0,-3-1 192 16,-3 3-192-16,-2-3 192 0,-4 0-192 0,-4-1 0 16,-1 0 144-16,-22 0-144 0,5 0 0 0,4-1 144 15,5 0-144-15,-1 1 0 0,3 0 128 0,-1-3-128 0,-1 1 0 16,-1 0 0-16,0 0 0 0,0 1 0 0,0-1 0 0,2 2 0 16,2-2 128-16,5 0-128 0,3 1 0 15,2 0 0-15,1-3 0 0,4 2 0 0,3-1 0 0,5 2 0 16,3-1 0-16,3 1 0 0,4 0 0 0,3-2 0 15,3 2 0-15,4-1 0 0,9 2 0 0,0 0 0 16,0 0 0-16,0 0 0 0,0 0-128 0,8-7 128 16,5 5 0-16,4-2-144 0,6-1 144 0,9 3-128 15,4 2 128-15,7 0-128 0,6-1 128 0,7 1-128 0,5 0 128 16,4 0 0-16,6-1 0 0,2 1 0 0,-2 2 0 0,-19 4 0 16,4-4 0-16,4 1 0 0,1-2 0 0,0 1 256 15,0 0-64-15,0 0-16 0,-4 3-176 0,0-1 0 16,-5-3 0-16,-3 2 0 0,-5-2 0 0,-3 2 160 15,-4-2 16-15,-4 3 0 0,-3-2 48 0,-2 0 16 16,-6-1 0-16,-4 0 0 0,-4-1-48 0,-4 0-16 16,-4 0 0-16,-6 0 0 0,0 0 16 0,0 0 0 15,-6 2 0-15,-6 0 0 0,-3 1-48 0,-6-2 0 16,-4 0 0-16,-5 2 0 0,-7-1-16 0,-5-2-128 16,-4 0 192-16,-2-1-64 0,-5-3-128 0,-3 0 192 15,-3-1-192-15,-1 1 192 0,-2-2-192 0,-23-3 160 16,7-6-160-16,9 3 160 0,5 2-160 0,3-1 0 15,1 3 0-15,6-1 128 0,3 2-128 0,4-1 0 16,2 3 0-16,7 2 0 0,2 1 0 0,5 1 0 16,0-1 0-16,6 2 0 0,2 2 0 0,5 0 0 15,5-1 0-15,2 3 0 0,3 0 0 0,8-4 0 16,0 0-160-16,0 0 160 16,7 10-1648-16,5-1-224 0,7 0-48 0,6-4-18448 0</inkml:trace>
  <inkml:trace contextRef="#ctx0" brushRef="#br0" timeOffset="10474.42">5023 7963 5519 0,'0'0'240'0,"0"0"64"0,0 0-304 0,0 0 0 15,0 0 0-15,0 0 0 0,0 0 2384 0,0 0 432 16,0 0 64-16,0 0 32 0,0 0-1248 0,0 0-256 16,0 0-64-16,0 0 0 0,0 0-160 0,-5-2-32 15,-1-1-16-15,6 3 0 0,0 0-224 0,0 0-32 16,0 0-16-16,0 0 0 0,0 0-128 0,0 0-32 16,0 0 0-16,0 0 0 0,0 0-112 0,0 0-16 15,0 0-16-15,0 0 0 0,0 0-112 0,0 0-32 16,0 0 0-16,0 0 0 0,0 0-32 0,0 0 0 15,8 3 0-15,1-1 0 0,2-2-64 0,4 2-32 0,2 2 0 0,2-1 0 16,2-1-128-16,2-1-32 16,1 1 0-16,3-1 0 0,2 0-128 0,2 0 128 0,3-1-128 0,2 0 128 15,3 0-128-15,-1 3 192 0,4 0-192 16,2-1 192-16,1 1-192 0,2 0 192 0,2 0-192 0,0-2 192 16,3-1-32-16,0 0 0 0,-1 0 0 0,-1 2 0 15,-3-2 0-15,-1 1 0 0,-2-2 0 0,1 1 0 16,-1 0 64-16,-1 0 16 0,-3 0 0 0,-2 0 0 15,0 1-48-15,-2-1-16 0,-3 0 0 0,-3 0 0 0,-2 0 0 16,-2 1 0-16,-1 0 0 0,-3-1 0 0,-2 0-32 0,0-1 0 16,-4 0 0-16,-1 1 0 0,-1 1-16 15,-2 0-128-15,-1 1 192 0,-1-1-64 0,0-1-128 0,-2 1 128 16,-1 3-128-16,-7-4 128 0,0 0-128 0,8 0 0 16,-2 1 0-16,-6-1 128 0,0 0-128 0,0 0 128 15,0 0-128-15,0 0 128 0,0 0-128 0,0 0 192 16,0 0-192-16,0 0 192 0,0 0-48 0,0 0 0 15,0 0 0-15,-9 1 0 0,-2-1 0 0,-2 2 0 16,-2-1 0-16,-3 0 0 0,-2-2-144 0,-3 1 192 16,-3-1-192-16,-2 1 192 0,-2 1-192 0,-1 0 128 15,-4-1-128-15,-1 0 128 0,-2 0-128 0,-1-1 0 16,-3 1 144-16,0-1-144 0,-3-3 0 0,-2-1 0 16,2 2 0-16,-4 2 128 0,0 0-128 0,0 1 0 15,1 0 0-15,1-1 128 0,-1-1-128 0,1 0 0 16,0-3 0-16,3 2 0 0,3 2 0 0,1 1 0 15,3 1 0-15,3-1 0 0,2-1 0 0,3 1 0 16,4 2 0-16,0 0 128 0,2-2-128 0,3 2 0 16,1-2 0-16,3 1 0 0,2 2 0 0,1-2 0 0,1-1 0 0,2 2 0 15,3-2 0-15,2 1 0 0,5-1 0 0,0 0 0 16,0 0 0-16,0 0 0 0,0 0 0 0,0 0 0 16,0 0 0-16,8 5 0 0,4 1 0 0,3-3-128 15,3-1 128-15,7 2 0 0,3-1 0 0,4 2 0 16,1-1 0-16,5-2 0 0,3 3 0 0,6-2-128 0,1-2 128 15,4-1 0-15,1 4 0 0,2-3 0 0,3-1 0 0,0 3 0 16,2-2 0-16,-2-1 0 16,1 0 0-16,-2-1 0 0,-2-2 0 0,-1 1 0 0,0-1 0 0,-3 2 144 15,-3 2-144-15,-4-2 160 0,-3-1 0 0,-4 1 0 16,-4-1 0-16,-4 0 0 0,-5 0-32 0,-2 2-128 16,-4-1 192-16,-3-1-64 0,-2 2-128 0,-6 0 192 15,-7 0-192-15,0 0 192 0,0 0-64 0,0 0 0 16,0 0 0-16,-6 2 0 0,-3-2-128 0,-4 0 192 15,-2 0-192-15,-4 0 192 0,-4 0-192 0,-4 0 128 16,-3 0-128-16,-4 0 128 0,-3 0-128 0,-4-2 128 16,-1 0-128-16,-4-1 128 0,-2 2-128 0,-4 0 128 15,-3-1-128-15,-3 1 128 0,-4-1-128 0,-2-1 0 16,-1 2 0-16,-1-2 0 0,-1-1 0 0,1 3 0 16,0 1 128-16,2 0-128 0,2 0 0 0,2 0 0 15,4 0 0-15,1 0 0 0,3 1 0 0,5 3 0 16,5-1 0-16,5-2 0 0,7-1 0 0,6 0 0 15,6 1 0-15,5 1 0 0,7-2 0 0,6 0 0 16,0 0 0-16,10 2 0 0,8 1-144 0,7-1 144 0,7 1-192 16,6-1 192-16,5 0-160 0,7-1 160 0,7 0-128 0,4 0 128 15,4 1 0-15,4-1-128 0,2 0 128 16,1-1 0-16,2-1 0 0,-2-2 0 0,-2 1 0 0,-2 1 0 16,-5-2 0-16,-4-1 0 0,-3 2 144 0,-5-3-144 15,-4 2 288-15,-5-1-48 0,-6-3-16 0,-5 2 0 16,-4 2 16-16,-7 0 0 0,-5 0 0 0,-2 0 0 15,-5-1-48-15,-8 4-16 0,0 0 0 0,-7-2 0 16,-2 0 0-16,-7 4 0 0,-7 0 0 0,-5 1 0 0,-5-1-176 16,-7 3 0-16,-3-1 0 0,-4 4 0 0,-4 2 0 0,-1 3 0 15,-1-1 0-15,1 2 0 0,1 0-448 0,-3-3 48 16,1 3 0-16,2 1 0 16,2 0-1232-16,3 2-240 0,4-3-48 0,3-3-11424 15,0 0-2272-15</inkml:trace>
  <inkml:trace contextRef="#ctx0" brushRef="#br0" timeOffset="13947.04">15997 5982 6447 0,'-2'-7'576'0,"-2"-5"-576"15,0 0 0-15,0 1 0 0,-1-3 1920 0,-1 2 288 16,-1-180 48-16,1 361 16 0,0-181-1152 0,-2 2-224 16,-1-1-64-16,-1 1 0 0,-3-2 48 0,0-1 0 0,0 5 0 0,-1-3 0 15,-3 6-80-15,-2-4-16 0,-3 2 0 0,-1 2 0 16,-2-2-48-16,-3 4-16 0,-1 0 0 0,0 2 0 15,-2-3-192-15,-1 1-32 0,-2 1-16 0,2 4 0 16,0 2-48-16,-1 1-16 0,0 2 0 16,0 1 0-16,-1 3-160 0,0 1-48 0,-2 2 0 0,0 3 0 15,0-2-80-15,-3 2-128 0,0 2 176 0,0 2-176 16,-2 1 160-16,0 6-160 0,1 0 128 0,-1 5-128 16,0 4 128-16,-1 2-128 0,4 3 0 0,-2 0 128 15,-4 6-128-15,1 2 0 0,-1 1 0 0,-1 1 128 0,1 0-128 0,-1 1 0 16,1 2 0-16,2 0 128 0,2-1 752 0,2 1 144 15,1-2 16-15,-15 26 16 16,4-8-1568-16,6-3-320 0,1-6-64 0,12-16-16 0,1 1 736 0,0 4 176 16,0 5 0-16,3 0 0 0,2 2 0 0,2 0 0 15,4 1 0-15,3 2 0 0,2-3 816 0,5-2 144 16,3 2 48-16,1 23 0 16,6-7-1648-16,3-4-320 0,3-2-64 0,1-22 0 0,3 5 816 0,2 0 208 15,3-2 0-15,2 1 0 0,6 2 0 0,2-3 0 16,1 1 0-16,1-6-144 0,2 0 144 0,0-4 0 15,-4 0 0-15,2-3 0 0,2-4 0 0,0-2 0 16,-3-1 0-16,2-4 128 0,-1 1-128 0,2-3 0 16,0-3 128-16,1-4-128 0,2-1 128 0,2 0-128 15,1-6 128-15,1-1-128 0,-1-4 208 0,0-2-16 16,1-2-16-16,1-1 0 0,-2-2 80 0,1-2 0 16,-1 0 16-16,3-5 0 0,1 1-272 0,0-3 160 15,0 2-160-15,0-5 128 0,0-1-128 0,0-2 0 0,1 0 144 0,-1-4-144 16,1 1 208-16,0-4-16 0,3-4-16 0,1 2 0 15,3-3 176-15,-2-1 32 0,2-3 16 0,-3 2 0 16,-4-2-48-16,-1-3-16 0,-2-2 0 0,0-4 0 16,-5 0-16-16,2-3 0 0,0-2 0 0,0-6 0 15,-1 0 112-15,-1 0 16 0,0-2 0 0,-5 0 0 16,-3 2-32-16,-2-4 0 0,-1-5 0 0,-2-1 0 16,-3-2-16-16,-2-1 0 0,-6-4 0 0,0-3 0 0,-2-6-16 0,-1-4 0 15,-2-1 0-15,-1-3 0 16,-2-1-112-16,-3 3-16 0,-3 6-16 0,0 4 0 0,1 9-48 0,-3 2 0 15,-2 7 0-15,-2 6 0 0,-4 7-192 0,2 2 144 16,-3 2-144-16,-4 6 128 0,-1 6-256 0,-2-1-64 16,1 6-16-16,-9-9 0 15,2 9-1728-15,0 2-352 0,6 6-64 0,8 4-9696 16,0 4-1952-16</inkml:trace>
  <inkml:trace contextRef="#ctx0" brushRef="#br0" timeOffset="15113.28">19367 5912 11055 0,'0'0'976'0,"0"-8"-784"16,1-5-192-16,-2 3 0 0,-2-1 1744 0,-1-3 304 15,-1 2 64-15,0 2 16 0,0-6-624 0,-2 1-128 16,-4 0-32-16,0 1 0 0,1 2-320 0,-3 0-80 15,-1 2-16-15,-1-2 0 0,-2 2-288 0,-2 2-48 16,-2-1-16-16,-2 2 0 0,-1 2-64 0,-3-2-32 16,-1 4 0-16,0 0 0 0,-4 2-96 0,-1 1 0 15,-4 1-16-15,-1 0 0 0,-1 1-112 0,-4 0 0 16,-1 1-16-16,0 3 0 0,-2 0-48 0,0 4-16 16,1 1 0-16,-2 1 0 0,0 4-48 0,-3 0 0 15,-1 3 0-15,-1 0 0 0,0 3-128 0,0 2 128 16,1 3-128-16,1-1 128 0,2 2-128 0,0 4 0 0,-3 1 0 0,0 4 128 15,0 2-128-15,0 1 0 0,1 1 0 0,-1 3 0 16,1-1 0-16,2 6 0 0,2 1 0 0,0 3 0 16,-1 0 0-16,1 4 0 0,2 0 128 0,1 6-128 15,0-1 0-15,1 0 0 0,1-2 0 0,4 0 0 16,-1 2 0-16,2-5 0 0,6-1 0 0,2-1 128 16,4-2-128-16,3 0 0 0,5 0 0 0,3-1 0 15,4-1 0-15,4-1 0 0,1 1 0 0,2 1 0 0,1 2 0 0,3-2 0 16,2-3 0-16,2 2 0 0,3 3 0 0,4-4 0 15,3 1 0-15,3-1 0 0,3 1 0 16,3 0 0-16,2 2 0 0,1-3 0 0,5-6 0 0,2 3 0 16,1-4 0-16,1 0 0 0,0-4 0 0,3-3 0 15,1 0 0-15,4 0 0 0,2-1 0 0,3 0 0 16,2-2 0-16,2-4 0 0,2 0 0 0,-2 0 128 16,-2-5-128-16,-1-2 0 0,-2-2 0 0,-1-1 0 15,-2-2 128-15,-1-2-128 0,-2-1 0 0,-2-1 0 16,-5-7 144-16,0 4-144 0,-2-3 128 0,-2-3-128 15,-4-1 128-15,-1-3-128 0,-4-2 128 0,0-3-128 16,-1-2 160-16,3-4-160 0,-1-2 128 0,1-1-128 16,1 0 0-16,2-3 0 0,0-5 0 0,1 4 0 15,1 3 0-15,0-3 0 0,1 0 0 0,2-2 0 16,0 2 0-16,-1-1 0 0,4 1 0 0,-2 1 0 16,-1-3 0-16,-1-1 0 0,1-1 128 0,0-2-128 15,-1-3 0-15,2 3 0 0,0-5 128 0,3 0-128 16,0 0 0-16,1-6 0 0,3 0 304 0,0-1-48 15,-1-1 0-15,1-2 0 0,-2-3 48 0,3 1 0 0,0 0 0 0,-2-3 0 16,0 0 240-16,1-4 48 0,0 5 16 0,-2-5 0 16,1 0 32-16,-2 1 16 0,-3-2 0 0,-2 4 0 15,-2 0-112-15,-4-2-32 0,-5 0 0 0,-1-3 0 16,-3 1-128-16,-3-2-16 0,-2-4-16 0,-3 1 0 16,-4-3-64-16,-1 1-16 0,-1-3 0 15,-4-1 0-15,0 2-112 0,-4 1-32 0,-1-4 0 0,0 5 0 0,1 1 16 0,-5 2 0 16,0 2 0-16,-2 5 0 15,-2-1-144-15,-1 4 192 0,-1-3-192 0,-2 3 192 0,0-2-192 16,-2 2 160-16,-3-5-160 0,0 3 160 0,-1-2-160 0,1 2 160 16,-3 0-160-16,3 6 160 0,-3 1-160 0,0 2 0 15,0 0 0-15,-2 5 0 0,0 0 0 0,-1 6 0 16,0-2 0-16,-1 5 0 0,-3 2-160 0,2 2-16 16,-5-2 0-16,-12-2 0 15,5 6-528-15,3 3-96 0,5 8-32 0,3 0 0 16,3 1-1536-16,4 7-304 0,2 4-64 0</inkml:trace>
  <inkml:trace contextRef="#ctx0" brushRef="#br0" timeOffset="20201.73">6864 8204 3679 0,'0'0'320'0,"0"0"-320"15,0 0 0-15,0 0 0 0,0 0 2464 0,0 0 416 16,4-5 96-16,-4 5 16 0,5-4-1488 0,0 2-288 16,-5 2-64-16,5-4-16 0,-5 4-224 0,5-5-32 15,-5 5-16-15,0 0 0 0,7-3-112 0,-7 3-32 16,0 0 0-16,0 0 0 0,0 0-176 0,0 0-32 15,0 0-16-15,0 0 0 0,0 0-48 0,0 0-16 0,0 0 0 0,0 0 0 16,0 0 0-16,0 0 0 0,0 0 0 0,0 0 0 16,0 0 16-16,0 0 0 0,0 0 0 0,0 0 0 15,0 0-64-15,0 0 0 0,6 8 0 0,-2-2 0 16,-2 2-48-16,0 2-16 0,1-4 0 0,-1 5 0 16,-2-3-48-16,0 3-16 0,0-1 0 0,1 1 0 15,-1 2-32-15,0 1-16 0,0 0 0 0,1 1 0 0,0-1-32 0,1 1-16 16,0-1 0-16,1-1 0 0,-1 0-160 0,1 0 160 15,1-5-160-15,-2 5 160 0,1 2-160 0,-1-2 192 16,1-3-192-16,1 3 192 0,-4-3-192 0,2 2 128 16,0-1-128-16,0-3 128 0,-1 1 16 0,-1-9 0 15,3 7 0-15,-3-7 0 0,4 8 80 0,-4-8 16 16,0 0 0-16,9 5 0 0,-1-3 0 0,3-2 0 16,0 0 0-16,1-2 0 0,0-3-112 0,5 1 0 15,2-1-128-15,1 1 192 0,2-2-192 0,3 1 128 16,2 1-128-16,3 1 0 0,5-1 0 0,3-1 0 15,3 0 0-15,0 3 0 0,3-1 0 0,3 1 0 16,1-3 0-16,4 2 0 0,3 1 0 0,2 0 0 16,1 2 0-16,0 0 0 0,-1-4 0 0,-1-1 0 15,-2 3 0-15,0-1 0 0,-1 1 0 0,-1 0 128 16,0 0-128-16,-1-1 0 0,1 2 0 0,-2-3 0 16,-2 0 0-16,-1 2 0 0,-1 1 0 0,-1-1 0 15,-3 1 0-15,-1 0 0 0,-1-2 0 0,-1-1 0 0,1 6 0 16,-1-2 0-16,2 0 0 0,1 0 128 15,1-3-128-15,-1 2 0 0,-3 2 0 0,2-1 0 16,0 0 0-16,-2 0 0 0,-2 0 0 0,0 3 0 0,-2 1 0 0,0-2 0 16,-1 1 128-16,-1-2-128 0,-2 1 0 0,-1 1 0 15,-2-3 128-15,0-1-128 0,-1-2 0 0,-2 1 0 16,1 3 240-16,-5-1-48 0,1 1-16 0,-3-1 0 16,0 0 16-16,-3 1 16 0,0-1 0 0,-1 2 0 15,0-2-48-15,0 1-16 0,-2 2 0 0,0 0 0 16,0-1-144-16,1-2 128 0,-3 0-128 0,-1 0 128 15,0 1-128-15,-1 0 128 0,-1 0-128 0,1 1 128 0,-4 0-128 0,-5-2 160 16,6 3-160-16,-6-3 160 0,0 0 32 0,8 0 0 16,-8 0 0-16,6-1 0 0,-6 1-16 0,8-2 0 15,-8 2 0-15,6-1 0 0,-6 1-48 0,8-3-128 16,-2-3 192-16,0 1-64 0,0 2-128 0,0 0 192 16,-1 0-192-16,1-5 192 0,2 1 80 0,-2-2 32 15,-1 0 0-15,1-4 0 0,-1-2 16 0,0-3 16 16,0-2 0-16,0-2 0 0,0 2-80 0,0 1-32 15,-1-8 0-15,3 3 0 0,-1 1-64 0,-1-1-16 16,0 1 0-16,1 3 0 0,-1 0-144 0,2-1 0 16,-1 3 0-16,0 2 0 0,1 1 0 0,-1-2 0 15,-1 3 0-15,1 4 0 0,-2 0-256 0,-1 3-64 16,-3 0-32-16,0 7 0 16,0 0-2704-16,0 0-528 0</inkml:trace>
  <inkml:trace contextRef="#ctx0" brushRef="#br0" timeOffset="34243.16">1740 7653 6447 0,'0'0'272'0,"-2"-8"80"0,-2 2-352 0,1-3 0 15,1 2 0-15,-1-2 0 0,3 2 1600 0,-2 0 240 16,2-3 48-16,0 3 16 0,2-4-608 0,-2 5-112 15,0-3-32-15,3 4 0 0,-1-1-48 0,-2 6-16 16,0 0 0-16,0 0 0 0,0 0-112 0,0 0-16 16,0 0-16-16,0 0 0 0,0 0-128 0,0 0-32 15,0 0 0-15,0 0 0 0,2 5-160 0,-4 0-48 16,1 3 0-16,0-1 0 0,-2 6 0 0,1-4 0 16,-1 3 0-16,1 1 0 0,-2 6-192 0,1 0-32 15,2 2-16-15,0-1 0 0,-3 2-80 0,0 2-32 16,1 0 0-16,0 1 0 0,-1 3-32 0,-1 3-16 15,0-2 0-15,0 2 0 0,-2 0 64 0,0 1 16 0,-1 0 0 0,2 1 0 16,-1 0 64-16,0-1 0 16,3-4 16-16,1 0 0 0,-1-5-32 0,2-2-16 0,-1 1 0 15,1-6 0-15,-1-2-48 0,2-1-16 16,1-2 0-16,1-2 0 0,1 3 16 0,-1-5 0 0,3 4 0 0,-1-6 0 16,-3-5-32-16,8 5 0 0,1 0 0 0,1-3 0 15,2-2-64-15,3 0-16 0,3 2 0 0,2-2 0 16,2-2-128-16,3 1 0 0,3 0 0 0,4 1 128 15,1 0-128-15,2-1 0 0,2-2 144 0,4 3-144 16,2 3 0-16,4-1 0 0,2-1 0 0,3 1 128 16,1-2-128-16,3 1 0 0,2 1 0 0,1 1 128 0,-1-3-128 0,0 0 0 15,-2-3 0-15,-2 2 0 0,0 1 0 0,-2 1 128 16,-1-1-128-16,-1 2 0 0,1-1 0 0,-4 2 0 16,0 0 0-16,-1 0 128 0,0-3-128 0,-2 0 0 15,-2 0 128-15,-1 1-128 0,-2 2 176 0,-1-3-48 16,-1 1 0-16,1 1 0 0,-2 1-128 0,0 0 192 15,-3-1-192-15,-2 1 192 0,-1 0-192 0,-4 0 0 16,-1 0 144-16,-1-1-144 0,-1-1 0 0,-1 3 128 16,-4 0-128-16,0-1 0 0,0-2 144 0,0 0-144 15,-4-1 192-15,0 3-192 0,1-1 176 0,-2 2-176 16,-2-3 160-16,0 2-160 0,-2-1 192 0,0 2-64 16,0 0-128-16,-1 0 192 0,-8-4-48 0,7 1-16 15,1 0 0-15,-8-1 0 0,0 0 32 0,0 0 0 16,8 3 0-16,-8-3 0 0,0 0-160 0,0 0 160 15,0 0-160-15,0 0 160 0,0 0-160 0,0 0 0 16,0 0 0-16,0 0 128 0,0 0-128 0,0 0 128 16,0 0-128-16,0 0 128 0,0 0-128 0,0 0 160 15,0 0-160-15,0 0 160 0,0 0-160 0,0 0 192 0,-3-7-192 0,2 1 192 16,1 6-192-16,-1-5 160 0,1-4-160 16,1 0 160-16,1-2-160 0,2-2 160 0,3-2-160 0,-4-2 160 15,1-2-32-15,0-4-128 0,-1 1 192 0,2-4-64 16,-4-6 48-16,0 2 0 0,0-1 0 0,1 1 0 15,0-1 16-15,1 5 0 0,-1-1 0 0,3 4 0 16,-2 1-48-16,-1 2 0 0,1 0 0 0,0 2 0 16,-1 3-144-16,1-2 128 0,-1 2-128 0,1 0 128 0,-1 2-128 15,1 3 0-15,-1-2 0 0,1 5 0 0,-1-2 0 0,-2 4 0 16,3-3 0-16,-3 8 0 0,0 0 0 0,0 0 0 16,0 0 0-16,0 0 0 15,0 0-976-15,0 0-80 0,0 0-16 0,0 9 0 16,-1 1-1760-16,-1 4-368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4:17.4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6372 2421 17503 0,'0'0'768'0,"9"-10"176"0,-1-1-752 0,1 0-192 16,-1 3 0-16,1-2 0 0,-1 3 1344 0,-2-1 256 16,-6 8 32-16,4-9 16 0,-4-4-800 0,-2 4-144 15,-1-1-48-15,-7 4 0 0,-2-4-16 0,-2 2-16 16,-3-3 0-16,-4 3 0 0,-4-2-48 0,-3 2 0 16,0-2 0-16,-3-1 0 0,0-1-64 0,-2-3-32 15,-2 0 0-15,1-2 0 0,-2-1-112 0,0 3-32 16,-4 2 0-16,6-1 0 0,-6-1-32 0,1 2-16 15,-3-2 0-15,0 1 0 0,1-1 16 0,0-2 0 16,-3 1 0-16,2-1 0 0,0 3-128 0,-1 2-32 16,-3 2 0-16,3-3 0 0,0 3-16 0,-3-2 0 15,-2 6 0-15,-3-3 0 0,0 4-128 0,-1-4 160 16,-1 3-160-16,-3 2 160 0,-1-3-160 0,1 5 160 0,0 1-160 0,-1-1 160 16,-3 1-160-16,-2 0 0 0,-1 0 0 0,1-1 0 15,1 1 0-15,0 1 0 0,-3 1 0 0,-2 1 0 16,0 1 0-16,0 0 128 0,0-2-128 0,1-1 0 15,0 0 0-15,0 0 0 0,-2 1 0 0,0 1 0 16,-2 0 0-16,-1 1 0 0,-1-2 128 0,-1 0-128 16,-2 3 0-16,3 1 0 0,2 2 0 0,0-4 0 15,-1 1 0-15,2 1 0 0,2 3 0 0,2 0 0 16,3 2 0-16,1-1 0 0,2 2 0 0,1 2 0 16,-2-2 0-16,2 3 0 0,-3 0 0 0,2 3 0 15,1-2-128-15,1 0 128 0,0 1 0 0,0 0 0 16,0 2 0-16,0 0 0 0,0 1 0 0,0 2 0 15,-1 1-160-15,1-3 160 0,0 0 0 0,5-1-144 0,-1 1 144 16,0 3 0-16,2 3 0 0,2-2 0 0,-3 0 0 0,3 2 0 16,0-1 0-16,3 3-128 0,1 2 128 0,4 2 0 15,3-6-144-15,2 3 144 0,-1 0 0 0,3 0 0 16,0-3 0-16,1 5 0 0,3 1-144 0,0-3 144 16,0 0 0-16,1-2 0 0,1 0 0 0,0-1-128 15,1 1 128-15,-1-2 0 0,3 2 0 0,2 2 0 16,2 4 0-16,2-4 0 0,-1 0 0 0,2-3 0 15,1 3 0-15,1-3 0 0,2 5 0 0,7-14 0 16,-2 3 0-16,-1 3 0 0,4-1 0 0,0 5 0 16,0-6 0-16,1 2 0 0,1-2 0 0,1 20 0 15,2-6 0-15,2-15 0 0,2 5-128 0,0-1 128 0,2 5 0 16,2-3 0-16,1 3 0 0,0-1 0 0,4 2 0 0,9 19 0 16,-1-6 0-16,-2-6 0 0,1-4 0 0,3-4 0 15,1 2 0-15,2-3 0 0,0 1 0 0,1-4 0 16,2 3 0-16,3-6 0 0,1 2 0 0,1 3 0 15,-1-2 0-15,3 0 0 0,3 0 0 0,3-2 0 16,3-3 176-16,3 1-176 0,6 0 192 0,-1-2-192 16,2-1 320-16,2-4-64 0,0-6 0 0,7 5 0 15,-2-1 96-15,4-1 16 0,3 0 0 0,2-3 0 16,-3-2-112-16,4 0-32 0,0-3 0 0,3 0 0 16,3-1-64-16,-2 2-16 0,1-1 0 0,4-3 0 15,-3-3-16-15,5-1-128 0,-3-3 192 0,3 3-64 16,-1 3-128-16,3-5 192 0,2-2-192 0,2 0 192 15,0 1-192-15,1-3 128 0,0 1-128 0,-1-4 128 16,-1-1-128-16,2-2 128 0,1 1-128 0,1-2 128 0,0-1-128 0,1 0 128 16,1-1-128-16,-2-1 128 0,-1-3-128 0,2-2 160 15,2 1-160-15,-1-1 160 0,-1 2-160 0,-3 2 192 16,-1-2-192-16,4-2 192 0,-3-7-192 0,-1-1 192 16,-1-2-192-16,-4 0 192 0,-1-3-16 0,3 0 0 15,-2-8 0-15,-3 4 0 0,-5-6 16 0,-1 4 16 16,-4 0 0-16,-1-1 0 0,-2 2 112 0,-5-3 32 15,-3 4 0-15,-4-6 0 0,-3 1 176 0,-6 1 48 16,-5-4 0-16,-4 3 0 0,-5 2-64 0,-6 2 0 16,-8 3 0-16,-4 3 0 0,-2 1-304 0,-8 1-64 15,-1 1-16-15,-8 2 0 0,-3 0-128 0,-10 1 0 16,-8-2-160-16,-12 3 160 16,-10-1-2208-16,-17 2-352 0,-12 3-64 0</inkml:trace>
  <inkml:trace contextRef="#ctx0" brushRef="#br0" timeOffset="3483.77">6133 6122 10127 0,'0'0'448'0,"7"-5"96"0,-1-3-544 0,0 3 0 16,2-1 0-16,-3-2 0 0,0 3 2016 0,0 0 288 16,0-1 64-16,-5 6 16 0,4-7-848 0,-4 7-192 15,1-5-16-15,-1 5-16 0,3-7-64 0,-3 7-16 16,0 0 0-16,0 0 0 0,0 0-144 0,0 0-16 16,0 0-16-16,0 0 0 0,0 0-256 0,0 0-48 0,0 0-16 0,0 0 0 15,0 0-96-15,-1 9-32 16,-2-2 0-16,2 6 0 0,-1-3-144 0,1 4-16 0,-1 1-16 0,-1 2 0 15,1-1-80-15,-1 2-16 0,0 0 0 0,1 2 0 16,-2 2 0-16,-1 2 0 0,-1 0 0 0,1-2 0 16,-2-2-208-16,1 6-128 0,-2 0 160 0,1 2-160 15,-2-5 192-15,1 3-64 0,-1 0-128 0,3 0 192 16,-2-1-64-16,-1-3-128 0,2-1 176 0,-1 0-176 16,0-4 176-16,2 1-176 0,0-4 160 0,2 0-160 15,0-1 192-15,0-4-48 0,3 1-16 0,0-5 0 0,1-5 64 0,0 0 16 16,0 0 0-16,0 0 0 0,0 0 144 0,5 5 32 15,-5-5 0-15,7 1 0 0,2-1-128 0,2 0 0 16,-1-1-16-16,2-1 0 0,4-1-240 0,1-1 144 16,1 2-144-16,0-2 128 0,5 0-128 0,1 2 0 15,3-1 0-15,2 1 0 0,2-1 0 0,3-1 0 16,0 2 0-16,3 0 0 0,2-1 0 0,2 1 0 16,1 0 0-16,1-1 0 0,1-1 0 0,-1 3 0 15,0 0 0-15,0 0 0 0,0-1 0 0,1 2 0 16,-1 0 0-16,-1 2 0 0,0-2 0 0,-3 1 0 15,1-1 0-15,-1 1 0 0,-2 0 0 0,2 3 0 16,-1-1 0-16,2-1 0 0,0 0 0 0,4 0 0 16,-2 2 128-16,0 1-128 0,-2-1 0 0,1 0 0 15,-2 1 0-15,1 1 128 0,-1-1-128 0,-1 1 0 16,-1 2 144-16,0-2-144 0,-3 0 144 0,-1 0-144 16,-1-2 192-16,0 1-192 0,0 1 192 0,-3-1-64 15,-4-2 0-15,1 2-128 0,-3-3 176 0,1 2-176 16,1-4 160-16,-2 1-160 0,-3-1 208 0,-1 2-48 15,-2-1-16-15,0 0 0 0,-2-1 80 0,1 0 16 0,-2 0 0 0,-1 0 0 16,-2 0-80-16,0 0-16 0,-2 0 0 0,-2 0 0 16,1 0-16-16,-2 0 0 0,-6 0 0 0,0 0 0 15,8-1-128-15,-8 1 192 16,0 0-192-16,0 0 192 0,0 0-192 0,0 0 192 0,0 0-192 0,0 0 192 16,0 0-64-16,0 0-128 0,5-5 192 0,-5 5-64 15,4-6-128-15,-4 6 160 0,3-6-160 0,1 0 160 16,-1-1-160-16,2 0 0 0,-1-2 144 0,0 0-144 0,1-5 0 15,0-1 128-15,2 0-128 0,-2-4 0 0,4-3 0 16,-1-2 144-16,-3-3-144 0,1 1 0 0,1-6 144 0,-1 3-144 16,-1 2 0-16,2-1 144 0,-2 1-144 0,1-3 0 15,-1 2 0-15,0 2 0 0,-1 4 0 0,0-3 0 16,0 3 0-16,2 0 0 0,-2-2 0 0,1-2 0 16,0 5 0-16,0-1 0 0,-1-1 0 0,0 2 0 15,-1 3 0-15,3 1 0 0,-1 2 0 0,0 2 0 16,-2-1 0-16,1 7 0 0,0-2-144 0,0 4 144 15,-2-4 0-15,-2 9 0 0,0 0 0 0,0 0 128 16,0 0 0-16,0 0 16 0,0 0-368 0,0 0-80 16,0 0-16-16,0 0 0 0,3 11 176 0,-2 2 144 15,-1 0-208-15,-1 3 80 0,-2 2 128 0,2 4 0 16,-3 3-144-16,1-1 144 0,-3 3 0 0,0-2-144 16,0 6 144-16,-1-3 0 0,0 1 0 0,2 0-128 15,-5-5 128-15,2 2 0 0,-4-1 0 0,2-1 0 16,0 1 0-16,0-4 0 0,-1 0 0 0,-1 0 0 15,1-1 0-15,0 1 0 0,1 0 0 0,1-2 0 16,3-1 0-16,-2-4 0 0,1 0 0 0,-1 0 0 0,2-1 0 0,-1-4 0 16,2 1 0-16,0-4 0 0,0 2 0 15,0-3 0-15,1-1 0 0,-1 0 0 0,5-4 128 0,-6 2-128 16,0 1 0-16,6-3 0 0,-8 0 128 0,2 0-128 16,-1-3 0-16,0 1 0 0,-1-1 0 0,0-1 0 15,-2 2 128-15,3-1-128 0,-2-1 0 0,0 2 0 16,-5-2 0-16,1 2 128 0,0 2-128 0,1-2 0 0,-1 0 0 0,-1-1 0 15,0 3 0-15,-3-2 0 0,3 0 0 0,-2 1 0 16,-3 1 0-16,0-1 0 0,0 0 0 0,1 1 0 16,-2 0 0-16,-1 0 0 0,0 1 0 0,-1 0 0 15,-1 2 0-15,0 0 0 0,-1 1 0 0,0-2 0 16,-3 1 0-16,1 1 0 0,-2 1 0 0,-3 0 0 16,-1-1 0-16,-3 1 0 0,-5 3 0 0,0-4 0 15,-2 1 0-15,0 1 0 0,-1-2 0 0,-1-3 0 16,-1 0 0-16,-3 1 0 0,1 0 0 0,-1 1 0 15,0 2 0-15,0-1 0 0,-3-3 0 0,1 0 0 16,2 2 0-16,1-1 0 0,0 0 0 0,2 1 0 16,-2-1 0-16,3-1 0 0,2 0 0 0,1 0 0 15,0-1 0-15,2 3 0 0,0-2 0 0,2 1 0 16,1-2-128-16,3 0 128 0,1 0 0 0,2 0 0 16,2 0 0-16,1 1 0 0,2-1 0 0,2 0-128 15,1 0 128-15,3 0 0 0,1-1 0 0,3 1 0 16,1-2 0-16,1 1 0 0,0 0 0 0,2-1-128 15,1 2 128-15,3-1 0 0,-1-1 0 0,0-1 0 16,1-1 0-16,0 2 0 0,2-1 0 0,5 3-128 16,-4-2 128-16,4 2 0 0,0 0 0 0,-2-5 0 15,1-3 0-15,2 2 0 0,1-3 0 0,2 1 0 0,-1-3 0 0,2 2 0 16,-4-3 0-16,3 0 0 0,1-4 0 0,0 0 0 16,0-2 0-16,0-1 0 0,0-3 0 0,-1 1 0 15,0-1 0-15,-1 2 0 0,0-3 0 0,1-1 0 16,-1 1 0-16,-2 0 0 0,2-4 0 0,-2 3 0 0,0-2 0 15,0 0 0-15,1 3 0 0,-1 0 0 16,0 2 0-16,0 3 0 0,-1 0 0 0,3 2 0 16,-1 0 0-16,0 4 0 0,0-1 0 0,0 1 0 0,-1 1 0 0,0 0 0 15,0 3 0-15,1-1 0 0,0 4 0 0,-2 5 0 16,0 0 0-16,0 0 0 0,0 0-160 0,0 0 160 16,-2 6-128-16,0 6 128 0,1-1-128 0,-1 3 128 15,-2 4-128-15,2 2 128 0,-1 2 0 0,-1 1-160 16,0 1 160-16,-1 1 0 0,2-2-128 0,0-1 128 15,-1 1 0-15,0 1 0 0,0-4 0 0,2 3 0 16,-2 0 0-16,1 1 0 0,-1-3 0 0,2 1 0 16,-1 0 0-16,2 1 0 0,0-3 0 0,0-1 0 15,-1-3 0-15,4-1 0 0,0-3 0 0,2 0 0 16,1 1 0-16,1-6 0 0,3 3 0 0,1-2-128 16,2-2 128-16,2 2 0 0,2-3 0 0,3 0 0 15,2 2 0-15,2-5 0 0,2 2-128 0,2 0 128 16,-1 0 0-16,5-3 0 0,2-1 0 0,4-1-128 15,2-3 128-15,5 2 0 0,0 0 0 0,3 1 0 16,3-1-128-16,2 1 128 0,1 0 0 0,4-2 0 16,4-2 0-16,2 3 0 0,-1-1 0 0,0 2 0 0,-1 1 0 0,-1 1 0 15,-2 2 0-15,1-1 0 0,-1 3 0 16,2-3 0-16,-4-1 0 0,0 0 0 0,-3-1 0 0,-1 3 0 16,1 0 0-16,-4 3 0 0,-2-3 0 0,0 0 0 15,-1-2 0-15,-2-1 0 0,0-1 0 0,-4 1 0 16,-3-1 0-16,1-2 0 0,-5-2 0 0,2 2 0 15,-5 1 0-15,1 1 0 0,-3-1 0 0,-3 2 0 16,-2 0 0-16,-1 0 0 0,-3 2 0 0,-2-1 0 0,1 0 0 0,-1 0 0 16,-3 1 0-16,-2-1 0 0,0 2 144 0,-2-2-144 15,-1-1 128-15,1 1-128 0,-2 0 128 16,-1 1-128-16,1-2 0 0,-8 0 128 0,8-2-128 0,-2 1 192 16,0-4-192-16,1 0 192 0,-1-1-16 0,2-6 0 15,-3-1 0-15,2-1 0 0,1-3 144 0,-2-6 16 16,1-3 16-16,-1-3 0 0,-1-1-96 0,0-6-32 15,-1-1 0-15,-1-5 0 0,-1-1-96 0,1-3-128 16,-1 4 176-16,0 0-176 0,-2 3 128 0,0 5-128 16,0 4 0-16,0 4 0 0,-2 4 0 0,1 7 0 15,-2 5-176-15,0 1 176 16,0 4-1648-16,3 5-208 0,-8 3-64 0</inkml:trace>
  <inkml:trace contextRef="#ctx0" brushRef="#br0" timeOffset="13520.93">953 13132 2751 0,'0'0'256'15,"0"0"-256"-15,0 0 0 0,0 0 0 0,0 0 2384 0,0 0 432 16,0 0 96-16,0 0 16 0,0 0-1440 0,0 0-272 15,0 0-64-15,0 0-16 0,0 0-336 0,0 0-64 16,0 0-16-16,0 0 0 0,0 0-80 0,0 0 0 16,4-2-16-16,0-1 0 0,1 0-96 0,0 2-16 15,1-1 0-15,1 0 0 0,0 2 32 0,4-1 0 16,1 0 0-16,4-2 0 0,1 1-128 0,4 2-32 16,2 0 0-16,2 0 0 0,2-5-64 0,-1 1-32 15,5 1 0-15,3 1 0 0,3-1 32 0,3 2 16 16,0-3 0-16,2-1 0 0,1 4-96 0,1-2-32 15,-1-1 0-15,1 2 0 0,1-2-208 0,-1 0 176 16,-2 3-176-16,1 1 160 0,1-3-160 0,-1 2 128 16,-1 2-128-16,0 1 128 0,0-1 32 0,0-1 0 15,-2-3 0-15,0 3 0 0,-2 2 48 0,0-2 16 16,-1 0 0-16,1 0 0 0,-2 0 48 0,-1 1 16 16,1 3 0-16,-3-3 0 0,1-1-96 0,-2 1 0 15,-3 3-16-15,-1-3 0 0,0 1-48 0,-4-2 0 16,-2-2 0-16,-2 1 0 0,-1 5 16 0,-2-3 0 15,-3-1 0-15,0 0 0 0,-3 0 16 0,-1 2 0 0,-3 0 0 0,0 1 0 16,-7-3 32-16,0 0 0 0,0 0 0 0,0 0 0 16,0 0 96-16,0 0 32 0,0 0 0 0,0 0 0 15,0 0 0-15,0 0 0 0,0 0 0 0,-7-4 0 16,-2 1-144-16,-4 1-32 0,0 0 0 0,-3 2 0 16,-2-1-16-16,-2 0-128 0,-1 0 192 15,-4-2-64-15,-3-1-128 0,-2 2 192 0,-4-1-192 0,-1 2 192 16,-1 1-192-16,-2 0 160 0,-1 0-160 0,-3 1 160 0,-1 0-160 0,-2 2 0 15,-2 2 0-15,0-1 128 0,-3-3-128 0,0 2 0 16,-3-1 144-16,3 2-144 0,0 2 0 0,0-2 0 16,2-1 0-16,-1 2 0 0,0 1 0 0,1-1 0 15,1 0 0-15,0 0 128 0,1-2-128 0,0 0 0 16,6 2 0-16,-1 1 0 0,2-2 0 0,2-2 0 16,5 2 0-16,0 0 0 0,2 1 0 0,1-1 0 15,2-3 0-15,3 0 0 0,1 2 0 0,2-1 0 16,4 1 0-16,3 1 0 0,0-3 0 0,6 0 0 15,0-1 0-15,8 0 0 0,0 0 0 0,0 0 0 16,0 0 0-16,0 0 0 0,0 0 0 0,9 2 0 16,4-2 0-16,5-2 0 0,5 2 0 0,5 2-128 15,3-5 128-15,9 3 0 0,3 0 0 0,7 1 0 16,6 1 0-16,5-1-128 0,2-2 128 0,5-1 0 16,4 4 0-16,2-5 0 0,-2-2 0 0,-1 0 0 15,2 1 0-15,-2-1 0 0,-2 0 0 0,-2-1 0 16,-6-1 0-16,-3 1 0 0,-4 2 0 0,-2 2 0 0,-4-1 0 0,-3 2 0 15,-5-1 0-15,-3 2 0 16,-5 2 0-16,-4 0 0 0,-3 0 0 0,-3 1 0 0,-4-3 128 0,-2 3-128 16,-5 3 0-16,-1-3 128 0,-3-1-128 0,-7-2 0 15,0 0 128-15,0 0-128 0,-2 5 160 0,-3 2-160 16,-4-3 176-16,-3-1-176 0,-3 2 192 0,-4 2-192 16,-5-3 160-16,-5-2-160 0,-3 3 128 0,-2 2-128 15,-3-2 160-15,-3-1-160 0,-3-1 192 0,-4 2-192 16,-2-2 176-16,-2 0-176 0,0-2 160 0,0 0-160 15,-1-1 144-15,-2 3-144 0,4-1 128 0,-1 3-128 0,0-5 0 16,1 1 0-16,1 2 128 0,2 0-128 0,4-1 0 0,2 2 0 16,1 2 0-16,5-2 0 0,2 0 0 0,4 0 0 15,2 1 0-15,5-1 0 0,3-1 0 0,4 1 0 16,4 0 0-16,3 1 0 0,8-5 0 0,0 0 0 16,0 0 0-16,8 3 0 0,5-1 0 0,8-2 0 15,4-1-160-15,7 0 160 0,6-1 0 0,7-1-144 16,4-2 144-16,6-1 0 0,2 1 0 0,4-5 0 15,3 1 0-15,-1-2 0 0,1 2 0 0,1-2 0 16,-6-3 0-16,0 3 0 0,-5 0 0 0,-3 1 0 16,-2 1 0-16,-6 0 0 0,-4 3 0 0,-4 1 0 15,-6-1 0-15,-5 3 128 0,-5-1-128 0,-4 3 0 16,-3 1 0-16,-5 0 128 0,-7 0-128 0,0 0 0 16,0 0 0-16,-15 6 0 15,-5 4-1984-15,-3-1-304 0,-5 1-64 0,6-1-16 0</inkml:trace>
  <inkml:trace contextRef="#ctx0" brushRef="#br0" timeOffset="16411.73">14394 13235 11167 0,'0'0'496'0,"-12"-1"96"0,-1 1-464 0,1-2-128 15,3-3 0-15,2 2 0 0,7 3 1040 0,0 0 192 16,0 0 48-16,0 0 0 0,-9-4-224 0,9 4-32 16,0 0-16-16,0 0 0 0,0 0-240 0,0 0-64 15,0 0 0-15,0 0 0 0,0 0 16 0,0 0 0 16,6 10 0-16,6-4 0 0,2-2 144 0,1 0 32 15,3 1 0-15,1-2 0 0,2-1 0 0,5-1 0 16,3 1 0-16,5-2 0 0,2 0-288 0,2 0-48 16,4-2-16-16,5 2 0 0,3 2-32 0,3-2-16 0,2-3 0 0,3 2 0 15,1 0-112-15,2-1 0 16,1 0-16-16,2-1 0 0,3 2-128 0,-1 0-32 0,0 1 0 0,1-2 0 16,1 0-64-16,0-1-16 0,1 3 0 0,2-1 0 15,3 0 32-15,0-1 0 0,-2-3 0 0,3 3 0 16,3 1 48-16,-2 1 16 0,-1 0 0 0,0 0 0 15,-1 0-32-15,-1-2-16 0,1 1 0 0,-1 1 0 16,-2 1-48-16,3 2-128 0,2-1 192 0,-4 2-64 16,-2 0-128-16,-2-1 0 0,-4-1 0 0,1-1 128 15,-3 2-128-15,2 2 128 0,2-1-128 0,-1-2 128 16,0 2-128-16,-3 0 0 0,-5 1 0 0,3-1 0 16,-2-3 176-16,1 2-48 0,-3 1-128 0,0-2 192 15,-2 2 0-15,-1-3-16 0,-8-1 0 0,2 1 0 16,-2 1-16-16,-3-2 0 0,0 0 0 0,-3-2 0 0,1 1 16 15,0 0 0-15,2 0 0 0,-1-2 0 0,-2-1 0 0,-1 0 0 16,1 2 0-16,-3-1 0 0,-3 1-16 0,1-1 0 16,-1 2 0-16,-2-2 0 0,1-2-160 0,0 4 0 15,0-1 0-15,-2 0 0 0,-3 2 0 0,3 0 0 16,1-1 144-16,-1 1-144 0,2 1 0 0,-4 1 144 16,-1-2-144-16,0 0 0 0,-2 1 144 0,2 0-144 15,-2-1 0-15,2 1 144 0,-1 2-144 0,1-2 0 16,0 0 0-16,0-1 0 0,-1 0 0 0,1 0 128 15,-2 0-128-15,1 0 0 0,-2 2 0 0,3-1 0 16,-1-1 128-16,0 0-128 0,-2-1 0 0,1-1 0 16,-2 1 0-16,-1 1 0 0,-2-1 0 0,-1 0 128 0,-1-2-128 15,0 3 0-15,1-1 128 0,-1 1-128 0,-2 0 0 0,1 0 128 16,0-1-128-16,-1-1 0 0,-1 2 0 16,0 0 0-16,1-1 0 0,-3 0 0 0,-1 1 128 0,-1 1-128 15,1 0 0-15,-2-1 0 0,-10 0 0 0,10 0 0 16,-10 0 0-16,9 2 0 0,-9-2 0 0,0 0 0 15,0 0 0-15,0 0 0 0,0 0 0 0,0 0 0 16,0 0 0-16,0 0 0 0,0 0 128 0,0 0-128 16,-13 2 0-16,2-2 0 0,-4 1 0 0,-1 1 0 15,-1-2 0-15,-4 1 128 0,-2-1-128 0,-3 0 0 16,-6 0 0-16,-4 1 0 0,-6-1 128 0,-5 0-128 16,-6-1 0-16,-6 1 0 0,-3-1 0 0,-1-1 0 15,-5 1 0-15,-7 1 0 0,-7-2 0 0,-5-1 0 16,0-1 0-16,-9 2 0 0,0 0 0 0,-4 1 0 15,-4 0 0-15,2 1 0 0,1 0 0 0,-1 2 0 0,2 1-128 0,-2 1 128 16,-1-4 0-16,3 0 0 0,2 1 0 0,-1 0 0 16,-2 1-144-16,1-1 144 0,4 0 0 0,2 2 0 15,3-2-128-15,-2 0 128 0,0 0 0 0,3 2 0 16,1 1 0-16,4-2 0 0,-2 1 0 0,2-2 0 16,-1 2 0-16,1 1 0 0,1 1 0 0,2-2 0 15,2-1 0-15,3 2 0 0,1-2 0 0,3 1 0 16,3 0 0-16,3 0 0 0,1-2 0 0,3 0 0 15,5 3 0-15,-3-1 0 0,1-1 0 0,0 2 0 16,1-1 0-16,1-3 0 0,1 0 0 0,1 1 0 16,0 2 0-16,2-3 0 0,0 0 0 0,4 0 0 15,1 0 0-15,2 0 0 0,1 0 0 0,5 0 0 16,1-2 0-16,2 2 0 0,-1 0 0 0,0 0 0 0,1 0 0 0,1 2 0 16,2 0 0-16,1 1 0 0,0-3 0 0,3 1 0 15,-1 0 0-15,1 3 0 0,2-3 0 0,1 1 0 16,0-1 0-16,3 0 0 0,2 0 0 0,1-1 0 15,-1 0 0-15,3 2 0 0,-1-1 0 0,3 0 0 16,4 0 0-16,0 1-128 0,1-1 128 0,3 0 0 16,0 2 0-16,2-3 0 0,8 0 0 0,-8 2 0 15,8-2 0-15,0 0-128 0,0 0 128 0,0 0 0 16,0 0 0-16,0 0 0 0,0 0-128 0,18 5 128 16,1 1 0-16,5-1 0 0,3-3 0 0,6 1 0 15,8-2 0-15,2-1-128 0,9-1 128 0,4-1 0 16,5 0 0-16,7 1 0 0,5-2 0 0,6 1 0 15,4-4 0-15,1 3 0 0,3-5 0 0,4 3 0 0,3 1 0 0,1-1 0 16,3-1 0-16,1 1 0 0,1-2 0 16,2 2 0-16,0 3 0 0,2-1 0 0,1 0 0 0,0 2 0 15,0 0 0-15,1 0 0 0,-2 1 0 0,1 0 0 16,-3-2 0-16,-3 2 0 0,-1 0 0 0,0 2 0 16,-4-1 0-16,-1-1 0 0,-3 0 0 0,-1 0 128 15,-2 0-128-15,-1 0 0 0,-1 0 0 0,-1 1 0 16,-5-1 0-16,-3 1 0 0,-2-1 128 0,0 0-128 15,1 2 0-15,-3-2 0 0,-2 0 128 0,-3 0-128 16,-3 1 0-16,-3-1 0 0,-1 0 0 0,-1 1 128 16,1 1-128-16,-3-1 0 0,-2-2 0 0,-5 1 0 15,-2-2 0-15,-4 2 0 0,-2 0 0 0,-6 0 0 0,-3-1 0 16,-1 0 0-16,-3-1 0 0,-2 2 0 16,-3-1 0-16,-1 1 0 0,0-1 0 0,-2 1 128 0,2 0-128 0,0 0 0 15,-1 0 0-15,-2 0 0 0,-1-1 0 0,-1 1 0 16,-3 0 0-16,0 0 0 0,-1 0 0 0,1 1 0 15,1-1 0-15,-4 0 0 0,-1 0 0 0,-1 1 0 16,0-1 0-16,0 0 128 0,-10 0-128 0,10 0 0 16,-10 0 0-16,12 0 0 0,-12 0 128 0,11 0-128 15,1 0 0-15,-2 0 0 0,0 0 0 0,0 0 0 16,0 0 0-16,2 1 0 0,-1-1 0 0,1 0 0 16,-1 0 0-16,2 0 0 0,-1-1 0 0,2 0 0 15,-1 0 0-15,-1-1 0 0,2 0 0 0,-2 1 0 16,0 1 0-16,3-2 0 0,-1 1 0 0,1 0 0 15,0 1 0-15,3-1 0 0,0-2 0 0,0 2 0 16,-3 1 0-16,0-2 0 0,2 0 0 0,-4 1 0 0,1-3 0 16,1 3 0-16,-2-1 0 0,-1 1 0 0,1 0 0 0,-2-1 0 15,-11 2 0-15,12-1 0 0,-2 0 0 0,-10 1 0 16,10 0 0-16,-10 0 0 0,0 0 0 0,0 0 0 16,0 0 0-16,0 0 0 0,0 0 0 0,0 0 0 15,0 0 0-15,-9 8 0 16,-2-1-1760-16,-4-2-240 0,1 2-48 0</inkml:trace>
  <inkml:trace contextRef="#ctx0" brushRef="#br0" timeOffset="18455.23">21449 17938 2751 0,'0'0'128'0,"0"0"16"0,0 0-144 0,0 0 0 16,0 0 0-16,0 0 0 0,0 0 2208 0,0 0 416 16,0 0 64-16,0 0 32 0,0 0-2080 0,0 0-432 15,0 0-80-15,0 0 0 0,0 0-128 0,6 6 0 16,-6-6 0-16,0 0 128 0,0 0-128 0,0 0-160 0,0 0 160 0,4 12-208 15,-4-12-80-15,0 0-16 16,0 0 0-16,0 0 0 16,0 0-144-16,-5 6-16 0,5-6-16 0,0 0 0 0</inkml:trace>
  <inkml:trace contextRef="#ctx0" brushRef="#br0" timeOffset="19680.38">15018 17159 8287 0,'0'0'736'0,"0"0"-592"16,-9-3-144-16,9 3 0 0,-10 2 1600 0,3-2 304 16,-4 0 48-16,11 0 16 0,0 0-496 0,0 0-80 15,-10 3-32-15,10-3 0 0,0 0-144 0,0 0-16 16,0 0-16-16,0 0 0 0,0 0-160 0,0 0-48 15,0 0 0-15,0 0 0 0,13-1-192 0,1 0-32 16,1-2-16-16,4 3 0 0,3 2-64 0,5 1-16 0,4 0 0 0,2-3 0 16,3 0-16-16,3 0-16 0,5 1 0 0,3-2 0 15,1-3-48-15,4 2-16 0,2-1 0 0,3 3 0 16,0 1-64-16,3-1-16 0,1-2 0 0,0-1 0 16,-2 3-144-16,2 0-16 0,2 0-16 0,-2 1 0 15,-2-1-80-15,0 3-16 0,-4 1 0 0,-3-2 0 16,-3-3-80-16,-3 1-128 0,-5-1 176 0,-3 1-176 15,-3 0 176-15,-7 0-176 0,-2 0 160 0,-6 1-160 16,1 3 256-16,-5-3-32 0,-3 2-16 0,-3-2 0 16,-10-1-16-16,0 0 0 0,6 3 0 0,-6-3 0 15,0 0 48-15,0 0 0 0,0 0 0 0,-10 1 0 16,-1 0-32-16,-6 0 0 0,-3-1 0 0,-4 3 0 0,-6 2-80 0,-3-1 0 16,-5-3-128-16,-4 3 192 0,-5 1-64 0,-5 1 0 15,-3-3-128-15,-4-1 192 0,-5 0-64 16,-2 1 0-16,-3 4-128 0,1-2 192 0,-1 1-192 0,1 1 176 15,-2-6-176-15,2 3 160 0,3 2-160 0,3 3 0 16,2-4 144-16,4 3-144 0,4-2 0 0,5-2 128 16,12 0-128-16,4-1 0 0,6-1 0 0,6-1 0 15,5 0 0-15,14-1 128 0,0 0-128 0,0 0 0 16,12-2 128-16,8 0-128 0,5 0 0 0,11-2 144 16,8-1-144-16,8 0 0 0,4-3 128 0,6 5-128 15,4 1 0-15,3-2 0 0,2-6 0 0,0 5 0 16,2 0 0-16,1-1 0 0,1 1 0 0,0-2 0 15,0-3 0-15,-4 6 0 0,-5 1 144 0,-8 0-144 0,-8-1 0 0,-7 2 144 16,-7-1-144-16,-10 3 0 0,-10 1 144 0,-16-1-144 16,0 0 128-16,0 0-128 0,-14 3 160 15,-12 2-160-15,-8 3 256 0,-11-3-64 0,-8 2 0 0,-9 0 0 16,-8 0-192-16,-5 3 176 0,-4-2-176 0,-2 2 160 16,-3 3-160-16,1-2 0 0,1 2 0 0,3 0 0 15,4-3 0-15,7 1 0 0,7-2 0 0,11 0 0 31,8-2-864-31,11 0-208 0,12-3-32 0,19-4-16 16,0 0-1840-16,15 1-368 0,13-1-80 0</inkml:trace>
  <inkml:trace contextRef="#ctx0" brushRef="#br0" timeOffset="21007.4">21710 18049 19343 0,'-11'0'1728'16,"1"0"-1392"-16,0-2-336 0,1 4 0 15,0-4 1408-15,9 2 224 0,-9-1 32 0,9 1 16 16,0 0-64-16,0 0-16 0,0 0 0 0,0 0 0 0,0 0-192 0,12-1-32 15,2-2-16-15,9 1 0 0,7-3-304 0,6 2-64 16,6 2-16-16,7 0 0 0,7-1-272 0,4 1-64 16,2-2-16-16,6 2 0 0,1 0-128 0,8 2-32 15,3 2 0-15,2-1 0 0,2 2-80 0,3 0 0 16,2 1-16-16,4 0 0 0,2 0-112 0,-1 1 0 16,-4-2-16-16,0-1 0 0,-1 1-96 0,2-1-16 15,0 3 0-15,-3-3 0 0,-4-1-128 0,-2-1 192 16,-1-2-192-16,-1 1 192 0,0 2 0 0,-4 1 0 15,-5-2 0-15,-3 0 0 0,-2-1-192 0,-3 0 160 16,-1 0-160-16,-2-1 160 0,0-2-160 0,-2 2 160 0,-2-1-160 16,-6 0 160-16,-4 0-160 0,-3-1 128 15,-2-1-128-15,-5 2 128 0,-3-1-128 0,-2 2 0 0,-4 0 0 0,-4 1 128 16,-6 0-128-16,-3 0 192 0,-3 0-192 0,0 0 192 16,-11 0-192-16,0 0 160 0,0 0-160 0,0 0 160 15,0 0-160-15,-11 0 160 0,-7-3-160 0,0 2 160 16,-6 1-160-16,-4 0 128 0,-4 0-128 0,-2 0 128 15,-6 0-128-15,-5 0 0 0,-8 1 0 0,-4-1 0 16,-4-1 0-16,-7 1 0 0,-5 0 128 0,-3 0-128 16,-6 0 0-16,-5 0 0 0,-9-1 144 0,-4 1-144 15,-4 1 0-15,-3-1 128 0,-2 0-128 0,-3 1 0 16,0-1 0-16,0 3 0 0,2-1 0 0,-2 0 0 16,-3-1 0-16,6-1 0 0,1 0 0 0,0 1 128 15,-1 0-128-15,4 3 0 0,7-2 0 0,6 0 0 16,5 1 0-16,7-1 0 0,4-2 0 0,6 0 128 0,6 1-128 0,12 1 0 15,9 0 0-15,9-2 0 0,7-1 0 0,11 0 0 16,4 1 0-16,12 0 128 0,0 0-128 0,12-4 0 16,8 0 0-16,10 0 0 0,10 0 0 0,11 2 0 15,8-2 0-15,9 3-128 0,4-2 128 0,11 2 0 16,7 1 0-16,8 0-128 0,7 0 128 0,5 3 0 16,0-2 0-16,6 3 0 0,6-2 0 0,-2 1 0 15,-2-3 0-15,-1 4 0 0,3-1 0 0,-4 0 0 16,-5-1 0-16,-2 1 128 0,-3 0-128 0,-5 3 128 15,-2-1-128-15,-7 4 128 0,-8-5-128 0,-7-2 144 16,-6 2-144-16,-4 1 160 0,-5 1-160 0,-9-2 0 16,-7 1 144-16,-8 2-144 0,-7-3 128 0,-8-3-128 0,-8 0 128 15,-15-1-128-15,0 0 128 0,0 0-128 0,0 0 128 0,-18-1-128 16,-7-4 0-16,-11 0 0 0,-7 2 0 0,-8 1 0 16,-6-5 0-16,-8 0 0 0,-5 0 0 0,-10 2 0 15,-9-2 0-15,-4 1-128 0,-5 1 128 0,-3-4 0 16,-5 4 0-16,-3 0 0 0,-2 0 0 0,1 0-128 15,0 1 128-15,0-3 0 0,-5 0 0 0,6 3 0 16,0 2 0-16,7-3 0 0,4 0 0 0,5 2 0 16,4 1 0-16,10 0 0 0,8 1 0 0,10 1 0 15,7 1 0-15,9 1 0 0,10-1 0 0,9 0 0 16,10-1 0-16,16 0 0 0,0 0 0 0,0 0 0 16,17 3 0-16,11-1-208 0,12 0 80 0,13 0 128 15,11 2-192-15,13 0 192 0,12-2-160 0,7 2 160 16,3 4-128-16,9-2 128 0,7 4 0 0,1-2-144 15,-1 0 144-15,1 0 0 0,3 5 0 0,-2-3 0 0,-7 2 0 0,-4-6 0 16,-7 0 0-16,-4 0 0 0,-3-3 0 0,-8 2 0 16,-9 1 160-16,-5-4-160 0,-8-1 192 0,-5 1-64 15,-5-2-128-15,-5 0 192 0,-6-2-192 0,-7 2 0 16,-3 0 128-16,-7 0-128 16,-6 0-800-16,-6 0-208 0,-12 0-32 0,0 0-13312 15,0 0-2672-15</inkml:trace>
  <inkml:trace contextRef="#ctx0" brushRef="#br0" timeOffset="29684.56">32123 14969 6447 0,'0'0'576'0,"0"0"-576"15,0 0 0-15,7-1 0 0,0 1 1664 0,-7 0 240 16,8-7 32-16,-1 3 16 0,-7 4-224 0,7-3-32 0,1 0-16 0,-2-1 0 15,-6 4-512-15,9-5-96 0,-1 0-32 0,1 1 0 16,-3-2-336-16,1-1-80 0,-1 4-16 0,2-6 0 16,-6 0 32-16,2 3 0 0,-2-5 0 0,1 4 0 15,-2-5 64-15,-1-2 0 0,-1-1 16 0,0-3 0 16,-3 0-48-16,-1 1-16 0,-2-1 0 0,0-2 0 16,-2-2-80-16,-1 2 0 0,-2-2-16 0,0 0 0 15,-1 1-336-15,-4-2-64 0,-3-1-16 0,-2-3 0 16,1 4-144-16,-2-2 128 0,-1-1-128 0,-4 3 128 15,-3-2-128-15,1 0 128 0,-1-5-128 0,0 6 128 16,-3-1-128-16,1 2 0 0,-2 0 0 0,1 0 0 16,-2-2 0-16,0 3 0 0,-2 2 0 0,-1 1 0 15,-2 1 0-15,-3-1 0 0,-5-4 0 0,23 14 0 0,-5-4 0 0,-3 3 0 16,-3-3 0-16,-1-2 0 16,1 0 0-16,-2 1 0 0,-2 3 0 0,-1-2 0 0,-4 0 0 0,-11-3 0 15,0 3 0-15,3-1 0 0,4 2 0 0,0 4 0 16,2-3 0-16,1 6 0 0,0 0 0 0,2-1 0 15,-1 2 0-15,1 2 0 0,-1-1 0 0,1 2 0 16,2 2 0-16,1-1 128 0,1 1-128 0,3 2 128 16,1 2-128-16,2 3 128 0,1-3-128 0,1 5 0 15,-2-1 144-15,5 6-144 0,-3 3 0 0,1 1 0 16,4 4 0-16,-4 0 128 0,0-2-128 0,1 1 0 16,1 4 128-16,0 0-128 0,2-1 0 0,0 5 0 15,0-1 0-15,-8 13 128 0,7-4-128 0,5-1 0 16,1-2 0-16,1 1 0 0,2 1 128 0,2 0 0 15,2 1 0-15,6-10 0 0,-1 3 64 0,0 3 32 16,2 0 0-16,0 1 0 0,0 1-48 0,-3 17-16 16,1-3 0-16,1-2 0 0,0 1-160 0,0-4 192 15,1 5-192-15,3-1 192 0,-3-1-192 0,1 0 0 16,-1 0 0-16,-1-2 0 0,1 1 0 0,2 0 0 16,-1 0 128-16,0 1-128 0,-2-3 0 0,3 2 0 15,0-1 144-15,1-3-144 0,-2 3 128 0,1-5-128 16,-2-1 160-16,1 2-160 0,0 2 176 0,1-2-176 15,-1 3 192-15,2-1-192 0,1 1 192 0,0-2-64 0,1 4 0 0,0-5-128 16,1 2 256-16,3-2-64 0,-2 4-16 0,2 0 0 16,2 0 16-16,1-1 16 0,1 2 0 0,0-1 0 15,1 2-64-15,0 1-16 0,1-6 0 0,1 1 0 0,-1-3-128 16,2 1 0-16,0-1 0 0,1-1 128 0,-1 2-128 0,1 3 128 16,-3-4-128-16,4 2 128 0,-2 0-128 0,2-4 128 15,-2-1-128-15,3 3 128 0,-1 2-128 0,1-3 160 16,-3-2-160-16,3 1 160 0,-1 2-160 0,0 0 0 15,0 2 0-15,2 0 128 0,-1-5-128 0,2 0 0 16,-2 1 0-16,1-1 128 0,-1-3-128 0,0 1 128 16,2-2-128-16,0-2 128 0,-2 2-128 0,2 1 0 15,1-4 144-15,3-3-144 0,-1 0 128 0,1-2-128 16,-1 2 128-16,2-3-128 0,0 0 128 0,0 0-128 16,1-2 128-16,0 2-128 0,0-2 128 0,2-2-128 15,1 0 128-15,0-1-128 0,-2 2 0 0,1-2 128 16,1-1-128-16,1-1 0 0,1-2 0 0,0 0 128 0,2-4-128 0,-3 1 0 15,1 1 0-15,0-2 144 0,0 1-144 0,0 0 0 16,2-1 160-16,-1-3-160 0,-1 3 128 0,4-3-128 16,0 1 128-16,1-5-128 0,1-1 0 0,0 1 128 15,2-1-128-15,0-1 128 0,-2-1-128 0,-1-1 128 16,2-3-128-16,-1 1 128 0,1-1-128 0,-1 1 128 16,2-1-128-16,0-4 0 0,1 1 0 0,-1-2 0 15,2-6 144-15,0 2-144 0,1 2 160 0,0-4-160 16,1-1 144-16,0 0-144 0,-3-2 128 0,0-4-128 15,-2-4 128-15,0 0-128 0,-2-1 128 0,0-2-128 16,2-1 128-16,1-1-128 0,1-4 128 0,1 1-128 16,0 2 0-16,2 0 128 0,0-3-128 0,0-2 0 15,1-1 0-15,0 3 128 0,-1 3-128 0,-1-2 0 0,1-4 0 0,0 1 128 16,-2-1-128-16,0-1 0 0,0-4 0 0,1 2 128 16,-2 0-128-16,-3-3 0 0,0 0 128 0,-4 1-128 15,-2 0 128-15,3-3-128 0,1 3 240 0,-2 3-48 16,-4-1 0-16,0-2 0 0,0-2-48 0,-1 0-16 15,-2 2 0-15,0 0 0 0,-2 1-128 0,-1-4 0 16,0 2 0-16,-2 2 128 0,-3-2-128 0,1 2 0 16,0 2 0-16,0 0 0 0,-2 1 0 0,0 0 0 15,-1-2 0-15,0 2 0 0,0 0 0 0,0-1 0 16,-1 1 0-16,-2 16 0 0,0-6 0 0,-2-1 0 16,1-4 128-16,0 3-128 0,0 1 0 0,-1-5 0 15,0 0 0-15,-1-28 0 0,0 5 0 0,0 3 0 16,-3 0 128-16,-3 3-128 0,0-2 0 0,1 6 0 0,-1 4 144 0,2 5-144 15,-1 3 0-15,-1 1 128 0,2 3-128 0,-2 11 0 16,2-6 0-16,0-2 0 0,-2-3 0 0,1-3 128 16,-1 0-128-16,2-2 0 0,-2 3 0 0,-3-30 0 15,1 9 0-15,-2 8 144 0,0 2-144 0,-2 5 0 16,-1 0 160-16,0 1-160 0,-6 1 128 0,2 2-128 16,-2-1 0-16,-3 0 0 0,-2 2 128 0,0-1-128 15,-2-2 0-15,-1 2 0 0,0 3 0 0,-4 1 0 16,-3-1 0-16,2 6-224 0,0 0 80 0,-1 0 16 31,6 3-1040-31,0 2-208 0,1 6-32 0</inkml:trace>
  <inkml:trace contextRef="#ctx0" brushRef="#br0" timeOffset="40357.76">3757 14796 12031 0,'0'0'528'0,"0"0"112"0,0 0-512 0,0 0-128 0,0 0 0 0,0 0 0 16,0 0 832-16,0 0 144 0,0 0 32 0,0 0 0 15,-10 1-112-15,-1-1 0 0,-2-2-16 0,-2 3 0 0,-4 1-48 0,-3 1 0 16,-3 1 0-16,-2 1 0 0,-2 0-16 0,-2 3-16 15,0-2 0-15,-16 8 0 0,7 0-48 0,-1 0-16 16,1 2 0-16,-1 2 0 0,3 1-160 0,-3 0-16 16,-1-1-16-16,0 5 0 0,3 0 0 0,0 2 0 15,0-1 0-15,5-2 0 0,6-2-144 0,4 3-16 16,4 1-16-16,3-2 0 0,6-4-32 0,2 2 0 16,5 1 0-16,1-1 0 0,6-4-160 0,1 2-48 15,3 0 0-15,5-3 0 0,3 0 0 0,3-2 0 16,2-3 0-16,7 1 0 0,3-4 160 0,5 1 32 15,0-3 0-15,2-3 0 0,0 1-128 0,-3-3-32 16,-1-3 0-16,1 1 0 0,-3 2-160 0,-5-3 160 16,-2 0-160-16,1-4 160 15,1 1-1056-15,-2-3-192 0,-1 1-64 0,-2-2-9040 16,-2 2-1824-16</inkml:trace>
  <inkml:trace contextRef="#ctx0" brushRef="#br0" timeOffset="40564.08">3967 15288 28559 0,'0'0'1264'0,"0"0"272"0,0 0-1232 0,0 0-304 0,0 0 0 0,0 10 0 16,-2 3 1440-16,-2 3 224 0,-4 1 64 0,1 1 0 15,-4 1-768-15,1 0-160 0,0 2-32 0,0 1 0 0,0 2-256 16,0-1-64-16,-2 1-16 0,-2 9 0 0,3-4-304 0,1-1-128 15,1 0 0-15,4-10 128 16,1 0-2208-16,0 2-448 0,0-1-96 0</inkml:trace>
  <inkml:trace contextRef="#ctx0" brushRef="#br0" timeOffset="41158.33">3382 16830 15663 0,'0'0'1392'0,"-2"-7"-1120"16,2 7-272-16,-4-9 0 0,-1 4 1104 0,-1-1 176 16,-2 1 16-16,-2 1 16 0,-2 1-32 0,0 1 0 15,-2 2 0-15,-2 0 0 0,0 0-208 0,-3 1-48 16,-1 3-16-16,-5 2 0 0,-1 6-208 0,-4-1-32 15,-1 1-16-15,-4 6 0 0,-1 3-272 0,-1 2-48 16,2 0-16-16,4 0 0 0,0 5-112 0,4-2-32 16,3 4 0-16,4-4 0 0,2 1-64 0,5 0-16 15,4-1 0-15,4-7 0 0,3-2-64 0,4 0-128 16,3-2 176-16,3-3-176 0,0 0 128 0,2-1-128 0,3-6 0 0,3 1 0 16,3 0 0-16,3-4 0 15,3-2-160-15,4 0 160 16,4-5-2112-16,3 0-288 0,3-1-64 0</inkml:trace>
  <inkml:trace contextRef="#ctx0" brushRef="#br0" timeOffset="41711.43">3507 17236 15663 0,'0'0'688'0,"0"0"144"0,0 0-656 0,0 0-176 0,0 0 0 0,0 0 0 16,0 0 1696-16,8-10 304 16,-1 1 64-16,3 0 16 0,1 4-976 0,1-4-192 0,4 2-32 0,-1-1-16 15,0 1 144-15,2 1 16 16,-5 1 16-16,1 3 0 0,1-1-400 0,-4 3-96 0,-10 0-16 0,12 10 0 15,-6 1-256-15,-3 3-48 0,-6 2-16 0,-3 4 0 16,-5 3 48-16,0 4 0 0,-4-2 0 0,-4 3 0 16,-5-3 0-16,-2 4 0 0,-2 0 0 0,3-2 0 15,2-2 160-15,3 1 32 0,3-7 16 0,0 0 0 16,7-3-16-16,3-3-16 0,2-4 0 0,5-9 0 16,0 0 16-16,7 9 16 0,5-4 0 0,5-5 0 15,8-1-80-15,5-1 0 0,8 0-16 0,2-3 0 0,2 0-240 16,1 2-128-16,-5-1 128 0,4-1-128 15,1 3 0-15,2 0 144 0,-2 2-144 0,-14 0 0 0,3 3 128 0,0-2-128 16,-1 2 0-16,0-1 0 16,-3-2-1008-16,-3 1-256 0,-2-1-48 0,-5 2-15664 15</inkml:trace>
  <inkml:trace contextRef="#ctx0" brushRef="#br0" timeOffset="42492.87">3315 14460 17503 0,'-18'-2'1552'0,"9"1"-1232"0,-1 1-320 0,-1 1 0 0,-4 0 896 0,-3 2 112 15,-3 0 16-15,-5 3 16 0,-5 2-464 0,-7 3-112 16,-4 0-16-16,0-2 0 0,1 2 160 0,3-2 32 16,0 3 0-16,4-3 0 0,0-2 192 0,2-2 64 15,-4 3 0-15,6-2 0 0,3 1-304 0,2 0-48 16,-2-3-16-16,5-1 0 0,3 2-80 0,3 0 0 15,3-5-16-15,0 2 0 0,2 1-112 0,2 1-32 16,9-4 0-16,-6 5 0 0,6-5-144 0,0 0-16 16,-4 12-128-16,3 2 192 0,1-1-192 0,1 2 0 15,-2 8 0-15,3 1 0 0,2 3 0 0,-2 2 0 16,-2 6 0-16,0 3 0 0,-5 3 0 0,0 2-128 16,-2 6 128-16,-4 2 0 0,-3 0 0 0,-2 6 0 0,-4 2 0 0,-2 2 0 15,-2 5 0-15,-2 4 0 16,0 1 0-16,0 4 0 0,1 5 0 0,-3-1 128 0,-1 3-128 0,1 2 0 15,-2 4 0-15,4 0 0 16,2-1 0-16,-4 1 0 0,-5 0 0 0,0-3 0 0,1-4 0 0,0 1 0 16,0-5 0-16,3-3 144 0,1-3-144 0,4-4 128 15,6-4-128-15,0-1 128 0,6-6-128 0,4-17 128 16,3 6-128-16,2-2 160 0,2 5-160 0,2-3 160 16,2 2-160-16,2-4 0 0,0-1 0 0,4-4 128 15,1-1-128-15,3-3 128 0,1-2-128 0,1-3 128 16,0 2-128-16,2-4 128 0,2-5-128 0,1 0 128 15,3-2 0-15,3-1 0 0,0-2 0 0,2-2 0 0,0-7 64 16,3 1 0-16,2-3 0 0,4-2 0 0,2-3-16 0,4-1 0 16,-1-2 0-16,8 0 0 0,2 1-48 0,-1-1-128 15,1-1 192-15,-4 2-64 16,-2-3-1216-16,-2 0-240 0,1 0-48 0,-2 2-8688 16,0-1-1744-16</inkml:trace>
  <inkml:trace contextRef="#ctx0" brushRef="#br0" timeOffset="43174.57">4755 14487 20271 0,'0'0'1792'0,"0"0"-1424"0,4-11-368 0,0 2 0 15,1-3 688-15,3 5 64 0,2-2 16 0,1 2 0 16,2-2 0-16,3 2 0 0,2-5 0 0,-4 6 0 16,3-3-64-16,2 3-16 0,2 1 0 0,2-4 0 0,1 2-96 0,1 2-16 15,0-1 0-15,-1 2 0 0,0 2-352 0,-1 2-80 16,-1 2-16-16,-4 5 0 0,-6 1-128 0,0 6 0 16,-5 3 0-16,-2 2 0 0,-3 3 0 0,-6 4-144 15,-2 9 144-15,-6 7 0 0,-1 2 0 0,-3 7 0 16,-3 2 0-16,0 5 0 0,-2 0 0 0,1 4-160 15,0 4 160-15,1 0-128 0,0 2 128 0,2 0 0 16,3 4-144-16,3-2 144 0,-1-3 0 0,3-1 0 16,3-1 0-16,2 1 0 0,2-4 0 0,2 3 0 15,2-3 0-15,3 2 0 0,3-3 0 0,1 1 0 16,0-2 0-16,1 0 0 0,1 2 0 0,2-4 0 16,0 5 0-16,-1-4 128 0,1 2-128 0,0-1 0 15,-3-4 144-15,3 0-144 0,-3-5 208 0,0 0-16 16,0-6-16-16,-2 1 0 0,-1-4 240 0,0-1 48 15,-2 0 16-15,-1-2 0 0,-2 0-32 0,-2-1-16 16,-2-2 0-16,-3 2 0 0,-3-2 144 0,-1-2 16 16,-2-2 16-16,-3 2 0 0,-2-2-32 0,-1-3 0 15,-4 0 0-15,0 2 0 0,-3-6 0 0,-2 3-16 0,1-2 0 16,1 2 0-16,-1-5-160 0,1-3-16 16,0 2-16-16,1-3 0 0,0-3-176 0,2-2-16 0,0-1-16 0,2-4 0 15,2-3-160-15,0-3 0 0,1-5 0 0,-5-5 0 31,3-5-1920-31,6-4-320 0,-1-6-64 0,8-2-14304 0</inkml:trace>
  <inkml:trace contextRef="#ctx0" brushRef="#br0" timeOffset="43549.01">5874 15611 11055 0,'0'0'976'0,"0"0"-784"16,0 0-192-16,0 0 0 0,0-12 4032 0,2 5 752 16,2-4 144-16,1 4 48 0,2-2-3120 0,0 3-640 0,3-5-112 0,2 5-16 15,3-3-544-15,2 0-96 0,0 2-32 0,3-1 0 16,-1 3-416-16,0-1 0 0,1 0-192 0,5 3-14976 15</inkml:trace>
  <inkml:trace contextRef="#ctx0" brushRef="#br0" timeOffset="43687.66">5885 15988 33279 0,'0'0'1472'0,"9"-2"320"15,3-5-1440-15,2 2-352 0,2 3 0 0,3-3 0 0,3-3 128 0,1 0-128 16,2-3 160-16,1 2-160 0,0-5 192 0,5-1-48 15,3-2-16-15,-1 2-10144 16,0 0-2032-16</inkml:trace>
  <inkml:trace contextRef="#ctx0" brushRef="#br0" timeOffset="44080.41">6830 15275 21359 0,'0'0'944'0,"5"-6"208"16,1-3-928-16,2 1-224 0,-2-2 0 0,2 5 0 0,1-1 1088 0,0 3 192 15,-2 2 16-15,1 3 16 16,-1 2-192-16,1 1-32 0,0 2-16 0,-1 5 0 0,5 4-400 0,-2 4-80 16,0 2-16-16,2 3 0 0,0 2-272 0,1 3-64 15,0-2-16-15,-3 3 0 16,-1 2-16-16,0 2 0 0,-3 0 0 0,3 14 0 0,-4-6-208 0,-2-3 144 15,-2-3-144-15,0-6 128 16,-1-1-480-16,-1-6-96 0,-2-1-32 0,2-4 0 16,-2-5-1856-16,3-3-368 0,0-11-80 0</inkml:trace>
  <inkml:trace contextRef="#ctx0" brushRef="#br0" timeOffset="44320.51">7366 15236 27935 0,'0'0'1232'0,"0"0"256"0,-10-2-1184 0,1 2-304 15,1 4 0-15,-4 0 0 0,-2 7 768 0,-4 1 112 16,-4 4 16-16,-1 9 0 0,-1 1 96 0,-1 6 32 0,-3-1 0 0,1 3 0 16,1 3-208-16,-1 1-48 15,0 3 0-15,-1 1 0 0,0 1-416 0,2 0-96 0,0 1 0 16,3-3-16-16,2-3-240 0,0-2 0 0,1-4 0 0,5-7 0 31,2 0-576-31,2-4 0 0,0-5 0 0,6-4 0 16,5-12-2464-16,0 0-496 0</inkml:trace>
  <inkml:trace contextRef="#ctx0" brushRef="#br0" timeOffset="44658.28">8003 14854 7359 0,'0'0'656'0,"0"0"-528"15,0 0-128-15,0 0 0 0,0 0 1856 0,0 0 352 16,0 0 64-16,0 0 16 0,0 0-576 0,-6 12-112 15,-3 3-32-15,-3 4 0 0,-2 5-144 0,-2 4-16 16,-2 0-16-16,-1 7 0 0,-4 4-176 0,-2 3-16 16,-3 7-16-16,0 1 0 0,0 6-272 0,0 0-48 15,4 0-16-15,-1 0 0 0,3 2-544 0,4-3-112 16,0-3-32-16,4-1 0 0,0 0-160 0,4-4 160 16,1-5-160-16,4-6 160 0,-1-2-160 0,3-9 0 15,3-3 0-15,4-1 0 16,1-3-1584-16,3-5-240 0,2-2-48 0,2-6-11504 0</inkml:trace>
  <inkml:trace contextRef="#ctx0" brushRef="#br0" timeOffset="44982.45">8382 15171 29247 0,'-10'-5'1296'0,"10"5"272"0,-7 2-1248 0,1 2-320 15,-6 0 0-15,0 5 0 0,-5 4 256 0,-8 8-16 16,-2 1 0-16,2 7 0 0,-2 2 368 0,3 0 80 16,1 1 16-16,4 4 0 0,2-1-192 0,3 1-48 15,3-1 0-15,2 0 0 0,3-2-272 0,6-3-64 16,1-3-128-16,4-7 192 0,3-1-32 0,3-3-16 16,3-1 0-16,3-9 0 0,0-1 384 0,4-1 80 15,0-4 16-15,-3 0 0 0,4-6 48 0,-1-1 16 16,1-4 0-16,0 1 0 0,-1-4-160 0,0-1-16 15,-2-4-16-15,-4-2 0 0,-2-4-48 0,-5-2 0 16,-1-2 0-16,-5 0 0 0,-3-4-240 0,-3-2-48 16,-1 2-16-16,-2 3 0 0,-4 3-144 0,1-1-272 15,0 5 64-15,0 4 16 16,-3 1-1728-16,2 4-320 0,-1 2-80 0</inkml:trace>
  <inkml:trace contextRef="#ctx0" brushRef="#br0" timeOffset="45262.21">8681 14722 20271 0,'0'0'896'0,"0"0"192"15,0 0-880-15,3 10-208 0,2 2 0 0,4 6 0 16,-2 6 1632-16,2 5 288 0,-2 3 48 0,2 6 16 15,1 4-448-15,0 7-64 0,-1 4-32 0,0 2 0 0,-1 5-224 0,-3 2-32 16,-1 7-16-16,-6-2 0 0,-3 0-544 0,-2-1-112 16,-5-3-32-16,-2-3 0 0,-2-4-192 0,-3-1-32 15,-3-3-16-15,1-4 0 0,-1-6-32 0,0-1 0 16,1-2 0-16,0-5 0 0,1-2-208 0,1 0-256 16,1-3 48-16,-6 4-17456 0</inkml:trace>
  <inkml:trace contextRef="#ctx0" brushRef="#br0" timeOffset="45639.58">9321 15492 22111 0,'0'0'1968'0,"0"0"-1584"0,0 0-384 0,0 0 0 0,0 0 2016 0,4-6 320 16,-4 6 64-16,13-8 16 0,1 2-752 0,2 1-128 16,2-3-48-16,1 2 0 0,3-3-688 0,4 2-144 15,2-1-16-15,2-2-16 0,-1 3-384 0,1 0-80 16,1 2-16-16,-11 2 0 16,0 1-912-16,1 0-192 0,-3 2-48 0,6 4-9920 15,-8 0-1984-15</inkml:trace>
  <inkml:trace contextRef="#ctx0" brushRef="#br0" timeOffset="45771.7">9470 15796 19343 0,'0'0'848'0,"10"-1"192"0,4-2-832 0,3 0-208 15,2-5 0-15,4 3 0 0,2 1 3280 0,4-4 624 16,2 5 112-16,2-4 16 0,2-3-2752 0,5 1-544 16,3-2-112-16,-7 3-32 0,5-3-352 0,4-2-80 15,1 0-16-15,-2-1-10912 16,-2 0-2192-16</inkml:trace>
  <inkml:trace contextRef="#ctx0" brushRef="#br0" timeOffset="46160.86">11521 15466 31327 0,'-10'-13'1392'0,"6"7"272"0,2-4-1328 0,2 2-336 16,0 8 0-16,0 0 0 0,0 0 688 0,0 0 64 16,0 0 16-16,0 0 0 0,-6 8 80 0,-2 9 32 15,0 1 0-15,1 11 0 0,0 9-96 0,1 3-16 16,-2 1 0-16,1 4 0 0,-2 3-192 0,0 5-64 15,-1 3 0-15,-3 3 0 0,-2 3-64 0,-3 0 0 16,-1 0-16-16,0-2 0 0,-1 1-144 0,0-2-32 16,1 0 0-16,2-7 0 0,-1-3-48 0,1-3-16 15,3-5 0-15,2-4 0 0,0-2-192 0,2-7 176 16,1-5-176-16,3-4 160 0,2-6-160 0,1-2-176 16,3-12 48-16,0 0 0 15,0 0-1488-15,0 0-304 0,5-19-48 0,1-5-16 16,-1-3-1536-16,0-5-320 0,2-16-64 0,1 5-16 0</inkml:trace>
  <inkml:trace contextRef="#ctx0" brushRef="#br0" timeOffset="46497.01">11505 15541 27647 0,'-3'-15'2448'0,"6"-2"-1952"0,-1-1-496 0,5-2 0 0,0-3 1504 16,4 0 208-16,1 3 32 0,4-1 16 0,1 4-544 0,2 0-96 16,2-1-32-16,0 2 0 0,2 2-384 0,3 4-64 15,0-3-32-15,4 5 0 0,0-3-112 0,3 7-32 16,0 3 0-16,0 3 0 0,0 5-208 0,-1 3-64 16,-4 4 0-16,-4 4 0 0,-3 3-192 0,-5 5 0 15,-4 3 0-15,-5 4 0 0,-4-1 0 0,-6 1 0 16,-3 4 0-16,-7-3 0 0,-5-4 0 0,-5 1 176 15,-3-4-176-15,-5-1 160 0,-3-5 112 0,-2-1 32 16,1-2 0-16,-1-2 0 0,-1 1-48 0,0-4 0 16,-1-6 0-16,1 0 0 0,2-2-128 0,-13-5-128 15,6-7 144-15,17 2-144 16,4-2-768-16,2-6-240 0,5 0-48 0,2-1-16 16,6-1-2256-16,6-5-448 0</inkml:trace>
  <inkml:trace contextRef="#ctx0" brushRef="#br0" timeOffset="46963.44">11249 14683 14735 0,'-19'-7'1312'0,"2"2"-1056"0,1 0-256 0,5 1 0 0,2-1 3072 0,9 5 544 16,-4-9 112-16,3 4 32 0,1 5-1984 0,0 0-400 15,11-2-80-15,3 2-16 0,5 2-288 0,8 1-64 16,6 1-16-16,9 0 0 0,8-2-80 0,8-1-32 15,8 1 0-15,5-2 0 0,4 0-160 0,4 2-16 16,4-1-16-16,3 3 0 0,3 4-144 0,-1 0-16 16,-2-6-16-16,-26 2 0 0,5 1 32 0,1 1 16 15,4-2 0-15,-3 0 0 0,-2-3 0 0,-5-1 0 16,-7 0 0-16,-4 0 0 0,-7-2 16 0,-7-1 0 16,-12-2 0-16,-4-1 0 0,-2 3-80 0,-6-2-16 15,-3-3 0-15,-3-2 0 0,-8 0-80 0,-3-1 0 16,-7-2-16-16,-12-4 0 0,-7-3-304 0,-5 1 160 0,-5 0-160 0,-2 1 128 15,-3 0-128-15,-2 1 0 0,11 3-160 0,0 0 160 32,1 3-1312-32,2-1-160 0,-1 0-48 0,4 2-19408 0</inkml:trace>
  <inkml:trace contextRef="#ctx0" brushRef="#br0" timeOffset="49491.73">12170 3544 10127 0,'-14'0'896'0,"-1"0"-704"0,-2 0-192 0,2 0 0 15,-1 2 1088-15,4 0 176 0,-2-1 32 0,1 1 16 16,2-2-288-16,0 0-48 0,3 1-16 0,8-1 0 15,-9-1 48-15,9 1 0 0,0 0 0 0,0 0 0 16,0 0-112-16,0 0 0 0,0 0-16 0,0 0 0 16,0 0-48-16,0 0-16 0,5 0 0 0,5 1 0 15,5 0-144-15,8 1-32 0,5 0 0 0,5 1 0 16,9-2-176-16,8 1-32 0,56 2-16 0,-4 1 0 0,2 0-192 0,3-1-32 16,2-1-16-16,10 1 0 0,5-1-176 0,7 4 0 15,1-6 0-15,8 2 128 0,4-2-128 0,1 1 0 16,-2 0 0-16,5 0 0 0,-1-3 0 0,-3 2 0 15,-4 3 0-15,-2-4 0 0,-6-4 0 0,-3 2 0 16,-5-1 128-16,-4 1-128 0,-4-1 272 0,-8 1 32 16,-7-4 0-16,-5 4 0 0,-10 1 32 0,-7-2 16 15,-7 1 0-15,-6-4 0 0,-7 0-128 0,-11 2-32 16,-5 2 0-16,-6-2 0 0,-9-1 0 0,-7 1 0 16,-4 1 0-16,-3 1 0 0,-14 2-192 0,0 0 176 15,0 0-176-15,0 0 160 0,0 0-160 0,0 0 0 16,-14 1 144-16,-3 2-144 0,1-1 0 0,-7 1 0 15,-2 1 0-15,-6-2 0 0,-3 1 0 0,-3-2 0 16,-3 2 0-16,-5-1 0 0,2-1 0 0,-7-1 0 16,-4 0 0-16,-5 0 128 0,-4-1-128 0,-7 1 0 15,-9 0 0-15,-5-1 128 0,-4-2 0 0,-7 2 16 0,-7 0 0 16,-4-2 0-16,-4-2-144 0,-4 3 0 16,-3-1 0-16,-8 0 0 0,-2 1 0 0,-2-1 0 0,0 1 128 0,-2-2-128 15,-2 2 128-15,-1 0-128 0,2 1 128 0,2 1-128 16,1 0 144-16,5 0-144 0,6 1 160 0,6 2-160 15,4-2 0-15,8 3 128 0,8-2-128 0,10 1 0 16,4 1 0-16,8 0 0 0,6 1 0 0,5-2 0 16,6 0 0-16,7 1 0 0,6 0 0 0,5 1 0 15,3-3 0-15,5 1 0 0,7 1 0 0,4-2 0 16,4-1 0-16,5 1 0 0,7-2 0 0,0 0 0 0,0 0 0 0,11 4 0 16,8-3 0-16,9 0 0 15,8-1 0-15,11 0 144 0,11-2-144 0,18 0 192 0,13 2-64 0,14 0 0 16,12-4 0-16,9 2 0 0,8-1-128 0,8 1 0 15,4-2 144-15,2-1-144 0,3 2 0 0,-3 0 128 16,-1-1-128-16,-40 0 0 0,10-1 144 0,8 0-144 16,7 1 192-16,-1-1-192 0,-3 0 144 0,-4 1-144 15,-4 0 0-15,-8 2 144 0,-9-5-368 0,-6 2-80 16,-9 1-16-16,21-2-17088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5:33.42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7039 6200 13823 0,'-13'0'608'0,"13"0"128"0,-8 0-592 0,-4 0-144 0,4 1 0 0,8-1 0 16,0 0 640-16,-9-1 80 0,9 1 32 0,-11-2 0 15,3 1 208-15,8 1 64 0,0 0 0 16,-9-4 0-16,0 2-208 0,9 2-48 0,-5-8 0 0,5 8 0 16,-4-7 0-16,3-4-16 0,-1 4 0 0,4-3 0 15,0 1-176-15,5-3-48 0,0 3 0 0,1-3 0 16,1-1-80-16,1-2-32 0,1-3 0 0,3-1 0 15,4 0 32-15,4-2 0 0,1 1 0 0,2 1 0 16,4 0-112-16,2 1-16 0,3-2 0 0,3-2 0 0,2-2-32 16,3 1-16-16,-1 3 0 0,2-2 0 0,2-2 0 0,0 4 0 15,2 1 0-15,2 3 0 0,0 5-272 0,0 0 128 16,-2 0-128-16,0 4 0 0,-2 4 0 0,0-1 0 16,-2-1 0-16,-2 4 0 0,2 1 128 0,-1 1-128 15,0 2 0-15,1 2 0 0,3-1 0 0,-2 1 0 16,2-1 0-16,1 2 0 0,3-2 0 0,-3 2 0 15,0 0 0-15,0 0 0 0,-3 0 0 0,3 4 0 16,0-2 0-16,3 2 0 0,-2 1 0 0,2 0 0 16,-2 1 0-16,-1-3 0 0,-1 1 0 0,-3-1 0 15,0 1 0-15,2 3 160 0,-1-7-32 0,1 6-128 16,1-3 192-16,-1 3-64 0,4 1 0 0,-1 0-128 16,-1 1 192-16,-3 0-64 0,1-1-128 0,-3-2 0 15,-1 2 0-15,1 1 128 0,-2-3-128 0,3 1 128 16,-1 2-128-16,3-3 128 0,2 0-128 0,1 3 160 15,1-3-160-15,-1 1 160 0,-2 2-32 0,-1-5-128 16,1 1 192-16,1-2-64 0,1 1-128 0,2-3 128 0,0 3-128 0,2-1 128 16,-3 1-128-16,1-3 128 0,-2 0-128 0,2 3 128 15,-1-4-128-15,2 3 0 0,-5-2 0 0,2-1 0 16,2 4 0-16,3-1 0 0,-2 2 128 0,2-2-128 16,-3 1 0-16,-2-2 0 0,-3 3 0 0,1-2 0 0,-2 3 0 0,2 0 0 15,1 0 0-15,1 2 0 16,3-3 0-16,0 1 0 0,-2 0 0 0,1-3 128 0,-6 0-128 15,5 0 192-15,-3-4-192 0,1 1 192 0,1 5-48 0,4-1 0 16,-1 1 0-16,1-4 0 0,1 2-144 0,-1-3 0 16,1 0 0-16,-3-1 0 0,1-4 192 0,-1 2-32 15,-2-2-16-15,2 3 0 0,2-1-16 0,0 0-128 16,1-1 192-16,-1-1-64 0,1-1-128 0,-3-2 160 16,-3-1-160-16,2-2 160 0,-1 0-32 0,2-3-128 15,-2 2 192-15,1 2-64 0,4-4-128 0,0 3 128 16,-1-5-128-16,0-1 128 0,-6-4-128 0,2-1 160 15,-1-1-160-15,3 1 160 0,-3-1-160 0,1-1 128 16,3-2-128-16,-1-2 128 0,-2 2-128 0,0 1 0 0,-3-2 0 16,-3-2 128-16,-3 0-128 0,0 1 128 0,0-4-128 0,-3 3 128 15,3 1-128-15,-4-2 0 0,1 0 0 16,1 3 128-16,0-1-128 0,-1 0 0 0,3 0 0 0,-5-1 128 16,-1 0-128-16,-4 2 0 0,-1-2 144 0,-1 2-144 15,-1 3 0-15,-1 0 144 0,-3 0-144 0,0 1 0 16,-2 3 160-16,0 0-160 0,0 3 128 0,-2-2-128 15,-1 2 128-15,-1 0-128 0,-2 1 0 0,0-2 128 16,-2 4-128-16,0-4 128 0,-2 3-128 0,1 3 128 16,1 3-128-16,-2-3 0 0,0 4 0 0,0-1 128 15,1 1-128-15,0 2 0 0,-11 1 0 0,13 0 0 16,-2 0 0-16,1 1 0 0,-2 2 0 0,1 1 0 16,2 3 0-16,1-2 0 0,1 2 0 0,2 2 0 15,-2-2 0-15,0 6 0 0,0 0-144 0,2-3 144 0,1 1 0 16,0-1 0-16,1 2 0 0,0 2 0 0,1 0 0 0,0-1 0 15,3-1 0-15,1 4 0 0,1-4 0 16,0 1 0-16,2 1 0 0,2 0 0 0,1-1 0 0,3-3 0 16,4 2 0-16,0-1 0 0,0 1 0 0,1 1 0 15,-1-4 0-15,1 1 0 0,3-4 0 0,-1 3 0 16,1-1 0-16,1 3 0 0,1 0 0 0,2 0 0 16,-1 1 0-16,3-5 0 0,0 3 0 0,-1-3 0 15,-3-1 0-15,2 0 0 0,-1-2 0 0,2 1 0 16,0 2 0-16,3-2 0 0,4 0 0 0,-1 1 0 15,1-2 0-15,-1-1 0 0,-2-3 0 0,-1 1 0 16,1 0 0-16,1-1 0 0,1 0 0 0,-1 3 0 0,2-1 0 16,2-1 0-16,2 2 0 0,0-3 0 15,-3-4 0-15,-1 2 0 0,0-2 0 0,-1 3 0 0,1-2 0 16,0 2 0-16,3-1 0 0,1-1 0 0,-1-1 0 0,-1 0 0 16,-3-1 0-16,0-3 128 0,-1 2-128 0,-2 2 0 15,1-1 0-15,2 1 0 0,0 0 0 0,1 3 0 16,1-1 0-16,-2-2 0 0,-1-3 0 0,1 4 0 15,-1-1 0-15,-2 0 0 0,2 0 0 0,0 2 0 16,1-1 0-16,2 1 0 0,1 0 0 0,-2-2 0 16,-4-3 0-16,1 2 0 0,-1 1 0 0,0-1 0 15,-4 2 0-15,2 2 0 0,0 1 0 0,0 0 0 16,2 0 0-16,-1-1 144 0,2-1-144 0,-3 0 128 16,-2 1-128-16,1-2 0 0,4 1 0 0,-3-1-176 15,1 2 176-15,-2 1 0 0,2 0 128 0,2 0-128 0,-1 0 0 0,0 0 0 16,-1-2 0-16,2 1-128 0,-7 0 128 0,1 1 0 15,3 2 0-15,-2 1 0 0,-2 1 0 16,3 0 0-16,-1-2 0 0,3 3 0 0,-3 2 0 0,1-2 0 16,-3-3 0-16,0 1 0 0,-1 1 0 0,2 2 0 15,-1-1 0-15,-1 5 0 0,0-1 0 0,1 5 0 16,3-1 0-16,-3 0 0 0,1 1 0 0,0 0 0 16,-4-2 0-16,0 2-128 0,-6 3 128 0,2 2 0 15,-1 2 0-15,1 0 0 0,-3-2 0 0,-1 1 0 16,-2 0 0-16,2 2 0 0,0-2 0 0,-2 2 0 15,-3-2 0-15,-2 1 128 0,-1-4-128 0,-1 8 0 16,-4 1 0-16,-1-5 128 0,-4-5-128 0,-2-2 0 16,-3-1 0-16,-3 0 0 0,-2-1 0 0,-6-4-128 0,2-8 0 15,-8 8 0 1,-6-6-2288-16,-7-4-448 0,-12-10-80 0,-13-6-32 0</inkml:trace>
  <inkml:trace contextRef="#ctx0" brushRef="#br0" timeOffset="686.84">13991 4601 16415 0,'0'0'720'0,"0"0"160"16,0 0-704-16,0 0-176 0,-9-5 0 0,9 5 0 15,0 0 1376-15,0 0 240 0,0 0 48 0,0 0 16 16,0 0-320-16,11-11-64 0,1 5-16 0,5-3 0 16,2 3 80-16,5-2 16 0,4 1 0 0,2-2 0 15,5 0-256-15,-1 0-48 0,0 5-16 0,1-1 0 16,-1 0-416-16,-1 0-64 0,0 1-32 0,-4 1 0 0,-2 2-320 0,-1 1-64 16,-4 0-16-16,-1 0 0 0,-2 0-144 0,-4 1 0 15,-4 3 144-15,2-2-144 0,-13-2-176 0,0 0-96 16,0 0-32-16,0 0 0 15,0 0-2336-15,-7 10-480 0,-4-3-80 0,-1 2-32 0</inkml:trace>
  <inkml:trace contextRef="#ctx0" brushRef="#br0" timeOffset="903.38">14359 4565 21183 0,'0'0'1888'0,"0"0"-1504"0,0 0-384 0,0 0 0 16,0 0 1456-16,0 0 208 0,2 15 64 0,-2 1 0 15,-2-2-384-15,-1 5-80 0,-2 2-16 0,0 2 0 16,-1 1-416-16,0 5-96 16,0-1-16-16,2 3 0 0,-1-1-352 0,0 1-80 15,0 1-16-15,1 0 0 0,-1-2-272 0,0-2 160 16,0 1-160-16,1 0 128 0,-1-4-128 0,0-3 0 0,1 1 0 0,0-4-176 31,2-2-1552-31,-1-6-304 0,1 2-64 0,2-13-7136 0,0 0-1440 0</inkml:trace>
  <inkml:trace contextRef="#ctx0" brushRef="#br0" timeOffset="1068.31">13987 5157 23039 0,'0'0'2048'0,"0"0"-1648"0,0 0-400 0,11 7 0 0,-1-1 1232 0,1-2 176 16,3 0 16-16,4 0 16 0,4 1-64 0,1-3-16 16,4-2 0-16,5 0 0 0,0 0-432 0,-3-1-96 15,-1 1 0-15,-2-1-16 0,-3-1-512 0,1 0-112 16,-3-1 0-16,0 1-16 15,-5-1-688-15,-2 2-128 0,-1-3-16 0,-2-1-9808 16,-1 0-1952-16</inkml:trace>
  <inkml:trace contextRef="#ctx0" brushRef="#br0" timeOffset="1413.01">14512 4782 8287 0,'0'0'736'0,"-8"-5"-592"16,-4-4-144-16,-1 3 0 0,1-3 4784 0,-2 4 912 15,-2 3 192-15,-4 2 48 0,1-2-3776 0,-3 4-752 16,0-2-160-16,-4 5-32 0,-1 6-448 0,3-2-80 16,-1 2-32-16,-1 3 0 0,-2 2-96 0,3 1-32 0,0 4 0 0,4-1 0 15,3 0-272-15,5 0-64 0,1 1-16 0,6-1 0 16,3-3-176-16,6 0 160 0,2-3-160 0,6-1 160 15,6-4-16-15,7 0 0 0,8-6 0 0,2-1 0 16,0-2 64-16,4-3 16 0,-1-4 0 0,4-4 0 16,-3-1-96-16,-1 1 0 0,-1-3-128 0,-3-1 192 15,-4 1-192-15,-2-2 176 0,-7 1-176 0,-4-1 160 16,-4 0-32-16,-5 1 0 0,-4-1 0 0,-4 2 0 0,-4-2-128 0,-5 5 192 16,-4-2-192-16,-3 3 192 15,-6 1-1328-15,0 3-256 0,0 1-48 0,0 3-10144 16,1 4-2016-16</inkml:trace>
  <inkml:trace contextRef="#ctx0" brushRef="#br0" timeOffset="1882.95">15323 4481 14735 0,'0'0'640'0,"4"-5"160"16,-4 5-640-16,0 0-160 0,0 0 0 0,0 0 0 16,0 0 2480-16,0 0 464 0,-7 6 80 0,-4 7 32 15,-3 5-1456-15,-2 1-304 0,-6 10-48 0,-1 2-16 0,1 3-144 0,-4 3-48 16,1 1 0-16,-1 4 0 0,0-1-304 0,1 3-64 15,4-2-16-15,3 1 0 0,5 1-336 0,4-6-80 16,4-4-16-16,3-2 0 0,3-3-224 0,4-1 128 16,3-4-128-16,2-4 0 0,1-3 0 0,5-2 0 15,1 1 0-15,5-4 0 16,3 0-1648-16,2-2-416 0,0-9-96 0,1-3-12224 16</inkml:trace>
  <inkml:trace contextRef="#ctx0" brushRef="#br0" timeOffset="2232.32">15810 4618 18431 0,'0'0'1632'0,"0"0"-1312"0,0 0-320 0,0 0 0 15,-6 6 1120-15,-2 2 160 0,-2 1 16 0,0 5 16 16,-2 2 0-16,0 4 0 0,-2 0 0 0,-1 6 0 16,1 2-96-16,-2 5-32 0,0-2 0 0,1 1 0 0,-1 1-400 0,5 0-80 15,-1 0 0-15,6 2-16 16,0-5-416-16,2-2-80 0,3 0 0 0,1-5-16 0,2-3-176 0,3 1 128 15,3-4-128-15,-1-1 128 0,2-2-128 0,2-2 0 16,0-4 0-16,0-2 0 16,2 2-320-16,0-7-160 0,0-1-32 0,1-2 0 15,1-5-2576-15,-1 0-528 0</inkml:trace>
  <inkml:trace contextRef="#ctx0" brushRef="#br0" timeOffset="2451.09">15437 5038 22111 0,'0'0'1968'16,"5"-6"-1584"-16,0 2-384 0,1-3 0 0,2 1 1296 0,2 2 176 16,3-3 48-16,1 2 0 0,1 1-96 0,3-1-16 15,2 0 0-15,3 1 0 0,2 0-560 0,2 1-112 16,0-2-32-16,-2 1 0 0,2 1-432 0,1 0-80 0,-3 2-32 0,1-2 0 15,-2-1-400-15,0 2-80 0,-4 1 0 0,2 1-10080 16,-2-2-2016 0</inkml:trace>
  <inkml:trace contextRef="#ctx0" brushRef="#br0" timeOffset="3215.34">16020 4444 14735 0,'0'0'1312'0,"0"0"-1056"16,0 0-256-16,6-2 0 0,3 1 1472 0,-1-1 256 16,-1 4 32-16,1-1 16 0,1 1-288 0,1 2-48 15,0 4-16-15,3-1 0 0,0 6-176 0,2 2-32 16,3 6-16-16,1 2 0 0,1 6-288 0,2 0-48 16,-2 2-16-16,1 3 0 0,-2 4-32 0,0 1-16 15,-4-2 0-15,-4 3 0 0,0-1-144 0,-5-2-16 16,-2 0-16-16,-3 0 0 0,-5 0-224 0,0-3-32 15,-5 0-16-15,-3-1 0 0,-4-5-96 0,-3 0-32 16,-5-4 0-16,-1 3 0 0,-3-5-224 0,1-1-160 0,0-2 32 0,2 0-11904 16,1-3-2368-16</inkml:trace>
  <inkml:trace contextRef="#ctx0" brushRef="#br0" timeOffset="3982.64">17442 4981 20207 0,'0'0'896'0,"4"-9"192"0,-1-4-880 0,-1 0-208 0,-2 13 0 0,2-9 0 15,-2-1 1280-15,0 10 192 0,0 0 64 0,0 0 0 0,0 0-640 0,-8 5-112 16,0 4-16-16,1 1-16 0,-4 4-272 0,1 6-48 16,0 4-16-16,0 1 0 0,-1 7-160 0,0 0-48 15,1-1 0-15,3 1 0 0,4-3-64 0,2-4-16 16,3-4 0-16,3 1 0 0,2-3 32 0,3-6 0 16,1-2 0-16,3-6 0 0,2-4 304 0,4-2 64 15,2-5 16-15,3-6 0 0,3 1 80 0,2-6 16 16,0-2 0-16,-1 0 0 0,-2 0-240 0,-2-2-32 15,-2-1-16-15,-4 0 0 0,1 3-160 0,-4 0-48 16,-2 1 0-16,-4 3 0 0,-3 1-144 0,0 7 192 16,-2-2-192-16,-5 9 192 0,0 0-192 0,0 0 0 15,0 0 0-15,2 15 0 0,-2 1 0 0,0 2-144 16,0 1 144-16,3-1-160 0,1-3 160 0,-1 1 0 16,3-5-144-16,0-1 144 0,2 0 0 0,2-3 0 15,1-2 0-15,4-3 0 0,2-3 0 0,1-1 0 16,1-2 0-16,0-3 0 0,0-3 0 0,1-1 0 15,-1-3 128-15,-1-1-128 0,-1-2 0 0,-1 2 0 0,1-2 0 16,-3 1 0 0,-5-3-288-16,1 1-144 0,-3 3-16 0,2 1-16 15,-2 2-1264-15,0 1-240 0,0 6-48 0,-7 5-12064 0</inkml:trace>
  <inkml:trace contextRef="#ctx0" brushRef="#br0" timeOffset="4355.79">18666 4405 23903 0,'0'0'1056'0,"-2"8"224"0,-2 2-1024 0,0 6-256 15,-3 5 0-15,-1 3 0 0,-2 5 272 0,0 4 16 16,-4 3 0-16,-5 16 0 0,0 0 560 0,1-4 112 15,1 0 32-15,1 1 0 0,-1-4-176 0,1 3-48 16,-1-10 0-16,2-1 0 0,0-3-320 0,3-4-64 16,2-7 0-16,5-8-16 0,1-2 80 0,3-4 32 15,2 1 0-15,-1-10 0 0,0 0 208 0,8 3 32 16,1-4 16-16,1-5 0 0,0-1-96 0,1-1 0 16,2-3-16-16,6-6 0 0,-1 1-352 0,-5 4-64 15,-2 2-16-15,3 0 0 0,-1 4-192 0,0 2 0 16,-3 2 0-16,0 6 0 0,-1 1 0 0,-2 7-128 15,0-1 128-15,-2 4 0 0,-1 3-144 0,-2 1 144 16,-2 0 0-16,-1 3-144 0,0-2 144 0,-4 2 0 0,1 0-144 0,0-2 144 31,0-2-1328-31,3-2-192 0,1 1-32 0,0-3-9136 0,2-8-1840 0</inkml:trace>
  <inkml:trace contextRef="#ctx0" brushRef="#br0" timeOffset="4632.64">19047 5145 25567 0,'0'0'1136'0,"0"0"224"0,0 0-1088 0,0 0-272 15,7 7 0-15,-7-7 0 0,7 4 624 16,0-4 64-16,1 0 16 0,-1-182 0 0,-7 364-320 0,8-187-48 16,0-3-16-16,-2 3 0 0,-1-4 304 0,-1 1 48 15,-4-3 16-15,0 2 0 0,0-1-176 0,-3 4-16 16,-3-3-16-16,0 3 0 0,-2 3-96 0,0 2-32 15,-1 2 0-15,-1 2 0 0,-1 2-176 0,-1 4-48 16,1 0 0-16,1 3 0 0,0 4-128 0,1-2 160 16,1-2-160-16,3 1 160 0,1 1-160 0,3-3 128 15,1 0-128-15,3 0 128 0,0-2-128 0,4 1 0 16,0-5 0-16,2 0 0 16,1-1-2064-16,2-4-304 0,1-4-48 0</inkml:trace>
  <inkml:trace contextRef="#ctx0" brushRef="#br0" timeOffset="4927.6">19420 5068 25567 0,'-15'13'1136'0,"10"-7"224"0,-1 7-1088 0,-5-1-272 0,0 2 0 0,-2 0 0 16,-1 1 992-16,2-2 144 0,0-1 16 0,2 0 16 15,2-3 192-15,3 0 48 0,1-4 0 0,4-5 0 16,0 0-480-16,0 0-96 0,0 0 0 0,13-4-16 15,2 0-112-15,2-6-32 0,2 0 0 0,1-6 0 16,3-3-320-16,1 0-64 0,-1-2-16 0,1-1 0 16,1-1-16-16,-3 3 0 0,3-1 0 0,-3 4 0 15,4 0 0-15,-3 3-16 0,-2 3 0 0,-2 2 0 0,-2 5-240 0,-3 0 144 16,-1 4-144-16,-3 4 128 0,-3 1-272 0,0 1-64 16,-3 5-16-16,-2-4 0 15,-2 5-1600-15,0-2-320 0,-4 0-64 0,-1 5-14416 16</inkml:trace>
  <inkml:trace contextRef="#ctx0" brushRef="#br0" timeOffset="5214.79">19805 5054 26895 0,'0'0'1184'0,"0"0"256"0,0 0-1152 0,0 0-288 16,4 9 0-16,1-2 0 0,3-1 672 0,3-1 80 15,2-2 16-15,2-2 0 0,3-1 64 0,2-1 0 16,2-2 16-16,1 1 0 0,0-6-32 0,-2 2-16 16,-1-5 0-16,-3 4 0 0,-1-3-272 0,-2 2-48 15,-3-2-16-15,-2 2 0 0,-4-2 112 0,-1 4 32 0,-2-2 0 0,-2 8 0 16,-7-2-96-16,-2 2-32 0,-3 5 0 0,-2 1 0 16,-2 2-288-16,-3 4-64 0,-3 4-128 0,1 1 192 15,-1 4 16-15,2-1 0 0,2 4 0 0,5-3 0 16,2-1-16-16,3-1 0 0,4 0 0 0,7-1 0 15,2 0-192-15,5-2 0 0,4-2 0 0,4-2 0 16,3-1 0-16,4-6-256 0,0-2 48 0,3-3-12432 16,-1-3-2480-16</inkml:trace>
  <inkml:trace contextRef="#ctx0" brushRef="#br0" timeOffset="5717.23">21179 4598 18431 0,'0'0'816'0,"0"0"160"0,0 0-784 0,0 0-192 0,-2-6 0 0,2 6 0 16,-3-7 1568-16,3 7 272 0,3-5 48 0,2-2 16 15,4 0-272-15,2 2-48 0,3-4-16 0,4 4 0 16,2-2-352-16,6 0-64 0,2 2 0 0,5-2-16 0,5 1-352 0,4 3-64 16,4-2-16-16,-2-2 0 0,-1 2-288 0,1 3-64 15,-4-1-16-15,0-1 0 0,-7 2-192 0,-1-1-144 16,-4 1 192-16,-3 0-192 0,-3 2 144 0,-5 0-144 15,-1 0 0-15,-1 0 144 16,-5 0-1072-16,-10 0-224 0,0 0-32 0,0 0-16 16,-11 5-1872-16,-3 3-368 0</inkml:trace>
  <inkml:trace contextRef="#ctx0" brushRef="#br0" timeOffset="5914.49">21465 4707 5519 0,'-10'16'496'0,"6"-7"-496"16,1 3 0-16,0 4 0 0,1 1 3904 0,0 4 704 15,4-1 128-15,0 5 16 0,1 2-2000 0,0-1-384 16,3 2-96-16,0 3-16 0,-1 1-640 0,1 4-128 16,1-1-16-16,-3 0-16 0,1-2-704 0,0 1-144 15,0-1-32-15,-1 0 0 0,-1-5-320 0,1 0-80 0,0-4-16 0,0 2 0 16,-2-5-160-16,1-3 192 16,-3 0-192-16,0-2 192 0,0-2-192 0,0-2-256 0,-1-2 64 15,1-10 16 1,-5 7-2128-16,5-7-416 0,-11 0-96 0</inkml:trace>
  <inkml:trace contextRef="#ctx0" brushRef="#br0" timeOffset="6069.27">21294 5376 19343 0,'0'0'848'0,"0"0"192"15,0 0-832-15,0 0-208 0,10 8 0 0,1-3 0 0,2-1 2240 0,2 1 384 16,3 1 96-16,4-3 16 0,5-1-1136 0,3 1-240 16,2-2-32-16,1-2-16 0,1-2-464 0,1 1-80 15,-5-1-32-15,2 0 0 0,-5-2-544 0,-2 0-192 16,0 0 144-16,-3-4-144 15,-4 2-1552-15,-2-4-400 0,-2 4-80 0,-1-5-16 0</inkml:trace>
  <inkml:trace contextRef="#ctx0" brushRef="#br0" timeOffset="6395.81">21847 4899 16575 0,'-13'-11'736'0,"4"1"160"0,-1 1-720 0,-1-1-176 16,-2 2 0-16,-2 3 0 0,-4 0 2960 0,-2 5 560 16,-2 0 128-16,-2 5 0 0,-2 1-2208 0,-3 3-448 15,-6 3-96-15,1 3 0 0,-2 1-144 0,-3 4-32 0,0 0 0 0,0 4 0 16,5 4-144-16,3-1-16 0,4 2-16 0,6 0 0 16,4-5-48-16,7 3-16 15,3-5 0-15,6-2 0 0,4-2-160 0,6-2-48 0,5-2 0 16,5-2 0-16,3-3 48 0,6-6 16 0,5 0 0 0,3-4 0 15,3-3 0-15,3-5 0 0,1-1 0 0,-1-5 0 16,-2-1-80-16,-1-2-32 0,-1-2 0 0,-3 0 0 16,-4-2 64-16,-5-5 16 0,-2 2 0 0,-5-5 0 15,-6-1-176-15,-5-1-128 0,-5 3 192 0,-3 1-192 0,-4 4 144 0,-5 6-144 16,-3 0 0-16,-5 6 144 16,-3 4-1360-16,-3 2-256 0,-1 3-64 0,-3 4-10880 15,3 4-2176-15</inkml:trace>
  <inkml:trace contextRef="#ctx0" brushRef="#br0" timeOffset="6763.81">22684 4549 27647 0,'0'0'2448'0,"0"0"-1952"0,0 0-496 15,0 0 0-15,-3 6 544 0,-4 5 16 0,0 2 0 0,-5 4 0 16,-3 3 96-16,-4 2 32 0,-3 3 0 0,-2 7 0 15,-4 2 32-15,-1 3 16 0,-2 2 0 0,2 6 0 16,1-2-272-16,3 5-48 0,2-3-16 0,3 1 0 16,3-5-272-16,4 1-128 0,4-2 128 0,4-5-128 15,3-3 0-15,4-3-304 0,3-2 48 0,4-3 16 16,4-5-752-16,4-3-160 0,3-4-16 16,14 0-13472-16</inkml:trace>
  <inkml:trace contextRef="#ctx0" brushRef="#br0" timeOffset="7102.17">22986 4896 11967 0,'0'0'1072'0,"0"0"-864"15,0 0-208-15,0 0 0 0,-5-2 3552 0,-3 4 672 16,-2 3 128-16,0 0 16 0,-4 4-3040 0,-4 2-624 15,-2 4-112-15,-2 3-16 0,0 1 80 0,-2 4 32 16,1 1 0-16,2-1 0 0,2 0-48 0,2-1 0 16,4 0 0-16,3-2 0 0,6-4-192 0,3-2-32 0,4-1-16 0,3-1 0 15,4-5 176-15,4-1 16 16,3-3 16-16,2-3 0 0,4-2 96 0,1-1 0 16,1-2 16-16,3-2 0 0,1-2-176 0,-1-1-32 0,-2-5-16 15,-5-2 0-15,1 0-176 0,-4-1-48 0,-2-3 0 0,-5 1 0 16,-4-4-48-16,-2 2-16 0,-3 2 0 15,-4 0 0-15,-2 1-208 0,-2 2 0 0,-3 1 0 0,-1 3 0 16,-1 4-1488-16,-6 1-240 16,-1 3-64-16,0 4-10224 0,2-2-2048 0</inkml:trace>
  <inkml:trace contextRef="#ctx0" brushRef="#br0" timeOffset="7382.24">23236 4540 26719 0,'0'0'2368'0,"0"0"-1888"16,0 0-480-16,0 0 0 0,1 9 592 0,2-1 32 15,2 5 0-15,-1 1 0 0,2 0 448 0,2 3 80 16,1 0 32-16,1 5 0 0,0 3-112 0,0 6-32 0,3 1 0 0,-2 3 0 15,1 2-320-15,-2 1-64 16,0 4-16-16,-5 3 0 0,-1-1-256 0,-3 2-48 0,-2-4-16 0,-4 1 0 16,-3-1-64-16,-4-4-32 15,-5-1 0-15,-2 0 0 0,-3-4-80 0,2-1-16 16,-1-7 0-16,-2 2 0 16,-2-4-1424-16,3-4-304 0,0-3-48 0</inkml:trace>
  <inkml:trace contextRef="#ctx0" brushRef="#br0" timeOffset="7951.51">24057 5015 10127 0,'0'0'448'0,"0"0"96"0,0 0-544 0,0 0 0 0,12-1 0 0,2-1 0 15,2 2 2736-15,5 0 432 0,4-1 96 0,-1 1 0 0,3-1-2000 0,2 0-416 16,2-3-80-16,-9 3 0 0,4-2-512 0,3 2-80 15,0 0-32-15,2-1 0 16,-3 1-1136-16,-3 1-224 0</inkml:trace>
  <inkml:trace contextRef="#ctx0" brushRef="#br0" timeOffset="8100.37">24160 5198 14735 0,'-14'8'640'0,"14"-8"160"0,0 0-640 0,0 0-160 16,0 9 0-16,5 2 0 0,4-2 3456 0,4 0 672 15,4-4 128-15,2 1 32 0,3 1-2800 0,4-5-544 16,2 2-112-16,-4-3-32 0,4-1-400 0,4-1-80 16,1 0 0-16,2-2-16 15,2 1-1856-15,1-2-368 0,2-3-80 0</inkml:trace>
  <inkml:trace contextRef="#ctx0" brushRef="#br0" timeOffset="8488.5">25401 4826 24527 0,'0'0'1088'0,"0"0"224"0,0 0-1056 0,0 0-256 15,0 0 0-15,0 0 0 0,0 0 544 0,9-2 48 16,0-1 16-16,2-1 0 0,4 1 448 0,4 1 96 16,3-2 0-16,5 1 16 0,3 1-16 0,3 0 0 15,3-1 0-15,1-1 0 0,0-1-304 0,-2 2-64 16,0-2-16-16,-4 3 0 0,0-2-288 0,-3 0-64 15,-2 1-16-15,-1 1 0 0,-8-1-224 0,-1 1-48 0,-5 1-128 0,-3 1 192 16,-8 0-192-16,0 0 0 16,0 0-192-16,0 0 192 15,0 0-1728-15,-5 5-256 0,-4 1-32 0,-3 3-8416 16,-2-1-1696-16</inkml:trace>
  <inkml:trace contextRef="#ctx0" brushRef="#br0" timeOffset="8704.34">25639 4870 26895 0,'0'0'1184'0,"0"0"256"0,-3 8-1152 0,-1 1-288 0,-2-2 0 0,1 5 0 15,0 2 624-15,0 2 64 0,-2 3 16 0,0 3 0 16,-1 5 432-16,0 2 80 0,2 4 32 0,-3 0 0 16,2 0-304-16,0 0-64 0,0 5-16 0,1-4 0 0,-1 1-288 15,0-1-64-15,1-1-16 0,0-1 0 0,-2-3-272 0,2-1-48 16,-2 0-16-16,1-4 0 0,-1 0-160 0,0 1 128 15,1-5-128-15,-1-2 128 16,-1-4-1280-16,0-3-256 0,0-1-48 0,-5-3-14672 16</inkml:trace>
  <inkml:trace contextRef="#ctx0" brushRef="#br0" timeOffset="8864.46">25107 5657 37487 0,'0'0'1664'0,"10"5"336"0,3 3-1600 0,1-2-400 15,4 4 0-15,5-1 0 0,1 1 496 0,5-3 16 16,4 0 0-16,5 1 0 0,8-3 128 0,5 3 48 0,5-5 0 0,4 0 0 16,2-1-416-16,-4 0-80 15,-4-1 0-15,-7-2-16 16,-4-1-1728-16,-6 0-352 0,-4-1-64 0</inkml:trace>
  <inkml:trace contextRef="#ctx0" brushRef="#br1" timeOffset="13378.04">25906 1704 6447 0,'0'0'576'0,"8"-4"-576"16,3 0 0-16,0 0 0 0,-1 1 1056 0,2 0 96 15,-3-1 32-15,2 0 0 0,-2 1-48 0,-2-1-16 16,0 0 0-16,-1-1 0 0,-6 5 112 0,0 0 32 16,5-8 0-16,-1 3 0 0,-3-2 80 0,-1 2 32 15,-1-2 0-15,-4-2 0 0,-1 3-208 0,-3-2-32 0,-3 2-16 0,0 0 0 16,-5-3-224-16,-2 2-32 0,3 0-16 15,-4-1 0-15,-1 2-192 0,-3-3-32 0,-2 1-16 0,-3-2 0 16,-4 2-144-16,-4-2-16 0,-4 3-16 0,-13-5 0 16,2 3-144-16,1-1-32 0,0 4 0 0,0-3 0 15,0 2-32-15,-1 0-16 0,-3 2 0 0,-2 2 0 16,-2 3-48-16,1 2-16 0,2-1 0 0,-21 3 0 16,6 2-144-16,6 0 160 0,6 4-160 0,-2-1 160 15,2 4-160-15,-1-1 160 0,4 2-160 0,1 1 160 0,2 1-160 0,2 2 192 16,5-1-192-16,1 2 192 0,0 2-192 0,4 2 0 15,3 0 0-15,0-1 0 0,-1-3 0 0,-1 4 0 16,3 3 144-16,3 4-144 0,1 4 128 0,4 5-128 16,2 2 160-16,6 0-160 0,4 3 0 0,2-2 0 15,1-4 0-15,1 3 0 0,5 1 0 0,3-3 0 16,0-2 0-16,1 0 0 0,3 4 0 0,1 2 0 16,3-3 0-16,-1 2 0 0,2 0 0 0,2-4 0 15,2-2 0-15,2-2 0 0,0-4 0 0,4 1 0 16,3 1 0-16,2 0 0 0,3-4 128 0,0 1-128 15,5-2 0-15,4 1 144 0,2 1-144 0,1-2 160 16,2-1-160-16,1 1 160 0,1 4-160 0,2-7 192 16,1-1-192-16,1 0 192 0,2-6-32 0,3 0 0 15,7-4 0-15,3-1 0 0,4 1 80 0,0-5 16 16,-1-5 0-16,-14-1 0 0,7-4 0 0,7 0 0 16,3-2 0-16,6 0 0 0,3-3-48 0,2-1 0 0,0-3 0 15,-3-1 0-15,-2-3-16 0,1-2-16 0,2-2 0 16,-2-1 0-16,-4-3 64 0,-2-1 16 0,-3 1 0 0,-3-2 0 15,-2 2-64-15,-1 1 0 0,-1-3 0 0,1 1 0 16,0-1 64-16,-5-3 0 0,-3 2 0 0,-2-5 0 16,-1 2 32-16,0-5 16 0,-4-4 0 0,0-6 0 15,-3-4-80-15,-4 0-16 0,-4 1 0 0,-4-3 0 16,-3 8-48-16,-4-2-16 0,-6 3 0 0,-3 0 0 16,-2 3-16-16,-6-1-128 0,-4 1 192 0,-5 0-64 0,-4-1-128 0,-6 4 160 15,-5 1-160-15,-3 2 160 0,-5 4-160 0,-4 0 0 16,-7 4 0-16,-5-2 128 0,-7 3-128 0,-3 3 0 15,-1-2 0-15,-5 2 0 0,2 0-192 0,0 4 16 16,4 1 16-16,2 0 0 16,3 4-368-16,4 2-80 0,4 0-16 0,5 2 0 15,6 4-1008-15,8-3-208 0,6 3-32 0,7 0-16 16,12 3-864-16,0 0-160 0,13 1-32 0,18-1-11536 16</inkml:trace>
  <inkml:trace contextRef="#ctx0" brushRef="#br1" timeOffset="15374.94">26058 2004 6447 0,'0'0'576'16,"-6"-4"-576"-16,-1 2 0 0,0-1 0 15,7 3 1296-15,-4-3 160 0,0 0 16 0,4 3 16 0,-1-8-400 0,0 2-64 16,1-1-32-16,1-2 0 0,0 3 192 0,2-3 32 16,-1 4 16-16,1-1 0 0,2-3 0 0,0 4 0 15,0-3 0-15,0 3 0 0,1 0-272 0,3-1-64 16,1-1-16-16,3 3 0 0,2 1-128 0,1-1-32 16,4 0 0-16,0 1 0 0,5 1-208 0,1 1-64 15,1-1 0-15,3 1 0 0,1 1-80 0,5 1-32 16,-1 1 0-16,3 1 0 0,2 2-80 0,2 3 0 15,2-3-16-15,2 4 0 0,1 0-80 0,2 4-16 16,-2 1 0-16,3 0 0 0,1 3-144 0,1 3 128 16,0-3-128-16,23 9 128 0,-5-5 0 0,-6 2-128 15,-6 1 192-15,-5-2-64 0,-2 1-128 0,0 2 0 16,-4-3-160-16,-1-2 160 0,-2 1 0 0,1 0 0 16,-2 7 0-16,-1-1 0 0,-1 2 0 0,1 3 0 15,-5-3 192-15,-2 5-192 0,-2 3 128 0,0-1-128 16,0-1 0-16,0 0 0 0,-1-3 144 0,1 2-144 15,2 1 0-15,-4 2 144 0,0-4-144 0,-1 3 0 0,1 2 0 0,1 4 0 16,2 4 0-16,-4 1 0 0,0-1 0 0,-2 2 0 16,-2-5 0-16,0 5 0 0,-2-3 0 0,-1 1 0 15,0 1 0-15,0-2 0 0,-2 6 0 0,1 1 0 16,-3 2 0-16,0-1 0 0,0-1 0 0,0 0 0 16,-2 0 0-16,-2 1 0 0,0-3 0 0,0 5 0 15,-5 5 0-15,2-3 0 0,-2 2 0 0,-1-1 0 16,-3-1 0-16,1 0 128 0,-5-1-128 0,-2 2 0 0,-2 1 0 0,-1 1 0 15,-1 2 0-15,-1 1 0 0,-1-5 0 0,-2 0 0 16,-1 1 128-16,0-2-128 0,2 2 0 0,-3 4 0 16,-1 2 0-16,-2-1 0 0,-1-3 0 0,0 1 0 15,0-1 0-15,-2 2 0 0,1 0 0 0,-1 2 0 16,-2 2 128-16,-3-2-128 0,1 0 0 0,-3 2 0 16,2-2 0-16,-4 0 128 0,-3 1-128 0,0-2 0 15,-5 3 0-15,3-1 128 0,-2-5-128 0,-1 2 0 16,0-2 144-16,-3 4-144 0,2 0 0 0,1 0 144 0,-1 2-144 0,-2-3 0 15,-2 0 128-15,0-1-128 0,-1 2 0 0,-2-2 0 16,-2-4 128-16,-2 0-128 0,1 6 0 0,0-3 0 16,1 2 128-16,1-2-128 0,-4 3 0 0,3-3 0 15,-1 1 0-15,-1-1 0 0,0-1 0 0,-2 1 0 16,-4 2 128-16,0-2-128 0,1 2 0 0,1-3 0 16,-1 0 0-16,2 0 128 0,1 3-128 0,-3 1 0 15,-3 1 128-15,-3 2-128 0,-4-10 0 0,2 5 0 16,-3-4 0-16,2 2 128 0,1 3-128 0,-2-3 0 15,-2 4 128-15,-2-4-128 0,1-2 0 0,-4-1 0 16,0-2 208-16,0 1-64 0,3 0-16 0,-1 1 0 16,-1-2-128-16,-7-1 0 0,-1 0 0 0,-2-5 0 15,-1 0 0-15,2-2 128 0,2 1-128 0,-5 0 128 16,-3-4-128-16,-2 3 128 0,0 0-128 0,1-1 128 16,-2 0-128-16,-3-2 0 0,-4-4 0 0,-2-1 0 0,-1 7 128 0,1-2-128 15,3 0 128-15,-4-3-128 0,-5-2 0 0,1 1 128 16,0-2-128-16,0-1 0 0,0 0 0 15,-1-2 128-15,-5-3-128 0,2-3 0 0,2 1 128 0,-6 1-128 16,-6-2 128-16,2-3-128 0,-1 1 128 0,2-2-128 16,-5 2 0-16,-5-2 128 0,-4-1-128 0,0-1 0 15,1 3 0-15,-3-1 0 0,-2-7 0 0,-1 1 128 16,1 0-128-16,1-1 0 0,0-1 128 0,3-1-128 16,1-2 0-16,-3 0 128 0,3-1-128 0,1-2 0 15,2 0 0-15,-2 0 0 0,-6-5 0 0,5 4 128 0,0-5-128 16,-3 2 0-16,-3-1 128 0,-1-1-128 15,2 5 0-15,-2-6 128 0,-5-1-128 0,2 2 0 0,1-1 0 0,-2-1 0 16,-6-2 0-16,0 1 128 0,5 1-128 0,-4-2 0 16,-1 1 128-16,0-2-128 0,3 0 0 0,-2-1 128 15,-1-1-128-15,2 1 0 0,-2 3 0 0,1-3 0 16,-2-3 0-16,0 2 128 0,0 1-128 0,0-1 0 16,-1-1 0-16,0 1 0 0,1 1 128 0,-2 0-128 15,0 0 0-15,-3 0 128 0,1-1-128 0,2-1 128 16,1 2 0-16,-1 0-128 0,-1-2 192 0,2 1-64 15,3 1 0-15,-3 0 0 0,-1-2 0 0,1 2 0 16,2 2-128-16,0-1 128 0,-3-1-128 0,4 2 128 16,3 1-128-16,-1 0 0 0,-1-3 0 0,1 1 128 15,2 0-128-15,1 0 0 0,-2 2 0 0,0-1 128 16,3 4-128-16,0-3 0 0,-4-1 0 0,3 1 0 16,2 5 0-16,-4-4 0 0,0-2 0 0,2 1 0 0,4 6 0 15,0-3 0-15,-5-3 128 0,6 3-128 0,3 3 0 0,-1-4 0 16,-1-1 0-16,4 3 0 0,5 1 0 0,0 0 0 15,-2-4 144-15,6-1-144 0,2 5 0 0,-1-2 144 16,3 3-144-16,4 0 0 0,1-2 128 0,2 3-128 16,2-3 0-16,-4 3 0 0,-1-3 128 0,1 4-128 15,8-1 0-15,-3 2 0 0,5 1 0 0,1-3 0 16,-3 1 0-16,8 2 0 0,3-2 0 0,1 1 0 16,2 2 0-16,4-3 0 0,3 2 0 0,1 1 0 15,5 0 0-15,2-1 0 0,1 2 0 0,0 0 0 16,1 0 0-16,4-2 0 0,1-4 0 0,0 2 0 15,3-2 0-15,4 3 0 0,2-3 0 0,2 2 0 16,6 1 0-16,2-2 0 0,0 2 128 0,4 1-128 0,1-5 0 0,5 3 0 16,0-1 128-16,4 2-128 0,3-1 0 15,2-2 0-15,0 3 0 0,0-2 0 0,3 4 0 0,1 1 0 16,0 1 0-16,1 1 0 0,6-2 0 0,-3 1 0 16,-1 1 0-16,-1 4 0 0,4 0 0 0,3 1 0 15,-4 1 0-15,4 2 0 0,0-2 0 0,1 5 0 16,0-3 0-16,0 5 0 0,2-2 0 0,-1 3 0 15,2 1 0-15,1-3 0 0,-2 1 0 0,2 3 0 16,-1 0 0-16,-2 1 0 0,1-5 0 0,0 3 0 16,3 0 0-16,2 0 0 0,-1-2 0 0,1 2 0 15,0 0 144-15,2-4-144 0,0 0 0 0,3-3 144 16,1 0-144-16,0-4 128 0,-2-2-128 0,5 1 128 16,-4-2-128-16,2-4 160 0,-2-1-160 0,1-3 160 0,1 3-160 15,0 1 128-15,-1-4-128 0,2 2 128 0,-2 0-128 0,1-3 128 16,-2 2-128-16,2-2 128 0,-5-9-128 0,3 12 128 15,1-1-128-15,-4-11 128 0,4 9-128 0,-4-9 0 16,0 0 0-16,5 14 128 0,-5-14-128 0,3 10 128 16,1 0-128-16,-4-10 128 0,0 0-128 0,0 0 128 15,0 0-128-15,0 0 128 0,0 0 64 0,0 0 0 16,0 0 0-16,0 0 0 0,0 0 0 0,0 0 0 16,0 0 0-16,0 0 0 0,0 0-192 0,0 0 128 15,0 0-128-15,0 0 128 0,0 0-128 0,0 0 0 16,0 0 0-16,0 0 0 0,-3-6 0 0,-1-1 0 15,4 7 0-15,0 0 0 0,-4-6 0 0,4 6 0 0,-3-6 0 0,-1-1 0 16,4 7-256-16,0 0 32 16,-4-5 0-16,4 5 0 15,0 0-336-15,-4-6-64 0,4 6-16 0,0 0 0 16,-6-9-2144-16,2 4-432 0,4 5-96 0</inkml:trace>
  <inkml:trace contextRef="#ctx0" brushRef="#br1" timeOffset="15888.12">6862 12720 16575 0,'0'0'1472'0,"0"0"-1168"0,0 0-304 0,0 0 0 0,0 0 656 0,0 0 80 16,3-4 16-16,2-2 0 0,-5 6 48 0,7-4 16 16,-7 4 0-16,6-2 0 0,-6 2 384 0,8 0 80 15,-8 0 0-15,6 4 16 0,0 3-144 0,0 1-16 16,-1 3-16-16,-2 1 0 0,1 4-288 0,-1 3-48 16,-2 2-16-16,0 0 0 0,3 1-192 0,-1 2-64 15,1 1 0-15,-1-2 0 0,0 1-80 0,1 2-32 16,-3-2 0-16,4-2 0 0,1-3-144 0,1 1-16 15,-2-2-16-15,-1-3 0 0,-1-1-64 0,1 0-16 16,-2 0 0-16,-1-3 0 0,0 0-144 0,0-1 0 16,1-4 144-16,0 0-144 0,-2-6 0 0,0 0 0 15,0 0 0-15,0 0 0 16,0 0-672-16,0 0-96 0,0 0-32 0,4-6 0 16,-1 1-1952-16,-3-6-400 0,-2-3-80 0,-2-5-9296 0</inkml:trace>
  <inkml:trace contextRef="#ctx0" brushRef="#br1" timeOffset="16236.52">6625 12870 24879 0,'0'0'2208'0,"-8"3"-1760"16,1-1-448-16,0 2 0 0,2-1 384 0,0 3-16 15,2 2 0-15,0 1 0 0,3 1 464 0,-1 1 112 16,1 2 16-16,1 3 0 0,4 3-48 0,1 2 0 15,1 2 0-15,2 1 0 0,2 4-272 0,3-2-64 16,1 5-16-16,2-4 0 0,2 2-176 0,-1-4-16 16,0 3-16-16,2-4 0 0,1 1 64 0,1-5 16 15,-2-2 0-15,1-6 0 0,0 0 96 0,1-3 32 16,5-5 0-16,-2-4 0 0,-1-3 224 0,3-6 48 16,3-4 16-16,1-4 0 0,-1-7 64 0,2-2 16 15,0-4 0-15,0-2 0 0,0-4-160 0,-2-1-16 16,-1 2-16-16,1-3 0 0,-2-2-224 0,-3-2-32 15,-2 2-16-15,0 0 0 0,-2 3-240 0,0 2-48 16,-2 0-16-16,-4 5 0 0,-2 5-160 0,-4 2 0 16,1 1 0-16,0-2 0 15,-6 5-704-15,-2 5-192 0,0 6-16 0,-2 8-16 16,0 0-2384-16,-11 5-464 0</inkml:trace>
  <inkml:trace contextRef="#ctx0" brushRef="#br1" timeOffset="17739.21">23848 3163 18431 0,'0'0'1632'0,"-2"-8"-1312"15,1 5-320-15,0-5 0 0,1 8 784 0,-2-5 96 16,2 5 16-16,0 0 0 0,-3-4-80 0,3 4-16 15,0 0 0-15,0 0 0 0,0 0-48 0,0 0-16 16,-4 4 0-16,-1 5 0 0,1 1-128 0,-1 5-32 16,0 4 0-16,1 4 0 0,0 5-160 0,-1 3-32 15,3 2-16-15,-2 9 0 0,0 3-96 0,0 5-16 16,0 3 0-16,-1-1 0 0,-1 1-16 0,-1-1-16 16,0-1 0-16,1-3 0 0,-2 0-16 0,2 0 0 15,-2-4 0-15,2-1 0 0,-1-5-64 0,3-2-16 16,-2-5 0-16,2-3 0 0,0-1-128 0,2-4 192 15,2-4-192-15,1-1 192 0,-1-6-192 0,0-3 160 16,0-9-160-16,0 0 160 0,0 0-160 0,0 0-256 16,6-3 64-16,3-6 16 15,-2-1-1360-15,0-6-256 0,1-2-64 0,-3 4-6960 16,0-2-1376-16</inkml:trace>
  <inkml:trace contextRef="#ctx0" brushRef="#br1" timeOffset="18526.64">23746 3243 25791 0,'-12'-16'1152'0,"9"12"224"16,-1-3-1104-16,0 2-272 0,0 2 0 0,4 3 0 0,0 0 304 0,0 0 0 15,0 0 0-15,4-6 0 0,2 0 48 0,5 1 16 16,3 1 0-16,5-3 0 0,3-1 48 0,6 2 16 15,5-3 0-15,7 2 0 0,4 0 192 0,5 0 32 16,2-3 16-16,2 3 0 0,2-5-224 0,3 3-32 16,3-2-16-16,5 2 0 0,7-3-16 0,-1 2 0 15,0 1 0-15,2-1 0 0,2 1-32 0,3-1-16 16,0 0 0-16,4-3 0 0,-1 6-144 0,-3-2-48 16,-5 2 0-16,-3-1 0 0,-2 0-144 0,-2-1 192 15,-2 3-192-15,-4 1 192 0,-5-4-16 0,-5 5 0 16,-3 3 0-16,-6-2 0 0,-4 0-176 0,-2 0 0 15,-3 3 0-15,-3 2 0 0,-4 1 0 0,-2-1 0 16,-3 1 0-16,0 2 0 0,-1 1 0 0,-3-1 0 16,-2-2 0-16,-1 3 0 0,-1 3 0 0,-2-1 0 15,-1 2 0-15,-1-1 0 0,0 4 0 0,1 2 0 16,-2 1 0-16,-1 3 0 0,1 3 0 0,0 3 0 16,-3 3 0-16,1 4 0 0,0 4 0 0,0-1 0 0,-1 3 0 15,0 4 0-15,1 4 0 0,-1 3 0 16,0-1 0-16,2 3 0 0,-4-3 0 0,1-2 0 0,-1-1 0 0,-1 1 0 15,1-4 0-15,-2 0 0 0,-1 0 0 0,1-3 0 16,1 0 0-16,0-4 0 0,2 2 0 0,0-3 0 16,0-1 0-16,-2-3 0 0,2-4 0 0,-1-3 0 15,-1-1 0-15,-1-4 0 0,1-2 0 0,-1-2 128 16,1 0-128-16,-2-5 128 0,-2 0-128 0,1-4 128 0,1 3 0 16,0-8-128-16,0 0 192 0,0 0-64 0,0 0 16 0,0 0 0 15,0 0 0-15,0 0 0 0,0 0-144 0,-8 1 160 16,-2-1-160-16,-2 0 160 0,1 1-32 0,-2-1-128 15,-1-1 192-15,-4 0-64 0,2-2 0 0,-7 3 0 16,-4-1 0-16,-3 1 0 0,-4 0 32 0,-6 1 0 16,-4-1 0-16,-7 0 0 0,-8 0 16 0,-4 0 0 15,-10 0 0-15,-3 0 0 0,-5 0 80 0,-6-1 0 16,-7 0 16-16,-5-1 0 0,-3 0 32 0,-3-1 0 16,-2 2 0-16,-4-2 0 0,-3 1 16 0,1-1 16 15,1 2 0-15,0 0 0 0,0-2 0 0,6 2 0 16,3 1 0-16,6 1 0 0,6 2-128 0,4-1-16 15,4 1-16-15,6 1 0 0,6-2-176 0,7 3 128 16,6 3-128-16,9-2 128 0,6 4-128 0,8-1 0 16,4 1 0-16,7-3 0 0,6-1 0 0,5 2 0 15,6-2 0-15,7-6-176 16,0 0-320-16,14 5-64 0,5-2-16 0,5-6 0 16,8-1-1040-16,6-1-224 0,6-5-32 0,5 0-16 15,9-1-1696-15,2-2-352 0</inkml:trace>
  <inkml:trace contextRef="#ctx0" brushRef="#br1" timeOffset="21901.88">26387 3722 2751 0,'0'0'256'0,"0"0"-256"0,-7 7 0 0,-2-2 0 16,0 1 192-16,-3-2-16 0,2 1 0 0,0 1 0 15,-3-2-176-15,1 0 0 0,-1-3 0 0,0 4 0 16,2 2 0-16,1-2 128 0,-1 0-128 0,3 0 128 16,8-5 448-16,-8 3 64 0,8-3 32 0,-8 3 0 0,8-3 336 0,0 0 64 15,0 0 16-15,0 0 0 0,0 0-64 0,0 0-16 16,0 0 0-16,0 0 0 0,0 0-160 0,0 0-16 15,-5 5-16-15,5-5 0 0,0 0 16 0,-7 7 16 16,7-7 0-16,0 0 0 0,0 0-16 0,-7 6 0 16,7-6 0-16,-6 4 0 0,6-4-128 0,0 0-48 15,0 0 0-15,0 0 0 0,-8 4-16 0,8-4 0 16,0 0 0-16,0 0 0 0,0 0-128 0,0 0-16 16,0 0-16-16,0 0 0 0,0 0 0 0,0 0 0 15,0 0 0-15,0 0 0 0,0 0 16 0,0 0 0 16,0 0 0-16,12 5 0 0,-2 0-128 0,0-4-32 15,0-1 0-15,2 0 0 0,-1 0-32 0,3 0-16 16,1 0 0-16,1-1 0 0,0-2 16 0,1 2 0 0,0 2 0 0,2-1 0 16,1-2-112-16,2-1-32 15,4 3 0-15,2 3 0 0,0-2 32 0,2 0 16 0,1 2 0 0,1-1 0 16,2 2-208-16,1 3 144 16,0-4-144-16,0 0 128 0,1 1 128 0,1-2 0 0,1 1 16 0,4 1 0 15,1-2 48-15,2 0 16 0,-1 0 0 16,3 1 0-16,4 0-176 0,-3 3-32 0,3-3-128 15,1 0 192-15,-1-1-64 0,-3 1-128 0,-1-2 176 0,2 3-176 16,0-1 192-16,1 0-192 0,-2 4 192 0,3-1-192 16,-3-2 224-16,2 0-64 0,-4 2-16 0,-2 3 0 15,-2-4-16-15,1 7 0 0,-1-2 0 0,0 1 0 16,-1 3-128-16,1 0 128 0,0 0-128 0,1 1 128 0,-1 1-128 0,1 1 0 16,-1 2 0-16,0 0 0 0,-3-1 0 15,2 1 0-15,0-1 0 0,0 2 0 16,2 3 0-16,0-1 0 0,-1 0 0 0,0 0 0 0,0 3 0 0,-3-3 0 15,-3 3 0-15,-1 0 0 0,1-2 0 0,-2 1 0 16,-1 2 0-16,-1-1 128 0,-1 4-128 0,0 0 0 16,1-2 0-16,1 4 0 0,0-5 144 0,0 5-144 15,-1-1 160-15,1 0-160 0,1 1 0 0,1 2 0 16,-5-2 0-16,0-1 0 0,-2 3 0 0,-2 0 0 16,1 2 0-16,-2 2 0 0,-2-2 0 0,0 1 0 15,-1-1 0-15,-1 1 0 0,-2 0 0 0,0-1 0 16,2 0 0-16,-2 0 0 0,-3 1 0 0,1 2 0 15,-1 0 0-15,1 3 0 0,1-2 0 0,-3 2 0 16,2 3 0-16,-5 2 0 0,2-3 0 0,0 2 0 16,-1-6 0-16,-2 3 0 0,1 2 0 0,0 0 0 15,-1 1 0-15,-2-1 0 0,-1 0 0 0,-1 2 0 0,-2 3 0 0,-1 2 0 16,0 0 0-16,-2 0 128 0,-1 2-128 0,3-3 0 16,-3-2 0-16,1 3 0 0,-1 1 0 0,-1 3 0 15,-3 3 0-15,2 3 0 0,-1-3 0 0,-1-1 0 16,-2 1 0-16,0 2 0 0,-1-2 0 0,-1 1 0 15,0 3 0-15,-2-2 0 0,-2 2 0 0,0 1 0 16,0-4 0-16,-2 4 0 0,-1-4 0 0,-1 5 0 16,-1-2 0-16,0 2 0 0,-3-5 0 0,0 5 0 15,0-4 0-15,-2 1 0 0,0-2 0 0,0 2 0 0,1 6 0 16,0-3 0-16,-1 0 0 0,-2 1 0 16,-1-3 0-16,-1 3 0 0,-3-4 0 0,-1 2 0 0,-2-4 0 0,-2 3 0 15,-2 2 0-15,-2 1 0 0,0-6 0 0,-3 2 0 16,0 2 0-16,0-2 0 0,0 3 0 0,-2-1 0 15,-3 0 0-15,1-2 0 0,-2 0 0 0,-2-4 0 16,-4 1 0-16,-2-1 0 0,1 0 0 0,1 0 0 16,0 0 0-16,-1 2 0 0,0-3 0 0,0-1 0 15,-2-2 0-15,-2-2 0 0,-3-2 0 0,3 3 0 16,-3-1 0-16,2 0 0 0,-1-3 0 0,1 3 0 16,-3 1 0-16,-4-1 0 0,-4-4 0 0,1-2 0 15,-1 0 0-15,2 0 0 0,-1 3 0 0,-2-4 0 16,-2-1 0-16,-1-1 0 0,0 3 0 0,0-3 0 15,1 0 0-15,1 0 0 0,1-2 0 0,-4-2 0 0,-4-1 0 0,1-3 0 16,-1-2 0-16,2-4 0 0,0 3 0 0,-2 1 0 16,-2-5 0-16,-2 2 0 0,-4-5 0 0,5 3 0 15,2-5 0-15,0 1 0 0,-1-1 0 0,-2-1 0 16,-5-2 0-16,2-1 0 0,4-2 0 0,1 1 0 16,-2-3 0-16,-2 0 0 0,-7 0 0 0,3-2 0 15,0 1 0-15,3 1 0 0,3 0 0 0,-5-3 0 16,-3-3 0-16,1 2 0 0,3-3 0 0,3 1 0 15,0 1 0-15,1-5 0 0,-3 0 0 0,2-3 0 16,2-2 0-16,3 1 0 0,4 0 0 0,-2 0 0 16,-3-1 0-16,-2-2 0 0,-2-1 0 0,6 2 0 15,-1 2 0-15,1 0 0 0,-2 0 0 0,-1-1 0 16,-3-5 0-16,3 4 0 0,1 1 0 0,3-1 0 16,1 0 0-16,-3 1 0 0,-3-3 0 0,2-4 0 0,2 2 0 0,2-1 0 15,4-1 0-15,-2 1 0 0,-3-3 128 0,1 1-128 16,-4-4 0-16,0 4 144 0,2 1-144 0,0-3 0 15,1 4 0-15,-1 0 0 0,-1-3 0 0,2 3 0 16,1-4 0-16,1 4 0 0,0-2 0 0,-2 1 0 16,0-6 0-16,1 3 0 0,0 1 0 0,1-2 0 15,2 1 0-15,0 1 0 0,0-3 0 0,1 4 0 16,-2-2 0-16,2 3 0 0,1 2 0 0,2 2 0 16,-1 0 0-16,3 0 0 0,-4-1 0 0,1 3 0 15,-1 0 0-15,3 1 0 0,2 4 0 0,2-1 0 16,0-2 0-16,2 1 0 0,-1 3 0 0,1-1 0 0,-1 1 0 0,1-1 0 15,2 6 0-15,2-2 0 16,1 0 0-16,2 1 0 0,-1-4 0 0,-2 2 0 0,-2 3 0 0,1-1 0 16,-3 2 0-16,4 2 0 0,-1-1 0 0,1 1 0 15,-1 1 0-15,-2 0 0 0,1-1 0 0,2 4 0 16,0-6 0-16,2 3 0 0,2-1 0 0,2 2 0 16,3 0 0-16,2 2 0 0,-3 0 0 0,0 1 0 15,2 2 0-15,3-3 0 0,-2 1 0 0,0-2 0 16,2 1 0-16,0 1 0 0,3 1 0 0,0 0 0 15,1-2 0-15,0 2 0 0,0 1 0 0,3 1 0 16,2 1 0-16,1-1 0 0,-2 0 0 0,0 3 0 16,3-1 0-16,2-2 0 0,0-2 0 0,3 0 0 15,1 0 0-15,2-2 0 0,2 2 0 0,1 0 0 16,1-2 0-16,1-1 0 0,-1-1 128 0,3 2-128 16,1-1 0-16,-2 0 0 0,1-1 0 0,0 1 0 15,1 1 0-15,1 0 0 0,-1 1 0 0,2 0 0 0,-1 1 0 16,0 0 0-16,2 1 0 0,0-1 0 0,-1-2 0 0,1 2 0 15,-1 3 0-15,2 1 0 0,2-1 0 0,-1-1 0 16,2-1 0-16,1 0 0 0,0 2 0 0,2-1 0 16,-1-1 0-16,2 4 0 0,1-1 0 0,0 0 0 15,1 4 0-15,0-3 0 0,-1-4 0 0,1 0 0 16,0 4 0-16,2 0 0 0,0-3 0 0,1 2 0 16,0-3 0-16,-2 3 0 0,2 3 0 0,0-2 0 15,-3 2 0-15,1 4 0 0,1-2 0 0,1 1 0 16,-2 0 0-16,1-4 0 0,-4 0 0 0,4 3 0 15,-1-2 0-15,2 3 0 0,0-5 0 0,0 2 0 0,-1 1 0 16,2-2 0-16,0 3 0 0,0-6 0 0,0 1 0 0,2 0 0 16,-1-3 0-16,1 1 0 0,1-2 0 0,-2-2 0 15,-2 2 0-15,3 0 128 0,1-3-128 0,0 0 0 16,-1-1 128-16,-2 2-128 0,1-2 0 0,1-2 128 16,0 0-128-16,-1 0 0 0,1-1 144 0,-2 0-144 15,0-2 176-15,1 1-48 0,0 2 0 0,-1-5 0 16,0-7-128-16,2 12 0 0,-2-3 0 0,2 1 0 15,-2-10 0-15,1 9 0 0,-1-9 0 0,0 0 0 16,3 11 0-16,-3-11 0 0,0 0 0 0,0 0 0 16,1 9 0-16,-1-9 128 0,0 0-128 0,0 0 0 15,0 0 144-15,0 0-144 0,0 9 160 0,0-9-160 16,0 0 128-16,0 0-128 0,0 0 0 0,0 0 144 16,0 0-144-16,-7 1 160 0,7-1-160 0,-8-2 160 15,2-1-160-15,-1-1 0 0,0 0 0 0,7 4 128 0,-9-5-128 0,0 1 0 16,0-3 144-16,0 2-144 0,-1 1 0 0,-2-2 128 15,0-1-128-15,-1 3 0 0,0-1 0 0,-2-1 0 16,2 1 0-16,-1 0 128 0,-1-2-128 0,-2 4 0 16,0 0 0-16,-1 1 0 0,-1-1 0 0,0 3 0 15,-2 1 0-15,0 2 0 0,-2-2 0 0,-2 2-160 16,-3-1 160-16,2 5 0 0,-2-2-128 0,3-2 128 16,-4 3 0-16,2 1 0 0,0-3 0 0,2 2-128 15,-1 2 128-15,0-2 0 0,-4 3 0 0,5-2 0 16,-3-1 0-16,3 3 0 0,-2-4 0 0,1 0 0 15,2 3 0-15,3-5 0 0,3 3 0 0,-2-4 0 16,2-2 0-16,0 3 0 0,5-2 0 0,1-1 0 0,-1-1 0 16,4-2 0-16,9 3 0 0,-9-2-128 0,9 2 128 0,0 0 0 15,-10-4 0-15,10 4 0 0,-7-4 0 0,7 4 0 16,0 0-128-16,0 0 128 0,0 0 0 0,0 0 0 16,0 0 0-16,0 0 0 0,-3-9 0 0,3 9 0 15,0 0-128-15,0 0 128 0,0 0 0 0,0 0 0 16,0 0-128-16,0 0 128 0,0 0 0 0,9 8 0 15,-9-8-160-15,10 5 160 0,-10-5-128 0,12 9 128 16,0 0 0-16,-1 2 0 0,1-2 0 0,-2 2 0 16,1 2 0-16,0-2 0 0,-1 5 0 0,0 0-128 15,0 1 128-15,-1 2 0 0,0 2 0 0,-2 5 0 16,0-3 0-16,0 3 0 0,-3 1 0 0,-1 6 0 16,-1-2 0-16,0 2 0 0,-2 1 0 0,-2 0 0 15,1 2 0-15,-1 1 0 0,-1 0 0 0,0 1 0 0,-2 2 0 16,2 1 0-16,-1 1 0 0,-1 3 0 0,1-4 0 0,-1 1 0 15,-2-1 0-15,2-1 0 0,0 3 0 0,1 0 0 16,-2-5 0-16,-2 1 0 0,3 3 0 16,-2 2 0-16,0-7 0 0,0 2 0 0,-1 2 0 0,0-1 0 15,1-3 0-15,1 0 0 0,0-1 0 0,1-5 0 16,3-3 0-16,1 0 0 0,-1-4 0 0,4-2 0 16,-1-2 0-16,1-2 128 0,3-3-128 0,1 1 0 15,-3-2 0-15,0 1 0 0,-2-5 0 0,3 0 0 16,-4-10 0-16,6 10 0 0,1 2 0 0,-1-3 0 15,-6-9 0-15,8 6 0 0,-8-6 0 0,9 6 0 16,-2 2 0-16,0-4 0 0,-7-4 0 0,12 4 0 0,0-2 0 0,2 3 0 16,-3-5 0-16,4-2 0 0,3-1 0 15,1 1 0-15,2-1 0 0,0 1 0 0,5-3 0 16,0-2 176-16,2 1-176 0,3 1 0 0,3-2 0 0,-2 2 0 16,3-4 0-16,2 2 0 0,3 0-160 0,-3 0 160 15,-3-1 0-15,1-3 0 0,1 1 0 0,0-1 0 16,-1 5 0-16,-2-3 0 0,-2 3 0 0,2 1 0 15,0 1 0-15,-1 1 0 0,-3-2 0 0,-2 5 0 16,-2-1 0-16,0 1 0 0,-4 1 0 0,-1-1 0 16,-1 0 0-16,-1 0 0 0,-3 0 0 0,-2 0 0 15,0 3 0-15,-2-1 0 0,-1 0 0 0,-10-2 0 16,10 2 0-16,-10-2 0 0,12 5 0 0,-12-5 0 16,9 4 0-16,-9-4 0 0,6 5 0 0,-6-5 0 15,0 0 0-15,0 0 0 0,9 4 0 0,-9-4 0 16,0 0 0-16,0 0 0 0,6-5 0 0,-6 5 0 0,0 0 128 0,8-6-128 15,-3-6 0-15,0 6 0 0,-5 6 128 16,8-13-128-16,-1 2 0 0,1-1 0 0,0-3 0 0,-1 0 0 16,1-3 0-16,0 0 0 0,-1-2 128 0,1 1-128 15,-1-3 0-15,0-2 0 0,-1-2 144 0,1-3-144 16,-2-1 0-16,0-8 144 0,-1-2 16 0,-1 0 0 16,-1-6 0-16,0 1 0 0,-1 3-16 0,2-5 0 15,-1-4 0-15,1-1 0 0,-2-4-144 0,2 0 160 16,-3 1-160-16,1-3 160 0,-1-3-160 0,0 5 0 15,-1 0 144-15,-3 6-144 0,0 1 176 0,0 6-48 16,-1 4 0-16,-1 1 0 0,-2-1-128 0,1 8 160 16,-2 0-160-16,2 6 160 0,0-2-160 0,0 4 160 15,4 2-160-15,-5 0 160 0,-1 6-160 0,3 0 0 0,1 1 0 16,1-1 0-16,0 3-160 0,2 4-16 0,0-2 0 0,2 10 0 31,0 0-1504-31,0 0-304 0,0 0-64 0,0 0-16576 0</inkml:trace>
  <inkml:trace contextRef="#ctx0" brushRef="#br1" timeOffset="23664.65">7117 13597 7359 0,'0'0'320'0,"0"0"80"0,0-11-400 0,0 1 0 0,0-2 0 0,0 12 0 16,0-10 1632-16,-1-3 240 0,-2 3 48 0,-1 1 16 15,1 0-1024-15,-2 1-208 0,-2-3-32 0,0 4-16 0,-1-3-144 0,0 2-16 16,-3 3-16-16,-1-2 0 0,0 5 112 16,-2 1 32-16,-3 2 0 0,-1 4 0 0,-3 4-272 0,-3 2-48 15,-3 0-16-15,-2 4 0 0,-3 3-32 0,-2 1-16 16,1 4 0-16,-1 2 0 0,-1-1 144 0,-1 8 48 15,-1 3 0-15,3 4 0 0,0 6-128 0,1 0-32 16,1 3 0-16,1 4 0 0,2 0-96 0,3 2-32 16,0-3 0-16,2 2 0 0,-1 2-144 0,3 2 0 15,2-3 0-15,2 0-176 0,3-2 176 0,3-1 0 16,3 2 0-16,4-2-128 0,1-5 128 0,4-3 0 16,2 3 0-16,4-4 0 0,5 1 0 0,6-4 144 15,2-1-144-15,4-4 0 0,2-7 160 0,5 0-160 16,3-5 128-16,2-2-128 0,2-2 256 0,5 0-16 15,5 0-16-15,3-6 0 0,2-5 144 0,2 1 16 16,4-2 16-16,0-1 0 0,0 0-80 0,-2-3-32 16,-5 0 0-16,1-1 0 0,0 0-32 0,1-2-16 15,-4-3 0-15,1-4 0 0,-1 3 144 0,-2-5 16 16,-1 0 16-16,-3-5 0 0,-2-6 32 0,-2 1 16 0,0 1 0 16,-1-4 0-16,-5-1-96 0,0-1-32 15,-3-5 0-15,-3-1 0 0,-2-4 240 0,-3 0 32 0,-4-4 16 0,-3 0 0 16,-2 0 96-16,-2-8 32 0,-3-5 0 0,-4-4 0 15,-6-3-240-15,-1-4-64 0,-3-2 0 16,-1-1 0-16,-3-2-128 0,-3 1-48 0,-1 1 0 0,-3 0 0 16,-2 3-128-16,0 9-16 0,2 7-128 0,0 1 192 15,0 5-192-15,1 7 0 0,-1 5 128 0,1 3-128 16,-1 3 0-16,0 6 0 0,-1 3 0 0,0 4 0 16,-1 3-272-16,0 6-112 0,-1-2 0 0,-1 6-11936 15,1 6-2384-15</inkml:trace>
  <inkml:trace contextRef="#ctx0" brushRef="#br0" timeOffset="36036.42">5838 19026 24639 0,'0'0'1088'0,"-7"-8"240"0,-2 3-1072 0,0 0-256 0,0-4 0 0,-1 3 0 15,-2 1 400-15,3-4 32 0,-3 1 0 0,-2-3 0 16,-4 2-48-16,-1-2-16 0,-1-2 0 0,-2 4 0 16,-1-1 272-16,1 2 64 0,-2-5 16 0,1 2 0 0,-1 2-96 0,-4-2-32 15,0 3 0-15,-2-3 0 0,-2 2-64 0,-4-3-16 16,0 5 0-16,-6-3 0 0,-4 1 0 0,-4-2 0 16,-2 5 0-16,0-5 0 0,1-2 16 0,-2 4 0 15,-3-1 0-15,3 4 0 0,2-2-176 0,-4 2-32 16,-5-1-16-16,-1-3 0 0,0 2-160 0,2-2-16 15,-1 5-128-15,1-4 192 0,1 2-64 0,-3 2-128 16,-3-3 176-16,-1 2-176 0,-4-5 160 0,0 1-160 16,3-3 128-16,0 3-128 0,0 3 128 0,-3 2-128 15,-4-4 0-15,2 2 128 0,-1 0-128 0,1 2 0 16,-1 1 0-16,4 3 128 0,3-1-128 0,-5 1 0 16,0 0 0-16,-1 1 0 0,4 0 0 0,1 0 128 0,-1 1-128 15,4 2 128-15,-1-2-128 0,-2 1 0 0,-5 1 0 0,1-2 0 16,2 0 0-16,0 3 0 0,2 0 0 0,-3 1 0 15,1 2 0-15,-3 0 0 0,-3-3 0 0,1 1 0 16,2 3 0-16,3-2 0 0,0 3 0 0,2-1 0 16,0 4 0-16,-1-2 0 0,2 2 0 0,4 2 0 15,4-3 0-15,1 5 0 0,2-1 0 0,7 3 0 16,3-1 0-16,-3 4 0 0,0-1 0 0,0 2 0 16,-2-3 0-16,2 0 0 0,2 1 0 0,0-1 0 15,3 3 0-15,19-9 0 0,-3 1 0 0,-2-1 0 16,-2 5 0-16,2 3 0 0,2-2 0 0,0 2 0 15,1 0 0-15,-16 21 0 16,8-7 0-16,9-4 0 0,5-1 0 0,2-7 0 0,3-3 0 0,4-1 0 0,3 1 0 0,0-3 0 16,2-3 0-16,1 2 0 0,3-1 0 0,0 0 0 15,-2 0 0-15,3 3 0 0,3 2 0 0,-1 1 0 16,2 0 0-16,1 5 0 0,2 2 0 0,0 1 0 16,1-1 0-16,1 4 0 0,0-2 0 0,3 0 0 15,0 0 0-15,-1-1 0 0,2-2 0 0,2 0 0 16,0-4 0-16,3-4 0 0,3 1 0 0,1 2 0 15,4-2 0-15,-11-7 0 0,5 3 128 0,5 3-128 16,0 1 0-16,8 5 128 0,3-4-128 0,4 0 0 16,2 0 144-16,40 19-144 0,-11-9 0 0,-6-4 128 15,-6-5-128-15,4-2 0 0,0 0 0 0,3-1 144 0,0 2-144 16,3-5 0-16,-2 0 144 0,2-1-144 16,0 0 0-16,2 0 144 0,0 3-144 0,4-4 128 0,3 0-128 15,0 0 128-15,-1-1-128 0,3-3 192 0,2 1-192 0,4 1 192 16,0-3-64-16,2 1-128 0,-2-1 192 0,1 0-64 15,-1-4-128-15,4 0 192 0,4 1-192 0,-1-2 192 16,-3-3-192-16,1-1 160 0,1 0-160 0,3 2 160 16,0-4-32-16,-1 0-128 0,0-1 192 0,0-1-64 15,1 2-128-15,-2-1 160 0,-3-1-160 0,-2-3 160 16,0-1-160-16,-2 4 192 0,-1-3-192 0,-3-1 192 16,0-3-16-16,0-1 0 0,-6 0 0 0,-4-2 0 15,1 3-32-15,-2-1 0 0,0-4 0 0,-5-1 0 16,-5-2 16-16,-3-2 0 0,-4 1 0 0,-3-4 0 15,-4 0-32-15,-1 1-128 0,-5-5 192 0,-3 2-64 16,0-4-128-16,-5-1 160 0,-4 1-160 0,-2 1 160 16,1-2-160-16,-4 3 160 0,-1-4-160 0,-4 2 160 0,-4 1-160 0,-2-3 128 15,-3-1-128-15,-1-3 128 0,-4 1-128 16,-1-2 160-16,-3 1-160 0,-2 1 160 0,-3-4-160 16,-1 3 0-16,-3-3 0 0,-2 5 0 0,-4 1 0 0,-2-3 0 15,-3 2 0-15,-3-1 0 0,3 0 0 0,-5 1 0 16,-3-2 0-16,-3-2 0 0,-1-2 0 0,-1-2 0 15,-2 1 0-15,1 2 0 0,-5-1 0 0,0 1 0 16,-2 1 0-16,-3 2 0 0,-4 0 0 0,-3 5 0 16,-3-2 0-16,-2 0 0 0,-1-3 0 0,-2 2 0 15,-3 1 0-15,2 2 0 0,0 3 0 0,-5-2 0 16,-4 3-144-16,1-2 144 0,0-1 0 0,-2 5 0 16,1 1 0-16,-3 2 0 0,-4 3 0 0,-2-1 0 0,-1 0-128 15,-1 0 128-15,0 3 0 0,0 3 0 0,2 3-128 0,-6 0 128 16,-1 0 0-16,-1 3 0 0,2-1-128 0,1 3 128 15,0 2 0-15,0 0 0 0,-4-2 0 0,4 3 0 16,3 1 0-16,3 0-128 0,-2 0 128 0,2 3 0 16,-2 2 0-16,0 0 0 0,-1 0 0 0,-1 2 0 15,2-1-128-15,-1 2 128 0,1 6 0 0,-3-3 0 16,1 1-176-16,2 0 176 0,0 3-160 0,2 2 160 16,-2 1-192-16,-1 2 48 0,-3 0 16 0,2 1 0 15,2 1 128-15,4 1-160 0,5 3 160 0,0-2-160 16,2-2 160-16,0 3 0 0,6 2 0 0,0-2 0 15,0 1 0-15,28-7 0 0,-5 3 0 0,-2 5 0 16,-5 0 0-16,3 3 0 0,-1-3-128 16,2 3 128-16,1-4 0 0,-30 27 0 0,15-9 0 0,9 4-128 0,7-2 128 15,6 3 0-15,5 3-144 0,4-3 144 0,2-1 0 0,8-6 0 16,3-4 0-16,3-3 0 0,3-3 0 0,4-3-144 16,3 1 144-16,3-1-208 0,3 3 208 0,3 5 0 15,2 0 0-15,5 2 0 0,0 1 0 0,2 2 0 16,-2-2 0-16,3 0 0 0,2-1 0 0,4-4 0 15,-3-3 0-15,2 1 0 0,-1-7 0 0,0 3 0 16,2-5 0-16,1 4 0 0,4 1 0 0,-13-11 0 16,8 6 0-16,-1 1 0 0,6 2 0 0,4-1 0 15,2 4 0-15,4-5 0 0,2 2 0 0,41 20 0 16,-19-8 0-16,-3-8 0 0,-4-4 0 0,0-2 0 16,-1-2 0-16,2 3 0 0,1-3 128 0,3 1-128 15,1-2 0-15,-4-2 0 0,-3-1 160 0,3-1-160 0,4-1 128 0,2 2-128 16,1-2 128-16,2-1-128 0,1-2 128 0,0 0-128 15,-1 2 128-15,1-5-128 0,1 1 128 16,3-2-128-16,0 0 128 0,0-2-128 0,-2-1 0 0,-1 1 128 16,1-2-128-16,2-1 128 0,-3 1-128 0,5-2 128 15,-1 1-128-15,0-1 0 0,-2-2 0 0,-2-2 128 16,1 0-128-16,2-1 0 0,1-1 0 0,-1-3 128 16,-1-3-128-16,1-1 128 0,-2-2-128 0,1-1 128 15,-1 1-128-15,0 3 128 0,2-2-128 0,-5-2 128 16,-5 0-128-16,0 1 128 0,0 0-128 0,0-1 128 15,-4 1-128-15,-2 2 0 0,0-4 0 0,-2-2 128 16,-2 3-128-16,1-2 0 0,-3-1 0 0,0-1 128 16,-2-1-128-16,-1-1 0 0,-2 0 144 0,0-1-144 15,1-3 128-15,-2-4-128 0,-2 0 128 0,-3 2-128 0,-1-6 128 0,-4 0-128 16,-1-2 128-16,-2 2-128 0,-1-2 144 16,-1-1-144-16,-1 0 192 0,0 0-192 0,-3 0 192 0,0-1-64 15,0-1 0-15,-3-2-128 0,-2-4 176 0,-3 2-176 16,-2-1 160-16,-2-1-160 0,-4 5 208 0,-2 1-48 15,-2-1-16-15,-4 2 0 0,-4 1 16 0,-4-1 0 16,-5 0 0-16,-2 0 0 0,-5 1-160 0,-3 1 192 16,-7 1-192-16,-4 4 192 0,-1-3-192 0,-5 4 0 15,-3 4 0-15,-6 1 0 0,-4-1 0 0,-7 2 0 16,-5 4 0-16,-3 2-176 0,-1 1-80 0,2 1-32 16,0 1 0-16,4 1 0 15,0 7-336-15,6 1-64 0,2 2-16 0,1 2 0 16,1 2-1952-16,-2 1-400 0,4 0-80 0</inkml:trace>
  <inkml:trace contextRef="#ctx0" brushRef="#br0" timeOffset="38027.41">18388 18871 3679 0,'-14'3'160'0,"5"-1"32"0,-1 2-192 0,-1-3 0 15,-1 2 0-15,-1-1 0 0,1-1 1344 0,-1 1 208 16,2-2 48-16,0 1 16 0,4 2 16 0,7-3 0 15,0 0 0-15,0 0 0 0,0 0-128 0,0 0-32 0,0 0 0 16,0 0 0-16,0 0-176 0,16 1-32 16,3-1-16-16,3-1 0 0,3-1-80 0,5 0-16 0,1-1 0 0,4-1 0 15,0-3-320-15,6 3-64 0,5 1 0 0,3 1-16 16,3-6-64-16,4 3-16 0,2 3 0 0,5-1 0 16,3-5-64-16,3 2-16 0,-2 0 0 0,3-2 0 15,3 3-112-15,3 2-32 0,-1-5 0 0,4 1 0 16,0 1-32-16,1 0-16 0,-2-1 0 0,6 2 0 15,0-3 48-15,1 3 0 0,2-4 0 0,4 3 0 16,1 0-128-16,3-2-32 0,4 3 0 0,0 1 0 16,2-3-48-16,1 3-16 0,-1 1 0 0,1 2 0 15,0 0-96-15,2 1 0 0,-2 1-128 0,-1 2 192 16,-2-1-192-16,2-1 176 0,-1-1-176 0,4 3 160 0,-1 3-160 16,-3-2 160-16,-5 1-160 0,0 2 160 15,-2-2-160-15,5 0 0 0,1 1 0 0,-4-1 0 0,-3-1 0 0,-1 1 0 16,1 4 0-16,5-3 0 0,-3 2 0 0,-2-3 0 15,-1 1 128-15,3-2-128 0,2 1 0 0,3-2 0 16,3 2 0-16,-1-1 0 0,-4-4 160 0,4 5-160 16,2-1 192-16,-3-1-192 0,-3 0 128 0,-2 1-128 15,-2-2 0-15,1 1 0 0,1-2 0 0,-2 0 0 16,-3 3 0-16,-1-1 0 0,0-2 0 0,2-1 0 16,0 1 128-16,-2 3-128 0,-2 0 0 0,-1-2 160 15,-2 2-160-15,2 0 128 0,5 2-128 0,-5-2 160 16,-2 0-160-16,-1 1 160 0,-2 1-160 0,2-2 160 15,0 3-160-15,-4-183 160 0,-4 362-160 0,-2-181 160 0,-2-1-160 0,1 1 160 16,0-1-160-16,-1 1 0 0,-1 1 144 0,-2-2-144 16,-2 1 0-16,-1 0 128 15,-1 0-128-15,-2-4 0 0,0 2 0 0,1-2 144 0,-2 3-144 0,-3 0 0 16,-3 2 160-16,2-2-160 0,0 0 128 0,0 1-128 16,-2 1 176-16,-2-2-48 0,2 1-128 0,-2 1 192 15,-2 0-192-15,-4-1 128 0,-3-2-128 0,-1 1 0 16,-3-1 160-16,1-2-160 0,-2-1 160 0,2 1-160 15,-1-1 192-15,-2 3-64 0,-1-2-128 0,1 3 192 16,-1 4-192-16,-3-6 144 0,-1-1-144 0,-3 2 128 16,0-2-128-16,-4 1 0 0,0-2 0 0,-1 0 128 15,2-2-128-15,-3 4 0 0,0-1 144 0,0-1-144 16,2-1 0-16,-3 1 0 0,-3 0 0 0,2 0 128 16,-2 1-128-16,2 0 0 0,-3 2 0 0,0-1 128 15,0 1-128-15,0-2 0 0,0-1 0 0,0 3 0 0,0 0 0 0,-1 1 128 16,-2 1-128-16,2-1 0 0,0 0 0 0,-2 0 0 15,-2 1 0-15,2-3 128 0,-5 0-128 0,2-1 0 16,-2-2 0-16,-2 3 0 0,3 1 0 0,-2-2 0 16,0-2 0-16,-1 2 128 0,-9-1-128 0,10 4 0 15,1 0 0-15,-3-3 128 0,0-2-128 0,1 1 128 16,-2 0-128-16,1 0 128 0,1 0-128 0,-2 0 0 16,1-2 0-16,-2 2 128 0,-6 0-128 0,11 3 128 15,-4-2-128-15,-7-1 128 0,9 0-128 0,-9 0 0 16,0 0 128-16,9 0-128 0,-9 0 128 0,8-1-128 15,-8 1 160-15,0 0-160 0,0 0 144 0,0 0-144 16,6-3 128-16,-6 3-128 0,0 0 0 0,0 0 128 16,0 0-128-16,0 0 0 0,0 0 0 0,0 0 0 15,0 0 128-15,0 0-128 0,0 0 0 0,0 0 0 0,0 0 0 0,0 0 0 16,0 0 0-16,0 0 0 0,6-5-192 0,-6 5 192 31,0 0-1648-31,0 0-208 0,0 0-32 0,0 0-11808 0,0 0-2352 0</inkml:trace>
  <inkml:trace contextRef="#ctx0" brushRef="#br0" timeOffset="43596.24">5129 19040 6447 0,'0'0'576'0,"10"0"-576"0,-10 0 0 0,0 0 0 16,12-4 1664-16,-12 4 208 0,0 0 48 0,0 0 16 16,0 0-592-16,0 0-112 0,6-5-16 0,-6 5-16 15,0 0-272-15,0 0-48 0,5-8-16 0,-5 8 0 16,0 0-224-16,3-12-32 0,-3 0-16 0,0 3 0 16,-2-1-32-16,2 10-16 0,-2-10 0 0,-2-1 0 15,-1 0-64-15,-1 3-16 0,-3-5 0 0,-2 3 0 0,0-2-80 0,1 1-32 16,-3 1 0-16,0-3 0 0,1 2-96 0,-4-1 0 15,1-2-16-15,-3 1 0 0,-1 1 0 0,-4-2 0 16,-2 1 0-16,-2-1 0 0,-1 0-32 0,-1-1 0 16,-1 2 0-16,-6 0 0 0,0 1 0 0,-4-4 0 15,-3-4 0-15,-1 0 0 0,1 2-48 0,-1 3-16 16,-2-2 0-16,-2 3 0 0,-3 1-144 0,-3 5 0 16,-4-4 0-16,-4 2 128 0,-5 0-128 0,0-2 0 15,-2 3 0-15,1-1 128 0,-3 3-128 0,-4-2 0 16,-2 2 144-16,0 1-144 0,-2-2 0 0,0 5 0 15,0-1 0-15,-1-3 128 0,-2 1-128 0,-1 2 0 0,0 0 0 0,3-1 0 16,2 2 0-16,-3 0 0 0,0 3 0 0,-1 1 0 16,-5 2 0-16,3 1 0 0,3 1 0 0,1 0 0 15,0-1 0-15,2 5 0 0,2-3 0 0,2 4 0 16,2-2 0-16,6 2 0 0,5-3 0 0,0 5 0 16,2-3 0-16,3 2 0 0,1-2 0 0,3 1 0 15,3-2 0-15,2 0 0 0,1-2 0 0,4 4-128 16,3-1 128-16,2 4-128 0,2-2 128 0,6 2-128 15,0 1 128-15,1 0-192 0,0 2 192 0,1-2-192 16,2-1 192-16,0 1-128 0,-2 3 128 0,0-2-128 16,-1 0 128-16,-2-1-128 0,2 4 128 0,-3 1-128 15,2 0 128-15,-3 1 0 0,2 1 0 0,12-11-128 16,-5 4 128-16,-1 2 0 0,-2 3 0 0,1 3 0 16,0 3 0-16,2 0-128 0,0 2 128 0,-14 23 0 0,9-5 0 15,5-7-160-15,3-4 160 0,-1-5 0 0,4-5 0 0,1 1-128 16,1-3 128-16,1-1 0 15,1-2 0-15,3 1-128 0,3-1 128 0,2 5 0 0,1 3-144 0,2 2 144 16,4 4 0-16,2 3-144 0,2 1 144 0,3-2-128 16,2 1 128-16,1-2-128 0,2 1 128 0,1-4-160 15,-2-5 160-15,3 2-160 0,2-4 160 0,1 3 0 16,1-2 0-16,6 7 0 0,3 3 0 0,-10-12-160 16,5 7 160-16,5-3 0 0,3 3 0 0,8 3 0 15,0-1 0-15,7-3 0 0,-1 1-128 0,46 21 128 16,-15-14 0-16,-4-4 0 0,-2-5 0 0,3 0 0 15,-1-5 0-15,5-2 0 0,1 0 0 0,-4-3 0 16,-2-6 0-16,4 2 0 0,1 2 0 16,3 1 0-16,1 1 0 0,-2-4 0 0,-1-4 0 0,1 0 144 0,3-3-144 0,6 2 192 15,5-3-192-15,-1-1 0 0,-4-2 0 0,2 0 0 16,4-1 128-16,1-2-128 0,3-3 0 0,-1-1 128 16,-4-1 0-16,2 0 0 0,-3-4 0 0,1 2 0 15,0-5 192-15,-3 1 48 0,-5-6 0 0,0 1 0 16,1 1-16-16,-2-1 0 0,-4 4 0 0,-2-2 0 15,-4-4-96-15,-5 1-32 0,-2 2 0 0,0 0 0 16,0 0 0-16,-2 1 0 0,-4-6 0 0,0 3 0 16,-5 0-80-16,-3-1-16 0,-1-2 0 0,-3 0 0 15,-2-1 192-15,-1 0 16 0,0-2 16 0,-1 1 0 16,-3-2 176-16,-2-4 48 0,-3 3 0 0,-4-5 0 16,-2 1-64-16,1-1-16 0,-5-5 0 0,-4 4 0 15,0-1-32-15,-3 0 0 0,-5-2 0 0,-1-4 0 0,-2-7-32 0,-1 3-16 16,-1-1 0-16,-2 4 0 0,-3 2-208 0,1 5-32 15,-2 4-16-15,1 1 0 0,-5 4-160 0,-1 4 0 16,-1 4 0-16,-3 4 0 16,-2 2-896-16,-2 4-176 0,-4-3-16 0,-2 7-11216 15,-3 6-2240-15</inkml:trace>
  <inkml:trace contextRef="#ctx0" brushRef="#br0" timeOffset="60968.14">6976 6117 7599 0,'0'0'320'0,"0"0"96"0,0 0-416 0,0 0 0 0,0 0 0 0,-8 8 0 16,2-2 656-16,6-6 48 0,-6 8 16 0,6-8 0 16,-8 3 48-16,8-3 0 0,-6 6 0 0,6-6 0 15,0 0 128-15,0 0 16 0,0 0 16 0,0 0 0 16,-9 0 32-16,9 0 16 0,0 0 0 0,-7-7 0 15,7 7-96-15,-3-10-32 0,1 1 0 0,4-2 0 16,-1 2-144-16,1-5-16 0,3 0-16 0,2-1 0 16,-1 1-128-16,3-2-32 0,2 1 0 0,1-3 0 15,2 2-352-15,1-1-160 0,2-2 128 0,-1 3-128 16,2 0 0-16,1 5 0 0,1-2 128 0,3 1-128 16,0 1 0-16,4 0 0 0,0-2 0 0,2 3 128 0,-3-4-128 0,4-2 0 15,2 0 0-15,-1 2 0 0,0 3 128 16,-1-2-128-16,0 2 192 0,-1 2-64 0,1 0-128 0,1 4 192 15,-1 1-192-15,2 1 192 0,-1 2-192 0,-1 1 0 16,1 1 0-16,0 2 128 0,1 0-128 0,0 0 0 16,1 1 0-16,1 3 0 0,2-4 0 0,-2 2 0 15,1-2 0-15,-1 3 0 0,0 1 0 0,0 3 0 16,1-4 0-16,-1 4 0 0,0-1 0 0,2 3 0 16,1-2 0-16,1 1 0 0,-4-3 0 0,3 0 0 15,3-5 144-15,0 2-144 0,-3 2 144 0,1-2-144 16,0-1 192-16,2 3-192 0,-1 0 192 0,2 2-64 15,-3 0 0-15,3 2-128 0,1-2 176 0,0 2-176 16,-2-2 160-16,2 1-160 0,0-6 144 0,0 1-144 0,-1 2 128 16,1-2-128-16,0-1 144 0,0 3-144 15,1 0 160-15,0-1-160 0,0 3 224 0,-1-3-48 0,-1 3-16 0,0-1 0 16,4 1-160-16,-1-3 0 0,-2 0 0 0,-1 2 0 16,1-3 0-16,3 1 0 0,-1 1 128 0,1-2-128 15,2 0 128-15,-4 1-128 0,0-1 0 0,3-1 128 16,2 1-128-16,1 2 0 0,-2-4 0 0,0 2 0 15,-1-1 0-15,2 1 0 0,-2-1 128 0,2 0-128 16,-1 1 0-16,3 1 0 0,-2-3 0 0,1 1 128 16,0 0-128-16,-2 1 0 0,0-2 0 0,-1 1 0 15,-5 5 0-15,1-2 0 0,-2-4 0 0,3 5 0 16,-1-2 128-16,0-1-128 0,-4-1 0 0,1 1 128 16,1-2 0-16,1-2-128 0,-2 0 192 0,0 1-64 15,1-1 32-15,-1 0 0 0,1 0 0 0,-1 2 0 0,2 1-160 0,-2-3 192 16,-2 0-192-16,1-1 192 0,0 0-192 0,-1 0 128 15,-1 0-128-15,-3 2 128 0,0-4-128 0,-1 2 0 16,-1 0 144-16,2-1-144 0,-2 0 0 0,1 0 128 16,-1-3-128-16,1 2 0 0,1 2 144 0,-1-1-144 15,-1 0 192-15,-1-2-192 0,1 2 256 0,-1-1-48 16,-1-2-16-16,1-1 0 0,-1 1 0 0,0 0 0 16,2-1 0-16,-2-1 0 0,-3 1-48 0,1 1-16 15,0-3 0-15,1 4 0 0,-2-1-128 0,4-1 0 16,-2-2 144-16,1 2-144 0,0 0 0 0,0-4 0 15,1 3 0-15,0-2 128 0,2 3-128 0,0 1 0 16,-1-2 128-16,3-2-128 0,-3 2 0 0,0-2 0 16,-2 2 0-16,0 1 0 0,-1-1 0 0,1-1 0 15,2 2 0-15,-1-4 0 0,1 4 0 0,0 1 0 0,-4-2 0 0,3 0 128 16,-1 1-128-16,4-2 176 0,-3 2-176 0,2 1 192 16,-1-1-192-16,-1-1 0 0,1 1-192 0,-1 1 192 15,1-4 0-15,-1 3 0 0,0 1 0 0,0 1 192 16,1-1-192-16,-1 1 0 0,1-1-160 0,-1 1 160 15,-2-2 0-15,1-3 0 0,2 2 0 0,-1-3 0 16,0 1 0-16,-2-2 0 0,-2 2 0 0,1-2 0 16,1 2 0-16,0 0 0 0,0 1 0 0,-2 2 0 15,1-4 0-15,-1 3 0 0,-1-2 0 0,0 1 0 16,-2-1 0-16,1-2 0 0,-2 3 0 0,1-3 0 16,-3-1 144-16,1 1-144 0,0 1 0 0,0 0 144 15,-1 3-144-15,0-3 0 0,-1 1 0 0,-1-1 0 16,-1 4 0-16,-1-3 0 0,1 2 0 0,-3 1 0 15,0-1 0-15,-2 1 0 0,1 1 0 0,-1 0 0 0,-4-2 0 0,0 0 0 16,0 4 0-16,-1-2 0 0,-7 4 0 0,9-6 0 16,-9 6 0-16,8-5 0 0,-8 5 0 0,0 0 0 15,0 0 0-15,6-4 0 0,-6 4 0 0,0 0 0 16,0 0 0-16,0 0 0 0,0 0 0 0,0 0 0 16,0 0 0-16,0 0 0 0,0 0 0 0,0 0 0 15,0 0-128-15,0 0 128 0,1 10 0 0,-1 1 0 16,-1 2 0-16,0-3 0 0,1 2-144 0,0 2 144 15,0 1 0-15,1 2 0 0,2-5 0 0,-1 4-128 16,2-1 128-16,2 1 0 0,1-3 0 0,0-2 0 16,4 2 0-16,0 0 0 0,2-2 0 0,2 2 0 15,0 1 0-15,3-5 0 0,1 0 0 0,3-2 0 0,-1 4 0 16,5-6 0-16,-5-2 0 0,4 0 0 0,4 1 0 0,0-5 0 16,0-2 0-16,2 2 0 0,-2-1 0 0,0 1 0 15,2-1 0-15,-1-1 0 0,1-1 0 0,2-1 0 16,0 3 0-16,1 0 0 0,2 1 0 0,1-1 0 15,-2-2 0-15,3-3 0 0,2 2 0 0,-2 2 0 16,0-3 0-16,-1 0 0 0,0 0 0 0,0 1 0 16,-1 0 0-16,3 1 0 0,-3 0 0 0,3 1 0 15,1 0 0-15,0-3 0 0,-2 5 0 0,1-3 0 16,2-1 0-16,-2-1 0 0,1 2 0 0,-2 0 0 16,0 1 0-16,1-3 0 0,1-1 0 0,-1 4 0 15,2 3 0-15,1-1 0 0,4-3 0 0,-2-1 0 16,1 1 0-16,-1 0 0 0,-1 2 0 0,0-3 0 0,1 0 0 0,-1 0 0 15,-1 3 0-15,0 1 0 0,1 0 0 0,1 0 0 16,2-3 0-16,1 1 0 0,3 3 0 0,-4-1 0 16,-1 0 0-16,0-2 0 0,-1 4 0 0,1-1 0 15,-1 2 0-15,2-2 0 0,1-2 0 0,0 2 0 16,-1 2 0-16,1-2 0 0,0-2 0 0,0 1 0 16,-3 0 0-16,0 1 0 0,-1 1 0 0,0 0 0 15,-2-1 0-15,1 3 0 0,-3 0 0 0,4 3 0 16,1-2 0-16,0 2 0 0,2-2 0 0,-2 1 0 15,0-3 0-15,-1 4 0 0,-1-1 0 0,0 2 0 16,0-2 0-16,0 4 0 0,0 0 0 0,-2 1 0 16,2-6 0-16,1 2 0 0,3 2 0 0,0-3 0 15,-3 0 0-15,0 3 0 0,-1-3 0 0,0 5 0 0,0 2 0 0,0 0 0 16,-2 0 0-16,1-2 0 0,3 1 0 0,-1 0 0 16,0-1 0-16,-1 1 0 0,1-1 0 0,-1 4 0 15,-1 0 0-15,0-1 0 0,1 0 0 0,-2 1 0 16,0-4 0-16,-1 1 0 0,2 3 0 0,-2-1 0 15,-1-2 0-15,2 3 0 0,0-1 0 0,0-3 0 16,-7 2 0-16,1-5 0 0,-1 4 0 0,0-3 0 16,-1 1 128-16,0 0-128 0,-2 0 0 0,-2 3 0 15,0-4 128-15,0 4-128 0,0-3 0 0,3 2 144 16,-3-2-144-16,0 1 0 0,0-3 0 0,-2 2 0 16,3-3 128-16,-1 3-128 0,-1-4 0 0,-1-1 128 15,-4 2-128-15,1 2 0 0,0-5 0 0,0 3 128 16,-1-3 0-16,-1 1-128 0,-2 0 192 0,0 1-64 15,-1 0 0-15,-1 0-128 0,-2 0 192 0,-1 0-64 0,0 3 0 0,-1-2-128 16,-1 2 192-16,1 0-64 0,0 3-128 0,-1-2 160 16,1 2-160-16,-1-2 160 0,-1 0-32 0,-1-2-128 15,0 1 192-15,-1-2-64 0,-1 0 16 0,1 3 0 16,0-3 0-16,0 3 0 0,0-5 48 0,-1 2 0 16,0 2 0-16,-2-2 0 0,3 3 0 0,-1-3 16 15,0 1 0-15,-8-7 0 0,7 9 32 0,-7-9 0 16,8 6 0-16,-2 4 0 0,-6-10-96 0,5 8-16 15,-5-8 0-15,0 0 0 0,5 10-128 0,-5-10 0 16,0 0 144-16,0 0-144 0,-9 6 0 0,-3 1-320 16,-6-1 64-16,-6-2-12096 15,-5 0-2416-15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6:55.2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2568 3162 2751 0,'0'0'256'0,"0"0"-256"15,-8 9 0-15,0-5 0 0,0-1 2496 0,8-3 464 0,-11 5 96 0,2-1 16 16,1-1-976-16,-1-2-192 0,-2 0-48 0,11-1 0 15,-8-1-416-15,8 1-96 0,-11-1 0 0,4 0-16 16,7 1-224-16,0 0-32 0,-8-3-16 0,8 3 0 16,-9-3-192-16,9 3-32 0,0 0-16 0,-9-5 0 15,2 2-96-15,7 3-16 0,0 0 0 0,-7-3 0 16,7 3-16-16,-6-4-16 0,6 4 0 0,0 0 0 16,0 0-96-16,0 0 0 0,-6-5-16 0,6 5 0 15,0 0-80-15,0 0-16 0,0 0 0 0,0 0 0 0,0 0-176 0,0 0-32 16,11-6-16-16,3 3 0 0,0 2-240 0,4-2 176 15,0 1-176-15,2-1 160 0,4 2-160 0,3 0 128 16,3 1-128-16,3 0 128 0,3-2-128 0,3 2 0 16,5-1 0-16,3 0 0 0,1 0 0 0,3 1 0 15,2 0 128-15,2 0-128 0,0-2 128 0,0 2 0 16,1-1 0-16,-1 0 0 0,0 0 112 0,-1 1 16 16,1 2 0-16,2-1 0 0,-2 1-64 0,0-2-16 15,-2 0 0-15,0-2 0 0,-1 2-32 0,1-1 0 16,0 0 0-16,0 0 0 0,1 1 32 0,-1 0 0 15,0 0 0-15,0 0 0 0,-1 0-48 0,-1 0 0 16,-3 1 0-16,-1-1 0 0,-3 2-128 0,-13 0 128 16,2 0-128-16,0 1 128 0,0-1-128 0,0 2 160 15,0-1-160-15,-1-1 160 0,-2 1-160 0,0 1 192 0,-1 1-192 0,-1 0 192 16,1-3-192-16,-1 1 128 16,-4-1-128-16,0 1 128 0,-2 1-128 0,1-2 0 0,-3 0 144 0,3-1-144 15,-4 0 0-15,-1 2 144 0,0-2-144 16,-2 1 0-16,-1 0 128 0,1 0-128 0,-2-1 0 0,-2 2 0 15,2 0 0-15,-2-2 0 0,-3 0 128 0,0 2-128 16,-3-1 0-16,0 2 128 0,-6-4-128 0,0 0 0 16,0 0 144-16,0 0-144 0,0 0 0 0,0 0 144 15,0 0-16-15,0 0-128 0,0 0 192 0,-7 5-64 16,-2-2 0-16,-3-1-128 0,0 1 192 0,-4-1-64 16,-1 1-128-16,-5-2 128 0,-1 0-128 0,-5 2 128 0,-4-2-128 0,-3-1 128 15,-3 1-128-15,-4-1 128 0,-7-1-128 16,0-3 128-16,-5-1-128 0,-26 1 128 0,3 2-128 0,2-1 0 15,0 3 0-15,-1-2 0 0,-4-2 0 0,-1 0 128 16,-4 2-128-16,0 0 0 0,0 2 0 0,-2 0 0 16,1-1 0-16,-3 1 0 0,0 0 0 0,0 3 0 15,-1-1 128-15,2 2-128 0,4-1 0 0,4-1 0 16,3-1 0-16,4 2 0 0,-1 1 0 0,7 2 0 16,4-2 0-16,3-2 0 0,3 1 0 0,1 0 0 15,2-1 0-15,5 1 0 0,0-3 0 0,7 1 0 16,6 1 0-16,4 1 0 0,1-2 0 0,7 2 0 15,5-2 0-15,4 0 0 0,2 2 0 0,2-2 0 16,11-1 0-16,0 0 0 0,0 0 0 0,0 0 0 16,0 0 0-16,14 5 0 0,2-2 0 0,6-3 0 15,5 1 0-15,7 0 0 0,9-1-128 0,8 2 128 16,6-1 0-16,7-1 0 0,3 0 0 0,4-1 0 0,2-2 0 0,4 2 0 16,6-2 0-16,-2 3 0 15,3-1 0-15,2-5 0 0,2-2 0 0,0-1 0 16,3 3 0-16,-2 1 0 0,-1-2 0 0,1 1 0 0,0-2 0 0,-2-1 0 15,-4 4 0-15,0-2 0 0,-5 0 0 0,-3 2 0 16,-3-2 0-16,-5 2 128 0,-2-1-128 16,-24 3 192-16,1-2-64 0,-1 1 0 0,-1 1 0 0,-3 1 0 15,-4-1 0-15,-5-1-128 0,-5 2 192 0,-1 0-64 16,-5 1 0-16,-3 0-128 0,-2 0 192 0,-3-1-64 16,-9 2-128-16,0 0 160 0,0 0-160 0,0 0 160 15,0 0-160-15,0 0 192 0,0 0-192 0,-12 3 192 16,-3-2-192-16,-5 2 128 0,-5-1-128 0,-15 3 128 0,-3-1-128 0,-4-1 0 15,-4 2 0-15,-3 4 128 0,-5-3-128 0,-2 4 0 16,-3-1 0-16,-3 0 128 0,-5-3-128 0,-3 5 0 16,-3-1 0-16,-1 1 0 0,-1 1 0 0,-3-5 128 15,-3 1-128-15,-1 1 0 0,-2 1 0 0,3 0 0 16,1 2 0-16,2-4 0 0,2 1 0 0,2-1 0 16,6 5 0-16,5-3 0 0,-1 0 0 0,8-1 0 15,5 0 128-15,4-2-128 0,4-1 0 0,3-3 0 16,8 1 0-16,8 0 0 0,6-2 0 0,7 1 0 15,3-3 0-15,13 0 0 0,0 0 0 0,0 0 0 16,0 0 0-16,20 0 0 0,6 0 0 0,7 0 0 16,8 0-128-16,7-3 128 0,8 0 0 0,6-1-144 15,9-2 144-15,8-1 0 0,5 3 0 0,1 1-128 16,4-5 128-16,1 2 0 0,1-2 0 0,-1-1 0 16,-1 4 0-16,-3 0 0 0,-2-4 0 0,-1 4 0 15,-3-3 0-15,-4 2 0 0,-2 2 0 0,-4-2 0 16,-4 1 0-16,-5 0 0 0,-4 1 0 0,-5-3 0 0,-3 4 0 0,-4-3 0 15,0-1 0-15,-19 3 0 0,1 0 0 0,-3 3 0 16,-2-2 0-16,-3 1 0 0,-4 2 128 0,-3-1-128 16,-3-2 0-16,-9 3 0 0,0 0 128 15,0 0-128-15,0 0 0 0,-17-1 144 0,-3 0-144 0,-7 1 128 16,-9 1-128-16,-4 3 0 0,-7-1 0 0,-2 0 128 16,-4-3-128-16,-7 1 128 0,-2 0-128 0,-8 2 128 15,-5 0-128-15,-4-1 0 0,2 3 0 0,-5-2 0 16,0-2 0-16,-5 2 0 0,-2-2 128 0,2 3-128 0,2 3 0 0,2 0 0 15,4 0 0-15,2-2 0 0,0-3 0 0,2 3 0 16,0 4 0-16,7-3 0 0,5-1 0 16,6 0 0-16,5-4 0 0,5 2 0 0,5-2 0 0,8 0 0 15,7-2 0-15,7 1 0 0,6 0 0 0,6 1 0 16,8-1-144-16,0 0 144 0,15-1 0 0,9-1-192 16,11 0 192-16,7 0-160 0,9-3 160 0,10 0-160 15,12-2 160-15,10 1-160 0,7 2 160 0,4 0 0 16,3-1-144-16,3-2 144 0,2 2 0 0,-3-1 0 15,-2 3 0-15,-6-1 0 0,-4-1 0 0,-28 1 0 16,5-2 0-16,1 2 0 0,-2 0 0 0,-2 1 0 16,-3 1 0-16,-5-2 0 0,-2 0 0 0,-5 0 0 0,-6 2 0 0,-3-1 0 15,-4 1 0-15,-6-1 128 0,-6 3-128 0,-5 0 0 16,-7 0 128-16,-9 0-128 0,0 0 0 0,0 0 128 16,-9 3-128-16,-7-1 128 15,-6 2-128-15,-8-1 128 0,-6-1-128 0,-10 1 0 0,-9-2 0 0,-31 3 128 16,-2 1-128-16,0 0 0 0,-1 3 0 0,-2-3 0 15,-3-1 0-15,-2 4 0 0,0 3 0 0,2 1 0 16,1 2 0-16,3-1 0 0,1 4 0 0,6 0 0 31,4 1-912-31,5 0-64 0,5-2-16 0,2 1 0 16,5 0-1248-16,2 0-240 0,10 1-48 0</inkml:trace>
  <inkml:trace contextRef="#ctx0" brushRef="#br0" timeOffset="5122.26">6931 3305 6447 0,'0'0'576'0,"0"0"-576"0,0 0 0 0,0 0 0 16,-8 0 1056-16,0-1 96 0,0 0 32 0,8 1 0 15,-9 0-208-15,9 0-32 0,-10-3-16 0,3 0 0 0,7 3 80 0,-11-2 16 16,1 1 0-16,1 0 0 16,9 1-144-16,-10 0-32 0,0 0 0 0,1-2 0 15,9 2-176-15,0 0-32 0,-6-3-16 0,6 3 0 0,-10 1-144 0,10-1-32 16,-8 4 0-16,8-4 0 0,0 0-272 0,0 0-176 16,0 0 192-16,0 0-192 0,14 4 320 0,1-3-64 15,0 0 0-15,3-1 0 0,0-1 64 0,1-2 0 16,0 1 0-16,2-2 0 0,0 1-32 0,1 1 0 15,-1-1 0-15,2 3 0 0,1 0 272 0,1 2 48 16,-1-2 16-16,1 0 0 0,2 0 16 0,1 1 16 16,0 0 0-16,1 0 0 0,1-1 48 0,4-1 0 15,2-4 0-15,1 2 0 0,0 0 64 0,3-2 0 16,0-1 16-16,2 4 0 0,0-2-288 0,3-1-64 0,2 1-16 0,-2 2 0 16,0-1-128-16,2-2-32 0,1-3 0 0,0 2 0 15,1-3-96-15,0 3-32 0,1 1 0 0,2-2 0 16,0 2-128-16,2 2 128 0,-1-3-128 0,2 0 128 15,3 1-128-15,1-1 0 0,2-3 0 0,-3 4 128 16,-3-2-128-16,1 5 0 0,2-1 0 0,-3 1 0 16,-2 0 0-16,3-1 0 0,3-4 0 0,-2 3 0 15,-3 1 128-15,2 1-128 0,2 0 0 0,-3 2 128 16,1 0-128-16,0 0 160 0,2-1-160 0,0-1 160 16,-2-2-160-16,0 3 192 0,0 0-192 0,1 2 192 15,0 2-192-15,3-1 128 0,-4-2-128 0,2 0 128 16,5 0-128-16,-1-4 128 0,3 2-128 0,-3 1 128 15,2 1-128-15,-1 0 0 0,1 1 144 0,3-2-144 16,3-2 0-16,0-1 144 0,0 2-144 0,1-2 0 0,-1 4 192 0,0-1-192 16,-2-1 192-16,4 0-192 0,0-2 176 0,-2 1-176 15,-3 0 160-15,3 0-160 0,1 3 144 0,-1 3-144 16,-1-3 128-16,0-3-128 0,-2 2 128 0,2 0-128 16,-2 1 0-16,2 2 128 0,2 2-128 0,1-3 0 15,-2-1 0-15,1 0 128 0,-1 0-128 0,1 1 0 16,1 2 0-16,-1-2 0 0,0 2 0 0,1-2 0 15,3-1 0-15,-1 1 0 0,-3 1 0 0,4 3 0 16,-3 0 0-16,0-1 0 0,-1-1 0 0,2 1 0 16,-2-4 128-16,0 3-128 0,-2 1 0 0,2-2 160 15,-1 1-160-15,1-1 160 0,-4-1-160 0,1 2 0 16,0-2-160-16,0 2 160 0,-1-1 0 0,0 1 0 16,1 1 0-16,2-2 160 0,2-2-160 0,4 0 0 0,-2 0 0 0,0 0-176 15,0 0 176-15,1 0 0 0,0-2 0 0,0 0 0 16,1 0 0-16,-1 1 0 0,-3-1 0 0,6 1 0 15,-3 0 0-15,0 0 0 0,-1-2 0 0,-1-1 0 16,1 2 0-16,-4 0 0 0,4 1 0 0,-3 0 128 16,-3 0-128-16,4-3 0 0,0-4 0 0,2 3 0 15,-3 3 0-15,1-1 128 0,3 0-128 0,-2-2 0 16,-3 0 0-16,0 1 0 0,0-3 0 0,1 0 0 16,-4 4 0-16,1-4 0 0,0 1 0 0,2 2 128 15,-2-1-128-15,0-1 0 0,3 1 0 0,-1 0 128 16,-4-3-128-16,2 2 144 0,-1 0-144 0,2-1 160 15,1 3-160-15,0 0 128 0,-2-3-128 0,1-1 128 0,-1-2-128 16,-1 2 0-16,0 3 0 0,2-4 0 0,2 0 0 0,0-1 128 16,0 2-128-16,-2 0 0 0,-2 1 128 0,2-2-128 15,-1 3 0-15,4-5 128 0,1 2-128 16,0-2 0-16,1 5 0 0,-2-1 128 0,2 1-128 0,-2 1 0 16,1-5 0-16,0 4 0 0,1-7 0 0,-3 5 0 15,-1 0 128-15,0 1-128 0,1 5 0 0,2-6 0 16,-1-1 0-16,2 2 0 0,0 3 0 0,-1 0 0 15,2 1 128-15,-3 0-128 0,-3-3 0 0,5 3 0 16,-1-2 0-16,2 3 0 0,1-2 0 0,0 2 0 16,-1 2 0-16,-2-1 0 0,-1-3 0 0,2-1 0 15,-2 0 0-15,1 1 0 0,-1 4 0 0,-1 0 0 16,-2 2 0-16,1-4 0 0,2-1 0 0,1 2 0 0,-2 0 0 0,-1 2 0 16,-3 2 0-16,2 0 0 15,-2-1 0-15,2-1 0 0,0-1 0 0,0 1 0 0,3 0 128 16,0 2-128-16,-1 2 0 0,-1 1 0 0,-5 0 0 0,0-4 0 15,0 1 0-15,1-1 0 0,1 3 0 0,2 0 0 16,-1-1 0-16,-1 1 0 0,-5 0 0 0,-1-1 0 16,-3-3 0-16,3 2 0 0,-1-2 0 0,1 3 0 15,-1 4 0-15,-2-5 0 0,-1 3 0 0,1-1 0 16,-1-4 0-16,0 0 0 0,-1 2 0 0,0-1 0 16,0 2 0-16,1 0 0 0,0-2 128 0,-2 2-128 15,-2-1 0-15,2 1 0 0,-2-3 0 0,2-1 128 16,-3-1-128-16,2 1 0 0,0 2 0 0,2-1 128 15,1 1-128-15,-2 0 0 0,-2 1 0 0,2-3 128 16,-3-1-128-16,1 1 0 0,1 2 0 0,1 1 128 16,0-1-128-16,3 1 0 0,0-1 144 0,1 2-144 15,-1-1 0-15,-1-2 0 0,0-1 0 0,2 0 0 0,1 0 0 16,2 2 0-16,3 2 0 0,-4 0 128 0,0 0-128 0,-1-2 0 16,-1 0 0-16,4 0 0 0,-5 1 0 0,4 1 0 15,2-2 0-15,-1 3 0 0,1-1 0 0,-2 0 0 16,3 1 0-16,-1 0 0 0,-3-2 0 0,2-1 0 15,2 3 0-15,0 1 0 0,-2-2 0 0,4 0 0 16,-3 1 0-16,1 4 0 0,-1-3 0 0,2 2 0 16,0-3 0-16,0-1 0 0,-1 4 0 0,1-2 0 15,-1 2 0-15,-3 0 0 0,2-1 0 0,1 0 0 16,1-1 0-16,-2-1 0 0,-1 4 0 0,2-4 0 16,-2 0 0-16,1 1 0 0,0-1 0 0,1-1 0 15,0 1 0-15,0 1 0 0,0-2 0 0,0 1 0 0,-3-1 0 0,0 1 0 16,-1-2 0-16,2-2 0 0,-1 4 0 0,1-1 0 15,2 1 0-15,-3-2 0 0,-2-2 0 0,0-1 0 16,-2-3 0-16,2 2 0 0,-3 0 0 0,3 1 0 16,-3 1 0-16,-1-1 0 0,-1 0 0 0,-2-1 0 15,-1-3 0-15,1 1 0 0,-1 0 0 0,0 1 128 16,0 2-128-16,0 3 0 0,0-2 0 0,-1 2 0 16,-1-2 0-16,-1 1 0 0,-1-4 0 0,1 1 0 15,-2-1 0-15,0 1 0 0,0-1 0 0,1 0 0 16,-1 2 0-16,0 0 0 0,0 0 0 0,-4 0 0 15,-3-1 0-15,-2 1 0 0,-1-3 0 0,-2 0 128 16,1-2-128-16,-4 2 0 0,-3 0 0 0,-1 2 0 16,-1 0 0-16,-3 0 0 0,1-2 0 0,-3-1 0 0,-1 2 0 15,-1 0 0-15,-4 1 0 0,-1 0 0 0,-1-2 0 0,-2 2 0 16,-12 1 0-16,9-2 0 0,-9 2 0 0,0 0 0 16,0 0 0-16,0 0-128 0,0 0 128 0,0 0-128 15,0 0 128-15,-12 0-128 0,-3 0 128 0,-7 0-208 16,-2-2 80-16,-4 2 128 0,1-1-192 0,-3 1 192 15,-6-2-192-15,-4 0 192 0,-3 1-192 0,-5 0 192 16,1 1-160-16,-3 0 160 0,-8 0-128 0,-1-2 128 16,-1 1 0-16,-5 0-144 0,-2 0 144 0,-2-1-128 15,-3 2 128-15,-3-1-128 0,-4-1 128 0,-3 0 0 16,-3-2-144-16,-2 3 144 0,-1-1 0 0,-4 0-176 16,0 0 176-16,-5 1-128 0,-1-2 128 0,-1 2-128 15,-1-1 128-15,-3 0-128 0,-3 1 128 0,1-1 0 0,-1 2-144 0,-1 0 144 16,-3 0 0-16,-2 2 0 0,0-1 0 0,0-1 0 15,0 0-144-15,0 0 144 0,-1-1 0 0,0 1 0 16,-1 0 0-16,-1 0-128 0,-2-2 128 0,0 0 0 16,-1-1 0-16,-1 1 0 0,-1 0-128 0,1 0 128 15,-1-3 0-15,-4 1 0 0,-2 0 0 0,1 2 0 16,3-3 0-16,-4-2 0 0,-4 2 0 0,1 0 0 16,3-1 0-16,-2 1 0 0,-4 0 0 0,3-3 0 15,5 2 0-15,-2-1 0 0,-2 0 0 0,0 3 0 16,3-5 0-16,-1 3 0 0,-1 0 0 0,0-1 0 15,1 3-128-15,1 0 128 0,1-5 0 0,-1 5 0 16,-1 3-128-16,0-1 128 0,-1-3 0 0,0-2 0 16,-1 5 0-16,1-1 0 0,1 1 0 0,-1 0 0 15,-1-1 0-15,3-1 0 0,0 1 0 0,2 2 0 0,1 1 0 0,0-1 0 16,-4-2 0-16,4 2 0 0,2 1 0 0,0 1 0 16,-5 0 0-16,3 1 0 0,3-2 0 0,-2 1 0 15,3 3 0-15,1 1 0 0,0-5 0 16,0 4-128-16,-5 1 128 0,3-1 0 0,4-4 0 0,0 3 0 15,2 1 0-15,-2-1 0 0,0 0 0 0,1 0 0 16,4-2 0-16,-3 4 0 0,-1-1 0 0,3-1 0 16,5-5 0-16,-1 4 0 0,-3 2 0 0,4-2-128 15,0 1 128-15,3-3 0 0,2 0 0 0,-4 1 0 16,-1 0 0-16,3-1 0 0,-2 0 0 0,1 1 0 16,0 2 0-16,-2-3 0 0,2 0 0 0,2 0 0 15,2 0 0-15,1 3 0 0,-3 0 0 0,1 2 0 0,-1-2 0 0,-1 0 0 16,1-2 0-16,3 1 0 0,-5 0 0 0,3 0 0 15,2 1 0-15,1 0 0 0,0 0 0 0,1 0 0 16,-1 0 0-16,-1 2 0 0,2 3 0 0,0-2 0 16,-1-2 0-16,-1 3 0 0,0-4 0 0,0 3 0 15,1-1 0-15,-2-2 0 0,-3 0 0 0,1 0 0 16,6 0 0-16,-1 0 0 0,0-3 0 0,1 0 0 16,-2 5 0-16,1-3 0 0,-1 0 0 0,2-2 0 15,-1 0 0-15,2 0 0 0,-3 1 0 0,3 2 0 16,-1-3 0-16,0 1 0 0,-5 0 0 0,3 2 0 15,4 2 0-15,0-3 0 0,-2 0 0 0,-1 0 0 16,-1-1 0-16,2 2 0 0,1-1 0 0,0 0 0 16,0-2 0-16,-1 2 0 0,1 1 0 0,2-1 0 15,-1 1 0-15,3-2 0 0,-6-1 0 0,2 1 0 16,1 2 0-16,-2 0 0 0,1 2 0 0,0-2 0 0,-4 1 0 0,2 1 0 16,2 2 0-16,-3-2 0 0,-3 5 0 0,1-4 0 15,0 2 0-15,-1 1 0 0,3-3 0 0,-1 3 0 16,-1-1 0-16,-1 2 0 0,0-5 0 0,1 4 0 15,3-3 0-15,-1 3 0 0,-2 0 0 0,3-3 0 16,0 2 0-16,2-3 0 0,1 6 0 0,-3-4 0 16,4-1 0-16,0 1 0 0,3-4 0 0,1 1 0 15,1 5 0-15,2-4 0 0,-3 0 0 0,4-2 0 16,0 1 0-16,2-1 0 0,0 1 0 0,1 0 0 16,-1-1 0-16,3-3 0 0,5-2 0 0,3 2 0 15,1 2 0-15,1 3 0 0,0-5 0 0,1 1 0 16,3-2 0-16,5-2 0 0,2-1 0 0,4 2 0 0,0-2 0 0,4 4 0 15,0-1 0-15,2 1 128 0,2 0-128 0,3-2 144 16,4 0-144-16,2-2 0 0,1 2 0 0,4-1-176 16,2-1 176-16,6 3 0 0,2-3 0 0,3 0 0 15,2 2 0-15,4 0-128 0,0 0 128 0,6-1 0 16,8 3 0-16,0 0 0 0,-5-2 0 0,5 2 0 16,0 0-176-16,0 0 176 0,0 0-208 0,13-8 80 15,-1 2 128-15,4 3 0 0,0-1 0 0,5-1 0 16,0 2-128-16,5-1 0 0,3 3 0 0,3-2 0 15,-1-3 128-15,6 1 0 0,4 1 0 0,1-4 0 16,0 4 0-16,5 0-192 0,0 2 192 0,6-2-192 16,3-1 192-16,3 1 0 0,0 2 0 0,6-1-128 15,3-2 128-15,0-1 0 0,2 1 0 0,3 2 0 0,3 1 0 0,4-4 0 16,4 1 0-16,2 2 0 0,-1-3 0 0,4 1 0 16,2 0 0-16,3 1 0 0,1-3 0 0,0 0 0 15,0 2 0-15,2-2 0 0,3 0 0 0,1-1-128 16,2 1 128-16,3 2-128 0,-1-4 128 0,3 3 0 15,0-1 128-15,0 0-128 0,-2 0 0 0,2 0 0 16,4 1 0-16,-2 2 0 0,0-1 0 0,-1-2 0 16,2 2 0-16,-2 0 0 0,1-1 0 0,2 1 0 15,-1-2-160-15,2 1 160 0,3 2 0 0,-3 2 0 16,1-4 0-16,3 1 0 0,4 0 0 0,-3 2 0 16,-5-3 0-16,3 3 0 0,-2 0 0 0,5-1 0 15,-4 2 0-15,2-1 0 0,-4 2 0 0,0-3 0 16,1 0 0-16,-1 2 0 0,-3-1 0 0,3 2 0 15,3-2 128-15,-2-2-128 0,-3 0 0 0,2 3 0 0,-2 0-128 0,1 1 128 16,1-4 0-16,-4 0 0 0,2 2 0 0,-1 0 0 16,0-6 0-16,-2 2 0 0,-3 4 144 0,2-1-144 15,1 2 0-15,0-4 0 0,0 0 0 0,-1 1 0 16,-2 2 0-16,2 1 0 0,0-5 0 0,-2 2 0 16,-2-2 0-16,0 3 0 0,4 1 0 0,0 2 0 15,-2-8 0-15,1 3 0 0,-1 3 0 0,1-3 0 16,-1-1 0-16,1 2 0 0,-1-1 0 0,3 1 0 15,3 1 0-15,-3 3 0 0,-2-4 0 0,-1 1 0 16,-1 3 0-16,1-1 0 0,-3 0 0 0,1 1 0 16,-2 1 0-16,-1 1 0 0,-1 1 0 0,1 1 0 15,-3-3 0-15,-1 2 0 0,-5 0 0 0,2 0 0 16,2 1 0-16,-2-1 0 0,-3 1 0 0,-1 1 0 0,-1 2 0 16,2-2 0-16,3 1 0 0,1 1 0 0,-3-1 0 0,-1 2 0 15,1 3 0-15,-3-2 0 0,4 0-128 0,-1-1 128 16,-3-1 0-16,1 3 0 0,0 4 0 0,0-3-144 15,2 0 144-15,1-4 0 0,-2 0-160 0,0 1 160 16,2 1-128-16,1 2 128 0,1-6 0 0,1 1 0 16,-2 0 0-16,1 0 0 0,1 3 0 0,-1-2 0 15,2-5 0-15,0 2-128 0,-3 2 128 0,5 4 0 16,1-4 160-16,1 2-160 0,0 2 0 0,0-4 0 16,0 2 0-16,3-1 0 0,2 1 0 0,-1 3 0 15,0-4 0-15,2 3 0 0,-1-4 0 0,1 3 0 0,-2-1 0 16,3-2-160-16,3-1 160 0,-2 1 0 15,-4 0 0-15,-1-1 0 0,-2 0 0 0,2 2 0 0,0-1 0 0,0 2 0 16,0-1 0-16,1 0 0 0,-2 2 0 16,-1 1 0-16,1-3 0 0,-2 3 0 0,-3-4 0 0,2 4 0 15,3-1 0-15,-2-1 0 0,-2 0 0 0,-1-3 0 16,-2 2 0-16,0 2 0 0,2-1 0 0,-2 1 0 16,-2-4 0-16,0 0 128 0,1 4-128 0,0-1 128 15,0-3-128-15,-4-1 0 0,-5 2 0 0,3 1 0 16,4 0 0-16,-1 2 0 0,2-5 0 0,-4 1-128 15,-5-4 128-15,4 3 0 0,3 2 0 0,1-3 128 16,2-2-128-16,-1 0 0 0,-2-1 0 0,3 1 0 16,0 0 0-16,0-4 0 0,-2-1 0 0,1 1 0 15,-3 2 0-15,1-1 0 0,0 2 0 0,1-3 0 16,-1 2 0-16,-1 0 0 0,1 1 0 0,0 1 0 0,-1 1 0 16,-1-1 0-16,-1-1 0 0,-1 1 128 0,1 3-128 0,1 3 0 15,-3-3 0-15,0-1 128 0,-4-1-128 0,-2 2 128 16,-1-1-128-16,0 5 128 0,-4-1-128 0,-3-1 0 15,-2 3 0-15,-1-3 0 0,-3-3 0 0,-2 4 0 16,-5 0 0-16,-2 0 0 0,-4 6 0 0,-5-3 0 16,-6 3-128-16,-4-1 128 15,-5-3-960-15,-6 6-128 0,-8-1 0 0,-5 1-10736 16,-5-1-2128-16</inkml:trace>
  <inkml:trace contextRef="#ctx0" brushRef="#br0" timeOffset="18594.78">11126 19829 15887 0,'0'0'704'0,"0"0"144"0,0 0-672 0,10-6-176 15,-2 1 0-15,-2 1 0 0,-6 4 528 0,0 0 80 16,0 0 16-16,7-8 0 0,-7 8-64 0,0 0-16 15,0 0 0-15,-2-8 0 0,-1-3 160 0,0 8 48 16,-1-1 0-16,-1-1 0 0,-1-2-160 0,-2 2-16 16,-1 1-16-16,-1-2 0 0,-3 0 16 0,-12-6 0 0,0 3 0 0,0-2 0 15,0 3 64-15,-2-1 0 0,-2 3 16 0,-1 0 0 16,-2-4 48-16,0 3 16 0,-1-3 0 0,-3 4 0 16,-4-2-256-16,-1 2-48 0,0 1-16 0,-4-6 0 15,-5 5-192-15,-6-3-32 0,-2 2-16 0,-1 0 0 16,2-3-32-16,-3 0-128 0,-1 1 192 0,-4 0-64 15,-2 0-128-15,-7 0 0 0,-1-1 0 0,-1 1 128 16,1 3-128-16,-3 1 0 0,3-4 0 0,-7 1 128 16,-8-2-128-16,-2 4 0 0,7-2 0 0,-2 2 0 15,-2-2 0-15,-3 0 0 0,-4 2 0 0,2-1 0 16,0-1 0-16,0 3 0 0,-2-3 0 0,-1 2 0 16,-2-1 144-16,2-1-144 0,3 1 160 0,-3 1-160 15,-4 2 0-15,2-1 0 0,1-3 0 0,4 3 0 16,-2 3 0-16,-1-1 0 0,-6-1 0 0,2-1 0 15,5 1 0-15,-1 2 0 0,-1-1 0 0,-1 3 0 0,-4-1 0 0,3 1 0 16,3-4 0-16,-4 4 0 0,-3 0 0 0,3 2 0 16,-1-1 0-16,4 1 0 0,0 5 0 0,-2-1 0 15,-3-3 0-15,2-1 0 0,3 1 0 0,4 2 0 16,2 1 0-16,0-2 0 0,-3-4 0 0,3 2 0 16,5 2 0-16,-1 3 0 0,3-2 0 0,-3-3 0 15,0 0 0-15,3 0 0 0,2 2 0 0,3 1 128 16,2-2-128-16,-3 0 0 0,-2 0 0 0,4 1 0 15,2 0 0-15,5-1 0 0,2 0 0 0,0-1 0 16,-1-2 0-16,-1 0 0 0,2 3 0 0,4 2 0 16,3-1 0-16,4-2 0 0,0-2 0 0,1 0 0 0,-3 0 0 0,-2 0 0 15,0-1 0-15,2 2 0 16,0 2 0-16,2 1 0 0,2-2 0 0,2 1 0 0,3-6 0 0,-4 3 0 16,-1 4 0-16,-1-1 0 0,-2-1 0 0,3 3 0 15,1 2 0-15,4-2 0 0,2-1 0 0,2 1 0 16,-1-2 0-16,0 3 0 0,-3-3 0 0,-3 2 0 15,2 4 0-15,1-2 0 0,2 2 0 0,0-3 0 16,5 4 0-16,-1-2 0 0,-1 2 0 0,0-1 0 16,-1 1 0-16,-5-1 0 0,3 2 0 0,1-2 0 15,1 1 0-15,2 2 0 0,3-2 0 0,1 3 0 16,1-3 0-16,5 3 0 0,1 1 0 0,1 0 0 16,-2-1-128-16,1 0 128 0,0 0 0 0,1-3 0 15,-1 2 0-15,0 0 0 0,2-2 0 0,0 2 0 16,3-1 0-16,0-1 0 0,1 3 0 0,14-6 0 0,-3 3 0 0,-1-4 0 15,-1 3 0-15,-3-1 0 16,2 3 0-16,1-1-128 0,1 0 128 0,-13 13 0 0,9-2 0 0,3-2 0 16,2-2 0-16,3 1 0 0,2 0 0 0,-1 0 0 15,3 1 0-15,-1 1 0 16,2-1 0-16,0 0 0 0,1-1 0 0,2 0 0 0,0 0 0 0,1 0 0 16,-1-2 0-16,2 2 0 0,2 1 0 0,0-1 0 15,1-4 0-15,0 1 0 0,1 0 0 0,1 0 0 16,0 2 0-16,1-2 0 0,2 0 128 0,1-1-128 15,-1 3 0-15,1 1 0 0,1 0 176 0,2-1-176 16,0 2 192-16,2 0-192 0,0 2 160 0,3-2-160 16,0 0 128-16,1 0-128 0,-2 0 0 0,2 0 128 15,1-1-128-15,3 0 0 0,-1 0 128 0,3-3-128 16,0-1 128-16,4 0-128 0,4-2 176 0,-9-5-48 0,3-1-128 0,5-1 192 16,2 4-32-16,1-2-16 15,6 0 0-15,1 3 0 0,5-2-16 0,32 8 0 0,-9-2 0 0,-6-1 0 16,-3-4-128-16,-3 2 0 0,0-2 0 0,0 2 0 15,2-3 0-15,6 1 0 0,2 0 0 0,-1 0 128 16,-1-4 0-16,-1 3 0 0,1-3 0 0,2 1 0 16,3 1 32-16,3-2 0 0,0 1 0 0,1 0 0 15,-2 0 16-15,3-4 0 0,1 1 0 0,4 0 0 16,2 4 0-16,1-3 0 0,1-2 0 0,-1 2 0 16,-3 1-48-16,1-1-128 0,0-3 192 0,6 3-64 15,3 0-128-15,0 1 0 0,-1-3 0 0,0 1 0 16,0-1 0-16,2 2 0 0,3 3 128 0,1-2-128 0,-1-1 0 15,-40-2 0-15,7 1 0 0,6 2 0 0,4-1 0 0,3 1 0 16,2 0 0-16,4 2 0 0,4-2 0 16,68 8 0-16,-25-4 0 0,-16 1 0 0,-11-3 128 0,0 0-128 15,1-3 128-15,-4 1-128 0,-1 1 192 0,-4-1-64 16,0-2 0-16,3 1 0 0,3 0-128 0,0 1 192 16,-3-3-192-16,-1 0 192 0,-1 0-192 0,2 1 0 15,1 0 0-15,0 1 0 0,-4-1 0 0,1-1 128 16,0 1-128-16,1-1 0 0,1 0 0 0,0 0 0 15,-2 1 128-15,1-1-128 0,1 0 0 0,0 0 0 16,1-1 0-16,-1 1 0 0,-1-1 0 0,1 1 0 16,0 1 144-16,1 0-144 0,-1-2 0 0,-1 0 0 0,-3 0 0 0,-1 2 0 15,-2-3 0-15,2 0 128 0,-1 0-128 0,-1 0 0 16,-3 0 144-16,-3 0-144 0,0 0 192 0,-1 0-192 16,1 0 240-16,1-1-64 0,-7-2-16 0,-1 1 0 15,-1-2-32-15,-1 1-128 0,1-1 192 0,0 2-64 16,-1-3 16-16,0-2 0 0,-2 2 0 0,-3-1 0 15,-3-2-144-15,4 3 0 0,-5-2 0 0,4-1 0 16,-2 0 0-16,-2 0 0 0,-1 1 0 0,-1-3 0 16,-5 1 0-16,1-4 0 0,-3 2 0 0,-21 5 0 15,5-3 0-15,4 0 128 0,3-1-128 0,0-1 0 16,2-1 128-16,-1 2-128 0,0-3 0 0,33-13 128 16,-14 5-128-16,-9 0 192 0,-6 1-192 0,-3 2 192 15,-1-1-192-15,-1-1 192 0,-3-3-192 0,-3 0 192 16,0-1-64-16,-5-4 0 0,1 1 0 0,-5-3 0 0,0-1 128 15,-3 2 0-15,-2-5 16 0,-2 1 0 16,2-4-32-16,-1 4-16 0,-3-1 0 0,-3 3 0 0,0 1 16 0,-3-2 0 16,-3-1 0-16,-1-2 0 0,-3-3 16 0,-3-1 16 15,-2-4 0-15,-1-1 0 0,-5 1-112 0,0 0-32 16,-7 4 0-16,6 18 0 0,-5-3 16 0,-3 0 0 16,-6-3 0-16,-2-3 0 0,-5-2-144 0,-2-1 0 15,-2 2 0-15,-35-30 128 0,7 12-128 0,2 4 0 16,1 7 0-16,-2 4 0 0,-5 2 0 0,1 7-224 15,1-3 80-15,1 7 16 16,-3 4-368-16,-1 1-64 0,0 5-16 0,1 3 0 16,-1 6-1424-16,7 0-304 0,5 6-48 0</inkml:trace>
  <inkml:trace contextRef="#ctx0" brushRef="#br1" timeOffset="29118.64">19423 19786 5519 0,'0'0'240'0,"0"0"64"0,-9-2-304 0,0-1 0 0,3 1 0 0,-2-1 0 16,0 0 960-16,1-2 144 0,0 0 32 0,2 3 0 16,5 2-720-16,-6-4-144 0,0-1-16 0,6 5-16 15,0 0 352-15,-5-7 80 0,5 7 16 0,-4-6 0 16,1-2 336-16,3 8 80 0,0 0 16 0,-1-10 0 15,1-1-96-15,-1 1-32 0,1 1 0 0,0 2 0 16,0 7 192-16,0-11 32 0,0 2 16 0,0 1 0 16,0 8-96-16,0 0-32 0,0 0 0 0,0 0 0 15,-4-5-144-15,4 5-16 0,0 0-16 0,0 0 0 16,-7 3-320-16,-4 3-64 0,2 6-16 0,-1 4 0 16,0 5-224-16,0 3-48 0,-2 2-16 0,1 2 0 15,-2 5-112-15,2 2 0 0,-1-2-128 0,5 1 192 16,-1-2-192-16,5-2 0 0,2 2 0 0,4-4 0 15,0-6 0-15,4-4 128 0,3-2-128 0,3-3 0 0,2-4 128 16,4-3 0-16,3-2-128 0,3-4 192 0,2-5 128 0,2 0 32 16,1-3 0-16,2-6 0 0,0-4 160 0,-1-1 16 15,-1-2 16-15,-1-2 0 0,-1 2-224 0,-2 0-64 16,-3-1 0-16,-6 2 0 0,0 2-64 0,-3 4 0 16,-4 1-16-16,-1 6 0 0,-4-1-32 0,-5 8 0 15,0 0 0-15,0 0 0 0,0 0-144 0,0 0 0 16,0 0 0-16,-3 13 128 0,1 1-128 0,-1-3 0 15,0 3 0-15,0-1 0 0,2-3 0 0,1 0 0 16,0-10 0-16,0 0 0 0,6 10 0 0,2-3 0 16,2-5 0-16,3 1 0 0,1-7 0 0,0 2 0 15,3-6 0-15,1 2 0 0,-1 0 0 0,-1-1 128 0,-1-1-128 0,-1 4 128 16,2-2-128-16,-4 2 0 0,0 0 0 0,-1 2 128 16,-1-2-128-16,1-1 0 0,0 1 0 0,-1 0 0 15,-10 4 0-15,10-3 0 0,-2-4 0 0,-8 7 0 16,9-7 0-16,-1-2 0 0,-8 9 0 0,3-9 0 15,0-3 0-15,-1 5 0 0,-2 7 128 0,3-12-128 16,-3 12 0-16,0-6-256 0,0 6 64 0,0 0 16 31,0 0-1296-31,0 0-272 0,0 0-48 0,0 0-16 16,0 0-1584-16,0 0-304 0</inkml:trace>
  <inkml:trace contextRef="#ctx0" brushRef="#br1" timeOffset="29478.72">20552 19814 22111 0,'0'0'1968'0,"0"0"-1584"16,1-11-384-16,1 6 0 0,-2 5 1360 0,0 0 192 15,0 0 48-15,0 0 0 0,-10-4 64 0,-1 2 32 16,-3 5 0-16,-3 1 0 0,-2 2-624 0,0 4-128 15,-4 4-32-15,2-2 0 0,-4 3-336 0,3 2-64 16,0 0 0-16,4 1-16 0,3 0-272 0,2 0-48 16,4 2-16-16,6-2 0 0,3-4-16 0,2 0 0 15,3-3 0-15,4 1 0 0,2-1 112 0,5-4 32 0,3-1 0 0,1-1 0 16,-1-5-80-16,2-3-16 16,-1-3 0-16,-1 1 0 0,-1-5 96 0,-2 1 16 0,0-4 0 0,-4-1 0 15,-2-4 64-15,-2 2 16 0,-3 1 0 0,-1-3 0 16,-3 0-64-16,-2 0 0 0,0 0 0 0,-2 3 0 15,-1 0-192-15,2 1-128 0,-3 1 128 0,2 4-128 16,-1-1-240-16,4 10-112 0,0 0-32 0,0 0 0 31,0 0-2448-31,0 0-496 0,0 0-112 0</inkml:trace>
  <inkml:trace contextRef="#ctx0" brushRef="#br1" timeOffset="30104.03">20965 19597 10127 0,'0'0'896'0,"0"0"-704"0,5-8-192 0,-5 8 0 16,5-6 1920-16,-5 6 336 0,0 0 80 0,0 0 16 16,4-5-608-16,-4 5-112 0,0 0-32 0,0 0 0 15,0 0 64-15,0 0 0 0,0 0 0 0,0 0 0 16,0 0-336-16,-9 10-64 0,0 4-16 0,0 4 0 0,-1 3-464 0,0 7-80 16,-2-1-32-16,1 3 0 0,-2 2-192 0,2 1-32 15,-1 0-16-15,1 3 0 0,2-1-240 0,0 1-32 16,3 1-16-16,0 1 0 0,1-5-144 0,2-1 0 15,0-4 0-15,2-4 0 0,1 3-256 0,1-6-64 16,3-2-32-16,1-1 0 16,3-5-2096-16,-1-4-432 0,5-3-64 0</inkml:trace>
  <inkml:trace contextRef="#ctx0" brushRef="#br1" timeOffset="30430.61">21533 19634 14735 0,'0'0'1312'0,"9"-11"-1056"0,0 4-256 0,0-1 0 0,-9 8 1664 0,8-7 288 0,0-2 48 0,-8 9 16 16,0 0-560-16,4-9-112 0,-3-3-32 0,-1 12 0 16,-1-11 64-16,-2-1 16 0,-2 5 0 0,-1-1 0 15,-3 3-272-15,0 1-48 0,0-1-16 0,-1 4 0 16,-1 1-384-16,-2 2-80 0,-1 4-16 0,-3-1 0 15,-2 5-64-15,-2 0 0 0,-2 5-16 0,-1 2 0 16,0 2-240-16,1 4-64 0,0 5 0 0,2-3 0 16,1 3-192-16,2 0 0 0,2 1 0 0,2 4 0 0,0-1 0 0,2 0 0 15,2 1 0-15,1-1 0 0,3-1 0 0,-2-3 128 16,3 3-128-16,0-2 0 0,1-5 0 0,1 0 0 16,0 1 0-16,2-5 0 0,-1-2-256 0,1 0-32 15,1-3-16-15,0-4 0 16,0 1-1600-16,0-12-320 0,0 0-64 0,0 0-12752 0</inkml:trace>
  <inkml:trace contextRef="#ctx0" brushRef="#br1" timeOffset="30573.79">21093 19964 25791 0,'0'0'2304'0,"0"0"-1856"16,0 0-448-16,13-4 0 0,-2 0 864 0,3 3 80 0,0 1 16 0,5 0 0 15,3-2-384-15,-1-1-64 16,1 1 0-16,0 0-16 0,-1 0-176 0,0-1-48 15,-2 2 0-15,-2 0 0 16,0-2-1456-16,-2-1-288 0,1 3-64 0</inkml:trace>
  <inkml:trace contextRef="#ctx0" brushRef="#br1" timeOffset="30822.29">21548 19927 9215 0,'0'0'400'0,"0"0"96"0,-8 13-496 0,1 0 0 0,2-2 0 0,-2 4 0 16,1 3 4240-16,-3 0 752 0,-1 1 160 0,-1 0 32 15,-2 0-2912-15,0-1-576 0,0 0-112 0,1-2-32 16,0-3-336-16,3 0-80 0,3-4-16 0,3 1 0 16,3-10-480-16,0 0-112 0,0 0-16 0,0 0 0 0,12 4 80 0,-1-6 16 15,1-7 0-15,2 0 0 0,0-5-160 0,2-1-48 16,1-1 0-16,1-5 0 0,1 0-208 0,1-2-64 16,-1-1 0-16,1 2 0 0,1 2-128 15,-1 2 0-15,-2 1 0 0,0 3 0 0,-2 4-176 0,1 0-112 16,-1 4-32-16,0 2 0 15,-4 1-1904-15,1 7-384 0,-2 0-80 0,-2 0-8224 16,-9-4-1648-16</inkml:trace>
  <inkml:trace contextRef="#ctx0" brushRef="#br1" timeOffset="31448.55">22085 19904 24879 0,'-9'-10'2208'0,"9"10"-1760"0,-11-4-448 0,1 2 0 16,0 1 752-16,0 1 64 0,-3 1 16 0,-1 3 0 16,-2 3 272-16,-5 1 64 0,-1 2 16 0,-1-1 0 15,2 4-448-15,2 1-96 0,0 3 0 0,3 1-16 16,0-5-112-16,5 0 0 0,3 1-16 0,3-3 0 16,1 1-224-16,4 0-32 0,2-4-16 0,-2-8 0 15,9 9 368-15,1-5 80 0,2-2 16 0,2-2 0 16,2-1-240-16,0 0-32 0,1-5-16 0,1-1 0 15,1-2-112-15,-2-2-32 0,-1-1 0 0,-2 2 0 16,-2-2-80-16,-3 2-32 0,0-2 0 0,-5 0 0 16,1 5-144-16,-1-2 192 0,-4 9-192 0,0 0 192 0,0 0-192 15,0 0 0-15,0 0 0 0,0 0 0 16,0 0 0-16,-5 10 0 0,0-3 0 0,5-7 0 0,-3 11 0 0,1 0 0 16,2-11 0-16,0 0 0 0,3 9 0 0,-3-9 0 15,0 0 0-15,13 6 0 0,0-1 0 0,0-5 0 16,-1-2 0-16,6-1 0 0,0-3 0 0,0 1 0 15,-2-4 176-15,1 3-176 0,-1-5 160 0,-1 3-160 16,-1-1 160-16,-1 1-160 0,-3 3 0 0,2-1 128 16,-2 0-128-16,-1 4 0 0,-9 2 0 0,0 0 0 15,7 6 0-15,-7-6 0 0,6 12-144 0,-6 0 144 16,0-3 0-16,-4 4-144 0,-1-5 144 0,1 3 0 16,0-3 0-16,4-8 0 0,-5 9 0 0,5-9 0 15,0 0 0-15,0 0 0 0,0 0 0 0,0 0 0 0,0 0 0 16,10 3 0-16,-10-3 192 0,14-2 0 0,1-7 16 15,-2 1 0-15,1 2 16 0,0-4 0 0,0 0 0 0,0 1 0 16,-1 4-224-16,-1-3 144 0,-1 2-144 0,-1 2 128 16,-10 4-128-16,9-1 0 0,-9 1 0 0,0 0 0 15,10 5 0-15,-4 4 0 0,-2 3-144 0,0 4 144 16,-2-5 0-16,2-1 0 0,-1 3 0 0,-1-3 0 16,5 2 0-16,-1 0 0 0,-1-4 0 0,5 1 0 15,0-3 0-15,2 3 0 0,-2-5 0 0,4-2 0 16,-1-2 0-16,1 0-160 0,0 0 160 0,1-2-192 31,3-5-1792-31,1 2-384 0,0 0-64 0</inkml:trace>
  <inkml:trace contextRef="#ctx0" brushRef="#br1" timeOffset="31904.19">23434 19859 23727 0,'-12'-4'1040'0,"12"4"240"0,-10 0-1024 0,-1 0-256 0,1 1 0 0,-1 3 0 15,-2 2 688-15,-2-1 80 0,-2 4 32 16,0-1 0-16,-3 3-96 0,0 1 0 0,0 0-16 0,-1 4 0 16,0-1-304-16,3 1-64 0,2 0-16 0,3-1 0 15,1 0 0-15,5-1 0 0,2 1 0 0,3-4 0 16,5 0 288-16,2-3 64 0,3-2 16 0,3-3 0 16,2-1 32-16,2-2 0 0,0-2 0 0,2-4 0 15,-2-2-128-15,3 0-32 0,1-3 0 0,-1 2 0 16,-4-3-160-16,-2-1-48 0,0 5 0 0,-1-3 0 15,-2 5-128-15,-1-2-16 0,-8 8-16 0,0 0 0 16,0 0-176-16,0 0 0 0,0 0 0 0,2 14 128 16,-3 0-128-16,-1 4 0 0,-2 1 0 0,1 2 0 15,-2-2 0-15,3-2 0 0,-1 1 0 0,2 0 0 16,1 0 0-16,2-3-176 0,2-1 176 0,2-2-192 16,2 0-1312-1,4-3-272-15,3-4-48 0,0-4-14000 0</inkml:trace>
  <inkml:trace contextRef="#ctx0" brushRef="#br1" timeOffset="32255.32">24074 19512 11967 0,'0'0'1072'0,"0"0"-864"16,4-11-208-16,-4 11 0 0,0 0 1504 0,0 0 256 15,0 0 48-15,0 0 16 0,0 0-160 0,0 0-48 16,-13 7 0-16,-1 2 0 0,-1 5 80 0,-1 3 16 16,-1 5 0-16,-1 5 0 0,0 1-688 0,0 5-144 15,-1 0-32-15,1 4 0 0,1 1-144 0,-1 2-16 0,-3 2-16 0,6-1 0 16,1 2-336-16,4-1-64 15,1-4-16-15,2-2 0 0,-1-4-128 0,3-3-128 16,1-1 144-16,1-3-144 0,1 0 128 0,1-5-128 0,2-4 0 16,3-3 0-1,-2-4-384-15,5-1-160 0,-7-8-32 0,11 0-16 16,2-4-2208-16,1-6-432 0,4-17-96 0,1 3 0 0</inkml:trace>
  <inkml:trace contextRef="#ctx0" brushRef="#br1" timeOffset="32678.54">24257 19884 25391 0,'-9'10'1120'0,"3"0"240"0,-2 3-1088 0,-5 1-272 15,-2 4 0-15,0 3 0 0,-2 1 992 0,1 1 144 16,-2 0 16-16,0 1 16 0,-1-2-192 0,0 0-32 16,1-1-16-16,0-2 0 0,2 2-320 0,2-4-64 15,1-4-16-15,3 1 0 0,1 0-48 0,3-5-16 16,1-1 0-16,5-8 0 0,0 0 208 0,0 0 32 16,0 0 16-16,0 0 0 0,0 0 48 0,12-12 0 15,2-2 0-15,-1-3 0 0,0-1-320 0,3-1-48 16,1 0-16-16,-1-4 0 0,1-5-384 0,-1 2 0 15,0-2 0-15,4 2 0 0,-2 2 192 0,2 1-64 0,-1 4 0 0,0 3 0 16,0 6-128-16,-1-1-176 16,0 6 48-16,-3 2 0 0,-2 1 128 0,0 4 0 15,-3 3 0-15,-4 6 0 0,-2 0-176 0,-3 5 176 0,0 2-208 0,-2-2 80 16,-3 4 128-16,-3-1 0 0,-5 1 0 0,-2-1 0 16,-2-2 0-16,1 0-160 0,-3-3 160 0,0 0 0 15,0-5-464 1,0 0 16-16,6-3 0 0,0-2 0 0,3-2-2288 0,9-2-448 0,-5-7-80 15</inkml:trace>
  <inkml:trace contextRef="#ctx0" brushRef="#br1" timeOffset="33089.19">24690 19445 26719 0,'0'0'2368'0,"0"0"-1888"16,0 0-480-16,0 0 0 0,0 0 704 0,7 9 32 16,-4 0 16-16,-4 4 0 0,-3 1 240 0,-1 5 48 15,-1 4 16-15,-3 5 0 0,-1 0-480 0,0 5-112 0,-3 2-16 0,-1 1 0 16,-1 1-128-16,-4 0-16 16,-4-2-16-16,0 1 0 0,1 0-32 0,3-3 0 15,1 0 0-15,3-7 0 0,4 2-80 0,1-7-32 16,2-4 0-16,3 0 0 0,1-4 176 0,2-3 48 15,2-10 0-15,0 0 0 0,0 0 128 0,7 4 16 16,-7-4 16-16,15-7 0 0,1-2-32 0,0-3-16 0,2-4 0 0,2-1 0 16,2-2-288-16,1-2-64 0,0 3-128 0,-2 2 192 15,0 2-192-15,-2 3 0 0,0 0 0 0,-3 2 0 16,-2 4 0-16,-1 3 0 0,-3 1 0 0,-10 1 0 16,0 0 0-16,10 11-192 0,-3 0 192 0,-2 2-208 15,-4 1 48-15,-1 0 16 0,-1 4 0 0,-2 2 0 16,-2-1-32-16,0 0 0 0,0 0 0 0,0 0 0 15,-1-2-1104 1,3-2-208-16,-1-1-48 0,2 0-16 0,0-1-1200 0,4-5-256 0,-2-8-32 0</inkml:trace>
  <inkml:trace contextRef="#ctx0" brushRef="#br1" timeOffset="33462.54">25065 19884 11055 0,'0'0'976'0,"0"0"-784"16,0 0-192-16,0 0 0 0,0 0 2592 0,-6-4 480 15,6 4 80-15,-10-2 32 0,0 2-1136 0,-2 3-208 16,-2 1-48-16,-1 0-16 0,-3 5-592 0,0 1-112 16,1 4-32-16,-1 3 0 0,-3-1-288 0,4 2-64 15,3-3-16-15,1-2 0 0,0 1-128 0,4 1-32 0,3-2 0 0,1-3 0 16,1 1-128-16,4-11-48 0,0 0 0 0,0 0 0 15,5 7 352-15,3-1 64 0,-8-6 16 0,12-2 0 16,1-1-96-16,0-2-16 0,2-1 0 0,-2-2 0 16,-2 2-256-16,1-2-48 0,-2 2-16 15,-1 2 0-15,-2-1-64 0,-7 5-16 16,0 0 0-16,0 0 0 0,12 1 16 0,-12-1 0 0,10 5 0 0,0 4 0 16,-1 1-80-16,3 4-32 0,0 0 0 0,4-2 0 15,1 0-160-15,4 1 128 0,0-3-128 0,3 0 128 16,2-2-128-16,-1 0 128 0,2-3-128 0,-2-4 128 15,0-1-128-15,-4 0-144 0,2-1 144 0,-4-3-208 16,-1-2-3296-16,-2-2-656 16</inkml:trace>
  <inkml:trace contextRef="#ctx0" brushRef="#br2" timeOffset="40834.17">27158 19339 13823 0,'0'0'1216'0,"0"0"-960"0,0 0-256 0,0 0 0 15,6-7 1472-15,-6 7 240 0,0 0 48 0,11-6 16 16,-4-3-256-16,-7 9-48 0,0 0-16 0,0 0 0 15,0 0-80-15,0-9-16 0,-3 0 0 0,3 9 0 16,-7-5-192-16,-4 1-32 0,-1 2-16 0,-5 6 0 16,-2-2-352-16,-4 2-80 0,-2 2-16 0,-3 5 0 15,-3-5-352-15,1 5-80 0,-1 3-16 0,0 0 0 16,-3 2-48-16,3 1-16 0,1 1 0 0,5 0 0 16,3 0-160-16,5 1 192 0,0-4-192 0,8 2 192 15,5 0-192-15,4 1 0 0,4-1 144 0,4-1-144 16,3 1 224-16,6-1-32 0,3 1 0 0,4 1 0 15,4-1 0-15,0 1 0 0,0 0 0 0,0-1 0 16,-2-4-192-16,-2 4 176 0,-4-3-176 0,-2 0 160 16,-4 1-160-16,-3 0 0 0,-3-1 0 0,-3 2 0 0,-4-5 176 0,-3 3-48 15,-3-2-128-15,-4 0 192 0,-3 1 384 0,-2-4 64 16,-3 1 0-16,-3-1 16 0,-5 1-208 0,1-1-64 16,-2-1 0-16,0-5 0 0,-3 1-176 0,-1-1-32 15,2-3-16-15,2 0 0 0,-5-3-160 0,4-1 128 16,2-1-128-16,2-5 128 0,2 1-288 0,5-3-64 15,4-1-16-15,4 1 0 16,4-3-2240-16,7-1-448 0,3-2-80 0</inkml:trace>
  <inkml:trace contextRef="#ctx0" brushRef="#br2" timeOffset="41141.76">27689 19227 28623 0,'5'-12'1264'0,"-5"12"272"0,5-7-1232 0,-5 7-304 0,0 0 0 0,0 0 0 15,0 0 1264-15,0 0 192 0,0 0 32 0,0 0 16 16,-8 11-384-16,-2 4-80 0,-1 7-16 0,-2 2 0 15,-1 7-512-15,0 3-96 0,-4 3-32 0,3 2 0 16,-3 1-192-16,1 4-64 0,0-2 0 0,0 5 0 16,1-5-128-16,1-1 0 0,-1-4 0 0,4-3 128 0,0-2-128 0,3-7-144 15,2 1 144-15,2-5-208 16,0 0-1424 0,2-5-288-16,2-2-48 0,1-14-8464 0,0 0-1712 0</inkml:trace>
  <inkml:trace contextRef="#ctx0" brushRef="#br2" timeOffset="41543.23">27318 19588 3679 0,'0'0'320'0,"0"0"-320"16,0 0 0-16,6-5 0 0,0-2 5952 0,6 1 1104 16,2 1 240-16,4 1 32 0,2-5-5200 0,3 3-1040 15,2-6-192-15,3 4-64 0,3-4-176 0,1 4-32 0,-1 0-16 0,0 0 0 16,-1-3-128-16,0 2-32 0,-2-4 0 0,-2 1 0 15,0 2-176-15,-5 0-32 0,-3 4-16 0,-4-1 0 16,-1 4-96-16,-3 1 0 0,-10 2-128 0,0 0 192 16,5 12-192-16,-2 1 176 0,-3 4-176 0,-3 6 160 15,-2 1-160-15,-3 6 160 0,-2-1-160 0,-1 4 160 16,-3 2-160-16,-2 0 160 0,0-3-160 0,1-5 160 16,-1 0 32-16,4-5 0 0,-1-3 0 0,3-1 0 15,1-4 64-15,4 0 0 0,1-4 16 0,3-1 0 16,1-9-64-16,0 0-16 0,0 0 0 0,10 1 0 15,3-5 384-15,2-3 80 0,1-2 16 0,2-5 0 16,0-3-208-16,0-1-32 0,0-2-16 0,-1-4 0 16,1-5-224-16,0-1-32 0,1 4-16 0,-1 0 0 0,0 3-144 15,-2 3 0-15,-2 1 0 0,1 2 0 0,-2 5 0 16,-1 4 0-16,-2 3 0 0,-10 5 0 0,10 0 0 0,-10 0-224 16,9 9 48-16,-3 4 16 15,-2-3-1312-15,0 3-272 0,0 0-48 16,-2 1-10528-16,2 4-2096 0</inkml:trace>
  <inkml:trace contextRef="#ctx0" brushRef="#br2" timeOffset="41916.55">28166 19695 13823 0,'0'0'1216'0,"0"0"-960"0,0 0-256 0,0 0 0 16,0 0 2496-16,0 0 448 0,0 0 80 0,0 0 32 15,0 0-1104-15,6 10-224 0,-6-10-32 0,14 4-16 16,1-2-416-16,3-1-96 0,5-2-16 0,0-1 0 16,0-1-464-16,-1-1-112 0,-1-1 0 0,-2 0-16 15,-3 0-208-15,0-4-32 0,-2 1-16 0,0 0 0 16,-3 1 16-16,-1 2 0 0,-2-5 0 0,-3 5 0 15,-5 5 64-15,0 0 0 0,0 0 16 0,-9-4 0 16,-1 3 48-16,-3 3 0 0,-3 2 0 0,-3 4 0 16,-2 1-208-16,-2 0-48 0,0 1 0 0,-2 4 0 15,2-2-192-15,2 1 128 0,2 0-128 0,2-3 0 0,3 1 0 0,4 3 0 16,2-2 0-16,4-1 0 0,1 1 0 0,3-3 0 16,3 2 0-16,4-5 0 15,0 2-1088-15,6-3-224 0,0 3-32 16,5-1-10608-16,4-4-2112 0</inkml:trace>
  <inkml:trace contextRef="#ctx0" brushRef="#br2" timeOffset="42384.4">28835 19660 20271 0,'-10'-6'1792'0,"-2"-2"-1424"0,-5 2-368 0,1 2 0 15,0 2 1216-15,1-1 192 0,-2-1 16 0,2 4 16 16,1 4-368-16,-1 1-80 0,-2-2-16 0,2 7 0 15,0 0-352-15,1 5-80 0,1 1-16 0,2-2 0 16,-1-3-80-16,4 0 0 0,1 1-16 0,5-2 0 16,2 1 80-16,2-3 0 0,-2-8 16 0,10 10 0 15,2-5-16-15,4 0 0 0,0-1 0 0,4-4 0 0,-2-2-160 0,2-1-32 16,-1 1-16-16,1-2 0 16,2-1 0-16,-3-4 0 0,-4 2 0 0,1-1 0 0,-2 1-112 15,-4-2 0-15,-4 0-16 0,-6 9 0 0,0 0-16 0,0 0 0 16,0 0 0-16,0 0 0 0,0 0-160 0,-2 12 128 15,-2-2-128-15,0 4 128 0,-1-3-128 0,0 0 128 16,2 1-128-16,2-3 128 0,1 1-128 0,0-10 0 16,6 12 0-16,3-5 0 0,1 4 0 0,3-5 0 15,2-5-160-15,3-1 160 16,2-1-1536-16,3-2-192 0,2-3-64 0,-1-3-14080 0</inkml:trace>
  <inkml:trace contextRef="#ctx0" brushRef="#br2" timeOffset="42851.26">29298 19576 25791 0,'0'0'1152'0,"-10"5"224"0,0-1-1104 0,-2 5-272 0,1 1 0 0,-2 4 0 16,1 2 1632-16,-2 1 272 0,-2 1 48 0,4 1 16 15,-1 2-880-15,3-4-160 0,1 1-32 0,4 0-16 16,-2-3-560-16,4 0-96 0,0-3-32 0,3-1 0 15,0-2 32-15,0-9 0 0,4 9 0 0,-4-9 0 16,0 0 288-16,13 3 48 0,0-3 16 0,1-3 0 16,2-3-64-16,0-6-16 0,2 1 0 0,1-1 0 15,3 0-192-15,-1-5-48 0,2 1 0 0,0-3 0 16,-1-3-96-16,-3 0-32 0,1 1 0 0,-1 4 0 0,-1 5-128 16,-2 0 0-16,-2 5 0 0,-2 0 0 0,-12 7 0 15,0 0 0-15,0 0 0 0,8 9 0 0,-6 4 0 0,-4 2 0 16,-4 7-128-16,-1-1 128 0,-3 0 0 0,-1 0-176 15,-2 0 176-15,0-2-128 0,0 0 128 0,2-3 0 16,0-3 0-16,3 2 0 0,1-3 0 0,3-6 0 16,4-6 0-16,0 0 0 0,0 0 0 0,0 0 0 15,12 1 0-15,1-3 0 0,3-7 240 0,2 0-32 16,1-4 0-16,1-1 0 0,-1-2-80 0,2 0-128 16,-2 0 176-16,1-1-176 0,0 0 128 0,2 1-128 15,1 1 0-15,-1 5 0 0,0 2 0 0,-1 6 0 16,-3-1 0-16,-3 6 0 0,-4 1 0 0,-1 4 0 15,-1 1 0-15,-2 5 0 0,-5 0 0 0,-1-1-144 0,-1 1 144 16,-1 3-128 0,-3 0-256-16,1 2-64 0,-1 4 0 0,-1 3-12096 0,-2-3-2416 0</inkml:trace>
  <inkml:trace contextRef="#ctx0" brushRef="#br2" timeOffset="43434.78">30463 19599 25743 0,'0'0'1136'0,"0"0"240"0,0 0-1104 0,-4 8-272 16,-3 5 0-16,1 3 0 0,-2 1 704 0,-1 2 64 15,1 5 32-15,-4 1 0 0,-2 1 0 0,-1 2 0 0,-3-2 0 0,2 5 0 16,-2-1-224-16,0 0-64 0,0 0 0 0,0-3 0 16,-1 1-48-16,2-4-16 0,0-4 0 15,2 1 0-15,2-6 0 0,3-2 0 0,1-3 0 0,3-5 0 16,6-5 64-16,0 0 0 0,0 0 0 0,0 0 0 16,0 0 32-16,8-8 16 0,4-3 0 0,1-4 0 15,1-1-128-15,2 0-32 0,1-3 0 0,3-3 0 16,2 0-224-16,2-2-48 0,4 3-128 0,1 2 192 15,-1 1-192-15,-1 3 0 0,-2 1 128 0,-1 2-128 16,-1 7 0-16,-3 1 0 0,-3 0 0 0,-3 7 0 16,-4 5 0-16,-4 1 0 0,0 5-128 0,-5-1 128 15,-4 0 0-15,-2-1-128 0,-2 0 128 0,-4 4 0 16,-3-5-128-16,-2 3 128 0,-3-1 0 0,0-1 0 16,0-1 0-16,-4 0 0 0,1-5 0 0,2-1 0 15,2-1-208-15,3-2-48 0,2-2 0 0,2-6 0 16,2-2-1856-16,4-5-384 0,2 1-80 15,3-2-13088-15</inkml:trace>
  <inkml:trace contextRef="#ctx0" brushRef="#br2" timeOffset="43716.24">31215 19201 24879 0,'0'0'1088'0,"0"0"256"0,0 0-1088 0,0 0-256 16,0 0 0-16,0 0 0 0,0 0 1392 0,-9 7 208 0,0 6 64 0,-2 0 0 15,-3 8-368-15,-1 3-64 0,-3 3-16 0,-1 6 0 16,-2 5-320-16,0 6-80 0,-1 0-16 0,1 3 0 16,-1 1-352-16,-1-1-64 0,3 0 0 0,-3-4-16 15,-1 0-240-15,1-4-128 0,0-4 160 0,1-1-160 16,2-2 144-16,2-3-144 0,3-1 128 0,2-3-128 15,2 1 0-15,2-5-224 0,4-4 32 0,2-4 0 32,2-3-2160-32,1-10-416 0,0 0-96 0</inkml:trace>
  <inkml:trace contextRef="#ctx0" brushRef="#br2" timeOffset="44050.39">31417 19765 25791 0,'0'0'2304'0,"0"0"-1856"16,0 0-448-16,-9 0 0 0,0-2 1504 0,-1 2 208 15,-4 5 32-15,0 2 16 0,0-2-544 0,0 2-96 16,-1 4-32-16,2 3 0 0,2-3-640 0,2 3-144 16,0 0-32-16,4 0 0 0,4-1-96 0,2 2-32 15,3-1 0-15,1 1 0 0,1-2 192 0,4-3 48 16,2-1 0-16,1-4 0 0,-2 0 160 0,3-2 32 15,0-5 16-15,1-1 0 0,0 0 96 0,1 0 16 16,-1-5 0-16,-2-1 0 0,-1-4-192 0,0 2-16 0,-3 0-16 16,-2-3 0-16,-3 2-224 0,-1-1-64 0,-3-4 0 15,-2 0 0-15,-1-2-64 0,-2 1 0 0,-4 0-128 0,-2 3 192 16,0 1-192-16,-2 2 0 0,-3 1 0 0,2-2 0 31,2 6-384-31,0-1-64 0,1 3 0 0,3 2-16 16,8 3-2912-16,0 0-576 0,0 0-112 0,0 0-32 0</inkml:trace>
  <inkml:trace contextRef="#ctx0" brushRef="#br2" timeOffset="44364.89">32199 18998 25791 0,'0'0'2304'0,"0"0"-1856"0,0 0-448 0,-5 8 0 0,-2-1 528 0,0 7 16 15,-3 0 0-15,-1 7 0 0,-4 3 672 0,-3 8 128 16,-3 1 16-16,0 2 16 0,0 3-544 0,2-1-96 16,-2 3-32-16,0 4 0 0,-3 1-48 0,1 3-16 15,1-1 0-15,2-1 0 0,1-1-240 0,2-3-48 16,2-4-16-16,1 2 0 0,4-5-208 0,0 0-128 15,1-3 160-15,0 1-160 0,0-5 0 0,1 0 128 16,2 0-128-16,1-3 0 0,0-5-160 0,2-3-80 16,2-3-16-16,0-7 0 15,1-7-2576-15,0 0-528 0,0 0-96 0,-9-15-32 0</inkml:trace>
  <inkml:trace contextRef="#ctx0" brushRef="#br2" timeOffset="44525.17">31687 19579 30399 0,'14'-8'2704'0,"5"2"-2160"0,5 2-544 0,4-1 0 16,4 0 944-16,3 1 80 0,3 3 0 0,3 0 16 16,2-3 64-16,2 1 16 0,0 1 0 0,2 0 0 15,2 1-384-15,-20 1-80 0,5-1-16 0,3 1 0 16,0 1-368-16,0 0-80 0,-2 2 0 0,-3 2-16 16,-4-1-1008-1,15 4-192-15,-12 2-32 0</inkml:trace>
  <inkml:trace contextRef="#ctx0" brushRef="#br2" timeOffset="48275.58">19779 15346 6447 0,'0'0'272'0,"0"0"80"0,0 0-352 0,0 0 0 16,0 0 0-16,0 0 0 0,0 0 2496 0,0 0 416 16,11 4 96-16,1-1 0 0,-1-2-1552 0,2 0-320 15,1 3-64-15,4-3-16 0,1 1-224 0,1-1-64 16,0 0 0-16,2-1 0 0,-2 0-256 0,4 0-64 16,-1 0-16-16,-1 0 0 0,-2 0-208 0,1 0-32 15,-6 0-16-15,0 0 0 0,-1 0-32 0,-3 0 0 16,0 0 0-16,-11 0 0 0,10 3 112 0,-10-3 0 15,0 0 16-15,5 9 0 0,-5-9-272 0,-1 12 128 0,-3 2-128 0,-3 1 0 16,2 1 272-16,-1-5-48 0,-2 1-16 0,1 2 0 16,-1 0-208-16,-1-3 0 0,3 0 0 0,1 3 0 15,-2-2 144-15,2 2-144 0,2 1 128 0,-4-2-128 16,7-13 0-16,-5 9 128 0,1 1-128 0,4-10 0 31,0 0-1728-31,0 0-416 0,0 0-96 0</inkml:trace>
  <inkml:trace contextRef="#ctx0" brushRef="#br2" timeOffset="48551.08">20084 15444 13823 0,'0'0'608'0,"0"0"128"0,0 0-592 0,0 0-144 0,0 0 0 0,0 0 0 0,0 0 2624 0,-9 4 480 15,9-4 96-15,-13 5 32 0,2 3-1616 0,-5 2-320 16,0 0-64-16,-1 1-16 0,0 3-320 0,-2 2-80 15,-3 1-16-15,-2 3 0 0,-3-5-128 0,-1-1-32 16,-4-1 0-16,1 0 0 0,-2 5-128 0,-2-2-16 16,0-6-16-16,-1 5 0 0,0 0-160 0,1 2-16 15,-1-1-16-15,1 1 0 0,0-1-144 0,2 1-16 16,2-1-128-16,0 0 192 0,2 0-192 0,1 1 128 16,0-2-128-16,4 0 0 0,-3 0 0 0,3 1 0 15,0-1 0-15,1-1 0 16,2 1-864-16,2 2-272 0,3-3-48 0,2 0-14672 0</inkml:trace>
  <inkml:trace contextRef="#ctx0" brushRef="#br2" timeOffset="49220.23">18023 15838 12895 0,'0'0'1152'0,"0"-6"-928"16,-1 1-224-16,-2-3 0 0,0 0 2112 0,-4 3 384 16,-2-2 80-16,-2 0 16 0,-4 0-1152 0,-4 2-224 15,-4 0-64-15,-1 2 0 0,-1 1-336 0,0-1-80 16,-2 3-16-16,2 0 0 0,2 0-208 0,3 4-64 15,2 0 0-15,3-2 0 0,1 2-224 0,2 2-48 16,3 1-16-16,3 0 0 0,3 2-160 0,3-1 160 0,3 3-160 16,5 1 160-16,2-1 96 0,2 4 32 0,4 4 0 0,0-1 0 15,2 0-96-15,-1 0-32 0,-2-2 0 16,-2 1 0-16,-3-1-160 0,-3 1 0 0,-2-4 0 0,-3-1 0 16,-4 2 128-16,0 2-128 0,-7-6 0 0,0 0 128 15,-6-2 48-15,-2 0 0 0,-3-2 0 0,-2-3 0 16,-3 0 16-16,0-3 0 0,-1 0 0 0,1 0 0 15,-1-5-192-15,3 0 192 0,2 0-192 0,3-4 192 16,1 2-384-16,5-1-80 0,3-1-16 0,2-4-14960 16</inkml:trace>
  <inkml:trace contextRef="#ctx0" brushRef="#br2" timeOffset="49699.54">18125 16031 21647 0,'-20'0'464'0,"11"3"112"0,-3 3 0 0,0-1 64 0,-1 3-512 0,-1 0-128 16,-3 1 0-16,2-1 0 0,-3 3 944 0,1-3 160 16,-1 0 48-16,1 1 0 0,2-3-416 0,2 2-80 15,2-3-16-15,2-2 0 0,1-1-176 0,3 2-32 16,5-4-16-16,0 0 0 0,0 0-80 0,0 0-16 15,9 0 0-15,3-1 0 0,2-2 128 0,2 1 32 16,2-3 0-16,1-2 0 0,0 2-208 0,1 1-32 0,3 2-16 0,-1-2 0 16,-2-1-224-16,-1 2 128 0,-1 2-128 0,0 1 0 15,-3 0 0-15,-1 3 0 0,-4-1 0 16,-1 4 0-16,-3 0 0 0,-6-6 0 0,0 0 0 0,0 12 0 16,-3 0 0-16,-4 0 0 0,-2 2 0 0,0-1 144 15,-5-3-16-15,2 3-128 0,-1-3 192 0,0-1-64 16,2-1 144-16,-1 1 32 0,2-3 0 0,3 3 0 15,0-5 32-15,7-4 16 0,0 0 0 0,0 0 0 16,0 0-80-16,0 0-16 0,10 3 0 0,2 0 0 0,4-2 64 0,2-1 16 16,1 0 0-16,3 0 0 0,0-1-176 15,-1 1-32-15,-1-1-128 0,0 1 192 0,-1 0-192 0,-2 0 0 16,0 0 128-16,-3 2-128 0,-3 3 0 0,-3 0 0 16,-3 1 0-16,0 1 0 0,-2 0 0 0,-6 5 0 15,-1-2-128-15,-2 2 128 0,-4 2 0 0,-2-3 0 16,1 3 0-16,-2 1 0 15,-2 3-944-15,5-2-128 0,0-1-16 0,2-1-9728 16,3 0-1920-16</inkml:trace>
  <inkml:trace contextRef="#ctx0" brushRef="#br2" timeOffset="50502.41">18734 16556 24815 0,'-5'-12'1088'0,"5"12"256"0,-2-7-1088 0,-3 0-256 16,0 2 0-16,-1-1 0 0,-3-1 1360 0,-1-1 224 15,-3 1 32-15,-1 0 16 0,-1 3-656 0,-2-1-128 0,0 3-16 0,-2 1-16 16,-2 2-416-16,1 1-80 0,-2 3 0 0,3-1-16 16,1 3-176-16,3 2-128 0,2-2 192 0,5 3-192 15,1-2 496-15,5 3-16 0,0-2 0 0,6 3 0 16,0-1-608-16,5-3-128 0,0-2-32 0,4 2 0 15,-2-4 480-15,0-1 112 0,5 0 16 0,-2-2 0 16,0 2-112-16,-2-3-16 0,1-3 0 0,-2 2 0 16,1-4-32-16,-2 1-16 0,-2 3 0 0,-8 1 0 15,0 0-144-15,0 0 160 0,0 0-160 0,0 0 160 16,0 0-160-16,-8 1 160 0,0-1-160 0,1 3 160 0,-1 3-160 0,1 2 0 16,3-1 0-16,1 1 0 0,3-8 0 0,0 7 0 15,4 4 0-15,2-4 0 0,2 2 0 0,3-3 0 16,5-2 0-16,3 1 0 0,1 2 0 0,3-3 160 15,4-3-160-15,-2 1 160 0,2 1-160 0,-1-2 160 16,1-1-160-16,-1-1 160 0,-1-3-160 0,2 0 0 16,-3-1 144-16,1-2-144 0,-2 1 128 0,0-2-128 15,-1-1 128-15,-3-3-128 0,-3 3 128 0,0-2-128 16,-3 2 128-16,-1-1-128 0,-3 5 0 0,-3-2 0 16,1 4 0-16,-7 3 0 0,0 0 0 0,0 0 0 15,0 0 0-15,-7 1 0 0,-2 1 0 0,-1 3 0 16,-1-2 0-16,-2 3-128 0,-1 2 128 0,0-2 0 15,1 1 0-15,1 2 0 0,-1-2 0 0,1 3 0 16,1-2 0-16,2 2 0 0,-1-2 0 0,2 2 0 0,1-1 0 16,0 1 0-16,4 2 0 0,-1-4 0 0,1 3 0 15,2-5 0-15,1 4 0 0,2-2 0 0,4-1 0 16,-1 2 0-16,3 0 0 0,3 0 0 0,1-4 0 0,2-1 0 16,2 1 0-16,0-1 0 0,1-3 0 0,2 2 0 15,1-3 0-15,0 0 0 0,3-3 128 0,1 1-128 16,3-4 0-16,-1 0 128 0,2 1-128 0,-3-1 0 15,3-2 0-15,0 2 128 0,1-4-128 0,2 1 0 16,-1-5 0-16,1 0 144 0,0-2-144 0,0 1 0 16,-3 1 128-16,-3-1-128 0,-1-2 0 0,-2 1 0 15,-4 1 128-15,-3 1-128 0,-2 2 0 0,-3 1 0 16,-2 3 0-16,-3 1 0 0,-4 1 0 0,-1 6 0 0,-6-2 0 0,-6 2 0 16,-3 1 0-16,-7 2 0 0,-3 3 0 0,-4 4 0 15,-4 3 0-15,-3 0 0 0,-3 2 0 0,-2 3 0 16,-4 2 0-16,1 4 0 0,1 0 144 0,2 6-16 15,4-2-128-15,4 1 192 0,4-1-64 0,5 0 0 16,5 2-128-16,5-3 192 0,4 1-192 0,3-4 0 16,3 0 128-16,6 2-128 0,1-4 0 0,4 0 0 15,4 0 0-15,3-3 0 16,3-1-1616-16,2-2-320 0,2-2-64 0</inkml:trace>
  <inkml:trace contextRef="#ctx0" brushRef="#br2" timeOffset="51054.69">19885 17235 21647 0,'0'0'960'0,"7"-2"192"0,-1-2-912 0,-6 4-240 15,0 0 0-15,0 0 0 0,0 0 1472 0,-7 0 240 16,-5 1 48-16,-4 2 16 0,-5 3-496 0,-3-1-80 15,-4 4-32-15,-4-1 0 0,-3 3-96 0,-3 0-32 16,-4 3 0-16,-2 2 0 0,0-2-208 0,3-2-32 16,1 1-16-16,3 1 0 0,5-5-272 0,4 1-64 15,3 0-16-15,7-3 0 0,4 0-80 0,4 0-16 16,3-4 0-16,7-3 0 0,0 0 48 0,0 0 0 16,9 0 0-16,6-1 0 0,6-1 0 0,4-3 0 15,6 1 0-15,3-1 0 0,4 1-384 0,2-4 144 16,-1 2-144-16,-1 1 0 0,-1-2 128 0,1 2-128 15,0 1 0-15,-1 2 0 0,-3-2 0 0,-1 4 0 16,-2 4 0-16,-4 0 0 0,-7 0 0 0,-2 2 0 16,-3 3 0-16,-5-2 0 0,-2 4 0 0,-6-4 0 15,1 3-144-15,-6-2 144 0,-2 1 0 0,-4-1-128 16,-3-1 128-16,-4-3 0 0,0-1-144 0,-2-2 144 0,-2-1-160 0,1 0 160 16,0-1-304-16,1-2 48 0,1 0 0 0,3-2 0 31,3 0-1408-31,-1 0-256 0,4-2-64 0,2 0-9552 0,4 3-1904 0</inkml:trace>
  <inkml:trace contextRef="#ctx0" brushRef="#br2" timeOffset="51323.71">20196 17497 23551 0,'0'0'1040'0,"0"0"224"0,0 0-1008 0,0 0-256 0,0 0 0 0,-5 4 0 15,-3 1 1248-15,-1-1 208 0,-1-2 32 0,-2 2 16 0,-2 1-368 0,3-2-80 16,-2-1-16-16,3 1 0 0,-1 2-208 0,2 1-32 15,1-1-16-15,3 3 0 0,3 1-208 0,2-3-64 16,2 3 0-16,4-1 0 0,3 2-64 0,0-4 0 16,3-1-16-16,0 2 0 0,2-4-112 0,2-1 0 15,-1 0-16-15,0-2 0 0,-2-1 48 0,1-2 16 16,-3 2 0-16,-1-4 0 0,-1-3-32 0,-2 3 0 16,-2-4 0-16,-3 2 0 0,0-2-144 0,-2 0-48 15,-3 0 0-15,-2 2 0 0,-1-1-144 0,-1-1 0 16,1 4 0-16,-2 1 0 15,1-1-1152-15,-1 2-272 0,0 2-48 0,2 1-10400 16,6 0-2080-16</inkml:trace>
  <inkml:trace contextRef="#ctx0" brushRef="#br2" timeOffset="51606.69">20449 17665 24879 0,'0'0'2208'0,"0"0"-1760"0,-7 6-448 0,0 2 0 15,-4-1 1024-15,0-2 128 0,-3 0 32 0,0 2 0 16,-1-3 80-16,0-1 16 0,-3 1 0 0,2 1 0 16,2-1-288-16,2 3-48 0,0-4-16 0,1 1 0 15,2-1-336-15,3-2-64 0,6-1-16 0,0 0 0 16,0 0-176-16,0 0-32 0,0 0-16 0,0 0 0 0,9 0 160 0,1-3 48 16,2-2 0-16,5 3 0 0,-1-1-240 15,2 1-64-15,1-1 0 0,2 2 0 16,-1 0-192-16,0-1 128 0,-1 2-128 0,0 0 0 0,-1 0 0 15,-1 3 0-15,-1-2 0 0,0 3 0 0,-2 0 0 0,0 1 0 16,-6 0-144-16,3 0 144 16,-2 4-1840-16,-1-3-272 0,1 2-48 15,4 2-14448-15</inkml:trace>
  <inkml:trace contextRef="#ctx0" brushRef="#br2" timeOffset="51851.18">21205 17731 28559 0,'0'0'2544'0,"0"0"-2032"15,0 0-512-15,0 0 0 0,0 0 512 0,0 0 16 16,0 0 0-16,-10 9 0 0,-6-7 464 0,-4 6 96 16,-5 2 0-16,-3 4 16 0,-5-3-144 0,0 6-48 15,-2 1 0-15,11-3 0 0,-3 4-384 0,0 3-80 0,-3 2 0 16,0-1-16-16,1 1-304 0,-2 1-128 0,3-3 0 0,5 1 128 15,3-3-128-15,2 2 0 0,2-3-192 0,0-1 192 32,2-1-1648-32,2-4-208 0,0-1-32 0,2-4-8544 0,1-2-1728 0</inkml:trace>
  <inkml:trace contextRef="#ctx0" brushRef="#br2" timeOffset="52106.69">20670 17896 16575 0,'0'0'736'0,"0"0"160"0,9-5-720 0,1 2-176 0,1 5 0 0,3-1 0 0,0 2 3504 0,4 2 656 15,-1-2 144-15,2 5 32 0,1 0-2800 0,10 2-544 16,-3 0-112-16,-1 4-32 0,-2-3-448 0,-3 2-80 16,-3 0-32-16,1-2 0 0,-2-1-288 0,-5 2-192 15,2-3 16-15,-3 2 16 16,-5-3-1904-16,-1 3-384 0,-1-2-80 0,-4-9-16 16,1 12-208-16,-1-12-64 0,0 0 0 0,0 0 0 0,0 12 1968 0,0-12 384 15,0 0 80-15,0 0 0 0,0 0 512 0,0 11 112 16,0-11 16-16,0 0 0 0,0 0 352 0,0 0 80 15,-2 11 16-15,2-11 0 0,-3 9-336 0,3-9-64 16,0 0-16-16,0 0 0 0,-6 11-112 0,1-3-32 16,5-8 0-16,0 0-8992 0</inkml:trace>
  <inkml:trace contextRef="#ctx0" brushRef="#br2" timeOffset="52383.28">21387 18214 22511 0,'0'0'992'0,"0"0"224"0,0 0-976 0,0 0-240 0,0 0 0 0,0 0 0 16,0 0 1584-16,0 0 272 0,0 0 48 0,-9-4 16 15,-3 3-576-15,-2 1-128 0,-5 1 0 0,-1 0-16 16,-3 1-432-16,0 3-64 0,-1 1-32 0,1 2 0 15,3 1-368-15,1-2-80 0,2 3-16 0,3-1 0 0,3 3-208 0,2 0 0 16,3-1 0-16,0 1 0 0,5 0 160 0,4-2-160 16,-3-10 160-16,7 13-160 0,4-5-128 0,0 1-128 15,2-4-32-15,2 3 0 16,-1-3-1824-16,2-2-384 0</inkml:trace>
  <inkml:trace contextRef="#ctx0" brushRef="#br2" timeOffset="52872.71">21725 18380 2751 0,'0'0'128'0,"0"0"16"0,-8-11-144 0,-2 6 0 15,-1-2 0-15,-6 4 0 0,-6-1 4800 0,-2 0 944 16,-5 1 176-16,0 1 32 0,-2 2-3632 0,3 0-720 15,0 2-160-15,3 2-32 0,3 0-192 0,6 6-64 16,3-3 0-16,5 4 0 0,0-2-624 0,5 2-128 0,4-2-16 0,4 4-16 16,2-4 80-16,6 0 0 0,2 0 16 0,2 0 0 15,3 3 48-15,4-5 16 0,3-1 0 0,-2-1 0 16,1-2-208-16,2-2-64 0,-1-1 0 0,1-1 0 16,-1-3 32-16,-2-1 0 0,-3 2 0 0,-2 1 0 15,-2 0-64-15,-3 0-16 0,-1-1 0 0,-13 3 0 16,10-1-208-16,-10 1 176 0,0 0-176 0,0 0 160 0,0 0-160 15,0 0 0-15,-9 4 144 0,-1-2-144 0,-3 1 0 16,0 1 0-16,1 2 0 0,-1-1 0 0,1 2 0 0,2 1 0 16,3 0 0-16,2 0 0 0,5-8 0 0,0 0 0 15,0 0 0-15,3 9 0 0,4-1 0 0,2-2 0 16,2-1 0-16,2-2 0 0,0 3 0 0,1-3 0 16,-1 1 0-16,3 1 0 0,-4 3 0 0,4-2 0 15,-2 6 0-15,-2-2 0 0,0 1 0 0,-3 5 0 16,-4 1 0-16,-1 0 0 0,-2-2 0 0,-1-1 0 15,-2 1 0-15,-1 2 0 0,-2-1 0 0,0 1 0 16,-2-2 0-16,2 2 0 0,-1-3 0 0,-2-2 0 16,1 2 0-16,1 0 128 15,1-5-1072-15,4-9-208 0,-5 10-32 0,5-10-16096 0</inkml:trace>
  <inkml:trace contextRef="#ctx0" brushRef="#br2" timeOffset="53025.96">21804 18046 25791 0,'8'-14'1152'0,"-1"10"224"0,6 0-1104 0,-2 3-272 15,-1 2 0-15,2 3 0 0,-5 0 2624 0,3 1 448 0,-10-5 112 0,8 9 16 16,0-1-2560-16,-8-8-496 0,2 12-144 0,-4 4-16576 16</inkml:trace>
  <inkml:trace contextRef="#ctx0" brushRef="#br2" timeOffset="53824.35">17960 16973 17791 0,'0'0'784'0,"0"0"176"0,0-10-768 0,0 2-192 0,0 0 0 0,0 0 0 16,0 2 1760-16,-3-3 320 0,3 1 64 0,-1-1 16 15,-2 3-464-15,0-3-96 0,-3 1 0 0,0 3-16 16,-2-1-560-16,-2 1-128 0,-1 1 0 0,-2 0-16 15,-1 3-416-15,-1 2-80 0,0-1 0 0,-3 3-16 16,0-1-144-16,2 3-32 0,0 4 0 0,2-1 0 16,3 2-192-16,1 0 0 0,2 3 128 0,3-2-128 15,1 1 128-15,3 0-128 0,2 0 176 0,2-2-176 0,-1 2 240 0,3-4-64 16,6 3-16-16,-1-4 0 0,2 3 64 16,2-2 16-16,0 2 0 0,0-5 0 0,-1 0-48 0,0 0 0 15,-2-2 0-15,1-2 0 0,-1-1-16 0,1 0-16 16,-2-2 0-16,-1-2 0 0,0-1 32 0,-1 0 0 15,0 1 0-15,-2-2 0 0,3 0-48 0,-1 3 0 16,1-1 0-16,1-1 0 0,-1 1-144 0,4 0 0 16,1 2 0-16,3-1 0 0,4 0 0 0,2 1 0 15,2 1 0-15,3 1 0 0,2 1 0 0,1 1 0 16,1 0 0-16,1-2 0 0,0 0 0 0,1 0 0 16,0-2 0-16,0 0 0 0,-3-1 0 0,-1 0 0 15,-4 0 0-15,-3-1 0 0,-3-1 0 0,-2 3 0 16,-5-1 0-16,-2 2 0 0,-11 1 0 0,0 0 0 0,0 0 0 0,0 0 0 15,-8 11 0-15,-8-1 0 0,-4 2 0 0,-5 2 0 16,-7 1 0-16,-4 4 208 0,-3 3-48 16,-3-1-16-16,-3 2 16 0,-2 1 0 0,-2-1 0 15,-3 3 0-15,-2 2-160 0,0-2 128 0,-1 1-128 0,3 0 128 16,2-1-128-16,6-4 0 0,4 0 0 0,5-1 0 16,2 0 0-16,5-4 0 0,4 0 0 0,3-4-176 15,3-1-512-15,3 0-96 16,4-6-32-16,3 0 0 0,4 0-2000 0,4-6-384 15,0 0-96-15,0 0-10704 0</inkml:trace>
  <inkml:trace contextRef="#ctx0" brushRef="#br2" timeOffset="53923.82">17697 17389 14735 0,'6'-5'1312'0,"3"1"-1056"16,1-2-256-16,1 1 0 0,2 2 3008 0,1 0 560 15,1 1 96-15,2 1 32 0,2-2-1504 0,4 6-288 16,4-1-64-16,3 2-16 0,1 1-800 0,4 4-144 16,1-1-48-16,-1 3 0 0,0-1-496 15,-2 2-96-15,-3 2-32 0,1-2 0 16,-1 2-2064-16,-1 0-432 0,3 2-80 0</inkml:trace>
  <inkml:trace contextRef="#ctx0" brushRef="#br2" timeOffset="54226.4">19197 17489 24879 0,'-2'-14'1088'0,"2"14"256"0,-2-3-1088 0,-3-1-256 16,-2 0 0-16,-2 3 0 0,-2 1 1856 0,-4 2 304 0,-4 5 64 16,-4-1 16-16,-5 5-1056 0,-3-1-208 0,-2 2-32 0,-1 3-16 15,0 2-96-15,-1 0 0 0,0 1-16 0,-2 1 0 16,2 0-432-16,2 2-96 0,0 0-16 0,2 2 0 15,0-2-272-15,3-1 128 0,3-1-128 0,2 0 0 16,2-2-192-16,4-2-128 0,1-2-48 0,4-1 0 16,2-2-2592-16,2-5-528 0</inkml:trace>
  <inkml:trace contextRef="#ctx0" brushRef="#br2" timeOffset="54593.99">18600 17527 27647 0,'8'2'2448'0,"2"0"-1952"16,3 2-496-16,2 4 0 0,3-1 816 0,2 5 64 16,2-2 16-16,5 4 0 0,2 1-48 0,4 0 0 15,0 2 0-15,0-3 0 0,1-3-448 0,-2 1-80 16,-3 2-32-16,-3-4 0 0,-3 1-160 0,-3 0-128 16,-5-1 192-16,-2 2-192 0,-4-1 144 0,-5 0-144 15,-4 3 0-15,-4-1 144 0,-5 2-144 0,-4 0 160 16,-5 2-160-16,-3-1 160 0,-5 1 16 0,0-1 0 15,-1-3 0-15,0-2 0 0,-2 2 208 0,2-4 64 16,2 0 0-16,1-1 0 0,2 1 192 0,3-6 32 16,4 1 16-16,3 1 0 0,3-2-224 0,9-3-32 0,0 0-16 15,0 0 0-15,0 0 16 0,9-5 0 0,5 0 0 16,4 1 0-16,4 0-64 0,2-2-16 0,1-1 0 16,5 2 0-16,4-1-208 0,-1 1-144 0,0 0 192 0,3-2-192 15,-2 3 240-15,0 2-64 0,1-1-16 0,-2 3 0 16,-3 0-160-16,-2 3 192 0,-2 1-192 0,-4 3 192 15,-3-2-192-15,-2 3 0 0,-3 1 0 0,-3-1 0 16,-2 4-1360-16,-1 2-208 16,-3-2-32-16,3 8-17216 0</inkml:trace>
  <inkml:trace contextRef="#ctx0" brushRef="#br2" timeOffset="55328.68">19570 18235 9215 0,'0'0'400'0,"7"-6"96"0,-1 1-496 0,0 1 0 15,1-2 0-15,-1 1 0 0,-1 0 2576 0,0-3 432 16,-2 2 64-16,-1-1 32 0,1-3-1360 0,-3 1-272 15,0-2-48-15,0-3-16 0,-3 6-192 0,-1-2-32 16,-1 1-16-16,-1-1 0 0,-3 4-304 0,-1-1-64 16,-3 3-16-16,-3 2 0 0,-6 1-304 0,-1 2-64 0,-1 1-16 15,-3 2 0-15,-2 4 32 0,0-3 0 16,-2 1 0-16,5 3 0 0,-4 3-64 0,4-3-16 0,3 1 0 0,1-3 0 16,3 5-112-16,4-3-32 0,4 1 0 0,2-3 0 15,1 4-208-15,3-4 176 16,2 6-176-16,3-5 160 0,4 1-32 0,3-4-128 15,3 1 192-15,1 0-64 0,6-2 80 0,2 0 16 16,1-2 0-16,2 2 0 0,1-2-96 0,-1-2 0 16,1-4-128-16,-1 1 192 0,-3 1-192 0,-2-1 144 0,-3 2-144 15,-3 0 128-15,-1-2-128 0,-10 3 0 0,0 0 0 0,0 0 0 16,0 0 0-16,0 0 0 0,-6 4 0 16,-2 5 0-16,-3 1 0 0,1 1 0 0,-1-3 0 0,1 2 0 15,3-2 0-15,0 2 0 0,2-1 0 0,3 0 0 16,2-4 0-16,2 1 0 0,4 2 0 0,5-3 0 15,1 1-736-15,5 1-224 16,2-4-64-16,4 0-15584 0</inkml:trace>
  <inkml:trace contextRef="#ctx0" brushRef="#br2" timeOffset="55601.49">19933 18385 28447 0,'0'0'1264'0,"0"0"256"0,-4 5-1216 0,-3 3-304 16,-3-3 0-16,-1 3 0 0,-3 2 1168 0,-3-2 176 15,-1 2 48-15,-1 1 0 0,-2-2-224 0,-2 3-32 16,-1-4-16-16,-2 5 0 0,0 0-352 0,-2 0-80 16,-3-1-16-16,-1 2 0 0,-2-2-288 0,0 0-48 15,1 2-16-15,1-2 0 0,1-3-176 0,5 2-144 16,2-4 192-16,2 1-192 0,3-4 192 0,2-1-192 0,5-2 192 0,1-1-192 15,4-1 0-15,2 0 0 16,5 1 0-16,0 0 0 16,1-8-1536-16,5 2-432 0,1-1-80 0,3-3-14448 0</inkml:trace>
  <inkml:trace contextRef="#ctx0" brushRef="#br2" timeOffset="55783.1">19948 18108 23951 0,'2'-17'1056'0,"1"10"224"0,-1 3-1024 0,1-3-256 0,-3 7 0 0,0 0 0 16,0-8 3200-16,0 3 592 0,0 5 112 0,-3-9 32 0,1 4-2576 0,2 5-512 15,-4-5-96-15,4 5-32 0,0 0-544 16,0 0-176-16,-8-4 0 0,8 4 0 16,-6 5-816-16,0-1-272 0,1 0-48 0,1 5-10256 15,0-2-2064-15</inkml:trace>
  <inkml:trace contextRef="#ctx0" brushRef="#br2" timeOffset="56211.74">20044 18552 9215 0,'0'0'816'0,"0"0"-656"16,0 0-160-16,0 0 0 0,0 0 4032 0,0 0 784 16,0 0 160-16,0 0 16 0,0 0-2784 0,0 0-560 0,7 1-112 0,3-1-32 15,1 0-400-15,3 1-80 0,2-1 0 0,-1 0-16 16,1 0-304-16,1 0-64 0,-1 0-16 0,0-1 0 15,-4 0-224-15,0 0-32 0,-2 1-16 0,-1-2 0 16,-9 2-48-16,0 0-16 0,0 0 0 0,0 0 0 0,-3-5-32 16,-4-2-16-16,-2 0 0 0,-3 4 0 15,-2-1-240-15,-3 4 176 0,-4 0-176 0,-3 1 160 0,-1 0-160 16,-2 2 128-16,0-1-128 0,3 3 128 16,3 3-128-16,1-3 0 0,3 1 0 0,1 3 0 0,5 0 0 0,2 1 0 15,3-1 0-15,3 3 0 0,3 0 0 0,4 0 0 16,4 1 0-16,2-1 0 15,2 1-1616-15,6-2-208 0,3 2-32 0,2 1-14976 16</inkml:trace>
  <inkml:trace contextRef="#ctx0" brushRef="#br2" timeOffset="56491.07">20620 18819 19343 0,'0'0'1728'0,"-4"-4"-1392"15,-1 0-336-15,-1-2 0 0,-7 2 1888 0,-3 0 304 16,-2-1 64-16,-4-1 16 0,-2 1-576 0,-1 2-112 16,-2-1-32-16,0-1 0 0,-1 1-480 0,2 2-112 15,2 1 0-15,-1 2-16 0,5 3-400 0,2 2-80 0,2-1-16 0,2 0 0 16,5 3-144-16,1-2-48 0,4 2 0 0,2 1 0 15,2 0-80-15,4 1-32 0,2 1 0 0,3-2 0 16,1 3-144-16,3-3 0 0,0 3 0 0,0-3 0 16,3 0-1440-16,0-3-320 0,2 2-64 0,1-3-8800 31,1-1-1744-31</inkml:trace>
  <inkml:trace contextRef="#ctx0" brushRef="#br2" timeOffset="56741.13">21021 18704 24879 0,'0'0'1088'0,"0"0"256"0,0 0-1088 0,0 0-256 16,0 0 0-16,0 0 0 0,-9 3 1280 0,-3 1 208 16,-3 1 48-16,-3 3 0 0,-2-3-192 0,-3 4-48 15,-1-2 0-15,0 5 0 0,-2-2-464 0,1 4-112 16,-2 1-16-16,2 1 0 0,1 2-400 0,-1 1-96 15,1 0-16-15,1 2 0 0,-1-1-192 0,1 0 0 16,2 2 0-16,-1 0 0 16,4-2-256-16,1-2-160 0,3 0-32 0,2-2 0 15,2 1-2560-15,2-6-512 0,-6 3-96 0,14-14-32 0</inkml:trace>
  <inkml:trace contextRef="#ctx0" brushRef="#br2" timeOffset="57095.5">20576 18882 15663 0,'7'0'1392'0,"3"2"-1120"0,3-1-272 0,4 1 0 16,-2 4 2976-16,2 1 544 0,-1-2 96 0,2 2 32 15,1-1-1888-15,1-1-368 0,-2 0-80 0,2 3-16 16,2-4-336-16,0 1-80 0,-3 2-16 0,-3-3 0 16,-2-3-352-16,-2 3-80 0,-4-1-16 0,-8-3 0 0,0 0-240 0,0 0-48 15,0 0-128-15,-1 10 192 0,-4-4-192 0,-4 4 144 16,-3-2-144-16,-2 2 128 0,-7-1 0 0,2 1-128 15,-1-2 192-15,1 3-64 0,1-3 64 0,3 2 0 16,-1-2 0-16,6 2 0 0,0-2 192 0,4 2 64 16,2-3 0-16,3 4 0 0,1-4-240 0,5 3-32 15,1-3-16-15,4 3 0 0,3-5 160 0,1-1 16 16,1-2 16-16,3 1 0 0,1-7-96 0,0-1 0 16,-1 0-16-16,0-4 0 0,-2 1-112 0,0-3 0 15,-4-1-128-15,-2-2 192 0,-1-2-192 0,-1 1 144 16,-3-3-144-16,-1 3 128 0,-4 1-128 0,-1 2-224 15,-2-2 48-15,-2-1 16 16,-1 1-1696-16,-1 6-352 0,0 3-64 0,-1 0-15072 0</inkml:trace>
  <inkml:trace contextRef="#ctx0" brushRef="#br2" timeOffset="57412.28">21092 19077 23039 0,'-9'5'2048'0,"0"1"-1648"0,-2 2-400 0,-2-2 0 15,-2 2 1408-15,-2 1 192 0,-1-2 32 0,-1 1 16 16,-1-4-176-16,5 1-48 0,-2 0 0 0,4-1 0 16,2-2-400-16,1 2-96 0,2-1-16 0,8-3 0 15,-5 2-240-15,5-2-48 0,0 0-16 0,0 0 0 0,0 0-96 0,6 5 0 16,3-2-16-16,3-2 0 0,2-1-32 0,1-2 0 15,0-1 0-15,2-2 0 0,1 0-128 0,-1 0-16 16,1-4-16-16,1 3 0 0,2-1-144 0,-1 0-32 16,0 0 0-16,1 1 0 0,-2 2-128 0,0 2 0 15,0 0 0-15,0 4 0 0,-1-2 0 0,-2 1 0 16,-1 4 0-16,1 1 0 0,0-1-208 0,-1 4-80 16,-1-1-16-16,4 8 0 15,-4 2-2496-15,-2-3-496 0,-2-6-96 0</inkml:trace>
  <inkml:trace contextRef="#ctx0" brushRef="#br2" timeOffset="58386.19">21453 19280 12895 0,'10'-12'1152'0,"-4"5"-928"16,6-2-224-16,-3 2 0 0,1 2 1536 0,-3-3 256 16,0 0 48-16,-7 8 16 0,0 0 240 0,0 0 48 15,0 0 16-15,0 0 0 0,0 0-688 0,0 0-144 16,-14 7-32-16,-3 2 0 0,-2-3-352 0,0 4-80 15,-1-1-16-15,-2 2 0 0,-1 3-320 0,3-2-64 0,1 1-16 0,-1-2 0 16,-2-2-208-16,2 4-48 0,1-3-16 0,2 0 0 16,2-2-176-16,2 0 128 0,3-1-128 0,4 2 128 31,6-9-448-31,0 0-112 0,0 0-16 0,0 11-10400 0,0-11-2080 0</inkml:trace>
  <inkml:trace contextRef="#ctx0" brushRef="#br2" timeOffset="58615.73">21483 19134 26719 0,'-9'-8'2368'0,"2"2"-1888"15,0 1-480-15,7 5 0 0,-6-189 1408 0,6 370 192 16,-6-188 48-16,6 7 0 0,0 0-304 0,0 0-48 0,-3-10-16 0,3 10 0 15,0 0-752-15,0 0-144 0,0 0-48 0,0 0 0 16,0 0-336-16,12 5 0 0,-1 0 0 0,-2 4 0 31,-1 0-1344-31,-1-1-320 0,2 5-80 0,0 2-8608 0,-1-1-1712 0</inkml:trace>
  <inkml:trace contextRef="#ctx0" brushRef="#br2" timeOffset="58963.18">21580 19364 26207 0,'0'0'1152'0,"0"0"256"0,0 0-1136 0,14 5-272 0,1-1 0 0,0 1 0 16,1 1 928-16,1-2 128 0,4 1 32 0,-2 2 0 16,2-3-224-16,4 2-32 0,0 2-16 0,-6-5 0 0,3 0-48 15,-1 1-16-15,1-3 0 0,8 0 0 0,-4-1-192 16,-1-1-48-16,-3-3 0 0,-3 2 0 0,-1-3-128 15,-3-2-48-15,-2 0 0 0,-4-2 0 0,-3 0 64 0,-4-1 16 16,-3 1 0-16,-4-3 0 0,-4 3-96 0,-5-1-32 16,-6 3 0-16,-3-2 0 0,-1 4-288 15,-3 1 0-15,-5-4 0 0,1 6 0 0,-2 3 160 16,1 3 32-16,0 2 0 0,5 0 0 0,3 5 144 0,5-1 48 16,3 2 0-16,4 4 0 0,6-1-80 0,3 3-16 15,6 1 0-15,1-9 0 0,2 4-96 0,4 1-32 16,4 3 0-16,3 0 0 0,2 0-32 0,1-1 0 15,2 1 0-15,-1-1 0 16,3-1-1408-16,18 11-272 0,-7-3-64 0,-4-2-16944 0</inkml:trace>
  <inkml:trace contextRef="#ctx0" brushRef="#br2" timeOffset="59392.51">22743 19571 14735 0,'0'0'640'0,"-4"-9"160"0,2-1-640 0,-2 3-160 0,-1-4 0 0,-2 5 0 0,-2-3 3152 0,1 2 608 16,-5 0 112-16,-1 0 32 0,-1 3-2000 0,-1 0-400 15,1 1-80-15,1 3-16 0,0 2-432 0,3 2-80 16,-1 2-32-16,3 4 0 0,2 0-400 0,0 3-80 16,1 1 0-16,3 1-16 0,2 2 16 0,1 0 0 15,1 1 0-15,2 3 0 0,0-1 112 0,-1 2 16 16,-1-1 16-16,2 2 0 0,-2-3 16 0,-2-1 0 16,-3 1 0-16,2-1 0 0,-4-3-96 0,-1-2-32 15,-2-4 0-15,-1 2 0 0,-2-6 32 0,2 0 16 16,-4-3 0-16,0-2 0 0,-2-2 112 0,-2-2 32 15,-2-4 0-15,-2-1 0 0,-2-5-160 0,-2 1-16 0,-2-5-16 0,-1 3 0 16,2-6-176-16,3 1-48 0,3-2 0 16,2 0 0-16,1 1-192 0,4-1 0 0,1 2 128 0,3 0-128 31,1 1-576-31,1 2-176 0,3-1-16 0,2 2-16 16,0 2-1840-16,2 4-384 0,-1-1-64 0</inkml:trace>
  <inkml:trace contextRef="#ctx0" brushRef="#br2" timeOffset="63043.62">28402 9620 9951 0,'0'0'448'0,"0"0"80"0,0 0-528 0,0 0 0 16,0 0 0-16,0 0 0 0,0 0 688 0,0 0 16 15,0 0 16-15,0 0 0 0,0 0 0 0,0 0 0 16,0 0 0-16,0 0 0 0,0 0 128 0,0 0 32 15,0 0 0-15,0 0 0 0,0 0-16 0,0 0 0 16,0 0 0-16,0 0 0 0,0 0-16 0,0 0 0 16,0 0 0-16,0 0 0 0,0 0 0 0,0 0 0 15,0 0 0-15,0 0 0 0,0 0-160 0,0 0-48 16,-1-11 0-16,1 11 0 0,0-8-208 0,0 8-48 0,2-10-16 0,2 2 0 16,-1-3 32-16,-1 1 16 0,1 1 0 0,-1-1 0 15,1 3-96-15,-1-3-32 0,-2 1 0 0,0-2 0 16,0 1 32-16,-1-2 0 0,-1 2 0 0,0 1 0 15,-3-4 0-15,1 2 16 0,-2-2 0 0,0 0 0 16,-1 5-96-16,2-6-32 0,-4 2 0 0,3 1 0 16,1-2-208-16,-3-1 176 0,-1 0-176 0,0 1 160 15,3 1-32-15,-2-2-128 0,1 0 192 0,0 2-64 16,-4-2-128-16,1 3 192 0,0 1-192 0,-2-2 192 16,0 3-192-16,3-1 128 0,-3 0-128 0,2 1 128 15,-1-1-128-15,-1 2 0 0,2 3 0 0,1-2 0 16,0 0 0-16,2 2 0 0,1-3 0 0,0 2 0 15,1-3 0-15,0 2 0 0,-1-1 128 0,1 0-128 16,-1 1 0-16,1-5 0 0,0 2 144 0,1 1-144 0,4 9 0 16,-10-9 144-16,3 0-144 0,-2 1 0 0,1-1 208 0,1-3-64 15,-1 6-16-15,-1-3 0 0,-2 3 0 16,-1 2 0-16,1 0 0 0,-1-2 0 0,2-1-128 0,-3 3 128 16,2-1-128-16,-1 2 128 0,0-1-128 0,2 0 0 15,-1-2 0-15,1 2 128 0,1 1-128 0,2 1 0 16,-2 0 0-16,0-1 0 0,0-4 0 0,1 3 0 15,8 4 0-15,-8-3 0 0,-1-5 0 0,2 0 0 16,-2 1 0-16,3-1 0 0,6 8 0 0,-8-4 0 16,-1-2 0-16,2 0 128 0,-1 0-128 0,-1 3 0 15,-1-4 0-15,0 2 0 0,-1-1 0 0,-1-2 0 16,1 3 128-16,-2 1-128 0,-1-2 0 0,1 1 0 0,1 0 144 0,0 1-144 16,1-2 128-16,-2-1-128 0,4 2 128 0,-1-2-128 15,-2 0 0-15,2 2 128 0,-1-2-128 0,1 1 0 16,-2 3 0-16,2-4 144 0,0 2-144 0,0 3 0 15,0-2 128-15,1-1-128 0,-3 0 0 0,2 2 0 16,0 1 0-16,1-1 0 0,9 3 0 0,-10-1 0 16,0-4 0-16,1 2 0 0,9 3 0 0,-9-1 0 15,1 0 128-15,8 1-128 0,-9-3 0 0,9 3 0 16,-9-1 0-16,9 1 0 0,-10-1 0 0,1-1 0 16,9 2 128-16,-10-1-128 0,1 1 0 0,0 0 0 15,1-1 0-15,-1-2 0 0,0 3 0 0,0 3 0 16,0-2 0-16,0-1 0 0,0 0 0 0,9 0 0 15,-9 3 0-15,9-3 0 0,-7 1 0 0,7-1 0 16,0 0 0-16,0 0 0 0,-8 2 0 0,8-2 0 16,0 0 0-16,0 0 0 0,0 0 0 0,0 0 0 0,0 0 0 15,0 0 0-15,0 0 0 0,0 0 0 16,0 0 0-16,0 0 0 0,0 0 0 0,0 0 0 16,0 0-384-16,0 0-64 0,0 0-32 15,0 0 0-15,0 0-1552 0,0 0-304 0,6-5-64 0,3-1-7776 16,1 1-1536-16</inkml:trace>
  <inkml:trace contextRef="#ctx0" brushRef="#br2" timeOffset="63615.58">27662 8556 13295 0,'0'0'576'0,"0"0"144"0,0 0-576 0,0 0-144 0,0 0 0 0,0 0 0 16,0 0 0-16,0 0 0 0,0 0 0 0,0 0 0 15,0 0 576-15,0 0 96 0,0 0 16 0,0 0 0 16,0 0 368-16,0 0 80 0,0 0 16 0,0 0 0 16,-7 5-192-16,-1 0-16 0,-1-2-16 0,-1-1 0 15,-3 2-192-15,0 1-32 0,-1 2-16 0,-2-5 0 16,-2 1-48-16,-1 1 0 0,0 1 0 0,0-1 0 0,0-2 32 16,0 2 0-16,0 0 0 0,-2 0 0 0,1-2-48 0,-3 1-16 15,-2-2 0-15,1 0 0 0,-4 3-96 0,2 0-32 16,-2 0 0-16,4-1 0 0,0 0-176 0,2 1-48 15,2-2 0-15,4 2 0 0,3-1 0 0,3 0 0 16,2-1 0-16,8-2 0 0,0 0 32 0,0 0 0 16,-4 7 0-16,4-7 0 0,0 0-160 0,0 0-128 15,5 12 192-15,2-1-192 0,2-3 160 0,2 2-160 16,2-2 128-16,1 2-128 0,0-3 192 0,1 2-32 16,0-2-16-16,3 0 0 0,0 2 48 0,0-1 16 15,1-2 0-15,0-1 0 0,1 3-16 0,-1 0 0 0,-2-3 0 16,-1 1 0-16,-1-2-16 0,1 0-16 15,-4-2 0-15,4 3 0 0,-2 2-160 0,0-4 0 0,0 1 144 0,-2 0-144 16,1-1 0-16,-2-1 0 0,0 1-192 0,-11-3 64 31,11 2-2592-31,-11-2-512 0,13 0-96 0,-13 0-32 0</inkml:trace>
  <inkml:trace contextRef="#ctx0" brushRef="#br3" timeOffset="164070.15">2245 8944 8287 0,'0'0'368'0,"-5"9"80"0,3 1-448 0,-1-2 0 16,-2 2 0-16,2-4 0 0,-1 3 2800 0,2-3 464 15,-1 1 112-15,3-7 16 0,0 0-1216 0,0 0-256 16,0 0-32-16,0 0-16 0,0 0-304 0,0 0-64 16,0-8-16-16,1-2 0 0,2-3-320 0,2-3-64 15,3-3-16-15,2-6 0 0,-3-1-112 0,5-5-16 16,1 0-16-16,1-6 0 0,2-5-288 0,2-4-48 16,0-4-16-16,1-2 0 0,1-1-128 0,0-4-16 15,-1-6-16-15,-2-1 0 0,1-5-112 0,0 0 0 16,-2-1-16-16,-1 6 0 0,-2 5-176 0,0 8-128 15,-6 8 144-15,4 5-144 0,-6 7 0 0,0 6 128 0,-1 7-128 0,-1 5 0 16,0 5 0-16,-3 8 0 0,0 0 0 0,6 15 0 16,1 8 0-16,-1 7 0 0,2 7-192 0,-2 11 192 15,-1 8-176-15,1 13 176 0,3 2-160 16,0 4 160-16,-1 4-128 0,1 2 128 0,0-2 0 0,1-5-144 16,1-7 144-16,1-6 0 0,-1-9 0 0,3-7 0 15,3-8 0-15,0-6 0 0,0 0 0 0,2-11 0 16,3-8 0-16,3-5 0 0,4-9 192 0,6-10-64 0,-1-4 320 15,3-7 64-15,1-10 0 0,0-5 16 0,-1-11 208 0,-1-4 32 16,-2-4 16-16,-2-5 0 0,-6-2-48 0,2-8-16 16,-2-10 0-16,-1-5 0 0,-1-9-176 0,0 2-32 15,1-4-16-15,0 7 0 0,2 3-256 0,-2 9-48 16,-2 8-16-16,0 14 0 0,-3 9-176 0,-2 9 0 16,-4 4 0-16,-3 7 128 0,-2 4-128 0,-2 7 0 15,-3 4 0-15,1 2 0 16,-5 1-704-16,0 10-80 0,0 0-16 0,0 0 0 15,-9 13-1408-15,1 1-288 0,-1 2-48 0</inkml:trace>
  <inkml:trace contextRef="#ctx0" brushRef="#br3" timeOffset="164603.03">4623 8061 26719 0,'-6'-17'1184'0,"2"9"240"0,-2 1-1136 0,-2-3-288 15,0-1 0-15,-2 1 0 16,3 0 1248-16,-4 2 192 0,0 3 32 0,-2-1 16 0,-2 2-16 0,-3 4 0 16,-2 3 0-16,-1 4 0 0,0 4-544 0,-5 4-112 15,-2 4-32-15,-1 5 0 0,0 4-272 0,-2 5-48 16,0 3-16-16,-1 3 0 0,0 5-208 0,2 1-48 15,0 3-16-15,4-5 0 0,4 2-32 0,3-4 0 16,5-6 0-16,6-2 0 0,5-5 16 0,5-2 0 16,5-6 0-16,5-5 0 0,5-6 32 0,4-1 16 15,4-8 0-15,4-7 0 0,0-3 240 0,4-6 32 16,-1-6 16-16,1-5 0 0,0 2 32 0,-1-5 16 16,-1-2 0-16,-1 0 0 0,-4 0-16 0,-3-2 0 15,-2-2 0-15,-6 1 0 0,-4-1-176 0,-3 1-32 16,-6-1-16-16,-2 3 0 0,-3 2-176 0,-4 6-128 15,-2-2 144-15,-1 4-144 0,-1 4 0 0,-1 4-336 16,0 2 48-16,-6 2 16 16,3 3-1920-16,3 6-384 0,3 2-80 0,0 0-17056 0</inkml:trace>
  <inkml:trace contextRef="#ctx0" brushRef="#br3" timeOffset="164988.78">5187 7867 23951 0,'0'0'2128'0,"0"0"-1696"0,0 0-432 0,3 8 0 0,-2 2 2240 0,1 2 352 16,-2 2 80-16,-3 5 16 15,-2 5-1216-15,-1 2-256 0,-2 2-32 0,-2 4-16 0,-3 6-80 0,-2 2-32 16,-2 0 0-16,-1 1 0 0,-2 2-304 0,0-1-64 16,-1 0-16-16,1 0 0 0,2-4-224 0,1-3-32 15,0-4-16-15,4-3 0 0,3-5-48 0,1-2-16 16,3-5 0-16,1-3 0 0,1-3 0 0,4-10 0 15,0 0 0-15,0 0 0 0,5-8 48 0,3-4 16 16,3-2 0-16,3-7 0 0,3-4-80 0,2-2 0 16,1-3-16-16,3-3 0 0,0 0-304 0,2-2 160 15,3-4-160-15,0-1 128 0,3 0-128 0,-1-2 0 16,2 5 0-16,-2 3 0 0,1 3 0 0,-2 3 0 16,-1 7 0-16,-1 4 0 0,-4 8 0 0,-2 7 0 15,0 5 0-15,-4 8 0 0,-1 1 0 0,-2 9 0 16,-2 1-144-16,-1 9 144 0,-4 2 0 0,-2 3 0 15,-2 1 0-15,-3 1 0 0,-1 1 0 0,-2 2 0 16,-1-1 0-16,2 0 0 0,-2-3-256 0,1-3 48 16,1 0 16-16,-1 10 0 15,2-5-1920-15,1-7-368 0,1-6-80 0,2-7-16960 0</inkml:trace>
  <inkml:trace contextRef="#ctx0" brushRef="#br3" timeOffset="165567.56">6812 8575 14735 0,'-20'13'640'0,"13"-8"160"0,-3 0-640 0,0 2-160 15,0-2 0-15,1 1 0 0,3 2 2512 0,2-2 480 16,4-6 80-16,0 0 32 0,0 0-1216 0,0 0-240 15,14 1-48-15,1-5-16 0,5-3-240 0,3-6-64 16,4-6 0-16,2-3 0 0,2-7-224 0,3-1-48 0,3-5-16 0,3-2 0 16,4-2-368-16,1-2-80 15,4-6-16-15,0-2 0 0,1-2 16 0,-2-6 0 16,-2-3 0-16,-2-5 0 0,1-1-96 0,-4-4-32 0,-2-4 0 16,-2-4 0-16,-2-2-144 0,-4 0-16 0,-7 6-16 15,-4 6 0-15,-4 7-240 0,-5 8 144 0,-5 10-144 0,-2 6 128 16,-4 5-128-16,-4 5 0 0,-2 8 144 0,-5 8-144 15,-5 1 0-15,-4 11 0 0,-3 9 0 0,-6 8 128 16,-8 7-128-16,-2 11 0 0,-3 6-128 0,0 9 128 16,-5 9-128-16,0 6 128 0,-4 14-128 0,1 2 128 15,3 5 0-15,3 3 0 0,3 0 0 0,6-3 0 16,4-6 0-16,7-6 0 0,5-4 0 0,5-8 0 0,7-10 0 16,4-5 0-16,3-3 0 0,6 9 0 0,5-12 0 15,3-5-128-15,3-11 128 0,2-5-192 16,3-7-1184-16,3-5-240 0,3-9-48 0,4-5-10896 15,2-5-2176-15</inkml:trace>
  <inkml:trace contextRef="#ctx0" brushRef="#br3" timeOffset="165825.54">8299 7736 22111 0,'0'0'1968'0,"0"0"-1584"16,0 0-384-16,0 0 0 0,0 0 3648 0,-6 12 640 16,-3 1 128-16,0 4 16 0,-1 7-2784 0,-2 6-560 15,-3 3-128-15,-1 5 0 0,-3 0-64 0,-2 3-16 16,1 2 0-16,-2 3 0 0,1-2-400 0,3 1-80 16,1-6-16-16,2 0 0 0,-1-2-224 0,0-1-160 0,2-6 192 0,3 0-192 15,1-5 0-15,2 0 0 0,2-3-192 16,2-5 48-1,1-7-1568-15,3-10-304 0,4 10-64 0,-4-10-16256 0</inkml:trace>
  <inkml:trace contextRef="#ctx0" brushRef="#br3" timeOffset="166191.98">8986 7715 35935 0,'0'0'3200'0,"0"0"-2560"0,-8 10-512 0,2 0-128 0,1 4 384 0,-6 5 48 16,0 4 16-16,-2 6 0 0,-3 6 80 0,-5 0 32 16,-2 2 0-16,-1-1 0 0,-2 2 272 0,-1 1 48 15,-1 4 16-15,1-3 0 0,3-3-208 0,0-4-48 16,2-5 0-16,3-2 0 0,3-4-320 0,3-3-80 16,2-5-16-16,2-1 0 0,4-6 128 0,5-7 32 15,0 0 0-15,0 0 0 0,9-6 80 0,3-8 32 16,6-5 0-16,4-3 0 0,2-2-112 0,-4 4 0 15,4-4-16-15,4-6 0 0,1-1-368 0,3-1 144 16,1-4-144-16,3 1 0 0,-1 0 128 0,2 4-128 16,1-1 0-16,1 8 0 0,-4 3 0 0,0 6 0 15,-4 5 0-15,11 6 0 0,-6 8 128 0,-8 9-128 16,-5 6 0-16,-6 9 0 0,-4 5 0 0,-5 6 0 16,-6 1 0-16,-5 4 0 0,-5 3 0 0,-4 1 0 0,-3-2 0 15,4-14 0 1,-2 2-496-16,0 1-48 0,2-2-16 0,1-4 0 15,2 0-1744-15,-1-6-336 0,3-1-80 0,-2 3-16160 0</inkml:trace>
  <inkml:trace contextRef="#ctx0" brushRef="#br3" timeOffset="166634.35">9963 7846 24879 0,'-11'6'2208'0,"0"-2"-1760"15,3 1-448-15,2 4 0 0,3 0 1344 0,0 2 192 16,3-4 48-16,0-7 0 0,0 0-80 0,6 8-16 15,-6-8 0-15,18 4 0 0,1 0-336 0,3-4-64 16,2-4 0-16,3-2-16 0,-1-6-224 0,4-3-32 16,0-1-16-16,-1-1 0 0,-2 2-224 0,-3 1-32 15,-2-3-16-15,-2 1 0 0,-2-2-160 0,-4 0-48 16,-5 2 0-16,-4-1 0 0,-2 3 16 0,-6 0 0 16,-2 5 0-16,-4 2 0 0,-4 2-144 0,-4 5-16 0,-6 3-16 15,-7 8 0-15,-4 3-160 0,-1 5 0 16,-2 4 0-16,0 7 0 0,-1 1 0 0,2 2 0 0,3 1 0 15,4 0 0-15,2 1 0 0,5-2 0 0,5-7 0 16,5 1 0-16,5-4 0 0,5 0 0 0,6-2 0 0,6-7 0 16,7-2-320-16,7-2 64 0,4-5 16 0,5-5 0 15,5-1-1344 1,4-4-272-16,1-4-48 0,3 0-10704 0,2-4-2160 0</inkml:trace>
  <inkml:trace contextRef="#ctx0" brushRef="#br3" timeOffset="167027.51">11023 7674 30399 0,'-15'-1'2704'0,"-4"0"-2160"16,-4-1-544-16,-10 4 0 0,1 0 1344 0,2 2 144 16,-2 6 48-16,1-1 0 0,1 4-384 0,-1 3-80 15,1 6-16-15,2-1 0 0,4 4-432 0,0 1-96 16,5 0-16-16,2-1 0 0,2-5-112 0,5 1-16 15,2-5-16-15,4 1 0 0,3-2-112 0,3-5 0 16,5-1-16-16,-2-2 0 0,-5-7 80 0,14 1 0 16,0-4 16-16,4-2 0 0,3-5 112 0,3-1 0 15,2-2 16-15,-1-4 0 0,2 0-144 0,0-3-16 16,-1 1-16-16,-2 2 0 0,1 0-96 0,-9 7 0 16,1 1-16-16,-1-1 0 0,-1 3-48 0,-1 2 0 15,-2 0 0-15,-2 5 0 0,-1 4-128 0,-3 2 0 16,3 6 144-16,-2 2-144 0,-2 4 0 0,-2-1 0 0,1 1 0 15,1 1 0-15,0 2 0 0,2-1 0 0,2 0 0 16,2-2 0-16,3-3 0 0,1-2 0 0,2-1 0 0,2-2 0 16,3-5 0-16,0-1 0 0,3-3 0 0,0-2 0 15,3-2-1280 1,-1-3-192-16,1-7-16 0,12-7-18688 0</inkml:trace>
  <inkml:trace contextRef="#ctx0" brushRef="#br3" timeOffset="167753.62">12236 7639 29311 0,'-9'-20'1296'0,"3"6"272"0,-2-3-1248 0,0-1-320 15,-1 4 0-15,2 5 0 0,-2-1 1088 0,0 7 176 16,0 2 16-16,-1 2 16 0,-1 6-144 0,-2 7-16 15,-1 6-16-15,-3 5 0 0,-1 2-416 0,1 7-96 16,-1 5-16-16,-1 1 0 0,0 3-144 0,-3-1-16 16,2-2-16-16,2-1 0 0,2-3-32 0,0-4-16 15,4-6 0-15,1 0 0 0,4-6 80 0,2 2 0 16,2-10 16-16,2 0 0 0,1-12 32 0,0 0 0 16,9-2 0-16,2-3 0 0,3-7 208 0,3-6 32 15,2-5 16-15,2-2 0 0,2 0-208 0,1-5-32 16,1-2-16-16,0 0 0 0,0-3-288 0,3-1-48 15,2-3-16-15,1 3 0 0,4 4-144 0,0 1 0 0,1 3 0 16,-1 4 0-16,1 3 0 0,0 3-192 0,-1 3 0 0,2 4 16 31,0 3-1616-31,2 6-320 0,3 2-64 0,-1 0-18240 0</inkml:trace>
  <inkml:trace contextRef="#ctx0" brushRef="#br3" timeOffset="168229.26">14699 7570 13823 0,'-7'-5'1216'0,"-4"-7"-960"15,0 1-256-15,-9-7 0 0,-2 4 2768 0,0-1 512 16,0 0 112-16,0-1 0 0,-3 2-1376 0,-1 6-288 16,-2 0-48-16,-2 7-16 0,-3 2-464 0,-2 5-112 15,-2 1 0-15,-1 4-16 0,-4-2-240 0,2 4-32 16,2 3-16-16,2 1 0 0,0 0-240 0,8 3-48 15,6 0-16-15,6 1 0 0,6 1-112 0,5 0-32 0,8-2 0 0,5 2 0 16,8 3-48-16,4 3-16 0,7-4 0 16,3 4 0-16,3-2-144 0,2 2-128 0,-2-4 192 0,-2 4-192 15,0 0 160-15,-2 2-160 0,-2 3 128 0,-5-1-128 16,-6-3 128-16,-5 3-128 0,-4-3 128 0,-6-10-128 16,-1 0 160-16,-5 0-160 0,-5 0 192 0,-4-1-192 15,-5-1 480-15,-4-2-16 0,-4-4 0 0,-3 1 0 16,-5-1-144-16,-1-6-16 0,-4-3-16 0,-1-4 0 0,3-3-288 15,1-5 0-15,2-1 0 0,-8-7 0 16,8-1-1152-16,7-1-320 16,5-3-80-16,8 1-16 0,8-2-1632 0,5 1-336 0</inkml:trace>
  <inkml:trace contextRef="#ctx0" brushRef="#br3" timeOffset="168467.91">15027 7570 33919 0,'0'0'1504'0,"0"0"304"0,0 0-1440 0,0 0-368 15,0 0 0-15,-6 2 0 0,0 5 800 0,-2 3 96 16,0 4 0-16,1 2 16 0,0 6 48 0,1 2 16 16,-2 5 0-16,4 3 0 0,-1 4-464 0,3 1-80 15,1 0-32-15,1 1 0 0,1 2-192 0,1 4-32 16,1-2-16-16,1-2 0 0,-2 2-160 0,2-6 0 15,0-6 144-15,0 1-144 0,0-3-128 0,1-5-112 16,-2-4-16-16,3-3 0 16,0-6-1728-16,2-1-368 0,-1-6-64 0</inkml:trace>
  <inkml:trace contextRef="#ctx0" brushRef="#br3" timeOffset="168703.19">15433 7644 22111 0,'0'0'976'0,"0"0"208"0,-7 3-944 0,0 5-240 0,2 1 0 0,-3 5 0 0,-3 8 3712 0,-5 4 704 16,-1 3 144-16,-4 7 32 0,-3 5-3040 0,-1 1-592 15,-3 7-128-15,-2 0-32 0,-1 3-64 0,-4 1-16 16,0-2 0-16,2 0 0 0,-2 1-304 0,4 0-64 16,0-1-16-16,2-4 0 0,0 1-336 0,2-5 144 15,5-1-144-15,2-4 0 0,2-2 0 0,3-4-176 16,2-8 0-16,4-6 0 15,3-4-1408-15,3-9-272 0,3-5-64 0,0 0-16096 0</inkml:trace>
  <inkml:trace contextRef="#ctx0" brushRef="#br3" timeOffset="169073.29">16138 7591 35247 0,'-1'-19'1552'0,"1"13"336"0,-1-4-1504 0,-2 4-384 15,-1-2 0-15,-1 3 0 0,-4 2 576 0,-2 3 64 0,-3 0 0 16,-3 2 0-16,-2 1 96 0,-2 5 32 0,-3 0 0 0,-1 6 0 16,-4 2-256-16,1 2-32 0,-2 1-16 0,0 0 0 15,-1 0-176-15,1 1-32 0,4 2-16 0,3-2 0 16,1 3 16-16,4-2 16 0,4-2 0 0,4 2 0 0,4 1 0 15,3 1 0-15,3-2 0 0,3 0 0 16,5-1-16-16,-1 2-16 0,2 1 0 0,1-2 0 0,-1 0-112 0,0 0-128 16,0 1 176-16,-1 2-176 0,-3-3 176 0,-2-1-176 15,-1-1 160-15,-4 0-160 0,-1-2 224 16,-2 0-48-16,-2-2-16 0,-2 2 0 0,-2-3 48 0,-3-3 16 16,-4 1 0-16,-2-6 0 0,-3 0-96 0,-1-2 0 15,-3-3-128-15,-1-2 192 0,1-3-384 0,2-2-64 16,1 0-32-16,2-5 0 15,3 1-2832-15,4-5-560 0</inkml:trace>
  <inkml:trace contextRef="#ctx0" brushRef="#br3" timeOffset="169352.43">16527 7036 36863 0,'0'0'3264'0,"0"0"-2608"0,0 0-528 16,0 0-128-16,-6 4 0 0,-2 5 128 15,-6 6-128-15,-1 4 128 0,-4 3 448 0,-3 8 96 0,-2 2 16 16,-1 7 0-16,-3 3 16 0,1 5 0 0,0-1 0 0,1 4 0 16,-1 3-288-16,2 2-48 0,-1 1-16 0,3 1 0 15,0 1-224-15,3-1-128 0,1 1 160 0,1-5-160 16,2-1 0-16,3-6 0 0,1-2 0 0,4-2 0 15,0 2-928 1,3-8-224-16,2-6-64 0,3-4 0 0,2-5-1408 0,0-5-304 0</inkml:trace>
  <inkml:trace contextRef="#ctx0" brushRef="#br3" timeOffset="169553.79">15926 7758 37727 0,'16'-6'1664'0,"-5"3"352"0,4 2-1616 0,4 1-400 16,5 0 0-16,3 1 0 0,3-1 640 0,5-1 32 15,3 0 16-15,1-3 0 0,3-3-64 0,1 2-16 16,1 0 0-16,-5-2 0 0,2 0-368 0,-6-2-80 16,-2 2-16-16,-2 2 0 0,-3-3-384 0,-3 2-80 15,-3-5 0-15,-1 3-16 16,-4-4-2224-16,-3 5-432 0,-4-1-80 0</inkml:trace>
  <inkml:trace contextRef="#ctx0" brushRef="#br3" timeOffset="169919.27">16670 7739 13823 0,'0'0'1216'0,"0"0"-960"0,0 0-256 0,0 0 0 15,8 5 3024-15,4-1 560 0,-3-2 128 0,2 1 0 16,4-1-2144-16,-1 0-432 0,3-2-96 0,1-2-16 0,1-1 96 0,1-1 16 16,2-4 0-16,-1 1 0 0,1-1-48 0,0-2 0 15,-2 0 0-15,0-1 0 0,-2 0-160 0,-3 1-32 16,1-4-16-16,-2 1 0 0,-3 2-336 0,-1-2-64 16,-1-2-16-16,-1 2 0 0,-2 2-144 0,-3-1-48 15,-3 6 0-15,0 6 0 0,-5-7-112 0,-3 5-32 16,-4 3 0-16,-2 6 0 0,-7-1-128 0,-2 5 0 15,-4 2 144-15,-2 4-144 0,-3 2 0 0,0 5 128 16,-2 0-128-16,4 3 0 0,-1-1 0 0,4 4 0 16,3-2 0-16,4 1 0 0,3-3 0 0,5 1 0 15,4-8 0-15,3 0 0 0,0 0 0 0,4 0 0 16,2-1 0-16,3-1 0 16,2-2-448-16,4-4-64 0,3 1-16 0,2-3 0 15,8-3-2160-15,1-2-448 0,2-3-64 0,11-5-12896 0</inkml:trace>
  <inkml:trace contextRef="#ctx0" brushRef="#br3" timeOffset="170448.79">17486 7543 32303 0,'0'0'1424'0,"0"0"304"0,0 0-1376 0,-8 9-352 0,-2 0 0 0,-2 5 0 16,-2 4 944-16,-3 1 112 0,-5 1 32 0,3 6 0 15,-1-1 64-15,-2 4 0 0,0-2 16 0,1 2 0 16,2 4-400-16,1-1-64 0,1-5-32 0,2 1 0 0,2-5-208 0,4-2-32 16,-1-1-16-16,0-2 0 0,5-1 32 0,1-4 0 15,0-1 0-15,3-5 0 0,1-7 64 0,0 0 32 16,0 0 0-16,9-3 0 0,3-2 48 0,1-5 16 16,3 0 0-16,2-3 0 0,2-4-272 0,-1-3-48 15,3-4-16-15,0-2 0 0,3 0-144 0,3-2-128 16,1-5 192-16,3 0-192 0,-2 5 128 0,1 0-128 15,-1 4 0-15,2-1 0 0,-2 4 0 0,1 4 0 16,-1 3 0-16,-2 5 0 0,-2 7 0 0,-3 4 0 16,-2 5 0-16,-3 4 0 0,-4 5-128 0,-4 3 128 15,-3 2 0-15,-6 5-144 0,-4 2 144 0,-6 2-128 16,-3-1 128-16,-2 2-128 0,-2-2 128 0,0-1-128 16,2-8 128-16,0 1-128 0,0-4 128 0,4-3 0 15,0 2 0-15,1-4 0 0,2-4 0 0,2 0 0 16,5-8 128-16,0 0-128 0,0 0 208 0,8-9-16 15,1 1-16-15,2-6 0 0,2-1 32 0,5-4 16 16,0-3 0-16,3-1 0 0,1-1-224 0,2 0 176 16,0 2-176-16,9-5 160 0,0 5-160 0,-1 4 0 15,-2 2 144-15,-2 5-144 0,-2 5 0 0,-3 5 144 0,-7 3-144 16,1 3 0-16,1 4 0 0,-1 5 0 0,1 3 0 0,1 3 0 16,0 2 0-16,0 6 0 0,-2 1 0 0,-1 1 0 15,-2 4 0-15,-1-3 0 0,-1 0 0 0,-1 1 0 16,-1 2 0-16,0-4 0 0,-1-3 0 0,1 7 0 15,-1-2-1744 1,-2-6-256-16,-4-4-48 0</inkml:trace>
  <inkml:trace contextRef="#ctx0" brushRef="#br3" timeOffset="174222.82">4065 5684 5519 0,'0'0'496'0,"0"0"-496"16,0 0 0-16,8 0 0 0,-8 0 2080 0,0 0 320 15,0 0 64-15,0 0 16 0,0 0-1440 0,7 0-272 16,-7 0-64-16,0 0-16 0,7-5 112 0,-7 5 32 16,0 0 0-16,5-4 0 0,-5 4-64 0,0 0 0 15,2-7 0-15,-2 7 0 0,-1-7-32 0,0 2-16 16,-2-3 0-16,-2 2 0 0,1 1-144 0,-1-3-48 15,-1 2 0-15,0 1 0 0,-2-3 208 0,0 2 32 16,-1-3 16-16,-1 0 0 0,-1 0-48 0,-1 0-16 16,0 0 0-16,-1 0 0 0,-1-2-224 0,-1 2-48 0,-2-4-16 0,-3 2 0 15,-3-1-112-15,0-2 0 0,0 2-16 16,-1 0 0-16,-4-2-112 0,-2 1-32 0,-1 3 0 0,-1-2 0 16,-1 0-160-16,-1 2 0 0,-3-3 144 0,0 3-144 15,2 1 0-15,-2 0 0 0,0 2 0 0,-1 2 0 16,0-2 0-16,-3 5 0 0,-1 0 0 0,0 1 0 15,0 0 0-15,0 0 0 0,-1 1 0 0,0 1 0 16,-1-2 0-16,-15 1 0 0,8-2 0 0,4 4 0 16,4-2 0-16,2 2 0 0,0 1 0 0,-1 0 128 15,0 3-128-15,2-3 0 0,-1 0 0 0,-1-1 0 0,0-2 0 16,1 3 0-16,-1 2 0 0,3 0 128 0,-2-5-128 0,3 4 0 16,1 1 0-16,-1 4 0 0,-2-1 0 0,0 2 0 15,1-4 0-15,-1 4 0 16,-2-3 0-16,2 3 0 0,-1-3 0 0,2 4 0 0,-1-3 0 0,1 4 0 15,1-1 0-15,0 1 0 0,-1 0 0 0,1 2 0 16,-2-5 0-16,3 4 0 0,0 2 0 0,0 1 0 16,-2-4 0-16,1 2-128 0,-2 2 128 0,2-1 0 15,0 0 0-15,2-1 0 0,-2 1 0 0,0 1 0 16,2-1 0-16,1 3 0 0,-2 1 0 0,1 0 0 16,5 1 0-16,-1 0 0 0,-3-1 0 0,4 3 128 15,0-2-128-15,2 1 128 0,0 2-128 0,2 3 128 16,2-2-128-16,9-8 128 0,-1 2-128 0,-4 1 0 15,0 3 0-15,-4 5 0 0,3 4 0 0,-1 0 144 16,-1 2-144-16,-16 27 0 0,8-9 128 0,3-6-128 0,5-7 0 0,0-7 0 16,-2-5 128-16,2 1-128 0,4-5 144 0,0 1-144 15,-1 5 208-15,2 2-48 0,1 3-16 0,2 3 0 16,2 3-16-16,1 0-128 0,3-1 192 0,2-1-64 16,3-3-128-16,3-3 0 15,2-2 144-15,2-2-144 0,5-4 128 0,2-3-128 0,1 0 160 16,2 2-160-16,5 1 176 0,1 1-176 0,1 0 192 0,2 5-192 15,2 1 192-15,1-1-64 0,3 3 0 0,0-1-128 16,1-1 160-16,4-2-160 0,3-6 128 0,-13-9-128 16,4 4 144-16,6-3-144 0,1 0 160 0,5 0-160 15,3 0 128-15,4 1-128 0,-2 0 0 0,39 7 144 16,-13-8-144-16,-5-5 160 0,-2 2-160 0,-1-5 160 0,1 3 32 16,2-4 16-16,1 2 0 0,2-1 0 0,-5-3-208 15,4-3 0-15,-1-2 0 0,0 2 0 0,1 2 0 0,1-2 144 16,1 1-144-16,-1-2 192 0,3-3-192 0,-1-3 0 15,-3 1 144-15,-18 4-144 0,4-4 144 0,4 0-144 16,0-2 192-16,0-2-192 0,1 3 288 0,0-5-48 16,-1-1-16-16,0 2 0 0,0-3 64 0,-1 3 16 15,0-1 0-15,-2-2 0 0,-2-2 32 0,0 0 16 16,0 1 0-16,-1-1 0 0,-1-1-48 0,-2 1-16 16,0 0 0-16,-2-1 0 0,-1-1-64 0,-2-3-16 15,-2 1 0-15,1 0 0 0,-2-1-64 0,0 1-16 16,-4 0 0-16,1-4 0 0,-1 1 0 0,0-1 0 15,-2-6 0-15,1 2 0 0,-5-3 32 0,2-4 0 0,-3 0 0 0,2-3 0 16,-2-4 16-16,-1-3 0 0,-2-6 0 0,-2-1 0 16,-1 0 16-16,-2-1 0 15,-1-2 0-15,-2-1 0 0,-3 3-16 0,-3 1 0 16,-3-1 0-16,-3 3 0 0,-4 3-32 0,-1 0 0 0,-6 5 0 0,-2 1 0 16,-2 2-16-16,-3 0-128 15,-3 1 192-15,-3 3-64 0,-4 0-128 0,-1 4 0 16,-3 0 0-16,-4 2 128 0,-4 3-128 0,-6 1 0 0,-3 3 0 0,-2 3 0 15,0 3-368-15,-1 3 0 0,0 4 0 0,4 0 0 32,2 3-1248-32,8 2-256 0,4 4-48 0,5 3-11664 0,3-1-2336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2:22.56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7439 401 7359 0,'3'-6'656'0,"0"-1"-528"15,0 4-128-15,-1-1 0 0,1 1 1280 0,-2-1 208 16,-1 1 48-16,0 0 16 0,0 0-336 0,-1 1-80 16,-3-4-16-16,0 0 0 0,-1 3-80 0,0 0-16 15,-3-3 0-15,1 2 0 0,-4 1-160 0,0 2-32 16,0 0-16-16,-2 0 0 0,1 1-224 0,0-2-32 16,-4 2-16-16,0 3 0 0,-6-3-112 0,1 4-32 15,-4-2 0-15,-2 5 0 0,-1-2-112 0,-3 2-32 16,-2 2 0-16,-1 1 0 0,-2 4 128 0,16-3 32 15,-3 2 0-15,-3 3 0 0,2 2 32 0,-4 3 0 16,-1-1 0-16,1 1 0 0,-2 2-80 0,-29 20-16 16,7-6 0-16,4-3 0 0,2-3-160 0,3 2-16 15,1 0-16-15,-1 2 0 0,-1 7-160 0,-1 3 0 16,-4-1 144-16,2 3-144 0,0 2 0 0,3-4 144 0,2 2-144 16,0-3 0-16,2 0 128 0,4-1-128 0,3 6 0 0,5 0 0 15,2 2 128-15,7 0-128 0,4-2 144 0,0 0-144 16,3-5 0-16,7-1 0 0,4-4 0 0,3-1 0 15,2 1 0-15,3 2 176 0,1 1-176 0,4 0 160 16,-1 5-160-16,5-4 0 0,0 0 0 0,2-4 128 16,1-2-128-16,1-1 0 0,2 0 0 0,-1-2 0 15,0 0 0-15,-1 0 128 0,-2 0-128 0,1 1 0 16,0 3 0-16,0 2 0 0,0 2 128 0,-1-2-128 0,0 0 0 16,0-3 0-16,-1-1 0 0,2-1 0 0,-1-6 0 0,1 0 0 15,2 0 0-15,0-2 0 0,1 1 0 0,-2 0 160 16,-2 4-160-16,1-2 160 0,0 0-16 0,0 3 0 15,0 0 0-15,0 0 0 0,0-5-144 0,-1 2 0 16,0 3 0-16,0-2 128 0,-2-2-128 0,2 0 0 16,0 0 144-16,-2 1-144 0,-2 0 0 0,0-2 144 15,2 3-144-15,-5 0 0 0,1 2 0 0,-2 2 0 16,0 2 0-16,1 1 0 0,1-3 128 0,-1 2-128 16,-1-1 0-16,2 1 0 0,-2-2 128 0,0 1-128 15,0 1 0-15,0-2 0 0,1 1 0 0,-2 1 0 16,-2 0 0-16,1 3 0 0,-1 6 0 0,1 1 0 15,0-5 128-15,-3 1-128 0,0 2 0 0,0-2 0 16,1 0 0-16,-1-1 0 0,-1 3 144 0,-1-2-144 16,-3 5 0-16,0 0 144 0,0 2-16 0,-2 1 0 15,0 0 0-15,-1 0 0 0,0-2 80 0,-1 3 16 0,0 0 0 0,-1 0 0 16,-1 2-48-16,-2-1-16 0,0 3 0 0,-1-1 0 16,3-1-16-16,-2 0 0 0,1-1 0 0,-1 1 0 15,-2 0-16-15,0 2-128 0,-2-1 192 0,1 3-64 16,-2-1-128-16,2 1 192 0,-1-5-192 0,0 2 192 15,-4 4-192-15,1-1 160 0,-1-2-160 0,-2 2 160 16,-3 2-32-16,2-2-128 0,0-2 192 0,-1 1-64 16,-2 1 0-16,-3 3 0 0,0-3 0 0,-1 6 0 0,-1-1 16 0,-1 3 0 15,-2-5 0-15,1 4 0 0,2-4-16 0,0 3-128 16,1-2 192-16,-5 2-64 0,-3-3-128 0,1 2 0 16,1-2 0-16,-2 3 128 0,-2-5-128 0,-1 4 0 15,-1-6 0-15,0 3 128 0,-1 2-128 0,0-2 0 16,1-1 144-16,1 1-144 0,2-4 0 0,0-1 128 15,1-3-128-15,1-4 0 0,-2-3 0 0,0-5 144 16,1 1-144-16,2-4 0 0,3-2 144 0,0-4-144 16,1-3 0-16,2-4 144 0,3-5-144 0,3-2 0 15,2-2 0-15,3-1 128 0,2-5-128 0,1 1 0 0,3-1 0 16,0-2 0-16,0-1 0 0,2-1 0 0,7-5 0 0,0 0 0 16,0 0 0-16,0 8 0 0,0-8 0 15,7 12-176-15,-7-12 176 0,6 10-128 0,3 2 128 0,0-4-128 16,0 4 128-16,0 2-128 0,3-3 128 0,2 2-128 15,0 0 128-15,0 1 0 0,4-2 0 0,1 5-128 16,2 1 128-16,-1 2 0 0,0 4 0 0,2-1-128 16,0 0 128-16,-2 2 0 0,-1 0 0 0,1 4 0 15,1 0 0-15,-1 3 0 0,4 2 0 0,-2 3 0 16,-3 1 0-16,1 0 0 0,-1 3 0 0,2 1-128 16,-1-4 128-16,0 6 0 0,-2 0 0 0,2 5 0 15,1 3 0-15,-2 2 0 0,-1 0 0 0,1 1 0 16,0 1 0-16,-2-3 0 0,0 2 0 0,-2 2 0 15,-1 4 0-15,-1-1 0 0,-2 0 0 0,1 3 0 0,-1 0 0 16,1 1 0-16,-2-1 0 0,-4 3 128 16,2 1-128-16,-2 1 0 0,-1-2 0 0,0 5 0 0,0 0 0 15,-2 0 0-15,1-2 0 0,0 1 128 0,-3 0-128 0,0 3 0 16,2 6 0-16,-1-1 0 0,-2-5 0 0,-2 4 128 16,-1 1-128-16,1 0 0 0,-1 2 0 0,-1 0 128 15,0 0-128-15,-3 2 0 0,-1-5 0 0,-1 3 128 16,-1-1-128-16,0 2 0 0,1-2 0 0,-1 1 0 15,2-2 0-15,-3-3 128 0,-1 1-128 0,-3 4 0 16,4-1 0-16,-2-2 0 0,2-4 0 0,-2 2 128 16,1-1-128-16,1 1 0 0,1 0 0 0,0 0 0 15,1-4 0-15,0-4 128 0,0 0-128 0,-1 2 0 16,2 1 0-16,3 2 0 0,-1 1 0 0,-1-3 0 16,2-3 0-16,0 1 0 0,-1-1 0 0,2 2 0 15,1-2 0-15,1-1 0 0,2 3 0 0,2-4 0 0,4-7 0 0,-3 0 128 16,2 3-128-16,4-1 0 0,4 1 0 0,-2-1 0 15,6 1 0-15,5-1 0 0,2-4 0 0,4-3 0 16,1 0 0-16,4-2 0 0,3-4 0 0,3 2 0 16,2-2 0-16,-1-4 0 0,2 3 0 0,2-4 0 15,0 2 0-15,2-2 0 0,1-6 0 0,-1 0 0 16,1 1 0-16,2-4-192 0,2-3 32 0,0-5 0 31,-5-7-2736-31,-4-8-560 0</inkml:trace>
  <inkml:trace contextRef="#ctx0" brushRef="#br0" timeOffset="4590.91">932 14375 10127 0,'0'0'448'0,"0"0"96"0,-10-4-544 0,1 2 0 15,0-1 0-15,2-1 0 0,1 2 2880 0,6 2 448 16,-8-4 112-16,2-1 16 0,6 5-1424 0,-5-5-288 16,5 5-48-16,0 0-16 0,0 0-272 0,0 0-48 15,0 0-16-15,0 0 0 0,4-8-496 0,-4 8-96 16,14-7-32-16,1 3 0 0,3 1-240 0,5 1-48 16,3-2-16-16,6 3 0 0,3 1-224 0,3 0-32 15,0 1-16-15,5 3 0 0,1-2-144 0,5 1 128 16,2 2-128-16,2-1 128 0,-1 1-128 0,-4-1 0 15,-3 2 144-15,-4 0-144 0,-5-3 0 0,-2-1 0 16,-3 1 0-16,-4 0 0 16,-5-1-576-16,-5-1-128 0,-4-1-16 0,-1 0-16 15,-12 0-1952-15,0 0-384 0,0 0-64 0</inkml:trace>
  <inkml:trace contextRef="#ctx0" brushRef="#br0" timeOffset="4794.09">988 14510 29487 0,'-11'-18'1296'0,"1"4"288"0,-5-6-1264 0,0-6-320 0,0-8 0 0,-3-5 0 16,-3-7 208-16,1 0-16 0,-3-5 0 0,2-1 0 0,-1-1 400 0,2-1 80 16,2 1 16-16,3 1 0 15,-1 4-336-15,6 3-64 0,1 1-16 0,3 7 0 0,1 2-272 0,2 9 0 16,1 2-176-16,2 5 176 15,1 2-2176-15,3 7-320 0,-4 10-64 0</inkml:trace>
  <inkml:trace contextRef="#ctx0" brushRef="#br0" timeOffset="4965.56">1352 14539 35007 0,'0'0'3120'0,"-7"-9"-2496"0,-2-2-496 0,0-8-128 0,-2-8-192 0,-1-3-48 15,-2-6-16-15,0-3 0 0,-2-3 752 0,2-4 144 16,-3 0 16-16,1-3 16 0,-1-4-128 0,3 1-32 16,1 0 0-16,2 1 0 0,-2 4-512 0,4 0 0 15,3 4 0-15</inkml:trace>
  <inkml:trace contextRef="#ctx0" brushRef="#br0" timeOffset="5171.63">1293 13163 28559 0,'0'0'2544'0,"0"0"-2032"0,7 5-512 0,2 1 0 0,4 0 624 0,1 1 16 0,2 3 16 0,5-1 0 16,2 2 16-16,3-1 0 0,0 3 0 0,-1 1 0 15,1-4-224-15,0 4-64 0,-1 0 0 0,-3 0 0 0,1-4-384 0,-1 1 128 16,2-3-128-16,-5 1 0 15,-2-4-1792-15,-3 2-432 16,-2-3-80-16</inkml:trace>
  <inkml:trace contextRef="#ctx0" brushRef="#br0" timeOffset="5531.8">1318 12767 25791 0,'13'10'2304'0,"-3"-1"-1856"16,5-2-448-16,3 4 0 0,1-1 240 0,3 3-48 15,-1 4-16-15,1-1 0 0,1-1 528 0,-4 2 96 16,-3-3 32-16,1 1 0 0,-4-2 48 0,-1-2 16 16,-4-4 0-16,-2-1 0 0,-6-6-288 0,0 0-48 15,0 0-16-15,-5-4 0 0,-5-2 96 0,-4-6 0 0,-5 0 16 0,-1-2 0 16,-3-5-144-16,0-3-16 0,-2 0-16 0,2 1 0 15,1-3-336-15,0-3-144 16,5 3 128-16,-1-2-128 0,5 2 0 0,3 1 0 0,1-1 0 0,5 3 0 16,4-1 0-16,5 4 0 0,4-2 0 0,5 3 0 15,4 2 0-15,4 5 0 0,4 1-128 0,4 5 128 16,0 2-144-16,1 4 144 0,-2 3-192 0,3 5 192 16,-1-1-240-16,0 4 64 0,-4-2 16 0,-2 1 0 15,-3-2-1344-15,-3-4-272 0,-4 1-48 16,-2-1-8240-16,-4-6-1648 0</inkml:trace>
  <inkml:trace contextRef="#ctx0" brushRef="#br0" timeOffset="5992.7">1304 11726 13823 0,'-6'-4'1216'0,"-4"-1"-960"15,-1 2-256-15,1-4 0 0,0 3 2560 0,1 3 480 16,0 1 96-16,0 4 0 0,2 2-1392 0,2 1-272 16,1 4-64-16,3 1-16 0,1 3-336 0,3 1-64 15,3 2-16-15,2 4 0 0,5 3-352 0,4 1-80 16,3 3-16-16,5 0 0 0,5 3-272 0,0 0-48 16,2-2-16-16,0-3 0 0,2 1-192 0,-2-5 128 15,-4-2-128-15,-3-4 0 0,-1-5 0 0,-1-5 128 0,-4-3-128 0,-3-4 0 16,-5-4 0-16,-2-3 128 15,-3-5-128-15,-3-4 0 0,-10-3 224 0,0-3-48 0,-5-6-16 0,-4-2 0 16,-6-1 224-16,-2-4 32 0,-4 2 16 0,-6 0 0 16,-6 1-48-16,-4-2 0 0,-6 1 0 0,-6-1 0 15,-5-1-80-15,-6 0-32 0,-5-2 0 0,-14-1 0 16,-8 0-272-16,24 8 160 0,1 5-160 0,4-4 128 16,9 1-128-16,7 2 0 0,8 5 0 0,6 2 0 0,7 3 0 15,4 0 0-15,9 7 0 0,10 7 0 16,5 2-160-16,15 11 160 0,9 8-208 0,7-4 80 0,11 2 128 0,7 3-208 15,8 3 80-15,6 4 128 0,3-2 0 0,2 3 0 16,2-3 0-16,24 9 0 0,-5-6 0 0,-10-4 0 16,-6-4 0-16,-9-3 0 0,-3-5-256 0,-8-4 80 15,-9-2 16-15,-5 1 0 16,-3-4-2576-16,-5-1-512 0,9-2-96 0,-24-7-32 0</inkml:trace>
  <inkml:trace contextRef="#ctx0" brushRef="#br0" timeOffset="7042.95">863 9484 12895 0,'-13'5'1152'0,"13"-5"-928"15,-15 3-224-15,4-1 0 0,-2-4 2224 0,13 2 400 16,-13-4 64-16,1-2 32 0,0-7-1376 0,1 3-288 16,-1-3-48-16,2-1-16 0,-3-3 160 0,2 0 16 15,2-1 16-15,3-1 0 0,-1 0-224 0,5 1-64 16,0 3 0-16,5 5 0 0,5-3-320 0,2 3-80 16,1 3-16-16,7 6 0 0,6 1-224 0,5 6-32 15,3 6-16-15,4 6 0 0,-1 4 48 0,4 6 16 16,1 2 0-16,2 7 0 0,-4 3-16 0,2 0 0 0,0-2 0 15,-4 1 0-15,0-1-128 0,-6-2-128 0,1-3 192 0,-6-4-192 16,-2-7 240-16,-4-4-64 0,-1-6-16 16,-6-5 0-16,1-4 128 0,-3-5 32 0,-3-4 0 0,-1-11 0 15,-1-5 0-15,-2-8 0 0,-3-3 0 0,1-5 0 16,-4-2 64-16,1-4 0 0,1-2 16 0,-3-5 0 16,1-2-256-16,2-2-144 0,2-1 160 0,-1 0-160 15,0 2 0-15,0 4 0 0,-1 3 0 0,0 5 0 16,-2-1-1120-16,-1 5-320 15,-1 2-64-15,1 13-10336 0,-1 0-2080 0</inkml:trace>
  <inkml:trace contextRef="#ctx0" brushRef="#br0" timeOffset="7745.71">908 7131 22111 0,'-18'8'976'0,"8"-5"208"0,1-1-944 0,1 1-240 16,8-3 0-16,-8 3 0 0,3 4 480 0,5-7 48 16,-3 6 16-16,3-6 0 0,3 12 560 0,2-4 112 15,6 4 32-15,3 2 0 0,3-1-480 0,5 3-112 16,3 2-16-16,3 1 0 0,3 1-96 0,-1 1-32 15,0-1 0-15,1 2 0 0,2 0-144 0,-1 3-48 16,-1-4 0-16,-5 0 0 0,-1-5-80 0,-6-1-32 0,-2-4 0 0,-1-1 0 16,-4-4 144-16,-1 0 32 15,-11-6 0-15,0 0 0 0,0 0 80 0,0 0 32 0,-7-12 0 0,-7-4 0 16,-4-3 208-16,-2-3 64 16,-4-9 0-16,-1 2 0 0,-6 0-432 0,3-3-80 0,3 0 0 0,-1-1-16 15,0-1-112-15,1 2-128 0,3 0 176 16,2 0-176-16,5 4 160 0,4 0-160 0,2 5 128 0,4 3-128 15,2 4 0-15,5 2 0 0,3 0 0 0,6 5 0 16,6 0 0-16,3 5 0 0,4 1 0 0,3 5 0 16,1 0-224-16,3 6 80 0,0 2 16 0,5 3 0 15,2-2 128-15,0 2-192 0,0 1 192 0,-1-3-192 16,-2 2-320 0,-2 0-64-16,-5-6 0 0,-2 1-16 0,-5-5-1776 0,0-2-336 0,-6-2-80 15</inkml:trace>
  <inkml:trace contextRef="#ctx0" brushRef="#br0" timeOffset="8097.29">1177 6585 25103 0,'0'0'1104'0,"0"0"240"0,0 0-1072 0,8-8-272 15,-3-1 0-15,-1-1 0 0,-2-1 832 0,-1-6 96 16,-1-2 32-16,-2-4 0 0,-3 0 240 0,0-1 48 0,0-6 16 0,-3 4 0 16,-5 1-576-16,3 2-112 0,1 0-32 0,3 7 0 15,-3-2-192-15,-1 1-32 16,1 1-16-16,-1 2 0 0,-2 4-112 0,1-1-32 0,-1 6 0 0,1 3 0 16,0 3 0-16,3 4 0 0,2 1 0 0,2 10 0 15,4 4-160-15,4 5 0 16,2 1 0-16,4 3 0 0,4 0 0 0,3-1 0 15,-1-1-144-15,4 0 144 0,5-6-160 0,-3 0 160 0,-1-5-128 0,-1-3 128 16,2-8 0-16,-2-1 0 0,0-5 0 0,-1-3-128 16,3-3 128-16,-4-4-160 0,-2-2 160 0,-3-1-160 31,-4-4-240-31,-3-3-48 0,-2 0-16 0,-4-1-10064 0,-2-4-2016 0</inkml:trace>
  <inkml:trace contextRef="#ctx0" brushRef="#br0" timeOffset="8532.7">1058 5765 26719 0,'11'20'1184'0,"-5"-7"240"0,2-2-1136 0,3 5-288 16,3 0 0-16,0 2 0 0,2 0 0 0,0-2 0 16,2-2-176-16,-3 0 176 0,2-2 816 0,-1-2 272 15,1-2 48-15,-2-2 16 0,-1-5-192 0,-3-3-16 16,1-5-16-16,-6 0 0 0,2-7-208 0,-6-3-32 15,-2-3-16-15,-3-4 0 0,-5-6-144 0,-1 0-16 16,-4-1-16-16,-1 0 0 0,-1-1-144 0,-1 1-32 16,-1 2 0-16,1 0 0 0,-3 3-80 0,2 2-32 15,4 4 0-15,2 3 0 0,1 2-208 0,5 5 128 0,0 0-128 0,2 3 0 16,3 7 0-16,0 0 128 16,8 0-128-16,2 0 0 0,2 2 0 0,1 2 0 15,0-1 0-15,1 2 0 0,0-1 0 0,0-1-128 16,-1-1 128-16,-2 0 0 0,0-2 0 0,0-3 0 0,-3-1 0 0,-1 0 0 15,-2-3 0-15,-3-1 128 0,-2-4-128 16,-1-1 192-16,-3-2 208 0,-3-6 48 0,-5 1 0 0,0 0 0 16,-2-2 48-16,-2 3 16 0,0-1 0 0,-2-1 0 15,-2-2-16-15,-1 4 0 0,4 0 0 0,-4 1 0 16,3 2-288-16,1-1-48 0,-1 1-16 0,0 3 0 16,3-1-144-16,1 0 0 0,1 1 0 0,4 5 0 15,2-3-272-15,0 4-144 16,2 2-32-16,3-3 0 0,0 2-2624 0,2-2-512 0</inkml:trace>
  <inkml:trace contextRef="#ctx0" brushRef="#br0" timeOffset="9264.14">1450 4303 15887 0,'8'17'704'0,"-3"-3"144"0,1 0-672 0,1-2-176 16,-1 1 0-16,3 0 0 0,1-4 1152 0,-2-2 208 15,-8-7 48-15,0 0 0 0,0 0 112 0,0 0 16 16,0 0 16-16,0 0 0 0,-1-12-16 0,-3-4-16 15,-5-1 0-15,-4-5 0 0,-5-1-560 0,-2-7-128 16,-4-2 0-16,0-2-16 0,-3-5-176 0,0-1-48 16,-2-2 0-16,0-5 0 0,-4-2-160 0,0 2-48 15,-3-2 0-15,1-2 0 0,-2 0-96 0,-3 2-32 0,-4 0 0 16,-5 1 0-16,-3 0-128 0,0 4-128 16,1 4 192-16,23 18-192 0,-2 1 176 0,1 0-176 0,-1 2 160 0,5 3-160 15,2 3 128-15,4 4-128 16,1 1 0-16,-6 0 0 0,8 2 0 0,8 10 0 15,4 5 0-15,9 8 0 0,5 4 0 0,1-3 0 16,6 9 0-16,8 3 0 0,1 6-128 0,7 2 128 16,5 1-192-16,4 3 192 0,4 2 0 0,39 32-128 0,-15-14 128 0,-10-10 0 15,-7-6 0-15,-6-9 0 0,-7-4 0 0,-5-10 0 16,-2-5 0-16,-2-6 0 0,-3-9 0 0,0-2 0 16,-3-3-640-1,-1-5-64-15,-2-4 0 0,-5-3-16 16,-5-5-2400-16,-5-4-464 0</inkml:trace>
  <inkml:trace contextRef="#ctx0" brushRef="#br0" timeOffset="9471.42">1220 3458 30399 0,'5'8'2704'16,"0"2"-2160"-16,6 1-544 0,0-1 0 0,0 4 256 0,2 0-48 15,2 2-16-15,-3-6 0 0,1 1 592 0,-1-1 112 16,2 2 32-16,0-1 0 0,-1-3-528 0,-2-2-96 16,1-2-32-16,-2-1 0 0,0-3-448 0,-2-3-80 15,-2-3-32-15,-2-2 0 16,-1-5-2336-16,-6-1-480 0</inkml:trace>
  <inkml:trace contextRef="#ctx0" brushRef="#br0" timeOffset="9826.44">1161 2951 23039 0,'5'18'1024'0,"1"-9"192"0,0 4-960 0,3 3-256 0,3-2 0 0,0 2 0 16,2 3 544-16,2 3 64 0,0-2 16 0,2 1 0 16,0-2 400-16,1 0 64 0,-1-1 32 0,-2-2 0 15,1 1-16-15,-3-3 0 0,-3-4 0 0,-1 0 0 16,-2-5-432-16,-1-1-96 0,-7-4 0 0,0 0-16 15,-1-7-16-15,-3-3 0 0,-3-2 0 0,-3-6 0 16,-2-5-176-16,-1 0-48 0,-4 0 0 0,-1-5 0 0,0 0-192 0,3-4-128 16,-2-1 160-16,1 0-160 15,1 3 128-15,1-2-128 0,1-1 0 0,3 0 0 0,1 1 0 0,2 3 0 16,4 0 0-16,3 5 0 0,2 1 144 0,3 4-144 16,3 5 128-16,3 1-128 0,6 0 144 0,4 7-144 15,4-1 160-15,1 5-160 0,2 1 128 0,1 2-128 16,3 1 0-16,-1 4 0 0,-2-3 128 0,0 1-128 15,-2 1 0-15,-3 2 144 0,-4-4-144 0,-2 1 0 16,-1 0-160-16,-3 0 160 16,-4-3-1392-16,-3-1-176 0,-7 0-32 0,0 0-14272 0</inkml:trace>
  <inkml:trace contextRef="#ctx0" brushRef="#br0" timeOffset="10018.77">664 2814 36863 0,'-27'14'1632'0,"17"-9"336"0,1 1-1584 0,-1 2-384 0,2-5 0 0,2 4 0 15,1-1 1504-15,5-6 224 0,-6 5 32 0,6-5 16 16,0 0-1056-16,0 0-208 16,0 0-32-16,-5 3-16 0,5-3-336 0,0 0-128 0,0 0 0 0,0 0 144 31,0 0-1296-31,0 0-272 0,5 6-48 0</inkml:trace>
  <inkml:trace contextRef="#ctx0" brushRef="#br0" timeOffset="10641.33">2796 14751 29823 0,'0'0'1328'0,"0"0"272"0,0 0-1280 0,0 0-320 16,0 0 0-16,9 7 0 0,4-1 0 0,4 2 0 15,3-3 0-15,4 4-144 0,3-2 368 0,5 4 80 16,-1-5 16-16,4 3 0 0,-1 0-320 0,-1 0 128 16,-1-1-128-16,-5 0 0 0,-3 1 0 0,-3-4 0 15,0-1-192-15,-6 1-8912 16,-5-2-1776-16</inkml:trace>
  <inkml:trace contextRef="#ctx0" brushRef="#br0" timeOffset="10969.34">2799 14326 28559 0,'10'19'1264'0,"-1"-5"272"0,4-2-1232 0,2 4-304 0,3-1 0 0,0 1 0 15,2 1 0-15,-1 1 0 0,-1-4-128 0,0-2 128 16,-3 2 496-16,-1-1 192 0,-1-1 32 0,-1-6 16 16,0 0-48-16,-3 2-16 0,-9-8 0 0,0 0 0 15,0 0-288-15,0 0-64 0,0 0-16 0,0 0 0 16,-11-13 96-16,-3-1 32 0,-3-4 0 0,-2 1 0 16,0-2-224-16,-1-3-32 0,0 2-16 0,2-5 0 0,2 3-160 0,2 1 0 15,2 1 0-15,4 2 0 0,1 0 0 0,2 4 0 16,4 0 0-16,5 4 0 0,3-1 0 0,5 3 0 15,2-2 0-15,3 6 0 0,4 0 0 0,2 3 0 16,2 1-176-16,2 1 176 0,1 2-144 0,0-2 144 16,-2 4-160-16,0 3 160 15,-3-3-1152-15,-4 0-128 0,-4-1-16 0,-1 0-13392 16</inkml:trace>
  <inkml:trace contextRef="#ctx0" brushRef="#br0" timeOffset="11381.39">2963 13595 24879 0,'-11'-5'2208'0,"11"5"-1760"15,-9-4-448-15,9 4 0 0,-8-3 560 0,8 3 16 16,-9 3 16-16,2 2 0 0,-1-1 624 0,3 5 112 16,1 1 16-16,4 5 16 0,4 0-528 0,1 3-96 15,3 0-32-15,3 2 0 0,2 2-432 0,2 5-80 0,7-1-32 0,2 5 0 16,1-2-160-16,6 1 0 15,0 1 0-15,-1-6 0 0,-5 3 0 0,-1-7 0 0,-2-6 0 0,-2-6 0 16,-2-3 0-16,-4-6-176 0,-4-6 48 16,-4 0 0-16,1-7-32 0,-6-2 0 0,-5-3 0 0,-2-5 0 15,-3-4 160-15,-2-3 0 0,-6-5 0 0,-2 0 128 16,-4-2-128-16,-2 1 192 0,-3 1-64 0,-4-1 0 16,-5 1 208-16,-1-2 48 0,-1 1 16 0,-3 1 0 0,-3 0-112 15,-2 5-32-15,-4-1 0 0,-1 2 0 0,-4 0-112 0,1 5-16 16,2 1-128-16,7 1 192 0,6 4-192 0,10 6 0 15,6-1 0-15,4 6 0 0,7 1 0 0,8 4 0 16,5 2 0-16,12 3 0 0,7 5 0 0,5 0 0 16,5 3-128-16,4 2 128 0,4 0-224 0,5 3 64 15,2 2 16-15,3 1 0 0,0-1-48 0,3 0-16 16,0-2 0-16,21 4 0 16,-11-3-1552-16,-7-6-304 0,-7-4-64 0,-21-2-7184 15,-1-4-1440-15</inkml:trace>
  <inkml:trace contextRef="#ctx0" brushRef="#br0" timeOffset="11682.75">2932 13130 26255 0,'0'0'1152'0,"8"-9"256"0,4-3-1120 0,-4-3-288 16,0-4 0-16,-3-1 0 0,-5-6 816 0,-1 10 96 0,-3-3 32 0,-2-3 0 15,-2 0 144-15,-1-1 16 0,-2-1 16 0,-2 3 0 16,-1 0-384-16,0 5-80 0,-1 2-16 0,-2 2 0 16,1 1-240-16,-1 2-48 0,2 4-16 0,1 4 0 15,-4 2-64-15,4 4-16 0,4 4 0 0,2 2 0 16,1 1-128-16,4 3-128 0,6 3 192 0,4 10-192 16,0-3 0-16,4-1 0 0,3 1 0 0,4-5-192 0,1-2 192 0,3-3-144 15,1-4 144-15,-1-2-128 0,1-5 128 0,0-4-160 16,-1-5 160-16,-1-6-160 15,1-5-352-15,-7 0-64 16,-1-3 0-16,-5 5-16 0,-2-4-1712 0,-5-2-352 0</inkml:trace>
  <inkml:trace contextRef="#ctx0" brushRef="#br0" timeOffset="12036.24">2710 12380 26719 0,'10'14'1184'0,"-1"-8"240"0,5 3-1136 0,8 0-288 16,3 2 0-16,6 1 0 0,2 0 128 0,4 4-128 16,2 1 144-16,3 4-144 0,2-1 1136 0,-2 2 128 15,0 2 16-15,-2-1 16 0,-1 3-208 0,-1-1-32 16,0-1-16-16,-1 0 0 0,-5-4-432 0,-3-1-96 16,-6-5 0-16,-5-4-16 0,-4-1-64 0,-4-4-16 15,-10-5 0-15,0 0 0 0,0 0 192 0,-11-2 32 16,-10-7 16-16,0 0 0 0,-3-5-272 0,-4 0-64 0,-5-4-16 0,-3-2 0 15,-3-2-304-15,-7 1 128 0,-6-5-128 0,0 1 0 16,2-7 128-16,3-1-128 0,4-1 0 0,7 1 0 16,6 0 0-16,4-3 0 0,5-1 0 0,5 2 0 15,5 2 0-15,5 1 0 0,6 3 0 0,6 4 0 16,4 4 0-16,5 6 0 0,3 2 0 0,2 8 0 16,5 2-144-16,1 6 144 0,5 7-128 0,-2 5 128 15,2 4-144-15,-1 8 144 0,-2 3-160 0,-1 3 160 16,-1 3-1152-16,-4 2-144 15,-4-1-32-15,-4-1-10224 0,-7-3-2048 0</inkml:trace>
  <inkml:trace contextRef="#ctx0" brushRef="#br0" timeOffset="12575.74">2616 9858 26655 0,'0'0'1184'0,"-10"4"240"0,0 1-1136 0,1 2-288 0,9-7 0 0,-8 13 0 15,3 0 448-15,1 5 16 0,3 2 16 0,1 4 0 16,4-1 64-16,1 2 16 0,1 2 0 0,3-2 0 0,1 3-176 0,0-3-48 15,1 0 0-15,0-5 0 0,3-2-336 0,0-5 0 16,-1-7 0-16,-1-2 128 0,1-4-128 0,0-4 0 16,2-6 0-16,-1-1 0 0,-2-6 0 0,-1-1 0 15,-1-1 0-15,2 0 0 0,0-2 0 0,0 3 144 16,-2 0-16-16,0 4-128 0,2 1 192 0,-2 2-64 16,-3 4 0-16,-7 7-128 0,0 0 560 0,12 6 0 15,-2 5 0-15,-1 3 0 0,-2 4 80 0,2 3 0 16,-1 5 16-16,-2 6 0 0,-2 3-368 0,-1 2-80 15,-2-1-16-15,1-3 0 0,1-2-192 0,0-5-192 16,-2-3 48-16,-1-5 0 16,-3-5-1568-16,3-13-304 0,0 0-64 0,-6 2-12256 0</inkml:trace>
  <inkml:trace contextRef="#ctx0" brushRef="#br0" timeOffset="13603.39">2585 9196 23951 0,'-1'6'2128'0,"2"7"-1696"0,2-1-432 0,2 2 0 16,1 4 896-16,1 2 80 15,3 2 32-15,1 1 0 0,3 5-432 0,3-1-96 0,1 2-16 0,1-4 0 16,0 1 176-16,1-3 48 0,1-3 0 0,-4-1 0 16,2-4-112-16,-1-6-32 0,0-1 0 0,-1-6 0 15,-2-2-224-15,-1-2-64 0,-2-7 0 0,-3 0 0 16,-2-4 16-16,-2-3 0 0,-5-3 0 0,0-2 0 15,-4 2 160-15,-1-1 16 0,-3 0 16 0,-2 1 0 0,-1 1-176 16,-2 2-32-16,-1 1-16 0,0 4 0 0,-1 3-112 0,-1-1 0 16,1 3-128-16,0 3 192 0,-3 1-192 0,3-1 0 15,3 3 128-15,2-2-128 0,1 0 0 0,2 0-160 16,2-1 32-16,0 1 0 0,0-3-64 0,1-5 0 16,-1-3 0-16,1-1 0 0,0-6-48 0,0-3-16 15,-1-4 0-15,0-5 0 0,-1-2 96 0,-3-3 16 16,-3-2 0-16,-2-3 0 0,-1 0 144 0,-3 0 0 15,-1-4 0-15,-2 2 0 0,-1-5 0 0,-6-2 0 16,-2 1 0-16,-4 3 0 0,1-1 128 0,-2 5-128 16,-2-4 128-16,-2 5-128 0,-6 0 128 0,2 5-128 15,3 3 160-15,2 6-160 0,4 3 0 0,5 7 0 16,6 5 0-16,4 3 0 0,5 5 0 0,4 4 0 16,5 5 0-16,6 4 0 0,8 8-160 0,6 5 32 15,5 6 0-15,6 5 0 0,2 2-16 0,6 2 0 16,4 1 0-16,3 2 0 0,6 2 144 0,1 1 0 15,3 1 0-15,0-6 0 0,1-2 0 0,-5-2 0 16,-8-7 0-16,-4-6 0 0,-5-3 0 0,-3-6 0 16,-3-3 128-16,-2-3-128 0,-6-5 224 0,-2-5-32 0,-1-3 0 0,-7-2 0 15,-3-4 128-15,-4-4 32 0,-5-5 0 0,1-1 0 16,-3-3 16-16,-3 1 0 0,-1-4 0 0,0 5 0 16,1-2-240-16,-2 2-128 0,0 1 128 0,3-2-128 15,1 3 0-15,2 1 0 0,0 0 0 0,5 7 0 16,0 1 0-16,4 1 0 0,2 5 0 0,2 1 0 15,2 2 0-15,3 3-160 0,3 2 160 0,0 2-208 16,1 4 80-16,2 3 128 0,-1-1-208 0,2 2 80 0,-3-3 128 0,-1 4 0 16,-1-5 0-16,-2 1 0 0,-2 0 0 0,-2-3 0 15,-7-4 0-15,0 0 0 0,0 0 0 0,0 0 144 16,2-7-144-16,-4-4 160 0,-2 1 16 0,-2-4 0 16,-3-3 0-16,-2-2 0 0,0-1-48 0,-2-3-128 15,-2 0 192-15,2 1-64 0,2 0-128 0,-1-3 0 16,1 3 144-16,2 0-144 0,1 0 0 0,3 1 0 15,0 2 0-15,5 2 0 0,0 3 0 0,3 1 0 16,2 2 0-16,1 5 0 0,2-3 0 0,2 4 0 16,2 2 0-16,-2 2-128 0,2-3 128 0,0 0 0 15,-1 2 0-15,-1-1 0 0,-2-1 0 0,0 2 0 16,-2-5 0-16,-2 1 0 0,1-3 0 0,-2-4 0 16,-3-1 0-16,-2-1 0 0,-2-4 0 0,-1-2 144 15,-2 1-144-15,-2 0 160 0,1-4-160 0,-1 1 192 16,-2 1-192-16,-1 0 192 0,0-3-192 0,3 3 0 15,0-1 0-15,0-3 0 0,0 2 0 0,0 3 0 0,0-4 0 0,4 4 0 16,-1 0 0-16,2 1 0 0,3 2 0 0,-2 0 0 16,1 3 0-16,0 1 0 0,2 3 0 15,2-1 0-15,0 5 0 0,1-2 0 0,1 3 0 16,-1-2 0-16,2 3 0 0,-5 5 0 0,0 0 0 0,9-3 0 16,3 2 0-16,-1 0-144 0,-1 2 144 0,1 0 0 15,1 4 0-15,2 4 0 0,-1-1 0 0,0 3 0 16,1-1 0-16,0 3 0 0,-2 4 128 0,0 0-128 15,-1 3 384-15,-1 4 0 0,-1 4-16 0,-1-3 0 16,0 3-32-16,-2-3 0 0,-2 3 0 0,-2-3 0 0,0-1-160 0,-4-3-48 16,-1-2 0-16,-3-2 0 0,0-6-128 15,-2 0-224-15,1-6 48 0,-3 0 16 16,-2-5-1872-16,2-5-368 0,-1-2-80 0</inkml:trace>
  <inkml:trace contextRef="#ctx0" brushRef="#br0" timeOffset="14007.16">2280 5555 27647 0,'-7'4'2448'0,"-2"2"-1952"15,1-1-496-15,2 2 0 0,1 0 512 0,-2 4 0 16,6 1 0-16,4 4 0 16,2 0 160-16,2 3 32 0,6 2 16 0,5 4 0 0,6-1-128 0,5 0-16 15,3 4-16-15,4-2 0 0,3-1-368 0,1-2-192 16,-4-5 192-16,0 0-192 0,-3-4 0 0,-1-3 0 16,-7-1 0-16,2 2 0 15,0-6-1408-15,-2 2-400 0,-2-1-80 0</inkml:trace>
  <inkml:trace contextRef="#ctx0" brushRef="#br0" timeOffset="14352.75">2649 6038 28559 0,'-5'-20'2544'0,"2"6"-2032"0,1-9-512 0,-1-6 0 0,-1-7-176 0,2-3-128 0,-1-3-16 0,2-8-16 16,-1-2 608-16,-1-1 128 15,2-2 32-15,-3 2 0 0,0 2 176 0,0 5 32 16,1 2 16-16,0 4 0 0,-2 6-256 0,1 6-48 16,2 3-16-16,0 4 0 0,2 7-80 0,3 8 0 0,-3 6-16 0,7 4 0 15,5 7-240-15,1 4 0 0,-1 8 128 16,5 1-128-16,1 6 0 0,1 0 0 0,-2 1 0 0,4-1 0 16,-2-1 0-16,-3-4 0 0,2-4 0 0,-3-6 0 15,1-2 0-15,-1-8 0 0,0-4 0 0,-1-4 0 16,0-9 256-16,-4-4-64 0,1-6 0 0,-4-2 0 15,-3-5 512-15,-4-2 112 0,-3 1 16 0,-3-3 0 16,-3-2-128-16,-2 1 0 0,-3 1-16 0,-1 6 0 0,-3 1-176 0,0 4-16 16,-2 3-16-16,-2 2 0 0,-1 5-320 0,0 4-160 15,-1 3 160-15,0 2-160 16,5 9-1536-16,0 0-384 0,1 5-96 0</inkml:trace>
  <inkml:trace contextRef="#ctx0" brushRef="#br0" timeOffset="15115.33">2549 3002 16575 0,'-22'-4'736'0,"14"3"160"0,-1 1-720 0,-3 0-176 0,-3 1 0 16,-2 0 0-16,-2 2 2224 0,1 2 400 0,2 0 96 0,-1 1 16 16,-1 3-1152-16,2-1-240 0,-1 3-32 0,6 3-16 15,-2 0-352-15,4 4-80 0,0 4-16 0,4 0 0 16,3 5-272-16,4 4-48 0,5 2-16 0,4 5 0 15,4 4-240-15,6 2-48 0,4 3-16 0,6-2 0 16,4 2-208-16,3-4 0 0,2-1 0 0,3-1 0 16,3-5 0-16,-2-3 0 0,3-3 0 0,-2-2 0 0,-1-5 0 0,1-3 0 15,0-2-192-15,0-3 192 16,-2-2-1808-16,-4-7-256 0,-3-1-48 0,9 0-11952 16</inkml:trace>
  <inkml:trace contextRef="#ctx0" brushRef="#br0" timeOffset="15474.54">2845 3909 32255 0,'0'0'2864'0,"0"0"-2288"15,0 0-576-15,0 0 0 16,-1-6-240-16,-1-6-144 0,4 0-48 0,0-4 0 0,2-4 432 0,0-4 176 16,-2-4-16-16,2-6 0 0,1-6 144 0,0 0 16 15,0 0 16-15,0-2 0 0,-1-2-144 0,0 4-16 16,-1 2-16-16,-1 3 0 0,1 2-160 0,-2 2 0 15,0 4 0-15,-1 1 0 0,0 4 0 0,0 4 128 16,0 3-128-16,0 6 0 0,0 9 0 0,0 0 0 16,0 0 0-16,5 8 0 0,0 4 0 0,2 4 0 15,-1 2-176-15,2 3 176 0,2 2 0 0,1 4 256 16,1-2-48-16,0 2 0 0,2-3-48 0,-1-4-16 0,-3-2 0 16,4-3 0-16,-1-1 32 0,1-6 0 0,2 0 0 0,-2-7 0 15,-1-6 16-15,-1-3 0 0,-1-5 0 0,-1-3 0 16,0-4 128-16,-3-2 16 0,-1 0 16 0,-1-3 0 15,-2 1 32-15,-3 1 0 0,-3-3 0 0,-1 4 0 16,-1 3-64-16,-2 1 0 0,-3 4 0 0,-2 1 0 16,-1 3-128-16,-3 1-48 0,-2 3 0 0,-1 4 0 15,0 2-512-15,0 2-96 0,-2 1-32 0,4 4-10992 16,-1-1-2208-16</inkml:trace>
  <inkml:trace contextRef="#ctx0" brushRef="#br0" timeOffset="15783.92">3044 2770 22575 0,'27'23'992'0,"-13"-11"224"0,-1 3-976 0,2 4-240 15,0 4 0-15,2 0 0 0,-3-2 1120 0,1 2 176 0,-4 1 48 0,1-2 0 16,-1-3 32-16,-2-1 16 15,-2-3 0-15,-2-5 0 0,-2 0-384 0,-3-10-80 16,0 0-16-16,0 0 0 0,0 0-64 0,-7-2-16 16,-3-8 0-16,-3 0 0 0,0-6-304 0,-1 0-64 0,2-2-16 0,-4-2 0 15,-1-5-224-15,-3 1-48 16,1-1-16-16,0-3 0 0,0 3-160 0,1-5 0 16,2 0 0-16,-1 1 0 0,2-3 0 0,1 1 0 0,3 5 0 0,1-2 0 15,3 3-288-15,2 1-96 0,5 4 0 0,0 2-16 16,3 5-2240-1,0 2-448-15,3 0-96 0</inkml:trace>
  <inkml:trace contextRef="#ctx0" brushRef="#br0" timeOffset="16285.07">3001 2047 23039 0,'0'0'2048'0,"4"10"-1648"15,0-1-400-15,3 5 0 0,5 0 1088 0,3 0 128 16,2 3 16-16,0 2 16 0,1 2-320 0,0 0-64 16,-1-1-16-16,-2-1 0 0,0-4-224 0,-1 1-48 15,0-4-16-15,-3 0 0 0,-2-1-208 0,-1-5-32 16,1 0-16-16,-9-6 0 0,0 0 176 0,6-6 32 16,-1 0 16-16,-2-5 0 0,-6-2-32 0,-1-2-16 15,-2-3 0-15,2-2 0 0,-1-2-272 0,-1 0-48 16,0-1-16-16,-1-2 0 0,1 1-144 0,-2-3 0 15,1 2 144-15,0-2-144 0,3 2 0 0,2 4 0 16,1 1 0-16,1 3 0 0,1 1 0 0,1 3 0 16,3 4 0-16,3 2-128 0,1 4-16 0,2 4 0 15,5 3 0-15,0 4 0 0,1 0 144 0,-1 4-192 16,0 5 192-16,1-1-192 0,1 2 192 0,0 1 0 0,-4-1 0 0,-1-2 0 16,-2-2 0-16,-2-2 0 0,-3-1 0 0,-1-4 0 15,-5-7 160-15,0 0 16 0,0 0 0 0,0 0 0 16,-2-8 256-16,-5-7 48 0,0-3 16 0,-2-1 0 15,0-4-224-15,-1-4-32 0,-2 2-16 0,-3-3 0 16,2 3-96-16,1-3-128 0,-1 1 176 0,2-1-176 16,0 4 160-16,4-3-160 0,2 3 128 0,1-3-128 15,4 3 128-15,2 3-128 0,5 0 0 0,2 2 128 16,3 1-128-16,4 3 160 0,3 1-160 0,2 4 160 0,3 1-160 0,3 0 0 16,2 4 0-16,3 4 0 0,0 2 0 0,1 2 128 15,0 2-128-15,0 0 0 0,-5 0-192 0,0 2-112 16,-4 0-16-16,0-1-11760 15,-1 3-2336-15</inkml:trace>
  <inkml:trace contextRef="#ctx0" brushRef="#br0" timeOffset="17167.95">4369 13961 22111 0,'-17'7'976'0,"7"-1"208"0,-4 4-944 0,1-1-240 0,2 2 0 0,1-1 0 15,0 3 896-15,3 1 128 0,4 2 16 0,1 2 16 16,4 1-208-16,3 3-32 0,4 1-16 0,3 5 0 0,5-3-288 0,4 4-48 16,5 2-16-16,2-3 0 0,1 1-240 0,0-3-48 15,0-2-16-15,2-7 0 0,-3-8-144 0,-4-1 0 16,-5-5 0-16,-1-9 0 0,-5-2 0 0,-4-5 192 15,-4-4-192-15,-3-4 192 0,-2-6 368 0,-5-5 80 16,-5-3 0-16,-4-2 16 0,-5 0 96 0,-1 1 16 16,-2 1 0-16,0 2 0 0,1 1-80 0,2 6-16 15,1 0 0-15,4 5 0 0,4 4-192 0,3 3-32 16,2 2-16-16,3 0 0 0,2 3-272 0,0 9-160 16,7-9 192-16,5 2-192 0,2 2 0 0,4 3 0 15,1-1 0-15,1 3 0 0,3 1-160 0,-3 1-96 16,2-2 0-16,-1-2-16 15,2-1-2208-15,-4-1-432 0,-3-2-96 0</inkml:trace>
  <inkml:trace contextRef="#ctx0" brushRef="#br0" timeOffset="17719">4047 12240 27183 0,'0'0'1200'0,"9"11"256"0,0-3-1168 0,2 3-288 16,2-2 0-16,5 5 0 0,4 1 0 0,0 3 160 16,3 1-160-16,1 3 128 0,5 3 576 0,1-2 96 15,-3 4 32-15,1-2 0 0,2-2-32 0,-1 0 0 16,0 0 0-16,0-4 0 0,-4-4-464 0,-3-5-80 15,-4 1-32-15,-3-6 0 0,-3 0-96 0,-7-1-128 16,-7-4 176-16,0 0-176 0,0 0 288 0,-4-14-48 16,-7-4-16-16,-4-3 0 0,-3-4 112 0,-4 0 32 15,-3-7 0-15,-1 1 0 0,1 1-240 0,0-1-128 16,0 0 128-16,1-1-128 0,-2 1 0 0,2 0 128 0,1-4-128 0,1 5 0 16,8 2 0-16,-1 0 0 15,3 5 0-15,7 6 0 0,1 2 0 0,4 0 0 16,0 1 0-16,4 2 0 0,6 1 0 0,4 6 0 0,5 1 0 15,6 3 0-15,-1 2-128 0,4 4 128 0,4 2-128 0,1 4 128 16,2 0-128-16,2 1 128 0,2 2-128 0,15 7 128 31,-8 0-544-31,-6-3-32 0,-3-3 0 0,-17-6-9824 0,-2-3-1968 0</inkml:trace>
  <inkml:trace contextRef="#ctx0" brushRef="#br0" timeOffset="18035.71">4342 11733 15663 0,'0'0'1392'0,"0"0"-1120"15,7-4-272-15,-1-4 0 0,0 1 2240 0,1-6 384 16,-2 0 64-16,-2 0 32 0,-1-3-1072 0,-2-2-224 16,0-1-32-16,-2-4-16 0,-1-1 48 0,-2 0 16 15,-2-3 0-15,-2 3 0 0,0-3-672 0,-2 3-144 16,-2 1-32-16,-1 0 0 0,0 4-320 0,2 4-64 15,-2 2-16-15,-2 2 0 0,0 6-32 0,1 2-16 16,3 3 0-16,1 4 0 0,2 3-144 0,4 4 0 0,3 7 0 0,5 1 0 16,2 6 0-16,4 4-144 15,2 3 0-15,3 0 0 0,4-1 144 0,1-2-160 0,3-1 160 0,1-3-160 16,1-2 160-16,0-4 0 16,-1-4 0-16,0-3-128 0,0-6-192 0,1-3-48 15,-4-7 0-15,8-8 0 16,-4-5-544-16,-6-6-112 0,-5-4-32 0,-6 3-9200 0,-1-4-1840 15</inkml:trace>
  <inkml:trace contextRef="#ctx0" brushRef="#br0" timeOffset="18500.36">4216 10939 30399 0,'4'18'1344'0,"1"-9"288"0,3 3-1312 0,2-2-320 16,3 4 0-16,3 0 0 15,5 2-480-15,-1 0-160 0,4-1-48 0,0-1 0 16,2 1 1184-16,-1-2 224 0,0-3 48 0,0 1 16 0,-1-3-64 0,0 0-16 16,-1-5 0-16,-5-3 0 0,-3-5-304 0,-2-5-64 15,-5-3-16-15,0-1 0 0,-4-2-16 0,-4-6-16 16,-5-1 0-16,-4-1 0 0,-5-5-80 0,-3 2-16 16,0-1 0-16,-2 3 0 0,-2-3-192 0,-2 5 176 15,-2-2-176-15,2 2 160 0,1 1-160 0,2 3 192 16,2 3-192-16,3 3 192 0,1 4-192 0,5 0 0 15,4 3 0-15,5 6 128 0,0 0-128 0,0 0 0 16,12 7 0-16,3 4 0 0,4 1 0 0,2 0 0 16,4 0 0-16,0 2 0 0,0-3-192 0,2 0 192 15,-1-3-160-15,0 1 160 0,-2-6-144 0,-1 1 144 16,-4-4-128-16,-1-1 128 0,-5-3 0 0,-3-1 0 16,-2-8 0-16,-2-2-128 0,-5-3 256 0,-3-2 64 15,-6 0 16-15,1-5 0 0,-9-1 256 0,-3 2 48 16,-2-3 16-16,-4 4 0 0,-1 4 256 0,-1-3 48 15,-5-2 16-15,-1 3 0 0,1 2-208 0,2 1-32 16,2 1-16-16,3 3 0 0,3 3-304 0,2-2-64 16,4 2-16-16,5 3 0 0,2 2-208 0,3 1 176 0,2 1-176 0,4 4 160 15,0 0-160-15,0 0 0 0,0 0-192 0,0 0 192 32,0 0-1072-32,0 0-80 0,0 0-32 0,0 0 0 0,2-5-1888 15,1-3-368-15</inkml:trace>
  <inkml:trace contextRef="#ctx0" brushRef="#br0" timeOffset="19003.88">3672 9372 29487 0,'-12'3'2624'15,"-1"-2"-2112"-15,-4 3-512 0,5 0 0 0,0 2 0 0,12-6 0 16,-7 8-160-16,3 2 160 0,4-4 336 0,5 4 192 16,1 1 48-16,6 1 0 0,5 2-352 0,1-1-64 15,1 0-16-15,2-1 0 0,0-4-144 0,2-2 0 16,1-3 0-16,-2-2 0 16,-2 0-352-16,-1-3-48 0,-2-2-16 0,-4-4-13216 0</inkml:trace>
  <inkml:trace contextRef="#ctx0" brushRef="#br0" timeOffset="19162.95">3641 9070 22111 0,'0'0'976'0,"0"0"208"0,7 6-944 0,5 2-240 0,-1-3 0 0,0 1 0 16,5 4 1360-16,3-2 240 15,5 2 32-15,1-2 16 0,-1-1-1200 0,2-3-224 16,-1 0-48-16,1-1-16 0,-2-2-160 0,-1-1 0 15,-2-3 0-15,10-3-12688 0</inkml:trace>
  <inkml:trace contextRef="#ctx0" brushRef="#br0" timeOffset="19720.66">3563 8282 26607 0,'0'0'1168'0,"-4"7"256"0,4-7-1136 0,4 14-288 16,1 0 0-16,5 2 0 0,4 1 0 0,5 4-304 0,5 0 64 0,2 6 16 16,1 3 736-16,6 2 128 15,6 3 48-15,4-2 0 0,3-2 16 0,1 2 16 16,1 2 0-16,2-2 0 0,1 0-208 0,-3-3-64 15,-5-2 0-15,-3 2 0 0,-7-8-208 0,-3 1-48 16,-4-4-16-16,-5-2 0 0,-3-6 16 0,-7-4 16 0,-11-7 0 0,0 0 0 16,0 0 80-16,0 0 16 0,0-12 0 0,-7-7 0 15,-6-8-48-15,-3-3-16 0,-1-4 0 0,-2-6 0 16,0 1-240-16,2-1 144 0,3 1-144 0,-1 1 128 16,2 2-128-16,3 3 0 0,6 2 0 0,3 3 0 15,4 3 0-15,3 5 0 0,6 1-128 0,3 2 128 16,1 3 0-16,6 7 0 0,2 2-144 0,3 7 144 15,-2 5 0-15,2 2-160 0,-3 3 160 0,0 6-128 0,-1 5 128 0,-1 2 0 16,-2 1 0-16,-2 3 0 0,-4 0-320 0,-4-1 0 16,-2 3 16-16,-5-7 0 15,-3-3-2112-15,-3-1-416 0</inkml:trace>
  <inkml:trace contextRef="#ctx0" brushRef="#br0" timeOffset="20011.25">4295 8137 14735 0,'0'0'1312'16,"0"0"-1056"-16,9-10-256 0,-1 1 0 0,-3-4 1344 0,0-1 224 0,0 0 32 0,-5-2 16 16,-4-2-16-16,2 0-16 15,-2 0 0-15,-1 2 0 0,-3 0-496 0,0 1-80 0,1 0-32 0,0 2 0 16,-3 2-304-16,3 1-64 15,-5 6-16-15,6 1 0 0,6 3-96 0,-10 3-32 16,2 2 0-16,2 6 0 0,3-1-32 0,2 4-16 0,1 2 0 16,4 1 0-16,2 3-288 0,3 2-128 0,0 5 0 0,1-3 128 15,1-2-128-15,3-3 0 0,-1-1 0 0,1-4 0 16,-2-3 0-16,-1-7 0 0,0-4-128 0,-2-1 128 31,1-4-1264-31,-2-6-176 0,1-1-32 0,-3-6-8016 0,-1-4-1600 0</inkml:trace>
  <inkml:trace contextRef="#ctx0" brushRef="#br0" timeOffset="20241.09">3900 7006 26719 0,'0'0'1184'0,"-4"8"240"0,1 0-1136 0,3 3-288 16,3-2 0-16,2 5 0 0,3 3 688 0,3 2 80 15,2 3 0-15,5 2 16 0,3-1-80 0,3 5 0 16,3-2-16-16,1 3 0 0,1-3-112 0,-1 2 0 16,0-4-16-16,-2-1 0 0,-2 0-432 0,1-4-128 15,-3-1 0-15,1-6 0 0,-2 0 0 0,0-2-352 16,-2-5 48-16,-1 0 16 16,-2-1-2336-16,-2 0-480 0</inkml:trace>
  <inkml:trace contextRef="#ctx0" brushRef="#br0" timeOffset="20438.46">3700 6798 22111 0,'0'0'1968'0,"4"7"-1584"0,4 4-384 0,3-1 0 16,4 3 1024-16,6 2 128 0,4 1 32 0,6 1 0 15,3 4-688-15,4-1-144 0,5 0-32 0,2 2 0 16,2 1 144-16,0-2 32 0,-4 0 0 0,-1 0 0 15,0 1-96-15,0 0-16 0,-1-5 0 0,-1 0 0 16,-3-3-528-16,-1 0-112 0,-4 0-32 0,-1-4-8640 16,0-1-1728-16</inkml:trace>
  <inkml:trace contextRef="#ctx0" brushRef="#br0" timeOffset="20633.91">4162 7400 27647 0,'0'0'1216'0,"-7"-3"256"0,5-2-1168 0,-1-1-304 16,2-7 0-16,0-1 0 0,-2-3 192 0,2-3 0 15,0-2-16-15,-1-4 0 0,1-1 224 0,-1-5 48 16,2-1 16-16,-2 0 0 0,1 1-160 0,1 1-48 16,0-2 0-16,0 2 0 0,0 3-256 0,0 0-272 15,-1 4 48-15,-1-9-13296 0</inkml:trace>
  <inkml:trace contextRef="#ctx0" brushRef="#br0" timeOffset="20909.4">4313 6767 6447 0,'-4'-8'576'0,"0"-5"-576"0,0-3 0 0,1-2 0 15,-1-1 4464-15,-1-3 784 0,-2-2 144 0,-1 0 48 16,0 1-3600-16,0 0-720 0,-1 3-144 0,-1 2-16 15,0 3-16-15,0 3 0 0,0 1 0 0,-2 5 0 16,1 2-336-16,1 4-64 0,2 2-16 0,0 3 0 16,3 7-304-16,3 1-64 0,3 4-16 0,0 6 0 15,2 0-144-15,3 2 0 0,3 1 0 0,1-2 0 16,0 3 0-16,3-3 0 0,1-2 0 0,1-2 0 16,1-4-128-16,0-3 128 0,2-4 0 0,-2-1 0 0,0-7-160 0,-2-1 160 15,-3-4-208-15,-1-5 80 16,0-1-320-16,-2-4-64 0,-3-3-16 0,-1 0-9408 15,-3-4-1888-15</inkml:trace>
  <inkml:trace contextRef="#ctx0" brushRef="#br0" timeOffset="21192.32">4138 6135 22111 0,'13'11'1968'0,"3"6"-1584"15,-1 2-384-15,3 1 0 0,1 3 320 0,2-1-32 16,4 2 0-16,-2 1 0 0,-1-3 704 0,0 1 144 0,-3-2 16 0,0-2 16 16,-2-3 240-16,-2-4 32 15,-2 0 16-15,-4-6 0 0,-1 2-304 0,-8-8-48 0,0 0-16 0,0 0 0 16,-1-8-48-16,-4-3-16 16,-5-2 0-16,-2-5 0 0,0-3-384 0,-4-1-96 0,-1-1-16 0,-2 0 0 15,0-5-272-15,-1 2-64 0,1-5-16 0,2 1 0 16,0-2-176-16,4 1 0 0,3-2 0 0,3 4 0 15,0 4 0-15,3-1-176 0,2 2 16 0,1 4 0 16,2 1-1824-16,3 1-352 16,1 1-80-16</inkml:trace>
  <inkml:trace contextRef="#ctx0" brushRef="#br0" timeOffset="21769.25">3502 5236 24879 0,'0'0'1088'0,"0"0"256"0,8 12-1088 0,2 2-256 16,2-3 0-16,4 3 0 0,5 3 0 0,0-1-224 16,-1 1 32-16,0 0 16 0,1 2 176 0,-2 1 224 15,-1-3-48-15,-6-5-16 16,1-5-944-16,0 4-192 0,-2-5-48 0</inkml:trace>
  <inkml:trace contextRef="#ctx0" brushRef="#br0" timeOffset="21934.87">3621 4866 18431 0,'0'0'1632'0,"-5"8"-1312"0,3 3-320 0,3 0 0 15,5 1 2816-15,2 4 480 0,4 1 96 0,1 4 32 16,3 0-2864-16,3 3-560 0,2-1-144 0,1-2-16 15,-2-2 160-15,2-2 0 0,0-1 0 0,-2-2 128 16,3-7-1808 0,-3-2-368-16</inkml:trace>
  <inkml:trace contextRef="#ctx0" brushRef="#br0" timeOffset="22508.02">3637 3846 20271 0,'0'0'1792'0,"-4"7"-1424"16,4-7-368-16,-3 13 0 0,3-13 752 0,4 11 80 16,3 3 0-16,4 4 16 0,4 4 0 0,7 5 0 15,3 0 0-15,7 3 0 0,2 0 16 0,10-1 0 0,4 4 0 0,5 1 0 16,2-1-208-16,2 1-32 0,0-1-16 0,-1 0 0 15,-4-2-224-15,-1 0-64 0,-1 2 0 0,-6-6 0 16,-6-2-192-16,-6-4-128 0,-5-5 160 0,-4-3-160 16,-4-5 288-16,-4-3-32 0,-1-3-16 0,-14-2 0 15,4-6 96-15,-3-7 32 0,-6-6 0 0,-4-5 0 16,-2-5-96-16,-3-3-16 0,-2-6 0 0,0-2 0 0,-2 0-256 0,2-1 160 16,2-2-160-16,5 15 128 0,1-4-128 0,2-2 0 15,-2-1 0-15,7 4 0 0,1 1 0 0,4 3 0 16,2 4 0-16,3 2 0 0,6 5-176 0,2 2 176 15,2 5-128-15,4 5 128 0,2 4-192 0,3 4 64 16,-1 4 0-16,-1 7 0 0,0 4 128 0,-2 4 256 16,-1 7-64-16,6 15-16 0,-7 0 144 0,-4-1 48 15,-1 1 0-15,-4-3 0 0,-4-1-176 0,-4-2-16 16,-2-4-16-16,-3-3 0 0,0-2-160 0,-2-1 0 16,-5-5-192-16,-2-2 192 15,0-4-2192-15,-6-5-320 0,-2-11-64 0</inkml:trace>
  <inkml:trace contextRef="#ctx0" brushRef="#br0" timeOffset="22865.91">4515 3208 21935 0,'-8'14'960'0,"7"-7"224"0,1 7-944 0,1 1-240 0,2 2 0 0,3 2 0 15,1 1 624-15,0 4 80 0,3 6 0 0,2 0 16 16,2 3 224-16,1 3 32 0,3 2 16 0,2-2 0 16,2-5-256-16,-1-1-48 0,0-6-16 0,-2-4 0 15,0-5-192-15,-3-3-32 0,0-10-16 0,-1-3 0 16,0-4-176-16,-3-6-48 0,-6-2 0 0,0-1 0 16,-1-4 144-16,-2-5 32 0,-3-1 0 0,-4 0 0 0,-2-4-64 0,-2 4-16 15,1-3 0-15,0 4 0 0,-3 3-160 0,2 1-16 16,-2 1-128-16,3 3 192 0,-4-1-192 0,4 4 144 15,0 2-144-15,2 1 128 0,2 4-128 0,3 5 0 16,0 0 0-16,0 0-176 0,0 0 0 0,11-2 0 16,0 2 0-16,3 2 0 0,2 0-16 0,0-1 0 15,-2-1 0-15,3 0 0 16,-1-1-304-16,1-1-64 0,-1-1-16 0,0-3 0 16,-2-1-1760-16,-3 0-352 0</inkml:trace>
  <inkml:trace contextRef="#ctx0" brushRef="#br0" timeOffset="23204.16">4655 2353 24351 0,'0'0'1088'0,"0"0"208"0,0 0-1040 0,-5 5-256 0,4 4 0 16,-2 0 0-16,0 4 256 0,2 4 0 0,1 3 0 0,1 5 0 15,2 1 352-15,2 4 64 0,0-1 16 0,5 4 0 16,0-1-128-16,1 0-32 0,-1-7 0 0,1 1 0 16,3-5-336-16,-1-3-192 0,0-4 192 0,1-5-192 15,2 0 304-15,1-6-48 0,-1-5-16 0,2-3 0 16,0-2-48-16,2 0-16 0,2-3 0 0,-2 0 0 16,0-2-16-16,-1-1 0 0,-2 0 0 0,0 4 0 0,-1-1 0 0,-1 5 0 15,1 2 0-15,-4 2 0 0,-2 2 160 16,-1 3 16-16,0 6 16 0,-4 2 0 0,3 3 48 0,-3 3 16 15,-1 1 0-15,-2 2 0 0,-2 3-416 0,-1-2 128 16,-1 1-128-16,-1 1 0 16,0-4-384-16,-2-2-144 0,-2-5-48 0,-5 1-14640 15</inkml:trace>
  <inkml:trace contextRef="#ctx0" brushRef="#br0" timeOffset="23453.65">4760 1849 17503 0,'0'0'768'0,"0"0"176"0,11 4-752 0,3 5-192 16,3-1 0-16,5 6 0 0,3 3 1840 0,3 2 336 0,2 4 64 0,3 0 0 15,1 2-1088-15,0-1-208 0,2 3-48 0,-3-4-16 16,0 0-400-16,-1 1-80 0,-4-2-16 0,-2-3 0 15,-3-2-208-15,-1-1-48 0,-3-4-128 0,-3 1 192 32,-2-2-656-32,-2-3-144 0,-5 0-32 0,-7-8-12304 0</inkml:trace>
  <inkml:trace contextRef="#ctx0" brushRef="#br0" timeOffset="23692.8">4243 1564 21183 0,'-9'3'1888'0,"-1"0"-1504"16,0 4-384-16,1-3 0 0,0 1 3696 0,1 2 656 15,2 0 144-15,1 0 32 0,-1 2-3696 0,2-1-832 16,0 2 0-16,1-4 0 0,1 3 0 0,2-2 0 15,0 1 0-15,2-1 0 16,2 0-384-16,1 2-96 0,2-4-32 0,0-1 0 16,3-5-2688-16,-3-2-528 0</inkml:trace>
  <inkml:trace contextRef="#ctx0" brushRef="#br0" timeOffset="24040.42">4741 995 24879 0,'0'12'2208'0,"0"4"-1760"0,0 4-448 0,2 4 0 16,-1 7 560-16,3-9 16 0,-3 5 16 0,3-4 0 16,0 0 496-16,2-1 112 0,2-5 16 0,0 0 0 15,-2-2-256-15,2-2-64 0,4-6 0 0,2 2 0 16,-3-5-272-16,3 0-64 0,4-3-16 0,0-1 0 0,2-1-96 0,8-2-32 15,0 0 0-15,0 0 0 0,4-1 0 0,-11 2 0 16,0-1 0-16,0 2 0 0,2 2-128 0,-2 2-32 16,-5 2 0-16,1 0 0 0,-1 3 368 0,1 4 64 15,-5 5 16-15,-3 3 0 0,-2 5-32 0,-2 1 0 16,-5 6 0-16,-3 1 0 0,-3-1-304 0,0 2-64 16,-5 0-16-16,0-1 0 0,-2-1-160 0,0-2-128 15,0-5 144-15,-1-2-144 16,-2 1-1040-16,1-3-304 0,1 0-64 0,-1-4-11600 15,2-1-2320-15</inkml:trace>
  <inkml:trace contextRef="#ctx0" brushRef="#br0" timeOffset="28495.62">28532 574 10303 0,'0'0'448'0,"0"0"112"0,0 0-560 0,0 0 0 0,6-10 0 0,-1 5 0 16,-5 5 608-16,6-8 16 0,-6 8 0 0,7-8 0 15,-7 8 272-15,6-7 48 0,-6 7 16 0,7-9 0 16,-2 3-80-16,-5 6-16 0,2-7 0 0,1 2 0 16,-1 1 0-16,1-2 0 0,-1 1 0 0,-2 5 0 15,3-4-96-15,-3 4 0 0,0 0-16 0,0 0 0 16,0 0-192-16,0 0-48 0,0 0 0 0,0 0 0 16,0 0-112-16,0 0-16 0,0 0-16 0,2 14 0 15,-2-3-80-15,0 3-16 0,0 2 0 0,-1 3 0 16,1 4-48-16,-2 2-16 0,-1-2 0 0,1 2 0 15,-2 3 32-15,-1 4 0 0,0 1 0 0,-1-1 0 16,1 0-32-16,2 1 0 0,-4 4 0 0,0-4 0 16,-1-4 16-16,0-2 0 0,1 1 0 0,0-4 0 0,1-3 16 0,2 0 0 15,2-4 0-15,0-1 0 16,2-2 0-16,-1-2 0 0,1-5 0 0,0-7 0 0,1 7 48 0,-1-7 16 16,0 0 0-16,0 0 0 0,0 0 192 0,0 0 32 15,0 0 16-15,8-10 0 0,0-3 32 0,-1-2 0 16,1-3 0-16,-1-2 0 0,1-3-224 0,-2-1-32 15,-2-3-16-15,1-2 0 0,0-1-144 0,2-3-32 16,-2-2 0-16,1 1 0 0,1 0-128 0,-1 1 0 16,0 2 144-16,1-1-144 0,0-1 0 0,-2-1 0 15,0 1 0-15,3 0 128 0,-3 5-128 0,-1 11 0 16,1-2 0-16,-1 0 0 0,0 1 0 0,1 2 0 16,-1 1 0-16,1 2 0 0,-4 5 0 0,1-6 0 15,1 9 0-15,-3 5 0 0,0 0 0 0,-3 8 0 16,0 8 0-16,-5 6-128 0,0 3 128 0,1 2 0 0,-2 5-144 0,-1 2 144 15,-2 1 0-15,-6 29 0 0,2-3 0 0,1-6 0 16,-3-3 0-16,3-6 0 0,2-3 0 0,2-5 0 16,-1-2 0-16,3-3 0 0,3-8 0 0,2-2 0 15,-1-1 0-15,2-6 0 0,2-3 0 0,1-2 0 16,0-11 0-16,0 0 0 0,0 0 128 0,0 0-128 16,0 0 256-16,10-10-16 0,-2-2-16 0,1-6 0 15,1-1 80-15,-1-5 16 0,-2-2 0 0,1-2 0 16,1 3-112-16,-3-6-16 0,-1-2 0 0,-1 3 0 15,-1-2-64-15,-1 1-128 0,1 6 176 0,-1 1-176 16,0 5 128-16,-1 6-128 0,-1 2 0 0,0 11 0 16,0 0 0-16,0 0 128 0,0 0-128 0,-5 15 0 0,-3 4 0 15,-1 1-144-15,-1 4-16 0,-1 4 0 16,-1 4-208-16,2-3-32 0,0-1-16 0,2-1 0 16,1 4-1872-16,0-1-368 0,6-5-80 0</inkml:trace>
  <inkml:trace contextRef="#ctx0" brushRef="#br0" timeOffset="29360.28">28849 1799 13823 0,'0'0'608'0,"0"0"128"0,-5-6-592 0,5 6-144 16,-3-10 0-16,3 10 0 0,-6-8 576 0,6 8 96 15,-5-10 16-15,2 4 0 0,0-3 400 0,-1 2 64 16,-2 1 32-16,1-2 0 0,5 8 32 0,-7-5 0 16,1-1 0-16,6 6 0 0,-8-6-128 0,1 3-32 15,-2 0 0-15,0 3 0 0,-1-2-208 0,0 1-32 16,-2 1-16-16,0 2 0 0,-4 1-272 0,0 2-48 16,-2 1-16-16,0 2 0 0,-1 2-112 0,-1 1-32 15,2 5 0-15,-2 0 0 0,-3 2 32 0,0 5 0 16,0 4 0-16,1 0 0 0,1 7-64 0,-1 2-16 0,2 5 0 0,1-2 0 15,0-2-64-15,2 0-16 0,2 1 0 0,3 2 0 16,2 2-192-16,3-3 144 0,-1-1-144 0,3-2 128 16,1-3-128-16,3-1 128 0,2-2-128 0,3-1 128 15,2-1 32-15,3 0 0 0,1 0 0 0,3-4 0 16,-1-3 32-16,3-3 0 0,1-3 0 0,2 0 0 16,1-4 32-16,1 0 16 0,1-1 0 0,-1-5 0 15,6-4 48-15,-2-1 16 0,1-4 0 0,2-2 0 16,0-2 0-16,-2-6 0 0,2 0 0 0,-1-2 0 15,0-3 16-15,2-3 16 0,-4-2 0 0,0-4 0 16,-1 0-16-16,0-4 0 0,0 3 0 0,-2-4 0 16,-2-3 0-16,-1 3-16 0,-3-2 0 0,1-1 0 15,-5-3-16-15,1 2 0 0,-2 0 0 0,0 0 0 16,-1 0-96-16,-3-1 0 0,-2-2-16 0,-1 1 0 0,-2 4 16 0,-2 3 16 16,-3 0 0-16,-5 7 0 0,0-2 32 0,-4 7 0 15,-2 2 0-15,-3 3 0 0,-2 1-32 0,-4 5 0 16,-3-2 0-16,-2 5 0 0,-3 3-208 0,-1 3 176 15,-3 2-176-15,1 1 160 0,-2 3-160 0,4 3 0 16,0-1 0-16,0 3 0 0,-2 4-224 0,5 2 80 16,2 1 16-16,2-2 0 15,2 1-416-15,5-2-80 0,-1 1-16 0,6 0 0 16,4-4-1520-16,6 4-304 0,5-5-64 0,7 1-9872 16,6-1-1968-16</inkml:trace>
  <inkml:trace contextRef="#ctx0" brushRef="#br0" timeOffset="30693.82">28851 8284 21647 0,'0'0'960'0,"-12"-5"192"0,0 0-912 0,-1 1-240 0,0 0 0 0,0 3 0 16,1-1 576-16,0-2 64 0,0 0 0 0,0-1 16 15,1 1 448-15,-2-4 96 0,0 1 16 0,2-3 0 16,-1 2-160-16,1-2-32 0,-2 2 0 0,2 2 0 15,1-3-224-15,-1 4-48 0,1-1-16 0,-1 0 0 16,2 1-224-16,0 0-32 0,0 0-16 0,9 5 0 16,-7-4-128-16,-4 3-16 0,2 0-16 0,1 2 0 15,-1 2-128-15,0 0-32 0,0 4 0 0,-1-1 0 16,0 4-144-16,-2 2 0 0,-2 4 144 0,1 3-144 16,-1 2 0-16,0 5 128 0,0 5-128 0,2-2 0 0,0 2 0 15,2 0 128-15,1-1-128 0,3 1 0 0,0 4 0 16,3-1 0-16,3 0 0 0,3 1 0 0,0-6 0 0,4-1 0 15,-1 0 0-15,3-4 0 0,1-4 0 0,3-1 0 16,0-3 0-16,3-2 0 0,-1-5 160 0,3-1-32 16,1-4-128-16,2 0 192 0,-1-5 160 0,1-3 32 15,2-2 0-15,3-5 0 0,0-2 64 0,2 1 0 16,2-2 16-16,-1-2 0 0,-2-5-96 0,-1-2-32 16,-2 0 0-16,-1 2 0 0,-2-3-16 0,-2 0-16 15,-1 1 0-15,-3-1 0 0,-3-7 16 0,-1 3 0 16,-2 1 0-16,-4-2 0 0,-3 4 0 0,-2-2 0 15,-2 3 0-15,-1 1 0 0,-5 1-80 0,1 5-16 16,-3 1 0-16,-1 1 0 0,-5 0-80 0,2 3-16 0,-1 4 0 0,-2-1 0 16,-2 2-128-16,-1 3 0 0,-2 3 0 0,1 1 128 15,2 1-128-15,-2 2 0 0,2 0 0 0,0 2 0 16,1 2 0-16,2 0 0 0,2 1 0 16,1-1 0-16,2 0 0 0,2 4 0 0,4-4 0 0,0 3 0 15,-2-2-144-15,2 2 144 0,5-10 0 0,-4 10 0 16,2 1-272-16,2-11 48 0,0 11 16 0,0-11 0 31,0 0-432-31,0 0-96 0,10 6-16 0,3-4 0 16,2-5-1536-16,4-3-304 0,3-4-64 0,0-1-8800 0,0 1-1776 0</inkml:trace>
  <inkml:trace contextRef="#ctx0" brushRef="#br0" timeOffset="31516.45">28572 9696 14111 0,'0'0'624'0,"0"0"128"0,0-9-608 0,0 9-144 0,0 0 0 0,2-8 0 16,-2-5 976-16,0 4 176 0,0-2 16 0,0 3 16 16,0-2 80-16,0 2 16 0,0-2 0 0,0 1 0 15,0-2 208-15,0-1 48 0,0 3 16 0,0 0 0 16,0 2-320-16,0 7-64 0,0 0-16 0,0-10 0 16,0 2-304-16,0 8-64 0,0 0-16 0,0 0 0 15,0 0-272-15,0 0-64 0,0 0-16 0,0 0 0 16,-3 13-144-16,-1 4-16 0,0 5-16 0,2 6 0 15,-1 6 0-15,2 4 0 0,-1 3 0 0,-2 0 0 0,0-2 0 0,0 2 0 16,-1 0 0-16,1-2 0 0,0-1 48 0,2-2 16 16,-1-2 0-16,1-3 0 0,2-6 0 0,0 2 0 15,4-4 0-15,-2-4 0 0,2-4 16 0,0-5 16 16,0-1 0-16,-4-9 0 0,0 0 208 0,0 0 32 16,11-14 16-16,-1-4 0 0,0-3 16 0,1-6 0 15,-1 1 0-15,0-5 0 0,1-1-224 0,-3 0-32 16,0-1-16-16,-1-3 0 0,0-2-96 0,-1-4-32 15,0 0 0-15,1-2 0 0,-1 1-208 0,-1 5 128 16,-1 1-128-16,-2 6 0 0,1 11 0 0,-1 6 128 16,-2 5-128-16,0 9 0 0,0 0 0 0,0 0 128 15,0 0-128-15,-11 15 0 0,1 11 0 0,-2 8 0 0,-2 3 0 0,3 2 0 16,0 1 0-16,-1 0 0 0,-1-3 0 0,3 1 0 16,1-1 0-16,-1 1 0 0,-1 0 0 0,-1-3 0 15,1-3 0-15,2-6 0 0,1 2 0 0,2-7 0 16,2-2 0-16,2-5 0 0,2-14 0 0,0 0 0 15,0 0 0-15,0 0 0 0,0-11 176 0,2 0-176 16,5-6 352-16,-1-3-32 0,1-8-16 0,2 1 0 16,2-2-112-16,-1-1-32 0,-3 2 0 0,5-4 0 15,-1-2-160-15,1 1 0 0,-1 1 0 0,1 5 128 16,-4 2-128-16,1 6 0 0,-1 1 0 0,-2 6 0 16,1 1-448-1,-7 11 0-15,6-5-16 0,-6 5 0 16,0 0-1936-16,0 0-384 0,11 5-80 0,1 0-16400 0</inkml:trace>
  <inkml:trace contextRef="#ctx0" brushRef="#br0" timeOffset="50541.87">23019 6726 22111 0,'0'0'1968'0,"-5"-8"-1584"0,0 2-384 0,5 6 0 16,-4-6 0-16,4 6 0 0,0 0 0 0,0 0 0 15,0 0 0-15,0 0 0 0,0 0 128 0,0 0-128 16,0 0 320-16,0 0-32 0,0 0 0 0,1 8 0 16,0 5 112-16,1-1 32 0,-2 0 0 0,1 2 0 15,1 3-64-15,1 1-16 0,-2 1 0 0,3 0 0 16,-1 4 48-16,0 2 16 0,1-2 0 0,3 2 0 16,-2 2 48-16,4 0 16 0,2-2 0 0,0 1 0 15,2 2-160-15,2-2-16 0,2 2-16 0,1-2 0 16,0 0-144-16,1-4-16 0,1-2-128 0,0-2 192 15,6-1-16-15,-3-1-16 0,-3 1 0 0,0-3 0 16,6-3 32-16,-2 2 16 0,0 1 0 0,1-4 0 16,3 0 16-16,-1-4 0 0,2 0 0 0,1-1 0 0,-1 0 16 0,0 0 0 15,3 1 0-15,-3-6 0 0,-1-4 32 16,-1-2 16-16,1 0 0 0,0-3 0 0,1 1-16 0,3-1 0 16,1 0 0-16,2-2 0 0,1 2-64 0,2-4-16 15,0 2 0-15,0 1 0 0,-2-3-48 0,1 4-16 16,-2-4 0-16,1 2 0 0,-3 2-128 0,1-4 192 15,1 2-192-15,-2 1 192 0,0-3-192 0,4 4 192 16,1-2-192-16,5-1 192 0,0-1-192 0,2-1 160 16,-1 2-160-16,1 3 160 0,-2-1-160 0,0 3 0 15,-5-3 0-15,0 3 128 0,0-2-128 0,2 4 0 16,-1 1 0-16,2 1 0 0,1 2 0 0,-1 2 0 16,-1 2 0-16,-3-1 0 0,0 3 0 0,-3 3 0 15,-1-3 128-15,-2 4-128 0,-2 1 0 0,3 3 0 0,-3-3 0 0,-1 1 0 16,-3 2 0-16,2-1 0 15,1 3 0-15,-1 1 0 0,-2 1 0 0,-2 1 128 0,1 0-128 0,-1-1 0 16,-4 5 128-16,-1-2-128 0,-1 1 0 0,-4 1 128 16,0-1 16-16,-1-2 0 0,-3-1 0 0,-2-3 0 15,0 0 16-15,-1-2 0 0,-1 0 0 0,-1-1 0 16,1-2-32-16,0 1-128 0,-5-11 192 0,4 10-64 16,-4-10-128-16,0 0 192 0,0 0-192 0,0 0 192 15,0 0-192-15,6 9 192 0,-6-9-192 0,0 0 192 16,10-5-16-16,-2-3 0 0,2-1 0 0,0-4 0 15,0-2 80-15,2 0 0 0,-1-2 16 0,2 2 0 16,1-5-128-16,3 1-16 0,-1-2-128 0,4 1 192 16,2 0-192-16,1 1 0 0,-2-2 128 0,4 3-128 15,1 2 0-15,1 1 0 0,0 1 0 0,1 4 0 0,0-2 0 0,0 6 0 16,-2-2 0-16,0 6 0 0,-2 0 0 0,1 2 0 16,1 3 0-16,0 1 0 0,-4 2 0 0,2-1 0 15,0 1 0-15,3 1 0 0,1-3 0 0,0 1-128 16,-1 2 128-16,4 0 0 0,2-5 0 0,7 2 0 15,4-1 0-15,1-1 0 0,2-4 0 0,1-3 0 16,2-4 0-16,-1-4 0 0,2 0 0 0,1-1 0 16,3-1 0-16,2-4 0 0,2-4 208 0,-1 0 0 15,-2 0 0-15,-5-5 0 0,-4-3 176 0,-1-1 48 16,-1-1 0-16,-3 0 0 0,-2 2-64 0,-3 2-16 16,-4-2 0-16,-4 2 0 0,-4 5-176 0,-3 1-48 0,-4 0 0 15,-6 5 0-15,-4 2-128 0,-4 5 0 0,-4-2 0 0,-4 6 0 31,-5 2-896-31,-4 5-272 0,-3 5-48 0,-4 2-11904 0,-7 7-2384 0</inkml:trace>
  <inkml:trace contextRef="#ctx0" brushRef="#br0" timeOffset="52095.43">23211 14047 17503 0,'-10'-6'1552'0,"-1"0"-1232"0,1-2-320 0,0 4 0 15,10 4 1888-15,-9-4 320 0,-2-3 64 0,2 3 16 16,9 4-1328-16,0 0-256 0,0 0-48 0,0 0-16 16,-10-3 48-16,10 3 0 0,0 0 0 0,0 0 0 15,0 0-256-15,0 0-48 0,-8 13-16 0,4-2 0 16,-1 3-48-16,1 2-16 0,2-2 0 0,2 6 0 15,-3 2-32-15,2 3 0 0,2 3 0 0,2 1 0 16,-2-3-144-16,3 5-128 0,0 1 144 0,2 0-144 16,0 0 192-16,5 0-64 0,-1-1-128 0,2-4 192 15,1 2 0-15,5-5 0 0,2 2 0 0,1-3 0 16,1-2 0-16,4 0-16 0,2-5 0 0,4 1 0 16,2-2 16-16,2 1 16 0,-1 0 0 0,2-4 0 0,0 0-16 0,1-1 0 15,-1-3 0-15,-2 3 0 0,0-4-48 0,-1 0-16 16,0-2 0-16,-1-2 0 0,2 3-128 0,-1 1 160 15,2-3-160-15,-1-3 160 0,1-1-160 0,1-1 192 16,0-1-192-16,-3 0 192 0,-1-3-16 0,-1 0 0 16,-2-2 0-16,2-4 0 0,-1-3 16 0,0-3 0 15,2-1 0-15,3 1 0 0,3 1 0 0,3-1 0 16,3-5 0-16,1 0 0 0,1-1-32 0,-3 2 0 16,1 2 0-16,-2 1 0 0,-3 0-160 0,1 2 0 15,0 0 144-15,-3 2-144 0,-1 3 0 0,0 2 0 16,5 4 0-16,1 0 128 0,3 2-128 0,-2 2 0 15,-2 0 0-15,0 3 0 0,0-2 0 0,1 4 0 0,0 1 0 0,2 0 0 16,-3 0 0-16,0 4 0 0,2-1 0 0,1 3 0 16,1 2 0-16,-3-1 0 0,-1 2 0 0,-3 2 0 15,-2 2 0-15,-1 0 0 0,-5-1 0 0,4 1 0 16,0 1 0-16,-4 0 0 0,-5 2 0 0,4-1 0 16,-2-1 0-16,-3 0 0 0,-2-1 0 0,-1-1 128 15,-3-3-128-15,-3 0 0 0,-3-1 128 0,-2-4-128 16,-2 3 160-16,-1-5-32 0,-8-7-128 0,4 12 192 15,-4-12 160-15,-3 13 32 0,-2-3 0 0,1 1 0 16,-2-3 16-16,-1 1 16 0,0-3 0 0,-2 2 0 16,0-2-224-16,1-2-64 0,1 0 0 0,-1 1 0 15,8-5-128-15,-9 0 0 0,9 0 144 0,0 0-144 16,0 0 0-16,0 0 144 0,0 0-144 0,0 0 0 16,-2-8 0-16,2 8 0 0,2-6 0 0,5-3 0 0,3 1 0 0,1-2 0 15,2 2 0-15,2-2 0 0,4 3 0 0,3-2 0 16,2 1 0-16,1 2 0 0,5-3 0 0,0 5 0 15,1-1 0-15,2 0 0 0,-1 0 0 0,3 2 0 16,3 1 0-16,4-2-144 0,4 0 144 0,2 3 0 16,2 0 0-16,1-1 0 0,-2 0 0 0,1 1 0 15,-3-6 0-15,2-2 0 0,1 3 0 0,-2-4 0 16,-1 1 0-16,3-4 0 0,1 0 0 0,-2-2 0 16,3-1 0-16,-3-3 0 0,-2-2 128 0,-3 0 16 15,-3-1 0-15,0 0 0 0,-5-2 0 0,1 1 0 16,-1 2 0-16,-2-5 0 0,-1 5-16 0,-2 0 0 15,-4 2 0-15,-2 3 0 0,-3 2-128 0,-5 2 128 0,1 0-128 16,-4-1 128-16,-1 3-128 0,-2 0 0 0,-4 3 0 16,-7 7 128-16,5-7-128 0,-5 7-144 0,0 0 144 0,0 0-208 31,0 0-2048-31,0 0-416 0,0 0-80 0</inkml:trace>
  <inkml:trace contextRef="#ctx0" brushRef="#br0" timeOffset="54683.47">13407 16166 8287 0,'-7'-9'736'0,"7"9"-592"16,-5-6-144-16,5 6 0 0,-6-4 1968 0,-1-2 352 16,2 1 80-16,0 0 16 0,5 5-944 0,-6-9-176 15,1 2-32-15,0-3-16 0,-2 2-544 0,1-2-96 0,0 1-32 0,-1 1 0 16,0-3-144-16,-1 0-48 0,0 1 0 0,0-3 0 16,-3 2-64-16,0 0 0 0,-3-3-16 0,-1 0 0 15,-2-2 96-15,-1-1 32 0,-2 0 0 0,-3-1 0 16,-4-3-16-16,1 2 0 0,-2 2 0 0,0-1 0 15,-5-1 0-15,2-2 0 0,1 4 0 0,-1-1 0 16,-1-4-48-16,-2 2-16 0,-1-2 0 0,-2 3 0 16,-1 7-144-16,-6-2-16 0,-4-3-16 0,-4 0 0 15,-3 1-176-15,1-2 192 0,1-1-192 0,-1 3 192 16,-3 2-192-16,-2 3 128 0,-1 0-128 0,-4 1 128 16,-6 0-128-16,0-1 128 0,2 4-128 0,1-3 128 15,2 2-128-15,2 3 128 0,0-3-128 0,1 3 128 16,0 0 32-16,1-1 0 0,1 1 0 0,5 2 0 0,2 2-160 0,1 1 160 15,1 1-160-15,-1 0 160 16,0 2-160-16,0 1 0 0,-2 2 144 0,2-1-144 0,1 0 128 0,0 6-128 16,3-5 160-16,-1 7-160 0,-1-3 0 0,2 5 0 15,-1 3 0-15,1 2 0 0,-1 2 0 0,0-1 0 16,3 0 0-16,5-2 0 0,-1-3 0 0,3 5 0 16,4 1 0-16,-1 4 0 0,3-2 0 0,1 5-128 15,6-1 128-15,0 1 0 0,-2 2 0 0,0-2 0 16,0 4 0-16,2-1 0 0,0 0 0 0,3 1 0 15,2 1 0-15,0 1 0 0,4-4 0 0,0 1 0 16,1-5 0-16,5 1 0 0,1 5 0 0,4-5 0 16,2-2 0-16,3 5 0 0,0-2 0 0,2 3 0 15,1 0 0-15,3-3 0 0,1 0 0 0,1 3 0 16,3 0 0-16,2-2 0 0,-1 1 0 0,3-2 0 0,4-4 0 16,2 3 0-16,2-3 0 0,1-1 0 0,1 0 0 15,1-3 0-15,2 1 0 0,0 0 0 0,1 1 0 0,2-1 0 16,2 0 0-16,2 0 0 0,2-2 144 0,1 3-144 15,6-2 208-15,2-1-32 0,0-1-16 0,4-3 0 16,-1 1 96-16,3-3 32 0,2-2 0 0,1 2 0 16,-4 2-96-16,5-1 0 0,5 1-16 0,1-2 0 15,2-5-48-15,-3 1 0 0,-1-2 0 0,2-2 0 16,2 1-128-16,3-3 192 0,4 2-192 0,1 0 192 16,2-3-64-16,-1-4 0 0,-1-6 0 0,1 3 0 15,-1 3 0-15,3-1-128 0,2-4 192 0,1-2-64 16,0-3-128-16,-4-3 128 0,1 3-128 0,1-4 128 15,1-3-128-15,2-1 160 0,1 0-160 0,-2-2 160 0,-2-1-160 16,-4-4 192-16,-2-1-192 0,0-3 192 0,-1-2-32 0,0-1 0 16,-5-2 0-16,-7-2 0 0,-6-5 128 15,-5 1 32-15,-1-3 0 0,-5 2 0 0,-5 0 16 0,-2-2 16 16,-6 1 0-16,-4 4 0 0,-4 1 32 0,-5 2 16 16,-5 3 0-16,-5 0 0 0,-5 3-128 0,-2 4-16 15,-5-1-16-15,-4 5 0 0,-3 2-240 0,-4 3 0 16,-5 0 0-16,-4 4 0 15,-4 3-608-15,-2 1-224 0,-1 4-32 0,-2 5-16 16,-4 3-2032-16,1 2-416 0,2 3-64 0,5 2-32 0</inkml:trace>
  <inkml:trace contextRef="#ctx0" brushRef="#br0" timeOffset="55637.94">12486 16886 13823 0,'-19'-4'1216'0,"8"1"-960"16,1-2-256-16,-1 3 0 0,5 0 1168 0,6 2 192 0,0 0 48 0,0 0 0 15,0 0-416-15,0 0-80 0,0 0-16 0,0 0 0 16,17 0-64-16,2 2-32 0,2-1 0 0,6 0 0 15,5 0-320-15,2 2-64 0,4-2-16 0,3 2 0 16,1-1 48-16,2 1 0 0,5-2 0 0,-1 2 0 16,1-2-80-16,7 3-16 0,5-2 0 0,2 1 0 15,-1 1 0-15,-1 1 0 0,1 1 0 0,3-2 0 16,0 2 64-16,4 1 16 0,3-2 0 0,0 1 0 16,1 0 80-16,1-1 32 0,1-1 0 0,1 4 0 15,1-3 32-15,4-1 0 0,0 1 0 0,0 0 0 16,-2-1-144-16,1-2-32 0,0 3 0 0,3 2 0 15,1-2-144-15,-3-1-16 0,0-2-16 0,0 3 0 16,1-2-64-16,3 1-16 0,4-2 0 0,-1 1 0 16,-2-3 0-16,1 2 0 0,-1 3 0 0,3-1 0 0,4-1 48 0,-3-1 16 15,2-2 0-15,-2 3 0 0,4 3-16 0,0-3 0 16,3-3 0-16,-6 2 0 0,0 0-32 0,-1 1-16 16,0 4 0-16,3-5 0 0,1-2-144 0,-3 0 192 15,0 3-192-15,0-2 192 0,3 0-64 0,0 1-128 16,-1-2 192-16,-1 0-64 0,-2 2 16 0,1 1 0 15,-3-2 0-15,5 3 0 0,-3-2 0 0,0 1 0 16,-1 2 0-16,-1 1 0 0,1-2-144 0,0-1 0 16,0-1 0-16,-1 3 128 0,-2-1-128 0,1-1 192 15,-1 0-192-15,-1-1 192 0,2-1-192 0,-6 0 0 16,0-1 0-16,1 3 0 0,-2 3 160 0,-1-2 0 16,-2-3 0-16,1 0 0 0,-3-1-16 0,-3 3 0 0,-1 2 0 0,-1-1 0 15,1-2-144-15,-2 0 160 0,-3-2-160 16,0 0 160-16,-3 0-160 0,-4 0 128 0,-3 0-128 0,-1 1 128 15,0 3 48-15,-3-2 0 0,-4-2 0 0,-4-1 0 16,0-3 80-16,-5 3 32 0,-3 0 0 0,-2-2 0 16,-2-2-112-16,-3 1-32 0,-2 0 0 0,-3 3 0 15,-3 1-16-15,0-1-128 0,-5-2 192 0,-2 2-64 16,-1 1-128-16,0 0 0 0,-6 0 0 0,-7 0 128 16,0 0-128-16,0 0-192 0,0 0 32 0,0 0 16 31,0 0-1904-31,0 0-384 0,0 0-80 0</inkml:trace>
  <inkml:trace contextRef="#ctx0" brushRef="#br0" timeOffset="61734.98">10785 13883 3679 0,'0'0'320'16,"0"0"-320"-16,0 0 0 0,0 0 0 16,0 0 2048-16,0 0 320 0,0 0 80 0,0 0 16 15,0 0-1312-15,0 0-272 0,0 0-48 0,0 0-16 0,0 0-112 0,0 0-32 16,-8-2 0-16,8 2 0 16,0 0-32-16,0 0 0 0,0 0 0 0,0 0 0 15,0 0 0-15,0 0 0 0,0 0 0 0,0 0 0 0,0 0-192 0,0 0-64 16,0 0 0-16,0 0 0 0,0 0-64 0,0 0-32 15,7-7 0-15,3 4 0 0,2 4 48 0,3 1 16 16,0 0 0-16,3-2 0 0,2 0-16 0,3 2 0 16,-1-2 0-16,3 1 0 0,3-1 80 0,0 2 16 15,0-2 0-15,3 1 0 0,-1-1-80 0,1 0-16 16,-2 0 0-16,0 1 0 0,-1 2-16 0,0-1-16 16,0 0 0-16,-1 1 0 0,1 0 16 0,-3 0 16 15,3-1 0-15,-2 2 0 0,-3-2-32 0,-3 2-16 0,-1-2 0 16,-1 0 0-16,-3-1-80 0,0 2-16 0,-2-2 0 0,-2 2 0 15,-2-2-64-15,3 0 0 0,-12-1-128 0,10 0 192 16,-10 0-16-16,0 0-16 0,0 0 0 0,0 0 0 16,0 0-160-16,0 0 192 0,0 0-192 0,0 0 192 15,0 0-192-15,0 0 128 0,0 0-128 0,0 0 128 32,-10 4-1312-32,1 0-272 0,0-2-48 0</inkml:trace>
  <inkml:trace contextRef="#ctx0" brushRef="#br0" timeOffset="62520.49">16544 14063 11055 0,'0'0'976'0,"0"-6"-784"16,0 6-192-16,0 0 0 0,10-5 2080 0,3 2 368 15,1 1 80-15,2 5 16 0,3 3-1120 0,4-3-208 16,2-2-64-16,2 3 0 0,0 2-304 0,2-1-64 15,3-4-16-15,-3 1 0 0,3-4 64 0,0 2 0 16,-2 2 0-16,2-2 0 0,1-2 64 0,0 2 32 0,0 0 0 0,1 0 0 16,1 0-176-16,-2 0-48 0,2 0 0 0,-2-2 0 15,-1 2-336-15,-1 1-80 0,-2-1-16 0,0-1 0 16,0-3-144-16,-3 0-128 0,-3 3 144 0,-4 0-144 16,1-2 0-16,-2 2 0 0,-3 1 0 0,0 4 0 31,-3 2-640-31,-1 0-240 0,-11-6-32 0,4 17-14720 0</inkml:trace>
  <inkml:trace contextRef="#ctx0" brushRef="#br0" timeOffset="68540.34">8547 17677 8287 0,'0'0'368'0,"4"-7"80"0,-4 7-448 0,2-10 0 0,3 2 0 0,-5 8 0 15,3-10 1632-15,-3 10 240 0,4-9 48 0,-3-2 16 16,0 3-800-16,-1-2-176 0,0 2-16 0,0-2-16 15,-1 4-160-15,1 6-16 0,-1-11-16 0,0 5 0 16,1 6-224-16,0 0-64 0,-6-10 0 0,1 4 0 16,5 6-128-16,-9-4-16 0,1-3-16 0,-1 4 0 15,0-1 16-15,0 2 0 0,0 2 0 0,-1 0 0 16,-3 0 0-16,0 2 0 0,2 0 0 0,-3 2 0 0,-1 2-32 0,-2 0 0 16,1 1 0-16,-2 2 0 0,-2 0 0 15,0 2 0-15,1 3 0 0,-1 0 0 0,-3-1-96 0,0 1-32 16,0 0 0-16,1 4 0 0,-1 0-16 0,-3 1-128 15,1 1 192-15,1 3-64 0,0 2 48 0,-1 1 0 16,0 4 0-16,0 1 0 0,-1-1-16 0,2 6 0 16,0 1 0-16,0 0 0 0,0-2-160 0,-1 5 0 15,2-1 144-15,2 0-144 0,-2-2 0 0,-2 1 0 16,0 0 0-16,3 4 128 0,-3-2-128 0,4 2 0 16,-3 1 0-16,1-2 128 0,1 1-128 0,2 2 192 15,-1-2-64-15,2 3 0 0,2-5 0 0,-2 2 16 16,-2 4 0-16,3-2 0 0,3 3-144 0,0 3 128 0,0-4-128 0,3 1 128 15,2 2-128-15,2-4 192 0,1 1-192 0,0-3 192 16,2 1-64-16,2-2-128 0,-3-2 192 0,4 0-64 16,-2 4-128-16,3-1 128 0,1 5-128 0,1 0 128 15,3-3-128-15,1-1 0 0,-1-4 144 0,0-1-144 16,-1-2 0-16,1 1 128 0,0-4-128 0,1 1 0 16,-1-2 192-16,-2 1-48 0,2 2 0 0,1 2 0 15,0-3 112-15,1 0 32 0,0 0 0 0,0-3 0 16,1-4-288-16,-1 1 0 0,4-2 128 0,-2 0-128 15,2-3 160-15,0 4-32 0,0-3 0 0,2 6 0 16,-1-6-128-16,1 3 128 0,-1-4-128 0,0 4 128 16,1-1-128-16,1 1 0 0,-2-5 144 0,3-2-144 15,0 2 0-15,1-2 0 0,1-2 0 0,-1-2 128 0,3 3-128 0,-2-4 128 16,3-3-128-16,4-3 128 16,-3 1-128-16,3 0 192 0,0-1-64 0,1-4 0 0,-1 0-128 0,1 0 192 15,-1 0-64-15,-1 0 0 16,-3-1-128-16,3-1 128 0,0 1-128 0,3 2 128 0,-1-5-128 0,1 3 0 15,-3-1 128-15,2 1-128 0,-1-1 128 0,0 1-128 16,-2 0 128-16,2 1-128 0,0-3 160 0,1-3-32 16,0 0-128-16,2-3 192 0,-2 0 48 0,1-4 0 15,2 1 0-15,-2-4 0 0,-4 1 80 0,2-4 32 16,-2 0 0-16,2-2 0 0,4-3-32 0,-3-2 0 16,-2 2 0-16,-1-2 0 0,1-3-32 0,-1 3-16 15,2-3 0-15,3-3 0 0,-5 2-96 0,3-4-32 16,2 3 0-16,-4-4 0 0,0 4 0 0,3-4 0 0,-1 4 0 0,-3-4 0 15,2 3 64-15,-2-4 16 0,0-1 0 16,-3-2 0-16,0-5 32 0,1-1 0 0,0-1 0 0,1-2 0 16,2-5-32-16,-2 1 0 0,-3 2 0 0,-1-1 0 15,2 2-16-15,0 1 0 0,-2-3 0 0,0 1 0 16,0-3 0-16,-1-1 0 0,-1-2 0 0,-1 1 0 16,-2-2-48-16,0 1-16 0,-1 6 0 0,0 1 0 15,-1 2 0-15,0 0 0 0,0-4 0 0,0 3 0 16,-1-3-16-16,1 2-128 0,-1-7 192 0,-2 7-64 15,-1-1-128-15,3 3 160 0,-3 0-160 0,-1-1 160 16,0 2-160-16,-2 0 0 0,0-4 0 0,-2 1 128 16,-2-2-128-16,1 1 0 0,0 0 0 0,-2 1 128 15,-1 4-128-15,2-1 0 0,-1 2 0 0,-2 5 0 16,1 3 0-16,2 4 0 0,-3 0 0 0,-3 0 0 0,-1-1 0 0,0 3 0 16,-1-1 0-16,1 1 0 15,-3 2 0-15,1-3 0 0,-1-2 0 0,-2 3 0 0,0-2 0 0,-1 4 0 16,-2-5 0-16,-1 3 0 0,0 0 0 0,2-1 0 15,-1 3 0-15,0 1 0 0,-3 2 0 0,1 1 0 16,-2 2 0-16,-2-1 0 0,-1 3 0 0,0 3 0 16,-2-2 0-16,2 3 0 0,-3 2 0 0,2 1 0 15,0-1 0-15,-2 2 0 0,1-3 0 0,2 4 0 16,0-4 0-16,0 4 0 0,-1 0 0 0,0 0 0 16,2 0 0-16,3 2 0 0,2-1 0 0,2 3 0 15,2-2 0-15,0 2 0 0,-1 2 0 0,-3-1-224 16,3-1 32-16,1 4 0 15,2-1-1232-15,3 2-240 0,9-4-64 0,0 0-11520 0,0 0-2320 0</inkml:trace>
  <inkml:trace contextRef="#ctx0" brushRef="#br0" timeOffset="70274.91">18668 18009 9215 0,'0'0'816'0,"0"0"-656"16,0 0-160-16,0 0 0 0,6-7 1376 0,0 0 240 0,-6 7 48 0,9-7 16 16,-1-1-336-16,-2 2-64 0,1 1 0 0,0-3-16 15,-7 8-64-15,10-5-16 0,-4-2 0 0,0 0 0 16,-1 2-224-16,-5 5-32 0,5-12-16 0,-1 3 0 16,-2-2-256-16,0 3-48 0,-2 8-16 0,-3-11 0 15,-1 1 0-15,-2 1 0 0,0 4 0 0,-3-5 0 16,0 2-80-16,-1-2-32 0,-6 5 0 0,1-3 0 15,0 2-160-15,-3 2-16 0,-1 0-16 0,0 2 0 16,1 2-128-16,-2 2-32 0,-4 1 0 0,-2 0 0 16,0 0-128-16,0 6 0 0,-3-2 0 0,-3 5 128 15,-1-2-128-15,1 3 0 0,1 3 0 0,-1 0 0 16,3 0 0-16,-3 2 0 0,-1 1 0 0,1 0 0 16,0 1 176-16,3 3-48 0,1 3-128 0,1-1 192 15,-1 6-64-15,0-2 0 0,2 3-128 0,0 2 192 0,1 2-192 0,1 0 128 16,-1 1-128-16,4 4 0 0,-1 3 160 0,3 0-160 15,0 1 160-15,3 4-160 0,0-4 208 0,2 2-48 16,2-5-16-16,0 4 0 0,2-3-16 0,1 6-128 16,0 0 192-16,0 1-64 0,0-1-128 0,2 2 192 15,0 1-192-15,1 0 192 0,1-6-192 0,0 0 128 16,-1-3-128-16,-1 3 128 0,1-3-128 0,1 3 192 16,2-4-192-16,-2 4 192 0,1-3-48 0,2 3 0 15,1-3 0-15,1-1 0 0,1-4-16 0,1-1 0 16,1-2 0-16,1 4 0 0,1 1-128 0,0 6 160 15,0 0-160-15,0 1 160 0,1 1-160 0,1-2 0 0,-3-2 0 16,3-3 0-16,2-4 0 0,-1 0 0 16,-1-4 0-16,1 0 0 0,-2 1 128 0,2-2-128 0,2 1 0 0,0 0 128 15,0 1-128-15,2 2 0 0,-1-3 0 0,2 0 0 16,1-6 0-16,0 2 0 0,1-2 128 0,3 2-128 16,-3-4 0-1,3 1 0-15,0-6 144 0,2 2-144 0,-3-2 0 0,1-1 0 0,2-1 0 0,2 0 128 16,0-1-128-16,0 0 0 0,-2-1 0 0,3 1 0 15,1-2 0-15,1 2 0 0,0-3 0 0,0-3 128 16,1-1-128-16,-1 2 0 0,-1-3 0 0,1 1 0 16,-1-5 0-16,1 1 144 0,2 1-144 0,-1-4 0 15,1-1 144-15,0-1-144 0,-4-1 0 0,2-1 144 16,-1-3-144-16,0-2 192 0,-2-1-192 0,0 0 192 16,-1-5-64-16,2 1 0 0,1-2 0 0,2-2 0 15,-1-2 0-15,2 1-128 0,-4-1 192 0,1-1-64 0,-1 1-128 16,1 0 160-16,-1 1-160 0,0-1 160 0,-2 0-160 15,5 0 128-15,-1-4-128 0,-1 1 128 0,-1 0-128 0,0-3 192 16,0-3-192-16,1 2 192 0,-1-2-64 0,-1-2-128 16,0-3 192-16,-1-1-64 0,-1-1 48 0,0 0 0 15,2 0 0-15,0 0 0 0,-2 0 0 0,-2 1 0 16,1 3 0-16,-1-1 0 0,-2-6-48 0,-2 3-128 16,1-1 192-16,-3-3-64 0,1-1 0 0,-2-2 0 15,2-2 0-15,-1 2 0 0,-1 0 48 0,-2-1 0 16,1 0 0-16,0 0 0 0,-1 1 0 0,-3-3 0 15,0-1 0-15,0-2 0 0,-1-1-48 0,-2-3-128 16,3-2 192-16,0 4-64 0,-4 3-128 0,2 2 128 0,-1 4-128 0,-1 1 128 16,-2 0-128-16,0 1 0 0,0-3 144 15,-1-2-144-15,0 2 128 0,0-1-128 0,-2-2 128 16,0 2-128-16,1 2 128 0,-2-4-128 0,0 1 128 0,-1 2-128 16,0 2 0-16,-3 0 128 0,2-5-128 0,0 2 0 15,-2 3 0-15,1-2 128 0,-1 0-128 0,-1 3 0 16,1 4 0-16,1 2 144 0,-2 0-144 0,0 1 0 15,0 5 128-15,0 0-128 0,-1 3 0 0,0 3 0 16,0 0 0-16,-2 2 160 0,0 2-160 0,-1 1 128 16,0-4-128-16,-1 4 128 0,-1 0-128 0,1 4 128 15,0 1-128-15,0-2 0 0,0 3 0 0,1 1 128 16,2 1-128-16,1 3 0 0,-1 1 0 0,4-1 0 16,7 3 0-16,-9-4 0 0,9 4 0 0,0 0 0 15,0 0-288-15,0 0-32 0,0 0-16 0,0 0 0 16,-3 11-2672-16,3-11-544 0</inkml:trace>
  <inkml:trace contextRef="#ctx0" brushRef="#br0" timeOffset="72823.42">10412 17862 3679 0,'0'0'320'0,"0"0"-320"15,10-2 0-15,-10 2 0 0,0 0 1792 0,0 0 304 16,9 0 48-16,-9 0 16 0,0 0-688 0,0 0-128 16,0 0-16-16,0 0-16 0,0 0 48 0,0 0 16 15,0 0 0-15,0 0 0 0,0 0-16 0,0 0 0 16,0 0 0-16,0 0 0 0,0 0-256 0,-8 2-48 15,-2-2-16-15,10 0 0 0,-9 0-272 0,-1 0-64 16,0-2-16-16,-2 0 0 0,1 1-176 0,-2 1-48 16,-1-2 0-16,-1 1 0 0,-3-1-16 0,0-1-16 15,-2 2 0-15,-2-2 0 0,0-3 0 0,0 2 0 16,2 0 0-16,-5 0 0 0,-1-2-48 0,-1 1-16 16,0 1 0-16,1-3 0 0,-2 3-160 0,-2-1-16 0,0 0-16 0,1-4 0 15,-2 1-176-15,2-2 160 0,-1 1-160 0,-1-2 160 16,2 0-160-16,-2 1 0 0,1-3 0 0,1 5 128 15,2-3-128-15,-1 4 0 0,-1-3 144 0,1 5-144 16,0-3 0-16,1 3 0 0,2 1 0 0,2 0 0 16,1-1 0-16,-1 1 0 0,5 0 0 0,1 3 0 15,3 0 0-15,0-2 0 0,1 1 0 0,0-1 0 16,4 2 0-16,0 1-128 0,2-2 128 0,7 2 0 16,-8 0 0-16,8 0 0 0,0 0 0 0,0 0-128 15,-9 3 128-15,9-3 0 0,0 0-144 0,-5 9 144 16,5-9 0-16,-5 12 0 0,1-5-144 0,2 3 144 15,-2-2 0-15,1 5-128 0,2-1 128 0,-1 5 0 16,0 2-128-16,-2 3 128 0,3-1 0 0,-1 5 0 16,-2 4-128-16,1 3 128 0,1 0 0 0,1 4 0 0,1 3 0 0,1-1-128 15,0 2 128-15,3 2 0 0,0-1 0 0,-1 4 0 16,-1-1 0-16,0 5 0 0,2 3 0 0,0 1 0 16,-2 2 0-16,2 1 0 0,0 3 0 0,-3-5 0 15,-1 0 0-15,2 0 0 0,-1 1 0 0,0 2 0 16,-1 3 0-16,3-1 0 0,-1 2 0 0,1-2 0 15,-2-7 0-15,0-2 144 0,1 0-144 0,-2-4 192 16,2 1-192-16,-2 3 192 0,0 1-192 0,-2 2 160 16,2 2-160-16,0-4 160 0,-2-5-160 0,2 1 128 15,-1-1-128-15,1-1 128 0,-1 0-128 0,0-1 0 16,-1 4 0-16,1-1 128 0,4-2-128 0,-3 1 0 16,0-7 0-16,0-1 0 0,-2-3 144 0,1-1-144 15,0-2 160-15,-1 0-160 0,0 1 128 0,-1 2-128 0,2-2 0 0,-3 3 144 16,2-1-144-16,-1-1 128 0,1-4-128 0,-1-5 128 15,1 1-128-15,0-3 192 0,-4-4-192 0,2 1 192 16,0-2-64-16,1-1 0 16,-3-3 0-16,1-1 0 0,0 0 0 0,0-3 0 0,1 1 0 0,1 1 0 15,-1-5-128-15,0 3 192 0,4-11-192 0,-5 7 192 16,0 2-192-16,5-9 128 0,0 0-128 0,0 0 128 16,0 0-128-16,0 0 0 0,0 0 0 0,0 0 0 15,0 0 0-15,0 0 0 0,0 0 128 0,0 0-128 16,12-6 0-16,1 1 0 0,0 0 0 0,1-3 0 15,0 3 0-15,1 1 0 0,2-2 0 0,0-1 0 16,6 1 0-16,1-3 0 0,1 4 0 0,5-1 0 16,2-5 0-16,0 5 0 0,3 0 0 0,0 2 0 0,0 1-128 0,1 1 128 15,-1-1 0-15,2 3 0 0,1 3 0 0,0-1 0 16,-1 0 0-16,0 0 0 0,0-1 0 0,-3 2 0 16,2 1 0-16,-2-2 0 0,2 0 0 0,-3-1 0 15,1 3 0-15,-1-3 0 0,-1-1 0 0,-1 1 0 16,0 1 0-16,-1-1 0 0,0 3 0 0,-2-2 0 15,-1-1 0-15,-2 1 0 0,-1 0 0 0,1 1 0 16,-3 1 0-16,0-1 0 0,-2-3 0 0,-2 0 0 16,-3-1 0-16,1 1 0 0,-2 0 0 0,-14 0 0 15,15-4 144-15,-2 2-144 0,-13 2 128 0,0 0-128 16,15-3 160-16,-15 3-160 0,0 0 176 0,0 0-176 16,13-2 192-16,-13 2-192 0,0 0 224 0,0 0-64 15,0 0-16-15,0 0 0 0,8-10 96 0,-1 2 16 0,-3-4 0 0,-3 4 0 16,-1-5 0-16,-1 0 16 0,-1 0 0 0,0-2 0 15,-1-3-48-15,2-1-16 0,-2-4 0 0,1-2 0 16,-3-4-80-16,1 0 0 0,1-4-128 0,1 2 192 16,-2-2-192-16,2 1 128 0,-1-3-128 0,2-4 0 15,-3 0 128-15,3-3-128 0,-1-7 0 0,1-5 144 16,1-4-144-16,0-3 0 0,0 1 0 0,1 3 128 16,-1-2-128-16,2-2 0 0,-2 0 0 0,0-5 128 15,0-1-128-15,0 2 0 0,0-1 0 0,-2 2 0 16,1 5 0-16,-1-2 0 0,-2-7 0 0,3 1 0 15,1 2 0-15,0 1 0 0,0 5 0 0,0 2 0 16,-3 3 0-16,3 3 128 0,-3 0-128 0,3 1 0 16,-1-3 0-16,1 5 0 0,0 4 128 0,0-3-128 15,0 1 0-15,0-1 0 0,0 6 0 0,0 3 0 0,0 0 0 0,0 5 0 16,0 0 0-16,0 0 0 0,0 0 0 0,0 1 0 16,0 3 0-16,0 0 0 0,0 4 0 0,1-3 0 15,2 4 0-15,-3-1 0 0,1 1 0 0,-1 3 0 16,0 2 0-16,0 0 0 0,0 3 0 0,2 2 0 15,-2 2 0-15,0 3 0 0,0-3 0 0,0 4 0 16,0 8 0-16,-2-9 0 0,1 2 0 0,1 7 0 16,0 0 0-16,-4-8 0 0,4 8 0 0,-4-6 0 15,2 2 0-15,2 4 0 0,0 0 0 0,0 0 0 16,0 0 0-16,0 0 0 0,0 0 0 0,0 0 0 16,0 0 0-16,-10-4 0 0,10 4 0 0,-7-6 0 0,7 6 0 15,0 0 0-15,-11-4 0 0,11 4 0 0,-10-3 0 0,1 3 0 16,9 0-208-16,-10 0 80 0,10 0 128 0,-13 5-208 31,1-1-368-31,12-4-80 0,-8 10-16 0,-1 3 0 16,4-3-1904-16,-1 3-384 0,3 1-80 0,4 1-16 0</inkml:trace>
  <inkml:trace contextRef="#ctx0" brushRef="#br0" timeOffset="74878.89">21221 18023 4607 0,'0'0'400'0,"0"0"-400"0,0 0 0 0,0 0 0 15,8-5 2992-15,-8 5 512 0,0 0 96 0,0 0 32 16,0 0-1952-16,0 0-384 0,0 0-80 0,0 0 0 16,0 0-192-16,0 0-16 0,-1-9-16 0,1 9 0 0,-7-10-96 0,-1 6 0 15,-8 0-16-15,1 1 0 0,-2-1-192 0,0 1-48 16,-4 2 0-16,-3-2 0 0,-4 1-96 0,-1 1-32 15,-3-1 0-15,-3 0 0 0,-2-1-176 0,-4-1-32 16,-1 4-16-16,0-1 0 0,-1 0-128 0,-3-2-32 16,0 1 0-16,1-2 0 0,-1-1-128 0,3 1 192 15,0-1-192-15,2 1 192 0,0-5-192 0,3 3 192 16,0-3-192-16,0 3 192 0,2-1-192 0,2-2 0 16,-2 3 0-16,2-3 128 0,0 2-128 0,1-2 0 15,0 2 0-15,-1 2 0 0,-1-4 0 0,3 4 0 16,2 1-144-16,2-2 144 0,1 1 0 0,3 1 0 0,2-1-128 0,4 0 128 15,4 2 0-15,3 3 0 0,2 0-128 16,9 0 128-16,0 0-144 0,0 0 144 16,0 0-208-16,0 0 80 0,0 0 0 0,0 0 0 0,0 0 0 0,5 13 0 15,-5-13 128-15,10 13-208 0,-2-3 80 0,2 3 128 16,2-1-176-16,-1 2 176 0,0 2-128 0,2 1 128 16,-3 3-144-16,-1 0 144 0,0 3-160 0,0-2 160 15,-1 2 0-15,-1 5 0 0,0 1-128 0,0 3 128 16,0 0 0-16,0 2 0 0,1 1-160 0,-3 2 160 15,0 1 0-15,1 4 0 0,5 3 0 0,-6-1 0 16,-2 1 0-16,1-1 0 0,-1 0 0 0,-1-2 0 16,0 0 0-16,-1 2 0 0,-1-2 160 0,-1 3-160 15,-3-3 208-15,0 5-64 0,-1-1-16 0,0 2 0 16,0 4 0-16,0-2-128 0,0-2 192 0,-2-1-64 0,2-1-128 16,-1-4 160-16,-1-2-160 0,2-2 160 0,-2-1-160 15,2 3 128-15,2 0-128 0,-1 1 128 0,0 6-128 16,1-5 160-16,-1 1-160 0,0-1 160 0,0-4-160 0,0 2 128 15,1-6-128-15,-3 0 128 0,0 1-128 0,1-1 0 16,0-2 0-16,0 2 0 0,0 3 128 0,-2 1-128 16,4-2 0-16,-2-2 128 0,-1-4-128 0,4 4 0 15,-3-4 0-15,1 1 128 0,-1-5-128 0,1 2 0 16,-2-5 0-16,-1 1 128 0,2 0-128 0,-4-2 0 16,2-3 144-16,-2 1-144 0,0 1 144 0,0-2-144 15,0-1 192-15,0 1-192 0,-1 2 160 0,1-2-160 16,0-5 128-16,2 0-128 15,-1 0 144-15,0 0-144 0,1-4 160 0,-1 3-160 0,3 0 0 0,-1-3 128 0,-1 0-128 16,5-2 0-16,2-8 0 0,-4 11 128 0,-1-1-128 0,5-10 0 16,-6 8 0-16,3 0 128 0,-2 1-128 0,5-9 0 15,0 0 0-15,0 0 0 0,-3 7 0 0,3-7 0 16,0 0 0-16,0 0 0 0,0 0 0 0,0 0 0 16,0 0 0-16,0 0 0 0,0 0 0 0,13 7 0 15,-1-5 0-15,0-2 0 0,2 0 0 0,2-1 0 16,1-2 0-16,4-2 0 0,3 0 0 0,3 1 0 15,0-1 128-15,4 0-128 0,1 1 0 0,3 0 144 16,3-3-144-16,3 0 0 0,0 2 0 0,2-1 0 16,2 1 0-16,2 1 0 0,0 2 128 0,3 0-128 15,1 4 0-15,1-1 0 0,-1 0 0 0,1 0 128 0,0 2-128 16,1 2 0-16,-1 1 0 0,-3 1 0 16,3 2 0-16,1-2 0 0,-3 5 0 0,1-2 0 0,0 3 0 15,-1 2 0-15,-1-1 0 0,-2-3 0 0,-4 1 0 0,-1-1 0 16,-2-3 0-16,-3 1 0 0,-3 1 0 0,-2 0 0 15,-3-4 0-15,-4 1 128 0,-2-1-128 16,-2-2 0-16,-4-3 144 0,-1 2-144 0,-4-3 128 0,-4 1-128 16,1-182 160-16,-3 363-160 0,-6-182 176 0,0 0-176 15,0 0 192-15,7 0-192 0,-7 0 368 0,0 0-48 16,0 0 0-16,0 0 0 0,0 0 16 0,0 0 0 16,10-4 0-16,-10 4 0 0,0 0-16 0,0 0-16 15,5-6 0-15,-5 6 0 0,1-9-32 0,0 2 0 16,-1-5 0-16,0 3 0 0,-1-3 48 0,-1-1 0 15,-1-4 0-15,1-1 0 0,-1-2 32 0,2-4 16 16,-4-7 0-16,1-3 0 0,-1-5-48 0,1-1-16 0,0-4 0 0,0 2 0 16,0 4-48-16,2-9-16 0,-1-3 0 0,2-12 0 15,-3-16-80-15,2-2-16 0,-1 0 0 0,1 3 0 16,-1 4-144-16,1-7 128 0,-2-18-128 0,1 4 128 16,1 4-128-16,-1 2 0 0,2 3 0 0,0 34 128 15,-3-11-128-15,-1-8 0 0,1-4 0 0,0 3 128 16,0-3-128-16,2 3 0 0,-6 0 0 0,-2-56 0 15,0 23 0-15,2 19 0 0,1 15 0 0,-2 10 0 16,0 7 0-16,0 7 0 0,2 4 0 0,2 5 0 16,0 1 0-16,0 5 0 0,0 3 0 0,0 1 0 15,1 5-144-15,0 1 144 0,2 3 0 0,-1 3 0 16,1-1-240-16,-1 6 64 0,2 3 16 0,1 7 0 16,0 0-784-16,0 0-144 0,0 0-48 0,0 0-12144 15,5 10-2432-15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08:17.75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11166 641 11967 0,'0'0'528'0,"0"-5"112"0,0 5-512 0,0-4-128 15,-3-1 0-15,3 5 0 0,0 0 1216 0,0 0 224 16,-8-2 32-16,1 0 16 0,-1 0-592 0,2 1-128 16,-2 1-32-16,1 0 0 0,0-2 288 0,-2 1 48 15,2 0 16-15,-1-2 0 0,0 3 16 0,-2 0 16 16,-1 0 0-16,-2 0 0 0,-2 0-272 0,-2 2-48 15,-2-1-16-15,-2 0 0 0,-5 2-368 0,0-1-80 16,-2 1-16-16,-2 2 0 0,-1-1-48 0,1-1-16 16,-3 1 0-16,4 3 0 0,-2-4-64 0,4 3 0 15,-3-3-16-15,4 2 0 0,0-1-16 0,2-1 0 16,0 1 0-16,2 1 0 0,2-2 0 0,1 0 0 16,1-3 0-16,2 3 0 0,0-1-32 0,2 1-128 15,-1-2 192-15,5 3-64 0,0-2 0 0,1 0-128 16,0-2 192-16,3 1-64 0,6-1 16 0,0 0 0 15,0 0 0-15,0 0 0 0,0 0-16 0,0 0 0 16,0 7 0-16,2 4 0 0,2-2-128 0,2 3 0 0,2 3 0 16,3 10 0-16,1 0 0 0,-1-1 0 0,-1 9 0 15,1 3 0-15,-4 7 0 0,2 3 0 0,1 3 0 0,0 0 0 16,-2 2 0-16,0 1 0 0,-2 1 0 0,3 3 0 16,-3 4 0-16,2-2 0 0,1 2 0 0,1 2 0 15,1-3 0-15,0-1 0 0,-1 2 0 0,-1-3 0 16,0 0 0-16,-2 4 128 0,0 2-128 0,-2-6 0 15,-2-5 128-15,1 0-128 0,0-2 128 0,1-3-128 0,-4 0 144 0,2 1-144 16,0-2 160-16,-1 2-160 0,1-2 192 0,-1-2-64 16,-1-6-128-16,3 2 192 0,0-3-64 0,0-3-128 15,0-1 176-15,2-4-176 0,-1-5 192 16,0 3-192-16,2-5 192 0,-4-2-192 0,1-2 208 0,-1-3-64 16,-1 0-16-16,1-5 0 0,-3-10 0 0,4 12-128 15,-4-12 192-15,2 8-64 0,-2-8-128 0,0 0 160 16,0 0-160-16,5 8 160 0,-5-8-160 0,0 0 192 15,8 6-192-15,-8-6 192 0,11 2-64 0,2-1-128 16,-2-1 192-16,7 0-64 0,0-1 48 0,7 1 0 16,1 0 0-16,7 1 0 0,4-1-48 0,5 2-128 15,2-2 192-15,3 1-64 0,0 3 0 0,4-2 0 16,4-2 0-16,2 2 0 0,3-2 160 0,1 0 32 16,1 0 0-16,-2 0 0 0,-2-3 96 0,-2 0 32 15,-2-3 0-15,-6 2 0 0,-6 3-96 0,-3 0-16 16,-6-3 0-16,-2 0 0 0,-5 2-336 0,-1-1 0 15,-2-1 0-15,-4 0-192 16,-5-3-976-16,-3 2-208 0,-11 5-32 0,4-8-17296 0</inkml:trace>
  <inkml:trace contextRef="#ctx0" brushRef="#br0" timeOffset="1019.02">5812 1223 6447 0,'0'0'576'0,"0"0"-576"16,0 0 0-16,-7 7 0 0,7-7 2320 0,-7 6 368 15,7-6 64-15,0 0 0 0,-9 4-896 0,9-4-176 16,-9 1-32-16,9-1-16 0,0 0-256 0,0 0-48 16,-7-9-16-16,2 0 0 0,2-1-288 0,3-1-64 15,3-6-16-15,2-2 0 0,2-1-128 0,2-6-32 16,1 4 0-16,1-9 0 0,1-3-240 0,4-2-48 15,2-1-16-15,0-1 0 0,1 0-224 0,0 0-32 16,0-1-16-16,1 7 0 0,-1 3-208 0,-1 6 144 16,-2 0-144-16,-2 6 128 0,-4 5-128 0,0 5 0 0,0 3 0 15,-10 4 0-15,10 12 0 0,-1 4 0 0,-1 5 0 0,-2 7 0 16,-2 1-128-16,-4 6 128 0,-1 6-160 0,-2 0 160 16,1-1 0-16,-2 0-144 0,0 1 144 0,1-7 0 15,0-4 0-15,0-3 0 0,2-7 0 0,2-3 0 16,2-7 0-16,0 0 0 0,-3-10 0 0,13 4 128 15,-2-4-128-15,3-4 144 0,-1-7-144 0,4-1 160 16,1-4 160-16,1-7 48 0,1-1 0 0,2-2 0 0,-1-4-112 16,2-2-32-16,0-2 0 0,0-2 0 0,0 1-224 15,-2 2 144-15,-2 3-144 0,0 2 128 0,-1 5-128 0,-1 7 0 16,-3 3 0-16,-3 6 0 0,-2 4 0 0,-9 3 0 16,11 5 0-16,-2 10 0 0,-2 3 0 0,-2 8 0 15,-3 2-144-15,1 6 144 0,-3 4 0 0,0 3 0 16,-1 1 0-16,1-4 0 0,-2-3 0 0,1-3 0 15,0-3 0-15,0-1 0 0,-2-3 0 0,2-3-128 16,1-4 128-16,2-3 0 16,1-1-1440-16,1-2-176 0,-4-12-48 0,7 6-13504 0</inkml:trace>
  <inkml:trace contextRef="#ctx0" brushRef="#br0" timeOffset="1394.54">6825 1240 22287 0,'0'0'976'0,"-9"4"224"0,1 1-960 0,8-5-240 16,0 0 0-16,0 0 0 0,0 0 576 0,0 0 80 0,0 0 16 16,5-9 0-16,2-5 288 0,3 0 64 0,2-4 16 15,1-2 0-15,5-2-272 0,0-2-64 0,2-3-16 16,0-2 0-16,3-3-160 0,-1 1-16 0,-3-2-16 0,0 1 0 15,-1 1-112-15,-3 2-32 0,-3 6 0 0,0 4 0 16,1 3-224-16,-2 2-128 0,-2 3 128 0,-9 11-128 16,0 0 0-16,12 7 0 0,-5 0 0 15,1 7 0-15,-3 3 0 0,-2 3 0 0,-3 6-176 0,0 2 176 16,-2-2 0-16,0 5-144 0,-2 1 144 0,0-1 0 16,0-4 0-16,2 0 0 0,-1-4 0 0,1-3 0 31,-1 0-928-31,1-3-96 0,-1-2-32 0,1-1 0 0,-1-5-1344 15,3-9-272-15,0 0-48 0,-10 11-16 0</inkml:trace>
  <inkml:trace contextRef="#ctx0" brushRef="#br0" timeOffset="1504.22">6917 1140 23039 0,'0'0'2048'0,"0"0"-1648"15,0 0-400-15,12 0 0 0,-1-3 1008 0,3 0 112 16,2 0 32-16,-1-2 0 0,0-1-880 0,-2 3-272 15,2-2 160-15,2-2-160 0,-2 2 0 0,0 1-272 16,-2-3 32-16,3-2-11728 0</inkml:trace>
  <inkml:trace contextRef="#ctx0" brushRef="#br0" timeOffset="1917.23">7648 766 22111 0,'-10'13'1968'0,"3"-1"-1584"0,-4 4-384 0,0 4 0 16,-3 3 512-16,-1 5 0 0,-3 1 16 0,-2 4 0 16,1 4 336-16,-2 0 64 0,0-2 16 0,2-2 0 15,-2 0-48-15,3-1-16 0,2-6 0 0,3 0 0 16,3-3-560-16,0-5-96 0,1-5-32 0,4-4 0 16,5-9-64-16,0 0 0 0,0 0-128 0,0 0 192 0,0 0 128 0,5-6 32 15,1-5 0-15,2-2 0 0,0-2-80 16,3-5-16-16,-1-2 0 0,0-1 0 0,-1 0-80 15,5-3-32-15,0-1 0 0,3-2 0 0,0 2-16 16,0-1-128-16,-2 3 192 0,3-5-64 0,0 6-128 16,2 0 0-16,1 5 0 0,-1 4 0 0,0 5 0 0,-2-1 128 15,-3 8-128-15,-1 1 0 0,-1 2 0 0,-3 3 0 16,-10-3 0-16,8 11 0 0,-4 0 0 0,-4 1 0 16,-4 2 0-16,-1 1 0 0,-3 1 192 0,-2-1 64 15,-5-2 16-15,-1 3 0 0,-4 2 80 0,-2 0 16 16,-3 0 0-16,-3-2 0 0,-1 1-224 0,2-5-144 15,0 0 192-15,3-1-192 0,3-3 128 0,3-3-128 16,5 0 0-16,4-4 0 16,9-1-1344-16,0 0-320 0,0 0-64 0,3-12-13216 0</inkml:trace>
  <inkml:trace contextRef="#ctx0" brushRef="#br0" timeOffset="2275.88">8129 793 18543 0,'0'0'816'0,"6"-4"176"0,1-3-800 0,-7 7-192 0,0 0 0 0,6-2 0 15,-6 2 1472-15,0 0 256 0,0 0 64 0,0 0 0 16,0 0-416-16,0 9-80 0,-3 0-16 0,0 3 0 0,-4 2-336 0,0 2-80 15,-4 5-16-15,0 1 0 0,-2-1-144 16,-1 6-48-16,0 0 0 0,-2 2 0 0,-2-2-176 0,0 2-32 16,0-4-16-16,1 3 0 0,0-2-176 0,2-2-16 15,0-4-16-15,3-1 0 0,1 0-80 0,2-2-16 16,4-2 0-16,0-5 0 0,2 0-128 0,3-10 192 16,0 0-192-16,8 4 192 0,-1-2 32 0,5-4 16 15,0 1 0-15,4-3 0 0,0-1-48 0,5 3 0 16,0-2 0-16,5 1 0 0,-1 1-192 0,0 2 0 15,1 0 0-15,1 0 0 0,1 0 0 0,0 1 0 16,-1 0 0-16,0 2 0 0,-3-3-192 0,-1 0-144 16,0-2-32-16,8 1 0 15,-5-1-2944-15,-2-5-592 0</inkml:trace>
  <inkml:trace contextRef="#ctx0" brushRef="#br0" timeOffset="2663.17">8716 682 23951 0,'0'0'2128'15,"0"0"-1696"-15,0 0-432 0,0 0 0 0,0 0 640 0,0 0 32 16,0 0 16-16,-8 5 0 0,1 3 208 0,-1 3 32 15,1 4 16-15,-1 1 0 0,-1 1-128 0,3 2-32 16,-3 2 0-16,4 0 0 16,1 1-160-16,4 1-48 0,0-4 0 0,1 0 0 0,2-2-128 0,2-3-16 15,4-3-16-15,0 0 0 0,1-3 96 0,2 0 0 16,2-5 16-16,2 0 0 0,-1-3 32 0,2-1 0 16,-1-2 0-16,2-3 0 0,1-2-176 0,-1-3-16 15,-1 2-16-15,0-4 0 0,0 0-144 0,0 2-16 16,-1-3-16-16,-1 0 0 0,0-1-176 0,-2 0 160 15,0 1-160-15,-3-2 160 0,0 0-160 0,0 3 0 16,0 3 0-16,-1-2 0 16,-1 5-1248-16,-1-3-288 0,-2 2-48 0</inkml:trace>
  <inkml:trace contextRef="#ctx0" brushRef="#br0" timeOffset="3386.48">8621 726 18431 0,'0'0'1632'16,"2"-5"-1312"-16,2 0-320 0,-4 5 0 0,4-6 1120 0,-4 6 160 0,6-4 16 0,2 3 16 16,-8 1-144-16,6-1-16 0,-6 1-16 0,8 1 0 15,-8-1-336-15,6 7-64 0,1 4-16 0,-4 0 0 16,0 3-160-16,0 3-48 0,-3 2 0 0,0 4 0 16,-4-1 48-16,1 1 0 0,-1 4 0 0,-1-3 0 15,0 4 48-15,0-4 16 0,0 2 0 0,0 0 0 16,-3-3-224-16,1 0-32 0,-1 0-16 0,0-1 0 15,1-5-96-15,2 1-32 0,-3-1 0 0,0-2 0 16,1-2-96-16,-1 1 0 0,3-2-128 0,0-3 192 0,0 1-192 0,1-3 144 16,4-7-144-16,0 9 128 0,1-3-128 0,6 2 0 15,-1-3 144-15,2 0-144 0,1-3 160 0,2 5-32 16,2-3-128-16,3 1 192 0,3 0-64 0,4 1 0 16,3-3-128-16,0 0 192 0,4 3-64 0,0 0-128 15,1-2 176-15,-1 1-176 0,1-3 128 0,-2 2-128 16,-1-3 0-16,-1-1 0 0,-2 0 128 0,-1 0-128 15,-1 0 0-15,-1-1 0 0,-6-1-192 0,-1-1-112 16,-3-1-16-16,-1 0 0 16,-4 2-1968-16,-7 2-400 0,3-8-64 0</inkml:trace>
  <inkml:trace contextRef="#ctx0" brushRef="#br0" timeOffset="3591.03">8541 1089 30399 0,'0'0'1344'0,"0"0"288"0,0 0-1312 0,11-2-320 0,1 0 0 0,3 1 0 16,3-1 352-16,3 1 0 0,3 0 0 0,4 0 0 15,3-2 560-15,2-1 112 0,1 0 32 16,1 1 0-16,-2 0-512 0,0-1-96 16,-3 0-32-16,-2 1 0 0,-4-1-416 0,-2 1 0 0,-3-1 0 0,-4 2 0 15,-3-2-656-15,-3 1-64 0,-9 3-16 16,0 0-9728-16,0 0-1952 0</inkml:trace>
  <inkml:trace contextRef="#ctx0" brushRef="#br0" timeOffset="3743.86">8658 960 13823 0,'0'0'608'0,"5"-6"128"0,2-5-592 0,4 2-144 16,1-4 0-16,5 1 0 0,3 2 3120 0,4-2 592 16,4 0 112-16,4 1 16 0,4-5-1792 0,0 2-352 15,3-1-80-15,3 0-16 0,-2 1-480 0,3 0-96 16,2-1-32-16,2 2 0 0,-1 4-672 0,1-2-144 15,-4 3-32-15</inkml:trace>
  <inkml:trace contextRef="#ctx0" brushRef="#br0" timeOffset="4232.16">6451 1939 22687 0,'-4'-13'1008'0,"4"13"208"0,1-9-976 16,-1 9-240-16,0-10 0 0,0 10 0 0,0 0 1024 0,0 0 176 15,0 0 16-15,0 0 16 0,-6 10-416 0,-2 7-96 16,2 6-16-16,-2 1 0 0,0 4-96 0,-1 0-32 0,0 0 0 0,0 1 0 16,3-2-320-16,-1 2-80 15,3-2-16-15,2-1 0 0,1-5-160 0,1-2 160 16,0 0-160-16,2-1 160 0,1-2-288 0,-1-3-64 0,-2-4-16 15,0-9-9328-15,9 13-1872 0</inkml:trace>
  <inkml:trace contextRef="#ctx0" brushRef="#br0" timeOffset="4462.41">6331 1945 25791 0,'14'-5'2304'16,"6"0"-1856"-16,2-4-448 0,8 2 0 0,4-6 160 0,7 2-160 16,3 0 160-16,6-3-160 0,3 2 320 0,2 0-48 15,1-2 0-15,-5 2 0 0,-4 0-48 0,-4 1-16 16,-3 3 0-16,-5 2 0 16,-9 2-1648-16,-3 3-336 0,-5 1-64 0,-5 0-16 15</inkml:trace>
  <inkml:trace contextRef="#ctx0" brushRef="#br0" timeOffset="4600.88">6422 2174 26543 0,'0'0'1168'0,"14"-4"256"0,2 2-1136 0,5-3-288 16,3 1 0-16,5-1 0 0,4-2 400 0,6-3 32 15,6 1 0-15,3-1 0 0,3-2-16 0,-1 0 0 16,-5-2 0-16,0 0 0 15,-4 1-1264-15,-5 5-256 0,-4-3-48 0</inkml:trace>
  <inkml:trace contextRef="#ctx0" brushRef="#br0" timeOffset="4964.3">7572 1685 17503 0,'0'0'1552'0,"-2"-9"-1232"0,2 9-320 0,0 0 0 16,0 0 2032-16,0 0 336 0,0 0 80 0,0 0 16 16,-3 11-1376-16,-1 0-256 0,-1 3-64 0,1 2-16 0,-3 3-80 0,0 1-16 15,1 3 0-15,1-1 0 0,1-2-16 0,4 1-16 16,4-4 0-16,1-1 0 0,1-1-160 0,3-5-16 16,4 0-16-16,2-5 0 0,2-2 208 0,2-4 64 15,1-3 0-15,2-1 0 0,1-5 64 0,2 1 32 16,2-5 0-16,-2-2 0 0,1 0-224 0,-2-2-32 15,-1-1-16-15,-2 0 0 0,1 0-256 0,-3 0-48 16,-1 1-16-16,-3 0 0 0,-2 0-208 0,-1 1 128 16,-1 0-128-16,-6 9 0 0,2-4 0 0,-2 3-208 15,-1 0 16-15,0-1 0 16,-4 10-2016-16,0 0-400 0,0 0-80 0,0 0 0 0</inkml:trace>
  <inkml:trace contextRef="#ctx0" brushRef="#br0" timeOffset="5126.95">7782 1897 26367 0,'-8'12'1168'0,"4"-1"240"0,1 4-1120 0,-3 3-288 16,-2 4 0-16,-3 1 0 0,0-2 1120 0,1 1 160 16,0-2 48-16,1-1 0 0,0-2-432 0,2-2-64 0,1-1-32 0,2-4 0 15,-1 1-416-15,1-2-96 0,2 3-16 16,1-5 0-16,-1 4-112 0,2-5-32 0,0-6 0 0,0 0 0 15,0 0-128-15,0 0 0 0,0 0 0 0,0 0 0 16,0 0-1456-16,0 0-368 0,5-6-80 0</inkml:trace>
  <inkml:trace contextRef="#ctx0" brushRef="#br0" timeOffset="5411.34">8575 1671 26719 0,'4'-5'2368'0,"1"-2"-1888"16,0 4-480-16,4 0 0 0,0 2 2192 0,0 1 352 15,0 0 64-15,1 2 16 0,0 2-1408 0,3 0-288 16,2 0-48-16,3-2-16 0,2 1-352 0,3-2-80 15,1 2-16-15,1-2 0 0,1 0-272 0,1-1-144 16,1 0 160-16,0-1-160 0,-2 0 0 0,0-2-160 16,-2 2 0-16,-3 0 0 15,-3-1-1616-15,-1 1-320 0,-5-2-64 0,1 3-8528 16,-4 2-1696-16</inkml:trace>
  <inkml:trace contextRef="#ctx0" brushRef="#br0" timeOffset="5663.02">8792 1748 22111 0,'0'0'976'0,"0"0"208"0,0 0-944 0,0 0-240 0,0 0 0 0,0 0 0 15,3 11 2784-15,-1-4 512 0,1 5 96 0,-2-1 32 0,1 0-1872 16,-1 3-368-16,-1 3-80 0,0 0-16 0,2-2-480 0,0 3-96 16,-1-1-32-16,-1 2 0 0,-1 3-240 0,-1-3-48 15,0-1-16-15,2 0 0 0,-1-2-176 0,-1 1 128 16,0-2-128-16,-1 0 128 0,-1-1-128 0,1 0 128 15,-1 0-128-15,1-1 128 0,-1-2-128 0,1 1 0 16,-1-1-160-16,1-2 160 16,1 3-1728-16,-1-6-256 0,3-6-64 0,0 0-14080 0</inkml:trace>
  <inkml:trace contextRef="#ctx0" brushRef="#br0" timeOffset="5850.32">8431 2327 23951 0,'-6'4'2128'0,"1"-1"-1696"16,5-3-432-16,-3 11 0 0,3-11 2720 0,5 7 464 16,3 3 80-16,4-3 32 0,2-2-1856 0,5-3-368 15,3-3-80-15,5 0-16 0,2-2 192 0,3-1 48 16,2 1 0-16,5-5 0 0,3 2-512 0,1-3-80 0,0 1-32 16,4-3 0-16,-1-3-400 0,0 0-192 0,-3 0 160 0,0 4-160 15,-2 1 0-15,-3 4-128 16,-5-2-16-16,-4 5-13440 0,-3 2-2688 0</inkml:trace>
  <inkml:trace contextRef="#ctx0" brushRef="#br0" timeOffset="22812.06">20974 12029 13935 0,'0'0'608'0,"0"0"144"16,0 0-608-16,0 0-144 0,0 0 0 0,0 0 0 0,0 0 1056 0,0 0 176 16,0 0 48-16,0 0 0 0,0 0 16 0,0 0 16 15,0 0 0-15,-6 9 0 0,1-4-96 0,0 2-32 16,0 0 0-16,-1-3 0 0,-3 1-32 0,1 0-16 15,1-1 0-15,-1-2 0 0,2 2-64 0,-4-2-16 16,2 2 0-16,-2-2 0 0,0-1-112 0,-1-1-32 16,1-3 0-16,1-1 0 0,0 2-80 0,1-2-32 15,-1 0 0-15,1-1 0 0,0-2-128 0,3 0-32 16,0-3 0-16,3 1 0 0,-1-5-128 0,3 1-48 16,0-1 0-16,3 2 0 0,2-5-160 0,1 2-48 15,2-2 0-15,1 2 0 0,1 0-64 0,3 0 0 16,1-1-16-16,2 2 0 0,3 0-176 0,3 2 0 15,-3 0 144-15,2 1-144 0,1 2 0 0,1 0 0 0,0 4 0 0,1-1 0 16,-1 2 0-16,-2 1 0 16,0 3 0-16,-2 3 0 0,-3 1 0 0,0 3 0 15,-4 2 0-15,0 3 0 0,-3 3 0 0,-3 1 0 16,-1 5 0-16,-2 0-128 0,-5 4 128 0,0 1 0 0,-3 1 0 0,-2 1 0 16,-3-3 0-16,-1 1 0 0,-1-3 0 0,-2-1 128 15,-3 0 80-15,-1-3 32 0,-4-1 0 0,2-2 0 16,-3-3 112-16,0 0 32 0,-2 0 0 0,0-6 0 15,1 1-96-15,-1-4-16 0,1-2 0 0,2-3 0 16,1-3 16-16,1-5 0 0,4-1 0 0,2-3 0 16,1-2-32-16,3-3-16 0,2-3 0 0,5-5 0 15,-1 0-112-15,6-4 0 0,1 0-128 0,3-2 192 0,4-4-192 16,3 2 0-16,2 2 128 0,3 4-128 0,1-1 0 0,2 2 0 16,1 2 0-16,1 6 0 0,0 1 0 0,3 4 0 15,-1 5 0-15,-1 2 0 0,3 2 0 0,-3 5-128 16,-4 2 128-16,3 10 0 0,-4-4-128 0,-1 8 128 15,-3 2 0-15,-2 4 0 0,-1 5-144 0,-5 1 144 16,-2 4 0-16,-3 2-144 0,-5 2 144 0,-2-1 0 16,-3 0 0-16,-1-1-128 0,-3-1 128 0,-2-4 0 15,-4-2 0-15,-1-2 0 0,-3 1 0 0,-1-5 0 16,0 0 0-16,-1-3 0 0,0-3 0 0,0-3 128 16,0-4-128-16,0-3 128 0,1-4-128 0,0-3 144 15,5-3-144-15,2-2 160 0,0-5 0 0,4-2 0 16,0-3 0-16,2-4 0 0,2-3-32 0,3-4-128 15,2 1 192-15,3-10-64 0,3-2-128 0,6 3 128 16,4 2-128-16,5 3 128 0,0 2-128 0,3 5 0 16,5 0 0-16,2 3 0 0,0 2 0 0,2 5 0 15,3 5 0-15,3 3 0 0,-1 1 0 0,1 4 0 0,-2 1-144 0,-2 6 144 16,-5 0 0-16,-2 7 0 16,-2 0-128-16,-3 5 128 0,-2 2 0 0,-3 5-128 0,-3-2 128 0,-5 4 0 15,-3-2 0-15,-5 3-128 0,-3-6 128 16,-2 1 0-16,-3 0 0 0,-3 1 0 0,-2-3 0 0,-3 1 0 15,-1-2 0-15,-4-1 0 0,-2-1 0 0,-9 4 0 16,0-7 0-16,1-2 128 0,0-3-128 0,2-6 0 16,-1-3 192-16,2-2-64 0,1-6-128 0,3-4 192 15,1-3-64-15,2-3-128 0,3-2 176 0,2-2-176 16,5-3 192-16,3-4-64 0,4 1 0 0,2-2-128 16,7 0 160-16,2 1-160 0,5-3 128 0,1 3-128 0,5 0 0 0,2 7 0 15,1-2 0-15,3 4 0 0,1 2 0 0,4 7 0 16,3 0 0-16,0 3 0 0,3 4 0 0,-3 4 0 15,0 1-144-15,-5 6 144 0,-1 2 0 0,-2 7-128 16,-3 2 128-16,-4 1 0 0,-2 8-144 0,-5-1 144 16,-4 3 0-16,-5 2-144 0,-3 0 144 0,-6 1 0 15,-2 1 0-15,-4-1 0 0,-3 0 0 0,-2-5 0 16,-4 0 0-16,-1-4 0 0,-3-1 0 0,0-4 0 16,-2-1 0-16,1-5 0 0,-1-1 0 0,0-1 0 15,2-8 0-15,2-3 128 0,-1 0-128 0,2-5 0 16,7-2 128-16,3-2-128 0,-2-6 128 0,4-4-128 15,2-6 160-15,3 1-160 0,3-5 160 0,3 0-160 16,2-4 160-16,7 0-160 0,3 0 0 0,4 0 128 16,3 1-128-16,3-1 0 0,3 2 0 0,3 3 0 15,2 3 0-15,8-3 0 0,4 5 0 0,0 5 0 16,1 7 0-16,-1 1 0 0,-9 5 0 0,1 5-128 16,-9 3 128-16,0 0 0 0,-2 3-128 0,0 4 128 15,-3 6 0-15,-4 0 0 0,-4 2-144 0,-5 2 144 0,-5 6 0 0,-5 6-144 16,-5-2 144-16,-6-3 0 0,-3 2 0 0,-2-2 0 15,-6-1 0-15,-2-4 0 0,-4-3 0 16,0 0 0-16,-2-1 0 0,1-2 0 0,0-2 0 0,-1-2 0 16,2-6 0-16,2-5 0 0,0-1 0 0,3-2 0 15,3-8 0-15,2 0 144 0,2-4-144 0,4-4 0 16,1-3 144-16,5-4-144 0,2 1 0 0,5 0 144 16,0-4-144-16,4 1 0 0,4-3 0 0,5-1 128 0,3 2-128 15,4-2 0-15,4 3 0 0,5 3 0 0,1 2 0 16,3 1 0-16,3 3 0 0,4 5 0 0,2 3 0 0,3 1 0 15,-1 6-144-15,1 4 144 0,0 4 0 0,-3 6 0 16,-1 1-128-16,-2 3 128 0,-3 4 0 0,-4 4-128 16,-3 1 128-16,-5 1 0 0,-6 5 0 0,-4-1-128 15,-5 3 128-15,-4-2 0 0,-5-5 0 0,-3 0 0 16,-6 0 0-16,-5-3 0 0,-2-1 0 0,-3-1 0 16,-5-1 0-16,-3-2 0 0,-4 0 0 0,-2-4 0 15,-4-4 0-15,3-2 0 0,0-1 128 0,1-5-128 16,0-4 0-16,3-1 144 0,2-2-144 0,3-7 128 15,9 1-128-15,2-2 128 0,3-4-128 0,2-2 192 16,4 0-192-16,4 0 192 0,4-1-192 0,3-1 0 16,6-1 0-16,6-7 128 0,4 2-128 0,3 1 0 15,5 4 0-15,2 1 0 0,1 3 0 0,4 4 0 16,4 4 0-16,1-2 0 0,1 5 0 0,-1 4 0 16,-1 3 0-16,0 6 0 0,-1 4-144 0,-5-2 144 15,0 8 0-15,-6 3 0 0,-4 2-144 0,-5 1 144 16,-4 7 0-16,-6 1-144 0,-5 2 144 0,-3-1 0 15,-8 1 0-15,-4-1-128 0,-5-1 128 0,-2-1 0 0,-2-6 0 16,-2 1 0-16,-4-1 0 0,-3 0 0 0,-2-1 0 0,-1-6 0 16,0-3 0-16,-1 1 0 0,2-6 0 0,1-2 0 15,0-4 0-15,3-2 0 0,2-2 0 0,4-6 128 16,0-2-128-16,4-3 128 0,1-4-128 0,5-4 128 16,1-1-128-16,5 1 0 0,3-3 128 0,5 2-128 15,4-1 0-15,5-4 0 0,4 3 0 0,5-2 128 0,-1 3-128 0,6-1 0 16,3 4 0-16,3 1 0 0,1 2 0 0,3 4 0 15,6 2 0-15,-3 7 0 0,1-3 0 0,0 6 0 16,-1 5 0-16,-3 4-128 0,-1 0 128 0,-3 7 0 16,-9-3-144-16,-2 5 144 0,-4 2 0 0,-3 3 0 15,-3 5-144-15,-5 0 144 0,-6-2 0 0,-3 3 0 16,-5-3-128-16,-5 8 128 0,-2-7 0 0,-3-1 0 16,-6-3 0-16,-1 1 0 0,-5-7 0 0,-3 0 0 15,-1 0 0-15,-1-4 0 0,-1-3 0 0,-1-2 0 16,4-3 0-16,-1-4 0 0,9-1 128 0,1-2-128 15,4-7 0-15,2 1 0 0,1-2 128 0,4-5-128 0,2-1 0 0,3-5 144 16,0-7-144-16,5 0 0 16,5-1 144-16,2 1-144 0,8 2 0 0,4-1 0 15,4 3 0-15,6-1 128 0,3 4-128 0,3-2 0 16,4 5 0-16,3-1 0 0,0 6 0 0,5 0 0 0,0 6 0 0,2 4-128 16,-2 5 128-16,-2 1 0 15,1 3 0-15,-4 6 0 0,-3 1 0 0,-1 3-128 0,-6 4 128 0,-7 2 0 16,-4 1 0-16,-7 4-160 0,-5 3 160 0,-5 1 0 15,-6 1-128-15,-3 2 128 0,-6-7 0 0,-2 1 0 16,-2-4 0-16,-5-1 0 0,-2 0 0 0,-4-2 0 16,-2-1 0-16,-1-3 0 0,-2-2 0 0,0 0 0 15,1-3 0-15,2-4 0 0,0-4 0 0,2-1 0 16,3-1 0-16,1-4 0 0,9-4 128 0,1 1-128 16,1-5 0-16,3 2 128 0,3-2-128 0,2-5 0 15,3-3 128-15,2-1-128 0,2-1 0 0,4-10 0 0,3 3 0 16,5 2 128-16,4-3-128 0,2 6 0 0,4-2 0 0,1 4 0 15,2 0 0-15,2 1 0 0,2 5 0 0,2 4 0 16,3 2 0-16,1 5 0 0,-1-1 0 0,0 6 0 16,-2 5-128-16,-2 3 128 0,-2-2 0 0,-3 8 0 15,-4 1-128-15,-4 0 128 0,-1 4 0 0,-5 3 0 16,-4 1-128-16,-4 2 128 0,-2 3 0 0,-4 0-128 16,-4 1 128-16,-5-6 0 0,0 3 0 0,-5-4 0 15,-4-3 0-15,-3-3 0 0,-1 1 0 0,-3-2 0 16,0-2 0-16,-2-3 0 0,-1 3 0 0,-1-7 0 15,2-3 0-15,-1-2 0 0,0-2 0 0,1-2 0 16,3-1 0-16,3-3 0 0,5-1 0 0,2-3 128 16,3-2-128-16,5 1 0 0,2-8 128 0,5 2-128 15,6-2 0-15,3-1 0 0,2 1 0 0,6 0 0 16,5 0 0-16,5 3 0 0,3 0 0 0,5 3 0 16,3-2 0-16,2 5 0 0,3-1 0 0,2 6 0 15,2 0 0-15,3 4 0 0,0 3 0 0,-6 5 0 16,-9-2 0-16,-3 3 0 0,1 6-128 0,-2-1 128 15,-6 2 0-15,0 3 0 0,-6 3-128 0,-2 4 128 0,-6 4 0 16,-6 5 0-16,-7-4 0 0,-5 2-128 0,-6-3 128 0,-3 1 0 16,-3-8 0-16,-4 2 0 0,-3-2 0 0,-5-2 0 15,-1-1 0-15,-4-2 0 0,1-2 0 0,-2-3 0 16,-1-3 0-16,0-2 0 0,9-2 0 0,1-3 0 16,2-3 128-16,3-2-128 0,4 0 0 0,2-6 0 15,5-2 144-15,4-3-144 0,3-4 128 0,2-4-128 16,5-2 0-16,6 2 128 0,5-3-128 0,6 0 0 15,9 4 0-15,4-2 0 0,2 2 0 0,3 1 0 0,2 5 0 0,3-1 0 16,3 1 0-16,-2 5 0 0,3 4 0 0,-3 4 0 16,-2 5 0-16,-2 3 0 0,-11-1 0 0,-1 7 0 15,-2 0-144-15,-2 5 144 0,-2 3 0 0,-6 2-128 16,-2 3 128-16,-6 4 0 0,-7 6-128 0,-4 0 128 16,-3-2 0-16,-6 2 0 0,-3-3 0 0,-5-1 0 15,-5-4 0-15,-3-5 0 0,-2 0 0 0,-1-1 0 16,-1-2 0-16,0-3 0 0,0-3 0 0,1-4 0 15,6-4 0-15,2-3 0 0,2-2 0 0,2-2 0 16,1-5 0-16,5-1 144 0,3-4-144 0,4-4 0 16,1 0 144-16,4-8-144 0,5-1 0 0,6 2 128 15,2 4-128-15,6 1 0 0,5-2 0 0,5 1 0 16,1-2 0-16,5 0 0 0,3 0 0 0,2 1 0 16,3 2 0-16,15-5 0 0,0 6 0 0,-3 5 0 15,-5 3 0-15,1 4 0 0,-5 4 0 0,-3 5 0 16,-6 4 0-16,-5 3-128 0,-4 5 128 0,-4 2-128 15,-7 3 128-15,-4 3-128 0,-7 5 128 0,-6-3 0 16,-4 1-144-16,-5 1 144 0,-5-3 0 0,-4-1 0 0,-4 1 0 0,-4-4 0 16,-3-2 0-16,-1-3 0 0,-3 1 0 0,1-2 0 15,0-2 0-15,1-4 0 0,2-4 0 0,0-1 0 16,4-4 0-16,1-1 0 0,2-2 0 0,4-6 0 16,8 4 0-16,2-6 0 0,4-2 0 0,2-3 128 15,4-2-128-15,4-1 0 0,4-7 144 0,4 3-144 16,3-3 0-16,6 3 0 0,3-5 0 0,3 5 0 0,10-11 0 0,4 5 0 15,2 4 0-15,4 1 0 0,2 6 0 0,-1 5 0 16,-11 7 0-16,3 1 0 0,1 3 0 0,-2 5-128 16,0 5 128-16,-3 2 0 0,-3 2 0 0,-4 4-160 15,-3 4 160-15,-1 10 0 0,-4 4-160 0,-12 0 160 16,-6 3-128-16,-6 3 128 0,-5-6-128 0,-7 0 128 16,-6-2-128-16,-4-4 128 0,4-6 0 0,-3 2 0 15,-3-8 0-15,-2 1 0 0,-4 0 0 0,1-1 0 16,-3-5 0-16,1-1 0 0,-11-5 0 0,4-3 0 15,8-2 0-15,4-8 0 0,0-2 0 0,7-2 144 16,8 0-144-16,4-3 0 0,4-5 144 0,5 2-144 16,5-8 0-16,2 2 144 0,6-3-144 0,4 1 0 15,7-2 0-15,11-9 0 0,-2 3 0 0,6 4 0 16,4 3 0-16,3 4 0 0,2 6 0 0,0 3 0 16,-1 2 0-16,0 9 0 0,1 2 0 0,-2 7 0 15,-4 2 0-15,-4 6 0 0,-6 2-160 0,-3 5 160 16,-4 2 0-16,-6 7-144 0,-5 0 144 0,-6 4 0 15,-7 4-144-15,-5-1 144 0,-6 0 0 0,-4-2 0 16,-1-10-144-16,-1-1 144 0,-5 4 0 0,-2-5 0 0,-1-3 0 0,-3 0 0 16,-2-1 0-16,-1-5 0 0,-2 0 0 0,-10 0 0 15,5-6 0-15,4-5 0 0,2-5 128 0,4-1-128 16,4-8 0-16,5-3 144 0,3-1-144 0,5-2 128 16,5-3-128-16,5-6 128 0,3 1-128 0,6-5 128 15,4 1-128-15,4-1 0 0,5 1 0 0,5-1 128 16,-1-1-128-16,7 4 0 0,3 2 0 0,3 3 0 15,2-2 0-15,0 9 0 0,0 1 0 0,0 7 0 0,-8 6 0 0,-2 3 0 16,2 2-144-16,-1 2 144 16,-3 7 0-16,-2 1-128 0,-3 3 128 0,-4 4 0 0,-5 4-160 0,-2 4 160 15,-8 3-128-15,-7 10 128 0,-4-11-128 0,-4 1 128 16,-4 2-128-16,-3-5 128 0,0 0 0 0,-4-5 0 16,-5 0 0-16,-1 0 0 0,-12 2 0 0,2-4 0 15,3-5 0-15,0-2 0 0,1-7 0 0,3-2 0 16,2-5 0-16,2-3 0 0,3-7 0 0,5-1 128 15,6-2-128-15,1-3 0 0,6-5 0 0,4-4 144 16,4 6-144-16,5-1 0 0,2-7 128 0,5 1-128 16,3-5 0-16,5 3 0 0,3 1 0 0,4-1 0 15,3 2 0-15,8-6 0 0,5 2 0 0,2 9 0 16,0 1 0-16,-1 6 0 0,-2 6 0 0,-3 5 0 16,-2 6 0-16,-2 5 0 0,-2 2 0 0,-4 6-144 15,-5 3 144-15,-4 5-128 0,-5 4 128 0,-5 1-160 16,-6 5 160-16,-6 0-160 0,-6 0 160 0,-5 0-160 15,-4 1 160-15,-4-5-160 0,-4-1 160 0,1-5 0 16,-5-2 0-16,-2-2-128 0,0-3 128 0,-3-1 0 0,-2-1 0 16,1-6 0-16,2-4 0 0,0-7 0 0,5-1 0 0,1-1 0 15,2-6 0-15,4 0 144 0,4-5-144 16,3-2 0-16,5-1 144 0,4-2-144 0,3-5 0 0,4 1 144 16,4-4-144-16,3-1 0 0,4 0 0 0,3-2 128 15,11-5-128-15,-1 2 0 0,5 3 0 0,1 5 0 16,4 1 0-16,1 5 0 0,1 5 0 0,0 4 0 15,-1 5 0-15,-2 5-144 0,-2 2 144 0,-2 4 0 16,-1 9-144-16,-3 3 144 0,-3 3 0 0,-4 4-144 0,-5 7 144 0,-6 1-128 16,-7 4 128-16,-6 3-128 0,-8 0 128 0,-1 0 0 15,-6 0-144-15,-2-2 144 0,-3-2 0 0,-4-5 0 16,-3-4-144-16,-1-4 144 0,-2-2 0 0,1-2 0 16,-1-3 0-16,3-5 0 0,-2 0 0 0,4-8 128 15,1-2-128-15,3-5 0 0,5-1 144 0,5-2-144 16,-1-5 128-16,5-4-128 0,3-2 160 0,2-3-160 15,3-3 192-15,5 0-192 0,5-16 144 0,7 2-144 16,3 2 0-16,5 0 144 0,3 3-144 0,4 0 0 16,2 2 0-16,5 4 0 0,5 2 0 0,1 1 0 15,2 7 0-15,0 3 0 0,-1 6 0 0,1 1 0 16,1 4 0-16,-1 6 0 0,-4 8-160 0,-1 3 160 16,-4 3 0-16,-4 5-144 0,-6 7 144 0,-4 0 0 15,-5 3-144-15,-8 5 144 0,-6 0 0 0,-6 3-144 16,-7 3 144-16,-4-3 0 0,-8-2-128 0,-3-2 128 15,-2-2 0-15,-6-2 0 0,-2-6 0 0,1 2 0 16,-2-6 0-16,0-2 0 0,-2-7 0 0,3 0 0 0,0-8 0 16,5 0 0-16,0-4 0 0,3-4 0 15,4-2 0-15,1-7 144 0,4-4-144 0,2-3 0 0,4-5 144 0,4 1-144 16,4-7 0-16,2-1 144 0,5-2-144 0,3-2 0 16,6-1 128-16,4 2-128 0,4-1 0 0,2 2 0 15,4 0 0-15,-1 5 0 0,4 2 0 0,2 2 0 16,1 9 0-16,4 5 0 0,0 3 0 0,-1 7 0 15,-2 4 0-15,0 8-144 0,-5 2 144 0,-2 4-128 16,-8-2 128-16,-1 4 0 0,-4 2-144 0,-2 6 144 0,-5-2 0 0,-3 5 0 16,-6-2 0-16,-1 2 0 0,-3-5-144 0,-2 0 144 15,-2 1 0-15,-6 1 0 0,0-3 0 0,-1-4-128 16,2-5 128-16,1-2 0 16,-3-2-2224-16,3-3-384 0,0-1-80 0</inkml:trace>
  <inkml:trace contextRef="#ctx0" brushRef="#br1" timeOffset="28687.93">21410 13599 6447 0,'0'0'576'0,"0"0"-576"0,0 0 0 0,0 0 0 16,0 0 1248-16,0 0 144 16,0 0 16-16,1 10 16 0,-1-10-208 0,0 0-32 0,0 0-16 15,-1 9 0-15,-2 1-192 0,3-10-32 0,0 0-16 0,0 0 0 16,-3 7-224-16,3-7-64 0,-1 12 0 0,-1-6 0 0,2-6 48 0,-4 9 0 15,0-1 0-15,4-8 0 16,0 0-48-16,-6 9 0 0,6-9 0 0,-8 5 0 16,8-5-64-16,-5 5 0 0,5-5-16 0,0 0 0 0,-10 4 112 0,10-4 32 15,0 0 0-15,-10 3 0 0,10-3 0 0,-8-1 16 16,8 1 0-16,-10-4 0 0,10 4 32 0,-8-6 0 16,2-4 0-16,1 1 0 0,5 9-32 0,-5-10 0 15,0-2 0-15,2-2 0 0,-1 2-256 0,4-2-48 16,0 1-16-16,3-4 0 0,-2 0 32 0,2-2 0 15,-1-1 0-15,1 1 0 0,0-3-128 0,0-1-32 16,2 0 0-16,-1-3 0 0,1 1 32 0,-1-2 0 16,2 2 0-16,1-1 0 0,-2-2-176 0,2 4-128 15,0-1 144-15,0 2-144 0,-2 0 208 0,4 0-48 16,0 3-16-16,3 1 0 0,-2-2 16 0,1 1 0 16,1 1 0-16,-1-3 0 0,0 0-32 0,2 1-128 15,0 1 192-15,1 0-64 0,-1 1-128 0,1-2 160 16,1-4-160-16,0 4 160 0,-1 1-160 0,0 0 192 15,0 1-192-15,3-3 192 0,-2-3-192 0,0 4 192 16,-1 4-192-16,3 0 192 0,-1 0-192 0,2 0 0 16,-2-2 0-16,2 2 128 0,0 6-128 0,-4 2 0 15,1 1 0-15,3-3 0 0,0 2 0 0,2-3 0 16,-1 3 128-16,5 1-128 0,1-5 0 0,-3 3 0 0,0-3 0 16,1 2 0-16,0 0 0 0,1-1 0 0,-4-1 0 15,2 4 0-15,-2-1 0 0,1 2 0 0,-2-2 0 16,0 4 0-16,-2-3 0 0,3 1 0 0,-1 2 0 0,-2-2 0 15,0 3 0-15,-1-1 0 0,1-2 128 0,1 4-128 16,1 1 0-16,-1-3 0 0,-1 3 0 0,1 0 0 16,3 1 0-16,-2-1 0 0,-2 0 0 0,4 2 0 15,-3-1 0-15,-1 2 0 0,-1-2 128 0,-1 4-128 16,-1-4 0-16,-1 2 0 0,1 0 0 0,-2 2 0 16,0 0 0-16,-1-1 0 0,-1 2 0 0,0 0 0 0,-1-2 0 15,0 0 0-15,0-1 0 0,0 1 0 0,0 1 0 16,0-1 0-16,1-1 0 0,0 1 0 0,-2-1 0 0,1 0 0 15,-2 0 128-15,1 0-128 0,0 4 0 0,-1-4 0 16,1-3 0-16,0 6 0 0,-8-3 0 0,7 1 0 16,-1-1 0-16,-6 0 0 0,9 2 0 0,-2-1 0 15,-1 0 128-15,-6-1-128 0,0 0 0 0,0 0 0 16,0 0 0-16,0 0 0 0,0 0 0 0,0 0 0 16,0 0 0-16,0 0 128 0,0 0-128 0,0 0 0 15,0 0 0-15,0 0 128 0,0 0-128 0,0 0 0 16,0 0 144-16,0 0-144 0,0 0 128 0,0 0-128 15,0 0 128-15,0 0-128 0,0 0 0 0,0 0 128 16,0 0-128-16,-8-2 0 0,-2 2 144 0,-1 2-144 16,1-2 192-16,-3 0-192 0,-4 0 0 0,3 0 0 15,-2 0 0-15,1 1 0 0,-3-1 0 0,-1 2 0 16,-2-1 0-16,1 1 0 0,-1 0 0 0,-4 0 0 0,0 2 0 16,-3 0 0-16,-2 0 0 0,-1 1 0 0,0 2 0 15,0-2 0-15,-1 3 0 0,0 1 0 0,0 0 0 16,1 2 0-16,-1 0 0 0,0-3 0 0,-1 5 0 0,1-3 0 15,0 2 0-15,-1 0 0 0,-2-1 0 0,0 3 0 16,1 1 0-16,0 3 0 0,1 1 0 0,-2 1 0 16,2 2 0-16,3 3 0 0,2-2 0 0,-1 1 0 15,1 2 0-15,0-4 0 0,1 5 0 0,2-3 0 16,-1 2 0-16,6-1 128 0,0-2-128 0,-1 2 0 0,1 0 144 16,1-1-144-16,0 1 0 0,0-3 144 0,1-1-144 0,1 2 160 15,1 3-160-15,2-5 160 0,0 1-160 0,1 2 0 16,2 0 144-16,-1 2-144 0,2-1 128 15,-4 8-128-15,4-5 128 0,1-1-128 0,1-4 128 0,3-2-128 16,2-2 128-16,0-1-128 16,0 0 0-16,2-2 0 0,1-2 0 0,1-1 0 0,2-7-208 0,-3-6-16 15,5 8 0-15,-5-8 0 16,9 0-2000-16,1-3-400 0,0-2-64 0</inkml:trace>
  <inkml:trace contextRef="#ctx0" brushRef="#br1" timeOffset="30057.15">20649 13483 7359 0,'3'5'656'0,"0"0"-528"0,-3-5-128 15,3 9 0-15,0-1 1696 0,-1 0 304 0,1 0 64 0,-1 1 16 16,1-3-352-16,-2 2-64 0,1 1 0 0,-1-3-16 16,-1-6-64-16,2 8-16 0,0-4 0 0,-2-4 0 15,1 6 0-15,-1-6 0 0,0 0 0 0,0 0 0 16,4 9-512-16,0-5-96 0,-4-4-32 0,0 0 0 0,0 0-208 0,0 0-32 16,0 0-16-16,0 0 0 15,0 0 96-15,0 0 32 0,0 0 0 0,0 0 0 0,5-9-96 0,-3 0 0 16,-2-1-16-16,0 0 0 0,0-4-176 0,-2 2-48 15,2 1 0-15,-2-4 0 0,0 1-160 0,-2 1-48 16,0 0 0-16,0-2 0 0,1-2-96 0,-3 1-32 16,1-1 0-16,0 2 0 0,-1 0-128 0,0-2 160 15,-2-3-160-15,0 1 160 0,1-1-32 0,-1 0-128 16,-1 0 192-16,-1 2-64 0,1-2-128 0,-4 0 0 16,1-2 144-16,-2 2-144 0,0-1 0 0,0 1 144 15,0 0-144-15,0-1 0 0,-3-3 128 0,-1 1-128 16,-1-1 0-16,0 0 0 0,0 2 0 0,0 2 128 15,-1 0-128-15,1-2 0 0,-2 2 144 0,2-1-144 16,0 4 0-16,2-1 144 0,-1 0-144 0,0 0 0 16,-2 0 0-16,2 3 128 0,3-3-128 0,-1 3 0 15,0 0 0-15,1 0 128 0,1 1-128 0,0 1 0 16,1-2 0-16,0 1 0 0,0 0 0 0,2 4 0 16,0-3 0-16,-1-1 0 0,1 1 0 0,1 0 0 15,-1-1 128-15,-1-1-128 0,0 3 0 0,1-1 0 16,-1-4 0-16,1 3 0 0,-2 2 0 0,-1 1 0 0,-1-1 0 15,-2-1 0-15,1 3 0 0,-2-3 0 0,-1 0 0 0,-1 3 0 16,-1-2 0-16,0 1 0 0,-1 1 128 0,0-1-128 16,1 2 0-16,-1-1 0 0,-1 2 0 0,3-2 0 15,-3 1 0-15,0-1 128 0,0 2-128 0,1-1 0 16,-1 3 0-16,1-3 0 0,2 3 0 0,2-2 0 16,-2 0 0-16,1 5 0 0,-2-4 0 0,2 3 0 0,1-1 0 15,1 2 0-15,0-3 128 0,0 4-128 0,1-1 0 0,1 1 0 16,-3-1 0-16,3 2 0 0,1 0 0 0,1 1 0 15,2-1 0-15,-3 1 0 0,0 0 0 0,3 0 0 16,1 0 0-16,1 1 0 16,0 0 0-16,1 0 0 0,0-1 0 0,-1 0 0 0,3 3 0 0,-1-2 0 15,0 0 0-15,0-1 0 0,1 0 0 0,6 0 0 16,-6 2 0-16,6-2 0 0,0 0 0 0,0 0 0 16,0 0 0-16,-7 2 0 0,7-2 0 0,0 0 0 15,0 0 128-15,0 0-128 0,0 0 0 0,0 0 0 16,0 0 0-16,0 0 0 0,0 0 128 0,0 0-128 15,0 0 128-15,0 0-128 0,0 0 0 0,0 0 128 16,7 5-128-16,1-1 0 0,4-1 0 0,-1-1 0 16,1 1 128-16,1-1-128 0,0 2 0 0,1-1 0 15,2-1 0-15,0-1 0 0,3 3 0 0,2 0 0 16,-1 2 0-16,3 0 0 0,0-1 0 0,1 2 0 16,0-2 0-16,0 4 0 0,0-2 0 0,2-2 0 15,-1 2 0-15,-1-2 0 0,1 2 0 0,-4 0 0 16,1-3 0-16,-4 0 0 0,-3 0 0 0,-1 1 0 0,-3-3 0 15,-2 1 0-15,-9-3 0 0,8 2 0 0,-8-2 0 16,0 0 0-16,0 0 0 0,0 0 0 0,0 0 0 0,0 0 0 16,0 0-144-16,0 0-16 0,0 0 0 0,-4 6 0 31,-1 1-832-31,0-3-160 0,-2 0-48 0,1 0 0 16,0 1-1328-16,6-5-272 0,-5 4-48 0</inkml:trace>
  <inkml:trace contextRef="#ctx0" brushRef="#br1" timeOffset="31084.85">21078 10509 9215 0,'0'0'400'0,"2"-7"96"0,-2 7-496 0,3-6 0 16,-3 6 0-16,2-12 0 0,2 6 1728 0,-1-3 240 15,-3 9 48-15,4-9 16 0,-2-2-544 0,2 1-96 16,0 1-32-16,0 0 0 0,-2 1-192 0,1 2-32 16,-1-4-16-16,1 5 0 0,-3 5-208 0,0 0-32 15,0 0-16-15,4-7 0 0,-1 1-144 0,-3 6-16 16,0 0-16-16,0 0 0 0,0 0-112 0,0 0 0 16,0 0-16-16,0 0 0 0,0 0-112 0,0 0 0 15,0 0-16-15,0 0 0 0,0 0-128 0,0 9-32 16,0-2 0-16,2 5 0 0,-2 1 0 0,1 2 0 15,0 1 0-15,2 3 0 0,-1 1 80 0,3 1 16 0,-3 3 0 16,1 0 0-16,3 6 16 0,-1-2 0 0,1 2 0 16,2 2 0-16,-1-2-48 0,1 0 0 0,1 0 0 0,0 4 0 15,1-7-32-15,1 2-16 0,2 3 0 16,0-4 0-16,-1-1-32 0,1-2 0 0,0 3 0 0,1-2 0 16,0 2 0-16,1-3 0 0,0 3 0 0,1-1 0 15,-1 2-32-15,0-2-16 0,2 1 0 0,-2-2 0 0,1 1-16 16,1-2-16-16,-1 1 0 0,2-3 0 0,3 1 32 15,-1 1 16-15,4-2 0 0,0 0 0 0,-1 0 16 16,4-3 0-16,-3-1 0 0,0 0 0 0,0 3-80 16,0 1-16-16,0-2 0 0,1-1 0 0,-2-3-16 0,1 1-128 15,0 0 192-15,0 0-64 0,-1-4 64 0,1 0 0 16,4 0 0-16,-5 0 0 0,1-4 48 0,0 0 16 16,-2 1 0-16,1-2 0 0,-2 1-64 0,1-2-16 15,-1 1 0-15,1-3 0 0,0 1-48 0,-1 0-128 16,-2-3 192-16,0 3-64 0,-1-5 0 0,3 4 0 15,-4-1 0-15,2 1 0 0,0 0 0 0,1-2 0 16,-1-4 0-16,0 2 0 0,0 1-128 0,0 1 160 16,-1-1-160-16,-2 0 160 0,-1 0-160 0,-1-2 0 15,-2 0 0-15,-2 0 128 0,0-1-128 0,-2 2 0 16,-8-2 0-16,0 0 0 0,6-2 0 0,-6 2 0 16,0 0-160-16,0 0 160 15,0 0-1216-15,-5-3-160 0,-5-3-32 0,-3-1-12864 16,-7 2-2560-16</inkml:trace>
  <inkml:trace contextRef="#ctx0" brushRef="#br1" timeOffset="32601.66">20613 10141 13695 0,'0'0'608'0,"0"0"128"0,0 0-592 0,0 0-144 0,6-7 0 0,-1 2 0 16,0 1 1168-16,-5 4 208 0,0 0 32 0,6-4 16 15,1-1-208-15,-7 5-64 0,0 0 0 0,0 0 0 16,7-3-224-16,-7 3-48 0,0 0-16 0,7 7 0 15,-2-2-96-15,-1 1 0 0,-2 4-16 0,-1 0 0 0,-1 4-96 0,0 4-16 16,0 0 0-16,-1 4 0 0,-1 2-112 0,-2 1-16 16,1 3-16-16,-3 0 0 0,1 3 16 15,-1 2 16-15,-1-2 0 0,0 1 0 0,-1 3-16 0,-1-1-16 16,-1-1 0-16,-2 2 0 0,-2 2 16 0,0 1 0 16,0-1 0-16,2-1 0 0,-5-2-112 0,2 2-16 15,0-1 0-15,-1 0 0 0,0-5-64 0,-1-2-32 16,0 1 0-16,-1 1 0 0,-1-5-48 0,0 3-16 15,0-4 0-15,0 3 0 0,-1 0-32 0,1-1 0 16,-1 2 0-16,0-2 0 0,-2-1-64 0,1-3 0 16,-1 1-128-16,0 1 192 0,-1-4-32 0,-1-1-16 15,0 1 0-15,0 1 0 0,-1-2-16 0,0 0 0 16,1-1 0-16,0 0 0 0,-3-3 0 0,-9 4 0 16,1-4 0-16,3 0 0 0,2-1-128 0,2-2 160 15,1 2-160-15,1 0 160 0,-2-5-160 0,2 1 160 16,1 1-160-16,1-1 160 0,1 3-160 0,0-3 192 15,0-1-192-15,0-1 192 0,-1 2-192 0,1-1 0 16,0 0 0-16,4 0 0 0,-2 0 0 0,0 2 0 16,-2-1 0-16,3 4 0 0,0-5 0 0,1 3 0 15,1-1 0-15,1-3 0 0,2-1 0 0,1-181 0 0,0 362 0 0,3-180 0 16,2-3 0-16,2 0 0 0,7-5 128 0,-6 8-128 16,6-8 0-16,0 0 0 0,0 0 0 0,0 0 0 15,0 0 0-15,0 0 0 0,0 0 0 0,0 0 128 16,0 0-128-16,0 0 0 0,13 0 0 0,-2-2 128 15,3 0-128-15,-5-1 0 0,2 1 0 0,6-3 128 16,-2 1-128-16,3-4 0 0,2 1 144 0,1-2-144 0,-2 0 0 0,2 0 128 16,2 0-128-16,1-6 0 0,2-2 0 15,3 1 128-15,4 0-128 0,-2 0 0 0,0-3 128 16,2-2-128-16,3 1 160 0,1 0-160 0,0 1 0 0,-9 3 0 16,3 1 0-16,4-1 0 0,-1-7 128 0,2 1-128 15,1-4 0-15,-1 0 0 0,5-3 128 0,-4 2-128 16,0-2 0-16,-2-2 0 0,1 0 128 0,-2-4-128 15,-1 0 0-15,-1 0 0 0,-1 1 128 0,-1 1-128 16,-1 3 0-16,-2-1 0 0,-1-2 128 0,-4 0-128 16,4-1 0-16,-2 2 0 0,0 0 0 0,0 2 128 15,-1-1-128-15,1 1 0 0,-5 0 0 0,2-1 0 16,-2-1 0-16,-1 1 0 0,-1 2 0 0,-1-3 0 16,-4 3 0-16,0 4 0 0,-1 0 0 0,-1 1 0 15,-2 3 0-15,0 0 0 0,-2 0 0 0,-1 0 0 16,-1 1 0-16,0 5 0 0,-2-2 0 0,0 2-128 15,-2-1 128-15,0-1 0 0,-2 3 0 0,1 4 0 0,0-3 0 0,-1 0 0 16,0 5 0-16,-1-3 0 16,0 4 0-16,-1-3 0 0,0 3 0 0,0 0-128 15,0 0 128-15,-1 3 0 0,3-2 0 0,2 6 0 16,0 0-128-16,0 0 128 0,0 0 0 0,0 0 0 0,0 0-128 0,-7 0 128 16,7 0 0-16,0 0 0 0,-6 0 0 0,6 0 0 15,0 0 0-15,0 0 0 0,0 0 0 0,-5 4 0 16,0 0 0-16,5-4-128 0,-5 5 128 15,0 4 0-15,3-2 0 0,0 5 0 0,-1-2-128 0,-1 4 128 16,-1 2 0-16,0 5 0 0,0 2-128 0,-1 5 128 0,0 1 0 16,-3 1 0-16,-2 6-128 0,-1 2 128 0,-4 3 0 15,-1 3 0-15,-2 6 0 0,0 2 0 0,-4-3 0 16,1 2 0-16,-1 5 0 0,-1-6 0 0,0-3 0 0,-2-1 0 16,0-4 0-16,-2 1 0 0,0 0 0 0,-1-4 0 15,-1 1 0-15,0-2 0 0,-2-2 0 0,-1-3 128 16,-3-2-128-16,3 1 144 0,-2 0-16 0,0-4-128 15,1-4 192-15,-14 8-64 0,1-7 48 0,2-2 0 16,0-1 0-16,-1-1 0 0,1-4-48 0,0 1 0 16,-1 1 0-16,11-5 0 0,-3 0-128 0,-2 0 160 15,-2-2-160-15,-19 9 160 0,5 0-160 0,4-3 0 16,3-1 0-16,6-5 0 0,4 0 0 0,2-1 0 16,1-4 128-16,4 0-128 0,3 2 0 0,4-5 0 15,2 0 0-15,4 1 0 16,2-3-1360-16,7 1-160 0,10-3-16 0,0 0-11728 15,0 0-2352-15</inkml:trace>
  <inkml:trace contextRef="#ctx0" brushRef="#br0" timeOffset="40291.43">4846 16097 9215 0,'0'0'816'0,"0"0"-656"16,-3 6-160-16,-1 1 0 0,-1-2 2112 0,1 3 384 0,0 0 64 0,-1-3 32 16,-1 1-432-16,0 0-96 15,-2-2-16-15,2 3 0 0,-3-1-192 0,0-2-32 0,0-1-16 0,-1 1 0 16,0 1-272-16,-1-2-48 0,4-3-16 0,-2 0 0 16,0 1-320-16,1-2-64 0,2-3 0 15,0-2-16-15,3 1-224 0,2-4-32 0,1 0-16 0,2-3 0 16,2 1-304-16,3-3-64 0,2 0-16 0,2 0 0 15,0-1-192-15,2 3-32 0,1 0-16 0,0 3 0 16,0-3-176-16,0 6 0 0,1-3 0 0,-2 5 128 16,1 2-128-16,0 0 0 0,0 2 0 0,-1 4 128 0,-2 0-128 0,-1 6 0 15,-2-1 0-15,-3 4 0 0,-1 2 0 0,-3 0 0 16,-2 1 0-16,-3 0 0 0,-2 2 0 0,-3 0 0 16,-1 1 0-16,-3-1 0 0,-4-1 0 0,-2 1 0 15,0-1 0-15,-4-1 0 0,-3-2 128 0,-2-1-128 16,0-3 0-16,-3 0 128 0,-2-6-128 0,4-1 128 15,-2-3-128-15,3-3 128 0,3-1 0 0,3-5 0 16,3 0 0-16,4-5 0 0,2-1 80 0,4-1 16 16,6-2 0-16,-1-1 0 0,5-4-96 0,5 1 0 15,5-3-128-15,3 1 192 0,3 2-192 0,6 1 0 16,4-4 0-16,1 5 0 0,4 1 0 0,1 2 0 16,1 1 0-16,0 6 0 0,-2 0 0 0,1 6-128 15,-4 1 128-15,-1 5 0 0,-3 0 0 0,-5 4 0 16,-4 6-128-16,-2 3 128 0,-5 2 0 0,-2 2 0 0,-7 1-128 0,-7 2 128 15,0 2 0-15,-6 2 0 16,-2-3 0-16,-4 3 0 0,-5-3 0 0,-3 1 0 16,-6 0 0-16,0-1 0 0,0-5 0 0,-3-1 128 0,2-3-128 15,-1-2 0-15,1-2 144 0,4-5-144 0,3-5 128 0,4-2-128 16,1-2 256-16,6-6-48 0,2-1 0 16,4-3 0-16,2-3 48 0,4-2 0 0,4 0 0 0,4-6 0 15,4 1-256-15,3 0 144 0,4-3-144 0,5 3 128 16,1-2-128-16,6 1 0 0,2 4 0 0,2 0 0 15,0 2 0-15,4 5 0 0,-2 3 0 0,2 6 0 16,-3 2-128-16,-3 5 128 0,-2 3 0 0,-3 5 0 16,-3 1 0-16,-5 5-144 0,-5 0 144 0,-2 4 0 0,-4 1 0 0,-6 2-128 15,-5-1 128-15,-4 1 0 0,-3 3 0 16,-4-3 0-16,0-2 0 0,-6 1 0 0,-3-3 0 0,1 1 128 16,-2-6-128-16,1-2 0 0,0-2 160 0,2-5-160 15,1-4 160-15,3-1-160 0,2-4 240 0,3-4-48 16,1 0-16-16,4-6 0 0,1-4 64 0,4-1 16 15,1-4 0-15,4-2 0 0,5 1-96 0,2-6-16 16,4 4 0-16,4-4 0 0,3 4-144 0,2-2 0 16,0 4 0-16,6 1 0 0,0 2 0 0,2 6 0 15,-2 5 0-15,-1 2 0 0,-1 5 0 0,-2 5 0 16,-4 6-144-16,-2-1 144 0,-3 6 0 0,-4 4-128 16,-3 0 128-16,-4 2 0 0,-5 1 0 0,-2 1 0 15,-5 2 0-15,-4 1 0 0,-3-5 128 0,-3 0-128 16,-3-1 176-16,1-1-176 0,-3-5 256 0,0 0-48 15,0-2-16-15,1-6 0 0,0-2 48 0,1-2 0 16,2-4 0-16,0 1 0 0,4-8-240 0,1 4 0 16,5-7 0-16,-6-5 0 15,7-2-384-15,6 1-160 0,7-1-32 0,4 1-16 16,4 3-2592-16,8-6-512 0</inkml:trace>
  <inkml:trace contextRef="#ctx0" brushRef="#br2" timeOffset="44667.62">5345 16267 8287 0,'0'0'368'0,"0"0"80"0,0 0-448 0,0 0 0 15,0 0 0-15,0 0 0 0,0 0 2160 0,0 0 336 16,0 0 80-16,0 0 16 0,0 0-992 0,0 0-192 15,0 0-32-15,0 0-16 0,-1-6-528 0,1 6-128 16,0 0 0-16,0 0-16 0,0 0-176 0,0 0-16 16,5-3-16-16,1-1 0 0,-6 4 32 0,0 0 16 15,5-7 0-15,3 4 0 0,0-1-32 0,-1 1-16 16,2 1 0-16,1 0 0 0,3-1-32 0,1 0-16 16,0 1 0-16,1-1 0 0,2 1 16 0,2-1 16 15,1-1 0-15,4 3 0 0,4 1 0 0,4-1 0 16,2-2 0-16,4 1 0 0,3-2 80 0,1-3 16 15,1 4 0-15,2-3 0 0,1 0-64 0,1-2-16 16,2 5 0-16,3-1 0 0,4-1-32 0,1 1-16 16,2 0 0-16,2 2 0 0,0-2-48 0,0 0-16 15,-1 1 0-15,-1 1 0 0,1-1-80 0,0 2-16 16,-3-1 0-16,-2-1 0 0,-3-3-16 0,-1 1 0 0,0 1 0 0,-3-3 0 16,-4 4-64-16,1-3 0 0,-2 3-16 0,2-2 0 15,-2 1-48-15,0 0-128 0,-1 1 192 0,0 0-64 16,-3-4 0-16,-1 3-128 0,-1 1 192 0,-1 0-64 15,-4-3-128-15,-2 2 128 0,-1 0-128 0,-1 2 128 16,-1-2-128-16,-3 0 0 0,-1 0 0 0,-3 2 0 16,0 0-320-16,-4 1-32 0,-1 0-16 0,-2-1 0 15,-3 1-1344-15,-2 0-272 0,-8 1-48 16,0 0-9792-16,0 0-1952 0</inkml:trace>
  <inkml:trace contextRef="#ctx0" brushRef="#br2" timeOffset="45001.07">7136 15790 28623 0,'0'0'1264'0,"0"0"272"0,4-6-1232 0,1 0-304 16,3 3 0-16,2-1 0 0,1-1 400 0,4 2 32 15,3 1 0-15,4-1 0 0,2 2 432 0,4-2 96 16,5-2 0-16,3 3 16 0,1-1-112 0,1 2-32 15,0 1 0-15,5 2 0 0,0 1-192 0,0 2-64 16,1-1 0-16,1 1 0 0,4 4-176 0,0-2-32 16,1 5-16-16,-3-1 0 0,-3 3-80 0,0 3-16 15,-2 1 0-15,-4-1 0 0,-4 2 0 0,-3 1 0 16,-4 0 0-16,-4 2 0 0,-2-2-96 0,-9 0-32 0,-1-1 0 16,-6 2 0-16,-4 1 0 0,-5 3-128 0,-5-6 192 0,-2 1-64 15,-7-1 0-15,-4 0 0 0,-4 1 0 0,-2 0 0 16,-4-3-128-16,-2 1 192 0,-3 0-192 15,-5 0 192-15,0 0-320 0,-3-1-64 0,0 2-16 0,-2-2 0 32,0-2-3024-32,-3 0-608 0</inkml:trace>
  <inkml:trace contextRef="#ctx0" brushRef="#br2" timeOffset="46253.36">4051 16206 4607 0,'0'0'400'0,"0"0"-400"15,0 0 0-15,0 0 0 0,0 0 2944 0,0 0 512 16,0 0 112-16,0 0 16 0,0 0-1472 0,0 0-304 16,0 0-48-16,0 0-16 0,0 0-256 0,0 0-48 15,0 0-16-15,0 0 0 0,-8 2-320 0,0-1-64 16,-3-1-16-16,1 2 0 0,-4 3-384 0,-1-1-64 16,-2-1-32-16,-3 1 0 0,-3-1-112 0,-5 2-32 15,-1 0 0-15,-3 2 0 0,-6 1-16 0,-1-3-16 16,-7 0 0-16,-4 2 0 0,-4-4 16 0,-5 3 0 0,-2 1 0 0,-2 0 0 15,-3 0-16-15,-3 2 0 0,-5-3 0 0,2 3 0 16,-1-1-16-16,2 2 0 0,1-4 0 0,2 1 0 16,0 0-160-16,1-2-16 0,-3 1-16 0,4 0 0 15,2-2-160-15,6 1 160 0,2 0-160 0,6-1 160 0,5-2-160 16,4 1 0-16,5-2 144 0,3 0-144 16,1 1 0-16,6-1 0 0,4 0 0 0,4 2 0 0,4-3 0 0,3 0 0 15,2 0 0-15,3 0 0 0,1-3-320 0,5 3-16 16,0 0-16-16,0 0 0 15,0 0-416-15,0 0-96 0,0 0-16 0,0 0 0 16,0 0-1232-16,0 0-240 0,3-9-48 0,-3 9-7344 16,0 0-1472-16</inkml:trace>
  <inkml:trace contextRef="#ctx0" brushRef="#br2" timeOffset="46683.75">2305 16165 12895 0,'0'0'1152'0,"0"0"-928"16,0 0-224-16,2-9 0 0,-1 1 2896 0,-1 8 544 16,0 0 96-16,0 0 32 0,-1-11-1824 0,1 11-352 15,0 0-80-15,0 0-16 0,-8-4-240 0,1 3-48 0,-2 0-16 16,-1 2 0-16,0 1-304 0,-4 5-64 0,0 0-16 0,-2 1 0 15,1 5-176-15,-3 2-48 0,-2 0 0 0,-2 3 0 16,0-2-192-16,-1 0-32 0,-2 0-16 0,3 2 0 16,0 0-144-16,0 2 192 0,3 1-192 0,3-4 192 15,2-1-48-15,0 0 0 0,2-1 0 0,3 1 0 16,2-1-16-16,1 0-128 0,2-3 192 0,0-1-64 16,3 0 48-16,-1-3 0 0,2 1 0 0,3-1 0 0,-1 0 80 15,5-1 0-15,0-1 16 0,5 3 0 0,2-3-112 0,2 3-32 16,3-2 0-16,4 0 0 0,1 2 0 0,2-1 0 15,-1-1 0-15,3 0 0 0,1-2 16 0,-1 0 0 16,0-2 0-16,0-2 0 0,3 0-16 0,-1 2-128 16,1-3 192-16,-1 0-64 0,0 0-128 0,-1 0 0 15,-1-3 144-15,10 1-144 16,-6-2-1232-16,-4-1-320 0,-4 0-64 0</inkml:trace>
  <inkml:trace contextRef="#ctx0" brushRef="#br2" timeOffset="47686.27">4518 13728 4607 0,'0'0'400'0,"1"-6"-400"16,-1 1 0-16,1-3 0 0,0 2 2048 0,-1 1 336 15,-1-3 64-15,1 2 16 0,1 1-928 0,-1 5-192 16,2-8-48-16,-2 8 0 0,2-5-144 0,1-1-48 15,-3 6 0-15,0 0 0 0,0 0-208 0,0 0-32 16,0 0-16-16,0 0 0 0,0 0-176 0,0 0-32 16,0 0-16-16,0 0 0 0,2 7 16 0,2 7 16 15,-1-2 0-15,-1 4 0 0,-1 3-112 0,1 7-32 16,-1 2 0-16,2 5 0 0,2 4-64 0,-2 4-32 0,3 1 0 0,2 8 0 16,0 2-96-16,1 3-32 0,0-1 0 0,0 4 0 15,-2 6-96-15,0-1 0 0,0 0-16 0,1-3 0 16,-2-2 16-16,1 2 0 0,-2-4 0 0,1 0 0 15,2 1-48-15,-2-1 0 0,0-5 0 0,1 0 0 16,-2-3-144-16,3-3 128 0,-3-3-128 0,0 1 128 16,-1-5-128-16,4-1 160 0,-3-3-160 0,-1-2 160 15,-1-7-160-15,-1 1 0 0,1-3 0 0,1 3 0 16,-3-2-320-16,0-7-160 16,1-7-32-16,-2-10 0 0,0 0-1888 0,0 0-384 15,0 0-80-15</inkml:trace>
  <inkml:trace contextRef="#ctx0" brushRef="#br2" timeOffset="48045.4">4483 15204 27647 0,'0'0'1216'0,"-6"6"256"0,-2 1-1168 0,2-1-304 15,1 4 0-15,1 2 0 0,0 3 0 0,3 3 0 16,2 2 0-16,3 0-144 0,1 2 496 0,3-2 96 16,2-1 32-16,3-1 0 0,2-1 96 0,1-2 0 15,3-2 16-15,2-2 0 0,-2 0 176 0,1-3 16 0,-1 1 16 0,0-1 0 16,-1-1-48-16,4 2-16 16,-3-2 0-16,-1 3 0 0,-1-4-208 0,0 3-32 15,-1-3-16-15,2-3 0 0,-3-1-48 0,2 0-16 0,-2-2 0 16,2-2 0-16,-1-3-32 0,1-4 0 0,-2-1 0 0,0-4 0 15,-1-1 96-15,3-4 16 0,-2-1 0 16,-1-3 0-16,0-5-288 0,0 0-48 0,-4-3-16 16,0-3 0-16,-2-2-144 0,0 2 0 0,-6 1 0 0,2-9 0 15,0 4-1664 1,0 5-224-16,-1 5-32 0,0 5-15504 0</inkml:trace>
  <inkml:trace contextRef="#ctx0" brushRef="#br2" timeOffset="48941.66">4737 18703 5519 0,'0'0'496'0,"0"0"-496"0,0 0 0 0,0 0 0 15,0 0 2080-15,0 0 320 16,-5 4 64-16,5-4 16 0,0 0-736 0,-2 5-144 0,-5-1-16 0,7-4-16 15,0 0-128-15,0 0-32 0,0 0 0 0,0 0 0 16,-6-1-16-16,6 1-16 0,-4-5 0 0,1-2 0 16,1-4-240-16,2-2-48 0,0-1-16 0,-1-4 0 15,0-3-208-15,1-2-32 0,1-4-16 0,0-3 0 16,1-5-192-16,-2-2-48 0,0-1 0 16,0-9 0-16,-2-4-144 0,0-5-48 0,-3-3 0 0,0-9 0 0,-2-3-96 15,0-3-32-15,-1-2 0 0,2-1 0 0,-1 0-128 16,5 5-128-16,-1 3 144 0,1-22-144 0,2 16 0 0,1 9 0 15,0 8 0-15,-1 8 0 0,0 5 0 0,4 2 0 16,-2 6 0-16,0 5 0 0,-2 4 0 16,1 2 0-16,-1 4 0 0,1 4-160 0,-1 4-80 0,3 4-16 15,-2-1 0-15,-1 11 0 16,0 0-368-16,0 0-80 0,0 0 0 0,0 0-16 16,0 0-1840-16,0 0-384 0,0 0-64 0,0 0-10752 15</inkml:trace>
  <inkml:trace contextRef="#ctx0" brushRef="#br2" timeOffset="49340.35">4392 17417 5519 0,'0'0'496'0,"0"0"-496"15,0 0 0-15,0 0 0 0,0 0 4464 0,-4-9 784 0,3-1 176 0,-1-4 16 16,2 0-3712-16,2 0-736 0,-1-3-160 0,4 0-16 16,-1-4-16-16,0 0 0 15,-1-2 0-15,3-1 0 0,0 1-160 0,0 0-48 0,-1 0 0 0,2-3 0 16,-1 4 16-16,0-3 0 0,2 3 0 0,0 3 0 16,-2 1-160-16,2 2-48 0,-1 4 0 0,1-1 0 15,0-1-80-15,0 5 0 0,3-1-16 0,-1 5 0 16,0-1-96-16,0 2-16 0,0 0 0 0,2 3 0 15,-1 1-16-15,3 1-16 0,0 1 0 0,1 2 0 0,-1 4-16 0,4 1 0 16,0 4 0-16,0 3 0 0,-2 2 0 0,1 1 0 16,-3 6 0-16,0 3 0 0,0 4 144 0,-2-3 32 15,1 3 0-15,-4-5 0 0,0 2-32 0,0 4 0 16,-3 4 0-16,7 11 0 0,-3-6-96 0,-4-5-32 16,-4-4 0-16,0-1 0 0,1-7-160 0,-3-2 0 15,-3-4 0-15,1-4 0 16,0-3-1552-16,2-12-400 0,0 0-80 0</inkml:trace>
  <inkml:trace contextRef="#ctx0" brushRef="#br2" timeOffset="50732.38">5302 13454 14111 0,'0'0'624'0,"0"0"128"16,0 0-608-16,0 0-144 0,-8-5 0 0,3-2 0 0,5 7 992 0,0 0 160 16,0 0 48-16,0 0 0 0,-5-5-176 0,5 5-16 15,0 0-16-15,0 0 0 0,0 0-96 0,0 0 0 16,0 0-16-16,0 0 0 0,0 0-256 0,0 0-48 16,-9 4-16-16,9-4 0 0,-2 10 16 0,-1 2 0 15,1-4 0-15,0 5 0 0,4 1-64 0,0-1 0 16,1 2 0-16,-3 2 0 0,-2 0-96 0,2 3-32 15,3 1 0-15,-1 3 0 0,0-2-32 0,0-2-16 16,2 2 0-16,-4 3 0 0,3-2-64 0,-1 4-16 16,1 1 0-16,1 4 0 0,-1-3-48 0,1 1-16 15,-1 0 0-15,0-3 0 0,3 4 0 0,-1 1 0 0,-2 0 0 16,3-3 0-16,0 0-16 0,-1-1-16 0,0 1 0 16,1 0 0-16,2-2-16 0,0 4 0 15,-1-3 0-15,0 0 0 0,0 0 0 0,3-3 0 16,2 0 0-16,-1 2 0 0,0-3 16 0,-1 3 0 0,2-3 0 0,1 0 0 15,-1 2-160-15,0-5 192 16,1 1-192-16,0 2 192 0,-1-1-64 0,1 0-128 16,0 3 192-16,2-3-64 0,-2-1-128 0,1 1 192 0,0 2-192 0,0-1 192 15,2 3-64-15,0-3-128 16,-1 3 192-16,0-3-64 0,0-1-128 0,2-1 192 0,-2-3-192 0,2 2 192 16,0 1-192-16,0-3 192 0,-2 0-192 15,3 0 192-15,-2 1-192 0,2-1 192 0,0-1-192 0,0-1 192 16,1-1-64-16,3 2 0 0,-1 0 0 0,1-2 0 15,-1 1 64-15,1-2 0 0,1-1 0 0,0-1 0 16,0 1-64-16,-1 1 0 0,0 2 0 0,1-5 0 0,1-1 0 16,0 2-128-16,0 0 192 0,-1 1-64 0,-4-2-128 0,4 2 128 15,-2-2-128-15,0 1 128 0,0-2-128 0,-1-2 160 16,-1 2-160-16,1 0 160 0,3-5-160 0,-1 2 0 16,-2-2 144-16,0-1-144 0,2 0 128 0,0 3-128 15,1-3 160-15,-1 2-160 0,3-1 160 0,0-1-160 16,2 0 160-16,-3 3-160 0,1-2 128 0,1 3-128 15,-2-4 0-15,1 0 144 0,-1 4-144 0,-1-3 0 16,-2-1 0-16,-1 3 0 0,0-3 0 0,-1 2 0 16,0 1 128-16,2-5-128 0,2 0 0 0,-3 0 0 15,-1 6 0-15,0-6 0 0,-1-1 144 0,2 1-144 16,-3 2 160-16,6-3-160 0,-4 2 176 0,1-4-176 16,0 2 192-16,2 0-192 0,-2-1 176 0,5 1-176 15,-4-2 160-15,2 0-160 0,0 0 160 0,0 0-160 16,2 1 160-16,-1-2-160 0,-3-1 160 0,0 1-160 15,1 0 160-15,0 1-160 0,-3 0 128 0,2 0-128 16,-2 0 0-16,-1 1 0 0,1 2 0 0,-2-1 128 16,-2 2-128-16,0-3 0 0,-1 1 0 0,0 0 0 15,-1-1 128-15,0 1-128 0,-2-2 0 0,-1 1 0 16,2 0 128-16,-2 2-128 0,0 2 0 0,0-4 0 0,-1-2 0 0,-9 1 0 16,13 2 128-16,-3-2-128 0,-10 0 0 0,10 0 0 15,-10 0 0-15,9-2 0 0,-9 2 0 0,6-8 0 16,-6 8-1312-16,3-9-160 15,-6-2-16-15,-1-1-11296 0,-1 0-2256 0</inkml:trace>
  <inkml:trace contextRef="#ctx0" brushRef="#br2" timeOffset="51071.01">7641 15280 25791 0,'0'0'1152'0,"0"0"224"0,0 0-1104 0,0 0-272 16,0 0 0-16,0 0 0 0,0 0 976 0,0 0 144 15,0 0 32-15,0 0 0 0,7-6 64 0,0 2 0 16,2 3 16-16,2 2 0 0,3 2-176 0,4 0-32 16,1 4-16-16,3 2 0 0,-1-2-96 0,2 5-16 0,0-1 0 0,2 1 0 15,-1 0-160-15,2 4-32 16,-2-2-16-16,-2-2 0 0,-2 2-224 0,-2 1-32 0,-3-1-16 0,-5-1 0 15,0 1-32-15,-3-1 0 16,-2 1 0-16,-1 2 0 0,-6-3 48 0,-4 1 0 16,-2 1 0-16,-2-1 0 0,-3-4-144 0,-3 4-32 15,-4 0 0-15,-3-1 0 0,-5-5-256 0,-3-1 0 0,-2 0 0 0,-1-3 0 32,-2 2-688-32,1 0-240 0,0-3-48 0,2-2-16 15,0 0-2336-15,2 1-480 0</inkml:trace>
  <inkml:trace contextRef="#ctx0" brushRef="#br2" timeOffset="52224.83">5264 18684 15663 0,'0'0'1392'0,"0"0"-1120"0,0 0-272 15,0 0 0-15,0 0 1104 0,0 0 176 0,0 0 16 0,0 0 16 16,0 0-64-16,2-6-16 0,1-1 0 16,-1-4 0-16,0 0 0 0,0-3 0 0,2-3 0 0,1-1 0 15,-4-2-272-15,1-2-64 0,1-2-16 0,1 0 0 16,0-5-48-16,0 2 0 0,0-2 0 0,1-2 0 15,-1 1-144-15,1-18-48 0,-3 6 0 0,2-2 0 16,1-1-160-16,-1-2-32 0,0 2-16 0,1-2 0 16,-1 0-144-16,3 1-32 0,-3-5 0 0,2 3 0 15,2 2-80-15,0-1-32 0,2 5 0 0,-1-2 0 16,1 1-144-16,1-2 192 0,3 2-192 0,2-4 192 0,-2 1-192 16,2-1 160-16,3 4-160 0,3-2 160 0,-1 5-160 0,4 0 128 15,0 1-128-15,3 1 128 0,2 2-128 0,1 4 0 16,-2 1 0-16,2-1 0 0,-1-1 0 0,1 2 0 15,0 3 0-15,1-2 0 0,1-1 0 0,2 3 128 16,0 2-128-16,2 0 0 0,1-2 128 0,3 4-128 16,1 4 128-16,1 0-128 0,2 2 0 0,-1-1 128 15,-2-2-128-15,2 1 0 0,0 2 0 0,-2 4 128 16,-2 0-128-16,2 2 0 0,1 4 0 0,2-1 0 16,-2 3 128-16,2 3-128 0,-1-3 0 0,1 3 0 15,-1-1 0-15,1 2 0 0,-1 1 0 0,-1-1 0 16,-1 1 128-16,0 1-128 0,1 0 0 0,-1 0 128 15,2 1-128-15,-2 1 128 0,-1-2-128 0,-2 1 192 0,-1-1-192 0,-3 0 192 16,-2 0-64-16,-2 0 0 16,-3-3 0-16,-3 3 0 0,-2 3-128 0,-2-3 160 15,-2 0-160-15,-3 1 160 0,-1 2-160 0,-2-2 160 16,-3-1-160-16,-1 0 160 0,-9 0-160 0,8 0 128 0,-8 0-128 0,6 0 128 16,-6 0-128-16,0 0-144 15,0 0 144-15,0 0-208 16,0 0-1008-16,0 0-208 0,0 0-48 0,0 0 0 15,0 0-1616-15,-9 4-336 0,0 0-64 0</inkml:trace>
  <inkml:trace contextRef="#ctx0" brushRef="#br2" timeOffset="52617.53">6827 16420 21183 0,'-16'-5'944'0,"7"0"192"0,2 1-912 0,7 4-224 16,-7-5 0-16,7 5 0 0,0 0 640 0,0 0 96 15,-8-6 16-15,8 6 0 0,0 0 496 0,5-9 96 16,-5 9 32-16,14-5 0 0,-1-4-592 0,5 3-112 16,3 4-32-16,4 0 0 0,0-1 96 0,5 3 16 15,6 3 0-15,2 1 0 0,2-3 0 0,3 3 0 16,5 2 0-16,5 0 0 0,3 0 32 0,3 1 16 15,1 0 0-15,-2 0 0 0,-2 2-160 0,-15-5-16 16,-1 1-16-16,5 3 0 0,1-2-112 0,-3 4-32 16,-1-1 0-16,-4 2 0 0,-2-2-112 0,-5 3-32 15,-4-1 0-15,-3-1 0 0,-5 2-80 0,-1 2-32 0,-5 1 0 0,-3-2 0 16,-5 1 32-16,-2 4 0 16,-5-1 0-16,-4 8 0 0,-4-3 16 0,-6-1 0 15,-3-1 0-15,-5 3 0 0,-5-1-128 0,-4 2 0 0,-4-4-128 0,-2-1 192 16,-1 0-192-16,2 0 0 0,1 2-192 0,-2-4 192 31,-3 0-2112-31,0-2-320 0,-1-1-64 0</inkml:trace>
  <inkml:trace contextRef="#ctx0" brushRef="#br2" timeOffset="53737.54">4295 18732 6447 0,'0'0'576'0,"0"0"-576"15,0 0 0-15,0 0 0 0,8 4 2480 0,-8-4 384 16,6 5 80-16,-6-5 0 0,0 0-1360 0,0 0-288 15,0 0-48-15,6 3-16 0,-6-3-80 0,0 0-32 16,0 0 0-16,0 0 0 0,0 0-160 0,0 0-16 16,0 0-16-16,0 0 0 0,0 0-32 0,0 0 0 15,0 0 0-15,0 0 0 0,-6-5 16 0,-2-5 0 16,2-1 0-16,0-1 0 0,-1-5-128 0,1-1-16 16,0-2-16-16,-2-2 0 0,0-2-336 0,1 1-64 15,-5-6-16-15,1 3 0 0,-2-4-160 0,1 2-48 16,-2-2 0-16,0-2 0 0,-2-2-128 0,4-1 160 0,-4 0-160 15,1-2 160-15,-1 1-32 0,-2 2-128 0,1-2 192 16,2 2-64-16,0 1 0 0,-1-3-128 0,3 3 192 0,0 0-64 16,0 0-128-16,-1 2 192 0,1 1-192 0,1 0 192 15,0-3-64-15,0 4 0 0,-1 2 0 0,0 3 0 16,-1-3-128-16,0 3 192 0,0 0-192 0,1 0 192 16,-3 3-192-16,3 1 192 0,-1 1-192 0,0 0 192 15,-2 1-64-15,0 0-128 0,-1 0 192 0,-1 2-64 0,-1-1-128 0,-2 2 160 16,1-3-160-16,-1 3 160 0,-2-2-160 0,-2 4 160 15,3 0-160-15,-1-1 160 0,0 0-160 0,1 1 128 16,-1 3-128-16,0-3 128 0,1 1 0 0,-1 0-128 16,0 1 192-16,1 3-64 0,-1-5-128 0,0 3 0 15,3 1 0-15,1 3 0 0,-1-2 0 0,-2 3 0 16,1-5 0-16,-1 4 0 0,0 1 0 0,-1-3 0 16,1 3 0-16,-3 0 128 0,1-2-128 0,-1 2 0 15,1 2 0-15,-2-1 0 0,1-3 176 0,-2 2-48 16,4 1-128-16,0-3 192 0,2 0-192 0,-2 4 0 15,-1-5 0-15,2 4 0 0,2 0 0 0,2 3 128 16,1-3-128-16,2-1 0 0,1 3 0 0,1-1 128 16,2 2-128-16,1 0 0 0,1-2 0 0,1 2 0 15,1 0 0-15,2-1 0 0,0-2 0 0,5 4 0 16,0 0 0-16,0 0 0 0,0 0-176 0,0 0-16 0,0 0-16 0,0 0 0 31,0 0-1136-31,0 0-208 0,8-5-48 0,4 3-16 16,1-1-1184-16,-1 1-224 0,2-3-48 0</inkml:trace>
  <inkml:trace contextRef="#ctx0" brushRef="#br2" timeOffset="54143.67">3292 16868 17503 0,'0'0'1552'0,"0"0"-1232"15,4-5-320-15,-4 5 0 0,0 0 912 0,1-8 128 16,-1 8 32-16,0-8 0 0,-1 2 256 0,1 6 48 16,0 0 16-16,0 0 0 0,-6-6-432 0,6 6-96 15,-7-3-16-15,0 2 0 0,-2 2-80 0,-1 2 0 16,-1-1-16-16,-1 3 0 0,-2-1 0 0,-4 0 0 16,-4 1 0-16,-2 4 0 0,-1-1-112 0,-3 3 0 15,-5-1-16-15,-3 3 0 0,-5 1-112 0,2 0-32 16,-3 1 0-16,0 0 0 0,-4 6-112 0,1-2-32 15,-4 0 0-15,0 1 0 0,-5 1-128 0,2 1-16 16,0-1-16-16,3-1 0 0,2-3-176 0,2 0 128 16,4 4-128-16,2-6 128 0,2-1-128 0,4-1 128 15,3 1-128-15,2-3 128 0,2 3 16 0,5-1 0 16,4-6 0-16,2 4 0 0,2-4-144 0,5 3 192 16,3-2-192-16,5 3 192 0,4-2-192 0,5 1 0 15,5 2 0-15,6-1 0 0,5 3 0 0,3 0 0 16,3-1-144-16,5-2 144 0,2 2 0 0,4-3 0 15,4 2 0-15,-4 1 0 0,2-3-224 0,-2 1-32 0,0 1-16 0,10 0 0 32,-11-2-1936-32,-7-2-384 0,-3 0-80 0</inkml:trace>
  <inkml:trace contextRef="#ctx0" brushRef="#br2" timeOffset="55088.34">3937 13782 3679 0,'0'0'160'0,"0"0"32"16,10-9-192-16,-1-1 0 0,-2 3 0 0,1 3 0 0,0-3 2304 0,-1 0 400 16,1 2 96-16,0-1 16 0,0 0-1536 15,0 2-288-15,-2-3-64 0,1 4-16 0,0-1 0 0,0 1 0 16,-1-1 0-16,-6 4 0 0,8-3-144 0,-8 3-48 16,7-2 0-16,-7 2 0 0,0 0-32 0,0 0-16 15,0 0 0-15,7 5 0 0,-2 1 64 0,-1 1 16 16,-2 3 0-16,-2 6 0 0,-1 0-16 0,-2 4 0 15,-1 2 0-15,1 6 0 0,-1 1-400 0,0 6-80 16,-1 3 0-16,1 4-16 0,-3-3-48 0,1 2 0 16,-2 4 0-16,-1 1 0 0,1 4 128 0,-1 1 32 15,0-3 0-15,0 0 0 0,0 1 0 0,1 1 0 16,-1-5 0-16,0 2 0 0,1-3 32 0,-1 1 16 16,0-2 0-16,-1 2 0 0,-1-3-80 0,-1 1 0 15,1-6-16-15,-1-1 0 0,0 1 64 0,-4-1 16 16,0-3 0-16,-1-3 0 0,0 2-16 0,0 1 0 0,-2-1 0 15,-1-3 0-15,-5-1-112 0,3 2-32 0,-5-4 0 16,0 0 0-16,-2-1-32 0,-3-2 0 0,-1 4 0 0,0-5 0 16,-2 0-16-16,1-3-16 0,-1 0 0 15,-1-1 0-15,1 0-32 0,-2 0-128 0,-1-4 192 0,2 0-64 16,-1-6-128-16,-1 4 160 0,-1-1-160 0,-1-2 160 16,1-2-160-16,-1 0 0 0,4-2 144 0,0 4-144 15,0-4 0-15,1 2 0 0,-1 0 0 0,1 0 128 16,-1 3-128-16,3-3 0 0,-3 5 0 0,1-6 128 15,-1 3-128-15,1-3 0 0,-1 2 0 0,0 0 0 0,2-2 0 0,2 2 0 16,3-3 0-16,1-1 0 0,1-1 0 0,5 0 0 16,3 0 0-16,2-2 0 0,2 1 0 0,0 0 0 15,3-1 0-15,3-1-128 0,2 0 128 0,1 0 0 16,6 0-144-16,0 0 144 0,0 0-352 0,0 0 0 16,0 0 0-16,0 0 0 15,6-9-1232-15,-6 9-240 0,8-9-48 0,3 4-16 16,-2-3-1264-16,1 3-256 0</inkml:trace>
  <inkml:trace contextRef="#ctx0" brushRef="#br2" timeOffset="55538.89">2765 15131 9215 0,'0'0'816'0,"0"0"-656"0,0 0-160 0,5-3 0 16,0-6 1984-16,1 4 384 0,-3-2 64 0,-3 7 0 16,5-5-1008-16,-5 5-208 0,1-6-32 0,-1 6-16 15,0 0 128-15,0 0 32 0,0 0 0 0,0 0 0 16,0 0-320-16,-8 5-64 0,0 3-16 0,-3-2 0 15,-1 4-32-15,-4 2-16 0,0 3 0 0,-3 3 0 16,-5 1 0-16,-3 2 0 0,-1 2 0 0,-4 1 0 0,-5 7-96 0,-1-2-16 16,-1 2 0-16,-1 4 0 0,1 3-208 0,0 2-48 15,-2 3-16-15,3-4 0 0,2-2-80 0,1 3-16 16,2 2 0-16,0-6 0 0,2-1-16 0,3-4 0 16,4 1 0-16,4 0 0 0,4-5 32 0,7-1 0 15,6-3 0-15,5-1 0 0,2 0-224 0,7-3-64 16,6-3 0-16,6-2 0 0,4-2 32 0,7-1 0 15,5-5 0-15,4-1 0 0,3-2-16 0,5-2 0 16,4-3 0-16,1-2 0 0,0 0-16 0,1-5-128 16,-3 0 192-16,0-1-64 0,-3 0-128 0,0-2 0 15,-4 4 0-15,11-5 0 16,-11 1-1584-16,-9 6-400 0,-5 0-64 0</inkml:trace>
  <inkml:trace contextRef="#ctx0" brushRef="#br0" timeOffset="61294.49">21085 12094 8287 0,'-10'10'736'0,"5"-5"-592"16,-1 0-144-16,-2 4 0 0,-1-5 2048 0,-1-1 368 16,0 3 80-16,-3 0 0 0,-1-2-368 0,-1 0-80 0,-3-2 0 0,-1-1-16 15,-1-1-240-15,1-1-64 16,-2-1 0-16,2-2 0 0,0 0-256 0,1-4-48 15,1 2-16-15,1-7 0 0,6-1-272 0,1 0-64 16,3-2-16-16,2-1 0 0,3-1-320 0,3 1-64 0,2-8-16 0,3 4 0 16,2 1-240-16,2-1-48 15,3 2-16-15,2 1 0 0,2 1-176 0,3-1-48 0,1 0 0 16,3 4 0-16,-1 1-128 0,2 4 0 0,2-1 0 0,2 4 0 16,-1 2 0-16,-1 1 0 0,-3 3 0 0,-2 3 0 15,-2 1 0-15,-5 3 0 0,-2 4 0 0,-4 4 0 16,-2 1 0-16,-4 3 0 0,-7 6 0 0,-3 1 0 0,-10 0 0 15,-3 2 0-15,-3-3 0 0,-5 3 0 0,-2-4 0 16,-3-1 0-16,1-6 0 0,-2-2 0 0,0 0 304 16,-1-3 16-16,0-6 16 0,1 0 0 0,1-1 176 0,1-2 16 15,6-2 16-15,3-3 0 0,4-6-48 0,4 0-16 16,4-3 0-16,5 1 0 0,5-3-112 0,5-3-32 16,5-1 0-16,6-1 0 0,4 0-144 0,4 1-16 15,5-2-16-15,6 1 0 0,0 0-160 0,5 0 0 16,-2 4 0-16,3 2 128 0,-1 0-128 0,0 1 0 15,-2 6 0-15,-3 1 0 0,-5 2 0 0,-4 4 0 16,-4 2 0-16,-4 1 0 0,-4 7 0 0,-5-1 0 16,-4 2 0-16,-5 3 0 0,-5 0-224 0,-6 2 80 15,-5 0 16-15,-3 2 0 16,-3-2-1360-16,-1 2-272 0,0 3-48 0,2-2-11904 0,-1-4-2384 0</inkml:trace>
  <inkml:trace contextRef="#ctx0" brushRef="#br0" timeOffset="61812.2">20355 12598 14735 0,'0'0'1312'0,"0"0"-1056"16,0 0-256-16,0 0 0 0,0 0 2240 0,6-4 384 15,1 2 64-15,2-2 32 0,2 0-672 0,0 0-128 16,2-1-16-16,-1-4-16 0,4 4-320 0,0 2-64 16,3-3-16-16,2-4 0 0,1-1-496 0,3 1-96 15,-1-3-32-15,2 3 0 0,4-3-240 0,-5-2-48 16,2 3-16-16,-2 4 0 0,1-1-192 0,-3 2-48 0,-2 2 0 0,-2-1 0 16,-2 3-96-16,-2 3-32 0,-4 2 0 0,-2 4 0 15,-2-2 0-15,-5 8-16 16,-3 6 0-16,-4 0 0 0,-5 0-176 0,-3 2 0 0,-4 2 144 0,-2 2-144 15,-2 5 0-15,-3 2 128 16,0 0-128-16,-2 2 0 0,-1 1 0 0,2-1 128 0,1 1-128 16,1-4 0-16,1-4 0 0,2 2 0 0,2-4 0 0,3-1 128 15,1-3-128-15,3-2 0 0,0-2 0 0,2 0 0 32,2-2-496-32,2-2-16 0,0-5 0 0,1-1 0 15,1 0-2144-15,3-6-432 0,0 0-96 0</inkml:trace>
  <inkml:trace contextRef="#ctx0" brushRef="#br0" timeOffset="63125.93">20595 12710 21183 0,'0'0'1888'0,"-3"-6"-1504"15,3 6-384-15,0 0 0 0,-1-7 2448 0,0 1 432 16,1 6 64-16,0 0 32 0,0 0-1120 0,-7 0-208 15,7 0-48-15,-9 5-16 0,-1-1-688 0,0 5-144 16,-1 1-32-16,-2 5 0 0,-4 2-160 0,0 3-48 16,1 2 0-16,-10 13 0 0,-4-3-128 0,4 0-48 15,-2 2 0-15,-1 2 0 0,-2-3-144 0,-1 1-48 16,-1 0 0-16,0 1 0 0,-1 0-144 0,0 2 160 16,-1 0-160-16,-2 0 160 0,-2 1-16 0,1-2 0 15,-2-1 0-15,1 1 0 0,-3-4 32 0,-1 1 0 0,-2 1 0 0,0-1 0 16,-2-5-16-16,1 4 0 15,0 1 0-15,-2 2 0 0,-2 0-160 0,1 0 160 16,-1 3-160-16,2-1 160 0,-1-2-160 0,5 0 0 16,-2 2 0-16,0-1 128 0,-2-1-128 0,0 2 0 15,-1-1 0-15,1-2 0 0,0-1 0 0,-2 0 128 16,-4-2-128-16,2 2 0 0,-1 2 0 0,3 0 0 0,-1-4 128 0,-3 4-128 16,1-4 0-16,0 0 0 0,0-1 0 0,1 2 0 15,-1-5 0-15,1 1 128 0,-2-1-128 0,0 1 0 16,-2 0 0-16,0-2 0 0,0 6 128 0,-1-4-128 15,-2 0 0-15,1-1 0 0,2 1 0 0,0 0 128 16,3-4-128-16,2 2 0 0,-3 1 0 0,2-3 0 16,-1 3 0-16,-1-3 0 0,2 4 128 0,0-4-128 0,0 0 0 15,0 2 0-15,1-3 0 0,-1 3 0 0,0 0 0 16,-3 3 0-16,1-5 128 0,-2 0-128 0,-2 4 0 0,1-2 0 16,0 3 0-16,1-4 0 0,-1 3 0 0,2-2 0 15,1 3 128-15,-2 0-128 0,-2-3 0 0,1-1 0 16,-1 0 0-16,2 1 128 0,1 2-128 0,1-4 128 15,0 1-128-15,3 0 128 0,3 3-128 0,-3-3 128 16,0 0-128-16,2 0 128 0,-1-5-128 0,2 3 160 16,-2 2-160-16,3-1 160 0,0-2-160 0,0 0 0 15,0-1 0-15,-1-1 0 0,-2 2 0 0,-1-2 128 16,-1-2-128-16,-1 0 0 0,2 0 0 0,0 0 128 0,0 1-128 0,1 0 0 16,-1-1 0-16,1 1 0 15,1 0 128-15,0-2-128 0,1-3 0 0,-2 2 0 0,2-2 0 0,1-2 0 16,0 2 160-16,1 0-160 0,1 3 192 0,0-3-192 15,2-1 160-15,-3 2-160 0,-2 0 128 0,1 3-128 16,-2-4 128-16,0 4-128 0,-1-2 0 0,2 2 128 16,2-7-128-16,0 3 128 0,-3 2-128 0,4-1 128 15,1 1-128-15,-1 0 192 0,0-5-192 0,0 2 192 16,1 0-64-16,0-3 0 0,1 1 0 0,1 2 0 16,2-6 0-16,1 6 0 0,1 1 0 0,0-2 0 15,0-1-128-15,0 3 160 0,-3-4-160 0,1 3 160 16,0 0-160-16,-3-5 0 0,2 1 0 0,2 0 128 15,-1 4-128-15,4-3 0 0,0 3 0 0,0 0 0 16,3-5 128-16,-1 3-128 0,2 1 128 0,2-3-128 0,-2 3 160 16,3-5-160-16,0 3 192 0,1-2-192 0,0 2 192 15,-2-2-192-15,0 0 192 0,1-1-192 0,-1 5 176 16,2-2-176-16,0 1 160 0,2 2-160 0,-1-3 0 16,-1 3 0-16,-2-4 0 0,-1 1 0 0,2 1 0 0,0-2 0 15,-1 3 0-15,1-2 0 0,0 1 0 0,0-3 0 16,2 2 0-16,-2-1 0 0,0 0 0 0,1-2 0 15,1 2 144-15,0-1-144 0,-1 2 0 0,2-2 128 16,-1 3-128-16,0-3 0 0,-1 1 128 0,3-2-128 16,-1 4 0-16,1-4 128 0,-1 3-128 0,1-2 0 15,-2 1 0-15,1-2 128 0,-4 5-128 0,0-3 0 16,2 1 0-16,-3-2 0 0,1-1 0 0,2 0 128 16,-3 2-128-16,2-2 0 0,1 1 0 0,2 1 0 0,0-3 128 15,1 3-128-15,-1-4 0 0,2 4 0 0,1-1 0 16,0-2 128-16,1 4-128 0,-1-4 0 0,0 3 0 15,0-2 128-15,0 2-128 0,0-3 0 0,0 2 0 0,-1 0 0 16,-1-2 0-16,-1 2 0 0,1 1 128 0,-2 3-128 16,3-5 0-16,-1 4 0 0,2-4 0 0,1 2 0 15,0-3 0-15,3 3 0 0,-2-4 0 0,0 2 0 16,1 2 128-16,1-4-128 0,0 0 0 0,0 2 128 16,1-1-128-16,0 1 0 0,-1 2 0 0,0-4 128 15,-2 4-128-15,1-1 0 0,1 1 0 0,2-3 0 16,-1 0 0-16,0 1 0 0,2-4 0 0,-2 0 0 15,4 1 128-15,-2 1-128 0,2-3 0 0,2 2 128 16,0-2-128-16,2 0 128 0,3-2-128 0,-4 3 128 16,1-1-128-16,1 3 0 0,-1-4 144 0,1 2-144 0,2-3 0 15,7 0 128-15,-11 3-128 0,4-1 0 0,-1 2 0 0,8-4 128 16,-10 4-128-16,10-4 0 0,-8 1 0 0,-2 0 0 16,10-1 0-16,0 0 128 0,0 0-128 0,0 0 0 15,-5 0 0-15,5 0 128 0,0 0-128 0,0 0 0 16,0 0 0-16,0 0 0 0,0 0 0 0,0 0 0 15,0 0 0-15,0 0 0 16,10-11-1136-16,3 1-144 0,5-4-16 0,5-5-14112 16,6-8-2816-16</inkml:trace>
  <inkml:trace contextRef="#ctx0" brushRef="#br0" timeOffset="64124.92">7187 18032 19983 0,'0'0'880'0,"0"0"192"0,0 0-864 0,0 0-208 16,-6-5 0-16,6 5 0 0,0 0 1520 0,-9 0 256 15,9 0 48-15,-10 1 16 0,-1 4-688 0,1 5-144 16,4 2-32-16,-3 6 0 0,-1 2-336 0,0 3-80 0,2 1-16 0,0 5 0 15,3-5-160-15,1 3-16 0,2-5-16 0,2-1 0 16,0 1-80-16,2-3-16 0,2-2 0 0,1-3 0 16,0 0 96-16,4-4 16 15,3 0 0-15,2-4 0 0,1-2 256 0,3-4 48 0,1-4 16 0,2 0 0 16,1-2-128-16,0-4-32 16,-1 1 0-16,0-5 0 0,2-2-80 0,-1-1 0 15,0-1-16-15,-4 0 0 0,0-1-208 0,-4 2-32 0,-3 0-16 0,-1 3 0 16,2-2-176-16,-6 3 0 0,3-1 0 0,-3 2 128 15,1 3-384-15,-2-1-96 0,-2 4-16 0,-3 6 0 32,0 0-3280-32,0 0-672 0</inkml:trace>
  <inkml:trace contextRef="#ctx0" brushRef="#br0" timeOffset="64468.01">7897 18040 21183 0,'0'0'1888'0,"0"0"-1504"0,0 0-384 0,0 0 0 0,-10 2 1488 0,1 2 240 16,-1 0 32-16,1 7 16 0,-1 1-432 0,1 3-64 16,-3 0-32-16,0 3 0 0,-2-1-176 0,-1 0-48 15,0 0 0-15,-1 2 0 0,1-1-288 0,0-3-64 16,1-2-16-16,2-3 0 0,2 3-160 0,3-5-48 16,0 0 0-16,7-8 0 0,0 0-48 0,0 0-16 15,0 0 0-15,0 0 0 0,12-8 128 0,2 0 32 16,1-3 0-16,4 3 0 0,3-8-192 0,-1 1-32 15,2 0-16-15,-1 0 0 0,-1-1-304 0,0 1 0 16,-2-2 128-16,0 2-128 0,0 4 0 0,-1 3 0 16,-3 1 0-16,-1 4 0 0,-3 3 0 0,0 8 0 0,-4-2 0 0,0 7 0 15,-1-2 0-15,-2 4-192 16,-3 3 48-16,-4 3 16 0,-2 3-32 0,-2-1 0 16,-2 1 0-16,0 2 0 15,-1 0-224-15,0 0-32 0,2-3-16 0,2-2 0 16,2-5-1664-16,3-1-336 0,1 1-64 0,0-16-8320 15,0 0-1680-15</inkml:trace>
  <inkml:trace contextRef="#ctx0" brushRef="#br0" timeOffset="64881.13">8562 18094 13823 0,'0'0'608'0,"0"0"128"15,0 0-592-15,0 0-144 0,3-10 0 0,-3 10 0 0,0 0 2112 0,0 0 384 16,0 0 64-16,0 0 32 0,0 0-1040 0,0 0-208 16,4-9-32-16,-4 9-16 0,0 0-160 0,0 0-48 15,-7-10 0-15,-2 6 0 0,0 3-64 0,-2 1-32 16,-4 3 0-16,0 2 0 0,-6 5-528 0,0 0-96 16,-5 4-32-16,-1 2 0 0,1 2-80 0,-2 1-32 15,0 0 0-15,2 2 0 0,4-5-48 0,2 0-16 16,5-1 0-16,4 0 0 0,4-4-160 0,5 1 0 15,2-12 144-15,2 13-144 0,4-4 128 0,4-1-128 16,2-4 128-16,6 0-128 0,4-1 256 0,1-1-32 16,2 2 0-16,-2-2 0 0,1 0-224 0,-2-1 128 15,-2 2-128-15,-5-1 0 0,-1 2 0 0,-2 2 0 16,-12-6 0-16,7 9 0 0,-7-9 0 0,2 15 128 16,-5 1-128-16,-2-1 0 0,-4-5 208 0,-2 3 0 15,-6 1 0-15,-1 2 0 0,-2-2-64 0,-3-1-16 16,0 0 0-16,0-1 0 0,3-3-128 0,1 2-144 15,2-8 144-15,3 1-208 16,3-4-1776-16,2-1-336 0,3-3-80 0,6-4-16 0</inkml:trace>
  <inkml:trace contextRef="#ctx0" brushRef="#br0" timeOffset="65104.6">9057 17652 29951 0,'0'0'1328'0,"0"0"272"0,0 0-1280 0,-7 0-320 16,0 5 0-16,-2 5 0 0,-3-1 1120 0,0 4 160 15,-4 3 48-15,0 5 0 0,-1 3-448 0,1 4-96 16,-1 2-16-16,2 0 0 0,-3 3-400 0,2 2-96 16,-2 1-16-16,3 1 0 0,1 2-256 0,1 0 0 15,0 1 128-15,1-2-128 0,0-2 0 0,2-3-256 16,1-2 64-16,2-3 0 15,0 0-2208-15,1-3-432 0,1-4-96 0</inkml:trace>
  <inkml:trace contextRef="#ctx0" brushRef="#br0" timeOffset="65495.21">8744 18159 19343 0,'0'0'1728'0,"10"-5"-1392"16,3 0-336-16,3-3 0 0,4 3 1808 0,1 1 304 15,2-2 48-15,1 2 16 0,2 0-960 0,-1 1-176 16,-1-4-32-16,0 2-16 0,-1 1-352 0,-1 1-80 16,-2-2-16-16,-1 2 0 0,-1 0-80 0,-3 1-16 15,-3 1 0-15,-3 1 0 0,-2 0-32 0,-7 0-16 0,0 0 0 0,0 0 0 16,0 0 112-16,2 9 32 0,-6-1 0 16,-1 4 0-16,-4-2-48 0,-1 4-16 0,-3 3 0 0,-1-1 0 15,-1-1-288-15,1-1-48 0,0 0-16 0,1 2 0 16,1-1-128-16,2-3 160 0,3-1-160 0,2 1 160 15,1-4 32-15,4 1 16 0,0-9 0 0,0 0 0 16,6 4 144-16,4-2 32 0,-1-2 0 0,3-1 0 0,0-3-144 0,1 2-32 16,0-5 0-16,-2 3 0 0,4 1-208 0,-2 1 176 15,0 0-176-15,-2 3 160 0,-2 2-160 0,-1 3 0 16,-2 2 0-16,1-1 0 0,-2 5 0 0,0-1 0 16,0 4 0-16,-1 1 0 0,-1-1 0 15,3 1 0-15,-4 1 0 0,3-3 0 0,0-4 0 0,0 2 0 16,2-5 0-16,2 0 0 0,1-4-288 0,1-1-32 15,2-1-16-15,1-2 0 16,1-4-2704-16,3-6-544 0</inkml:trace>
  <inkml:trace contextRef="#ctx0" brushRef="#br0" timeOffset="65892.71">9873 17582 23039 0,'-15'0'1024'0,"8"1"192"0,0 2-960 0,-2 3-256 0,0 4 0 16,-3 4 0-16,0 3 2480 0,-1 2 448 0,-5 1 80 0,2 8 32 15,-1 2-1536-15,2 4-304 0,1 3-64 0,-1 1-16 16,-2 3-528-16,1-1-96 0,-1 1-32 0,-1 2 0 16,4-1-192-16,0-4-32 0,2-1-16 0,1-5 0 15,2-3-96-15,3-5-128 0,2-1 176 0,1-5-176 16,3-3 256-16,3-2-48 0,0-7-16 0,-3-6 0 15,9 4 176-15,1-4 16 0,1-4 16 0,3-2 0 0,4-6-144 16,0 3-48-16,0-1 0 0,0 1 0 0,-2-1-208 0,2 3 0 16,1-2 0-16,-1 5 0 0,-2 1 0 0,1 3 0 15,-2 2 0-15,-1 0 0 0,-1 5 0 0,-4 4 0 16,-3 2 0-16,-2 1 0 0,-4 0 0 16,-1 2 0-16,-3 1-144 0,-3 1 144 0,-3-2 0 0,-1 2 0 15,-6 0 0-15,1-1 0 0,-2 0 160 0,0-1-32 16,0-2 0-16,0-3 0 0,1-1-128 0,0-5 160 15,1 0-160-15,0-3 160 0,4-2-160 0,2-1 0 16,1-3 0-16,2-1 0 16,3-5-2000-16,3 0-336 0,2-4-64 0,5-9-14848 0</inkml:trace>
  <inkml:trace contextRef="#ctx0" brushRef="#br0" timeOffset="66133.89">10299 17574 25791 0,'0'0'1152'0,"0"0"224"0,0 0-1104 0,0 0-272 0,0 0 0 0,0 0 0 15,0 0 2272-15,-2 9 400 0,-1 4 80 0,-1 2 0 16,-5 4-1152-16,0 3-224 0,-1 3-48 0,-2 6-16 16,0 2-544-16,-2 3-128 0,1 0 0 0,-1 4-16 15,-3-1-304-15,2 4-48 0,-1-1-16 0,0 4 0 16,2 0-256-16,2 0-192 0,0-6 16 0,2 2 16 15,1-1-1536-15,2-4-304 0,1-3-64 0,1 8-15008 16</inkml:trace>
  <inkml:trace contextRef="#ctx0" brushRef="#br0" timeOffset="66441.05">10258 18223 20271 0,'0'0'1792'0,"0"0"-1424"16,0 0-368-16,10 1 0 0,2-1 2400 0,2 0 416 16,0 0 64-16,3-3 32 0,4 1-880 0,3-2-176 15,3-1-48-15,0 0 0 0,3-5-480 0,-2 0-112 16,-2-1 0-16,0 1-16 0,-2-2-528 0,-4-2-96 16,-2 1-32-16,-3 3 0 0,-3-2-96 0,-5 5-32 15,-1-2 0-15,-5 2 0 0,-1 7 32 0,-7-2 0 16,-3 2 0-16,-4 1 0 0,-2 2-176 0,-5 3-16 15,0 4-16-15,-1 3 0 0,1 0-48 0,-1 3 0 16,0 2 0-16,1 1 0 0,0 0 128 0,5 0 0 0,3 1 16 0,6-3 0 16,3 3-144-16,4-2-48 15,4-3 0-15,4 1 0 0,4-2-144 0,3 0 192 0,5-2-192 16,5-2 192-16,4 2-192 0,3-5 0 0,3 4 0 0,1-5 128 16,1-1-1376-1,0 1-288-15,-1-3-48 0</inkml:trace>
  <inkml:trace contextRef="#ctx0" brushRef="#br0" timeOffset="67099.34">8135 19156 23327 0,'0'0'1024'0,"0"0"224"0,3-10-992 0,-3 2-256 0,0 8 0 0,0 0 0 15,-5-5 1168-15,-2-2 192 0,-2 4 48 0,-3 0 0 0,-5 3-240 0,-2-1-32 16,-3 1-16-16,-2 4 0 0,-4 6-256 0,-3 0-48 16,-6 1-16-16,-3 5 0 0,-2-1-256 0,3-1-48 15,0 2-16-15,3 0 0 0,4-2-144 0,6 1-16 16,4-1-16-16,5-1 0 0,6-1-64 0,6 1-16 16,5-13 0-16,2 10 0 0,5 2-96 0,4 0 0 15,4-3-128-15,6 3 192 0,5-3 0 0,5 1-16 16,3-1 0-16,2 0 0 0,-3-1-48 0,0 3 0 15,-4 0 0-15,-3-2 0 0,-6 2-128 0,-5-2 0 16,-3 1 0-16,-12-10 0 0,3 9 144 0,-5 3-144 16,-4-3 160-16,-7 1-160 0,-6 1 304 0,-4-6-48 0,-5 0 0 15,-5-1 0-15,-5 0-32 0,-2-3-16 0,0-2 0 16,2-3 0-16,2 0-208 0,3-1 176 16,2 0-176-16,6-2 160 15,3 2-944-15,6-2-192 0,6-3-48 0,2 2 0 16,6-3-1840-16,5 0-368 0,8-1-80 0</inkml:trace>
  <inkml:trace contextRef="#ctx0" brushRef="#br0" timeOffset="67381.31">8569 19173 23039 0,'0'0'2048'0,"-9"-1"-1648"0,-1 1-400 0,-4 0 0 16,1 4 1968-16,-4 4 304 0,0 1 64 0,-2 3 16 15,-3 2-704-15,-1-1-144 0,3 2-32 0,1 2 0 0,0 2-576 16,2-1-128-16,2-1-32 0,3 0 0 0,5-2-288 16,4 0-64-16,3-2-16 0,5 1 0 0,3-2-176 0,3-2-48 15,2-1 0-15,5-3 0 0,2-1-16 0,2-1 0 16,1-2 0-16,1-2 0 0,-1-3 32 0,0-4 0 16,-2 1 0-16,1 0 0 0,-2-3 80 0,-1 2 16 15,-1-3 0-15,-3 4 0 0,-2 1-256 0,-2 0 0 16,-11 5 0-16,12-3 0 0,-12 3 0 0,10-1 0 15,-10 1 0-15,0 0 0 16,0 0-576-16,8 9-16 0,-8-9 0 0,9 7 0 16,-3 1-3248-16,-6-8-640 0</inkml:trace>
  <inkml:trace contextRef="#ctx0" brushRef="#br0" timeOffset="67867.63">9427 19238 17503 0,'0'-12'768'0,"0"1"176"0,-2 4-752 0,1-6-192 0,0 4 0 0,-2-1 0 16,-2 5 3488-16,-2 0 672 0,-4-2 128 0,-1 5 16 16,-5 1-2624-16,-1 2-528 0,-2 3-96 0,-2 2-32 15,0-1-320-15,-3 7-80 0,-1 0-16 0,0 4 0 16,0 0-160-16,0 2-48 0,2 1 0 0,2 1 0 15,3 4-192-15,3-2-32 0,2-3-16 0,4 0 0 0,2-1-160 0,4-1 192 16,0 0-192-16,4-4 192 0,0-13-64 0,7 11 0 16,-1 1 0-16,4-7 0 15,3-2 112-15,4-3 16 0,2-2 0 0,-2-2 0 0,5-2-128 0,0-5 0 16,-2-5-128-16,2 1 192 0,-2-1 0 0,2-1-16 16,-1-1 0-16,1-3 0 0,-2-3-176 0,2-7 0 15,1-3 144-15,-2-4-144 0,-2-6 192 0,-1-3-48 16,1-2 0-16,-4-1 0 0,-1-1-16 0,-1 3-128 15,-2 6 192-15,-2 5-64 0,-2 5-128 0,-2 6 0 16,-1 9 0-16,-2 6 128 0,1-2-128 0,-3 13 0 16,0 0 0-16,-7 9 0 0,-2 2-144 0,-1 9 144 15,-2 6-192-15,-1 3 192 0,-1 3-176 0,1 8 176 0,-2 8-160 16,2 3 160-16,-1 3 0 0,0 0 0 0,0-1 0 16,3-2 0-16,2-6 0 0,4-1 0 15,1-6 0-15,0-2 0 0,3 1-208 0,2-7 48 0,2-4 16 16,3-2 0-1,3 0-1184-15,2-5-224 0,3-4-48 0,2-8-10368 0,1-4-2080 0</inkml:trace>
  <inkml:trace contextRef="#ctx0" brushRef="#br0" timeOffset="68449.67">10370 19240 22575 0,'-7'-14'992'0,"5"5"224"0,-4 1-976 0,-1 0-240 16,0-3 0-16,-2 2 0 0,-3 4 1152 0,0 1 176 15,-5-2 32-15,-2 1 16 0,-3 2-256 0,-1 4-48 16,-1 3-16-16,-2 4 0 0,-2 0-304 0,-3 4-64 16,-1 5-16-16,-2 3 0 0,-4 2-144 0,1 2-16 15,-1-1-16-15,1 0 0 0,3 3-128 0,5-2-32 16,3 2 0-16,6-1 0 0,3-4-80 0,7-4 0 16,4-1-16-16,4-6 0 0,5 1-64 0,5-2-16 0,4-4 0 15,7-3 0-15,7-2 112 0,7-2 32 0,8-3 0 0,3-5 0 16,3-4-48-16,-1-2-16 0,-3-5 0 0,0 0 0 15,0-1-240-15,1-3 176 0,-4-1-176 0,2-2 160 16,-1-2 16-16,0-5 0 0,-2-9 0 0,3-2 0 16,-3-5 32-16,0-3 16 0,-5-9 0 0,-2 1 0 15,-4-7-48-15,0 3-16 0,0 2 0 0,-7 2 0 16,-3 12-32-16,-3 9-128 0,-2 9 192 0,-3 7-64 16,-5 7 0-16,-1 5 0 0,-4 6 0 0,0 7 0 15,-11 2-128-15,-3 3 192 0,-3 9-192 0,-5 7 192 16,0 5-192-16,-6 6 0 0,-2 10 0 0,-1 1 0 15,-5 7 0-15,0 4 0 0,1 5 0 0,0 3 0 16,4-1 0-16,1 4 0 0,4-3 0 0,4-2 0 16,4-7 0-16,1-4 0 0,3-3 0 0,3-5 128 0,5 4-128 15,2-8 0-15,3-8 0 0,2 0 128 0,2 0-352 16,2-6-80-16,4-1-16 0,-2-7 0 16,4-3-2208-16,-1-7-448 0,4-5-96 15</inkml:trace>
  <inkml:trace contextRef="#ctx0" brushRef="#br0" timeOffset="69128.82">11251 18398 26719 0,'0'0'1184'0,"0"0"240"0,2-13-1136 0,-2 13-288 0,0 0 0 0,0 0 0 16,0 0 1200-16,0 0 176 0,0 0 32 0,-6 16 16 16,-4 3-336-16,-4 4-80 0,-3 5-16 0,1 5 0 15,-2 3-128-15,0 6-32 0,-2 9 0 0,-2 1 0 16,-2 4-16-16,0 0-16 0,-2 3 0 0,2 3 0 16,-1-1-240-16,-1 5-48 0,1-2-16 0,2-3 0 15,0-9-256-15,4-4-48 0,3-3-16 0,3-3 0 16,0-4-176-16,6-3 160 0,0-4-160 0,5 1 160 15,0-6-288-15,4-2-64 0,0-3-16 0,2-7 0 16,1-7-2336-16,3-3-464 16</inkml:trace>
  <inkml:trace contextRef="#ctx0" brushRef="#br0" timeOffset="69512.11">11168 19299 32655 0,'0'0'1440'0,"0"0"304"0,13-3-1392 0,1-1-352 16,0-3 0-16,1 2 0 0,2 1 704 0,2-4 80 16,1 0 16-16,3-4 0 0,2 2 224 0,1-2 64 15,0-5 0-15,1 2 0 0,1 1-400 0,-3 0-80 0,0-3-16 0,-5 1 0 16,-4-1-144-16,0 1-16 0,-5 1-16 0,-3 2 0 15,-4 1 80-15,-7 1 16 0,-1 3 0 0,-5 2 0 16,-2 3-64-16,-6 5 0 0,-4 4 0 0,-3 2 0 16,-4 7-240-16,-2 3-48 0,0 1-16 0,-1 7 0 15,1 4 224-15,2 3 32 0,3 0 16 0,3 1 0 16,3-3 0-16,6 0 0 0,6 1 0 0,3-1 0 16,2-2-112-16,6 1-32 0,5-5 0 0,3 1 0 15,2-3-96-15,5 1-32 0,5 0 0 0,5-3 0 16,3-3-144-16,3-2 0 0,1-6 144 0,3-2-144 15,2-7-848 1,0 0-240-16,-3-3-64 0,0-6-20672 0</inkml:trace>
  <inkml:trace contextRef="#ctx0" brushRef="#br3" timeOffset="104392.13">947 1649 6447 0,'0'0'576'0,"0"0"-576"15,-5 3 0-15,0 2 0 0,-2 0 1696 0,2 1 224 16,-1-2 64-16,0 1 0 0,1 2-784 0,1-2-160 0,4-5-16 0,-5 3-16 15,5-3-144-15,-4 8-32 0,0-3 0 16,4-5 0-16,-4 4 64 0,4-4 0 0,-1 6 0 0,-3 1 0 16,4-7-64-16,0 0 0 0,-2 5 0 0,2-5 0 15,0 0-16-15,0 0-16 0,0 0 0 0,0 0 0 16,0 0 32-16,0 0 0 0,0 0 0 0,6-8 0 16,-2-5-128-16,2 1-32 0,2-4 0 0,1-1 0 15,1-2-96-15,1-4 0 0,1-3-16 0,0-5 0 16,2-6-160-16,2-3-16 0,-2-2-16 0,1-1 0 0,0-5-64 0,0-3-16 15,-1-5 0-15,2-1 0 0,-2-5-48 0,1-1-16 16,0 0 0-16,0 2 0 0,-4 2-224 0,1 3 128 16,2 5-128-16,-1 3 0 0,-2 9 0 0,-3 3 128 15,0 3-128-15,-2 8 0 0,0 1 0 0,-1 6 0 16,-1 4 0-16,0 4 0 0,-1 5 0 0,-3 5 0 16,0 0 0-16,3 7 0 0,1 8-224 0,-2 7 64 15,0 7 16-15,1 4 0 0,-1 3 144 0,1 6-208 16,0 10 80-16,1 3 128 0,1 1-208 0,-1-1 80 15,1-2 128-15,2-3-208 0,0-6 208 0,2-4 0 16,0-7 0-16,1-3-144 0,3-4 144 0,0-3 0 16,-1-5 0-16,4-3 0 0,0-5 144 0,1-1-144 0,0-6 192 0,1-3-192 15,0-1 368-15,1-7-48 16,0-4 0-16,2-4 0 0,-2-4 224 0,-2-6 32 16,0 0 16-16,-1-6 0 0,1-1-80 0,-2-4-32 15,-1-3 0-15,0-2 0 0,-1-3-160 0,-2 3-48 16,-2-3 0-16,-2 8 0 0,-1 6-144 0,0 4-128 15,2 0 144-15,-4 6-144 0,-2 3 0 0,1 4 0 16,-1 2 0-16,0-2 0 16,-4 6-1184-16,2 8-176 0,0 0-48 0,0 0 0 15,0 0-2112-15,4 12-448 0</inkml:trace>
  <inkml:trace contextRef="#ctx0" brushRef="#br3" timeOffset="104703.82">2149 1005 24879 0,'0'0'2208'0,"-7"5"-1760"16,0 3-448-16,-1 0 0 0,-4 5 544 0,-3 0 32 15,1 3 0-15,-3 3 0 0,1 4 256 0,-2 0 64 16,-1 0 16-16,1 4 0 0,0-3-304 0,3 0-64 16,2 0-16-16,3-3 0 0,3-2 16 0,3-3 0 15,4-2 0-15,4-5 0 0,2 0 32 0,4-4 0 16,3-4 0-16,2-2 0 0,3-3-112 0,2-6-16 15,3 1 0-15,-1-4 0 0,-2-4 16 0,0 0 0 16,1-1 0-16,3-6 0 0,-6-1-80 0,-4 2 0 16,-4 1-16-16,-2 2 0 0,-5-2-80 0,-3 3-16 15,-3 1 0-15,-3 3 0 0,0 2-80 0,-3 2-32 16,-1 3 0-16,0 2 0 0,-2 2-368 0,0 4-80 0,-5 3-16 16,2 3 0-1,1-1-1872-15,1 0-384 0,3 0-80 0,2 2-16 0</inkml:trace>
  <inkml:trace contextRef="#ctx0" brushRef="#br3" timeOffset="105020.6">2546 906 25567 0,'-2'14'1136'0,"0"-5"224"0,0 3-1088 0,-1 5-272 0,-1 3 0 0,-2 4 0 15,-2 0 832-15,-1 1 128 0,-1 1 0 0,0 0 16 16,-1 4 144-16,-1-4 32 0,-2 0 0 0,-5 9 0 15,3-7-400-15,2-3-80 0,5-5-16 0,2-7 0 16,4-7-48-16,-1 2-16 0,4-8 0 0,0 0 0 0,0 0 80 0,5-4 16 16,5-2 0-16,2-7 0 0,1-2-96 0,5-2-16 15,3-2 0-15,-1-1 0 0,0 0-288 0,-1-3-64 16,-1-1-16-16,1-1 0 0,3 1-80 0,-2-1 0 16,2 2-128-16,-3 3 192 0,2 3-192 0,0 3 0 15,-3 7 0-15,-1 0 0 0,1 5 0 0,-1 4 0 16,-1 6 0-16,-2 2 0 0,-4 4 0 0,-2 4 0 15,-2 3 0-15,1 5 0 0,-5-1 0 0,1 4 0 16,-3-2 0-16,-4 4 0 16,0 2-1104-16,0-4-224 0,2 0-32 0,1-3-16544 0</inkml:trace>
  <inkml:trace contextRef="#ctx0" brushRef="#br3" timeOffset="105630.2">1016 2829 16991 0,'0'0'752'0,"0"0"144"0,0 0-704 0,0 0-192 15,0 0 0-15,0 0 0 0,10-1 1536 0,3-7 256 16,0-1 64-16,3-5 16 0,0 1-528 0,2-4-96 16,1-5-32-16,3-2 0 0,2-5-160 0,3-2-32 15,2-1-16-15,0-7 0 0,4-1-112 0,3 0-32 16,-1-1 0-16,3-2 0 0,1 0-96 0,-4-3-32 15,-2 5 0-15,-2-1 0 0,-5-2-256 0,-4 3-48 16,-4 0-16-16,-4-1 0 0,-3 3-160 0,-3 2-48 16,-4 4 0-16,-2 4 0 0,-4 5-80 0,-1 6 0 15,-3 4-128-15,-3 6 192 0,-1 6-192 0,-4 3 0 0,-5 7 0 16,-4 7 0-16,-5 5 0 0,-1 10 0 16,-2 5 0-16,-1 3 0 0,1 6 0 0,0 1 0 0,0 5 0 0,4 2 0 15,0 1 0-15,5 5 0 0,3 0-128 0,1-5 128 16,2-4 0-16,4-7 0 0,7-2 0 0,3-5 0 15,2-7 0-15,4-4-192 0,7-4 192 0,3-3-160 32,1-6-1376-32,4-5-288 0,3-4-48 0,2-5-13856 0</inkml:trace>
  <inkml:trace contextRef="#ctx0" brushRef="#br3" timeOffset="105836.66">1988 2333 26719 0,'0'0'2368'0,"-10"8"-1888"16,0 2-480-16,1 4 0 0,-3 2 944 0,1 3 80 15,-1 2 32-15,0 4 0 0,-1 3 144 0,-1-1 16 16,-1-2 16-16,2-1 0 0,0-1-704 0,1 0-144 16,4-4-16-16,2-1-16 0,1-4-352 0,2-4 0 15,3 2 0-15,0-12 0 16,0 0-1792-16,8 6-256 0,1-3-64 0</inkml:trace>
  <inkml:trace contextRef="#ctx0" brushRef="#br3" timeOffset="106194.55">2322 2393 20271 0,'-11'15'896'0,"3"-2"192"0,-2 1-880 0,-1 5-208 0,-1 1 0 0,0 2 0 16,-4-1 1824-16,2 0 320 0,0 0 64 0,0-2 16 15,-1-1-752-15,1-1-128 0,4-6-48 0,0 1 0 16,-2-1-592-16,12-11-112 0,0 0-16 0,0 0-16 16,0 0-48-16,0 0 0 0,7-9 0 0,5-4 0 0,5-3 0 0,1-3 0 15,1-3 0-15,2-2 0 16,2-5-320-16,1 1-192 0,2-1 192 0,2 2-192 0,-3 2 272 0,4 3-48 16,2 2-16-16,1 2 0 0,-2 3 64 0,-2 3 16 15,-2 6 0-15,-3 4 0 0,-4 6-288 0,-4 8 128 16,-2 2-128-16,-5 6 0 0,-4 2 144 0,-1 2-144 15,-6 6 0-15,-2 3 144 0,-4 2-144 0,-2-4 160 16,-2 2-160-16,3-11 160 0,-3 2 0 0,-2-3 0 16,0-1 0-16,2-1 0 0,-1 1-160 0,4-4 128 15,4-2-128-15,-2-7 128 0,4 0-272 0,4-7-64 16,0 0-16-16,1-9 0 16,2 0-1840-16,6-5-368 0,2-1-80 0</inkml:trace>
  <inkml:trace contextRef="#ctx0" brushRef="#br3" timeOffset="106510.04">2809 2460 24879 0,'0'0'2208'0,"0"0"-1760"0,5 12-448 0,2-7 0 15,0 0 1280-15,2-3 192 0,1-2 16 16,3-2 16-16,1-5-240 0,3 2-48 0,0-4-16 0,5 2 0 15,1-6-240-15,0 0-32 0,2 1-16 0,-2-1 0 16,-4-1-336-16,-2 1-64 0,-3 2 0 0,-2-2-16 16,-2-1-48-16,-2 3 0 0,-3-2 0 0,-2 2 0 0,-3 3-16 15,-3-1-16-15,-1 4 0 0,-2 4 0 16,-4-1-160-16,-3 5-16 0,-2 3-16 0,-3 4 0 0,-2 4-224 0,-11 8 144 16,2 3-144-16,2 3 128 0,3 3-128 15,1-2 0-15,2 2 0 0,9-10 0 0,2 1 0 0,2 0 0 16,5-1 0-16,-1-2 0 0,3-1 0 0,2-3-320 15,3-1 48-15,3-4 16 16,3 2-1744-16,3-6-352 0,2-2-64 16,7-3-14240-16</inkml:trace>
  <inkml:trace contextRef="#ctx0" brushRef="#br3" timeOffset="106843.32">3440 2351 23039 0,'0'0'1024'0,"0"0"192"0,-5-1-960 0,-2 2-256 16,0 3 0-16,-2 2 0 0,-1 0 2048 0,-2 3 352 16,-1 1 80-16,1 6 16 0,0 2-832 0,-2 1-144 15,2 2-48-15,0 0 0 0,2-2-656 0,0 0-144 16,1-2-32-16,1 1 0 0,2-3-320 0,2-1-80 16,2-1-16-16,2-5 0 0,1 2-32 0,-1-10 0 15,5 4 0-15,-5-4 0 0,8 0 112 0,0-3 16 16,4-3 0-16,-1 0 0 0,-1-1-64 0,2-2 0 0,-2 2 0 0,0-4 0 15,0 4-80-15,1-2-32 0,-4 3 0 0,1 2 0 16,-2 1-144-16,-6 3 192 0,0 0-192 0,8 7 192 16,-2 0-192-16,-2 3 0 0,0 4-160 0,-2-1 160 15,0 1 0-15,-1 1 0 0,1 1 0 0,1-2 0 16,-1-3 0-16,1 2 0 0,1-2 0 0,2-4 0 0,-6-7-144 16,7 3 144-16,0-3-128 0,2-1 128 15,1-4-576-15,2-1-48 16,-2-7 0-16,1-1 0 0,2 1-2080 0,0 1-432 0,-2-5-64 0</inkml:trace>
  <inkml:trace contextRef="#ctx0" brushRef="#br3" timeOffset="107145.42">3747 2516 11055 0,'0'0'480'0,"0"8"112"0,-4-2-464 0,1 6-128 16,-1-1 0-16,-1 2 0 0,-2 2 3776 0,1-2 720 15,0-2 160-15,-1 3 16 0,0 4-2400 0,2 0-480 16,-3-2-112-16,3 2-16 0,1-3-512 0,3-2-96 16,-3-3-32-16,3 0 0 0,-1-2-240 0,2-2-48 15,0-6-16-15,0 0 0 0,0 0 48 0,8-4 0 16,1-1 0-16,0-4 0 0,0 1-64 0,0-6 0 16,1 0 0-16,1-3 0 0,2-1-192 0,0-1-32 15,3-1-16-15,2-2 0 0,1-1-112 0,1-3-32 0,3-1 0 16,3 0 0-16,0 4-96 0,2 3-32 0,3 1 0 15,2 0 0-15,3 5-192 0,-1-1 0 0,-3 1 128 16,2 6-128-16,-1 0 0 0,-2 5 0 0,-2 1-192 16,-5 2 192-16,-2 2-1984 0,-3 4-304 15,-4 0-48-15</inkml:trace>
  <inkml:trace contextRef="#ctx0" brushRef="#br3" timeOffset="107797.1">1234 3541 12895 0,'0'0'1152'0,"-2"-8"-928"0,-1 3-224 0,-1-3 0 0,-2 2 2096 0,0 1 368 15,-3-2 80-15,0 4 16 0,-1-1-848 0,-2 3-176 16,-2 1-16-16,0 0-16 0,-2 2-368 0,-3 2-80 15,-4 4-16-15,-1-1 0 0,2 6-288 0,-3 0-64 16,-3-1-16-16,0 4 0 0,0 0-240 0,2 1-48 16,3 0-16-16,4 1 0 0,5-1-176 0,2-2-48 15,4 0 0-15,6-3 0 0,4 0 48 0,6 2 0 16,4-3 0-16,4 0 0 0,7-2 0 0,3 0 0 16,5 0 0-16,2 0 0 0,1-1-192 0,2 1 0 15,-2 0 144-15,-1 0-144 0,-2 1 0 0,-5 2 0 16,-4 2 0-16,-3-2 0 0,-4 0 0 0,-3 1 128 15,-6 2-128-15,-2-1 0 0,-4-1 224 0,-4 3-32 16,-6 1 0-16,-4-3 0 0,-4 1 160 0,-2-1 32 16,-4-7 0-16,-3 4 0 0,-4-5-384 0,2-1 0 15,0-1 0-15,-9-5-192 16,5-5-2256-16,7 0-464 0,6-4-96 0,11 5 0 0</inkml:trace>
  <inkml:trace contextRef="#ctx0" brushRef="#br3" timeOffset="107993.14">1697 3610 25791 0,'0'0'2304'0,"0"0"-1856"0,0 0-448 0,2 13 0 16,-2 2 832-16,0 3 80 0,2 1 16 0,-2 0 0 16,-3 2 272-16,1-1 48 0,0 0 16 0,1 2 0 0,0 0-592 0,1 2-112 15,1 0-32-15,0-4 0 0,1-2-384 16,-1 0-144-16,0 0 0 0,3-3 144 15,2-2-528-15,-2 1-128 0,0 0 0 0,2-6-9776 16,2 1-1936-16</inkml:trace>
  <inkml:trace contextRef="#ctx0" brushRef="#br3" timeOffset="108222.42">2116 3624 23039 0,'0'0'1024'0,"0"0"192"0,0 0-960 0,-3 8-256 16,-2 0 0-16,-1 4 0 0,0 2 2288 0,-2 4 400 16,-2 5 96-16,-1 0 16 0,-4 5-1200 0,-2 0-256 0,-2 5-32 0,-10 15-16 15,1-5-464-15,-3 5-112 16,2-4-16-16,0 2 0 0,-2-4-432 0,2 2-80 16,0-4-32-16,1 0 0 0,4 2-160 0,1-2 0 15,4-5 0-15,2-3 0 16,5-7-544-16,0 1-144 0,3-7-16 0,3-5-10992 0,3-1-2192 15</inkml:trace>
  <inkml:trace contextRef="#ctx0" brushRef="#br3" timeOffset="108490.53">2772 3541 23439 0,'0'0'1024'0,"0"0"240"0,0 0-1008 0,0 0-256 16,0 0 0-16,0 0 0 0,0 0 0 0,0 0 176 15,0 0-176-15,-1-7-6912 16,1 1-1488-16</inkml:trace>
  <inkml:trace contextRef="#ctx0" brushRef="#br3" timeOffset="108906.42">2906 3586 9215 0,'0'0'816'0,"0"0"-656"0,0 0-160 0,0 0 0 16,0 0 3424-16,0 0 656 0,0 0 128 0,0 0 16 15,-8-1-2032-15,1 0-400 0,-4 0-96 0,1 1-16 16,-1 0-544-16,-3 2-112 0,-3 3-32 0,-1 3 0 0,-1-1-336 15,-2 4-64-15,-2-3-16 0,-1 5 0 0,0 0-208 16,1 0-48-16,1 2-16 0,3 0 0 0,5 0-144 0,4 3-32 16,2-3 0-16,4-1 0 0,2-1 0 0,3 2 0 15,3-1 0-15,4-2 0 0,3-3 112 0,3 2 16 16,3-6 0-16,0 4 0 0,0 1-96 0,1 2-16 16,1-2 0-16,-1 1 0 0,-1-2-144 0,0 1 0 15,-3-1 144-15,-3 3-144 0,-2 2 192 0,-5-4-16 16,-4 1-16-16,-3 2 0 0,-2-2 160 0,-4 2 16 15,-3 1 16-15,-5-2 0 0,-2-4-32 0,-4 3 0 16,-3-5 0-16,-2 0 0 0,0 1-320 0,-2-5-160 16,1 0 16-16,-1-2 0 15,3-3-2336-15,3-3-464 0</inkml:trace>
  <inkml:trace contextRef="#ctx0" brushRef="#br3" timeOffset="109227.63">3522 3246 18431 0,'0'0'816'0,"0"0"160"0,0 0-784 0,0 15-192 0,2 0 0 0,-2 0 0 0,-3 3 2064 0,0 3 368 16,0 3 80-16,-2 5 16 0,-1 1-1392 0,0 5-288 15,-1 4-48-15,-2 1-16 0,0-2-128 0,-1 1-16 16,-3 2-16-16,0 1 0 0,0-3-192 0,-2 1-48 16,0-2 0-16,1-1 0 0,2-3-208 0,0-2-48 15,-2-2-128-15,2-7 192 16,3-4-544-16,3-4-112 0,0-1-32 0,1-7-14288 0</inkml:trace>
  <inkml:trace contextRef="#ctx0" brushRef="#br3" timeOffset="109423">3136 3797 24879 0,'0'0'1088'0,"15"-1"256"0,4-1-1088 0,3-4-256 15,2 1 0-15,1 2 0 0,3-6 1216 0,4 1 192 16,2 0 48-16,2-3 0 0,0 0-560 0,-11 4-96 16,3-2-32-16,0 2 0 0,2 0-576 0,0-3-192 0,-4 2 128 0,1 0-128 31,-1 3-1552-31,-2-1-368 0,0 0-80 0,-5 2-6576 0,-1 2-1328 0</inkml:trace>
  <inkml:trace contextRef="#ctx0" brushRef="#br3" timeOffset="109793.23">3951 3771 16575 0,'0'0'736'0,"0"0"160"0,0 0-720 0,0 0-176 15,0 0 0-15,0 0 0 0,0 0 3072 0,10 2 592 16,-1-6 112-16,2 3 32 0,2 1-2144 0,1-2-416 15,2-2-96-15,2-5 0 0,3 0-480 0,0-1-96 16,2 0 0-16,0-2-16 0,-2 3-192 0,0-3-48 16,0 1 0-16,-3 3 0 0,-4-4-144 0,0 2-48 15,-2-3 0-15,-2 3 0 0,-3 1 0 0,-1-1-128 0,-4 2 192 0,-2 3-64 16,0 5 0-16,-8-4-128 16,-3 4 192-16,-4 6-64 0,-3 0-128 0,-2 5 0 0,-2-1 0 0,-2 4 0 15,-3 3 0-15,0 1 0 16,1 0 0-16,0 2 0 0,3 0 0 0,3 2 0 0,2-2 0 0,3-2 0 15,2-3 0-15,4 0 0 16,2 1 0-16,3-1 0 0,4-1 0 0,0-5 0 0,4 1-160 0,2-4 160 31,3 2-448-31,1-3 16 0,2-4 0 0,2 1 0 16,2-4-1600-16,1 2-320 0,1-2-64 0</inkml:trace>
  <inkml:trace contextRef="#ctx0" brushRef="#br3" timeOffset="110258.75">4581 3693 21183 0,'0'0'1888'0,"3"10"-1504"0,-2-1-384 0,3 5 0 0,-3 1 1296 0,-1 1 192 16,0-2 48-16,-1 2 0 0,-3 1 144 0,3-2 48 15,-4-1 0-15,0 1 0 0,-1 0-432 0,-2-3-80 16,0 1 0-16,2-5-16 0,-1 1-432 0,1-1-96 15,1-2-16-15,5-6 0 0,0 0-160 0,0 0-48 16,0 0 0-16,0 0 0 0,6-11 64 0,3-2 0 16,1 1 0-16,2-2 0 0,-1 0-192 0,3-2-48 15,3-2 0-15,0 1 0 0,1 0-272 0,0 1 0 16,0 3 128-16,1-1-128 0,1 0 0 0,0 4 0 16,0 0 0-16,-3 5 0 0,0 2 0 0,-1 3 0 15,0 3 0-15,-2 2 0 0,-4 5 0 0,0-1 0 16,-2 3 0-16,-3 2 0 0,-4-1 0 0,-1 2 0 15,0 1 0-15,-3 0 0 0,-2-2 0 0,2-2 0 16,-3 0 0-16,3 1 0 0,-1-7 0 0,4-6 0 0,0 0 0 0,0 0 0 16,0 0 0-16,7-2 0 0,2-3 0 0,4-5 160 15,0 1-32-15,3-4-128 0,1 1 192 0,1 1-64 16,-1-3-128-16,2 0 0 0,1 3 144 0,-3 2-144 16,1 0 0-16,0 4 128 0,2 2-128 15,-2 3 0-15,2 5 128 0,1 7-128 0,-1 0 160 0,0 6-160 16,-2 3 0-16,0 1 0 0,-1 1 0 0,-2 2 0 15,-1-4 0-15,-2-1 0 0,1 1 0 0,-1-2 0 16,-3-4-1440-16,1 2-288 0,0-1-48 16,3-2-16496-16</inkml:trace>
  <inkml:trace contextRef="#ctx0" brushRef="#br3" timeOffset="111679.5">4904 570 19343 0,'0'0'1728'0,"0"0"-1392"15,3-9-336-15,-3 9 0 0,3-11 816 0,-3 11 80 16,3-8 32-16,-3 8 0 0,0 0 352 0,0 0 64 15,0 0 0-15,0 0 16 0,0 0-640 0,0 0-128 16,0 0-16-16,0 0-16 0,-1 10-176 0,-1 4-48 16,1 2 0-16,-1 1 0 0,2 5 128 0,-2 2 32 15,0 0 0-15,0 5 0 0,2 2-16 0,0 6 0 16,0 5 0-16,2 1 0 0,0 8-96 0,0 1-32 16,-2 1 0-16,3 2 0 0,1 3-96 0,0 0 0 15,0-1-16-15,-2 1 0 0,2 2-96 0,0 2-16 16,0-4 0-16,-2-4 0 0,0-3 48 0,-1-3 0 15,0-2 0-15,2 0 0 0,-1-2 112 0,-1 2 32 16,1-3 0-16,-2 4 0 0,0-2-48 0,0-2 0 16,-2-5 0-16,1-1 0 0,0-1-48 0,1-3-16 0,-1-3 0 15,1 2 0-15,-3-3-48 0,3-2-16 16,3 2 0-16,-1-5 0 0,-1-2-144 0,2 0 192 16,1-5-192-16,0 1 192 0,-1-4-64 0,1 0 0 0,0-1 0 0,-4-13 0 15,5 10 0-15,0 0-128 0,-5-10 192 0,0 0-64 16,0 0 0-16,8 12 0 0,-3-5 0 0,-5-7 0 15,0 0 48-15,10 7 0 0,-10-7 0 0,9 8 0 16,-1-1-176-16,-8-7 0 0,7 10 0 0,1-4-176 16,0 3 176-16,0-4 0 0,1 2 0 0,0 0 0 0,0 0 0 15,1 2 0-15,0-3 0 0,2 0 0 0,1 2 0 0,1-2 0 16,1 3 0-16,1-3 0 0,0 5 0 0,1-5 0 16,4 2 128-16,3 1-128 0,3-3 160 0,2 4-32 15,3-1-128-15,3 2 192 0,0 1-32 0,1-2-16 16,3 4 0-16,4 0 0 0,0 0-144 0,1 1 0 15,1-2 144-15,1 0-144 0,-1-4 128 0,1 1-128 16,1-4 160-16,0 4-160 0,-1-2 144 0,1 2-144 16,1-1 128-16,2 1-128 0,1-2 144 0,1 1-144 15,0-3 160-15,0 3-160 0,4-3 160 0,-3-2-160 16,-3 0 160-16,2 1-160 0,0 0 176 0,2 0-176 16,0-1 192-16,1 1-192 0,0-4 176 0,1 2-176 15,-3-3 160-15,4 4-160 0,-2-4 144 0,1 1-144 16,1 3 128-16,1-1-128 0,2 0 0 0,2 0 128 15,5-2-128-15,-3 1 0 0,-1 1 128 0,-1-1-128 16,0 2 0-16,2 0 128 0,-1-1-128 0,1 2 0 16,-1 0 0-16,0-1 128 0,-4-2-128 0,1 2 0 15,0 0 0-15,0 0 128 0,-1-2-128 0,4 1 0 0,-1-2 0 0,2 3 0 16,0 1 0-16,0 0 0 0,-3-1 128 0,5-3-128 16,0 0 0-16,2 3 0 0,-1 4 0 0,2-3 0 15,-2 0 0-15,0 3 128 0,-1-3-128 0,3 0 0 16,0-1 0-16,-1 2 0 0,0-1 0 0,0 4 0 0,-4-3 0 15,-2-1 0-15,-1-1 0 0,0 4 0 0,0-2 0 0,-1 3 0 16,-2-1 128-16,1 1-128 0,-2-4 0 0,0-3 0 16,1 2 0-16,-3 2 0 0,3-1 0 15,-1 2 0-15,-3 0 0 0,4-3 0 0,-1 0 0 0,-1 1 0 16,0 1 128-16,-2-2-128 0,0 3 0 0,-1 2 0 16,1-2 0-16,-1-1 0 0,0-2 0 0,1-1 0 15,-6 1 0-15,0-2 0 0,-3 2 0 0,-1-3 0 16,-3 1 128-16,1-1-128 0,-4 0 0 0,0-1 0 15,-1-1 0-15,-1 3 128 0,-1 1-128 0,-2 1 0 16,0 1 0-16,-3-4 128 0,-1-2-128 0,-1 1 0 16,-2 1 0-16,1 2 128 0,-1-2-128 0,-2 0 0 15,1-1 0-15,-3 1 128 0,-1-1-128 0,1 0 192 0,-2 0-192 16,-1 2 192-16,-1 0-192 0,0 2 0 0,-1 1 0 16,-1-2 0-16,-1-5 0 0,-1 2 0 15,-1 2 0-15,0-1 0 0,-1 0 0 0,1 2 0 0,0 1 0 0,0-2 128 16,-2 1-128-16,3-2 128 0,-4-1-128 0,3 1 128 15,-3 2-128-15,0-2 0 0,0 0 0 0,-1 1 128 16,-9-2-128-16,9-2 0 0,-9 2 0 0,0 0 0 16,9-1 0-16,-9 1-144 0,0 0 0 0,0 0 0 31,0 0-3088-31,-16-3-608 0,-18-4-128 0,-1-1-32 0</inkml:trace>
  <inkml:trace contextRef="#ctx0" brushRef="#br3" timeOffset="112874.89">2362 5025 13823 0,'-4'-15'1216'0,"1"5"-960"16,1 1-256-16,2-1 0 0,0 1 1792 0,0 9 304 15,0 0 64-15,1-12 16 0,-1 12-240 0,0 0-32 16,0 0-16-16,0 0 0 0,0 0-624 0,0 0-128 16,0 0-32-16,0 0 0 0,10 9-576 0,0 5-112 0,2 5-32 0,2 5 0 15,4 1-48-15,2 6-16 16,2-1 0-16,2 3 0 0,1 0 32 0,1 2 0 0,-1 2 0 0,0 0 0 16,2-3-32-16,-3-2 0 15,2 1 0-15,-5-4 0 0,-2 1-112 0,-1-1-16 0,-1-2-16 0,-3 1 0 16,-4-4-176-16,0-3 192 0,-2-3-192 15,-1-1 192-15,0-3-192 0,-4 0 0 0,-3-6 0 0,0 1 0 16,0-9-1616 0,0 0-304-16,0 0-64 0</inkml:trace>
  <inkml:trace contextRef="#ctx0" brushRef="#br3" timeOffset="113190.61">3028 4917 23951 0,'0'0'2128'0,"0"0"-1696"15,0-11-432-15,0 11 0 0,-4-10 1104 0,4 10 144 16,0 0 32-16,-13 0 0 0,2 5-128 0,-3 1-32 16,-1 5 0-16,-2 2 0 0,-1 4-256 0,-1 7-48 15,-2 3-16-15,-2 4 0 0,-1 2-32 0,-3 4-16 16,-1 1 0-16,-1 4 0 0,-1 5-32 0,0-1 0 15,-3 2 0-15,4-1 0 0,-3-2-288 0,0-1-64 16,2-3-16-16,-1-4 0 0,3-2-208 0,4-3-144 16,2-6 192-16,5-2-192 0,3-5 0 0,3-4 0 0,4-5 0 0,2 0 0 31,5-10-992-31,0 0-256 0,0 0-48 0,0 0-16 16,6-12-1728-16,2-5-352 0,8-15-64 0,3 7 0 0</inkml:trace>
  <inkml:trace contextRef="#ctx0" brushRef="#br3" timeOffset="113534.29">3864 4573 21183 0,'0'0'1888'0,"5"-7"-1504"16,-5 7-384-16,8-6 0 0,-8 6 1456 0,0 0 208 15,0 0 64-15,0 0 0 0,0 0 96 0,0 0 32 16,0 0 0-16,5 11 0 0,-5 3-624 0,-1 3-112 16,-3 2-32-16,-5 4 0 0,-4 5-176 0,-1-1-32 15,0 2-16-15,-1 3 0 0,-3-4-112 0,2 2-32 16,-1-2 0-16,3-4 0 0,3 0-288 0,-1 2-64 15,1-5-16-15,1-3 0 0,2 0-224 0,2-2-128 16,-1-4 128-16,2-1-128 0,0-1-176 0,5-10-96 16,0 0-32-16,0 0 0 15,0 0-2688-15,0 0-528 0,0 0-128 0,0 0 0 0</inkml:trace>
  <inkml:trace contextRef="#ctx0" brushRef="#br3" timeOffset="114084.42">4337 5216 8287 0,'0'0'736'0,"0"0"-592"16,-6 9-144-16,-1-5 0 0,0 1 2592 0,3-2 480 15,-2 3 112-15,6-6 16 0,0 0-1088 0,0 0-224 0,-6 2-32 16,6-2-16-16,0 0-176 0,0 0-48 0,0 0 0 0,0 0 0 16,11 0-400-16,3 0-96 0,3-4-16 0,2-2 0 15,3 1-448-15,2 0-80 0,4-3-32 0,4 2 0 16,4-2-240-16,0-2-48 0,1 2-16 0,3-3 0 16,-2 2-240-16,-3 1 0 0,-2 2 0 15,7-4 0-15,-10 4-1552 0,-7 0-416 16,-7 4-80-16</inkml:trace>
  <inkml:trace contextRef="#ctx0" brushRef="#br3" timeOffset="114240.61">4280 5629 26719 0,'0'0'2368'0,"0"0"-1888"16,0 0-480-16,0 0 0 0,11 10 2048 0,2-6 304 16,2 0 64-16,4-6 16 0,3 2-912 0,5-3-176 15,6-4-48-15,4-2 0 0,5 2-416 0,2-6-96 16,3-3-16-16,0 0 0 0,0 6-608 0,-4-4-160 15,-5 0 0-15,-7 0 0 16,-3 5-3232-16,-6-5-672 0</inkml:trace>
  <inkml:trace contextRef="#ctx0" brushRef="#br3" timeOffset="115263.84">6054 4757 23151 0,'0'0'1024'0,"-3"-10"208"0,-1 0-976 0,1 1-256 16,3 9 0-16,-2-7 0 0,2 7 1056 0,0 0 160 16,0 0 48-16,0 0 0 0,0 0-272 0,0 0-48 15,0 0-16-15,7 13 0 0,3 5-464 0,-1 5-80 0,4 1-32 0,0-1 0 16,2 4-32-16,2-1 0 0,-1 6 0 0,2 2 0 16,0 2 0-16,-3 2-16 0,0 3 0 0,-1 2 0 15,-1-4 16-15,0 2 0 0,-3-2 0 0,-3 2 0 16,1-3-160-16,-4 0-32 0,-2-2 0 0,1-6 0 15,-2-5-128-15,4-4 160 0,-1-2-160 0,-1-3 160 0,-2-3-384 16,1 0-80-16,1-5-16 0,-3-8 0 16,0 0-2144-1,0 0-432-15</inkml:trace>
  <inkml:trace contextRef="#ctx0" brushRef="#br3" timeOffset="115519.15">6450 4794 27647 0,'0'0'2448'0,"-9"-1"-1952"15,1-4-496-15,-1 7 0 0,-2 6 944 0,-2 2 80 16,-2 4 32-16,-2 4 0 0,-2 3-336 0,-2 6-64 16,-2 0-16-16,0 3 0 0,-1 3-16 0,-3 4-16 15,0 2 0-15,1 1 0 0,0 3-64 0,1-4-16 16,-2 2 0-16,2 0 0 0,-1-3-208 0,3 0-64 15,4-2 0-15,-1-5 0 0,-2-8-128 0,6-1-128 16,4 0 192-16,2-5-192 0,1-1 0 0,4-4-256 16,5-12 32-16,0 0 0 15,0 0-2272-15,0 0-464 0,0 0-96 0</inkml:trace>
  <inkml:trace contextRef="#ctx0" brushRef="#br3" timeOffset="115882.67">6953 5156 24879 0,'0'0'2208'0,"0"0"-1760"16,0 0-448-16,0 0 0 0,11 1 1408 0,1 1 192 16,-1-2 32-16,3-2 16 0,3 0 0 0,1-2 0 15,1-1 0-15,4 1 0 0,1 2-592 0,1 0-112 16,2-1-32-16,2 0 0 0,0-2-528 0,3 1-128 15,-1 2 0-15,-2-1-16 0,-6-1-240 0,-3-1 0 16,-1 1 0-16,-4 2 0 16,-4-1-1728-16,1 1-352 0,-2-2-64 0</inkml:trace>
  <inkml:trace contextRef="#ctx0" brushRef="#br3" timeOffset="116384.01">7905 4700 15663 0,'0'0'1392'0,"3"-9"-1120"15,-1-3-272-15,1 5 0 0,-2-2 1408 0,-1 9 208 16,0 0 48-16,6-6 16 0,-6 6 112 0,0 0 0 16,11-2 16-16,-11 2 0 0,12 5-528 0,1 6-128 15,-2 0 0-15,2 6-16 0,1 3-368 0,3 7-80 0,-1-1-16 0,1 5 0 16,-1-2-272-16,2 0-48 0,0 4-16 16,-2 3 0-16,-2 6-48 0,-1-3-16 0,0-1 0 0,-2-2 0 15,-1 0-144-15,-1-3-128 16,-1-2 192-16,-2-1-192 0,-2-1 160 0,-1-4-160 0,-1 3 128 0,-1-6-128 15,1-3 0-15,-1-4-320 0,0-1 48 0,0-4 16 16,-1 2-1728 0,0-12-320-16,0 0-80 0</inkml:trace>
  <inkml:trace contextRef="#ctx0" brushRef="#br3" timeOffset="116635.26">8487 4794 24879 0,'0'0'2208'0,"0"0"-1760"16,0 0-448-16,0 0 0 0,0 0 1136 0,-10 6 144 15,0 4 16-15,-3 1 16 0,-3 1-304 0,-3 4-64 16,-2 1-16-16,0 5 0 0,-1 1-80 0,-3 6-16 16,-6-1 0-16,-1 3 0 0,2 2-128 0,-1 1-48 15,0 0 0-15,-2 2 0 0,0 1-240 0,-2 0-48 16,2-1-16-16,0 0 0 0,1-2-352 0,2-6 144 15,-2 1-144-15,3-2 0 0,3-3 0 0,5-5-224 16,3-2 16-16,5-3 0 16,4-5-1920-16,9-9-384 0,0 0-80 0</inkml:trace>
  <inkml:trace contextRef="#ctx0" brushRef="#br3" timeOffset="117196.79">9119 4798 28559 0,'-1'-13'1264'0,"2"7"272"0,0-5-1232 0,-1 6-304 0,-1-1 0 0,1 6 0 0,0 0 1056 16,-9 5 160-16,-1 0 16 0,0 8 16 0,-2 1-560 0,0 4-112 15,-5 2-32-15,-1 3 0 0,-1 5-96 0,-2 1 0 16,-3 3-16-16,1 3 0 0,1 5 32 0,4-2 16 15,2 1 0-15,2-2 0 0,2-2-288 0,5-4-48 16,3 1-16-16,5-3 0 0,4-5-128 0,7-2 192 16,2-5-192-16,5-5 192 0,2-4 80 0,5-3 32 15,3-5 0-15,4-5 0 0,4-3 80 0,1-3 32 16,1-4 0-16,-9 2 0 0,0-4-96 0,2 1-32 16,-2-4 0-16,2-3 0 0,0 0-16 0,-3 0 0 15,0-1 0-15,-2-2 0 0,-3 3 0 0,-1 3 0 16,-4 1 0-16,-3 5 0 0,-4 3-272 0,-2 6 128 15,-2 1-128-15,-8 4 0 0,4 6 0 0,-3 9 0 16,-2 3 0-16,-3 4 0 0,-1 10 0 0,-4 3 0 16,0 5 0-16,-5 8-144 0,0 3 144 0,-4 6 0 15,-5 1 0-15,-3 7-128 0,-6 1 128 0,-4 3 0 16,-2 0 0-16,-2-1 0 0,-1 1 128 0,-2-6-128 16,1 1 160-16,-17 15-160 0,6-13 256 0,6-14-64 0,6-14 0 15,13-14 0-15,-1-2 64 0,-12 1 16 0,7-6 0 0,7-10 0 16,2-8 48-16,5-5 16 0,4-5 0 15,2-5 0-15,3-6-16 0,2-2 0 0,1-7 0 0,6-2 0 16,2-4-192-16,4 2-128 0,3 0 160 0,6 2-160 16,5 3 0-16,5-1 0 0,2 7 0 0,4 0 0 15,2 4 0-15,3 3-128 0,2 3 128 0,3 4 0 16,2 0-176-16,2 4 176 0,0 4-160 0,-11 2 160 16,4 4-1600-16,4 2-240 0,2 3-32 15,21 8-17824-15</inkml:trace>
  <inkml:trace contextRef="#ctx0" brushRef="#br3" timeOffset="118178.78">2448 6627 20271 0,'-9'-13'1792'0,"9"8"-1424"16,-1 0-368-16,1-3 0 0,-1 2 1536 0,1 6 256 15,0 0 32-15,0 0 16 0,-3-3-336 0,-1 5-64 0,-2 4-16 0,1 3 0 16,-1 4-560-16,-1 1-112 0,0 5-32 0,-2 5 0 15,0 1-160-15,0 6-48 0,-1 2 0 0,1-1 0 16,0-2 64-16,1 3 16 0,1 0 0 0,0 1 0 16,1 2-304-16,1-4-64 0,2-5-16 0,2-1 0 0,1-4-16 0,0-3-16 15,1-1 0-15,3-4 0 16,0-5-176-16,2-1 192 0,1-2-192 0,3-4 192 0,3-2-192 16,3-4 0-16,2-7 0 0,5-1 0 0,3 0 128 15,4-5-128-15,-2-1 0 0,3-1 128 0,0 1-128 0,1-1 0 16,-2 0 0-16,-1 0 128 0,-1 1-128 0,-1 2 0 15,-3 1 0-15,3 5 0 0,-3 2 0 0,-1 5 0 16,-3 3 0-16,-2 3 0 0,-3 5 0 0,-1 3-144 16,-2 6 144-16,-2 3 0 0,-4 8 0 0,-2 2-128 15,-4 6 128-15,-4 6 0 0,-1-1 0 0,-4 7 0 16,-1-1 0-16,-6 4 0 0,-3 1 128 0,-3 1 0 16,-2 1-128-16,-2-1 192 0,-3-1 128 0,-1-1 0 15,-2-1 16-15,-1-7 0 0,0-1 0 0,1-4 0 0,-2-4 0 16,2-3 0-16,4-5-160 0,3-4-48 15,2-3 0-15,2-6 0 0,4-7 0 0,1-3-128 16,4-3 192-16,0-3-64 0,2-6-128 0,2-1 0 16,3-5 0-16,3-2 0 0,2-1 0 0,5-1 0 0,1 0 0 0,2-1 0 15,3 0-304-15,3-2-32 16,3 0-16-16,7-7 0 16,-1-1-1568-16,1 7-320 0,0 0-64 0</inkml:trace>
  <inkml:trace contextRef="#ctx0" brushRef="#br3" timeOffset="118483.95">3560 6258 27647 0,'0'0'1216'0,"-1"-7"256"0,-1 0-1168 0,0 0-304 16,2 7 0-16,0 0 0 0,0 0 1680 0,0 0 288 16,-7 1 48-16,2 5 16 0,-2 1-752 0,1 4-128 15,-2 3-48-15,1 4 0 0,-2 2-304 0,0 3-64 16,1 2-16-16,-1 5 0 0,-1 0-208 0,0 1-32 16,0 0-16-16,0 2 0 0,1 0-272 0,2-2-48 15,-1-6-16-15,0 3 0 0,2-3-128 0,-1-3 0 16,1 0 0-16,-2 5 0 15,2-7-1328-15,2-2-288 0,0-3-64 0,2-3-16032 0</inkml:trace>
  <inkml:trace contextRef="#ctx0" brushRef="#br3" timeOffset="119118.45">3848 7013 7359 0,'0'0'656'0,"0"0"-528"0,0 0-128 0,0 0 0 16,0 0 2288-16,0 0 416 0,7 0 96 0,1 0 16 15,-8 0-576-15,6-1-96 0,4 0-32 0,1-3 0 16,-4 0-576-16,3-1-112 0,2 1-16 0,1-1-16 16,1 1-240-16,2 0-64 0,1 3 0 0,0-1 0 0,4 0-384 0,0 1-64 15,1 0-32-15,0-3 0 0,-3 4-416 0,-2 1-64 16,1 2-128-16,5-3 176 15,-4 0-864-15,-4 0-160 0,-4-3-48 0,-11 3-14464 16</inkml:trace>
  <inkml:trace contextRef="#ctx0" brushRef="#br3" timeOffset="119278.94">3857 7279 21183 0,'0'0'1888'0,"0"0"-1504"15,0 0-384-15,0 0 0 0,5 5 2816 0,-5-5 512 16,5 5 80-16,2-1 32 0,2 0-1728 0,3-3-352 15,2-2-64-15,2-3-16 0,3 0-240 0,4 0-48 0,3 0-16 0,0-2 0 16,1 1-560-16,0 1-112 16,-2-1-32-16,1-1 0 0,-2-1-432 0,-1-2-96 15,-3 2 0-15,-2-1-12224 0,-4-2-2448 0</inkml:trace>
  <inkml:trace contextRef="#ctx0" brushRef="#br3" timeOffset="119903.54">4837 7065 22575 0,'0'0'992'0,"0"0"224"0,0 0-976 0,0 0-240 0,0 0 0 0,0 0 0 16,0 0 1360-16,0 0 240 0,0 0 32 0,0 0 16 0,0 0-128 0,9 0-32 15,1-1 0-15,2 0 0 0,5-2-464 0,1 2-80 16,-2 0-32-16,5 1 0 15,-1 0-400-15,5 1-64 0,1-1-32 0,-1 0 0 0,2-1-128 0,0-1-32 16,-1 2 0-16,-3-1 0 0,1 0-256 0,-2 0 0 16,-2-1-176-16,6 0 176 15,-9-5-1520-15,-1 4-192 16,-2-1-32-16</inkml:trace>
  <inkml:trace contextRef="#ctx0" brushRef="#br3" timeOffset="120513.08">5744 6708 20271 0,'-4'-16'896'0,"3"7"192"0,0 0-880 0,0-1-208 0,-1 2 0 0,0 0 0 16,-2 3 2240-16,4 5 416 0,-8-2 80 15,1 2 16-15,-1 2-1728 0,0 3-352 16,-2 6-64-16,-1 1-16 0,-3 5-288 0,-1 4-64 0,-1 6-16 0,1 4 0 16,-1 3 32-16,0 1 0 0,1 2 0 0,-1 1 0 15,3 2 0-15,1 1 0 0,3-2 0 0,3-1 0 16,5-6-96-16,1-5-16 0,4 1 0 0,2-7 0 16,3-3 80-16,6-2 16 0,2-3 0 0,4-6 0 15,5-4 192-15,2-3 32 0,2-3 16 0,3-4 0 0,2-4-48 16,-2-3-16-16,-3-2 0 0,2-1 0 0,-3-5-144 15,-1 0-16-15,-2-2-16 0,-4 1 0 0,-1 4 48 16,-3 2 16-16,-2 0 0 0,-1 4 0 0,-2 2-144 0,-2 1-32 16,-2 2 0-16,-1 7 0 0,-8 1-128 0,8 6 0 15,-3 7 0-15,-1 2 128 0,-3 5-128 0,-1 7 0 16,-3 4 0-16,-1 3 0 0,-1 4 0 0,0 5 0 16,-5 3 0-16,-1 4 0 0,-2-1 0 0,-5 5 0 15,-1 2 0-15,-4-1 0 0,-1-1 0 0,-3-1 192 16,-2 1-192-16,-1-4 192 0,-1 1 112 0,-1-5 16 15,2-1 16-15,-3-7 0 0,-2-4-16 0,2-5-16 16,0-1 0-16,0-4 0 0,2-5-96 0,1-2-16 16,2-4 0-16,4-10 0 0,0-4 0 0,1-4 0 15,7-6 0-15,-2-5 0 0,3-1 0 0,3-2 0 16,3-3 0-16,3-1 0 0,1-6-64 0,4 2 0 16,4 0-128-16,6 5 192 0,0-1-192 0,6 0 0 15,4 1 0-15,3 2 0 0,1 1 0 0,2 1-128 16,3 2 128-16,7-2 0 0,0 2-128 0,2 2 128 15,1 3 0-15,14-5 0 16,-5 0-800-16,-7 6-48 0,-7 2-16 0,-5 0 0 16,-4 0-1824-16,-4 3-352 0</inkml:trace>
  <inkml:trace contextRef="#ctx0" brushRef="#br3" timeOffset="122072.2">7098 6739 12895 0,'1'-13'1152'0,"1"5"-928"16,0-2-224-16,1-1 0 0,-1-1 2560 0,2 3 448 15,0-1 112-15,-2 3 16 0,1 1-1344 0,-3 6-256 16,0 0-48-16,0 0-16 0,0 0-256 0,0 0-64 15,0 0-16-15,1 11 0 0,-1 4-496 0,-1 4-112 16,-3 4-16-16,0 3 0 0,0 6 112 0,-1-1 16 16,0 2 0-16,0 4 0 0,-1 1-96 0,-1 4-16 15,1 0 0-15,-2 1 0 0,0-4-208 0,0-1-64 0,2 2 0 16,0-3 0-16,3-4-256 0,-4 0 0 0,2-6 0 0,-1 7 0 31,2-7-1152-31,2-8-256 0,0-7-32 0,2-12-9680 0,0 7-1936 0</inkml:trace>
  <inkml:trace contextRef="#ctx0" brushRef="#br3" timeOffset="122256.5">6816 7088 28559 0,'0'0'2544'0,"0"0"-2032"0,7-1-512 0,4 0 0 0,3 2 1632 0,1-1 224 15,1 0 64-15,5 0 0 0,2 0-1280 0,3-1-240 16,3-3-48-16,5-3-16 0,0 2 48 0,3 3 16 15,0-1 0-15,1 1 0 0,1-3-400 0,1 1 0 16,-4 1 0-16,-1 1-11344 16,-4-5-2160-16</inkml:trace>
  <inkml:trace contextRef="#ctx0" brushRef="#br3" timeOffset="122807.56">7831 6526 13823 0,'0'0'1216'0,"0"0"-960"15,-2-6-256-15,-1 1 0 0,3 5 1504 0,0 0 256 16,0 0 48-16,0 0 16 0,0 0-80 0,0 0-16 16,0 0 0-16,0 0 0 0,0 0-592 0,0 0-128 15,5 6-32-15,2 4 0 0,0 1 0 0,4 4 0 16,0 4 0-16,3 5 0 0,2 0-320 0,4 5-64 15,0-2-16-15,0 4 0 0,2-1-64 0,2 1 0 16,3 0-16-16,-2 4 0 0,1-1-224 0,-1-1-32 16,-1-4-16-16,-2 4 0 0,-2-2-224 0,-1 1 128 15,-1-4-128-15,-2 0 0 0,1-6-224 0,-3 0-144 16,-3-3-16-16,3 5-16 16,-3-8-2704-16,-5-9-544 0,-6-7-96 0,0 0-32 0</inkml:trace>
  <inkml:trace contextRef="#ctx0" brushRef="#br3" timeOffset="123071.1">8350 6530 33167 0,'0'0'2944'0,"0"0"-2352"0,0 0-464 0,-4-7-128 0,-1 1 384 0,-1 5 48 15,-3 2 16-15,-3 5 0 0,-2 2 144 0,-2 6 48 16,-3 5 0-16,-3 3 0 0,-2 3-144 0,-3 5-32 15,-1 4 0-15,-3 3 0 0,-5 1 176 0,-1 4 48 16,-1 2 0-16,-3 1 0 0,1-1-208 0,-4 5-32 16,1-5-16-16,3 1 0 0,4-7-256 0,2 0-48 15,2-185-128-15,5 358 192 0,4-183-192 0,3-4 0 16,6-1 0-16,-1 1 0 16,5-5-1392-16,6-5-272 0,4-14-48 0,0 0-10032 15,10-3-2016-15</inkml:trace>
  <inkml:trace contextRef="#ctx0" brushRef="#br3" timeOffset="123684.26">8874 6573 34607 0,'0'0'1536'0,"0"0"320"0,-3-5-1488 0,3 5-368 0,0 0 0 0,-7 2 0 16,-2 1 288-16,-2 6-16 0,-1 3 0 0,-2 3 0 16,-4 3 128-16,-1 3 32 0,-3 6 0 0,-1 1 0 15,1 4-144-15,-1 1-32 0,0 0 0 0,1 2 0 16,3 1 64-16,4-3 16 0,2-2 0 0,6-3 0 0,3-3-144 0,5-2-48 16,8-5 0-16,2-3 0 15,5-4 128-15,4-2 32 0,4-6 0 0,7-3 0 0,3-5 80 16,4-4 32-16,3 0 0 0,1-4 0 0,0-6-80 0,-2-1-16 15,0-4 0-15,-3 1 0 0,-3 1 0 0,-2 1 0 16,-4-4 0-16,1 3 0 0,-5-1-32 0,-2 0-16 16,-3 2 0-16,-3 5 0 0,-2 3-272 0,-2 2 0 15,-3 3 128-15,-2 2-128 0,-7 6 0 0,0 0 0 16,0 0 0-16,1 12 0 0,-2 4 0 0,-1 4 0 16,-2 7 0-16,-1 5-144 0,-2 3 144 0,0 8 0 15,-3 3-144-15,-2 4 144 0,-1 2 0 0,-1 2 0 16,-2 2 0-16,-2 3 0 0,-2 2 0 0,-2 0 0 15,1 1 0-15,-2-2 0 0,0-3 0 0,-1-2 0 16,-2-2 0-16,1-5 0 0,-1-2 128 0,1-4-128 16,1-4 128-16,-3-6-128 0,-1-8 192 0,1-2-64 15,2-6 0-15,1-3 0 0,1-9 64 0,1-4 0 16,3-3 0-16,-2-3 0 0,2-7 0 0,0-2 0 16,1-5 0-16,1-3 0 0,1-6-64 0,3-1-128 15,3 0 192-15,3-3-64 0,5-3-128 0,3 1 192 16,4 0-192-16,4 2 192 0,8 4-192 0,2 2 0 0,4-1 0 15,3 5 0-15,5 3 0 0,4 2 128 0,5 3-128 16,2 2 0-16,6 2 0 0,3 1 0 0,1 5 0 16,1 2 0-16,1 3 0 0,1 3 0 0,-1 2 0 0,1 6 0 15,-3 2 0-15,-2-2 0 0,-5 2 0 0,9 5 0 16,-14-2-832 0,-8-2-128-16,-8-2-48 0,-8-1-12736 0,-5-2-2544 0</inkml:trace>
  <inkml:trace contextRef="#ctx0" brushRef="#br3" timeOffset="132546.69">5034 719 15663 0,'0'0'1392'0,"0"0"-1120"0,0 0-272 0,0 0 0 16,2-9 1424-16,-2 9 240 0,0 0 32 0,0 0 16 16,0 0-1008-16,0 0-208 0,5-6-48 0,-5 6 0 15,0 0 32-15,0 0 0 0,0 0 0 0,0 0 0 16,0 0 32-16,0 0 0 0,0 0 0 0,0 0 0 16,-2-11-144-16,2 11-32 0,-5-5 0 0,-6 1 0 15,1-3-64-15,-1 2-16 0,-2 2 0 0,-1-1 0 16,-1-1 0-16,-3 3-16 0,0-2 0 0,-2 1 0 15,-2 3 64-15,-2-1 16 0,-1-1 0 0,-3 2 0 16,-4 1 16-16,-2-1 16 0,-6-3 0 0,1 2 0 16,-2-1-48-16,1 0-16 0,-1 0 0 0,0 0 0 0,-2 2-16 0,1 0 0 15,0 0 0-15,-4 3 0 0,-2 2-32 0,-2-2-16 16,0-3 0-16,-2 0 0 0,1-2-224 16,2 1 128-16,1-1-128 0,1 0 0 0,1 1 128 0,2 0-128 15,1 1 0-15,-1-2 0 0,-1-1 0 0,-2 0 0 16,-3-1 0-16,2-1 0 0,1 0 0 0,2 0 0 15,3-3 0-15,-1 2 0 0,0 4 0 0,1-5 128 16,0 2-128-16,-3 0 0 0,-3-3 0 0,0 2 0 16,-1 1 0-16,2-1 0 0,2 0 0 0,0 3 0 15,2 0 128-15,0 1-128 0,-2-2 0 0,3 3 0 16,2 1 128-16,-2 0-128 0,-3 0 0 0,-1 0 0 16,1 0 128-16,3 0-128 0,1 0 0 0,5 1 0 15,1 1 0-15,1 0 0 0,-2-2 0 0,3 1 0 0,0 0 0 16,1-2 0-16,0 1 0 0,-1 0 0 0,-4 0 0 0,1 0 0 15,-1-1 0-15,1 1 0 0,-1 0 0 0,3 0 0 16,1 0 0-16,1 0 128 0,2-2-128 0,-1 0 0 16,1 1 0-16,0-1 0 0,4 1 0 0,-1 0 0 15,0-1 0-15,-1 1 0 0,-2 0 0 0,-1 0 0 16,2 1 0-16,-1-2 0 0,-1 1 0 0,2 1 0 16,0-1 0-16,2 1 0 0,1-1 0 0,2-2 0 15,1 0 0-15,3 1 0 0,1-1 0 0,1 2 0 16,2-1 0-16,2-1 0 0,-3-1 128 0,3 2-128 15,3-1 0-15,1 1 0 0,-1-1 0 0,3 2 0 16,-3-2 0-16,2 2 0 0,2-3 0 0,-2 3 0 16,-1-2 144-16,0 2-144 0,10 1 128 0,-11 0-128 0,1 1 144 15,1 1-144-15,-1-1 160 0,1 3-160 0,0-2 224 0,9-2-48 16,0 0-16-16,-6 5 0 0,6-5-160 0,-5 9 0 16,0 3 144-16,4-1-144 0,-2-2 0 0,1 2 0 15,-1 2 0-15,2 0 128 0,1 1-128 0,0 4 0 16,-2 1 0-16,1 2 0 0,0 5 0 0,1-3 0 15,0 1 0-15,-1 2 0 0,-2 6 0 0,2-4 0 16,-2 1 0-16,-1 3 0 0,-1 2 0 0,0 5 0 16,1 0 0-16,-1-1 0 0,-4 0 0 0,4 3 0 15,0 0 0-15,0-2 0 0,3-1 0 0,-2 4 128 16,-1 0-128-16,1-1 128 0,0 2 16 0,-1 4 16 16,1 4 0-16,-1 0 0 0,-1-4-32 0,-1 4-128 15,2 1 192-15,2 2-64 0,-4 0-128 0,1 2 128 0,-2 3-128 16,2 0 128-16,1-2-128 0,1 0 0 0,-4 3 0 0,3-3 0 15,0-2 0-15,1 5 0 0,1 3 128 0,-1-1-128 16,0 3 0-16,1-2 0 0,-2-1 0 0,1-1 128 16,1 0-128-16,-1-3 0 0,0 2 0 0,0 4 0 15,0 2 0-15,2-4 0 0,-2 2 128 0,0-2-128 16,2 5 0-16,-2 2 0 0,-1-3 0 0,1 5 0 16,-1 3 0-16,1 0 0 0,0 1 0 0,-1-2 0 15,-1 3 0-15,2 2 0 0,0-2 0 0,0-1 0 16,2-4 0-16,-1 2 0 0,1-1 128 0,1 1-128 15,-1-2 0-15,2 0 160 0,0 0-160 0,0 1 160 16,0-1-160-16,0 1 128 0,0-1-128 0,0 3 128 16,2-1-128-16,-2-2 0 0,0-1 144 0,0 1-144 15,0 1 0-15,0 3 144 0,0 3-144 0,0-5 0 0,-2 2 144 0,2-1-144 16,0-1 0-16,0-1 144 0,0 1-144 0,0-2 160 16,0 0-160-16,2 0 160 0,-1-2-160 0,1-1 192 15,1 2-192-15,-1 0 192 0,1-2-192 0,1-1 128 16,0 3-128-16,-1-3 128 0,1 1-128 0,0-5 160 15,0-1-160-15,0-1 160 0,-1 4-160 0,1-4 0 16,0 2 0-16,0-5 128 0,0 0-128 0,-2 3 0 16,1-1 0-16,-1 3 128 0,1-1 0 0,-2 1 0 15,0-3 0-15,-1 0 0 0,-1 0-128 0,0-2 0 16,-2-1 0-16,2 0 0 0,0-2 0 0,-2 0 0 16,3-2 176-16,-1 2-176 0,0-3 144 0,-1-3-144 15,1 1 128-15,1-4-128 0,0 0 144 0,0-1-144 16,0-3 160-16,0 0-160 0,-1 3 0 0,-2-3 0 0,2 0 0 0,0 0 0 15,0-4 0-15,-1 1 0 0,-2 0 0 0,3 5 0 16,-3-6 128-16,1 4-128 0,-1 1 0 0,-1-2 0 16,2-3 128-16,1 1-128 0,-1-1 0 0,3 2 0 15,1-5 128-15,2-3-128 0,-1-1 0 0,3-2 0 16,-2-5 128-16,2-1-128 0,0-2 0 0,2 0 0 16,-1-2 0-16,0-3 128 0,3-4-128 0,-1 1 0 15,-1-1 0-15,1-3 0 0,2 3 128 0,2-6-128 16,-1 4 128-16,3-4-128 0,0 5 176 0,3-6-176 15,-5 0 288-15,4 1-48 0,1-2-16 0,2-1 0 16,2 0-32-16,2 1 0 0,1-1 0 0,1-3 0 16,1 0-192-16,2 0 176 0,2-3-176 0,4 2 160 15,5 0-160-15,1-2 0 0,3-1 144 0,4 2-144 16,7-6 0-16,3 2 0 0,0 1 0 0,4-2 0 0,2 0 0 16,-1-2 0-16,0 0 0 0,5 0 0 0,8 0 0 0,0 0 0 15,-2 0 0-15,2 2 0 0,1-4 0 0,3 5 0 16,2-3 0-16,2 4 128 0,1-4-128 0,0 3 0 15,-2-2 0-15,2-1 0 0,1 4 0 0,3-2 0 16,4 0 0-16,-1 2 0 0,1-4 0 0,2 4 0 16,1-1 0-16,3-2 0 0,0 1 0 0,1-5 0 15,0 3 0-15,5-2 0 0,4 1 0 0,-3 2 0 16,-5 2 0-16,2-3 0 0,2 1 0 0,-1-1 0 16,-4 2 0-16,4-1 0 0,-4 0 0 0,3 0 0 15,1 1-144-15,-1 2 144 0,-5-3 0 0,3 2 0 16,-1 2 0-16,4-2 0 0,0-2 0 0,-2 2 0 15,0-3 0-15,0 4 0 0,2-3 0 0,2 1 0 0,-5-3 0 0,2 1 0 16,-1 0 0-16,4 0 0 0,-1 0 0 0,-1 0 0 16,-5-4 0-16,1 4 0 0,-1-3 0 0,2 2 0 15,-2 1 0-15,0-2 0 0,-3 3 0 0,1-3 0 16,-1 3 0-16,-1-3 0 0,0 2 0 0,-6-2 0 16,5 3 0-16,-1-2 0 0,2 1 0 0,-1-1 0 15,-3 3 0-15,1-2 0 0,-2 1 0 0,4-2 0 16,-2 2 0-16,-3-2 0 0,-4 5 0 0,-2-4 0 15,0 1 0-15,2 3 0 0,-3-1 0 0,-1 2 0 16,-4 2 0-16,3 2 0 0,-5-4 0 0,-1 1 0 16,0-1 0-16,1 3 0 0,1 0 0 0,-4 1 0 15,-8-1 0-15,1-1 0 0,-4 1 0 0,-2 2 0 16,-2-1 0-16,0-1 0 0,1 2 128 0,-3-2-128 0,-5 0 0 16,-3 1 0-16,-4 0 0 0,-1 0 0 0,1 0 0 15,-6 0 0-15,-3 1 128 0,-1-1-128 0,-1 0 0 0,-2 1 0 16,0-1 0-16,-2 0 0 0,0-1 0 0,-3 1 0 15,0 0 128-15,-1 0-128 0,-3-1 0 0,-1 1 0 16,-1 0 0-16,0 0 128 0,0 0-128 0,-3 0 128 16,-1-3-128-16,-3 1 128 0,-1-2-128 0,-1 0 0 15,0 0 144-15,0 2-144 0,0-3 128 0,-3-3-128 16,-6 8 128-16,9-4-128 0,-2-6 128 0,-2 2-128 16,0 0 160-16,0 0-160 0,0 0 160 0,0-2-160 15,-1 0 160-15,1 1-160 0,0-2 128 0,0 2-128 16,1-5 0-16,1 2 144 0,-1-4-144 0,0 2 0 15,1-1 0-15,2-2 128 0,-3 1-128 0,2-2 0 0,-1-3 0 0,1-4 128 16,0 0-128-16,1-1 0 0,-3-3 0 0,3-3 128 16,-3-3-128-16,0-4 128 0,0 1-128 0,-1-8 128 15,-2 1-128-15,4-6 0 0,-5-1 0 0,2-2 128 16,0-2-128-16,0-1 0 0,0-5 0 0,-1 0 128 16,2-6-128-16,1 0 0 0,-3-3 0 0,1-2 128 15,0-2-128-15,0-5 0 0,0-1 0 0,-1-3 128 16,0 2-128-16,-2 0 0 0,1 2 0 0,-2-3 0 15,0 0 0-15,0 3 0 0,0-2 0 0,0 2 0 16,0-3 0-16,1-2 128 0,1 0-128 0,2 0 0 16,-3-1 0-16,3 3 128 0,1-3-128 0,0 0 0 15,1-3 0-15,-1 1 128 0,-2 1-128 0,4 0 0 16,-1-3 128-16,2-2-128 0,-2 2 128 0,0 0-128 16,0 0 128-16,1 1-128 0,2 1 0 0,1-1 128 15,0 1-128-15,1 3 160 0,-3 2-160 0,5 0 160 0,-3 0-32 0,1 4-128 16,-1-2 192-16,0 7-64 0,0 4-128 0,-2 7 160 15,2-1-160-15,-3 8 160 0,-1 5-160 0,-1 3 0 16,-2 1 0-16,1 2 0 0,-1 4-176 0,-2 5-64 16,-1 5-16-16,0 7 0 15,-1 4-768-15,-2 3-176 0,2 6-16 0,1 11-16 16,0 0-2288-16,0 0-464 0,0 0-96 0,-10 19-16 0</inkml:trace>
  <inkml:trace contextRef="#ctx0" brushRef="#br3" timeOffset="137747.95">1124 10878 14735 0,'0'0'1312'0,"0"0"-1056"0,0 0-256 0,0-7 0 16,0 7 1792-16,5-10 320 0,0-3 48 0,0 0 16 0,1-3-512 0,3-3-112 15,3-3-16-15,0-3 0 0,1-6-480 0,0 2-96 16,3-3-32-16,0-2 0 0,-1-4-336 0,1 0-64 16,0-3-16-16,0 1 0 0,1 2-192 0,-2 1-64 15,0 3 0-15,-2 2 0 0,0 4-112 0,-3 2-16 16,-1 4-128-16,0 4 192 0,-1 4-64 0,-4 5-128 16,-3 1 176-16,-1 8-176 0,0 0 208 0,6 15-64 15,-3 3-16-15,-3 3 0 0,2 6-128 0,-1 2 0 16,0 4 0-16,-1 3-176 0,-2 2 176 0,2 1 0 15,2 1 0-15,1-3-128 0,1-3 128 0,1-5 0 16,0-2 0-16,1-9 0 0,3-3 0 0,0-5 0 16,1-1 0-16,3-8 0 0,2-6 0 0,3-6 144 15,2-6-16-15,0-3-128 0,6-4 832 0,-4-6 48 0,-1-5 16 0,2 1 0 16,1-5-160-16,-1 0-32 16,-3 1 0-16,2-3 0 0,-3 2-128 0,0-2-48 15,-2-6 0-15,-2 6 0 0,1 6-304 0,-3 3-64 16,-1 8-16-16,-2 4 0 0,-4 2-144 0,-1 5 0 15,-5 13 0-15,0 0 0 16,0 0-1280-16,0 0-176 0,-4 13-32 0,-1 1-16368 0</inkml:trace>
  <inkml:trace contextRef="#ctx0" brushRef="#br3" timeOffset="138061.45">2340 10289 30399 0,'0'0'1344'0,"0"0"288"0,0 0-1312 0,-9 2-320 16,-2 0 0-16,1 1 0 0,-1 6 752 0,-1 3 80 15,-5-1 0-15,2 3 16 0,1 3-208 0,0 0-32 16,-4 5-16-16,3 1 0 0,1 1-288 0,1-1-64 16,-1 2-16-16,7 1 0 0,0-3-96 0,3-3 0 15,3-6-128-15,2-1 192 0,6 1-64 0,2-7 0 16,2-2-128-16,4-3 192 0,1-6 144 0,4-1 32 15,4-5 0-15,-1-2 0 0,-3-7 320 0,1-3 64 16,-2 3 16-16,-1 2 0 0,-3-1-192 0,-2-1-16 16,-5-2-16-16,-2 2 0 0,-6 3-272 0,-3 1-48 0,-3-2-16 0,-3 4 0 15,-1 1-16-15,-3 0-16 16,-1 3 0-16,-1 3 0 16,-1 1-1392-16,2 4-288 0,-3 3-48 0,3-1-10736 15,2-1-2128-15</inkml:trace>
  <inkml:trace contextRef="#ctx0" brushRef="#br3" timeOffset="138394.82">2757 10144 17503 0,'0'0'768'0,"-1"15"176"0,0 2-752 0,-2 3-192 0,-1 3 0 0,-1 3 0 16,-1 0 2384-16,-3 2 448 0,-1-1 96 0,-1 3 16 15,1-2-976-15,-1 3-192 0,-3 0-48 0,1-4 0 16,0 1-512-16,2-5-128 0,2-3 0 0,0-3-16 15,0-5-352-15,4-5-64 0,5-7-16 0,0 0 0 16,0 0-32-16,0 0-16 0,8-17 0 0,3 1 0 0,2 0 80 0,1-4 16 16,-1-1 0-16,1-2 0 15,0 0-352-15,2-1-64 0,1 2-16 0,2 0 0 0,0-4-80 0,2 5-32 16,0 4 0-16,-1 5 0 0,2-1-144 0,-1 8 0 16,1 4 144-16,-4 4-144 0,-2 0 0 0,0 10 144 15,-2 5-144-15,-3 2 0 0,-1 2 0 0,-3 6 0 16,-2 1 0-16,-4 2 0 0,-2-1 128 0,-3 2-128 15,-3 2 0-15,0-1 0 0,-2-1 0 0,4-1-272 16,-3-6 48-16,3-3 16 16,1-3-1648-16,2-5-320 0,-1-4-64 0,3-10-16032 0</inkml:trace>
  <inkml:trace contextRef="#ctx0" brushRef="#br3" timeOffset="139009.79">3887 10667 8287 0,'0'0'368'0,"-11"11"80"0,-1-5-448 0,0 3 0 16,3-4 0-16,0 3 0 0,1-1 3152 0,8-7 560 16,0 0 96-16,0 0 32 0,0 0-1600 0,0 0-320 15,1-10-64-15,6 0-16 0,3-4-368 0,1-3-64 16,1-2 0-16,2-6-16 0,2-3-496 0,5-3-112 16,1 3-16-16,5-2 0 0,2-6-320 0,1 2-80 15,3-2-16-15,1-2 0 0,-1-6-16 0,0-3 0 16,-1-7 0-16,-4 0 0 0,-5-5-16 0,-3 2 0 15,-3-1 0-15,-6 3 0 0,-1 2-80 0,-3 4-32 16,-1 6 0-16,-2 4 0 0,-2 4-80 0,-2 5-128 16,-2 8 176-16,-2 6-176 0,-1 4 128 0,-2 8-128 0,-3 4 0 15,-1 11 0-15,-2 3 0 0,-3 9 0 0,-2 1-176 0,-2 7 176 16,0 8-176-16,-2 1 176 0,-1 6-160 0,0 2 160 16,-3 7-128-16,2 5 128 0,1 1 0 0,2 0-144 15,2-5 144-15,3-3 0 0,2-1 0 0,6-6 0 16,1-7 0-16,5-4 0 0,2-5 0 0,3-1 0 15,5-6 0-15,2-1-128 0,2-3 128 0,4-5-192 16,1-3-1408-16,3-6-304 16,2-3-48-16,3-5-13952 0</inkml:trace>
  <inkml:trace contextRef="#ctx0" brushRef="#br3" timeOffset="139207.35">4590 10160 11967 0,'0'0'1072'0,"0"0"-864"16,-9 7-208-16,2 3 0 0,1 0 3968 0,-1 3 736 16,0 2 160-16,-1 3 16 0,-3-2-3120 0,1 3-624 15,0 0-128-15,0 4-32 0,0-2-144 0,0 2-48 16,-1-3 0-16,2 0 0 0,2 2-480 0,2-3-112 16,0-3 0-16,1 0-16 0,1-2-176 0,3-5-256 15,0 2 64-15,0-11-10544 16,0 0-2112-16</inkml:trace>
  <inkml:trace contextRef="#ctx0" brushRef="#br3" timeOffset="139547.54">4960 10198 17503 0,'-6'13'768'0,"0"-5"176"0,0 3-752 0,0 2-192 0,-1 1 0 0,-3 2 0 16,-2 2 1968-16,0 3 352 0,1-4 80 0,-2 2 16 15,-2 3-752-15,-1-2-160 0,1 1-32 0,2-3 0 16,2-1-576-16,0-1-112 0,2-4-16 0,4-3-16 0,5-9-128 0,0 0-32 16,0 0 0-16,0 0 0 15,7-11 80-15,3-1 16 0,1-4 0 0,1-3 0 16,5-4 64-16,1 0 16 0,1 0 0 0,0 1 0 0,2-2-560 0,1 4-208 16,1 0 176-16,0 1-176 0,2 1 192 0,2 0-48 15,0 4-16-15,0 5 0 0,1 0-128 0,-2 5 0 16,-5 4 0-16,-3 7 0 0,-4 5 0 0,-2 5 0 15,-2 0 0-15,-4 2 0 0,-2 5 0 0,-4 1 0 16,-2-2 0-16,-4 1 0 0,-1 3 0 0,-3-3 0 16,-3 5-128-16,1-6 128 15,1-4-448-15,2-1 0 0,3-4-16 0,2-1 0 16,4-13-1792-16,0 6-368 0,0-6-64 0,0 0 0 0</inkml:trace>
  <inkml:trace contextRef="#ctx0" brushRef="#br3" timeOffset="139848.57">5565 10238 25791 0,'0'0'1152'0,"0"0"224"0,0 0-1104 0,0 0-272 0,0 0 0 0,0 0 0 16,13 1 1232-16,-2-2 192 0,1-2 48 0,-2 1 0 15,2-6-96-15,2 1-16 0,3-1 0 0,-1-4 0 16,1 2-272-16,-2 1-48 0,-2-2-16 0,1-4 0 15,-1 3-640-15,-6 1-128 0,0 3-16 0,-7 8-16 16,0-14-32-16,-3 5-16 0,3 9 0 0,0 0 0 0,-11-4 16 0,-2 4 0 16,-5 4 0-16,0 4 0 0,-2 0-192 0,-3 3 0 15,0 3 0-15,2 4 0 16,-3 2 0-16,3 0 0 0,3 1 0 0,2 0 0 0,-2-3 0 0,5 1 0 16,3 0 0-16,5 2 0 0,3-7-192 0,5-2 192 15,1 0-160-15,-4-12 160 16,9 4-1792-16,3-2-256 0,1-2-48 0,3-2-14160 15</inkml:trace>
  <inkml:trace contextRef="#ctx0" brushRef="#br3" timeOffset="140188.21">6137 10051 22111 0,'0'0'1968'0,"-10"-3"-1584"15,0-2-384-15,1 4 0 0,-1 2 1264 0,-2 2 160 16,-1 1 48-16,1 1 0 0,-2 1 0 0,-2 3 0 16,0-3 0-16,3 6 0 0,1 2-704 0,-2-1-144 15,1 1-32-15,-2 1 0 0,3 3-208 0,3-2-64 16,-1-1 0-16,4-3 0 0,2-1-96 0,3 1-32 16,1-12 0-16,0 0 0 0,0 0-16 0,6 5-16 15,2-5 0-15,1 0 0 0,-2 0 96 0,3-3 32 0,2-3 0 16,-2 0 0-16,-1 0-32 0,-2-1 0 0,1 3 0 0,0 0 0 15,-1 3-256-15,-7 1 128 0,8 0-128 0,3 1 0 16,-11-1 0-16,11 10 0 0,-4 2 0 0,0 1 0 16,0-3 0-16,0 1 0 0,-1 2 0 0,0-4 0 0,1 0 0 15,-2-2 0-15,2 2 0 0,3-4 0 16,1-1 0-16,0-1 0 0,3-3 0 0,-5-2 0 16,2-3-2176-16,5-1-384 15,-2-6-64-15</inkml:trace>
  <inkml:trace contextRef="#ctx0" brushRef="#br3" timeOffset="140517.9">6680 9884 23951 0,'-9'-7'1056'0,"9"7"224"0,0 0-1024 0,0 0-256 16,0 0 0-16,-6 1 0 0,-1 3 2080 0,1 2 352 15,-2 1 80-15,1 4 16 0,-1-1-1104 0,0 3-208 16,-1 4-64-16,2-1 0 0,-1 2-384 0,-2 2-64 16,2-1-32-16,1 0 0 0,-3 7-192 0,2-2-32 15,2-5-16-15,2-3 0 0,1-2-128 0,2-5-32 16,0 0 0-16,2-2 0 0,-1-7 160 0,0 0 16 16,0 0 16-16,9-3 0 0,0-5 32 0,1 1 0 0,-1-6 0 0,1 2 0 15,1-3-176-15,2-2-48 0,-1 2 0 0,2 2 0 16,0 0-80-16,0 0-32 0,1 5 0 15,1-2 0-15,0 2-160 0,0 0 0 16,-1 5 0-16,1-1 0 0,0 2 0 0,-1 1 0 0,-3 1 0 0,0 2 0 31,-1-1-1120-31,-2 3-208 0,-2-2-32 0</inkml:trace>
  <inkml:trace contextRef="#ctx0" brushRef="#br3" timeOffset="141191.57">8497 9741 22799 0,'0'0'1008'15,"2"-9"208"-15,-2-10-960 0,-3 2-256 0,-1 5 0 0,-1-1 0 16,-1 2 768-16,-4 0 96 0,-3 5 32 0,-3 3 0 15,-4 2 208-15,-2 2 48 0,-5 2 16 0,-2 5 0 0,-3 2-400 0,-2 5-64 16,-2 3-32-16,2 2 0 0,-2-1-128 0,3 3-32 16,3-1 0-16,-2 4 0 0,2-4-160 0,5 1-32 15,2 3-16-15,8-4 0 0,3-4-32 0,6 1 0 16,2-4 0-16,3 0 0 0,4-1-128 0,2 0-16 16,2-5-128-16,5 4 192 0,-1-2-64 0,3 3-128 15,3 2 176-15,-2-2-176 0,0-3 176 0,-2 3-176 16,-3 1 160-16,-2-3-160 0,-4 0 160 0,-2 2-160 15,-2-13 160-15,-1 13-160 0,-2 0 288 0,-2 1-32 16,-4-3-16-16,-1-2 0 0,-3-3-48 0,1 1-16 16,-2-6 0-16,0-1 0 0,1-3-176 0,2-2 0 15,-1 0 144-15,3-1-144 16,2-4-1888-16,5 1-448 0,2-4-96 0</inkml:trace>
  <inkml:trace contextRef="#ctx0" brushRef="#br3" timeOffset="141371.63">8677 9751 27695 0,'0'0'1216'0,"0"0"272"0,0 0-1184 0,4 14-304 0,-4-1 0 0,-3 3 0 16,0 2 832-16,1 0 96 0,1 0 32 0,1-6 0 15,0 5-160-15,0-1-32 0,0 2 0 0,2 4 0 16,5-3-496-16,-2-3-96 0,1 0-32 0,0-7 0 31,-1 1-528-31,2 1-96 0,-1-3-32 0,4 2-9376 0,2-5-1888 0</inkml:trace>
  <inkml:trace contextRef="#ctx0" brushRef="#br3" timeOffset="141568.92">9007 9737 29599 0,'0'0'1312'0,"-5"5"272"0,0 4-1264 0,-1 4-320 16,-3-1 0-16,-1 6 0 0,-3 4 608 0,-2 1 64 16,-2 2 16-16,-8 13 0 0,-2-3 256 0,3-2 48 15,2 1 16-15,7-11 0 0,-2 4-624 0,1-3-128 16,-1 2-32-16,2 1 0 0,0 0-224 0,2-4-160 16,3-2 32-16,2-2 0 15,3-1-2544-15,-1-5-496 0</inkml:trace>
  <inkml:trace contextRef="#ctx0" brushRef="#br3" timeOffset="141968.57">9542 9695 23951 0,'3'-8'2128'0,"-1"1"-1696"0,2-2-432 0,-1 1 0 0,-3 8 1264 0,0 0 160 15,-3-5 48-15,-1-1 0 0,4 6-288 0,-7-1-48 16,-3 2-16-16,-2 5 0 0,-2-2-416 0,-2 4-64 16,-2 1-32-16,-1 3 0 0,-3 0-208 0,2 2-32 15,-2 1-16-15,2 0 0 0,1 2-32 0,2-3-16 16,2 0 0-16,2 0 0 0,4 0-144 0,3-3-32 16,4-1 0-16,2 2 0 0,2-3 0 0,3 3 0 15,3 1 0-15,2 0 0 0,1-2 112 0,2 3 16 16,0-2 0-16,0 0 0 0,-3 2-16 0,0 0 0 15,-2-2 0-15,-3 2 0 0,1 1 64 0,-2-1 16 16,-4-1 0-16,-1-1 0 0,-3 1 0 0,-3-1 0 16,-2-2 0-16,-2 1 0 0,-3-3-128 0,-1 2-32 15,-2-5 0-15,1 1 0 0,-2-1-160 0,0-2 128 16,2-3-128-16,0-5 128 16,2 1-1264-16,3-2-256 0,-1-4-48 0,1-6-16512 0</inkml:trace>
  <inkml:trace contextRef="#ctx0" brushRef="#br3" timeOffset="142179.04">10028 9184 25791 0,'0'0'2304'0,"0"0"-1856"0,0 0-448 0,0 0 0 16,0 0 1312-16,-6 4 160 0,-6 5 48 0,1 0 0 15,-2 3-496-15,0 4-80 0,1 4-32 0,-2 3 0 16,0 5-288-16,0 2-64 0,0 1-16 0,-2 4 0 0,1 1-224 16,0 1-32-16,1 2-16 0,0 2 0 0,0-2-272 0,1 1 0 15,2-3 0-15,1-2 0 16,1-2-1888-16,1-1-432 0,2-4-96 0,-1 3-11808 16</inkml:trace>
  <inkml:trace contextRef="#ctx0" brushRef="#br3" timeOffset="142368">9718 9712 30287 0,'0'0'1344'0,"7"-2"272"0,4-1-1296 0,0 0-320 16,3 0 0-16,2 1 0 0,2-1 816 0,4 1 80 15,3-1 32-15,1-2 0 0,0 1-336 0,2 1-64 16,0 0-16-16,-1-2 0 0,-3 0-512 0,-2 1 0 15,-3 2-192-15,-3-2 48 16,-3-1-2384-16,-1 1-480 0</inkml:trace>
  <inkml:trace contextRef="#ctx0" brushRef="#br3" timeOffset="142710.6">10281 9714 20271 0,'0'0'896'0,"0"0"192"0,0 0-880 0,0 0-208 0,5-4 0 15,0-1 0-15,0 0 2464 0,1 1 448 0,1-1 96 0,0-4 0 0,2 2-1584 0,2-5-320 16,0 1-64-16,3 1-16 0,-4-4-272 0,3 0-64 16,1 5-16-16,-1-4 0 0,-2 0-368 0,-2 3-80 15,-2-2-16-15,-1 4 0 0,-3 0-208 0,-3 8 176 16,0 0-176-16,0 0 160 0,-10 3-160 0,0 4 0 15,-4 0 0-15,0 6 0 0,-2-1 0 0,-2 2 0 16,0 8-160-16,1-2 160 0,1 1 0 0,1-2-144 16,1 0 144-16,1-2 0 0,3 1 0 0,2-3 0 15,3-1 0-15,3-2 0 0,2 1 0 0,1-4 0 16,1-1 0-16,5-2 0 16,2-3-464-16,2 1-112 0,2-5-32 0,2-4 0 15,2 0-2400-15,-1 0-496 0,1-4-80 0,7-1-8720 0</inkml:trace>
  <inkml:trace contextRef="#ctx0" brushRef="#br3" timeOffset="143145.1">10637 9751 20271 0,'-7'6'1792'0,"0"3"-1424"15,-1-1-368-15,-1 2 0 0,0-2 2608 0,-1 2 448 0,0-2 80 0,1 0 32 16,0-3-1264-16,4 1-256 0,5-6-48 0,0 0-16 15,0 0-768-15,8-4-160 0,2 0-16 0,3-6-16 16,1 0-240-16,1-4-32 0,0 0-16 0,3-2 0 0,-3 1-176 0,3 1-32 16,0-4-128-16,0 1 192 0,-1 0 128 15,0 2 0-15,-4 5 16 0,-1 2 0 0,1-1 0 0,-3 3 0 16,0 3 0-16,-1 1 0 0,-2 0-208 0,-7 2-128 16,3 4 128-16,0 4-128 0,-3 1 0 0,-3-2 0 15,0 5 0-15,-2-3 0 0,-2 1 0 0,0 1 0 16,-1-3 0-16,-1 2 0 0,0 0 0 0,0 2 0 15,2-6 0-15,2 2 0 0,5-8 128 0,0 0-128 16,0 0 128-16,0 0-128 0,0 0 320 0,7-8-16 16,1 4 0-16,2-5 0 0,4 0-64 0,1 1-16 15,2-3 0-15,1-1 0 0,-1-1-224 0,1 3 0 16,0 1 128-16,6 1-128 0,-1 2 0 0,-3 2 0 16,2 4 0-16,-1 8 0 0,-3-2 0 0,1 7 128 15,0 2-128-15,2 3 0 0,-3 1 0 0,-1 1 0 16,0 3 0-16,-2 3 0 0,2 3 0 0,-3 0 0 15,-4 2 0-15,1-7 0 0,-1-1-128 0,-1-2-32 16,-1-1 0-16,-2-2-13424 16,-1 0-2688-16</inkml:trace>
  <inkml:trace contextRef="#ctx0" brushRef="#br3" timeOffset="144430.1">1712 11503 16287 0,'0'0'720'0,"0"0"160"0,0 0-704 0,0 0-176 15,0 0 0-15,0 0 0 0,0 0 1152 0,-9-3 208 16,-2 2 48-16,1 1 0 0,1 0-224 0,-4 1-32 16,-1 0-16-16,-4 3 0 0,-3 5-288 0,-2 0-48 0,-1 2-16 0,-2 1 0 15,0 2-144-15,-4 1-48 0,-1 2 0 0,0 0 0 16,-1 1-176-16,6 4-32 0,-1 4-16 0,3 0 0 15,2-1-144-15,3 2-32 0,1-4 0 0,4 1 0 16,5-2-192-16,0-2 144 0,6-2-144 0,3-3 128 16,5-2-128-16,0-4 0 0,2 2 144 0,6-1-144 0,0-1 0 15,2-4 0-15,4-4-160 0,3 1 160 32,2-4-2288-32,3-1-336 0</inkml:trace>
  <inkml:trace contextRef="#ctx0" brushRef="#br3" timeOffset="144763.07">2151 11590 15663 0,'0'0'1392'0,"-9"-1"-1120"16,-1-3-272-16,-4 4 0 0,1 4 2528 0,-2 0 448 16,-1 2 96-16,-1 4 0 0,-4-2-1488 0,1 3-304 15,-2 2-64-15,2 0-16 0,0 3-656 0,1 5-128 16,1 4-32-16,3-3 0 0,2-3-256 0,3 0-128 15,2-1 0-15,4-4 128 0,8-2-128 0,2-3 0 16,-6-9 144-16,14 9-144 0,2-6 176 0,1-5-48 16,5-1 0-16,0-5 0 0,1 0 288 0,-2-4 48 15,1-2 16-15,-1 0 0 0,2 2-48 0,-2-3-16 16,-4-3 0-16,-3 4 0 0,-2 1-64 0,-1 5-16 0,-1-3 0 16,-2 6 0-16,-8 5-336 0,0 0 144 15,12 4-144-15,-4 5 0 0,-1 1 0 0,-2 4 0 0,-1 4 0 16,-1-1 0-16,0-2 0 0,1 1 0 0,0 0 0 0,2-5-144 31,-3-1-368-31,2-2-64 0,-5-8 0 0,12 5-16 16,4-6-2864-16,-4-6-560 0,7-7-112 0,0 2-32 0</inkml:trace>
  <inkml:trace contextRef="#ctx0" brushRef="#br3" timeOffset="145049.99">2738 11538 11055 0,'0'0'480'0,"-4"14"112"0,-1 1-464 0,1-4-128 0,0 3 0 0,-3 6 0 0,-1 1 3040 0,2-5 592 16,-4 0 112-16,0 7 32 0,-1 1-1552 0,0-5-304 15,-2-2-64-15,3-6-16 0,1 1-688 0,4-1-128 16,5-11-16-16,0 0-16 0,0 0-384 0,0 0-80 16,0 0-16-16,14-5 0 0,0-3 64 0,1-4 16 15,-1-3 0-15,2-1 0 0,0-3-176 0,2 1-32 16,0 4-16-16,1 0 0 0,0 0-144 0,1 3-32 15,-1 1 0-15,0 0 0 0,0 6 64 0,0 4 0 16,0 2 0-16,-2 6 0 0,-3 0-256 0,-1 3 0 16,-2 2 128-16,-2 1-128 0,-3 1 0 0,-2 2 0 15,-4-2 0-15,-1 0 0 16,-2 2-944-16,1-3-176 0,-2 0-32 0,1-2-10544 16,1-4-2096-16</inkml:trace>
  <inkml:trace contextRef="#ctx0" brushRef="#br3" timeOffset="145531.12">4199 11039 22511 0,'-11'-14'992'0,"8"7"224"0,3 7-976 0,-2-11-240 16,-2 6 0-16,4 5 0 0,-6-4 496 0,6 4 48 16,-8 4 16-16,1 3 0 0,-2 4 208 0,0 5 64 15,-1 3 0-15,-2 5 0 0,0 6-256 0,-2 1-32 16,-2 4-16-16,4 0 0 0,0 1-64 0,2-3-16 15,-1 0 0-15,3-3 0 0,-1 0-128 0,3-5-48 16,1-1 0-16,4-5 0 0,-1-3-16 0,5-5 0 16,-3-11 0-16,7 9 0 0,4-3 96 0,1-3 16 15,2-6 0-15,5-1 0 0,4-3-112 0,3-1-32 16,-1-6 0-16,2 4 0 0,-1 2-96 0,0 2-128 16,-2 0 176-16,-2 6-176 0,-3-2 0 0,-2 10 0 15,-1 2 0-15,-2 5 0 0,-5 5-144 0,0 1 144 16,-3 2-128-16,-4 1 128 0,-7-1 0 0,-1 2 0 0,-5-3 0 15,-3-2 0-15,-3 3 0 0,-2-1 144 16,-1-2 0-16,-6-2 0 0,0-3 0 0,-1-1 0 0,0-2 0 0,0-6 0 16,-3-2-384-16,4-4-80 0,1-5 0 0,5-2-10144 15,3-5-2016-15</inkml:trace>
  <inkml:trace contextRef="#ctx0" brushRef="#br3" timeOffset="145833.6">4519 11476 15663 0,'0'0'1392'0,"7"8"-1120"15,-7-8-272-15,13 1 0 0,0-1 2560 0,-2 0 448 16,3-3 80-16,9-4 32 0,1-4-1488 0,2-3-288 16,-2 0-64-16,1 0-16 0,-1-1-368 0,-3-1-80 15,-3-1-16-15,-3 2 0 0,-2-2-432 0,-2 2-96 16,-5-1-16-16,-1 2 0 0,-2 1 16 0,-4 0 0 15,-3 2 0-15,4 11 0 0,-9-5 112 0,-5 3 32 16,-1 4 0-16,-3 3 0 0,-1 5-128 0,-4 1-32 16,-1 3 0-16,0 4 0 0,-2 1 32 0,6 3 0 15,0-3 0-15,3 3 0 0,2 0-112 0,5 5-32 16,5-5 0-16,2-3 0 0,6-1-144 0,4-2 0 16,6-1 0-16,5-2 128 15,3-2-960-15,6 0-192 0,4-6-32 0,2-3-10240 16,2 2-2048-16</inkml:trace>
  <inkml:trace contextRef="#ctx0" brushRef="#br3" timeOffset="146200.51">5920 10770 11055 0,'-11'-11'976'0,"11"11"-784"16,0 0-192-16,-5-9 0 0,2-1 3248 0,3 10 592 15,0 0 128-15,0 0 32 0,0 0-2720 0,-6 8-560 16,3 0-96-16,-4 9-32 0,2 3 384 0,-1 7 80 15,0 1 16-15,0 6 0 0,1 2-368 0,-1 2-64 16,-2 3 0-16,1-1-16 0,-2 6-96 0,-1 1-16 16,-3 1 0-16,2-2 0 0,-1 0-240 0,1-3-48 15,-1-2-16-15,1-2 0 0,2-3-208 0,0-4 176 16,3-6-176-16,1-3 160 16,2-5-1312-16,3-4-256 0,1-3-48 0,-1-11-13328 15</inkml:trace>
  <inkml:trace contextRef="#ctx0" brushRef="#br3" timeOffset="146506.24">6256 11139 30527 0,'0'0'1344'0,"0"0"288"0,0 0-1312 0,-10-4-320 0,-1 3 0 0,-1 7 0 15,0 2 544-15,-4 7 32 0,-4-1 16 0,-1 4 0 0,-2 4-16 0,0-1 0 16,1 2 0-16,1 4 0 15,0-1-224-15,5 1-48 0,3-1-16 0,7-1 0 16,2-5-144-16,3-1-16 0,1 0-128 0,5-2 192 0,5-4-64 0,2-4-128 16,4-6 176-16,3 2-176 0,1-1 224 0,7-4-64 15,0-2-16-15,-1-5 0 0,1 0 64 0,-2-5 16 16,1 3 0-16,-5-5 0 0,-3-2 32 0,0-1 0 16,-2 0 0-16,-5 0 0 0,-5 2 64 0,-3-2 32 15,-5-2 0-15,-3 0 0 0,-4 0-144 0,-2 0-16 16,-4 0-16-16,-2 1 0 0,1 5-432 0,-4 5-96 15,0-1-16-15,0 2 0 16,1 4-2640-16,1-3-544 0</inkml:trace>
  <inkml:trace contextRef="#ctx0" brushRef="#br3" timeOffset="146768.62">7053 11092 14735 0,'0'0'1312'0,"2"-9"-1056"0,0 0-256 0,1 0 0 16,-3 9 1536-16,0 0 240 0,0 0 48 0,-3-10 16 15,-1-1-16-15,-1 3 0 0,5 8 0 0,-12-2 0 16,-4-1-416-16,2 3-64 0,0 4-32 0,-3 0 0 16,-4 2-512-16,-2 4-96 0,-2-1-32 0,-2 8 0 15,-2 2-240-15,-1 0-48 0,3 1-16 0,-1 3 0 16,1 2-176-16,4 3-48 0,4-5 0 0,3 4 0 0,2-4-144 15,5-3 0-15,3-1 0 0,4-1 0 16,4-3 0-16,4 0 0 0,4-6 0 0,4 3 0 16,5-1-1232-16,7-3-336 15,1-3-64-15,5-5-13152 0</inkml:trace>
  <inkml:trace contextRef="#ctx0" brushRef="#br3" timeOffset="148019.67">7563 11162 11055 0,'-7'-9'976'0,"-2"3"-784"16,-2 3-192-16,3 1 0 0,-1-3 3040 0,-3 3 560 15,-3 1 112-15,-2 1 32 0,1 1-2416 0,-6 1-496 16,-6 0-80-16,3 2-32 0,-3 0 16 0,3 3 0 16,-2 2 0-16,-1 4 0 0,2 1-96 0,1 4 0 15,2 3-16-15,3-2 0 0,2-2-304 0,4-1-64 0,8-8-16 0,1 3 0 16,2-2 48-16,2 3 16 16,2-3 0-16,3 1 0 0,4-4-144 0,2 2-32 0,2-4 0 0,13-1 0 0,1 0 80 0,-2-4 16 15,-1-3 0-15,1 1 0 0,-1-7 0 0,1 3 0 16,-3-6 0-16,-2 3 0 0,-4 0-64 15,-2-1-16-15,-3 1 0 0,-2 1 0 0,-8 9-144 16,0 0 128-16,6-6-128 0,-6 6 128 0,0 0-128 0,0 0 0 16,0 0 0-16,0 0 0 0,0 0 0 0,0 0 0 15,1 13-160-15,2-4 160 0,-3-9 0 0,5 11 0 16,-5-11 0-16,13 5 0 0,-1-1 0 0,2-2 0 16,3-3 0-16,1 0 0 0,1-3 128 0,0 2-128 15,1-4 144-15,-2-2-144 0,1 0 144 0,1-2-144 16,3 2 128-16,1-3-128 0,0-3 128 0,2 1-128 15,1 0 0-15,-7 3 128 0,0 1 64 0,2-3 0 16,-1 0 0-16,2 1 0 0,2-5-192 0,-3 0 128 16,0-2-128-16,1-1 128 0,-2 0-128 0,1-3 128 15,-2-2-128-15,1 1 128 0,-3-3-128 0,-1-4 160 16,0 0-160-16,-2-2 160 0,-1 2-160 0,-2-3 0 16,-5 6 0-16,2 0 128 0,-4-3-128 0,0 4 0 15,0 0-160-15,-1 3 160 0,-1 2-176 0,-2 4 176 16,0 0-192-16,-1 6 192 0,-2 2-192 0,-2 2 64 15,-2 6 128-15,-3 5-208 0,-2 2 32 0,1 8 16 16,-5 3 0-16,-5 7 0 0,-2 6 160 0,-1 3-192 16,-1 3 192-16,0 2-192 0,1 3 192 0,1 3 0 0,1 3-144 15,2 0 144-15,1-3 0 0,5-2 0 0,3-3 0 0,5-2 0 16,4-3 0-16,3-3 0 0,3-3 0 16,3-6 0-16,2 0 0 0,4-5 0 0,1-6 144 0,3 0-144 15,4-5 176-15,-1-5-48 0,5-2 0 0,-2-5 0 16,1-1 0-16,1-1 0 0,1-3 0 0,-1-2 0 15,2-2-128-15,0-3 160 0,1-4-160 0,1 3 160 16,-1 0-160-16,0-2 0 0,0-3 0 0,1-4 128 0,-1 1-128 0,-1-4 128 16,-2-3-128-16,0 0 128 0,-2-2-128 15,0-1 0-15,-1 0 0 0,-1 2 128 0,-5-1-128 0,0 2 0 16,-3 2 0-16,-3 3 0 0,0 0 0 0,-4 6 0 16,0 0 0-16,-2 5 0 0,0 4 0 0,-5 1 0 15,0 5-128-15,-3 1 128 0,3 7-144 0,-6 0 144 16,-1 4-192-16,-4 5 192 0,-3 5-192 0,-2 5 64 15,-1 3 128-15,-2 2-208 0,-4 6 208 0,-1 2-144 16,-2 2 144-16,1 3-128 0,1 1 128 0,0 0 0 16,5 3 0-16,3-3 0 0,4-3 0 0,3-4 0 15,2 1 0-15,5-5 0 0,2-2 0 0,1-3 192 16,3-4-64-16,2-4 0 0,2-3-128 0,2 0 192 16,2 0-64-16,2-5 0 0,2-6 32 0,-1-1 16 15,3-1 0-15,0-4 0 0,0 0-48 0,0-1-128 16,-1-2 192-16,0 4-64 0,-2 0-128 0,0 0 0 15,-1 3 0-15,0 0 128 0,-4 5-128 0,1 3 0 16,-2-1 0-16,-1 4 0 0,1 1-160 0,-2 3 160 16,-2-3 0-16,-1 3-144 0,-2 1 144 0,1-4 0 0,1 0 0 0,1-1-128 15,0 0 128-15,2-2 0 0,2-5 0 16,1 2 128-16,2-5-128 0,2-4 0 0,2-2 128 0,5-2-128 16,2-1 128-16,-1-4-128 0,1 1 128 0,0-1-128 15,1-1 0-15,-2-1 128 0,1-3-128 0,-2 1 0 16,0 0 0-16,-1 3 0 0,-5-1 0 0,1 6 0 15,-2 3 0-15,-3 2 0 0,-1-2 0 0,-1 5 0 0,-3 2 0 0,1 1 0 16,-7-1 0-16,9 9 0 16,-3-3 0-16,0 6 0 0,0-1 0 0,0 2 0 0,0 1 192 0,1 2-48 15,-2 1 0-15,1-3 0 0,2 0 48 16,1 0 16-16,-3 0 0 0,2 1 0 0,0-4 48 0,1 1 16 16,-2-2 0-16,0-2 0 0,1 2-64 0,1-1-16 15,0 2 0-15,-3-1 0 0,2 2-192 0,-2 2 128 16,-2-3-128-16,0 7 0 0,-3 0 0 0,-2 0 0 15,-3-1 0-15,-2 5 0 0,-3-3-192 0,-3 1-144 16,-1 1-32-16,-1-1-12112 16,1-1-2432-16</inkml:trace>
  <inkml:trace contextRef="#ctx0" brushRef="#br3" timeOffset="148767.37">2134 12507 21183 0,'0'0'944'0,"-10"-5"192"0,-1-2-912 0,-2 1-224 15,1 1 0-15,0 1 0 0,-2 4 896 0,0 4 128 0,-4-2 16 0,0 6 16 16,-3 2-272-16,0 4-48 0,0 3-16 0,-1 0 0 16,0 3-336-16,2 1-80 0,2 5-16 0,6 2 0 15,-1-2 32-15,3 1 16 0,6-3 0 0,1-2 0 16,3-2 48-16,3-6 16 0,1-1 0 0,7-3 0 15,3-5 144-15,5-5 32 0,3-1 0 0,3-4 0 16,2-4 160-16,1 0 32 0,0-4 16 0,1-3 0 16,2-3-272-16,-3 1-48 0,-2-4-16 0,-2 2 0 0,-5 2-240 0,-1 0-48 15,-2-2-16-15,-3 5 0 0,0-1-144 0,-3 2 192 16,-3 5-192-16,-7 9 192 0,11-7-192 0,-2 4 0 16,-9 3 0-16,10 4 0 0,0 5 0 0,-2 1 0 15,-2 4-160-15,2 1 160 0,1 3-176 0,1 1 176 16,0-2-192-16,0-1 192 0,1-3-144 0,0 0 144 15,-1-1 0-15,0-4-144 16,2-4-240-16,-1 0-64 0,-1-4 0 0,2-2 0 16,2-3-2640-16,1-1-544 0,12-9-96 0,-1-1-32 0</inkml:trace>
  <inkml:trace contextRef="#ctx0" brushRef="#br3" timeOffset="149125">2982 12528 23951 0,'-6'14'2128'0,"1"3"-1696"16,-4 1-432-16,0 5 0 0,-1 6 704 0,-2 3 48 15,-2-2 16-15,0 2 0 0,2 0 544 0,-2-6 112 16,-2 2 32-16,5 0 0 0,-1-2-560 0,1-1-96 16,-2-2-32-16,7-10 0 0,2 1-272 0,2-2-64 0,-1-3-16 0,-1 0 0 15,4-9-32-15,0 0 0 0,0 0 0 0,7-5 0 16,0-5 128-16,5-7 32 0,-2-3 0 0,3 0 0 15,0-3-176-15,1-3-48 0,0 1 0 0,4-7 0 16,1 0-128-16,3-2-16 0,-2 0-16 0,4 2 0 0,3 1-160 16,0 2 160-16,-1 1-160 0,4 4 160 15,0 4-160-15,-1 5 0 0,-2 6 0 0,0 2 0 0,-3 6 0 16,-4 6 0-16,-4 4 0 0,-2 4 0 0,-2-3-176 16,-4 5 176-16,-6 0-128 0,-3 4 128 0,-3 2 0 0,-5 3-128 15,-4-1 128-15,-1 0 0 0,-4 1-176 0,-4-4 176 16,1-1-208-16,-4-1 80 15,1-4-384-15,-2-4-80 0,1-2-16 16,2-3 0-16,2-4-2192 0,2-1-432 0,2-6-96 16</inkml:trace>
  <inkml:trace contextRef="#ctx0" brushRef="#br3" timeOffset="149507.64">3773 12476 25791 0,'-5'13'2304'0,"0"2"-1856"16,-2 3-448-16,0 1 0 0,-4 4 880 0,-1 2 80 16,-4-2 0-16,-1 0 16 0,-5 4 176 0,-1-2 16 15,-1 1 16-15,0-1 0 0,-2 6-192 0,2-6-32 16,1 3-16-16,2-6 0 0,0-5-352 0,6 0-64 16,5-2-16-16,1-7 0 0,9-8-160 0,0 0-32 0,0 0-16 0,0 0 0 15,9-8 128-15,1-6 16 0,3-2 16 0,3-3 0 16,2-2-80-16,4-4-32 0,2-1 0 0,0-2 0 15,-1-1-192-15,1-4-32 0,2-2-128 0,0 0 192 16,1 2-192-16,2-2 128 0,2-2-128 0,-1 4 0 16,-1 6 0-16,1 3 0 0,-1 3 0 0,-2 10 0 15,-5 1 0-15,-1 7 0 0,-3 3 0 0,-3 4 0 0,-4 4-176 0,-2-2 176 16,-5 6-160-16,-3 0 160 0,-2 4-144 0,-3 1 144 16,-7 1-128-16,-2 2 128 0,-5 1-160 0,-2 2 160 15,-3-2-192-15,-1-2 192 0,0-1-432 0,2-1 32 16,4-3 0-16,2-4 0 15,-1-6-1568-15,5-1-304 0,1-1-64 0,4-7-13488 16</inkml:trace>
  <inkml:trace contextRef="#ctx0" brushRef="#br3" timeOffset="149932.07">4591 12436 17727 0,'0'0'784'0,"-9"3"176"0,9-3-768 0,-8 11-192 0,-1 3 0 0,0-3 0 15,-1 0 912-15,-2 5 160 0,1-1 16 0,3-5 16 16,-3 3 128-16,-1-1 32 0,-1 0 0 0,1 3 0 0,-1 0-256 16,0 2-48-16,1-3-16 0,-1-3 0 0,0 0-112 0,4-3 0 15,2 1-16-15,2-4 0 0,5-5 64 0,0 0 16 16,0 0 0-16,2-7 0 0,2-6-144 0,5-1-32 15,0-4 0-15,5-1 0 0,0 4-320 0,2-4-64 16,2-1-16-16,2-1 0 0,3 3-320 16,3 2 0-16,2-1 0 0,0 1 0 0,0 1 0 0,-2 3 0 15,1 1 0-15,-2 3 0 0,2-1-128 0,-3 4 0 16,-1 1 0-16,8-2 0 16,-6 3-2416-16,-5 2-464 0,-3 0-112 0</inkml:trace>
  <inkml:trace contextRef="#ctx0" brushRef="#br3" timeOffset="150226.75">5222 12358 28095 0,'-15'1'1248'0,"3"2"256"0,-4 3-1200 0,-2 3-304 15,-1-1 0-15,-3 4 0 0,-1 4 592 0,0 1 64 0,0 3 16 16,6-1 0-16,-1-2-80 0,5 1-16 15,2-4 0-15,3 1 0 0,4 1-288 0,2-4-64 0,2-12-16 0,6 13 0 16,2-7-16-16,4 2 0 0,4-5 0 0,0-2 0 16,2-4-64-16,2-2-128 0,3 1 176 0,3-1-176 15,-2-5 240-15,0 1-64 0,-4-2-16 0,-3 1 0 16,-4-2-160-16,-3 0 0 0,-3-5 0 0,0 6-176 16,-1-1-80-16,-2 5 0 0,-4 7-16 0,-3-9 0 15,-3 4-416-15,6 5-80 0,0 0 0 0,-9-3-8768 16,-1-3-1728-16</inkml:trace>
  <inkml:trace contextRef="#ctx0" brushRef="#br3" timeOffset="150455.37">5282 12396 3679 0,'0'0'160'0,"0"0"32"0,0 0-192 0,0 0 0 15,0 0 0-15,0 0 0 0,0 0 2672 0,0 0 480 16,0 0 112-16,0 0 0 0,0 0-1264 0,0 0-256 15,-7-10-48-15,1 2-16 0,-2 3-304 0,2-2-64 16,-3 2-16-16,4-1 0 0,-2-1-464 0,0 2-80 16,-2-2-32-16,0 1 0 0,0 2-352 0,-1 2-80 15,-1-1-16-15,0 2 0 0,0 1-272 0,0 1 0 16,-3 2 0-16,1-1-144 0,0 2 144 0,2 2-208 16,-1-2 80-16,2 0 128 15,0 1-688-15,2 1-16 0,8-6 0 0,-4 6-7504 16,4-6-1520-16</inkml:trace>
  <inkml:trace contextRef="#ctx0" brushRef="#br3" timeOffset="150771.29">5562 12250 28559 0,'0'0'2544'0,"8"-5"-2032"16,-8 5-512-16,12 0 0 0,-2 4-192 0,0 1-144 16,0 2-32-16,1 4 0 0,0 1 1248 0,0 2 240 15,3 4 48-15,-1 4 16 0,3-3-272 0,2 0-48 16,0-1-16-16,1 2 0 0,1 2-352 0,-1-1-80 15,-1-2-16-15,0-1 0 0,0-1-144 0,-4-3-16 16,-2 1-16-16,0-3 0 0,-2-4-464 0,-2-2-80 16,-8-6-32-16,6 8 0 15,-6-8-2016-15,0 0-416 0,0 0-80 0</inkml:trace>
  <inkml:trace contextRef="#ctx0" brushRef="#br3" timeOffset="150949.79">5848 12164 13823 0,'0'0'608'0,"0"0"128"0,0 0-592 0,0 0-144 0,-8 6 0 0,-3 4 0 16,0 0 3856-16,-3 4 752 0,-3 4 128 0,1 4 48 16,-2 4-2800-16,-1 2-576 0,-4 3-96 0,2 1-32 15,-5-1-464-15,3-1-112 0,-2 0 0 0,1 1-16 16,2-3-400-16,0 1-80 0,5 1-16 0,0-6 0 16,6-2-1920-16,1-3-400 0,2-1-80 15,2-5-16-15</inkml:trace>
  <inkml:trace contextRef="#ctx0" brushRef="#br3" timeOffset="151492.29">6930 11722 12895 0,'-6'-8'1152'0,"6"8"-928"0,0 0-224 0,0 0 0 16,0 0 2224-16,0 0 400 0,-9 11 64 0,1 8 32 16,1 6-1632-16,-2 2-320 0,2 4-64 0,-1 3 0 15,-3 7 128-15,0 1 16 0,-3-2 16 0,1 1 0 16,2 2-128-16,-1-3-32 0,1-2 0 0,1-1 0 16,0-3-288-16,1-4-64 0,2-4-16 0,3-2 0 0,2-5-80 15,2-4 0-15,4-3-16 0,-4-12 0 0,9 5 64 16,2-3 16-16,3-3 0 0,5-5 0 0,3-4 48 15,1-2 16-15,0-3 0 0,-1-2 0 0,1 2-192 16,-2 1-48-16,-5 1 0 0,1 2 0 0,-1 5-144 0,-1-1 0 16,-2 5 0-16,-13 2 0 0,7 10 0 0,-2 1 0 15,0 2 0-15,-5 4 0 0,-8-2 0 0,-1 3 128 16,-2-1-128-16,-5 4 128 0,-3-3 64 0,-2-1 16 16,-2-1 0-16,-3-2 0 0,-1-3-80 0,2 0 0 15,4-5-128-15,0-3 192 16,1 2-1312-16,4-8-272 0,4-6-48 0,4-3-13696 0</inkml:trace>
  <inkml:trace contextRef="#ctx0" brushRef="#br3" timeOffset="151654.72">7247 12164 15663 0,'-3'7'1392'0,"1"3"-1120"16,0 3-272-16,2-3 0 0,2 3 2512 0,-1 1 448 15,0 2 96-15,3 0 16 0,1-1-1712 0,3-2-336 0,1-1-64 0,1-1 0 16,0-1-512-16,1-4-80 0,2 2-32 0,1-3 0 16,1-3-336-16,2 2-208 0,-1-6 16 0,0-1-8976 15,-2-2-1808-15</inkml:trace>
  <inkml:trace contextRef="#ctx0" brushRef="#br3" timeOffset="151816.19">7581 12116 22111 0,'0'0'976'0,"-6"12"208"0,-2 1-944 0,0 4-240 0,-1 5 0 0,2 3 0 0,-2 6 1520 0,-1 1 256 16,-3-2 48-16,0 2 16 0,-1 0-688 0,0 2-144 15,0 0-32-15,2 1 0 0,-1-2-464 0,2-1-80 16,-1 1-32-16,3-3 0 16,2-6-1968-16,4-1-400 0</inkml:trace>
  <inkml:trace contextRef="#ctx0" brushRef="#br3" timeOffset="152421.85">8851 12200 4607 0,'-13'4'400'0,"13"-4"-400"16,-7 8 0-16,0-2 0 0,1-1 2832 0,-1 4 496 16,2-1 80-16,5-8 32 0,0 11-1328 0,0-11-256 15,0 0-48-15,12 4-16 0,1-4-432 0,2-1-80 16,1-4-32-16,5-7 0 0,1 0-224 0,5-4-32 15,2 1-16-15,1-5 0 0,-2-4-272 0,-2-2-48 16,1-3-16-16,1 2 0 0,0-2-64 0,0 0-32 16,-1-2 0-16,-2-1 0 0,-1-1-32 0,-2 0-16 15,-3-1 0-15,-4 1 0 0,-3 2-240 0,-4 4-64 16,-2 4 0-16,-4 4 0 0,-3 1-192 0,-4 6 0 16,-3 9 128-16,-2 3-128 0,-3 2 0 0,-5 10 0 15,-2 7-144-15,-3 3 144 0,-2 10-160 0,-1 0 160 16,1 4-160-16,0 2 160 0,-2 2-144 0,0 4 144 15,0 0-128-15,5 2 128 0,-3 0 0 0,4-4 0 0,2-6 0 0,2-1 0 16,7 2 0-16,5-6 0 0,2-1 0 16,6-8 0-16,2-4-144 0,5-2 0 0,4-8 0 0,4 1 0 31,2-9-1424-31,2-1-288 0,2-7-48 0</inkml:trace>
  <inkml:trace contextRef="#ctx0" brushRef="#br3" timeOffset="152615.64">9601 11968 13823 0,'0'0'608'0,"-4"9"128"0,0 0-592 0,0 2-144 16,1-1 0-16,-3 5 0 0,-1 6 3168 0,-1 2 608 16,1 2 112-16,-2-2 16 0,0 4-2272 0,-1-1-464 15,-2 4-80-15,1-5-32 0,-2 2-592 0,4-4-112 16,-1-2-32-16,4 0 0 0,2-4-320 0,3-3 0 15,4-2 0-15,-3-12-9664 16,0 0-2016-16</inkml:trace>
  <inkml:trace contextRef="#ctx0" brushRef="#br3" timeOffset="152945.22">9916 12042 25455 0,'-13'11'1120'0,"3"-3"240"0,-3 4-1088 0,1 4-272 16,-2 1 0-16,0 0 0 0,-1-3 768 0,2 1 80 0,0 0 32 15,3-1 0-15,0-1 240 0,2-3 48 0,-1 4 16 16,9-14 0-16,-2 8-352 0,2-8-80 0,0 0-16 0,0 0 0 16,11-5-144-16,3-2-16 0,0-4-16 0,3-2 0 15,0-1-176-15,4-2-16 0,0-2-16 0,4 0 0 16,-3-2-176-16,4-2-48 0,-1 2 0 0,1 1 0 0,-2 2-128 15,0 1 0-15,-1-1 0 0,0 6 128 0,-5 3-128 16,-1 7 0-16,-3 3 0 0,0 9 0 0,-1 0 0 0,-3 4-144 16,-2 7 144-16,-3 1-160 0,-3 2 160 0,-3 3-160 15,-3 5 160-15,-5 0-160 0,1-1-144 0,-3 0-16 16,2-3-16-16,1-4 0 16,-1 3-2384-16,2-7-480 0,4-3-80 0,1-6-10096 0</inkml:trace>
  <inkml:trace contextRef="#ctx0" brushRef="#br3" timeOffset="153246.51">10447 12129 26079 0,'8'-5'1152'0,"-2"3"256"0,3-5-1136 0,3 2-272 15,0-4 0-15,4 2 0 0,1-1 960 0,4-3 144 16,-1-1 32-16,0 1 0 0,0-3-128 0,-3-3-32 0,0 3 0 16,-2-1 0-16,-2-3-480 0,-3 5-112 15,-4 1 0-15,-1 0-16 0,-2 6-144 0,-3 1-32 0,-4-2 0 0,-2 9 0 16,-4 4-192-16,-3 2 176 16,-1 6-176-16,-4 1 160 0,-3 3-160 0,-1 2 0 0,-1 0 0 0,0 2 0 15,0 2 0-15,-7 5 0 0,4-2 0 0,6-5 0 16,3-2 0-16,6-2 128 0,5-2-128 0,6-8 0 15,0-8-400 1,9 6-176-16,2-3-16 0,4-3-9760 0,4-3-1936 0</inkml:trace>
  <inkml:trace contextRef="#ctx0" brushRef="#br3" timeOffset="153653.56">10967 11949 7359 0,'-6'2'656'0,"-2"1"-528"15,-2 1-128-15,0 2 0 0,-1 2 3712 0,-1 2 704 16,-1-3 128-16,-2 5 48 0,1-6-2592 0,0 4-512 16,1 1-96-16,1 0-32 0,0 0-368 0,3 0-80 15,2 1-16-15,0-2 0 0,4 2-288 0,0-2-64 16,3-10-16-16,0 6 0 0,5 2-176 0,-1-2-32 16,0-2-16-16,1-1 0 0,0-2-96 0,1 0-16 15,-6-1 0-15,5 2 0 0,0-1-192 0,1 3 176 16,-6-4-176-16,7 5 160 0,0 1-160 0,-2 3 0 15,0-3 0-15,0 3 0 0,0-1-128 0,1 2 128 16,1-2 0-16,0-1 0 0,1 1 0 0,2-4 0 16,1-2 0-16,2-2 0 0,-1-1 144 0,2-3-144 0,1 0 160 15,0-5-160-15,2 2 0 0,-1-5 0 0,-1 4 0 16,1-5 0-16,-2 0 0 0,0 2 0 0,-2-3-208 16,0 0 64-16,-1 1 144 0,-2 3-160 0,0-2 160 0,0 5-160 15,0-2-112-15,-4 4-32 0,0-2 0 0,-5 7 0 16,0 0 48-16,0 0 0 0,0 0 0 0,0 0 0 31,5 7-320-31,0 5-64 0,-2-3-16 0,2 3 0 0,0-3-528 0,0 2-96 0,0-2-32 16,3 0-7120-16,-1-1-1424 0</inkml:trace>
  <inkml:trace contextRef="#ctx0" brushRef="#br3" timeOffset="153953.07">11377 12167 11967 0,'0'0'1072'0,"-3"7"-864"15,-1 0-208-15,0 0 0 0,1 4 3456 0,-3-2 656 16,3 1 128-16,-2-1 32 0,-2 1-2016 0,3 3-400 16,-1-7-64-16,2 3-32 0,-3-2-560 0,5-2-112 15,1-5-32-15,0 0 0 0,0 0-224 0,0 0-32 16,7-4-16-16,1-1 0 0,4-5-160 0,2-1-48 15,2-3 0-15,2-1 0 0,1-3-176 0,2 2-32 16,-1-2-16-16,2-1 0 0,-1 0 48 0,2-1 16 16,1-1 0-16,0 2 0 0,0 1-160 0,1 1-16 15,-2 0-16-15,-1 3 0 0,-3 3-224 0,2 3 0 0,-3 0 0 16,-1 5 0-16,-1 3 0 0,0 3 0 0,-2 6 0 16,0-2 0-16,-2 3-1616 15,-2-1-224-15,-1 2-32 0,-2 3-16592 0</inkml:trace>
  <inkml:trace contextRef="#ctx0" brushRef="#br3" timeOffset="154118.14">10611 11348 41583 0,'0'-9'1840'0,"0"9"384"0,0 0-1776 0,0 0-448 16,5-3 0-16,3 1 0 0,1 4 0 0,-3 2-304 15,-1 1 48-15,3 8-17984 0</inkml:trace>
  <inkml:trace contextRef="#ctx0" brushRef="#br3" timeOffset="154720">7739 13118 15663 0,'0'0'688'0,"-5"-8"144"0,-1 0-656 0,1 1-176 15,5 7 0-15,-6-7 0 0,-3-1 2576 0,-1 4 496 16,-2 3 80-16,-1 0 32 0,-4 1-1664 0,0 1-336 16,-2 0-64-16,0 3-16 0,-1 4-384 0,-2 0-80 15,-1 4 0-15,1 1-16 0,-3 3-272 0,3 2-48 16,-3 1-16-16,3-1 0 0,0 0-48 0,4-2-16 16,3-2 0-16,6 0 0 0,6 1-224 0,6-2 176 15,2-1-176-15,7-1 160 0,3-6-32 0,4 0 0 16,1 0 0-16,7-2 0 0,0-1 32 0,1 0 0 15,2 0 0-15,-1 2 0 0,-1 2 0 0,-1-1 0 16,-3 0 0-16,-4 2 0 0,-3-2 48 0,-6 0 16 16,-11-5 0-16,9 10 0 0,-6-1 32 0,-3-9 0 15,-5 10 0-15,-5-1 0 0,-6 1-32 0,-3-2 0 16,-4 2 0-16,-2-4 0 0,-4 2-48 0,-2-3-16 16,-2-1 0-16,1 0 0 0,2 1-160 0,1-3-144 0,-1-2 144 15,6 2-208 1,5-1-1552-16,6-1-304 0,2-3-64 0,11 3-13424 0</inkml:trace>
  <inkml:trace contextRef="#ctx0" brushRef="#br3" timeOffset="155156.6">8364 13118 18431 0,'0'0'816'0,"0"0"160"0,-10-5-784 0,1 4-192 15,9 1 0-15,-10 0 0 0,0 0 1888 0,1 0 336 16,0 0 64-16,9 0 16 0,0 0-1280 0,0 0-256 16,0 0-64-16,0 0 0 0,0 0-320 0,0 0-64 15,-4 5 0-15,4 1-16 0,0-6 32 0,8 8 16 16,-2 6 0-16,0-4 0 0,1 3 160 0,-2 2 16 16,-1-1 16-16,1 1 0 0,0-1-96 0,0 3-32 15,0 0 0-15,0 0 0 0,-1 0-64 0,-2-4-16 0,1 1 0 0,1-1 0 16,-2 0-64-16,2 0-16 0,0-4 0 0,1 1 0 15,0-4-64-15,3 3 0 0,1-5-16 0,-9-4 0 16,12 4-176-16,1-2 160 0,0-3-160 0,-2-2 160 16,-1-1-160-16,-1-3-256 0,3-2 64 0,-2-2 16 15,-1 2-2176-15,0-4-432 16,-3 0-96-16</inkml:trace>
  <inkml:trace contextRef="#ctx0" brushRef="#br3" timeOffset="155354.6">8686 13041 25567 0,'0'0'1136'0,"0"0"224"0,0 0-1088 0,-2 8-272 0,2-8 0 0,-3 18 0 0,-6 4 896 0,0 1 112 16,-5 3 16-16,0 7 16 0,0 2-16 0,-1 2-16 15,-2 1 0-15,-1 4 0 0,-2-3-336 0,-2 6-64 16,-1-1-16-16,-2-2 0 0,-4 1-176 0,-1-1-32 16,3 0-16-16,-1-2 0 0,0-5-240 0,5-3-128 15,4-2 160-15,3 0-160 16,5-5-544-16,3-5-208 0,4-6-32 0,4-14-14720 0</inkml:trace>
  <inkml:trace contextRef="#ctx0" brushRef="#br3" timeOffset="155696.34">9319 13096 24879 0,'0'0'2208'0,"-4"-8"-1760"0,3-4-448 0,1 12 0 16,-7-15 1312-16,0 7 176 0,-4 1 48 0,-1 5 0 15,-4 1-608-15,0 4-112 0,-3 3-32 0,-3 2 0 16,-1 6-352-16,-5 1-80 0,-1 1-16 0,1 6 0 0,1 0-16 16,5 0 0-16,3 3 0 0,3-4 0 0,4-2-144 0,4 2-48 15,4-1 0-15,5 0 0 0,3-4 48 0,5-1 0 16,0-1 0-16,4-4 0 0,2 0 160 0,0 2 48 15,3-6 0-15,0 2 0 0,0-1-16 0,-4-2 0 16,-4 4 0-16,-3-2 0 0,-7-7-144 0,4 8-32 16,-1 1 0-16,-6-2 0 0,1 2-16 0,-5-2-16 15,-4 1 0-15,-4-2 0 0,-4 2-32 0,-2-2-128 16,-2-3 192-16,-3-2-64 0,0 2-384 0,2-3-64 16,1-3-32-16,5 2 0 15,4-2-2512-15,3-3-496 0</inkml:trace>
  <inkml:trace contextRef="#ctx0" brushRef="#br3" timeOffset="155977.18">10000 12705 32255 0,'0'0'2864'0,"0"0"-2288"0,0 0-576 0,0 0 0 16,-8 1 400-16,-1 6-16 0,-3 3-16 0,-2 3 0 15,-3 2-224-15,-2 3-144 0,-2 3 192 0,-2 1-192 16,0 3 384-16,0 1-16 0,-1 2-16 0,1 0 0 16,-1 3-224-16,1 1-128 0,4-3 160 0,-3 2-160 15,2-1 0-15,1-2 128 0,0 2-128 0,-4 10 0 16,5-7-1792-16,5-5-416 0,4-6-80 0,4-7-11200 15</inkml:trace>
  <inkml:trace contextRef="#ctx0" brushRef="#br3" timeOffset="156177.17">9521 13212 28799 0,'0'0'1280'0,"6"-6"256"0,2 1-1232 0,4 2-304 15,4-3 0-15,1-1 0 0,3 4 352 0,1-5 16 16,2 2 0-16,5-2 0 0,2-5 64 0,4 3 16 16,-4 3 0-16,2-2 0 0,0 0-288 0,-3 2-160 15,-4 0 192-15,-1 3-192 16,-2-2-512-16,-4-1-224 0,0 2-32 0,-2 1-16 16,-2 3-2352-16,-2 0-448 0</inkml:trace>
  <inkml:trace contextRef="#ctx0" brushRef="#br3" timeOffset="156879.96">10009 13133 5519 0,'0'0'496'0,"0"0"-496"0,0 0 0 0,0 0 0 16,0 0 3136-16,0 0 544 0,5 8 96 0,3-2 32 16,-3-6-1568-16,2 2-304 0,1-2-64 0,1-2-16 15,0 2-192-15,1-3-32 0,0-4-16 0,3 1 0 16,-3 5-400-16,1-3-96 0,0-4-16 0,-1 2 0 16,0-1-336-16,3-2-64 0,-2 4 0 0,-1-1-16 0,-2-2-208 15,-1 3-32-15,1-2-16 0,0 0 0 0,-2 4-128 0,-1-4-32 16,-1 2 0-16,-2 1 0 0,-2 4-128 0,0 0-16 15,0 0-128-15,0 0 192 0,0 0-192 0,-7 4 0 16,-1 5 0-16,-2-3 0 0,-1 2-128 0,-2 2 128 16,-2 5 0-16,-1 2 0 0,0-1 0 0,-1 2 0 15,1-1 0-15,1-2 0 0,2 2 0 0,1-2 0 16,2-1 0-16,4 0 0 0,3-4 0 0,3 0 0 16,2-2 0-16,4 1 0 0,2-4 0 0,3-1 0 15,3-6 0-15,3 0 0 0,0-2 0 0,4-1 0 16,0-3-128-16,3 2 128 0,1-4-352 0,-1 2-16 15,-1-2 0-15,-2 4 0 0,0-3-16 0,-2 2-16 16,-3 2 0-16,2-1 0 16,0 2-592-16,-2 1-112 0,0 1-32 0,-4 2 0 15,-2 1-656-15,-1 2-128 0,-1-2-16 0,-8-1-16 16,5 8 304-16,-1-2 64 0,-2 2 16 0,-3 1 0 16,-1-1 736-16,-4 3 128 0,-1 1 48 0,2-2 0 0,-2 2 656 0,1-2 176 15,2-1 16-15,-1 0 0 0,0-2 1072 0,3 0 208 0,2-7 64 16,0 0 0-16,-7 9 112 0,5-4 16 0,2-5 16 15,0 0 0-15,0 0-448 0,0 0-80 0,0 0-32 16,0 0 0-16,6 0-240 0,3-1-48 0,1-3-16 16,5-4 0-16,1 0-336 0,3-3-64 0,2 1-16 0,3-4 0 15,1 0-64-15,0 0-16 0,-1 1 0 0,-1 1 0 16,-3-1 0-16,-1 5 0 0,-1 1 0 0,-3 4 0 16,-2-1-128-16,-4 4-16 0,0 1-16 0,-3 6 0 0,-1 0-160 15,-1 2 0-15,-4 3 0 0,-2 2 0 0,-3-3 0 0,-2 3 0 16,1 1 0-16,0 1 0 0,-5-4 0 0,2-1 0 15,1 0 0-15,1-2 128 0,2 0-128 16,3-3 160-16,2-6-160 0,0 0 160 0,0 0 144 0,6 5 16 16,3-1 16-16,4-5 0 0,-1-4 112 0,5 0 0 15,1 0 16-15,2-4 0 0,3 0-144 0,1-1-16 16,1 2-16-16,2-1 0 0,0 3-96 0,1 2-32 16,-2-1 0-16,2 4 0 0,2 2 16 0,0 6 0 15,1 1 0-15,-2 3 0 0,-1 3-176 0,-1 0 0 16,-5 3 0-16,-1 0 0 0,-3 0 0 0,-3 1 0 15,-1 0 0-15,-4-2-176 16,-2 1-1424-16,-2-2-304 0,-1 2-48 0,-1 2-17312 0</inkml:trace>
  <inkml:trace contextRef="#ctx0" brushRef="#br3" timeOffset="157497.95">8139 14116 26719 0,'0'0'1184'0,"0"0"240"0,0 0-1136 0,-6 5-288 15,1 0 0-15,-2-1 0 0,1 1 512 0,0 6 32 16,-1 5 16-16,0-2 0 0,-2 1 192 0,0 1 32 16,0 3 16-16,0-1 0 0,0 0-176 0,0 0-48 15,2-2 0-15,0-2 0 0,1-1-160 0,2-4-32 16,1 0-16-16,3-9 0 0,0 0-64 0,0 0-16 15,0 0 0-15,0 0 0 0,8-5 176 0,2-2 48 0,4 0 0 16,1-6 0-16,-1-1-112 0,3 0-16 16,1-4 0-16,1 4 0 0,1 0-240 0,3 0-144 0,1 3 160 0,0 3-160 15,1-1 0-15,-3 4 0 0,4 3 0 0,-3 3 0 16,0 2 0-16,-2 4 0 0,0 1 0 0,-4 3 0 16,-1 1 0-16,-4 2 0 0,0 2 0 0,-2 2 0 15,-5 0 0-15,0 1-128 0,-2-1 128 0,-2-1 0 0,-1 0 0 16,-1-2 0-16,-1 1 0 0,1-6 0 15,0 0-128-15,1-1-32 0,0-2 0 0,0-7 0 16,0 0-2016-16,0 0-384 0,0 0-96 16</inkml:trace>
  <inkml:trace contextRef="#ctx0" brushRef="#br3" timeOffset="157828.72">8631 14341 30751 0,'0'0'1360'0,"0"0"288"0,0 0-1328 0,0 0-320 15,8 4 0-15,0-3 0 0,1 0 384 0,4-2 16 16,2-2 0-16,4-4 0 0,3-2 368 0,2-1 64 16,4 1 0-16,-1-3 16 0,1 2-272 0,-3-2-48 15,-1-1-16-15,-1 3 0 0,-2-3-256 0,-5 1-64 16,-1 2-16-16,-4 0 0 0,-4 0-48 0,-2 1-128 15,-5 9 192-15,0 0-64 0,-5-5-128 0,-2 2 192 16,-6 5-192-16,-1 2 192 0,-3 1-192 0,-2 4 0 0,-4-1 0 0,2 5 0 16,-1-1 0-16,2 0 0 0,1 4 0 0,2 0 0 15,2 2 0-15,4-2 0 0,2 0 0 16,2-2 0-16,3-2-144 0,3 1 144 0,2-2 0 0,5 0 0 16,2-4-1504-16,6-3-192 15,0-4-32-15,5-1-13504 0</inkml:trace>
  <inkml:trace contextRef="#ctx0" brushRef="#br3" timeOffset="158262.98">9376 14178 17503 0,'-5'-5'1552'0,"0"1"-1232"16,0 2-320-16,-2 0 0 0,-2 1 1616 0,-1 2 272 16,-3-1 48-16,3 0 16 0,-1 2-624 0,-1 2-128 15,1-1-32-15,-2 2 0 0,1-1-160 0,-1 0-48 16,0 6 0-16,3-3 0 0,-3 0-416 0,3 2-96 15,0 0 0-15,1 2-16 0,-1 2-128 0,1-1-32 16,0 2 0-16,1-2 0 0,-1 2-272 0,3-2 0 16,0-2 128-16,2 1-128 0,3-1 0 0,1 1 160 15,0-6-160-15,2 1 128 0,-2-6 0 0,5 9-128 16,0-3 192-16,2-1-64 0,0 1 80 0,2-4 16 16,1 1 0-16,1-3 0 0,1-2 64 0,-1 1 16 15,0-3 0-15,0-1 0 0,1 1 16 0,-1-1 0 16,1 0 0-16,-1-4 0 0,1-1-64 0,-1-1 0 15,-1 1 0-15,-1 1 0 0,0-4 0 0,-1 4 0 16,-2-1 0-16,-1 3 0 0,-1 1-96 0,-4 6-32 0,0 0 0 0,0 0 0 16,0 0-128-16,0 0 0 0,1 10 0 0,-2-1 0 15,-2 3 0-15,1 2 0 0,-1-2 0 16,-1-2 0-16,4 3 0 0,-1-3 0 0,1 3 0 0,0 0 0 16,1-6 0-16,2 2 0 0,1-4 0 15,1 2 0-15,1-2-160 0,4-4 160 0,1-1-208 0,4-2 80 16,3-5-1616-16,-1 1-320 15,1-3-64-15,4 0-13648 0</inkml:trace>
  <inkml:trace contextRef="#ctx0" brushRef="#br3" timeOffset="158500.95">9713 14220 24991 0,'-12'8'1104'0,"7"-2"240"0,-1-1-1088 0,-4 7-256 16,1 0 0-16,-3 6 0 0,1 0 944 0,-2 1 128 15,-1 1 16-15,1-1 16 0,1 0 240 0,-1 1 32 16,2-3 16-16,0 0 0 0,3-1-192 0,0-3-48 16,2 1 0-16,0-2 0 0,5-6-224 0,1-6-48 15,0 0-16-15,9 1 0 0,1-5 32 0,4-2 0 16,3-7 0-16,2-3 0 0,2-1-256 0,1-1-64 16,-2-1 0-16,2 0 0 0,2-4-288 0,3-1-64 15,1 0-16-15,1 2 0 0,2-2-208 0,-1 4 144 16,1 2-144-16,-2 3 128 0,0 2-128 0,-1 2-192 15,-3 3 32-15,0 2 16 16,-6 5-2672-16,-2 1-544 0</inkml:trace>
  <inkml:trace contextRef="#ctx0" brushRef="#br3" timeOffset="159114.1">9594 15123 18431 0,'-11'-9'816'0,"6"5"160"0,-1-2-784 0,-2 2-192 0,0-1 0 0,-4 0 0 16,-1-2 1328-16,-1 5 208 0,0 2 64 0,-4 1 0 0,2 1-384 16,-2 5-64-16,-4-2 0 0,4 4-16 0,-2 0-352 0,0 3-64 15,-2 0-16-15,1 3 0 0,0 7-192 0,2 3-64 16,1-2 0-16,4 1 0 0,4 2 0 0,3-4 0 16,3 0 0-16,0 1 0 0,5-5-192 0,4-3-32 15,5-2-16-15,3-1 0 0,4-3-64 0,3 0-16 16,5-5 0-16,14 0 0 15,1-7-928-15,1 1-192 0,-3-3-32 0,-13-2-8800 16,2 0-1760-16</inkml:trace>
  <inkml:trace contextRef="#ctx0" brushRef="#br3" timeOffset="159417.32">9964 15182 24879 0,'-14'3'1088'0,"14"-3"256"0,-7 9-1088 0,-1 2-256 15,-1 2 0-15,-1-2 0 0,-3 3 832 0,2 3 128 16,-1-1 0-16,0 3 16 0,-1-1 256 0,2 1 48 16,-1 0 16-16,2-1 0 0,0-3-320 0,2 1-64 15,1-1-16-15,1-5 0 0,4 0-192 0,-1-3-32 16,3-7-16-16,0 0 0 0,0 0-272 0,9 0-48 0,3-4-16 16,-1 1 0-16,3-6 192 0,3 0 16 15,0-2 16-15,3 1 0 0,0-4-304 0,1-3-64 0,2 0-16 16,2 0 0-16,-1 3-160 0,0 1 0 0,0-1 0 0,0 0 0 15,-1 4 0-15,0 1 0 0,-2 3 0 0,6-4 0 32,-8 3-816-32,-2 4-192 0,-3 6-32 0,-3 0-16 0,-1-2-2032 0,-10-1-416 0</inkml:trace>
  <inkml:trace contextRef="#ctx0" brushRef="#br3" timeOffset="159594.06">10562 15275 26719 0,'0'0'2368'0,"0"0"-1888"16,-7 1-480-16,1 3 0 0,0 3 672 0,-2-1 32 16,-2 2 16-16,0 3 0 0,-3 4 400 0,3 0 80 15,-3 1 16-15,-1-1 0 0,-2 3-432 0,0 0-80 16,0-1 0-16,1 1-16 0,1-1-352 0,0-1-64 16,1 1-16-16,3-2 0 0,2 0-256 0,1-1 0 15,1-4 0-15,3 3 0 16,1-4-1984-16,2-9-320 0,0 0-48 0,0 0-16 0</inkml:trace>
  <inkml:trace contextRef="#ctx0" brushRef="#br3" timeOffset="159853.49">11188 14791 18431 0,'0'0'816'0,"0"0"160"0,3-5-784 0,-3 5-192 0,0 0 0 0,0 0 0 16,0 0 2032-16,0 0 352 0,0 6 80 0,-4 9 16 0,-3 2-912 0,-4 4-176 15,-1 4-48-15,-4 4 0 16,0 1-384-16,-3 6-64 0,-3 3-32 0,1 0 0 0,-1 1-224 0,-1 0-64 16,-1 0 0-16,1 0 0 0,3 0-352 0,-1 0-80 15,4-3-16-15,-5 12 0 16,5-6-896-16,5-6-192 0,2-6-48 0,5-10-9600 15,-1-2-1920-15</inkml:trace>
  <inkml:trace contextRef="#ctx0" brushRef="#br3" timeOffset="160037.69">10794 15297 20271 0,'0'0'1792'0,"8"-3"-1424"16,0-1-368-16,4 1 0 0,4-3 2560 0,4 3 432 15,4-1 80-15,3 0 32 0,3-2-2064 0,3-1-400 16,-6 2-96-16,1-1-16 0,0 0-320 0,0 0-64 16,-3 0-16-16,0 1 0 0,-3 4 256 0,-1-1 64 15,-3 2 0-15,8 4 0 16,-5 0-4256-16,-9 2-848 0</inkml:trace>
  <inkml:trace contextRef="#ctx0" brushRef="#br3" timeOffset="160391.69">11408 15470 8287 0,'0'0'736'0,"0"0"-592"15,0 0-144-15,0 0 0 0,0 0 4096 0,0 0 800 16,4 3 160-16,-4-3 16 0,0 7-2896 0,-1 0-576 16,-3-2-112-16,-1 4-16 0,-3 0-256 0,-1 3-64 15,1-6 0-15,-3 7 0 0,1-3-432 0,-1 1-80 16,-1 3-32-16,1-5 0 0,-1 3-320 0,2-5-64 15,1 3-16-15,1-1 0 0,0 0-208 0,0 0 0 16,2 0-144-16,1-4 144 16,-2 7-2560-16,7-12-432 0,0 0-80 0,0 0 0 0</inkml:trace>
  <inkml:trace contextRef="#ctx0" brushRef="#br3" timeOffset="161192.79">11750 15501 26079 0,'0'0'1152'0,"-2"-6"256"0,2 6-1136 0,-7-5-272 0,7 5 0 0,-7-1 0 15,-2-1 1152-15,-1 2 192 0,-3 3 16 0,-2 1 16 16,-2 1-448-16,-2 2-96 0,-4 1 0 0,2 4-16 0,-4 4-256 0,0-1-48 16,3 2-16-16,1-1 0 0,1 0-240 0,2 0-32 15,2 1-16-15,5-3 0 0,2 1-48 0,4-2-16 16,4-2 0-16,1 0 0 0,2-3 80 0,5 2 16 15,2-6 0-15,3 0 0 0,4-3 96 0,0 2 32 16,2-8 0-16,1 1 0 0,1 1-128 0,1-1-32 16,-2-3 0-16,-2 0 0 0,0 2-80 0,-2 0 0 15,-2 1-128-15,-2 3 192 0,0-1-192 0,-4 2 0 16,-7 0 128-16,0 0-128 0,0 0 0 0,0 0 0 16,0 0 0-16,0 0 0 0,0 0 0 0,3 5 0 15,-3-5 0-15,0 0 0 0,1 10 0 0,0-4 0 16,-1 3 0-16,2-4 0 0,-2-5 0 0,0 0-192 15,0 0 192-15,0 0-160 0,7 5 160 0,1-1-160 16,-1-1 160-16,2-2-160 0,1 0 160 0,1 1 0 16,-1-1-144-16,1 0 144 0,2-2 0 0,1-2 0 15,-4 5 0-15,2-4 0 0,0 0 0 0,0-3 0 16,-1 1 0-16,-1 1 0 0,0-1 0 0,-1-2 0 16,-2 1 0-16,-2 2 0 0,-5 3 0 0,0 0 0 15,4-5 144-15,-4 5-144 0,0 0 0 0,0 0 128 0,0 0-128 0,0 0 0 16,0 0 0-16,-7-3 0 0,0 1 0 0,-1 4 0 15,-2 3 0-15,1 0 0 0,-4 2-128 0,-1 2 128 16,4 0 0-16,-1 1 0 0,-1-1 0 0,1 1-128 16,1 2 128-16,2-3 0 0,3 3 0 0,2-5 0 15,3-7 0-15,0 0 0 0,2 10 0 0,3-5 0 16,1 0 0-16,3 0 0 0,2-4 0 0,3-3 0 16,2-2 0-16,0 0 0 0,2 0 128 0,1-4-128 15,0 1 0-15,1 2 128 0,1-1-128 0,0-2 0 0,0 1 160 0,0-5-32 16,1 2-128-16,0-1 192 0,-1-5 64 0,-1 1 16 15,2-3 0-15,1 0 0 0,-3-1 16 0,1-1 0 16,3-7 0-16,0-1 0 0,1-2-32 0,-2-2-16 16,0-2 0-16,3-2 0 0,-4-3-64 15,3-2-16-15,-3 2 0 0,0-3 0 0,-2 0-160 0,-2 1 192 16,-3-2-192-16,-1 3 192 0,-2 4-192 0,-3 4 0 16,-2 3 144-16,-1 2-144 0,-1 4 0 0,-5 5 0 15,0 4 0-15,-5 5 0 0,-1 2 0 0,-1 3 0 16,-3 4 0-16,-3 5 0 0,0 4-128 0,-2 1 128 15,-3 4-128-15,0 5 128 0,1 7 0 0,-1 2-160 16,-3 2 160-16,2 3 0 0,-5 12 0 0,3 2-128 16,2-4 128-16,2 1 0 0,3-6 0 0,3 1 0 15,0 1 0-15,0 15 0 16,3-6-544-16,2-3-96 0,0-5-32 0,-1-4 0 16,2-3-1776-16,-2-3-368 0,-7-1-64 0,1-8 0 0</inkml:trace>
  <inkml:trace contextRef="#ctx0" brushRef="#br3" timeOffset="161325.42">11716 15043 35935 0,'0'0'1600'0,"-3"-9"320"0,3-2-1536 0,3 0-384 0,1 3 0 0,0-1 0 16,-4 9 512-16,7-2 16 0,1-2 16 0,-1 4 0 16,2 0-544-16,-1 4 0 0,2 1 0 0,-3 4-11200 15,-1 0-2224-15</inkml:trace>
  <inkml:trace contextRef="#ctx0" brushRef="#br3" timeOffset="161877.98">10369 15979 25791 0,'0'0'2304'0,"0"0"-1856"0,0 0-448 0,0 0 0 15,0 0 1024-15,0 0 96 0,-2 9 32 0,-2 1 0 16,-1 4-128-16,-2 4 0 0,-6 4-16 0,0 1 0 16,-2-2-176-16,-1 2-48 0,-4 5 0 0,1-4 0 15,0 3-128-15,-1-3-16 0,2-2-16 0,0 1 0 16,1-2-208-16,3-1-32 0,2-4-16 0,3-6 0 16,2 0 0-16,3-6 0 0,4-4 0 0,0 0 0 0,5-5 128 0,3-5 16 15,2-2 16-15,2 2 0 0,4-8-192 0,3 0-32 16,4-1-16-16,3-2 0 0,2 3-288 15,4 0 128-15,4 0-128 0,1 1 0 0,1-2 0 16,0 1 0-16,1 2 0 0,-1 2 0 0,-1 3 0 0,-2 3 0 16,-5 5 0-16,-3-1 0 0,-4 3 0 0,-4 4 0 15,-3 1 0-15,-2 0 0 0,-4 2 0 0,-2 3 0 16,-4-1 0-16,-4 3 0 0,-4-2 0 0,-4 1 0 16,-2 4 0-16,-3-3 0 0,-3-1 0 0,-3 2 0 15,-3-3 0-15,-2 3 0 0,-3-6 0 0,1 3 0 16,-1-4 0-16,0-2 0 0,2-1 0 0,2 1 0 15,3-2 0-15,-3-1 0 16,5-3-1152-16,7 0-128 0,11 3-16 0,0 0-11008 16,1-7-2208-16</inkml:trace>
  <inkml:trace contextRef="#ctx0" brushRef="#br3" timeOffset="162104.37">11360 15847 33279 0,'0'0'1472'0,"0"0"320"0,0 0-1440 0,0 0-352 0,-8 4 0 0,-2 1 0 16,0 4 1216-16,-1 0 160 0,-3 2 32 0,2 4 16 15,-2 1-272-15,-1 3-64 0,-3 2-16 0,0 6 0 16,-2 1-368-16,1 3-80 0,-1 0-16 0,1 1 0 16,5-6-352-16,0-2-64 0,0 4 0 0,1-2-16 15,1 2-176-15,1-4 0 0,3 3 0 0,1-3 0 16,-6 16-1888-16,3-9-256 0,2-9-48 0,1-5-15568 15</inkml:trace>
  <inkml:trace contextRef="#ctx0" brushRef="#br3" timeOffset="162269.23">10909 16110 40143 0,'24'-13'1776'16,"-6"11"368"-16,3 1-1712 0,7-1-432 0,4 2 0 0,5 2 0 0,4 0 896 0,4-1 80 15,5 2 32-15,5 1 0 0,4 2-96 0,4-1-16 16,1 3 0-16,-1 2 0 0,-6-2-768 0,-2 2-128 0,-6 3 0 16,13 3-20912-16</inkml:trace>
  <inkml:trace contextRef="#ctx0" brushRef="#br4" timeOffset="172167.92">24867 8282 9215 0,'0'0'400'0,"0"0"96"0,0 0-496 0,0 0 0 15,0 0 0-15,0 0 0 0,0 0 1920 0,-1 6 272 16,1-6 64-16,-2 9 16 0,1-4-800 0,-1 1-176 15,-1 2-16-15,1-2-16 0,2-6 16 0,-3 5 0 16,0 4 0-16,0-4 0 0,-1 2-96 0,0-1-16 16,4-6 0-16,-5 5 0 0,0 2-80 0,0-1-32 15,0-2 0-15,0 0 0 0,0-2-128 0,5-2-32 16,-7 0 0-16,7 0 0 0,-6 0-48 0,6 0-16 16,-7-2 0-16,7 2 0 0,-1-7-192 0,1-3-32 15,0 2-16-15,4-2 0 0,2 3-176 0,2-4-32 16,2 3-16-16,2-3 0 0,-1 4-176 0,2-3-48 15,2 2 0-15,-1-1 0 0,-1 1-144 0,2 3 0 16,-2-4 0-16,-1 6 128 0,0 1-128 0,-2 2 0 0,-1 2 0 0,1 0 0 16,-2 3 0-16,-2 3 0 0,-2 0 0 15,-2 3 0-15,0 0 0 0,-2 3 0 16,-3 0 0-16,-1 3 0 0,-1 1 0 0,-4-1 0 0,-2 3 0 0,1-4 0 16,-2-2 128-16,-2-3-128 0,-1 2 128 0,0 1-128 15,-2-4 176-15,1 1-48 0,-1-1-128 0,1-4 192 16,0 0 16-16,1-1 0 0,1-5 0 0,1-3 0 0,2-2 64 15,2-1 16-15,2 0 0 0,1-3 0 0,3-3 0 0,3-2 0 16,2 0 0-16,3-3 0 0,2-2-96 0,2 0-32 16,1-1 0-16,2 2 0 15,2 3-160-15,2-1 0 0,0 1 0 0,1 2 0 0,0 1 0 0,0 1 0 16,-2 3 0-16,-1 2 0 0,0 4 0 0,-1 3 0 16,-3 3 0-16,-1 5 0 0,-3-1 0 0,-1 4 0 15,-1 1-144-15,-2 0 144 0,-4 4 0 0,-2 3 0 16,-3-1 0-16,-2 1 0 0,-1-1 0 0,-2 1 0 15,-3 1 0-15,-1-2 0 0,-2-1 0 0,0-2 0 16,0-1 0-16,0-3 0 0,1-2 128 0,0 1-128 16,0-3 0-16,2-3 0 0,0-4 160 0,2-2-160 15,2-3 160-15,1 0-160 0,2-1 208 0,2-4-48 16,2 2-16-16,3-7 0 0,1-4 32 0,2 0 0 16,3-1 0-16,2-1 0 0,1-1-176 0,3 0 128 15,-1 1-128-15,3 2 128 0,-1 1-128 0,2 1 0 16,1 2 0-16,2 0 0 0,-4 1 0 0,1 7 0 15,-2-1 0-15,1 5 0 0,-3 3 0 0,-2 4 0 16,1 0 0-16,-3 3 0 0,-3 2-128 0,1 0 128 16,-4 0 0-16,-2 4 0 0,-2 2 0 0,-2-2 0 15,-4 1 0-15,1 3 0 0,-2-3 0 0,-2 0 0 16,-1 0 0-16,0-1 0 0,0-2 0 0,-1-1 0 0,-1 2 0 16,-1-5 0-16,0-2 0 0,2-1 0 15,1-4 0-15,1-2 0 0,0 0 0 0,3-4 0 0,0-2 144 0,4 1-144 16,-1-4 0-16,2 1 144 0,1-3-144 0,3-2 0 15,1-3 144-15,4-4-144 0,1 1 0 0,1-2 144 16,2 0-144-16,2 0 0 0,2-1 0 0,2 4 128 16,1 0-128-16,0 1 0 0,2 3 0 0,1 0 0 15,1 3 0-15,0 3 0 0,-2 7 0 0,1-1 0 0,0 2 0 16,-3 6-144-16,-2 3 144 0,-2 3 0 0,1 3 0 0,-2 1 0 16,-2 1 0-16,-3 3 0 0,-3 1 0 15,-2-1-128-15,0 0 128 0,-2 1 0 0,-3-1 0 0,-3 2 0 16,-2-2 0-16,-3-1 0 0,-2-2 0 0,0-1 0 15,-3 1 0-15,0-5 0 0,-1-1 160 0,1-2-160 16,0-2 160-16,1-3-160 0,-1-4 176 0,3-3-176 16,1-5 192-16,1 1-192 0,-1-4 176 0,5-1-176 15,0-2 160-15,1-5-160 0,3-1 176 0,3-1-176 16,-1-2 192-16,7-1-192 0,0 1 176 0,2-3-176 16,3 1 160-16,3 2-160 0,3 0 0 0,1 4 128 15,2 2-128-15,3 3 0 0,1-1 0 0,1 6 0 16,3 0 0-16,-1 5 0 0,1 4 0 0,-2 2 0 15,0 7 0-15,0 3 0 0,-1 4-128 0,-3 2 128 16,-2-1 0-16,-3 6 0 0,-2 0 0 0,-3 2-128 16,-5 1 128-16,-2-1 0 0,-6 3 0 0,-2-5 0 15,-2-2 0-15,-6 0 0 0,-2 1 0 0,-2 0 0 0,-2 0 0 16,0-4 0-16,-3-1 128 0,-1-5-128 16,-1 1 0-16,0-6 144 0,0 2-144 0,1-5 128 0,1-1-128 0,3-5 128 15,-1 2-128-15,5-7 128 0,0 1-128 0,2-6 128 16,3-2-128-16,1-3 128 0,2-3-128 0,4 0 128 15,0-3-128-15,3-3 0 0,3 3 144 0,2-2-144 16,4 1 0-16,2 0 0 0,3 2 0 0,4 1 128 16,0 3-128-16,1 1 0 0,4 0 0 0,1 4 0 0,1 4 0 15,3 1 0-15,1 7 0 0,2 1-128 0,1 2 128 16,-2 5 0-16,-1 6-144 0,-2 2 144 0,-2 3 0 16,-4 3 0-16,-5 0-144 0,-3 0 144 15,-4 2 0-15,-4 2 0 0,-5 0 0 0,-4-1 0 0,-5 2 0 0,-5 0 0 16,-3-1 0-16,-4 0 0 0,-4-4 0 0,-1-1 0 15,-2-1 0-15,0 0 0 0,2 0 0 0,-3-6 0 16,-1-3 0-16,1 0 0 0,2-4 0 0,1-4 128 16,0-1-128-16,2-1 0 0,2-4 128 0,3-2-128 15,2-1 0-15,1-5 144 0,1-5-144 0,2-2 0 16,2-2 144-16,3-3-144 0,4 1 128 0,4-3-128 16,3 0 128-16,2 3-128 0,3-4 0 0,2 4 128 15,3-2-128-15,2 1 0 0,5 2 0 0,2 2 0 16,2 2 0-16,1 2 0 0,3 5 0 0,2 0 0 15,-2 6 0-15,0 1-128 0,0 6 128 0,-2 5 0 16,0 2 0-16,-2 5-128 0,-3 1 128 0,-3 1 0 16,-4 0 0-16,-4 5 0 0,-5 1 0 0,-5 0-128 15,-6 5 128-15,-4 1 0 0,-7-6 0 0,0 2 0 16,-4 0 0-16,-4-1 0 0,-2-1 0 0,-2 1 0 16,-2-4 0-16,1-2 0 0,-1-2 0 0,2-3 0 0,1-4 0 0,3-5 0 15,1 0 0-15,-1-4 0 0,3 0 0 0,0-5 0 16,3-5 128-16,4-3-128 0,1-2 128 15,2 0-128-15,3-2 0 0,3 4 144 0,3 5-144 16,6-3 0-16,5-3 0 0,4-2 0 0,6-2 0 0,2 1-144 16,2 1 144-16,2 0 0 0,3 0 0 0,1 3 0 15,1 3 0-15,2 5 0 0,-1 3 0 0,-1 3-128 0,2 3 128 16,-2 3 0-16,-2 7 0 0,-2 1 0 0,-1 6 0 16,-2 2-128-16,-4 2 128 0,-3-1 0 0,-4 1 0 0,-4 1-128 15,-5-3 128-15,-3 2 0 0,-4-2 0 0,-4 1 0 16,-1-5 0-16,-3-1 0 0,-2-2 0 0,-2 0 0 15,0 0 0-15,-4 0 0 0,-2-5 144 0,1 1 112 16,-4-4 32-16,-6-3 0 0,3-5-288 0,2-2-304 16,3-6 64-16,4 0 16 0,1-6 224 0,4 0 0 15,1-3 0-15,1-2 0 0,5-5 128 0,2 0-128 16,2-3 0-16,4 4 0 0,3-2 128 0,3 3-128 16,3-3 0-16,4 3 0 0,3 2 0 0,4 5 0 15,5-2 0-15,-1 2 0 0,2-1 0 0,4 6 0 16,0 3 0-16,1 2 0 0,2 5 0 0,-1 3-144 15,-2 4 144-15,-1 1 0 0,-3 6 0 0,-3 1 0 0,-3 2 0 16,-5 1-128-16,-5 2 128 0,-5 1 0 16,-5 2 0-16,-5 0-128 0,-5 2 128 0,-5-1 0 15,-5-1 0-15,-3-2-128 0,-4-2 128 0,-1-2 0 16,-1 0 0-16,-2-1 0 0,0-1 0 0,-3-1 0 16,1-2 0-16,2-5 0 0,1-4 0 0,1-4 0 15,5-3 0-15,-1-1 0 0,3-1 0 0,3-5 0 16,1-2 128-16,4-3-128 0,3-3 0 0,7-5 144 0,1 2-144 0,7 1 0 15,4-1 128-15,3 2-128 0,3 2 0 0,3 0 0 16,3 2 0-16,4 1 0 0,3 1 0 0,3 2 0 16,3 2 0-16,2 3 0 0,-3 6 0 0,-1 3 0 15,0 2 0-15,-2 8-144 0,-2 3 144 0,-4 5 0 16,-4 3 0-16,-5 1 0 0,-5-2 0 0,-6 3-128 16,-5 3 128-16,-4-2 0 0,-6-4 0 0,-4 3-128 0,-4-4 128 0,-1 1 0 15,-1 0 0-15,-2-4 0 16,-1-6 0-16,-2 2 0 0,-1-6 0 0,1-1 128 0,-1-1 64 0,2-4 32 15,0-5 0-15,3-3 0 0,1-1-224 0,0-2 0 16,0-4 128-16,4 1-128 0,3-2-160 0,4 4-80 16,1-1-16-16,3 2 0 15,3 3-1280-15,4-1-272 0,4 4-48 0,6 5-12912 16,6 5-2576-16</inkml:trace>
  <inkml:trace contextRef="#ctx0" brushRef="#br4" timeOffset="178027.77">25531 7940 13823 0,'0'0'608'0,"0"0"128"0,0 0-592 0,0 0-144 0,0 0 0 0,0 0 0 15,6-9 1248-15,-6 9 224 0,8-6 32 0,-8 6 16 16,0 0-192-16,0 0-48 0,7-8 0 0,-7 8 0 15,0 0-304-15,0 0-64 0,0 0-16 0,0 0 0 16,0 0-304-16,0 0-64 0,-4 10-16 0,1-1 0 0,-5 0-48 0,-1 2-16 16,-2-1 0-16,-1 3 0 0,2 1 32 0,-1 0 0 15,-2 3 0-15,1-1 0 0,1 2 0 0,-1 0 0 16,1-2 0-16,1 0 0 0,0-1-128 16,2-1-32-16,0-3 0 0,3 1 0 0,5-12-80 0,-3 11-32 15,0-2 0-15,3-9 0 0,0 11 0 0,0-11 0 16,0 0 0-16,0 0 0 0,5 8 96 0,-5-8 16 15,9 5 0-15,1-1 0 0,0-3 0 0,2-1 0 16,-2-1 0-16,3-4 0 0,1-1-48 0,1 0 0 16,0-4 0-16,3 5 0 0,1 0-112 0,1-1-32 15,1 1 0-15,3-4 0 0,4 1-128 0,0 3 160 16,-2-3-160-16,2 2 160 0,3-4-160 0,1 2 0 16,-1-2 0-16,3 2 128 0,0 2-128 0,0-3 160 0,-1 3-160 0,-1-3 160 15,-2 4-160-15,-2-4 0 16,-1 1 0-16,-9 6 0 0,0-2 0 0,8-2 0 0,-3 1 128 0,-4 1-128 15,-5 1 0-15,-2 2-224 16,-12 1 48-16,0 0 16 16,0 0-560-16,0 0-112 0,0 0-32 0,0 0 0 15,0 0-2336-15,-9-5-480 0,-11-4-96 0,1 9-9120 0</inkml:trace>
  <inkml:trace contextRef="#ctx0" brushRef="#br4" timeOffset="178823.7">25575 8157 24239 0,'0'0'1072'0,"0"0"224"0,0 0-1040 0,0 0-256 15,0 0 0-15,0 0 0 0,0 0 992 0,0 0 144 16,0 0 16-16,15 0 16 0,6-2-352 0,-4-4-80 16,2 0-16-16,2 1 0 0,-2-4 64 0,2 0 16 15,2-3 0-15,-6 4 0 0,1-2 0 0,12-6 0 16,2 0 0-16,-9 5 0 0,5-3-160 0,13-7-16 15,0 3-16-15,4 3 0 0,2-3-160 0,1 2-48 16,2 2 0-16,1-1 0 0,2-4-64 0,2-1-16 16,1 1 0-16,0-1 0 0,1 1-16 0,1 0-16 15,5-1 0-15,-5-2 0 0,-3 0-288 0,-1 1 0 16,2 0 0-16,-2 0 0 0,-2-5 192 0,1 4-64 0,3 1 0 0,-1 0-128 16,3-2 0-16,-3 4 0 0,-4 0 0 0,1 2 0 15,-4 4 128-15,0-2-128 16,-3-1 144-16,2-1-144 0,0 4 144 0,0 3-144 15,-1 0 128-15,-12 5-128 0,2-4 160 0,-1 3-160 16,1-3 192-16,1 0-192 0,0-1 192 0,1 1-64 16,4-4 0-16,-2 4-128 0,1-2 192 0,1 1-192 15,1 1 192-15,2 2-192 0,-1-2 208 0,1 3-64 16,-5-3-16-16,5 3 0 0,-3-3-128 0,-2 1 192 16,1-1-192-16,-1 2 192 0,-1 0-192 0,0-1 0 0,-1 2 144 0,1-1-144 15,-3 0 0-15,3 4 144 0,-4-6-144 0,0 2 0 16,-2 2 192-16,-2-2-192 0,2 0 192 0,0 2-192 15,2-1 176-15,-3 1-176 0,-1 0 160 0,1-2-160 16,-1 1 128-16,-1 2-128 0,2-1 0 0,0-3 144 16,1 5-144-16,0-2 0 0,0-2 0 0,0 2 0 0,-3 1 0 0,2-2 0 15,-1 1 128-15,-2 1-128 0,0 0 0 0,-1-1 0 16,-1 1 0-16,1 2 128 0,-2-1-128 16,0-2 0-16,-2-2 144 0,-5 1-144 0,4 3 128 0,0-2-128 15,0 0 128-15,-2 1-128 0,0 1 128 0,0-1-128 16,-3-2 128-16,2 1-128 0,3 0 0 0,-1-2 144 15,-2 4-144-15,1 0 0 0,-4-2 128 0,5 0-128 16,-4 2 0-16,0 0 0 0,-2-1 128 0,2-3-128 16,1 4 0-16,-5 1 0 0,2 1 0 0,1 0 0 15,1 0 0-15,-2-2 0 0,1 0 128 0,1 2-128 16,-2-1 0-16,2 2 0 0,1-2 128 0,-1 2-128 16,1 2 0-16,-3-2 0 0,0-2 0 0,-1 1 0 0,-1 1 128 0,0 0-128 15,0 0 0-15,1 0 160 16,-1-1-160-16,0 0 128 0,0 2-128 0,-1-1 128 0,-2 0-128 0,2 1 128 15,-3 0-128-15,-1 3 128 16,2-1-128-16,0-2 128 0,-2-2 128 0,2-1 0 16,-1 1 16-16,0 1 0 0,-1 0-400 0,4 0-96 15,0 0-16-15,1 0 0 0,-2 3 240 0,1-1 0 16,0 0 0-16,1-1 0 0,0 0 0 0,0 2 0 0,-2-1-160 16,-1 2 160-1,-1 0-1344-15,-3-2-192 0,-7-2-32 0,0 0-18528 0</inkml:trace>
  <inkml:trace contextRef="#ctx0" brushRef="#br4" timeOffset="179609.25">31380 6713 16575 0,'0'0'1472'0,"0"0"-1168"15,0 0-304-15,3-5 0 0,-1-4 1328 0,-2 4 208 16,0 5 32-16,0 0 16 0,0-11 16 0,0 11 16 15,-7-7 0-15,-1 5 0 0,-1-1-480 0,-2 3-112 16,-3 3 0-16,-3-1-16 0,-1 3-112 0,-3 3-32 16,-5 0 0-16,0 3 0 0,-4-2-224 0,3 4-32 15,-4-2-16-15,4-1 0 0,2 3-240 0,3-3-48 16,3 2-16-16,5 3 0 0,3-2-160 0,4-2-128 16,5 0 192-16,4 1-192 0,5-2 272 0,4 3-48 15,2-3-16-15,2 1 0 0,6 3-16 0,0-3-16 16,1 1 0-16,-2 2 0 0,-2-1-176 0,0 0 0 15,-2 1 144-15,-2 1-144 0,-4-1 0 0,-5 1 0 16,-2 3 0-16,-6-5 128 0,-4 1 0 0,-3 1 0 16,-2 3 0-16,-4-4 0 0,-5-3 320 0,-2 1 64 15,-1-1 0-15,-2-3 16 0,-2-2-144 0,1 0-48 16,2-3 0-16,-2-3 0 0,-2 0-192 0,2-3-144 16,1-3 192-16,5 1-192 0,3 0 128 0,4-4-128 15,3 0 0-15,4-4 0 16,5 3-960-16,3-3-288 0,4-3-64 0,5 1-16 15,4-2-1440-15,7 2-304 0,5 0-48 0,6 1-16 0</inkml:trace>
  <inkml:trace contextRef="#ctx0" brushRef="#br4" timeOffset="179872.26">31698 6286 29487 0,'0'0'2624'0,"0"0"-2112"0,0 0-512 0,0 0 0 0,0 0 288 0,-8 4-48 16,1 2-16-16,-1 2 0 0,-1 6 352 0,-1 4 64 15,-3 2 0-15,-1 5 16 0,-1 3-96 0,-1 5-32 16,-2 2 0-16,0 2 0 0,3 2-192 0,-2 3-32 16,-1 1-16-16,-1-1 0 0,0 3-144 0,-10 14-16 15,2-7-128-15,5-3 192 0,1-9-192 0,2-1 0 16,0-3 0-16,3-3 0 0,2-6-144 0,1-1-128 15,3-7-32-15,2-7 0 16,4-4-2576-16,-1-2-528 0</inkml:trace>
  <inkml:trace contextRef="#ctx0" brushRef="#br4" timeOffset="180349.11">31439 6878 23039 0,'7'-2'2048'0,"5"1"-1648"15,2-2-400-15,1 2 0 0,2 0 624 0,0 1 32 16,2 0 16-16,0 1 0 0,1 0-192 0,-1-1-32 0,-2 1-16 16,4 2 0-16,-3-2-304 0,-3 2-128 0,1-2 0 0,0 3 128 15,-2 0 64-15,-2-2 0 0,0 1 0 0,-2-1 0 16,1 1 464-16,-4 2 112 0,-7-5 0 0,0 0 16 16,0 0 0-16,3 6 0 0,-3-6 0 0,0 0 0 15,-1 8-32-15,-3-1-16 0,-1 1 0 0,-4 0 0 16,1-4-32-16,-4 1 0 0,3 2 0 0,-2-2 0 15,-2 0-176-15,0 2-32 0,1-1-16 0,-1 0 0 0,-1 5-208 16,1-4-32-16,0 2-16 0,1-1 0 0,0 2-224 16,3-2 128-16,2 0-128 0,2-1 0 0,2 2 128 0,3-9-128 15,0 0 0-15,0 0 0 0,7 5 144 0,1-1-144 16,1-1 128-16,2-1-128 0,0-4 144 0,0 1-144 16,0 0 160-16,-1 0-160 0,-1-2 128 0,0 2-128 15,-2-4 0-15,-7 5 144 0,0 0-144 0,0 0 0 16,8-4 0-16,-8 4 0 0,0 0 0 0,0 0 0 15,0 0 0-15,0 0 0 0,-1 9 0 0,-1-3 0 16,0 3 0-16,-2-1 0 0,1 3 0 0,-2-2 0 16,1 1 0-16,1-2 0 0,-1 1 0 0,3-3 0 15,1-6 0-15,0 10 0 0,0-3 0 0,0-7 0 16,0 0 0-16,5 6 0 0,2-1 0 0,1-2 0 16,0-3 0-16,2-2 0 15,1 0-416-15,3-3-64 0,0 0-16 0,1 0 0 16,2-4-1616-16,-3 1-336 0,2-3-64 0</inkml:trace>
  <inkml:trace contextRef="#ctx0" brushRef="#br4" timeOffset="180816.02">32208 6591 24879 0,'0'0'2208'0,"0"0"-1760"0,0 0-448 0,0 0 0 16,-9 4 1728-16,1 4 272 0,-1-1 48 0,-1 6 16 0,0 3-1008 15,-1 2-208-15,-2 1-32 0,0 5-16 16,-2 2-64-16,1 1-16 0,-1 3 0 0,2 4 0 16,-2-1-96-16,-2 2-32 0,-1-3 0 0,1 2 0 0,-1 3-240 0,0 2-48 15,0-6-16-15,0 0 0 0,1-1-160 0,1-1-128 16,2-6 192-16,3 0-192 0,1 0 160 0,2-6-160 16,2-2 128-16,2 0-128 0,1-8 128 15,2 0-128-15,1-9 128 0,0 0-128 0,0 0 0 0,8-2 0 16,-1-3-224-16,2-4 80 15,1 2-464-15,1-6-96 0,3-1 0 0,1-2-16 16,3-2-544-16,-1 0-96 0,3 1-32 0,-1 2 0 16,0 3 112-16,0-2 0 0,-1 1 16 0,-1 4 0 15,0-1 624-15,-2 3 128 0,-1 0 32 0,-4 3 0 0,2 3 480 0,-3 2 288 16,-2 2-32-16,-7-3-16 0,5 7 448 0,-2-1 80 16,-3 5 32-16,0-2 0 0,-1 3 96 0,-3 1 0 15,-1 2 16-15,-3 2 0 0,2-1 16 0,-3 1 0 16,-1-2 0-16,-1 2 0 0,0 0-128 0,-2 1-32 15,1-1 0-15,-1 0 0 0,-2-1-160 0,-1-1-32 16,0-1-16-16,-2-1 0 0,-1-2-192 0,1-2-48 16,0 2 0-16,2-3 0 0,-1 1-128 0,2-6-48 0,0-1 0 0,3-2 0 15,0-1-144-15,0-2 160 0,2-3-160 16,0-2 160-16,1 2-352 0,1-4-64 0,2 1 0 0,2-4-16 16,3 0-2112-1,2 1-432-15,2-4-64 0</inkml:trace>
  <inkml:trace contextRef="#ctx0" brushRef="#br4" timeOffset="181147.99">32578 6797 31615 0,'0'0'1408'0,"0"0"272"0,0 0-1344 0,0 0-336 16,0 0 0-16,-4 6 0 0,-1 6 784 0,-3-1 96 16,-2 6 16-16,-1 3 0 0,-2 4 0 0,-2-1 0 15,-6 1 0-15,0 2 0 0,-2-3-208 0,-4 5-48 16,0-2 0-16,6 1 0 0,-3 4-208 0,-1 3-48 16,3 1-16-16,0 1 0 0,-3-2-208 0,2 1-32 15,1-1-128-15,-5 12 192 0,4-8-192 0,4-3 0 16,2-4 0-16,3-1 0 0,2-2 0 0,3-6-160 15,2-3 0-15,4-2 0 16,3-17-1760-16,0 0-368 0,0 0-64 0</inkml:trace>
  <inkml:trace contextRef="#ctx0" brushRef="#br4" timeOffset="181501.81">32301 7408 26543 0,'0'0'1168'16,"0"0"256"-16,0 0-1136 0,0 0-288 0,8 6 0 0,3 0 0 0,0-1 1120 0,3-1 160 16,1 1 48-16,4 1 0 0,3-1-48 0,2 2 0 15,0-1 0-15,3-2 0 0,1 0-160 0,0-2-32 16,0-1-16-16,-1-1 0 0,-1-1-192 0,1 0-48 16,0-2 0-16,-2 1 0 0,-1-2-256 0,-2-2-48 15,-4 1-16-15,-4 1 0 0,-4-3-80 0,-4 4-32 16,-6 3 0-16,0 0 0 0,-5-7-16 0,-5 1-16 15,-4 0 0-15,-4 0 0 0,-2 4-160 0,-2-1-16 16,-1 2-16-16,0 2 0 0,-1 2-176 0,0-1 160 16,-3 2-160-16,2 1 160 0,1 3-160 0,0-2 128 15,0 5-128-15,1-3 128 0,4 4-128 0,2 3 0 16,3 0 0-16,4 3 0 0,4 1 0 0,4 2 0 16,5-1 0-16,7 14 0 15,3-3-848-15,2-3-112 0,1 0 0 0,2-4-16 16,1-1-1520-16,3-4-320 0</inkml:trace>
  <inkml:trace contextRef="#ctx0" brushRef="#br4" timeOffset="182089.08">31051 8185 23263 0,'0'-9'1024'0,"0"4"224"0,-1-5-992 0,-2 2-256 0,2-2 0 0,-3 5 0 16,0-1 1184-16,-1 1 192 0,-2 1 32 0,-1 0 16 0,-2 4-208 0,-5 0-32 15,-7 3-16-15,-2 2 0 16,-5 6-336-16,-4 2-64 0,-2 2 0 0,0 3-16 16,-2 0-288-16,1 2-48 0,2 4-16 0,0 0 0 0,2 4-128 0,2-2-16 15,4 2-16-15,3-4 0 0,3 0-240 0,4 1 144 16,5-1-144-16,2-1 128 0,3-1-128 0,6-4 0 16,3-2 0-16,5 0 0 15,4-1-1168-15,3-1-224 0,3 0-32 0,8-4-13936 16</inkml:trace>
  <inkml:trace contextRef="#ctx0" brushRef="#br4" timeOffset="182443.69">31038 8485 30399 0,'0'0'2704'0,"0"0"-2160"0,0 0-544 0,9 0 0 15,1 0 624-15,3 0 16 16,2 0 0-16,4 0 0 0,4 4-64 0,4 0 0 16,2-3 0-16,4-1 0 0,4 0-64 0,1-1-32 0,0-2 0 0,1 1 0 15,-3-2 48-15,-1 0 16 0,-5-1 0 0,-2-3 0 16,-4 2-16-16,-2-4 0 0,-4 2 0 0,-6-2 0 16,-3 5-128-16,-5-4-16 0,-4 1-16 0,-6 2 0 15,-3-2-32-15,-5 5 0 0,-5 1 0 0,-5 1 0 16,-7 0-144-16,-3 2-16 0,-4 2-16 0,-2 3 0 15,-2 0-160-15,0 1 0 0,-1 3 144 0,3 2-144 16,0 5 0-16,6 1 0 0,3-2 0 0,7 2 0 16,4 0 0-16,5-2 0 0,3 1 0 0,6-1 0 0,3 1 0 0,6 1 0 15,3 0 0-15,4-2 0 0,4-4-208 0,4-1-64 16,1 2-16-16,2-6 0 16,0 0-1824-16,2-2-352 0,0-1-80 0,11-2-13808 15</inkml:trace>
  <inkml:trace contextRef="#ctx0" brushRef="#br4" timeOffset="182855.02">31709 8620 35711 0,'-14'0'1584'0,"8"2"320"0,-8 1-1520 0,-1 3-384 15,-3 6 0-15,-2-1 0 0,-4 1 1056 0,-1 3 144 16,3 1 16-16,-3 2 16 0,0 0-448 0,1 0-80 15,1-2-32-15,1 2 0 0,2-1-240 0,2-3-48 16,3-3-16-16,4 0 0 0,-1 0-48 0,6-3 0 16,2 1 0-16,3-1 0 0,1-8 64 0,7 1 0 15,3 2 0-15,3-4 0 0,2-2-96 0,4-2-16 16,4-4 0-16,2 3 0 0,-5-5-144 0,4 4-128 16,1-5 192-16,5 4-192 0,-2-5 128 0,0 1-128 0,1 2 0 0,-1-1 0 15,-2 3 0-15,-1-1 0 0,-2 5 0 0,-6 3 0 16,-3 0 0-16,-2 3 0 0,-3 6 0 0,-3 2 0 15,-5 4 0-15,-2 3 0 0,-5-2-192 0,-1 8 192 16,-4 0-128-16,-3 2 128 0,-4 2 0 0,-2 0-144 16,-4-1 144-16,-2 1 0 0,-2 0 0 0,0-2 0 15,0-1 144-15,2-2-144 0,0-2 192 0,2 0-192 0,1-2 144 16,5-1-144-16,1-2 0 0,4-4 144 0,3-2-144 16,2 0 0-16,3-4 0 0,5-5 0 15,0 0-496-15,0 0-80 0,0 0 0 0,9-5-16 16,2-4-1904-16,2 2-368 0,2-6-80 0</inkml:trace>
  <inkml:trace contextRef="#ctx0" brushRef="#br4" timeOffset="183147.67">32396 8493 14735 0,'5'-12'1312'0,"-5"12"-1056"15,5-9-256-15,0 4 0 0,0 1 4032 0,-5 4 768 16,0 0 128-16,0 0 48 0,0 0-3056 0,0 0-624 16,0 0-112-16,-5 6-32 0,-4 1-208 0,-2 1-48 15,-6 4-16-15,2-1 0 0,-3 8-160 0,-2 6-16 16,-2 3-16-16,-2 6 0 0,-3 3-96 0,-1 7-16 0,-1-3 0 0,-10 18 0 16,1-4-192-16,1-2-32 0,1-3-16 15,2-2 0-15,2-1-336 0,-1-4 144 16,5-4-144-16,3-3 0 0,-1-3 128 0,7-1-128 0,3-8 0 0,0 1 0 15,5-3 0-15,1-2 0 0,2-4-160 0,2-6 160 16,5 0-2016 0,1-10-288-16,0 0-48 0</inkml:trace>
  <inkml:trace contextRef="#ctx0" brushRef="#br4" timeOffset="183377.21">31868 8852 38175 0,'0'0'1696'0,"5"-5"352"0,4 1-1648 0,3 3-400 16,0 1 0-16,5 3 0 0,1 3 576 0,3-1 16 16,2 3 16-16,4 1 0 0,2-3 96 0,2 3 32 15,-1-1 0-15,2 3 0 0,0-5-272 0,-8-1-48 16,0 4-16-16,0-2 0 0,0 2-400 0,-2-2 0 15,-2 2 128-15,-1-2-128 16,-3 3-1024-16,-1 0-224 0,-5 1-48 0</inkml:trace>
  <inkml:trace contextRef="#ctx0" brushRef="#br4" timeOffset="183770.74">32285 9445 32255 0,'0'0'2864'0,"0"0"-2288"0,0 0-576 0,0 0 0 0,0 0 1104 0,0 0 112 0,-4 5 32 0,4-5 0 16,0 0-688-16,6 4-144 0,0-2-32 0,3 3 0 0,1-2 224 0,3-2 32 15,2 0 16-15,1 1 0 0,2-4 0 0,5 1 0 16,-1-3 0-16,-3-3 0 0,1 0-128 0,-2-2-16 15,0 0-16-15,-4 1 0 0,-2-3-240 0,-1 0-64 16,-2 1 0-16,-2-4 0 0,-4 0-64 0,-3 0-128 16,-3 1 176-16,-2 0-176 0,-4 2 192 0,-4 5-64 15,-2-1 0-15,-4 3-128 0,-4 4 192 0,-5 6-64 16,-5 0 0-16,8 2-128 0,-6 2 160 0,0 4-160 16,-1 1 128-16,1 3-128 0,2 0 0 0,2 2 0 15,3 1 128-15,-1 9-128 0,4-2 0 0,7 1 128 16,4-2-128-16,5 2 128 0,4 0-128 0,3-4 0 15,5 0 144-15,2-1-144 0,1-4 0 0,0-1 0 16,5-2 0-16,-1-3-128 16,0-4-1568-16,2 0-304 0,0-5-64 0</inkml:trace>
  <inkml:trace contextRef="#ctx0" brushRef="#br4" timeOffset="184127">32470 9932 25791 0,'-19'6'2304'0,"10"2"-1856"0,-4-1-448 0,0 5 0 0,-1 3 2096 0,-1-2 320 0,-2 4 64 0,5-3 16 16,-2-1-832-16,-1 4-176 0,1-1-16 0,-2 1-16 16,2-2-688-16,2-2-128 0,0 2-16 0,1 1-16 0,2 0-32 0,2-5-16 15,2-5 0-15,5-6 0 0,0 0 32 0,0 0 16 16,0 0 0-16,11 0 0 0,3-6 80 0,-1-3 16 15,4 2 0-15,3-5 0 16,2-1-288-16,1 2-48 0,4-4-16 0,-1-1 0 0,1 1-96 0,9-4 0 16,0 1-16-16,0 4 0 0,-3 4-64 0,3 0-16 15,0 5 0-15,-5 1 0 0,1 0-160 0,1 3 128 16,0 1-128-16,-1 1 128 0,-2 1-128 0,-1 1 0 16,-2 0 0-16,5-1 128 0,-5 0-128 0,-6 0 0 15,-6 1 0-15,-3 2-176 16,-5-1-1760-16,-3-2-368 0,-4-2-64 0</inkml:trace>
  <inkml:trace contextRef="#ctx0" brushRef="#br4" timeOffset="211577.65">31233 11148 16575 0,'0'0'1472'0,"0"0"-1168"16,-3-4-304-16,3 4 0 0,0 0 544 0,0 0 48 16,-7-2 16-16,7 2 0 0,0 0 32 0,0 0 0 15,0 0 0-15,0 0 0 0,-5-8 288 0,5 8 64 0,0 0 16 0,0 0 0 16,1-6 16-16,1-3 0 0,2 2 0 0,-4 7 0 16,8-2-304-16,-1-2-48 0,5-2-16 0,-2 2 0 15,1 1-224-15,1 3-48 0,-3 0-16 0,2 2 0 16,-11-2-160-16,10 2-16 0,-10-2-16 0,0 0 0 15,0 0-48-15,0 0-128 0,0 0 192 0,-7 13-64 16,-5-2 128-16,-3-2 0 0,-3 0 16 0,-5-3 0 16,1-2 32-16,-1 0 0 0,0 0 0 0,4-4 0 15,-2-3 64-15,4 2 16 0,1 0 0 0,2 1 0 16,3-3 160-16,3-1 32 0,8 4 16 0,0 0 0 16,0 0-16-16,10-8-16 0,4-1 0 0,6 0 0 15,2 1-304-15,4 3-48 0,-1-1-16 0,2 4 0 16,1 0-192-16,0 2 0 0,-3 1 0 0,-1 2 0 15,-3 2 0-15,-3 0 0 0,-4-1 0 0,-3 3 0 0,-3 0 0 0,-8-7 0 16,0 0 0-16,0 0 0 0,-9 11 0 0,-1-5 0 16,-6-1 0-16,0 2 0 0,-3-2 0 0,0-3 0 15,0-2 0-15,2-1 0 0,3 1 0 0,3-1 0 16,2-3 0-16,9 4 0 16,0 0-944-16,0 0-128 0,5-9-16 0,2 5-16 15,5 3-1584-15,2-1-320 0</inkml:trace>
  <inkml:trace contextRef="#ctx0" brushRef="#br4" timeOffset="212312.1">31838 11098 12895 0,'0'0'1152'0,"6"-5"-928"0,1 3-224 0,0-1 0 16,-7 3 1216-16,0 0 208 0,0 0 48 0,12-1 0 15,-2-3-448-15,-10 4-64 0,0 0-32 0,10-2 0 16,-1-4-160-16,-2 1-16 0,-7 5-16 0,7-7 0 15,-1 0 96-15,-6 7 0 0,5-10 16 0,-2 1 0 0,-1 0-144 0,-2 1-16 16,-1-5-16-16,-1 1 0 0,-2-3-144 0,0 1-16 16,-2 0-16-16,-2 0 0 0,-3-5-176 0,-2-1-16 15,-1 2-16-15,-4 0 0 0,-4 2-64 0,0-2-16 16,-3 0 0-16,1 0 0 0,-2 1 16 0,-2-1 0 16,-2 2 0-16,-3 2 0 0,-4-2-80 0,-2 2-16 15,0 3 0-15,-2 0 0 0,0-3-128 0,1 3 0 16,-1 5 0-16,-1 1 0 0,-1-3 0 0,0 4 0 15,-1 2 0-15,-1 2 0 0,-4 2 0 0,-2 3 0 16,-2 2 0-16,5-2 0 0,1 1 0 0,2 4 0 16,2 0 0-16,4 4 0 0,2 3 0 0,2 1 0 15,4-2 0-15,0 3 0 0,1 4 0 0,2 2-144 16,2-4 144-16,5 3 0 0,2 5 0 0,3 4 0 0,4-4 0 0,1 2 0 16,3-2 0-16,2 0 0 0,3 5 0 15,5-4 0-15,6-1 0 0,3-1 0 0,3 8 0 0,8-1 0 16,2 1 0-16,4-2 144 0,0-2-144 0,4 0 128 15,3 3 0-15,5-3-128 0,2 0 192 0,0 0-64 16,0-2-128-16,3-2 128 0,4 3-128 0,1-6 128 16,0-2-128-16,-3-3 128 0,-2-1-128 0,-2 1 128 15,0-3-128-15,0-1 0 0,0-5 0 0,2-1 128 16,-2-1-128-16,2-1 128 0,-2-4-128 0,1-2 128 16,-2-4-128-16,1-1 128 0,-3 0-128 0,-2-8 128 15,-1-4 16-15,0-4 0 0,-2-4 0 0,0-4 0 16,-4-1 240-16,0-7 64 0,-3-4 0 0,-1-4 0 15,-1-1-128-15,-3-2-32 0,-5 1 0 0,-7 0 0 16,-4 3 16-16,-3 1 0 0,-4 0 0 0,-4 5 0 0,-8-3-160 0,-3 3-16 16,-1 1-128-16,-2 3 192 0,-3 2-192 15,1-2-128-15,1-2 128 0,1 6-208 16,2 6-240-16,-1 3-32 0,2 3-16 0,1 4 0 16,2 2-1920-16,2 5-384 0,3 0-80 0</inkml:trace>
  <inkml:trace contextRef="#ctx0" brushRef="#br4" timeOffset="213178.39">32407 11125 12895 0,'0'0'1152'0,"10"-6"-928"0,1 2-224 0,-1 0 0 15,3 3 2064-15,-3-3 368 0,-1-1 80 0,0 0 16 16,-2 1-1328-16,-7 4-272 0,10-9-48 0,-3 1-16 16,-2 1-288-16,-1-3-64 0,-4 0-16 0,-3-1 0 15,0 0 16-15,0-1 0 0,-2-4 0 0,-3-3 0 16,-1 0 64-16,-2-4 32 0,-3 0 0 0,0 1 0 15,-4-2 32-15,-4-1 0 0,-3-3 0 0,10 15 0 16,-5-6-288-16,-1 0-48 0,-3 0-16 0,-2-1 0 0,-2 1-288 0,-1 0 160 16,-3-1-160-16,-29-14 128 0,5 6-128 0,9 3 0 15,5 1 0-15,3 2 0 0,0-1 0 0,-1 5 0 16,0 3 0-16,-1-1 0 0,0-5 0 0,0 3 0 16,0 3 0-16,-3-1 0 0,1-2 0 0,-3 1 0 15,-1 1 0-15,-2 1 0 0,-1-1 0 0,-1 1 0 16,-2 1 0-16,-2 0 0 0,-2 0 0 0,1 3 0 15,0 2 0-15,-1 0 0 0,2 5 0 0,5 3 0 16,-1 1 0-16,4 2 0 0,0 1-128 0,1 2 128 16,0 0 0-16,2 6 0 0,0 1 0 0,0 1 0 15,-1 1 0-15,2-2 128 0,3 4-128 0,0 0 0 16,1 2-192-16,1 2 192 0,-1 2 0 0,4 2 0 16,3 3 0-16,4-1 0 0,1 1 240 0,3 4-48 0,3 2 0 0,0 0 0 15,0-2-192-15,3 5 128 0,5 1-128 0,3 1 0 16,2 0 0-16,5 2 0 0,1-1 0 0,6 3 0 15,0-1 0-15,5-2 128 0,1 0-128 0,5 2 0 16,2-4 0-16,2 4 0 0,0-1 128 0,3 6-128 16,-1-4 0-16,2 1 0 0,4-2 128 0,2 1-128 15,1 5 0-15,6-4 144 0,1 3-144 0,5-6 128 16,5 1 0-16,2 0-128 0,2-3 192 0,-1-1-64 16,2 0-128-16,1-2 192 0,2-2-192 0,0 2 192 15,-3-4-64-15,1 2-128 0,1-2 192 0,-4-6-64 16,0 1-128-16,-3-6 0 0,-2-3 0 0,-1-2 128 15,-1 0-128-15,0-1 128 0,2 1-128 0,1-1 128 16,-2 0-128-16,3-3 128 0,2-1-128 0,-1-4 128 16,0 0-128-16,-1-2 192 0,-1-4-192 0,0-1 192 0,-1 1-16 0,0-1 0 15,-2-4 0-15,3-2 0 0,1-2 32 16,0-5 16-16,-1-1 0 0,-1-4 0 0,1-8 64 0,-1 1 16 16,-2-9 0-16,-19 18 0 0,5-5-16 0,1-6 0 15,1-2 0-15,0-1 0 16,-3-2 64-16,-1-3 16 0,-3 2 0 0,13-26 0 0,-12 12-112 0,-7 4 0 15,-7 3-16-15,-4-1 0 0,-5-5-96 0,-1 1-16 16,-2-2 0-16,0 3 0 0,0 3-128 0,-3 6 0 16,0 2 0-16,0 8 0 0,2 0-352 0,-2 6 48 15,-1 1 16-15,0 5 0 16,0 3-1296-16,-2-2-256 0,1 3-48 0,1 2-16 16,-2 3-1264-16,7 5-256 0</inkml:trace>
  <inkml:trace contextRef="#ctx0" brushRef="#br4" timeOffset="-211344.1">25754 8377 5519 0,'0'0'240'0,"0"0"64"0,0 0-304 0,0 0 0 16,0 0 0-16,0 0 0 0,0 0 2496 0,0 0 448 15,0 0 96-15,0 0 16 0,0 0-1696 0,0 0-336 16,0 0-64-16,0 0 0 0,0 0 32 0,0 0 16 16,0 0 0-16,0 0 0 0,4-5 80 0,1-3 0 15,0 1 16-15,0 0 0 0,-1-2-208 0,1 3-32 16,0-2-16-16,2 2 0 0,-4-5-208 0,3 3-32 15,-1 0-16-15,-2 1 0 0,0 0-96 0,0-3-32 16,-1 3 0-16,1-4 0 0,0 3-128 0,-1-5-16 16,0 3-16-16,0 1 0 0,-2-4 0 0,0 3 0 15,0-4 0-15,0 1 0 0,-2 0-112 0,1 3 0 16,0-1-16-16,-1 2 0 0,-3-4 0 0,2 1 0 16,-1 1 0-16,-1-1 0 0,-2-1 16 0,1-1 0 0,-2 1 0 0,1-2 0 15,-3 1-32-15,2 1 0 0,-2 2 0 16,1-3 0-16,-3 2-160 0,1 1 160 0,-1-2-160 0,1 1 160 15,-2-4-160-15,1 2 0 0,-2-1 0 0,0-1 0 16,1 2 0-16,0 1 0 0,-1 0 0 0,3 0 0 16,-4 0 0-16,1 0 0 0,-2 0 0 0,1-2 0 15,-1 1 128-15,-1 1-128 0,1 2 0 0,2-3 128 0,-3 2-128 0,0 2 0 16,0-4 0-16,-2 0 128 0,-2 3-128 16,2-1 0-16,-4 0 144 0,2 3-144 0,-2-3 0 0,1 5 128 15,-3-4-128-15,1 5 0 0,0-3 0 0,-2 3 144 16,-2-3-144-16,4 1 0 0,-1 2 128 0,0-3-128 15,1 4 0-15,1-1 0 0,0 1 0 0,1 1 0 16,-1 1 0-16,1 1 0 0,1 0 0 0,1 4 0 16,0 0 0-16,0 1 0 0,1-2 0 0,-2 3 0 15,0 0 0-15,0 1 0 0,-1-3 0 0,0 1 0 16,0 1 0-16,1-1 0 0,-2 4 0 0,0-2 0 16,0 1 0-16,1 2 0 0,1-3 0 0,-1 4 0 15,1-2 0-15,-1 4 0 0,0-4 128 0,1 3-128 16,0-2 0-16,1 3 0 0,0-3 128 0,-1 4-128 15,1-4 0-15,-2 4 0 0,3-3 0 0,-1 2 128 16,-2 4-128-16,0-1 0 0,0-1 128 0,-2 1-128 16,0 0 0-16,1 1 0 0,0 1 0 0,-1 0 128 15,0 2-128-15,1-3 0 0,1 0 192 0,2 1-192 16,-1-2 192-16,2 3-192 0,2 1 144 0,0 0-144 16,2 1 0-16,2 1 144 0,2 1-144 0,0 0 0 15,3 2 144-15,-1-1-144 0,2 1 0 0,2 1 128 16,1-2-128-16,2-2 0 0,1 1 0 0,1 1 0 15,0 1 0-15,2-1 128 0,1-2-128 0,-1 3 0 16,1 1 0-16,1-1 0 0,-1 0 0 0,3 2 0 16,-1-1 0-16,2 0 128 0,1 1-128 0,1-3 0 0,0 0 128 0,1 3-128 15,1-2 0-15,1-2 128 0,-1 0-128 0,3 2 0 16,1 1 0-16,1-3 128 0,1-1-128 0,1 2 0 16,1 0 0-16,-2-1 128 0,1 0-128 0,-1-3 0 15,2-1 128-15,2-1-128 0,-3 0 128 0,1 1-128 16,-2-3 0-16,1 2 128 0,0-1-128 0,0 0 0 0,0-2 128 15,1-1-128-15,1 1 128 0,0 1-128 0,-2-4 128 0,1 2-128 16,0 3 128-16,2-4-128 0,-1-2 0 0,2 3 144 16,-3-2-144-16,1 3 0 0,2-2 144 0,0-2-144 15,0 1 0-15,2-2 144 0,-3-1-144 0,-1 0 160 16,0-2-160-16,2 0 160 0,-1 1-160 0,0-2 192 16,-2 1-192-16,1 2 192 0,-1-4-192 0,0 1 160 15,-1 0-160-15,0 1 160 0,0-4-160 0,0 2 160 16,-1-2-160-16,1 0 160 0,0-2-160 0,0 1 160 15,1-1-160-15,0 0 160 0,0-2-32 0,0 1-128 16,3 0 192-16,-2-2-64 0,2-1-128 0,-1 2 160 16,1-5-160-16,-2 2 160 0,0-2-160 0,1-1 192 15,-1-1-192-15,-1 1 192 0,-1-4-192 0,0 3 192 16,0-3-192-16,-1 1 192 0,0-2-192 0,-1 1 192 16,0-2-192-16,0 0 192 0,2-1-192 0,-3 2 160 15,2 0-160-15,-2-1 160 0,0-4-160 0,1 1 192 16,0-1-192-16,1 1 192 0,-2 1-192 0,0-1 128 15,-1 0-128-15,1 1 128 0,-1 0-128 0,0-2 0 16,0 1 0-16,0 0 128 0,-1-1-128 0,0 1 0 16,-1 0 144-16,1 1-144 0,-1 0 0 0,-2 0 0 0,0 1 0 0,-1-1 128 15,0 0-128-15,-2 0 0 0,0-1 0 16,-2 1 0-16,0 1 0 0,0 2 0 0,-1 0 0 0,-2-1 0 16,0-5 0-16,-1-1 128 0,-1 2-128 0,0-1 0 15,-1 0 0-15,-2-2 0 0,0 0 0 0,0 1 128 16,-1 0-128-16,0 1 0 0,0 0 0 0,-1 2 0 15,1 0 0-15,-1 0 0 0,0 3 0 0,0 0-128 16,-1 2-112-16,-1 0-16 0,0 1 0 0,-1 4 0 16,0-1-960-1,0 3-192-15,-1 0-32 0,0 2-16 0,2 2-1632 0,0 1-336 0,0 0-64 0</inkml:trace>
  <inkml:trace contextRef="#ctx0" brushRef="#br4" timeOffset="-207166.93">22557 5021 5519 0,'0'0'496'0,"0"0"-496"0,8-1 0 0,0-3 0 16,-2 0 896-16,2-1 96 0,-2 0 16 0,0 2 0 15,-2-1-752-15,1-1-256 0,-5 5 144 0,5-7-144 16,-5 7 240-16,0 0-48 0,3-6 0 0,-3 6 0 15,0-8 688-15,-1 2 128 0,-1 2 16 0,2 4 16 16,-4-8 48-16,2 2 16 0,-1 1 0 0,3 5 0 0,0 0-16 0,0 0-16 16,0 0 0-16,0 0 0 0,-5-6-224 0,5 6-32 15,0 0-16-15,-5 0 0 0,5 0-288 0,-5 3-64 16,-2 1-16-16,-2 3 0 0,2 3-112 0,1 0-32 16,0 5 0-16,-3 2 0 0,0-2-48 0,1 4-16 15,1 3 0-15,-2 3 0 0,0 1-32 0,-1 2 0 16,-1-4 0-16,2 4 0 0,2-2 0 0,-1 6-16 15,2 1 0-15,-2-2 0 0,3-1 64 0,-1 2 16 16,-2 1 0-16,1 0 0 0,-2 1-16 0,0 1 0 16,0 3 0-16,0-1 0 0,-1 1 48 0,1-1 16 15,0-2 0-15,0 2 0 0,-1 1 16 0,1-1 16 16,0-1 0-16,0 1 0 0,0 1-80 0,2 2-32 16,0 0 0-16,1-2 0 0,-2-1-48 0,1 0-16 15,-2-2 0-15,1 0 0 0,2 0-16 0,1-1 0 16,1-2 0-16,1-3 0 0,1 1 112 0,1-4 0 15,-1 2 16-15,1-2 0 0,1 2 80 0,0-3 16 16,0 2 0-16,1-2 0 0,2 4-128 0,-2 1-32 0,-1-5 0 0,0 2 0 16,1 1-208-16,-1 0 128 0,0-3-128 0,0 3 0 15,-1-1 128-15,0 3-128 0,0-3 0 0,-1 2 144 16,1 2-144-16,-1-5 0 0,-1 2 0 0,-1 0 128 16,0 3-128-16,1 2 0 0,-1-1 0 0,0-3 0 15,-1 1 128-15,-2-2-128 0,1 2 128 0,0 0-128 16,-1-2 144-16,2 4-144 0,0 0 160 0,0-3-160 0,-1-2 176 15,-1 3-176-15,5-1 192 0,-2 2-192 0,0-1 128 0,-1-2-128 16,0 0 0-16,3 3 0 0,-1-1 128 0,0 2-128 16,1 0 0-16,1-3 0 0,-1-2 128 0,2 2-128 15,0-2 0-15,0 3 0 0,-2 2 0 16,2-3 0-16,-1 2 0 0,1-2 0 0,0-4 0 0,0 3 0 16,0-1 0-16,1 4 0 0,1 0 128 0,1-1-128 15,-1 0 0-15,1-1 0 0,-2-2 0 0,2 1 0 16,-1-3 0-16,2 1 0 0,0-1 0 0,0 2 0 15,-2 1 0-15,2-1 0 0,0 1 0 0,0 1 0 16,-2-4 0-16,2 6 0 0,0-2 0 0,-3 1 0 16,-1 2 0-16,4-4 0 0,-3 1 0 0,2 3 0 15,-1-1 0-15,1-1 0 0,-1 1 0 0,1-1 0 0,2-3 0 16,-1 2 0-16,0-2 0 0,0 1 0 0,1-4 0 16,0 3 0-16,0-3 128 0,1 4-128 0,-3-3 0 0,2 2 0 15,-1-3 0-15,2 0 0 0,-2 4 0 0,1-4 0 16,0 3 0-16,1-3 0 0,1 0 128 0,-1 2-128 15,-1-5 0-15,1 3 0 0,0 1 0 0,0-4 0 16,-1 0 0-16,0 0 0 0,0 3 0 0,2-2 0 16,-2-2 128-16,1-1-128 0,0-1 0 0,2 2 0 15,1 2 128-15,0 1-128 0,-2-3 0 0,2 1 0 16,0-2 0-16,0 1 0 0,0-1 0 0,0 0 0 16,-2 0 128-16,2 0-128 0,-1 0 0 0,1 2 0 15,1-2 0-15,0-1 0 0,0-4 0 0,1 1 0 16,0 0 0-16,0 0 0 0,1 1 0 0,1-2 0 15,1-2 128-15,0 1-128 0,1 1 0 0,-1-1 0 0,0-3 160 0,1 3-160 16,0-5 128-16,-1 3-128 0,0-1 0 0,0 1 0 16,-1-4 128-16,0 3-128 0,2 4 0 0,-1-4 0 15,-3 1 0-15,2 3 0 0,1-2 0 0,0 2 0 16,-1 0 0-16,2 1 0 0,-2-2 0 0,1-1 0 16,0 2 0-16,1 2 0 0,0 1 0 0,0 0 0 15,-1-3 0-15,3-1 0 0,-1 1 0 0,2 0 0 16,0 1 0-16,1 1 0 0,0 1 0 0,0-2 0 15,0 2 0-15,2-3 0 0,-1 0 0 0,0 0 0 16,-1 1 0-16,2-2 0 0,-1 1 0 0,0 1 0 16,-2-3 128-16,1 1-128 0,0 1 0 0,2 0 0 15,2 0 0-15,1-4 0 0,0 2 0 0,0 3 0 0,1 0 0 16,1-2 0-16,-2-2 0 0,3 3 0 0,-1-2 0 16,1 1 0-16,1-1 0 0,0-2 0 0,1 1 128 15,-1 1-128-15,0-3 0 0,-1 4 0 0,0-4 144 0,-2 2-144 16,-1 2 0-16,3-4 144 0,1 2-144 0,2-3 0 15,1-2 176-15,1-1-176 0,1 0 160 0,1 3-160 16,3-3 128-16,-2 0-128 0,0 3 0 0,-1-3 144 16,0 0-144-16,-1 0 0 0,-1 3 0 0,-1-6 128 15,-2 3-128-15,1 2 0 0,2-2 0 0,1-1 128 16,0 1 0-16,0 0-128 0,2-3 192 16,0 1-64-16,3 1-128 0,-1 0 0 0,0-1 0 0,-1 1 0 15,-2-1 0-15,-1-1 0 0,0-3 0 0,0 2 0 16,-4 3 0-16,3 1 0 0,1-2 0 0,2-2 0 0,-1 0 0 15,1 0 0-15,1 3 0 0,1-1 0 16,0-2 0-16,-2 2 0 0,-2-1 0 0,1 1 0 0,-3-2 0 0,1-1 0 16,-1 0 0-16,-1 0 0 0,-2 1 0 15,1 1 0-15,2-1 0 0,1 0 0 0,-1-1 0 0,2 0 0 16,0 0 0-16,-1 0 0 0,3 0 0 16,-1 0 0-16,1 0 0 0,0-1 0 0,-2 0 0 0,-1-2 0 15,-3 0 128-15,-1 1-128 0,-2 1 0 0,2-2 0 16,4 1 0-16,-1 0 0 0,-1 1 0 0,1 0 0 15,-3-1 0-15,5 2 0 0,0-2 0 0,0-1 0 16,-1 1 128-16,1-2-128 0,0 0 0 0,-1 0 0 16,-1 2 0-16,0-2 0 0,-2-1 0 0,2 1 128 15,2 2-128-15,0-2 0 0,0 1 0 0,-2-1 0 0,1 3 0 16,0 1 0-16,-1-4 0 0,-1 2 0 0,1 1 0 16,-1-2 0-16,-1 0 0 0,-1 1 0 0,-1-1 0 15,1 1 0-15,-3-1 0 0,1 2 0 0,-1-2 0 0,1 0 0 16,-2-2 0-16,2 2 0 0,-1 1 0 0,4-1 0 15,-2 0 0-15,-2-2 0 0,3-1 128 0,0 2-128 16,0 2 0-16,0-1 0 0,-1-1 0 16,-2 2 0-16,0-3 0 0,2 1 0 0,-2 0 0 0,1 0 0 15,-2 0 0-15,0 2 0 0,-2 1 0 0,-2-2 0 16,4-3 0-16,0 2 0 0,2-1 128 0,-3 1-128 16,1-5 0-16,0 3 0 0,0-3 0 0,0 2 0 15,-2 1 0-15,5-2 0 0,-3 2 0 0,0-3 0 16,-2 2 0-16,0 2 0 0,0-2 128 0,0 2-128 15,-2-3 0-15,0 0 0 0,-1 1 144 0,-1-3-144 0,0 0 0 16,-1-2 144-16,-1 4-144 0,-1-3 0 0,1 0 144 0,-1 2-144 16,0-2 0-16,2 3 144 0,0-2-144 15,0 3 0-15,-1 0 0 0,1-1 0 0,1-5 0 0,1 5 0 16,-1-3 128-16,-1 2-128 0,-1-3 0 0,1-1 0 16,3-2 0-16,0 3 128 0,0 2-128 0,-1 1 0 15,-1-3 0-15,1 1 0 0,-1 3 0 0,0-4 0 16,0 2 128-16,1-3-128 0,-3 2 0 0,1 1 0 15,-2-3 0-15,0 1 128 0,-1 0-128 0,0-1 0 16,0 0 0-16,0 2 128 0,-1-4-128 0,1-1 160 16,0 4-160-16,0-2 160 0,1 1-160 0,0-1 0 15,2-3 0-15,-1 2 0 0,2-1 0 0,0-1 0 0,0 2 0 16,-1 3 128-16,-1-1-128 0,0 0 0 16,2 0 0-16,0-1 128 0,1 0-128 0,-1-1 0 0,-1 0 0 0,1 1 0 15,0 0 0-15,-1 0 0 0,-2 0 0 0,3-2 0 16,-2 0 0-16,2-2 0 0,-1 0 0 0,-1 1 0 15,-2-3 0-15,1 1 0 0,1 3 0 0,-2-2 128 16,-2-4-128-16,1 1 0 0,1 2 0 0,0-2 0 16,0 1 0-16,0 1 0 0,-1-1 0 0,-1 1 0 15,1-2 0-15,1 1 0 0,0 0 128 0,0 1-128 16,-1 2 0-16,-1-1 0 0,1-1 0 0,0 0 0 16,-1 0 0-16,2 0 128 0,0-1-128 0,0-2 128 15,0 2-128-15,0-1 0 0,0 0 0 0,3-2-176 16,-3-3 176-16,-1 5 0 0,-1-2 0 0,1 0 0 15,0 1 0-15,-1 0 0 0,0 0 0 0,1-1 0 16,-1 2 0-16,2 0 0 0,-4 1 0 0,1 2 0 16,-1-2 0-16,-1-1 0 0,-2 0 0 0,1 0 0 15,1 2 0-15,-2 3 0 0,-1-1 0 0,-1 3 0 0,0-2 0 0,0 2 0 16,-1-1 0-16,-2 1 0 16,1 1-320-16,-2 0-144 0,-2 0-32 0,-1 5 0 15,1-4-1616-15,-1 6-336 0,2 6-64 0</inkml:trace>
  <inkml:trace contextRef="#ctx0" brushRef="#br4" timeOffset="-205745.71">22341 5086 15263 0,'-9'-6'672'0,"4"-2"144"0,1 1-656 0,-2-4-160 16,1 4 0-16,0-3 0 0,1 2 416 0,0-2 48 15,2 2 16-15,-2-3 0 0,1 1 112 0,2-3 32 0,-1-1 0 0,0-1 0 16,2-2 0-16,2 1 0 0,-1-3 0 0,1 1 0 15,2 1 16-15,1-2 0 0,0-1 0 0,1-3 0 16,0-1-288-16,1-3-48 0,2 3-16 0,-1-3 0 16,2 2 80-16,0-6 16 0,2 1 0 0,-2 1 0 15,1-3 64-15,2 1 0 16,0 5 16-16,2-5 0 0,0 1-80 0,1 2-32 0,-1-2 0 0,0 2 0 16,0-2-160-16,1-2-48 0,-1 4 0 0,1 2 0 15,0 0-144-15,0-2 0 0,-1-1 144 0,1 1-144 16,-1-4 176-16,1 4-48 0,1-1 0 0,-1 0 0 15,0 2 224-15,2-3 32 0,1-1 16 0,0 3 0 16,0 0-80-16,0 4 0 0,2-3-16 0,4 3 0 16,-3-1-128-16,3-2-32 0,0 3 0 0,3-2 0 0,1 2-144 15,0 1 0-15,2-5 0 0,1 3 128 0,0-3-128 0,-2 4 0 16,-1-2 144-16,-1 4-144 0,0 0 0 16,1-2 0-16,1 1 0 0,1 1 0 0,1 1 0 0,-1-1 144 15,-1 3-144-15,2 1 0 0,1 2 0 0,0-1 0 16,-1-2 0-16,0 1 0 0,1 1 0 0,-3 0 0 15,1-1 128-15,-2 2-128 0,0-1 0 0,0 3 0 16,2 0 0-16,-1 2 0 0,2-4 0 0,1 1 0 16,2 2 0-16,0 2 0 0,5-2 0 0,-1 0 0 15,-1 5 0-15,0-3 0 0,-1 4 0 0,-1-3 0 16,-3 2 0-16,0-1 0 0,0 4 0 0,0-4 0 16,-1 0 0-16,2 3 0 0,-1-1 0 0,0 4 0 15,0-2 0-15,3-1 0 0,2 3 0 0,-1 0 0 0,-2 2 0 16,0 0 0-16,-2-1 0 0,-2 0 0 0,0-1 0 0,-3 1 0 15,-3 2 0-15,2 2 0 0,1 1 0 16,0-1 0-16,-1 0 0 0,-1-1 0 0,1 1 0 0,5 1 0 16,0-1 0-16,2 4 0 0,3-4 0 0,1 1 0 15,-2 0 0-15,-2 1 0 0,-1 1 0 0,-1-1 0 16,-1 0 0-16,1 4 0 0,0-2 0 0,2-1 0 16,-2 3 0-16,0-2 0 0,2 5 0 0,1-3 0 15,1-2 0-15,4 3-144 0,-5-1 144 0,2 2 0 16,-4-2-192-16,3 2 32 0,-7-2 16 15,-2 3 0 1,-2-3-496-16,-2 2-80 0,-3-3-32 0,1 2-13200 0</inkml:trace>
  <inkml:trace contextRef="#ctx0" brushRef="#br4" timeOffset="-204372.08">22359 4851 12895 0,'-5'-10'1152'0,"1"0"-928"0,2-3-224 0,3 0 0 15,3 2 2592-15,2-3 480 0,2-4 80 0,4 0 32 16,4-1-2480-16,4-5-480 0,4 0-96 0,3-1-128 16,2-7 400-16,3-3-16 0,1 1 0 0,-1-2 0 0,-2 0 16 0,3-2 0 15,2-7 0-15,1 2 0 0,3 1-80 0,3-4-32 16,3 3 0-16,5-5 0 0,3-3-96 0,1 1-32 15,0 4 0-15,1-4 0 0,-5-4 16 0,2 2 0 16,1 0 0-16,4 2 0 0,3 2-16 0,2 0 0 16,3-3 0-16,-3 4 0 0,-1 1-160 0,-2 4 192 15,-1-2-192-15,3 6 192 0,0 1-64 0,3 2-128 16,2 2 192-16,-5 3-64 0,-4 2 16 0,-2-1 0 16,-3 2 0-16,0 0 0 0,1 4-144 0,1 1 0 15,3-5 0-15,2 5 128 0,2-1-128 0,-2 0 0 16,-1 3 144-16,-1-3-144 0,0 3 0 0,0 0 0 0,4-1 0 0,1 6 0 15,5 4 0-15,-3 2 0 0,-3-5 0 0,-3 1 0 16,-5 2 0-16,2 2 0 0,1 4 0 0,2-1 0 16,2 5 0-16,-1 1 128 0,1 0-128 0,-3 0 0 15,-3-1 0-15,-2 2 0 0,0 2 0 0,1 2 128 16,2-1-128-16,2 1 0 0,2 5 0 0,-1-3 0 16,1 0 0-16,-2-1 0 0,-4 2 0 0,2 1-128 15,1-2 128-15,4 5 0 0,-3 0 0 0,3 0 0 16,-1-1 0-16,0 3 0 0,-1-2 0 0,2 3 0 15,-4 2 0-15,1-2 0 0,-2 0 0 0,3-1 0 16,1 0 0-16,2 1 0 0,0 1 0 0,-4 0 0 16,-2 1 0-16,-2-1 0 0,0 2 0 0,0 1 0 15,0 4 0-15,0 2-128 0,1 1 128 0,0-3 0 0,-3-1 0 16,-3-1 0-16,0-1 0 0,-1 2-128 0,-4 2 128 0,3 4 0 16,-1 1 0-16,-3-1 0 0,3 3 0 15,-1-1-128-15,2 1 128 0,0 0 0 0,-1 2 0 0,-3 0 0 16,-2 0 0-16,-2-1 0 0,0 0 0 0,-1 2 0 15,2 3 0-15,0 0-128 0,-1 0 128 16,-1-3 0-16,2 2 0 0,0 1 0 0,1 1 0 0,-1 3 0 16,-2-3 0-16,-3 0-128 0,-2-3 128 0,0 2 0 15,-3 1 0-15,0-1 0 0,2 1 0 0,-1 0 0 16,0 2 0-16,-1-3 0 0,0-2 0 0,0 2 0 16,-1 0 0-16,3 0 0 0,-1 0 0 0,0 2 0 15,-3 2 0-15,0-2 0 0,-1-2 0 0,-2-1 0 16,-3-2 0-16,1 2 0 0,-2 0 0 0,-2 3 0 15,-4-1 0-15,1 1 0 0,1-1 0 0,-2-1 0 16,-3-3 0-16,0 3 128 0,0 5-128 0,-2-1 0 0,1-2 0 16,-1 2 0-16,-1-2 0 0,0 1 0 0,0-1 0 0,-1 2 0 15,1 1 0-15,-2-1 0 0,-1 0 0 0,2 3 0 16,-2-5 0-16,2-1 0 0,-1 0 0 0,-1 6 0 16,-2-1 0-16,1 3 0 0,0-6 0 0,0 2 0 15,0 3 0-15,0-2 0 0,-1 3 0 0,0-2 0 16,1 3 0-16,-3 0 0 0,2 0 0 0,-1 2 0 15,-3-5 0-15,2 2 0 0,2-4 0 0,-1 3-128 16,-2 1 128-16,1 1 0 0,1-6 0 0,2 3 0 16,-4 1 0-16,0 1 0 0,0-6 0 0,0 4 128 15,0 0-128-15,0-1 176 0,0 4-176 0,0 2 192 16,0-6-192-16,0 0 160 0,0 0-160 0,-3-1 160 0,3 4-160 16,0-3 0-16,-1 0 0 0,1-1 128 0,-3 2-128 15,1 1 0-15,-2 0 0 0,0-1 0 0,-1-1 0 16,-1 1 128-16,-2-5-128 0,0 3 0 0,1 1 0 0,-4-2 0 15,-1 1 128-15,3 1-128 0,-1-2 0 0,-2 2 0 16,0 3 0-16,0 0 128 0,1-5-128 0,-1-1 0 16,1-1 0-16,1 4 0 0,-1-1 0 0,1 3 0 15,0-3 0-15,0 1 0 0,0-1 0 0,1-3 0 16,-3-3 128-16,1 5-128 0,-2 3 0 0,-1-3 0 16,-1 0 0-16,-1 2 0 0,-1 0 0 0,-5-1 0 15,-3 0 0-15,-2-3 0 0,-4 1-128 0,-3-2-16 16,-1-1 0-16,-5 3 0 0,-4 2-160 0,-2 0-16 15,-1 3-16-15,-6-2 0 16,-3 5-1264-16,-5 6-240 0,-3-2-48 0</inkml:trace>
  <inkml:trace contextRef="#ctx0" brushRef="#br5" timeOffset="-190950.21">28610 11800 10815 0,'0'0'480'0,"0"0"96"0,-5-5-448 0,2 0-128 0,-3 1 0 0,3-4 0 16,-2 3 1008-16,0 1 176 0,1 1 32 0,4 3 16 15,-7-7-32-15,7 7-16 16,0 0 0-16,-5-5 0 0,5 5 0 0,-5-2 0 15,5 2 0-15,0 0 0 0,-5-4-32 0,5 4-16 0,0 0 0 0,0 0 0 16,0 0-112-16,0 0 0 0,0 0-16 0,0 0 0 16,0 0-80-16,0 0-16 0,0 0 0 0,10 5 0 15,3-1-112-15,3 1-32 0,-2 1 0 0,4-1 0 16,4 4-128-16,2-2-16 0,3 1-16 0,3 1 0 16,2 3-96-16,1-3 0 0,0 1-16 0,0-3 0 15,1 4 0-15,2-4 0 0,-2 3 0 0,-1-3 0 16,-2 2-64-16,-4 0-16 0,-2 0 0 0,-2-1 0 15,-3 1-176-15,-2 0-48 0,-3-2 0 0,-2 3 0 0,-3 0-32 0,-3 0-16 16,-4 0 0-16,-1-2 0 0,-2 2 16 0,-4-1 0 16,-4 4 0-16,-2 2 0 0,-4-2 32 0,-4 4 0 15,-2 5 0-15,-4-2 0 0,-2 2 64 0,-2 1 32 16,-2 2 0-16,-1 1 0 0,1-1 96 0,1 2 0 16,-2-4 16-16,2 1 0 0,0-1-48 0,1-4-16 15,1 0 0-15,3-3 0 0,2 1-128 0,2-2-16 16,1 2-16-16,2-6 0 0,2 1-176 0,2-5 128 15,3 2-128-15,3-4 128 0,0 4-128 0,2-4 0 16,5-5 0-16,0 0 128 0,0 0-128 0,0 0 0 16,0 0 0-16,0 0 128 15,6-8-688-15,2 2-144 0,1 1-16 0,1-4-16 16,-1 0-1232-16,2-3-240 0,3 3-48 0,-1-3-11024 16,1 1-2208-16</inkml:trace>
  <inkml:trace contextRef="#ctx0" brushRef="#br5" timeOffset="-185713.66">28650 11767 17903 0,'-18'-6'784'0,"9"6"176"0,0-3-768 0,-2-1-192 16,1 2 0-16,0-2 0 0,-1-1 1088 0,1 2 160 16,1-1 32-16,2 2 16 0,-1-1 0 0,2 1 0 15,6 2 0-15,0 0 0 0,0 0-336 0,0 0-64 0,0 0 0 0,0 0-16 16,0 0-160-16,0 0-16 16,7-4-16-16,3 4 0 0,4 1-32 0,2 4 0 0,-2 0 0 0,2 2 0 15,1 3-256-15,1-2-48 16,1 3-16-16,3 3 0 0,-1 0-16 0,0 0 0 15,2 3 0-15,0-2 0 0,1 0 64 0,-2 2 16 16,-3-2 0-16,-1 0 0 0,-2 0-16 0,-2 2 0 0,-2-1 0 0,-2 0 0 16,-2-2-96-16,-2 1-32 15,-2-1 0-15,-4 0 0 0,-3-1 144 0,-2 2 32 0,-3 0 0 0,-2 2 0 16,-6-1 80-16,-3 1 32 0,-5-2 0 0,-3 4 0 16,-2 4-96-16,-1-2 0 0,-1 1-16 0,0 0 0 15,1-1-144-15,0 0-32 0,2-2 0 0,3-2 0 16,2 0-112-16,1-1-16 0,3-2-128 0,3-1 192 15,3 0-192-15,3-4 0 0,2 1 0 0,3-4 0 16,3 3 0-16,2-9-128 0,0 0-16 0,10 0 0 16,1-1-1360-16,3-3-272 0,0-1-48 15,3 0-11088-15,1-7-2208 0</inkml:trace>
  <inkml:trace contextRef="#ctx0" brushRef="#br5" timeOffset="-185265.44">29322 11736 8287 0,'-9'-15'368'0,"6"11"80"0,3 4-448 0,-4-5 0 16,-1-1 0-16,0 1 0 0,-2 1 3312 0,2-2 576 15,-1 3 112-15,1 1 32 0,0-1-2016 0,5 3-400 0,-5-2-80 0,5 2 0 16,0 0-256-16,0 0-64 0,0 0 0 0,0 0 0 16,0 0-288-16,0 0-64 0,-6 6-16 0,4 4 0 15,1-1-64-15,1 4-16 0,1 3 0 0,3 2 0 16,1 4-112-16,1 0-16 0,1 3-16 0,0 0 0 15,1 6-128-15,-1 2-32 0,0-4 0 0,-1 3 0 16,3 1-48-16,0 1-16 0,-1 0 0 0,-1 1 0 16,0-1-112-16,-1-2-32 0,-1 1 0 0,-1-1 0 15,0-1-112-15,-1-5-16 0,0-1-128 0,0-3 192 0,-2-4-192 0,-1-1 176 16,2-3-176-16,-2-2 160 0,0-2-160 0,0-2 192 16,0-8-192-16,0 0 192 0,0 0-192 0,0 0-144 15,0 0 144-15,0 0-208 16,-2-8-1408-16,2-5-288 0,-3 2-48 0,1-6-10320 15,0-2-2064-15</inkml:trace>
  <inkml:trace contextRef="#ctx0" brushRef="#br5" timeOffset="-184948.95">29620 11767 26543 0,'4'-13'1168'0,"-2"9"256"0,-1-3-1136 0,2 0-288 0,-2 2 0 0,-1 5 0 16,0-7 1568-16,0 7 256 16,0 0 48-16,0 0 16 0,0 0-448 0,0 0-96 15,-5-2 0-15,-3 6-16 0,0 4-336 0,-4 2-64 0,-2 4-16 0,-1 3 0 16,-2 3-144-16,-2 4-16 16,-1 0-16-16,-2 8 0 0,1 1-224 0,-1 0-32 0,-1 1-16 0,-1 1 0 15,-3-1-128-15,-2 2-16 0,4 0-16 0,-1 0 0 16,1-2-144-16,1-1-32 0,1-1 0 0,3-4 0 15,2 0-128-15,2-4 160 0,0-1-160 0,2-2 160 16,1-4-160-16,3-1 0 0,2-5 144 0,3 2-144 16,2-7 0-16,3-6-128 0,0 0 0 0,0 0 0 15,0 0-1344-15,6-2-256 16,2-2-48-16,0-4-11152 0,1 2-2240 0</inkml:trace>
  <inkml:trace contextRef="#ctx0" brushRef="#br5" timeOffset="-184726.4">29589 12547 32255 0,'-1'11'2864'0,"0"-3"-2288"16,-2 3-576-16,-1 4 0 0,-2 3 1952 0,-2 1 288 16,-1 2 48-16,1 5 16 0,-3-1-656 0,2 1-128 15,-1 0-32-15,1 0 0 0,-1 2-800 0,1-5-176 16,0-1-16-16,2 1-16 0,0-1-192 0,1-2-32 15,0-2-16-15,1 0 0 0,0 0-240 0,1-3 176 16,1-1-176-16,1-3 160 0,2 1-160 0,0-1 0 16,0-3 0-16,2-1-176 15,-2-7-2320-15,0 0-448 0</inkml:trace>
  <inkml:trace contextRef="#ctx0" brushRef="#br5" timeOffset="-183504.91">20874 4321 5519 0,'-8'6'496'0,"-3"-1"-496"0,0 1 0 0,-1 1 0 16,0 0 896-16,-1 0 64 0,-1 3 32 0,1-1 0 0,1 1 176 15,0 2 48-15,1-3 0 0,1 2 0 0,-1-3 208 0,3 3 48 16,0-2 16-16,-1 3 0 0,-2-5-160 0,-2 3-48 15,3 3 0-15,0-4 0 0,-1 0-144 0,2-2-48 16,1 4 0-16,-1-6 0 0,0 1 64 0,5 3 0 16,4-9 0-16,0 0 0 0,0 0-64 0,0 0 0 15,0 0 0-15,0 0 0 0,0 0-192 0,11 0-32 16,3-4-16-16,2-6 0 0,1-5-80 0,2-3-32 16,3-1 0-16,2-1 0 0,2-2-224 0,0-1-64 15,1 1 0-15,4 3 0 0,-2 3-192 0,0 1-64 16,-2 1 0-16,-2 1 0 0,1 2-64 0,-4 4 0 15,-4 2-128-15,0 1 192 0,-1 3-192 0,-3 6 144 16,-2 1-144-16,-2 10 128 0,-1 3-128 0,0 5 0 16,0 8 0-16,-3 2 0 0,0 3 128 0,-4 1-128 0,2 1 0 0,1 1 128 15,1-3-128-15,-2-3 0 16,0-2 0-16,0 0 0 0,0-3 0 0,-1-4 128 16,1 1-128-16,0-4 0 0,-1-1 128 0,-1-3-128 15,2-2 0-15,-2-2 128 0,4-1-128 0,-1-2 0 16,0-1 0-16,-5-10 0 15,0 0-1440-15,0 0-160 0,6-5-48 0,6-4-10528 0,-6-7-2112 16</inkml:trace>
  <inkml:trace contextRef="#ctx0" brushRef="#br5" timeOffset="-182887.72">20804 3271 1839 0,'0'0'160'0,"-1"-13"-160"0,-3-1 0 15,4-2 0-15,-1-3 2784 0,1 1 528 0,0 2 96 0,0 2 32 16,0 2-2032-16,0-1-384 0,0 4-96 0,0 9-16 16,0-8 672-16,0 8 128 0,0 0 16 0,0 0 16 15,0 0-272-15,0 0-64 0,0 0-16 0,0 0 0 16,0 0-160-16,0 0-16 0,0 0-16 0,0 0 0 16,0 0-304-16,0 0-64 0,0 0-16 0,4 7 0 0,-2 3-112 0,2 6-32 15,3-1 0-15,-1 3 0 0,4 3-128 0,2 1-32 16,0 2 0-16,6 1 0 0,0-3-192 0,0 2-32 15,1 3-16-15,0-4 0 0,-1 2-64 0,-1-1-16 16,1-2 0-16,0 0 0 0,-1-1-64 16,-3-3 0-16,0-4-128 0,-2 0 192 0,-2 0-64 0,-1 0 0 15,-2-4-128-15,-1 2 192 0,-1-5-192 0,-5-7 144 16,0 0-144-16,0 0 128 0,0 0-128 0,0 0 0 16,0 0-192-16,0 0 192 15,0 0-1600-15,0 0-192 0,-5-9-32 0,0-2-9712 16,-1 1-1952-16</inkml:trace>
  <inkml:trace contextRef="#ctx0" brushRef="#br5" timeOffset="-182503.9">21150 3074 18431 0,'2'-11'1632'0,"0"0"-1312"0,3 4-320 0,-2-5 0 15,0 2 1280-15,1 0 192 0,-4 10 48 0,3-5 0 16,-3 5-128-16,1-9-32 16,-1 9 0-16,0 0 0 0,0 0 80 0,0 0 16 0,0 0 0 0,0 0 0 15,-6 12-320-15,-2 0-64 0,-6 1-16 0,1 3 0 16,-2 9-160-16,-1-1-16 0,-3 0-16 0,-2 5 0 16,0 6-224-16,-2 0-64 0,0 2 0 0,-1 0 0 15,0 3-128-15,-2 2-48 0,-1-1 0 0,3-4 0 16,1 0-80-16,2-2 0 0,-1-2-16 0,4-3 0 0,2-2-96 15,2-4-16-15,0-3 0 0,1 0 0 0,6-1-48 16,0-3-16-16,2-3 0 0,3-4 0 0,2-10 0 0,0 0 0 16,0 11 0-16,0-11 0 0,0 0-128 0,0 0 128 15,0 0-128-15,0 0 128 0,10-11-128 0,0-2 0 16,-1 0 0-16,-2-1 0 16,-1 2-336-16,0 0-112 0,-1 0 0 0,-1-2-16 15,2 0-1840-15,1-2-352 0,-2 1-80 16,2 0-16-16</inkml:trace>
  <inkml:trace contextRef="#ctx0" brushRef="#br5" timeOffset="-181977.03">21331 3359 16575 0,'0'0'1472'0,"0"0"-1168"0,0 0-304 0,-2 9 0 16,-1-5 1552-16,3-4 256 0,-5 6 48 0,-1 0 16 0,1-3 80 0,5-3 16 16,0 0 0-16,0 0 0 0,-6 6-400 0,6-6-80 15,0 0-16-15,0 0 0 0,0 0-432 16,0 0-80-16,0 0-32 0,9 1 0 0,1-1-160 0,2 0-16 16,2 2-16-16,1 0 0 0,1-4-192 0,2 2-32 15,0 2-16-15,0 1 0 0,-2-2-128 0,-2 2-32 16,-1 2 0-16,-3 4 0 0,-2-2-208 0,-2 6-128 15,-2 2 128-15,-4 0-128 0,-3 3 256 0,-3 1 0 16,-3 3-16-16,-2-2 0 0,-5 2 80 0,1-1 0 16,-3 1 16-16,1-3 0 0,-1-1-16 0,0-4 0 15,3 1 0-15,-4 4 0 0,5-1-80 0,6-8-32 16,5-1 0-16,2 0 0 0,2-4-80 0,5 3-128 16,2-3 176-16,4-1-176 0,1-2 256 0,7-1-64 15,0-1-16-15,4 0 0 0,3-1-48 0,1-1-128 16,3-2 192-16,-2 1-64 0,1-3-128 0,-2 0 0 15,-1-1 0-15,-3 0 0 0,-3 0-208 0,-2 2-128 16,-3-3-32-16,-1 3 0 16,-4-1-1744-16,-4-3-368 0,-4 4-64 0,-5-5-16672 0</inkml:trace>
  <inkml:trace contextRef="#ctx0" brushRef="#br5" timeOffset="-181257.87">20759 3247 16415 0,'-5'-10'720'0,"2"1"160"0,1 0-704 0,-1-2-176 16,2 0 0-16,-1 4 0 0,1-3 944 0,0 3 144 16,1 7 48-16,-3-6 0 0,2-2 128 0,0 3 16 15,0-4 16-15,1 2 0 0,0 7-112 0,0 0-32 16,-3-7 0-16,3 7 0 0,0 0-176 0,-1-10-32 16,1 10-16-16,0 0 0 0,-3-4-16 0,3 4 0 15,0 0 0-15,0 0 0 0,0 0-144 0,0 0-48 16,-9 0 0-16,9 0 0 0,-9 4-240 0,9-4-48 15,-3 10-16-15,0-1 0 0,3-9-32 0,3 14-16 16,0 3 0-16,4 1 0 0,2-1-160 0,2 1-16 16,2 1-16-16,1 0 0 0,4 2-16 0,2 0 0 15,0 3 0-15,3-2 0 0,0-2 16 0,0 1 0 16,0-2 0-16,-2 0 0 0,0-1 16 0,-1-1 0 0,0 1 0 16,-2-1 0-16,0-5 0 0,-1 1 16 15,-3-7 0-15,-2 2 0 0,-2 1-16 0,-2-4-16 0,-8-5 0 0,0 0 0 16,0 0-32-16,0 0 0 0,0 0 0 0,0 0 0 15,0 0 48-15,0 0 0 0,-8-6 0 0,0-4 0 16,-4 1-64-16,-1-5 0 0,-3-3 0 0,-1 2 0 16,0-3-128-16,-3 0 0 0,-1 0 144 0,1-1-144 15,-2-2 0-15,0 0 128 0,1 0-128 0,0 3 0 0,4 3 0 16,-1 1 0-16,0 0 0 0,4 0 0 0,1 0 0 0,2 1 0 16,-1-1 0-16,2 5 0 0,1 2 0 0,0 2 0 15,2 2 0-15,7 3 0 0,0 0 0 0,0 0 0 16,0 0 0-16,0 0 0 0,-7 8 0 0,7 4 0 15,0 1-144-15,7-1 144 0,0 0 0 0,4 3 0 16,0 1 0-16,4 2 0 0,4 2 0 0,0 0-144 16,4 2 144-16,0-1 0 0,0-2 0 0,0 3 0 15,-1-2 0-15,-2 2 0 0,-2 0 0 0,1-2 0 16,-1-2 0-16,-2 0 0 0,-3-1-128 0,-1 0 128 16,1-2-192-16,-1-1 192 15,-5-4-1200-15,-7-10-128 0,5 10-16 0,-5-10-16 16,2 12-1280-16,-2-12-256 0,0 0-48 0,0 0-16 0</inkml:trace>
  <inkml:trace contextRef="#ctx0" brushRef="#br5" timeOffset="-180901.74">21150 3037 20271 0,'0'0'896'0,"0"0"192"0,-2-7-880 0,2 7-208 0,-2-9 0 0,2 9 0 0,0 0 704 0,0 0 112 15,0 0 16-15,0 0 0 0,0 0 448 0,0 0 80 16,0 0 32-16,0 0 0 0,0 0-144 0,-8 9-32 16,-1 2 0-16,0 0 0 0,-1 3-176 0,-2 4-32 15,-1 1-16-15,-2 4 0 0,-3 3-128 0,1-1-32 16,-4 6 0-16,2 2 0 0,-4-3-96 0,-1 6-32 15,-3 4 0-15,1 1 0 0,-2 6-176 0,0-5-32 16,0 0-16-16,-1 1 0 0,2-2-128 0,-1-2-32 16,1-2 0-16,2-3 0 0,1-3-112 0,2-4-16 15,3-2-16-15,2-5 0 0,4-2-48 0,2-1-128 16,4-3 192-16,2-5-64 0,5-9-128 0,0 0 0 16,0 0 144-16,0 0-144 0,5-8 0 0,4-5-128 15,3-1 0-15,2-1 0 16,0-3-1312-16,4 0-256 0,4-1-48 0,1 2-10656 0,1-5-2128 0</inkml:trace>
  <inkml:trace contextRef="#ctx0" brushRef="#br5" timeOffset="-180429.12">21282 3413 19343 0,'-6'-3'1728'15,"-2"-1"-1392"-15,8 4-336 0,-10-1 0 0,-1 1 1456 0,11 0 208 16,-8 0 64-16,8 0 0 0,-10-2 32 16,10 2 16-16,0 0 0 0,0 0 0 0,0 0-480 0,0 0-80 15,0 0-32-15,0 0 0 0,14-5-240 0,-4 0-48 16,2 1-16-16,5 2 0 0,1 1-80 0,0-1-16 15,5 1 0-15,1 0 0 0,0 1-176 0,-1 2-32 16,-4 1-16-16,-4 1 0 0,-1 5-208 0,-2 1-32 16,-3 4-16-16,-5 2 0 0,-3 2-80 0,-2 0-16 15,-3 6 0-15,-5 1 0 0,-5-1 176 0,-3 2 48 16,0 1 0-16,-11 6 0 0,1-8 16 0,3 0 0 16,1-5 0-16,4-3 0 0,2 0-96 0,6-4-16 15,1-1 0-15,6-3 0 0,4-9-144 0,0 0-48 16,4 7 0-16,5-4 0 0,-1-3 48 0,4-1 0 15,2 0 0-15,5 0 0 0,3-3-16 0,3-3 0 16,2 1 0-16,2 1 0 0,0-1-176 0,3 1 0 16,0-1 0-16,-1-1 0 0,0-1 0 0,-3 2 0 15,-1-3 0-15,-3 4 0 16,-1-2-1312-16,-2 2-240 0,-2 2-48 0,5-6-20016 0</inkml:trace>
  <inkml:trace contextRef="#ctx0" brushRef="#br5" timeOffset="-178838.24">29223 11806 12543 0,'0'0'560'0,"-1"-5"112"0,1-2-544 0,0 7-128 16,0 0 0-16,0-5 0 0,-4-6 1424 0,3 4 256 16,0-3 48-16,-1 2 16 0,1 3-192 0,0-3-32 15,1 3-16-15,0-1 0 0,0 6-160 0,0-8-16 16,-2 4-16-16,2-1 0 0,0-2-80 0,0 2-16 16,0 5 0-16,0 0 0 0,0 0-192 0,0 0-64 0,0 0 0 0,0 0 0 15,0 0-288-15,0 0-64 0,0 0-16 0,0 0 0 16,0 0-192-16,0 0-32 0,2 6-16 0,-1 5 0 15,2 2-16-15,0 0 0 0,0 2 0 0,1 3 0 16,1 2 48-16,1 3 0 0,3 0 0 16,2 1 0-16,0 3 64 0,0-3 0 0,2 0 16 0,0 3 0 0,-1-3-64 0,1 1-16 15,0-2 0-15,-1 0 0 16,1 0-64-16,-1-1 0 0,-1-2-16 0,-1-2 0 0,0 1-32 16,2 4 0-16,-3-3 0 0,-3-3 0 0,0-2-112 0,-2-1-32 15,-1-5 0-15,-2 0 0 16,-1-9-128-16,0 7 192 0,0-7-192 0,0 0 192 0,0 0-64 0,0 0-128 15,0 0 192-15,0 0-64 0,-8-5 16 0,1-1 0 16,-1-4 0-16,2-1 0 0,-1-1-144 0,1-5 0 16,0 1 0-16,1-1 128 0,-1-1-128 0,3-1 0 15,0-1 0-15,2 1 0 0,0-1 0 0,2-3 0 16,1 2-176-16,2-3 176 0,1 0-192 0,3-3 32 16,-3 4 16-16,1 2 0 0,1 3 144 0,-2 2-208 15,0 0 80-15,-1 0 128 0,0 4-144 0,-1 3 144 16,0-1 0-16,-2 4 0 0,0-2 0 0,-1 8-128 15,0 0 128-15,0 0 0 0,0 0 0 0,0 0 0 16,0 0 0-16,0 0 0 0,-6 5 0 0,0 0-128 0,-1 3 128 0,2 2 0 16,-1 2 0-16,0-1 0 15,-1 3 0-15,2 3 0 0,0 2 0 0,-1 2 0 16,-1 1 0-16,1 1 0 0,0-3 0 0,1 2 0 0,-2 2 0 0,2 0 0 16,0-4 0-16,0-1 0 15,0 2 0-15,1-2 0 0,3-1 0 0,-2-1 0 0,-1-1 0 0,4 0 0 16,0 1 0-16,3-3 0 0,-3-4 0 0,1 1 0 15,2-4 0-15,-3-7 0 0,5 7 0 0,-5-7 0 16,6 4-144-16,2-3-80 0,-1-2-16 0,0-3 0 31,-2-3-1104-31,0 0-240 0,1-4-32 0,-2 2-16 0,0-2-1152 16,-2 2-224-16,1-3-64 0</inkml:trace>
  <inkml:trace contextRef="#ctx0" brushRef="#br5" timeOffset="-178426.5">29622 11810 19519 0,'0'0'864'0,"7"-4"176"0,-1-2-832 0,0-2-208 15,-1 5 0-15,-5 3 0 0,6-6 1536 0,-6 6 256 0,0 0 48 0,0 0 16 16,0 0-320-16,0 0-48 16,0 0-16-16,0 0 0 0,0 0-304 0,-9 4-64 15,-3 1-16-15,1 6 0 0,-5-1-112 0,-1 5-16 16,-4 1-16-16,0 4 0 0,-3 1-112 0,-2 7 0 16,-1-1-16-16,-2 2 0 0,-1 3-144 0,-3 0-32 15,-3-2 0-15,2 4 0 0,-1-1-224 0,4 2-48 16,-2-1-16-16,2-2 0 0,3-4-96 0,1 1-32 0,3-1 0 0,3-1 0 15,0-7-48-15,4 0-16 0,0 1 0 0,4-5 0 16,3-2-160-16,1-1 128 0,3-4-128 16,2 0 128-16,2-3-128 0,2-6-144 0,0 0 144 0,0 0-208 15,0 0-464-15,10-2-96 16,0-2 0-16,1-4-16 0,1 1-2032 0,0-4-416 16,1 4-80-16,0-5-12784 0</inkml:trace>
  <inkml:trace contextRef="#ctx0" brushRef="#br5" timeOffset="-178010.55">29509 12508 26607 0,'0'0'1168'0,"0"0"256"0,0 0-1136 0,0 0-288 16,-4-4 0-16,4 4 0 0,0 0 1264 0,-6-1 192 15,6 1 32-15,-6 0 16 0,-1-1-480 0,7 1-112 16,-6 0-16-16,6 0 0 0,-6 0-192 0,6 0-64 16,-4-4 0-16,4 4 0 0,0 0-128 0,0 0-48 0,0 0 0 0,0 0 0 15,0 0-160-15,0 0-48 16,-4 5 0-16,4-5 0 0,0 0-48 0,0 0-16 16,0 0 0-16,0 0 0 0,0 0 32 0,0 0 0 15,0 0 0-15,0 0 0 0,0 0 0 0,0 0 0 16,0 0 0-16,0 0 0 0,0 0-96 0,0 0 0 0,0 0-128 15,0 0 192-15,1-8-192 0,-1 8 0 0,0 0 128 0,0 0-128 16,5-5 0-16,-3 1 0 0,-1-6 0 0,1 5 0 16,-2 5 0-16,0 0 0 0,0 0 0 0,0 0 0 15,0 0-176-15,0 0 32 0,0 0 0 0,0 0 0 16,3-4-224-16,-3 4-32 16,0 0-16-16,0 0 0 0,4-5-288 0,-4 5-48 15,4-6-16-15,-4 6 0 0,0 0-400 0,0 0-96 0,6-5-16 0,-6 5 0 16,5-4-256-16,-5 4-48 0,0 0-16 0,0 0 0 15,4-6-1248-15,-4 6-256 0,0 0-48 0</inkml:trace>
  <inkml:trace contextRef="#ctx0" brushRef="#br5" timeOffset="-177460.41">29570 12519 20095 0,'0'0'896'0,"4"-3"176"0,-4 3-864 16,0 0-208-16,0 0 0 0,0 0 0 0,6-8 1936 0,-6 8 352 15,0 0 64-15,0 0 16 0,0 0-480 0,0 0-96 0,7-4 0 0,-7 4-16 16,0 0-384-16,0 0-80 0,0 0-16 0,2 8 0 16,-2 3-256-16,-1 3-48 0,-3 0-16 0,-2 1 0 15,1 3-272-15,-3 4-48 0,-2 1-16 0,0 0 0 16,0 3-224-16,-2 0-48 0,-1 4-16 0,2-2 0 16,0 0-96-16,-1-1-32 0,2 0 0 0,1-6 0 15,3 1-32-15,-1-3 0 0,1-1 0 0,2-2 0 0,3-3-48 0,0-2-16 16,1-3 0-16,1 1 0 0,-1-9 64 15,0 0 16-15,8-4 0 0,0-2 0 0,3-3 128 16,1-5 32-16,-2-3 0 0,3-4 0 0,1-4-176 0,0 1-48 16,0-4 0-16,0-1 0 0,0-6-144 0,-1-1 160 15,0 3-160-15,-2-1 160 0,-2 3-160 0,0 6 0 16,0 2 0-16,-3 5 0 0,-2 5 0 0,0 2 0 16,-2 4 0-16,-2 7 0 0,0 0 0 0,-4 4 0 15,-3 6 0-15,-1 2 0 0,-1 4 0 0,-1 4 0 16,-1 2 0-16,2 1 0 0,-1 0-128 0,1 4 128 15,0-3 0-15,1 0 0 0,0 0-304 0,2-3 16 16,2-1 0-16,0-1 0 16,2-1-1760-16,1-2-368 0,1 0-64 0</inkml:trace>
  <inkml:trace contextRef="#ctx0" brushRef="#br5" timeOffset="-163756.4">5744 6038 15135 0,'0'0'672'0,"0"0"144"0,0 0-656 0,0 0-160 16,0 0 0-16,8-5 0 0,-8 5 128 0,11-1 0 15,-1 1 0-15,3 0 0 0,1 0-128 0,1 1 0 16,3 0 144-16,5 1-144 0,0-1 0 0,-8 2 128 15,4 2-128-15,3-2 0 0,2 1 0 0,3 1 0 0,2 2 0 0</inkml:trace>
  <inkml:trace contextRef="#ctx0" brushRef="#br5" timeOffset="-163215.91">8905 5945 21183 0,'2'-15'944'0,"2"9"192"0,3-2-912 0,6 4-224 0,5 2 0 0,1-1 0 16,1 1 576-16,4-1 80 0,0 3 16 0,6 0 0 31,0 2-1696-31,3-1-352 0</inkml:trace>
  <inkml:trace contextRef="#ctx0" brushRef="#br5" timeOffset="-162077.02">28971 11706 25791 0,'0'0'2304'0,"-3"-4"-1856"16,1 2-448-16,2 2 0 0,0 0 304 0,0 0-48 16,0 0 0-16,0 0 0 0,0 0 624 0,0 0 112 15,0 0 32-15,0 0 0 0,12 3-192 0,1 8-16 16,-1 0-16-16,4 6 0 0,0 3-48 0,4 4-16 16,2 3 0-16,6 4 0 0,2 5 80 0,3 3 16 15,1 1 0-15,4 3 0 0,1-1-192 0,3 1-16 0,-1-2-16 0,-2 0 0 16,-3-2-272-16,-1 2-48 0,-5-4-16 0,-3-2 0 15,0-6-272-15,-3-1 160 0,-5-2-160 0,-1-1 128 16,-4-4-128-16,-2-5 0 0,-3-2 0 16,-3-3 0-1,-2 2-1040-15,-2-5-240 0,-2-8-64 0,0 0 0 16,0 0-1088-16,-5-7-208 0,0-3-48 0</inkml:trace>
  <inkml:trace contextRef="#ctx0" brushRef="#br5" timeOffset="-161847.86">29893 11724 37023 0,'5'-16'816'0,"-5"16"160"0,0 0 48 0,0 0 16 0,0 0-832 0,0 0-208 0,0 0 0 0,-2 11 0 16,-6 5 1296-16,-6 2 224 0,-6 5 32 0,-7 7 16 0,-2 5-480 0,-7 3-112 16,-3 5-16-16,-3 3 0 0,-1 5-320 0,-3 1-64 15,-1 1 0-15,-3 3-16 0,-1-1-224 0,0-2-32 16,2-3-16-16,2-3 0 0,2-3-288 15,2-6 128-15,2 0-128 0,2-2 0 0,4 0 0 0,3-3 0 16,1-7 0-16,5 1 0 16,0-4-768-16,6 0-224 0,1 0-32 0,6-4-16 15,4-4-2496-15,4-5-496 0</inkml:trace>
  <inkml:trace contextRef="#ctx0" brushRef="#br5" timeOffset="-160605.31">20905 2845 3679 0,'-6'-11'320'0,"-1"-1"-320"16,2 2 0-16,0-1 0 0,1 3 4832 0,-1 1 896 15,5 7 176-15,-5-7 48 0,-3 3-4096 0,8 4-832 16,-8-2-144-16,-1 3-48 0,0 3-64 0,-3 1 0 15,1 4-16-15,-2 4 0 0,-3 4-176 0,2 9-48 16,-3 2 0-16,1 7 0 0,0 6-16 0,2 0 0 16,2 2 0-16,4-1 0 0,3-5-128 0,4-2-16 15,4-2-16-15,5-5 0 0,4-1 64 0,2-5 16 16,3-5 0-16,5-1 0 0,3-5 112 0,3-1 32 16,4-2 0-16,5-5 0 0,1-3-64 0,3-4-16 15,2-4 0-15,-4-5 0 0,0-3-208 0,-10 3-32 0,-1-2-16 0,1-3 0 16,-1-4-48-16,-1 2-16 0,-2-1 0 0,-3 0 0 15,-1-2 80-15,-3-2 32 0,-1 1 0 0,-5-2 0 16,0 3-80-16,-3 2-16 0,-3 2 0 0,-1 4 0 16,-1 3-32-16,-2 4-16 0,-2 8 0 0,0 0 0 15,-5 6-144-15,-2 5 0 0,-2 7 0 0,-3 7 128 16,-2 6-128-16,-2 8 0 0,-3 8 0 0,-12 26-176 16,-2 0 176-16,0 6 0 0,0 4 0 0,-1 2-128 15,-1-6 128-15,2-6 0 0,2-5 0 0,0-6 0 0,2-7 0 0,0-7 0 16,-2-2 0-16,1-7 0 0,-1-2 256 0,1-5 48 15,-1-3 0-15,2-6 0 0,1-5-16 0,1-2 0 16,2-6 0-16,3-3 0 0,2-7-32 0,2-3-16 16,2-3 0-16,2-6 0 0,1-5 0 0,1-8 0 15,4-2 0-15,0-5 0 0,5-4-240 0,5 1 128 16,3-1-128-16,6-2 0 0,6 0 0 0,8 1 0 16,11-3 0-16,4 9 0 0,4 0 0 0,5 8 0 15,7 5-160-15,0 6 160 0,3 3 0 0,-1 5-160 16,-1 4 160-16,-15 4 0 0,5 5 0 0,3 2-128 15,-1 2 128-15,2 3 0 0,-1 4-320 0,-2 0-16 16,0 4 0-16,-3-2 0 16,-5 0-1984-16,-5 4-400 0,-6-3-80 0,-6 0-15296 0</inkml:trace>
  <inkml:trace contextRef="#ctx0" brushRef="#br2" timeOffset="-155089.42">1722 5424 13823 0,'0'0'1216'0,"0"0"-960"0,0 0-256 0,0 0 0 15,7-9 1488-15,0 3 256 0,4 2 48 0,0 0 16 16,2-2-848-16,1 2-160 0,1 2-32 0,3-1-16 16,2 1-384-16,2-2-80 0,-1 1-16 0,3 2 0 15,1 1-400-15,-4 1-96 0,-2 2-16 0</inkml:trace>
  <inkml:trace contextRef="#ctx0" brushRef="#br2" timeOffset="-154938.34">1766 5657 18431 0,'0'0'1632'0,"8"-3"-1312"16,4-3-320-16,-1 2 0 0,0-1 1664 0,4 0 256 15,3-3 48-15,1 2 16 0,1-3-1328 0,3 2-256 16,2-5-48-16,1 3-16 16,-1-5-1136-16,-1 4-224 0</inkml:trace>
  <inkml:trace contextRef="#ctx0" brushRef="#br2" timeOffset="-154181.24">1176 4974 11679 0,'0'0'512'0,"0"0"128"0,0 0-512 0,-7-5-128 15,1 1 0-15,-2 1 0 0,1-1 896 0,-2 0 176 16,-1-1 16-16,0 2 16 0,-1 1-416 0,-1 2-96 16,-5 0-16-16,-1 2 0 0,-2 2-192 0,0 4-64 15,-1-3 0-15,1 5 0 0,-3-2 176 0,3 4 16 16,1-1 16-16,2 1 0 0,2 4 64 0,2 0 16 16,2 2 0-16,3-2 0 0,4 0-288 0,1-2-48 0,3 1-16 0,3-2 0 15,4-1 96-15,4-4 16 0,-2 0 0 0,6-3 0 16,7-4 272-16,1-1 48 15,0 0 16-15,1-1 0 0,0-4-224 0,0-4-32 0,0 1-16 0,-1-5 0 16,-1-4-240-16,-2-1-32 0,-2-1-16 16,0-7 0-16,-2 2-144 0,-2 2 192 0,-1-3-192 0,-2 1 192 15,0 1-192-15,-3-2 0 0,-1 0 0 0,-1 3 128 16,-3-4-128-16,-1 1 0 0,-3-4 0 0,0 3 128 16,-2-6-128-16,-2 9 0 0,0 2 144 0,-1 4-144 15,-1 3 0-15,2 3 0 0,0 5 0 0,5 6 0 16,0 0-144-16,-8 6 144 0,0 5-160 0,0 5 160 0,0 3-192 15,2 4 48-15,-3 7 16 0,4 2 0 0,1-2 128 16,2 5 0-16,-2 1-144 0,1 3 144 0,1 0 0 16,0-1 0-16,2-2 0 0,2-3 0 0,0-4 0 0,2-1 0 15,1-6 0-15,-1-2 0 0,0-4 0 0,2 0 0 16,3-4 144-16,-3-5-144 16,1-1-256-16,2 0-128 15,1-4-32-15,4-4-12400 0</inkml:trace>
  <inkml:trace contextRef="#ctx0" brushRef="#br2" timeOffset="-153932.2">1476 4824 15663 0,'0'0'1392'0,"0"0"-1120"16,10 8-272-16,1-3 0 0,0 0 2096 0,-3 5 352 15,-1 2 80-15,0-1 16 0,4 2-1072 0,-1 2-224 0,-1 2-32 0,1 0-16 16,0 0-736-16,-1 1-144 16,0-3-16-16,-2 0-16 0,0 1-288 0,-2 0 128 0,1 2-128 0,-2-2 0 15,-1 0 0-15,-1-6-144 0,1 3-16 0,-3-2 0 32,0-11-480-32,0 0-112 0,0 0-16 0,0 0 0 15,0 0-528-15,0 0-112 0,0 0-32 0</inkml:trace>
  <inkml:trace contextRef="#ctx0" brushRef="#br2" timeOffset="-153753.25">1649 4803 17503 0,'0'0'768'0,"0"0"176"0,0 0-752 0,-11 7-192 16,3 0 0-16,-1 4 0 0,-1-1 736 0,-2 4 112 16,2 3 32-16,-2 1 0 0,-2 1-192 0,4 1-48 15,-2 0 0-15,-1 1 0 0,3-1-400 0,-2 3-96 16,1-1-16-16,1-1 0 0,2-1 48 0,2 0 0 15,1-3 0-15,0-1 0 16,-1-1-960-16,3 0-192 0,-1-3-48 0</inkml:trace>
  <inkml:trace contextRef="#ctx0" brushRef="#br2" timeOffset="-153407.95">967 5503 12895 0,'0'0'576'0,"-9"1"112"0,9-1-560 0,-8 2-128 16,8-2 0-16,0 0 0 0,-9 0 2272 0,9 0 416 0,0 0 96 0,0 0 16 0,0 0-1264 0,0 0-240 16,16-3-48-16,-1 1-16 0,4-2-368 0,3 0-80 15,2-4-16-15,2 1 0 0,-1 0-256 0,6-3-64 16,-1 0-16-16,6 0 0 0,1-4-112 0,1 2 0 16,2 2-16-16,2-1 0 0,0 6-304 0,-1 0 0 15,-7 1 0-15,-3 1 0 16,-3-1-960-16,-4 2-288 0,-5 1-64 0</inkml:trace>
  <inkml:trace contextRef="#ctx0" brushRef="#br2" timeOffset="-152462.7">1236 5912 5519 0,'0'0'496'0,"0"0"-496"0,0 0 0 0,0 0 0 15,0 0 3568-15,0 0 608 0,-7-6 128 0,7 6 32 16,0 0-2256-16,-6-8-448 0,-3 3-96 0,9 5 0 15,-9-3-560-15,9 3-96 0,-10 0-32 0,0 1 0 16,0 3-272-16,-1 2-64 0,1 0-16 0,1 1 0 0,0 2-176 16,-1-1-16-16,3 4-16 0,-4 1 0 0,1-3-128 0,3 3-32 15,-1-1 0-15,-1 0 0 0,-2-1 0 0,4 3-128 16,1-1 192-16,1 1-64 0,2 1-128 16,3-1 0-16,2-4 0 0,-1 0 128 0,-1-10 16 0,7 13 0 15,0-4 0-15,0 0 0 0,4-4 288 0,-1 0 48 16,-1-1 16-16,1 0 0 0,0-2-224 0,1-2-32 15,1-2-16-15,1-3 0 0,-1-1 80 0,1 3 16 16,1-5 0-16,-1 0 0 0,-3-2-128 0,1 1 0 16,0-2-16-16,-1-1 0 0,0-3-176 0,0-1 160 15,-2-1-160-15,1 2 160 0,-1-2-32 0,0 1-128 16,-2-2 192-16,2 0-64 0,0-1-128 0,-1 0 0 16,-2-1 0-16,0 1 0 0,1-3 0 0,-3-1 0 15,-1 0 144-15,1 3-144 0,-3 0 0 0,0 2 128 16,0 0-128-16,-3 3 0 0,3 2 0 0,-2 3 0 15,0-3 0-15,1 2 128 0,-2 2-128 0,3 9 0 16,0 0 0-16,0 0 0 0,-4-5 0 0,4 5 128 16,0 0-128-16,0 0 0 0,0 0 0 0,0 0 0 0,0 0 0 0,-4 7 0 15,2 6 0-15,1 1-128 16,-2-1 128-16,2 2 0 0,0 4 0 0,-1 2 0 0,1-1 0 0,0 3-128 16,-1-3 128-16,2-1 0 0,0 0 0 0,0 0 0 15,0-1 0-15,3-3 0 0,1 3 128 16,0-5-128-16,-3-3 0 0,4 1 144 0,-5-11-144 0,8 11 0 15,-3-2 192-15,-5-9-64 0,10 6 0 0,-10-6-128 16,10 6 304-16,-10-6-48 0,10 3-16 0,-10-3 0 16,12-3-16-16,-2-1 0 0,-1-1 0 0,1 0 0 0,0-6-32 0,0 2-16 15,2-4 0-15,-2 0 0 0,0 2-48 16,0-3-128-16,2-1 192 0,-4 1-64 0,3 2-128 16,-1-3 0-16,-3-3 0 0,2 1 0 0,2-1 0 15,-1-1 0-15,-1-2 128 0,1 0-128 0,0-2 0 0,-1 0 0 16,-2-4 0-16,0 1 0 0,-2-5 0 0,2 6 0 15,0-2 128-15,-3 4-128 0,1 3 0 0,-1 1 0 16,-1 2 0-16,0 2 0 0,-1 2 0 0,-2 3 0 16,0-1 0-16,0 11 0 0,0-5 0 0,0 5 0 15,0 0 0-15,0 0 0 0,0 0 0 0,0 0 0 16,-2 7 0-16,-2 7 0 0,-1 3 0 0,-1 3 0 16,-2 5 0-16,0 5 0 0,0 3 0 0,-1 2 0 15,-3 2 0-15,2 0 0 0,0 4 144 0,-2 2-144 16,0-4 160-16,3 2-160 0,-1 3 0 0,1-4 128 15,2-3-128-15,1-4 0 0,1-7 0 0,1 2 0 0,2-3 0 0,2-3 0 16,0 0 0-16,1-4 0 16,3-4-176-16,-2-3 176 15,-2-11-1280-15,0 0-144 0,0 0-32 0,0 0 0 16,0 0-1648-16,0 0-336 0</inkml:trace>
  <inkml:trace contextRef="#ctx0" brushRef="#br2" timeOffset="-152312.2">1459 5959 14735 0,'0'0'1312'0,"17"0"-1056"0,1-1-256 0,-1-1 0 16,2-3 2688-16,3-1 464 0,2-1 112 0,-1-2 0 15,1 3-2112-15,0-3-448 0,2 2-64 0,-8 2-13056 16</inkml:trace>
  <inkml:trace contextRef="#ctx0" brushRef="#br2" timeOffset="-151479.8">1633 7213 20671 0,'0'0'912'16,"0"0"192"-16,0 0-880 0,0 0-224 0,0 0 0 0,0 0 0 0,0 0 1280 0,0 0 192 15,0 0 64-15,0 0 0 0,0 0-512 0,13-2-80 16,1-3-32-16,0-2 0 0,-1 2-528 0,3 0-96 15,5-2-32-15,-1 2 0 0,-2-1-256 0,0-1 0 16,-3 5 0-16,-1-1 0 16,-1 2-1856-16,-3 1-368 0,-10 0-80 0,0 0 0 0</inkml:trace>
  <inkml:trace contextRef="#ctx0" brushRef="#br2" timeOffset="-151351.12">1680 7505 12895 0,'0'0'576'0,"12"-4"112"0,-1-2-560 0,3-4-128 15,5 5 0-15,0-6 0 0,-1 1 3104 0,1-4 592 0,2-1 112 0,2 1 32 16,1 3-2672-16,0-5-528 16,-1 0-96-16,0-1-8768 15,-1 3-1760-15</inkml:trace>
  <inkml:trace contextRef="#ctx0" brushRef="#br2" timeOffset="-150656.85">1098 7299 13823 0,'0'0'608'0,"-7"4"128"0,-7-2-592 0,-2 4-144 0,0 1 0 0,-2-2 0 15,-2 3 1024-15,-1-2 192 16,-1 1 16-16,0 3 16 0,2-1-304 0,2 2-64 16,0 1-16-16,1-4 0 0,3 1-240 0,3-1-48 15,2 1-16-15,2-1 0 0,0-1-112 0,2 2-32 0,1 0 0 0,2 1 0 16,2-10-96-16,0 6 0 16,0-6-16-16,0 0 0 0,0 0-112 0,10 3 0 15,0-4-16-15,1-3 0 0,1-1-32 0,-3 0 0 0,0-3 0 0,7-2 0 16,1-3-16-16,-2 2-128 0,2-1 192 0,-2-3-64 15,-2-5 48-15,-1-3 0 0,0-1 0 0,0 2 0 16,1 2 96-16,0-6 32 0,0 1 0 0,-1-3 0 16,0 3-128-16,2-6-32 0,-3 1 0 0,-1 0 0 15,-2-1-16-15,0-1-128 0,-3-1 192 0,-2 2-64 16,0-1-128-16,-1 1 0 0,-2 0 0 0,2 7 128 16,0 5-128-16,0 5 0 0,-2 4 0 0,0 1 0 0,0 9 0 0,0 0 0 15,0 0-192-15,-3 11 192 0,-1 5-176 16,0 3 176-16,2 2-128 0,-2 7 128 0,-1 7 0 15,1 1-128-15,2 4 128 0,-2 0 0 0,-3 4 0 0,4 0 0 16,0-2 0-16,2 4 0 0,0-3 128 0,-1 0-128 16,4-3 160-16,-2-6-160 0,1-1 144 0,0-6-144 15,0-2 128-15,3-1-128 0,1-3 0 0,2-5 128 16,-2-3-128-16,1-4 0 16,-6-9-1008-16,8 9-272 0,-8-9-64 0</inkml:trace>
  <inkml:trace contextRef="#ctx0" brushRef="#br2" timeOffset="-150271.68">1266 7126 22111 0,'0'0'1968'0,"0"0"-1584"0,0 0-384 0,0 0 0 15,0 0 576-15,-1 9 48 0,1-1 0 0,0 7 0 16,0 0 64-16,1-2 16 0,0 1 0 0,2-1 0 16,1-2-304-16,-1-3-48 0,5-1-16 0,-8-7 0 15,10 5-32-15,0-3-16 0,1-4 0 0,-1 0 0 16,0-2 160-16,1-2 16 0,1-4 16 0,-1-1 0 16,-1-5 0-16,1 2 0 0,-1 0 0 0,-1-4 0 15,-2-2-128-15,2-1-32 0,-1 4 0 0,-2-1 0 16,-2 1-112-16,-3 2-16 0,1 2-16 0,-1 2 0 0,-1 11-176 15,0-8 128-15,0 8-128 0,0 0 128 0,0 0-128 0,0 0 0 16,0 0 144-16,-3 18-144 0,1 4 208 0,-1 2-16 16,-3 5-16-16,3-7 0 0,1 7 16 0,-2 15 16 15,1 2 0-15,-3-3 0 0,1 4-32 0,-1-1-16 16,-6 1 0-16,2-1 0 0,-1-2 160 0,-1 0 48 16,-1-4 0-16,1-4 0 0,-1-7-192 0,4-10-48 15,1-1 0-15,-4 9 0 0,0-8-128 0,2-4-144 16,1-6 144-16</inkml:trace>
  <inkml:trace contextRef="#ctx0" brushRef="#br2" timeOffset="-149975.33">751 7909 11055 0,'0'0'480'0,"0"0"112"15,-5-10-464-15,3 2-128 0,2-2 0 0,2 3 0 0,3-6 4432 0,2 7 880 0,3-5 160 0,10-1 32 16,4-1-3440-16,7-1-688 0,6 1-144 0,2 2-16 16,3-3-512-16,4 1-112 0,3 2-16 0,1-2 0 15,1-1-176-15,0 3-32 0,-3 0-16 0,0 3 0 0,-1-1-352 0,-4 5 0 16,-3 1 0-16,-6-1 0 15,-5 2-432-15,-3 1-96 16,-6 2-32-16,-3 1-10512 0,-5 4-2112 0</inkml:trace>
  <inkml:trace contextRef="#ctx0" brushRef="#br2" timeOffset="-149300.45">1243 8316 10127 0,'0'0'896'0,"0"0"-704"0,0 0-192 0,0 0 0 15,0 0 2160-15,0 0 400 0,0 0 64 0,0 0 32 16,-6-9-1024-16,-2 4-208 0,-2 0-32 0,0 0-16 16,2 1-368-16,-2 0-80 0,-3 3-16 0,1-2 0 15,0 3-224-15,-2 0-48 0,1 0-16 0,0 2 0 16,-4 1-224-16,6 4-32 0,-2 3-16 0,-6 3 0 16,0-1-160-16,2 5-16 0,1 2-16 0,5-4 0 15,1 2-160-15,-1 2 192 0,-2 2-192 0,3 4 192 0,2-4-192 16,3 0 0-16,3-2 0 0,3-2 0 0,3 0 0 0,2-1 208 15,2-2-48-15,2-5-16 0,1-1 224 16,3-4 32-16,2-3 16 0,1-2 0 16,3-3 0-16,0-5 0 0,-2 0 0 0,1-6 0 0,0-5 48 0,0-5 16 15,-3 1 0-15,9-11 0 0,-4 4-80 0,-2 2-16 16,-2-2 0-16,-2 1 0 0,-2 2-112 0,1-4-16 16,-4-1-16-16,0 0 0 0,-2-2-240 0,-2-4 144 15,-2 0-144-15,-3-4 128 0,3-2-128 0,-2 5 160 16,1-2-160-16,0 6 160 0,0 7-160 0,0 11 0 15,-3 0 0-15,2-6 0 0,1 6 0 0,-1 8 0 16,0 0 0-16,-2 10 0 0,0 0 0 0,0 0 0 16,0 0 0-16,0 0 0 0,0 0 0 0,-3 15 0 15,1 4 0-15,-2 3 0 0,1 5 0 0,-2 1 0 16,0 3 0-16,0 5 0 0,1 3 0 0,0 6 0 16,-1-1 0-16,0 1 192 0,3-6-32 0,0 2 0 0,1 0 0 0,1-2 0 15,3-1-32-15,-1-14 0 16,1 3 0-16,1-2 0 0,2 3-128 0,-1-2 192 15,4 2-192-15,0-4 192 0,5 3-64 0,-1-5 0 0,1-3 0 0,-2-1 0 16,4-2-128-16,-3-6 0 0,3-3 0 16,-4-4 0-16,1-4 0 0,0-2 0 0,0-6 0 0,1 2 0 15,-4-5-272-15,1 2-96 0,1-3-16 0,3-7 0 16,-1 1-1248 0,0 0-256-16,-3 0-48 0,2 1-16 0,-5 1-1024 15,-1 2-208-15,1-7-32 0,1 5-16 0</inkml:trace>
  <inkml:trace contextRef="#ctx0" brushRef="#br2" timeOffset="-148935.54">1816 7727 25791 0,'0'0'1152'0,"0"0"224"0,0 0-1104 0,-8 3-272 16,-1 0 0-16,1 2 0 0,0 4 1280 0,1 1 192 15,-2 4 32-15,-1 6 16 0,-3 7-208 0,0 2-32 16,2 7-16-16,-1 4 0 0,2 3-368 0,0 6-80 15,-3 2-16-15,3 1 0 0,1-1-160 0,3-1-16 16,0 0-16-16,3 0 0 0,2-3-288 0,1-2-64 0,1-3-16 16,2-11 0-16,2 2-240 0,-2 0 0 0,5-3 128 0,-2-3-128 15,2-2 0-15,2 0 0 0,-1-5-192 0,1-5 192 16,-1-3-1232 0,1-3-144-16,3-6-32 0,0 0-10048 0,-3-6-2000 0</inkml:trace>
  <inkml:trace contextRef="#ctx0" brushRef="#br2" timeOffset="-148766.05">1538 8449 35007 0,'12'-1'3120'0,"1"2"-2496"16,3 2-496-16,2 0-128 0,-2 0 288 0,4 0 32 16,6-1 16-16,2-2 0 0,2 0 368 0,5 0 80 15,1-8 16-15,-8 4 0 0,5 0-448 0,6 0-96 16,0-4 0-16,14-4-16 15,-8-5-880-15,-10 2-160 0,-8 0-32 0</inkml:trace>
  <inkml:trace contextRef="#ctx0" brushRef="#br2" timeOffset="-146082.83">24821 8246 31327 0,'0'0'2784'0,"0"0"-2224"0,3-10-560 0,-3 10 0 31,0 0-704-31,0 0-240 0,0-182-48 0,0 364-16 0,1-188 736 0,-1 6 144 0,0 0 128 0,0 0-192 16,0 0 512-16,0 0 80 0,0 0 32 0,0 0 0 15,0 0-112-15,0 0 0 0,0 0-16 0,0 0 0 16,0 0 128-16,0 0 16 0,0 0 16 0,0 0 0 16,0 0-112-16,0 0-32 0,0 0 0 0,0 0 0 15,0 0-160-15,0 0-32 0,0 0-128 0,0 0 192 16,0 0-32-16,0 0-16 0,0 0 0 0,0 0 0 15,0 0 64-15,0 0 16 0,0 0 0 0,0 0 0 0,6-8-16 0,-6 8 0 16,0 0 0-16,0 0 0 0,0 0-80 0,0 0 0 16,0 0-128-16,0 0 192 15,0 0-192-15,0 0 128 0,0 0-128 0,0 0 0 0,0 0 0 16,0 0 0-16,0 0 0 0,0 0-160 0,0 0 160 0,0 0 0 16,0 0 0-16,0 0 0 0,0 0 0 0,0 0 0 15,0 0 0-15,0 0 0 0,0 0 0 0,0 0 0 16,0 0 0-16,0 0 0 0,0 0 0 0,0 0 0 15,0 0-144-15,0 0 144 0,0 0-208 0,0 0 16 16,0 0 16-16,0 0 0 16,0 0-192-16,0 0-32 0,0 0-16 0,0 0 0 15,0 0-352-15,0 0-80 0,0 0-16 0,0 0 0 16,0 0-1248-16,9 8-256 0,-9-8-64 0</inkml:trace>
  <inkml:trace contextRef="#ctx0" brushRef="#br0" timeOffset="104643.04">20820 12186 11055 0,'0'0'976'0,"0"0"-784"0,0 0-192 0,0 0 0 16,0-5 1344-16,0 5 240 0,0 0 32 0,0 0 16 16,0 0-736-16,0 0-128 0,-3-3-48 0,-1-3 0 15,4 6 48-15,-5-5 0 0,0 2 0 0,0-3 0 16,0 0 448-16,0 2 80 0,-3 2 32 0,2-2 0 16,-2-4-48-16,2 2 0 0,0 0 0 0,1-3 0 0,-1 1-176 0,3-3-32 15,0-1-16-15,2 3 0 0,1-1-160 0,2 0-48 16,2-4 0-16,0-3 0 0,2 6-240 0,2 0-48 15,0-2-16-15,1 1 0 0,2 2-176 16,3-1-48-16,1 2 0 0,2-1 0 0,1 2-176 0,1-1-144 16,1 4 192-16,5 0-192 0,0 0 144 0,-3 4-144 15,0-1 0-15,-3 6 144 0,-1 4-144 0,-3-1 0 16,-2 6 0-16,-3 2 128 0,-2 1-128 0,-5 1 0 16,-3 3 0-16,-3 1 0 0,-6 0 144 0,-4 1-144 15,-4 1 160-15,-3 0-160 0,-1-3 272 0,-6 2-32 16,1-2-16-16,0-2 0 0,-6-3 320 0,1-2 64 15,1-1 16-15,2-5 0 0,1 0 32 0,3-2 16 16,3-4 0-16,0-2 0 0,3-4-96 0,4-2-32 16,3-3 0-16,3-1 0 0,5-5-32 0,3-1-16 15,2-2 0-15,6-2 0 0,2 1-240 0,3-3-32 16,3 0-16-16,3 3 0 0,-2 1-208 0,3 0 0 16,5-2 128-16,2 0-128 0,1 2 0 0,1 2 0 15,-2 3 0-15,1 0 0 0,8 1 0 0,-3 6 0 0,-3 0 0 0,-3 7 0 16,-6 6-144-16,-1 1 144 0,-5 7 0 0,-4 3-144 15,-3 2 144-15,-6 4 0 0,-4 2 0 0,-6 0 0 16,-5 3 0-16,-3-2-128 0,-4 2 128 0,-3-4 0 16,-3 0 0-16,-2-2 0 0,-1-1 0 0,-1-3 0 15,4-8 0-15,0 2 0 0,-1-5 0 0,1 1 128 16,4-4-128-16,-1-2 144 0,1-2-144 0,3-2 160 0,-4-3-32 16,5-7 0-16,6 0 0 0,3-4 0 15,5 1 32-15,4-7 0 0,4-2 0 0,5 1 0 0,3-3-32 16,4 0-128-16,1-2 192 0,6 2-64 0,5-4-128 0,1 6 0 15,2 0 0-15,2 4 0 0,0 2 0 0,0 3 0 16,-1 5 0-16,1 2 0 0,-1 4 0 0,-2 3 0 16,-1 6-128-16,-3 4 128 0,-5 5 0 0,-1 2 0 15,-4 3-144-15,-5 3 144 0,-4 0 0 0,-5 7 0 16,-3-2 0-16,-5 2 0 0,-6 1 0 0,-3-2 0 16,-4 1 0-16,-3-4 0 0,-3 0 0 0,-2-3 0 15,1-5 0-15,-4-3 0 0,1-2 0 0,-1-2 128 16,-2-5-128-16,1 0 144 0,1-1 0 0,2-7 0 15,2-3 0-15,5 0 0 0,0-6-16 0,5 0 0 16,3-1 0-16,4-5 0 0,4-5 16 0,5-1 0 16,5-1 0-16,4-5 0 0,1 1-144 0,7 0 160 15,3-4-160-15,4 0 160 0,6 4-160 0,1 3 0 16,4 0 0-16,0 4 0 0,1 3 0 0,0 4 0 16,-1 6 0-16,1 4 0 0,-2 2 0 0,-2 8 0 15,-2 0-144-15,-3 9 144 0,-5 3 0 0,-3 3-128 0,-5 2 128 16,-4 3 0-16,-6 3 0 0,-4 4-128 0,-4 1 128 15,-8 2 0-15,-5 0 0 0,-5-3 0 0,-3 1 0 0,-3-4 0 16,-3-5 0-16,1-2 0 0,-1-3 0 0,2-5 0 16,0-2 0-16,1 0 0 0,1-6 0 0,3-3 0 15,1-2 0-15,3-2 0 0,4-2 144 0,4-3-144 16,0-6 144-16,5 1-144 0,3-2 160 0,4-3-160 16,5-3 128-16,2-3-128 0,5-1 0 0,3 0 144 15,4-2-144-15,3 1 0 0,2 0 0 0,12-8 0 16,2 1 0-16,2 6 0 0,0 1 0 0,-3 8 0 0,-3 4 0 0,-1 4 0 15,-9 8 0-15,-1 5 0 0,-1 2 0 0,-1 5 0 16,-3 2 0-16,-4 1 0 0,-3 7-144 0,-4 0 144 16,-7-1 0-16,-4 12 0 0,-6-1 0 0,-5-3-128 15,-3 1 128-15,-4-4 0 0,-3 0 0 0,-4-7 0 16,-2 1 0-16,-2-3 0 0,-1-2 0 0,2-6 0 16,-1 0 0-16,4-7 0 0,-2-2 0 0,4-2 128 15,3-6-128-15,4-1 0 0,3-2 128 0,6-2-128 16,3-1 0-16,4-4 144 0,3-2-144 0,4-4 128 15,3 0-128-15,4-1 128 0,4-1-128 0,3 2 0 16,2-2 0-16,9-2 128 0,1 2-128 0,2 3 0 16,-2 4 0-16,0 5 0 0,-1 7 0 0,-1 5 0 15,-3 4 0-15,-4 5 0 0,-3 5 0 0,-3 2-144 16,-3 3 144-16,-3 1 0 0,-4 1 0 0,-4 1 0 16,-4 0 0-16,-3 2 0 0,-4 1 0 0,-3 0 0 15,-4-4 0-15,-1-3 0 0,-1-3 0 0,-1 0 0 16,1-1 0-16,1-3 0 0,3 0 0 0,0-5 0 0,4-1 0 0,0-3 0 15,2-3 0-15,0 1 0 16,1-4 0-16,1-2 0 16,2 1-752-16,1-4-80 0,0 2-32 0,0-4 0 15,1-1-1440-15,0-1-272 0,1-3-64 0</inkml:trace>
  <inkml:trace contextRef="#ctx0" brushRef="#br0" timeOffset="106527.56">24976 8289 6447 0,'0'0'576'0,"0"0"-576"16,0 0 0-16,9 3 0 0,-9-3 1920 0,7 2 288 0,0-2 48 0,-7 0 16 16,8 0-784-16,-1 0-144 15,1 0-48-15,-8 0 0 0,8 0-320 0,-8 0-64 0,9 0-16 0,-9 0 0 16,6 0-128-16,2 0-48 0,-8 0 0 0,0 0 0 16,7 0-32-16,-7 0-16 0,0 0 0 0,8 0 0 15,-8 0 80-15,6-1 16 0,-6 1 0 0,0 0 0 16,8-4-80-16,-2 0-16 0,-6 4 0 0,5-2 0 15,-5 2-128-15,0 0-32 0,7-8 0 0,-2 3 0 0,-5 5 16 0,5-5 0 16,-5 5 0-16,1-9 0 0,0 2-256 0,-1 2-48 16,0-3-16-16,-1 3 0 0,0-4 176 0,-2 3 16 15,1-1 16-15,-1 0 0 0,-1 0-416 0,1 2 0 16,-3-2 0-16,1 1 0 0,-1 1 192 0,-2-1 96 16,-1 0 32-16,1 1 0 0,-3-3-320 0,1 3 0 15,-1-1 0-15,-1-1 0 0,1 2 240 0,-1 1-16 16,-1-1 0-16,0 1 0 0,0 1 288 0,0 0 48 15,-1-1 16-15,0 0 0 0,-1 3-576 0,-1 1-304 16,-2 0 48-16,-1 1 0 0,0 2 256 0,0-1 128 16,0 2-128-16,1-1 192 0,0 2-32 0,0 3-16 15,0-2 0-15,2 3 0 0,-1-2-144 0,1 4 160 16,-1-4-160-16,2 5 160 0,1-3-32 0,1 3 0 16,1 0 0-16,0-2 0 0,2 3 16 0,1-1 0 15,0-2 0-15,3 4 0 0,1 0-144 0,1 3 0 16,0-3 144-16,3 2-144 0,1 1 304 0,0-1-16 15,1-2 0-15,3 2 0 0,0 2-160 0,1-2-128 16,1-1 192-16,2 1-192 0,-1-1 192 0,1 0-64 0,5-1 0 0,0 1-128 16,1-3 208-16,-1-1-64 0,0 1-16 0,1-3 0 15,0 3 112-15,1-3 16 0,1 0 0 0,0-3 0 16,1 2-128-16,1-3 0 0,-1-1-128 0,2 0 192 16,0 0-192-16,2-2 0 0,-5-1 0 0,2-1 0 15,0-1 0-15,2 0 0 0,-1 0 0 0,2-3 0 16,-1 2 0-16,0-1 0 0,-1 0 0 0,0-2 0 0,1-3 0 0,-1 2 128 15,-2-2-128-15,0 3 0 0,-1 0 0 16,-2 1 128-16,-1-2-128 0,-1 1 0 0,-2-5 0 0,-1 2 0 16,-2 2 128-16,0-3-128 0,-2 3 0 0,-1-5 0 15,-1 1 0-15,0-1 0 0,-2 2 0 0,-1-3 128 16,-1 0-128-16,-2 2 0 0,1-2 0 0,-3 1 0 16,1-1 0-16,-2-2 0 0,-2-4 0 0,-2 3 0 15,-2 1 0-15,1 2 0 0,-1-4 0 0,0 1 0 16,-4-2 0-16,1 4 0 0,-1-1 0 0,-1 2 0 15,1-1 0-15,-1 2 0 0,-1 0 0 0,2-1 0 16,-2 3 0-16,1-1 0 0,5 5 0 0,-3-1 0 16,-3 0 0-16,0 3 0 0,0 1 0 0,-1 0 0 15,-1 1 0-15,-1 1 0 0,-4 0 0 0,2 1 0 16,3 1 0-16,2 1 0 0,1 2 0 0,1 4 0 16,2-3 0-16,0 4 0 0,0 1 0 0,1 1 0 15,2 2 0-15,1 2 0 0,1-5 0 0,2 3 0 16,1 1 0-16,1 3 0 0,1 0 0 0,0 0 0 15,2-2 0-15,0 1 0 0,4-1 0 0,-1 1 0 16,0-2 0-16,2 1 0 0,1 0 0 0,1-1 0 16,1 0 0-16,2 2 0 0,1-3 0 0,1-2 0 15,0 2 0-15,0 0 0 0,0 0 0 0,2-5 0 0,-1 1 0 16,2-2 0-16,3 2 0 0,1-3 0 0,1 2 0 0,1-4 0 16,0-4 160-16,1 0-160 0,1-1 160 0,-1-1-160 15,-1 0 128-15,1-3-128 0,1-3 0 0,-1 2 144 16,0 2-144-16,1-4 0 0,-2 0 0 0,1 0 128 15,0-3-128-15,-1 1 0 0,1-2 0 0,-3 1 128 16,0-1-128-16,-2-1 0 0,-1-1 0 0,0 1 128 16,-3-3-128-16,0 1 0 0,-4-1 0 0,0 2 0 0,-4 2 0 15,0-6 0-15,-2 0 128 0,-1 0-128 0,-1 0 0 0,-2 2 0 16,0-4 0-16,-1 1 0 0,-1 2 0 0,-3-1 0 16,3 1 128-16,-3 1-128 0,1-2 0 0,-1 2 0 15,2 0 0-15,-4 2 0 0,-2 3 0 0,-1-2 0 16,3 5 0-16,-2-2 0 0,-2 4 0 0,-2 0 0 15,0-1 0-15,-1 3 0 0,1 0 0 0,-2 2 0 16,0 0 0-16,-6-1 0 0,0 2 0 0,1 2 0 16,1 0 0-16,2 2 0 0,-2 4 0 0,2-2 0 15,0 1 0-15,1 4 0 0,2 0-128 0,2 1 128 16,0 2 0-16,1 2 0 0,1-1 0 0,3 3 0 16,0 1 0-16,2 1 0 0,2 0 0 0,1-1 0 15,-1 1 0-15,6-1 0 0,0-2 0 0,6-2 0 16,-1-1 0-16,1-2 0 0,2 0 0 0,1 1 0 15,1-1 0-15,2-1 0 0,2 0 0 0,3-1 0 16,-1 2 0-16,2-1 0 16,0-3-880-16,0 2-96 0,0-4-32 0,-1 4-12880 15,-1-1-2560-15</inkml:trace>
  <inkml:trace contextRef="#ctx0" brushRef="#br0" timeOffset="123860.11">25384 9752 5519 0,'21'5'496'0,"4"3"-496"16,9-2 0-16,3-1 0 0,4 2 448 0,3-3-16 15,3-1 0-15,1-1 0 0,1-4 112 0,-1-1 32 16,-1-2 0-16,0-7 0 0,-1 1 48 0,0-2 16 15,-3-5 0-15,3-1 0 0,2-4-352 0,3 0-64 16,1-1-16-16,0-6 0 0,-2-3-208 0,2-2 0 16,1-2 128-16,1-2-128 0,-1-2 0 0,3-4 0 15,5 0 0-15,-1-3 0 0,0 1 192 0,-8 1-48 0,0-5-16 16,-5 3 0-16,-1 2 144 0,-4-2 32 0,-3 1 0 0,-1 2 0 16,-1 0-304-16,-3 3 0 0,-1-3 0 15,8-15 0 1,-8 6-688-16,-6 4-80 0,-4 6-32 0,-4-1 0 0,0 2-240 0,-4-5-48 15,-1-3-16-15,-6 18 0 0,-3 1 624 0,0-4 128 0,-1-2 32 0</inkml:trace>
  <inkml:trace contextRef="#ctx0" brushRef="#br0" timeOffset="124669.88">25177 9775 8287 0,'43'5'368'0,"-21"-2"80"0,5 1-448 0,2-3 0 0,1 1 0 0,2 1 0 16,3 0 432-16,0 3 0 0,1-4 0 0,3 2 0 15,1-1-208-15,1-1-32 0,3 1-16 0,0-3 0 16,-2-3 208-16,3 2 32 0,-3-1 16 0,0-2 0 16,-3 1-176-16,2-1-16 0,1-2-16 0,-1 1 0 0,3 2-224 15,0-4 0-15,2-1 128 0,1-2-3936 16,-1 0-784-16</inkml:trace>
  <inkml:trace contextRef="#ctx0" brushRef="#br0" timeOffset="125482.69">23709 6952 10815 0,'0'0'480'0,"0"0"96"16,0 0-448-16,8-2-128 0,-2-3 0 0,-6 5 0 0,0 0 304 0,8-2 32 16,-2 0 16-16,-6 2 0 0,6-3-224 0,-6 3-128 15,7-4 128-15,-7 4-128 16,7-1 0-16,-7 1 0 0,8 1 0 0,-8-1 0 0,8 0 0 0,-8 0 0 15</inkml:trace>
  <inkml:trace contextRef="#ctx0" brushRef="#br0" timeOffset="126443.09">23659 9965 2751 0,'0'0'256'0,"-6"-3"-256"0,-2-3 0 0,8 6 0 16,0 0 1024-16,-8-2 176 0,8 2 16 0,0 0 16 16,0 0-1008-16,0 0-224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13:13.9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6218 5639 7359 0,'0'0'320'0,"0"0"80"0,13-1-400 0,-3-2 0 16,-10 3 0-16,10-2 0 0,-10 2 2608 0,11-5 432 15,-11 5 96-15,7-5 0 0,-7 5-1456 0,0 0-288 16,9-4-64-16,-9 4-16 0,0 0-224 0,0 0-32 16,3-10-16-16,-3 10 0 0,0-11-80 0,-2 0 0 15,0 3-16-15,-1-1 0 0,-1 3-112 0,-1-1 0 16,5 7-16-16,-5-7 0 0,-4 1-96 0,0-1-16 16,1 4 0-16,-5-1 0 0,-5-3-192 0,0 4-32 15,-1 0-16-15,0 1 0 0,-1 0-80 0,-1 5-32 16,-3 1 0-16,0 3 0 0,-3 1 32 0,1 3 16 15,-1 1 0-15,0 3 0 0,-1 2-112 0,-1 2-32 0,0 2 0 0,0 5 0 16,-3-3-32-16,1 6-16 0,2 0 0 0,0 5 0 16,0 2-208-16,2 6 176 15,0 2-176-15,4 6 160 0,4 3-160 0,3 1 192 16,2-2-192-16,4-3 192 0,2-2-192 0,3 2 192 16,0-2-192-16,5-5 192 0,0-2-192 0,2 0 0 15,0 0 0-15,0-3 128 0,2-2-128 0,0-6 0 0,-2-1 0 0,2-5 0 16,-1-4-256-16,1-1-96 0,-2-3-16 0,1-1 0 31,-3-5-1488-31,0-9-320 0,2 9-48 0,-2-9-8832 0,0 0-1760 0</inkml:trace>
  <inkml:trace contextRef="#ctx0" brushRef="#br0" timeOffset="211.4">5180 6450 24879 0,'0'0'2208'0,"0"0"-1760"15,11-2-448-15,7-2 0 0,4-1 2000 0,2-3 320 16,3 3 64-16,4-1 16 0,5-2-768 0,3 2-160 16,5-6-16-16,5 3-16 0,4-1-368 0,5 1-80 15,1-4-16-15,-1-1 0 0,-6 2-544 0,-4 0-112 16,-5-2-32-16,-3 4 0 0,-5-1-288 0,-6-2-224 16,-2 2 32-16,-4 2-12512 15,-4-3-2512-15</inkml:trace>
  <inkml:trace contextRef="#ctx0" brushRef="#br0" timeOffset="689.36">7264 5206 25279 0,'0'0'1120'0,"4"-9"224"0,-1 1-1072 0,-3 8-272 16,4-11 0-16,-4 11 0 0,0 0 1648 0,0 0 272 15,0 0 48-15,0 0 16 0,0 0-448 0,0 0-64 16,-3 15-32-16,-3 3 0 0,-4 5-480 0,-2 5-80 15,1 0-32-15,-6 6 0 0,1 4-240 0,-1 1-48 16,-2 0-16-16,1 0 0 0,-1 2-208 0,1-3-32 16,2-5-16-16,-1-1 0 0,1-1-160 0,3-4-128 0,3 0 192 0,0-4-192 15,-2-3 0-15,3-2-176 0,4-3 0 0,4-1 0 32,1-14-2080-32,0 0-432 0,6 6-64 0,6-3-32 0</inkml:trace>
  <inkml:trace contextRef="#ctx0" brushRef="#br0" timeOffset="1212.89">8355 5339 20271 0,'0'-15'896'0,"1"9"192"0,2-1-880 0,-3-2-208 0,0 2 0 0,-4-1 0 15,0 3 1088-15,-2 4 192 16,-2-1 16-16,-2 5 16 0,-4 3-288 0,-2 6-64 0,-5 2-16 0,-2 4 0 15,-2 3-176-15,-2 10-16 0,1 3-16 0,-4 8 0 16,-1 7 80-16,-4 6 16 0,-2 4 0 0,1 7 0 16,-3 2-272-16,3 1-48 0,0 2-16 0,2-1 0 15,-1-1-192-15,6-2-48 0,5-6 0 0,6-5 0 16,5-5-80-16,6-2-32 0,3-3 0 0,7-5 0 16,3-4-144-16,5-3 0 0,7-6 0 0,14 8-176 15,3-8-1216 1,2-8-240-16,0-6-48 0</inkml:trace>
  <inkml:trace contextRef="#ctx0" brushRef="#br0" timeOffset="1508.08">8658 5825 27407 0,'0'0'1216'0,"0"0"256"0,0 0-1184 0,6 9-288 16,0-2 0-16,2 6 0 0,0 5 544 0,0 2 48 0,1 7 16 0,2-2 0 16,0 6 144-16,2-2 16 15,-1 4 16-15,6 1 0 0,0 2-336 0,0-1-64 16,3-1 0-16,0 1-16 0,0 1-160 0,1-2-16 15,-2-1-16-15,-1-4 0 0,-2 4-176 0,-2-2 0 0,-1-7-192 0,3 8 192 32,-5-7-2560-32,-1-4-400 0</inkml:trace>
  <inkml:trace contextRef="#ctx0" brushRef="#br0" timeOffset="1747.5">9208 5830 34095 0,'0'0'3024'0,"0"0"-2416"16,-8 5-480-16,0 1-128 0,-3 7 224 0,-3 3 32 15,-3 4 0-15,-4 5 0 0,-3 5 544 0,-3 4 112 16,-3 2 32-16,-2 4 0 0,0 3-240 0,-3-1-32 16,-3-1-16-16,1 2 0 0,-1-3-352 0,2 1-80 15,2 2-16-15,2-2 0 0,3-4-208 0,5-1 0 16,-1-2 0-16,-1 4-160 15,5-4-1440-15,9-10-304 0,4-5-48 0,5-3-14432 0</inkml:trace>
  <inkml:trace contextRef="#ctx0" brushRef="#br0" timeOffset="2183.41">9813 5161 5519 0,'-13'-5'496'0,"13"5"-496"15,-6-1 0-15,6 1 0 0,0 0 6336 0,0 0 1152 16,6 4 256-16,2 6 32 0,1 0-6224 0,2 7-1232 16,5 5-320-16,1 8 0 0,2 3 272 0,4 5 0 15,3 4 0-15,0 6 0 0,5 7-48 0,1 3-16 16,2 4 0-16,-2 1 0 0,-3 2 48 0,-4 3 16 15,-2 3 0-15,-6 1 0 0,-6-1 64 0,-4-1 16 16,-7-3 0-16,-4-5 0 0,-5-4-96 0,-2-4-32 16,-5-2 0-16,-3-1 0 0,-2-6-32 0,-5-1 0 15,-1-4 0-15,-13 9 0 16,0-11-1104-16,4-5-240 0,-3-10-32 0,5-6-14976 0</inkml:trace>
  <inkml:trace contextRef="#ctx0" brushRef="#br0" timeOffset="2498.19">11197 5891 31263 0,'0'0'1392'0,"0"0"272"0,0 0-1328 0,0 0-336 16,0 0 0-16,0 0 0 0,9 0 704 0,4 0 64 16,5 2 0-16,2-2 16 0,7-1 64 0,6 0 16 15,5 0 0-15,5-2 0 0,3-1-544 0,2-1-128 16,-1 0 0-16,-1 1-16 0,-4-2-384 0,-3 1-80 15,-3 1-16-15,-4 3 0 16,-6-2-2672-16,-4 1-544 0</inkml:trace>
  <inkml:trace contextRef="#ctx0" brushRef="#br0" timeOffset="2648.42">11112 6251 21183 0,'0'0'1888'0,"0"0"-1504"0,0 0-384 0,13 0 0 0,6-4 2688 0,5 1 448 15,4 1 112-15,5-3 16 0,5 1-2384 0,9 0-480 16,8-5-80-16,3 3-32 0,5-3 32 0,-2-3 16 16,-2-3 0-16,0 4 0 15,-1 0-2000-15,0-1-416 0</inkml:trace>
  <inkml:trace contextRef="#ctx0" brushRef="#br0" timeOffset="3218.03">13961 5488 30399 0,'-4'-8'2704'15,"-1"2"-2160"-15,0-2-544 0,0 4 0 0,0 1 0 0,-4-1-144 16,0-1-16-16,-3 2 0 0,-3 3 1280 0,-3 4 256 16,-3 4 48-16,-5 1 16 0,-5 3-1440 0,-5 5-144 15,-5 4-112-15,-5 7 0 0,-3 2 896 0,-4 10 176 0,-3 6 32 16,-2 6 16-16,2 5-352 0,2 8-80 0,-2 3-16 0,9 1 0 16,5 3-112-16,10-4-32 0,9 1 0 0,11-4 0 15,9-11-16-15,12-2 0 0,10-6 0 0,10-3 0 16,9-6 48-16,11-2 0 0,8-9 0 0,11-2 0 15,14-8 128-15,3-7 16 0,3-4 16 0,34-9 0 16,-12-9-16-16,-5-7 0 0,-5-6 0 0,-6-5 0 16,-13-5 336-16,-7-3 64 0,-9-8 16 0,-8-4 0 0,-7-5-16 0,-11-5 0 15,-8-9 0-15,-12-5 0 0,-12-6-336 0,-9 3-80 16,-11-2-16-16,-11 14 0 0,5 34-416 0,-7-1 0 16,-5 1 0-16,-8 2 0 15,-6 1-800-15,-7 4-32 0,-8 4-16 0,-4 7 0 16,-60-8-1440-16,21 15-272 0,14 5-64 0</inkml:trace>
  <inkml:trace contextRef="#ctx0" brushRef="#br0" timeOffset="4148.51">17450 5963 29487 0,'-15'-21'2624'0,"5"4"-2112"16,-2-1-512-16,-1 2 0 0,-2 1 304 0,1 4-48 0,-1 0-16 0,-3 6 0 16,-2 1-240-16,-3 7 144 0,-3 0-144 0,-1 5 128 15,-5 3-128-15,0 7 128 16,-1 5-128-16,0 6 128 0,0 3-128 0,1 4 0 0,0 2 144 0,3 1-144 15,2-1 144-15,4-1-144 0,6-4 192 0,5-2-192 16,5-7 240-16,4 0-64 0,3-2-16 0,5-8 0 16,7-4 144-16,3-4 16 0,3 1 16 0,5-7 0 15,2-5 112-15,3-2 32 0,2 0 0 0,1-5 0 16,-1-4 80-16,1-1 16 0,-3-1 0 0,-3 0 0 0,-2-1-320 0,-5 0-64 16,-5-4-16-16,-6-3 0 15,-2 2-32-15,-2-3 0 0,-3 3 0 0,-1 2 0 0,-3 2-144 0,1 2 192 16,0 1-192-16,0 4 192 0,0 1-192 0,3 12 0 15,0-6 0-15,0 6 0 0,0 0 0 0,12-7 0 16,-1 2-176-16,7 4 176 0,4 1-128 0,3 0 128 16,3-1-128-16,3-1 128 0,-1 1 0 0,2 1-128 15,1 1 128-15,0 3 0 0,-1 1 0 0,0 2 0 16,-2-1 0-16,-3 4 0 0,-3 0 0 0,-1 3 0 16,-4 1 0-16,-4 4 0 0,-3 0 0 0,-4 1 0 15,-1 2 0-15,-2 2 176 0,-1 3 112 0,-4-6 32 16,1 0 0-16,2 1 0 0,0-1-128 0,2 0-32 15,3-2 0-15,1 0 0 0,1 1-160 0,4-1 0 16,-1-4 0-16,3 1 0 16,3-2-1856-16,0-2-288 0,1-4-64 0,1-4-16 0</inkml:trace>
  <inkml:trace contextRef="#ctx0" brushRef="#br0" timeOffset="4465.28">20559 5173 24879 0,'3'-17'1088'16,"-3"17"256"-16,4-9-1088 0,-4 9-256 0,0 0 0 0,0 0 0 0,6 12 1472 0,-4 7 256 15,-3 9 32-15,-5 6 16 0,-4 8-1456 16,-6 8-320-16,-4 2 0 0,-3 5 0 0,-2 5 160 0,-3 5 32 16,-4 3 16-16,-2 3 0 0,-3 1 176 0,-1 7 48 15,-3 3 0-15,0 0 0 0,-1 0-240 0,3-8-32 16,2-2-16-16,2-8 0 0,0-4-144 0,6-12 0 16,4-11-160-16,3-7 160 15,4-4-672-15,5-9-32 0,5-5-16 0,8-14-8832 16,0 0-1776-16</inkml:trace>
  <inkml:trace contextRef="#ctx0" brushRef="#br0" timeOffset="4758.92">20075 5371 5519 0,'-12'-18'496'0,"9"5"-496"16,3 2 0-16,3-3 0 0,5 0 5824 0,3 3 1056 15,5 3 224-15,5-2 32 0,7 5-5728 0,7 2-1152 16,3 1-256-16,5 0 0 0,5 1 208 0,2 4 48 0,2 2 16 0,1 5 0 16,2 0 48-16,-2 7 0 0,0 0 0 0,-6 9 0 15,-4 3-16-15,-4 5 0 0,-3 7 0 0,-7 7 0 16,-6 6-304-16,-8 2 0 0,-7 1 128 0,-9 3-128 16,-8-1 176-16,-9 6-32 0,-6 1 0 0,-6 3 0 15,-4-3 64-15,-7-5 16 0,-3-4 0 0,-4-6 0 0,-7-1-16 16,-1-3 0-16,-2-11 0 0,-1-4 0 0,2-6-64 15,1-2-16-15,1 0 0 0,7-4 0 16,5-2-1744-16,3-5-368 0,4-6-64 16</inkml:trace>
  <inkml:trace contextRef="#ctx0" brushRef="#br0" timeOffset="5296.36">21349 6502 11967 0,'-6'9'1072'0,"-1"0"-864"16,2 4-208-16,-2 3 0 0,0 1 2464 0,0 1 448 15,0-2 96-15,0-2 0 0,1-1-1200 0,2-1-240 16,0-4-48-16,4-8-16 0,0 0-224 0,0 0-64 15,0 0 0-15,9-6 0 0,0-6 288 0,5-4 48 16,1-6 16-16,3-1 0 0,1-6-608 0,3-4-112 16,2 0-16-16,2-8-16 0,-1-2-288 0,4-9-48 0,3-3-16 0,1-7 0 15,0-4-96-15,1-3-32 0,2-2 0 0,0 0 0 16,-1 2-208-16,-2 8-128 0,-1 5 128 0,-2 8-128 16,-3 2 0-16,-3 12 0 0,-2 7 0 0,-3 7 0 15,-4 7 0-15,-1 12-192 0,-4 6 192 0,-1 9-192 16,-2 9-64-16,-4 6-32 0,-3 4 0 0,-2 5 0 0,-3 7 64 15,-3 4 16-15,-1 5 0 0,0 3 0 0,2 5-112 16,0-3-32-16,2-2 0 0,3-4 0 0,3-4 32 16,4-7 0-16,3-6 0 0,3-6 0 0,3-6 320 0,3-5 0 15,1-5 0-15,4-3 0 0,4-8 192 0,2-4 96 16,0-5 32-16,1-8 0 0,0-5 80 16,4-7 32-16,-1-2 0 0,0-7 0 0,-2-5 16 0,0-7 16 15,-1-8 0-15,0-6 0 0,4-2-16 0,-1-9 0 16,-2-3 0-16,0-2 0 0,-5 2-256 0,-2 6-64 15,-1 9-128-15,-5 10 192 0,-3 6-192 0,-1 8-160 16,-3 4 32-16,-2 5 0 16,-2 7-336-16,-2 4-64 0,-3 6-16 0,2 3 0 15,-3 7-2832-15,0 0-560 0,-3 7-112 0</inkml:trace>
  <inkml:trace contextRef="#ctx0" brushRef="#br0" timeOffset="5845.44">23270 6716 28559 0,'-8'7'2544'0,"-1"0"-2032"15,1-1-512-15,2 5 0 0,-2-4 592 0,3 4 32 16,0-2 0-16,1 1 0 0,0-2-624 0,4-8 0 16,0 0 0-16,0 0 0 0,0 0 480 0,0 0 176 15,7-9 48-15,2-5 0 0,1-2 688 0,2-5 144 16,2-3 16-16,4-8 16 0,4-3-512 0,-4 5-96 15,3-6-32-15,5-6 0 0,2-7-208 0,5-5-32 16,2-7-16-16,6-9 0 0,1-12-192 0,4-1-32 16,-1-6-16-16,2-2 0 0,3-1-240 0,-2 4-32 15,3 7-16-15,-3 6 0 0,-1 6-144 0,-2 12 0 16,-3 7 0-16,-4 9 0 0,-5 5 0 0,-2 6 0 16,-3 4 0-16,-3 7 0 0,-3 8 0 0,-3 5 0 0,-3 6 0 15,-2 9 0-15,-2 6-320 0,-4 7 64 16,-1 7 16-16,-3 5 0 0,-3 8-80 0,-2 10 0 0,-3 4-16 0,-3 9 0 15,-1 1-48-15,-3 4-16 16,0 1 0-16,-3 1 0 16,0 0-288-16,1-3-48 0,1-2-16 0,-1-3 0 15,0-1-32-15,3-7-16 0,-1-3 0 0,-1-3 0 0,1-8-352 16,-1-3-64-16,0-3 0 0,-1-3-9104 0,0-3-1824 0</inkml:trace>
  <inkml:trace contextRef="#ctx0" brushRef="#br0" timeOffset="5990.96">23645 6256 27647 0,'0'0'2448'0,"0"0"-1952"15,7-5-496-15,4 1 0 0,6 2 2816 0,6 2 480 16,5 2 96-16,7 3 0 0,7 1-2736 0,10 0-656 16,8 0 0-16,5 2 0 0,2-2 208 0,4 0-16 15,4 0 0-15,2-2 0 0,3-1-64 0,1 0 0 16,3 4-128-16,-5-2 192 15,-3-1-1360-15,-3 1-288 0,-6 0-48 0,17-1-15152 16</inkml:trace>
  <inkml:trace contextRef="#ctx0" brushRef="#br0" timeOffset="7376.86">4924 6981 19343 0,'0'0'1728'0,"0"0"-1392"0,-1-11-336 0,-1 3 0 0,2 8 624 0,0 0 48 15,0 0 16-15,0 0 0 0,0 0-64 0,0 0-16 16,0 0 0-16,0 0 0 0,0 0-240 0,-3 14-48 15,0 2-16-15,1 3 0 0,-1 3 16 0,0 3 0 16,1 4 0-16,1 1 0 0,0 3 32 0,1 6 16 16,2 1 0-16,0 1 0 0,1 2-240 0,2-1-128 15,2-4 160-15,3-2-160 0,0-3 288 0,3-5-32 16,1-2-16-16,5-3 0 0,4-5 576 0,2-3 112 16,3-1 32-16,1-6 0 0,1-2-144 0,-1-2-32 15,3-3 0-15,-1 1 0 0,2-4-256 0,3 0-48 16,0-6-16-16,1 1 0 0,2-3-208 0,0 1-64 15,2-4 0-15,2 3 0 0,4-2-192 0,2 0 128 16,0 3-128-16,2-4 0 0,1 0 0 0,3 4 128 16,2 2-128-16,3-2 0 0,2 0 0 0,2 1 0 15,-1 3 0-15,4-1 0 0,0 1 0 0,2 0 0 16,4-4 0-16,1 5 0 0,-1 4 0 0,4 1 0 16,0 2 0-16,3-1 0 0,4 2 0 0,-2 3 0 0,-2 4 0 0,2-1 0 15,2 3 0-15,0 2 0 0,0 0 0 0,-1 4 0 16,-2 2 0-16,-1 0 0 0,-1 5 0 15,-2 0 0-15,-2 1 0 0,-5 0 0 0,-1-3 0 0,-6 1 0 16,-5-2 0-16,-5 1 0 0,-3 2 0 0,-7-3 144 16,-5 0-144-16,-5 0 0 0,-1-3 0 0,-7-1 0 15,-3-1 0-15,-4-2 0 0,-4-1 0 0,-3-1 0 0,-2 3 304 0,-5-2-32 16,0-1 0-16,-1 1 0 0,-3-2 64 0,0 1 16 16,-1 0 0-16,1-1 0 0,0-13-96 0,3 11 0 15,-1-1-16-15,-2-10 0 0,0 0-16 0,13 6 0 16,2-3 0-16,3-4 0 0,2-4 192 0,4-1 32 15,8-6 16-15,2-2 0 0,3-2-224 0,5-2-48 16,5-1-16-16,4 0 0 0,3-2-176 0,0 1 0 16,2 1 144-16,3-3-144 0,2-3 0 0,5 2 0 0,5 3 0 15,0 1 0-15,-1 2 0 0,6 1 0 0,4-2 0 0,-1 4 0 16,1 5 0-16,2-2 0 0,2-1 0 16,3 3 0-16,3 2 0 0,5 2 0 0,1-1 0 15,5 5 0-15,0 0 0 0,3 0 0 0,2-1 0 0,5 1 0 16,3 1 0-16,3-2 0 0,1-1 0 0,4-1 0 15,1 0 0-15,6-1 0 0,-2-1 0 0,3 0 0 16,1-7 0-16,-1-1 0 0,0 0 0 0,-2-3 0 16,1 0 0-16,-2-5 128 0,-1-1-128 0,-3 1 0 15,-2 2 0-15,-4-5 144 0,-5-2-144 0,-3-1 0 16,-5 0 256-16,-6-2-64 0,-6-2-16 0,-6-1 0 16,-5 0-16-16,-7 0 0 0,-8 0 0 0,-5 0 0 15,-6-2-160-15,-6 5 0 0,-4 2 0 0,-16 9 128 16,2 0-128-16,-3-2-272 0,-2 0 64 0,-1 3 16 15,-3 4-2240 1,-5 0-448-16,-4-1-96 0</inkml:trace>
  <inkml:trace contextRef="#ctx0" brushRef="#br0" timeOffset="7840.4">8651 8813 27647 0,'0'0'2448'0,"-10"-4"-1952"0,-1-1-496 0,-2 4 0 16,-1-2 592-16,-4 2 32 0,-2 1 0 0,-2 3 0 15,-3-1 32-15,1 6 16 0,-6 3 0 0,1 4 0 16,-5 2-368-16,0 3-80 0,-2 3-16 0,0 8 0 16,2 2-80-16,2 4 0 0,2 2-128 0,2 5 192 0,6 0-192 15,3 3 176-15,3-3-176 0,4 2 160 16,6-4-160-16,3 0 128 0,5 0-128 0,3-4 128 0,4-2-128 0,1-3 0 16,2-2 0-16,2-3 0 15,3-2-704-15,1-3-160 0,-2-4-32 0,-1-4-13312 16</inkml:trace>
  <inkml:trace contextRef="#ctx0" brushRef="#br0" timeOffset="8041.86">7807 9421 21183 0,'0'0'1888'0,"0"0"-1504"15,16-4-384-15,-4-1 0 0,7 0 2384 0,13-6 416 16,2 3 80-16,6-4 0 0,7 2-1920 0,4-2-384 15,3-3-64-15,6-3-32 0,4 1 32 0,-1-1 16 16,-1 0 0-16,-3 3 0 0,-6 0-528 0,-3 1 0 16,-4 2-240-16,-4-3-10128 15,-6 0-2048-15</inkml:trace>
  <inkml:trace contextRef="#ctx0" brushRef="#br0" timeOffset="8275.79">8857 9121 28623 0,'-14'7'1264'0,"2"0"272"0,-4 0-1232 0,-2 7-304 0,1 4 0 0,-4 1 0 16,0 1 832-16,0 2 128 0,0 2 0 0,0 2 16 16,4-5-80-16,0 1 0 0,3 1-16 0,5-3 0 15,3-1-288-15,5-1-48 0,4-5-16 0,4-2 0 16,3-1-128-16,4-3-16 0,5-4-16 0,4-3 0 16,4-3 144-16,1-4 16 0,1-4 16 0,1-2 0 0,1-2-32 0,-6-3-16 15,2-2 0-15,-3-1 0 0,-4 1-176 16,-2 0-16-16,-5-5-16 0,-4 0 0 0,-3 3-32 15,-2 1-16-15,-4 0 0 0,-1 4 0 0,-3 1-496 0,-2 4-112 16,-3 2-16-16,0 4 0 16,-5 1-2816-16,0 4-560 15,-10 0-112-15,5 1-32 0</inkml:trace>
  <inkml:trace contextRef="#ctx0" brushRef="#br0" timeOffset="8565.79">9762 9053 29487 0,'0'0'1296'0,"4"-5"288"0,-4 5-1264 0,5-5-320 15,-5 5 0-15,0 0 0 0,0 0 864 0,0 0 112 16,-6-2 32-16,-8 0 0 0,-1 0-224 0,-3 2-32 16,-5 2-16-16,-1 6 0 0,-3 1-128 0,-1 5-32 15,-1 1 0-15,-2 2 0 0,1-2-208 0,1 6-48 0,-1 2-16 16,5 0 0-16,1-3-144 0,5 3-32 0,5-1 0 0,5-3 0 15,5-1-128-15,5 0 0 0,4-3 144 0,3 1-144 16,3-3 0-16,3 0 0 0,9-2 0 0,-1-3 0 31,2 0-1232-31,1-3-224 0,2-4-32 0,0-4-14544 0</inkml:trace>
  <inkml:trace contextRef="#ctx0" brushRef="#br0" timeOffset="8821.1">10097 8996 33455 0,'-16'11'1472'0,"10"0"320"0,-2 1-1424 0,-1 2-368 16,-1 7 0-16,1-1 0 0,-3 3 512 0,1 2 16 16,1 2 16-16,3-4 0 0,2 0 96 0,3 0 0 15,4-3 16-15,4-4 0 0,4-2-368 0,3-3-80 16,3 1-16-16,0-7 0 0,4-2 0 0,-1-4-16 15,3-3 0-15,0-2 0 0,1-6 144 0,0-1 48 16,0-2 0-16,-1 0 0 0,1-5 96 0,-1 0 32 16,0-2 0-16,-2 1 0 0,1-2-112 0,-3-1 0 15,-3 1-16-15,-1 3 0 0,-1-2-368 0,-2 3 0 16,-1 2 0-16,-2 1 0 16,-3 1-1056-16,1 1-224 0,-2 1-64 0,-1 4-10736 15,-2 4-2144-15</inkml:trace>
  <inkml:trace contextRef="#ctx0" brushRef="#br0" timeOffset="9214.77">11949 8804 33743 0,'-13'-13'1488'0,"7"8"320"0,-2 0-1440 0,-2-2-368 16,-2 0 0-16,-2 2 0 0,-2 0 512 0,-3 4 16 16,-4 1 16-16,-4 2 0 0,-5 5-32 0,-3-2-16 15,-6 4 0-15,-6 0 0 0,-1 2-240 0,-3 0-64 16,0 3 0-16,4 4 0 0,4 3-32 0,6-2-16 16,5 0 0-16,7 2 0 0,4 0 112 0,7 0 32 15,6 1 0-15,4-3 0 0,2-1 16 0,8 0 0 16,4-1 0-16,4 2 0 0,3 0-16 0,4 2 0 15,3 2 0-15,3-3 0 0,1-1 32 0,0 0 16 16,-2 3 0-16,-2-1 0 0,-3 1 64 0,-3-2 16 16,-6 1 0-16,0-2 0 0,-7-2 32 0,-5 1 0 15,-5 1 0-15,-4-2 0 0,-5-1 48 0,-8 0 16 16,-6-6 0-16,-5 1 0 0,-4-2-208 0,-3 0-48 16,-5-4 0-16,-2-1 0 0,-2 0-256 0,-2 0-144 15,-1-3 16-15,-1-2 0 16,3-3-2144-16,3 0-416 0,3-1-96 0</inkml:trace>
  <inkml:trace contextRef="#ctx0" brushRef="#br0" timeOffset="11801.92">4561 9783 7359 0,'0'0'656'0,"-3"-8"-528"0,-1 1-128 0,1-2 0 15,-2 1 1584-15,-2 2 272 0,1-2 64 0,-2 3 16 0,-1 0-144 0,0 1-16 16,-1 2-16-16,-1 2 0 0,-2 2-416 0,-2 4-64 15,-2 0-32-15,0 5 0 0,-4 2-512 0,1 4-96 16,-3 6-32-16,0 3 0 0,0 7-160 0,0 2-48 16,-1 2 0-16,4 1 0 0,-2-1-48 0,8-1-16 15,3-3 0-15,8-3 0 0,3-7-64 0,7-1-16 16,3-3 0-16,5-4 0 0,3-3 144 0,3-9 32 16,5-3 0-16,2-2 0 0,2-7-32 0,2-2 0 15,1-5 0-15,0-3 0 0,0-5-80 0,0 0-32 16,-1 0 0-16,-3-3 0 0,-1 2-96 0,-5-3 0 15,-5 1-16-15,-8-1 0 0,3 4 128 0,-8 1 16 0,-5 0 16 16,-3 3 0-16,-3 2-16 0,-4 2-16 16,-3 2 0-16,-1 3 0 0,-4 1-304 0,1 4 0 0,-1 5 0 0,-6 2 0 31,1 4-2112-31,5 3-368 0,1-3-80 0,9 1 0 0</inkml:trace>
  <inkml:trace contextRef="#ctx0" brushRef="#br0" timeOffset="12072.03">5100 9717 11967 0,'0'0'528'0,"-7"6"112"0,1 3-512 0,0 0-128 0,-1 4 0 0,2 2 0 16,-1 1 3232-16,0 2 608 0,-2 1 128 0,2 2 32 16,0 0-2720-16,3 2-528 0,-4-1-112 0,3-5-32 15,2-1 112-15,2-4 32 0,1 2 0 0,2-2 0 0,1-6-192 0,1-1-48 16,-5-5 0-16,10 0 0 15,1-4 304-15,3 1 48 0,-1-9 16 0,2 1 0 0,0-6-112 0,1-1 0 16,-5-2-16-16,3-3 0 0,-2 2-240 0,-2-1-32 16,-1 2-16-16,-2-2 0 0,-2-1-160 0,0 3-48 15,2 0 0-15,-2 2 0 0,0 2-256 0,-1 4 0 16,0 2 0-16,1-2 0 16,1 6-1088-16,-6 6-288 0,8-4-48 0,-8 4-10032 15,9-1-2016-15</inkml:trace>
  <inkml:trace contextRef="#ctx0" brushRef="#br0" timeOffset="12374.6">5715 9536 14735 0,'0'0'1312'0,"0"0"-1056"0,-4 12-256 0,4-1 0 15,-1 3 1440-15,0 3 224 16,-2 0 64-16,-1 5 0 0,0 5-320 0,-1-2-64 15,0 3-16-15,-2-4 0 0,-2 0 112 0,-1 2 32 0,1-5 0 16,0 1 0-16,0-4-368 0,1-2-64 0,2 1-16 0,3-4 0 16,1-7-256-16,2-6-48 0,-1 6-16 15,1-6 0-15,0-181 160 0,3 356 32 0,2-184 0 0,2-4 0 16,2-2-192-16,1 0-16 0,1-2-16 0,2 1 0 16,1-2-448-16,1 0-96 0,3-1 0 0,1 0-128 15,3 0 0-15,-1 1 0 0,3-1 0 0,1 4 0 16,0 1 0-16,0 4 0 0,0 0 0 0,-2 3 0 0,-3 5-192 15,-1 0-64-15,-3 2 0 0,1 2-12384 16,-3 0-2480-16</inkml:trace>
  <inkml:trace contextRef="#ctx0" brushRef="#br0" timeOffset="13384.37">14164 8466 25391 0,'-7'-22'560'0,"4"11"112"0,-2-1 32 0,2 0 0 0,0-1-560 0,1 5-144 0,0 2 0 0,2 6 0 15,-4 4 384-15,-2 4 64 0,-1 8 0 0,-3 8 0 16,-4 7-208-16,-1 7-48 0,-3 8 0 0,-5 3 0 16,2 8 48-16,-5 3 0 0,-3 6 0 0,0 2 0 0,-2 9 112 15,2-3 32-15,-3 0 0 0,7-6 0 16,-1-7-224-16,5-2-32 0,0-8-128 0,4-7 192 0,-1-7 272 0,5-5 48 16,4-8 16-16,4-4 0 0,4-3 240 0,3-6 32 15,6-7 16-15,2-4 0 0,3-4-176 0,3-6-16 16,7 0-16-16,4-7 0 0,3-2-320 0,3 0-64 15,2-1-16-15,0 2 0 0,2 4-208 0,0 0 0 16,0 5 0-16,-1 4 0 0,-3 4 0 0,-3 3 0 16,-1 2 0-16,-6 5 0 0,-4 8 0 0,-5-1 0 15,-5 2-128-15,-6 2 128 0,-7 1 0 0,-5 3 0 16,-6 2 0-16,-6-1 0 0,-4-1 272 0,-6-1 16 16,0-2 0-16,-2-1 0 0,-2-2 128 0,1-2 32 15,1-2 0-15,1-7 0 0,0 0-192 0,2-5-48 16,2-1 0-16,2-3 0 0,1-5-208 0,1 1-192 15,1 0 48-15,-2-7 0 16,7-2-1584-16,10 1-320 0,4 2-64 0,11-5-13952 0</inkml:trace>
  <inkml:trace contextRef="#ctx0" brushRef="#br0" timeOffset="13681.19">14802 9274 21183 0,'0'0'1888'0,"-7"7"-1504"0,-1-1-384 0,-1 6 0 16,-1 0 2880-16,-2 5 512 0,1 3 112 0,-2 4 16 15,1-2-2240-15,0 2-448 0,1 1-96 0,2-3-16 16,2 0-256-16,4-3-48 0,1-1-16 0,5-3 0 16,3-3-80-16,4-4 0 0,3 0-16 0,2-6 0 0,3 0 256 15,3-8 48-15,0-5 16 0,1-2 0 0,1-2 64 0,0-3 16 16,-2-1 0-16,1-2 0 0,-1-4-144 0,0-1-32 15,-3 2 0-15,-1-3 0 0,1 0-144 0,-3 1-48 16,-1 0 0-16,-1 3 0 0,-3-1-336 0,-1 4 144 16,-1 2-144-16,-2 1 0 0,-1 5 0 0,-1 0-320 15,-1 2 32-15,-3 10 16 16,-2-5-2016-16,2 5-400 0,0 0-64 0,0 0-14944 0</inkml:trace>
  <inkml:trace contextRef="#ctx0" brushRef="#br0" timeOffset="13921.06">15880 8443 12895 0,'0'0'576'0,"-1"-9"112"0,1 3-560 0,0 6-128 16,0 0 0-16,0 0 0 0,-3 7 4336 0,0 9 832 15,-3 5 160-15,-4 10 48 0,-1 6-3744 0,-2 7-736 16,-2 3-160-16,-3 7-32 0,-1 4 64 0,-4 2 16 0,0 3 0 0,-2 1 0 15,-2 1-208-15,2-6-64 0,2-1 0 16,0-4 0-16,3-2-336 0,2-2-176 0,1-7 160 0,2 0-160 16,1-6-176-16,1-2-128 15,-1-5-16-15,2-2-16 16,-5-6-2064-16,4-6-416 0,-1-3-64 0</inkml:trace>
  <inkml:trace contextRef="#ctx0" brushRef="#br0" timeOffset="14062.08">15363 9248 30399 0,'9'-3'2704'16,"5"-1"-2160"-16,3 2-544 0,8 1 0 0,1-1 768 0,9 1 32 16,2-2 16-16,6 2 0 0,6-3 32 0,5-2 16 15,3 1 0-15,24-3 0 16,-8-3-1264-16,-6 1-256 0,-1-2-48 0,3 0-16 0</inkml:trace>
  <inkml:trace contextRef="#ctx0" brushRef="#br0" timeOffset="14475.77">19592 8701 22111 0,'-13'-35'1968'0,"8"18"-1584"0,-3-5-384 0,2 0 0 15,-2-8 1536-15,0 2 240 0,-4-2 32 0,2 1 16 16,0-4-432-16,0 6-96 0,-2 0-16 0,1 6 0 0,-3 1-304 15,1 5-64-15,0 4-16 0,-1 2 0 0,-3 5-224 0,-1 7-48 16,-3 7-16-16,-1 3 0 16,-6 8-352-16,-3 5-64 0,-2 8 0 0,-3 5-16 0,0 10-48 0,-3 4 0 15,0 3 0-15,-3 9 0 0,-1 2 64 0,-2 6 16 16,0 3 0-16,0 0 0 0,1 2-80 0,5-3-128 16,5-6 176-16,4-1-176 0,2-6 0 0,4-5 0 15,2-2 0-15,-4 14 0 16,5-13-1168-16,7-13-304 0,1-6-48 0,4-9-15088 0</inkml:trace>
  <inkml:trace contextRef="#ctx0" brushRef="#br0" timeOffset="14859.74">18349 9309 35935 0,'0'0'3200'0,"3"-5"-2560"15,5 1-512-15,5-1-128 0,3 2 288 0,6 1 32 16,5 0 16-16,4 1 0 0,8 0 176 0,4-2 16 0,4 2 16 0,6 0 0 15,6-3-240-15,3 1-48 0,4-2-16 0,0 1 0 16,-4-3-32-16,-2 1 0 0,-3-1 0 16,-3-2 0-16,-1 4-208 0,-5-4 144 0,-3 3-144 0,-4 1 128 15,-5-2-128-15,-4 4 128 0,-5 0-128 0,-3 2 128 16,-9 1-128-16,-4 4 0 0,-6 5 144 0,-7 1-144 16,-5 6 144-16,-7 5-144 0,-7 3 192 0,-5 2-192 0,-9 4 176 15,0-4-176-15,-2 4 160 0,-1-4-160 0,1 2 128 16,1-1-128-16,3 0 0 0,2-2 144 0,1 0-144 0,6-3 128 15,4 0-128-15,7-3 128 0,4-3 0 0,7 0 0 16,4-1 0-16,7-2 0 0,4-6 64 0,7-2 16 16,6-2 0-16,3-6 0 0,5-3 64 0,2-4 16 15,-1-2 0-15,3-3 0 0,-1-2 0 0,-2 0 0 16,-6-4 0-16,-4 0 0 0,-3-3 16 0,-6-1 0 16,-3 3 0-16,-8-4 0 0,-4 3-304 0,-3 0 160 15,-6 0-160-15,-2 3 128 16,-4 1-1136-16,-4 4-224 0,-3 2-48 0,-1 0-16 15,2 1-1712-15,1 4-352 0</inkml:trace>
  <inkml:trace contextRef="#ctx0" brushRef="#br0" timeOffset="15196.26">20325 9071 35823 0,'0'0'1584'0,"-5"9"336"0,0 4-1536 0,0 6-384 16,-1 6 0-16,-2 2 0 0,-1 5 128 0,-4 1-128 0,-3 2 128 0,-1 2-128 16,0 1 464-16,-4 0 32 0,0-1 0 0,-1-1 0 15,0-1 224-15,2-2 48 0,1-3 16 0,2-6 0 16,4-4 64-16,-1-2 16 0,5-3 0 0,2-6 0 16,2 0 32-16,5-9 0 0,0 0 0 0,7-6 0 15,3-7 64-15,2-5 32 0,7-5 0 0,4-3 0 0,4-1-432 0,4-5-96 16,4-5-16-16,5-1 0 0,2-1-192 15,3 3-32-15,2 4-16 0,2 2 0 0,0 1-208 16,-1 4 128-16,1 5-128 0,-2 2 0 0,-12 7 0 0,5 6 0 16,2 2 0-16,1 2 0 0,0 1 0 0,-1 4 0 15,-1 2 0-15,0 3 0 16,9 4-800-16,-1 2-96 0,-4 3-32 0,-1 2-14192 16,-4 3-2848-16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13:43.81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2733 8321 23039 0,'0'0'2048'16,"0"0"-1648"-16,-4 5-400 0,0 4 0 0,-1-1 560 0,-1 3 16 15,-1 4 16-15,0 2 0 0,-3 1 512 0,-2 2 112 16,0 0 0-16,-2 5 16 0,-2 5-272 0,0 2-48 16,-2 0-16-16,0 3 0 0,0 5-320 0,1 0-64 15,-1 0 0-15,0 0-16 0,0 1-16 0,3-4 0 16,1-2 0-16,3 0 0 0,2-1-80 0,2-3-16 16,3-2 0-16,3 0 0 0,4-4 0 0,3 0 0 15,4-1 0-15,6-4 0 0,3-1-16 0,3-1-16 16,4-3 0-16,4-2 0 0,0 1 0 0,3-1 0 15,1-6 0-15,3 2 0 0,-2-4-112 0,1 0-32 16,0 2 0-16,1-3 0 0,-2-1-80 0,1 1-128 16,-1 0 176-16,0-4-176 0,-2 0 144 0,-2-1-144 15,-1-3 0-15,7-2 144 16,-10-1-912-16,-5 0-192 0,-7 1-48 0,-7 3-11088 16,-4-4-2240-16</inkml:trace>
  <inkml:trace contextRef="#ctx0" brushRef="#br0" timeOffset="161.38">2549 9005 27647 0,'7'-8'2448'0,"3"2"-1952"0,2 0-496 16,6-2 0-16,6-2 704 0,0 2 32 0,4-5 16 0,4 1 0 16,3 0 192-16,3-2 32 0,2-1 16 0,2 0 0 15,5 1-416-15,-1 2-96 0,2-2-16 0,-2 2 0 16,-6-1-624-16,-4 2-128 0,-6-1-32 0,3-3-15168 15</inkml:trace>
  <inkml:trace contextRef="#ctx0" brushRef="#br0" timeOffset="334.81">2589 8406 31903 0,'0'0'1408'0,"9"-7"304"0,3-2-1376 0,2-4-336 16,1 5 0-16,4-3 0 0,3 0 640 0,4 0 48 15,5-4 16-15,3 2 0 0,4-1 224 0,3 3 48 16,2-3 16-16,3 3 0 0,0 0-704 0,-2 0-144 16,-1 3-16-16,13-3-128 15,-9 3-2560-15,-7-1-608 0</inkml:trace>
  <inkml:trace contextRef="#ctx0" brushRef="#br0" timeOffset="534.04">3769 8429 30351 0,'1'18'1344'0,"3"-7"272"0,2 2-1296 0,2 5-320 15,-2 3 0-15,2 4 0 0,1 5 1040 0,0-1 144 16,0 2 32-16,0-1 0 0,1-3-272 0,1 4-48 0,2-3-16 0,1 1 0 16,0 3-624-16,0-3-112 15,0 1-16-15,1 2-128 0,-4 0-160 0,2-3-144 0,-1 3-16 0,-1-2-16 31,-1-5-2000-31,0 0-400 0,1-2-80 0</inkml:trace>
  <inkml:trace contextRef="#ctx0" brushRef="#br0" timeOffset="750.32">4155 8285 34095 0,'0'0'3024'0,"0"0"-2416"16,-6 9-480-16,-3 4-128 0,-1 5 640 0,-7 5 128 15,-3 3 0-15,-3 9 16 0,-2 2 512 0,-2 5 112 16,-1 5 0-16,-1 1 16 0,-2-1-464 0,1 4-80 16,-3 1-32-16,0 1 0 0,5-1-496 0,-1 1-96 15,-1-4-32-15,2-1 0 0,2-1-224 0,3-6-288 16,1-1 64-16,4-4 16 16,4-1-1568-16,4-7-304 0,4-5-64 0,3-7-15776 0</inkml:trace>
  <inkml:trace contextRef="#ctx0" brushRef="#br0" timeOffset="961.62">4832 8523 33167 0,'0'0'1472'0,"0"-6"304"0,0-4-1424 0,2 1-352 0,2-5 0 0,1 2 0 15,0 3 2896-15,1-1 512 0,-2 1 112 0,1-2 0 16,2-1-2784-16,0 1-560 0,1-2-176 0,1 3 0 16,1-1-1216-1,-2 6-336-15,-8 5-64 0,0 0-17200 0</inkml:trace>
  <inkml:trace contextRef="#ctx0" brushRef="#br0" timeOffset="1086.23">4769 9126 42847 0,'5'-19'1904'0,"0"7"384"0,3-3-1840 0,1-4-448 16,0-1 0-16,0 0 0 0,0-1 352 0,0 0-32 16,-1 0 0-16,3-1 0 0,-1 3-512 0,0 1-128 15,-1 2 0-15</inkml:trace>
  <inkml:trace contextRef="#ctx0" brushRef="#br0" timeOffset="1801.33">8056 8551 28223 0,'-1'-13'624'0,"-3"-1"128"0,8 2 16 0,-3-4 16 0,1 1-624 0,0 5-160 0,-2 10 0 0,0 0 0 16,0 0 1280-16,0 0 240 0,0 0 32 0,0 0 16 16,9 9-608-16,0 6-112 0,0 4-16 0,2 7-16 15,3 7-240-15,3 4-32 0,1 3-16 0,3 6 0 0,1 5-208 0,2 2-32 16,0 3-16-16,3 1 0 0,1 2-96 0,0 2-32 16,-3-1 0-16,1-3 0 0,-1-4-144 0,-2-2 128 15,-3-3-128-15,-1-6 128 0,-2-2-128 0,-3-3 0 16,-4-6-160-16,1 0 160 15,-2-1-1616-15,-1-7-240 0,-2-4-32 0,-2-5-14048 16</inkml:trace>
  <inkml:trace contextRef="#ctx0" brushRef="#br0" timeOffset="2096.66">8884 8462 32255 0,'0'0'2864'0,"0"0"-2288"16,0 0-576-16,0 0 0 0,0 0 384 0,0 0-48 15,-9 4 0-15,-4 7 0 0,-3 2 608 0,-3 9 112 16,-4 2 32-16,-4 8 0 0,-2 2-256 0,-3 4-32 16,-2 0-16-16,-3 9 0 0,-2 3 48 0,-2 8 0 15,-1 2 0-15,-4 1 0 0,-5 3-288 0,2 2-48 16,-5-4-16-16,5 0 0 0,0-5-272 0,9-4-48 0,4-5-16 0,3-5 0 15,3-6-144-15,5-3 0 0,6 1 0 0,5-7 128 16,3-3-256-16,6-6-64 0,2-5-16 0,5-4 0 16,-2-10-1616-1,10 1-320-15,3-6-64 0,2-6-15488 0</inkml:trace>
  <inkml:trace contextRef="#ctx0" brushRef="#br0" timeOffset="2626.98">7928 8153 11967 0,'0'0'1072'0,"-8"-2"-864"16,-2-1-208-16,4 1 0 0,-1-2 1504 0,7 4 256 16,0 0 48-16,0 0 16 0,0 0 16 0,0 0 0 0,3-5 0 0,-3 5 0 15,9-8-528-15,2 3-96 0,3-1-32 0,4-3 0 16,2 1-192-16,6-2-32 0,3 5-16 0,4-5 0 15,3 1-176-15,6-1-16 16,5 6-16-16,7-1 0 0,6 4-192 0,2-2-32 0,2 2-16 0,-2 1 0 16,-2 4-240-16,-1 1-32 0,-1-3-16 0,0 3 0 15,1 2 16-15,-4-2 0 0,-6 0 0 0,-6 4 0 0,-4-6-80 16,-6 4-16-16,-5-1 0 0,-3-2 0 16,-6-4 16-16,-1 1 0 0,-4 1 0 0,-3-1 0 0,-11-1 176 0,9-1 16 15,-9 1 16-15,0 0 0 0,0 0 48 0,-1-11 16 16,-4 2 0-16,-5-2 0 0,-3 1 16 0,-5-3 0 15,-5 0 0-15,0 1 0 0,-5-1-208 0,-2-3-32 16,-2-1-16-16,0-1 0 0,1 0-176 0,0 2 0 16,2 1 0-16,2-1 128 0,2 1-128 0,2-1 0 15,4 0 0-15,1 4 0 0,3-1 0 0,2 1-144 16,0 0 144-16,3 7-208 16,1 2-1120-16,9 3-208 0,0 0-64 0,0 0-10608 15,0 0-2128-15</inkml:trace>
  <inkml:trace contextRef="#ctx0" brushRef="#br0" timeOffset="3002.94">10194 7668 5519 0,'3'-18'240'15,"-2"7"64"-15,-1-5-304 0,0 2 0 0,0 2 0 0,0 1 0 0,0-1 6016 0,0 12 1152 16,0 0 240-16,0 0 32 0,-6-4-4896 0,-3 5-992 15,-1 7-192-15,-2 7-32 0,0 5-464 0,-5 7-96 16,-4 2 0-16,-6 3-16 0,0 5-176 0,-2 5-48 16,-2-3 0-16,2 2 0 0,0-2-144 0,0-1-48 15,-1-2 0-15,4-3 0 0,2-2-208 0,2 2-128 16,3-4 160-16,4-5-160 16,1-4-608-16,4-1-224 0,1-3-32 0,4-1-11408 15,2-5-2272-15</inkml:trace>
  <inkml:trace contextRef="#ctx0" brushRef="#br0" timeOffset="3400.37">11041 8772 23951 0,'-11'0'1056'0,"11"0"224"0,0 0-1024 0,0 0-256 16,0 0 0-16,11-5 0 0,3 1 1792 0,2-1 288 15,5 3 64-15,3-2 16 0,3 0-800 0,4-1-144 16,5-1-48-16,3 1 0 0,5-2-576 0,3-2-112 16,5 2-32-16,0-1 0 0,-1 4-320 0,-4 3-128 15,-4 0 0-15,-5-181 144 16,-4 365-2496-16,-7-183-496 0</inkml:trace>
  <inkml:trace contextRef="#ctx0" brushRef="#br0" timeOffset="3534.75">11139 9188 31327 0,'0'0'1392'0,"0"0"272"0,0 0-1328 0,0 0-336 16,15 8 0-16,4-6 0 0,4 2 1536 0,4-3 224 15,3-2 48-15,10-2 16 0,4 0-1344 0,10-6-272 0,7 0-48 0,2-4-16 31,-1 5-832-31,-1 0-160 0,-2 1-48 0</inkml:trace>
  <inkml:trace contextRef="#ctx0" brushRef="#br0" timeOffset="4123.52">13314 9735 14735 0,'-10'12'1312'16,"-1"-2"-1056"-16,3 2-256 0,0 1 0 0,2-5 2432 0,0 3 448 16,3-5 64-16,3-6 32 0,0 0-1616 0,0 0-320 15,0 0-64-15,0 0-16 0,10-6 464 0,3-7 96 16,3-4 16-16,2-3 0 0,2-7-272 0,3-2-48 15,2-5-16-15,6-4 0 0,-1-4-416 0,6-3-80 16,3-2 0-16,2-4-16 0,1-5-224 0,0-5-32 0,0-10-16 0,0-5 0 16,-1-9-112-16,1-4-32 0,0-6 0 0,2-5 0 15,-3 2-144-15,7 1-128 0,0 4 192 0,1 10-192 16,-2 13 0-16,-3 8 0 0,-4 7 0 16,-5 10 0-16,-6 8 0 0,-3 9 0 0,-6 6 0 0,-2 11 0 15,-3 3 0-15,-2 9-144 0,-3 10 144 0,-4 8-128 16,-3 7 128-16,-1 6-160 0,0 5 160 0,-1 7-160 15,0 10 160-15,-3 3 0 0,-5 8 0 0,-1 5-128 16,-5 6 128-16,-2 2 0 0,-3 4 0 0,-1 0 0 0,1 1 0 0,-1-1 0 16,0-7 0-16,0-7 0 0,0-8 0 0,1-4 0 15,1-6 0-15,3-7 0 0,0 0-272 0,2-6-80 16,3-8-16-16,-1-2 0 16,-2-6-2208-16,-1-7-448 0</inkml:trace>
  <inkml:trace contextRef="#ctx0" brushRef="#br0" timeOffset="4289.5">13563 9089 18431 0,'0'0'1632'0,"0"0"-1312"15,18-5-320-15,3-2 0 0,6 4 4208 0,4 0 768 16,3 3 144-16,8 0 48 0,6-3-4080 0,5 1-800 16,5-3-160-16,6 4-128 0,9-2 272 0,2-1-16 15,1 0-16-15,-3-1 0 16,-5 3-1840-16,0 1-384 0,-4-1-64 0,6 2 0 0</inkml:trace>
  <inkml:trace contextRef="#ctx0" brushRef="#br0" timeOffset="4692.04">15978 8660 33119 0,'0'0'1472'0,"6"-8"288"0,3 1-1408 0,1 3-352 16,2 2 0-16,-1 6 0 0,3 2 608 0,2 5 48 15,0 5 16-15,3 3 0 0,3 2 32 0,3 10 0 16,6 1 0-16,-1 5 0 0,1 3-240 0,2 6-32 16,1 0-16-16,-1 3 0 0,1 1-80 0,0-1-16 15,-4 4 0-15,-1-4 0 0,-2-1-144 0,-3-3-48 16,-2 3 0-16,-1-5 0 0,-2-1-128 0,-2-2 0 15,-3-5 0-15,-3-3-176 16,1-9-1168-16,-5-4-224 0,-2-4-48 0,-5-15-9536 16,0 0-1904-16</inkml:trace>
  <inkml:trace contextRef="#ctx0" brushRef="#br0" timeOffset="4956.18">16846 8493 21183 0,'3'-10'1888'0,"-1"3"-1504"0,0-2-384 0,-2 9 0 16,0 0 2928-16,0 0 512 0,-6 9 96 0,-2 3 32 15,-4 3-2352-15,-4 6-480 0,-5 7-96 0,-3 4 0 0,-6 4 144 16,-5 3 48-16,-2 2 0 0,-2 7 0 16,-2 4-112-16,-1 4-16 0,-2 4 0 0,-3 6 0 0,-3 1-192 0,-3 0-32 15,0 0-16-15,-2-2 0 0,2-7-272 16,4-2-64-16,6-4-128 0,4-5 192 0,3-6-64 0,7-4 0 15,5-4-128-15,6-3 192 0,4-6-352 0,5-2-80 16,4-8-16-16,5-14 0 16,0 0-1984-16,0 0-416 0,7-10-80 0,5-5-16 0</inkml:trace>
  <inkml:trace contextRef="#ctx0" brushRef="#br0" timeOffset="5457.73">15864 8129 28799 0,'-30'-4'1280'0,"11"3"256"0,-4 1-1232 0,2 0-304 0,1 0 0 0,2 0 0 16,1 3 448-16,4-1 16 0,6 2 16 0,7-4 0 15,0 0 352-15,0 0 80 0,11 6 16 0,7-3 0 16,5 1-208-16,7-3-32 0,7-2-16 0,7-2 0 0,4 2-16 0,10-2 0 16,8 0 0-16,9-4 0 0,8 2-144 0,3 0-16 15,2-1-16-15,6 2 0 0,2 0-48 0,3-1-16 16,0-1 0-16,-3 0 0 0,-3 1-32 0,-27 0-16 15,9 1 0-15,-1 1 0 0,-1-6-32 0,-4 1 0 16,-2 1 0-16,-10-2 0 0,-6 2-16 16,-8 0 0-16,-6-1 0 0,-8-2 0 0,-6 2 0 0,-5-1-16 15,-7 3 0-15,-6-2 0 0,-7-1 80 0,-4 2 32 16,-5-6 0-16,-7 2 0 0,-5 1-112 0,-6-4-32 16,-5 1 0-16,-4 1 0 0,-21-5-128 0,-23-6-16 15,3 2-128-15,8 4 192 0,5 3-192 0,4 2 128 16,5-1-128-16,6 2 0 0,7 1 0 0,5-3 0 15,3 3 0-15,12-1 0 16,5-1-2016-16,10 4-400 0,9 0-80 0</inkml:trace>
  <inkml:trace contextRef="#ctx0" brushRef="#br0" timeOffset="11930.66">2221 11381 17503 0,'-14'-3'768'0,"14"3"176"0,0 0-752 0,-8 4-192 0,8-4 0 0,-10 4 0 16,10-4 736-16,-5 6 112 0,5-6 32 0,-4 8 0 15,0 2 16-15,4-10 0 0,3 10 0 0,2 3 0 16,0-1-256-16,6-3-32 0,2 0-16 0,2-2 0 15,3-1 64-15,4 2 16 0,2-5 0 0,5 0 0 16,2-3 96-16,2 0 0 0,3 0 16 0,3-1 0 16,0-3-128-16,-1 0-16 0,0-6-16 0,-2 1 0 15,-3-4-128-15,-1-2-32 0,-2 1 0 0,-2 1 0 0,-4-1-96 0,-1-1-32 16,-2-3 0-16,-4 4 0 0,-1-2-112 0,-5 2-32 16,-2 1 0-16,-3 0 0 0,-2-1-32 0,-3 4-16 15,-3-3 0-15,-2 2 0 0,-2 1-16 0,-4 0-128 16,-3 3 192-16,-4 3-64 0,-2 3-128 0,-2 5 0 15,-4 4 144-15,0 4-144 0,-4 6 0 0,-6 3 0 16,-3 3 0-16,-2 4 0 0,-1 2 0 0,-1 1 0 16,-1 3 0-16,3 2 0 0,4-1 0 0,2-2 0 15,5-1 0-15,5-5 0 0,2 2 176 0,7-4-48 16,5-2 0-16,6-4 0 0,3-2-128 0,6-5 160 16,5 1-160-16,4 0 160 0,1-7-160 0,6 1 160 15,7-5-160-15,4-2 160 0,6-5-32 0,5 4-128 16,0 1 192-16,2-1-64 0,-1-3-128 0,-2 1-224 15,-4 3 48-15,-1 3 16 16,-1-2-1888-16,-5-1-368 0,-3 0-80 0</inkml:trace>
  <inkml:trace contextRef="#ctx0" brushRef="#br0" timeOffset="12447.48">3843 11572 18431 0,'0'0'1632'0,"9"-12"-1312"0,-1-2-320 0,-1 2 0 16,-1 0 1840-16,-2 4 288 0,-4 8 64 0,1-14 16 16,-1-1-704-16,-1 3-144 0,-2 3-16 0,-3-1-16 15,-4 3-304-15,0-1-48 0,0 2-16 0,-3 3 0 0,-2 3-304 0,-3 1-64 16,-1 4-16-16,-4 3 0 0,-1 0-192 0,-3 6-64 15,-2 0 0-15,-2 0 0 0,-4-2-32 16,-1 2-16-16,-2 3 0 0,2 2 0 0,2 1-96 0,1 3-32 16,2 0 0-16,3-1 0 0,3 1-144 0,3-2 128 15,5-2-128-15,3-1 128 0,2-3-128 0,5-2 0 16,3-5 0-16,4-8 0 0,-1 11 128 0,1-11-128 16,10 10 0-16,1-3 128 0,2-1 32 0,2-1 0 15,7-2 0-15,-1-3 0 0,3-2 0 0,2 1 0 16,-1-3 0-16,2 3 0 0,0-2-160 0,1 2 0 15,-2-1 0-15,-1 3 0 0,-3 3 0 0,-1 3 0 16,-3 1 0-16,-4 3 128 0,-2-2-128 0,-3 4 0 16,-3 0 0-16,-2 2 0 0,-4 5 0 0,-1 2 0 15,-3 1 0-15,-2 6 0 0,-3-1 128 0,-1 4-128 16,-3 1 128-16,-2 2-128 0,-2-3 160 0,-1 5-160 0,-1 2 192 0,3 0-192 16,2-3 128-16,2 0-128 15,2-4 0-15,5 1 0 0,3-1 128 0,2-6-128 16,1 0 0-16,4-1 0 0,0-5 0 0,8 1 0 0,1-3 0 0,4-4 0 15,3-6-192-15,1-1-64 0,-1-5 0 0,4-2 0 32,1-5-2448-32,-2-5-496 0</inkml:trace>
  <inkml:trace contextRef="#ctx0" brushRef="#br0" timeOffset="12852.68">4448 11623 7359 0,'0'0'656'0,"0"0"-528"16,-8-6-128-16,8 6 0 0,-6-8 2816 0,6 8 544 15,0 0 96-15,0 0 32 0,-10 0-1632 0,10 0-320 16,-7 7-64-16,1 4 0 0,-1 2-448 0,2 5-96 16,3 3-16-16,-1 1 0 0,1 2-224 0,0 0-48 15,0-5-16-15,4 0 0 0,0-1 32 0,2-3 16 16,3-2 0-16,1 0 0 0,2-4 96 0,1-4 32 16,2-4 0-16,4-1 0 0,-2-1 96 0,5-1 32 15,-2-8 0-15,2-1 0 0,2-3-224 0,1-3-64 16,0 0 0-16,-2-4 0 0,0-3-208 0,-2 1-48 0,-1 2-16 0,-2-1 0 15,-1-2-112-15,-1 0 0 0,-4 2-16 16,1 0 0-16,-5 1-64 0,-1 3-16 0,-2 3 0 0,-2 2 0 16,-1 2-160-16,0 11 0 0,0-11 0 0,0 11 0 31,0 0-1664-31,0 0-192 0,0 0-64 0,0 0-15808 0</inkml:trace>
  <inkml:trace contextRef="#ctx0" brushRef="#br0" timeOffset="13066.97">5275 11519 32415 0,'0'0'1440'0,"0"0"288"0,0 0-1376 0,0 0-352 0,-5 8 0 0,-1 3 0 0,-3 4 768 0,-1 3 96 16,-3 3 16-16,-1-1 0 0,0-1 192 0,-1 3 32 15,-1 2 16-15,0 0 0 0,-2 4-656 0,2-4-128 16,0 0-16-16,4 0-16 0,0-1-304 0,3-3 0 15,2 0 0-15,2-1 0 16,1-3-2304-16,3-2-448 0,1-14-112 0,2 14-16 0</inkml:trace>
  <inkml:trace contextRef="#ctx0" brushRef="#br0" timeOffset="13416.22">6119 10947 25791 0,'0'0'1152'0,"0"0"224"15,0 0-1104-15,0 0-272 0,-9 0 0 0,2 4 0 0,-1 6 1120 0,-1 2 160 16,-1 0 48-16,-1 9 0 0,-3 8-32 0,3 4 0 16,-3 2 0-16,-1 4 0 0,0 1-384 0,-2 2-80 15,2 3 0-15,-1-3-16 0,-1 2-176 0,2-1-48 16,1-1 0-16,4-1 0 0,-2-2-336 0,2-3-64 16,1-2 0-16,0-4-16 0,0-3-176 0,4-2 128 15,-2-4-128-15,3 0 128 16,1-2-1424-16,2-4-304 0,0-5-48 0</inkml:trace>
  <inkml:trace contextRef="#ctx0" brushRef="#br0" timeOffset="14246.16">8077 11463 10127 0,'0'0'896'0,"7"-7"-704"0,1 3-192 16,0 1 0-16,-2-7 1360 0,-6 10 240 0,0 0 64 0,0 0 0 15,8-5-48-15,-8 5 0 0,0 0 0 0,0 0 0 16,0 0-128-16,0 0-16 0,-12 0-16 16,-2 2 0-16,-5 2-304 0,-1 5-64 0,-1 3-16 0,-4 0 0 15,-4 1-304-15,-3 4-48 0,-5-2-16 0,-1 1 0 16,-1 1-256-16,0-1-48 0,1-2-16 0,4 4 0 0,3 0-80 0,7 0-32 15,4-3 0-15,5 0 0 0,3 1-144 16,6-4-128-16,5-2 192 0,1 2-192 0,0-12 0 16,11 7 0-16,3 2 0 0,4-4 0 0,4-1 0 0,3-1 0 15,4 3 0-15,2-2 0 0,-2 0 0 0,-1 1 0 16,-1 1-128-16,-6-1 128 0,-4 4-128 0,-3-2 128 16,-8 1 0-16,-1 3-144 0,-2 0 144 0,-5-2 0 15,-4 2-144-15,-4 0 144 0,-4-1 0 0,-6-1 0 16,-5-3 0-16,-1-1 0 0,-4 1 0 0,0 1 192 15,-2-6-192-15,4 0 192 0,0 3-192 0,3 0 192 16,1 1-192-16,0-4 192 0,-2-1-192 0,4 2 0 16,2 0 0-16,5-2 0 0,-3 0 0 0,5 0 0 15,3-4 0-15,1-1-176 16,2 3-1152-16,7 2-224 0,-4-7-48 0,4 2-12864 0</inkml:trace>
  <inkml:trace contextRef="#ctx0" brushRef="#br0" timeOffset="15083.27">8575 11646 23039 0,'0'0'1024'0,"0"0"192"0,0 0-960 0,0 0-256 0,0 0 0 0,0 0 0 16,0 0 1680-16,0 0 304 0,0 0 48 0,0 0 16 15,-6 5-1376-15,-2 3-272 0,-1-3-48 0,-1 4-16 0,0 1-80 0,1 4 0 16,0 0-16-16,3-1 0 0,1 1-112 0,2 1-128 16,3-1 176-16,0 1-176 0,4-1 128 0,2-1-128 15,2-2 0-15,5-2 0 0,0 0 272 0,3-3 0 16,2 0 0-16,2-1 0 0,1-2 96 0,1-1 16 16,1-1 0-16,-1-1 0 0,-1-1-96 0,0-1-16 15,-2-3 0-15,0-2 0 0,-2 0-64 0,0-3-16 16,-4 0 0-16,-2-3 0 0,-2 2-48 0,-3-1-16 15,2-2 0-15,-4 1 0 0,-2-1-128 0,1 1 192 16,-2-1-192-16,-1-1 192 0,3-2-192 0,-1 1 0 16,1-1 0-16,2 0 0 0,0 0 0 0,4-1 0 15,2-1 0-15,1 0 0 0,3 0-240 0,4-2 80 16,1-5 16-16,3 0 0 0,-2 2 144 0,2-4-192 16,1-1 192-16,1 1-192 0,1-4 192 0,-1 0 0 0,-1-2-144 15,-1-2 144-15,1-3 0 0,-2 1 0 16,-2 0-144-16,0 0 144 0,-2 1-160 0,-1 1 32 15,-3 2 0-15,-3 3 0 0,-3 7 0 0,-2 3 0 0,-1 3 0 0,-1 4 0 16,-3 1 128-16,-2 6-160 0,-3 0 160 16,0 6-160-16,-4 3 0 0,-4 6 0 0,-2 0 0 0,0 7 0 15,-4 5 160-15,2 6-128 0,-1-1 128 0,1 7-128 16,-2 2 128-16,0 3 0 0,0 6 0 0,2 3 128 16,1-4-128-16,2 2 0 0,1-3 128 0,4 0-128 15,1-3 176-15,3-4-48 0,2-3 0 0,2-5 0 16,0 1 144-16,4-6 32 0,1-5 0 0,2-2 0 0,4-6 112 15,0 1 32-15,0-3 0 0,3-4 0 0,2-4 128 0,1-1 48 16,2-2 0-16,3-1 0 0,1 0-304 0,2-5-48 16,2 3-16-16,1-3 0 0,-1 5-256 0,1 0 0 15,-2-2 0-15,4 4 0 0,-4 3 0 0,-3 2 0 16,-2 3 0-16,-4 5 0 0,-3 0 0 0,-2 5 0 16,-3 0 0-16,-3 1 0 0,-2-1 0 0,-4 3 0 15,0-1 0-15,-4 2 0 0,1 0 0 0,-2-3 0 16,0 0 0-16,0-5 0 0,1 0 0 0,1 1 128 15,0-5-128-15,3-6 0 0,0 0 192 0,0 0-64 16,0 0 0-16,9 0-128 0,1-4 272 0,2-2-48 16,0-1-16-16,2 0 0 0,3-6-48 0,-1 2-16 15,1 1 0-15,-1-3 0 0,2 3-144 0,0 1 0 16,0 4 0-16,0-3 0 0,1 3 0 0,0 5 128 16,0 0-128-16,1 4 0 0,0 5 0 0,-1 1 128 0,-2 4-128 15,-3 2 0-15,-3 5 0 0,0-1 0 16,-4 2 0-16,1 1 0 0,-2-1 128 0,1 0-128 15,-2 0 0-15,0-1 128 0,0-2-128 0,1-1 0 16,1-4 0-16,1 1 128 0,4-2-128 0,1-2 0 0,1-4 144 16,7 4-144-1,0-4-1408-15,-1-4-368 0,3-3-64 0</inkml:trace>
  <inkml:trace contextRef="#ctx0" brushRef="#br0" timeOffset="15776.88">12368 11123 15663 0,'3'-7'1392'0,"0"2"-1120"16,2 0-272-16,1-4 0 0,-1 4 1360 0,0 1 224 0,0-3 32 0,-1 1 16 15,-4 6-448-15,0 0-96 0,0 0 0 0,0 0-16 16,0 0-48-16,0 0 0 0,-7 2 0 0,0 0 0 15,-4 1-192-15,-1 3-64 0,-3-1 0 0,-3 5 0 16,-3-2 0-16,0 5-16 0,-6 0 0 0,-2 3 0 16,-7 2-240-16,-3 1-32 0,-6 2-16 0,-2 1 0 15,-2 0-32-15,-1 1-16 0,2 2 0 0,0-5 0 0,-1 1-96 0,4-1 0 16,3-1-16-16,2 0 0 0,5 0-48 16,4-1 0-16,6-3 0 0,3 1 0 0,4 0-64 15,6-2-32-15,4-5 0 0,5 2 0 0,6-2-160 0,5 0 192 16,3-1-192-16,7 1 192 0,5-7-32 0,6 3 0 15,6 3 0-15,6-2 0 0,5 1-160 0,6 0 160 16,5-4-160-16,3 3 160 0,1 2-160 0,-1-4 0 16,-3-1 144-16,-1 1-144 0,-4 1 0 0,-4-1 0 15,-3 4 0-15,-5-2 128 0,-3-2-128 0,-2-2-128 16,-5 4 128-16,-4-1-192 16,-5-2-1088-16,-3 0-240 0,-4-3-32 0,-4 0-9776 15,-10 0-1968-15</inkml:trace>
  <inkml:trace contextRef="#ctx0" brushRef="#br0" timeOffset="16044.93">11720 11529 25791 0,'-8'-7'1152'0,"8"7"224"0,0 0-1104 0,8-3-272 0,-1-1 0 0,7-2 0 16,3 1 1360-16,5 1 224 0,3 0 32 0,9-2 16 15,8 1-672-15,9-5-128 0,6-1-16 0,6-1-16 16,3-1-112-16,4 3-32 0,2-4 0 0,6 2 0 16,4 4-208-16,5-4-32 0,-2 2-16 0,1-2 0 0,2 2-192 15,2 0-32-15,3-1-16 0,-4 2 0 0,-5-3-160 16,-5 2 0-16,-7-3 144 0,-1 0-144 0,-2 0 0 0,-4 3 144 16,-6-2-144-16,-5 5 0 0,-6-2 0 0,-6 4 0 15,-6 2 0-15,-6 0-192 16,-6 0-1376-16,-6 0-272 0,-4 3-48 0,-8 3-8496 15,-6-3-1712-15</inkml:trace>
  <inkml:trace contextRef="#ctx0" brushRef="#br0" timeOffset="16351.46">12209 11576 23951 0,'-18'5'2128'0,"-2"2"-1696"16,-2-2-432-16,5 0 0 0,3-3 960 0,5 4 128 16,4-3 0-16,5-3 16 0,10 3-32 0,5-2-16 15,9-2 0-15,5-2 0 0,10 2-400 0,4-1-80 16,8-2 0-16,10 2-16 0,10 2-80 0,6-1-16 16,5-3 0-16,0 2 0 0,5 1-144 0,2 1-48 15,4-3 0-15,-4 0 0 0,-6 0 96 0,-2 0 16 0,-4 2 0 0,-2 1 0 16,-1 1-80-16,-7 0-16 0,-3-1 0 0,-7 0 0 15,-8 0-288-15,-4 0 160 0,-7 0-160 0,-2-1 128 16,-7-1-384-16,-5 0-64 0,-1 0-32 0,-5 2 0 16,-2-4-1728-16,-4-1-352 0,-5 2-64 15,-7 3-11776-15</inkml:trace>
  <inkml:trace contextRef="#ctx0" brushRef="#br0" timeOffset="16688.22">13114 10926 24879 0,'14'-11'1088'0,"0"9"256"0,8-1-1088 0,7 1-256 15,7 0 0-15,6 5 0 0,3 0 992 0,7-1 144 16,6 8 16-16,4 0 16 0,5 4-304 0,1-1-64 15,-1-1-16-15,2 4 0 0,-2 4-64 0,3 5-16 16,1 0 0-16,-1 4 0 0,-3-1-256 0,-6 3-64 16,-8 3-16-16,-10 0 0 0,-8 1-96 0,-7 0-16 15,-9 2 0-15,-7 1 0 0,-8 4 0 0,-8 1-16 16,-6-3 0-16,-9 2 0 0,-8 2 224 0,-6-3 48 0,-9 0 16 16,-5 1 0-16,-5-3 64 0,-2-2 16 15,0-2 0-15,-4 2 0 0,0-1-64 0,-3-2-16 0,0 2 0 16,0-6 0-16,1-3-256 0,4 1-48 0,3-5-16 0,5-2 0 15,3 0-208-15,7-4 0 0,5-1-144 0,5-2-12944 16,6-8-2592 0</inkml:trace>
  <inkml:trace contextRef="#ctx0" brushRef="#br0" timeOffset="17561.57">16808 11078 23439 0,'-4'-16'1024'0,"3"9"240"0,-2 2-1008 0,-2-4-256 0,0 2 0 0,-1-4 0 15,-4 4 1184-15,-3-2 192 0,-2 5 32 0,-9-2 16 16,-2-2-160-16,0 4-48 0,-4 3 0 0,1 1 0 16,-1 5-448-16,-3 6-112 0,-3 2-16 0,-1 6 0 15,1 5-64-15,-5 6 0 0,-4-2-16 0,1 6 0 16,-1 3-176-16,2 2-48 0,2 4 0 0,4-3 0 16,3-1-128-16,7 1-16 0,7-1-16 0,7-6 0 0,4-2-176 15,9-1 160-15,7-7-160 0,7 2 160 0,5-4-160 0,11-1 0 16,8-3 0-16,7-6 0 15,3-1-816-15,3-7-144 0,-4-3-16 0,-11-2-16 16,4 1-1712-16,4-4-352 0</inkml:trace>
  <inkml:trace contextRef="#ctx0" brushRef="#br0" timeOffset="17868.07">17534 11059 32415 0,'-22'1'1440'0,"10"2"288"0,-2 2-1376 0,-2 1-352 16,0 6 0-16,-5 2 0 0,-4 5 352 0,0 5 0 15,-2-1 0-15,0 5 0 0,1 0 16 0,3 2 0 16,5-3 0-16,0 0 0 0,7-3-48 0,6-3 0 16,6 1 0-16,6-4 0 0,6-2-16 0,5-3-16 15,5-3 0-15,4-5 0 0,3-1 96 0,1-4 0 16,2-4 16-16,0-1 0 0,-3-6 0 0,1-1 0 0,-3-3 0 0,-4-2 0 15,-4 1-16-15,-3-2-16 16,-5-1 0-16,-3-1 0 0,-4-3 32 0,-2 0 16 0,-6 0 0 16,0-2 0-16,-5 4-240 0,-2 1-48 0,-3-2-128 15,-2 7 192-15,-4 2-368 0,-2 6-80 0,2 2 0 16,-2 3-16 0,0-1-1664-16,4 3-336 0,0 3-64 0,-2 1-14128 0</inkml:trace>
  <inkml:trace contextRef="#ctx0" brushRef="#br0" timeOffset="18179.41">18107 10933 21183 0,'-5'4'1888'0,"-4"4"-1504"16,2 2-384-16,-2 4 0 0,-2 4 1936 0,1 2 320 16,0 8 64-16,-1-1 16 0,-5 2-1232 0,1-1-240 15,-1 3-48-15,-1 0-16 0,-1-1 224 0,1-3 64 16,-1 1 0-16,3-6 0 0,2-3-128 0,4-3-32 15,4-3 0-15,2-5 0 0,3-8-272 0,0 0-48 16,0 0-16-16,12-3 0 0,2-4 128 0,2-4 32 16,3-6 0-16,2-1 0 0,-1-1-368 0,4-3-64 15,-1-2 0-15,0 0-16 0,2-4-304 0,1 5 0 16,-1 4 128-16,1 2-128 0,-2 2 0 0,0 6 0 16,0 0 0-16,-2 8 0 0,-3 4 0 0,-3 4 0 0,-1 0-128 15,-2 4 128-15,-3 2-192 0,-2 3 192 0,-4 2-208 0,-2 5 80 31,-3 0-448-31,-1 0-96 0,-2 3-16 0,0-1 0 16,0-1-2640-16,2 1-544 0</inkml:trace>
  <inkml:trace contextRef="#ctx0" brushRef="#br0" timeOffset="18595.04">19852 10859 33343 0,'-15'-10'1472'0,"9"6"320"0,-2 1-1440 0,-5-4-352 15,-2 3 0-15,-3 4 0 0,-4 4 0 0,-6 1 0 16,-5 2 0-16,-3 4 0 0,-2-3 0 0,0 6 0 15,-4 2 0-15,1 6 0 0,-1-1 320 0,3 4 0 16,1-5 0-16,6 3 0 0,4 5-128 0,6-3-16 16,6 1-16-16,6-3 0 0,4-3 16 0,6 0 0 15,6-1 0-15,4 2 0 0,1 1 208 0,6-1 32 16,2-2 16-16,1 0 0 0,0 0-208 0,-2-1-32 16,0-2-16-16,-5 0 0 0,-3-1-16 0,-3-2 0 0,-1-1 0 0,-4 2 0 15,-6-4 48-15,-2 2 16 16,-5 2 0-16,-6-5 0 0,-2 1 16 0,-5-2 0 15,-5-1 0-15,-3-3 0 0,-1 0-64 0,0 0-16 0,0-7 0 0,0 3 0 16,0 3-160-16,3-3 0 16,5-3 0-16,5-2 128 15,3-4-1424-15,3 0-304 0,8-1-48 0,4-1-9440 0,6-6-1904 0</inkml:trace>
  <inkml:trace contextRef="#ctx0" brushRef="#br0" timeOffset="18868.97">20838 10108 18431 0,'0'0'1632'0,"0"0"-1312"16,-6 7-320-16,0 3 0 0,0 4 2336 0,-2 6 400 15,-1 5 80-15,-1 7 0 0,-3 5-2144 0,-1 5-432 16,0 6-96-16,-2 3-16 0,-2 3 128 0,0 2 32 15,-1 7 0-15,-1 1 0 0,0 2-96 0,-3 4 0 16,-3 1-16-16,1 0 0 0,-2-1-320 0,0-4-64 16,2-1-16-16,0-7 0 15,-1-4-2016-15,3-7-384 0,3-9-96 0</inkml:trace>
  <inkml:trace contextRef="#ctx0" brushRef="#br0" timeOffset="19234.8">20160 11020 18431 0,'5'-18'816'0,"0"13"160"16,3-4-784-16,5 2-192 0,3-3 0 0,4 4 0 0,5-4 3200 0,6 5 576 15,7 2 128-15,6-1 32 0,4-2-2608 0,3 1-528 0,1 0-96 16,1 0-32-16,2 2-256 0,-2 1-48 0,-2-2-16 16,1 4 0-16,-2-1-96 0,-3 1-32 0,-4 0 0 15,-3 0 0-15,-5-2-64 0,-4 2-16 0,-7 3 0 0,-1-2 0 16,-6 2-144-16,-4-1 0 0,-4 1 0 0,-9-3 128 15,4 10 128-15,-5 1 32 0,-4-2 0 0,-4 5 0 16,-4 0 128-16,-5 1 32 0,-2 3 0 0,-4 1 0 16,-6-3 0-16,2 4 16 0,-2 0 0 0,1-1 0 0,-1-1-48 0,4-1-16 15,2 2 0-15,3-2 0 0,4-1-96 16,4-2-32-16,5 0 0 0,2-2 0 0,6-4-80 0,4 1-32 16,3-4 0-16,5 0 0 15,3-1 32-15,4-4 0 0,4-1 0 0,2-3 0 0,3-1-64 0,2 1-128 16,-3-4 192-16,0 3-64 0,-1 1-128 0,-4-1 0 15,-1-1 144-15,-3 5-144 0,-3 2 0 0,-2 4 0 16,-3 0 0-16,-1 0 0 0,-3 4 0 0,0-1 0 16,-2 3 0-16,-1-3-128 0,-3 2-64 0,1-1-16 15,0 2 0-15,2-2 0 16,-1 1-1824-16,0-1-352 0,3 0-80 0,-5-9-15200 0</inkml:trace>
  <inkml:trace contextRef="#ctx0" brushRef="#br0" timeOffset="19560.25">21819 10933 23039 0,'-12'0'1024'0,"12"0"192"0,-8 13-960 0,-3-2-256 16,-1 2 0-16,-4 2 0 0,0 4 2096 0,-3 2 368 0,-3 0 80 0,1 3 16 15,-1-6-1104-15,-2 1-224 0,1 0-32 0,3-1-16 16,1-3-576-16,3-3-112 0,5-2-32 0,2-2 0 15,3 2-16-15,6-10-16 0,0 0 0 0,0 0 0 16,7 0 80-16,5-3 32 0,4-3 0 0,2-3 0 16,1-4 32-16,4-1 0 0,0-1 0 0,0-3 0 15,0-2-304-15,1 1-48 0,0 0-16 0,0 4 0 0,1 3-48 16,0 2-16-16,-4 4 0 0,0 4 0 0,-2 2-144 16,-3 5 128-16,-3 8-128 0,-2 5 128 0,-2 1-128 0,-6 0 0 15,-3 5 0-15,-3 3 0 0,-1 0 0 0,-2 2 0 16,-2 1 0-16,-1-2 0 15,-2 1-976-15,2-2-80 0,-1 1-16 0,1-1 0 16,1 0-2384-16,6-7-496 0</inkml:trace>
  <inkml:trace contextRef="#ctx0" brushRef="#br0" timeOffset="19917.38">23365 9965 23439 0,'0'0'1024'0,"0"0"240"0,-6-3-1008 0,6 3-256 0,-8 1 0 0,-3 4 0 16,-1 8 784-16,-2 4 112 0,-2 4 32 0,0 6 0 15,-3 7-32-15,-3 9 0 0,-2 4 0 0,0 8 0 0,-1 6-80 0,-2 0-32 16,-1 5 0-16,0 3 0 0,-3 0-128 16,2 0-16-16,0 3-16 0,-2-2 0 0,1 1-416 0,1-3-80 15,2-2 0-15,2-2-128 0,2-7 0 0,2-5 0 16,2-6 0-16,3-7 0 15,-1-5-1376-15,3-7-224 0,3-5-64 0</inkml:trace>
  <inkml:trace contextRef="#ctx0" brushRef="#br0" timeOffset="20100.45">22538 10806 34959 0,'22'-9'1536'0,"-8"8"336"0,6 0-1488 0,6 2-384 16,3 5 0-16,4-2 0 0,4 0 512 0,5 3 16 15,6 0 16-15,8-1 0 0,6 3 32 0,7-4 16 16,0-1 0-16,0 2 0 0,3-3-272 0,-2-1-64 16,-2 0-16-16,0-1 0 15,-2-1-1120-15,-5 0-208 0,-4-1-64 0,-8-1-9984 0,-8-1-1984 16</inkml:trace>
  <inkml:trace contextRef="#ctx0" brushRef="#br0" timeOffset="20746.07">25730 10666 10127 0,'0'0'896'0,"0"-7"-704"15,0-6-192-15,0 1 0 0,-1 1 3728 0,0 0 720 0,1 11 144 16,-7-14 16-16,-2 2-2496 0,-5 1-496 0,0 4-96 16,-6-2-32-16,-7 4-416 0,-3 4-96 0,-5 2-16 0,-1 3 0 15,-5 6-432-15,-1 2-80 0,-4 2-32 0,-1 2 0 16,-4 3-160-16,-5 5-16 0,-5 4-16 0,2 4 0 15,0 0 96-15,7 0 0 0,8 1 16 0,5 1 0 16,6-1-112-16,11-4-32 0,8-3 0 0,6-1 0 0,7 1-64 0,10-5-128 16,7-3 176-16,8 0-176 15,7-2 128-15,7 1-128 0,8-2 0 0,4-5 0 0,4 1 160 0,-3-3-160 16,-7 0 128-16,-3-3-128 0,-7 2 0 16,-6 0 0-16,-6-3 0 0,-7 2 0 0,-5 2 0 0,-10-8 0 15,4 9 0-15,-8 2 0 0,-3 2 128 0,-5-3-128 16,-4 3 192-16,-6 0-64 0,-5-5 128 0,-6 4 0 15,-5-4 16-15,-5 2 0 0,-7-4 0 0,3 3 0 16,-1-5 0-16,2 0 0 0,0-3-272 0,6-1-144 16,4-1 16-16,4-2 0 15,3 0-528-15,4-2-112 0,2-3 0 0,6 0-16 16,8-4-2336-16,8 1-464 0,6 0-80 0,7-3-32 0</inkml:trace>
  <inkml:trace contextRef="#ctx0" brushRef="#br0" timeOffset="21691.69">26536 10665 35295 0,'-13'-13'1568'0,"7"9"320"0,-3 1-1504 0,-1 1-384 0,-2 4 0 0,-3 0 0 16,-3 4 128-16,-2 5-128 0,-4 4 128 0,-4 4-128 15,-4 4 256-15,-2 6 0 0,-3 0-16 0,0 6 0 16,0 2-48-16,3 1-16 0,3-3 0 0,7 2 0 16,5 1-16-16,6-1 0 0,6-1 0 0,4-5 0 0,8 0-160 0,4-3 160 15,5-5-160-15,7-4 160 0,5 0 0 0,5-6 0 16,3-2 0-16,0-7 0 0,1-5 208 0,-1-3 32 16,-1-5 16-16,-2 0 0 0,-5-4-32 0,-2-3-16 15,-2-1 0-15,-3-2 0 0,-4-1-16 0,-4-4 0 16,-3 0 0-16,-2-1 0 0,-5-3-144 0,-4 2-16 15,-1-5-16-15,-3 2 0 0,-5 4-176 0,1 3 0 16,0-2 0-16,-1 5 0 0,-1 2-192 0,1 6 48 16,0-2 0-16,3 7 0 0,2-3-144 0,2 5-32 15,1 3 0-15,4 1 0 0,0 0-16 0,0 0-16 16,9 0 0-16,5-3 0 0,2 1 160 0,6-1 48 16,3 1 0-16,4-2 0 0,5 0 144 0,1-1 0 15,8-3 0-15,1-1 0 0,-2-5 0 0,1 0 0 16,0 2 0-16,-1-1 0 0,0-6 0 0,1 0 128 15,2-2-128-15,2 0 176 0,2-2 48 0,5-4 16 16,1 1 0-16,1-6 0 0,0-4-64 0,2-3-16 16,-1-3 0-16,0-6 0 0,1-2-160 0,1-1 128 15,-2-1-128-15,-2 3 128 0,-6-2-128 0,-3 0 0 0,-5 0 0 0,-6 6 128 16,-4 2-128-16,-4 6 0 0,-3 4 0 16,-5 8 0-16,-4 3 0 0,-2 5 0 0,-6 3 0 15,1 0 0-15,-4 7 0 0,-4 1 0 0,0 6 0 0,-8 1 0 16,-2 7-208-16,-5 2 80 0,-4 5 128 0,-4 4-208 15,-4 7 80-15,-3 0 128 0,-5 7-208 0,-3 7 80 16,-1 6 128-16,-3 4 0 0,0 8 0 0,0 1 0 0,-1 5 0 16,2-1 0-16,3 5 0 0,-2-1-128 0,5-2 128 15,3-4 0-15,4-1 0 0,5-4 128 0,4-5 80 0,6-4 32 16,3-5 0-16,4-3 0 0,3 0-48 16,6-3-16-16,2-8 0 0,4-3 0 0,4-4 16 15,1-7 0-15,3-5 0 0,4-6 0 0,2-5 64 0,1-2 0 16,0-2 16-16,4-6 0 0,0-4-128 0,-1-1-16 15,1-2-128-15,1 3 192 0,0 0-192 0,2 1 144 16,0-1-144-16,1 3 128 0,-1-1-128 0,-1 4 0 16,-3 2 0-16,-1 5 0 0,0-4 0 0,-2 6 0 15,-4 3 0-15,-2 6 0 0,-1-3-176 0,-3 6 176 16,-2-2-128-16,-1 4 128 0,-4 2-192 0,-2 0 64 16,-1 1 0-16,-3-1 0 0,-1 3 128 0,0 2-128 15,-3 0 128-15,-1-2-128 0,0 0 128 0,-2-3 0 16,2-2 0-16,-1 1 0 0,0-1 0 0,3-7 0 15,2-6 0-15,0 0 0 0,0 6 0 0,0-6 128 16,0 0-128-16,9-1 128 0,1-5-128 0,2-1 176 16,1-4-176-16,2-1 192 0,3-3-192 0,2-1 0 0,2-1 0 0,2 1 0 15,-1-1 0-15,1 1 0 16,-1 4 0-16,3 5 0 0,4 1 0 0,-4 1 0 0,1 3 0 0,1 4 0 16,-3 6 0-16,1 1 0 15,-1 4 0-15,1 3 128 0,-4 2-128 0,1 1 0 0,-1 1 144 16,-2 4-144-16,1 2 0 0,-2-5 128 0,-2 2-128 0,1 0 0 15,-2-1 0-15,0-3 0 0,1-3 0 0,-1-4 0 16,2 1-1856 0,0-2-320-16,-1-5-80 0</inkml:trace>
  <inkml:trace contextRef="#ctx0" brushRef="#br0" timeOffset="24443.51">2943 14138 9215 0,'0'0'816'0,"0"0"-656"16,0 0-160-16,0 0 0 0,0 0 1568 0,0 0 288 0,0 0 48 0,-4 7 16 16,-4-3-368-16,-1 2-64 15,-2 4-16-15,-3 1 0 0,-3-1-560 0,0 3-112 0,-2-2-32 0,-3 5 0 16,-1 4 144-16,-4 1 32 16,-2 1 0-16,1 1 0 0,-5 5-240 0,-3 0-32 0,-3 1-16 0,-2-1 0 15,-2 1-144-15,0 3-48 16,0-4 0-16,1 1 0 0,2 0-32 0,4-3-16 0,1-3 0 0,3 2 0 15,7-5-160-15,1-1-16 0,5-2-16 0,4-2 0 16,-1-2-80-16,7 0-16 0,3-1 0 0,3-3 0 16,3 1-128-16,8-1 192 0,2 3-192 0,4-1 192 15,3-3-192-15,6 2 192 0,6-2-192 0,5 0 192 0,6-3-64 0,5 2-128 16,6 2 192-16,3-3-64 0,0 2-128 0,1-2 0 16,0-1 0-16,-2 2 0 0,-1-2 128 0,0 0-128 15,-5 4 0-15,0-1 128 0,-2 1-128 0,-3-1 0 16,-3 0 0-16,-3 1 128 0,-3-1-416 0,-4 0-96 15,-4-2 0-15,7 3-16 16,-11-4-2112-16,-4-2-432 0,-4-4-64 0,-7-2-32 0</inkml:trace>
  <inkml:trace contextRef="#ctx0" brushRef="#br0" timeOffset="24720.59">2457 14600 20271 0,'0'0'1792'0,"0"0"-1424"15,0 0-368-15,0 0 0 0,0 0 1536 0,10-5 256 16,3-1 32-16,5-2 16 0,3 4-944 0,6-2-192 0,5-4-48 0,6-2 0 16,6 1 160-16,7-2 16 15,5 0 16-15,9 2 0 0,4-2-288 0,4-1-64 0,5 2-16 0,2 0 0 16,1-1-160-16,3 2-16 0,8 1-16 0,-6 2 0 15,2 1-64-15,-2 3-16 0,-2-3 0 0,-1 4 0 16,0 0-80-16,-6 2-128 0,-4 1 176 0,-7 0-176 16,-10 1 0-16,-7 2 0 0,-4-1-192 0,-7 2 48 15,-6 0-2032 1,-6 0-416-16,-4-1-80 0</inkml:trace>
  <inkml:trace contextRef="#ctx0" brushRef="#br0" timeOffset="24997.18">2957 14795 21183 0,'-26'10'1888'0,"2"-5"-1504"16,5-1-384-16,4 0 0 0,5 1 1440 0,10-5 224 15,0 0 32-15,0 0 16 0,0 0-864 0,19-7-160 16,5-2-48-16,9-2 0 0,10 5 64 0,12-3 16 15,6 1 0-15,-14 0 0 0,6 1-400 0,9 3-64 16,8-4-32-16,8 2 0 0,7 1-32 0,3-4-16 16,-1 3 0-16,2-2 0 0,2 0 48 0,-2 2 16 15,-2-2 0-15,-4 3 0 0,-7 3-80 0,-6 1-16 0,-6 1 0 0,-6 1 0 32,-6 0-1472-32,-5 0-288 0,-6 1-64 0,-5-2-12208 0</inkml:trace>
  <inkml:trace contextRef="#ctx0" brushRef="#br0" timeOffset="25363.92">4247 14122 18431 0,'0'0'1632'0,"9"-2"-1312"16,2-1-320-16,4 3 0 0,3 3 288 0,3 3-16 15,4-1 0-15,4 7 0 0,2 0 96 0,7 4 16 16,1 0 0-16,4 1 0 0,5-1 544 0,-1 2 112 16,2 2 32-16,-1 2 0 0,-1 2 96 0,-6-1 32 15,-1 2 0-15,-5 3 0 0,-4-1-224 0,-6 2-32 16,-5 3-16-16,-3-3 0 0,-6 3-176 0,-3 0-48 15,-8 2 0-15,-5-1 0 0,-5-2-16 0,-8 0-16 0,-4 4 0 16,-6-1 0-16,-5-1-16 0,-5 1 0 16,-6-1 0-16,-3 1 0 0,-4-4-320 0,0 1-64 15,1-5-16-15,1 1 0 16,-1 0-1088-16,4-1-208 0,3-5-48 0</inkml:trace>
  <inkml:trace contextRef="#ctx0" brushRef="#br0" timeOffset="26320.91">6635 13924 21183 0,'0'0'1888'0,"0"0"-1504"16,0 0-384-16,8-6 0 0,0-1 336 0,2 1 0 15,1 1 0-15,1 4 0 0,0-2 624 0,-2 3 128 16,2 0 32-16,2 3 0 0,-1 3 80 0,3 3 16 0,3 0 0 0,3 5 0 16,4 3-320-16,1 6-64 0,6 3-16 0,0 0 0 15,3 4-112-15,-1 3 0 0,-1 4-16 16,0 1 0-16,0 5-240 0,2 3-64 0,1 1 0 0,-2-3 0 16,0 3-176-16,-4-1-32 0,0 0-16 0,-3-6 0 15,-3 1-160-15,-3-1 160 0,1-6-160 0,-6-1 160 16,-1-4-160-16,-4-2 128 0,0 0-128 0,-3-5 128 15,-3-1-128-15,-2-2 0 0,0-5 0 0,-2-3 0 16,-2-11-1648-16,0 0-208 0,0 0-32 0,0 0-13344 16</inkml:trace>
  <inkml:trace contextRef="#ctx0" brushRef="#br0" timeOffset="26615.08">7735 13910 23951 0,'0'0'2128'0,"0"0"-1696"16,1-10-432-16,-1 2 0 0,0-1 1008 0,0 9 112 15,0 0 32-15,0 0 0 0,-8-2 80 0,0 3 32 16,-3 3 0-16,-3 5 0 0,2-2-336 0,-5 9-64 16,-2 1-16-16,-10 15 0 0,-2 4-144 0,-2 2-48 15,-2 5 0-15,-3 3 0 0,-4 5 48 0,-5 5 16 16,0 3 0-16,-3 5 0 0,-2-2-208 0,0 1-64 15,0-6 0-15,1-1 0 0,1-3-80 0,4-1-32 16,5-4 0-16,1-4 0 0,2-4-32 0,5 0-16 16,6-9 0-16,3-3 0 0,4-2-128 0,3-7-32 15,3-4 0-15,5-2 0 16,9-13-816-16,0 0-160 0,0 0-48 0,0 0 0 16,7-17-1424-16,3-2-304 0,3-4-48 0</inkml:trace>
  <inkml:trace contextRef="#ctx0" brushRef="#br0" timeOffset="27483.81">6687 13403 8287 0,'-14'2'736'0,"2"0"-592"16,-4-2-144-16,5 0 0 0,0 0 2368 0,4 0 448 15,7 0 96-15,0 0 16 0,0 0-1152 0,0 0-240 16,0 0-32-16,0 0-16 0,10 3-80 0,4-1-32 15,8-2 0-15,3 1 0 0,6-1-416 0,7 3-64 16,7-3-32-16,8 1 0 0,7-2-320 0,2 2-64 16,3 0-16-16,5 2 0 0,2-1-192 0,3-1-32 15,1-2-16-15,-1 1 0 0,-3 4 16 0,-1-4 0 16,-4 0 0-16,-3 0 0 0,-5 3 112 0,-3-1 32 16,-5-1 0-16,-6-1 0 0,-7 0-112 0,-6-1-16 0,-7 0 0 15,-7-2 0-15,-8-1 128 0,-10 4 32 0,9-3 0 0,-9 3 0 16,0 0 224-16,-9-7 32 0,-4-2 16 0,-3 2 0 15,-6 3-352-15,-3-5-64 0,-6 0-16 0,1-1 0 16,-5 2-256-16,1-2 128 0,-2 4-128 0,3-2 0 16,2 2-160-16,3 3-144 0,4-1-16 0,4-1-16 15,6 4-2112-15,3 0-432 16,11 1-64-16,0 0-12640 0</inkml:trace>
  <inkml:trace contextRef="#ctx0" brushRef="#br0" timeOffset="27971.95">9117 13009 23903 0,'0'0'1056'0,"0"0"224"0,0 0-1024 0,0 0-256 15,0 0 0-15,0 0 0 0,0 0 1216 0,0 0 192 16,-6 9 32-16,0 0 16 0,-2 5-304 0,0 1-48 16,-3 5-16-16,-1-1 0 0,-4 0-64 0,-3 3 0 0,0 2-16 0,-1-1 0 15,-2 2-176-15,1 2-16 0,0-3-16 0,1 3 0 16,1-4-256-16,1 0-48 0,0-3-16 0,3-3 0 15,1-4-64-15,4 0-16 0,2-4 0 0,3 0 0 16,0-6 16-16,5-3 0 0,0 0 0 0,0 0 0 16,7-6 224-16,1-2 32 0,3-6 16 0,1 1 0 15,1-4-320-15,1 0-64 0,0-4-16 0,1-2 0 16,2 0-288-16,-1 2 128 0,0-5-128 0,-1 2 0 0,0 1 128 16,0-1-128-16,-1 4 0 0,0 3 0 0,-2 3 0 0,-1 0 0 15,-2 0 0-15,-1 7 0 0,-8 7 0 16,0 0 0-16,0 0 0 0,0 0 0 0,-2 6 0 0,-1 6-144 15,-5 2 144-15,-2 2-128 0,-3 2 128 0,-5 2-128 16,-3 2 128-16,-2-2-128 0,-3 1-96 0,1-2-16 16,-3 2 0-16,5 1 0 15,0 1-1936-15,3-3-400 0,2-1-80 0</inkml:trace>
  <inkml:trace contextRef="#ctx0" brushRef="#br0" timeOffset="28435.38">9503 13946 3679 0,'-14'0'320'0,"6"2"-320"16,-1 1 0-16,1-1 0 0,-1 2 4704 0,9-4 864 16,-11 6 192-16,11-6 16 0,0 0-3216 0,0 0-640 15,0 9-128-15,0-9-16 0,13 7-160 0,4-1-16 16,3-3-16-16,7-3 0 0,5-3-560 0,4 0-128 16,8-2 0-16,3 2-16 0,2-1-480 0,5 0-80 15,2-5-32-15,-1 4 0 0,1-1-160 0,-2-1-128 16,-5 2 192-16,-16 4-192 0,0-2-192 0,-1 2-160 15,-4 0-32-15,-4 1 0 16,-5 1-2944-16,-5 2-576 0</inkml:trace>
  <inkml:trace contextRef="#ctx0" brushRef="#br0" timeOffset="28609.81">9442 14421 24879 0,'-14'5'2208'0,"14"-5"-1760"0,0 0-448 0,11 4 0 16,6-2 2496-16,3 1 432 0,2-3 80 0,5 2 0 15,2-2-1952-15,8-1-400 0,5-1-80 0,5-3 0 16,9-3 368-16,1 3 80 0,5-3 0 0,2 3 16 16,0 0-576-16,-1 3-112 0,-5-1-32 0,-18 0 0 15,-4 2-1312 1,5 0-272-16,-1 1-48 0,-2-3-10528 0,0 1-2112 0</inkml:trace>
  <inkml:trace contextRef="#ctx0" brushRef="#br0" timeOffset="29154.47">12874 13737 34095 0,'-25'-14'1504'0,"12"10"320"0,-4 1-1456 0,-1-3-368 0,-1 3 0 0,-10 0 0 31,0 3-784-31,-3 4-240 0,-3 1-32 0,7 1-16 0,-4 1 1072 0,-4 5 400 0,-1 5-16 0,-5 2 0 16,0 5 288-16,-1 5 48 0,-1 6 16 0,1 2 0 16,-4 7-192-16,1 4-32 0,0 3-16 0,3 1 0 15,2-2-240-15,7-3-32 0,6 1-16 0,6-1 0 16,7-5 48-16,9-2 0 0,8-5 0 0,8-2 0 16,8-1 144-16,8-7 48 0,5 0 0 0,6-6 0 0,4-2 224 15,6-5 48-15,6 1 16 0,6-6 0 0,2-3-80 0,2-5-16 16,3-6 0-16,-1 1 0 0,-1-8 0 15,-3-1-16-15,-3-3 0 0,-3-2 0 0,-3-1 128 0,-4-5 16 16,-3-1 16-16,-6-7 0 0,-4-5 0 0,-7 0 0 16,-6-7 0-16,-5 1 0 0,-6-11-288 0,-8 1-64 15,-4 0-16-15,-7 2 0 0,-6 3-288 0,-5 3-128 16,-6 0 128-16,-6 8-128 0,-3 5 0 0,-6 4-224 16,0 1 32-16,-19 0 0 15,1 10-1584-15,2 11-304 0,-1 6-64 0,2 4-19360 0</inkml:trace>
  <inkml:trace contextRef="#ctx0" brushRef="#br0" timeOffset="34457.19">2274 16570 21183 0,'-6'-12'944'0,"2"3"192"0,0 2-912 0,4 7-224 0,0 0 0 0,-5-7 0 15,5 7 976-15,0 0 160 0,0 0 16 0,-9 11 16 0,0 4-224 0,0 3-48 16,0 3-16-16,0 7 0 0,1 1-112 0,4-11 0 16,0 3-16-16,-1 6 0 0,2 7-112 0,-2 3 0 15,0 5-16-15,-1 5 0 0,-1-1-304 0,-7 45-64 16,0-13-16-16,2-7 0 0,-1-9-240 0,2-7 128 15,-1-8-128-15,3-8 0 0,3-4-192 0,3-6-128 16,1-7-16-16,6-6-16 16,2-5-2432-16,4-7-480 0</inkml:trace>
  <inkml:trace contextRef="#ctx0" brushRef="#br0" timeOffset="34906.15">2006 16617 28559 0,'10'-14'2544'0,"-1"8"-2032"0,4-3-512 0,3 0 0 15,4-3 0-15,5-2-256 0,1-2 16 0,6-4 16 16,4 0 768-16,2-3 160 0,1 0 16 0,7-5 16 16,5 0 176-16,2-1 48 0,2-2 0 0,1 3 0 15,-8-2-464-15,-2 6-96 0,-5-1-16 0,-3 6 0 16,-3 5-224-16,-3 5-160 0,-4 6 192 15,-3 3-192-15,-2 6 128 0,-2 8-128 0,-5 4 0 0,-3 5 0 16,-3 8 128-16,-2 9-128 0,-3 4 0 0,-4 3 0 16,-3 9 240-16,-6 5-64 0,-4 3-16 0,-3 3 0 15,-3 2 112-15,-1-4 32 0,-1-6 0 0,-2-1 0 0,2-5 256 0,0-3 48 16,-2-7 16-16,7-5 0 0,1-5-64 16,2-4-16-16,4-3 0 0,2-7 0 0,3-5-288 15,3-3-64-15,1-6-16 0,-1-5 0 0,9-4 112 0,2-6 32 16,2-1 0-16,3-4 0 0,5-5-128 0,2 0 0 15,-2-4-16-15,2 2 0 0,0 2-176 0,1 0 0 16,0 1 0-16,2 3 0 0,-1 4 0 0,1 5 0 16,-1 3 0-16,-2 4 0 0,-3 4 0 0,-1 3 0 15,0 5-128-15,-3 2 128 0,-2 4 0 0,-3 2 0 16,-2 1 0-16,-3 0 0 0,-1 7 0 0,-2-3 0 16,-3 0-192-16,0 0 192 0,0-2-448 0,0-1 48 15,1-1 0-15,4 4 0 16,2-8-1936-16,0-4-384 0,1-7-80 0,2 0-13136 0</inkml:trace>
  <inkml:trace contextRef="#ctx0" brushRef="#br0" timeOffset="35192.92">3649 16837 30575 0,'-15'12'1344'0,"9"-5"304"0,-1 6-1328 0,1 4-320 0,-2 0 0 0,-2 6 0 15,-1 5 528-15,-1-1 48 0,1 1 0 0,1-4 0 16,1 1 624-16,3-3 128 0,2-2 16 0,2-2 16 16,2-3-592-16,4-4-112 0,3-3-16 0,3 0-16 15,3-3-48-15,2-6-16 0,3-5 0 0,2-2 0 16,0-6 48-16,1-3 16 0,-1-2 0 0,0-1 0 16,2-2 16-16,-2-2 0 0,-1-1 0 0,-1 1 0 0,0-3-128 0,-2 0 0 15,-3-3-16-15,-1-1 0 0,-1 6-224 0,-2-2-32 16,-3 3-16-16,-1 2 0 0,-1 3-224 0,0 4-192 15,0 0 48-15,-2 2 0 16,0 6-1840-16,-1-1-384 0,-1 8-64 0,0 0-16640 16</inkml:trace>
  <inkml:trace contextRef="#ctx0" brushRef="#br0" timeOffset="35572.8">4985 16456 35007 0,'0'0'3120'0,"0"0"-2496"0,-5-3-496 0,-1 2-128 16,-2 1-144-16,-2 1-48 0,-4 2-16 0,0 3 0 16,-5 4 416-16,-3-1 96 0,-3 3 16 0,-3 3 0 15,-4 2 96-15,1 2 32 0,-3 0 0 0,0 4 0 16,2 3-208-16,2-3-48 0,3 1 0 0,6 2 0 15,4-3-192-15,4 3 176 0,6-3-176 0,3-2 160 16,5-1 16-16,6-1 0 0,4 0 0 0,3 1 0 16,8-3 208-16,-1-1 32 0,2 0 16 0,0-1 0 15,0 3 96-15,0-3 32 0,-3-1 0 0,-2-3 0 0,-3 2-112 16,-3-4 0-16,-5 1-16 0,-3 3 0 0,-4-6 16 16,-4 4 0-16,-5-5 0 0,-7 3 0 15,-3-3-16-15,-9-1 0 0,-7 3 0 0,-1-3 0 0,-4-1-240 16,-1-2-64-16,2 1 0 0,-14 1 0 15,7-4-944-15,9-2-192 0,6-3-32 16,9 0-16-16,4-1-2304 0,6-4-464 0</inkml:trace>
  <inkml:trace contextRef="#ctx0" brushRef="#br0" timeOffset="35981.87">7237 16174 9215 0,'-2'-19'400'0,"2"11"96"0,2-5-496 0,0 1 0 0,2-4 0 0,0 2 0 15,-1-1 4624-15,-3-1 832 0,0 0 176 0,0 2 16 16,-2 2-3088-16,-1-1-640 0,1 0-112 0,-2 4-16 16,-1 0-544-16,-1 6-96 0,-3 0-32 0,-1 4 0 15,-2 3-640-15,-1 6-128 0,-2 2-32 0,-1 6 0 16,-3 7-320-16,-2 2 144 0,0 6-144 0,-2 5 0 0,-1 5 176 0,-1 3-176 15,1 6 160-15,0 3-160 0,-1-1 0 0,-1 3 128 16,0 3-128-16,-1-1 0 0,0-1-144 0,2-1-80 16,-1 1-16-16,-7 14 0 15,8-12-848-15,2-9-160 16,6-12-32-16,6-6-16 0,3-6-1856 0,3-3-368 0</inkml:trace>
  <inkml:trace contextRef="#ctx0" brushRef="#br0" timeOffset="36367.79">6645 16861 16575 0,'0'0'1472'0,"4"-6"-1168"16,1-2-304-16,4 2 0 0,3-3 2992 0,2 2 528 15,3-4 128-15,6 2 0 0,3-2-1840 0,4 0-368 16,1-2-80-16,2 0-16 0,0-3-240 0,0 2-48 16,0 0-16-16,-1 2 0 0,0 0-560 0,-3 1-112 0,-1 2-32 0,-3 4 0 15,-2 0-336-15,-3 3 0 16,-2 3 0-16,-3 2 128 0,-3 2-128 0,-3 1 0 0,-3 5 0 15,-2 2 0-15,-5 2 0 0,-4 3 0 0,1 3 0 0,-3 1-128 16,0 0 128-16,2 0 0 0,-2 1 0 0,1-2 128 16,5-2-128-16,2-2 0 0,3-3 0 0,2-2 0 15,4 0 0-15,6-5 176 0,1 2-176 0,8-5 192 16,0-3 112-16,3-2 16 0,4-3 16 0,-3-2 0 16,1 0 48-16,-2-5 0 0,0 0 0 0,-2-4 0 15,-1 0 112-15,-4-2 16 0,-6 1 16 0,-3-1 0 0,-1 0 48 16,-4 1 16-16,-4 1 0 0,-4-3 0 0,-6 0-32 0,-3 3-16 15,-3 1 0-15,-2 1 0 0,-4 6-288 0,-1-2-48 16,-2 4-16-16,-1 3 0 0,-1 1-192 0,1 1 0 16,2 0 0-16,-7 1 0 15,5 2-848-15,7 1-112 0,6 1-32 16,10-5 0-16,0 0-2336 0,10 4-480 0,12-4-96 0,11-2 0 0</inkml:trace>
  <inkml:trace contextRef="#ctx0" brushRef="#br0" timeOffset="36675.25">8130 16476 29487 0,'-9'12'2624'0,"-1"3"-2112"16,0 3-512-16,-3 5 0 0,-2 7 1376 0,-3-2 160 15,-2 3 48-15,2-1 0 0,0 1 48 0,3 0 16 16,0-1 0-16,-1-5 0 0,1-3-560 0,2-3-96 15,3-3-32-15,3-3 0 0,3-2-240 0,3-6-48 0,1-5-16 0,0 0 0 16,6 0 80-16,2-2 16 16,2-6 0-16,2-1 0 0,4-5-208 0,1-1-32 0,3-3-16 0,1 2 0 15,7-10-320-15,1 4-176 0,2-4 192 16,2 5-192-16,3 1 0 0,2 3 0 0,1-1 0 0,4 4 0 31,2 0-496-31,-1 5-144 0,1-1-48 0,-1 2 0 0,-1 3-2208 16,-1-2-448-16</inkml:trace>
  <inkml:trace contextRef="#ctx0" brushRef="#br0" timeOffset="37249.44">10100 16783 15663 0,'-3'7'1392'0,"-1"-3"-1120"0,4-4-272 0,-7 6 0 16,4 3 1216-16,0-2 176 0,3-7 32 0,1 9 16 15,-1-9 224-15,0 0 32 0,8 3 16 0,1-3 0 16,4-3 80-16,1-5 0 0,5-1 16 0,3-5 0 0,4-5-544 0,3-3-112 15,2-3-32-15,7 1 0 0,1-7-192 0,4 0-32 16,2-4-16-16,-1-3 0 0,1-1-288 0,-1-1-48 16,0-4-16-16,-4-1 0 0,-4-2-224 15,-3-1-48-15,-4-4-16 0,-3 0 0 0,-5-3-48 0,-4 3 0 16,-7 0 0-16,-1 4 0 0,-4 6-192 0,-3 5 128 16,-3 6-128-16,-3 11 0 0,-2 2 0 0,-4 5 0 15,-3 8 0-15,-5 8 0 0,-1 7 0 0,-5 8 0 16,-4 5 0-16,0 8 0 0,-2 6 0 0,-2 7 0 15,-1 5-160-15,0 4 160 0,-2 3 0 0,2 4 0 16,3 0 0-16,2-2 0 0,4 0 0 0,3-4 0 16,4-2 0-16,5-3 0 0,3-7-224 0,4-3 32 15,4-1 16-15,3 5 0 16,6-8-1552-16,5-9-320 0,5-9-64 0,-2-8-9472 16,6-5-1872-16</inkml:trace>
  <inkml:trace contextRef="#ctx0" brushRef="#br0" timeOffset="37421.72">11251 16364 34207 0,'-18'17'1520'0,"10"-8"304"0,-2 4-1456 0,-3 3-368 0,-2 6 0 0,-1 3 0 16,-2-1 640-16,-1 5 64 0,-2-1 16 0,4 2 0 15,0-6 16-15,3 0 0 0,4 1 0 0,1-4 0 16,1 0-736-16,7-3-128 0,1-3-48 0,7 6 0 15,4-6-2544-15,3-5-512 0</inkml:trace>
  <inkml:trace contextRef="#ctx0" brushRef="#br0" timeOffset="37791.07">11780 16413 29087 0,'-28'21'1280'0,"15"-7"272"0,-2 4-1232 0,-2 4-320 16,-2-1 0-16,-1 7 0 0,-3-2 1424 0,0 0 240 16,3 1 32-16,-1-4 16 0,5-3-544 0,2-3-96 15,1-2-32-15,5-1 0 0,5-1-592 0,4-7-112 16,-1-6-16-16,10-1-16 0,4-3-48 0,4-5-16 16,2-2 0-16,0-5 0 0,6-4-16 0,-1-3 0 0,2-1 0 0,0 0 0 15,-1-4-96-15,2 4-128 0,2-3 176 0,-1 4-176 16,1 0 256-16,2 2-64 0,-1 2-16 15,0 6 0-15,-3 2-176 0,-2 5 128 16,-3 4-128-16,-3 6 128 0,-2 3-128 0,-4 7 0 0,-3 4 0 16,-3 4 0-16,-3 3 128 0,-5 1-128 0,-4 4 128 15,-4 2-128-15,-3 0 0 0,-3 1 128 16,-4-2-128-16,0-1 0 0,-1-4 128 0,2 2-128 0,1-5 0 0,6-2 128 16,0-5-128-16,4-1-224 0,2-4 48 15,3 0 16 1,1-11-2160-16,10 0-432 0,2-3-96 0,1-2-16 0</inkml:trace>
  <inkml:trace contextRef="#ctx0" brushRef="#br0" timeOffset="38203.26">12723 16455 23039 0,'0'0'2048'0,"-7"0"-1648"15,7 0-400-15,0 0 0 0,0 0 2752 0,0 0 480 16,0 0 96-16,0 0 0 0,0 0-1664 0,0 0-320 16,10-2-80-16,4-3-16 0,6-2-112 0,2 0-32 15,6 0 0-15,2-1 0 0,3-3-464 0,2 0-80 16,2-3-32-16,0 3 0 0,0 1-384 0,-4-3-144 15,-4 3 0-15,-3 0 144 0,-6 1-144 0,-5 1 128 16,-3 4-128-16,-6-2 128 0,-6 6-128 0,0 0 128 16,-9 4-128-16,-6 1 128 0,-7 1-128 0,-6 7 0 15,-5 4-192-15,-2 2 192 0,-2 4-160 0,0 3 160 0,3-2 0 16,2 6-144-16,1-4 144 0,6 4 0 16,2-4 0-16,5 3 0 0,4-3-272 0,7-2-32 0,1-4 0 0,9 5 0 31,3-9-224-31,10-3-48 0,5-9-16 0,7-1 0 0,5 0-1680 15,5-3-336-15,6-3-64 0,-11-2-13456 0</inkml:trace>
  <inkml:trace contextRef="#ctx0" brushRef="#br0" timeOffset="38535.83">13883 16404 20271 0,'-4'-12'1792'0,"2"7"-1424"0,-4 0-368 0,-2-2 0 0,-1 1 2976 0,-4 3 528 16,-2 3 96-16,-3 0 32 0,-5 3-1968 0,-2 6-384 15,-4 0-64-15,-18 12-32 0,1 2-272 0,3-1-48 16,2 1-16-16,5 5 0 0,6-4-384 0,4 3-80 16,7-3 0-16,5-1-16 0,6 0-176 0,5-1-16 15,3-10-16-15,6 2 0 0,6 0-160 0,2-2 192 16,4-6-192-16,-1-6 192 0,6 0 80 0,4-4 32 16,2-2 0-16,2-2 0 0,0-6-48 0,-1-2-16 15,-2-3 0-15,-3 1 0 0,-2 0 0 0,-1-1 0 16,-3-1 0-16,-2-1 0 0,-3 2-48 0,-1 2 0 15,-3 1 0-15,-2 2 0 0,-3 5-192 0,-1 0 144 16,-3 4-144-16,-1 5 128 0,0 0-128 0,0 0 0 16,0 0 0-16,-4 9 0 0,0 4 0 0,2 1 0 15,1-1 0-15,1-1 0 0,1 4-128 0,1 0 128 16,2-1 0-16,3 1 0 16,2-4-480-16,2 2-32 0,0-1 0 0,2-1 0 15,1-7-2176-15,3 0-448 0,0-5-96 0</inkml:trace>
  <inkml:trace contextRef="#ctx0" brushRef="#br0" timeOffset="38786.89">14437 16312 8287 0,'-12'8'736'0,"7"0"-592"0,-4-1-144 0,0 7 0 0,-3 1 5264 16,-2 4 1024-16,-3 4 208 0,-2 5 32 0,-2-1-4096 0,1 2-816 15,0-2-160-15,-1 0-48 0,1 2-32 0,2-5-16 16,3-1 0-16,3-1 0 15,3-6-560-15,4-3-112 0,3-1-32 0,3-6 0 0,-1-6-144 0,9-182-48 16,1 360 0-16,4-188 0 0,3-2 192 0,0-4 48 16,3-6 0-16,0-1 0 0,3 0-176 0,0-5-16 15,0 2-16-15,2-5 0 0,2 1-240 0,1 2-32 16,1-2-16-16,1 6 0 0,3 3-208 0,-1 3 0 16,3 1 0-16,-1 3 0 15,-1 3-496-15,0 3-144 0,-1 3-16 0,-2 0-16 16,-1 6-2256-16,-1 3-448 0</inkml:trace>
  <inkml:trace contextRef="#ctx0" brushRef="#br0" timeOffset="39406.87">16962 15421 23039 0,'-14'-14'2048'0,"8"7"-1648"15,-1 0-400-15,1-3 0 0,-1 4 1232 0,0 1 176 16,-2 6 16-16,-1 5 16 0,-2-1-176 0,-3 9-48 15,-5 5 0-15,-1 4 0 0,-1 8-224 0,-4 7-48 16,-2 9-16-16,1 6 0 0,-2 6-224 0,0 6-32 16,-2 5-16-16,1 5 0 0,1 0-96 0,0-2-32 15,-2 4 0-15,3-4 0 0,0-5-176 0,3-5-32 16,-1-9-16-16,5-7 0 0,2-7 192 0,2-9 32 16,4-4 16-16,3-7 0 0,6-2 0 0,3-9 0 0,1-9 0 15,0 0 0-15,11-6 32 0,3-1 0 16,2-10 0-16,4-4 0 0,3-6-176 0,2 0-16 0,5-2-16 0,-1-1 0 15,-2 0-368-15,2 2 144 0,1 5-144 0,2 4 0 16,1 5 0-16,-1 8 0 0,0 2 0 0,-6 9 0 16,1 4 0-16,-7 9-192 0,-2 9 48 0,-5 1 16 15,-5 3-240 1,-5 6-32-16,-3 1-16 0,-1 3 0 0,-3-1 176 0,-2-2 48 0,-3-1 0 0,0-2 0 16,-2 1-1168-16,2-1-240 15,1-5-32-15,3-4-11008 0,1-4-2208 0</inkml:trace>
  <inkml:trace contextRef="#ctx0" brushRef="#br0" timeOffset="39694.37">17880 16100 36159 0,'-18'-9'1600'0,"5"4"336"0,-2 3-1552 0,-3 2-384 15,-6 5 0-15,-1 2 0 0,-2 1 800 0,-2 5 80 16,-3 3 16-16,0 3 0 0,0 5-176 0,-2 3-16 15,-2 0-16-15,5 3 0 0,3 3-288 0,3 0-48 16,5-2-16-16,6-2 0 0,5-2-192 0,8-3-144 16,5-4 192-16,5 1-192 0,3-7 0 0,7-2 0 15,7-4 0-15,3-1 0 0,4-4 272 0,3-4-48 16,2-4-16-16,0-3 0 0,0-2 96 0,-12 2 16 0,4-6 0 16,-1-1 0-16,-2-2 64 0,-3-2 0 15,-2-1 16-15,-4-2 0 0,-4-4-128 0,-4-1-16 0,-5-1-16 16,-5 1 0-16,-4-2-240 0,-5 4 0 0,-5-4 0 15,-4 6 0 1,-2 1-448-16,-3 3-64 0,-4 1-32 0,2 3 0 16,0 2-2096-16,0 6-432 0,3-2-64 0</inkml:trace>
  <inkml:trace contextRef="#ctx0" brushRef="#br0" timeOffset="40187.51">18482 16009 32655 0,'-24'13'1440'0,"14"-5"304"0,-7 5-1392 0,-2 5-352 16,-4 3 0-16,-1 2 0 0,-4 3 704 0,0-1 64 15,2 3 0-15,-1-3 16 0,1 2 528 0,2-5 96 16,3 1 32-16,2-3 0 0,3 0-480 0,5-3-112 16,2-2-16-16,4-2 0 0,4-6-288 0,1-7-64 15,7 4-16-15,5-4 0 0,3-8 176 0,4 1 48 16,3-6 0-16,3 0 0 0,3 1-320 0,1-5-64 15,2-3-16-15,2-2 0 0,1 2-288 0,2-3 0 16,-1-4 128-16,1 2-128 0,0 2 0 0,-1 0 128 16,1 4-128-16,-2 5 0 0,-2 1 0 0,-3 3 0 15,-5 8 0-15,-3 4 0 0,-5 6-128 0,-3 1 128 16,-3 5-208-16,-5 2 80 0,-5 2-64 0,-2 4 0 16,-5 3 0-16,-3-1 0 0,-4 2 192 0,-3 0-192 15,0 1 192-15,-1 1-192 0,0-6 64 0,2-2 0 16,-1-4 0-16,3-2 0 0,3-2 128 0,3-6 0 0,3-1 160 15,5-5-160-15,0 0 160 0,5-5-160 0,1-5 160 0,5-3-160 16,2-4 240-16,5-2-48 0,0-3-16 0,2-2 0 16,3-2-176-16,3 0 128 0,2 2-128 0,1-4 128 15,0 2-128-15,2-1 0 0,2 3 0 0,-1 6 0 16,-5 2 0-16,1 6 0 0,-1 2 0 0,-4 7 0 16,0 6-160-16,-4 6 160 0,-1 5 0 0,-4 3-144 15,-3 1 144-15,-2 3 0 0,-4 5-144 0,-2 0 144 16,-6 0 0-16,-2 2 0 0,-4-2 0 0,-1 4 0 15,-1-1-832-15,-1-3-32 0,1 1-16 0,-1-6 0 16,1-2-1696-16,2-4-352 0,3-4-64 0</inkml:trace>
  <inkml:trace contextRef="#ctx0" brushRef="#br0" timeOffset="40558.32">20055 16007 29487 0,'-7'-11'1296'0,"3"4"288"0,-2-1-1264 0,1 1-320 16,5 7 0-16,-10-1 0 0,-4 2 2752 0,-3 3 480 16,-3 4 96-16,-6-1 32 0,-3 6-2592 0,0 1-528 15,-1 4-112-15,0 1 0 0,2 2-128 0,2 4 176 16,3 0-176-16,5 0 192 0,4 5-192 0,6-5 0 15,3 2 0-15,8-4 0 0,6-4 0 0,3 0 128 0,6 0-128 16,5-4 128-16,4-3 224 0,5-7 32 0,4-2 16 0,4-3 0 16,-1-3 128-16,1-5 32 0,-2-2 0 15,-3 0 0-15,-2-1-128 0,-3-4-32 0,-5 1 0 0,-3-2 0 16,-5-2-80-16,-4 0 0 0,-4 0-16 0,-6 3 0 16,-3-1-176-16,-7 2-128 0,-4-2 192 0,-7 2-192 0,-5 3 0 15,-4-1-144-15,-3 0-16 0,-3 4 0 16,-3-1-1312-16,3 4-272 0,0-4-48 0,4 4-11456 15,4 1-2272-15</inkml:trace>
  <inkml:trace contextRef="#ctx0" brushRef="#br0" timeOffset="41010.89">21127 15927 26719 0,'-3'-15'2368'0,"3"3"-1888"16,-3-3-480-16,0 3 0 0,2-1 1408 0,-3 3 176 16,1 3 32-16,-5 2 16 0,-2 3-304 0,-5 3-64 15,-1 4-16-15,-5 1 0 0,-6 8-560 0,-4 3-112 16,-2 3-32-16,-1 2 0 0,0 2-32 0,1 4-16 16,1 1 0-16,4-1 0 0,3 3-112 0,4-3 0 15,3-2-16-15,8-2 0 0,4-1-208 0,3-2-32 16,6-4-128-16,5 1 192 0,2-6 0 0,4-2-16 0,5-3 0 0,4-1 0 15,2-5 208-15,6-1 64 16,-1-7 0-16,2 0 0 0,1-3-208 0,-1 0-48 0,-1-4 0 0,0 0 0 16,-3-3-16-16,-1-1-16 0,-3-2 0 0,-1-2 0 15,-4 4 0-15,-4 1 0 0,-4 4 0 0,-2 3 0 16,-2 1-160-16,-7 9 128 0,0 0-128 0,0 0 128 16,-7 10-128-16,1 3 0 0,-6 5 0 0,1 6 0 15,-2 2-160-15,-2 5 160 0,-1 3 0 0,-4 4-144 16,0 4 144-16,-1 7 0 0,-4-1 0 0,-3-1 0 0,2 3 0 15,4-11 0-15,1 2 128 0,-2-2-128 16,-3 0 272-16,-2 2-16 0,-1 1 0 0,-3-3 0 0,2-3 0 0,-1 0 0 16,1-3 0-16,2-4 0 0,0-1-128 0,1-4-128 15,0-1 144-15,2-5-144 16,1-8-816-16,-7 1-256 16,1-9-48-16,8-6-12688 0,2-9-2528 0</inkml:trace>
  <inkml:trace contextRef="#ctx0" brushRef="#br0" timeOffset="41514.69">23984 15663 21183 0,'0'0'944'0,"3"-14"192"0,2-1-912 0,1 4-224 16,-1 2 0-16,-2-3 0 0,-1 2 400 0,-2-2 48 16,-3 5 0-16,-1 0 0 0,-5 5 640 0,-2 2 144 15,-3 1 32-15,-4 4 0 0,-5 4-432 0,-2 4-64 16,-3-1-32-16,-4 10 0 0,-3 2 96 0,-6 7 32 15,-4 0 0-15,-3 5 0 0,-4 1-304 0,2 3-64 16,5 0-16-16,7-5 0 0,7 1-96 0,8-4 0 16,5-4-16-16,9-2 0 0,7-3 16 0,10-1 0 15,3-2 0-15,8-3 0 0,9-4-64 0,10-1-16 16,10-3 0-16,7-2 0 0,1-7-304 0,1-7 0 16,0 0 128-16,4-4-128 15,3 4-1664-15,5-3-400 0,2-1-80 0,-2-3-16 0</inkml:trace>
  <inkml:trace contextRef="#ctx0" brushRef="#br0" timeOffset="41883.96">25154 15819 19343 0,'-28'-13'848'0,"12"2"192"0,-2 0-832 0,-4 2-208 0,0-5 0 0,-4 6 0 15,-3 0 3456-15,-2 5 656 0,1 3 128 0,7 2 32 16,-4 3-2864-16,-3 4-576 0,-5 5-128 0,-14 8 0 15,2 2-384-15,2 1-64 0,3-1 0 0,7 3-16 0,7-3-240 0,5-1 0 16,5-1 128-16,8-2-128 0,7-5 176 16,6 2-16-16,2-4 0 0,8-2 0 0,5-5 304 0,6-1 64 15,8-2 16-15,4-3 0 0,3-6-64 0,-1-1-16 16,1-4 0-16,-1 1 0 0,0-4-80 0,-2-2-32 16,0 0 0-16,-2 2 0 0,-4 0-64 0,-2 3-16 15,-2-3 0-15,-2 3 0 0,-4 2-144 0,-2 6-128 16,-4 0 192-16,-1 1-192 0,-3 5 0 0,-10-3 0 15,6 5 0-15,-2 9 0 0,-1 2 0 0,-5-1 0 16,-2 1-208-16,1 2 80 0,0 0-160 0,-1 0-32 16,3 0 0-16,1-6 0 15,0 4-1680-15,1-1-352 0,6-2-64 0,4 7-14416 0</inkml:trace>
  <inkml:trace contextRef="#ctx0" brushRef="#br0" timeOffset="42225.31">26550 15616 8287 0,'-13'-19'736'0,"7"12"-592"0,-4-3-144 0,1 4 0 16,-5-4 5312-16,-3 5 1024 0,-4-3 192 0,-3 3 64 16,-3 4-4352-16,-5 2-848 0,-3 3-176 0,-4 5-48 15,-3-1-288-15,0 5-64 0,-1 2-16 0,0 1 0 16,4 0-416-16,1 3-96 0,7 3-16 0,3-3 0 15,4 0-80-15,6-1 0 0,5 0-16 0,4 1 0 16,4 0-48-16,5 0 0 0,5 0 0 0,6-1 0 0,3 1 0 0,3 0-128 16,4 2 192-16,0 2-64 0,2-4-128 15,0 4 128-15,0 1-128 0,-1-1 128 0,-3 4-128 16,-3-2 0-16,-3-3 0 0,-4 0 0 0,-4-2 0 0,-4-1 0 16,-5-2 0-16,-3-4 0 0,-3 1 160 0,-4-1-160 15,-4-5 192-15,-4-2-192 0,-2-2 192 0,-4-1-64 16,-1-5 0-16,-2 0-128 0,0-6 0 0,-1 2 0 15,0-4-160-15,1 1 160 16,1-4-1664-16,3-2-192 0,4-4-64 0</inkml:trace>
  <inkml:trace contextRef="#ctx0" brushRef="#br0" timeOffset="42614.24">27180 15763 28383 0,'22'-2'1264'0,"-8"2"256"0,4-2-1216 0,3 1-304 0,4 0 0 0,0-2 0 16,3 1 800-16,0-3 96 0,0-2 32 0,0 0 0 15,0-5 0-15,-1 0 0 0,-1-5 0 0,1 0 0 16,0 0-368-16,-1-5-80 0,-2-2-16 0,-1-1 0 15,-4 2 0-15,-3 2 0 0,-6 2 0 0,-3 1 0 16,-4 6-64-16,-6 3-16 0,-4-1 0 0,-7 3 0 0,-8 3 64 0,-6 4 0 16,-5 6 0-16,-6 1 0 0,-6 5-112 15,-2 4-16-15,-5 3 0 0,-1 3 0 0,-1 2 48 0,5 3 0 16,2-2 0-16,6 3 0 0,6 1 16 0,5-1 0 16,6 4 0-16,9-4 0 0,3 1-128 0,7 0 0 15,5-3-16-15,8 2 0 0,7-4 0 0,9 0 0 16,7 2 0-16,7-5 0 0,7 1-80 0,3-3-16 15,1-3 0-15,2-2 0 0,1 0-144 0,0-3 0 16,-1-1-160-16,1-3-13888 16,-2 1-2784-16</inkml:trace>
  <inkml:trace contextRef="#ctx0" brushRef="#br0" timeOffset="44416.97">11101 17649 10127 0,'0'0'896'0,"0"0"-704"15,0 0-192-15,0 0 0 0,0 0 1856 0,0 0 320 16,0 0 80-16,0 0 16 0,0 0-784 0,0 0-144 16,0 0-48-16,0 0 0 0,0 0-320 0,-10-1-64 15,-2-1-16-15,-1-1 0 0,-1 6-32 0,-2-1-16 16,-4 2 0-16,-3-1 0 0,-3 0-144 0,-2 4-16 15,-2-2-16-15,-3-1 0 0,-2 3-128 0,0 0-32 16,-3-1 0-16,-3 3 0 0,-1 0-64 0,-1 2-32 16,-3-4 0-16,-19 3 0 0,3-4-176 0,6 2-48 15,9-3 0-15,6-3 0 0,2 3-64 0,5 2-128 16,4-2 176-16,6 0-176 0,3-1 192 0,3 1-192 16,4-1 192-16,4 1-192 0,1-1 128 0,9-4-128 15,0 0 0-15,0 0 0 0,-7 10 0 0,5 1 0 16,2-2 0-16,2 5 0 0,2 1 0 0,1 2 0 15,0 1 0-15,2 2-144 0,-2 0 144 0,4 3 0 16,-3 3 0-16,2-1 0 0,-2 4 0 0,-1 4 0 16,-4 3 0-16,-1-8 0 0,-2 6 0 0,-2 4 0 0,-2 5 0 0,-2 2 0 15,-2 2 0-15,-2-3 0 0,0 4 0 16,-3-5 0-16,-3 1 0 0,0-3 128 0,-5 1-128 0,-1 1 128 16,0-5 112-16,-3 0 16 0,-2-2 16 0,2-2 0 15,-1 1-80-15,1-4 0 0,1 0-16 0,2 1 0 16,1-1-176-16,1 0 128 0,2-3-128 0,2 0 128 15,4-3-128-15,4-2 0 0,2-1 0 0,2-3 0 16,1 0 0-16,4-3 128 0,3-4-128 0,3 1 0 0,3 2 192 16,3-2-32-16,3-3-16 0,4 2 0 0,4-3 112 0,4 4 32 15,6 0 0-15,5-4 0 0,2 1-32 0,2-4-16 16,1 2 0-16,1-3 0 16,0 1-48-16,-1 2 0 0,-2-6 0 0,-2-2 0 0,-1 0-192 0,-3 0 128 15,-1 2-128-15,14-4 0 16,-5-1-1696-16,-4-4-432 0,9-4-96 0,-11-1-16 0</inkml:trace>
  <inkml:trace contextRef="#ctx0" brushRef="#br0" timeOffset="44986.67">11678 17672 4319 0,'0'0'192'0,"0"0"32"0,0 0-224 0,0 0 0 16,0 0 0-16,0 0 0 0,0 0 480 0,0 0 48 15,0 0 16-15,0 0 0 0,0 0 688 0,0 0 144 16,0 0 32-16,0 0 0 0,0 0-96 0,0 0-16 15,0 0 0-15,0 0 0 0,0 0-96 0,0 0-32 16,0 0 0-16,0 0 0 0,0 0 16 0,0 0 0 16,0 0 0-16,0 0 0 0,0 0-144 0,0 0-16 15,0 0-16-15,0 0 0 0,0 0-112 0,0 0 0 16,0 0-16-16,0 0 0 0,0 0-336 0,0 9-64 16,0-9-16-16,4 10 0 0,1 4-48 0,1 4-16 0,3 1 0 0,-3 3 0 15,2-1 48-15,1 5 0 16,4-2 0-16,-3 5 0 0,-1-2-128 0,1 1 0 0,1-4-16 0,-1 3 0 15,1-2-144-15,-3 2-32 16,4-4 0-16,-2-2 0 0,-1 2-128 0,0 0 128 16,0-1-128-16,0-3 128 0,0-3-128 0,-1 0 0 0,0-1 0 15,-2-5 0 1,2 1-1216-16,-2-3-240 0,-2 1-32 0,-4-9-8784 16,8 5-1760-16</inkml:trace>
  <inkml:trace contextRef="#ctx0" brushRef="#br0" timeOffset="45299.22">12216 17719 22687 0,'5'-11'1008'0,"-5"11"208"0,2-4-976 0,1-2-240 15,-1 1 0-15,-2 5 0 0,0 0 1232 0,0 0 208 16,0 0 32-16,0 0 16 0,-6 0-288 0,-2 3-64 16,-3 5-16-16,-1 0 0 0,2 2-112 0,-3 0-32 15,-3 5 0-15,-2 2 0 0,-2 2-176 0,-3 1-32 16,-2 4-16-16,-2-2 0 0,-10 10-144 0,3-6-32 16,1 1 0-16,2-4 0 0,2 0-320 0,3-1-80 15,2 0-16-15,5-3 0 0,1-1-160 0,3-2 0 0,2-2 0 16,-1 6 0-1,6-7-1424-15,2-2-320 0,6-11-64 0,0 0-14576 0</inkml:trace>
  <inkml:trace contextRef="#ctx0" brushRef="#br0" timeOffset="46293.42">11572 18617 11967 0,'0'0'1072'0,"2"-10"-864"0,-1 2-208 0,-1-1 0 15,0 9 1920-15,0-8 320 0,0 8 80 0,0 0 16 16,0 0-608-16,0 0-112 0,0 0-16 0,0 0-16 16,-8 0-720-16,8 0-144 0,-10 4-16 0,4 6-16 0,-2 1-176 15,0 0-48-15,2 2 0 0,-2-1 0 0,2 2-144 0,1 0-48 16,1-2 0-16,3-5 0 0,1-7 64 0,0 0 16 16,0 12 0-16,0-12 0 0,0 0 144 0,0 0 16 15,0 0 16-15,8 5 0 0,-8-5-144 0,0 0-48 16,12 0 0-16,0-1 0 0,-2-4-160 0,-4-3-48 15,2 2 0-15,-2-2 0 0,1 0-128 0,-7 8 0 16,0 0 0-16,5-6 128 0,-2-5-128 0,0 4 0 16,-3 7-192-16,0 0 192 0,0 0-304 0,0 0 64 15,0 0 16-15,0 0 0 0,0 0-32 0,0 0-16 16,0 0 0-16,0 0 0 0,-8-5-80 0,8 5-16 16,0 0 0-16,0 0 0 0,-7-1 240 0,7 1 128 0,0 0-160 0,0 0 160 15,0 0 0-15,0 0-144 0,0 0 144 0,0 0 0 16,0 0 0-16,0 0 0 0,0 0 0 0,0 0-128 15,0 0 128-15,0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0-128 16,0 0 128-16,0 0 0 0,0 0 0 0,0 0 0 16,0 0 0-16,0 0 0 0,0 0 0 0,0 0 0 15,0 0-192-15,0 0 64 0,0 0 0 0,0 0 0 0,0 0-192 0,0 0-16 16,-8 8-16-16,8-8 0 16,0 0-288-16,0 0-64 0,0 0-16 0,0 0 0 15,0 0-592-15,0 0-112 0,0 0-32 0,0 0 0 16,-9 5-256-16,9-5-48 0,0 0-16 0,0 0 0 15,0 0 48-15,-7 6 16 0,7-6 0 0</inkml:trace>
  <inkml:trace contextRef="#ctx0" brushRef="#br0" timeOffset="46682.92">12327 18153 13823 0,'4'-14'1216'0,"0"6"-960"0,0-2-256 0,2 5 0 16,-6 5 2784-16,0 0 512 0,0 0 96 0,0 0 32 15,0 0-1632-15,3 13-320 0,-2 1-64 0,-1 3 0 0,-1 1-368 16,-2 5-64-16,-3 0-16 0,1 4 0 0,-2-1-448 16,2-1-80-16,0-1-32 0,3-7 0 0,-1 4-128 0,2 0-16 15,0 0-16-15,-2 0 0 0,2-2-240 0,1 0 176 16,0-1-176-16,1 9 160 15,2-8-480-15,-3-6-112 0,0-1-16 0,0 6-10304 16,0-4-2048-16</inkml:trace>
  <inkml:trace contextRef="#ctx0" brushRef="#br0" timeOffset="47032.63">11524 18713 20495 0,'0'0'896'0,"0"0"208"0,0 0-880 0,0 0-224 0,0 0 0 0,0 0 0 15,0 0 1280-15,0 0 224 0,9-2 32 0,-9 2 16 16,11 0-32-16,2 5-16 0,0 4 0 0,2 4 0 15,3-3-464-15,1 6-80 0,1 3-32 0,4 4 0 16,-1 3-96-16,3-2-32 0,0 5 0 0,4-1 0 16,0 0-272-16,2 2-48 0,-2 0-16 0,-2 0 0 15,-2 2-272-15,-1-3-64 0,-2 2-128 0,0-1 192 16,-5-4-192-16,-3 0 128 0,-1-4-128 0,-3-1 0 0,0-3-160 16,-4-2-128-16,-2-4-32 0,-1-4 0 15,-1 1-2464 1,-3-9-496-16</inkml:trace>
  <inkml:trace contextRef="#ctx0" brushRef="#br0" timeOffset="47262.86">12057 18837 31839 0,'0'0'1408'0,"0"0"304"0,0 0-1376 0,0 0-336 16,0 0 0-16,0 0 0 0,0 0 1120 0,0 0 160 0,-8 7 16 0,-3 2 16 15,-3 5-416-15,-4 1-64 0,-3 3-32 0,1 1 0 16,-3 2-256-16,-1 1-48 0,-1 3-16 0,-1-1 0 16,0 0-80-16,0 5-16 0,2-1 0 0,-3 3 0 15,3-2-224-15,4-5-160 0,-2 1 192 0,3 0-192 16,0-3 0-16,1-1 0 0,2-3 0 0,0-2 0 31,4-2-1296-31,2 1-176 0,2-2-16 0,3-7-10256 0,5-6-2048 0</inkml:trace>
  <inkml:trace contextRef="#ctx0" brushRef="#br0" timeOffset="47573.32">12172 19204 31327 0,'0'0'2784'0,"0"0"-2224"0,10-8-560 0,2 5 0 0,-2 1 896 0,2 2 64 16,0 0 0-16,1 3 16 0,-2 1 304 15,1 5 48-15,-2-6 16 0,0 6 0 0,-1 0-624 0,-1 3-112 16,-3-4-32-16,-1 5 0 0,-4 1-240 0,-3 3-48 16,-2 3-16-16,-4 0 0 0,-2-2-64 0,-3 1-16 15,-3 2 0-15,-1 0 0 0,-1 3 0 0,1-2-16 16,1-3 0-16,0-1 0 0,2-2-176 0,3 0 160 16,5-4-160-16,3 1 160 0,4-2 16 0,0-11 0 15,9 8 0-15,2 0 0 0,3-5 32 0,3-1 16 16,2-4 0-16,4-1 0 0,2-5-80 0,2 2-16 0,1-4 0 0,0 2 0 15,0-5-320-15,-2 3-80 0,-1-1-16 16,-1-5 0 0,-1 0-2704-16,0-1-528 0</inkml:trace>
  <inkml:trace contextRef="#ctx0" brushRef="#br0" timeOffset="50856.15">13601 17529 15663 0,'-13'-3'688'0,"7"2"144"0,-3-2-656 0,-1 0-176 15,0 0 0-15,-2 0 0 0,0 1 1856 0,-2 2 352 16,-2 2 64-16,0 4 16 0,-2 1-896 0,-1 1-176 16,0 3-48-16,-1 7 0 0,-1 2-352 0,1 7-80 0,1 2-16 0,-2 3 0 15,2 1-32-15,3 1-16 16,-2 2 0-16,5 1 0 0,2 0-112 0,2 0-32 0,3-2 0 0,2 1 0 15,3-2-208-15,1-1-32 0,2-4-16 0,3 1 0 16,3-4-272-16,1 1 160 0,2-7-160 0,3-1 128 16,1-2-128-16,3-2 0 0,3-1 0 0,9 1-176 15,-1-6-1104-15,1-2-240 16,0-9-32-16,1 0-12880 0</inkml:trace>
  <inkml:trace contextRef="#ctx0" brushRef="#br0" timeOffset="51100.18">14040 17541 30399 0,'0'0'2704'0,"0"0"-2160"16,0 0-544-16,0 0 0 0,-8 4 432 0,0 0-32 16,-1 5 0-16,-1 2 0 0,-2 5 368 0,-2 1 80 15,-2 4 16-15,1 3 0 0,-1-1-304 0,0 2-64 16,2 3-16-16,2-2 0 0,0 3-256 0,2 0-48 15,1-1-16-15,3 1 0 0,1-3-160 0,2 2 128 16,1-4-128-16,2 1 128 0,2-1-128 0,3-5 0 16,2 1 0-16,-1-4 0 0,3-1-224 0,2-3 32 15,-2-2 0-15,6 3 0 16,1-7-1536-16,-2-2-288 0,-2-3-64 0</inkml:trace>
  <inkml:trace contextRef="#ctx0" brushRef="#br0" timeOffset="51283.16">13625 17974 31151 0,'0'0'1376'0,"0"0"288"0,8-4-1328 0,-1 1-336 0,5 1 0 0,2-1 0 15,2 2 544-15,6-2 32 0,0 2 16 0,4 0 0 16,4-3-16-16,3-2-16 0,2 1 0 0,3 1 0 16,2-5-256-16,2 1-48 0,2 3-16 0,1-3 0 15,-1 3-240-15,-1 2-288 0,-2-4 64 0,-4 2-10368 16,-3 0-2080-16</inkml:trace>
  <inkml:trace contextRef="#ctx0" brushRef="#br0" timeOffset="51498.67">14567 17383 28447 0,'0'0'1264'0,"10"6"256"0,3 5-1216 0,2 0-304 16,2 2 0-16,1 5 0 0,-1 5 1152 0,1 4 160 0,-3 0 32 15,2 6 16-15,-3 5-208 0,-1 4-64 16,-2-2 0-16,-2 6 0 0,-3-3-352 0,-2 6-80 16,-3-2-16-16,-4 2 0 0,-5 3-304 0,-3 0-64 15,-5 2-16-15,-2-2 0 0,-1-2-256 0,-3-5 0 0,-3 0-176 0,-1-5 176 32,-1 1-1664-32,0-3-240 0,1-3-32 0,-13 9-13952 0</inkml:trace>
  <inkml:trace contextRef="#ctx0" brushRef="#br0" timeOffset="51903.26">13724 18743 2751 0,'0'0'128'0,"-2"-5"16"0,-1-6-144 0,-1 4 0 15,1-5 0-15,-2 7 0 0,-3 0 5920 0,-1 4 1152 16,-2 1 224-16,-2 5 64 0,-2 0-4768 0,-3 4-944 15,-4 2-192-15,1 5-48 0,-1 1-528 0,-2 4-112 16,-2 3-32-16,2 4 0 0,0 4-64 0,1-2-16 16,2 2 0-16,0 1 0 0,1 1-192 0,3 2-32 15,2-1-16-15,1 1 0 0,5-2-256 0,2-3-160 16,0-3 192-16,5 0-192 0,0-7 128 0,4 1-128 16,0-3 0-16,3-2 0 0,3-3 0 0,-2 0 0 15,3-7 0-15,7 2 0 16,-2-4-1584-16,2-4-208 0,-1-2-64 0,2-3-14528 0</inkml:trace>
  <inkml:trace contextRef="#ctx0" brushRef="#br0" timeOffset="52154.54">14031 18809 23039 0,'0'0'2048'0,"0"0"-1648"0,0 0-400 0,0 0 0 16,-8-3 1792-16,2 3 256 0,-2 4 64 0,-1 0 16 0,-1 5-960 0,-5 2-192 15,-1 4-32-15,1 2-16 0,-1 3-96 0,-1 3 0 16,-2 1-16-16,1 0 0 0,3 2-224 0,1 2-32 16,1-2-16-16,3 4 0 0,1-1-256 15,3-2-48-15,2-2-16 0,3-2 0 0,2-3-96 0,3-2 0 16,2-1-128-16,2-1 192 0,3-2-192 0,2-4 0 16,1-1 0-16,3-4 0 0,-1 2-208 0,2-1-96 15,-2-5-16-15,6-1 0 16,-4-2-2752-16,-5-2-544 0</inkml:trace>
  <inkml:trace contextRef="#ctx0" brushRef="#br0" timeOffset="52314.78">13694 19154 29487 0,'0'0'1296'0,"0"0"288"0,0 0-1264 0,4-3-320 16,2-6 0-16,0 4 0 0,3 2 832 0,4-1 128 15,2-2 0-15,4 1 16 0,3 1-288 0,3-4-64 16,3 2-16-16,2 2 0 0,1-5-288 0,1 4-64 15,0 1-16-15,11-4 0 16,-5 1-992-16,-3 2-192 0,-4-5-32 0,-3 2-14064 0</inkml:trace>
  <inkml:trace contextRef="#ctx0" brushRef="#br0" timeOffset="52565.44">14293 18715 28559 0,'11'-4'1264'0,"-5"4"272"0,3 1-1232 0,3 2-304 0,0 0 0 0,2 3 0 0,3 0 1072 0,-1 5 144 16,1 3 48-16,1 3 0 0,0 3 16 0,-2 2 0 15,-1 4 0-15,-1 5 0 0,-1 2-480 0,-3 3-96 16,-2-1 0-16,-3 5-16 0,-3 4-16 0,-8-3 0 16,-2-4 0-16,-3 2 0 0,-3 0-192 0,-3-2-32 15,-3-1-16-15,-3-3 0 0,-1-3-240 0,0 1-64 16,0-6 0-16,1-2 0 0,0-4-128 0,0-3-176 15,2-5 48-15,-9 2 0 16,6-9-1920-16,4-7-384 0,1-7-80 0</inkml:trace>
  <inkml:trace contextRef="#ctx0" brushRef="#br0" timeOffset="53407.84">15107 17283 16575 0,'-7'-5'1472'0,"7"5"-1168"0,-2 0-304 0,2 0 0 0,0 0 1680 0,0 0 288 0,0 0 48 0,12-4 16 15,3-3-576-15,2 2-112 16,3 2-32-16,3-2 0 0,4-1-320 0,1 1-64 0,2-2-16 0,1-2 0 16,0 3-224-16,1-2-48 0,-1 5-16 0,-1-1 0 15,-1 3-112-15,-2-1 0 0,-4 5-16 0,-1 2 0 16,-5 3-224-16,-1 0-32 0,-6 6-16 0,-1 4 0 15,-4 6-48-15,-5 8-16 0,-4 8 0 0,-4 7 0 0,-4 3-160 16,-4 6 0-16,-4 5 0 0,-2 7 0 0,-1 4 0 0,-1 4 0 16,4 5 144-16,1-1-144 0,1 1 128 15,5-3-128-15,2-1 128 0,5-3-128 0,3-2 0 0,6-2 144 16,2-5-144-16,7 0 0 0,4-5 160 0,3 1-160 16,5-6 128-16,3-1-128 0,2-3 128 0,3-4-128 15,1 0 0-15,0-5 128 0,1 1-128 0,-1-4 0 16,-1-1 0-16,-3-2 0 0,-2 0 0 0,-4-5 128 15,-4-4-128-15,-4 0 0 0,-4-4 192 0,-3 1-64 16,-4-1 0-16,-4-4 0 0,-3-1 192 0,-4 1 16 16,-6-3 16-16,-6 1 0 0,-5-2 144 0,-7 1 16 15,-4 1 16-15,-5-1 0 0,-3 0 96 0,-3-1 16 16,-2-2 0-16,-4-2 0 0,-3 2-256 0,-1 1-32 16,-2-4-16-16,2 0 0 0,4 2-176 0,3-6-32 15,6-1-128-15,-10 1 192 16,13-6-1040-16,10-2-224 0,8-7-32 0,13 3-11856 15,3-6-2368-15</inkml:trace>
  <inkml:trace contextRef="#ctx0" brushRef="#br0" timeOffset="53772.05">16631 17956 29887 0,'0'0'1328'0,"0"0"272"0,0 0-1280 0,0 0-320 16,5-5 0-16,4-2 0 0,3 2 1184 0,3 1 176 15,0-2 48-15,7 1 0 0,3 1-656 0,5-1-128 16,1-3-32-16,2 3 0 0,2 0-272 0,-1 0-64 16,-1 3-16-16,-1-1 0 0,0 1-240 0,-6 2-240 15,-1 1 48-15,-5 3-10944 16,-7 5-2208-16</inkml:trace>
  <inkml:trace contextRef="#ctx0" brushRef="#br0" timeOffset="53899.58">16624 18345 17503 0,'-14'9'1552'0,"14"-9"-1232"15,0 0-320-15,0 0 0 0,0 0 3152 0,11 2 576 16,6-1 112-16,7-2 32 0,8-5-1968 0,7-1-400 0,7-3-80 16,3-2-16-16,7-5-768 0,3 1-144 0,2 2-48 0,5 0 0 31,4 0-1280-31,2 1-272 0,5-2-48 0,-6-2-14640 0</inkml:trace>
  <inkml:trace contextRef="#ctx0" brushRef="#br0" timeOffset="54636.27">19333 17103 24015 0,'0'0'1056'0,"0"0"224"0,10-8-1024 0,-3-1-256 16,-7 9 0-16,7-6 0 0,-7 6 1200 0,0 0 176 16,0 0 32-16,0 0 16 0,0 0-352 0,0 0-80 15,-12-3-16-15,-2 2 0 0,-4 4-256 0,-3-2-48 0,-6 3-16 16,-3-2 0-16,-5 3-128 0,-2 1-16 16,-3-1-16-16,-3 4 0 0,-3-4-192 0,0 4-48 0,0-1 0 0,-1-3 0 15,0 1-16-15,5 0-16 0,3-2 0 0,3 1 0 16,5 1 48-16,3-1 16 0,3-1 0 0,5 0 0 15,1 0-96-15,5 0 0 0,3 1-16 0,2-2 0 16,0 0-32-16,9-3 0 0,-7 8 0 0,7-8 0 16,-3 8-144-16,1 4 0 0,2 1 0 0,2 2 128 15,-1-1-128-15,1 7 0 0,2 4 0 0,-1 6 0 0,1 4 0 0,-2 2 0 16,-1 2 0-16,-1 2 0 0,-1 4 0 16,-1 1 0-16,-2 4 0 0,-3 2 0 0,-1 0 0 0,-3 3 128 15,-1 1-128-15,-5-1 192 0,-3 3-48 0,-2 1 0 16,-3 2 0-16,-2 2 0 0,-1-5 32 0,-2 1 0 15,0-2 0-15,2 0 0 0,0-2 0 0,2-3 0 16,0-3 0-16,2 0 0 0,1-1-16 0,-2-5 0 16,2 2 0-16,0-5 0 0,1-1-16 0,2-1 0 15,0-3 0-15,3-2 0 0,2-2-16 0,4-6-128 16,0 2 192-16,3-3-64 0,1 0 64 0,3 0 0 16,3-2 0-16,1-4 0 0,3 1-192 0,2-1 128 15,2-3-128-15,3-1 128 0,2-1 0 0,-1 1 0 16,2-3 0-16,1-3 0 0,1 1-128 0,2-3 160 15,1-1-160-15,1-3 160 0,1 2-160 0,3-2 192 16,1-2-192-16,2 2 192 0,-1-1-192 0,3 1 0 16,4-4 0-16,1 0 128 0,0-2-336 0,1-2-80 15,2-1-16-15,-2-2 0 16,-1 4-1616-16,0-2-320 0,-1-6-64 0,-2 2-15568 0</inkml:trace>
  <inkml:trace contextRef="#ctx0" brushRef="#br0" timeOffset="55018.81">20086 17330 26207 0,'0'-19'1152'0,"2"9"256"16,-1-3-1136-16,0 1-272 0,-1-2 0 0,-1 2 0 0,-2 3 896 0,-2 6 128 16,-2-5 32-16,-5 5 0 0,-3 5-368 0,-5 4-80 15,-3 2-16-15,-4 3 0 0,-5 1-112 0,-2 4-32 16,-2 3 0-16,1 5 0 0,-2 2 48 0,4 3 0 16,4-4 0-16,2 5 0 0,4-4-16 0,5 4 0 15,9-6 0-15,4 2 0 0,5-4 32 0,5 1 0 16,4-1 0-16,5-2 0 0,3-6 192 0,6 1 32 15,2-2 16-15,3-6 0 0,0 2-112 0,1-6 0 16,0-3-16-16,1-1 0 0,-4-1-144 0,1-3-32 16,-2-5 0-16,-2 0 0 0,-1-2 48 0,-4-3 0 15,-3-3 0-15,-2-1 0 0,-4-6-160 0,-4 1-16 16,-4 1-16-16,-2-1 0 0,-3 1-304 0,-1 0 0 16,-3 3 0-16,-1 1 0 15,-3 5-896-15,-1 2-224 0,0 6-48 0,0 5-16 16,-1-1-1632-16,0 5-336 0,-1 4-64 0</inkml:trace>
  <inkml:trace contextRef="#ctx0" brushRef="#br0" timeOffset="55384.85">20105 18309 31327 0,'0'0'1392'0,"-9"5"272"0,-1 0-1328 0,-2 5-336 16,-4-1 0-16,-3 4 0 0,-2 4 640 0,-3 2 64 16,-3 2 16-16,0 6 0 0,-1-2 16 0,1 5 0 15,7-10 0-15,1 4 0 0,0 3-256 0,2-2-48 16,3 3-16-16,4-2 0 0,4 3-176 0,3-5-48 16,5 3 0-16,3-4 0 0,4-2 256 0,5 0 32 15,2-4 16-15,5-1 0 0,3-2 80 0,4-2 32 16,0-4 0-16,11 2 0 0,-1-5-160 0,-2-4-16 15,-2-3-16-15,-1-4 0 0,-4-2 128 0,-2 0 32 16,-3-6 0-16,-2-2 0 0,-3-2-64 0,-3-1 0 16,-3-4 0-16,-4-6 0 0,-4 0-144 0,-4-1-48 15,-2-1 0-15,-1-1 0 0,-6 3-320 0,0 1 0 16,-1 3 0-16,-1 0 128 16,-1 3-832-16,-1 0-144 0,1-1-48 0,1 1 0 15,0 3-1696-15,2 1-352 0,2 3-64 0</inkml:trace>
  <inkml:trace contextRef="#ctx0" brushRef="#br0" timeOffset="55971.25">20863 16914 16575 0,'-29'-22'736'0,"20"16"160"0,-1 0-720 0,-1-1-176 16,1-1 0-16,1 2 0 0,2-4 2368 0,0 3 432 16,2-2 80-16,3 3 32 0,1-2-928 0,2 2-192 15,4 4-48-15,5-4 0 0,3 1-720 0,3 3-128 16,3-1-48-16,3 2 0 0,0 1-272 0,20-1-64 15,-6 1-16-15,0 1 0 0,0 2-80 0,-2 0-16 16,0 0 0-16,-10 2 0 0,4 0-64 0,-9 1-16 16,0 1 0-16,-1-2 0 0,-2 1-80 0,-2 3-32 15,-2-2 0-15,-2 3 0 0,-1-1-208 0,-2 5 176 16,-4 3-176-16,-1 6 160 0,-4 5-160 0,-1 4 0 16,-6 2 0-16,-3 6 0 0,-3 0 0 0,-15 46 0 0,2-11 0 15,3-4 0-15,5-1 0 0,4 1 0 0,4-1 0 0,4-2 0 16,3 0 0-16,5 3 0 0,5-1 0 0,3 2 0 15,4-1 0-15,3 3 0 0,1 1 0 16,2-2 0-16,0-2 0 0,0-4 0 0,-6-2 0 0,0 0 0 16,-3-4 128-16,-4-3-128 0,-3-1 0 0,-3-2 128 15,-4 0-128-15,-3-2 0 0,0-1 0 0,-5-5 0 16,-1-1 0-16,6-22 0 0,-1 4 0 0,-1 0 0 0,-1 4 128 16,-2 1-128-16,-2 1 0 0,-3-4 128 0,0-1 304 15,-16 22 48-15,5-13 16 0,1-5 0 0,1-9 208 0,0 1 32 16,-1-6 16-16,0-1 0 0,0 1-128 0,-2-2-32 15,1-4 0-15,-3-1 0 0,3 2-192 0,-2-5-32 16,1 1-16-16,2-3 0 0,1-1-224 0,1-2-128 16,2-2 160-16,-2 1-160 15,0-3-704-15,1-1-256 0,-1-1-32 0,0 1-13344 16,-4 0-2688-16</inkml:trace>
  <inkml:trace contextRef="#ctx0" brushRef="#br0" timeOffset="60027.82">22639 17813 21183 0,'0'0'1888'0,"-9"4"-1504"0,-1-5-384 0,1 2 0 16,9-1 240-16,-8 0-32 0,8 0 0 0,0 0 0 15,0 0 960-15,0 0 192 0,12 2 48 0,4-2 0 16,4-2-192-16,6 0-16 0,4-2-16 0,6-2 0 16,5-1-208-16,6 3-32 0,5 1-16 0,4-3 0 15,2 1-256-15,2 3-48 0,-2-2-16 0,1 1 0 16,-3-2-208-16,-3 4-32 0,-3 0-16 0,-2 2 0 16,0 2-352-16,-3 2 128 0,-3-1-128 0,-8-1 0 15,-7 4-576-15,-6 0-192 0,-5-2-48 0,-7 4 0 16,-9-9-2416-16,-7 11-480 0</inkml:trace>
  <inkml:trace contextRef="#ctx0" brushRef="#br0" timeOffset="60211.74">22813 18041 22111 0,'0'0'1968'0,"0"0"-1584"16,0 0-384-16,13-6 0 0,1 4 1104 0,3 0 144 15,4-1 32-15,7 2 0 0,9-2-272 0,3 2-48 16,5 0-16-16,2-2 0 0,1 1-144 0,3-2-32 15,1 0 0-15,-1 2 0 0,-2-1-272 0,4-1-64 16,-1 3-16-16,-2 1 0 0,1 0-240 0,-5 1-48 0,-3-2-128 16,-6-2 192-1,-8 0-1936-15,-1-1-400 0,-9-6-80 0</inkml:trace>
  <inkml:trace contextRef="#ctx0" brushRef="#br0" timeOffset="60519.27">23361 17432 20271 0,'-2'-13'1792'0,"6"7"-1424"0,3-2-368 0,5 5 0 16,7-2 2720-16,6 1 480 0,4 2 80 0,8 2 32 16,5 6-2064-16,1-1-416 0,3 4-64 0,-1 1-32 15,2 2 0-15,-1 0 0 0,0 3 0 0,-2 4 0 0,0 8-128 0,-2 1-32 16,-2 4 0-16,-2 1 0 15,-5 2-208-15,-7 1-48 0,-7-1-16 0,-8 2 0 0,-6 0-32 0,-7 3 0 16,-7-1 0-16,-6 0 0 0,-7-2 144 0,-3-1 32 16,-6-2 0-16,-3-2 0 0,-3-4-80 0,-1 1-16 15,-2-5 0-15,4 0 0 0,-3-1-96 0,3-5-32 16,0 0 0-16,2-4 0 0,3 0-224 0,-2-1-192 16,1-6 48-16,6 1 0 15,3-4-2720-15,6-4-528 0,-2-8-128 0,9-2 0 0</inkml:trace>
  <inkml:trace contextRef="#ctx0" brushRef="#br0" timeOffset="61240.27">24884 17338 16575 0,'2'-5'1472'0,"2"1"-1168"0,-4 4-304 0,8-5 0 16,-2-5 1632-16,-1 5 272 15,-5 5 48-15,6-3 16 0,1-2-320 0,0 3-64 16,1 0-16-16,1 4 0 0,1 1-544 0,3 5-128 0,3 1 0 0,2 6-16 16,2 4-288-16,5 5-48 0,1 2-16 0,2 8 0 15,0 1-224-15,1 3-48 0,1 4-16 0,0 5 0 16,1 0-112-16,-1 1-128 0,2 3 176 0,-2 0-176 15,-4 1 144-15,-2-8-144 0,-1 2 0 0,-2-3 144 16,1 0-144-16,-2-3 128 0,-1-2-128 0,-1-2 128 16,-5-3 0-16,-2-7 0 0,-3 1 0 0,0-5 0 0,-2-2 0 15,-1-2 0-15,-1-7 0 0,-2-1 0 16,1-1-1152-16,-3-9-256 16,0 0-32-16,0 0-13776 0</inkml:trace>
  <inkml:trace contextRef="#ctx0" brushRef="#br0" timeOffset="61523.48">25853 17333 30399 0,'0'0'2704'0,"-3"-5"-2160"16,3 5-544-16,-7-6 0 0,2 0 624 0,-1 4 16 0,-1 2 0 0,-4 4 0 15,-3 3 272-15,-1 4 64 16,-3 4 16-16,-4 4 0 0,-3 2-368 0,-4 6-80 15,-3 1-16-15,-2 4 0 0,-3 2 0 0,-1 7 0 16,1 1 0-16,-3 1 0 0,0 2-192 0,-2-2-32 16,0 4-16-16,1-5 0 0,-1 1-160 0,-1 0-128 15,-2-5 144-15,3 0-144 0,3-5 160 0,2 0-160 0,4-5 160 16,4 0-160-16,5-2 0 0,5-2 0 0,5-5 0 0,-2 1 0 31,8-4-336-31,8-16-64 0,0 0-16 0,0 0 0 16,10-7-2368-16,-1 1-480 0,2-3-80 0</inkml:trace>
  <inkml:trace contextRef="#ctx0" brushRef="#br0" timeOffset="61927.37">24917 16947 23039 0,'-21'-12'2048'0,"14"8"-1648"15,-1-2-400-15,2 1 0 0,1 1 784 0,1-2 80 16,4 6 16-16,0 0 0 0,0 0 496 0,6-7 96 16,4 5 32-16,2-2 0 0,6-1-624 0,4 2-128 15,9 1-32-15,7-1 0 0,7 2 208 0,3 1 32 16,3-3 16-16,0 2 0 0,4 0-272 0,-1-2-48 0,-1 3-16 0,-1 0 0 15,6 0-64-15,-4 3 0 16,-2-1-16-16,-5 0 0 0,-5-2-128 0,-4 0-32 16,-7-2 0-16,-3 0 0 0,-7 2-48 0,-3-3-16 15,-5 2 0-15,-4-1 0 0,-9 2 192 0,0 0 48 16,-1-8 0-16,-6-2 0 0,-3 1-128 0,-4-3 0 16,-2 4-16-16,-3-4 0 0,-3 4-304 0,-1-2-128 0,-1 0 128 0,-2 1-128 15,2 3 0-15,1-3 0 0,3 3 0 0,4-2-176 31,2 4-768-31,5 2-144 0,9 2-48 0,0 0 0 0,0 0-2656 0,11-3-544 16</inkml:trace>
  <inkml:trace contextRef="#ctx0" brushRef="#br0" timeOffset="62252.71">26780 16535 23039 0,'0'0'2048'0,"8"-3"-1648"15,-2-1-400-15,2 2 0 0,-3 1 1168 0,-5 1 160 16,0 0 16-16,0 0 16 0,0 0 432 0,0 0 64 16,0 0 32-16,0 5 0 0,-2 5-608 0,-4 1-128 15,-5 5-32-15,-5 1 0 0,-4 6-128 0,-2 1-32 16,-2-2 0-16,1 3 0 0,-1 2-432 0,3 0-80 0,-1-1-32 0,3 1 0 15,1 0-272-15,3-3-144 16,1 1 160-16,1-3-160 0,2 0 0 0,2-1 0 16,1 0 0-16,2-4 0 15,3 0-336-15,2-3-64 0,4-1-16 0,0-6-12336 16,1 2-2480-16</inkml:trace>
  <inkml:trace contextRef="#ctx0" brushRef="#br0" timeOffset="62728.43">27200 17535 23039 0,'0'0'2048'0,"0"0"-1648"0,0 0-400 16,0 0 0-16,0 0 1680 0,0 0 256 0,0 0 48 0,15-5 16 15,3 1-448-15,2 0-80 0,4 3-32 0,4-3 0 16,5 3-800-16,4-2-144 0,2 1-48 0,-1 1 0 16,-2 2-272-16,1 1-176 0,0 1 192 0,-3 2-192 15,-2 0-1056-15,-5 0-320 16,-7 4-64-16,-5-2-16 0</inkml:trace>
  <inkml:trace contextRef="#ctx0" brushRef="#br0" timeOffset="62878.86">27244 17868 34319 0,'0'0'1520'0,"0"0"320"0,0 0-1472 0,11 4-368 16,-11-4 0-16,14 1 0 0,6-2 1408 0,4 0 224 16,4-1 32-16,5 0 16 0,4 1-704 0,2-1-144 15,4 4-16-15,5-4-16 0,-1 0-544 0,3-2-96 16,-2 3-32-16,-1 1 0 16,-3 1-1824-16,-1 3-368 0,0-4-80 0,-1-2-16 0</inkml:trace>
  <inkml:trace contextRef="#ctx0" brushRef="#br0" timeOffset="63333.51">29569 17367 30399 0,'2'-10'2704'0,"1"1"-2160"0,-3 9-544 0,-1-11 0 16,-3 3 320-16,-5 3-64 0,-1 1 0 0,-9 4 0 15,-8 2 256-15,-5 5 32 0,-3 2 16 0,-9 6 0 16,-6 4-240-16,-6 8-32 0,-4 1-16 0,1 9 0 16,-4 9 96-16,4 2 16 0,5 5 0 0,6-3 0 0,7-1-32 15,8 1 0-15,10 2 0 0,11-6 0 0,10-2 160 0,10-3 48 16,8 0 0-16,9-2 0 0,7-3 448 0,10-6 80 15,7-2 32-15,5-5 0 0,8-4 16 16,6-5 0-16,3-2 0 0,-4-9 0 0,-2-4-240 0,-5-8-64 16,-4-2 0-16,-7-6 0 0,-3-7-80 0,-4-3-32 15,-4-3 0-15,-6-4 0 0,-5-6-176 0,-8-6-32 16,-8-7-16-16,-7-5 0 0,-8-2-288 0,-8-4-48 16,-7 2-16-16,-8 2 0 0,-5 3-144 0,-4 5-176 15,-4 7 48-15,-6 5 0 16,0-1-1408-16,-3 11-256 0,-5 3-64 0,3 5-13184 0,1 3-2640 15</inkml:trace>
  <inkml:trace contextRef="#ctx0" brushRef="#br1" timeOffset="76424.61">981 15663 20271 0,'-17'-4'1792'0,"3"1"-1424"0,3 2-368 0,6 0 0 16,-1 1 1520-16,2 1 224 0,4-1 48 0,0 0 16 15,0 0-1264-15,0 0-256 0,0 0-48 0,17 7-16 16,0-6 352-16,1-1 64 0,3 0 0 0,1-4 16 15,3 0-48-15,0-1-16 0,-1 3 0 0,4-5 0 16,3 2-80-16,0 1 0 0,5 0-16 0,1-1 0 16,2 3-112-16,6-1 0 0,3 2-16 0,4 0 0 15,-1-1-64-15,1 2-16 0,-1-2 0 0,2-2 0 0,2-1 16 0,2 3 0 16,0 0 0-16,6 2 0 16,3 0-80-16,1 0-16 0,-2-1 0 0,1 1 0 0,1 3-32 0,5-2-16 15,1 0 0-15,4 2 0 0,1 0-160 0,-1 0 192 16,-5-1-192-16,3-2 192 0,0 0-192 0,7 2 0 15,3 0 0-15,0 0 128 0,-1-5-128 0,-3 0 160 16,3 3-160-16,2-1 160 0,5 2-16 0,-5-2 0 16,-5-1 0-16,2 0 0 0,1 1-16 0,2 1-128 15,3 0 192-15,-1-4-64 0,-1-2 0 0,-1 3-128 16,0 1 192-16,2-1-64 0,4 0-128 0,-3-1 0 16,-3 0 144-16,3 0-144 0,0 2 128 0,3-2-128 15,2-1 160-15,-2 0-160 0,-1-4 128 0,-1 2-128 16,0 2 0-16,5-2 0 0,6 0 128 0,-3-2-128 0,-5 2 0 15,2 0 0-15,4-3 0 0,1 4 0 0,1-4 0 0,-1 1 0 16,-1-4 0-16,3 3 0 0,2 1 0 0,1-1 0 16,-2 1 128-16,1-3-128 0,-2 5 0 15,2-3 0-15,3 1 0 0,-1-3 0 0,0 1 0 0,3 2 0 16,2 0 0-16,-3 1 0 0,-5 0 0 0,3 0 0 16,3 2 0-16,-1-3 128 0,0 2-128 0,0-2 0 15,0 3 0-15,4 0 0 0,2-1 0 0,-3 2 0 16,-7 0 0-16,3 0 0 0,3 4 0 0,-2-2 0 15,-2-2 0-15,-1 5 0 0,-2-1 0 0,3-2 0 16,3 3 0-16,-2-1 0 0,-6-3 0 0,4 4 0 16,3 2 0-16,-2-2 0 0,0-3 0 0,0 3 0 15,-2 0 0-15,1 0 128 0,6 0-128 0,-7-1 0 16,-1-3 0-16,-1 3 0 0,1 1 0 0,0 0 0 16,-2-2 0-16,0 2 0 0,-2-2 0 0,3 1 0 15,1 2 0-15,-3-1 128 0,-5-3-128 0,3 0 0 0,1 1 0 16,3 0 128-16,0-2-128 0,-3 1 0 0,-1 0 192 0,1-1-48 15,1 2-16-15,1 1 0 0,-3-1-128 0,-1 0 192 16,0 0-192-16,2 2 192 0,3 0-192 0,-2-1 0 16,-7-2 144-16,2 3-144 0,1 0 0 0,2 0 0 15,1-1 0-15,1 1 128 0,-3-1-128 0,1 1 0 16,2 0 128-16,-1-3-128 0,0-1 0 0,1 0 0 16,-1 2 0-16,2-1 0 0,5 1 0 0,-3-2 144 15,-5 1-144-15,1 2 0 0,-1 0 128 0,1-2-128 16,1 3 0-16,-1-1 0 0,-2-4 176 0,4 1-176 15,1 4 160-15,0-1-160 0,-3-2 144 0,0 1-144 16,1 0 128-16,1 1-128 0,6-1 0 0,-5 0 0 0,-2 4 128 16,2-2-128-16,1 0 0 0,1 0 0 0,-2 0 0 0,-2 0 0 15,3-2 0-15,3 1 0 0,2-1 128 0,-4 0-128 16,-4 2 0-16,-1 0 0 0,2-1 0 0,1 0 0 16,1 1 0-16,-2 0 0 0,-2 1 0 0,4-1 0 15,-1 0 0-15,-3 0 0 0,3-1 0 0,-3-1 128 16,-1 1-128-16,2 0 192 0,2-2-192 0,0 0 192 15,-4 1-192-15,1 0 0 0,1 1 0 0,1-1-176 16,0 0 176-16,2-1 0 0,-2 2 0 0,5-2 0 16,4-3 0-16,-5 0 0 0,-1 3 0 0,2-2 0 15,-1-1 0-15,4 1 0 0,0-1 0 0,-1-1 128 16,0 1-128-16,1-3 0 0,3 0 0 0,0 0 0 16,-3 0 0-16,3 3 0 0,0-2 0 0,-1 3 0 15,-3-5 0-15,3 2 128 0,5 3-128 0,-4-4 0 16,-3 0 0-16,2 0 0 0,0 2 0 0,2-4 128 0,4 4-128 15,-3-2 0-15,-2 3 0 0,4-3 0 0,2 1 0 16,-1-3 0-16,-4 2 0 0,1-1 0 0,4 3 0 16,-1-2 0-16,-4 2 0 0,6 0 0 0,0-3 0 15,1 4 144-15,-1-2-144 0,3 2 160 16,4-3-160-16,0 1 0 16,2-1 0-16,1 2 0 0,-1 0 0 15,5-1 0-15,3 0 160 0,3-2-160 0,-2 2 256 0,1 2-48 16,0-1-16-16,6 2 0 0,1-4 48 0,-3 3 0 0,-3 1 0 0,0 0 0 0,5 4 0 0,-2-3 0 15,0-1 0-15,1 2 0 0,3 6-64 0,1-2-16 16,-5-2 0-16,0-1 0 0,4 5-160 0,-2 0 0 0,-7 2 0 16,2 2 0-16,1-2 0 0,-6 2 0 0,-8 2 0 0,-1-3 0 15,-4 4 0-15,-7-5 0 0,-8-1 0 0,-6 2 0 16,-3-1 0-16,-6-2 0 0,-4 0 0 0,-10-3 0 16,-11-2-304-16,-9 1 64 0,-7 0 16 0,-7-2 0 31,-6-6-1072-31,-10 0-224 0,-9-5-32 0,-10 0-16 15,-8-1-1056-15,-12-6-224 0</inkml:trace>
  <inkml:trace contextRef="#ctx0" brushRef="#br1" timeOffset="78250.35">1271 10343 32255 0,'0'0'1424'0,"0"0"304"0,0 0-1392 0,0 0-336 0,0 0 0 0,0 0 0 15,0 0 0-15,10-1 144 0,2 1-144 0,0 0 0 16,1 1 592-16,2 1 16 0,1-2 0 0,5 0 0 15,3 0-32-15,4 1 0 0,3 0 0 0,1 0 0 16,1-2-192-16,1 0-32 0,0 0-16 0,3 1 0 16,1-3-128-16,2 2-16 0,3-3-16 0,1-1 0 15,6 1-16-15,1 0 0 0,1 2 0 0,1-2 0 16,3-1-160-16,2 1 0 0,-1 1 144 0,2 1-144 16,1-1 128-16,8 1-128 0,1-2 160 0,3 3-160 15,1-2 176-15,-3 2-176 0,1-2 192 0,4 3-192 0,3-2 208 16,5 1-64-16,3-1-16 0,2 1 0 0,-6 1-128 15,5 0 0-15,3-2 0 0,2 0 0 0,-1 1 128 16,1 0-128-16,-1-1 128 0,3 1-128 0,4 0 128 16,1 0-128-16,-1 1 0 0,1-3 128 0,2-3-128 0,2 3 160 15,5 1-160-15,-3 0 160 0,-2 0-160 0,1 1 0 16,4-2 144-16,1 2-144 0,0-1 0 0,0 0 128 16,-1-1-128-16,4 1 0 0,4-1 0 0,-2 1 0 15,-5 1 0-15,3-2 0 0,7-1 0 0,-3 2 128 16,-4-2-128-16,4 1 0 0,3 2 0 0,1-3 0 15,-1-1 0-15,2 1 0 0,0 2 0 0,2-1 0 16,3 3 0-16,-1-2 0 0,-1-2 0 0,2-1 0 16,1 1 0-16,0 1 0 0,-1 3 0 0,5-1 0 15,0-1 0-15,1-1-128 0,0-2 128 0,2 1 0 0,1 2 0 16,3 0 0-16,-1-1 0 0,2-3 0 0,-2 1 0 16,4 3 0-16,-1-2 0 0,1-2 0 0,-1-1 0 15,2 5 0-15,2-1 0 0,-3-2 0 0,-4 0 0 0,6 1 0 16,2 0 0-16,-4-2 0 0,-5 1 0 0,4 0 0 15,3-1 0-15,0-1 0 0,-6 0 0 0,4-2 0 16,4 4 0-16,-4-6 0 0,-4 2 0 0,3-2 0 16,1 7 0-16,0-5 0 0,-5 0 0 0,3 3 0 15,1-3 0-15,0 4 0 0,-6-1 0 0,2 1 0 16,-1 0 0-16,-1 1 128 0,-2 0-128 0,1 0 0 16,-3-2 0-16,2 3 0 0,-2 1 0 0,-2-1 128 15,0 1-128-15,0 0 0 0,-3 2 0 0,1 0 0 16,1 0 0-16,-1 2 0 0,-2-1 0 0,0 0 128 15,2 2-128-15,-1-3 0 0,-3 0 0 0,2 1 0 0,2 2 0 16,-3-2 0-16,-3-2 0 0,2 2 128 0,-1 0-128 0,-2 2 0 16,-3-3 0-16,2 2 0 0,0 4 0 15,0 0 0-15,1-5 128 0,-4 3-128 0,1 3 128 0,-2-2-128 16,4-2 160-16,-2 1-160 0,-1 0 208 16,3 1-48-16,3-2-16 0,-1 0 0 0,-4 2-144 0,2 3 0 15,2-2 0-15,-3-1 0 0,0-1 0 0,-2 0 0 16,2 1 0-16,0 2 0 0,1-5 0 0,-3 0 192 15,0 2-192-15,4-1 192 0,-2-5-192 0,-2 1 0 16,0 0 0-16,4 1 0 0,2 0 192 0,-4 0-64 16,1-4 0-16,2 1 0 0,2 3 16 0,-3-2 0 15,1-2 0-15,-1 2 0 0,3 0-16 0,0 1 0 16,0 0 0-16,3-2 0 0,2 1-128 0,-3-3 0 16,-2-2 0-16,2 5 0 0,2 0 0 0,-4 0 0 0,-6-4 0 0,3 2 0 15,0 2 0-15,-2 1 0 0,0-3 0 0,-1 1 0 16,1 0 0-16,1 2 0 0,4-1 0 0,-3 1 0 15,-4-3 0-15,3 2 0 0,3-1 0 0,-4 1 128 16,-5 0-128-16,1 1 0 0,2 0 144 0,0 0-144 16,-5 1 0-16,2 1 128 0,1 1-128 0,3 2 0 15,1-2 0-15,-5 0 128 0,-4-1-128 0,2 1 0 16,4 1 0-16,-4 0 0 0,-3-2 0 0,5 3 128 16,-3-1-128-16,0-1 0 0,0-2 0 0,0 1 0 15,0 1 0-15,4 0 0 0,0 0 0 0,-2-1 0 16,-4-2 0-16,2 2 0 0,5 5 0 0,-2-2 0 15,-2-4 0-15,0 1 0 0,2 4 0 0,0-1 128 0,0-1-128 16,-2-1 0-16,0 1 0 0,2-1 0 0,1 3 0 0,-3-2 0 16,-2-3 0-16,0 4 128 0,2 1-128 15,-2 0 0-15,-3-1 0 0,1 0 0 0,2-3 0 0,0 1 0 16,2 1 0-16,-3-1 128 0,-4-2-128 0,1 4 0 16,3 4 0-16,-1-6 0 0,-5 0 0 0,0 0 0 15,-2 2 0-15,-1 2 0 0,-2-3 0 0,-4-2 0 16,-4 3 0-16,-2-3 0 0,-2 1 0 0,-1-1 0 15,2 0 0-15,-4 2 0 0,-5-6 0 0,-3 2 0 16,-6-3 0-16,-1 1-128 0,-2 1 128 0,-2 1 0 16,-1-1 0-16,-4 1 0 0,-5-3-208 0,-6 0 32 15,-10 1 16-15,-8 0 0 16,-8-1-1104-16,-7-1-208 0,-13 5-64 0,-1-7-16816 0</inkml:trace>
  <inkml:trace contextRef="#ctx0" brushRef="#br2" timeOffset="82787.62">928 13358 23039 0,'0'0'1024'0,"0"0"192"0,0 0-960 0,0 0-256 0,0 0 0 0,0 0 0 15,0 0 656-15,-9 4 96 16,1-4 16-16,8 0 0 0,-6-2 704 0,6 2 128 0,-5-11 48 0,1 1 0 16,0-4-176-16,2-4-16 0,2-3-16 0,1-3 0 15,-1 0-448-15,-1-2-96 0,1-3 0 0,0 0-16 16,-1-1-304-16,-1-3-64 0,-2-3-16 0,1-5 0 15,-2 0-112-15,-2-1 0 0,-3-5-16 0,0-4 0 16,0-5-176-16,1 4-16 0,0 4-16 0,4 1 0 0,2 5-160 16,1 6 128-16,0 6-128 0,4 3 128 0,0 6-128 15,2 3 0-15,1 0 0 0,-1 8 0 0,1 0 0 0,3 6 0 16,-8 4 0-16,12-4 0 0,0 3 0 0,2 3 0 16,4 2-144-16,1 8 144 0,1-1 0 0,2 7-160 15,0 6 160-15,3 0-128 0,0 0 128 16,3 6 0-16,0 0-144 0,1-1 144 0,0 3 0 0,2 1 0 15,-1 1 0-15,1-1 0 0,-1-3 0 0,1 0 0 16,0 2 0-16,-7-4 0 0,-3 0 0 0,-3-3 0 16,-4 3 0-16,-4-4 0 0,-2 2 0 0,-4-4 0 15,-6-1 128-15,-7 1-128 0,-2 1 272 0,-4 1-16 16,-6 0-16-16,0-1 0 0,-5-3-16 0,-2-3 0 16,-3-6 0-16,0 3 0 0,-2-3-96 0,-2-3 0 15,-5 0-128-15,-2-2 192 0,-5-2-192 0,-2-2 144 16,-5-2-144-16,2-1 128 0,0 0-128 0,24-2 0 15,-4 0 0-15,0-5 0 0,2 2 0 0,2-1 0 16,3-2 0-16,3 2 0 0,3-5 0 0,-8-7 0 16,9 1 0-16,8 2 0 0,8-2 0 0,4-4 0 15,3-5 0-15,8-3 0 0,5-4 0 0,6-7 0 0,5-4 0 16,-8 18 0-16,5-5-144 0,5-2 144 0,3-2 0 16,5-1 0-16,3-3 0 0,3 0-128 0,1 0 128 0,39-33 0 15,-14 12 0-15,-10 13 0 0,-9 2 0 16,-4 9 0-16,-3 7 0 0,-8 5 0 0,-4 9 0 0,-5 6 0 15,-5 1 0-15,-6 6 0 0,-4 6 144 0,-8 7-144 16,-2 4 208-16,-7 9-32 0,-5 6-16 0,-4 11 0 16,-7 4 80-16,-5 8 16 0,-7 7 0 0,-5 7 0 15,-2 10 64-15,-5 3 32 0,-4-2 0 0,0 2 0 16,-1 0-32-16,-4-3-16 0,-2 3 0 0,1-5 0 0,-1-7-48 16,27-30 0-16,-2 5 0 0,-2-1 0 0,0-1-256 15,3-2 0-15,2-2 0 0,6-3 0 16,0-4-1296-16,-4 13-224 0,10-13-32 0</inkml:trace>
  <inkml:trace contextRef="#ctx0" brushRef="#br2" timeOffset="84258.59">30363 13001 28735 0,'0'0'1280'0,"-10"5"256"0,3 7-1232 0,-1-2-304 16,2-1 0-16,0-2 0 0,3 4 208 0,-1-5-16 15,4-6 0-15,-4 9 0 0,4-9 704 0,0 0 128 16,0 0 16-16,0 0 16 0,0 0 112 0,0 0 32 0,0 0 0 0,5-12 0 16,3-3 48-16,1-4 16 0,-2-4 0 0,5-5 0 15,0-1-624-15,4-7-112 0,-4-6-16 0,4 0-16 16,-1-6-240-16,0-4-32 0,0-5-16 0,2-4 0 15,-2-7-32-15,-1-3-16 0,-1-4 0 0,-2 2 0 16,-1-1-160-16,-1 3 160 0,-1 1-160 0,-2 2 160 16,1 5-32-16,-1 4 0 0,-1 3 0 0,0 4 0 15,-2 7-128-15,2 6 128 0,3 6-128 0,-3 7 128 16,1 0-128-16,3 5 0 0,1 3 0 0,3 8 0 16,2 1 0-16,2 4 0 0,0 1-128 0,2 3 128 15,2 2-160-15,3 3 160 0,3 2-208 0,-1 4 80 16,2-2 128-16,0 3-208 0,1 2 80 0,-2 0 128 15,-3 3-176-15,0 2 176 0,-2 1-128 0,0 5 128 16,-3 0 0-16,-2 7-128 0,0-3 128 0,0 4 0 0,-3 1 0 0,1 2 0 16,-3 5 0-16,0-2-128 0,-1-1 128 0,1 1 0 15,-2 1 0-15,0-2 0 0,-4 0 0 0,1-1 0 16,-2-2 0-16,-3-2 0 0,-3-3 0 0,-1 0 0 16,-2-3 0-16,-1-1 128 0,-4-1-128 0,-1-1 144 15,-2 0-144-15,-2 0 160 0,-2-2-160 0,-5-2 128 16,-1 2-128-16,-8-1 128 0,-5-2-128 0,-7-3 160 15,-7-1-160-15,-3-2 160 0,-1-4-160 0,-2 5 0 16,1-6 0-16,-4-2 0 0,0-2 128 0,-6-3-128 16,-4-3 0-16,-2-5 128 0,1-2-128 0,4-2 0 15,3-2 144-15,6 2-144 0,4-1 0 0,6-2 144 0,3-4-144 16,9 0 0-16,6-2 160 0,6 2-160 16,7-1 128-16,6 0-128 0,6-2 128 0,9 0-128 0,5-4 0 15,7-1 128-15,5-4-128 0,6 1 0 0,5 3 0 0,7-3 0 16,6-2 0-16,9 1 0 0,6-3-144 0,9 0 144 15,7-1 0-15,2 0 0 0,-1-2 0 0,5 0 0 16,3-1 0-16,5 0 0 0,2 4 0 0,-6 1 0 16,-8-1 0-16,-4 4 0 0,-4 6 0 0,-2 4 0 15,-2 4 0-15,-7 2 0 0,-8 0 0 0,-5 7 0 16,-4 0 128-16,-6 5-128 0,-6 0 0 0,-6 5 0 16,-4 3 0-16,-8 1 0 0,-5 5 0 0,-5 6 0 15,-6 4 128-15,-5 7-128 0,-9 0 0 0,-5 7 0 16,-6 6 176-16,-10 5-176 0,-10 8 192 0,-9 6-192 15,-11 1 192-15,-4 5-64 0,-3 4 0 0,0 3-128 16,-3 2 160-16,-3-2-160 0,-4 0 128 0,4-7-128 0,-2 1 320 0,9-1-32 16,5-4 0-16,6 0 0 0,2-9-112 0,3 0-32 15,0-5 0-15,7-3 0 0,6 1-144 0,4-6-144 16,5-3 144-16,3 1-208 16,3-6-1200-16,5-1-224 0,2-1-48 15,4-5-18416-15</inkml:trace>
  <inkml:trace contextRef="#ctx0" brushRef="#br2" timeOffset="97263.73">18820 13566 20271 0,'-5'-7'1792'0,"-2"-2"-1424"15,-1 0-368-15,-1-1 0 0,-2 1 1472 0,0-3 208 0,-1 3 48 0,-2 0 16 16,0 2-112-16,-2 2-32 16,0 0 0-16,-3 4 0 0,-1 1-448 0,-3 3-80 15,-1 2-32-15,-1 1 0 0,1 5-400 0,0 1-64 0,-3 6-32 0,3 1 0 16,-2 5-128-16,1-1-32 0,4 1 0 0,2 3 0 15,2-3-160-15,4 2-32 0,5-1-16 0,4-1 0 16,4 0 16-16,5-3 16 0,4-3 0 0,5-1 0 16,6-2-48-16,4-3-16 0,4-1 0 0,3-2 0 15,3-2-144-15,2-3 0 0,0-1 0 0,17-3 0 16,-5-3-1712-16,-5-1-368 0,0-6-80 16,-3 0-14016-16</inkml:trace>
  <inkml:trace contextRef="#ctx0" brushRef="#br2" timeOffset="97537.03">19177 13493 17503 0,'0'0'1552'0,"-5"9"-1232"15,-1 0-320-15,0 5 0 0,-1 2 2256 0,0 5 400 16,-2 0 80-16,-1 6 16 0,-3-2-1088 0,0 5-224 16,2-4-32-16,-1 4-16 0,0 0-160 0,-1-3-16 15,0-1-16-15,2-3 0 0,1 0-416 0,1-2-80 16,0-5 0-16,1-2-16 0,3-1-48 0,1-4 0 15,4-9 0-15,0 0 0 0,0 0 48 0,0 0 0 16,0 0 0-16,9-4 0 0,3-4 16 0,0-4 0 16,4-4 0-16,-1-3 0 0,3-4-256 0,2-3-64 15,0 1 0-15,2-2 0 0,1 0-224 0,1-1-160 16,1 4 192-16,3 1-192 0,-1 1 0 0,2 7 0 16,-1 1 0-16,-1 1 0 0,-2 4 0 0,-2 1 0 15,1 4 0-15,-2 1 0 16,-3 3-832-16,-2 3-64 0,-3-2 0 0,0 4-16 15,-3 4-1616-15,0-1-320 0,2 2-64 0</inkml:trace>
  <inkml:trace contextRef="#ctx0" brushRef="#br2" timeOffset="97755.72">19902 13545 33983 0,'0'0'1504'0,"0"0"304"15,0 0-1440-15,-8 10-368 0,-1-3 0 0,1 5 0 0,-4 0 976 0,-1 3 128 16,-1 8 32-16,0-1 0 0,0-2-176 0,-1 4-16 16,0 4-16-16,1-3 0 15,3 1-480-15,-1-2-80 0,2 0-32 0,1 2 0 0,1-4-336 0,3 0 0 16,-1-2 0-16,2-2 128 16,2-1-928-16,0-2-176 0,2-2-48 0,2-4-11008 15,-2-9-2192-15</inkml:trace>
  <inkml:trace contextRef="#ctx0" brushRef="#br2" timeOffset="98069.58">20996 12708 19343 0,'-6'-3'1728'0,"-2"2"-1392"0,2 1-336 0,-2 5 0 15,1 4 3712-15,-2 6 656 0,-2 5 144 0,-3 4 32 16,-2 7-3696-16,1 5-720 0,-2 3-128 0,-2 5 0 16,-1 0 0-16,0 5 144 0,-3 2 0 0,0 6 0 15,-1 0 176-15,0 2 16 0,-2-1 16 0,1 1 0 16,-1-2-112-16,2-2-32 0,-1-2 0 0,1-3 0 0,1-6-208 0,4-2 0 15,-2-5 128-15,6-1-128 0,0-5 0 0,3-4-240 16,4-3 48-16,0-2-11008 16,2-7-2192-16</inkml:trace>
  <inkml:trace contextRef="#ctx0" brushRef="#br2" timeOffset="98261.86">20332 13386 18431 0,'0'0'1632'0,"5"-4"-1312"15,5 1-320-15,3-1 0 0,3 0 3936 0,4 3 720 16,5 1 144-16,3 0 16 0,1 1-3072 0,6 2-608 16,4-6-128-16,0 3-32 0,3 0-288 0,-1 4-64 15,-2-3-16-15,-2 0 0 0,-2 1-480 0,0-2-128 16,-5 0 0-16,-1 0 0 16,-3-2-688-16,-2 0-144 0,-2-3-48 0,-2 2 0 15,-2 1-2336-15,-2-1-480 0,-2 2-80 0</inkml:trace>
  <inkml:trace contextRef="#ctx0" brushRef="#br2" timeOffset="98391.29">21094 13382 11967 0,'0'0'1072'0,"0"13"-864"16,0-1-208-16,-1 3 0 0,0 0 2928 0,-2 2 528 16,-1 2 128-16,-2 1 0 0,-2 4-1152 0,-2-1-256 15,-1 1-32-15,-2 0-16 0,-1-1-768 0,-1-1-144 0,0 1-48 16,-1 1 0-16,0-4-624 0,3-1-128 0,-1 2-32 0,3 0 0 16,2 0-384-16,1-4-176 0,2-1 16 0,1-2-11056 15,1-2-2224-15</inkml:trace>
  <inkml:trace contextRef="#ctx0" brushRef="#br2" timeOffset="98774.57">21912 13435 29599 0,'0'0'1312'0,"0"-5"272"0,0-6-1264 0,0 4-320 16,-4-3 0-16,1 2 0 0,-2-4 1168 0,-2 5 176 15,-2-2 48-15,-3 4 0 0,-2 0-112 0,-2 1-32 16,-3 3 0-16,-3 3 0 0,-2 5-656 0,-3 0-128 0,-3 6-16 0,-1 2-16 15,-1 3-208-15,1 2-32 16,0 6-16-16,3 2 0 0,3-3-32 0,2 3 0 0,5 0 0 0,4-1 0 16,5-3-144-16,5 1 160 0,4-3-160 0,7 0 160 15,-1-1-160-15,7-2 0 16,2-4 0-16,7 1 0 0,3-1-160 0,3-1-64 0,1-6-16 16,3-1 0-16,0-3-2912 15,1-5-592-15</inkml:trace>
  <inkml:trace contextRef="#ctx0" brushRef="#br2" timeOffset="99369.21">22359 13463 28559 0,'0'0'2544'0,"-8"-6"-2032"16,1 3-512-16,-2 1 0 0,-1 4 1632 0,-3 1 224 15,-3 3 64-15,-2-1 0 0,-1 0-704 0,0 5-144 16,-2-1-32-16,3 4 0 0,2-2-368 0,1-1-80 15,2 4-16-15,3 0 0 0,1-2-256 0,4-1-48 16,1 0-16-16,3-2 0 0,2 3-64 0,3-5 0 16,1 2-16-16,3-4 0 0,-1 2 48 0,2 0 16 15,0-4 0-15,1-2 0 0,2-1 0 0,-1 0 0 16,-1 0 0-16,0 0 0 0,-1 0-112 0,0 0-128 16,0-1 176-16,-1 0-176 0,1 1 144 0,-9 0-144 15,6 1 0-15,-6-1 144 0,8 2-144 0,-8-2 0 16,5 7 0-16,1-1 0 0,0-2 0 0,2 1 0 15,0 3 0-15,2-3 0 0,0-1 0 0,3-1 0 16,1 2 0-16,2-2 0 0,3 0 0 0,4-3 0 0,1 1 0 16,7-1 0-16,-1-1 144 0,2-2-144 0,2-3 160 0,-2-2-160 15,0-2 192-15,1-2-64 0,1-2-128 16,1 0 192-16,-1 0-64 0,2-3 0 0,0-6-128 16,4 0 192-16,0-5-64 0,2-3-128 0,0-8 176 0,0-5-176 15,0-5 144-15,-1-4-144 0,-2-6 0 0,-1-4 144 16,-2-5-144-16,0-1 0 0,-2 0 0 0,-2 5 0 15,-3 3-208-15,-5 11 16 0,-5 9 16 0,-4 5 0 16,-2 7 176-16,-6 7-208 0,-5 3 80 0,-4 8 128 16,-5 6-144-16,-7 6 144 0,-6 5 0 0,-3 6 0 0,-4 6-144 15,-3 5 144-15,-5 6 0 0,-4 8-144 0,-4 6 144 0,-2 5 0 16,0 4 0-16,0 4 0 0,3 1 0 0,4 4 0 16,4-2 144-16,6-1-144 0,5-3 288 15,5-2-48-15,5 1-16 0,4-6 0 0,4-2-224 0,4-3 176 16,1-1-176-16,5-1 160 0,-1-7-304 0,4-2-64 15,-1 1-16-15,2-4-13472 16,3-9-2704-16</inkml:trace>
  <inkml:trace contextRef="#ctx0" brushRef="#br2" timeOffset="99971.95">24553 13488 17503 0,'5'-23'1552'0,"0"12"-1232"0,0-2-320 0,3 3 0 0,1-5 3664 0,0 3 688 16,0 3 128-16,-4 0 16 0,0 4-3200 0,-5 5-640 15,0 0-128-15,-5 8-16 0,0 2 144 0,-6 7 48 16,-3 4 0-16,-2 7 0 0,-3 1-128 0,-3 7-32 16,-2 6 0-16,0-1 0 0,0 2-80 0,-4 0-16 15,0-2 0-15,2 1 0 0,-2 0-96 0,4-6-32 16,0-1 0-16,3-6 0 0,0-1 32 0,3-4 0 16,4-4 0-16,3-3 0 0,3-4 176 0,1-2 48 15,3-3 0-15,4-8 0 0,0 0-48 0,5-7 0 0,4-7 0 0,2-1 0 16,2-4-160-16,2-3-48 15,4-6 0-15,0-2 0 0,1-8-192 0,1-3-128 16,2-1 128-16,2-4-128 0,5-1 0 0,1-1 128 16,4 0-128-16,4 6 0 0,-1 1 0 0,2 7 0 0,-2 2 0 0,-1 11 0 15,-3 3-144-15,-2 4 144 0,-3 7-160 16,-4 2 160-16,-3 7-176 0,-5 5 176 0,-5 3-192 0,-3 7 192 16,-4 2-256-16,-5 4 48 0,-5 0 16 0,-2 3 0 15,-5 1 32-15,-4-3 16 0,-3 2 0 0,-4-3 0 16,-3-4 144-16,-2 0-160 0,-1-3 160 0,1-1-160 15,1-6 0-15,3 2 0 0,3-9 0 0,3 1 0 16,4-2-576 0,4-4-112-16,1 0-32 0,5-6 0 0,1-3-2320 0,7-3-480 15</inkml:trace>
  <inkml:trace contextRef="#ctx0" brushRef="#br2" timeOffset="100236.95">25808 12668 36911 0,'0'0'1632'0,"-5"-2"352"0,1 0-1600 0,-1 1-384 16,-2 2 0-16,0 2 0 0,-3 3 544 0,-1 7 32 16,-4 6 0-16,-7 13 0 0,-2 3 96 0,3 6 32 15,-2 6 0-15,-1 1 0 0,0 3-256 0,-2 4-64 16,3 5 0-16,-1-1 0 0,1 5-192 0,0-2-64 0,2 3 0 0,0-5 0 15,2-3-128-15,3-4 0 16,3-1 0-16,2-3 0 0,3-10 0 0,-1-2 0 0,3-3 0 0,1-3 0 31,1-10-1296-31,1-4-144 0,1-6-32 0,2-11-10432 0,0 0-2112 16</inkml:trace>
  <inkml:trace contextRef="#ctx0" brushRef="#br2" timeOffset="100423.8">25044 13267 39967 0,'16'-8'1776'0,"-2"7"352"0,9-2-1696 0,5 5-432 0,4 0 0 0,5 3 0 16,2 3 800-16,4-3 80 0,3 0 16 0,7 1 0 15,10-3 192-15,5 1 32 0,5 0 16 0,-2 1 0 0,-5-2-752 0,0 0-160 16,-5 0-32-16,-4-1 0 16,-4-1-960-16,-5 3-192 0,-4-1-32 0,14-2-19328 15</inkml:trace>
  <inkml:trace contextRef="#ctx0" brushRef="#br2" timeOffset="104722.73">14979 13684 13823 0,'0'0'608'0,"-1"-13"128"0,-1-4-592 0,4 5-144 0,-1-1 0 0,1 2 0 0,-2 11 2752 0,2-9 528 16,-2 9 112-16,2-12 0 0,-2 12-1152 0,0 0-224 16,0 0-48-16,0 0-16 0,2-7-736 0,-2 7-160 15,0 0-32-15,0 0 0 0,-3 9-256 0,0 5-64 16,0 2-16-16,-1 4 0 0,0 10-48 0,0 1-16 16,0 4 0-16,1 0 0 0,-2 2-128 0,3-1-32 15,0 1 0-15,0-3 0 0,0-2-240 0,1 1-48 16,-2 0-16-16,2-8 0 0,0-1-160 0,-1-3 0 15,0-3 0-15,2-2 128 0,0-2-128 0,0-3 128 16,0-11-128-16,0 0 128 0,5 14-128 0,-5-14-176 16,0 0 48-16,0 0 0 15,6-3-1296-15,1-5-256 0,-1 2-48 0,1-7-15936 0</inkml:trace>
  <inkml:trace contextRef="#ctx0" brushRef="#br2" timeOffset="104904.61">14992 13369 34095 0,'-3'-16'3024'0,"3"-2"-2416"0,3-1-480 0,0 3-128 15,1 3 1344-15,0-1 256 16,-1 1 64-16,0 3 0 0,-1 0-864 0,-2 10-160 16,2-6-48-16,-2 6 0 0,0 0-464 0,0 0-128 0,0 0 0 15,0 0 0 1,0 0-1152-16,0 0-320 0,4 10-48 0,2 8-10080 0,0-4-2032 0</inkml:trace>
  <inkml:trace contextRef="#ctx0" brushRef="#br2" timeOffset="105374.08">15390 14112 28095 0,'0'0'1248'0,"0"0"256"0,0 0-1200 0,0 0-304 16,0 0 0-16,0 0 0 0,-6 0 2144 0,1-2 368 15,5 2 80-15,0 0 16 0,-3-8-896 0,0 2-176 0,2-1-48 0,1-2 0 16,1 3-704-16,2-2-144 0,0 1-16 0,2-3-16 15,2 2-320-15,0 3-64 16,1-3-16-16,0 3 0 0,-1 3-208 0,-7 2 128 0,7 2-128 0,-7-2 0 16,0 0 0-16,0 0 0 0,1 6 0 0,-4 5 0 15,-2-5 0-15,-1 4 0 0,-3-1 0 0,-1 2 0 16,-2 2-320-16,1-1-16 0,0 0 0 0,0 2 0 16,4-1-2336-1,2 0-464-15,2 1-80 0</inkml:trace>
  <inkml:trace contextRef="#ctx0" brushRef="#br2" timeOffset="105980.19">16203 13600 13823 0,'-18'-3'608'0,"12"1"128"0,-2-2-592 0,2 1-144 15,0 1 0-15,0 1 0 0,-2-1 2944 0,0 2 544 0,0 0 112 16,1 2 32-16,-1-1-1776 0,2 3-336 0,-1-3-80 15,7-1-16-15,-5 4-384 0,5-4-80 0,-4 7 0 0,4 2-16 16,0-9-272-16,6 5-48 0,0 3-16 0,4-2 0 16,3-2 96-16,3 1 32 0,3-1 0 0,2-1 0 15,0-1-336-15,2-2-64 0,1-1-16 0,0 0 0 16,1-2-48-16,-1-1-16 0,-1 0 0 0,-2-1 0 0,-2 0 64 16,-1-4 0-16,-1 3 0 0,-2-3 0 0,-1 1-320 15,-3-2 0-15,-2 3 0 0,-2-3-144 0,-2 2 272 16,-2-5 48-16,0 3 16 0,-3-3 0 0,-4 2-192 0,-2 2 0 15,-3-4 0-15,-2 4 0 0,-2-1 0 0,-2 5 128 16,-5 0 0-16,-1 4 0 0,-3 1-128 0,-2 4 192 16,-2-1-192-16,2 4 192 0,-4 4 192 0,0 1 64 15,-2 0 0-15,2 4 0 0,2 0-448 0,-2 4 0 16,4 1 0-16,4 0 0 0,1 5 384 0,3-2 0 16,5 4 0-16,4-3 0 0,3 5-384 0,2-5-320 15,3 3 48-15,3-4 16 0,5-1 256 0,1 1 144 16,3-4-16-16,1 0 0 0,6 0-128 0,2-1 0 15,3-3 0-15,2 1 0 0,0-2 128 0,2-2-128 16,-1-3 192-16,2 0-64 0,2-6-128 0,-1 0 128 16,-1-3-128-16,0-1 128 0,0-2-288 0,0-1-64 15,-2-2-16-15,0-1 0 16,-3 1-1872-16,-2 1-384 0,-2 0-80 0</inkml:trace>
  <inkml:trace contextRef="#ctx0" brushRef="#br2" timeOffset="106386.14">16976 14061 17503 0,'-14'-2'1552'0,"8"2"-1232"16,-2 1-320-16,0 2 0 0,-3-2 2592 0,1 1 464 16,-1 0 80-16,1 0 32 0,0-1-1088 0,1 1-224 15,2-2-32-15,0 0-16 0,7 0-384 0,0 0-80 16,0 0 0-16,0 0-16 0,5-10-464 0,3 3-96 16,2-2 0-16,3 3-16 0,1-3-368 0,1 0-64 15,0 0 0-15,2 0-16 0,-1 4 0 0,0-1 0 16,-4 1 0-16,-1 2 0 0,-4 2 16 0,-7 1 16 15,0 0 0-15,0 0 0 0,0 0-144 0,-4 9-48 16,-3 2 0-16,-3 3 0 0,-3-5 80 0,-1 1 16 16,-1-3 0-16,-1 2 0 0,0-4 64 0,1 1 16 15,1 2 0-15,2-5 0 0,3 1-128 0,2 0 0 16,2-1-16-16,5-3 0 0,0 0-176 0,0 0 0 16,0 0 0-16,5-4 0 15,1 0-864-15,0 0-256 0,3-1-48 0,-1 0-19664 0</inkml:trace>
  <inkml:trace contextRef="#ctx0" brushRef="#br2" timeOffset="108446.54">26995 12844 22175 0,'15'-14'976'0,"-2"7"208"0,-2 1-944 0,5 1-240 0,-1 1 0 0,-3 3 0 15,-1-2 192-15,-11 3-16 0,0 0 0 0,0 0 0 16,0 0-176-16,-4-11 192 0,-6 2-192 0,-4-3 192 15,-4 1-16-15,-4 1 0 0,-4-3 0 0,-7 2 0 16,-7-1 48-16,-3-2 16 0,-5 0 0 0,-6 0 0 16,-6 0 304-16,-4-1 64 0,-5 0 16 0,-3-1 0 15,-3 1 80-15,-4 1 0 0,-5 2 16 0,-3-2 0 0,-3-2-160 0,-4 1-48 16,-4 0 0-16,-6 2 0 0,-7-2-192 0,-3-2-32 16,-2 1-16-16,-6 1 0 0,-7-2-80 15,-4 6 0-15,-3-1-16 0,-2 2 0 0,-4-1-176 0,-1-1 0 16,0 6 144-16,-2-2-144 0,-3 0 128 0,1 0-128 15,-1 1 128-15,3 1-128 0,-3-2 0 0,-2 3 0 16,0 4 0-16,0-2 0 0,1 1 0 0,-6-2 0 16,-3 3 0-16,4-2 0 0,3 1 0 0,-1 0 0 15,-5 1 0-15,2 0 0 0,1 0 128 0,3-1-128 16,1-2 128-16,0 3-128 0,1-1 0 0,1-1 0 16,-1 1 0-16,4 2 0 0,1-2 0 0,3 1 0 15,0 0 0-15,3 1 0 0,2 1 0 0,0 2 144 16,-3-3-144-16,6 2 0 0,0 2 240 0,1 2-64 15,0-2-16-15,2-1 0 0,1 2-32 0,-1 2-128 16,-3 0 192-16,3-1-64 0,7 0-128 0,-2-1 128 0,1 4-128 0,3-2 128 16,1-5-128-16,3 5 0 0,2 2 0 0,0-3 0 15,0 0 0-15,3-1 0 0,1 0 0 0,3 6 0 16,0 0 128-16,4 0-128 0,1-3 0 0,2 2 128 16,1 6-128-16,3-2 192 0,1-2-192 0,2-2 192 15,4-3-192-15,-1 3 0 0,5 3 144 0,-1-3-144 16,2-3 0-16,1 0 128 0,6-1-128 0,0 6 0 15,3 0 0-15,1 2 144 0,2 3-144 0,3-2 0 16,6-1 160-16,4 3-160 0,5-1 128 0,4 3-128 16,5 0 128-16,5 3-128 0,2-1 128 0,1 1-128 15,2-3 0-15,6 0 0 0,-1 1 0 0,2 0 0 16,1 1 0-16,5-1 0 0,0 0 0 0,1 1 0 0,0 2 0 16,0-1 0-16,0 1 0 0,-1-3 0 0,0 0 0 0,2 1 0 15,-3-1 0-15,4 0 0 0,0-1 0 16,0 3 0-16,1 2 0 0,2-2 0 0,3-3 0 0,-1 1 0 15,1 2 0-15,3 2 0 0,-1-1 0 0,1 1 0 16,-1 1 0-16,0-2 0 0,3 0 0 0,1 2 0 16,-1 0 0-16,0 3 0 0,2-4-128 0,2-3 128 15,2 0 0-15,2-1 0 0,0 3 0 0,2-2 0 16,3-1 0-16,2 2 0 0,-1 4 0 0,3-3 0 16,1-2 0-16,2 5 0 0,2-2 0 0,0-1 0 15,-1 1 0-15,4-1 0 0,2-3 0 0,0 3 0 16,1 1 0-16,3-2 0 0,2-2 0 0,4-1 0 15,3-2 144-15,1 3-144 0,0 3 192 0,3-1-48 0,4-5 0 16,2-1 0-16,0-4 0 0,4 5 0 0,2 4 0 0,1-3 0 16,0-1-144-16,3-1 128 0,1 0-128 0,2 1 128 15,0-1-128-15,-1 0 0 0,1 1 0 0,2-1 128 16,0-2-128-16,4 0 192 0,2 0-192 0,-2 0 192 16,-2-2-64-16,2 0 0 0,4 3 0 0,1-2 0 15,2-3-128-15,-2 3 160 0,2 1-160 0,2-4 160 16,0 2-160-16,1-6 0 0,-1 0 0 0,0 1 128 15,1-1-128-15,2 3 160 0,1-3-160 0,2 2 160 16,0-3-32-16,3-1-128 0,0 5 192 0,1-4-64 16,1-3 0-16,2 2 0 0,1-1 0 0,-2-2 0 15,3 2 0-15,2-1 0 0,-2-2 0 0,3 3 0 0,-1-1 0 16,4 2-128-16,-1-3 192 0,-1 2-64 16,-3 1-128-16,2-1 128 0,-1 0-128 0,0 0 128 0,2-2-128 0,0 1 128 15,-1 3-128-15,-2-2 128 0,0-1-128 0,1-2 0 16,-2-2 144-16,2 1-144 0,1 3 160 0,1-1-32 15,1-1-128-15,3-2 192 0,1-2-32 0,1 0-16 16,0 3 0-16,2-3 0 0,1-2-16 0,1-2-128 16,0 3 192-16,0 3-64 0,0-2-128 0,-1-3 128 15,3 0-128-15,-1 2 128 0,-1 2-128 0,-1 1 0 16,0-3 0-16,-1 1 0 0,-1-3 0 0,0 2 0 16,-1 2 128-16,1 0-128 0,1-6 0 0,2 4 0 15,0 0 0-15,-3-1 128 0,0-1-128 0,3 1 160 16,-1-6-160-16,1 2 160 0,3 1 0 0,-1 0 0 15,-4 1 0-15,3-1 0 0,-3-2-16 0,3 3 0 0,-1-1 0 16,-1 2 0-16,-2-4-144 0,1 2 128 0,-1 1-128 16,1-2 128-16,-2-1-128 0,-1-1 0 0,2 5 0 0,-2-5 128 15,0 5-128-15,0-5 0 0,-1 2 0 0,-2 1 0 16,2-1 0-16,1 2 0 0,1 5 128 0,1-5-128 16,-1-1 0-16,0 0 0 0,1 4 144 15,2 1-144-15,1-3 0 0,-4-1 144 0,-3-2-144 0,-1 1 0 16,-1-1 128-16,2 0-128 0,1-4 0 0,-4-2 0 15,-2-3 160-15,1-1-160 0,-1-2 128 0,-1-3-128 16,-2 1 160-16,-3-7-160 0,-6-2 192 0,-4-1-192 16,-3-3 160-16,-6-2-160 0,0-2 128 0,-7 2-128 15,-8 0 144-15,-5 1-144 0,-4 0 160 0,-9-1-160 16,-7-5 160-16,-11 0-160 0,-4 2 160 0,-7-5-160 16,-9-3 128-16,-8 5-128 0,-7 0 0 0,-5 1 0 15,-5-2 0-15,-10 0 0 0,-8-1 0 0,-7 4 0 0,-11 1 0 16,-8 0-208-16,-6 1 16 0,-6-2 0 15,-5 4-1168-15,-1 6-240 16,2 5-32-16,4 4-11184 0,2 6-2240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15:41.0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13573 9975 6447 0,'0'0'576'0,"-4"-3"-576"16,-1-1 0-16,0 2 0 0,5 2 1536 0,-5-1 192 15,-1-1 32-15,-1 1 16 0,3 0-544 0,-1 1-96 16,5 0-32-16,-6-2 0 0,1-1 80 0,5 3 16 16,-6 0 0-16,6 0 0 0,-9-4 0 0,9 4 0 15,-8-1 0-15,8 1 0 0,0 0-32 0,-10-2 0 0,10 2 0 0,-6-1 0 16,6 1-112-16,0 0-32 16,0 0 0-16,0 0 0 0,0 0-160 0,0 0-32 0,0 0-16 0,0 0 0 15,0 0-240-15,14 3-64 0,1-5 0 0,5 2 0 16,4 2 0-16,2-2-16 0,-1-2 0 0,4 1 0 0,4 1-144 15,-1 0-32-15,3-1 0 0,3-2 0 0,1-2 16 16,0 3 0-16,1 0 0 0,-10 1 0 0,6-1-112 0,3-1-32 16,5 2 0-16,4-2 0 15,4 1 64-15,4-3 0 0,0-1 0 0,2 3 0 0,1-4-16 0,1 3 0 16,-2 2 0-16,-1-1 0 0,-1-2-48 0,0 0-16 16,0 1 0-16,-3 1 0 0,-1 0-16 0,-1 1 0 15,-1-2 0-15,-1 2 0 0,-1 1-16 0,-4 0 0 16,-2-2 0-16,-1 2 0 0,-2 1 112 0,0 0 0 15,1-1 16-15,-2 1 0 0,-1-1-272 0,-2-1 0 16,1 2 0-16,-2 0 0 0,1 0 0 0,-2 0 0 16,2 0 0-16,0 2 0 0,-1-2 0 0,-1 0 0 15,0 0 0-15,0 0 0 0,0 1 144 0,-1-1-144 16,4 1 0-16,-2-1 144 0,0 0-144 0,-1 0 0 16,-1 0 144-16,1 0-144 0,0-1 0 0,0 1 128 15,0-1-128-15,-1-1 0 0,-2 1 0 0,2 0 128 16,-5-1-128-16,1 0 0 0,0 1 160 0,0 1-32 15,-1 0-128-15,-1-2 192 0,1 1-192 0,-3 0 128 16,-2 0-128-16,-2-1 0 0,-1 1 128 0,-2 1-128 0,-6-1 0 16,2-1 144-16,-1 1-144 0,1 1 0 0,-1-1 0 15,2 1 128-15,0 0-128 0,0 0 0 16,-2 1 0-16,1 0 0 0,-2 1 0 0,1-2 0 0,-3 0 0 16,0 1 0-16,-2-1 0 0,0 0 0 0,-7 0 128 0,0 0-128 15,0 0 0-15,0 0 0 0,0 0 0 0,0 0 128 16,0 0-128-16,0 0 0 0,0 0 0 0,0 0 128 15,0 0-128-15,0 0 0 0,0 0 0 0,-9 0 128 16,0 0-128-16,-4 0 0 0,0 0 144 0,-2 0-144 16,-3 0 0-16,-2 0 144 0,-3 1-144 0,-2 1 0 0,-16 1 144 0,-1 0-144 15,-2 1 0-15,-3-3 144 0,-2 0-144 0,-4-1 0 16,-6 2 0-16,-2-1 0 0,-2-1 0 0,11 0 128 16,-3 0-128-16,-6 0 0 0,-5 0 0 0,-4 0 128 15,-4 0-128-15,-2 1 0 0,-3 2 0 0,-2-1 0 16,-2-1 0-16,-30 3 0 0,9-1 0 0,6 1 0 15,3-1 0-15,-29 5 0 0,18-4 0 0,13 0 0 16,8 1 0-16,5 2 0 0,1-3 0 0,3 3 0 16,7-1 0-16,2-1 0 0,-1-2 0 0,7-1 0 15,6 1 128-15,3 2-128 0,0-1 0 0,4-2 0 16,1 3 0-16,6-2 0 0,2-3 0 0,2-2 0 16,1 1 0-16,5 0 0 0,3 0 0 0,2-2 0 15,2-2 0-15,0 1 0 0,5 3 0 0,1 0 0 16,3-1 0-16,0 2 0 0,1 0 0 0,1 0 0 15,1 3 0-15,1-2 0 0,11-1 0 0,-10 0 0 0,1 0 0 0,9 0 0 16,0 0 0-16,0 0-144 0,0 0 144 0,0 0 0 16,0 0-128-16,13 4 128 0,4-1 0 0,6-2 0 15,8 3-128-15,3-1 128 0,12 0 0 0,2-1 0 16,3-2 0-16,2-2-128 0,7-1 128 0,4 1 0 16,3-3 0-16,-15 4 0 0,10-2 0 0,10-2 0 15,6 1 0-15,8-1 0 0,5 1 0 0,4-2 0 16,3-1 0-16,3 2 0 0,2-2 0 0,1 0 0 15,-1 4 128-15,-1-3 0 0,-3 1-128 0,-3 2 192 16,-2-1-64-16,-5-1-128 0,-3 1 176 0,-5 1-176 16,-6 2 192-16,-4 0-192 0,-4 0 192 0,-3-2-192 0,-5 2 192 15,-5-1-64-15,-4 2 0 0,-2 0-128 0,-5 0 160 16,-2 0-160-16,-4 0 128 0,-3 0-128 0,-1 0 128 16,-4 0-128-16,-2 2 0 0,-3-1 128 0,-2 2-128 0,-3-2 0 15,1-1 0-15,-2 0 128 0,-5 1-128 0,-2-1 0 16,-2 0 144-16,-1 0-144 0,-8 0 0 0,0 0 128 15,0 0-128-15,0 0 0 0,0 0 0 0,0 0 0 16,0 0 0-16,0 0 128 0,0 0-128 0,-9 1 0 16,-3-1 0-16,-3 2 128 0,-4-1-128 0,-5 0 0 15,-1 0 0-15,-7-1 0 0,-5-1 0 0,-5 0 0 16,-6 0 0-16,-4-1 128 0,-4 0-128 0,-5 1 0 16,-6-1 0-16,-2 1 0 0,-4-2 0 0,-4 1 0 15,-5 1 0-15,-4 1 0 0,-6 0 0 0,-3 1 0 16,-6-1 0-16,6 2 0 0,-4 1 0 0,-12 1 0 15,1-2 0-15,1 3 0 0,-2 2 0 0,3-2 0 16,1 2 0-16,-34 5 0 0,16-1 0 0,17 0 0 16,11 0 0-16,9 2 0 0,9-3 0 0,8 0 0 0,5-5 0 15,9 0 0-15,7 0 0 0,12-1 0 0,11 0 0 0,9-2-128 16,8 0 128-16,10-2 0 0,0 0-144 0,19 0 144 16,10 0 0-16,13-2-176 0,9 0 176 0,14-1-128 15,11-4 128-15,11 0 0 0,8 2-144 16,-19-1 144-16,12-2 0 0,14 1 0 0,10-2 0 0,6 1 0 15,5-2 0-15,3 1 0 0,1-4 0 16,1 4 0-16,0 1 0 0,-5 1 0 0,-4-2 0 16,-5 4 0-16,-8-1 128 0,-7 1-128 0,-4 1 0 0,-10-1 128 15,-10 0-128-15,-8 2 0 0,-10 2 0 0,-8 1 128 16,-6 1-960 0,-10 1-192-16,-6-1-32 0,-10 4-13744 0,-7 0-2752 0</inkml:trace>
  <inkml:trace contextRef="#ctx0" brushRef="#br0" timeOffset="4202.64">15325 12446 1839 0,'2'-12'0'0,"-2"12"160"0,0 0-160 0,4-5 0 16,-3-2 0-16,3 0 0 0,-1 2 2880 0,0-3 528 16,4 2 112-16,-5 1 32 0,2-3-1712 0,0 3-352 15,0-4-64-15,-3 2-16 0,2 0 64 0,-1-1 16 16,1 0 0-16,-1-1 0 0,1 4-272 0,-1-1-64 16,0-2-16-16,-2 8 0 0,1-4-48 0,-1 4 0 15,2-6 0-15,-2 6 0 0,2-8-144 0,-2 8-48 16,1-5 0-16,-1 5 0 0,0 0-176 0,0 0-32 15,0 0-16-15,0 0 0 0,0 0-176 0,0 0-48 16,0 0 0-16,0 0 0 0,0 0-64 0,0 0-32 16,1 8 0-16,2 3 0 0,-2 2 16 0,0 1 0 15,-2 2 0-15,0 6 0 0,0 1-48 0,-1 0-16 16,1 3 0-16,-2 0 0 0,1 8-80 0,-1 0-16 0,1 2 0 0,-1 1 0 16,2 2 128-16,1 1 32 15,0 3 0-15,0 14 0 0,-1-6-368 0,2-4 0 16,2 0 0-16,-1-1 0 0,-1-5 0 0,1 3 192 0,1 0-32 15,-3 0-16-15,2 1-16 0,-1-1 0 0,0 1 0 16,1-1 0-16,-2 3-128 0,0-4 0 16,-2 1 144-16,2-2-144 0,0-4 128 0,0 4-128 0,0-1 128 0,-1-2-128 15,0 2 128-15,-1 0-128 0,0-2 128 0,-1-2-128 16,1-3 128-16,1 1-128 0,-1-1 160 0,0 0-160 16,-1-2 176-16,1 1-176 0,2 0 192 0,0-1-192 15,-4-4 240-15,3 2-64 0,-1 4-16 0,2-3 0 16,0-1-160-16,0 1 0 0,0 1 0 0,0-3 0 0,-1-2 0 0,1 1 0 15,0-4 0-15,-1 2 0 16,2-1 0-16,2-2 0 0,-1 0 0 0,1 0 0 0,-2-4 0 0,1 0 0 16,2-1 0-16,-1-3 0 0,-1-2 0 0,0 2 0 15,1-3 0-15,-1 2 0 0,0 0 0 0,1 3 0 16,-1-3 0-16,2 0 0 0,0-5 0 0,0 2 0 16,0 3 0-16,1-1 0 0,2-3 0 0,1 3 0 15,-2-3 0-15,1 1 0 0,-1 1 0 0,0-3 0 16,-6-9 0-16,13 12 0 0,0-3 0 0,-1 0 0 15,2-2 0-15,2 0 0 0,1-2 0 0,4 2 0 16,0-1 0-16,2-2 0 0,1 1 0 0,4-1 0 16,3 1 0-16,3-1 0 0,3-2 0 0,3 2 0 0,1-3 0 15,5 1 0-15,1 1 0 0,4 0 0 0,3-1 0 0,1 0 0 16,6 2 0-16,2-1 0 0,-2 2 0 0,6-2 0 16,-2-3 0-16,5 1 0 0,1 2 0 15,5 1 0-15,3-1 0 0,1 1 0 0,2-2 0 0,1 0 0 16,0 2 0-16,1 1 0 0,7 1 0 0,-2-2 0 15,-2 2 0-15,2 3 0 0,-1-4 0 0,4 6 0 16,4-4 0-16,-2 3 0 0,-1-4 0 0,-1 2 0 16,5 4 0-16,0-2 0 0,-1-5 0 0,1 4 0 15,-2 2 0-15,0 3 0 0,1-6 0 0,-3 2 0 16,-2-3 0-16,-3 3 0 0,-2-4 0 0,1 6 0 16,-3-5 0-16,-2 2 128 0,-2-5-128 0,-3 0 0 15,-5-1 144-15,-2 4-144 0,-4-2 160 0,-1 1-160 0,-2 2 192 16,0-2-48-16,-5 3-16 0,-3-4 0 15,-6-1-128-15,-2 0 0 0,-1 2 0 0,-6-1 0 16,-5-1-160-16,-6 0 160 0,-2 1 0 0,-8 0-144 16,-7-1-1632-1,-12-4-320-15,0 0-64 0</inkml:trace>
  <inkml:trace contextRef="#ctx0" brushRef="#br0" timeOffset="5133.42">15431 14908 8287 0,'0'0'736'0,"4"-7"-592"16,0 2-144-16,0-1 0 0,-4 6 1808 0,4-5 336 15,0 0 64-15,-4 5 16 0,3-5-816 0,-3 5-144 16,0 0-48-16,0 0 0 0,3-8 0 0,-2 3-16 16,-1 5 0-16,0 0 0 0,0 0-48 0,0 0 0 15,-4-3 0-15,4 3 0 0,-6-1-144 0,0 1-48 16,-1 1 0-16,1 2 0 0,-2-2-32 0,2 2-16 15,0 1 0-15,-2 2 0 0,2-1-160 0,-2 0-48 16,-1 4 0-16,0 0 0 0,-1 4-32 0,0-1-16 16,-3 1 0-16,0 2 0 0,-2 4-112 0,-1 3-32 15,-3 3 0-15,-3 1 0 0,-1 3-64 0,-2 4-32 16,-3 3 0-16,-3 2 0 0,-1 4-96 0,1 4-32 16,-5-1 0-16,-14 24 0 0,3-4-96 0,4-8 0 15,1-1-16-15,-1-1 0 0,-3-1 16 0,-1 1 0 0,-1-4 0 0,0 0 0 16,-1 1 48-16,2-1 16 0,0-2 0 0,3-1 0 15,-1 2 16-15,2 0 16 0,0-3 0 16,0 1 0-16,-2-1-128 0,-1-1-32 0,-2 1 0 0,4-3 0 16,-1 1-128-16,3-1 160 0,1 1-160 0,2-5 160 15,0 4-160-15,1-3 0 0,1-1 144 0,1 3-144 16,1-5 128-16,0-1-128 0,1 0 128 0,1-1-128 16,0-1 0-16,0-2 0 0,2-4 0 0,1 2 128 0,0 1-128 0,2-4 128 15,3-2-128-15,2-2 128 0,3 3-128 0,1-4 0 16,-3 0 0-16,3-3 0 0,1 2 0 0,2-2 0 15,1-2 0-15,2-1 0 0,0-5 0 0,0 1 0 16,1 1 0-16,3-6 0 0,0-1 0 0,4-3-160 16,5-4 160-16,-7 4-208 15,7-4-224-15,0 0-32 0,0 0-16 16,0 0 0-16,-6-3-992 0,6 3-208 0,0 0-48 0,0 0 0 16,0 0-1456-16,6-10-288 0</inkml:trace>
  <inkml:trace contextRef="#ctx0" brushRef="#br0" timeOffset="22403.5">12310 17939 3679 0,'3'-10'320'0,"4"-1"-320"0,0-5 0 0,0 1 0 16,-1-3 3200-16,0 2 560 0,1-1 112 0,-1 1 32 16,2 1-1392-16,-2 2-272 0,-1-1-48 0,-1 2-16 0,0 2-368 15,-4 10-80-15,4-12 0 0,-2 5-16 0,-2 7-480 0,0 0-80 16,0 0-32-16,0 0 0 16,-9 8-464-16,-1 7-80 0,-1 9-32 0,1 5 0 0,-4 4-192 0,0 6-32 15,0 0-16-15,0 7 0 0,-2 1 16 0,2 4 16 16,0 1 0-16,0 2 0 0,2 4-64 0,2-2-16 15,1-3 0-15,2-4 0 0,5-3-64 0,2-8 0 16,2-2-16-16,3-6 0 0,3-4 80 0,1-2 32 16,0-1 0-16,2-3 0 0,3-1 0 0,4-2 0 15,-4-8 0-15,4 2 0 0,0-4-96 0,1 1 0 16,0-2-16-16,4 0 0 0,-3-1-176 0,0-1 192 16,-1-3-192-16,-1 2 192 0,-1-5-432 0,-2 0-80 15,-2-2 0-15,-2-1-16 16,-3 0-2640-16,-5 0-528 0,-3-7-96 0,-5 2-32 0</inkml:trace>
  <inkml:trace contextRef="#ctx0" brushRef="#br0" timeOffset="22584.71">12107 18385 30399 0,'-5'-5'2704'0,"2"-1"-2160"0,3 6-544 0,0-8 0 15,3-2 1440-15,5 4 176 0,2 1 48 0,3 0 0 16,3 0-416-16,5 1-80 0,4-5-16 0,2 1 0 15,1 2-576-15,1-2-112 0,2 4-16 0,0 1-16 16,0-5-432-16,1 4 0 0,-1 2 128 0,2 0-128 16,6-3-2336-16,-4 0-496 0,15-2-112 15,-10 3 0-15</inkml:trace>
  <inkml:trace contextRef="#ctx0" brushRef="#br0" timeOffset="23057.75">13202 17034 17503 0,'-9'-9'768'0,"9"9"176"0,-9-10-752 0,1 4-192 0,2 2 0 0,-2-2 0 16,1 1 2160-16,7 5 400 0,-12-2 64 0,2 4 32 15,1 1-976-15,0 5-192 0,-1 0-32 0,1 7-16 16,0 8-672-16,2 5-128 0,-1 2-16 0,3 2-16 15,0 2-16-15,1 3 0 0,3 1 0 0,1 3 0 16,1-3 112-16,3-2 32 0,2-4 0 0,1-3 0 16,-2 0-64-16,2-5-16 0,2-4 0 0,2-2 0 15,-3-4-64-15,4 0-16 0,1-5 0 0,2 0 0 0,3-3 0 16,1-1 0-16,0-5 0 0,2-3 0 0,2-4-128 16,4 1-16-16,-2-5-16 0,0-1 0 0,-3-1-224 0,3 1-32 15,-1 0-16-15,1 2 0 0,2 0-144 0,-2 2 0 16,-1-1 0-16,-1 3 128 15,0-2-784-15,-2 2-176 0,-4 2-16 0,1 0-12816 16,0-1-2560-16</inkml:trace>
  <inkml:trace contextRef="#ctx0" brushRef="#br0" timeOffset="23938.53">20245 15078 14735 0,'0'0'1312'0,"0"0"-1056"0,-2-10-256 0,-1 4 0 16,3 6 1472-16,0 0 224 0,-1-4 48 0,1 4 16 15,0 0-336-15,0 0-64 0,0 0-16 0,9 0 0 0,0 0-512 0,2 0-96 16,4 4-32-16,1 1 0 0,1 1 32 15,4-1 0-15,-1-1 0 0,3 4 0 16,0-1-144-16,-2 5-16 0,4-4-16 0,-4 5 0 0,1 1-224 0,-3-1-32 16,-3 2-16-16,-2 0 0 0,-3 1 0 0,-3-1 0 15,-2 1 0-15,-3 2 0 0,-5 0 0 0,-3-1 0 16,-3 0 0-16,-3 1 0 0,-3 0 144 0,-3 0 16 16,1 0 16-16,-5-3 0 0,0 0 16 0,-1-1 0 15,0 0 0-15,2-4 0 0,0-1-224 0,2 0-64 16,3 1 0-16,-1-2 0 0,4-1-192 0,2-3 0 15,2 0 128-15,8-4-128 0,0 0-144 0,0 0-80 16,0 0-16-16,0 0-11600 16,8-4-2304-16</inkml:trace>
  <inkml:trace contextRef="#ctx0" brushRef="#br0" timeOffset="24229.69">21317 15016 17503 0,'0'0'1552'0,"6"-3"-1232"0,2-2-320 0,-1 4 0 16,1 2 2784-16,0 2 496 0,-2 2 112 0,0 4 0 15,2 3-1824-15,-3 1-368 0,1 5-80 0,1 5-16 16,-1 0-416-16,2 0-96 0,1 5-16 0,1 1 0 15,1 4-192-15,2 1-64 0,1 2 0 0,-3-1 0 0,2-181-160 0,0 363-32 16,0-182-128-16,-1-1 192 16,1-1-192-16,0-5 0 0,2 0 128 0,-2-5-128 0,-1-3-192 0,0-2-96 15,-1-3-16-15,-1-2-10624 16,-1-1-2128-16</inkml:trace>
  <inkml:trace contextRef="#ctx0" brushRef="#br0" timeOffset="24454.29">21910 14889 33519 0,'0'0'1472'0,"0"0"320"0,0 0-1424 0,-9 1-368 16,-2 3 0-16,-2 1 0 0,-3 6 800 0,-8 3 96 16,-1 5 0-16,-4 8 16 0,-3 0 128 0,-1 5 32 15,-1 2 0-15,-1-1 0 0,-1 1-480 0,-1 1-80 16,0 0-32-16,2 2 0 0,-1 1-272 0,3-2-48 15,1-3-16-15,3-4 0 0,4 0-144 0,3-1 0 16,4-4 0-16,3-1 0 0,2-1 0 0,3-2-224 16,2-2 48-16,5-8 16 15,1-1-1888-15,2-9-368 0,0 0-80 0</inkml:trace>
  <inkml:trace contextRef="#ctx0" brushRef="#br0" timeOffset="24650.8">22055 15519 23039 0,'-2'14'2048'0,"-7"4"-1648"16,0 5-400-16,-6 0 0 0,-3 1 2784 0,-2 5 480 15,-7 3 80-15,0-3 32 0,0 2-1024 0,1 2-208 16,-3 1-32-16,2-1-16 0,5-1-1472 0,3 0-304 16,3 1-48-16,3 0-16 0,2-3-256 0,4 1-224 15,3-3 32-15,2 8-12640 16,4-6-2528-16</inkml:trace>
  <inkml:trace contextRef="#ctx0" brushRef="#br0" timeOffset="25414.72">14981 12516 10127 0,'0'0'896'0,"0"0"-704"15,0 0-192-15,0 0 0 0,0 0 2528 0,-2-7 480 0,1 1 80 0,1-4 32 16,0 1-496-16,2-4-112 0,1 0-16 0,2 2 0 16,2-3-800-16,2 0-160 0,2-3-48 0,1 1 0 15,2-2-560-15,1 0-112 0,2-2-32 0,1-2 0 16,1 1-208-16,-1-5-64 0,-1 1 0 0,0 2 0 15,-1 0-144-15,0 4-48 0,-1 3 0 0,0 3 0 16,1-2-192-16,-3 2-128 0,0 4 160 0,-1 0-160 16,-2 5 128-16,0 3-128 0,0 1 0 0,-1 4 144 0,0 6-144 0,0 1 0 15,-2 6 0-15,2 3 0 0,2 5 0 0,-1-3 0 16,-1 5 0-16,2 0 0 0,0-2 0 0,2 2 0 16,-1-4 0-16,0 0 0 0,2 1 0 0,0-5 0 15,0-3 0-15,0 1 0 0,-2-3 0 0,2-1 0 16,-2-2 0-16,1-5 0 15,-1 2-1440-15,-1-4-224 0,0-3-32 0</inkml:trace>
  <inkml:trace contextRef="#ctx0" brushRef="#br0" timeOffset="25758.69">15979 11523 26895 0,'0'0'1184'0,"0"0"256"0,0 0-1152 0,0 0-288 0,0-4 0 0,0 4 0 15,0 0 1328-15,0 0 208 0,0 0 32 0,7 4 16 16,0 6-496-16,2 0-112 0,1 4-16 0,1 7 0 15,-1 1-176-15,1 5-32 0,2 0-16 16,1 3 0-16,-1 3-368 0,-1 2-80 0,1-2-16 0,0 0 0 0,-2-1-272 16,1-1 0-16,-4 1 128 0,0-5-128 0,-2 1 0 0,0-3 0 15,-3-1 0-15,1-2 0 16,-3-4-1280-16,1 0-192 0,-2-3-64 16,0-5-14560-16</inkml:trace>
  <inkml:trace contextRef="#ctx0" brushRef="#br0" timeOffset="25989.55">16411 11332 35295 0,'-11'-6'1568'0,"11"6"320"0,-6 0-1504 0,-1 5-384 15,1 3 0-15,-4 2 0 0,-5 5 704 0,-3 7 64 16,-1 6 0-16,-2 2 16 0,0-1 48 0,-1 6 0 15,1 0 0-15,-1 5 0 0,2 2-416 0,1-3-80 16,-1 2-16-16,4-2 0 0,1 0-160 0,2-3-32 0,0-4-128 0,3 0 192 16,1-1-192-16,2 0 0 15,-1-6 0-15,0-2 0 0,3 0 0 0,0-4-192 16,3-1 48-16,-1-5 0 16,1-2-1664-16,0-1-336 0,2-10-64 0</inkml:trace>
  <inkml:trace contextRef="#ctx0" brushRef="#br0" timeOffset="26410.66">16513 11725 27647 0,'0'0'2448'0,"0"0"-1952"0,4-8-496 0,2 3 0 0,2-1 1264 0,1 1 144 16,2 1 48-16,1 2 0 0,4 0-128 0,2 0-32 15,1 0 0-15,3 2 0 0,2 2-368 0,0 0-80 16,-1 0-16-16,-1 0 0 0,-2 1 48 0,-1 0 0 16,-1 5 0-16,-3 0 0 0,-2 2-304 0,-3-1-64 15,-2 6-16-15,-5 3 0 0,-3 1-256 0,-3 4-48 16,-5 2-16-16,-2-1 0 0,-4 6 16 0,-3-5 16 16,-2 3 0-16,-1-4 0 0,-1-1 80 0,4 0 16 15,-4-4 0-15,6-3 0 0,-1-2 128 0,3 0 16 16,3-1 16-16,2-3 0 0,3-1-80 0,5-9-32 15,0 0 0-15,5 6 0 0,3 2-16 0,3-4 0 16,4-4 0-16,4-3 0 0,6 2-64 0,3-1-16 16,2-4 0-16,3 3 0 0,4-1-128 0,2-1-128 15,3 0 144-15,0-2-144 0,-1 1 0 0,0-3 128 16,-1 4-128-16,-2-3 0 0,-1 1 0 0,-4 0 0 16,-3 0 0-16,-6 3 0 15,-5 1-1584-15,-5 3-352 0,-5 3-80 0</inkml:trace>
  <inkml:trace contextRef="#ctx0" brushRef="#br1" timeOffset="36463.81">13863 16799 4895 0,'-18'13'208'0,"9"-7"48"0,-4 3-256 0,-1-1 0 16,-1 3 0-16,-1-1 0 15,-2 2 320-15,0 2 0 0,-1-3 0 0,0 2 0 0,1 0 688 0,0 1 144 16,-3-2 16-16,-1 4 16 0,-2 0-144 0,0 2-16 15,0 0-16-15,-2-1 0 0,1 0-288 0,1 1-48 16,0-2-16-16,3 2 0 0,1-1-48 0,0-1-16 16,-1-2 0-16,2 0 0 0,0 3 112 0,0-2 32 15,0-1 0-15,0 4 0 0,-3-1-96 0,4 1 0 16,5 0-16-16,-1-3 0 0,0-1 0 0,2-1 0 16,1 1 0-16,6-4 0 0,-3-4-96 0,2 5-16 15,-1-5 0-15,1-2 0 0,1 0 64 0,5-4 0 16,0 0 0-16,0 0 0 0,0 0 32 0,0 0 16 15,0 0 0-15,0 0 0 0,5-9-176 0,1-5-16 16,4 0-16-16,3-3 0 0,1-3-176 0,4-3-48 16,4-1 0-16,3-5 0 0,3-1 96 0,1 0 16 15,4-9 0-15,4-2 0 0,5 0-64 0,0-6-16 16,2-2 0-16,3-2 0 0,3-3 32 0,2-3 16 16,2 0 0-16,1-2 0 0,5-4 48 0,1-3 16 0,3-4 0 0,2 0 0 15,1 0-32-15,2-1-16 16,1-2 0-16,-3 2 0 0,3-1-64 0,0 2-16 0,-3 3 0 15,2 2 0-15,-8-1-32 0,1 2-16 0,-1 3 0 0,-1-2 0 16,-1 0-160-16,0 3 0 0,-3-1 144 0,-1 4-144 16,-2 4 0-16,-2-2 144 0,-1 2-144 0,-1 1 0 15,0 0 160-15,-1 1-160 0,1 0 128 0,-2-1-128 16,0 1 160-16,1 1-160 0,-3 1 192 0,2 2-192 16,-1 1 192-16,-1 2-192 0,-2 0 192 0,-1 2-192 15,-2-2 160-15,1 3-160 0,-2-2 128 0,1 2-128 0,-1 1 128 0,-1 2-128 16,-2-1 128-16,1 0-128 15,-3 2 128-15,1 0-128 0,-1 0 0 0,-2 1 128 0,1-3-128 0,-2 1 0 16,2 3 0-16,-1-3 0 0,-2 1 0 0,-1 1 0 16,1 1 128-16,-1 0-128 0,1 0 0 0,-1 2 0 15,3 2 0-15,-3 4 0 0,1-2 0 0,0 2 0 16,-2-3 0-16,0 1 0 0,0 2 0 16,1-2 0-16,-1 2 0 0,-1-1 0 0,-1 1 0 0,-2-1 0 15,0 4 0-15,-1-2 0 0,0 1 0 0,0 4 0 16,1-3 0-16,-1 2 0 0,-2 2 0 0,-1 2 0 15,-1 4 0-15,-1 0 0 0,0 0 0 0,-3 0 0 16,1-2 0-16,-2 2 0 0,-1 5 0 0,-3-3 0 16,3 1 0-16,-4 2 0 0,-2 0 0 0,2 1 0 15,-4-1 0-15,2 3 0 0,-1 1 0 0,-3-1 0 16,-3 6 0-16,0 0 0 0,2-5 0 0,-2 5 0 16,0 0 0-16,0 0 0 0,0 0 0 0,0 0 0 15,-9 8 0-15,-1 1 0 0,-3 4 0 0,-3 2 0 0,-4 2 0 0,-3 3 0 16,-5 2 0-16,-4 6 0 15,-1 2 0-15,-7 7 0 0,-4 4 0 0,-3 2 0 0,-4 7 0 16,-2 0 0-16,-1 3 0 0,-3 2 128 0,-3 7-128 0,-1 2 128 16,0 1-128-16,0 5 192 0,-1 1-192 0,-4 2 192 15,1 0-192-15,-4 4 192 0,-2-1-192 0,-1 4 192 16,1 1-64-16,-1 3-128 0,1-2 192 0,1 1-64 16,2-4 16-16,2 4 0 0,-2-3 0 0,3 0 0 15,3-5 32-15,1 0 0 0,1-2 0 0,2-1 0 0,1 3-16 16,2-4 0-16,-1-3 0 0,0-4 0 0,0-1-160 0,2-1 192 15,-1 3-192-15,0-4 192 0,1 1-192 16,-1-2 128-16,2-4-128 0,-1 0 128 0,1-3-128 0,-1-1 0 16,4 0 144-16,-1-2-144 0,-1-3 0 0,0 2 128 15,1 2-128-15,1-1 0 0,2-4 0 0,1 2 128 16,1-5-128-16,3 2 0 0,1-6 0 0,1 0 0 16,0 1 0-16,2 0 128 0,2-1-128 0,2-3 0 15,0 3 0-15,5-3 0 0,-1 0 0 0,5-3 0 16,0 0 0-16,2-5 128 0,2 0-128 0,2-5 0 15,0 2 0-15,2-4 0 0,1-2 0 0,2-3 0 16,0 0 0-16,5-4 0 0,-2 1 0 0,3 0 0 16,2-4 0-16,-1 2 0 0,2-5 0 0,1 3 0 15,-2-4 0-15,4 0 0 0,3-5 0 0,0 0 0 16,-3 7 0-16,3-7 0 0,0 0 0 0,0 0 0 16,0 0 0-16,0 0 0 0,0 0 0 0,0 0 0 15,11-15 0-15,3-3 0 0,2-6 0 0,5-2 0 16,5-4 0-16,2-7 0 0,1-5 0 0,5-3 0 15,3-4 0-15,6-6 0 0,4-5 0 0,3 1 0 16,3-5 0-16,4-3 0 0,6-10 0 0,4-1 0 0,6-8 0 0,0-1 0 16,4-2 0-16,3-7 0 0,2-4 0 15,5-2 0-15,2-2 0 0,-2-4 0 0,2-5 0 16,4-1 128-16,3-1-128 0,-4 1 0 0,-3 2 0 0,2 4 128 16,-1-1-128-16,-1 3 0 0,-3 6 0 0,-3 6 128 15,-3 2-128-15,-3 2 0 0,0 1 0 0,-1 2 128 0,-2 5-128 0,-2 2 128 16,-3 3-128-16,-1 1 128 0,-4 1-128 15,0 5 176-15,-5 6-176 0,0 1 192 0,-1 7-64 16,-2 2-128-16,-2 2 192 0,0-2-64 0,1 1-128 0,0 1 192 16,-1 1-192-16,2 4 192 0,-1-4-192 0,-1 4 0 15,2 5 144-15,0 1-144 0,-1-2 0 0,-3 4 144 16,-4 2-144-16,1 0 0 0,0 1 128 0,-4-1-128 16,-2-1 0-16,-1 4 0 0,-5 0 0 0,0 2 0 15,-2 7 128-15,-2-2-128 0,-1 4 0 0,-5 1 0 16,-2 3 0-16,-1 0 0 0,-3-1 128 0,-4 1-128 15,-3-3 0-15,2 6 0 0,-6 6 0 0,-1-2 0 16,-3-1 128-16,-1 4-128 0,-5 9 0 0,0 0 0 16,0 0 0-16,0 0 0 0,3-7 128 0,-3 7-128 15,0 0 0-15,0 0 0 0,0 0 144 0,-10 5-144 16,-2 0 0-16,-3 6 144 0,-2 1-144 0,-2 1 0 16,-5 4 0-16,-5 1 0 0,-5 5 0 0,-1 6 0 15,-5 6 0-15,-6 3 0 0,-5 1 0 0,-5 9 0 0,-2 7 128 0,-2 1-128 16,-2 4 0-16,-3 3 0 0,-1 0 0 15,-2 7 0-15,-3 6 0 0,1 0 0 16,0 0 0-16,0 2 0 0,-2 2 0 0,-2 0 0 16,-1 5 0-16,5 0 0 0,-6 2 0 0,2-5 0 0,1 1 0 0,-4-2 0 15,-3-3 0-15,0 2 0 0,0 3 144 0,0-1-144 16,0-3 144-16,-3 0-144 0,-2 0 192 0,2-2-192 16,1 7 160-16,2-4-160 0,1 1 128 0,0-7-128 15,2-4 0-15,-2 3 128 0,0 2-128 0,4 0 0 0,3-3 0 16,0-2 128-16,2-3-128 0,2 1 0 15,-2-5 0-15,1 5 0 0,-1 1 0 0,2 0 0 16,-2-2 0-16,4-4 128 0,1-2-128 0,5-5 0 0,0-3 0 0,4 0 0 16,4 1 0-16,3-1 0 0,0-4 0 15,5 0 0-15,2 1 0 0,1-3 0 0,3-2 0 0,1 0 0 16,3-7 0-16,-2 1 0 0,3 0 0 16,2 0 0-16,-1 2 0 0,3-3 0 0,2 0 0 0,8-13 0 15,1 5 0-15,-2 0 0 0,-1-3 0 0,4 3 0 16,0-3 0-16,0 0 0 0,2-6 0 0,3 0 0 15,1-4 0-15,2-1 0 0,2-2 0 0,2-5 0 16,0-2 0-16,2-3 0 0,3-4 0 0,0 0 0 16,0 0-144-16,0 0 144 0,0 0 0 0,9-5-128 15,1-7 128-15,3 0 0 0,1-6 0 0,13-10-128 0,1-4 128 16,1-1 0-16,4-2 0 0,5-4 0 16,3-6-128-16,3-1 128 0,3-5 0 0,4 2 0 0,1-1 0 15,3-6 0-15,1-5 0 0,3-6 0 16,2-3 0-16,4-3 0 0,5-2 0 0,0-1 0 0,4-4 0 15,3-1 0-15,2-7 0 0,5-1 0 16,4-3 0-16,1 2 0 0,-2 0 0 0,5-5 0 0,3-3 0 16,2 0 0-16,0 5 0 0,0 0 128 0,-3-2-128 15,2-3 0-15,-5 1 160 0,0-2-160 0,-4 3 160 16,2-3-160-16,2 2 144 0,-2-2-144 0,-1 4 128 16,-1 3-128-16,-4 4 0 0,-1 1 128 0,2-1-128 0,-4 1 0 15,-2 1 128-15,-2 5-128 0,-1 2 128 0,-1 0-128 16,-2 0 144-16,2-1-144 0,-2 3 160 0,1 2-160 0,-1 3 128 15,-2 5-128-15,-4 0 0 0,0 4 144 16,0 0-144-16,-1 4 0 0,-1 2 144 0,-2 3-144 0,-1 0 0 16,-2 5 0-16,-5 0 0 0,-2 5 128 0,-2-1-128 0,-16 14 0 15,3 0 0-15,1-3 0 0,2-2 0 16,-5 3 0-16,-2 0 0 0,-1 3 128 0,-3 2-128 0,-1 1 0 16,1 3 0-16,-7 5 0 0,-2 0 0 0,-3 2 0 15,-3 3 0-15,2-2 0 0,-3 3 0 0,-6 3 0 16,-2 1 0-16,-5 9 0 0,0 0 0 0,0 0 144 15,0 0-144-15,0 0 160 0,0 0-160 0,0 0 0 16,-13 5-160-16,-1 0 160 0,-4 3 0 0,-2 4 0 16,-3 6-128-16,0 2 128 0,-5 2 0 0,-4 7 0 15,-3 4 0-15,-6 7 0 0,-5 5 0 0,-3 3 0 16,-3 1-128-16,-3 7 128 0,-2 6 0 0,-4 3 0 16,-3 6 0-16,-3 7 0 0,-3 1 0 0,0 3 0 15,0 1 0-15,-1 3 0 0,-4 3 0 0,-1 4 0 16,-1 4 0-16,1-3 0 0,-1-3 0 0,-4 6 0 15,-4 1 0-15,-1 2 0 0,-2 2 0 0,-2 0 0 0,0-3 0 16,-3 2 0-16,-5 4 0 0,1-4 0 0,1-4 0 16,3 1 0-16,4-3 0 0,3-2 0 0,-1-4 0 15,3-3 0-15,4 1 0 0,-1-5 0 0,-2 2 0 16,1 1 0-16,0-3 0 0,2-1 0 0,1-1 0 16,0 1 0-16,2-2 0 0,1 3 0 0,1-5 0 0,2 1 0 15,2-6 0-15,4-4 0 0,2-5 0 0,4-2 0 16,1 3 0-16,5-6 0 0,2 1 0 0,6-1 0 0,4-3 0 15,2-4 0-15,0-6 0 0,16-10 0 0,-3 3 0 16,0 4 0-16,0 0 0 0,1 1 0 16,2 1 0-16,1-3 0 0,0 0 0 0,3-2 0 0,4-2 0 15,1-7 0-15,1-2 0 0,2-3 0 0,3-3 0 0,1-1 0 16,2-6 0-16,0-4 0 0,2 1 0 0,0-3-144 16,-1 0 144-16,1-4 0 0,0-1 0 0,1 1 0 15,4-5 0-15,-4 4 0 0,4-4 0 0,0 0 0 16,-5 0 0-16,5 0 0 0,0 0 0 0,0 0-160 15,-1-11 160-15,-2 1 0 0,7-5-144 0,1-4 144 16,3-3 0-16,2-7-144 0,1-4 144 0,7-4 0 16,2-4 0-16,7-6-128 0,2-2 128 0,18-24 0 15,2 5 0-15,0-1-128 0,7-5 128 0,4-4 0 16,6-8 0-16,5-3 0 0,5-5 0 0,6-6 0 16,5-11 0-16,6-2-128 0,3-5 128 0,3 1 0 15,2-4 0-15,6 6 0 0,3-1 0 0,-2 7 0 16,-3 3 0-16,-1 2 0 0,-1 0 0 0,-2 6 144 15,-5 8-144-15,0-3 0 0,-1-5 176 0,2 1-176 16,-2-3 160-16,-2 1-160 0,-3-4 176 0,1-4-176 16,0-6 192-16,0 2-192 0,-1 8 144 0,-1 2-144 0,-2-1 0 15,-2 9 144-15,-1 6-144 0,1 6 0 16,-1 3 144-16,-3 4-144 0,-2 0 0 0,-1 2 144 0,-1-1-144 16,-7 3 0-16,1 2 128 0,-2 6-128 0,-2 1 0 0,-2 3 0 15,-3 4 0-15,-16 16 0 0,5-3 0 0,0-2 0 16,0 1 0-16,-2-2 0 0,1 6 0 0,-1 3 0 15,-1 2 0-15,-5 5 0 0,-4 1 0 0,-2 3 0 0,-1 2 0 16,-6 2 0-16,-3 0 0 0,5-5 0 0,-10 9 0 0,-2 4 0 16,-8 0 0-16,-3 7 0 0,-9 5 0 0,0 0 0 15,0 0 0-15,0 0 0 0,0 0 0 16,0 0 0-16,0 0 0 0,0 0 0 0,-7 7 0 0,-5 7 0 16,-2 2 0-16,-9 1-144 0,-3 2 144 0,-2 3 0 15,-4 2 0-15,-6 7 0 0,-7 3 0 0,-2 8 0 16,-5 6 0-16,-9 6 0 0,-8 5 0 0,-4 9 0 15,-9 4 0-15,-5 10-128 0,-2 4 128 0,-9 8 0 16,-7 5 0-16,-1 7 0 0,-2 2 0 0,-3 7 0 16,-1 5 0-16,0 1 0 0,-1 3 0 0,0 3 0 15,-3 3 0-15,2-4 0 0,-2-4 0 0,1 1 0 16,-5 0 0-16,2-3 0 0,1-6 0 0,-2 3 0 16,0-1 0-16,1-2 0 0,4-6 0 0,-2 2 0 15,-1-2 0-15,5 0 0 0,3-5 0 0,3-8 0 16,3-3 0-16,3-2 0 0,2 1 0 0,4 0 0 15,1-4 0-15,4-4 0 0,3-8 0 0,6-1 0 16,4-2 0-16,25-21 0 0,-3 0 0 0,1 1 0 16,2-4 0-16,4-3 0 0,3-3 0 0,3-1 0 15,1-5 0-15,4-3 0 0,1-4 0 0,5 2 0 16,1-1 0-16,1-3 0 0,2 0 0 0,3-4 0 0,2 0 0 16,3-1 0-16,0 1 0 0,2-2 0 0,-1-2 0 15,3 1 0-15,1 2 0 0,2-5 0 0,-1-1 0 0,1-2-128 16,2 1 128-16,1-4 0 0,2 0 0 0,1-4 0 15,-1 1 0-15,6-8 0 0,0 0 0 0,0 0-128 16,-4 1 128-16,4-1 0 0,0 0 0 0,0 0-128 16,0 0 128-16,-1-6 0 0,-1-2-144 0,4 2 144 15,0-3 0-15,5 1 0 0,0-6-144 0,3 0 144 0,4-4 0 0,7-3 0 16,0-5-128-16,6-7 128 0,7-4 0 0,6-2 0 16,2-7-128-16,5-2 128 0,2-3 0 0,6-5 0 15,2-5 0-15,32-29 0 0,-4-2 0 0,2 6-128 16,-1 1 128-16,3-3 0 0,8-6 0 0,2-5 0 15,3-1 0-15,2-5 0 0,1-1 0 0,3-5 0 16,5-6 0-16,-1 6 0 0,1 6 0 0,1-3 0 16,-1-4 0-16,-1 4 0 0,1 4 0 0,-3 2 0 15,-7 3 0-15,1-4 0 0,-1-1 128 0,-3 7-128 16,-5 4 0-16,-2 1 0 0,-3-2 0 0,-1 2 128 16,-1 3-128-16,-7 5 0 0,-1 5 0 0,-1-1 0 15,1 1 128-15,0 2-128 0,-1-4 0 0,-2 4 0 16,0 2 0-16,0-3 0 0,1-5 128 0,-2 3-128 15,-4 5 0-15,1 4 144 0,-4 5-144 0,-5 6 0 16,-4 5 0-16,-3 2 128 0,0 4-128 0,-3 4 0 16,-6 1 0-16,-16 19 0 0,0-3 0 0,-3 4 128 15,0 0-128-15,-2-2 0 0,-2 4 128 0,-3 2-128 16,-2 3 0-16,-2 1 128 0,-3 1-128 0,-2 2 0 0,-2 5 144 16,0-4-144-16,-2 6 0 0,-3 1 0 0,-1 0 0 0,-5 5 0 15,0 0 0-15,0 0 0 0,0 0 0 0,0 0 0 16,-9 6-160-16,-4 0-96 0,-4 4-32 0,-10 8 0 15,-2 3-1728 1,2 0-352-16,-2 3-64 0,7-7-17984 0</inkml:trace>
  <inkml:trace contextRef="#ctx0" brushRef="#br1" timeOffset="37253.06">18761 12305 19807 0,'12'-13'880'0,"-5"9"176"0,0-1-848 0,1-1-208 15,-3 1 0-15,-5 5 0 0,0 0 1472 0,0 0 240 16,0 0 48-16,0 0 16 0,0 0-352 0,0 0-64 15,-10 0-16-15,-3 2 0 0,-2 2-80 0,-6 2-32 16,-1-1 0-16,-5 4 0 0,-2 1-192 0,-4 4-32 16,-4 2-16-16,-20 7 0 0,1-4-304 0,5 2-64 0,4 2-16 0,2 0 0 15,2-5-240-15,2-2-48 0,3-2-16 0,4-1 0 16,2 0-144-16,5-3-32 0,5-1 0 16,2 2 0-16,6-2 96 0,2 3 16 0,4-2 0 0,4 1 0 15,4-11-96-15,4 13-16 0,1-2 0 0,7 3 0 16,4-2 0-16,7-3-128 0,1 1 192 0,7-1-64 15,2 2 32-15,2-2 0 0,4 1 0 0,-1 2 0 16,2-3-160-16,0 2 128 0,-1-3-128 0,-2 0 128 0,-3-2-128 16,-1-1 0-16,-2 1 0 0,-4-3 0 0,-2-1 0 15,-3-1 0-15,-3-1 128 0,-4 0-128 0,-2-2-208 0,-4-1-80 16,-9 3-16-16,0 0 0 16,0 0-1696-16,0 0-352 0,0 0-64 0,0 0-9264 15,-11-11-1856-15</inkml:trace>
  <inkml:trace contextRef="#ctx0" brushRef="#br1" timeOffset="37785.46">18349 12592 19295 0,'0'0'848'0,"0"0"176"0,-7-5-816 0,7 5-208 15,0 0 0-15,0 0 0 0,-7-7 1488 0,0 4 256 0,7 3 48 0,0 0 16 16,-3-4-336-16,3 4-64 15,-3-8 0-15,3 8-16 0,0 0-192 0,0 0-48 16,0 0 0-16,0 0 0 0,13 1-272 0,-3 3-64 16,3 1-16-16,3-3 0 0,3-4-240 0,4 2-48 0,2 2-16 0,2 0 0 15,1 1-112-15,4-2-32 16,2-1 0-16,2 4 0 0,2 1 0 0,1-1 0 0,2 0 0 16,-2-2 0-16,1 2 32 0,1-3 0 0,2-1 0 0,0-2 0 15,1-6 0-15,2 4 0 0,-1-1 0 16,-1-4 0-16,1 2-128 0,-1-4 0 0,-1 5-16 0,2-2 0 15,-2 2-240-15,2 1 128 0,-1-3-128 0,-11 5 0 16,-1 0 128-16,2-1-128 0,2 3 0 0,8 0 0 16,-7-2 128-16,-5 3-128 0,-5 4 0 0,-1-2 0 15,-4 1 0-15,-2 1 128 0,-2 0-128 0,-3 3 0 0,-1 5 0 16,-1 0 0-16,0 1 0 0,-2 1 0 0,-2-1 0 16,-3 2 0-16,2 0 0 0,-3 1 0 0,0-4 128 0,0 1-128 15,0 1 0-15,3 0 0 0,0-4 128 0,1 3-128 16,1 0 0-16,2-1 0 0,2-2 0 0,8 2 128 15,2-3-128-15,5 1 0 0,6-4 128 16,3 2-128-16,4-3 176 0,1 4-176 0,5 1 304 0,-1 1-48 16,3-2-16-16,-4 3 0 0,-2-5-16 0,2 2 0 15,2-5 0-15,-15 0 0 0,3 0-32 0,1 0 0 16,0-1 0-16,-1-1 0 0,0-2-32 0,-2 0-16 16,1 0 0-16,-2 0 0 0,-5-2-144 0,-3 1 0 15,-3 1 144-15,3-1-144 16,-6-3-512-16,-5 1-160 0,-4 1-32 0,-10 2-13680 15,0 0-2720-15</inkml:trace>
  <inkml:trace contextRef="#ctx0" brushRef="#br1" timeOffset="39453.99">22518 12268 24703 0,'-24'4'1088'0,"12"-1"240"0,-3 5-1072 0,4 2-256 16,-1 3 0-16,5 0 0 0,-1-3 256 0,4 2 0 15,3 1 0-15,3-4 0 0,6 0 224 0,2-4 32 16,7-2 16-16,4-1 0 0,1 1 208 0,5-3 32 16,3-5 16-16,5-2 0 0,-2-5-144 0,3-4-48 15,3 0 0-15,-1-1 0 0,-3-2-144 0,1-1-48 16,-1-2 0-16,0 1 0 0,-2-1 96 0,-4 2 16 16,0-1 0-16,-6 2 0 0,-6 5-144 0,-6-1-32 15,-3 1 0-15,-4 0 0 0,-7 0 48 0,-3 8 0 16,-6 1 0-16,-6 3 0 0,-6 1 32 0,-5 9 16 15,-7 3 0-15,-2 8 0 0,-4 7-176 0,-1 2-48 16,0 5 0-16,1 2 0 0,0 3-80 0,6-1 0 16,2 1-128-16,1-1 192 0,4-1-192 0,5-4 0 15,6-1 0-15,6-3 0 0,7-6 0 0,8-3 128 16,6 0-128-16,7-2 0 0,6-3 144 0,3-7-16 0,7 1 0 0,2-6 0 16,5-3 0-16,1-1-128 0,2-5 192 0,3 1-64 15,2-4-400-15,-3 2-96 0,2-1-16 0,0 2 0 31,0-4-2400-31,-2 2-480 0,17-7-112 0,-11-1-16 0</inkml:trace>
  <inkml:trace contextRef="#ctx0" brushRef="#br1" timeOffset="40091.48">23976 12158 7359 0,'-3'-17'320'0,"2"8"80"0,-1 2-400 0,-1-3 0 0,-1 4 0 0,-1-2 0 0,5 8 6528 0,-7-1 1232 16,-4 0 240-16,1 2 64 0,-5 4-6192 0,-2 0-1232 16,0 3-240-16,-4 2-48 0,0 3-32 0,-1-2-16 15,-3 4 0-15,-2 2 0 0,0 1 48 0,1-1 16 16,0 3 0-16,2 0 0 0,1 0-144 0,0 2-32 16,0-2 0-16,0-1 0 0,6 0-192 0,3 0 0 15,2-1 0-15,5 0 0 0,0-4 0 0,5-1 0 16,2-1 0-16,2 1 0 0,2-3 176 0,4 0-176 15,2-6 192-15,1 4-192 0,1-2 192 0,-1-1-64 16,2-2 0-16,1 1-128 0,-1-2 256 0,-1 2-64 16,1-1-16-16,0 0 0 0,-2-3-48 0,1 0-128 15,-2 5 192-15,-1-2-64 0,0-3-128 0,-2 0 192 16,1 1-192-16,-8-1 192 0,7 3-192 0,1-1 0 16,-8-2 0-16,0 0 128 0,8 9-128 0,-2-2 0 15,-1 0 0-15,0 3 0 0,-1-3 0 0,1 0 0 16,0 2 0-16,0 0 0 0,-5-9 0 0,7 5 128 0,-1 3-128 15,0 1 0-15,1-3 0 0,-1 0 128 16,-6-6-128-16,9 4 0 0,-9-4 128 0,9 2-128 0,0-1 128 16,0-1-128-16,-3-1 256 0,0-2-16 0,2 0-16 0,0-2 0 15,-2-1-48-15,0 1-16 0,-2-5 0 0,1 5 0 16,-5 5-160-16,4-9 192 0,0 0-192 0,-2 0 192 16,1 3-192-16,-3 6 0 0,0 0 144 0,2-8-144 15,0-2 0-15,-1 2 128 0,-1 8-128 0,3-10 0 16,0 2 0-16,-1-2 0 0,0 0 0 0,1 2 128 0,-1 3-128 15,-2 5 0-15,4-7 0 0,1 2 0 0,-5 5 0 16,4-4 0-16,2-3 0 0,-6 7 0 0,5-6 0 0,1 2 0 16,-6 4 0-16,0 0 0 0,6-7 0 0,-1 0 0 15,0 4 0-15,0-1 0 0,-5 4 0 0,0 0 0 16,5-7 0-16,-1 2 0 0,-4 5 0 0,0 0 0 16,4-5 0-16,0-1-128 0,-1 1 128 0,-3 5 0 15,0 0 0-15,0 0 0 0,6-5 0 0,-6 5-128 16,3-5 128-16,-3 5 0 0,0 0-192 0,0 0 32 15,0 0 16-15,0 0 0 16,0 0-256-16,0 0-48 0,0 0-16 0,0 0 0 16,0 0-336-16,0 0-64 0,0 0-16 0,0 0 0 15,-5-4-1936-15,0 1-384 0,0 3-64 0</inkml:trace>
  <inkml:trace contextRef="#ctx0" brushRef="#br1" timeOffset="40751.5">24113 12237 14735 0,'5'-4'1312'0,"2"-3"-1056"0,0-1-256 0,2-2 0 16,-1 2 2048-16,-1-2 368 0,0 3 64 0,-2-4 16 15,-3 1-624-15,-2-2-112 0,-1-1-32 0,-1 3 0 16,-2-3-384-16,-4 5-64 0,-1-3-32 0,-2 3 0 0,-4 3-256 0,-4 4-48 15,-4 1-16-15,-3 2 0 0,-3 5-320 0,-2 0-64 16,-2 6-16-16,-1 5 0 0,-3 4-160 0,-1 4-48 16,0 1 0-16,0 5 0 0,1-1-48 0,4 1-16 15,2-4 0-15,5 4 0 0,3 0-80 0,5-4-32 16,4 0 0-16,5-7 0 0,7 0-16 0,4-4-128 16,6 1 192-16,1-5-64 0,3-7 96 0,5-1 16 15,2-1 0-15,4-4 0 0,1-5 80 0,3-1 0 16,1-3 16-16,0 0 0 0,0-5-96 0,0 0-32 15,0 0 0-15,0-2 0 0,-1-2-32 0,1 0-16 16,-1-1 0-16,2-3 0 0,-2 1-16 0,-2 0 0 16,-3 1 0-16,-3 3 0 0,-2 3-144 0,-3 4 0 15,-4 0 144-15,0 5-144 0,-10 5 0 0,0 0 0 16,0 0 0-16,4 9 0 0,-3 5 0 0,-2 4 0 16,-2 3 0-16,-2 6 0 0,-1-2 0 0,-4 6 0 15,0 5 0-15,-3 0 0 0,-2 3 0 0,-2 5 0 16,-2 2 0-16,0 3 0 0,0 0 0 0,1-1 0 15,0 0 0-15,2 1-128 0,0-6 128 0,2 1 0 16,2-4 0-16,-5 13 0 0,6-11 0 0,3-1 0 0,6-1 0 16,-1-2 0-16,2-3 0 0,1-6 0 0,1-1 0 15,4-4 0-15,3-5 0 0,1-2 0 16,1-2 0-16,0-2 128 0,0-6-128 0,-1 1 0 0,1-4 0 0,0-2 0 16,-10-2 0-16,12-2 176 0,-2-3-48 0,-1-4 0 15,0 0-128-15,-2-4 160 0,-1-2-160 0,-3-3 160 16,0-2-160-16,-3-4 160 0,0-7-160 0,0 1 160 15,-1 2-160-15,-1-2 128 0,1 6-128 0,0-1 128 0,-2 1-128 16,1-2 0-16,-1 5 0 0,2 0 0 0,0 1 0 16,1 2 0-16,0 2 0 0,1 4 0 0,1 3 0 0,2 0 0 15,-1 2 0-15,-3 7 0 0,0 0-240 0,0 0-16 16,0 0-16-16,0 0 0 16,5-4-2160-16,-5 4-416 15,0 0-96-15</inkml:trace>
  <inkml:trace contextRef="#ctx0" brushRef="#br1" timeOffset="41113.58">24731 12195 33743 0,'-4'-15'1488'0,"4"15"320"0,0 0-1440 0,0 0-368 15,0 0 0-15,0 0 0 0,0 0 576 0,-6 1 64 16,-2 6 0-16,1 4 0 0,-2 4-16 0,-1 6 0 16,-2-1 0-16,-2 4 0 0,1 2 32 0,1-4 16 15,-1 0 0-15,3 1 0 0,2-1-224 0,4-2-32 0,3 0-16 0,4-3 0 16,0-2-16-16,4-1 0 0,0-4 0 16,7 2 0-16,0-10 192 0,3-3 16 0,2-4 16 0,3-4 0 15,2-4-32-15,1-3-16 0,1-5 0 0,-9 9 0 16,2-5-192-16,1-2-48 0,-3-4 0 0,0 0 0 15,-3 0-64-15,-1-2 0 0,-1 1-16 0,0 4 0 0,-5-2-112 0,2 4 0 16,-2 2-128-16,-2 2 192 0,-2 3-192 16,0 3 0-16,-3 0 0 0,0 8 0 15,0 0-448-15,0 0-64 0,-6 4-32 0,1 0 0 16,5-4-2032 0,-6 5-416-16,3 4-80 0,1-2-15232 0</inkml:trace>
  <inkml:trace contextRef="#ctx0" brushRef="#br1" timeOffset="41314.25">25298 12146 24879 0,'0'0'2208'0,"0"0"-1760"15,0 0-448-15,0 0 0 0,0 0 1600 0,-6 9 224 16,-1 3 48-16,1 5 16 0,-2 2-144 0,-1 3-16 16,0 3-16-16,-3-1 0 0,0 5-480 0,1-2-80 15,-2 0-32-15,-1-2 0 0,-1 4-352 0,-5 8-64 16,2-5 0-16,9-12-16 0,1-2-480 0,2 1-80 15,1 2-128-15,0-6 176 0,3-4-464 0,2 1-96 16,3 0 0-16,5-1-16 16,3-5-2976-16,3-7-592 0</inkml:trace>
  <inkml:trace contextRef="#ctx0" brushRef="#br1" timeOffset="42085.84">25841 12626 22863 0,'-10'7'1008'0,"10"-7"208"0,-9 2-960 0,9-2-256 16,0 0 0-16,0 0 0 0,0 0 1200 0,1-8 192 16,5-6 32-16,4 1 16 0,4-3-336 0,4 2-64 15,1-2-16-15,5-7 0 0,1-4-80 0,1-1-32 16,3 2 0-16,5-6 0 0,2-5 32 0,4-3 0 15,0-5 0-15,1-1 0 0,-3-4-144 0,0-4-32 16,1-5 0-16,-4-3 0 0,-2 1-352 0,-4 0-80 16,-3 5-16-16,-6 9 0 0,-5 5-192 0,-4 13-128 15,-10 3 128-15,-2 9-128 0,-8 6 128 0,-5 6-128 16,-7 8 160-16,-7 11-160 0,-6 10 256 0,-3 5-64 16,-2 8 0-16,-3 6 0 0,-1 3-192 0,-1 5 144 15,4 4-144-15,2 6 128 0,2-2-128 0,7 0 0 16,5-1 0-16,5-4 0 0,3-6 0 0,9-2 0 15,5-7 0-15,6-3 0 0,5-2 0 0,5-6 0 16,4-3 128-16,5-3-128 0,4 0 0 0,-5-8-272 16,8 0 64-16,15-3 16 15,4-5-2496-15,0-6-480 0,20-7-96 0,-11-3-32 0</inkml:trace>
  <inkml:trace contextRef="#ctx0" brushRef="#br1" timeOffset="42587.39">28532 11982 17503 0,'-23'-17'1552'0,"11"10"-1232"16,-2-1-320-16,-1 2 0 0,-3-3 2496 0,1 4 432 15,-3 1 80-15,1-1 32 0,0 2-1568 0,-1 3-320 16,-3 3-64-16,-9 6-16 0,7 0-432 0,3 2-96 15,3 2-16-15,4-1 0 0,5 4-144 0,5-2-16 16,2 1-16-16,6 0 0 0,3 2 32 0,6 0 16 0,3 3 0 0,-1-8 0 16,4 2-32-16,1 1-16 15,1 1 0-15,0 2 0 0,-2-1-144 0,-3 2-16 16,-1 0-16-16,-2 1 0 0,-3 1-32 0,-3 2 0 0,-3-1 0 16,-5-2 0-16,-2 0 160 0,-4 1 16 0,-4-1 16 0,-3-1 0 15,-7-1 64-15,-12 7 16 0,-4-6 0 0,1 0 0 16,1-6-160-16,3-4-48 0,0-1 0 0,10-3 0 15,-1-1-208-15,1 1 144 0,2-4-144 0,3-1 128 0,0-1-128 16,7-2 0-16,2 1 0 0,5-4-176 16,5-5-1632-16,4 1-336 0,8-4-64 15,4-1-14592-15</inkml:trace>
  <inkml:trace contextRef="#ctx0" brushRef="#br1" timeOffset="43251.13">29002 12109 30751 0,'-23'5'1360'0,"13"-3"288"0,-4 4-1328 0,-1-1-320 15,-2 1 0-15,-1 5 0 0,-2 1 400 0,1 2 16 16,0 2 0-16,2 1 0 0,3-1-160 0,4 1-16 0,4 0-16 16,5-2 0-16,3-3 64 0,6 4 16 15,6-5 0-15,2 1 0 0,3-6 208 0,5 0 64 16,2-1 0-16,2-3 0 0,1-4-160 0,0-1-32 15,1-1 0-15,0 0 0 0,-1-5 64 0,-1 0 16 16,-2-2 0-16,-1 1 0 0,-1-4 32 0,-2-3 0 16,-3 1 0-16,-1-1 0 0,-4-1-176 0,-2-1-16 15,-1-1-16-15,-2 1 0 0,-2-2-160 0,1-3-128 0,1-1 192 16,1-4-192-16,0 2 128 0,0-4-128 0,4 3 0 0,0-1 0 16,1-1 0-16,3 3 0 0,1-4 0 15,3 5 0-15,3-2-208 0,-1 2 48 0,6-3 16 0,-2 0 0 16,1 1 144-16,0-1-208 0,0 2 80 0,1-2 128 15,-2 3-192-15,-3-2 192 0,-3 4-192 0,-5-1 192 16,-1 2-288-16,-5 4 64 0,-2 1 16 0,-3 2 0 0,-2 3 208 16,-1 5-192-16,-6-1 192 0,-2 4-192 0,-4 4 0 15,-2 5 0-15,-5 3 0 0,-3 5 0 0,-2 7 192 16,-2 6-192-16,-5 2 192 0,0 7-192 0,-3 1 192 16,1 4 0-16,-1 7 0 0,2-2 0 0,3 5 0 0,1-1 0 15,4-4 0-15,4 1 0 0,5-4 0 0,4-3 0 16,0-5 144-16,4 0-144 0,3-4 256 0,4-2-64 15,2-7 0-15,2-2 0 0,4-3 144 0,3-6 32 16,3-1 0-16,5-6 0 0,2-3-32 0,3-4 0 16,0-5 0-16,1 1 0 0,1-3-144 0,0-2-48 15,3 0 0-15,-2 0 0 0,1 3-144 0,-1-3 128 16,2 4-128-16,-3-2 128 0,-2 6-128 0,-2 0 0 16,-2 4 0-16,-1 4 0 0,-3 1 0 0,-4 5 0 15,-2 1-144-15,-3 5 144 0,-2 5 0 0,-3 3 0 16,-3 2 0-16,-2 0 0 0,-2 5 0 0,1-1 144 15,-2 1-16-15,-1-2 0 0,0 0 80 0,2-4 16 16,2 1 0-16,2-4 0 0,2-3 48 0,3-5 16 16,3 0 0-16,1-1 0 0,4-4 80 0,4-1 16 15,4-1 0-15,3-2 0 0,2-1-176 0,2-1-16 0,2 2-16 0,1 1 0 16,0 2-176-16,0 0 0 0,0 6 0 0,-1 1-176 31,-1 2-1568-31,-1 3-320 0,-1 3-64 0</inkml:trace>
  <inkml:trace contextRef="#ctx0" brushRef="#br1" timeOffset="43749.75">23686 14205 32015 0,'-14'10'1408'0,"8"-5"320"0,-2 4-1392 0,-1 2-336 0,0 5 0 0,-1-1 0 16,0 4 544-16,0 0 32 0,1 0 16 0,-4 12 0 16,1-7-16-16,1-1 0 0,2-4 0 0,3 0 0 15,2-1-352-15,0-2-80 0,-1 1-16 0,3-6 0 16,2-11-128-16,0 0 0 0,6 12-160 0,-6-12-10672 16,10 0-2144-16</inkml:trace>
  <inkml:trace contextRef="#ctx0" brushRef="#br1" timeOffset="43908.37">23676 13834 25791 0,'-14'-16'1152'0,"5"8"224"0,1 0-1104 0,3-1-272 16,5 9 0-16,-5-5 0 0,1-1 3120 0,4 6 560 16,0 0 112-16,0 0 32 0,0 0-3024 0,0 0-608 15,0 0-192-15,0 12 128 16,3 0-1216-16,2-5-256 0,3 2-32 0,4-4-9568 15,6 0-1904-15</inkml:trace>
  <inkml:trace contextRef="#ctx0" brushRef="#br1" timeOffset="44208.88">24712 14036 31327 0,'-13'0'2784'0,"-3"1"-2224"0,-6 3-560 0,-1 0 0 15,-3 1 624-15,-2 4 16 0,0-2 0 0,-2 5 0 16,2 3-32-16,2 0 0 0,3-1 0 0,-1 3 0 16,3 4-176-16,5 0-48 0,3-1 0 0,5-1 0 15,3-1 144-15,5 0 32 0,4-2 0 0,4 2 0 0,2-3-128 0,4 1-32 16,2-1 0-16,5 0 0 0,2 0-144 0,-2 1-48 16,0-1 0-16,-4 0 0 0,-1-2-16 0,-6 2-16 15,-5-1 0-15,-5 0 0 0,-5-3 176 0,-5 2 32 16,-6 1 16-16,-4-2 0 0,-4-5-48 15,-5 3-16-15,-4-3 0 0,-3-3 0 0,0-1-336 0,1-3 0 16,2-3 0-16,-1-4 0 16,2-6-2048-16,1-2-448 0</inkml:trace>
  <inkml:trace contextRef="#ctx0" brushRef="#br1" timeOffset="44808.25">27261 14022 21183 0,'0'0'1888'0,"-3"-12"-1504"16,-2-2-384-16,-1 3 0 0,-2 1 944 0,-1 5 112 16,-1 0 32-16,-3 1 0 0,-5 3 304 0,-2 6 64 0,-3 2 16 0,-2 7 0 15,-5 1-576-15,0 3-128 16,-3 4 0-16,-1 2-16 0,-3 5-224 0,0 4-32 16,0 0-16-16,3-1 0 0,1 4-128 0,3 1-32 15,4 1 0-15,5-5 0 0,5-1-192 0,7-3-128 0,5-5 160 0,7 1-160 16,4-6 208-16,6-1-48 0,5-5-16 0,7-2 0 15,6-3-304-15,3-4-64 0,3-9-16 0,6-2-10512 16,-1-3-2112-16</inkml:trace>
  <inkml:trace contextRef="#ctx0" brushRef="#br1" timeOffset="45118.44">27892 14097 21183 0,'-31'-3'944'0,"9"2"192"0,-2-2-912 0,-2 6-224 16,-2 1 0-16,0 6 0 0,-1-1 2496 0,2 7 448 15,0 5 80-15,2 0 32 0,5 2-2352 0,5-1-480 16,3-3-96-16,7 0 0 0,7-1-128 0,4-3 128 16,5-2-128-16,7-4 128 0,6-3 240 0,5-1 48 15,5-4 16-15,0-3 0 0,3-5 128 0,-2 1 16 16,-2-4 16-16,-2 1 0 0,-3-4-112 0,-4 1-32 15,-4-2 0-15,-3 1 0 0,-4-1 64 0,-6 1 16 16,-3 1 0-16,-4-2 0 0,-3-2-176 0,-3 4-32 16,-5 3-16-16,0 1 0 0,-2 0-304 0,-5 3 0 15,-3-1 0-15,1 2-144 16,-2 2-1728-16,0-1-352 0,-1-1-64 0</inkml:trace>
  <inkml:trace contextRef="#ctx0" brushRef="#br1" timeOffset="45454.19">28377 13988 21183 0,'-17'19'944'0,"9"-7"192"0,-2 4-912 0,-2 1-224 0,-4 1 0 0,-3 2 0 0,-1 2 1536 0,-2 0 256 16,1 2 48-16,-1 0 16 0,2-2-464 0,2-2-96 15,1-1-16-15,5-1 0 0,0-4-240 0,5-2-48 16,3-4-16-16,4-8 0 0,0 0-224 0,6 4-48 15,3-5-16-15,5-4 0 0,1-3-48 0,4-3-16 16,4-1 0-16,1-3 0 0,3 0-400 0,0-2-80 16,-1 1-16-16,0-1 0 0,-1-1-128 0,1 2 0 15,-1 0 0-15,-2 6 0 0,-1 3 0 0,-2 3 0 16,-2 3 0-16,-3 3 0 0,-4 3 0 0,-2 8 0 16,-4 1 0-16,1 2 0 0,-4 3-192 0,-4 4 16 15,-2 0 16-15,-3 4 0 0,-2-2-64 0,-1 2-16 16,-1-4 0-16,1-4 0 15,1 1-1168-15,2-3-224 0,2-2-48 0,3-7-14240 0</inkml:trace>
  <inkml:trace contextRef="#ctx0" brushRef="#br1" timeOffset="45750.73">29261 13976 24879 0,'-2'-15'1088'0,"0"10"256"0,-4 1-1088 0,0 3-256 0,-3-1 0 0,0 2 0 16,-2-1 1824-16,-1 4 304 0,-4 2 64 0,-2 2 16 16,-4 0-1216-16,-1-1-240 0,0 6-48 0,-2-1-16 15,0 0-192-15,-3 2-48 0,2 1 0 0,1-1 0 16,2 1-48-16,3 1-16 0,3 0 0 0,4-1 0 16,3-2-96-16,4 0-32 0,4 2 0 0,4-2 0 0,3-3 16 0,6 2 0 15,3-2 0-15,5 4 0 16,2 1-48-16,0 0-16 0,1 2 0 0,-2 2 0 0,-1 0-208 15,-2 1 144-15,-4 0-144 0,-3 1 128 0,-3-2 0 0,-3-1-128 16,-5 3 192-16,-4-1-64 0,-4-2 192 0,-4-2 16 16,-5 3 16-16,-1-2 0 0,-5 2-96 0,-1-4 0 15,-3-4-16-15,1-1 0 0,-3 2-240 0,0-5 128 16,-1-4-128-16,4-2 0 16,0-6-1120-16,4-3-320 0,4 0-64 0,4-5-16480 0</inkml:trace>
  <inkml:trace contextRef="#ctx0" brushRef="#br1" timeOffset="46010.68">29879 13353 28559 0,'-6'-12'1264'0,"3"6"272"0,3 6-1232 0,-6-2-304 0,1 2 0 0,-4 6 0 15,-3 2 1248-15,-2 6 192 16,-5 2 32-16,2 6 16 0,-3 6-592 0,0 0-128 0,0 4-32 0,-2 3 0 16,1 5-256-16,0 2-48 0,2 2-16 0,0 4 0 15,-1-1-128-15,-1 3-32 0,2 1 0 0,0 2 0 16,-1-2-256-16,2 1 0 0,0 0 0 0,4-6-144 16,2-4-1840-16,1-4-384 15,3-6-64-15,0-3-7568 0,2-5-1520 0</inkml:trace>
  <inkml:trace contextRef="#ctx0" brushRef="#br1" timeOffset="46463.29">29421 14028 23951 0,'9'-15'1056'0,"-2"9"224"0,2 0-1024 0,2 0-256 16,4 4 0-16,3-3 0 0,2-1 1136 0,3 0 160 16,3 2 48-16,4 2 0 0,5-1-512 0,3-1-112 15,5-2-16-15,0 1 0 0,3 5-112 0,-2-3-16 16,-2 0-16-16,-2-3 0 0,-5 1 32 0,-3 3 16 15,-5-2 0-15,-6-1 0 0,-4 1-160 0,-4 2-16 16,-4 0-16-16,-9 2 0 0,0 0-32 0,0 0 0 16,-7 7 0-16,-3 2 0 0,-5 2-16 0,-4 2-16 15,-2 1 0-15,0 1 0 0,-2 3-96 0,0 0-32 16,0-1 0-16,0 1 0 0,2-6-224 0,2 0 128 0,3 2-128 0,4 0 0 16,3-5 0-16,1 1 128 15,8-10-128-15,-1 8 0 0,3 1 256 0,-2-9 0 0,8 4 0 0,2-3 0 16,3-2 16-16,2-2 16 15,2-2 0-15,-1 0 0 0,-1-1-160 0,1-5-128 0,-2 5 192 16,0-4-192-16,-2 0 144 0,1-3-144 0,-2 4 0 0,-2 0 144 16,-2 5-144-16,-2-1 0 0,-1-1 0 0,-4 6 0 15,0 0 0-15,0 0 0 0,0 8 0 0,-2-2 0 16,2-6-160-16,-1 10 160 0,0-1 0 0,2 2-144 16,2-2 144-16,2 0 0 0,-5-9 0 0,6 8 0 0,2 2 0 15,1-4 0-15,1-2 0 0,1 0 0 16,2 0 0-16,1-3-160 0,1 0 160 0,2-2 0 0,-1-5-192 15,1 2 192-15,-1 0-192 0,1 0 192 0,-2-5-304 16,-1 3 48-16,-3 1 16 0,0-1 0 16,-2 2-448-16,-2 1-80 0,-1 2-32 15,-6 1 0-15,0 0-2448 0,0 0-480 0</inkml:trace>
  <inkml:trace contextRef="#ctx0" brushRef="#br1" timeOffset="47073.33">30648 14010 16575 0,'0'0'1472'0,"0"0"-1168"16,0 0-304-16,-2 11 0 0,-2-3 2848 0,-1 4 512 0,-2-3 96 0,1 4 32 15,-2 0-1664-15,-1 3-336 16,1-1-64-16,-4-2-16 0,2 1-672 0,1 0-144 0,0-4-16 0,1 1-16 15,2-2-208-15,2-2-32 0,2-2-16 0,2-5 0 16,0 0 48-16,0 0 16 0,0 0 0 16,0 0 0-16,0 0-16 0,0 0 0 0,4 7 0 0,-4-7 0 15,0 0-144-15,0 0-16 0,5 5-16 0,-5-5 0 16,0 0-176-16,0 0 160 0,0 0-160 0,0 0 160 16,0 5-160-16,0-5 0 0,0 0 0 0,0 0 128 15,0 0-128-15,-3 8 0 0,-2-3 144 0,5-5-144 0,0 0 0 0,0 0 0 16,-5 5 0-16,5-5 0 0,0 0 0 15,0 0 128-15,0 0-128 0,0 0 0 0,0 0 0 0,0 0 128 16,0 0-128-16,0 0 0 0,0 0 0 0,0 0 0 16,0 0 0-16,0 0 128 0,0 0-128 0,0 0 0 15,0 0 0-15,0 0 0 0,0-5 0 0,0 5 192 16,5-6-64-16,1-3 0 0,3 1 64 0,1-3 0 16,1 1 16-16,0-1 0 0,2-1-16 0,1 2-16 15,0-3 0-15,1-1 0 0,0 2-176 0,1 2 160 16,0 3-160-16,1-2 160 0,-2 1-160 0,1-1 0 15,-3 5 0-15,-2 2 0 0,0 1 0 0,-2 1 0 16,-9 0 128-16,0 0-128 0,6 7 0 0,-2 6 0 0,-3 0 0 16,-2 3 0-16,-2 1 0 0,1 2 0 0,-2 5 0 15,0-2 0-15,-1 0 0 0,1 3 0 16,0-3 0-16,0-1 0 0,2-2 0 0,-1-1 0 0,3-3 0 0,3 0 0 16,-3-5 0-16,4 0 0 15,1-4 0-15,4-3 0 0,1 1 0 0,3-4 0 16,-1-2-192-16,2-2 192 15,-1-3-1856-15,0 2-240 0,1-4-48 0,4-7-14928 0</inkml:trace>
  <inkml:trace contextRef="#ctx0" brushRef="#br1" timeOffset="47278.07">31662 13166 35535 0,'0'0'1568'0,"0"0"336"0,0 0-1520 0,-8 3-384 0,-1 1 0 0,-3 6 0 0,-3 1 512 0,-2 7 48 16,1 5 0-16,-2 5 0 0,0 6-48 0,1 4-16 15,-3 6 0-15,0-2 0 0,-1 2-208 0,0 1-32 16,0 3-16-16,0 3 0 0,0 0-240 0,-2-2 144 16,0 2-144-16,-1 4 128 15,-3 1-1024-15,0 3-224 0,-1 0-32 0,-1-2-10128 16,0-6-2032-16</inkml:trace>
  <inkml:trace contextRef="#ctx0" brushRef="#br1" timeOffset="47400.38">31102 14115 29487 0,'20'-23'2624'0,"-6"13"-2112"15,0 2-512-15,7-2 0 0,1 2 1040 0,5-2 112 0,4 2 0 0,7 1 16 16,2 4 32-16,7-1 0 0,6 3 0 0,2 1 0 16,5 1-880-16,1 4-160 0,0 3-32 0,-2-2-128 15,-5 0-192-15,-4 4-128 16,-4 5-48-16</inkml:trace>
  <inkml:trace contextRef="#ctx0" brushRef="#br1" timeOffset="47987.48">25584 15138 30527 0,'9'-7'1344'0,"-5"5"288"0,-4 2-1312 16,7-4-320-16,0 0 0 0,-7 4 0 0,0 0 528 0,0 0 48 15,0 0 0-15,0 0 0 0,0 0 240 0,-5 10 48 16,-3-2 16-16,-7 5 0 0,-3 1-304 0,-1 0-64 15,0-4-16-15,0 5 0 0,0 3-192 0,0 0-48 16,-1-2 0-16,4 2 0 0,2 0-16 0,5-3-16 16,3-3 0-16,3 0 0 0,2 2-80 0,5-2-16 0,3-2 0 0,5 4 0 15,0-3 256-15,8 1 32 16,2 0 16-16,5 2 0 0,2 4-240 0,-6-6-32 0,4 2-16 16,0 1 0-16,-3 1-144 0,-1 2 0 0,-4 1 0 0,-4 2 0 15,-4-5 0-15,-3 1 160 0,-4-1-160 0,-5-1 160 16,-5-2 336-16,-5 1 64 0,-7-1 16 0,-3 1 0 15,-6-4-160-15,-2 1-32 0,-3-2 0 0,-15 2 0 16,4-5-192-16,3 0-32 0,3-2-16 0,4-4 0 0,3-1-144 16,4-3 0-16,5-1 144 0,3 0-144 15,4 0-704-15,6-4-192 16,8 0-64-16,6-3 0 0,6 4-1584 0,6-5-320 0,1-5-64 16,5-1-16-16</inkml:trace>
  <inkml:trace contextRef="#ctx0" brushRef="#br1" timeOffset="48503.4">26397 15377 29823 0,'-12'5'1328'0,"4"0"272"0,-3 3-1280 0,-3 0-320 16,-3 6 0-16,-1 0 0 0,-1 2 592 0,3 1 64 16,-1 3 16-16,5 1 0 0,0-2 80 0,4 0 16 15,3 0 0-15,4 2 0 0,4-3 128 0,2-3 16 16,6-1 16-16,6-4 0 0,4 0-224 0,3-4-64 15,3 0 0-15,2-4 0 0,2-2-256 0,-1-2-48 16,1-5-16-16,-3 2 0 0,-3-5 0 0,-3 0 0 16,-3-4 0-16,-2 0 0 0,-5-1 80 0,-2 1 16 15,-3-4 0-15,-3 1 0 0,-3 1-96 0,-2-1-32 16,-5 1 0-16,0-1 0 0,-2 3-160 0,1 4-128 0,-1-1 144 16,-1 5-144-16,3-2 0 0,1 2 0 15,-1 4 0-15,6 2 0 0,0 0 0 0,3-6 0 0,2 2 0 16,4-1 0-16,4 0-160 0,4-3 32 0,4 3 0 0,5 0 0 15,3-5 128-15,3 1 0 0,-1-3-144 0,1-2 144 16,4 2 0-16,1-1 0 0,-1-1 0 0,1-3 0 16,-1 2 0-16,1-3 0 0,2-2 0 0,2 0 0 15,1-1 0-15,0-3 0 0,0-1 0 0,-3-1 0 0,-2-3 0 16,-3-3 0-16,-2 1 0 0,-3 0 0 0,-3-1 0 16,-5 0 0-16,-3 7 0 0,-4 0 0 0,-2 6 0 15,-6 2 0-15,2 7 0 0,-7 2 0 0,-1 8 0 0,-7 3-144 16,-3 6 144-16,-4 3 0 0,-3 5-128 0,-4 5 128 15,1 2 0-15,-2 7 0 0,1 4-128 0,-5 3 128 16,2 1 0-16,0 2 0 0,0 1 0 0,2-1 0 16,2 2 0-16,2 3 0 0,3-3 0 0,3-1 0 15,3-4 0-15,2-3 144 0,2 1-144 0,1-2 0 16,0-2 0-16,2-6 0 16,-1-5-864-16,2-4-256 0,-2-3-48 0,2-7-16 15,1-7-2048-15,0 0-416 0</inkml:trace>
  <inkml:trace contextRef="#ctx0" brushRef="#br1" timeOffset="48642.46">26898 15256 32479 0,'5'-13'1440'0,"0"10"288"0,3-1-1376 0,0-4-352 15,4 0 0-15,5 0 0 0,3 2 832 0,4 3 112 0,4 1 16 0,4 0 0 16,4-3-48-16,7 1 0 0,3 1 0 0,3 2 0 16,3-1-544-16,2-1-112 0,-2-2-32 0,-3 1 0 31,1 2-1712-31,-8-1-352 0,-3 1-64 0</inkml:trace>
  <inkml:trace contextRef="#ctx0" brushRef="#br1" timeOffset="49848.94">23859 16580 23039 0,'0'0'1024'0,"0"0"192"0,-3-6-960 0,3 6-256 0,0 0 0 0,-6-6 0 16,0 1 1136-16,6 5 176 0,-9-4 32 0,-1 4 16 16,-2 2-144-16,0 1-48 0,-4-3 0 0,-2 3 0 15,-4 0-208-15,-4 6-32 0,-2-2-16 0,-1 0 0 16,-4-2-288-16,-1 2-64 0,-6 2-16 0,0-3 0 15,-2 2-208-15,0-2-32 0,0-2-16 0,1 3 0 16,0 0-96-16,3 0-32 0,3 2 0 0,2-2 0 16,0 1-32-16,2-1 0 0,2-1 0 0,3 2 0 15,2-2 16-15,4 2 0 0,-2-4 0 0,7-1 0 16,0 1 16-16,3 1 0 0,1-1 0 0,11-4 0 0,0 0 64 0,0 0 16 16,-5 5 0-16,5-5 0 0,-1 13-240 0,3-3 128 15,1 0-128-15,0 3 0 0,-3-13 0 0,5 16 0 16,1 2 0-16,-3 1 0 0,-1-1 0 0,-2 1 0 15,-2 2 0-15,1 1 0 0,0 6 0 0,-2-1 0 16,-3 5 0-16,0 1 0 0,-2 4 0 0,-1 0 0 16,-4 1 0-16,-1 2 0 0,-2 5 0 0,1-1 0 15,-2 6 0-15,2 1 0 0,0-3 0 0,-3 0 0 16,0 3 128-16,-4 1-128 0,1 0 192 0,-3 2-48 16,-2-1-16-16,-1 4 0 0,0 4 0 0,-3-2 0 15,0-3 0-15,-1 1 0 0,-2-1-128 0,0-1 128 16,-1-1-128-16,1 0 128 0,2-3-128 0,2-1 0 15,0 1 144-15,1 1-144 0,0-3 0 0,4-2 144 16,2 2-144-16,1 0 0 0,-1-5 128 0,3 2-128 16,1-4 0-16,0-2 0 0,0-1 128 0,2 0-128 15,2-2 0-15,4 0 0 0,2-3 128 0,6-12-128 16,-1 0 0-16,3 5 0 0,1-3 0 0,4-3 0 16,2-5 0-16,2 1 0 0,1 0 0 0,5-3 160 0,2-7-160 0,2 0 128 15,4-7 80-15,5-3 16 0,5-4 0 16,17-7 0-16,1-5-48 0,-1 0-16 0,1 0 0 0,-3 3 0 31,-2 0-992-31,-8 1-208 0,-1 1-48 0,-4-1 0 0,-5 0-1840 16,-9 3-368-16</inkml:trace>
  <inkml:trace contextRef="#ctx0" brushRef="#br1" timeOffset="50334.13">24092 16921 13823 0,'-8'-11'1216'0,"4"3"-960"0,-1-1-256 0,1-1 0 16,2 0 1824-16,0 2 320 0,1-2 64 0,1 10 16 15,0 0-320-15,0 0-64 0,4-8-16 0,-4 8 0 16,0 0-528-16,0 0-96 0,10 6-32 0,-1 5 0 16,1 3-432-16,-2 4-96 0,2 2 0 0,-2 3-16 15,2 2-112-15,0 2-32 0,-1-4 0 0,1 5 0 0,-1 0-272 0,1 0-48 16,0-3-16-16,0 3 0 0,-2-2-144 0,0 2 0 15,-2-4 144-15,0 1-144 0,0-3-160 0,-1-3-96 16,-2-1-32-16,1-3 0 16,0-4-1920-16,-4-11-384 0,0 0-80 0,0 0-16 0</inkml:trace>
  <inkml:trace contextRef="#ctx0" brushRef="#br1" timeOffset="50554">24379 16835 28559 0,'0'0'2544'0,"0"0"-2032"0,0 0-512 0,-9 10 0 16,1-2 448-16,-1 5-16 15,-1 5 0-15,-2 3 0 0,-4 3 592 0,0 2 128 16,-2 0 32-16,0 4 0 0,-2 3-240 0,0 2-48 16,-2-1-16-16,2-1 0 0,-3-4-320 0,0 2-64 0,-1 2-16 15,1-5 0-15,0 0-320 0,3-3-160 0,2 2 160 16,3-5-160-16,2-2 0 0,3-4-320 15,-1-2 64-15,5-6 0 16,6-8-2848-16,0 0-560 0</inkml:trace>
  <inkml:trace contextRef="#ctx0" brushRef="#br1" timeOffset="50743.87">24556 17334 20271 0,'0'0'1792'0,"-4"10"-1424"0,-1-2-368 0,-2 5 0 0,1 1 2768 0,-5 6 496 16,0 0 80-16,-1 2 32 0,-1 0-1584 0,2 0-304 16,-1-1-64-16,1 0-16 0,0-1-800 0,3-1-160 15,1-2-48-15,2 2 0 0,3-1-400 0,0-1 0 16,4-5 0-16,0-5 0 16,3 0-2896-16,2-3-512 0</inkml:trace>
  <inkml:trace contextRef="#ctx0" brushRef="#br1" timeOffset="51126.96">25350 16672 27583 0,'-10'-4'1216'0,"10"4"256"16,-12 1-1168-16,1 3-304 0,-2 4 0 0,-1 2 0 0,-4 7 960 0,-1 4 128 15,-1 7 16-15,-3 5 16 0,-3 5-384 0,-5 3-80 16,-3 6-16-16,1-1 0 0,1 2-160 0,5 2-32 16,3-3-16-16,4 1 0 0,2 2-224 0,6-5-32 15,4 0-16-15,4-6 0 0,2-4-160 0,6-4 0 16,3-5 0-16,3-1-176 16,1-6-1472-16,4-6-288 0,5-4-64 0,5-7-16 0</inkml:trace>
  <inkml:trace contextRef="#ctx0" brushRef="#br1" timeOffset="51365.75">25795 16695 32255 0,'0'0'2864'0,"0"0"-2288"0,-5-4-576 15,5 4 0-15,-9 3 352 0,-2 4-32 0,0 2-16 0,-3 5 0 16,-3 5 384-16,-4 5 80 0,-3 3 0 15,-12 16 16-15,3 3-384 0,4-3-80 0,4 3 0 0,2-3-16 16,4 2-144-16,2-5-32 0,5-2 0 0,3 2 0 16,4 2-128-16,2-3 0 0,2-2 0 0,2 0 0 15,2-4 0-15,0-2-192 0,1-7 32 0,-2-8 16 16,1 1-2064 0,0-3-416-16,-1-4-64 0</inkml:trace>
  <inkml:trace contextRef="#ctx0" brushRef="#br1" timeOffset="51524.27">25210 17262 17503 0,'0'0'1552'0,"5"-7"-1232"16,5-4-320-16,3 6 0 0,2-1 3056 0,4 3 544 15,3-1 112-15,5 2 32 0,3-1-2416 0,7 1-496 16,5-2-80-16,-6 1-32 0,3-1-448 0,6 2-80 16,3-1-32-16,0 0 0 0,-2-3-160 0,-4 1 0 15,1 0 0-15,-5-2-15232 0</inkml:trace>
  <inkml:trace contextRef="#ctx0" brushRef="#br1" timeOffset="51749.04">26054 16530 32015 0,'12'10'1408'0,"-5"-4"320"0,7 7-1392 0,3 5-336 0,1 3 0 0,1 10 0 16,0 3 640-16,0 4 48 15,0 3 16-15,-1 7 0 0,-2 1 384 0,-2 3 64 0,-2 0 32 0,-5 0 0 16,-2-1-368-16,-5 1-80 0,-1-1-16 0,-4 1 0 16,-4 1-432-16,-4 1-96 0,-3 0 0 0,-4-2-16 15,-6-3-1936-15,-2 0-384 16,-2 2-80-16</inkml:trace>
  <inkml:trace contextRef="#ctx0" brushRef="#br1" timeOffset="52135.26">23846 18368 23039 0,'2'-7'2048'0,"-2"-2"-1648"0,1 3-400 0,-1 6 0 16,0 0 2560-16,0 0 416 0,0 0 96 16,7 11 0-16,0 6-1984 0,-2 6-416 0,4 1-80 0,-2 8-16 15,4 1-224-15,-5 4-48 0,5 3-16 0,-2-2 0 16,1 2-288-16,-1-2 160 0,-1-1-160 0,0 1 128 16,-1-5-128-16,1 0 0 0,-3-2 0 0,0-2-11184 15,1-5-2112-15</inkml:trace>
  <inkml:trace contextRef="#ctx0" brushRef="#br1" timeOffset="52327.62">24225 18247 35935 0,'-13'11'3200'0,"-1"-1"-2560"15,-3 4-512-15,-1 4-128 0,0 3-176 0,-2 5-48 16,1 4-16-16,-4 1 0 0,-3 2 496 0,2 2 112 15,0-1 16-15,0 2 0 0,1 0-256 0,3-1-128 16,2-5 128-16,1-1-128 0,5 2-128 0,0-4-112 0,6-1-16 0,2-3-10448 31,1 0-2096-31</inkml:trace>
  <inkml:trace contextRef="#ctx0" brushRef="#br1" timeOffset="52622.55">24365 18744 13823 0,'0'0'1216'0,"0"0"-960"0,0 0-256 0,0 0 0 15,0 0 4368-15,0 0 832 0,0 0 176 0,0 0 16 16,0 0-3600-16,10 7-736 0,-10-7-144 0,10 11-16 16,-2 3-496-16,0 1-80 0,-5 0-32 0,-1 5 0 15,-5 2-32-15,-1 0 0 0,0 1 0 0,-4 1 0 16,-4-3 64-16,-1 1 16 0,-1 2 0 0,0 0 0 0,0-2-96 15,3-1-32-15,1-1 0 0,3-4 0 0,1 1-208 0,6-3 176 16,0-4-176-16,8 0 160 0,1-4 80 0,5 1 16 16,3-4 0-16,5-3 0 0,3 0 16 0,5-3 16 15,5-4 0-15,3 1 0 0,4 0-288 0,-1-5-224 16,-4 2 32-16,-2-2 16 16,-3 1-2688-16,-4-2-528 0</inkml:trace>
  <inkml:trace contextRef="#ctx0" brushRef="#br1" timeOffset="52846.26">25162 18349 27647 0,'0'0'1216'0,"0"0"256"0,-5-2-1168 0,-3 4-304 15,-1 0 0-15,-1 6 0 0,-1-180 2176 0,-3 370 384 16,-4-180 80-16,-1 4 16 0,-1 3-1552 0,-1-1-304 0,1 3-64 0,1 1-16 15,0 4-432-15,1-3-96 0,0 3 0 0,3-2-16 16,3-2-176-16,5 2 128 0,2 0-128 16,2-3 128-16,4-2-256 0,5-3-64 0,1-1-16 0,3-2 0 31,0-2-2000-31,3-3-400 0,2-5-80 0</inkml:trace>
  <inkml:trace contextRef="#ctx0" brushRef="#br1" timeOffset="53098.22">25608 18262 33855 0,'0'0'1504'0,"0"0"304"0,-8 5-1440 0,1 5-368 16,-6 1 0-16,-1 5 0 0,-1 7 448 0,-2 1 32 16,1 5 0-16,-1 1 0 0,0 3 160 0,1 2 16 15,0 3 16-15,2 0 0 0,1 3-272 0,4-1-48 16,3-1-16-16,2 0 0 0,3-1-112 0,2 2-32 15,4-5 0-15,1-3 0 0,2-3-192 0,2 1 176 16,3-7-176-16,0-2 160 0,-1-3-384 0,1-3-80 16,-2-2-16-16,0-8-11392 15,-1-2-2304-15</inkml:trace>
  <inkml:trace contextRef="#ctx0" brushRef="#br1" timeOffset="53234.76">25161 18678 32255 0,'0'0'2864'0,"9"-2"-2288"16,1 1-576-16,5 0 0 0,1 1 144 0,4 1-144 16,2 2 0-16,4-2 144 0,2 0 320 0,1 2 64 0,4-2 16 0,1 0 0 15,2 2-336-15,-2-2-64 0,-1-1-16 16,2 0 0 0,0 0-1904-16,0-2-384 0</inkml:trace>
  <inkml:trace contextRef="#ctx0" brushRef="#br1" timeOffset="53478.86">25886 18121 31615 0,'0'0'1408'0,"8"-1"272"0,1 1-1344 0,2 4-336 0,5 3 0 0,-1 2 0 0,1 6 576 0,4 4 64 16,0 4 0-16,1 4 0 0,1 5 352 0,0 3 80 15,-2 6 16-15,-1 1 0 0,-1 5-16 0,-4 0 0 16,-7-4 0-16,-3 7 0 0,-4 1-176 0,-6 0-16 15,-5-1-16-15,-7 2 0 0,-5 3-352 0,-3-1-64 16,-2-5 0-16,-3 2-16 0,-4-5-240 0,2-2-64 16,2-2 0-16,-1-4 0 15,1-5-1104-15,-1-3-240 0,3-11-32 0,-9 1-18304 0</inkml:trace>
  <inkml:trace contextRef="#ctx0" brushRef="#br1" timeOffset="54330.35">26423 16549 24303 0,'-3'-12'1072'0,"5"2"224"0,0 0-1040 0,3 0-256 0,2-3 0 0,4 0 0 16,4 1 272-16,4-2 0 0,3 2 0 0,5 2 0 16,2-3 320-16,4 6 64 0,3-3 16 0,2 4 0 15,-3 0-80-15,-3 4-16 0,-4 2 0 0,-4 2 0 16,-4 4-192-16,-2 1-64 0,-4 4 0 0,-2 2 0 15,-5 3-80-15,-3 4-32 0,0 2 0 0,-5 4 0 16,-3 6 112-16,-4 3 32 0,-2 2 0 0,-3 5 0 16,-2 5 112-16,0 5 32 0,-2 4 0 0,2 4 0 0,0 3-176 15,2 3-16-15,2 3-16 0,4 2 0 0,6 4-144 0,2 3-16 16,4 7-128-16,7-1 192 0,1 2-192 0,3-1 0 16,2 2 0-16,0-2 0 0,-1-1 128 15,1-1-128-15,-4-3 0 0,-1 0 144 0,-3-4-144 0,-2-2 0 16,-2-3 0-16,-1-1 128 0,0-2-128 0,-1 2 128 15,0-6-128-15,1-1 128 0,0-4-128 0,-1-4 0 16,1-3 144-16,-1-4-144 0,1-4 144 0,-5-2-144 16,0-3 192-16,-4 0-192 0,-1-7 240 0,0 1-64 15,-1-7-16-15,-2 2 0 0,-2-6 400 0,1 0 80 16,-4-6 0-16,-2 3 16 0,-2-1-48 0,-2 0-16 16,-4-2 0-16,-2 1 0 0,-2-2-176 0,-2 2-32 15,-5-1-16-15,1-1 0 0,1-1-112 0,0 2-32 16,0-4 0-16,2 4 0 0,-2-6-224 0,3-1 144 15,2-7-144-15,4 0 128 0,2-2-336 0,4-4-80 16,3-8-16-16,4 1 0 16,4-6-2656-16,3-7-544 0</inkml:trace>
  <inkml:trace contextRef="#ctx0" brushRef="#br1" timeOffset="54613.56">27740 17262 33055 0,'-26'-3'1472'0,"12"1"288"0,5-2-1408 0,3-2-352 15,6 6 0-15,0 0 0 0,0 0 368 0,0 0 0 16,0 0 0-16,13-6 0 0,6 5 80 0,2-1 0 16,5-3 16-16,2 1 0 0,0 0-464 0,0 1 0 15,1 1 0-15,-4-1 0 16,-3-2-1536-16,-3 3-288 0,-4 0-64 0,-4 5-12192 0</inkml:trace>
  <inkml:trace contextRef="#ctx0" brushRef="#br1" timeOffset="54750.99">27628 17510 20271 0,'0'0'896'0,"0"0"192"0,0 0-880 0,0 0-208 16,0 0 0-16,16 6 0 0,3 0 2384 0,8-2 432 16,7-3 96-16,6 2 16 0,3-3-1648 0,4-3-336 15,4 1-64-15,4-4-16 0,2 0-640 0,5 1-224 0,4-4 144 16,4 2-144 0,3-2-1824-16,-2 0-448 0,20-9-96 0,-16 3 0 0</inkml:trace>
  <inkml:trace contextRef="#ctx0" brushRef="#br1" timeOffset="55479.76">30076 16145 22575 0,'4'-11'992'0,"-4"11"224"0,0 0-976 0,0 0-240 16,0 0 0-16,0 0 0 0,0 0 608 0,0 0 80 15,-9-1 16-15,-2 1 0 0,-3 3 48 0,-5-1 16 16,-4-1 0-16,-3 5 0 0,-2-1-80 0,-5-4-16 16,-2-1 0-16,-1 1 0 0,-1 2-96 0,-1-1-32 0,0 0 0 0,1-2 0 15,1 0-16-15,2 3 0 0,1 0 0 0,3-1 0 16,2-2-160-16,3 0-48 0,5 0 0 0,0 2 0 15,4-2-112-15,1 0-16 0,5 0-16 0,10 0 0 16,0 0-176-16,0 0 192 0,0 0-192 0,0 0 192 16,0 0-64-16,3 11-128 0,3 1 192 0,4 4-64 15,2 1-128-15,0 2 0 0,1 1-160 0,-2 8 160 0,1 5 0 16,-3 3-144-16,0 2 144 0,-4 2 0 0,-1 5 0 16,-2 2 0-16,-1 4 0 0,-2 3 0 0,-3 6 0 0,-2 2 144 15,-3 6 0-15,-1-1 0 0,-4 4 0 0,-3 6 0 16,-2-2 0-16,-2 3 0 0,-3 4 16 0,-3-3 0 15,-4 2 0-15,0-1 0 0,-2 3 48 0,1-1 16 16,1 0 0-16,2-1 0 0,1-5-96 0,3 0 0 16,0 1-128-16,5-1 192 0,2-5 32 0,3 0 0 15,0-1 0-15,2-2 0 0,3-2-16 0,1 0 0 16,3-6 0-16,1 2 0 0,0-2 0 0,2-7 0 16,2-2 0-16,1-5 0 0,0-1-16 0,2-8-16 15,1-2 0-15,3-9 0 0,1-4 16 0,3-9 16 16,1-2 0-16,3-3 0 0,3-2-48 0,3-2-16 0,2-4 0 0,4-2 0 15,3 0-144-15,5-4 192 16,0-1-192-16,5 2 192 0,2-4-192 0,0 2 0 16,-3-5 0-16,-12 6 0 0,2-4-160 0,14-4-64 15,-4 2-16-15,-2-3 0 16,-3-2-2192-16,-1-2-448 0,0-2-96 0</inkml:trace>
  <inkml:trace contextRef="#ctx0" brushRef="#br1" timeOffset="55907.26">30943 16347 22111 0,'-1'-14'1968'0,"-1"-2"-1584"16,0 0-384-16,-2 2 0 0,-2-1 1200 0,-2 1 144 15,-1-2 48-15,0 7 0 0,-5 3-304 0,-1 4-48 16,-4 3-16-16,-3 4 0 0,-3 4-448 0,-4 6-112 16,-3 4-16-16,-2 3 0 0,-4 7-16 0,-1 0-16 15,3 4 0-15,0 2 0 0,3-1-32 0,6 2 0 0,7-1 0 0,6-1 0 16,5 2-96-16,8-5-32 0,6-5 0 0,7 1 0 15,9-4 288-15,6-4 48 16,6-1 16-16,3-6 0 0,6-3 128 0,7-1 32 16,3-6 0-16,1-2 0 0,2-5-192 0,-2-1-48 0,-1-5 0 0,-3-1 0 15,-4-3-128-15,-4-3-16 16,-5-2-16-16,-6-6 0 0,-6 0-80 0,-6-4-16 16,-4 1 0-16,-8-1 0 0,-3 3-272 0,-6 3 128 0,-5 3-128 0,-8 2 0 31,-4 3-944-31,-5 3-288 0,-5 6-64 0,-1 0-16 15,-8 6-1856-15,0 2-368 0</inkml:trace>
  <inkml:trace contextRef="#ctx0" brushRef="#br1" timeOffset="56335.22">31066 17874 23951 0,'0'0'2128'0,"0"0"-1696"16,-9-1-432-16,2 0 0 0,-2 1 1344 0,-1 2 192 16,0 4 48-16,-3 1 0 0,-2 6-16 0,-6 2 0 15,0 3 0-15,-4 4 0 0,-1 2-688 0,-2 5-144 16,-1 0-32-16,1 5 0 0,0 3-64 0,2 4 0 15,2-2-16-15,5-2 0 0,5 0-240 0,6 0-32 16,6-1-16-16,3-2 0 0,7-2-32 0,4-7-16 0,6 1 0 0,6-6 0 16,9 0 160-16,6-6 16 15,4-5 16-15,3-3 0 0,2-4 48 0,1-6 16 16,4-2 0-16,22-3 0 0,-11-4-128 0,-31 4-32 0,7-1 0 16,-2-5 0-16,-2-3 176 0,-2-1 16 0,-1-7 16 0,-5 0 0 15,-3-7-176-15,10-35-32 16,-11 6-16-16,-13 9 0 0,-7 4-176 0,-8 7-16 0,-3 4-16 0,-4 13 0 15,-4-1-160-15,-1 5-272 0,-5-3 64 0,-5 1 16 32,-1 1-1472-32,-4-2-272 0,1 0-64 0,-1 3-11824 0,2 1-2368 0</inkml:trace>
  <inkml:trace contextRef="#ctx0" brushRef="#br1" timeOffset="57015.43">31683 15810 20271 0,'-9'-7'1792'0,"-1"-1"-1424"15,0 0-368-15,-2-2 0 0,3 0 1728 0,2 1 256 16,0 3 64-16,3-2 16 0,3 2-800 0,2-2-176 0,6 3-16 0,3 1-16 16,4 0-304-16,6-2-64 0,4 1-16 0,4 2 0 15,4 2-144-15,5 1-16 0,5 0-16 16,4 1 0-16,1 1 48 0,1 0 16 0,2 3 0 0,0 2 0 15,0-2-112-15,-9-1-32 0,1 3 0 0,0 1 0 16,-3 5-224-16,-2 2-32 0,-3 3-16 0,-5 3 0 16,-3 3-144-16,-1 13 128 0,-4 1-128 0,-7 3 128 15,-5-2 0-15,-4 2 0 0,-5-1 0 0,-4-1 0 16,-4-2 16-16,-3 3 0 0,-5 7 0 0,0 9 0 16,-4 9-144-16,2-11 160 0,-1 0-160 0,2 7 160 0,-1 2-160 15,3 3 0-15,1-1 0 0,3 2 0 0,2 5 0 0,-3 19 0 16,3-4 0-16,1 39 0 0,3-14 0 0,3-56 0 15,2 1 128-15,2 5-128 0,0 4 0 16,3 4 0-16,-2 0 0 0,4 3 0 0,1 2 0 0,-2-2 128 16,3 2-128-16,1-6 0 0,1-2 0 0,0 2 0 15,0 2 0-15,10 65 0 16,-6-28 0-16,-4-15 0 0,1-12 128 0,-6-12-128 0,-2-9 0 0,-1-6 0 16,-3-3 0-16,-3 1 0 0,-2 1 128 0,-3-4-128 15,-1-1 128-15,-1-7-128 0,0-3 464 0,-1-5 16 16,-2 0 0-16,4-17 0 0,-1 0 16 0,-2 3 0 0,0-1 0 15,-2 2 0-15,-4 1-64 0,1 0-16 16,0 0 0-16,-1-4 0 0,-2 0 32 0,-1-1 16 16,0 0 0-16,-4-1 0 0,-3-2 48 0,-24 2 16 15,0-1 0-15,6-1 0 0,2-7-192 0,1 2-32 16,1-6-16-16,0-1 0 0,2-2-288 0,2 0 128 0,0-6-128 0,-3 2 0 31,0 2-704-31,0-8-240 0,0 1-48 0,3-1-13712 0,1 1-2736 0</inkml:trace>
  <inkml:trace contextRef="#ctx0" brushRef="#br2" timeOffset="62783.32">606 14140 11055 0,'-16'3'976'0,"2"-3"-784"16,0 0 192-16,1 0 16 0,0 0 16 0,2 1 0 16,0 0 160-16,0-1 16 0,1-1 16 0,10 1 0 0,-10 0 288 0,10 0 48 15,-10 2 16-15,10-2 0 0,0 0-96 0,0 0-16 16,0 0 0-16,0 0 0 0,0 0-112 0,0 0-32 16,0 0 0-16,0 0 0 0,0 0-192 0,10 3-32 15,0-2-16-15,3 2 0 0,1-2 32 0,1-1 0 16,3-1 0-16,4-1 0 0,3 1 16 0,-7 1 16 15,3-1 0-15,7-2 0 0,4 0-144 0,6-1-16 16,7 3-16-16,2-1 0 0,5 2-48 0,47-4-16 16,-13 1 0-16,-5 0 0 0,-3 2-96 0,1 2-32 15,1 2 0-15,3-2 0 0,-4-2-160 0,1 1 0 16,0 0 0-16,5 1 128 0,5-1-128 0,1 0 0 16,-3 0 0-16,4 0 0 0,2 0 0 0,4 1 0 0,4 2 144 15,-3-1-144-15,-4 6 128 0,0-3-128 0,1 4 160 16,3 0-160-16,4 0 176 0,-1 1-176 0,-3 0 192 15,4-1-192-15,3 4 240 0,-1-5-64 0,-1 3-16 0,-1-2 0 16,1 2 32-16,5 2 16 0,5-4 0 0,-5 3 0 16,-6 1-208-16,2-2 144 0,5 1-144 0,-4-1 128 15,-3-2 0-15,0 4 0 0,0-4 0 0,2 2 0 16,-1 2 0-16,-4-3 0 0,-3 3 0 16,1 0 0-16,0-2-128 0,-1 2 160 0,1-4-160 0,-4 3 160 15,0 4-160-15,-1-1 128 0,5-1-128 0,-3-3 128 16,-4 3-128-16,-2 1 160 0,1-1-160 0,3-1 160 15,2-1-160-15,-3-1 160 0,-6-3-160 0,-1 4 160 16,0-3-160-16,2 3 0 0,6 0 0 0,-4-1 0 16,-6 0 0-16,-1-2 128 0,-2 1-128 0,1 3 0 15,1-2 0-15,0 1 0 0,-6-5 128 0,-3 4-128 16,-3-6 0-16,-3 2 0 0,-1 0 0 0,3 0 0 16,3 1 0-16,-4-3 0 0,-2 0 144 0,-4 1-144 0,-2-2 0 15,-2 1 0-15,0 0 0 0,1-1 0 0,4-1 0 16,-1-1 0-16,-1 2 0 0,-5 1 128 0,-5-2-128 0,-2-1 0 15,1-1 0-15,-2 2 0 0,-1-2 0 0,-1-1 0 16,-2 0 0-16,0 0 0 0,3 2 0 0,-3-2 0 16,-1-2 0-16,-4 2 128 0,-5 3-128 0,-1-2 0 15,-3 0 0-15,0-1 128 0,-2 0-128 0,-3-1 0 16,0 0 0-16,0 0 0 0,-3-1 0 0,1 1 0 16,-2-2 0-16,0 1 128 0,2 1-128 0,1-1 0 15,0-1 128-15,-1 0-128 0,-2 2 0 0,-1 1 0 16,0 0 0-16,-1 0 0 0,-1-1 0 0,-1-1 0 0,-2 1 0 15,-1 0 128-15,0 1-128 0,-1 0 0 0,-2-4 128 16,-1 1-128-16,2 0 176 0,-3 0-48 0,0-1 0 16,1 2 0-16,0-2 64 0,3-1 16 0,-1 3 0 15,1 0 0-15,-2-2-208 0,2 3 128 0,-1 0-128 0,-2 1 0 16,0-3 0-16,-1-1 0 0,-9 4 0 0,10-2 0 16,-10 2 0-16,0 0 0 0,0 0 0 0,0 0 0 15,0 0 128-15,0 0-128 0,0 0 0 0,0 0 144 16,0 0 48-16,0 0 0 0,0 0 0 0,0 0 0 15,0 0-48-15,-3 11 0 0,1 2 0 0,-3-2 0 16,-2 5-16-16,1-1-128 0,0 1 192 0,-2 3-64 16,-1 5-128-16,2 6 160 0,-4 4-160 0,3 3 160 15,-4 5-160-15,-1 6 0 0,1 6 0 0,-2 3 0 16,-2 0 0-16,1 6 0 0,0 4 0 0,-2 2 0 0,2 5 0 16,-1 2 0-16,-3-3 0 0,1 3 0 15,0 4 0-15,-1-1 0 0,0 6 0 0,-3-3 0 0,3 0 0 0,1 5 0 16,-1 0 0-16,0 0 0 0,0 0 0 0,1 4 0 15,-1-2 0-15,2 0 0 0,-1 1 0 0,0-4 128 16,0 2-128-16,2 1 0 0,-1 3 192 0,2-3-32 16,-3-2-16-16,5 3 0 0,-1 1 0 0,0 0 0 15,0-3 0-15,2 3 0 0,0-2-16 0,3-1-128 16,-1 0 192-16,3-2-64 0,-4-2-128 0,5 3 160 16,0-5-160-16,1 2 160 0,-2-1-160 0,2-4 160 15,1 1-160-15,0-3 160 0,-1-1-160 0,0 3 0 16,2-1 0-16,-3-3 128 0,1 0-128 0,-2-3 0 15,0-1 0-15,1 2 0 0,-3 2 0 0,-1 0 0 0,-2-3 128 16,2-1-128-16,1-1 0 0,-1-1 0 0,-1-4 0 16,-1 2 0-16,0 1 0 0,0-5 0 0,2 2 128 0,0-7-128 15,0-2 0-15,1-2 0 0,0-5 0 0,0 0 128 16,0-9-128-16,0 0 0 0,-1-5 0 0,1-2 0 16,2 2 128-16,-2-4-128 0,0-5 0 0,0 1 128 15,0-3-128-15,0-4-224 0,0-2 48 0,2-4 16 31,-1-3-1088-31,2-4-224 0,6-7-32 0</inkml:trace>
  <inkml:trace contextRef="#ctx0" brushRef="#br2" timeOffset="63529.21">1504 14746 23439 0,'-4'-9'1024'0,"4"9"240"0,0 0-1008 0,1-11-256 15,-2 2 0-15,1 9 0 0,0 0 960 0,0 0 160 16,0 0 32-16,0 0 0 0,0 0-160 0,0 0-32 16,-1 13 0-16,-2 5 0 0,1 3-192 0,-1 2-32 0,0 0-16 0,0 6 0 15,-1 2-336-15,0-1-64 16,-1 1 0-16,-3 3-16 0,-1 0-176 0,1 2-128 16,-3-2 192-16,0 1-192 0,-3-4 144 0,0 1-144 0,1-1 0 0,2-6 144 31,1-1-1184-31,3-5-240 0,3-7-64 0,4-12-12976 0</inkml:trace>
  <inkml:trace contextRef="#ctx0" brushRef="#br2" timeOffset="63863.23">1963 14985 22111 0,'-4'12'1968'16,"-3"0"-1584"-16,2 2-384 0,-1 4 0 0,-2 3 1408 15,-1 0 192-15,-2 3 32 0,-2-1 16 0,-2-2-352 16,1 0-64-16,0 2-16 0,3-1 0 0,1-8-512 0,2 0-128 16,2 0 0-16,0-3-16 0,6-11-192 0,0 0-48 15,0 0 0-15,0 0 0 0,0 0 176 0,11-9 16 16,1 1 16-16,2-5 0 0,3-4-208 0,2 2-32 16,1 2-16-16,2 0 0 0,-1-2-272 0,1 2 128 15,-2 4-128-15,-1 2 0 0,1 3 256 0,0 1-64 16,-1-2-16-16,0 7 0 0,0 3 144 0,-2 5 16 15,-2-2 16-15,-1 4 0 0,-4 1-128 0,1 5-32 16,-2 1 0-16,-1 1 0 0,-4-1-192 0,1 2 128 16,-1-1-128-16,2-2 0 0,-2 1 0 0,2-3 0 15,2 1 0-15,-1-8-12256 16,2 1-2432-16</inkml:trace>
  <inkml:trace contextRef="#ctx0" brushRef="#br2" timeOffset="64832.31">3763 15073 12895 0,'0'0'1152'0,"0"-13"-928"0,2 2-224 0,-1 2 0 16,-1 9 1152-16,0 0 192 15,0 0 48-15,0 0 0 0,0 0-96 0,0 0-16 0,0 0 0 16,8 11 0-16,1 5-384 0,0 3-64 0,0 5-32 0,1 0 0 16,3 4-80-16,1 0-16 0,-2 2 0 0,0 3 0 15,-2 1-64-15,0 1 0 0,1-2-16 0,0 2 0 16,0-2-352-16,-1-2-64 0,-1 2-16 0,1-5 0 15,0 0-192-15,-1-5 128 0,-1-2-128 0,0-4 0 16,-2-3 0-16,0-1 0 0,-6-13-128 0,0 0 128 16,7 9-2240-16,-7-9-320 0,0 0-80 15,0 0-16-15</inkml:trace>
  <inkml:trace contextRef="#ctx0" brushRef="#br2" timeOffset="65062.37">4065 15105 21359 0,'0'0'944'0,"0"0"208"0,0 0-928 0,-9 10-224 15,0 5 0-15,-3 2 0 0,-5 1 1232 0,-1 3 208 16,-1 8 32-16,0-1 16 0,-4 2-192 0,2 1-32 16,-2 0-16-16,-3 2 0 0,3-1-352 0,-1 1-64 15,0-4 0-15,1 1-16 0,2 0-432 0,2-5-64 16,2 1-32-16,2-5 0 0,1-2-288 0,4-2 0 0,3-2 128 0,3-4-128 15,4-11-240-15,0 0-96 0,0 0-32 0,8 12-9872 32,2-8-1968-32</inkml:trace>
  <inkml:trace contextRef="#ctx0" brushRef="#br2" timeOffset="65231.3">4247 15627 23615 0,'0'0'1040'0,"0"12"224"0,-4 3-1008 0,-1 1-256 0,-3 2 0 0,-2 0 0 16,-3 0 832-16,1 0 128 0,-4-2 32 0,4 1 0 15,0-3-528-15,6-3-96 0,0 0-32 0,1-4-12752 16</inkml:trace>
  <inkml:trace contextRef="#ctx0" brushRef="#br2" timeOffset="65712.63">5128 15224 14735 0,'-8'-4'1312'0,"2"2"-1056"15,1-4-256-15,5 6 0 0,0 0 1664 0,0 0 256 16,-4-4 64-16,4 4 16 0,0 0-672 16,-4 14-144-16,1 2-32 0,5 2 0 0,3 1-288 0,0 5-64 15,4 2-16-15,1-2 0 0,0 3-96 0,0-3-32 16,-2-1 0-16,2 3 0 0,-2-2-336 0,2 2-64 15,-2 1 0-15,0-1-16 0,-1 2-240 0,-1-2 0 16,-1-2 128-16,0-4-128 0,-1-1-208 0,4-1-96 16,-2 0-16-16,-2-3 0 15,-4-15-2224-15,0 0-448 0</inkml:trace>
  <inkml:trace contextRef="#ctx0" brushRef="#br2" timeOffset="65932.55">5391 15265 26255 0,'0'0'1152'0,"0"0"256"0,0 0-1120 15,-8 14-288-15,-2-1 0 0,-3 2 0 0,-2 3 800 0,-3 2 96 16,-5 0 32-16,1 3 0 0,-3 4 128 0,-1-3 32 0,-4 1 0 16,0 0 0-16,-2 1-480 0,2 2-96 15,0-1 0-15,5-2-16 0,1-4-352 0,2 2-144 0,4 1 128 0,3-5-128 16,4-3 0-16,2-2 0 0,1 0-224 0,3-1 80 31,5-13-1888-31,3 9-368 0,-3-9-80 0,0 0-16 0</inkml:trace>
  <inkml:trace contextRef="#ctx0" brushRef="#br2" timeOffset="66245.53">5509 15627 18431 0,'0'0'816'0,"0"0"160"16,0 0-784-16,0 0-192 0,8 8 0 0,-1-2 0 0,-7-6 1728 0,13 9 320 16,0 0 48-16,-1 1 16 0,2 3-832 0,-1-3-144 15,0 1-48-15,-3 1 0 0,-2 2-448 0,-3 1-80 16,-1 2-32-16,-3 2 0 0,-2 1 144 0,-2 3 32 16,-2 1 0-16,-3-4 0 0,-2-1 32 0,0-1 16 15,-1 0 0-15,0-1 0 0,1-2-112 0,1 0-32 16,0-3 0-16,4-1 0 0,1 0-160 0,4-11-48 15,0 0 0-15,0 0 0 0,6 11-80 0,1-4-32 16,5-4 0-16,3-3 0 0,3-3 16 0,2 1 0 16,2-3 0-16,3 0 0 0,-1 1-304 0,3-3 0 15,-2 2 0-15,2 1 0 16,-2-1-1824-16,0-1-416 0,-3 0-96 0</inkml:trace>
  <inkml:trace contextRef="#ctx0" brushRef="#br2" timeOffset="67164.72">6705 15526 15087 0,'0'0'656'0,"0"0"160"0,0 0-656 0,0 0-160 15,0 0 0-15,-5 8 0 0,3 1 1168 0,-2 3 208 16,0 3 32-16,0 2 16 0,-1-1-240 0,0 7-48 16,0 2-16-16,0 6 0 0,0-2 32 0,-4 5 0 15,1 5 0-15,-1 1 0 0,0 1-192 0,-1-4-16 16,-1-2-16-16,2 0 0 0,-1-4-224 0,1-1-64 0,1-2 0 0,1-5 0 15,0-6-64-15,2-1-32 16,3 0 0-16,0-4 0 0,0-4-96 0,2-8 0 0,0 0-16 0,0 0 0 16,0 0 112-16,10-1 32 15,-2-4 0-15,3-5 0 0,2 1-128 0,2-4-32 0,0-5 0 0,2-1 0 16,1-1-224-16,1-4-64 16,1 1 0-16,0 0 0 0,-1-4-128 0,2 1 0 0,-4-5 144 0,5-2-144 15,1-1 0-15,0 2 0 0,0-1 0 0,0 1 128 16,-1 3-128-16,1 4 0 0,-2 4 0 0,-1 2 0 15,0 3 0-15,-3 3 0 0,-6 8 0 0,-11 5 0 16,11 0 0-16,-11 0 0 0,7 10 0 0,-3 5-128 16,-5 3 128-16,-3 1-128 0,-1 0 128 0,-4 5-128 15,-9 2-48-15,0 2 0 0,-6-3 0 0,-1 3 0 16,-2-4 176-16,-1 1 0 0,-1-1 0 0,3-4-128 0,2-3 128 0,3-3 0 16,-1-4 0-16,3 0 0 0,1-6-128 15,2-1 0-15,2-5 0 0,3 1 0 16,4-3-1280-16,7 4-240 0,-3-13-48 15,8 0-9184-15,4-4-1856 0</inkml:trace>
  <inkml:trace contextRef="#ctx0" brushRef="#br2" timeOffset="67440.92">7618 15212 13823 0,'4'-20'608'0,"-1"12"128"0,1-4-592 0,0 3-144 0,1-1 0 0,-5 10 0 16,0 0 2576-16,0 0 496 0,0 0 80 0,0 0 32 15,-2 14-1456-15,-2 4-304 16,-3 2-48-16,-1 4-16 0,-1 3-272 0,-4 1-48 0,-1 4-16 0,-3 2 0 16,-2 2-256-16,0 1-48 0,0 1-16 0,-1 4 0 15,-2-2-448-15,2 1-80 0,5-3-32 0,-1 2 0 16,2-9-144-16,2 1 0 0,0-3 0 0,5-3 0 31,4 0-960-31,3-4-208 0,3-3-48 0,2-4-8992 0,5-4-1792 0</inkml:trace>
  <inkml:trace contextRef="#ctx0" brushRef="#br2" timeOffset="67786.57">8044 15681 17503 0,'0'0'1552'0,"-5"-6"-1232"16,-3 1-320-16,-2 3 0 0,-2 1 2048 0,-2 1 336 16,-3-2 80-16,-4 4 16 0,0-1-816 0,-11 1-176 15,4 3-16-15,1 3-16 0,3-3-656 0,1 4-128 16,2-3-32-16,1 3 0 0,3 0-160 0,3 3-32 16,2-6-16-16,5 4 0 0,2 0-64 0,5-10-16 15,0 14 0-15,0-14 0 0,0 0 16 0,7 8 0 16,5 0 0-16,-1-5 0 0,2-3-112 0,3 0-32 15,0 0 0-15,-1 0 0 0,-1-1-96 0,-5 1-128 16,0 0 176-16,-1-1-176 0,1 1 128 0,0 2-128 16,-1 0 0-16,-8-2 0 0,8 5 0 0,-2 2 0 15,-4 0 0-15,2 4 0 0,0-1 0 0,-1 3 0 0,-2-4 0 0,0 1 0 16,-1 0 0-16,3-2 0 16,-1 0 0-16,-2-8 0 0,5 7 0 0,2-2 0 15,0 0 0-15,1-1 0 16,2-4-320-16,3-4-80 0,0 1-16 0,2-3 0 15,1 3-2480-15,1-6-496 0</inkml:trace>
  <inkml:trace contextRef="#ctx0" brushRef="#br2" timeOffset="68126.5">8386 15640 23039 0,'0'0'2048'0,"-3"10"-1648"15,-1 2-400-15,-1 0 0 0,-2 5 1392 0,-1-1 192 16,-5 0 32-16,0 1 16 0,-2 1 112 0,0 0 32 16,4 0 0-16,-2-1 0 0,1-1-880 0,2-2-160 15,1-4-32-15,3 1-16 0,1-4-240 0,5-7-32 16,0 0-16-16,0 0 0 0,0 0 112 0,0 0 32 16,6-4 0-16,3-5 0 0,1 0-112 0,3-4-32 15,1 3 0-15,0-3 0 0,1-2-256 0,-1 1-144 16,0 3 160-16,3-3-160 0,-1-1 0 0,2 1 128 15,-1 2-128-15,-1-1 0 0,-3 7 0 0,0 0 0 16,-2 3 0-16,-1 6 0 0,-2 4 0 0,-2 2 0 16,-1 5 0-16,-2 3 0 0,-2 2-160 0,-2 1 160 0,-3 4-128 15,0 2 128-15,0-3 0 0,-1 1-160 16,3 0 160-16,-2-2 0 0,0-1-384 0,2-2 16 16,-1-1 16-16,3-3 0 15,1-1-2384-15,3-1-464 0,1-8-112 0</inkml:trace>
  <inkml:trace contextRef="#ctx0" brushRef="#br2" timeOffset="68490.41">8683 15763 17503 0,'0'0'768'16,"-2"9"176"-16,2-9-752 0,-4 5-192 0,2 5 0 0,2-2 0 0,2 3 2688 0,2-4 496 15,2-1 96-15,3-1 32 0,2 0-1536 0,4-3-304 16,2-2-64-16,5-2-16 0,3 2-544 0,2-2-96 16,-1-2-32-16,5-2 0 0,-2 0-112 0,0-2-32 15,-2 0 0-15,-2-2 0 0,0 0 16 0,-2-4 0 16,-3 1 0-16,-2 2 0 0,-3-2-160 0,-2 4-48 16,-3-1 0-16,-3 2 0 0,-3-3 16 0,-4 2 0 15,0 9 0-15,-7-8 0 0,-5 3 80 0,-2 0 16 16,-4 2 0-16,-2 3 0 0,-3 3-240 0,0 3-64 15,-1 1 0-15,0 4 0 0,1-1 32 0,1 4 0 16,0 0 0-16,3 3 0 0,3 1 0 0,5 1 0 16,3-2 0-16,4 1 0 0,1 1-224 0,8-1 144 0,2-1-144 0,3-2 128 15,3 0-128-15,4-1 0 0,4 1 0 0,11 7 0 32,1-2-1744-32,0-2-336 0,-1-3-64 0</inkml:trace>
  <inkml:trace contextRef="#ctx0" brushRef="#br0" timeOffset="71716">4547 16830 11055 0,'1'-7'976'0,"2"-3"-784"16,-2 0-192-16,0 1 0 0,-1-1 1504 0,0 1 256 15,0-2 48-15,1 2 16 0,-1 9-416 0,2-11-96 16,-1 4-16-16,-1 7 0 0,0 0-464 0,0 0-112 0,0 0-16 0,0 0 0 16,0 0-288-16,0 0-64 0,-6 5-16 0,1 5 0 15,1-1-32-15,-1 9-16 0,-2 6 0 0,2 5 0 16,-1 5 32-16,-1 6 16 0,0 7 0 0,-1 5 0 15,-2 5 32-15,2 8 0 0,-3 1 0 0,0 7 0 16,-1 4-80-16,1 3-16 0,-2 5 0 0,0 2 0 16,1 2 16-16,-2 1 0 0,-3 3 0 0,1 2 0 15,0 2-96-15,0-2 0 0,0 0-16 0,0 1 0 16,-1-7 0-16,3-4 0 0,2-1 0 0,0-7 0 16,1-3 192-16,3-5 32 0,2 2 16 0,3-5 0 15,2-1-80-15,0-2-16 0,0-3 0 0,1-5 0 16,1-3-96-16,0-5-32 0,0 0 0 0,-1-1 0 15,-1 4-64-15,1 0-128 0,-2 1 176 0,-1-3-176 0,0-2 144 16,1 1-144-16,-2-8 0 0,3 1 144 16,0-5-144-16,1-3-272 0,-2-6 64 0,2-4 16 15,0-2-1920-15,2-6-384 16,-2-2-80-16</inkml:trace>
  <inkml:trace contextRef="#ctx0" brushRef="#br0" timeOffset="72441.75">2265 18534 9503 0,'0'0'416'0,"0"0"96"0,12 6-512 0,-1-2 0 15,2-1 0-15,2 1 0 0,0-4 1072 0,6 1 112 16,3-1 32-16,4 0 0 0,6 0-448 0,3 0-64 16,1-3-32-16,4 2 0 0,5-1-272 0,0 0-48 15,4-5-16-15,4 3 0 0,3 1 240 0,8 1 32 16,5 1 16-16,6-2 0 0,0 0-256 0,3 0-48 16,3-1-16-16,4 3 0 0,5 2 16 0,2 0 0 0,0-1 0 0,1 4 0 15,1 1-144-15,6-1-32 0,4 0 0 0,-1-1 0 16,-5 0 96-16,5 2 16 0,3 0 0 0,-1 1 0 15,-3-2 128-15,2 1 48 0,-3 0 0 0,4 4 0 16,2-2 80-16,-5-1 0 0,-6 0 16 0,0 2 0 16,1 2 0-16,0-5 0 0,-2-1 0 0,-3 2 0 15,-2 0-80-15,-2 0-32 0,0 5 0 0,-4-4 0 16,-3-1-160-16,-5-1-16 0,-5 0-16 0,-3 0 0 16,-6 3 96-16,1-2 0 0,-3 2 16 0,-2-3 0 15,-3-2 80-15,-5-2 16 0,-4-1 0 0,-5 0 0 16,-3-1 16-16,-5 1 16 0,-4-2 0 0,-3 1 0 15,-3 0-144-15,-2-1-16 0,-6 4-16 0,-1-2 0 16,-4-3-288-16,-5 2 160 0,-7 1-160 0,0 0-10816 16,0 0-2240-16</inkml:trace>
  <inkml:trace contextRef="#ctx0" brushRef="#br1" timeOffset="77540.44">4256 18497 9215 0,'0'0'816'0,"0"0"-656"0,0 0-160 0,0 0 0 15,0 0 1744-15,-2 13 320 0,2-13 64 0,-1 9 16 16,1-9-592-16,-5 9-112 0,5-9-32 0,-8 7 0 0,1 1-208 0,-1-3-48 15,1 0-16-15,-2 2 0 0,-1-4-176 0,-1 0-16 16,1-1-16-16,-1 0 0 0,-1-2 16 0,3-2 0 16,-1 1 0-16,1-1 0 0,-1-2 16 0,0-3 0 15,1 0 0-15,1-3 0 0,2-2-144 0,0-3-32 16,1-3 0-16,-2-1 0 0,4 0-176 0,0-1-32 16,2-6-16-16,2 3 0 0,2 3-288 0,0 0-48 15,4-2-16-15,-1 4 0 0,-1 4-208 0,5 0 144 16,-2 3-144-16,3 1 128 0,0-2-128 0,0 5 0 15,3-2 0-15,1 5 0 0,2 4 0 0,1 3 0 16,-1 0-128-16,0 6 128 0,-2 4 0 0,-1 5 0 0,-1 3-144 16,0 2 144-16,-1 4 0 0,-5 1 0 0,-4 4-128 15,0-3 128-15,-2 3 0 0,-2-2 0 0,-4 1 0 0,-3-5 0 16,-2 2 0-16,-1-4 0 0,-3 1 0 0,-2-1 144 16,-1-1 160-16,-2-4 16 0,-1-3 16 0,3 0 0 15,-1-6 0-15,0-1 0 0,2-4 0 0,0-2 0 16,2-5 16-16,2-4 0 0,-1-3 0 0,3 0 0 15,0-4-16-15,4-2 0 0,3-6 0 0,0-1 0 16,3-3-144-16,1-1-48 0,2 2 0 0,2-6 0 16,3-1-144-16,2 1 0 0,0 1 0 0,3 4 128 15,2-2-128-15,3 5 0 0,0 2 0 0,2 2 0 16,3 3 0-16,1 1 0 0,0 4 0 0,-1 2 0 16,0 6 0-16,0 3 0 0,-2 3-144 0,0 3 144 15,-4 1 0-15,0 6-128 0,-3 3 128 0,0 2 0 16,-5 0-128-16,-3 4 128 0,-3 3 0 0,-3-2 0 0,-4 2 0 0,-4-3 0 15,-2-3 0-15,-6 3 0 0,-7 2 0 16,-3-2 0-16,-2 1 0 0,-1 2 0 0,0-5 176 16,-4-3-16-16,1 0 0 0,1-5 0 0,0-7 80 0,3-1 16 15,-1-2 0-15,3-5 0 0,3-1-16 0,0-2 0 16,4-6 0-16,4 1 0 0,1-5-32 0,4-4 0 16,2-5 0-16,3-2 0 0,5 1-208 0,7-4 176 15,3-1-176-15,6 1 160 0,3-3-160 0,5 1 0 16,4 0 0-16,2 4 0 0,0 1 0 0,4 4 0 15,1 3 0-15,0 4 0 0,0 5 0 0,-1 1 0 16,-2 4 0-16,-4 3 0 0,1 4-128 0,-6 4 128 16,-5 5 0-16,-4 6 0 0,-3 1 0 0,-5 2-176 15,0 6 176-15,-6 0-128 0,-6 3 128 0,-1-2 0 16,-5 2 0-16,-4-2 0 0,-6 1 0 0,-2-1 0 16,-4 2 0-16,-2-2 0 0,-6 1 0 0,0-3 0 15,2 0 0-15,-1-5 0 0,-1-6 0 0,4-4 176 16,3 0-176-16,2-6 192 0,2-4-48 0,2-2 0 15,4-1 0-15,2-6 0 0,5 0 16 0,1-4 0 16,5-1 0-16,1-4 0 0,2-2-32 0,5-2-128 0,3-4 192 16,4 0-64-16,2-7-128 0,6 4 0 0,4 1 0 15,5-1 128-15,4 5-128 0,-1-3 0 0,3 3 0 16,3 3 0-16,0 5 0 0,1 6 0 0,-2 2 0 0,-2 7 0 16,-2 0-160-16,-2 3 160 0,-1 6 0 0,-7 3-144 15,-3 3 144-15,-3 3 0 0,-3 3 0 0,-4 3-128 16,-4 6 128-16,-3-2 0 0,-3 2-144 0,-8 0 144 15,-4-2 0-15,-1 1 0 0,-2-4 0 0,-1-1 0 16,-3-4 0-16,-2-1 0 0,1-2 0 0,3-3 0 16,0-3 0-16,0-5 0 0,0-3 0 0,1-1 0 0,0-5 128 0,0-2-128 15,0-2 0-15,4 0 128 0,2-3-128 0,1 0 128 16,4-7-128-16,1-4 128 0,2-2-128 0,4-5 0 16,2-2 0-16,5-1 128 0,5-4-128 0,4-3 0 15,4 1 0-15,5 4 0 0,2 5 0 0,7 0 0 16,2 6 0-16,1 1 0 0,-2 4 0 0,2 6-176 15,1 0 176-15,-2 8-128 0,-2 4 128 0,-1 4 0 16,-2 4-144-16,-4-1 144 0,-2 6 0 0,-2 2 0 16,-5 3-144-16,-5 4 144 0,-5 3 0 0,-4 4-160 15,-6-2 160-15,-4 1-128 0,-5 1 128 0,-3-3 0 16,-5 0 0-16,-6-1-128 0,-2-1 128 0,-2 4 0 16,-2-4 0-16,-3-1 0 0,-2-3 0 0,0-5 128 15,1-1-128-15,2-4 0 0,1-6 0 0,4-2 128 0,3-4-128 0,3 0 0 16,2-7 128-16,3 0-128 15,4-5 128-15,5-4-128 0,4-2 128 0,8-2-128 16,4-1 160-16,7-1-160 0,1-1 0 0,6-3 0 0,5 2 0 16,9-2 0-16,4 4 0 0,6-1 0 0,-2 2 0 0,4 5 0 15,0 5 0-15,1 6 0 0,3 0 0 16,-1 7 0-16,-7 7 0 0,-2 2 0 0,-6 7-128 16,-6 3 128-16,-5 5 0 0,-6 2-128 0,-5 4 128 0,-5 2 0 15,-5-4 0-15,-3 1-128 0,-6 2 128 0,-5-3 0 16,-6 1 0-16,-6-4 0 0,0 1 0 0,-1-3 0 15,-1-4 0-15,-3-1 0 0,-1-2 0 0,-2-1 144 16,-1-6-144-16,2 0 160 0,1-6-160 0,3-2 160 16,1-4-160-16,6-5 160 0,-2 0-160 0,4-7 160 0,0-3-160 15,2-2 160-15,3-3-160 0,2-7 160 16,4 0-160-16,5 2 0 0,4-4 144 0,6 0-144 0,3 1 0 16,4 3 0-16,6-2 0 0,2 5 0 0,1 0 0 0,2 3 0 15,1 4 0-15,1 8 0 0,3 1 0 0,-4 7 0 16,0 4 0-16,-4 3-128 0,-2 5 128 0,-4 7 0 15,-3 1-144-15,-5 3 144 0,-4 9 0 0,-2-1-144 16,-5 1 144-16,-4 3 0 0,-4 2 0 0,-5-4-128 16,-6-3 128-16,-2 0 0 0,-5-2 0 0,-2 1 0 15,-3-5 0-15,0 0 0 0,-1 0 0 0,0-5 0 16,-2-4 0-16,2-1 0 0,0-9 144 0,3 0-144 16,0-4 128-16,2-2-128 0,1-8 128 0,6 0-128 0,0-4 128 15,4-3-128-15,3-1 128 0,5-7-128 0,0-2 128 0,5-5-128 16,3-3 128-16,4 3-128 0,5-1 0 0,6-1 128 15,4 1-128-15,6 5 0 0,3 0 0 0,3 6 0 16,2-1 0-16,0 4 0 0,-2 7 0 0,0 5 0 16,-3 7-160-16,0 6 160 0,-3 4 0 0,-2 2-144 15,-3 7 144-15,-2 3 0 0,-5 2-144 0,-3 3 144 16,-5 3 0-16,-5 4 0 0,-6 0-144 0,-3-2 144 16,-5-1 0-16,-4-1 0 0,-3-2 0 0,-4 1 0 15,-5-3 0-15,1 1 0 0,-4-3 0 0,3-4 0 16,-2-1 128-16,3-8-128 0,2-3 176 0,0-4-176 15,4-3 208-15,1-3-64 0,2 0-16 0,2-9 0 16,2-3-128-16,5-4 0 0,1-3 0 0,4-6 128 16,4-1-128-16,4-4 0 0,5-3 144 0,4 2-144 0,5 1 0 15,4 0 0-15,3-1 0 0,4-1 0 0,5 4 0 0,1 0 0 16,3 4 0-16,1 6 0 0,-2 0 0 0,2 10 0 16,1 7 0-16,-3 4 0 0,-4 3 0 0,-3 6 0 15,-3 3-144-15,-5 4 144 0,-2 5 0 0,-7 2 0 16,-5 0 0-16,-4 4 0 0,-3-2 0 0,-7 2 0 15,-4-3 0-15,-3 1 0 0,-7-1 0 0,-4-1-176 16,-3 3 176-16,-2-1-128 0,0-3 128 0,-2-3 0 16,-1-1 0-16,2-3 0 0,2-1 0 0,3-7 0 15,3 0 128-15,4-5-128 0,1-2 0 0,2-2 0 16,2-5 0-16,5 0 128 0,1-11-128 0,4 0 0 16,2 2 0-16,5-5 0 0,4-3 0 0,4 1 0 15,4-1 0-15,2 0 0 0,5 4 0 0,4-2 0 16,6 1 0-16,-2-1 0 0,1 4-144 0,0 2 0 15,2 0 0-15,-3 5 0 0,-2 5 144 0,-3 3 0 16,-3 7-144-16,-4 1 144 0,-1 4 0 0,-5 0-176 0,-5 3 176 16,-2 5-128-16,-6-1 128 0,-3 2 0 0,-6 0 0 0,-4 0-128 15,-4 1 128-15,-3 1 0 0,-5 1 0 0,-2-2 0 16,0-3 0-16,1-2 0 0,2-5 0 16,2-1 0-16,2-6 0 0,4-4 128 0,3-6-128 15,4-1 0-15,0-4 144 0,2-3-144 0,2-4 192 0,2-2-192 16,4-5 208-16,2-1-64 0,2-3-16 15,8-1 0-15,2 1-128 0,2 2 0 0,4 0 0 0,6 3 0 16,1-2-144-16,4 4 144 0,2 0 0 0,-2 4 0 16,2 6 0-16,-3 2-128 0,-1 7 128 0,-2 7 0 15,-4 4 0-15,-2 7 0 0,-5-1-128 0,-2 4 128 16,-3 5 0-16,-6 3-128 0,-4 8 128 0,-1 1 0 16,-7 3-736-16,-3 1-32 0,-2-1-16 15,-1 3 0-15,-3-1-1856 0,-1 2-368 0</inkml:trace>
  <inkml:trace contextRef="#ctx0" brushRef="#br1" timeOffset="84015.85">4055 18641 18591 0,'0'0'832'0,"-8"-1"160"0,1-2-800 0,-2 1-192 0,0-2 0 0,-1-3 0 16,0 2 1120-16,-1 1 176 0,1-3 48 0,1-1 0 15,0-2-128-15,3 1-32 0,1-2 0 0,2 1 0 16,2-4-224-16,4 0-32 0,2 0-16 0,4 0 0 15,1-3-368-15,4 1-80 0,2-1-16 0,3 1 0 16,4-2-144-16,3 1-48 0,-1-1 0 0,2 3 0 0,1 0-64 0,1 3 0 16,2 1-16-16,-4 0 0 0,0 3 0 0,-1 3 0 15,-2 5 0-15,-1 4 0 0,-6 1-176 16,-1 6 160-16,-4 2-160 0,-1 3 160 0,-6 4-160 16,-4 2 0-16,-4 1 0 0,-4 3 128 0,-6 0 48 0,-5 0 0 15,-3 2 0-15,-6-2 0 0,-2 1 96 0,-3-1 32 16,-4 2 0-16,-1-6 0 0,-1-3 144 0,-1-2 16 15,-2-3 16-15,2-1 0 0,1-2-128 0,2-3-32 16,4-7 0-16,6-3 0 0,0-2 64 0,8-4 0 16,6-2 0-16,4-3 0 0,4-6 0 0,7-5 16 15,3 0 0-15,6-5 0 0,0-1-224 0,6-1-48 16,5-5-128-16,6 3 192 0,4 0-192 0,5 1 0 16,2 2 0-16,2 0 0 0,0 7 0 0,2 3 0 0,-2 4 0 15,-1 2 0-15,-2 3 0 0,-3 8 0 0,-6 5 0 0,-2 6 0 16,-6 1 144-16,-4 3-144 0,-4 4 128 0,-4 4-128 15,-8 3 0-15,-4 6 0 0,-7 3 0 0,-5-2 0 16,-5 2 128-16,-5-1-128 0,-4-5 0 0,-3 4 128 16,-3-1-128-16,-2-5 192 0,1-1-192 0,2-4 192 15,2-4 64-15,1-3 32 0,4-10 0 0,3-1 0 16,6-2 32-16,3-1 0 0,1-7 0 0,5-1 0 16,6-4-16-16,2-4 0 0,4-3 0 0,6 0 0 15,4-3-112-15,5 0-32 0,4-1 0 0,5 0 0 16,3 2-160-16,5 2 0 0,2 1 0 0,2 5 0 15,-2 1 0-15,-3 8 0 0,-3 2 0 0,-4 8 0 0,-5 2 0 0,-4 3 0 16,-4 4 0-16,-3 2 0 0,-9 3 0 0,-4 2 0 16,-5 2 0-16,-6 2 0 15,-4-2 0-15,-6-2 0 0,-3 0 0 0,-3 3 0 0,-1 3 144 0,1-7-144 16,1-2 160-16,0 1-160 0,1-5 128 0,1-3-128 16,0 2 0-16,3-6 0 15,2 0-560-15,2 1-208 0,2-1-32 0,0 5-12976 16,1-3-2608-16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17:55.5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11037 17191 9503 0,'0'0'416'0,"0"0"96"0,9-4-512 0,-9 4 0 15,9-5 0-15,-9 5 0 0,0 0 976 0,10-5 112 16,-10 5 0-16,0 0 16 0,0 0-112 0,9-3-32 15,-9 3 0-15,0 0 0 0,0 0-240 0,0 0-48 16,0 0-16-16,0 0 0 0,0 0-128 0,0 0-16 16,0 0-16-16,0 10 0 0,-3-2 144 0,-2 1 48 15,-5-4 0-15,0 2 0 0,-4 4-48 0,-4-2-16 16,-2 1 0-16,-3 0 0 0,-2-4-64 0,-2 1-16 16,-2 1 0-16,1 0 0 0,-5 2-96 0,1-2 0 15,-1 3-16-15,0-3 0 0,-1 2-64 0,2-2-16 16,-4 3 0-16,3-2 0 0,-1 0-80 0,2-3-16 0,1 2 0 0,5-2 0 15,0 3-64-15,1-2 0 0,0-5-16 0,2 2 0 16,1 1 80-16,3-1 0 0,0-2 16 0,2 1 0 16,3-3-16-16,3 1 0 0,1 0 0 0,2 2 0 15,8-3-16-15,0 0-16 0,0 0 0 0,0 0 0 16,-9 6-224-16,9-6 128 0,0 0-128 0,0 0 0 16,0 0 144-16,0 0-144 0,-2 9 128 0,2-9-128 15,0 0 160-15,4 13-160 0,-1 0 192 0,1-2-192 16,-1 2 192-16,1 3-192 0,-2 1 192 0,1 3-192 15,-2 1 144-15,0 5-144 0,0 0 0 0,-1 3 144 16,0-2-144-16,0 4 0 0,-1 2 0 0,0 6 0 16,0 3 0-16,-2 5 0 0,-1-2 0 0,0 6 0 15,1 3 0-15,-1-1 0 0,-3 0 0 0,0-1 0 0,-1 2 0 16,-2 0 0-16,-3 1 0 0,-1 0 0 0,0-2 0 16,-1 1 0-16,0-1 128 0,-2 2-128 15,0-2 0-15,-1 2 0 0,0-1 0 0,-2 0 0 0,1-2 128 0,-1 0-128 16,0 0 0-16,1-1 128 0,1 0-128 0,2-9 160 15,0-3-160-15,1-2 160 0,0-3-16 0,1-2 0 16,0-1 0-16,3-6 0 0,-1 2-144 0,2-5 192 16,1 3-192-16,1 0 192 0,2-5-192 0,1-1 128 15,1-1-128-15,0 0 128 0,2 0-128 0,1 0 0 16,1-2 144-16,1-1-144 0,0-3 0 0,2-1 144 16,2 2-144-16,0-4 0 0,2 2 160 0,4 1-160 15,1-5 128-15,5 2-128 0,1 1 192 0,7 2-32 0,0-7-16 16,3 1 0-16,4 1 48 0,3-2 0 0,0-1 0 15,1-2 0-15,2-1 48 0,3-1 16 0,0-1 0 16,3 0 0-16,0 0 64 0,-1-1 0 0,-2 0 16 16,-2 1 0-16,0-1-176 0,-4 1-32 0,-3-2-128 0,-4-2 192 15,-3 2-192-15,-2-1-128 0,-2 0 128 0,-1-5-208 32,-1 1-2688-32,-2-3-544 0</inkml:trace>
  <inkml:trace contextRef="#ctx0" brushRef="#br0" timeOffset="393">11532 17330 12895 0,'0'0'1152'0,"0"0"-928"15,0 0-224-15,0 0 0 0,0 0 1280 0,0 0 192 16,0 0 64-16,0 0 0 0,7 6-320 0,2 1-48 15,-2 2-16-15,-1 4 0 0,2 1 16 0,0 2 0 0,3 3 0 16,-1 3 0-16,0-2-144 0,3 3-48 0,1-3 0 0,0 3 0 16,0 0-464-16,0 0-112 0,0 4-16 0,0-6 0 15,-2-2-208-15,2 2-48 0,-1-2-128 0,-2 0 192 16,-3-3-64-16,0 0-128 0,-1-1 176 0,0-1-176 16,-1-1 160-16,0-1-160 0,-1 1 128 0,0-4-128 31,-5-9-1520-31,0 0-384 0,4 10-80 0</inkml:trace>
  <inkml:trace contextRef="#ctx0" brushRef="#br0" timeOffset="719.34">11977 17283 23039 0,'0'0'2048'0,"3"-7"-1648"0,-3 7-400 0,5-9 0 0,-5 9 272 0,0 0-16 15,0 0-16-15,0 0 0 0,0 0 832 0,0 0 160 16,-11 10 48-16,0 4 0 0,-2 5-384 0,-2 3-64 16,-1 3 0-16,0 3-16 0,-3 3 48 0,0-1 16 15,-3 3 0-15,2 1 0 0,-3 1-112 0,0-2 0 16,-2 2-16-16,-2-3 0 0,0-1-208 0,2-2-32 16,-2 0-16-16,4-6 0 0,-2 0-240 0,2-1-64 15,1-1 0-15,4-2 0 0,3-1-192 0,2 0 128 16,2-3-128-16,2-2 0 0,3-2 0 0,6-11 0 15,0 0-176-15,0 0 176 16,0 0-2496-16,10 5-368 0,4-5-80 0</inkml:trace>
  <inkml:trace contextRef="#ctx0" brushRef="#br0" timeOffset="1505.5">11180 18674 6447 0,'0'-13'272'0,"1"6"80"0,1 0-352 0,0 1 0 0,-1 1 0 0,-1 0 0 15,-1 0 2416-15,1 5 400 0,2-4 96 0,-2 4 16 16,0 0-1328-16,0 0-256 0,0 0-48 0,0 0-16 16,0 0-304-16,-2 16-64 0,0 3-16 0,-3-1 0 15,3-4-64-15,-1 5-32 0,-1 3 0 0,1-1 0 16,-1 5-224-16,1-3-32 0,1 0-16 0,0 2 0 15,1-3-272-15,1-2-64 0,0-2-16 0,3-2 0 16,0 0 208-16,3-2 64 0,-6-14 0 0,7 10 0 16,3 0 96-16,2-6 32 0,2 0 0 0,0-2 0 15,0-2 32-15,1 0 16 0,2-1 0 0,2-3 0 16,0-2-160-16,4-5-16 0,-2 1-16 0,1-4 0 16,1-1-224-16,-2 1-32 0,0-1-16 0,-2 3 0 0,-2-2-160 15,-3 4 192-15,-2 1-192 0,-2 0 192 16,-1 3-192-16,-1 2 0 0,-8 4 0 0,0 0 128 0,10 2-128 0,-10-2 0 15,0 0 0-15,7 10-176 0,-2 6 176 0,-2 3 0 16,-3 4-144-16,-1 3 144 0,-3 4 0 0,-1 4 0 16,-3 5 0-16,-1 5 0 0,-1 3 0 0,-3 0 0 15,-1-5 0-15,-2 4 0 0,-3-2 176 0,0 2 0 16,-4-5 0-16,1-1 0 0,2 0 272 0,0 2 48 16,-2-2 16-16,2 0 0 0,-2-2 0 0,0-2 0 15,1-3 0-15,0-3 0 0,1-4-112 0,0-1-16 16,1-5 0-16,1-1 0 0,0-1 0 0,4-5-16 15,0-4 0-15,1 0 0 0,2-4-80 0,1-5-16 16,1-3 0-16,0-3 0 0,0-2-16 0,3-3-16 0,1-1 0 16,0-2 0-16,3-2-240 0,1-1 0 0,0 1 0 0,1 1 0 31,4-5-1040-31,2 4-208 0,2-1-32 0,1 3-16 16,-1-1-1968-16,3 0-384 0</inkml:trace>
  <inkml:trace contextRef="#ctx0" brushRef="#br0" timeOffset="2910.35">12287 17114 13295 0,'0'0'576'0,"0"0"144"0,5-11-576 0,-5 3-144 16,0-1 0-16,0 9 0 0,5-6 1392 0,1-3 240 15,2 2 48-15,2 3 16 0,0-3-352 0,2 2-80 16,-2 1-16-16,3 2 0 0,0-2-272 0,3 0-48 15,-1 3-16-15,0 0 0 0,0-1-224 0,2 2-48 16,0 2-16-16,-1 0 0 0,-2 3-224 0,0 0-32 16,-3-1-16-16,0 8 0 0,-4-1-224 0,0 7-128 15,-1 0 128-15,-3 3-128 0,-2 1 0 0,-2 5 128 16,-5 4-128-16,0 6 0 0,-3 6 0 0,-4 6 128 0,-3 9-128 16,-3 3 0-16,0 9 0 0,-2 0 0 0,0 1 0 0,-1 4 0 15,2 5 0-15,-2 2 0 0,1-2 0 0,0 1 0 16,4 2 0-16,-1-2 0 0,1 4 0 0,3-2 0 15,3-2 0-15,3 3 128 0,4-3-128 16,1 0 0-16,1-8 144 0,2-2-144 0,0 1 192 0,3-5-192 16,-1 2 160-16,5-8-160 0,0-5 128 0,2-2-128 15,0-2 176-15,0-2-48 0,0-4-128 0,0-3 192 16,0-5 96-16,0-1 16 0,-2-2 0 0,1 0 0 16,-2-5-48-16,-1-3 0 0,-1-4 0 0,0 0 0 15,0-5 192-15,-2-2 16 0,0-6 16 0,-2 2 0 16,0-7 32-16,0-5 16 0,-2 9 0 0,0-3 0 15,2-6-32-15,0 0-16 0,-7 5 0 0,1 3 0 16,-2-3-64-16,0-3-16 0,-3 2 0 0,0 2 0 0,-3 1-48 0,-3-1-16 16,2 2 0-16,-3-1 0 0,-3 1 32 0,-1 0 0 15,-1 2 0-15,-2 0 0 0,-3 0-96 0,0-1-16 16,0 1 0-16,0-1 0 0,-1 1-256 0,2-2 160 16,2-2-160-16,3-1 128 0,3 3-128 0,2-3 0 15,2-4 0-15,2-1 128 16,3-2-1088-16,3-5-208 0,2 1-48 0,2-5-11344 15,6 2-2272-15</inkml:trace>
  <inkml:trace contextRef="#ctx0" brushRef="#br0" timeOffset="3736.91">13152 16991 20095 0,'0'0'896'0,"0"0"176"0,0 0-864 0,0 0-208 16,0 0 0-16,0 0 0 0,-1-6 1408 0,1 6 256 15,0 0 32-15,0 0 16 0,0 0-432 0,0 0-64 16,0 0-32-16,-5 6 0 0,0 2-592 0,-1 6-112 16,-1 2-32-16,0 5 0 0,-2 5 112 0,-2 1 16 15,1 5 0-15,-1 1 0 0,-2-1-64 0,0-2-16 16,2 1 0-16,-2 2 0 0,3-5 48 0,1-2 16 16,2-2 0-16,0-3 0 0,3-5 144 0,2-2 16 15,1 0 16-15,1-6 0 0,0-8-16 0,0 0 0 16,0 0 0-16,9 1 0 0,2-3 48 0,2-5 16 15,-2-4 0-15,2-2 0 0,1-3-352 0,-3-4-80 0,1-1-16 0,0-2 0 16,1 3-192-16,0-2-144 16,0-5 192-16,-1 2-192 0,0-4 144 0,-2 3-144 0,-1 0 0 0,-3 3 144 15,2 2-144-15,-3 4 0 16,-1 1 0-16,-3 5 0 0,1 3 0 0,-2 8 0 0,0 0 0 0,-5 7 0 16,-2 5-224-16,-3 5 80 0,-3 1 16 0,-2 1 0 15,-2 2 128-15,-1 5 0 0,0-2-144 0,-1-1 144 16,-1-2 0-16,1 1 0 0,-1-2 0 0,2-1 0 15,4-1 0-15,1-3 0 0,2-3 0 0,2-1 128 16,2-1-128-16,5-3 0 0,2-7 144 0,0 0-144 16,0 0 256-16,9-3-32 0,2-6 0 0,3 0 0 15,3-3 112-15,1-2 32 0,-2 1 0 0,2-3 0 0,0-4-208 16,-1-2-32-16,1-3-128 0,0 3 192 0,0-4-192 16,-2 3 176-16,-2 3-176 0,-1 0 160 0,-1 2-160 15,-4 4 0-15,-1 2 0 0,-2 7 0 0,-5 5 0 16,0 0 0-16,0 0 0 0,-3 8 0 0,-2 2 0 0,-1 4 0 15,-3 0 0-15,-2 0 0 0,-2 4-128 0,-1 0 128 16,1-1 0-16,0 0 0 0,1-1 0 0,0 1 0 16,3 0 0-16,-1-1 0 0,3-1-432 0,-1 1 48 15,2-2 0-15,2 0 0 16,-1-2-2688-16,2 0-544 0</inkml:trace>
  <inkml:trace contextRef="#ctx0" brushRef="#br0" timeOffset="12044.23">14327 18153 16991 0,'0'0'752'0,"0"0"144"0,0 0-704 0,0 0-192 0,0 0 0 0,0 0 0 16,0 0 1520-16,0 0 272 0,9-5 48 0,3 0 16 15,4 1-528-15,4 0-112 0,0 0 0 0,3-1-16 16,3 1-368-16,2 2-64 0,1-1 0 0,5 1-16 0,1-1-128 0,0-1-32 16,-1 2 0-16,1-1 0 0,-1-1-176 0,0 3-32 15,-2-3-16-15,-3 1 0 0,-4 1-192 0,-1 1-48 16,-3 1 0-16,0 1 0 0,-9 3-352 0,-1 1-80 15,-11-5-16-15,5 8-14736 16</inkml:trace>
  <inkml:trace contextRef="#ctx0" brushRef="#br0" timeOffset="12229.69">14310 18527 25791 0,'0'0'2304'0,"0"0"-1856"0,0 0-448 0,0 0 0 16,0 0 752-16,17 2 48 0,1 1 16 0,1-2 0 15,5-1 704-15,3 0 144 0,4 0 16 0,6 0 16 16,6-3-544-16,-1 1-128 16,3-1 0-16,1-3-16 0,-2 1-464 0,-1 1-96 0,-1-1 0 0,-2 0-16 15,-5 1-432-15,-2 1-176 0,-2 2 16 0,-4 1-17472 16</inkml:trace>
  <inkml:trace contextRef="#ctx0" brushRef="#br0" timeOffset="13441.09">17380 16990 10127 0,'0'0'896'0,"0"0"-704"16,0 0-192-16,13-3 0 0,-3 1 1456 0,0-3 256 15,-10 5 48-15,10-5 16 0,-10 5-16 0,8-4 0 16,-8 4 0-16,0 0 0 0,0 0-544 0,0 0-128 16,0 0 0-16,0 0-16 0,0 0-304 0,0 0-48 15,-10-3-16-15,0 2 0 0,-7 1-192 0,-2 2-32 16,-4 2-16-16,-1 0 0 0,-3 0-64 0,-3 1-16 16,-5 0 0-16,-1-2 0 0,-3 0 0 0,1 4 0 15,0-2 0-15,0-1 0 0,-4 1-64 0,1 1 0 16,2-2-16-16,1 1 0 0,0 0 80 0,2-1 0 15,2-2 16-15,1 1 0 0,-2 0-144 0,2-1-16 0,0-1-16 0,3 3 0 16,1-1-64-16,3-1-16 16,2-2 0-16,1 4 0 0,3 1-144 0,-3 1 160 0,6-2-160 0,3 3 160 15,2 0-160-15,2 0 0 0,1 3 0 0,2-5 0 16,7-5 128-16,0 0-128 0,-5 10 0 0,5-10 128 16,-4 9-128-16,3 1 0 0,1-10 0 0,0 10 0 15,0 3 128-15,3-3-128 0,-1 0 0 0,2 4 128 16,0-5-128-16,-2 4 0 0,3 3 0 0,-1-2 0 15,0-1 0-15,0 4 0 0,0-1 128 0,-2 7-128 16,0 1 0-16,-1 2 0 0,0 4 0 0,-1 3 0 16,-1 3 0-16,-2 2 0 0,-1 5 0 0,1 2 0 15,-2-1 0-15,-2 4 0 0,1 5 0 0,-3 1 0 16,0 3 128-16,0 3-128 0,2-3 128 0,-1 1-128 0,0 0 240 16,1 2-48-16,-2-3 0 0,-1 1 0 15,-2 6 0-15,1-3-16 0,-2 3 0 0,-2-1 0 16,1 1-32-16,-1-6 0 0,-2-2 0 0,-1-1 0 0,-1-2 16 0,0 0 0 15,1 1 0-15,2-2 0 0,-1-1 0 0,1 2 0 16,-2-2 0-16,0-7 0 0,0 0 0 0,2-4 0 16,-2-1 0-16,1-1 0 0,1 0-16 0,-3-1 0 15,1-4 0-15,0 1 0 0,2 3-16 0,-1-3 0 16,1-2 0-16,0 0 0 0,1-4-128 0,0 1 192 16,1-2-192-16,0-2 192 0,-1-5-64 0,-1 2-128 15,2-5 192-15,2-2-64 0,0 0 0 0,3-5-128 16,1 2 192-16,4-5-64 0,4-7 64 0,0 0 0 15,-5 9 0-15,5-9 0 0,0 0-16 0,0 0 0 16,0 0 0-16,5 9 0 0,2 0-176 0,5-1 160 0,2-1-160 0,1-3 160 16,4 1-160-16,3 3 160 0,2-3-160 0,1 6 160 15,6-4 0-15,2 2 0 16,-3-1 0-16,5 4 0 0,0-6 80 0,5 2 16 0,0-1 0 0,2-1 0 16,0-3 80-16,0 2 32 0,-1-1 0 0,-3-1 0 15,-4-1-48-15,-1 2-16 0,-1-1 0 0,-3-1 0 16,-2-2-144-16,-2-4-32 0,-3 2 0 0,-3-3 0 15,2 0-128-15,-6-4 0 0,-3 1 144 0,0-3-144 32,-3 2-1024-32,-3-1-256 0,-2 0-64 0,-4-1-19904 0</inkml:trace>
  <inkml:trace contextRef="#ctx0" brushRef="#br0" timeOffset="14529.35">17603 17205 15663 0,'0'0'688'0,"0"0"144"16,0 0-656-16,2-5-176 0,-1-3 0 0,-1 8 0 0,0 0 1728 0,0 0 304 16,0 0 64-16,0 0 16 0,0 0-912 0,9 4-176 15,1 3-48-15,1 1 0 0,3 3-96 0,0 2-32 16,0 0 0-16,2 3 0 0,3 3-48 0,0 2-16 15,0 2 0-15,2-1 0 0,0 3-80 0,2 1-32 16,-3-3 0-16,2 4 0 0,-2-4-160 0,1-2-16 16,-3 1-16-16,-1 1 0 0,-1-3-144 0,-2 1-16 15,-3-4-16-15,2 0 0 0,-2 1-112 0,-2-4-32 16,0-4 0-16,-1 3 0 0,-1-5-160 0,0 3 128 16,-1-4-128-16,-1 2 128 0,-5-9-128 0,0 0 0 15,5 4 0-15,-5-4 0 16,0 0-1344-16,0 0-128 0,0 0-48 0,0-4-8976 15,0 4-1808-15</inkml:trace>
  <inkml:trace contextRef="#ctx0" brushRef="#br0" timeOffset="14872.58">18116 17178 18431 0,'1'-5'1632'0,"2"1"-1312"0,-3-1-320 0,1-1 0 16,-1 0 1488-16,0 3 240 0,0-4 32 0,0 7 16 0,0 0-112 0,0 0 0 15,-6 0-16-15,-1 4 0 0,1 1-560 0,-3 5-96 16,-4 2-32-16,-1 3 0 0,-2 4-112 0,-2 4-16 16,-3 5-16-16,-1 0 0 0,-3 4 80 0,-2 1 0 15,-1 1 16-15,1 0 0 0,0 2-80 0,0-2 0 16,-3 2-16-16,0-2 0 0,2-1-176 0,1-2-16 15,0-1-16-15,2 1 0 0,2-7-384 0,4 0-80 16,1 0-16-16,3-2 0 0,1-3-128 0,3-1 160 16,2-2-160-16,2-2 160 0,2-2-160 0,3-2 0 15,2-3 0-15,0-7 0 0,4 8 0 0,-4-8-176 16,7 3 16-16,6-3 0 16,1-3-1888-16,-1-3-368 0,1-2-80 0,-4 3 0 0</inkml:trace>
  <inkml:trace contextRef="#ctx0" brushRef="#br0" timeOffset="16323.1">18658 17463 8287 0,'0'0'736'0,"0"0"-592"0,0 0-144 0,-9 5 0 16,9-5 1952-16,0 0 352 0,0 0 80 0,0 0 16 15,0 0-400-15,0 0-80 0,0 0 0 0,0 0-16 16,0 0-528-16,11 0-96 0,4 0-32 0,-1 0 0 16,7-3-224-16,2 2-64 0,5-2 0 0,1 1 0 15,1-1-208-15,3 1-48 0,3-5-16 0,1 2 0 0,-2 0-144 0,1 1-32 16,-3-3 0-16,0 0 0 0,-4 2-208 0,-2-1-48 15,-3 1-16-15,8-1 0 0,-7-2-240 16,-9 4 0-16,-4 2 0 0,0-2-160 16,-3-1-1968-16,-3 2-400 0,-6 3-80 15</inkml:trace>
  <inkml:trace contextRef="#ctx0" brushRef="#br0" timeOffset="16638.55">19719 17192 20271 0,'0'0'1792'0,"6"-5"-1424"15,2-3-368-15,1 3 0 0,0 0 960 0,0 2 112 16,0 2 16-16,-1 1 16 0,1 0 400 0,0 1 80 0,0 2 16 15,1 5 0-15,0 3-640 0,2 3-128 16,1 3-32-16,-1 2 0 0,1 1-224 0,1 2-32 0,0 2-16 16,0 2 0-16,0 0-208 0,1 2-32 0,3-3-16 0,-1 2 0 15,-2-4-272-15,0 0 160 0,0 0-160 16,-1-3 128-16,-1-1-128 0,-2-1 0 0,1-4 144 0,-1-2-144 16,-2 1 0-16,0 0 0 0,-1-3 0 0,-2-1-128 15,-6-9-1984 1,0 0-384-16,0 0-64 0</inkml:trace>
  <inkml:trace contextRef="#ctx0" brushRef="#br0" timeOffset="16922.5">20253 17105 9215 0,'-3'-11'400'0,"3"11"96"0,0 0-496 0,0 0 0 0,-5-8 0 0,5 8 0 0,0 0 4320 0,-5 3 768 16,-3 2 160-16,1 0 16 0,-1 7-3232 0,-2-1-656 16,-1 5-128-16,-2 2-32 0,-1 3-160 0,-1 2-32 15,-2-1-16-15,-1 3 0 0,-1 4-176 0,0-1-16 16,-1 1-16-16,0 3 0 0,-1-4-288 0,2 0-64 16,1-2-16-16,2 0 0 0,-1-6-240 0,2 0-32 15,1 1-16-15,-1-2 0 0,2-3-144 0,2 0 0 16,-1-2 0-16,6-3 128 0,1-1-128 0,1-1-192 15,4-9 32-15,0 0 16 16,0 0-2240-16,0 0-448 0,10 1-96 0</inkml:trace>
  <inkml:trace contextRef="#ctx0" brushRef="#br0" timeOffset="17501.66">20841 17099 15663 0,'-3'-13'688'0,"3"13"144"0,0 0-656 0,0 0-176 0,0 0 0 0,0 0 0 0,0 0 2672 0,0 0 496 16,-7 7 96-16,1-1 32 0,1 7-1840 0,-4 0-368 16,0 3-80-16,0 3-16 0,0 0-432 0,0 5-96 15,0 0-16-15,0 4 0 0,-2-1 0 0,5 4 0 16,1-5 0-16,1 1 0 0,1-4-80 0,3 1-32 15,0-9 0-15,5 2 0 0,2-3 256 0,3 1 48 16,3-6 16-16,3 0 0 0,3-3 48 0,3-1 0 16,-1-2 0-16,4-3 0 0,1-3-160 0,1-3-32 15,1 0 0-15,0-6 0 0,1 1-224 0,-1-3-48 16,1-3-16-16,-2-1 0 0,-2 1-32 0,0-1-16 16,-3 0 0-16,-1 0 0 0,-5 0-176 0,0 2 160 15,-2 4-160-15,-2 5 160 0,-2-2-160 0,-1 5 0 16,-2 4 0-16,-7 0 0 0,3 12 0 0,0 3-144 15,-3 3 144-15,-3 6 0 0,0 8 0 0,-2 4-128 16,-2 4 128-16,-3 7 0 0,-4 0 0 0,-2 5 0 16,-5 8 0-16,-3 1 144 0,-3 4 0 0,-3-6 0 0,1 0 0 0,1-5 0 15,1-3 0-15,2-6 0 0,-1-8 0 16,2-4 0-16,2-5 304 0,2-2 64 0,1-3 16 0,-1-6 0 16,2-7-48-16,3-1-16 0,-1-5 0 15,4-4 0-15,1-4-48 0,3-1-16 0,-1-8 0 0,5-1 0 16,0-4-176-16,1-3-32 0,2-7-16 0,2 0 0 15,3-5-176-15,3 1 128 0,3-2-128 0,2 2 128 16,4 3-128-16,2 1 0 0,-1 3 0 0,4 6 0 16,0 3 0-16,2 2 0 0,1 5-128 0,-1 1 128 0,3 3 0 15,2 5-176-15,1 4 176 0,4 5-128 16,-1 0-640-16,1 5-112 0,1 4-16 0,-2 2-16 16,-2 3-1904-16,-2 4-384 0,-2-1-80 15</inkml:trace>
  <inkml:trace contextRef="#ctx0" brushRef="#br0" timeOffset="18913.07">16584 19363 9215 0,'0'0'400'0,"0"0"96"0,0 0-496 0,0 0 0 0,0 0 0 0,0 0 0 15,0 0 3120-15,0 0 528 0,0 0 96 0,0 0 32 16,0 0-1808-16,0 0-368 0,9-6-64 0,3 2 0 15,-1 1-320-15,7 1-48 16,2-2-16-16,1 0 0 0,1 1-128 0,4 1-48 0,1-1 0 0,2 1 0 16,0-2-144-16,2-1-48 0,-1 2 0 0,-1 1 0 15,-1 1-272-15,-1-2-64 0,-2 0-16 0,-2 2 0 16,-4 2-240-16,-2-1-32 16,-3 0-16-16,-3-1 0 0,-1 4-144 0,-10-3 0 0,9 0 0 0,-9 0 128 15,0 0-384-15,0 0-96 0,0 0-16 0,0 0 0 16,0 0-2464-16,0 0-496 15,0 0-112-15</inkml:trace>
  <inkml:trace contextRef="#ctx0" brushRef="#br0" timeOffset="19556.53">17712 18816 21183 0,'-1'-12'944'0,"1"12"192"0,2-8-912 0,1-2-224 16,-1 2 0-16,-2 8 0 0,0 0 896 0,0 0 128 15,0 0 16-15,0 0 16 0,0 0 32 0,-9 4 0 16,0 5 0-16,-2 4 0 0,2 6-304 0,-2 6-48 15,-1 2-16-15,2 3 0 0,-1 3-208 0,4 2-64 16,0 3 0-16,2-3 0 0,-1 1-176 0,4-2-32 0,1 1-16 0,3-9 0 16,1-2 64-16,3-4 16 0,0-3 0 0,5-3 0 15,1-2 144-15,4-2 48 0,3-4 0 0,3 1 0 16,5-1 80-16,4-3 32 0,-2-6 0 16,5-3 0-16,3-2-96 0,-1-1-32 0,-3-1 0 0,0-7 0 15,-1 0-208-15,-3-1-32 0,-2-3-16 0,-2 1 0 16,-3-3-224-16,-2 5 176 0,-5 2-176 0,2 3 160 15,-3 1-160-15,-2 4 128 0,0 0-128 0,-2 4 128 16,-10 4-128-16,11 2 0 0,-11-2 0 0,11 14 0 16,-4 1 0-16,0 8 0 0,-4 10-128 0,0 2 128 0,-2 4 0 15,-2 1-176-15,-2 6 176 0,-2 2-128 0,-4 8 128 16,-2 3 0-16,-7 0 0 0,-1 4 0 0,-3-4 192 16,0-1-16-16,-5-5-16 0,-1 0 0 0,0-2 144 0,-3-1 16 15,0-6 16-15,-1 1 0 0,0-7 80 0,0-2 16 16,2-6 0-16,2-6 0 0,-4-2-16 0,3-6 0 15,1-2 0-15,2-9 0 0,2-3-96 0,0-4 0 16,4-3-16-16,1-7 0 0,1-4-64 0,1-4-16 16,3-5 0-16,3-7 0 0,5-1-96 0,2-3 0 15,1 1-128-15,6-1 192 0,3 4-192 0,4 4 0 16,4 0 0-16,4 7 0 0,4 4 0 0,-1 3-160 16,6 3 160-16,0-1-128 0,6 6 128 0,-1 0-160 15,-2 4 160-15,2 1-160 0,1 0-32 0,-1 1 0 16,-3 1 0-16,-2 3 0 15,-3 2-1248-15,-1-2-256 0,-2 1-48 0,1 1-16 16,-1 2-1504-16,-3 1-288 0</inkml:trace>
  <inkml:trace contextRef="#ctx0" brushRef="#br0" timeOffset="19910.61">19171 18901 27647 0,'0'0'2448'0,"4"-12"-1952"0,0 3-496 0,1 0 0 0,-5 9 0 0,0 0 0 15,9-4 0-15,-9 4 0 0,0 0 1152 0,5 9 192 16,-3 4 48-16,0 5 0 0,-4 2-624 0,0 5-112 16,-3-1-16-16,0 6-16 0,-2-1 0 0,1 4 0 15,-3 1 0-15,1 1 0 0,1-2-48 0,-1 0-16 16,-2-4 0-16,0 1 0 0,0 1-352 0,2-3-64 16,3-1-16-16,1-5 0 0,0 0-128 0,2-2 128 15,-1-3-128-15,-1-3 128 0,3 0-352 0,-1-5-80 16,2-9-16-16,-6 10 0 15,6-10-2432-15,-8 1-480 0</inkml:trace>
  <inkml:trace contextRef="#ctx0" brushRef="#br0" timeOffset="20078.21">18815 19268 25791 0,'0'0'2304'0,"10"-3"-1856"0,2 0-448 0,2 2 0 15,4 0 960-15,2 0 80 0,4-2 32 0,3 2 0 16,2-2 320-16,3 1 64 0,1-3 16 0,2 2 0 15,4 1-560-15,-3 2-96 0,-1 1-32 0,-3-1 0 16,-5 0-560-16,1 0-224 0,-1 1 176 0,1 0-176 16,-1 2-1472-16,1-3-400 15,0-1-80-15</inkml:trace>
  <inkml:trace contextRef="#ctx0" brushRef="#br0" timeOffset="20386.5">19935 18921 23039 0,'0'0'2048'0,"0"0"-1648"0,0 0-400 0,0 0 0 0,0 0 1088 0,0 0 128 15,0 0 16-15,6 10 16 0,1 2 16 0,-1 2 0 16,4 4 0-16,0 1 0 0,-1 3-368 0,2 3-64 15,1-1 0-15,2 6-16 0,1-4-128 0,1 6-32 16,-1 0 0-16,0-3 0 0,2 0-240 0,-3-2-48 16,-3 1-16-16,-1 4 0 0,1-2-352 0,-1 1 128 0,0-1-128 0,-1-6 0 31,-3-2-272-31,2 0-128 0,-1-5-32 0,2 0 0 16,-2-7-2640-16,-7-10-544 0</inkml:trace>
  <inkml:trace contextRef="#ctx0" brushRef="#br0" timeOffset="20619.41">20333 18856 29487 0,'0'0'1296'0,"0"0"288"16,0 0-1264-16,-10 9-320 16,-2-2 0-16,0 6 0 0,-4 3 960 0,-1 4 144 0,-5-1 32 0,0 5 0 15,-1 4 192-15,1 0 32 0,-3 3 16 0,0 6 0 0,-2 7-464 0,-1-5-80 16,0-2-32-16,0 1 0 0,0-1-384 0,2-2-80 15,2-2-16-15,-1 2 0 0,3-1-192 0,0-2-128 16,3-3 128-16,2 2-128 0,5-6 0 0,0 2-192 16,3-8 32-16,3-1 0 15,1-2-1952-15,2-3-384 0,3-6-64 0,0-7-32 0</inkml:trace>
  <inkml:trace contextRef="#ctx0" brushRef="#br0" timeOffset="21210.37">20914 18984 18831 0,'-15'6'832'0,"4"1"176"0,0 4-816 0,0 1-192 0,-2 4 0 0,-1 2 0 15,-3 4 1136-15,3 2 176 0,0 4 32 0,2 3 16 16,-2-1-144-16,2 0-48 0,2 1 0 0,1 2 0 16,0-4-432-16,4-2-96 0,1 1 0 0,3-5-16 0,2-3-16 0,3-2 0 15,1-4 0-15,3-2 0 0,2-5 224 0,7-2 64 16,2-4 0-16,2-3 0 0,3-5-48 0,4-4 0 15,3-1 0-15,1-2 0 0,-1-3-288 0,-1 0-64 16,0-2-16-16,-1 1 0 0,-2-2-176 0,-3 1-48 16,-2 1 0-16,-3 5 0 0,-4 7-256 0,-1 0 0 15,-1 3 0-15,-2 4 0 0,-2 6 0 0,-1 3 0 16,-3 9 0-16,-1 8 0 0,-4 2 0 0,-3 6 0 16,-1 7 0-16,-3 2 0 0,-9 5 0 0,-1 2 0 15,-4 1 0-15,-7-4 0 0,-5 1 272 0,0 0 0 16,-1-2 0-16,-4 0 0 0,-3 0-80 0,0-1 0 15,3 0-16-15,-2-4 0 0,2-4-176 0,-1-1 192 16,1-5-192-16,4-3 192 0,3-8-48 0,3-3 0 16,2-6 0-16,0-7 0 0,5-5 112 0,3-4 0 15,3-8 16-15,2-3 0 0,3-8 48 0,2-5 16 0,3 0 0 0,3-3 0 16,3-2-144-16,4 0-48 16,4-1 0-16,6 5 0 0,3 4-144 0,5 3 0 15,1 3 0-15,5 3 0 0,-1 2-176 0,4 3 176 16,1 1-128-16,1 4 128 0,2 3 0 0,-1 2-128 0,1 1 128 0,1 3 0 31,0-3-992-31,0 1-112 0,-1 2-32 0,1-1 0 0,0 1-1808 16,-2-2-352-16,6-4-80 0,-6 3-16 0</inkml:trace>
  <inkml:trace contextRef="#ctx0" brushRef="#br0" timeOffset="22144.2">21565 17041 911 0,'0'0'0'0,"-8"-5"0"0,8 5 0 0,-6-8 0 16,2 2 3072-16,4 6 512 0,0 0 128 0,0 0 0 15,0-13-1792-15,2 0-384 0,3 6-64 0,2-4 0 16,0 4-688-16,5-2-128 0,2 1-16 0,1-1-16 16,3 3 32-16,2 0 16 0,3-3 0 0,3 5 0 0,0-1 176 15,7 0 48-15,4 1 0 0,4 1 0 0,2 1-160 0,4 1-32 16,1-3 0-16,2 0 0 0,-2 1 0 15,3 1-16-15,-3-2 0 0,-1 1 0 0,-3 2-80 0,-2 1-16 16,-4 1 0-16,-4 2 0 0,-1-2-176 0,-6 3-32 16,-4 0-16-16,-3 1 0 0,-1-1-176 0,-4 0-48 15,-3 2 0-15,-2 3 0 0,-2 0-144 0,-2 2 128 16,-2 4-128-16,0 2 128 0,-4 1 32 0,0 1 0 16,0 4 0-16,-4 6 0 0,1 4-160 0,1 5 0 15,-2 3 0-15,-1 5 128 0,0 1 0 0,1 7 0 16,1 7 0-16,1 4 0 0,-2 5-128 0,1 2 192 15,2 3-192-15,1 3 192 0,4 1-192 0,-1 3 0 16,0 5-192-16,4-3 192 0,-2 0-128 0,0 2 128 16,1 3 0-16,2 4 0 0,-1 1 0 0,2 1 0 15,-1-5 0-15,2 2 0 0,-3 2 0 0,-1 3 0 16,-1-5 0-16,-3-8 0 0,-4-4 0 0,-2-6 0 16,-1-3 192-16,-3-1-64 0,-2 1-128 0,1-5 0 15,-5-3 0-15,3-4 0 0,1-3 128 0,1-5 0 16,0-1 0-16,-2-1 0 0,2 4-128 0,1-4 0 0,0-3 0 0,2 2 0 15,1-1 0-15,0-5 0 16,0-4 144-16,0-2-144 0,1-2 128 0,0 0-128 0,0-6 128 0,4 3-128 16,-1-2 128-16,1-1-128 0,0 3 128 0,1-2-128 15,3-6 256-15,0-3-32 0,-2-2 0 0,2-3 0 16,0-2 240-16,1-6 48 16,-5-7 16-16,5 7 0 0,-5-7-80 0,0 0 0 0,0 0-16 0,0 0 0 15,0 0 0-15,0 0 0 0,0 0 0 0,0 0 0 0,0 0-96 16,0 0-16-16,0 0 0 0,-4-9 0 0,-2-2 112 15,-3 3 16-15,-2-4 0 0,-5 4 0 0,1-4-80 16,-5 4-16-16,-2-2 0 0,-2 1 0 0,-3-2-144 0,-1 0-16 16,-1-1-16-16,0 2 0 0,-4 2-176 0,1-1 192 15,-3 3-192-15,-4 0 192 0,-1 1-192 16,-1 1 0-16,0 3 0 0,1-1 0 0,-1 2-128 0,5 0-64 16,1 2-16-16,3-2 0 15,3 1-1968-15,3 1-400 0,4 2-80 0,2 3-16 0</inkml:trace>
  <inkml:trace contextRef="#ctx0" brushRef="#br0" timeOffset="26687.28">23999 18295 11967 0,'-12'0'1072'0,"-2"-1"-864"0,2 0-208 0,2-1 0 16,10 2 3168-16,0 0 592 0,0 0 112 0,0 0 32 15,0 0-2176-15,11-3-448 0,5 5-64 0,11 1-32 16,10-2-544-16,6-1-128 0,4-1 0 0,2-1-16 16,0 1-240-16,3-1-32 0,3 0-16 0,5 2 0 0,3 2-48 15,1-2-16-15,-1 2 0 0,-3-4 0 0,-5-1 16 0,-7 2 0 16,-6 1 0-16,-5 0 0 0,-5 1-160 0,-6 4 128 15,-4 0-128-15,-7 0 128 16,-5 3-1600-16,-10-8-336 0,0 0-64 0</inkml:trace>
  <inkml:trace contextRef="#ctx0" brushRef="#br0" timeOffset="26873.66">23980 18768 27647 0,'0'0'2448'0,"0"0"-1952"0,0 0-496 0,21 4 0 0,5-2 1600 0,6 0 208 16,3-2 48-16,5 0 16 0,2 0-1008 0,3-2-208 16,6-3-32-16,4 1-16 0,2 1-32 0,5 0 0 15,6-1 0-15,-21 0 0 0,4 1-320 0,-2-2-64 16,1-2 0-16,-2 1-16 0,0 1-176 0,-2 1 0 16,-3-1 0-16,-3 1 0 15,-5-1-2464-15,-3 0-368 0</inkml:trace>
  <inkml:trace contextRef="#ctx0" brushRef="#br0" timeOffset="27153.38">24990 17731 33455 0,'-16'1'1472'0,"7"4"320"0,-1 0-1424 0,-2 7-368 16,-3 0 0-16,-3 11 0 0,-3 5 624 0,-4 12 48 16,-1 7 16-16,-2 9 0 0,1 3 192 0,0 5 32 15,1 6 16-15,2 1 0 0,-1 4-176 0,1 5-48 16,0-2 0-16,-10 37 0 0,6-16-432 0,16-49-80 16,2-2-32-16,0 3 0 0,1 1-160 0,0-2 160 15,0-1-160-15,2-4 160 16,0-2-1408-16,1 23-288 0,2-16-48 0</inkml:trace>
  <inkml:trace contextRef="#ctx0" brushRef="#br0" timeOffset="28351.45">25988 18895 11055 0,'-13'13'976'15,"-1"0"-784"-15,0-3-192 0,0 1 0 16,1 1 960-16,2-4 128 0,4 1 48 0,2-2 0 0,5-7 336 0,0 0 80 16,0 0 16-16,0 0 0 0,0 0 48 0,7-5 16 15,6-8 0-15,2-4 0 0,-1-4 64 0,5-3 16 16,4-6 0-16,5-1 0 0,3-2-464 0,3-2-96 15,3-2 0-15,1-3-16 0,-1-9-304 0,2-3-64 16,3-5-16-16,0-4 0 0,1-8-208 0,2-3-32 16,-1-8-16-16,2-1 0 0,2-3-192 0,2 2-48 15,2-2 0-15,-1 7 0 0,-4 2-256 0,-5 11 0 16,-7 8 0-16,-3 8 0 0,-5 10 0 0,-2 6 0 16,-4 9 0-16,-6 7 0 0,-5 7 0 0,-1 6 0 15,-9 3 0-15,8 14 0 0,-5 8-128 0,-5 10-48 16,-1 8 0-16,-3 9 0 0,-4 5-96 0,-4 14-32 15,-4 5 0-15,-2 13 0 0,1 4 48 0,-4 1 16 0,-3 2 0 0,3-6 0 32,1-7-272-32,3-7-48 0,1-12-16 0,1-3 0 0,2-1 176 0,2-8 16 0,2-5 16 0,1-7 0 31,2-7-560-31,2-2-112 0,-2-8-32 0,4-3-9040 0,0-4-1792 0</inkml:trace>
  <inkml:trace contextRef="#ctx0" brushRef="#br0" timeOffset="28542.7">26349 18379 30399 0,'0'0'2704'0,"0"0"-2160"0,0 0-544 0,9-6 0 15,1 1 176-15,5 3-176 0,5 1 160 0,7 0-160 0,8 0 384 16,7 1 0-16,5-2-16 0,5 2 0 16,5-2-192-16,0 2-48 0,-2 2 0 0,-5 1 0 15,-6-1-128-15,1 1 0 0,-2 1 144 0,-1-2-144 16,0 2-2096-16,-2-3-480 15,18-1-112-15,-8 3 0 0</inkml:trace>
  <inkml:trace contextRef="#ctx0" brushRef="#br0" timeOffset="28755.31">27963 18047 29487 0,'4'13'2624'0,"0"2"-2112"16,0 6-512-16,2 1 0 0,3 8 128 0,1-1-128 0,1 4 0 0,2 4 0 16,1 6 240-16,2-1-64 15,-1 3-16-15,0 0 0 0,0 4-160 0,1-4 128 0,-2 2-128 0,1-1 128 16,-1-1-128-16,-1-5 0 0,-2 0 0 0,1-5-176 31,0-7-2000-31,0-5-384 0</inkml:trace>
  <inkml:trace contextRef="#ctx0" brushRef="#br0" timeOffset="28970.49">28490 17853 29487 0,'0'0'1296'15,"0"0"288"-15,-13 4-1264 0,-2 6-320 0,-3 4 0 0,-5 7 0 0,-4 6 1024 0,-3 7 160 16,-8 7 32-16,-5 2 0 0,-3 7-208 0,-1 1-48 15,-2 1 0-15,0 6 0 0,-1 5-256 0,-3 1-48 16,0 1-16-16,-1-2 0 0,1 0-352 0,3-3-80 16,3-6-16-16,5-1 0 15,5-9-544-15,7 1-112 0,4-5-32 16,6-5-11152-16,5-5-2224 0</inkml:trace>
  <inkml:trace contextRef="#ctx0" brushRef="#br0" timeOffset="29779.57">27920 17510 19343 0,'-16'-11'848'0,"6"8"192"0,-2-1-832 0,2-1-208 0,1-3 0 0,9 8 0 16,-6-7 960-16,6 7 128 0,0 0 48 0,0 0 0 15,9-12-192-15,6 7-48 0,1-3 0 0,10 3 0 16,2 1-432-16,10 3-80 0,4-1-32 0,7-1 0 16,10 1 160-16,6 2 16 0,3 0 16 0,7 2 0 15,2 1-112-15,0-1-32 0,1 3 0 0,-1 4 0 16,-1-1-80-16,-3 2 0 0,-6-5-16 0,-3 1 0 0,-4 3 80 15,-8-4 32-15,-6 2 0 0,-10 0 0 0,-3-2 32 0,-8-1 16 16,-9-2 0-16,-6-2 0 0,-10 0 240 0,0 0 32 16,0 0 16-16,-7-11 0 0,-7-5 288 0,-8-1 64 15,-6-2 16-15,-6-1 0 0,-6-2-560 0,-2-4-112 16,-3 0-32-16,-4-2 0 0,0 5-160 0,-1-5-16 16,2 3-16-16,2-2 0 0,5 4-224 0,10 4 0 15,3 3 128-15,10 4-128 16,6 2-1184-16,7-1-288 0,5 3-48 0</inkml:trace>
  <inkml:trace contextRef="#ctx0" brushRef="#br0" timeOffset="31427.87">24047 18247 8287 0,'0'0'736'0,"0"0"-592"0,0 0-144 0,-9 1 0 15,9-1 1584-15,0 0 272 0,-9-1 64 0,9 1 16 16,0 0-544-16,0 0-112 0,0 0-32 0,0 0 0 16,0 0-32-16,0 0-16 0,0 0 0 0,0 0 0 15,0 0-112-15,0 0 0 0,13-3-16 0,4 1 0 16,3-1-176-16,4 1-48 0,3-2 0 0,6 1 0 16,4 0-208-16,6 0-32 0,5-1-16 0,4 2 0 15,4-1-48-15,5 3-16 0,4 3 0 0,0-2 0 16,-3-1-80-16,-1 0 0 0,-1 0-16 0,-3-1 0 0,-2-2-32 15,-2 3 0-15,-1 0 0 0,-2 3 0 16,-3-2-144-16,-5 0-16 0,-9-1-16 0,0-1 0 16,-3 0 0-16,-4 1 0 0,-6 0 0 0,-5 0 0 0,-2 0-96 0,-13 0 0 15,9 3-128-15,-9-3 192 0,0 0-192 0,0 0 0 16,0 0 0-16,-9 7 0 0,-4-2 0 0,-2 1 128 16,-5-3-128-16,-3 2 0 0,-2 0 0 15,-7-1 144-15,-6-4-144 0,-3 0 128 0,-3 0-128 0,-1 2 0 16,-5 0 144-16,0-2-144 0,-4 0 0 0,-2 0 144 15,-2-2-144-15,-7 0 0 0,-5-6 144 0,0 2-144 16,2-3 0-16,1 4 144 0,5 1-144 0,4 1 192 16,3 0-192-16,4-2 192 0,4 1-48 0,9 1 0 15,6 3 0-15,9 1 0 0,8-2-144 0,6 1 192 16,9 0-192-16,0 0 192 0,0 0-192 0,19 5 0 0,8 2 0 16,5-2 0-16,5-3 128 0,6 3-128 0,5 2 0 0,4-2 128 15,3-3-128-15,2 3 0 0,4 2 0 0,0 0 0 16,0 0-160-16,-4 2-112 0,-3-2-32 0,-5 2 0 31,-2-4-2576-31,-5 3-528 0</inkml:trace>
  <inkml:trace contextRef="#ctx0" brushRef="#br0" timeOffset="31980.28">24275 18762 13583 0,'0'0'592'0,"-12"5"144"0,2 0-592 16,0-3-144-16,-2-2 0 0,1 2 0 0,1 0 1632 0,1-2 288 16,9 0 64-16,-9 0 16 0,9 0-432 0,0 0-96 15,0 0 0-15,0 0-16 0,4-11-112 0,6 3-32 16,4-1 0-16,6 2 0 0,4-4-224 0,7 4-32 16,5-3-16-16,4 2 0 0,3 3-384 0,6 0-80 15,3 2 0-15,1 1-16 0,1-1-80 0,-1-1-16 0,0 2 0 16,0-5 0-16,-3 2 48 0,0-3 0 0,-3 4 0 0,-1 0 0 15,1 3-48-15,-7-2 0 0,-1-1 0 0,-8 0 0 16,-6 3-144-16,-6 1-16 0,-8-1-16 0,-11 1 0 16,0 0-128-16,0 0-32 0,0 0 0 0,-11 1 0 15,-8 0-128-15,-11 1 0 0,-8 0 144 0,-4 1-144 16,-5-1 128-16,-5 1-128 0,-1-3 128 0,-3 1-128 16,-3 2 0-16,0-3 128 0,-4-3-128 0,1-1 0 15,1-5 160-15,5 3-32 0,5 5-128 0,8-4 192 16,7-3 32-16,7 3 0 0,6 2 0 0,8 0 0 15,5-2-16-15,10 5 0 0,0 0 0 0,6-7 0 16,7 3-80-16,7-1 0 0,7 2-128 0,6 1 192 16,5 2-192-16,5 3 0 0,8 2 0 0,-1 1 0 15,2-1-448-15,0 2-96 16,-1-2-16-16,-3 0-12736 0,-3 4-2544 0</inkml:trace>
  <inkml:trace contextRef="#ctx0" brushRef="#br0" timeOffset="32616.94">24892 17499 10767 0,'0'0'464'0,"0"0"112"0,0 0-448 0,0 0-128 16,0 0 0-16,0 0 0 0,0 0 688 0,0 0 112 16,-3 11 32-16,0-2 0 0,-1 1 256 0,2 5 48 15,0 3 16-15,0 5 0 0,-3 7 48 0,0 4 16 16,-3 3 0-16,0 4 0 0,-3 6-32 0,-3 1 0 16,-2 6 0-16,-4 4 0 0,-1 2-256 0,-2 6-48 0,-2 0-16 15,-1 3 0-15,-1 1-128 0,1 1-32 0,-2 0 0 16,4 1 0-16,2 0-256 0,3-4-48 0,1-3-16 0,4-3 0 15,0 2-144-15,1-4-48 0,2-4 0 0,0-4 0 16,-1-4-192-16,1-2 144 0,-1-4-144 0,1-5 128 16,-1-9-128-16,1 1 0 0,0-4 0 0,-1 1 128 15,-1-5-128-15,3 1 128 0,3-3-128 0,0 0 128 16,1-1-128-16,1-2-256 0,0 1 64 0,3-3-10032 16,1 0-2000-16</inkml:trace>
  <inkml:trace contextRef="#ctx0" brushRef="#br0" timeOffset="33215.92">23987 18828 15375 0,'-14'-7'672'0,"7"4"160"0,-3-3-672 0,2 0-160 16,-2 2 0-16,10 4 0 0,-8-6 1616 0,2 0 304 0,6 6 48 0,0 0 16 16,0-11-432-16,0 11-80 0,10-6 0 0,7-3-16 15,4 4-416-15,10 0-80 0,7-1 0 0,4 2-16 16,3 0-224-16,4-4-32 0,3 2-16 0,3 1 0 16,0-1-320-16,5 2-64 0,1 1-16 0,0 2 0 15,-1 1 32-15,-4-3 0 0,-3 0 0 0,-4-2 0 16,-5 2 16-16,-3 0 0 0,-4 1 0 0,-4-1 0 15,-4-2-96-15,-6 4-16 0,-5 1 0 0,-6 0 0 16,-12 0-32-16,0 0-16 0,0 0 0 0,0 0 0 16,-15 1-16-16,-7 2 0 0,-5-2 0 0,-7 2 0 15,-5 0-16-15,-5 1 0 0,-6-1 0 0,-2-2 0 16,-3-2-128-16,2 0 192 0,-1-1-192 0,4 0 192 16,1-1 64-16,7 1 0 0,8-1 16 0,6 3 0 0,6-1 64 0,8-3 16 15,6 1 0-15,8 3 0 0,0 0-32 0,10-3-16 16,6-1 0-16,7-2 0 0,6 4-144 0,6 1-32 15,4 1 0-15,6 0 0 0,3 0-128 0,-1 0 0 16,-3 0 0-16,2-1 0 0,-3-2-272 0,1 1-96 16,-6-2-16-16,-3 1 0 15,-3-1-2112-15,-5 1-448 0,-6-1-64 16,-5-1-32-16</inkml:trace>
  <inkml:trace contextRef="#ctx0" brushRef="#br0" timeOffset="33548.12">24047 18266 20271 0,'-13'-8'896'0,"13"8"192"0,-7-9-880 0,7 9-208 0,-4-7 0 0,4 7 0 15,0-12 832-15,4 6 112 0,-4 6 16 0,14-9 16 16,5 4 288-16,5 1 48 0,3 0 16 0,8-1 0 16,7 1-304-16,8 2-48 0,4-1-16 0,6 3 0 15,2 0-48-15,5 3-16 0,0 1 0 0,-1-2 0 16,-2-2-304-16,-5 0-64 0,-1 0-16 0,-5-1 0 0,-2 0-64 16,-4-1 0-16,-3 1-16 0,-6 1 0 0,-6 0-192 0,-5 0-48 15,-7-1 0-15,-4 2 0 16,-5 2-720-1,-11-3-160-15,4 9-16 0,-11-2-16064 0</inkml:trace>
  <inkml:trace contextRef="#ctx0" brushRef="#br0" timeOffset="37880.49">29631 18140 21183 0,'0'0'944'0,"0"0"192"0,5-6-912 0,-5 6-224 15,0 0 0-15,0 0 0 0,0 0 256 0,0 0 0 16,0 0 0-16,0 0 0 0,0 0 384 0,3 10 96 15,-1 3 16-15,-2 4 0 0,-3 4-112 0,-4 4-32 16,2-1 0-16,-1 6 0 0,-1 0-288 0,2 3-48 16,-2 0-16-16,-1 0 0 0,-1 2-80 0,0-4-32 15,-2 0 0-15,1 1 0 0,1-1-144 0,1 2 0 16,0-6 144-16,2 0-144 0,0-4-176 0,1 0-96 16,2-1-32-16,-1-2-8000 15,2-9-1600-15</inkml:trace>
  <inkml:trace contextRef="#ctx0" brushRef="#br0" timeOffset="38048.97">29430 18472 15663 0,'0'0'1392'0,"0"0"-1120"0,12-7-272 0,0 1 0 16,-1 1 1696-16,3 1 288 0,0 0 48 0,3 3 16 15,2-1-976-15,3-1-192 0,4 2-48 0,0-2 0 16,1-1-512-16,0 1-96 0,-1 0-32 0,1 1 0 15,-2-1-192-15,2 2-208 0,0-3 32 0,-2-1-7648 16,1 2-1536-16</inkml:trace>
  <inkml:trace contextRef="#ctx0" brushRef="#br0" timeOffset="38493.57">30902 17667 20271 0,'0'0'1792'0,"0"0"-1424"16,7-10-368-16,-7 10 0 0,0 0 352 0,0 0 0 16,0 0 0-16,0 0 0 0,5 9-112 0,-5 2-32 15,-5 7 0-15,-2 8 0 0,0 0 112 0,-3 7 32 0,-4 4 0 0,-3 4 0 16,-2 3 32-16,-3 5 0 0,-3-1 0 0,-3 3 0 15,-4 0 0-15,0 1 16 0,1 1 0 0,0-2 0 16,-2-3-176-16,4-3-32 0,2-8-16 0,4-3 0 16,4-1 176-16,4-8 32 0,3 0 16 0,5-8 0 15,2-4 176-15,2-1 48 0,2-5 0 0,1-7 0 16,9 5-32-16,4-5 0 0,3-2 0 0,6-3 0 16,3-3 0-16,4-3 0 0,3 0 0 0,0 0 0 15,1 0-368-15,-1 4-80 0,-2 1-16 0,-2 1 0 16,0 2-128-16,-2 6 0 0,-4 3 0 0,-1 3 0 15,-5 5 0-15,-2 0 0 0,-4 0 0 0,-6 6 0 16,-4 1 0-16,-6 0 0 0,-2 0 0 0,-4 0 0 16,-6 3 0-16,-3-6 0 0,-1-4 144 0,-3 0-144 0,0 1 160 0,0 1-32 15,-1-5-128-15,2-3 192 0,2-2-192 0,6 2 0 16,-2-3 0-16,5-5 0 16,2-5-1936-16,2-6-384 0</inkml:trace>
  <inkml:trace contextRef="#ctx0" brushRef="#br0" timeOffset="39401.14">30541 17069 7359 0,'0'0'656'16,"0"0"-528"-16,-4 7-128 0,3 0 0 16,1 1 1520-16,5-1 272 0,0-3 48 0,4-1 16 15,4 3-448-15,5-3-96 0,2 0-16 0,8 1 0 16,3-4-112-16,3 1-32 0,4-1 0 0,4 1 0 0,3 3-448 0,-1-3-80 16,-1-1-32-16,-1-1 0 0,-2 1-112 0,-2 0-32 15,-3-2 0-15,-2 0 0 0,-2-2 112 0,-1 2 16 16,-2-1 0-16,-1 1 0 0,-3-5-144 0,0 5-32 15,-2-2 0-15,-3 2 0 0,-4 0-16 0,-2-2 0 16,-3-1 0-16,-10 5 0 0,0 0-128 0,0 0-48 16,0 0 0-16,0 0 0 0,-2-9 240 0,-6-2 32 15,-5 2 16-15,-1-1 0 0,-2-3-320 0,-3 1-176 16,-2-4 192-16,-2 1-192 0,-1-3 192 0,1 3-192 16,2-2 192-16,0 2-192 0,1-1 128 0,4 2-128 15,3-2 0-15,3 2 0 16,1 4-800-16,5 1-224 0,4 9-32 0,0 0-16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19:10.1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5079 5011 7359 0,'0'0'656'0,"0"0"-528"16,0 0-128-16,0 0 0 0,0 0 1984 0,0 0 352 16,0 0 80-16,0 0 16 0,0 0-640 0,0 0-128 15,0 0-32-15,0 0 0 0,0 0-160 0,0 0-48 16,0 0 0-16,0 0 0 0,0 0-528 0,8-1-128 15,1 3 0-15,0 2-16 0,0 3-112 0,1 5-32 16,4 4 0-16,2 4 0 0,1 2-160 0,2 3-48 16,1 2 0-16,4 2 0 0,1 5-80 0,0 1 0 15,-1 0-16-15,3 5 0 0,1-1-144 0,1 2-32 0,-3 2 0 16,-1-5 0-16,-1-1-128 0,-1-2 128 0,-3 0-128 0,1-5 128 16,0-2-128-16,-3 1 192 0,-3-6-192 0,1 0 192 15,-2 0-64-15,-2-1-128 0,0-3 192 0,-3-3-64 16,-3 0-128-16,0-6-192 0,1 0 32 0,-1-3 16 15,-6-7-2288-15,0 0-464 0,-5-16-96 16,-1 2-16-16</inkml:trace>
  <inkml:trace contextRef="#ctx0" brushRef="#br0" timeOffset="311.73">5838 4883 20271 0,'-5'-14'1792'0,"5"14"-1424"16,-1-5-368-16,1 5 0 0,-3-7 1216 0,3 7 160 15,0 0 32-15,-6 0 16 0,-2 2-48 0,-1 3-16 16,-1 1 0-16,-4 2 0 0,2 2 0 0,-4 4 0 16,-1 4 0-16,-2 3 0 0,-2 3-448 0,-3 7-80 15,0 5-32-15,-2 4 0 0,-2 5-32 0,1 2-16 16,-3 4 0-16,0 1 0 0,-2 4-112 0,1 0-32 15,2 2 0-15,0-2 0 0,0-5-208 0,1-5-32 16,2-2-16-16,4-3 0 0,0-4-160 0,2-2-16 16,1-2-16-16,2-5 0 0,3 0-160 0,1-5 0 15,2-1 0-15,2-5 0 0,3-1-128 0,2-4-128 0,1-4 0 0,3-8-16 32,0 0-1584-32,0 0-320 0,10-4-64 0,2-3-15024 0</inkml:trace>
  <inkml:trace contextRef="#ctx0" brushRef="#br0" timeOffset="602.09">6605 4282 30399 0,'0'0'2704'0,"0"0"-2160"16,0 0-544-16,0 0 0 0,-4 10 816 0,-2 1 48 16,-3 4 16-16,-3 3 0 0,-2 1 208 0,-1 5 64 15,-2 3 0-15,0 5 0 0,-4 1-224 0,1 0-32 16,-2 0-16-16,3 0 0 0,2-1-448 0,3-5-96 16,1-1-16-16,3-5 0 0,2-2-192 0,3-1-128 15,0-2 128-15,1 1-128 0,2-1 0 0,0-3 0 16,2-3-192-16,2 1 64 15,-2-11-1728-15,3 9-320 0,-3-9-80 0</inkml:trace>
  <inkml:trace contextRef="#ctx0" brushRef="#br0" timeOffset="946.87">6882 5179 12895 0,'-6'8'1152'0,"-2"-3"-928"15,0 1-224-15,8-6 0 0,0 0 2960 0,0 0 560 16,0 0 96-16,0 0 32 0,12 5-1744 0,2-4-352 16,1-2-64-16,7-4-16 0,4-1-384 0,2-3-96 15,0 0-16-15,-7 4 0 0,3-5-432 0,1 3-96 16,2-2 0-16,-1 3-16 0,0-4-432 0,-1 4 128 16,-2 3-128-16,-2 2 0 15,-5 2-1712-15,-3 2-416 0,-3 3-96 0</inkml:trace>
  <inkml:trace contextRef="#ctx0" brushRef="#br0" timeOffset="1098.82">6814 5675 28559 0,'0'0'1264'0,"0"0"272"0,11 2-1232 0,1 0-304 16,5-1 0-16,1-1 0 0,1-1 1456 0,5-2 224 16,0 2 48-16,4-4 16 0,3-4-448 0,-7 4-80 0,4-3-32 0,3 2 0 15,4-1-736-15,0 0-160 16,0 0-32-16,-2 2 0 15,-2-4-2624-15,-1 3-544 0</inkml:trace>
  <inkml:trace contextRef="#ctx0" brushRef="#br0" timeOffset="1585.98">8475 4918 20271 0,'-18'-12'896'0,"5"9"192"0,-5 1-880 0,-1 0-208 16,0 2 0-16,-1 3 0 0,-1 1 2160 0,-3 3 384 16,-4 6 80-16,-1 6 0 0,-1 5-1312 0,-1 7-272 15,3 4-48-15,1 9-16 0,6-1-224 0,-2 5-48 16,1 2-16-16,5 2 0 0,3 2-176 0,6 2-16 0,5 2-16 0,7-4 0 16,5-4-272-16,3-8-48 0,4-5-16 15,7-3 0-15,2-7 96 0,7-3 16 0,5-5 0 16,8-6 0-16,4-5 128 0,4-5 48 0,3-6 0 0,0-2 0 15,-2-5 128-15,-2-1 16 0,-3-5 16 0,0-6 0 16,-2-5 16-16,-3-2 0 0,-2-4 0 0,-6 2 0 16,-7-3 48-16,-6-2 16 0,-7-2 0 0,-5-4 0 15,-6-1-176-15,-8-2-48 0,-6-3 0 0,-5 1 0 16,-4 4-256-16,-4 1-64 0,-6 5-128 0,9 15 192 0,-6 2-192 0,-10-3-256 16,0 7 48-16,4 2 16 15,0 9-1712-15,3 3-336 0,2 5-64 0,1 1-16960 16</inkml:trace>
  <inkml:trace contextRef="#ctx0" brushRef="#br0" timeOffset="2049.13">10163 5318 22799 0,'0'0'1008'0,"-8"2"208"0,0-1-960 0,8-1-256 0,0 0 0 0,0 0 0 15,-7 4 928-15,7-4 144 0,0 0 16 0,0 0 16 0,0 0 192 0,11 1 48 16,4-2 0-16,7-1 0 0,3-3-592 0,6 1-112 15,6-4-32-15,5 2 0 0,5-6-320 0,5 3-64 16,1-5-16-16,1 3 0 0,-1 1-208 0,-1-2 128 16,-1 5-128-16,-3-1 0 0,-1 4 0 0,-3 2-288 15,-5 1 32-15,-5 1-9888 16,-8 0-1984-16</inkml:trace>
  <inkml:trace contextRef="#ctx0" brushRef="#br0" timeOffset="2204.69">10245 5628 28559 0,'0'0'2544'0,"0"0"-2032"16,16 1-512-16,4 0 0 0,7 2 656 0,3-3 48 15,11 0 0-15,3 1 0 0,7-5-704 0,5 0 0 16,5-2 0-16,3-4 0 0,0 2 160 0,5-4 96 16,7-2 32-16,-3 5 0 0,-5-1-288 0,-7 3 0 15,-7-2 128-15,-20 5-9584 0,-1 1-1920 0</inkml:trace>
  <inkml:trace contextRef="#ctx0" brushRef="#br0" timeOffset="2597.66">10737 4896 20271 0,'3'-8'1792'0,"1"-1"-1424"16,1 0-368-16,1 0 0 0,2 4 1440 0,-8 5 224 15,12-2 32-15,1 0 16 0,0 2-1056 0,1 0-208 16,2 0-32-16,6 3-16 0,5 3 544 0,2 3 96 16,4-1 32-16,4 2 0 0,3 1-288 0,4 1-48 15,0 2-16-15,3 2 0 0,0 2-48 0,-11 0-16 16,1 2 0-16,3 8 0 0,2 0-144 0,0 5-48 15,-2 2 0-15,-4 0 0 0,-3 6-144 0,-3-1-48 16,-6 2 0-16,-6-1 0 0,-4 0 48 0,-7-1 0 16,-3-1 0-16,-6-1 0 0,-7 0 272 0,-3 0 64 15,-4-1 16-15,-10-3 0 0,-2-2-160 0,-5 1-16 16,-6-4-16-16,-20 14 0 0,0-6-240 0,0-1-48 16,1-2-16-16,-2-1 0 0,-1-1-176 0,2 0 0 15,1-4 0-15,7-5 0 16,7-2-1376-16,8-3-304 0,9-3-64 0,7-5-16624 0</inkml:trace>
  <inkml:trace contextRef="#ctx0" brushRef="#br0" timeOffset="3174.94">12852 5185 8287 0,'0'0'736'0,"-1"-12"-592"0,0-4-144 0,0 2 0 16,-1-1 2016-16,2 2 368 0,0 1 80 0,2-2 16 15,0 0-432-15,1 2-96 0,-1 0-16 0,2 4 0 16,-4 8-448-16,6-8-80 0,-6 8-32 0,10-2 0 16,1 2-528-16,1 5-96 0,0 6-32 0,6 5 0 15,2 1-160-15,4 6-48 0,2 8 0 0,3 1 0 0,0-2-240 16,3 4-48-16,2 2-16 0,0 5 0 0,-1 3 48 15,2 3 16-15,-5 1 0 0,1 1 0 0,-5 0-144 0,0-5-128 16,-2-1 144-16,-2-5-144 0,-3-4 192 0,-3 1-64 16,1-4-128-16,-6-1 192 0,1-4-192 0,-3 0 128 15,-3-6-128-15,-1 0 0 16,0 1-416-16,-1-5-176 0,-4-3-48 0,0-13-9680 16,0 11-1952-16</inkml:trace>
  <inkml:trace contextRef="#ctx0" brushRef="#br0" timeOffset="3444.77">13492 5016 27647 0,'-8'-19'1216'0,"6"9"256"0,0 1-1168 0,2 9-304 15,0 0 0-15,0 0 0 0,0 0 496 0,-10-1 32 16,1 5 16-16,-2 11 0 0,-3 5 288 0,-3 8 64 0,-2 0 16 0,-2 7 0 15,-2 1 0-15,-4 8 0 0,-1 1 0 0,-2 5 0 16,-4 3-96-16,3-1-32 0,-5 3 0 0,-1-2 0 16,0 0-368-16,3-4-80 0,0-6-16 15,1-1 0-15,1-5-160 0,3-4-32 0,2-4-128 0,4-2 192 16,4 0-192-16,4-7 0 0,2 1 128 0,5-7-128 16,5-6-1216-1,3-8-304-15,0 0-48 0,10 3-9520 0,4-7-1904 0</inkml:trace>
  <inkml:trace contextRef="#ctx0" brushRef="#br0" timeOffset="3742.77">14005 5530 9215 0,'0'0'816'0,"0"0"-656"15,0 0-160-15,8 1 0 0,2-2 4368 0,3 1 848 16,2 0 160-16,2 1 48 0,2-1-3376 0,2 0-656 16,2 0-144-16,8-1-32 0,-1-2-336 0,1-2-80 15,-1 0-16-15,2 1 0 0,0-1-464 0,-3-1-80 16,3-1-32-16,-3 2 0 0,-1-1-208 0,-1 1 0 0,-3 2 0 0,-1 1 0 31,-4-1-2528-31,-2 0-400 0</inkml:trace>
  <inkml:trace contextRef="#ctx0" brushRef="#br0" timeOffset="4141.57">15384 4963 17439 0,'0'0'768'0,"0"0"176"0,0 0-752 0,-3-6-192 16,3 6 0-16,0 0 0 0,0 0 1728 0,0 0 320 15,0 0 64-15,0 0 16 0,0 0-624 0,-4 7-128 16,4 6-32-16,1 6 0 0,2 5-288 0,2 4-64 16,1 0-16-16,3 4 0 0,5 1-336 0,-3 1-80 15,0 2-16-15,5 1 0 0,2 1-208 0,0 5-32 16,-1-4-16-16,1 1 0 0,1 0-160 0,-1 0-128 15,0 1 192-15,-2-3-192 0,0-5 0 0,-2-5 0 0,0-3 0 0,0-5 0 32,-5 0-1280-32,-1-7-384 0,0-2-64 0,-3 0-8128 0,-2-3-1616 15</inkml:trace>
  <inkml:trace contextRef="#ctx0" brushRef="#br0" timeOffset="4387.59">15912 4959 15663 0,'0'-20'688'0,"-1"6"144"0,-2 1-656 0,1 5-176 16,2 8 0-16,0 0 0 0,-9 2 3936 0,0 4 752 15,-1 6 160-15,-3 3 16 0,-5 3-3520 0,-2 3-720 16,-4 10-144-16,-3 3-32 0,-1 4 256 0,-4 2 32 16,-2-2 16-16,-3 4 0 0,0 3-64 0,0 6-16 15,-2 0 0-15,1 1 0 0,-2 2-384 0,5-5-80 16,-2-2-16-16,4 0 0 0,1-7-192 0,5-6 0 15,3-6 0-15,6 0 0 16,4-4-320-16,6-2-128 0,2-5 0 0,6-1-16 16,6-6-2320-16,6-9-464 0,6-3-80 0</inkml:trace>
  <inkml:trace contextRef="#ctx0" brushRef="#br0" timeOffset="5010.05">16621 4996 10127 0,'0'0'896'0,"0"0"-704"0,0 0-192 0,0 0 0 16,0 0 2784-16,0 0 528 0,0 0 96 0,-5 8 32 0,-2 2-2064 0,-4 2-416 15,2 2-64-15,-2 4-32 0,-4 3-32 0,1 0 0 16,0 3 0-16,-3 6 0 0,1-1 64 0,-1 3 16 16,3 2 0-16,2 1 0 0,1 2-336 0,5-1-80 15,3-3-16-15,3-2 0 0,2-7-224 0,4 0-64 16,4-3 0-16,6-5 0 0,1-4 384 0,5-1 64 16,1-9 0-16,5-2 16 0,4-2-144 0,3-7-48 15,3 1 0-15,3-7 0 0,0-2-144 0,-2-2-48 16,-3 0 0-16,-3-2 0 0,-3-5-144 0,-2 3-128 15,-1-1 192-15,-3 0-192 0,-4 4 176 0,-1-1-176 16,-2 5 160-16,-3 2-160 0,-3 6 0 0,-2 3 0 16,-1 5 0-16,-3 5 0 0,-1 8 0 0,-2 6 0 15,0 9 0-15,-2 6 0 0,-2 9-176 0,0 4 176 16,-2 8-160-16,-1 5 160 0,-4 0 0 0,-2 7 0 0,-5 4 0 0,-2 4 0 16,-2 1 0-16,-3 4 0 15,-3-3 128-15,-4-5-128 0,-1 1 368 0,-3-4 16 16,0-6 0-16,1-2 0 0,-2-9 176 0,-2-6 32 15,1-1 16-15,-2-8 0 0,5-6-96 0,1-8 0 0,3-6-16 0,2-3 0 16,-2-7-112-16,2-6 0 16,2-2-16-16,2-9 0 0,0-8-144 0,3-8-32 0,-1-3 0 15,4-8 0-15,1-6-192 0,5-4 176 0,3-4-176 0,6 0 160 16,6-1-160-16,4 3 0 0,6 3 0 0,4 7 0 16,4 5 0-16,5 7 0 0,3 2 0 0,4 8 0 15,3 6-176-15,4 4 176 0,5 7-128 0,4 5 128 16,3-1 0-16,1 8-128 0,2 4 128 0,-2 1 0 15,-4 4-272-15,-3-1 16 0,-5 0 16 0,-3 0 0 16,-6-3-1680-16,-4 4-352 16,-5-1-64-16,1 5-15776 0</inkml:trace>
  <inkml:trace contextRef="#ctx0" brushRef="#br0" timeOffset="5492.19">18340 5189 23039 0,'0'0'1024'0,"0"0"192"0,0 0-960 0,0 0-256 15,0 0 0-15,0 0 0 0,0 0 1168 0,0 0 192 16,0 0 48-16,10-1 0 0,4 1-352 0,5-1-64 16,6 1-16-16,5-2 0 0,3-1-448 0,5 0-80 15,4 0-32-15,-10 2 0 0,6 0-256 0,1 0-160 16,6-1 192-16,0 1-192 15,0 0-1056-15,-2 0-320 0,-1-2-64 0,-8 2-7600 16,-6 1-1520-16</inkml:trace>
  <inkml:trace contextRef="#ctx0" brushRef="#br0" timeOffset="5653.65">18426 5513 29999 0,'0'0'1328'0,"0"0"272"0,0 0-1280 0,15 8-320 16,1 1 0-16,3-4 0 0,6 0 240 0,6 1-32 15,7-2 0-15,-5-4 0 0,4-1 176 0,11-4 48 16,8-3 0-16,4 2 0 0,5-3-256 0,-2 1-48 16,1-1-128-16,-3 3 192 15,-2-2-2112-15,4 1-416 0</inkml:trace>
  <inkml:trace contextRef="#ctx0" brushRef="#br0" timeOffset="6066.28">20834 4833 28559 0,'0'0'2544'16,"0"-5"-2032"-16,-2-2-512 0,0 3 0 0,2 4 608 0,-8-3 32 15,-3 3 0-15,-4 4 0 0,-6 6-640 0,-2 3 0 16,-3 7 0-16,-2 6 0 0,-3-1 368 0,-3 7 48 16,-3 6 16-16,0 6 0 0,2 2 256 0,0 5 48 15,2 1 16-15,5 4 0 0,4 0-336 0,6-1-64 16,7-4-16-16,6-3 0 0,7-5-16 0,6-4 0 16,6 0 0-16,5-9 0 0,5-2 432 0,5-6 80 0,6-5 0 15,2-1 16-15,1-10 80 0,1-3 16 0,2-6 0 0,-1-3 0 16,1-4 16-16,0-4 0 0,-2-9 0 0,-1-1 0 15,-2-7-240-15,-6-3-32 16,-2-6-16-16,-5 0 0 0,-4-10-48 0,-5-1-16 0,-5-5 0 0,-5-1 0 16,-5 1-336-16,-6 4-64 15,-4 4-16-15,-6 7 0 0,-5 2-192 0,-6 7 0 16,-7 3-144-16,-3 6 144 16,-4 5-1216-16,-1 5-160 0,-3 6-32 0,0 3-13248 0,1 4-2640 0</inkml:trace>
  <inkml:trace contextRef="#ctx0" brushRef="#br0" timeOffset="7517.28">12812 7576 19343 0,'0'0'1728'0,"-7"-6"-1392"15,7 6-336-15,0 0 0 0,0 0 1328 0,0 0 192 16,0 0 32-16,0 0 16 0,0 0-560 0,5 13-112 16,-3-3-32-16,3 4 0 0,2 2-32 0,5 3 0 15,2 3 0-15,4 5 0 0,3-1-384 0,3 5-96 16,2 6-16-16,0-3 0 0,4 0-144 0,0 3-16 15,1 0-16-15,-2 1 0 0,-2 0-160 0,-2 3 0 16,-2 2 144-16,5 12-144 16,-5-7-960-16,-3-8-256 0,-5-6-48 0,-6-13-7760 15,0 0-1536-15</inkml:trace>
  <inkml:trace contextRef="#ctx0" brushRef="#br0" timeOffset="7774.01">13389 7416 32127 0,'0'0'1424'0,"1"-11"304"0,0-3-1392 0,-1 14-336 0,0 0 0 0,0 0 0 16,0 0 336-16,0 0 0 0,-9 7 0 0,-1 10 0 16,-2 10 320-16,-4 3 64 0,-2 6 16 0,-3 8 0 0,-3 1 0 0,-3 4 0 15,-1 3 0-15,-1 5 0 0,-6 6-160 16,0 2-48-16,-5 2 0 0,0-1 0 0,-3 0-288 15,2-6-64-15,3-7-16 0,5-1 0 0,5-6-160 0,1-1 0 16,5-9 0-16,6 0 0 16,3-9-960-16,4-2-208 0,7-4-48 0,4-5-10240 15,-2-16-2032-15</inkml:trace>
  <inkml:trace contextRef="#ctx0" brushRef="#br0" timeOffset="8106.09">14413 7163 14735 0,'0'0'1312'0,"3"-6"-1056"16,-2-3-256-16,-1 3 0 0,0 6 2016 0,0 0 352 0,0 0 64 0,0 0 0 15,-9 1-928-15,-2 4-192 16,-4 4-32-16,-8 7-16 0,-3 5-80 0,-3 7-16 0,-2 6 0 0,-4 5 0 16,-5 3-160-16,-1 7-48 0,-5 4 0 0,3 7 0 15,-1 2-192-15,7 3-32 0,4 1-16 0,4-3 0 16,5 4-304-16,6-4-64 0,8-3-16 0,4-5 0 16,2-2-208-16,8-6-128 0,5-8 128 0,5-2-128 15,3-4 0-15,8-6 0 0,2-2 0 0,8-4 0 16,3-5-1568-16,5-6-384 0,4-3-80 0,0-5-16 15</inkml:trace>
  <inkml:trace contextRef="#ctx0" brushRef="#br0" timeOffset="8899.84">15199 7265 16575 0,'1'-14'736'0,"-1"14"160"0,1-9-720 0,2 0-176 0,-3 9 0 0,0 0 0 15,0 0 2288-15,0 0 416 0,0 0 96 0,0 0 16 16,-5 13-1360-16,0 6-272 0,-3 5-48 0,0 6-16 16,1 6-288-16,-2 6-64 0,-2 5-16 0,0 4 0 15,-1 1-192-15,0 1-48 0,-3 3 0 0,4 0 0 0,2 3-96 0,-3-2-32 16,2-2 0-16,2-2 0 0,2-3-224 0,1-2-160 15,1-6 192-15,2-4-192 16,0-5 128-16,1-3-128 0,2-5 0 0,-1-3 0 16,2-8-976-16,0-2-256 0,-2-12-48 0,0 0-13920 15</inkml:trace>
  <inkml:trace contextRef="#ctx0" brushRef="#br0" timeOffset="9221.21">15531 7769 19343 0,'0'0'1728'0,"0"0"-1392"15,0 0-336-15,0 0 0 0,12-3 1904 0,2-1 304 0,3 0 64 16,4 3 16-16,5-1-912 0,6 2-176 0,-1-1-48 0,6-1 0 16,4-2-288-16,1 0-64 0,1-5-16 0,-10 5 0 15,5 3-400-15,3-4-96 0,0-3-16 0,1 3 0 31,1 1-1088-31,-4-2-208 0,-3 1-64 0</inkml:trace>
  <inkml:trace contextRef="#ctx0" brushRef="#br0" timeOffset="10119.34">16869 7508 18431 0,'0'0'816'0,"-2"-9"160"0,-2 2-784 0,1-2-192 16,-2 3 0-16,5 6 0 0,0 0 896 0,0 0 128 15,-6-6 16-15,2 7 16 0,-4 5-160 0,2 1-48 16,-3 5 0-16,-1 6 0 0,0 3-256 0,1 7-48 15,-1-1-16-15,2 7 0 0,2 0-144 0,2 1-16 0,0 0-16 0,4-3 0 16,1-3-128-16,4-1-32 16,3-8 0-16,2 0 0 0,3-1 192 0,2-5 48 0,3-7 0 0,4-2 0 15,-1-9 320-15,6-2 64 16,3-4 16-16,3-3 0 0,0-5-144 0,4-2-32 0,1-4 0 0,1 2 0 16,-3 0-368-16,-1 1-80 0,-5-3-16 0,-6 3 0 15,-3 3-16-15,-3 3-16 0,-4 3 0 0,-3 4 0 16,-11 8-32-16,0 0 0 0,13 13 0 0,-6 4 0 15,-3 8-128-15,-5 5 0 0,-4 7 0 0,-3 5 128 0,1 7-128 16,-4 5 0-16,-1 2 0 0,-4 5 128 0,-1 0 0 0,-4 2 0 16,-4 0 0-16,-1 1 0 0,-2-5 48 0,-2-3 0 15,2-3 0-15,-3-5 0 0,2-7 144 0,-3-1 48 16,2-6 0-16,1-5 0 0,3-9 48 0,2-2 16 16,1-4 0-16,4-7 0 0,1-4-240 0,2-4-64 15,2-4 0-15,1-9 0 0,3-5-128 0,1-3 0 16,2-3 0-16,4-2-176 15,0-6-1168-15,5 0-256 0,2 0-32 0,3 1-16 16,2-3-1504-16,5-1-304 0</inkml:trace>
  <inkml:trace contextRef="#ctx0" brushRef="#br0" timeOffset="10420.25">17838 6867 30399 0,'0'0'1344'0,"0"0"288"0,0 0-1312 0,0 0-320 0,5 9 0 0,4 6 0 16,-2 5 0-16,5 7 128 0,-1 0-128 0,3 7 0 15,3 4 320-15,0 7 0 0,5 2 0 0,-2 4 0 16,-1 0 176-16,1 4 16 0,1 3 16 0,-8-13 0 15,-2 8-64-15,-1 2-16 0,-1 1 0 0,-2 2 0 16,-3-3-208-16,-4 23-48 0,-2-16-16 0,-7-5 0 0,-2-3 16 0,-3-6 16 16,-3-5 0-16,1-4 0 0,-2-6-64 0,0-5-16 15,1-6 0-15,-1-3 0 16,0-5-1280-16,1-3-256 0,2-8-48 0</inkml:trace>
  <inkml:trace contextRef="#ctx0" brushRef="#br0" timeOffset="10629.69">18782 7402 23039 0,'10'-9'2048'0,"4"2"-1648"16,4-5-400-16,4 6 0 0,3-2 2496 0,1 3 432 15,-1 1 80-15,-2 2 0 0,-2-1-2624 0,-1 1-544 16,-3-1-96-16,-3 3-32 16,-4 4-2768-16,-3 1-544 0</inkml:trace>
  <inkml:trace contextRef="#ctx0" brushRef="#br0" timeOffset="10776.9">18567 7739 27407 0,'0'0'1216'0,"0"0"256"0,9 5-1184 0,3-1-288 0,3-2 0 0,0 2 0 15,5-1 672-15,2 1 80 0,4-8 16 0,3 2 0 16,4 0-160-16,1-3-32 0,3 0 0 0,0-3 0 16,0 2-368-16,-4-3-80 0,-3 1 0 0,10-6-14592 15</inkml:trace>
  <inkml:trace contextRef="#ctx0" brushRef="#br0" timeOffset="11202.28">20069 6953 35007 0,'-28'-2'3120'0,"8"3"-2496"16,-2 5-496-16,-3 1-128 0,1 4 192 0,-2 7 32 16,-4 4 0-16,-1 12 0 0,-4 4-224 0,2 8-128 15,0 0 128-15,0 6-208 0,-1 6 208 0,2 5-144 0,4-2 144 0,6 1-128 16,5-2 128-16,5-8 0 0,8-8 0 16,7-4-128-16,6-10 128 0,7-3 0 0,10-8 0 0,4-5 0 15,6-8 240-15,7-5 80 0,9-3 0 0,4-7 16 16,3-1 288-16,-1-9 48 0,-1-8 16 0,-1 0 0 15,-1-6-112-15,-4 0-32 0,-6 0 0 0,-5-2 0 16,-6-5-80-16,-7 1-16 0,-5-7 0 0,-12-1 0 16,-8-5-96-16,-8-1-32 0,-9-2 0 0,-4 4 0 15,-6 7-320-15,-3 4 128 0,-5 5-128 0,-3 5 0 0,-5 7-240 0,-2 11-112 16,1 2-32-16,-2 7 0 16,-1 3-2448-16,3 1-496 0,-15 1-112 0,15 10-16 0</inkml:trace>
  <inkml:trace contextRef="#ctx0" brushRef="#br0" timeOffset="11637.77">21580 7208 24479 0,'-13'0'1088'0,"13"0"208"0,0 0-1040 0,0 0-256 16,0 0 0-16,0 0 0 0,0 0 752 0,0 0 80 16,17 2 32-16,0-2 0 0,4 0-128 0,4-4-32 15,6-1 0-15,2 1 0 0,6 2-256 0,4-1-64 16,4-4-16-16,6 2 0 0,3 1-176 0,-2 1-16 15,0-2-16-15,-6 3 0 0,-5 0-352 0,-4 2-64 16,-3 2 0-16,-14 0-16 16,-3 2-2464-16,-4-1-480 0</inkml:trace>
  <inkml:trace contextRef="#ctx0" brushRef="#br0" timeOffset="11787.31">21776 7429 13823 0,'-31'11'608'0,"13"-6"128"0,2 2-592 0,2 2-144 16,4-4 0-16,3 4 0 0,7-9 2800 0,0 0 528 15,5 8 96-15,8 1 32 0,5-2-2128 0,6-3-432 16,5-1-64-16,8 4-32 0,5-5-448 0,10-1-96 16,8-3 0-16,2-4-16 0,1-3-112 0,-2-3-128 15,-2 0 176-15,-17 4-9120 16,3 3-1808-16</inkml:trace>
  <inkml:trace contextRef="#ctx0" brushRef="#br0" timeOffset="12071.68">22148 6747 32255 0,'8'-11'1424'0,"3"3"304"0,6-3-1392 16,8 5-336-16,8-2 0 0,-2 5 0 0,7 6 208 0,10 3-16 15,8-1-16-15,4 8 0 16,3 1 0-16,1 4 0 0,-1 0 0 0,2 5 0 0,0 3 80 0,-1 7 32 15,-1 4 0-15,-4 0 0 0,-7 0-96 0,-8 4 0 16,-8-1-16-16,-8 4 0 0,-8 0-16 0,-8-1 0 16,-10 3 0-16,-7-3 0 0,-9 3 32 0,-8-5 0 15,-7-2 0-15,-8-3 0 0,-7-3-64 0,-3-3 0 16,-3-4 0-16,2-1 0 0,0-2-128 0,3-4-272 16,-1-1 64-16,-13 0-16016 0</inkml:trace>
  <inkml:trace contextRef="#ctx0" brushRef="#br0" timeOffset="12616.62">24220 6707 24879 0,'-13'-13'1088'0,"8"7"256"0,3-6-1088 0,0 3-256 16,4 2 0-16,-2 7 0 0,6-5 432 0,-6 5 16 16,10 2 16-16,2 3 0 0,0 7 80 0,2 2 16 15,3 4 0-15,1 6 0 0,-1 7-240 0,5 5-64 16,2 3 0-16,3 1 0 0,0 2-128 0,-1 2-128 16,1 5 192-16,1-4-192 0,0 2 144 0,-1-2-144 0,-3-2 0 15,-3-1 144-15,-3 0-144 0,-3-1 0 0,-2-7 144 0,0-4-144 16,-4-2 0-16,-3-5-256 15,-1-1 32-15,-1-8 16 16,-4-14-1520-16,0 0-320 0,0 0-48 0</inkml:trace>
  <inkml:trace contextRef="#ctx0" brushRef="#br0" timeOffset="12833.42">24755 6639 29487 0,'0'0'2624'0,"-6"-8"-2112"0,-1 1-512 0,7 7 0 0,-10-1 448 0,0 7 0 15,-3 6-16-15,-3 6 0 0,-3 4-432 0,-5 6 0 16,-6 2 0-16,-1 5 0 0,-2 7 384 0,-3 1 0 16,0 6 0-16,1 3 0 0,-3 1 80 0,1 2 16 15,1-1 0-15,1 0 0 0,2 1-160 0,0-3-16 16,2-3-16-16,6-4 0 0,0-1-288 0,6-7 128 16,3-6-128-16,4-4 0 15,5-2-1136-15,3-8-336 0,1-4-64 0,3-13-12624 0</inkml:trace>
  <inkml:trace contextRef="#ctx0" brushRef="#br0" timeOffset="13079.55">25284 6952 24879 0,'0'0'2208'0,"0"0"-1760"0,0 0-448 0,5-5 0 16,-5 5 608-16,6-2 32 0,3 0 16 0,3 2 0 15,0-1-448-15,6 1-80 0,5 0-128 0,3 1 176 16,1 1 0-16,4 0 0 0,0 1 0 0,2-1 0 16,-3 3-320-16,1-1-64 0,-3-3-16 0,-4 2-8000 15,-7 1-1600-15</inkml:trace>
  <inkml:trace contextRef="#ctx0" brushRef="#br0" timeOffset="13215.89">25168 7275 23039 0,'0'0'2048'0,"0"0"-1648"15,0 0-400-15,0 0 0 0,7 8 800 0,3-5 80 16,3 0 16-16,4 0 0 0,6 0-16 0,3 0 0 16,4-3 0-16,4-1 0 0,6-3-544 0,3 0-96 15,5-1-32-15,6 1 0 16,3-2-1296-16,1-1-256 0</inkml:trace>
  <inkml:trace contextRef="#ctx0" brushRef="#br0" timeOffset="13794.15">26987 6620 13823 0,'0'0'608'0,"-2"-10"128"0,-2 3-592 0,-1-4-144 16,0 3 0-16,-2-4 0 0,1 4 1600 0,0 1 272 16,-2 3 64-16,0 1 16 0,1 1-704 0,-2 1-144 15,0 2-16-15,-2 1-16 0,-2 1-560 0,-2 6-96 16,-4 1-32-16,-3 5 0 0,-2 4-16 0,-3 6-16 0,-6 5 0 0,-3 6 0 15,0 3 0-15,-3 8 0 16,0 3 0-16,1 6 0 0,0 1-96 0,5 1 0 16,5 1-16-16,7-6 0 0,7-6-80 0,7-1-16 15,6-7 0-15,6-3 0 0,7-3 352 0,9-8 64 0,7-3 16 0,7-4 0 16,6-4 96-16,7-3 32 16,7-7 0-16,2-3 0 0,-1-3 16 0,-3-3 16 15,-3-7 0-15,0-4 0 0,-2-6-208 0,-15 4-32 16,0-1-16-16,0-2 0 0,3-2 0 0,-3-3 0 0,-3-4 0 15,-2-3 0-15,-6-3-96 0,-3 3 0 0,-4-1-16 16,-6-1 0-16,-7 2-208 0,-3 0-32 0,-5 4-128 0,-6 2 192 16,-4-1-416-16,-11-6-96 0,-2 6 0 0,-3 5-16 15,2 3-2288 1,-3 6-448-16,-2 1-80 0</inkml:trace>
  <inkml:trace contextRef="#ctx0" brushRef="#br0" timeOffset="15458.1">28342 6989 6447 0,'0'0'576'0,"4"-8"-576"15,-4-2 0-15,0 1 0 0,0 0 2816 0,-6 1 448 16,-2-3 80-16,-2 4 32 0,-2 3-1552 0,-1 1-304 16,-1 1-64-16,-3 2-16 0,0 2-512 0,-2 2-96 15,-2 0-32-15,-1 9 0 0,1 4-352 0,-2 4-80 16,-1-1-16-16,1 4 0 0,-1 4-128 0,2-4-32 15,3 3 0-15,2-3 0 0,2-1 32 0,2-1 0 16,6-7 0-16,3-1 0 0,5-3 32 0,-1-11 0 16,9 6 0-16,6-5 0 0,6-4 432 0,3-2 80 15,1-6 32-15,3-3 0 0,5-3-176 0,-1-3-48 16,1-2 0-16,-1 1 0 0,-2 0-256 0,-3 1-48 0,-4 1-16 0,-3-1 0 16,-2-1-80-16,-3 1-32 15,-2 1 0-15,-3 6 0 0,-3 7-16 0,-7 6-128 16,0 0 192-16,0 0-64 0,0 0-128 0,0 0-144 0,0 0 144 0,-7 15-208 15,-2-1 208-15,2 0-144 0,-2 3 144 0,2-2-128 16,1 0 128-16,1-1 0 0,1-5 0 16,4-9 0-16,0 11 0 0,0-11 0 15,0 0 0-15,10 8 0 0,3-3 0 0,5-2 0 0,3-2 0 0,2-5 0 16,0-6 176-16,1 2 16 0,1-2 0 0,1 1 0 16,1-4-192-16,-7 7 0 0,1-4 0 0,0 4 0 15,0-2 0-15,-1 4 0 0,-5 2 0 0,0 0 0 16,-1 2 0-16,-1 3 0 0,-1 3 0 0,-4 3 0 0,-1-1 0 15,-1 4 0-15,-1 0 0 0,0 1 0 16,-2 1-128-16,-1 1 128 0,1-1 0 0,1-3 0 0,1-1 0 0,1 2 0 16,4-6 0-16,2 1 0 0,0-4 0 0,4 1 0 15,2-4 0-15,3-1 0 0,3-4 0 0,2-1 0 16,-1-1 128-16,1-3-128 0,0-1 144 0,-2-1-144 16,3-3 160-16,1-2-160 0,-1 5 128 0,-1-1-128 15,0-2 0-15,-2 1 144 0,-1 4-144 0,-1 2 0 16,-1 3 0-16,-1-2 0 0,-2 4 0 0,-1 0 0 15,-3 3 0-15,-2 3 0 0,-3 2 0 0,0 1 0 16,-2-2 0-16,-7-4 0 0,5 9-128 0,-1 0 128 16,-4-9 0-16,2 6 0 0,1 3 0 0,-2-3 0 15,0 3 0-15,-1-9 0 0,0 0 0 0,0 0 0 0,3 7 0 0,-3-7 0 16,4 7 0-16,-2 2 0 16,-2-9 0-16,4 6 0 0,-2 3 0 0,-2-9 0 15,0 0 0-15,2 7 0 0,-2-7 0 0,2 10 0 16,1-3 0-16,1 2 0 0,-4-9 0 0,0 0 0 0,8 3 0 0,3-2 0 15,-1-1 0-15,3-2 0 0,-1-5 0 0,3 2 0 16,-2 3 0-16,1-7 0 0,-1 0 0 0,1-4 0 16,-1 3 0-16,1-3 0 0,-2 1 0 0,1-4 0 15,0-3 0-15,2-1 0 0,1-2 0 0,0-1 0 16,-1-5 0-16,-1-2 0 0,4-6 0 0,0-4 0 16,2-5 0-16,0-7 0 0,2-6 0 0,3-3 0 15,5-5-160-15,-1-2 160 0,-1-2 0 0,-2 3-144 16,1 1 144-16,-1 9 0 0,-2 6 0 0,-4 9-128 15,-5 5 128-15,-2 6 0 0,-4 10 0 0,-1 6-128 16,-7 8 128-16,-1 7 0 0,0 0 0 0,-9 13 0 16,-4 10 0-16,-2 6 0 0,-3 8 0 0,2 5-128 0,-2 0 128 0,0 7 0 15,-1 3 0-15,-1 2 0 0,-1-2 0 0,1 3 0 16,0 2 0-16,3-1 0 0,2 0-224 0,3-2 32 16,2-3 16-16,4-3 0 15,3-7-1264-15,-1-3-256 0,3-2-48 0,1 10-12624 0</inkml:trace>
  <inkml:trace contextRef="#ctx0" brushRef="#br0" timeOffset="16039.95">30356 6523 23951 0,'-13'-20'2128'0,"9"14"-1696"0,0 0-432 0,1-4 0 15,-1-1 896-15,0 4 80 0,-2 3 32 0,1 1 0 16,5 3-1008-16,-7 0 0 0,0 3 0 0,-2 2-160 16,0 6 336-16,-1 6 64 0,-2 5 16 0,-3 2 0 15,-2 5 128-15,1 0 48 0,-2 6 0 0,3-1 0 16,1-1-64-16,0 0-16 0,2 3 0 0,3-2 0 15,4-4-16-15,3-4 0 0,1-5 0 0,3-2 0 16,4 1 176-16,6-8 48 0,2-3 0 0,4-5 0 0,2-4 224 0,3-3 48 16,4 0 16-16,1-5 0 0,3-3-352 15,1-1-80-15,0-3-16 0,-4-3 0 0,-1 0-208 0,-2-1-64 16,-1-2 0-16,-2-1 0 0,-3 2-128 0,-1 1 128 16,-2 1-128-16,-4 4 128 0,-2 5-128 0,-3 3 0 15,-7 6 0-15,0 0 0 0,0 0 0 0,4 11-176 16,-1 8 176-16,-6 9-192 0,1 5 192 0,-2 6 0 15,-1 6-144-15,-4 6 144 0,-3 3 0 0,-3 7 0 16,-3 0 0-16,-3 6 0 0,-6 1 0 0,-5 0 0 16,-3 0 0-16,-3 1 128 0,-1-3 0 0,-1-5 0 15,-2 0 0-15,2-6 0 0,1-3 128 0,1-6 32 16,2-7 0-16,2-4 0 0,2-4 32 0,4-4 16 16,1-8 0-16,6-10 0 0,2-4 0 0,2-5 0 0,3-7 0 0,4-2 0 15,3-11-48-15,4-4-16 16,7-3 0-16,2-6 0 0,3-4-272 0,5 1 160 15,4-3-160-15,5 5 128 0,2-1-128 0,2 4 0 16,1 2 0-16,2 5-176 0,1-2 32 0,1 5 0 0,-3 3 0 0,1 4 0 31,0 4-1072-31,-4 1-192 0,-2 5-64 0,1 0-10496 16,-1 0-2096-16</inkml:trace>
  <inkml:trace contextRef="#ctx0" brushRef="#br0" timeOffset="16294.11">31087 6708 28223 0,'0'0'1248'0,"0"0"256"0,0 0-1200 0,0 0-304 15,0 0 0-15,0 0 0 0,0 0 0 0,0 0 0 16,9 4 0-16,2-2 0 0,3 1 304 0,1-2-48 16,3-1-16-16,0 0 0 0,1 0-240 0,-1 2 0 15,-2-1 128-15,-1 1-128 16,-1 1-1504-16,-2-1-352 0,-5 1-64 0</inkml:trace>
  <inkml:trace contextRef="#ctx0" brushRef="#br0" timeOffset="16458.8">30987 6979 21183 0,'0'0'1888'0,"0"0"-1504"0,0 0-384 0,6 4 0 16,1-1 1232-16,3 3 176 16,4-4 48-16,3-1 0 0,2-2-256 0,3-1-48 15,2-5-16-15,1 2 0 0,2 1-512 0,3-2-112 16,1 0 0-16,1 0-16 0,-1 0-224 0,1 0-32 0,0-1-16 0,-2 1 0 16,-2 2-352-16,-2 0-80 0,-3 3-16 0,-2-3-9456 15,1-2-1904-15</inkml:trace>
  <inkml:trace contextRef="#ctx0" brushRef="#br0" timeOffset="16809.97">32470 6013 31679 0,'0'0'704'0,"0"0"128"0,0 0 48 0,0 0 0 0,0 0-704 0,0 0-176 16,0 0 0-16,-3 5 0 0,-2 5 320 0,-4 2 16 15,-2 5 16-15,-3 11 0 0,-4 8-112 0,-1 7-32 16,-2 9 0-16,5-10 0 0,-2 0 240 0,0 4 32 0,1 5 16 0,0 5 0 15,-1 6 80-15,0 0 0 16,2 4 16-16,-6 22 0 0,6-10-304 0,2-6-64 0,2-8-16 0,5-7 0 16,-2-8-32-16,4-4-16 15,1-3 0-15,0-7 0 0,2-7 16 0,-1-1 0 0,0-7 0 0,2-2 0 16,1-18-176-16,0 0 0 0,0 0-160 16</inkml:trace>
  <inkml:trace contextRef="#ctx0" brushRef="#br0" timeOffset="18160.84">2456 11022 6447 0,'0'0'576'0,"-9"-1"-576"0,9 1 0 0,0 0 0 16,-8-1 2048-16,8 1 288 0,-9 0 64 0,0 3 16 16,4 9-800-16,-1 1-144 0,-2 3-48 0,1 9 0 0,-2 5-352 0,0 5-80 15,0 6-16-15,0 1 0 0,-1 6-144 0,-3 4-16 16,1 6-16-16,-2-1 0 0,0 1-432 0,-2 3-96 15,-4-1-16-15,1-4 0 0,1-5-96 0,2-3-32 16,-2-7 0-16,3-1 0 0,2 2-128 0,1-7 192 16,4-10-192-16,2-1 192 15,3-5-1392-15,0-3-272 0,3-4-48 0</inkml:trace>
  <inkml:trace contextRef="#ctx0" brushRef="#br0" timeOffset="18592.31">2224 10988 25743 0,'27'-26'1136'0,"-7"7"240"0,3-4-1104 0,7 2-272 15,4-1 0-15,7 4 0 0,4 1 288 0,2-1 0 0,0 3 0 0,-14 8 0 16,4-3 96-16,0 5 0 0,-1 1 16 0,-2 4 0 15,-2 4-240-15,-3 2-160 0,-5 6 192 0,-3 2-192 16,-5 2 0-16,-4 6 0 0,-5 1 0 0,-4 6 0 16,-7 0 160-16,-4 7-160 0,-3 3 128 0,-4-1-128 15,-7 0 192-15,-16 15-32 0,5-9-16 0,-1-1 0 16,-1-3-144-16,3-9 192 0,4-5-192 0,4-2 192 16,5-1-192-16,5-5 0 0,5-6 0 0,7 0 128 0,6-2-128 0,5-2 0 15,5-1 144-15,3 1-144 0,6-6 0 0,-4 2 0 16,3 3 0-16,3-1 128 0,5 0-128 0,0 3 0 15,-1-1 0-15,0 5 128 0,-1 2-128 0,-2 4 0 16,-3 0 0-16,-4 4 0 0,-4 2 240 0,-5 1 16 16,-5 5 16-16,-2-1 0 0,-7-2 256 0,-5 2 48 15,-5-2 16-15,-5 1 0 0,-6 3 16 0,-13 8 0 16,-1-5 0-16,1-1 0 0,-2-4-240 0,-4-4-48 16,-1-8-16-16,0 0 0 0,-2-7-160 0,0-4-16 15,6-3-128-15,5-4 192 16,2-4-1488-16,7-6-304 0,2-1-64 0</inkml:trace>
  <inkml:trace contextRef="#ctx0" brushRef="#br0" timeOffset="18988.18">3376 11579 20271 0,'0'0'896'0,"-8"7"192"0,0-1-880 0,1-1-208 0,-2 4 0 0,2 2 0 16,-2 4 1360-16,-1 4 240 0,-2 3 32 0,3 5 16 15,2-5-480-15,-1 3-80 0,0-3-32 0,5-1 0 16,4 0-272-16,1-1-48 0,1-4-16 0,5-2 0 0,3 0-224 15,3-8-48-15,1-1-16 0,6-1 0 0,4-2 192 0,0-8 32 16,6-1 16-16,3-6 0 0,2-3-16 0,2-6 0 16,-1-2 0-16,0-7 0 0,-2-2-144 0,0 0-16 15,-4 4-16-15,-13 6 0 0,0-2-112 0,-1-3-32 16,-2 0 0-16,-3-4 0 0,-1 0-112 0,-4-2-32 16,-3-2 0-16,-1-1 0 0,-3-2-192 0,-2-2 0 15,-1 3 128-15,-1-13-128 16,1 9-768-16,2 9-192 0,-3 5-32 0,4 8-16 15,3 4-2064-15,-1 0-432 0,2-4-80 0,0 12 0 0</inkml:trace>
  <inkml:trace contextRef="#ctx0" brushRef="#br0" timeOffset="19243.93">4107 10826 17503 0,'0'0'1552'0,"0"0"-1232"0,0 0-320 15,0 0 0-15,0 0 2176 0,0 0 368 0,0 0 80 0,-5 13 0 16,2 5-1664-16,0 5-352 0,-1 5-64 0,1 1-16 16,3 3 144-16,3 2 32 0,-1 4 0 0,1 4 0 15,-1 3 16-15,1 4 16 0,-1-1 0 0,1 5 0 16,0 0-288-16,2 2-64 0,-3-5-16 0,1-1 0 16,2-1-208-16,-3-5-32 0,1-1-128 0,1 3 192 15,2-6-192-15,-1 1 0 0,0-2 128 0,0-3-128 16,3 0 0-16,-3-2-256 0,3-3 48 0,-5-6 16 15,3 2-1408 1,-3-7-288-16,2-7-48 0,-2 2-11776 0</inkml:trace>
  <inkml:trace contextRef="#ctx0" brushRef="#br0" timeOffset="19503.98">3886 11133 11055 0,'0'0'480'0,"-5"-4"112"0,0 0-464 0,5 4-128 16,-3-8 0-16,3 8 0 0,0 0 4464 0,0 0 864 0,0 0 176 0,9-5 48 16,2 3-3696-16,5-2-752 15,3 1-144-15,4 0-16 0,5 0-288 0,-2 2-48 16,5-2-16-16,3 2 0 0,4 1-256 0,2-4-48 0,-1-3-16 15,3 0 0-15,0 5-272 0,1-2 0 0,-1-1 0 0,0 2-11152 16,-1 3-2144-16</inkml:trace>
  <inkml:trace contextRef="#ctx0" brushRef="#br0" timeOffset="20271.62">6368 11444 21183 0,'0'0'944'0,"-9"-9"192"0,1-1-912 0,-1-1-224 16,-2 0 0-16,-1 3 0 0,-1-4 848 0,-1 2 128 15,0-3 32-15,-1 2 0 0,0-1 16 0,-2 0 16 16,1 0 0-16,-4 5 0 0,-1-2-320 0,-1 6-64 16,-1 3-16-16,0 6 0 0,-1 2-320 0,0 5-80 15,-1 0-16-15,1 4 0 0,-2 6-224 0,2 1 144 16,1 4-144-16,4-2 128 0,1 0 64 0,6-3 0 0,3-4 0 0,5-2 0 15,4-2-48-15,1-2 0 16,5 0 0-16,6-6 0 0,-2-6 224 0,8-2 32 0,4-1 16 0,3-5 0 16,3-2 80-16,1-3 16 0,2-5 0 0,-1 3 0 15,3 0-224-15,-4 1-32 0,-3-3-16 0,-3-1 0 16,-3 1-240-16,-2 1 176 0,-3 7-176 0,-2-2 160 16,-3 5-160-16,-10 5 0 0,0 0 144 0,10 4-144 15,-2 7 0-15,-1 2 0 0,0-1 0 0,-1 6-128 0,0 4 128 16,3-3 0-16,0-4 0 0,3-1 0 0,0 0 0 15,4-2 0-15,1-1 0 0,4-3 0 0,0-5 0 16,6-3 0-16,4 0 0 0,0-5 0 0,4-2 0 0,2-6 0 16,-1-2 0-16,4 2 128 0,1-3-128 0,-1-5 176 15,1-4-176-15,-4-1 192 0,-4-3-192 0,-10 9 192 16,0-2-192-16,1-6 192 0,0 0-192 0,1-6 160 16,-1-4-160-16,1-7 160 0,-3 1-32 0,1-8-128 15,0-8 192-15,-1 0-64 0,-2-3-128 0,2-5 160 16,1-4-160-16,-2-4 160 0,0 1-160 0,-1 2-224 15,0 3 48-15,-2 8 16 0,-3 2-32 0,-1 11 0 16,-1 5 0-16,-4 11 0 0,-4 8 192 0,-2 7-208 16,-3 5 80-16,-4 11 128 0,-3 6-224 0,-2 7 80 15,-2 8 16-15,-3 7 0 0,-4 3 128 0,-3 8-160 16,-3 9 160-16,-3 3-160 0,-4 10 160 0,1 4 0 16,-2 8-144-16,2 4 144 0,2 4 0 0,-9 28 0 15,6-13 0-15,7-8 0 0,5-9-128 0,5-6 128 16,4-9 0-16,5-7 0 0,3-7 0 0,6-3 0 0,4-7 0 0,2-5 128 15,0-9-128-15,0-8 192 16,3 1-192-16,2-3 192 16,1-6-1088-16,0-1-192 0,2-3-64 0,7-3-14256 0</inkml:trace>
  <inkml:trace contextRef="#ctx0" brushRef="#br0" timeOffset="20644.62">8477 10960 24879 0,'-6'-3'2208'0,"-3"1"-1760"15,-3-1-448-15,-2 1 0 0,-2 0 800 0,-3 5 80 16,-4 2 16-16,-5 3 0 0,-5-2-384 0,-3 5-80 15,1 3-16-15,-2-1 0 0,0 2-160 0,-11 8-16 16,8 0-16-16,11 0 0 0,6-1-96 0,8-1-128 16,7 2 176-16,7-4-176 0,4-2 160 0,3-3-160 15,7 0 128-15,-2-3-128 0,3 2 960 0,4-3 128 16,-3 3 0-16,3-3 16 16,0 3-1440-16,-2 1-304 0,0 0-48 0,-2-2-16 0,-3 2 704 0,-3 0 320 15,-5 1-16-15,-3 1-16 0,-5 0 160 0,-5-2 16 16,-5 1 16-16,-16 5 0 0,-5-5-96 0,-4-1-32 15,-1-7 0-15,-3 4 0 0,-4-5-160 0,2 0-16 16,-1-2-16-16,6-3 0 0,6-2-160 0,5-1-192 0,7-4 32 16,8 3-10720-16,5-2-2160 0</inkml:trace>
  <inkml:trace contextRef="#ctx0" brushRef="#br0" timeOffset="20961.24">9321 11068 28959 0,'-21'9'1280'0,"9"-3"272"0,-2 3-1232 0,-2 5-320 16,-3 3 0-16,-3 3 0 0,-2 7 480 0,-2 2 32 15,0 3 16-15,0-3 0 0,1-1 32 0,6 0 0 16,2-2 0-16,6-1 0 0,3-5-256 0,4-2-48 15,4-2-16-15,5-4 0 0,4-2 32 0,5-5 16 16,4-4 0-16,4-3 0 0,3-7 192 0,1 0 32 16,0-6 16-16,2-1 0 0,0-1-16 0,-2-3-16 15,-4 0 0-15,0-3 0 0,-3-2-48 0,-6 2-16 16,-4 1 0-16,-4-2 0 0,-5 0-96 0,-5 0-16 16,-5-4 0-16,-2 5 0 15,-2 3-848-15,0 1-176 0,0 1-48 0,0 4-10992 16,-1 2-2208-16</inkml:trace>
  <inkml:trace contextRef="#ctx0" brushRef="#br0" timeOffset="21449.66">11455 10851 27583 0,'-17'3'1216'0,"5"0"256"0,-1-1-1168 0,2 2-304 15,1 5 0-15,-2 4 0 0,0 8 0 0,-4 4 0 16,0-5 0-16,-1 8 0 0,1 0 320 0,-2 4 48 16,-1 2 16-16,1 0 0 0,-1 1 0 0,3-5 16 15,0-3 0-15,4-2 0 0,0-2-16 0,2-4 0 16,1-4 0-16,3-3 0 0,2-3 128 0,4-9 0 16,0 0 16-16,0 0 0 0,9-7 144 0,4-2 32 15,-1-6 0-15,6-3 0 0,5-2-96 0,0-3-16 16,4-3 0-16,0 0 0 0,1-3-400 0,5 1-64 15,1-1-128-15,-1 2 176 0,-2 5-176 0,2 2 0 16,0 0 0-16,-1 3 0 0,-1 3 0 0,-5 7 0 16,2 1 0-16,-3 13 0 0,-6 2 0 0,-2 7 0 0,1 5 0 15,-5 4 0-15,-5-1 0 0,-5 8 0 0,-3 1-192 16,-2-9 192-16,-6 9-176 0,-1 2 176 0,-2 0-128 0,-2 2 128 16,-1 0-1792-1,-1-2-288-15,1 1-48 0,-1 5-12656 0</inkml:trace>
  <inkml:trace contextRef="#ctx0" brushRef="#br0" timeOffset="21779.11">12172 11119 18431 0,'0'0'816'0,"0"0"160"0,0 0-784 0,0 0-192 16,0 0 0-16,8 7 0 0,1-3 1888 0,2 1 336 15,2-1 64-15,3-3 16 0,4-4-1056 0,1-1-208 16,2 0-32-16,1-1-16 0,2-4-432 0,0 1-96 16,1-3-16-16,0 1 0 0,-2-3 32 0,-2-2 0 15,-3-1 0-15,-3 2 0 0,-4 3-80 0,-3-4-16 16,-4 0 0-16,-5-1 0 0,-3 1-16 0,-6 2-16 16,-5 1 0-16,-3 1 0 0,-6 5-160 0,-2 5-48 15,-4 1 0-15,-4 5 0 0,-2 3-144 0,0 0 0 16,-2 6 0-16,3 3 0 0,-1 2 0 0,3 3 0 15,2-1-128-15,4 3 128 0,4-1 0 0,6 1 0 16,5 2-144-16,6-3 144 0,7 2 0 0,6 1-160 16,3-5 160-16,9-2-128 15,3-1-2048-15,2-3-416 0</inkml:trace>
  <inkml:trace contextRef="#ctx0" brushRef="#br0" timeOffset="22119.99">12761 11111 16575 0,'0'0'1472'0,"0"0"-1168"0,0 0-304 0,0 0 0 16,7 1 2192-16,4 1 384 0,3-1 80 0,3 1 16 0,1 0-1200 0,5-2-256 15,4-3-32-15,5 1-16 0,2-1-336 0,4 1-80 16,0-9-16-16,3 2 0 0,-2-1-192 0,1 0-32 15,-4-3-16-15,-1 2 0 0,-3 1-192 0,-4-3-48 16,-4 4 0-16,-3-2 0 0,-3-3-32 0,-4 1-16 16,-4 3 0-16,-3-3 0 0,-5 4 32 0,-4-1 0 15,-6 3 0-15,-5 0 0 0,-6 6-112 0,-5 5 0 16,-5 3-128-16,-6 1 192 0,-1 3-192 0,-4 5 0 16,1 0 0-16,-1 2 0 0,1 0 0 0,1 3-128 15,5 2 128-15,1 4 0 0,4-2 0 0,5 2 0 16,7-3 0-16,3-1 0 0,4-1-224 0,5 1 64 15,7-4 16-15,4-3 0 16,6-1-1760-16,5-3-336 0,4-1-80 0</inkml:trace>
  <inkml:trace contextRef="#ctx0" brushRef="#br0" timeOffset="22645">14804 10993 31103 0,'-14'-20'1376'0,"8"12"288"0,-1-7-1344 0,-1 2-320 16,-2 2 0-16,-1-1 0 0,-2 1 272 0,-1 3-16 16,-4 2 0-16,0-1 0 15,-3 3-256-15,-3 6 0 0,-3 0 128 0,-2 6-128 0,-3 1 128 0,-1 5-128 16,-3 4 144-16,-2 1-144 0,-3 4 0 0,-2 4 128 15,-4 1-128-15,0 4 0 0,3 0 0 0,-1 0 128 16,3 1-128-16,8-3 0 0,5 2 0 0,4-3 128 16,8-4-128-16,5-3 0 0,6-5 0 0,6-3 128 15,5-1-128-15,8-7 0 0,4 0 448 0,8-3-16 16,4-7 0-16,6-2 0 0,7-6 112 0,2-2 32 16,0-4 0-16,-1-4 0 0,2-4-16 0,-2-2 0 15,0-2 0-15,2-3 0 0,-2-3 16 0,1-3 16 16,0-8 0-16,-1-2 0 0,0-2-240 0,-1-4-48 15,-1-5-16-15,-1-8 0 0,1-3-128 0,0-4-32 16,-2 3 0-16,1-3 0 0,-2-4-128 0,0 4 0 16,-1 4 0-16,-4 10 128 0,0 6-128 0,-5 7 0 15,-4 10 0-15,-4 6 0 0,-5 10 176 0,-4 7-48 16,-6 7-128-16,-5 8 192 0,-7 6-192 0,-3 6 0 0,-5 10 0 16,-5 6 0-16,-6 7 0 0,-2 10 0 0,-4 6-160 0,-1 6 160 15,-5 4 0-15,0 5-128 16,0 4 128-16,0 5 0 0,1 13 0 0,4-1-128 0,4 2 128 0,5-5 0 15,3-4-384-15,7 0 16 0,5-2 0 16,7 24 0 0,7-16-2000-16,8-6-416 0,4-7-80 0,2-1-16 0</inkml:trace>
  <inkml:trace contextRef="#ctx0" brushRef="#br0" timeOffset="23716.21">4635 14567 17503 0,'0'0'768'0,"-3"-10"176"0,0-4-752 0,2 3-192 0,0 0 0 0,-2 0 0 16,0 2 1936-16,0 0 368 0,3 9 64 0,0 0 0 16,0 0-656-16,0 0-144 0,-9 1-32 0,0 10 0 15,0 4-768-15,0 5-144 0,1 4-48 0,-1 8 0 16,0 4-224-16,4 4-48 0,-2 6-16 0,2 2 0 15,1 6-64-15,2-2-16 0,2-1 0 0,2 0 0 16,2-1-208-16,5-6 176 0,1-7-176 0,7-7 160 16,3-1 32-16,4-8 0 0,2-6 0 15,3-8 0-15,3-5 272 0,5-7 64 0,3-9 16 0,1-5 0 16,3-8 64-16,2-6 16 0,0-4 0 0,2-2 0 0,-2-1-304 0,-4 0-64 16,-4-2-16-16,-4-4 0 0,-3 6 16 0,-6 1 0 15,-3-2 0-15,-4 7 0 0,-2 6-112 0,-3 6-16 16,-3 8 0-16,-2 4 0 0,1 3-128 0,-9 7 0 15,0 0 0-15,5 17 0 0,0 10-192 0,-1 10 192 16,-1 8-160-16,-3 8 160 0,0 5 0 0,2 8-144 16,-4 6 144-16,-4 3 0 0,-4 6 0 0,-4 5 0 15,-6 7 0-15,-5 1 0 0,-5 3 0 0,-9 1 0 16,-5 0 0-16,-4 1 176 0,-2-6 0 0,15-25 0 16,-8 3 0-16,-1-1 0 0,1 0 48 0,-3-6 16 15,-1-1 0-15,2-9 0 0,-4-11 80 0,5-5 0 16,3-5 16-16,4-8 0 0,3-5-16 0,3-12 0 0,5-4 0 0,3-8 0 15,4-4 0-15,2-8 0 16,3-8 0-16,4-5 0 0,4-4-144 0,3-5-48 0,6-5 0 0,4-1 0 16,6-1-128-16,14-15 0 15,5 9 0-15,7 8 0 0,8 0 0 0,5 4-144 0,5 4 144 0,4 4-160 16,0 2 160-16,4 2 0 0,1 2-144 16,6 3 144-16,1 3-320 0,-7 3 0 0,-8 0 0 0,-5 3 0 31,-10 2-1792-31,-7 0-368 0,-8 2-64 0,-7-1-15520 0</inkml:trace>
  <inkml:trace contextRef="#ctx0" brushRef="#br0" timeOffset="24048.7">6073 13435 30399 0,'6'-12'2704'0,"0"1"-2160"16,1-3-544-16,2 0 0 0,0 4 832 0,0-1 64 16,-1 8 16-16,-1 1 0 0,-7 2 464 0,8 5 96 15,-4 7 0-15,0 2 16 0,-2 6-464 0,-2 4-112 16,0 6-16-16,-2 3 0 0,-1 3-176 0,-2 6-32 15,-3-1-16-15,0 6 0 0,-1 0-320 0,-5 19-64 16,0-9-16-16,0-4 0 0,0-5-128 0,2-7-16 16,2-2-128-16,1-3 192 0,0-7-384 0,3 1-64 15,1-3-32-15,1 0 0 16,2-7-2864-16,2-3-576 0,0 0-112 0,0-17-12304 0</inkml:trace>
  <inkml:trace contextRef="#ctx0" brushRef="#br0" timeOffset="24502.34">7027 14547 22111 0,'-19'6'976'0,"7"-2"208"0,0-2-944 0,1 4-240 15,2 1 0-15,-1-2 0 0,3 0 1792 0,7-5 304 0,0 0 64 0,0 0 16 16,0 0-416-16,9 4-80 16,5-5-16-16,6-2 0 0,5 1-624 0,7-1-128 15,6-2-16-15,5-5-16 0,6-3-384 0,7 2-80 0,1-3-16 0,0 1 0 16,-2-1-272-16,-2 3-128 0,-1-2 128 0,-2 5-128 15,-4 0-160-15,-3 1-112 0,-4 0-32 16,-4 1 0 0,-6 3-2992-16,-8-1-608 0</inkml:trace>
  <inkml:trace contextRef="#ctx0" brushRef="#br0" timeOffset="24680.78">6931 14952 35007 0,'11'3'3120'0,"3"-4"-2496"15,6-2-496-15,5-1-128 0,3-1 240 0,7 1 16 16,7 0 16-16,6-4 0 0,7-1 304 0,4-4 64 16,2 2 16-16,2-2 0 0,0-1-208 0,-2 0-32 15,-2-1-16-15,-2 3 0 0,-1-1-400 0,-3 6-144 16,-1-2 0-16,-5 1-11568 16,-9-1-2304-16</inkml:trace>
  <inkml:trace contextRef="#ctx0" brushRef="#br0" timeOffset="25185.11">9666 13887 31327 0,'-16'-2'2784'0,"-1"2"-2224"0,-4 2-560 0,2 4 0 0,-2 0 176 0,-4 1-176 16,-1 6 160-16,-6 5-160 0,-4 3 384 0,-6 9 0 15,-6 4-16-15,0 7 0 0,-4 4 272 0,-2 10 48 16,0 7 16-16,0 7 0 0,3 3-144 0,3 8-32 16,2 2 0-16,6 3 0 0,3-4-192 0,10-1-32 15,9-6-16-15,12-5 0 0,11-10-48 0,10-4-16 16,7-7 0-16,7-6 0 0,7-5 112 0,8-9 32 16,10-8 0-16,5-4 0 0,7-9 288 0,11-7 64 15,4-7 16-15,2-10 0 0,-2-8-160 0,-2-6-48 16,-3-4 0-16,-1-1 0 0,-1-1 48 0,-6-6 16 15,-4-3 0-15,-9-7 0 0,-11-4 80 0,-7-4 16 16,-9 0 0-16,-9-9 0 0,-7-3-176 0,-11-2-48 0,-9-5 0 16,-6 10 0-16,-5 9-336 0,-9 7-128 15,-9 3 0-15,-7 13 144 16,-7 3-624-16,-2 7-128 0,-3 6-32 0,-2 5 0 16,0 3-1600-16,5 6-320 0,2 6-64 0,1-1-16624 0</inkml:trace>
  <inkml:trace contextRef="#ctx0" brushRef="#br0" timeOffset="25687.02">11494 14331 13823 0,'-28'4'608'0,"14"-1"128"0,-2 0-592 0,6-2-144 16,10-1 0-16,0 0 0 0,0 0 3648 0,0 0 704 15,12 0 144-15,7-2 32 0,5-6-2368 0,6 2-480 16,8-5-80-16,4 3-32 0,4-5-688 0,6 0-144 16,5 0-32-16,8 1 0 0,6-1-336 0,4 3-80 0,0-4-16 0,-2 0 0 15,-6 5-272-15,-1-1 0 0,-6 3 0 0,-1 0 0 32,-2 2-1968-32,-8 3-400 0,-5 1-64 0</inkml:trace>
  <inkml:trace contextRef="#ctx0" brushRef="#br0" timeOffset="25866.18">11366 14796 35007 0,'0'0'1552'0,"0"0"320"16,18 1-1488-16,10-1-384 0,8-1 0 0,-4 1 0 0,6 0 224 16,7-1-32-16,6-2 0 0,9-1 0 0,6-3 272 0,10 0 48 15,10-2 16-15,3 1 0 0,-1-3-288 0,5 4-64 16,5-2-16-16,-1 1 0 15,-3 1-880-15,-5-2-176 0,-5 2-48 0,-7 1-9808 16,-6 2-1952-16</inkml:trace>
  <inkml:trace contextRef="#ctx0" brushRef="#br0" timeOffset="26328.44">12238 13708 23039 0,'0'0'1024'0,"0"0"192"0,0-5-960 0,5 0-256 0,4-2 0 0,3 4 0 16,2-1 1008-16,4 4 144 0,3 0 48 0,7 4 0 0,4 1-192 15,10 2-48-15,7 1 0 0,7 5 0 0,4-1-256 0,2 5-48 16,3 2-16-16,4 2 0 0,5 0-32 0,-1 3-16 16,0 3 0-16,-2-1 0 0,-4 4 48 0,-3 4 0 15,-3-1 0-15,-4 3 0 0,-2 2-128 0,-3 1 0 16,-4 6-16-16,-5-3 0 0,-6 5-112 0,-7-3 0 15,-6 4-16-15,-9-1 0 0,-6 2-32 0,-9-1 0 16,-8-2 0-16,-7-1 0 0,-10 3 176 0,-9-1 16 16,-5 1 16-16,-5-4 0 0,-6 2-32 0,-6-1 0 15,-7-1 0-15,-6 2 0 0,-6-2-128 0,-4-2-48 16,-1 3 0-16,2-5 0 0,1 6-192 0,1-5-144 16,-2-6 192-16,-21 14-192 15,18-7-1104-15,16-11-336 0,13-8-64 0,20-7-16 0</inkml:trace>
  <inkml:trace contextRef="#ctx0" brushRef="#br0" timeOffset="30474.75">14987 14651 22111 0,'-16'-3'1968'0,"11"3"-1584"16,0-1-384-16,5 1 0 0,0 0 1152 0,0 0 128 16,10-11 48-16,7 4 0 0,2 2-48 0,5-2-16 15,3 0 0-15,3 1 0 0,7 5-416 0,1-2-80 16,2 2 0-16,3-3-16 0,3-6-400 0,-3 2-80 16,0-1-16-16,-2 4 0 0,-1 1-256 0,-3 1 160 15,-2-2-160-15,-2 2 128 16,-3 6-448-16,-4-1-80 0,-6-4-32 0,-2 0-9760 15,-4 4-1968-15</inkml:trace>
  <inkml:trace contextRef="#ctx0" brushRef="#br0" timeOffset="31033.26">16248 14092 24527 0,'-9'-12'1088'0,"9"12"224"0,-7-4-1056 0,1 3-256 0,-3 0 0 0,-1 3 0 15,-3 6 544-15,0 5 48 0,-1 6 16 0,4-3 0 16,-1 6 64-16,-2 6 16 0,0-1 0 0,1 6 0 16,-1 4-240-16,2 1-64 0,2 1 0 0,2-2 0 0,1 0-112 0,6-3-16 15,0-5-16-15,6-1 0 16,4-2 112-16,4-5 32 0,4-4 0 0,5-4 0 0,3-3 208 0,4-5 48 15,1-4 16-15,3-2 0 16,1-8-240-16,1-4-48 0,-2-5-16 0,-1-1 0 0,-2-2-160 0,-3-2-48 16,-3-1 0-16,-2 0 0 0,-4 1-144 0,0 1 160 15,-3 3-160-15,-2 1 160 0,-2 0-160 0,0 6 0 16,-2 3 0-16,-1 1 0 0,-3 6 0 0,-6 2 0 16,4 11 0-16,-2 6 0 0,0 4 0 0,-2 5 0 15,0 4 0-15,-2 8 0 0,-1 7 192 0,-4 3 16 16,-3 7 0-16,-3 3 0 0,-2 1 64 0,-4 6 16 15,-4 1 0-15,-1 0 0 0,-5-1-32 0,-2-3 0 16,-2 3 0-16,0-4 0 0,-1 1 96 0,1-6 16 16,1-5 0-16,2-8 0 0,2-2 128 0,0-7 16 15,2-5 16-15,3-7 0 0,2-6-64 0,2-3-16 16,2-8 0-16,3-5 0 0,1-9 64 0,3-4 16 16,0-6 0-16,3-7 0 0,1-6-192 0,5 0-32 15,2-3-16-15,5-5 0 0,0 3-288 0,5 0 0 16,5 3 0-16,3 4 0 0,2 0 0 0,5 8-144 15,-1 1 144-15,3 5-192 0,0 2-32 0,0 2-16 0,1 6 0 16,9 0 0 0,-3 0-1296-16,-5 6-272 0,-2 2-48 0,-1 3-16 15,0 0-1440-15,-2 0-272 0,7 1-64 0,-3 1-16 0</inkml:trace>
  <inkml:trace contextRef="#ctx0" brushRef="#br0" timeOffset="31306.01">17883 13923 27647 0,'0'0'1216'0,"-6"-3"256"0,0 1-1168 0,6 2-304 15,-7 5 0-15,0 4 0 0,-1 2 1072 0,-1 9 144 16,-1 6 48-16,-1 2 0 0,-2-2-336 0,0 7-64 15,0 3-16-15,-7 19 0 0,5-4-336 0,1-4-64 16,2-2 0-16,0 1-16 0,-2-1-256 0,2-2-48 16,1 0-128-16,1-5 192 0,0-1-192 0,2-3 0 15,2-2 0-15,3-6-160 16,-2-5-320-16,1 1-64 0,0-7-16 0,3-5-10064 16,-4-3-2000-16</inkml:trace>
  <inkml:trace contextRef="#ctx0" brushRef="#br0" timeOffset="31450.53">17385 14401 28911 0,'-5'-13'1280'0,"5"13"256"0,3-6-1216 0,-3 6-320 0,7-4 0 0,2-1 0 16,3 2 1024-16,3 1 128 0,1 0 48 0,6 2 0 15,3-1-416-15,3 1-80 0,3 1 0 0,1 1-16 16,3 0-304-16,2 1-64 0,-1 2-16 0,12-1 0 16,-7 1-2224-16,-2 1-448 15,-6-3-96-15,0-1-16 0</inkml:trace>
  <inkml:trace contextRef="#ctx0" brushRef="#br0" timeOffset="31772.55">19260 13848 24879 0,'-8'-7'2208'0,"8"7"-1760"15,0 0-448-15,0 0 0 0,0 0 688 0,0 0 48 16,-5 7 16-16,2 5 0 0,0 4-48 0,0 4 0 16,1 4 0-16,2 8 0 0,1 2-64 0,2 3-32 0,-1 1 0 0,3 4 0 15,0 4-32-15,2 2 0 0,-1 4 0 0,2-1 0 16,-2-1-368-16,1-2-80 0,-2 2 0 0,-2-5-128 15,0 1 0-15,-2-4 0 0,-1-2 0 0,3-2-144 32,-3 0-416-32,0-9-80 0,-3-4 0 0,3-4-9200 0,0-6-1824 0</inkml:trace>
  <inkml:trace contextRef="#ctx0" brushRef="#br0" timeOffset="32006.65">19579 13910 32255 0,'-16'6'1424'0,"8"-1"304"0,-2 3-1392 0,-3 2-336 15,-9 8 0-15,1 4 0 0,-3 3 672 0,-3-1 64 16,-6 3 16-16,1 0 0 0,-3 3-48 0,-1 3 0 16,-1 1 0-16,-15 13 0 0,5-1-272 0,3-4-64 15,-1 1-16-15,4-2 0 0,3-4-224 0,3-1-128 16,2-1 128-16,3-3-128 0,4-5 0 0,0-2 0 15,5-3 0-15,3-3 0 16,5-2-1088-16,4 1-256 0,2-4-32 0,7-7-9312 16,0-7-1872-16</inkml:trace>
  <inkml:trace contextRef="#ctx0" brushRef="#br0" timeOffset="32490.33">20015 13988 28623 0,'-15'1'1264'0,"9"4"272"0,-3 5-1232 0,-2 3-304 0,0 1 0 0,-2 5 0 16,-2 4 0-16,-1 0 0 0,-4 6 0 0,4-1 0 15,-1 0 0-15,3 0 288 0,2 2-32 0,-4 12-16 16,8-6-240-16,4-6 128 0,4-4-128 0,6-5 0 15,3-3 384-15,6-8-32 0,4-2 0 0,4-4 0 16,3-3 448-16,4-4 96 0,3-6 0 0,-6 3 16 16,6-5-224-16,-1-1-48 0,2-3-16 0,-1-3 0 0,-1-1-320 0,-2 0-64 15,1-1-16-15,-2-1 0 0,-2 2-96 0,-4 3 0 16,-3 4-128-16,-1 2 192 0,-2 5-192 16,-3 1 0-16,-3 6 0 0,-1 4 0 0,-3 7-192 0,-2 6 64 15,-3 6 128-15,-4 7-208 0,-1 3 208 0,-2 6 0 16,0 4 0-16,-3-1 0 0,-3 3 0 0,-3 3 240 15,-5-1-48-15,-12 21-16 0,0-1 80 0,-4-4 0 16,-3-7 16-16,-3 1 0 0,-1-3-48 0,-1-7-16 16,-1-2 0-16,4-5 0 0,1-1 16 0,3-9 0 15,2-4 0-15,2-7 0 0,3-2 96 0,5-6 0 16,4-8 16-16,2-6 0 0,4-6-48 0,2-7-16 16,2-3 0-16,2-8 0 0,3-6-32 0,0-5-16 15,2-1 0-15,-1-2 0 0,4-6-224 0,2 2-160 16,3-4 32-16,4 4 0 15,3-4-1248-15,3 7-240 0,3 5-48 0,3 4-16 16,3 11-1104-16,3 3-224 0</inkml:trace>
  <inkml:trace contextRef="#ctx0" brushRef="#br0" timeOffset="32780.51">21633 14064 25791 0,'-18'-7'1152'0,"11"4"224"0,7 3-1104 0,0 0-272 0,2-13 0 0,5 7 0 0,3-1 1856 0,3 3 320 15,4 2 64-15,4-2 16 0,0 0-1360 0,4 3-288 16,0 0-48-16,3 2-16 0,1-1-544 0,2 4 0 16,-1 0 0-16,-2-1-144 15,-1 2-1392-15,-2 3-288 0,-3-3-48 0,-4 3-12064 0</inkml:trace>
  <inkml:trace contextRef="#ctx0" brushRef="#br0" timeOffset="32929.53">21432 14333 29711 0,'0'0'1312'0,"-10"-1"288"0,10 1-1280 0,0 0-320 0,0 0 0 0,0 0 0 16,14 0 1216-16,4 0 192 0,4 0 48 0,3 0 0 16,3 0-784-16,6-1-160 0,7-1-16 0,2 1-16 15,0 0-480-15,2 0 0 0,-1-1 0 0,0 1 0 32,-2-1-2576-32,0-2-512 0</inkml:trace>
  <inkml:trace contextRef="#ctx0" brushRef="#br0" timeOffset="33359.87">24074 13760 26719 0,'-4'-15'1184'0,"4"15"240"0,-1-9-1136 0,1 9-288 16,0 0 0-16,-10-4 0 0,-3 4 816 0,-4 4 96 16,-3 0 32-16,-5 7 0 0,-6 4-576 0,-1 6-112 15,-2 2-32-15,-5 8 0 0,-6 4-32 0,-1 5 0 16,-1 11 0-16,-1 0 0 0,-2-4 128 0,1 6 0 0,2 7 16 0,6-1 0 16,6-3-96-16,8-1-32 15,8-1 0-15,9-3 0 0,6-4 256 0,9-7 48 0,11-5 16 0,10-2 0 16,8-3 752-16,9 0 160 0,9-6 32 0,11-4 0 15,4-5-288-15,6-2-48 0,4-3-16 0,6-3 0 16,3-6-432-16,-2-2-96 0,0-6-16 0,-4-3 0 16,-4-1-16-16,-1-3-16 0,0-9 0 0,-4 0 0 15,-4-3 16-15,-5-7 0 0,-2-9 0 0,-6-2 0 16,-4-8-96-16,-7-2-16 0,-6 0 0 0,-8 2 0 16,-3 2-256-16,-11 7-48 0,-9 0-16 0,-6 6 0 15,-5 8-128-15,-10-5-224 0,-9 1 48 0,-6 4 16 16,-5 4-1328-1,-6 3-272-15,-6 1-48 0,-7 0-12608 0,-9 3-2528 0</inkml:trace>
  <inkml:trace contextRef="#ctx0" brushRef="#br0" timeOffset="34521.07">14638 16748 28559 0,'-25'5'2544'0,"8"0"-2032"0,2 1-512 0,0 6 0 16,1 3-976-16,1 5-304 0,0 2-48 0,2 8-16 0,1 0 1040 0,1 4 304 16,1 1-128-16,3-1 128 0,3-1 0 0,2 0 0 15,3 0 0-15,5-7 0 0,2-5 0 0,3-3 192 16,2-6-64-16,6-1 0 0,3-5 256 0,1-3 32 16,2-6 16-16,2 0 0 0,0-8 512 0,4 0 96 15,-1-6 32-15,0-2 0 0,-2-5-64 0,1 1-16 16,-1 0 0-16,0-3 0 0,-5 2-320 0,-1-2-64 15,-2 2-16-15,-1 2 0 0,0 0-160 0,-2-1-48 16,-1 4 0-16,-2 2 0 0,-1 4-144 0,-1 3-48 16,-2 6 0-16,-2 2 0 0,-10 2-192 0,11 5-208 15,-3 8 32-15,-3 2 16 0,-1 4 160 0,-1 5-128 16,0 9 128-16,-1 1-128 0,-2 3 128 0,-2 4 0 0,-1 6 0 16,-3 1 0-16,-4 10 0 0,-4 1 0 0,-3 7 128 15,-4-2-128-15,-4 2 224 0,-3-2-32 0,-3 0 0 16,1 1 0-16,-1-8-64 0,1-2-128 0,1-2 176 15,-1-3-176-15,1-8 256 0,1-4-48 0,1-4-16 0,1-4 0 16,0-9 320-16,2-3 48 0,3-3 16 0,0-7 0 16,1 0-96-16,1-7-16 0,1-4 0 0,1-4 0 15,1-2 0-15,3-7 0 0,-1-3 0 0,5-1 0 16,2-5-112-16,3-1-32 0,4-6 0 0,4 2 0 16,5 1-320-16,3-2 144 0,6-1-144 0,4 7 0 15,2 0 0-15,4 2 0 0,2 4 0 0,5 0 0 16,2 1 0-16,4 0 0 0,4 0 0 0,1 4 0 15,-2 5 0-15,3-1-144 0,2 4 144 0,-1-1 0 16,-1 5-224-16,-3 2 32 0,0 0 16 0,-6 1 0 16,0 0-2272-1,-5 5-464-15,-5-1-96 0</inkml:trace>
  <inkml:trace contextRef="#ctx0" brushRef="#br0" timeOffset="35141.08">16404 16649 8287 0,'0'0'368'0,"2"-10"80"0,2 0-448 15,0-4 0-15,0 0 0 0,0 1 0 0,-4 3 2192 0,0-3 368 16,0-1 64-16,0 5 0 0,-4-1-1040 0,4 10-224 15,-5-7-32-15,0-1-16 0,5 8-320 0,-10-1-64 16,-2 2-16-16,-1 5 0 0,-3 1-224 0,-3 5-48 16,-3 7-16-16,-2 4 0 0,-1 4-48 0,-5 2 0 15,0 4 0-15,-3 7 0 0,0 5-64 0,2 6-32 16,1 1 0-16,4 4 0 0,1 0-208 0,5 1-32 16,7 2-16-16,4-4 0 0,4-5 96 0,4-3 32 0,3-2 0 15,2-4 0-15,0-5-48 0,6-2-16 0,1-7 0 0,2 0 0 16,1-5-96-16,3-3-32 0,0-3 0 15,2-3 0-15,1-3-160 0,0 2-176 0,-1-6 48 16,1-1 0 0,1-2-1840-16,-1-3-352 0</inkml:trace>
  <inkml:trace contextRef="#ctx0" brushRef="#br0" timeOffset="35649.9">16648 17170 11055 0,'0'0'976'0,"0"0"-784"0,0 0-192 0,0 0 0 16,0 0 2336-16,0 0 416 0,0 0 96 0,0 0 16 15,9-5-848-15,1-1-160 0,1-1-48 0,5 4 0 16,1-4-784-16,3 2-176 0,0 1-16 0,1-2-16 15,1-2-512-15,2 5-112 0,2-4 0 0,-3 1-16 16,2 1-176-16,-3 0 0 0,-1-2 0 0,-2 4 0 16,-1 0-2192-1,0 0-480-15,6-8-80 0,-6 5-32 0</inkml:trace>
  <inkml:trace contextRef="#ctx0" brushRef="#br0" timeOffset="35942.58">17566 16471 16575 0,'0'0'736'0,"0"0"160"0,0 0-720 0,0 0-176 15,0 0 0-15,-7 14 0 0,1 5 1600 0,-2 2 304 16,1 1 48-16,0 8 16 0,1-1-336 0,1 5-64 0,2 4-16 0,0 3 0 15,-3 0-272-15,1 6-64 0,-2 0-16 0,-3 4 0 16,-3 1-352-16,-1 1-64 0,-1 2-16 0,1-1 0 16,0-1-512-16,1-5-96 0,3-7-32 0,0-2 0 15,-1-2-128-15,4-3 0 0,3-3 0 0,0-1 0 16,0-4-192-16,3-4-80 0,-1-3-16 0,2-3 0 31,3-4-2272-31,-3-12-448 0</inkml:trace>
  <inkml:trace contextRef="#ctx0" brushRef="#br0" timeOffset="36461.54">18211 16775 17791 0,'0'0'784'0,"0"0"176"0,7-10-768 0,-2 5-192 0,-5 5 0 0,0 0 0 15,0 0 1248-15,0 0 224 0,0 0 32 0,-1 14 16 16,-2 1-368-16,-1 7-80 0,0 0-16 0,-1 8 0 16,-1-1-160-16,0 1-48 0,-2 2 0 0,2 0 0 15,1 0-272-15,-1 2-64 0,1 3-16 0,0-3 0 16,1-6-256-16,2-1-48 0,1 0-16 0,1-6 0 16,0-2-176-16,0-2 0 0,0-2 0 0,3 0 0 15,0-5-1456-15,2 1-272 0,-5-11-48 0,0 0-10864 16</inkml:trace>
  <inkml:trace contextRef="#ctx0" brushRef="#br0" timeOffset="36635.1">17930 17028 22111 0,'0'0'1968'0,"0"0"-1584"16,0 0-384-16,0 0 0 0,0 0 1072 0,13-3 128 15,1 1 16-15,4 1 16 0,6 1-80 0,2 0-32 16,2 1 0-16,3 1 0 0,5-2-400 0,-1 2-80 15,2-2 0-15,0 1-16 0,0 1-416 0,-1 1-80 0,-1-2 0 16,1 1-128 0,-3 0-1376-16,2-1-384 0,-4-2-80 0</inkml:trace>
  <inkml:trace contextRef="#ctx0" brushRef="#br0" timeOffset="36870.12">18931 16675 24879 0,'0'0'2208'0,"0"0"-1760"0,6 11-448 0,1 2 0 15,-2-2 464-15,1 6 16 0,-1 2 0 0,1 2 0 16,3 5 704-16,0-2 144 0,-1 4 16 0,2-1 16 16,0 2-720-16,2-1-160 0,-1 1-32 0,2 3 0 0,0 0-192 0,-1-1-64 15,1 4 0-15,0-2 0 0,-1-7-192 16,0 0 0-16,-1 1-144 0,1-5 144 15,0-3-816-15,0-2-64 0,-2-3-16 0,0-4-8496 16,-1-1-1696-16</inkml:trace>
  <inkml:trace contextRef="#ctx0" brushRef="#br0" timeOffset="37074.62">19338 16757 16575 0,'-4'-16'1472'0,"4"16"-1168"16,0 0-304-16,0 0 0 0,-9 0 2032 0,-4 2 336 15,-3 8 80-15,-5 7 16 0,-3 3-544 0,-1 6-128 16,-2 3 0-16,0 0-16 0,1 4-608 0,-2 4-112 0,-3 4-32 0,1 1 0 16,-1 0-128-16,1 2-16 0,-2-1-16 0,4 2 0 15,4-6-592-15,1-1-112 0,0 2-32 0,7-5 0 16,2-4-128-16,5-1-144 0,2-3 144 0,5-3-208 31,3-2-1584-31,7-6-320 0,3-4-64 0,4-5-12848 0</inkml:trace>
  <inkml:trace contextRef="#ctx0" brushRef="#br0" timeOffset="37612.57">19634 16251 7359 0,'2'-11'656'0,"2"6"-528"0,-4 5-128 0,5-9 0 15,0 4 1536-15,0 0 256 0,3-4 64 0,-8 9 16 16,0 0-496-16,0 0-96 0,9-3-32 16,-9 3 0-16,9 0-384 0,1 2-80 0,-10-2-16 0,13 5 0 15,-2 2 128-15,3 3 0 0,-1 6 16 0,3 1 0 16,1 3-32-16,1 9-16 0,1 3 0 0,0 3 0 15,1 6-96-15,-1 5-32 0,-1 6 0 0,0 1 0 16,-5 0-128-16,-3 0-32 0,-3 0 0 0,-3 3 0 16,-3 2-128-16,-1-4-16 0,-2-5-16 0,-3 1 0 15,-3-1-112-15,1-2-32 0,-4-8 0 0,0-3 0 16,-4 1-80-16,-2-4-32 0,-1-5 0 0,-1 3 0 16,-2-4 48-16,-2-1 16 0,0-3 0 0,1-1 0 15,2-2-224-15,1-5 0 0,2-2-144 0,2 0 144 16,0-6-640-1,3 1-48-15,4-3 0 0,8-5-9584 0,0 0-1920 0</inkml:trace>
  <inkml:trace contextRef="#ctx0" brushRef="#br0" timeOffset="37901.15">20440 16730 28799 0,'0'0'1280'0,"2"-7"256"0,6-2-1232 0,2 3-304 0,4 2 0 0,1 0 0 16,3-2 160-16,4 3-32 0,2 2 0 0,1 2 0 16,2-2-368-16,-2 2-80 0,1 0 0 0,-5 2-12352 15</inkml:trace>
  <inkml:trace contextRef="#ctx0" brushRef="#br0" timeOffset="38049.18">20431 16901 27583 0,'0'0'1216'0,"10"-1"256"0,0-3-1168 0,3 0-304 0,1 1 0 0,4 1 0 0,-1-1 960 0,9 2 144 16,1-3 32-16,3-1 0 0,2 3-688 0,1 0-144 15,1 1-32-15,-1 1 0 16,-1 1-1872-16,-1-1-384 0</inkml:trace>
  <inkml:trace contextRef="#ctx0" brushRef="#br0" timeOffset="38411.85">21566 16392 24991 0,'0'0'1104'0,"0"0"240"0,0 0-1088 0,-10 0-256 0,-2 4 0 0,-4 1 0 15,-6 8 416-15,-3 1 32 0,-5 4 0 0,-1 5 0 16,-5 1 64-16,1 9 0 0,-1 2 16 0,3 4 0 16,4 3-32-16,3 1-16 0,5-1 0 0,5 2 0 15,9-3-144-15,5-3-16 0,8-5-16 0,4 0 0 16,5-6 560-16,7-1 112 0,3-4 32 0,7-2 0 16,5-3-128-16,5-3-32 0,2-5 0 0,1-2 0 15,-2-4-288-15,3-6-64 0,1-5-16 0,-2 0 0 16,-1-4 16-16,-4-2 0 0,-3-3 0 0,-3-4 0 0,-3 0 160 15,-4-2 48-15,-6-4 0 0,-4-1 0 0,-6-5-288 0,-4-2-48 16,-6-2-16-16,-5 0 0 0,-5 1-352 0,-4 1-208 16,-2-1 16-16,-3 3 16 15,-3 3-2288-15,-1 3-464 0,-7-10-80 0,7 6-32 0</inkml:trace>
  <inkml:trace contextRef="#ctx0" brushRef="#br0" timeOffset="39052.46">23509 16594 15663 0,'0'0'688'0,"0"0"144"0,0 0-656 0,0 0-176 15,8-6 0-15,7 2 0 0,2-1 2128 0,3-1 400 0,4-2 80 0,3 3 16 16,4-2-1552-16,2 0-304 16,2 1-64-16,5-2-16 0,2 2-448 0,2-1-96 0,2 1-16 0,1 2 0 15,1 2-128-15,-1-1 0 16,-4 1 0-16,9-2 0 16,-12 4-2048-16,-12 1-352 0</inkml:trace>
  <inkml:trace contextRef="#ctx0" brushRef="#br0" timeOffset="39213.21">23490 16901 6447 0,'-26'6'576'0,"18"-3"-576"0,0-2 0 0,8-1 0 16,0 0 3872-16,0 0 672 0,11-3 128 0,6 0 16 15,9-1-2736-15,4-4-544 0,6 4-128 0,6-1 0 16,4-1-656-16,4-6-128 0,5 5-32 0,5-5 0 0,3 1-208 0,4 2-32 16,0-2-16-16,22-5 0 15,-13 4-1040-15,-12-2-192 0,-10 0-64 0,-21 6 0 0</inkml:trace>
  <inkml:trace contextRef="#ctx0" brushRef="#br0" timeOffset="39497.06">24093 16169 26719 0,'20'-10'1184'0,"-6"6"240"0,8 0-1136 0,5-2-288 15,4-2 0-15,6 4 0 0,4 2 1072 0,3 2 144 16,2 2 48-16,2 3 0 0,5 5-416 0,-3 1-80 16,0 2 0-16,-3 4-16 0,-1 1-240 0,-4 3-64 15,0 6 0-15,-7-1 0 0,-7 4-128 0,-4 2-48 16,-2-2 0-16,-8 3 0 0,-5 3 144 0,-7 2 32 0,-5 1 0 0,-9 0 0 16,-6 0 16-16,-5 2 16 0,-5-2 0 0,-15 14 0 15,0-7-256-15,-3-8-48 0,-3-5-16 0,-1-1 0 16,4-8-160-16,4-2 0 0,2-4 144 0,5-2-144 15,5 0-1488 1,6-2-368-16,3-6-80 0,6 0-14192 0</inkml:trace>
  <inkml:trace contextRef="#ctx0" brushRef="#br0" timeOffset="40206.76">26020 16078 24879 0,'-3'-21'2208'0,"2"6"-1760"0,0-3-448 0,2 0 0 16,0 1 240-16,-1 5-48 0,0 3 0 0,0 9 0 16,0-10 576-16,0 10 96 0,0 0 32 0,0 0 0 15,-6 5-432-15,1 5-80 0,-1 5 0 0,-1 6-16 0,3 8-160 16,-1 1-16-16,-2-1-16 0,-1 6 0 16,2-1-176-16,2 0 0 0,3 1 144 0,1-5-144 0,1 1 128 0,3-1-128 15,0-6 128-15,7-2-128 0,3-4 176 0,4-4-48 16,1-1 0-16,5-7 0 0,3-4 384 0,6-2 64 15,2-3 0-15,1-2 16 0,-1-7-16 0,-1-2-16 16,0 0 0-16,-2-2 0 0,-2-3-288 0,-2-2-48 16,-4 2-16-16,-1 4 0 0,-3-7-208 0,-2 6 144 15,-4 3-144-15,-4 2 128 0,1 3-128 0,-5 2 0 16,2 2 0-16,-8 4 0 0,5 13 0 0,-4 4 0 16,-2 6 0-16,-3 10-176 0,-1 5 176 0,-3 11 0 15,-1 3 0-15,-3 5-128 0,-5 3 128 0,-2 6 0 16,-3 5 0-16,-3 1 0 0,-4 5 0 0,-4-2 128 15,-3 0-128-15,-3-4 128 0,-5-6 0 0,0 0 16 16,-4-7 0-16,2-3 0 0,3-5 240 0,1-2 32 16,2-12 16-16,5-5 0 0,2-3 16 0,5-5 16 15,4-5 0-15,3-3 0 0,3-5-208 0,3-5-32 0,4-5-16 0,2-3 0 16,9 3-208-16,-5-11 0 0,5-2 0 0,2-4 0 31,3-5-1232-31,4-1-304 0,3 0-48 0,2-2-9648 0,2-2-1936 0</inkml:trace>
  <inkml:trace contextRef="#ctx0" brushRef="#br0" timeOffset="40454.83">27155 16203 15663 0,'0'0'1392'0,"0"0"-1120"16,0 0-272-16,0 0 0 0,8-13 2368 0,4 7 432 16,4 2 80-16,3-1 0 0,4 2-1344 0,2 1-288 15,3-1-48-15,5 1-16 0,4-3-608 0,0 2-128 16,-2 1-32-16,-3-1 0 0,-4 2-416 0,-5 2 0 16,-4 3 0-16,-5 0 0 15,-3 1-2640-15,-11-5-464 0,0 0-96 0,-12 21 0 0</inkml:trace>
  <inkml:trace contextRef="#ctx0" brushRef="#br0" timeOffset="40582.32">27033 16455 21247 0,'0'0'944'0,"0"0"192"0,0 0-912 0,0 0-224 0,0 0 0 0,0 0 0 15,0 0 1600-15,14 0 256 16,5-2 64-16,5 0 16 0,4-3-848 0,8 0-192 0,4 0-16 16,4 0-16-16,-5-3-560 0,0 4-112 0,0-1-32 15,-15 1 0 1,2 2-2208-16,1-1-448 0</inkml:trace>
  <inkml:trace contextRef="#ctx0" brushRef="#br0" timeOffset="40974.51">28509 15833 27007 0,'0'0'1200'0,"-8"0"240"0,-1 1-1152 0,-3 3-288 15,-6 3 0-15,-3 0 0 0,-1 6 288 0,-6 5 0 16,-7 2 0-16,1 4 0 0,-4 3 160 0,1 3 16 16,0 6 16-16,4-3 0 0,5 3 32 0,3-2 16 15,7 0 0-15,5 2 0 0,4-2-240 0,7-1-48 16,4-1-16-16,6-4 0 0,3-1 288 0,6-7 64 15,4-1 16-15,6-2 0 0,5-5 496 0,1-5 80 16,3-4 32-16,3-1 0 0,-1-5-368 0,0-2-80 0,0-1-16 0,-1-6 0 16,-1-3-48-16,-3 0-16 15,-4-2 0-15,-3-2 0 0,-5-4-80 0,-3-1-16 16,-5-3 0-16,-4 1 0 0,-3-5-240 0,-6-1-48 0,-6 1-16 16,-2 4 0-16,-4-3-432 0,-2 3-96 0,-2 1 0 0,-3 5-16 31,-3 2-1968-31,-1 2-400 0,-2 3-80 0,-8-6-15024 0</inkml:trace>
  <inkml:trace contextRef="#ctx0" brushRef="#br0" timeOffset="41619.35">29495 15953 19407 0,'0'0'848'0,"0"0"192"0,0 0-832 0,0 0-208 16,0 0 0-16,0 0 0 0,-5-3 912 0,5 3 144 16,-8 3 32-16,0-1 0 0,-1 3-320 0,-2 4-64 15,0-1-16-15,0 4 0 0,-2 2-192 0,-2 4-48 16,-4 3 0-16,0 0 0 0,-2 3-16 0,3 4-16 0,1-4 0 15,1 4 0-15,4-3-32 0,3 1-16 0,2-2 0 0,5 1 0 16,2 0-16-16,2-5 0 0,3-3 0 0,4-2 0 16,3-3 432-16,2-2 96 0,2-5 16 0,2-1 0 15,0-2-32-15,0-4 0 16,-2-1 0-16,-1-3 0 0,-1-3-480 0,-2-1-112 16,-2-1-16-16,-2 1 0 0,-3-5-80 0,-1-1-32 0,-4-1 0 0,0 0 0 15,-2 1-144-15,0-2 160 0,0-2-160 0,-1-1 160 0,0 4-160 16,3-1 0-16,3-1 0 0,2 0 0 0,2 1 0 0,4 1 0 15,0 3 0-15,3 2 0 0,3 2-144 0,2-1 144 16,0 5-192-16,2 3 192 0,3 1-192 0,-1 2 64 16,0 1 128-16,-1 4-208 0,1 7 208 0,-2 2-176 15,0 5 176-15,-5 2-160 0,-1 1 160 0,-1 1-160 16,-1 4 160-16,-4-2-160 0,-4 3 160 0,-2-3 0 16,-3 3 0-16,0-2 0 0,-2 3 0 0,0-5 0 15,-1 0 0-15,2 0 128 0,1-2-128 0,1-3 0 16,2 0 0-16,1-2 0 0,2-1 0 0,2-3 0 0,0-3 0 15,3 0 0 1,0-2-2480-16,2-4-400 0</inkml:trace>
  <inkml:trace contextRef="#ctx0" brushRef="#br0" timeOffset="41951.36">30380 15829 16575 0,'6'-23'1472'0,"-3"13"-1168"0,-1 1-304 0,2-1 0 0,1 4 1888 0,0-2 320 0,-5 8 64 0,0 0 16 16,0 0-912-16,0 0-176 0,0 0-48 0,5 7 0 0,-1-1-320 0,-1 8-64 15,-2 4 0-15,2 3-16 0,0 3-336 16,1 6-64-16,-1 1-16 0,1 4 0 0,-1 3-16 0,2 0-16 16,2 0 0-16,0 2 0 0,0-2-16 0,0 2 0 15,4 1 0-15,0-3 0 0,0-1-288 0,2 0 128 16,1-3-128-16,0-1 0 0,-1-3 0 0,0-6-144 16,-2-1-16-16,-1-3 0 15,-1-2-1920-15,-1-2-384 0,-1-4-80 0</inkml:trace>
  <inkml:trace contextRef="#ctx0" brushRef="#br0" timeOffset="42198.87">30733 15707 22111 0,'0'0'1968'0,"0"0"-1584"0,-5-4-384 0,5 4 0 15,0 0 2048-15,-9 0 320 16,-2 4 64-16,-1 8 0 0,0 2-1504 0,-4 5-304 15,-3 4-64-15,-1 5-16 0,-2 5-32 0,1 2 0 16,-2 3 0-16,0 6 0 0,0 0 64 0,0 2 0 0,0-3 0 0,-1 2 0 16,-1-4-304-16,1 5-48 0,1-1-16 0,1-1 0 15,2-4-208-15,2-4 0 0,2 0 0 0,2-4 0 16,2-3-176-16,3-1-128 0,0-5-16 0,3-4-16 16,2-2-2288-1,3-5-448-15</inkml:trace>
  <inkml:trace contextRef="#ctx0" brushRef="#br0" timeOffset="42489.23">31104 16105 18431 0,'0'0'1632'0,"0"0"-1312"16,0 0-320-16,6-4 0 0,-6 4 1792 0,8-4 304 0,5 1 48 0,1-2 16 16,0 2-688-16,4 1-128 15,1-1-16-15,3 0-16 0,-1 1-736 0,3-1-160 16,2 1-32-16,-3 2 0 0,-1-1-256 0,-4 1-128 15,-1 0 0-15,-4 1 128 16,-6 3-2064-16,-7-4-432 0</inkml:trace>
  <inkml:trace contextRef="#ctx0" brushRef="#br0" timeOffset="42637">30935 16362 4607 0,'-11'11'400'0,"11"-11"-400"0,-3 8 0 0,3-8 0 0,4 6 4096 0,5 2 752 0,4-2 144 0,2-2 16 15,2-1-2096-15,3-2-416 0,4-2-96 0,3-1-16 16,1 1-1248-16,2-1-256 0,2-2-48 0,1-3-16 0,0 1-464 0,1 1-96 15,2-3 0-15,-2 2-16 0,-1 1-384 16,-2-3-80-16,-2 3-16 0,-5 1-10000 16,0-2-2016-16</inkml:trace>
  <inkml:trace contextRef="#ctx0" brushRef="#br0" timeOffset="43030.23">32420 15373 7359 0,'0'0'320'0,"0"0"80"0,-1-6-400 0,1 6 0 0,0 0 0 0,0 0 0 15,-9 3 4608-15,0 9 848 0,-1 3 176 0,-2 5 16 16,-2 7-3520-16,3 0-704 0,-3 0-144 0,0 3-16 16,-1 6-32-16,1 3 0 0,-4 7 0 0,0 6 0 15,-2 3-32-15,-6 21-16 0,5 0 0 0,2-1 0 16,1-6-416-16,3-3-96 0,1-1-16 0,2-4 0 15,2-4-272-15,0-2-48 0,0-5-16 0,1-3 0 16,-1-5-128-16,1 0-48 0,0-6 0 0,0-3 0 0,0-4-144 16,-1-1 0-16,0-2 144 0,0-4-144 15,-1-1-1296-15,1-3-336 0,3-6-64 0</inkml:trace>
  <inkml:trace contextRef="#ctx0" brushRef="#br1" timeOffset="48006.67">4759 4536 20671 0,'1'-17'912'0,"1"10"192"0,-2-2-880 0,0 9-224 0,0 0 0 0,0-9 0 15,-2-1 0-15,2 10 0 0,-2-10 0 16,-3-1 0-16,0 4 464 0,-4-2 48 0,0 3 16 0,-3-3 0 16,0 1 256-16,0 3 48 0,-2-3 16 0,-2 4 0 15,-3 1-208-15,-5-4-64 0,-1 5 0 0,-1 0 0 16,-2 2-288-16,-2 4-64 0,0 4-16 0,-3 0 0 16,-4 2-16-16,-1 6 0 0,-1 2 0 0,-6 2 0 15,-5-1 0-15,-2 4 0 0,-2 4 0 0,0 0 0 16,-2 2 192-16,2 4 16 0,-3 0 16 0,1 4 0 15,-3 2 16-15,-1-1 0 0,-3 3 0 0,-7 2 0 16,0-1-160-16,0 7-16 0,-1 1-16 0,1 4 0 16,-1 0-112-16,-2 4 0 0,-2 0-128 0,-1 4 192 15,4 1-192-15,-1 4 144 0,1 3-144 0,2 1 128 0,2 0-128 16,1-1 0-16,-2-1 0 0,5 1 0 0,3 0 0 16,3 1 0-16,4 0 144 0,5-1-144 0,4-3 0 0,1 3 0 15,-1-5 0-15,0 1 128 0,-1 0-128 0,2 3 0 16,-1 2 128-16,6 0-128 0,-2-3 0 0,3 0 0 15,1 2 0-15,2 0 128 0,-1-1-128 0,4-2 0 16,3-6 128-16,-1 3-128 0,0-1 0 0,2 2 144 16,2-4-144-16,2 1 0 0,1-3 128 0,1 2-128 15,1 1 0-15,1-3 0 0,4-1 0 0,1 0 0 16,1 0 0-16,1 0 0 0,2 1 128 0,0 3-128 16,2-5 0-16,1 2 0 0,0-1 0 0,2-1 0 15,-1-2 0-15,2 1 0 0,0 2 0 0,1 5 0 16,0-5 0-16,3-1 0 0,1-3 176 0,3-2-176 15,-1 0 160-15,6-3-160 0,1-4 224 0,2 1-48 0,2-3-16 0,0 3 0 16,3-3 32-16,2 0 16 0,1-4 0 0,1 0 0 16,6-1-64-16,-1-4-16 0,1-2 0 0,0 2 0 15,2-2-128-15,-1 0 160 0,-4-1-160 0,0 1 160 16,1-1-160-16,0-3 128 0,0 2-128 0,-1 2 128 16,-3 1-128-16,1 0 0 0,-1 0 0 0,0 0 0 15,0 0 0-15,-4-1 128 0,-1-3-128 0,-1 4 0 16,-2 0 128-16,-1 0-128 0,-2 3 0 0,-1-3 128 15,-3 0 0-15,-3-2-128 0,0 2 192 0,-2 0-64 16,-2 1 96-16,1 0 16 0,-1 3 0 0,-4 0 0 16,-1 0-80-16,-2 0-16 0,0-2 0 0,-1 1 0 15,0 0-144-15,-2 0 160 0,-2-3-160 0,0 2 160 16,-1 2-160-16,0-2 0 0,-1 2 0 0,0-1 128 16,-3-2-128-16,1 2 0 0,0-1 144 0,1 1-144 15,-3-6 0-15,1 2 0 0,2 2 0 0,-5 3 128 0,-2-1-128 16,0-1 0-16,1 0 0 0,-3 0 0 0,-2-3 0 0,3 0 0 15,0-4 0-15,2 0 0 0,1-4 0 0,0 1 0 16,5-3 0-16,1 0 0 0,2-3 0 0,2-3 0 16,0-2 0-16,6 1 0 0,0-6 0 0,0 3 0 15,5-5 0-15,1-7 0 0,1 12 0 0,3-1 0 16,-4-11 0-16,12 12-128 0,-2 0 128 0,4-3 0 16,0 0-144-16,4 4 144 0,2-2 0 0,0 3 0 15,4 2 0-15,3-1 0 0,0 1 0 0,2 0 0 16,2-2 0-16,-3 3 0 0,-2 0 0 0,1 2 0 0,0 4 0 15,3 1 0-15,-1 1 0 0,1 3 0 0,-5 3 0 16,2-1 0-16,-2 3 0 0,1 3 0 0,-1 1 0 0,0 1 0 16,1 3 0-16,-1-1 0 0,2 4 0 0,-2 3 0 15,-2 2 0-15,0 2 0 0,-1-1 0 16,-2 7 0-16,2 1 0 0,-1 2 0 0,-4 4 0 0,-2 2 0 16,-1 1 0-16,-1 5 0 0,0 6 0 0,-1 2 0 15,-2 4 0-15,1 2 0 0,0 0 144 0,-1 4-144 16,-1 0 0-16,-1 5 0 0,-2 2 0 0,0 5 0 15,-1 3 0-15,2 3 128 0,-1 2-128 0,1 1 0 16,0 4 128-16,-2-1-128 0,2 7 128 0,0-4-128 16,1 1 128-16,1 2-128 0,-3-2 160 0,3 1-160 15,0 3 176-15,0-2-176 0,2 3 192 0,3-1-192 0,2 0 256 16,1 0-64-16,4 1-16 0,3-2 0 16,1 0-48-16,4-2-128 0,1-7 192 0,1 4-64 0,4-5-128 15,-3-7 160-15,1-6-160 0,3-6 160 0,4-3-160 16,7-5 128-16,4-7-128 0,6-4 128 0,9-7-128 0,1-6 0 15,2-8 0-15,2-7 0 0,2-10-160 0,6-11-64 16,4-7-16-16,5-11-12432 16,6-11-2480-16</inkml:trace>
  <inkml:trace contextRef="#ctx0" brushRef="#br1" timeOffset="51271.91">569 14462 14735 0,'-11'9'640'0,"6"-7"160"0,-1 2-640 0,0 1-160 16,0-4 0-16,0 2 0 0,-1-2 848 0,7-1 144 0,-6 1 32 0,6-1 0 15,-8 2 144-15,8-2 48 16,-6 1 0-16,6-1 0 0,0 0-192 0,0 0-16 15,0 0-16-15,0 0 0 0,0 0-272 0,0 0-48 16,0 0-16-16,10 5 0 0,4 1-128 0,3-2-16 16,6 0-16-16,6 0 0 0,4 3-240 0,5-3-32 15,7 1-16-15,0 3 0 0,4-2-64 0,14 7-16 16,-7 1 0-16,-1-3 0 0,-7 2 64 0,-1 0 16 0,-7-3 0 0,-4 1 0 16,-3 0 192-16,-3-3 48 0,-5 0 0 0,-1 0 0 15,-5-4-64-15,-2 1-16 0,-3-2 0 0,-1 1 0 16,-7-2 0-16,1-1 0 0,-7-1 0 0,0 0 0 15,0 0 144-15,0 0 48 0,-11-1 0 0,-3-5 0 16,0 3-32-16,-4-2 0 0,-3-2 0 0,2-2 0 16,-7 3-336-16,1-3-64 0,-3 0 0 0,-1-2-128 15,-2-2 128-15,-1 0-128 0,-1-1 0 0,-2-2 0 16,-3-3 128-16,-1 0-128 0,0-4 0 0,1-1 0 0,0 1 0 0,3-1 0 16,4-6 0-16,6 10 0 15,1-5 0-15,0 0 0 0,3 3 0 0,0-4 0 0,3 3 0 0,3 3 0 16,1 1 0-16,1-4 0 0,6 5 0 0,4 3-144 15,5 1 144-15,3 5-128 0,4 1-144 0,-1 5-32 16,9-1 0-16,1-1 0 0,3 2 160 0,4 3 144 16,1 0-208-16,3 3 80 0,-1 4 128 0,9 2 0 15,-4 4 0-15,0 1 0 0,-3 4 0 0,-2 2 0 16,-3 3 0-16,-1 7 0 0,0 3 0 0,-3 2 0 16,-4 0 128-16,1 2-128 0,-1 0 0 0,-3-1 128 15,-4-2-128-15,-2-3 0 0,-2-2 128 0,-5-4-128 16,-2-2 128-16,-3-5-128 0,-4-5 0 0,3-3 0 15,-2-4 0-15,-6-5-192 16,0-7-656-16,1-7-144 0,0-4-32 0,2-6 0 16,-1-3-1296-16,0-4-272 0,2-2-48 0</inkml:trace>
  <inkml:trace contextRef="#ctx0" brushRef="#br1" timeOffset="51497.69">1143 13991 11055 0,'0'0'976'0,"0"0"-784"0,0 0-192 0,0 0 0 0,0 0 1056 0,0 0 160 0,0 0 48 0,-4 5 0 0,4-5-1008 0,-3 7-256 16,-2-2 0-16,1 0 0 0,4-5 0 0,-5 6 0 15,5-6 0-15,-3 4 0 0,-5 1 0 0,3-1-192 16</inkml:trace>
  <inkml:trace contextRef="#ctx0" brushRef="#br1" timeOffset="52022.44">1068 14549 9215 0,'0'0'816'0,"-2"9"-656"0,1-2-160 0,1 3 0 16,-2-1 1200-16,0 1 208 0,1-3 32 0,0 2 16 15,0-2-400-15,1-7-80 0,0 0-16 0,0 0 0 16,0 0 16-16,0 0 0 0,0 0 0 0,0 0 0 16,0 0-256-16,0 0-48 0,-7-5-16 0,3-6 0 15,2 0-48-15,-1-4-16 0,1-4 0 0,1-4 0 0,-1-3-112 0,2-3-32 16,0-1 0-16,2-5 0 0,0-2-112 0,1 1-16 15,0-1-16-15,2 2 0 0,1 2 16 0,-1 0 0 16,5 4 0-16,0 4 0 0,0-1-16 0,2 6 0 16,3 3 0-16,1 6 0 0,2 0 336 0,1 5 64 15,0 3 0-15,3 3 16 0,1 5-16 0,0 6 0 16,0 2 0-16,1 6 0 0,0 5-128 0,0 1-48 16,0 9 0-16,-1 4 0 0,0 6-16 0,0 3 0 15,0 7 0-15,0 1 0 0,-3 5-176 0,-2-3-32 16,-4-2-16-16,0 0 0 0,-4-3-160 0,-4-4-128 15,-2-5 144-15,-4-3-144 0,-4-7 0 0,-2-1 0 16,-2-8 0-16,-6 5 0 16,-4-11-448-16,1-12-176 0,-2-7-32 0,-2-7-16 15,-2-6-2848-15,-1-6-560 0</inkml:trace>
  <inkml:trace contextRef="#ctx0" brushRef="#br1" timeOffset="52418.63">924 13374 30863 0,'-5'14'1360'0,"5"-2"304"0,3 4-1344 0,0 1-320 15,5 1 0-15,5 4 0 0,2 4 0 0,3 1-256 16,2 5 32-16,0-5 16 0,1 1 336 0,-1-3 64 16,3 2 0-16,0-4 16 0,4-2-16 0,-3-2-16 15,-3-2 0-15,0-7 0 0,-2-5-176 0,-3-4 192 16,-2-3-192-16,-2-2 192 0,-2-5 64 0,-3-1 32 16,-1-7 0-16,-4 1 0 0,-3-3 304 0,-2 0 64 15,-2-2 16-15,-2-3 0 0,-4-1-224 0,0 2-64 16,-3-4 0-16,0 4 0 0,-3 4-96 0,2 0-32 15,0 1 0-15,-3 3 0 0,-2 2 0 0,2 7-16 16,0 1 0-16,6 2 0 0,-5 7-16 0,3 1 0 16,0 2 0-16,4 4 0 0,1-3-224 0,3 4-160 15,-1 2 32-15,6 2 0 16,1-1-2320-16,-1 0-464 0</inkml:trace>
  <inkml:trace contextRef="#ctx0" brushRef="#br1" timeOffset="52850.44">479 12771 17503 0,'0'0'1552'0,"0"0"-1232"15,0 0-320-15,0 0 0 0,0 9 1760 0,3 2 288 16,2 5 64-16,5 1 16 0,1 3-1344 0,7 2-272 16,5 4-48-16,-8-13-16 0,6 2 272 0,5 1 48 15,5 1 16-15,5 1 0 0,3 1-256 0,3 0-48 16,2-3-16-16,34 17 0 0,-16-10-272 0,-14-4-48 16,-3-5-16-16,-8-4 0 0,-5-6-128 0,-6-2 0 15,-3 0 144-15,-5-3-144 0,-3-2-144 0,-1-2-112 16,-2-2 0-16,-5 3-9040 15,-7 4-1808-15</inkml:trace>
  <inkml:trace contextRef="#ctx0" brushRef="#br1" timeOffset="53339.91">770 13225 20271 0,'-17'-6'896'0,"10"3"192"0,0-6-880 0,-1-1-208 16,-1-7 0-16,0-3 0 15,-1-4 1328-15,0-3 208 0,0-6 64 0,1 5 0 16,-1-2-1120-16,-1-6-224 0,-4-2-32 0,2-1-16 0,1 0 0 0,-1 0 0 16,0 1 0-16,-3-13 0 0,-1 7-208 0,2-1 0 15,0 7 0-15,-1 0 0 0,1 0 160 0,0 3-160 16,0 2 160-16,-2 2-160 0,-2 3 208 0,-3-2-48 16,0 6-16-16,-3 0 0 0,3 2 16 0,0 3 0 15,-2 2 0-15,2 1 0 0,2 4 144 0,1 3 16 16,0 0 16-16,3 2 0 0,4 4-16 0,-1 0-16 15,5 2 0-15,3 2 0 0,5-1 16 0,0 0 16 16,5 8 0-16,6 6 0 0,3 2-144 0,5 3-16 16,6 2-16-16,3 4 0 0,8 3 160 0,2 3 16 15,-3-5 16-15,1 5 0 0,1-1-128 0,-4-8-32 16,5-2 0-16,3 2 0 0,1-1 0 0,0 1 0 16,-4-4 0-16,0-3 0 0,-1 0 128 0,6 2 32 15,-6-4 0-15,-7-6 0 0,-3 2-32 0,-8-6-16 16,-2-2 0-16,-5-2 0 0,-3-2-16 0,-5-5 0 15,-3 0 0-15,-2-4 0 0,-4-3 80 0,-1-3 16 16,-2-5 0-16,-2 2 0 0,-2-4-240 0,2 0-144 16,1 2 192-16,3-2-192 0,2 3 0 0,3 2 0 0,3 2 0 15,6 3 0-15,1 3 0 0,6 1 0 0,3 3 0 0,2 2 0 16,2 2 0-16,-1 3 0 0,2 2 0 0,8 2-144 16,-4 2-224-1,-2 2-32-15,0-2-16 0,-9 0-11360 0,-2 1-2256 0</inkml:trace>
  <inkml:trace contextRef="#ctx0" brushRef="#br1" timeOffset="54320.89">322 11148 16575 0,'0'0'1472'0,"0"0"-1168"16,0 0-304-16,0 0 0 0,0 0 1056 0,6 2 160 16,4 1 16-16,3 3 16 0,3 1-304 0,2 3-64 15,0 0-16-15,-2 3 0 0,6 3-32 0,0 2 0 16,2 1 0-16,-3-4 0 0,5 3-160 0,2 0-32 15,1 0-16-15,-1-2 0 0,1-2-144 0,-2 0-32 16,-3-1 0-16,5 2 0 0,-2-6-32 0,-5 0-16 16,-5-5 0-16,0-2 0 0,-6-2 48 0,-3-2 0 15,-5-3 0-15,-6-5 0 0,1-3 112 0,-6-1 16 0,-4-4 16 16,-2-1 0-16,-3-3-208 0,-1 0-64 0,0-3 0 0,0 5 0 16,0-3-320-16,-2 0 144 0,-4 0-144 0,2-3 0 15,1 2 144-15,0-3-144 0,2 1 0 0,-2-7 144 16,3 0-144-16,3 4 0 0,2-1 0 0,5 4 0 15,5 0-128-15,3 5 128 0,3 3 0 0,5 6 0 16,2 4-128-16,4 4 128 0,4 6-160 0,-3 3 160 0,6 1 0 0,1 5 0 16,3 5 0-16,0-1 0 0,0 1 0 15,1 4 0-15,-3-1 0 0,3 5 0 0,-3-3 0 0,-4-2 0 16,-2-2 128-16,-7-4-128 0,-1-4 128 0,-4-2-128 16,-5-7 144-16,0 0-144 0,0 0 320 0,-9-7-48 15,-4-4 0-15,-1-4 0 0,-2-4-112 0,-1-1-32 16,0-7 0-16,-1 2 0 0,-1-5-128 0,2 4 0 15,2-5 0-15,4 8 128 0,-1-6-128 0,3 2 0 16,3-1 0-16,3 4 0 0,5-1 0 0,1 3 0 16,4 3-128-16,4 1 128 0,3 2 0 0,5 2 0 15,0 4-144-15,12-3 144 0,-1 7 0 0,1 3 0 16,2 3 0-16,-1 3 0 0,-1-1-320 0,1 3 0 16,-3 4 0-16,6-1 0 15,-10-2-1952-15,-5 0-400 0,-4-3-80 0</inkml:trace>
  <inkml:trace contextRef="#ctx0" brushRef="#br1" timeOffset="54637.73">536 10059 31327 0,'3'9'2784'0,"1"-1"-2224"0,2 5-560 0,4 1 0 15,3 3 0-15,1-2 0 0,4 8 0 0,2-2 0 16,2 1 0-16,1 0 208 0,1-2-32 0,1-2-16 0,2-2-16 0,8 1 0 16,-4-6 0-16,-3-3 0 0,-5-3-16 0,-3-5-128 15,-3-5 192-15,-5-3-64 0,0-6 144 0,-5-1 32 16,-1-5 0-16,-8-3 0 0,-4-3 192 0,-3-2 32 16,-2-1 16-16,-5 2 0 0,-1-2-160 0,-3 4-16 15,0-3-16-15,-9-6 0 0,0 8-96 0,1 4-32 16,-2 2 0-16,15 11 0 0,-3 2-224 0,1-4 176 15,-1 5-176-15,3-3 160 16,-1 3-480-16,4-2-80 0,-1 2-32 0,-6-4 0 16,7 2-2384-16,3 3-496 0</inkml:trace>
  <inkml:trace contextRef="#ctx0" brushRef="#br1" timeOffset="54951.47">508 9149 26719 0,'0'12'2368'0,"-1"5"-1888"0,0 2-480 0,1 1 0 15,0 7 896-15,2 0 96 0,1 4 16 0,1 1 0 16,0-3-208-16,2 1-32 0,2-5-16 0,0 0 0 16,1-4-368-16,0-3-80 0,-1-4-16 0,2-3 0 15,0 0-96-15,-3-8 0 0,0 0-16 0,2 0 0 16,0-3-16-16,1-1 0 0,0-1 0 0,2-2 0 15,1 1-160-15,12-4 0 0,-2 0 0 0,-3 3 128 16,1 1-128-16,-1 1 0 0,0 2 0 0,3 4 0 16,1 1 0-16,2 7 0 0,-3-2 144 0,-3 4-144 15,-1 2 288-15,-3 3-16 0,0 4 0 0,-2 4 0 0,-2 0-80 16,-1 2 0-16,-3 0-16 0,-4-2 0 0,0-1-176 0,-5-3-256 16,-3-4 64-16,-1-1 16 15,-3-1-1904-15,-1-8-384 0</inkml:trace>
  <inkml:trace contextRef="#ctx0" brushRef="#br1" timeOffset="55249.82">222 8641 13823 0,'0'0'1216'15,"0"0"-960"-15,0 0-256 0,0 0 0 0,0 0 1600 0,4 11 256 0,1 1 64 16,4 2 16-16,6 4-336 0,5 1-80 0,1 5-16 0,2 2 0 16,4-2-288-16,-1 3-64 0,0-5-16 0,2 3 0 15,-1-1-336-15,0-1-64 0,4-4-16 0,-13-7 0 16,5 0-384-16,3 1-80 0,2 0 0 0,3-1-16 15,-3 1-240-15,0 1 0 0,-2-3 0 0,19 4 0 16,-8-5-1456-16,-10-2-224 0,-8 0-48 0</inkml:trace>
  <inkml:trace contextRef="#ctx0" brushRef="#br1" timeOffset="55402.1">479 9035 35823 0,'-6'-15'1584'0,"6"6"336"0,0-3-1536 16,0-5-384-16,2-2 0 0,1-4 0 0,-2-5-208 0,0-5-112 16,1-8-32-16,0-6 0 15,2-5-608-15,1 3-112 0,3-2-16 0</inkml:trace>
  <inkml:trace contextRef="#ctx0" brushRef="#br1" timeOffset="56037.26">305 6734 35007 0,'-9'-2'3120'0,"-2"0"-2496"15,2-1-496-15,9 3-128 16,0 0-976-16,0 0-224 0,0 0-32 0,0 0-16 0,6 7 1008 0,3 4 240 16,1-1 0-16,8 4 0 0,5 1 192 0,2 4 64 15,1 0 0-15,-1 3 0 0,2 1 0 0,1 0 0 16,4 4 0-16,-11-11 0 0,6 4-96 0,3 7-16 15,5 0 0-15,0 2 0 0,-3 2-144 0,1-3 192 0,-1-1-192 0,21 15 192 16,-13-9-64-16,-11-5-128 16,-5-9 192-16,-7-7-64 0,-7-2 128 0,-4-6 32 0,-6-4 0 0,0 0 0 15,0 0 64-15,-2-9 16 0,-2-4 0 16,-4-2 0-16,-3-1-96 0,-3-4-16 0,-3-1 0 0,1-6 0 16,-1 0-256-16,3-3 0 0,0 2 128 0,8 1-128 15,1 6 0-15,4 3 0 0,2 0 0 0,4 2 0 16,1 3 0-16,8 4 0 0,4-1 0 0,2 5 0 15,2 3-128-15,3 2 128 0,3 4 0 0,-2 1-144 16,-2 3 144-16,0 0 0 0,-2 3 0 0,-2-1 0 16,-1 2-128-16,1 0 0 0,1-1 0 0,-3 0 0 15,-4 0-1840 1,-2-4-352-16,-2-3-80 0</inkml:trace>
  <inkml:trace contextRef="#ctx0" brushRef="#br1" timeOffset="56342.89">897 6178 30399 0,'-7'15'2704'0,"4"1"-2160"0,2 0-544 0,4 4 0 0,3 3 0 0,4 8 0 16,0 2 0-16,3 4 0 0,1 2 144 0,1 1 32 15,0 0 0-15,2 1 0 0,-1-4 272 0,0-4 64 16,-2-8 16-16,0-4 0 0,0-7-176 0,0-8-32 15,-2-4-16-15,0-5 0 0,-1-8-112 0,-1-6 0 16,1-9-16-16,-5-2 0 0,-1-6 112 0,-1-2 32 0,-2-1 0 0,-3 1 0 16,-4-1-48-16,0-3 0 15,2 1 0-15,-4 3 0 0,-3 5-80 0,1 4-32 16,0 5 0-16,-1 3 0 0,-3 5-32 0,0 3 0 0,0 4 0 16,1 5 0-16,-1 4-128 0,0 2 0 0,1 3 0 0,-1 3 0 31,1 5-1056-31,2 0-288 0,1 1-64 0</inkml:trace>
  <inkml:trace contextRef="#ctx0" brushRef="#br1" timeOffset="56673.65">442 5249 22111 0,'-14'-4'976'0,"14"4"208"15,-6 0-944-15,0 0-240 0,-1 1 0 0,7-1 0 0,0 0 720 0,0 0 112 16,-2 8 0-16,2 2 16 0,2-1-400 0,3 4-64 16,3 3-32-16,3 1 0 0,3 2 272 0,4 1 48 15,1 2 16-15,2-2 0 0,5 3-112 0,7 4 0 16,4 6-16-16,8 1 0 0,3 2-48 0,4 1-16 15,3 1 0-15,15 14 0 0,-9-4-240 0,-4-6-32 0,-4-4-16 16,-2-4 0-16,-5-4-208 0,-4-4 176 0,-5 1-176 0,11 5 160 16,-7-9-160-16,-8-4 0 15,-4-3 0-15,-14-5 128 16,1-5-1616-16,-5-2-336 0</inkml:trace>
  <inkml:trace contextRef="#ctx0" brushRef="#br1" timeOffset="57174.08">1281 5085 23039 0,'-12'1'1024'0,"6"3"192"0,0 4-960 0,0-2-256 16,-2 4 0-16,2 0 0 0,-1 4 512 0,2 5 64 15,-2 6 16-15,2 4 0 0,0 5-16 0,-1 0-16 16,3 5 0-16,0-3 0 0,2 4 96 0,2 3 32 16,2-1 0-16,3 1 0 0,4 0-64 0,2-3-16 15,0-2 0-15,4-4 0 0,0-1-352 0,1-7-64 16,-1-3 0-16,2-8-16 0,-2-4-48 0,1-2 0 16,-2-9 0-16,-1-6 0 0,0-3 240 0,-4-8 32 15,-1-5 16-15,-2-6 0 0,-4-3 240 0,-1-5 48 16,-4-3 16-16,-3-2 0 0,-2-3-336 0,-3 2-80 15,-6 1-16-15,0-2 0 0,-3 1 32 0,-4 1 16 16,-3-3 0-16,-2 2 0 0,-3-4 0 0,-5 1 0 0,-2-5 0 0,-7-1 0 16,-3 0-176-16,-6-2-32 15,-7-4-128-15,1 1 192 0,1 2-192 0,19 15 0 16,1-4 0-16,6 3 0 0,4 6 0 0,6 6 0 0,3 3 0 0,6 7 0 16,4 4 144-16,6 9-144 15,4 5 128-15,11 12-128 0,7 6 0 0,6 6 0 0,7 8 0 0,5 5 0 16,4 5 0-16,24 20 0 0,1-1 0 0,2 7 0 15,2 2 192-15,2 1-64 0,4 0 0 16,-4-6 0-16,-2-8 0 0,-3-9 0 0,-5-3 0 0,-4-7 0 16,-4-4-128-16,1-2 128 0,-3-7-128 0,-3 0 128 15,0-5-736-15,-1-4-160 16,1-3-16-16,12 2-17232 0</inkml:trace>
  <inkml:trace contextRef="#ctx0" brushRef="#br1" timeOffset="61819.91">491 19121 19919 0,'0'0'880'0,"0"0"192"0,0 0-864 16,0 0-208-16,0 0 0 0,0 0 0 16,-5-5 432-16,5 5 32 0,0 0 16 0,0 0 0 0,0 0 720 0,0 0 144 15,-7 4 16-15,3 1 16 0,1 3-288 0,0 1-48 16,3 3-16-16,0 1 0 0,1-1-256 0,2 4-48 16,1 2-16-16,-1 1 0 0,1 1-176 0,3 6-32 15,-2-3-16-15,4 12 0 0,0-2-192 0,1 3-32 16,0 2-16-16,3 4 0 0,-1 2-112 0,2-2-128 15,-1 0 176-15,-5-21-176 0,2-1 144 0,0 2-144 16,0-2 0-16,2-1 144 0,-2-1-144 0,0-2 0 16,-1-2 0-16,7 8 128 0,-3-7 0 0,-4-2-128 15,-3-7 192-15,-6-6-64 0,0 0 48 0,0 0 0 16,0 0 0-16,0 0 0 0,0 0-48 0,9-6 0 16,-9 6 0-16,8-9 0 0,-2 3-128 0,-6 6 0 15,7-9 144-15,0 4-144 0,-7 5 0 0,10-4 0 16,0 0 0-16,1 3 0 0,-1 1 0 0,1 1 0 15,2 2 0-15,2-1 0 0,4 2 0 0,0 3 0 16,0 0 0-16,4 3 0 0,0-1 0 0,3 4 128 0,0-2-128 0,2 3 0 16,-2 1 0-16,4 2 0 0,3 1 0 0,-1-1 128 15,-1 0-128-15,-1 2 0 0,2-1 0 16,1-2 128-16,2 0-128 0,0-1 0 0,0-2 0 0,-2-1 0 16,-1 0 0-16,0-5 0 0,-5 5 0 0,-1-3 0 15,-4 1 0-15,1-5 0 0,-4 0 0 0,-4 0 128 16,-2-4-128-16,-2-2 0 0,-11 1 0 0,10-9 0 15,-3 0 0-15,-1-5 144 0,-1-4-144 0,-2-3 0 16,-3-5 192-16,1-1-192 0,2-7 192 0,-1 0-192 16,-1-1 128-16,3-1-128 0,4-1 0 0,-2-1 0 15,1-5 0-15,-1 2 0 0,2 0 0 0,-2 3 0 0,2 3 128 0,-2 3-128 16,0 3 0-16,-1 6 0 0,-1 0-128 0,-1 4-144 16,-2 2-32-16,-4 5-11040 15,2 0-2224-15</inkml:trace>
  <inkml:trace contextRef="#ctx0" brushRef="#br1" timeOffset="62222.98">554 18734 21135 0,'0'0'448'0,"0"0"112"0,0 0 16 0,0 0 32 0,0 0-480 0,0 0-128 0,0 0 0 0,0 0 0 15,0 0 1168-15,0 0 224 0,0 0 32 0,0 0 16 16,0 0-608-16,0 0-128 0,10 2-32 0,1-2 0 16,1-4-304-16,5 2-64 0,2-1-16 0,1 1 0 15,1-3-64-15,0-2-16 0,-1 2 0 0,11-1 0 0,-2-2-80 0,0 3-128 16,-2 1 176-16,-1-2-176 0,0 2 128 0,-3 2-128 16,-3 0 0-16,1 0 0 0,-3-1 0 0,-3 0-304 15,-2-1 64-15,-5 1 16 16,1 1-2272-16,-2 0-448 0</inkml:trace>
  <inkml:trace contextRef="#ctx0" brushRef="#br1" timeOffset="62427.11">516 18403 24015 0,'0'0'1056'0,"0"0"224"0,0 0-1024 0,0 0-256 16,0 0 0-16,-1 9 0 0,1 0 720 0,2 2 96 15,3 1 16-15,2 3 0 0,2 2 192 0,2 2 64 0,4 2 0 0,-2-4 0 16,4 1-384-16,0-1-80 16,1 1-16-16,1 0 0 0,4 0-304 0,-4 0-64 0,2-2-16 0,4 4 0 15,-2-2-224-15,1-1 0 16,-4-3 0-16,-1-3 0 16,2-2-2160-16,-6 1-416 0</inkml:trace>
  <inkml:trace contextRef="#ctx0" brushRef="#br1" timeOffset="62911.09">1284 18960 13823 0,'0'0'1216'0,"0"0"-960"16,0 0-256-16,0 0 0 0,0 0 2176 0,0 0 400 15,6 6 80-15,-1 2 16 0,3-4-1312 0,1 1-256 16,0 0-48-16,1 0-16 0,3-1-320 0,-1 1-64 16,4 0-16-16,-1-1 0 0,0-2-160 0,2 1-32 15,-3-3-16-15,0-1 0 0,-2-2-112 0,-2-1 0 16,-2-3-16-16,0-1 0 0,-3-1 144 0,1 0 48 15,-2-5 0-15,-4 0 0 0,-3 0 64 0,0-2 16 16,-3-3 0-16,0-2 0 0,0 2-240 0,-2 3-32 16,2 3-16-16,2-2 0 0,-2 2-128 0,2 3-32 15,1 0 0-15,5 3 0 0,3 0-128 0,4 2 0 0,2 2 0 0,4 1 0 16,4 0 128-16,3 4-128 0,2 0 0 16,0 1 128-16,5 2-128 0,1 2 192 0,-2 1-192 0,0 3 192 15,1 0 48-15,0 4 16 16,2 1 0-16,-6 2 0 0,2 1 16 0,-3 0 16 0,-1 2 0 0,0 0 0 15,-4 0-128-15,-3-2-32 0,1-3 0 16,-5 1 0-16,-4-1-128 0,-2-3 0 0,-3 0 0 0,-4 1 0 31,-4-5-1904-31,-4-1-256 0,-3-4-48 0,-6-1-13488 0</inkml:trace>
  <inkml:trace contextRef="#ctx0" brushRef="#br1" timeOffset="63472.38">500 18162 22511 0,'0'0'496'0,"0"0"96"0,0 0 32 0,0 0 16 0,-9 2-512 0,4-2-128 16,5 0 0-16,-7-2 0 0,7 2 608 0,-7-5 96 15,0 0 32-15,2-4 0 0,-1 1 160 0,-1-3 48 16,2 0 0-16,0-3 0 0,1 0-288 0,1 2-48 0,-1-1-16 0,1-1 0 16,2 3-80-16,1 2-32 0,-3-1 0 0,3 3 0 15,3-2-480-15,0 3 0 0,0 2 0 0,-3 4 0 16,7-4 0-16,0 0 176 0,4 4-176 0,0 4 160 15,2 0-160-15,3 2 0 0,3 5-160 0,0-4 160 16,4 5 192-16,3-3 128 0,4 2 16 0,3 0 16 16,4 1-160-16,2 2-48 0,3 0 0 0,16 2 0 15,-6-3-144-15,-1-1 0 0,-7-2 144 0,-1-4-144 16,3-1 0-16,-3-2 0 0,-1 1 0 0,0-4 128 16,-2-2 32-16,0 0 16 0,-2-1 0 0,-1 1 0 0,0 0-176 0,-3 1-176 15,-1 0 48-15,-2 1 0 0,-4 0 128 0,-1 0 0 16,0 1 0-16,-2 2 0 0,0 0 0 0,0 3 0 15,0-1 0-15,2 0 128 0,-3 4-128 0,1-2 0 16,0 5 0-16,-2-2 128 0,0 1-128 0,0 3 192 16,0-1-64-16,-5 2 0 0,5 0 160 0,-4 1 32 15,-2 0 16-15,0 2 0 0,-2-3-80 0,-3-1-32 16,-2-2 0-16,0 0 0 0,-3-3-224 0,1 0 144 16,-6-1-144-16,-1-8 128 0,0 0-128 0,-8 6-144 15,-1-2 144-15,-5-3-208 16,-2-2-1648-16,-2 0-320 0,-4-3-64 0</inkml:trace>
  <inkml:trace contextRef="#ctx0" brushRef="#br1" timeOffset="63795.92">394 17455 21183 0,'0'0'1888'0,"0"0"-1504"0,0 0-384 0,0 0 0 15,0 0 704-15,0 0 64 0,-2 6 0 0,2-6 16 0,1 11 576 0,3-4 112 16,2 3 32-16,0-1 0 0,2 3-336 0,2 0-64 15,0 1-16-15,4 1 0 0,-1 0-336 0,2 1-80 16,2-1-16-16,-2-1 0 0,0 0-368 0,-1-1-80 16,1-3-16-16,-2 1 0 0,1-3-192 0,-4-2 0 15,-1 1 0-15,1-2 0 16,1 0-1088-16,-3 0-320 0,0 1-64 0</inkml:trace>
  <inkml:trace contextRef="#ctx0" brushRef="#br1" timeOffset="64148.91">877 17529 20271 0,'0'0'896'0,"0"0"192"0,0 0-880 0,0 0-208 0,0 0 0 0,0 0 0 0,-2-4 848 0,-1-4 128 16,0 2 32-16,0-2 0 15,-2-3-288-15,-2-3-48 0,3-1-16 0,-1-2 0 0,3-1-240 0,-1 1-48 16,1-1-16-16,-1 4 0 0,3 1-352 0,3 2 0 16,2 4 0-16</inkml:trace>
  <inkml:trace contextRef="#ctx0" brushRef="#br1" timeOffset="64274.49">1191 17637 21135 0,'0'0'928'0,"-1"-8"208"0,-2-5-912 15,1-2-224-15,-1-3 0 0,-1-1 0 0,-1 0 896 0,-1-2 128 16,-3-4 16-16,1 1 16 0,1 0-352 0,0-3-64 0,-2 3 0 0,2-1-16 16,1 1-464-16,-1 3-160 15,1 1 0-15</inkml:trace>
  <inkml:trace contextRef="#ctx0" brushRef="#br1" timeOffset="65012.8">503 16293 17503 0,'0'0'1552'0,"0"0"-1232"0,-5 3-320 0,0 2 0 0,0 2 240 0,-1-3-16 0,-1 1 0 0,1 3 0 15,0-2 432-15,-2 2 96 16,3 1 16-16,1 4 0 0,-1-2 48 0,0 3 16 0,1 1 0 0,0 3 0 16,2 0-144-16,2 2-32 15,-1 2 0-15,1 1 0 0,1-2-80 0,1 0-32 16,1-1 0-16,-1-1 0 0,1-2-96 0,-2-2 0 0,2 0-16 15,1-3 0-15,-2-2-144 0,1-1-32 0,-1-2 0 0,-2-7 0 16,0 0 32-16,0 0 0 16,0 0 0-16,0 0 0 0,0 0 80 0,9-1 16 0,-2-3 0 0,-1-1 0 15,3 0-240-15,0 1-144 0,1 0 192 0,1-1-192 16,1 1 0-16,3 2 0 0,3 1 0 0,-3 1 0 16,4 1 0-16,3 1 0 0,1 2 0 0,1 4 0 15,2-1 0-15,4 6 192 0,0 1-64 0,12 8-128 16,-4-2 304-16,-2 3-48 0,-3 1-16 0,-1-1 0 0,-2 1-96 15,-3 0-16-15,-2-1 0 0,3-2 0 0,-2-1-128 16,0-1 0-16,-1-3 144 0,-1-2-144 16,-1 0 0-16,-1-3 0 0,3 0 0 0,-4-5 128 0,2 1-128 0,0-3 0 15,0-3 0-15,1-1 0 0,0 0 0 0,0-3 0 16,0-3 0-16,-2 0 128 0,0-1-128 0,-1-3 128 16,0 2-128-16,-2-2 128 0,-3 1-272 0,2-3-48 15,-3-1-16-15,-1 2 0 0,-1-3 384 0,0 0 80 16,-4 0 0-16,-1 3 16 0,-1 0-448 0,-2 2-80 15,-1-2-32-15,-2 2 0 16,1 0-624-16,-3 2-128 0,-3-3-32 0,-1-1-13424 0</inkml:trace>
  <inkml:trace contextRef="#ctx0" brushRef="#br1" timeOffset="65440.48">538 15824 4607 0,'0'0'400'0,"0"0"-400"0,-5 5 0 0,5-5 0 0,-7 4 3280 0,5 4 576 16,-1-2 112-16,2 0 32 0,1 5-2112 0,2-1-416 16,1 2-96-16,2 4-16 0,1 2-528 0,5 2-96 15,1 0-32-15,1-3 0 0,1-2-112 0,3 0-16 16,-1 0-16-16,2-3 0 0,1-1-64 0,0-3-16 16,-1-2 0-16,5-4 0 0,-4-2 128 0,-3-2 32 15,-2-4 0-15,-2-3 0 0,-2-2-48 0,-3 0 0 16,0-2 0-16,-2 0 0 0,-4 0-16 0,-1 0 0 15,-1-1 0-15,-3 2 0 0,-1-1-128 0,-1 0-16 16,-2 1-16-16,-1 3 0 0,-2-3-96 0,-1 6-32 16,2 1 0-16,0 1 0 0,-2 1-288 0,2 2 160 15,0 1-160-15,0 3 128 0,0 1-320 0,0 2-80 16,1-1-16-16,0 5 0 16,2-2-2592-16,2 3-512 0</inkml:trace>
  <inkml:trace contextRef="#ctx0" brushRef="#br1" timeOffset="65840.78">1187 16034 12895 0,'0'0'576'0,"0"0"112"0,0 0-560 0,3 9-128 16,1-2 0-16,1 4 0 0,4-2 2336 0,-2 2 432 15,3 4 96-15,3-1 16 0,2 0-1328 0,2 1-256 16,-1 2-48-16,5-2-16 0,-2 0-400 0,1-2-64 16,4-1-32-16,-2-1 0 0,-2-5-96 0,2 2 0 15,-3-4-16-15,1-4 0 0,-2-1-96 0,-1-3-16 16,-3-3 0-16,0 0 0 0,-4-6 112 0,1 0 16 15,-6-1 0-15,-1-2 0 0,-1-4 48 0,-5-2 16 16,-2 0 0-16,1 1 0 0,-2 0-224 0,-4 1-32 16,0 1-16-16,-3 2 0 0,-2 1-128 0,-1 2-32 15,0 6 0-15,-3-1 0 0,-4 6-80 0,1-1 0 16,-2 0-16-16,0 4 0 0,-2 5-176 0,3-1 0 16,0 1 0-16,2 3 0 15,2-3-1040-15,3 0-192 0,0 2-48 0,3-2-10496 16,0-2-2112-16</inkml:trace>
  <inkml:trace contextRef="#ctx0" brushRef="#br1" timeOffset="66409.92">222 15510 15663 0,'-11'9'688'0,"11"-9"144"0,-6 4-656 0,2-3-176 16,-3 1 0-16,0-1 0 0,2-1 2096 0,0-1 384 16,0-1 80-16,0-185 0 0,-1 363-896 0,1-183-176 15,0-5-32-15,0-2-16 0,0-2-624 0,1-1-128 16,2-5-32-16,-3-3 0 0,1-3 16 0,1 4 0 15,2 2 0-15,0 2 0 0,1 2-512 0,1 3-160 16,2-1 0-16,-1 4 0 0,2 3 320 0,1-3-64 16,1 6 0-16,2-2 0 0,1 4-256 0,1 2 0 15,5 2 0-15,3 2 0 0,2 2 256 0,8 4 0 16,0-2 0-16,2 6 0 0,3-1-112 0,-3 4-16 0,2 3-128 0,-2 3 192 16,5 1-64-16,-5-4-128 15,6 3 176-15,3-2-176 0,3-2 0 0,3 0 0 16,0-2 0-16,5-3 0 0,-2-1 0 0,17 0 0 15,-8-4 0-15,-1-2 0 0,-2-4 0 0,-2-2 0 0,-3-3 0 0,1-1 0 16,1-1 128-16,-3-1-128 16,2 0 0-16,-2-1 0 0,-1 4 144 0,-1 0-144 15,-4 2 0-15,-3-1 144 0,-1 3-144 0,-1 4 128 0,-3 1-128 0,-1 0 128 16,-1 4 192-16,-1 0 48 0,-2 4 0 0,-4 2 0 16,-2 2 208-16,-1 2 32 0,-4 0 16 0,0 1 0 15,-2 0-48-15,-1 3 0 0,-5 3 0 0,1-2 0 16,-5 4-112-16,-2-3-16 0,0 5-16 0,-3-1 0 15,-1 3-192-15,-1-1-48 0,-3-1 0 0,-1-3 0 16,1 1-192-16,-2-2 0 0,-2-1 128 0,3-2-128 16,-3-2-944-1,2-2-224-15,-2-3-48 0,1-1-11712 0,-1-4-2352 0</inkml:trace>
  <inkml:trace contextRef="#ctx0" brushRef="#br1" timeOffset="71228.72">4697 6497 16415 0,'-19'0'720'0,"7"0"160"0,1 0-704 0,-1 0-176 0,1 0 0 0,0 0 0 0,3 0 1024 0,-2 1 160 16,10-1 32-16,-8 2 16 0,0-2 48 0,8 0 0 15,0 0 0-15,0 0 0 0,0 0-208 0,0 0-48 16,0 0 0-16,0 0 0 0,16 9-240 0,2-3-48 16,3-2-16-16,7 1 0 0,6 1 32 0,7-3 0 15,1 1 0-15,8-2 0 0,6-2-32 0,7 1 0 16,7-1 0-16,5 0 0 0,3-1-144 0,2-1-48 16,0-1 0-16,6 2 0 0,6-1-64 0,4-1-16 15,2-5 0-15,5 3 0 0,-1-1 0 0,6 0 0 16,5 4 0-16,0-2 0 0,-1 0 0 0,2 3-16 15,2 2 0-15,2 2 0 0,0-3-80 0,1 1-16 16,-5 4 0-16,0 2 0 0,0-5-144 0,-5 1-16 0,-5-2-16 16,2 1 0-16,-2 1-160 0,-2-3 160 15,-6-1-160-15,-2-1 160 0,-3 0 32 0,-1 2 0 0,0-1 0 0,-4-1 0 16,-4-1-192-16,-7-3 0 0,-7 3 0 0,-3 0 0 16,-2 3 128-16,-6-1 0 0,-6-2 0 0,-7-2 0 15,-5 0-272-15,-7 1-64 0,-8 0-16 0,-7-1 0 31,-7-2-1888-31,-10 7-384 0,0 0-80 0</inkml:trace>
  <inkml:trace contextRef="#ctx0" brushRef="#br1" timeOffset="72279.75">4924 16471 8639 0,'-15'9'384'0,"5"-1"64"0,0-4-448 0,1 1 0 0,9-5 0 0,-10 7 0 15,1-3 1424-15,9-4 192 0,0 0 48 0,0 0 0 16,0 0-304-16,0 0-48 0,0 0-16 0,0 0 0 16,0 0-48-16,0 0-16 0,0 0 0 0,10 5 0 15,4-2 112-15,5-3 0 0,4-2 16 0,5 0 0 16,5-1-96-16,6 2-32 0,6-3 0 0,7-1 0 16,4 0-208-16,5 1-64 0,1-5 0 0,8 0 0 15,6-1-208-15,11 0-48 0,7-3-16 0,5 6 0 0,3-5-112 0,6 1-32 16,4-6 0-16,8 3 0 0,5 0-64 15,2-1-16-15,4-1 0 0,2-2 0 0,3-2-112 0,5 2-32 16,1 2 0-16,2 0 0 0,0-3 0 16,0 2 0-16,1 6 0 0,-4-3 0 0,-6-1-16 0,-1 3-16 15,0 2 0-15,-8-1 0 0,-9 2 0 0,-7-1 0 16,-4 2 0-16,-7-1 0 0,-6 3-32 0,-7-2 0 16,-8 2 0-16,-7 3 0 0,-5-1-48 0,-9 1-16 15,-9 0 0-15,-4 2 0 0,-8-2 0 0,-3 1-16 16,-6 2 0-16,-4-2 0 0,-8 1-176 0,-2 1 128 15,-3-1-128-15,-10 1 128 0,0 0-128 0,0 0 0 16,0 0 0-16,0 0 0 16,0 0-832-16,0 0-80 0,1 6-32 0,-1-6 0 15,-3 12-1504-15,-4-1-304 0,-2 3-64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1:21:50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6678 13732 21183 0,'0'0'1888'0,"-6"-9"-1504"16,2 3-384-16,1-3 0 0,-1 1 944 0,-1 1 112 15,0 0 32-15,2 2 0 0,2-4-656 0,-2 2-128 16,-1-5-32-16,4 5 0 0,-2-2-272 0,1 2 0 16,-2-3 0-16,0 3 0 0,3 7 0 0,-3-11 0 15,-2 5 0-15,2 1 0 0,-1-3 0 0,0 3 0 16,4 5 128-16,-5-4-128 0,5 4 224 0,0 0-16 16,-5-2 0-16,5 2 0 0,0 0-32 0,0 0-16 15,0 0 0-15,0 0 0 0,0 0-160 0,0 0 192 16,0 0-192-16,9 4 192 0,-9-4 80 0,14 4 32 15,0 1 0-15,4 1 0 0,1-2 80 0,3 1 0 16,0-1 16-16,4 2 0 0,-1-2-160 0,3 0-48 0,-2-2 0 0,0 2 0 16,1-3-16-16,0 2-16 0,1-1 0 0,3 3 0 15,-1 2-32-15,2-3-128 0,-1-2 192 0,0 3-64 16,2 3 64-16,1-2 0 0,3 1 0 0,4 0 0 16,1-2 0-16,-2 0 0 0,0 0 0 0,-3-2 0 15,2 0-16-15,-2-1 0 0,1 4 0 0,0 1 0 16,3-3-176-16,1 2 160 0,1 2-160 0,0-5 160 15,4 2-160-15,0 2 0 0,2-2 144 0,-5-4-144 16,-2-1 128-16,-3 1-128 0,2 1 128 0,1 0-128 16,-1 0 160-16,-2 1-32 0,1-1-128 0,1-1 192 15,5 0-192-15,-3-1 0 0,2-1 128 0,-7 1-128 16,-1 0 0-16,0 0 128 0,-3-1-128 0,0-1 0 16,-2 0 192-16,3 1-48 0,-2-1-16 0,-3 1 0 15,-1 0 128-15,-2-1 0 0,1 0 16 0,0 2 0 0,0-1-112 0,-1 1-32 16,-3-2 0-16,-1 1 0 0,-2 0-128 0,0 0 128 15,-6-2-128-15,-2 2 128 0,-5-1-128 0,-8 2 128 16,11 0-128-16,-11 0 128 0,0 0-128 0,0 0 128 16,0 0-128-16,0 0 128 0,0 0-128 0,0 0 160 15,0 0-160-15,0 0 160 0,-11-2-160 0,0 1 192 16,-2-1-192-16,-1 1 192 0,-2 1-192 0,-5-1 128 16,-1 0-128-16,-3-1 128 0,4 1-128 0,-2 0 160 15,-4 2-160-15,3-2 160 0,-1-3-32 0,-2 1-128 16,-2 1 192-16,-1 1-64 0,0-1 16 0,-2 2 0 15,-1-1 0-15,-5 0 0 0,-1-2-144 0,-5 2 0 0,-3-3 0 16,0 0 0-16,0 1 0 0,2-3 0 16,-4 0 0-16,1 5 0 0,0 0 0 0,-1 1 0 0,1 0 0 15,-4 2 0-15,-7 1 0 0,1-3 0 16,-1-3 0-16,1 2 0 0,1 1 0 0,1 2 0 0,-1 2 0 0,-1-1 0 16,0-1 0-16,0-2 0 0,-3 0 0 0,3-1 0 15,5-2 0-15,1 0 0 0,1 0 0 0,3 1 0 16,2 0 0-16,0 1 0 0,0 0 0 0,1 1 0 15,-1-2 0-15,3 0 0 0,2 1 0 0,2-3 0 16,2 1 0-16,2 1 0 0,4 0 0 0,0 1 0 16,1 1 0-16,2 0 0 0,1-1 0 0,3 1 0 15,2 2 0-15,2 0 0 0,1-1 0 0,0 2 0 16,2 0 0-16,3 0 0 0,1-4 0 0,3 1 0 16,1 0 0-16,9 0 0 0,0 0 0 0,0 0 0 0,0 0 0 0,0 0 0 15,0 0 0-15,0 0 0 16,0 0-176-16,16 3 176 0,0 0-128 0,2 0 128 0,0-1 0 0,2 3 0 15,4-1 0-15,2-1-128 0,4-2 128 0,3 1 0 16,4 2 0-16,3 3 0 0,1-4 0 0,7 0 0 16,2-1 0-16,5 0 0 0,1-2 0 0,1-2 176 15,0 1-176-15,1 0 192 0,0 1-192 0,4 2 192 16,6 1-192-16,0-2 192 0,2-1-192 0,-2 3 0 16,2-1 0-16,-2 1 0 0,0-1 0 0,3 3 0 15,1 2 128-15,-1-2-128 0,-3-3 0 0,-2 4 0 16,-1 1 0-16,-2-2 0 0,1 2 0 0,2 0 0 15,2 0 144-15,-4 0-144 0,-4-2 0 0,0-1 144 16,-3 2-144-16,-1 2 0 0,-3-3 192 0,2 3-192 16,-4-3 192-16,-1-1-192 0,0 1 176 0,-3 1-176 15,-3-3 160-15,-4-1-160 0,-6 1 0 0,-2-1 128 0,-3 0-128 0,-1-1 0 16,-5-1 0-16,-3 2 144 0,-2-2-144 0,-3 0 128 16,-2-2-128-16,-3 1 128 0,-10 1-128 0,0 0 128 15,0 0-128-15,0 0 0 0,0 0 144 0,0 0-144 16,0 0 192-16,0 0-16 0,-12-3-16 0,-2-1 0 15,-3 2 16-15,-2-1 0 0,-4-3 0 0,-2 2 0 16,-2-1 0-16,-5 2 0 0,-3-2 0 0,-5 1 0 16,-4-1-176-16,-2 2 192 0,-2-6-192 0,-2 2 192 15,-1 2-192-15,-5 0 192 0,0 1-192 0,-1 0 192 16,-1 2-192-16,-1-2 192 0,-6-2-192 0,3 2 192 16,2 0-192-16,2 0 0 0,0 1 0 0,-1 0-176 15,-1 0 176-15,-2 2 0 0,-2 0 0 0,1 0 0 0,2-2 0 16,1 1 0-16,2-2 0 0,0 1 176 0,4 3-176 0,-2 1 0 15,-1-1-160-15,2 0 160 0,2 0 0 0,4 0 0 16,4 0-128-16,5 2 128 0,2-1 0 0,2 2 0 16,3-1 0-16,4-1 0 0,4 1 0 0,3-1 0 15,3 0-128-15,3 2 128 0,2-1-128 0,0 1 128 16,3-1-208-16,4 0 80 0,7-2-192 0,0 0-48 16,0 0 0-16,0 0 0 15,0 0-1104-15,0 0-240 0,0 0-32 0,12-4-15568 0</inkml:trace>
  <inkml:trace contextRef="#ctx0" brushRef="#br0" timeOffset="1803.08">21080 14004 10127 0,'0'0'896'0,"0"0"-704"0,0 0-192 0,0 0 0 16,0 0 1664-16,12-4 320 0,-1-2 48 0,2 2 16 15,0 2-1376-15,1 0-272 0,2 0-48 0,3-1-16 16,0-2 64-16,2 0 16 0,-1 2 0 0,3 1 0 15,-2-3-80-15,6 2-16 0,-1 2 0 0,0 0 0 16,1-1 128-16,5 1 0 0,5 0 16 0,1 0 0 0,0 1 112 0,5 1 0 16,-1-1 16-16,3 1 0 0,0 0-160 0,4 1-48 15,0-2 0-15,6 1 0 16,5 2-224-16,1 0-160 0,1-1 192 0,-2 1-192 0,-2 0 176 0,3 1-176 16,1 0 160-16,3 2-160 0,3-1 192 0,0 1-64 15,2 2-128-15,-3-3 192 0,-2-2-192 0,1 3 176 16,2 0-176-16,-1 1 160 0,4-1-160 0,1-2 0 15,-3 0 0-15,0 0 0 0,-3 3 144 0,0-2-144 16,0 0 160-16,4 3-160 0,4-2 208 0,0 3-48 16,-4-4-16-16,0 2 0 0,-3-1 48 0,2-1 0 15,2 3 0-15,0 1 0 0,1-2 0 0,-2 0 0 16,-4-5 0-16,-2 2 0 0,-2 1-64 0,2 4-128 16,1-5 192-16,-1 3-64 0,3 4-128 0,-4-4 0 0,-2 0 0 15,-4-4 0-15,-3-1 0 0,-2 3 0 0,-1 6 0 0,-1-5 0 16,3 0 0-16,-3-1 128 0,3-2-128 0,-4 3 0 15,-2-1 208-15,-4-3-32 0,1 1-16 0,-6-1 0 16,2 2 64-16,0 1 16 0,-2 0 0 0,-1-1 0 16,-3 0 16-16,2 2 16 0,-2-1 0 0,-1-1 0 15,-2 0-16-15,-1 1-16 0,1-2 0 0,-3-1 0 16,-3 2 80-16,0-2 0 0,-5 0 16 0,-1 2 0 16,-3-1-80-16,1 0 0 0,-5-2-16 0,1 2 0 15,-2-2-112-15,-2 2 0 0,-9-3-128 0,9 3 192 16,-9-3-192-16,0 0 176 0,0 0-176 0,0 0 160 15,0 0-160-15,0 0 0 0,0 0 0 0,0 0 0 16,0 0-400 0,0 0-64-16,0 0-16 0,-11 4-10096 0,-4 0-2032 0</inkml:trace>
  <inkml:trace contextRef="#ctx0" brushRef="#br0" timeOffset="4352.49">6295 18576 5519 0,'0'0'240'0,"0"0"64"0,-12-4-304 0,5 2 0 0,-4-1 0 0,11 3 0 16,-7-4 3840-16,7 4 704 0,-10-3 128 0,3-3 48 16,7 6-3680-16,-6-3-720 0,6 3-160 0,-6-5-32 15,6 5 288-15,-8-4 48 0,0-1 16 0,8 5 0 16,-7-4-16-16,0 1 0 0,7 3 0 0,0 0 0 16,0 0-192-16,-9 0-32 0,2 2-16 0,7-2 0 15,-8 3-224-15,8-3 0 0,0 0 0 0,-8 8 0 16,8-8 0-16,0 0 0 0,-6 5 0 0,6-5 0 15,0 0 0-15,0 0 144 0,0 0 16 0,0 0 0 16,0 0 256-16,0 0 48 0,0 0 16 0,0 0 0 16,0 0 0-16,0 0 0 0,0 0 0 0,0 0 0 15,0 0-160-15,0 0-16 0,0 0-16 0,13 8 0 16,0-1-64-16,2-3-16 0,3 1 0 0,3 3 0 0,2-3-208 0,1 1 176 16,0 2-176-16,1 0 160 0,3 2-160 0,1-3 0 15,1 1 0-15,3-2 128 0,0 5-128 0,3-3 0 16,2 1 0-16,3-1 0 0,2 2 0 0,3-2 0 15,2 1 0-15,0-3 0 0,-1-3 0 0,4-1 0 16,-2-1 0-16,-1-1 0 0,3 2 144 0,-3-2-144 16,3-2 160-16,3 0-160 0,4-2 208 0,-1-1-48 15,-2-1-16-15,-2 2 0 0,0-1-144 0,1-3 192 16,-3 5-192-16,4 0 192 0,-2 0-192 0,5-1 0 16,2-1 144-16,-3 3-144 0,-4-1 0 0,1 1 128 15,-2 0-128-15,-1 1 0 0,0 1 128 0,-1 0-128 16,0 0 128-16,2 3-128 0,0-1 0 0,-3 3 0 15,-4 3 0-15,-3-3-128 0,-2 0 128 0,-3 3 0 0,-3-2 0 0,-2 2 0 16,-1-2 0-16,-4 0 0 0,-1 3 0 0,-4-4 0 16,-1 4 0-16,-3-2 0 0,-3-1 0 0,-1 0 0 15,-2-3 144-15,0-1-144 0,-4 5 192 0,-8-7-192 16,0 0 224-16,0 0-64 0,0 0-16 0,0 0 0 16,-6 7 176-16,-1-3 48 0,-3 0 0 0,-3-1 0 15,-4-2 80-15,1-1 0 0,-6-1 16 0,-2 1 0 16,-1 2-208-16,-6 2-32 0,1 0-16 0,-3-2 0 15,-3 0-32-15,-5-1-16 0,-3-1 0 0,-6 0 0 16,1-1-32-16,-3 1 0 0,0-2 0 0,-2 1 0 16,-2 1-128-16,-1 0 0 0,0 4 0 0,-5-2 0 15,-7 0 0-15,2-2 0 0,-2 0 0 0,3 0 0 16,0 0 0-16,1 0 0 0,-1 2 0 0,-3 1 0 16,-2-2 0-16,4-6 0 0,3-1-176 0,6 2 176 0,2 1 0 0,6 2-160 15,3 0 160-15,2-2 0 0,0 2 0 0,3-2 0 16,0 2 0-16,4-2 0 0,1 2-192 0,4-1 64 15,2 0 128-15,6 1-208 0,3-3 32 0,4 3 16 16,2 2 0-16,2-1 0 0,4 0-96 0,10 0 0 16,0 0-16-16,0 0 0 0,0 0 80 0,0 0 32 15,0 0 0-15,9 9 0 0,3-5 160 0,11-1-160 16,8-2 160-16,12 0-160 0,10-2 160 0,5-2 0 16,5-2 0-16,6 1 0 0,7-2 144 0,10 2 16 15,10 2 0-15,2-2 0 0,0-6 64 0,1 3 16 16,1 2 0-16,3-1 0 0,3 1-112 0,-5 0 0 15,-3-3-128-15,0 3 192 0,0 0 48 0,-4-3 0 16,0 3 0-16,-6-4 0 0,-4 2-80 0,-2 2-16 0,1-3 0 0,-7 3 0 16,-2 0 48-16,-4 0 16 0,-7 2 0 0,-4 1 0 15,-6-2-208-15,-3 3 0 0,-6-1 0 0,-2 4 0 32,-2-1-1072-32,-2 1-304 0,-5 1-64 0</inkml:trace>
  <inkml:trace contextRef="#ctx0" brushRef="#br0" timeOffset="5850.46">21131 19082 21183 0,'0'0'1888'0,"0"0"-1504"16,0 0-384-16,0 0 0 0,0 0 1648 0,0 0 256 16,0 0 48-16,0 0 16 0,0 0-1648 0,1-9-320 15,-1 9 0-15,4-9-176 0,1 4 176 0,-1-5-128 16,3 2 128-16,0 1-128 0,-7 7 128 0,9-7 0 16,1-4 0-16,0 3 0 0,1-2 0 0,0 4 192 15,-1-2-32-15,2 0-16 0,-1 2 112 0,0-2 0 16,2 3 16-16,1 2 0 0,0-5 48 0,1 3 0 15,2 2 0-15,-1 0 0 0,1-1 16 0,2 1 16 16,3 1 0-16,1 0 0 0,1 1-64 0,4 0-16 0,3 1 0 16,1 0 0-16,0 0-144 0,1 0-128 0,1 0 192 15,2 0-192-15,0 2 128 0,3 1-128 0,0-1 0 0,5 4 0 16,1-3 0-16,6 0 0 0,0-1 0 0,2 2 0 16,2 0 0-16,-2 0 0 0,1-2 0 0,2 2 0 15,-3 0 0-15,3 2 0 0,4-1 0 0,3 3 0 16,1 0 0-16,-1-3 0 0,-1 4 0 0,0-4 0 15,0-1 160-15,3 1-160 0,1 2 128 0,4-2-128 16,1 3 128-16,-1-2-128 0,-3 1 0 0,1-1 128 16,0-2 16-16,5 0 0 0,3 2 0 0,0 0 0 15,1-2-16-15,-4 1 0 0,-4-1 0 0,1 1 0 16,0-2-128-16,1 2 160 0,1-3-160 0,-3 3 160 16,-5 1-160-16,-2-4 0 0,-2 2 0 0,-1-2 0 15,0 4 0-15,3-3 0 0,-1 1 128 0,1 1-128 0,1 2 0 16,-3-4 128-16,-5 1-128 0,0 1 128 0,-1 4-128 0,1-5 128 15,0-1-128-15,0 2 128 0,1-2-128 0,-4 1 128 16,-5 0-128-16,-3-1 128 0,-2 0-128 0,-4 0 128 16,-1-2-128-16,-1 2 128 0,-2-2 64 0,0 3 16 15,0-2 0-15,-3 2 0 0,0-4 48 0,-3 0 16 16,0 2 0-16,-2-1 0 0,0-1-32 0,-2 0-16 16,0 1 0-16,-3 2 0 0,-4-3-96 0,-3 1-128 15,-2-1 176-15,0 1-176 0,-1-1 192 0,-1 3-192 16,-10-3 192-16,10 2-192 0,-10-2 160 0,9 1-160 15,-9-1 128-15,9 4-128 0,-9-4 0 0,0 0 128 16,0 0-128-16,9 5 0 0,-3 0 0 0,-6-5 0 0,0 0 0 0,0 0 0 16,0 0-320-16,4 11 48 0,-4-11 16 0,0 10 0 31,0-10-240-31,-5 11-32 0,-2 1-16 0,-4-2-10448 0,-6 3-2080 0</inkml:trace>
  <inkml:trace contextRef="#ctx0" brushRef="#br0" timeOffset="12474.45">30318 4739 12895 0,'10'-29'1152'0,"-4"12"-928"0,-1 0-224 0,0-1 0 16,0 1 1552-16,-1 1 272 0,-1-1 48 0,-1 5 16 15,0-1-1424-15,-2-1-272 0,-2 0-64 0,2 2-128 16,-2 0 304-16,-2-2-48 0,0 1-16 0,-4 3 0 16,0-4 80-16,-1 5 32 0,-1-2 0 0,-6-2 0 15,0-1-48-15,-2 2-16 0,-1-2 0 0,-4 4 0 16,-2 1-96-16,-3 0-32 0,0-1 0 0,-5 1 0 16,-4 2-160-16,-1 0 0 0,-3-1 0 0,-2 0 0 15,-3-7 160-15,-1-2-160 0,0-1 192 0,-3 3-192 0,-3 0 256 16,-3 1-48-16,1 1-16 0,-6-2 0 0,-6 0-32 0,-2 1-16 15,-1 0 0-15,0 0 0 16,-3-3 16-16,-5 1 0 0,-4-2 0 0,-1 1 0 0,-3 0 32 0,-2-1 0 16,-1 0 0-16,-4 0 0 0,-5 3 0 0,2 1 0 15,-1-3 0-15,3 6 0 0,0 0-48 0,-3 2 0 16,-4-3 0-16,3 1 0 0,0 1-144 0,1-3 0 16,-2 5 0-16,1-3 128 0,-1-2-128 0,1 3 0 15,0 1 144-15,0 1-144 0,-2-2 192 0,0 1-48 16,-3-5 0-16,1 5 0 0,1 4 0 0,-3 2 0 15,-5-4 0-15,3 1 0 0,5 1-144 0,-1 3 0 16,-2 0 0-16,-2-1 0 0,0-3 0 0,3 2 0 16,3 3 0-16,-4 0 0 0,-5 1 0 0,3 1 128 0,5-1-128 15,-1 3 0-15,0 0 0 0,1 2 0 0,-1-2 128 16,4 1-128-16,3 3 0 0,1 4 160 0,0-4-160 0,0 2 160 16,1-4-32-16,4 5-128 0,2 2 192 0,-2-2-64 15,-1-1-128-15,1 0 128 0,-1-2-128 0,3 4 128 16,5 3-128-16,-2-2 0 0,-3 3 144 0,4 1-144 15,1-1 0-15,3-1 128 0,7 1-128 0,-2-1 0 16,3 0 0-16,-3 1 0 0,-1 2 0 0,2 1 128 16,3-2-128-16,2 1 0 0,1-1 0 0,0 1 128 15,-2-3-128-15,-1 1 0 0,-1-1 0 0,2 3 0 16,4-1 0-16,2 3 144 0,3-1-144 0,4 2 0 16,-2 3 128-16,2 1-128 0,0-2 0 0,4 1 0 15,2 2 0-15,6-2 0 0,3 0 0 0,-1 2 0 16,4 0 0-16,2 4 0 0,2 0 0 0,2 2 0 0,2-2 0 0,0-3 0 15,1 5 0-15,3-2 0 0,-1 2 0 16,5 2 0-16,1 1 0 0,2-2 0 0,-1-3 0 0,3 3 0 16,-2 0 0-16,3-2 0 0,4-1 0 0,-1 2 0 15,1-1 0-15,4 0 0 0,0 0 0 0,2 3 0 16,-1-4 0-16,3 1 0 0,2-1 0 0,-1-2 0 16,3 3 0-16,0 1 0 0,2 2 0 0,1-2 0 15,0 1 0-15,3 3 0 0,-1-2 0 0,3-2 0 16,1-1 0-16,5 0 0 0,1 1 0 0,6-2 0 15,-4 1 0-15,5 0 0 0,2-4 0 0,3 5 0 16,2-3 0-16,0 0 0 0,-2-5 0 0,1 5 0 16,4-4 0-16,1 0 0 0,0-1 0 0,1 0 0 15,2-1 128-15,2 4-128 0,1-2 144 0,3 3-16 16,1-4-128-16,3-1 192 0,1 3-192 0,-1 0 128 0,0-3-128 0,-1 1 0 16,3 2 0-16,0-3 128 0,0-2-128 0,3 0 0 15,4 1 0-15,2-4 0 0,0 0 128 0,1-2-128 16,1-1 0-16,2 3 0 0,1-2 0 0,4 0 0 15,0-5 0-15,8 1 128 0,-3-6-128 0,-1 1 0 16,-1-1 0-16,-2 1 0 0,2 5 128 0,2-4-128 16,4 0 0-16,-2-2 0 0,-1-4 0 0,0 1 0 15,1 2 0-15,3 5 0 0,-1-1 0 0,5-3 0 16,4 0 0-16,-4-4 0 0,-1-2 0 0,2 2 0 16,5 2 128-16,3-3-128 0,1-4 0 0,0-2 0 15,-2-1 0-15,2 2 0 0,2 1 0 0,2-1 0 16,0-2 0-16,-2-4 0 0,-1 4 0 0,1-1 0 15,4 4 0-15,0-1 0 0,0-6 0 0,0 3 0 0,2-1 0 0,5 3 0 16,5-2 0-16,-1-1 0 0,-4-2 0 16,4 0 0-16,5-1-128 0,1 2 128 0,0 1-208 15,0-2 64-15,-1-1 16 0,4 2 0 0,2 4 128 0,-3-3 0 16,-3 4-144-16,3-4 144 0,3 2 0 0,-4 2 0 16,-6-4 0-16,5 3 0 0,1 1 0 0,-3-3 0 15,0 3 0-15,-3-4 0 0,1 1 0 0,2 1 0 16,2-4-144-16,-6 1 144 0,-4 1 0 0,-1-3 0 15,1 3 0-15,-4-5 0 0,-4 2 0 0,-2 3 0 16,-4-1 0-16,2 2 0 0,-2-2 256 0,-4 2-32 16,-3-5-16-16,-3 5 0 0,-4-4-32 0,0 2-16 15,-3 0 0-15,3-3 0 0,1 2 16 0,-1-1 0 0,-4-3 0 16,1-2 0-16,-2 2-32 0,-1 0 0 0,1 0 0 0,-2-3 0 16,-3-4-144-16,-4 1 128 0,-5-2-128 0,-6-1 128 15,-3 1 32-15,-5 0 0 0,-6-5 0 0,-7 1 0 16,-2-5 144-16,-8 3 16 0,-4 0 16 0,-2-3 0 15,-5 3-144-15,-2 1-48 0,-2-3 0 0,-4 1 0 16,-4 1-144-16,-2-4 0 0,-2-3 144 0,-4 2-144 16,-3-2 0-16,-5 4 0 0,-4-2-192 0,-4 0 64 31,-7-2-448-31,-1 2-96 0,-5 2-16 0,-4 2 0 16,-2-1-1776-16,-1 6-352 0,-1-2-80 0</inkml:trace>
  <inkml:trace contextRef="#ctx0" brushRef="#br0" timeOffset="14104.26">30108 5354 14623 0,'6'-10'640'0,"3"6"144"0,-9 4-624 0,14-1-160 15,-1 1 0-15,2 3 0 0,-1-1 0 0,0 2-192 16,1-1 32-16,2-1 16 0,1 1 144 0,-1 0 128 16,1 3-128-16,1-1 176 0,0 1-32 0,4 4 0 0,4-5 0 0,0 5 0 15,3-2 32-15,4 2 0 0,3-2 0 0,3 3 0 16,0-2-16-16,4 4 0 0,0 1 0 0,4-1 0 15,3 1-160-15,5-2 0 0,5 4 0 16,1-1 128-16,2-2-128 0,-4 3 0 0,-3 2 0 0,-1 0 0 16,-1-1 0-16,-2 1 0 0,-2 3 0 0,1 0 0 15,1 1 0-15,-1-1 160 0,-1 2-160 0,-4 3 160 16,-2-5 16-16,-7 2 0 0,-1 0 0 0,-3 4 0 16,-2-1 16-16,-2 4 0 0,-3 0 0 0,-2-2 0 15,-2 0 128-15,1-1 48 0,-1 2 0 0,-1 4 0 16,0-1-48-16,-1 0 0 0,1 1 0 0,-2 0 0 15,-1 1-96-15,2 3-32 0,-2 0 0 0,0 1 0 16,-2 0-48-16,1 0-16 0,-1-1 0 0,-1 1 0 16,2 0 0-16,-1 3 0 0,-1 0 0 0,1-1 0 0,-1-2 0 0,-7-16-128 15,3 9 192-15,-1 0-64 0,2-1-128 0,-1 1 0 16,1 2 0-16,-1 0 128 0,-2-1 48 16,8 32 0-16,-6-8 0 0,-3-3 0 0,-4-3 0 0,-1 0 0 15,-1-2 0-15,-1-3 0 0,-2-4-176 0,0 1 128 16,0-5-128-16,0 0 128 0,0 1-128 0,0 0 0 15,0 3 0-15,1 2 0 0,1 0 0 0,-2 0 0 16,-2-1 0-16,2 0 0 0,0 4 0 0,0-5 128 16,0-5-128-16,0-1 0 0,-1-2 0 0,1 0 0 15,-1 2 0-15,0 4 0 0,-1-1 0 0,1 1 0 16,0 0 128-16,-3 2-128 0,0-1 0 0,-1-2 0 16,0-1 0-16,0-2 128 0,0 1-128 0,0-3 0 0,0-3 144 0,1 1-144 15,-1 1 192-15,1 2-16 0,-1 1-16 0,2 1 0 16,1 2-32-16,-1 0 0 0,1-2 0 0,-1 1 0 15,1 0-128-15,-1 1 128 0,1-4-128 0,-1-2 128 16,0-2-128-16,1 1 128 0,1-3-128 0,-1 4 128 16,0-1-128-16,1 1 128 0,-2 2-128 0,2-14 128 15,-2 4-128-15,1-3 192 0,-1 3-192 0,1 3 192 16,-2-1-64-16,1 3-128 0,1 1 192 0,-5 25-64 16,1-7-128-16,0-2 128 0,0-7-128 0,1 0 128 15,0-1-128-15,0 1 0 0,0-6 144 0,1 1-144 16,-3 0 144-16,2-1-144 0,0 1 192 0,-1 0-192 15,0 2 176-15,1-3-176 0,0-4 160 0,1 4-160 16,0 3 0-16,1-1 128 0,0-3-128 0,0 1 0 16,1-4 0-16,-1 3 0 0,0 0 128 0,-1 1-128 15,-1-1 0-15,1 0 0 0,-1-2 0 0,0 2 0 0,-2-2 128 0,1 0-128 16,-3 0 0-16,1 3 0 0,-2 0 0 0,1-2 128 16,-1-1-128-16,0 3 0 0,-1-1 0 0,-2-2 0 15,3 4 128-15,-2-1-128 0,0-2 0 0,-2 0 128 16,1-1-128-16,0 5 0 0,-1 2 0 0,0-4 128 15,0-2-128-15,0 1 0 0,-1-3 0 0,-2 1 0 16,2-6 128-16,-3 2-128 0,-2-1 128 0,2 3-128 16,-2-6 176-16,0 3-176 0,-2 0 240 0,-1-2-64 15,0-1-16-15,0 2 0 0,-1 0-16 0,3-3 0 16,-4-2 0-16,1 2 0 0,-2 2-144 0,-1-3 0 16,0-1 0-16,2-1 0 0,-1 0 0 0,1-3 0 0,-2 0 0 15,2-1 0-15,-1-1 192 0,0 2-64 0,-1-1 0 16,0-1 0-16,1 0-128 0,-1 2 160 0,1-4-160 15,2 1 160-15,-1 0-160 0,2 2 192 0,0-2-192 16,-1 3 192-16,-1-1-192 0,-1 1 128 0,-1-2-128 0,2 0 128 16,3 1-128-16,-2 1 0 0,-2 1 144 0,3 1-144 15,2-2 0-15,2-2 144 0,0 3-144 0,3 1 0 16,-1-2 128-16,2 1-128 0,2-6 0 0,0 2 0 16,1 2 128-16,0 0-128 0,2-2 144 0,1 2-144 15,-1-3 0-15,1-2 128 0,0 3-128 0,2-5 0 16,0 2 0-16,1-4 0 0,0 3 128 0,6-8-128 15,-5 5 0-15,5-5 0 0,0 0 0 0,0 0 0 16,-7 4 0-16,7-4-160 0,0 0 160 0,0 0-128 16,0 0-128-16,0 0 0 0,0 0-16 0,0 0 0 15,0 0-384-15,0 0-80 0,0 0-16 0,3-8 0 16,-3 8-1872-16,5-10-368 0,0-8-80 16,1 3 0-16</inkml:trace>
  <inkml:trace contextRef="#ctx0" brushRef="#br0" timeOffset="14369.31">30366 11735 24879 0,'0'0'2208'0,"0"0"-1760"16,0 0-448-16,0 0 0 0,0 0 1872 0,0 0 304 15,4 17 48-15,0 0 16 16,-3 3-2240-16,3 1-352 0,1 5-112 0,0-2-32 0,-1 1 496 0,2 3-144 15,3-1 144-15,1 2 0 0,1 0 0 0,3-1 0 0,3 1 0 0,2-2 0 16,1 1 0-16,2-2 0 0,2-2 0 0,0-3 0 16,3 0 0-16,3-1 0 0,2-1 0 0,4 0 0 15,2-1 0-15,4-2 0 0,0-3 0 0,5-4 0 16,2 0 0-16,1-5-240 0,-2-2 64 0,-2-2 16 31,-3 0-400-31,1-1-80 0,-3-3 0 0,1-2-8032 0,0-7-1600 0</inkml:trace>
  <inkml:trace contextRef="#ctx0" brushRef="#br0" timeOffset="15354.16">32176 8550 21183 0,'0'0'944'0,"0"0"192"0,4-8-912 0,-4 8-224 0,0 0 0 0,13 16 0 16,2 5 1200-16,0 6 192 0,2-2 32 0,-7-6 16 15,2 7-1280-15,2 0-160 0,2 9-224 0,0 3 48 16,2 5 176-16,1-1 0 16,0 5 160-16,17 37-160 0,-7-13 208 0,-2-1-48 0,-1-3-16 0,0 2 0 15,-2-2 64-15,1-3 16 0,1 1 0 0,-2-7 0 16,-1-1-32-16,-2 6-16 0,1 0 0 0,1 5 0 0,0 0-16 16,0 1 0-16,0-6 0 0,-11-26 0 0,3 8 48 0,1 8 16 15,-1 6 0-15,2 7 0 0,-1 1-224 0,1 1 128 16,-2 0-128-16,11 69 0 0,-8-12 0 0,-4-16 0 15,-4-7 0-15,-1-8 0 0,-4-4 0 0,-1 3 0 16,-1 4 0-16,-3-5 0 0,-3-1 0 0,3-4 0 16,0-3 0-16,0 5 0 0,-6 7 0 0,1-5 0 15,1-4 0-15,-2-1 0 0,-2-1 0 0,-1 5 0 16,-2 6 0-16,-2-6 0 0,-1-4 0 0,5-37 0 16,-4 13 0-16,-2 7 0 0,-3 6 0 0,-2 1 0 15,-3 4 0-15,0 0 0 0,-1 6 0 0,-23 76 0 0,9-29 0 0,4-21 0 16,2-16 0-16,3-7 0 0,3-3 0 15,1-5 0-15,2-1 0 0,0-6 0 0,0-3 0 16,0-1 0-16,-1-5 0 0,0 4 128 0,-3 1-128 0,12-31 0 16,-4 7 0-16,-3 1 0 0,-1 2 128 0,-2 5-128 15,-4 2 128-15,0 2-128 0,-2-3 176 0,-33 48-176 16,12-16 208-16,4-6-64 0,7-7-16 0,1-5 0 16,0-2 0-16,1-4 0 0,-1 3 0 0,2-4 0 15,3 2-128-15,-3 1 0 0,-1-2 0 0,1-1 0 16,-2-6 0-16,0 1 0 0,2-3 128 0,0 1-128 15,2 0 0-15,3 1 192 0,-5-1-192 0,3-2 192 16,2 1-16-16,-2-3 0 0,1 1 0 0,0-1 0 16,-2-1-176-16,-1 3 160 0,0-4-160 0,0 2 160 15,1 0-160-15,-3 0 128 0,5-3-128 0,1-4 128 16,1 1-128-16,3-3 0 0,0 0 144 0,1 0-144 16,2-5 208-16,4 0-16 0,-1-2-16 0,2-1 0 0,2-1 16 0,1-1 16 15,2-1 0-15,-1 1 0 0,2-3 80 0,0 0 16 16,1-1 0-16,-3-4 0 0,3 2-48 0,0 0-16 15,2-3 0-15,-1 4 0 0,2-3-112 0,-1-2 0 16,2-3-128-16,1 0 192 0,0 0-192 0,2 1 0 16,0-1 128-16,3-1-128 0,2 0 0 0,-2-4 0 15,1 0 0-15,2-2 0 16,1-12-544-16,0 0 0 0,4 14 0 0,-4-14 0 16,0 0-1600-16,0 0-320 0,0 0-64 0</inkml:trace>
  <inkml:trace contextRef="#ctx0" brushRef="#br0" timeOffset="15674.9">30254 16865 38015 0,'0'0'1680'0,"-3"7"352"0,1 4-1632 0,-1 4-400 0,2 6 0 0,0 4 0 16,0 4 0-16,1 7 0 0,0 5-192 0,2 4 192 16,3-2-240-16,2 5 80 0,1-3 16 0,5 1 0 15,5-5-16-15,0 2 0 0,0-4 0 0,3-2 0 16,3-4 160-16,3 0 0 0,1-2 0 0,3 1 128 16,3-2-128-16,1-2 192 0,5-1-64 0,4-6 0 15,2 0 32-15,6-5 16 0,7-2 0 0,7-4 0 0,4-2 160 0,1-4 48 16,-1-5 0-16,1-2 0 0,1-6-176 15,3 0-16-15,3-4-16 0,3-1 0 0,3-1-416 0,0-5-80 16,-3-3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3:55.20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21749 2591 10127 0,'0'0'896'0,"0"0"-704"0,-9-4-192 0,9 4 0 15,-8-4 2000-15,8 4 368 0,0 0 80 0,0 0 16 16,0 0-1088-16,0 0-224 0,0 0-32 0,0 0-16 15,11-1-192-15,3 0-32 0,2 0-16 0,7 1 0 16,5 0-144-16,5 0-16 0,5 0-16 0,3 1 0 16,2 0-304-16,2-1-64 0,-2 0-16 0,-1 0 0 15,-2 0-112-15,0-1-32 0,0 0 0 0,-1 1 0 0,-4 0-160 0,-4 0 0 16,-5 0 0-16,-3 1 128 0,-5 0-128 16,-4 0 0-16,-3 1 0 0,-11-2 0 15,0 0-1360-15,0 0-256 0,0 0-48 0,-5 11-10128 16</inkml:trace>
  <inkml:trace contextRef="#ctx0" brushRef="#br0" timeOffset="260.88">22163 2622 24879 0,'0'0'2208'0,"-6"-2"-1760"15,0 0-448-15,6 2 0 0,-7 0 512 0,2 0 0 16,-1 0 16-16,6 0 0 0,0 0-368 0,-4 6-160 15,0 6 128-15,0 0-128 0,1 1 368 0,0 4-16 16,0 2 0-16,1 3 0 0,-3 1 224 0,4 8 32 16,-3 1 16-16,0 3 0 0,0 1-192 0,-1 6-48 15,3 2 0-15,-4 5 0 0,1-1-80 0,0-1-32 16,1 4 0-16,-1 0 0 0,-1-1-80 0,1-4 0 16,0-1-16-16,0-5 0 0,1 1-176 0,-2 0 0 0,1-4 0 15,-1 8-176 1,3-5-400-16,-1-7-64 0,-1-4-32 0,1-5 0 15,1 2-1824-15,1-5-384 0</inkml:trace>
  <inkml:trace contextRef="#ctx0" brushRef="#br0" timeOffset="487.64">21507 3830 29487 0,'0'0'2624'16,"0"0"-2112"-16,0 0-512 0,8 3 0 0,6-1 448 0,1 2 0 15,2 0-16-15,3 4 0 0,3-3 528 0,6 2 128 16,3-1 0-16,5-1 16 0,2-2-176 0,6 4-32 16,3-2-16-16,4 0 0 0,4-3-240 0,-1 2-32 15,-3-4-16-15,-2 3 0 0,-3-1-352 0,-4 2-80 16,-3 0-16-16,-1 2 0 0,-6-2-144 0,-2 0-272 16,-4 4 64-16,7-1 16 15,-7 1-2368-15,-7-2-480 0</inkml:trace>
  <inkml:trace contextRef="#ctx0" brushRef="#br0" timeOffset="1115.6">23499 3122 17727 0,'0'0'784'0,"-4"0"176"0,4 0-768 0,0 0-192 0,0 0 0 0,0 0 0 15,0 0 1200-15,0 0 208 0,0 0 32 0,0 0 16 16,12 3-176-16,3-2-48 0,0-1 0 0,4 0 0 16,2-1-288-16,3 0-64 0,3-1-16 0,1 1 0 15,0-1-352-15,3-2-80 0,1-3-16 0,1 1 0 16,0 1-208-16,0-3-32 0,2 2-16 0,-2 1 0 16,-2-1-160-16,0 0 0 0,-4 4 0 0,6-2 0 15,-10 0-1600-15,-8 4-336 0,-15 0-80 0</inkml:trace>
  <inkml:trace contextRef="#ctx0" brushRef="#br0" timeOffset="1301.33">23583 3452 36799 0,'0'0'1632'0,"0"0"336"0,9-3-1584 0,3 3-384 16,3 3 0-16,4-3 0 0,5 0 0 0,1-3 0 15,6 1 0-15,5-4 0 0,5 5 256 0,8-4 192 16,4-4 16-16,4 2 16 0,6-4-176 0,-5 3-48 15,-5-5 0-15,15-1 0 16,-15 5-1008-16,-10 3-208 0,-8 4-32 0,-7 1-15440 0</inkml:trace>
  <inkml:trace contextRef="#ctx0" brushRef="#br0" timeOffset="6782.57">25233 3999 2751 0,'-5'9'256'0,"0"-5"-256"0,0 4 0 0,0-1 0 16,1-3 2224-16,4-4 400 15,0 0 64-15,-3 7 32 0,-2-1-1296 0,5-6-256 0,0 0-48 0,0 0-16 16,0 0 0-16,0 0 0 16,0 0 0-16,0 0 0 0,0 0 48 0,0 0 16 0,0 0 0 0,0 0 0 15,0 0-96-15,0 0-32 16,8-14 0-16,-2-1 0 0,4-2-144 0,-3 1-48 0,0-2 0 0,2-2 0 16,0-5-224-16,0-4-48 0,-3-1-16 0,2-2 0 15,1-4-80-15,-3-3-16 0,2-1 0 0,1 0 0 16,0-6-96-16,-2 0-32 0,2-3 0 0,0-2 0 15,0-1-112-15,0 0-32 0,0 0 0 0,0 2 0 16,0 2-48-16,1 2-16 0,-1 1 0 0,-2 6 0 16,0 2-128-16,-1 3 0 0,0 1 144 0,2 2-144 15,-2 7 0-15,1 1 0 0,-2 3 0 0,1 5 0 0,1-1 0 16,0 4 0-16,0 4 0 0,-1 2 0 0,-6 6-128 0,0 0 128 16,10 6-128-16,-1 3 128 0,0 5-160 0,0 4 160 15,1 3-192-15,0 9 192 0,-1 4-144 0,2 5 144 16,2 2 0-16,0 6-144 0,0 4 144 0,1 0 0 15,0 1 0-15,0 0-128 0,-2-1 128 0,1 0 0 16,-2-4 0-16,2-4 0 0,1-4 0 0,3-2 0 16,-3-4 0-16,1 0 0 0,-1-7 0 0,0 0 0 15,0-4 0-15,0-2 0 0,0 1 0 0,1-5 0 16,0-3 0-16,2 0 0 0,-2-6 0 0,0 1 0 16,2-4 0-16,-1-2 0 0,0-2 192 0,-1-2-16 15,1-2-16-15,1-4 0 0,-3-1 224 0,2-3 32 0,0-6 16 0,-2-5 0 16,-2-5 96-16,1-4 32 0,0-3 0 0,1-7 0 15,0-7-48-15,1-4-16 16,-2-7 0-16,2 0 0 0,-1-6-48 0,0 4-16 16,-1 1 0-16,1-3 0 0,-2 2-96 0,4 5-16 0,-1 2 0 0,-1 5 0 15,-3 1-64-15,1 9-32 16,-2 0 0-16,0 7 0 0,0 3-32 0,-1 7 0 16,-3 0 0-16,1 2 0 0,-2 4-192 0,0 1 0 0,-1-1-144 0,0 1 144 15,-2 2 0-15,1 3-144 0,-2 1 144 0,-1-2 0 16,-1 7-384-16,1 5 0 0,-4-6 0 0,4 6 0 31,0 0-1792-31,0 0-336 0,0 0-80 0,0 0-9216 0,-6 10-1840 0</inkml:trace>
  <inkml:trace contextRef="#ctx0" brushRef="#br0" timeOffset="8558.69">27713 2689 8287 0,'0'0'368'0,"-1"-13"80"0,0 3-448 0,-1-1 0 16,2 0 0-16,0 11 0 0,-4-8 1280 0,4 8 192 16,-2-7 16-16,2 7 16 0,0 0-336 0,-4-9-64 15,4 9-16-15,0 0 0 0,-6-3-208 0,6 3-48 16,0 0-16-16,0 0 0 0,-10 2-224 0,1 6-32 15,-2 2-16-15,3 6 0 0,0 3-128 0,-1 4-32 16,-1 3 0-16,1 2 0 0,0 5-64 0,-1 5-32 16,0 6 0-16,0 2 0 0,-1 6-112 0,1 2-32 0,0 2 0 0,2-1 0 15,0 4-144-15,2-2 0 0,4-2 144 0,3-1-144 16,2 1 0-16,3-5 128 0,2-10-128 0,2-1 0 16,3-5 144-16,2-2-144 15,3-8 192-15,1 1-192 0,2-6 448 0,2-2-32 0,1-2 0 0,2-5 0 16,-2-1 96-16,4-5 0 15,0-3 16-15,-1-3 0 0,1-6 144 0,-1-1 32 0,0-5 0 16,1-2 0-16,-1-3-192 0,2-3-48 16,0-5 0-16,1-2 0 0,-1-5-160 0,0-3-48 0,0-3 0 0,-3-3 0 15,-1 0 16-15,2-5 0 0,-1-2 0 0,-1-2 0 16,-4-1-80-16,2-3 0 0,-1-3-16 0,-1 5 0 16,0 7-176-16,-4 5 0 0,-1-3 144 0,-7 18-144 15,-2 1 0-15,1 0 0 0,-2 2 0 0,1-1 0 0,-2 3 0 16,0 2 0-16,-1 2 0 0,-2 3 128 0,1 1-128 0,-2 4 0 15,0-2 0-15,-1 7-128 0,0 5 128 0,0 0 0 16,0 0 0-16,0 0-128 0,-9 9-32 0,-1 11 0 16,-3 10 0-16,-1 4 0 0,-2 3 160 0,-2 10-208 15,-1 5 80-15,0 8 128 0,-3 7-176 0,1-1 176 16,0 0-128-16,5 0 128 0,3-5 0 0,6-2 0 16,3-6 0-16,6-1 0 0,5-3 0 0,2-1-160 15,5-8 160-15,5-3 0 0,5-4 0 0,2-3-128 16,4-6 128-16,-9-10 0 0,2-4 0 0,3 0 0 15,3-5 0-15,1-2 144 0,3-5-144 0,3-1 128 16,1-5-128-16,16-10 128 0,-1-2-400 0,-5-3-96 16,-5-1-16-16,-6-7-14864 0</inkml:trace>
  <inkml:trace contextRef="#ctx0" brushRef="#br0" timeOffset="10143.14">24371 4146 2751 0,'-4'1'256'0,"1"-1"-256"15,-1-1 0-15,1-1 0 0,-1 0 2592 0,4 2 480 0,-2-5 80 0,1-5 32 16,-2 1-1328-16,4-5-272 15,2 0-48-15,1-3-16 0,-2-2-112 0,2-5-32 16,0-7 0-16,2 0 0 0,1-2-272 0,3-6-48 16,-1-1-16-16,2-1 0 0,-2-1-272 0,1-1-48 0,3 2-16 0,-2 1 0 15,2-1-64-15,-1 3-32 16,0 1 0-16,2 1 0 0,-4 2-112 0,3 1-32 0,0 3 0 16,-6-2 0-16,4 1-144 0,-4 5-48 0,-3-2 0 0,0 5 0 15,-3 1-96-15,2 3-32 0,-2 1 0 0,0 0 0 16,0 4-144-16,-2 3 128 0,1 5-128 0,0 6 128 15,0 0-128-15,0 0 0 0,0 0 144 0,0 0-144 16,-2 10 0-16,-1 8 0 0,3 7 0 0,3 2 128 0,-1 6-128 0,3 5 0 16,0 5-128-16,2-1 128 0,-1 5 0 0,2-5-128 15,2-1 128-15,0-3 0 0,3-1 0 0,-1-4-128 16,1-4 128-16,0-2 0 0,2-1 0 0,-2-7 0 16,-2-2 0-16,-1-2 0 0,1-3 0 0,0-2 0 15,-1-3 0-15,0 0 0 0,1-5 0 0,0-2 0 16,-1-2 0-16,0-5 128 0,2-1 64 0,-1-8 32 15,-1-1 0-15,2-4 0 0,-3-3 48 0,-4-5 16 16,-3-3 0-16,1-5 0 0,-3-5 80 0,0-7 16 16,0-6 0-16,-1 0 0 0,-2-2-96 0,1-3-16 15,-4 2 0-15,3 5 0 0,0 2-112 0,1 5-32 16,-2 3 0-16,1 7 0 0,1 6-128 0,0 2 0 16,1 5 0-16,0 2 128 0,-2 5-128 0,3 3 0 15,0-1 0-15,0 5 0 16,0-2-640-16,0 5 0 0,0 6 0 0,0 0 0 15,4-9-2208-15,-4 9-448 0,0 0-96 0</inkml:trace>
  <inkml:trace contextRef="#ctx0" brushRef="#br0" timeOffset="10426.92">24957 2404 23951 0,'0'0'2128'0,"0"0"-1696"16,-6-5-432-16,6 5 0 0,0-9 800 0,1 2 80 16,-1 7 16-16,8-12 0 0,1 3-480 0,2-1-96 15,3 3 0-15,3-6-16 0,-1-4 128 0,5 3 16 16,0 3 16-16,2-2 0 0,-3-2-240 0,1 2-48 15,-2 2-16-15,-1-2 0 0,-4 4-160 0,0 0 0 16,-2-1 0-16,1 2 0 16,-3 5-1312-16,-1-4-192 0,-1 1-32 0</inkml:trace>
  <inkml:trace contextRef="#ctx0" brushRef="#br0" timeOffset="10622.26">25506 1640 33119 0,'0'0'1472'0,"-9"9"288"0,-1 3-1408 0,0 7-352 16,1 7 0-16,-2 5 0 0,-1 6 0 0,2 5-160 15,1 7 16-15,0 1 0 0,1 1 400 0,0 0 64 16,-2-3 32-16,2-2 0 0,3-4-352 0,2-2 0 16,1-2 0-16,2-1 0 15,0-2-1024-15,5-2-288 0,1-5-48 0,1-7-12320 0</inkml:trace>
  <inkml:trace contextRef="#ctx0" brushRef="#br0" timeOffset="11536.3">20368 3852 5519 0,'-11'1'496'0,"11"-1"-496"16,-9 5 0-16,9-5 0 0,-9 7 3184 0,9-7 528 15,0 0 128-15,-9-4 0 0,3 0-2112 0,1-4-416 16,-3-6-96-16,4-3 0 0,3-5 144 0,1-6 48 16,1-1 0-16,2-5 0 0,1-5-352 0,1-5-64 15,1-3-16-15,2-5 0 0,-2-10-176 0,1-5-32 16,-2-5-16-16,0-3 0 0,0-1-272 0,2-4-48 15,2 1-16-15,4 6 0 0,-1 3-240 0,2 12-48 16,0 5-128-16,-2 9 192 0,1 10-64 0,-2 9-128 16,-2 6 176-16,0 5-176 0,1 6 160 0,-10 8-160 15,0 0 128-15,13 10-128 0,-2 8 0 0,1 10 0 16,-3 5 0-16,0 8 0 0,0 11 0 0,0 7 0 16,1 10 0-16,-3 6 0 0,0 5-128 0,0-1 128 15,1 2-160-15,-2-6 160 16,1-5-432-16,2-10 16 0,-1-5 0 0,1-7 0 0,2-11 416 0,-4-3-128 0,-1-8 128 0,1-4 0 15,4-4 0-15,-1-4 0 0,1-1 0 0,0-7 0 16,-1-3 0-16,4-8 0 0,-1-3 0 0,0-7 0 16,-2-4 224-16,-1-8-32 0,-1-3 0 0,0-9 0 15,-4-8 240-15,-2-3 32 0,-5-6 16 0,-3-2 0 16,0-6 0-16,0 0 0 0,0-2 0 0,4 2 0 16,0 3-256-16,1 4-48 0,-3 1-16 0,3 8 0 0,-1 7-160 0,1 6 192 15,0 4-192-15,0 5 192 0,-3 8-192 0,1 5 0 16,0 0 0-16,1 6 0 15,-1-2-320-15,2 9-128 0,0 0-48 0,0 0 0 16,-4-4-2128-16,4 4-448 0,-5-3-64 0</inkml:trace>
  <inkml:trace contextRef="#ctx0" brushRef="#br0" timeOffset="11836.03">21110 2361 26367 0,'0'0'1168'0,"0"0"240"0,0 0-1120 16,0 0-288-16,0 0 0 0,0 0 0 0,-8 0 432 0,8 0 16 0,0 0 16 0,0 0 0 15,0 0 512-15,6-9 112 0,3 3 0 0,1-4 16 16,2 1-496-16,2-3-96 0,1 2-32 0,2 0 0 16,0-4-224-16,2 0-64 0,0 1 0 0,-1-1 0 15,0-1-192-15,0 2 0 0,-3 4 0 0,-1-2-160 16,-1 0-1760-16,-3 0-368 0,-2 1-64 0</inkml:trace>
  <inkml:trace contextRef="#ctx0" brushRef="#br0" timeOffset="12042.74">21664 1563 23039 0,'-14'4'2048'0,"7"3"-1648"16,2 2-400-16,-1 8 0 0,1 6 3264 0,0 7 560 16,2 8 112-16,1 10 32 0,-1 5-3264 0,2 4-704 15,1 1 0-15,2-1 0 0,2-4 0 0,3-4 0 16,-1-4 192-16,4-3-64 0,-2-3-128 0,2-2-240 15,-1-3 64-15,4-2 16 16,-2-7-2032-16,0 0-416 0</inkml:trace>
  <inkml:trace contextRef="#ctx0" brushRef="#br0" timeOffset="16074.53">12172 8699 15663 0,'0'0'688'0,"-11"2"144"0,-1-1-656 0,2-1-176 15,10 0 0-15,-10-1 0 0,10 1 448 0,-10 0 48 16,10 0 16-16,0 0 0 0,-10-2 576 0,10 2 128 15,0 0 32-15,-7-9 0 0,4-3-288 0,1 2-64 16,2 0-16-16,4-4 0 0,0 0-128 0,2-4-32 16,3 0 0-16,3-6 0 0,2-2 0 0,5-1 0 0,5-2 0 0,1-1 0 15,-1-3-192-15,6 0-32 0,4-2-16 16,3-1 0-16,1 0-160 0,0 0-16 0,4-2-16 0,3-1 0 16,0 3-96-16,4-3 0 0,-4 4-16 0,5-2 0 15,-4 1 80-15,6 3 0 0,0 3 16 0,1 1 0 16,1 4-112-16,-1-3-32 0,0 4 0 0,0-2 0 15,-3 0-128-15,-1 5 0 0,-2 1 0 0,0 3 128 16,0 0-128-16,-1 3 0 0,-2 5 0 0,-1-1 128 16,0 0-128-16,-1 5 0 0,0 2 0 0,-1 2 0 0,-2 0 0 0,1 0 0 15,-2-1 0-15,0 2 0 0,-1 0 0 0,1 0 0 16,3 3 0-16,-4 1 0 0,1 2 0 0,-1 3 0 16,-3-4 0-16,-1 5 0 0,-1 0 0 0,0 3 0 15,-2 1 0-15,-2 0 0 0,0-1 0 0,0 2 0 16,-3-1 128-16,2 4-128 0,1-2 0 0,0 1 0 15,0-1 0-15,0 2 0 0,0 0 0 0,1 1 128 16,0 1-128-16,-2-1 0 0,-1 2 0 0,3 2 0 16,-3 1 128-16,1-3-128 0,0 0 0 0,0 3 0 15,1 0 0-15,-2-4 0 0,1 3 128 0,-2-3-128 16,-1 0 0-16,2 0 128 0,1-2-128 0,2-1 128 16,-2 1-128-16,3-2 128 0,1 0 0 0,0-1 0 0,1-2 0 0,1 1 0 15,-1-4-128-15,1 2 160 0,0-5-160 0,-2 3 160 16,2-2-160-16,-3 1 160 0,2-7-160 0,0 2 160 15,-4 0-160-15,1 1 160 0,1-1-160 0,2-3 160 16,-1-1-160-16,2-1 128 0,-2-2-128 0,0 1 128 16,-1-3-128-16,1 0 160 0,-1 0-160 0,0-2 160 15,-1 2-160-15,-1 0 0 0,-1-5 0 0,-1 4 128 16,2-3-128-16,-1 1 0 0,-4 2 144 0,0-4-144 16,1-2 0-16,-1 3 128 0,1 0-128 0,-1 0 0 15,0-2 0-15,1 1 0 0,0-4 0 0,-1 1 128 16,0-1-128-16,0 3 0 0,-2-3 128 0,5 0-128 0,-6-2 0 15,2 4 0-15,-2-3 0 0,-1-1 128 16,-2 4-128-16,-2 0 0 0,1 1 0 0,-2-1 0 0,-1 2 0 0,0 0 0 16,1 2 0-16,0-1 0 0,-3 2 0 0,1-1 128 15,-2 2-128-15,-3 1 0 0,-2-3 0 0,-5 8 144 16,0 0-144-16,8-4 0 0,-8 4 0 0,0 0 0 16,0 0 0-16,0 0 0 0,0 0 0 0,0 0 0 15,0 0 0-15,6 10 0 0,-6-10 0 0,3 12 0 16,-2 1 0-16,-1 2 0 0,-1 3 0 0,1-1 0 15,-1 4 0-15,1 0 0 0,0 1 0 0,1 1 0 16,0-2 0-16,2 2-144 0,2 1 144 0,0-2 0 16,3-2 0-16,0 1 0 0,5-2 0 0,1-1 0 15,3-3 0-15,0 1 0 0,4-2 0 0,-1-2 0 0,7-1 0 16,-2-3 0-16,2 0 0 0,3-5 0 0,1 4 0 0,2-4 128 16,0-5-128-16,0-1 128 0,1-2-128 0,2 0 128 15,0-4-128-15,2 2 0 0,1-6 128 0,3 2-128 16,0 2 0-16,-1-3 144 0,-3 2-144 0,1-1 0 15,1 3 160-15,-1-1-160 0,-3 3 128 0,-1-3-128 16,1 1 0-16,-2 4 0 0,-2-1 0 0,0 5 0 16,-2 5-144-16,1-1 144 0,-1 1 0 0,1 7 0 15,-1-1-128-15,-2 6 128 0,-1 2 0 0,-2 2 0 16,2 0 0-16,0 2-128 0,-1 1 128 0,-1 2 0 16,-3 0 0-16,1 2 0 0,1-1 0 0,-2 2 0 15,-2 3 0-15,-1-5 0 0,-1 1 0 0,0-1 0 0,-3 0 0 16,-2-3 0-16,-2 4 0 0,-2-5 0 0,-2-2 0 15,-1 2 144-15,-2-4-144 0,0 0 128 16,-4 1-128-16,0-5 0 0,-2-3 144 0,1 0-144 0,1-12 0 0,-5 10 0 16,5-10 0-16,-10 4 0 15,1-3-1248-15,-4-5-320 0,-3-6-64 16,-3-4-14416-16</inkml:trace>
  <inkml:trace contextRef="#ctx0" brushRef="#br0" timeOffset="16823.43">16323 7984 8287 0,'0'0'368'0,"-8"4"80"0,-1-1-448 0,3 0 0 0,6-3 0 0,0 0 0 15,-9 4 2176-15,9-4 368 0,0 0 64 0,0 0 16 16,0 0-1072-16,0 0-208 0,-3-10-32 0,4 1-16 16,5-2-368-16,1-3-80 0,3-2-16 0,3-5 0 0,2-2-96 0,4 0-32 15,4-4 0-15,3 3 0 16,3-4-144-16,3 3-48 0,2-2 0 0,-10 12 0 0,7-5-112 0,4 3-16 16,3-5-16-16,3 3 0 0,2 2-80 0,1 1-16 15,-3 2 0-15,0 0 0 0,0 0-144 0,-1 3-128 16,1 5 192-16,-1 2-192 0,0 0 128 0,2 4-128 15,-1 1 0-15,0 3 0 0,0-1 0 0,0 3 0 16,0 3 0-16,13 6 0 0,-5 2 0 0,-6-1 0 16,-2 1 0-16,-2-2 0 0,-1 0 0 0,0 2 0 15,-1-2 0-15,3 0 0 0,-2-2 0 0,5-3 0 16,-4 0 128-16,2-2-128 0,0 0 192 0,2-3 0 16,0-4-16-16,0 0 0 0,1-2 80 0,0 0 32 15,1-4 0-15,2-3 0 0,2 2 48 0,3-5 16 16,2 0 0-16,-1-2 0 0,-3-2-16 0,2 0 0 15,1-2 0-15,-1-2 0 0,2-2-80 0,0 0-32 16,4 1 0-16,-1-4 0 0,2 0-48 0,-1-2-16 16,-2-4 0-16,-2 0 0 0,-2 2 16 0,0-2 0 15,1-1 0-15,-3 2 0 0,1-1 48 0,0-2 16 16,0 1 0-16,1 2 0 0,-2 0-48 0,-3 1 0 16,0-4 0-16,1 0 0 0,-1 3-192 0,0 2 144 0,-1 1-144 0,-2 2 128 15,-2 1-128-15,-2-1 0 0,-2 2 144 0,0-1-144 16,-2 3 144-16,-3-2-144 0,0-1 192 0,-2 3-192 15,1 1 160-15,-1 2-160 0,-1 2 128 0,-2 4-128 16,-1-3 0-16,-3 4 0 0,-1 2 128 0,-1 2-128 16,-3-1 0-16,-2 2 0 0,-3 0 0 0,-1-1-176 15,-3 3-1616-15,0 1-320 0,-2 0-64 0</inkml:trace>
  <inkml:trace contextRef="#ctx0" brushRef="#br0" timeOffset="17478.03">21202 6215 23775 0,'0'0'1056'0,"0"0"224"0,0 0-1024 0,-2-4-256 15,2 4 0-15,0 0 0 0,0 0 384 0,0 0 16 16,-5 3 16-16,0 3 0 0,0 4 512 0,-1 5 96 15,1 2 32-15,-1 3 0 0,0 4-272 0,1 6-48 16,-3 1-16-16,0 4 0 0,-1 0-208 0,1 2-32 16,0 1-16-16,0-1 0 0,1-2-208 0,0-5-32 15,2-1-16-15,1-2 0 0,1-4-208 0,0-4 0 16,2-3 0-16,1 3 0 16,0-3-1808-16,4-9-256 0,-4-7-48 0,0 0-10848 0</inkml:trace>
  <inkml:trace contextRef="#ctx0" brushRef="#br0" timeOffset="17811.06">21562 6156 25791 0,'-2'7'2304'16,"-4"3"-1856"-16,1-1-448 0,0 4 0 0,-1 3 192 0,0 2-64 16,-2 1-128-16,-1 4 192 15,3 2 0-15,-2-2 0 0,0 1 0 0,0 0 0 0,-3-1 448 0,1-1 96 16,0 0 16-16,1-1 0 0,0-3 80 0,2-4 0 15,0-1 16-15,3-2 0 0,2-5-400 0,2-6-64 16,0 0-32-16,0 0 0 0,6-2-32 0,4-7 0 16,3-1 0-16,0-5 0 0,3-4-64 0,3-2 0 15,3-3-16-15,0 1 0 0,-2-1-240 0,0 0 144 16,1 1-144-16,-1 3 128 0,0 1-128 0,2 3 0 16,-4 4 0-16,0 4 0 0,-6 4 0 0,1 4-176 15,0 3 176-15,-3 4-128 0,-1 5 128 0,-3 4-160 16,-2 5 160-16,0 2-160 0,-7 3 160 0,2 0 0 15,-3 3 0-15,0 1 0 0,-2 0 0 0,2 0 0 16,3 1 0-16,-4 5 0 16,-2-9-576-16,6-4-64 0,1-3-32 0,0-7 0 15,0-1-2224-15,0-12-448 0</inkml:trace>
  <inkml:trace contextRef="#ctx0" brushRef="#br0" timeOffset="18151.05">22210 6235 23039 0,'0'0'2048'16,"0"0"-1648"-16,0 10-400 0,-1-1 0 16,0 4 448-16,-2 2 16 0,1 3 0 0,-2 0 0 15,-1 1 272-15,4 3 48 0,-2 0 16 0,0 1 0 16,0-1-192-16,0-3-32 0,2 0-16 0,1-1 0 0,0-3-192 0,2 0-48 15,1-3 0-15,1-2 0 0,0-2 0 0,-4-8 0 16,6 5 0-16,2-4 0 0,-1-4 400 0,3-3 80 16,1-2 16-16,0-4 0 0,2-2-48 0,-1-3 0 15,2-3 0-15,2-2 0 0,-1 2-320 0,1-2-64 16,0-2 0-16,0 1-16 0,-1 2-208 0,2-1-32 16,-1 2-128-16,-2-1 192 0,2 6-192 0,-4 0 0 15,0 1 0-15,2-4 0 16,-3 5-336-16,-1 3-112 0,-2-1-32 0,1 6 0 15,-9 5-2768-15,0 0-544 0,0 0-112 0,11-7-32 0</inkml:trace>
  <inkml:trace contextRef="#ctx0" brushRef="#br0" timeOffset="18412.04">22784 6249 7359 0,'0'0'656'0,"0"0"-528"0,0 0-128 0,0 0 0 16,0 0 4096-16,9 4 768 15,-2-1 176-15,3-3 16 0,2-2-3488 0,-1 0-704 0,1-1-144 0,-2 1-16 16,0-3 112-16,0-2 16 0,-3 1 16 0,-2 0 0 16,-2-3-16-16,0 1 0 0,-3-3 0 0,-3 3 0 15,0-2-144-15,-4 5-48 0,0-2 0 0,-2 5 0 16,-1 3-320-16,-2 4-64 0,-1 2 0 0,1 4-16 16,-4-1-240-16,1 5 0 0,-1 2 0 0,0 1 0 15,2 1 0-15,3 0 0 0,2 0 0 0,1 0 0 0,5-1 0 0,1-2 0 16,5-2 0-16,-1 0 0 15,5-4-320-15,2 2-16 0,2-6 0 0,3 2 0 16,1-4-2224-16,-1-3-432 0</inkml:trace>
  <inkml:trace contextRef="#ctx0" brushRef="#br0" timeOffset="18689.14">23198 6106 22111 0,'-6'11'1968'0,"-2"3"-1584"16,-1 4-384-16,-2 6 0 0,-2-1 400 0,-1 4 0 16,-1-1 0-16,1 3 0 0,-3-2 560 0,5 1 128 15,-2-5 0-15,3 0 16 0,1 1 96 0,4-5 16 16,2-2 0-16,3-5 0 0,2 0-464 0,4-2-96 16,3-5-16-16,1-4 0 0,0-2 64 0,2-4 16 15,3-5 0-15,4-2 0 0,-3 1-192 0,3-6-32 16,0-2-16-16,-1-1 0 0,1-3-288 0,0 1-48 0,0 1-16 0,1 2 0 15,-1 0-128-15,2 2 0 0,-5 1 0 0,2 0 128 16,-1 4-320-16,0 3-80 0,-2-1-16 0,0 3 0 31,-2 1-2640-31,1 0-528 0</inkml:trace>
  <inkml:trace contextRef="#ctx0" brushRef="#br0" timeOffset="19028.7">23998 6052 18431 0,'0'0'816'0,"0"0"160"0,0 0-784 0,0 0-192 0,-4-2 0 0,-3 0 0 0,0 4 2688 0,-3 1 512 16,-3 6 80-16,-2 0 32 0,-2 3-2352 0,-1-1-480 15,-1 2-96-15,-1 2 0 0,0 2 80 0,2-2 32 16,4 0 0-16,1-2 0 0,5 0-240 0,2 1-64 15,2-4 0-15,4 1 0 0,4 3 0 0,1-4 0 16,4 2 0-16,1 2 0 0,2-4 64 0,2 3 16 16,1 1 0-16,1-3 0 0,2 2-48 0,-3-1-16 15,1 4 0-15,-4-4 0 0,-1 2-16 0,-4 0 0 16,-3 3 0-16,-3-2 0 0,-2 2 176 0,-4-2 16 16,-5-2 16-16,-3 1 0 0,-2 0-16 0,-4-4 0 15,-3 0 0-15,1-2 0 0,-2-2-208 0,0-4-48 0,0-2-128 16,1 0 192-1,-1-5-1344-15,2 0-288 0,2-1-48 0,1 1-9600 16,1-4-1920-16</inkml:trace>
  <inkml:trace contextRef="#ctx0" brushRef="#br0" timeOffset="19313.47">24235 6215 23951 0,'0'0'2128'0,"8"-3"-1696"0,2 2-432 0,1-3 0 0,2-1 912 0,1 1 112 16,-1 1 0-16,2 0 16 0,-1-1-336 0,-1-2-64 16,-3 0 0-16,-1-1-16 0,0 0 336 0,-2 1 80 15,-1-2 16-15,-3 0 0 0,0 2 80 0,-3-2 16 16,-3 3 0-16,0 1 0 0,3 4-288 0,-8-1-48 16,-2 1-16-16,-2 2 0 0,-2 2-432 0,-1 5-96 15,-1 2-16-15,-1 5 0 0,0-1-64 0,2 1 0 16,0 1-16-16,2 1 0 0,2 1-176 0,3 1 160 15,4 1-160-15,4-2 160 0,4-2-160 0,1 0 0 16,3-1 0-16,2 2 0 0,3-4 0 0,1-2 0 16,1-1 0-16,3 2 0 15,2-4-1568-15,0 3-352 0,-2-4-64 0</inkml:trace>
  <inkml:trace contextRef="#ctx0" brushRef="#br0" timeOffset="20079.55">25759 6095 23039 0,'-11'-6'2048'0,"11"6"-1648"0,-5-2-400 0,-4 0 0 16,9 2-544-16,-8-2-192 0,-2 2-32 0,5-2-16 0,-3 1 416 0,-2-3 96 15,-2 2 16-15,0-1 0 0,-3 1 576 0,-2 2 112 16,0 0 16-16,-1 2 16 0,1 3 768 0,-1 3 160 16,1 0 16-16,-1 4 16 0,1 0-336 0,1 0-80 15,1 4-16-15,2 0 0 0,1 1-416 0,3 2-96 16,3-3-16-16,1 1 0 0,1 1-80 0,3-3-32 15,3-4 0-15,4 0 0 0,2-1 16 0,5-5 0 16,4-4 0-16,2-1 0 0,4-1 16 0,2-4 0 16,3-3 0-16,-3 2 0 0,1-6 0 0,-1 2 16 15,-1-3 0-15,-1-2 0 0,0-1-128 0,-2-1-16 16,-2-1-16-16,-2-1 0 0,1-1-96 0,-1 1-16 16,-2-1 0-16,0 0 0 0,-3-1-128 0,2 3 128 15,0 2-128-15,0-2 128 0,1 0-128 0,0 0 0 16,0 0 0-16,3 2 0 0,1-1 0 0,2 1 0 15,-1-2 0-15,4 0 0 0,3 0 0 0,-1-1 0 16,2-4 0-16,0 1 0 0,-1-1 0 0,1-4 0 0,-1 0 0 0,1-4 0 16,-3-3 0-16,-1 1 0 0,-1 0 0 0,-3 0 128 15,-2 0-128-15,-1 3 0 0,-2 1 0 0,0-1 128 16,-2 9-128-16,-2 2 0 0,-2 5 0 0,-1 0 0 16,-3 5 0-16,-2 1 0 0,-3 8 0 0,0 0 0 15,-9 5-192-15,0 5 192 0,-6 8-192 0,-2 8 192 16,-3 7 0-16,-3 9 0 0,-3 5 0 0,0 5 0 15,-2 4 0-15,-1 5 0 0,-3 1 0 0,1 7 0 16,-2 3 0-16,0 4 0 0,1 4 0 0,-1-3 0 0,5-1 0 0,-12 29 0 16,4-7 144-16,4-11-144 0,6-11 0 0,0-9 0 15,5-8 0-15,0-6 0 16,3-7-640-16,2-4-64 0,-1-10 0 0,2-8 0 16,1-6-192-16,3-9-32 0,11-9-16 0,0 0 0 15,0-20 304-15,6-5 64 0,4-7 16 0,5 1 0 0,3 0 560 0,6-2 0 16,1-1 0-16,-5 12 0 0,4-1 704 0,4 0 160 15,3 0 32-15,3 2 0 0,1 2-192 0,2 2-48 16,3 2 0-16,0 0 0 0,1 1-304 0,-3 0-64 16,-3 0-16-16,0 1 0 0,-2-1-272 0,-2 1 0 15,-3 3 0-15,-2-3 0 16,-2 1-1600-16,-2 2-448 0,-2-3-64 0</inkml:trace>
  <inkml:trace contextRef="#ctx0" brushRef="#br0" timeOffset="20720.49">27947 5227 18431 0,'0'0'1632'0,"-4"-5"-1312"15,2-4-320-15,-3 3 0 0,-1-3 464 0,0 3 32 16,-3 1 0-16,-1-3 0 0,-1 3-336 0,-2-1-160 16,-1-1 160-16,-1 2-160 0,-3 1 640 0,-1-1 48 15,-3 1 0-15,-1 2 0 0,-1-1 240 0,0 3 48 16,0-1 16-16,0 1 0 0,0 0-480 0,2 0-112 15,2 0-16-15,-10 0 0 0,4 1-80 0,4-1-32 16,5 2 0-16,2-1 0 0,1 0 16 0,3 0 0 16,1 1 0-16,10-2 0 0,-9 0 32 0,9 0 16 15,0 0 0-15,0 0 0 0,0 0 112 0,0 0 32 0,0 0 0 0,0 0 0 16,0 0-304-16,0 0-176 16,10-2 192-16,-10 2-192 0,13 2 192 0,-2 0-192 15,-11-2 192-15,0 0-192 0,9 9 128 0,-3-3-128 0,-6-6 0 0,3 13 0 16,-3 2 0-16,-3 2 0 0,-2 2 0 0,-2 4 0 15,-4 7 0-15,1 5 0 0,-5 0 0 0,-2 5 0 16,-3 2 0-16,-4 5 208 16,-4 4-64-16,-1-3-16 0,-2 0-128 0,0 2 0 0,-4-1 0 0,1-4 0 15,0-2 0-15,1-1 160 0,1-1 16 0,4 2 0 16,2-4 32-16,3-2 16 0,3-3 0 0,4-4 0 16,4-4-16-16,3 0 0 0,3-2 0 0,3-4 0 15,3-2 0-15,3-1 0 0,1-3 0 16,3-4 0-16,5 1 16 0,-3-4 0 0,2 3 0 0,3-4 0 15,3 4-64-15,-1-2-16 0,4 2 0 0,2-1 0 0,2 1-144 0,2-2 128 16,-1 1-128-16,3-3 128 0,-3 0-128 16,3 2 0-16,-5-4 0 0,3 1 128 0,-2 1-128 0,-2-3 0 15,-3-2 144-15,-2-1-144 16,0-1-272-16,-3-1-128 0,-1-1-32 0,-2-2-10768 16,-2-1-2144-16</inkml:trace>
  <inkml:trace contextRef="#ctx0" brushRef="#br0" timeOffset="21059.08">28579 5143 19343 0,'2'-5'1728'0,"2"-4"-1392"15,0 1-336-15,0 2 0 0,-1-1 1328 0,-3 7 192 0,0 0 32 0,0 0 16 16,0 0-464-16,0 0-80 0,0 0-32 0,-6 6 0 16,0 1-304-16,-3 5-64 0,0 2-16 0,-2 4 0 15,-3 2-144-15,0 3-16 0,0 1-16 0,2 4 0 16,1-4-288-16,2 6-144 0,0-4 160 0,1 4-160 15,2-5 0-15,0 4 128 0,0-2-128 0,1 0 0 16,2-3-1600-16,0 0-352 0,-1-2-80 0,0 3-10432 16</inkml:trace>
  <inkml:trace contextRef="#ctx0" brushRef="#br0" timeOffset="21476.9">27835 6123 18431 0,'0'0'1632'0,"0"0"-1312"16,0 0-320-16,0 0 0 0,0 0 656 0,0 0 64 15,0 0 16-15,0 0 0 0,12 2-400 0,2-2-80 16,1-2 0-16,1 1-16 0,2 0 608 0,1-2 128 0,0 2 32 0,2 0 0 16,0 1 80-16,0 0 32 0,-2 0 0 0,-2 2 0 15,0 2-352-15,-3 1-64 16,-3 4 0-16,-3-1-16 0,-3 4-432 0,-4 1-96 16,-3 0-16-16,-3 3 0 0,-4 3-16 0,-4 4 0 0,-5 1 0 15,-1 3 0-15,-2-1 96 0,-1-4 16 0,-1 5 0 0,1-3 0 16,1 2-112-16,1-2 0 0,2-4-128 0,4-1 192 15,4-2-32-15,3-2-16 0,3-2 0 0,6-2 0 16,4-1 96-16,2-2 16 0,4 2 0 0,2-3 0 0,4-1 16 0,4 0 16 16,-1-2 0-16,5-4 0 0,1 0-96 0,2 0-32 15,1-5 0-15,1-1 0 0,-1-1-160 0,2 2 0 16,0-4 0-16,-3 3 0 16,-4-3-1472-16,-2 3-336 0,-2-3-64 0</inkml:trace>
  <inkml:trace contextRef="#ctx0" brushRef="#br0" timeOffset="22029.8">29734 5199 13823 0,'-10'-7'608'0,"10"7"128"16,0 0-592-16,0-7-144 0,0 7 0 0,3-6 0 16,0 1 2048-16,4 1 368 0,2-2 80 0,3 2 0 0,0 0-1600 0,3 3-320 15,3-2-64-15,1 2 0 0,0 1-304 0,0 3-48 16,-1-2-16-16,-3 1 0 0,-2 3-16 0,-3 3-128 16,-2-2 192-16,-3 6-64 0,-3-2-128 0,-3 3 0 15,-4 2 0-15,-3 0 0 0,1 2 144 0,-5-2 0 16,-1 2 0-16,-1 0 0 0,0-1 48 0,2-1 0 15,2 0 0-15,2 2 0 0,2-2 96 0,3 0 32 16,2-1 0-16,3 3 0 0,3-1 64 0,4 1 0 16,1 1 16-16,2 1 0 0,-3 0-256 0,1 1-144 15,-2-1 160-15,-1 1-160 0,0 1 192 0,-5-2-48 16,-2-1-16-16,-2-2 0 0,-4 2 0 0,-2-3-128 16,-3-1 192-16,-1 0-64 0,-4 0 112 0,0 1 16 15,1-3 0-15,-2-1 0 0,2 2-80 0,1-5-16 16,0 2 0-16,3-5 0 0,-1 2-368 0,3 1-80 15,3-4-16-15,-2 2-13632 0</inkml:trace>
  <inkml:trace contextRef="#ctx0" brushRef="#br0" timeOffset="22288.94">28754 6497 16575 0,'-11'4'1472'0,"11"-4"-1168"0,0 0-304 0,0 0 0 0,-3 11 1632 0,3-11 272 16,8 11 48-16,7-3 16 0,5-2-1104 0,6-3-224 16,0-1-32-16,8-4-16 0,2-1 176 0,4-1 16 15,2-5 16-15,-12 4 0 0,3 0-352 0,3-3-64 16,1 2 0-16,2 1-16 0,3-2-240 0,-3 2-128 15,-2 1 128-15,-2-1-128 16,-5-2-1344-16,2 2-320 0,-4 1-80 0</inkml:trace>
  <inkml:trace contextRef="#ctx0" brushRef="#br0" timeOffset="22615.77">29510 6523 30399 0,'0'0'2704'0,"9"-3"-2160"0,0-1-544 0,3 3 0 0,2-2 0 0,2 2-144 0,2 1-16 0,1 0 0 16,0 0 160-16,0 3-192 16,0-1 192-16,-2 3-192 0,-2 2 352 0,-4-2 64 15,-2 4 16-15,-2 2 0 0,-6 4-48 0,-2 2 0 0,-4 2 0 0,-4-1 0 16,-4 2 96-16,-2 0 16 0,-3 2 0 0,-2 2 0 15,-2-2 144-15,2-2 48 0,-1 3 0 0,4-1 0 16,1-2 0-16,6-4 0 0,1-4 0 0,4 2 0 16,4-1-128-16,5-6-32 0,3 2 0 0,6-5 0 15,5-3-16-15,5-1-16 0,3-1 0 0,7-3 0 0,3-5-160 16,5 2-16-16,-2-6-128 0,2 1 192 0,-2-2-336 0,1-2-80 16,-2-2-16-16,-3-1 0 15,-2 2-2144-15,-1 0-432 0</inkml:trace>
  <inkml:trace contextRef="#ctx0" brushRef="#br0" timeOffset="23159.94">30268 5018 28911 0,'0'0'1280'0,"-3"-6"256"0,2-1-1216 0,1 7-320 16,0 0 0-16,3-6 0 0,2 2 0 0,2-1-144 0,2-2 16 0,4 3 0 15,4 2 128-15,4-1 0 0,6-2 0 0,0 1 0 16,2 1 0-16,3 0 256 0,1-1-48 0,1-1 0 15,0 3 272-15,-1-1 48 0,-2 2 16 0,-2 1 0 16,-1 1-144-16,-3 0-16 0,-2 1-16 0,-1 1 0 16,-4 4-16-16,-2-2 0 0,1 4 0 0,-3 0 0 15,-3 5-112-15,-1 3-32 0,-2 3 0 0,-4 4 0 16,-3 5-208-16,-3 5 176 0,-5 2-176 0,-3 5 160 16,-3 4-160-16,-3 2 160 0,-6 7-160 0,1 4 160 0,-5 2-160 0,-1 3 160 15,1 4-160-15,0-1 160 0,3-4-160 0,4 3 0 16,3 3 144-16,3 0-144 0,4-2 128 0,3 2-128 15,3-1 128-15,6-4-128 0,1 2 144 0,2-1-144 16,2-5 192-16,1 2-192 0,0 3 192 0,-2-6-64 16,1 5 0-16,-2-5-128 0,-1-1 176 0,0-1-176 15,-1 1 160-15,-4-2-160 0,0-3 352 0,-5-2-32 16,0-5 0-16,-3-3 0 0,-2-3 240 0,-3-4 32 16,1-4 16-16,-6-1 0 0,0-6 32 0,-5 0 16 15,-1-4 0-15,-4-1 0 0,-2-2-272 0,-3-4-48 16,-3 0-16-16,0-8 0 0,0-1-320 0,-1-4 0 15,1-3 0-15,3-1 0 16,1-2-2592-16,3-5-432 0</inkml:trace>
  <inkml:trace contextRef="#ctx0" brushRef="#br0" timeOffset="32027.19">2334 444 9215 0,'-8'-9'400'0,"8"9"96"0,-2-9-496 0,0 2 0 0,1 0 0 0,1 7 0 16,0 0 1968-16,0-7 288 0,0 7 64 0,0 0 16 0,0 0-1296 0,0 0-256 16,0 0-48-16,0 0-16 0,8-4-208 0,-8 4-64 15,11-2 0-15,1 0 0 0,-1 0 64 0,3-1 16 16,1 2 0-16,3 1 0 0,2 0 32 0,5-1 0 16,1-2 0-16,2 1 0 0,0-1-224 0,1-2-32 15,-1-3-16-15,2 2 0 0,0-3-64 0,3 3-16 16,0-5 0-16,2 4 0 0,-2 2 32 0,-2-2 0 15,-3 4 0-15,-2 0 0 0,-6 3-48 0,-2 0 0 16,-4 1 0-16,-3 3 0 0,-2-1-192 0,-9-3 144 16,5 11-144-16,-1 4 128 0,-1 1 16 0,-3-5 0 15,-2 7 0-15,-1 6 0 0,-4 1-16 0,0 6 0 16,-2 2 0-16,0-1 0 0,0 1 0 0,-10 25-128 16,2-11 192-16,2-7-64 0,1-5-128 0,3-3 0 15,2-4 144-15,1-5-144 0,2-1 128 0,1-3-128 16,0-2 128-16,2-1-128 0,-3-4 0 0,3-1-256 15,3-11 32-15,0 0 16 16,0 0-2224-16,0 0-448 0</inkml:trace>
  <inkml:trace contextRef="#ctx0" brushRef="#br0" timeOffset="32221.58">2481 848 29663 0,'21'-2'1312'0,"-10"1"272"0,3-4-1264 0,4 1-320 0,3 0 0 0,2 1 0 16,0 1 0-16,0-3 0 0,1 1-208 0,2 0 80 16,2 0 128-16,-2-2 0 0,0 1 128 0,-1 0-128 0,2 1 0 0,-2-4 128 15,-1 2-128-15,-1 2 0 16,-1-1-416-16,-1 1-160 0,1 0-16 0</inkml:trace>
  <inkml:trace contextRef="#ctx0" brushRef="#br0" timeOffset="32419.09">3368 967 25791 0,'0'0'2304'0,"0"0"-1856"0,0 0-448 0,0 0 0 0,0 0 912 0,0 0 96 15,6 7 16-15,-4 1 0 0,-1 1-880 0,-1-9-144 0,0 0 0 0,0 0 0 16,0 0 0-16,0 0 0 15,0 0 0-15,0 0 0 0,4-9-384 0,0 1 32 0,0 2 16 0</inkml:trace>
  <inkml:trace contextRef="#ctx0" brushRef="#br0" timeOffset="32823.93">3736 346 18431 0,'0'-181'1632'0,"4"353"-1312"0,2-177-320 0,0 0 0 16,2-4 1472-16,2 4 208 0,0 2 48 0,4-4 16 0,-1 3-1344 0,1-1-272 15,1 0-128-15,3-2 128 0,1 1 400 0,3 1 80 16,1 0 16-16,2 1 0 0,-2-1 208 0,1 4 32 16,0-1 16-16,0 0 0 0,-1 2-368 0,0 2-64 15,-5 0 0-15,0 1-16 0,-2 3-256 0,-3 3-48 16,-2-3-128-16,-2 6 192 0,-1-1 64 0,-3 4 16 16,-1 4 0-16,-3 1 0 0,0 6 64 0,-1 1 16 15,-2 3 0-15,-3 3 0 0,-3 2-112 0,-1-2-32 0,-1 1 0 0,-6 9 0 16,3-4-80-16,-4-4 0 0,1-2-128 0,0-1 192 15,1-7-192-15,3 1 0 16,0-3 128-16,2-4-128 16,2 0-464-16,3-3-144 0,-1 1-32 0,1-4 0 15,1-5-2112-15,1 0-448 0</inkml:trace>
  <inkml:trace contextRef="#ctx0" brushRef="#br0" timeOffset="32989.78">3731 596 28559 0,'0'0'2544'0,"7"-4"-2032"0,2 4-512 0,1-3 0 16,3 2 304-16,1 0-48 0,0 2 0 0,4 0 0 0,2-1-256 0,1 0 0 15,1-1 0-15,3 1 0 0,0 1 128 0,3 2-128 16,1-2 192-16,0 2-192 16,1-2 144-16,-1-1-144 0,-1-1 0 0,0 1 144 15,-3 0-1136-15,3 0-224 0,-2 0-64 0</inkml:trace>
  <inkml:trace contextRef="#ctx0" brushRef="#br0" timeOffset="33821.04">5017 256 18431 0,'0'0'1632'0,"0"0"-1312"0,6-6-320 0,0 1 0 15,-6 5 544-15,5-5 32 0,-5 5 16 0,0-9 0 16,0 9 240-16,-5-8 32 0,-2-1 16 0,1 0 0 16,-4 2-176-16,2-2-48 0,-3 0 0 0,-1-3 0 15,-1 2-128-15,-1 3-16 0,-1-4-16 0,-3 4 0 16,-2-5-192-16,-2 4-48 0,0-5 0 0,-1 1 0 15,-1 2 96-15,-1-3 16 0,-1 1 0 0,-4 0 0 16,-3-3-64-16,-1 2-16 0,1 2 0 0,-5-2 0 16,-1-3-64-16,-5 3-16 0,-1 3 0 0,9 1 0 0,-2 1-80 0,-4 1-128 15,-1 0 176-15,-4 2-176 0,-3-4 128 0,-2 4-128 16,-4 3 0 0,-23-2 0-16,2 0 0 0,3 4 0 0,4 1 0 0,-1 3 0 0,-3 0 0 0,17-1 128 15,-7 4-128-15,-2 3 0 0,0 4 0 0,-1-1 0 16,-2 1 0-16,-1 1 0 0,-1 2 0 0,-24 6 0 15,8 0 0-15,10-3 0 0,8 0 0 0,4-1 0 16,3-1 0-16,2-1 0 0,3-1 0 0,2 1 0 16,3-1 0-16,3 2 0 0,2-3 128 0,5 0-128 15,4 2 0-15,2 1 0 0,2 2 0 0,4 4 0 16,2-1 0-16,7 0 0 0,-3 5 0 0,0 2 0 16,1 0 0-16,1 3 0 0,2 1 0 0,1 3 0 0,1 0 0 15,-2 14 0-15,3-4 0 0,4-4 0 16,2 0 0-16,6 0 0 0,2-3 0 0,2-1 0 15,5 1 0-15,3-1 0 0,4-3 0 0,4-1 0 16,4-3-160-16,3 0 160 0,0 1 0 0,5-1-144 0,4-6 144 0,3 2 0 16,4-4 0-16,4 0 0 15,2-1 0-15,9-2 0 0,1-1 0 0,9 0 0 0,5-3 0 16,3-2 0-16,1 0 0 0,3-1 0 16,2-3 0-16,7 0 0 0,1-3 0 0,0-2 0 0,-2-4 0 15,0 1 0-15,-2-4 208 0,4-1-48 16,-1-1-16-16,-3-4 0 0,2 2 176 0,0-5 48 0,-5 2 0 0,2-3 0 15,1 0 64-15,-1-3 16 0,-4-4 0 0,-2-3 0 16,-4 1-80-16,-4-3-16 0,-4 2 0 0,-4-1 0 16,-2-2 32-16,-2-3 0 0,-3 2 0 0,-3-2 0 0,-4 3-64 15,1-4 0-15,-5-1 0 0,-1-2 0 0,-4 2-128 16,0 0-16-16,-4-3-16 0,-1-2 0 0,-5-1 80 0,-3-2 16 16,-5 2 0-16,-3-2 0 0,-5-1 144 0,-5 0 48 15,-4-3 0-15,-4 3 0 0,-5-1 80 0,0 8 32 16,-5-5 0-16,-2 5 0 0,-4-2-288 0,-5 1-48 15,-1 3-16-15,-3 4 0 0,-2 3-208 0,-11-9 0 16,-2 1 128-16,0 4-128 0,1-1-128 0,0 3-80 16,0 1-16-16,0-1 0 15,1 1-1376-15,2 3-256 0,2-3-64 0</inkml:trace>
  <inkml:trace contextRef="#ctx0" brushRef="#br0" timeOffset="47068.29">6732 9460 16575 0,'6'-15'736'0,"-3"7"160"0,-1 2-720 0,2 1-176 15,0-4 0-15,1 2 0 0,-2-2 816 0,0 2 128 16,-1 1 16-16,-2-3 16 0,0 1 96 0,-2-2 16 16,0 2 0-16,-1-3 0 0,1 2-16 0,-2-3 0 15,-1-2 0-15,-1 2 0 0,-2-1-176 0,-1-1-48 0,-2-2 0 0,-2 0 0 16,-2-2-192-16,-2 2-32 16,-2-1-16-16,0 0 0 0,-3 0-80 0,-1 3-16 15,-1 0 0-15,-2-1 0 0,0 2-80 0,-1 2-32 0,-2-2 0 0,0-1 0 16,-2 5-64-16,0-2-16 0,-2 1 0 0,-3 1 0 15,-2 0 0-15,-1 0-16 0,-2 2 0 0,0 0 0 16,-1 3-144-16,0 0-32 0,2 2 0 0,-1 2 0 16,0 1-128-16,-2 1 128 0,0 1-128 0,-2 3 128 15,0 2-128-15,-1-2 0 0,0 3 0 0,0 0 0 16,1 5 0-16,-3 0 0 0,4-1 0 0,1 5 0 16,1 1 0-16,0 4 0 0,0-2 0 0,1 3 0 0,-1 3 0 0,2-2 0 15,-2 5 0-15,1-1 0 0,0 4 0 0,1 0 0 16,0 4-144-16,2 2 144 0,0 5 0 0,1 1 0 15,2 6 0-15,0 4 0 0,3 1 0 0,-1 3 0 16,2 2 0-16,1 4 0 0,2 0 128 0,2 2-128 16,2 3 0-16,2 3 0 0,3 1 144 0,2-2-144 15,2-1 128-15,2 3-128 0,1 3 128 0,2 0-128 16,1 1 0-16,2 1 128 0,2-4-128 0,3 2 128 16,-3 1-128-16,2 0 128 0,3 1-128 0,0 1 160 15,1 4-160-15,2-4 160 0,1 0-160 0,-1-1 0 16,1 1 0-16,1 1 0 0,0 2 0 0,2-7 0 15,-2-5 0-15,3-1 0 0,-1-3 0 0,2-1 0 0,1-1 0 0,2-4 0 16,2 4 0-16,-2-8 0 16,4-1 0-16,0-1 0 0,2 0 0 0,1-2 0 0,1-1 128 0,2-1-128 15,0-1 0-15,3-5 0 16,-1 1 0-16,3 0 0 0,2-6 0 0,-1-3 0 16,4-1 0-16,0-6 0 0,-1-2 0 0,5-1 0 15,3-3 128-15,1 0-128 0,0-2 0 0,1-4 0 0,0 0 0 0,-1-6 128 16,0 1-128-16,-1-2 0 0,1-3 0 0,-1-3 0 15,-1-1 0-15,2-4 128 0,-1 0-128 0,-1-4 0 16,3 0 128-16,-1 1-128 0,-1-4 128 0,-1 0-128 16,-3-1 192-16,0-4-64 0,-4 4 0 0,0-5 0 15,1-1 64-15,0 1 0 0,-1 0 0 0,1-1 0 16,0-2-16-16,-3-1 0 0,2 1 0 0,0-3 0 16,1-1 0-16,2-2 0 0,-2-4 0 0,1 2 0 15,-1-2 0-15,-1-1 0 0,-2 3 0 0,0-4 0 16,-1 0-32-16,0 1 0 0,0-2 0 0,-1 1 0 0,-2-4 16 0,2 3 0 15,3 2 0-15,-4-3 0 0,0-2 48 0,1 1 16 16,0-4 0-16,-2 1 0 0,2-3-32 0,1 0-16 16,-1 1 0-16,1-3 0 0,-3 1-48 0,2-2 0 15,-3 2 0-15,6-16 0 0,-3 1-128 0,-3 5 192 16,-1-4-192-16,-3 4 192 0,-2-3-64 0,-1-1-128 16,-1 2 192-16,-1 1-64 0,-2-4-128 0,4 5 0 15,-5 0 144-15,2 0-144 0,-1-1 128 0,-1-3-128 16,-1-2 160-16,-3 1-160 0,2 1 192 0,-3-1-64 15,0 0-128-15,-2-1 192 0,-1-1-48 0,-3-3-16 16,-1-6 0-16,-1 1 0 0,-2-2 0 0,-1-2-128 16,-2 2 192-16,-2 4-64 0,-1 4-128 0,-2-1 192 15,-2-1-192-15,2 17 192 0,-3-3-192 0,0 0 192 16,-3-6-192-16,1 2 192 0,-5 1-48 0,0 1 0 16,-3 4 0-16,-3-2 0 0,-2 5 32 0,-3-4 0 15,-2 5 0-15,-2 2 0 0,2 2-176 0,-2 2 160 16,3 2-160-16,1 2 160 0,-1 5-160 0,2 0 0 15,0 2 0-15,2 4 0 0,2 2 0 0,-1 2 0 0,0 3 0 0,-9-4 0 32,6 5-400-32,4 4-64 0,4 3-16 0,4 1 0 15,1 0-1648-15,8 4-336 0,10-2-64 0,0 0-10736 0,8 5-2160 0</inkml:trace>
  <inkml:trace contextRef="#ctx0" brushRef="#br0" timeOffset="49062.27">27738 8326 6447 0,'0'0'272'0,"0"0"80"16,7-5-352-16,-1-1 0 0,-6 6 0 0,0 0 0 0,7-9 2112 0,-7 9 368 15,6-9 64-15,-2 0 16 0,-4 9-1104 0,0-9-224 16,-2-4-32-16,1 3-16 0,0 0 0 0,-3-4 0 16,-4 0 0-16,-2-1 0 0,-1-2-16 0,-3 2 0 15,-3-3 0-15,0 2 0 0,-1-1-240 0,-1 1-48 16,-4 0-16-16,-3 1 0 0,-2 0-176 0,0 0-48 15,0 2 0-15,-1-1 0 0,0 3-144 0,0 2-48 16,0-1 0-16,-2 3 0 0,-1 0-160 0,2 1-32 16,-1 3-16-16,2-1 0 0,-1-1-96 0,0 2-16 15,0-1 0-15,1 3 0 0,-3 1-128 0,4 1 0 16,0 2 144-16,0 1-144 0,-1 2 128 0,1 0-128 16,0 5 160-16,0-2-160 0,1 2 160 0,-2 0-160 15,-2 5 160-15,2 0-160 0,4 5 0 0,-5 1 0 16,1 3 0-16,0 4 0 0,0-1 0 0,1 4 0 15,0 2 0-15,0 1 0 0,1 6 0 0,2 5 0 16,2-3 0-16,1 4 0 0,1-1 0 0,0 5 0 16,3 2 0-16,1 3 0 0,0 0 0 0,2 2 0 0,2 0 0 0,0 0 0 15,-1-1 0-15,2 3 128 0,2-3-128 0,-1 0 0 16,0 6 0-16,0-4 128 0,3-3-128 0,0 3 0 16,2 1 160-16,0-2-160 0,-1-2 160 0,0 2-160 15,2 3 160-15,-1-1-160 0,-1-1 160 0,2 3-160 16,0-1 128-16,0 4-128 0,-2 2 0 0,2-1 0 15,1 2 128-15,2-1-128 0,-1 2 0 0,-1-5 0 16,1 3 128-16,0-1-128 0,0-3 0 0,1 2 144 16,-2 1-16-16,0-4-128 0,1 1 192 0,1-2-64 0,0 4 48 0,-1-4 0 15,-1-2 0-15,2 2 0 0,1-1-48 0,-1 4 0 16,0-2 0-16,0 1 0 0,2-2-128 0,0 3 192 16,2-4-192-16,-1 5 192 0,0-4-192 0,1 3 128 15,-2-1-128-15,2 1 128 0,1 0-128 0,-1 0 0 16,1-2 144-16,-1 1-144 0,1 0 0 0,1-1 128 15,-1-2-128-15,1 1 0 0,1 0 0 0,-1-2 144 16,0 0-144-16,0-3 0 0,1-3 144 0,-1 1-144 0,-1 0 0 0,1 2 144 16,3 1-144-16,-4-1 0 0,4-1 144 0,0 0-144 15,-3-2 0-15,3-1 144 0,0 0-144 0,0 0 0 16,-2 2 128-16,2 0-128 0,1-3 0 0,0 0 0 16,3-1 0-16,0-5 160 0,-4 1-160 0,-1-4 128 15,4-2-128-15,-2 2 0 0,1-3 0 0,-2-4 128 16,1 2-128-16,1-2 0 0,0 0 0 0,0 0 0 15,-2 0 0-15,4-2 0 0,-1-5 128 0,2 0-128 16,-3-5 0-16,4 0 0 0,1 0 0 0,-3-3 0 16,1-1 0-16,2-1 0 0,0-3 0 0,1-1 0 15,0 1 0-15,-1-2 0 0,3 0 128 0,-1-4-128 16,0 0 0-16,1-3 0 0,1 3 0 0,1-3 0 16,2-1 0-16,0-1 0 0,1 1 0 0,-1-2 0 0,1-2 0 15,2-1 0-15,0-1 0 0,1 1 0 0,-4-3 0 0,2-2 0 16,0 1 0-16,4-1 0 15,-2-4 0-15,2 1 0 0,-2-4 0 0,4 1 0 0,2-3 0 0,1-3 128 16,-3 1-128-16,1-1 0 0,1 1 0 0,2-2 128 16,0-3-128-16,0 1 0 0,-1-8 208 0,0-1-32 15,-4-5-16-15,0-1 0 0,0 1-16 0,-1-2 0 16,0-2 0-16,1-4 0 0,4-1 16 0,2-1 0 16,-1-5 0-16,3-3 0 0,1-1 16 0,1-3 0 15,0-5 0-15,0 1 0 0,-1 2 32 0,-3 0 16 16,-2 0 0-16,-1 2 0 0,-3-1 96 0,-3 1 32 15,2-1 0-15,-1-3 0 0,1 0-64 0,0 2-16 16,-2-5 0-16,-2 4 0 0,-1-1-64 0,-1-5-16 0,1-5 0 0,-2-3 0 16,1-4-192-16,-1-4 176 0,-1 5-176 0,0-6 160 15,-1 0-160-15,-3-2 160 0,-2 1-160 0,0 4 160 16,-1 4 16-16,-2-1 0 0,-3 0 0 0,2 1 0 16,-6 2-176-16,3 0 192 0,-3-2-192 0,-3 2 192 15,-1-2-192-15,0 3 128 0,-3-3-128 0,0 0 128 16,-2-7-128-16,0 2 0 0,-1 4 144 0,0-1-144 15,-4-1 0-15,2 4 0 0,-1 3 0 0,-4-1 128 16,-2-6-128-16,1 3 0 0,1-1 0 0,-3 2 0 16,-2 0 0-16,-1 2 0 0,-1-4 0 0,1 2 0 15,0 3 0-15,-1 6 0 0,0 0 0 0,0 3 0 16,1-4 0-16,0-2 0 0,-3 2 0 0,1 0 0 16,2-1 0-16,1 3 0 0,0 2 0 0,0 0 128 15,0 1-128-15,-3 2 0 0,-1 0 0 0,-2 3 0 16,-1 3 0-16,0 6 0 0,-4 0 0 0,-5 5 0 0,-3-2-144 15,-2 6 144-15,-1 4-160 0,1 2 160 0,-5 5-416 0,2 8 16 16,1 1 0-16,-2 4 0 16,-3 7-1728-16,-5 0-352 0,-6 5-64 0</inkml:trace>
  <inkml:trace contextRef="#ctx0" brushRef="#br0" timeOffset="51370.81">7798 8860 11455 0,'0'0'512'0,"0"-5"96"0,0-4-480 0,0 1-128 15,0 0 0-15,0 0 0 0,0 3 1152 0,0-3 224 16,0 2 32-16,0 6 16 0,0-4-320 0,0 4-64 15,-1-6-16-15,1 6 0 0,0 0 64 0,0 0 0 16,0 0 0-16,0 0 0 0,-4 0-176 0,0 1-16 16,-1-1-16-16,0 5 0 0,-1 0-304 0,-2 4-64 15,1 2-16-15,-2 3 0 0,0 8-96 0,-1 2-16 16,0 4 0-16,-1 6 0 0,1 2-160 0,0 7-32 16,-1 7-16-16,0 4 0 0,1 5-16 0,-1 3 0 15,-1 4 0-15,0 6 0 0,-1 4 32 0,0 3 16 16,1 4 0-16,0 5 0 0,1-1-80 0,0 3-128 15,1 3 176-15,-4 36-176 0,4-12 224 0,1-9-64 16,3-5-16-16,-2-2 0 0,3 0 272 0,1-5 48 16,1-5 16-16,3-1 0 0,-2-2-48 0,2 1-16 15,0-1 0-15,2-3 0 0,3-4 48 0,-2-1 16 16,3-6 0-16,1 2 0 0,1 2-96 0,1-3-32 16,-2-1 0-16,1-3 0 0,-3-3-144 0,0 2-16 15,1 0-16-15,0-1 0 0,-3 1-16 0,0-3 0 16,-1 1 0-16,0-6 0 0,-1-1-16 0,-1-4 0 0,-1 3 0 15,-1 1 0-15,0-5 48 0,-2-2 16 0,0-2 0 0,0-1 0 16,1-4-16-16,-2-1 0 0,-4-8 0 0,1 3 0 16,3 0-16-16,0-3-16 0,-3-8 0 0,2 2 0 15,-2-4-32-15,3-8-128 0,1-2 192 0,1-9-64 16,3-9-128-16,0 0 0 0,0 0 0 0,0 0 0 16,-2-18-1024-16,2-7-224 0,2-10-48 0,-2-4-16 15,5-9-2176-15,0-6-432 0</inkml:trace>
  <inkml:trace contextRef="#ctx0" brushRef="#br0" timeOffset="52418.89">7777 8925 26719 0,'-32'-15'1184'0,"14"4"240"0,2 4-1136 0,0-3-288 0,4 3 0 0,0-2 0 16,3 2 240-16,3 3-16 0,1 0 0 0,5 4 0 15,0 0 144-15,2-8 16 0,2 1 16 0,5-3 0 16,5 5 64-16,5-4 16 0,5 1 0 0,4 2 0 16,4-3-336-16,4 1-144 0,3-5 128 0,4 1-128 15,4-1 256-15,3-1-16 0,2-1-16 0,4-2 0 16,2 3 32-16,3 0 16 0,3 2 0 0,0-2 0 0,-1-2 48 0,1 1 16 16,-1-1 0-16,1 0 0 0,1 4 16 0,-2-1 0 15,-1 3 0-15,-2 0 0 0,-3-3-64 0,-2 4-16 16,-3-1 0-16,-4 3 0 0,-6-3-80 0,-3 5 0 15,-4-1-16-15,-1 2 0 0,0 5-32 0,-7 2 0 16,-2-2 0-16,0 2 0 0,-5-1-16 0,-2 2 0 16,-3 5 0-16,-2-3 0 0,-1 1-128 0,-2 3 160 15,-1-1-160-15,1 2 160 0,-3 2-160 0,1 0 0 16,-2 2 0-16,0 4 128 0,-3 8-128 0,-1-1 0 16,-1 5 144-16,-1 2-144 0,0 2 0 0,0 5 144 15,-1 6-144-15,-1 2 0 0,2 4 128 0,-2 4-128 16,-1 5 0-16,2 3 0 0,1 4 0 0,0 3 0 0,0 0 0 0,3 3 0 15,0 2 0-15,2 2 0 0,1 0 0 0,1 0 0 16,2-1 0-16,0-2 0 0,0 1 0 0,0 5 0 16,-3-2 0-16,0 2 0 0,1-2 0 0,0 4 0 15,-1-4 0-15,-1 3 0 0,0 6 0 0,-2-3 0 16,-1-1 0-16,0-1 0 0,5-1 0 0,-2 1 0 16,-1 5 0-16,-1 2 0 0,1-2 0 0,3-1 0 15,0-2 128-15,2 2-128 0,0-1 0 0,0 3 0 16,-2-1 256-16,2-2-64 0,0 0-16 0,3-3 0 15,-3 4 16-15,2-5 0 0,-2 0 0 0,1-6 0 16,0-2-32-16,0-2 0 0,1 2 0 0,-4-3 0 16,1-1 0-16,-2-1 0 0,1-6 0 0,-2 0 0 15,-3-5 48-15,2-2 16 0,-1-5 0 0,-1-2 0 16,2-4 16-16,-4 1 0 0,1-3 0 0,0-1 0 0,1-4-32 16,0-4 0-16,0-5 0 0,0-1 0 0,-1-2-64 0,2 1-16 15,-3-8 0-15,0 1 0 0,0-1-128 0,0-4 128 16,-1-1-128-16,-1 0 128 0,1 1-128 0,0 1 0 15,-2-4 144-15,1 2-144 0,-1-6 128 0,2 3-128 16,-4-3 128-16,0 2-128 0,5-10 144 0,-7 5-144 16,2 0 192-16,5-5-192 0,-9 6 288 0,1-3-48 15,-1 0-16-15,0-2 0 0,0-2-16 0,0 0 0 16,-1 1 0-16,0-2 0 0,-4-3-80 0,1-1-128 16,-5 2 176-16,-2-1-176 0,-2-4 176 0,-2 1-176 15,-1-2 160-15,-7 1-160 0,-6-2 192 0,-6 2-64 16,-4-4-128-16,-1 2 192 0,-4 2 0 0,-2-2-16 15,-5 3 0-15,-4-1 0 0,-3 5 16 0,-7 2 0 0,-7-2 0 0,-4 0 0 16,-6 2-32-16,-1 2 0 0,-4 2 0 0,-3 2 0 16,-10-4-32-16,6 2 0 0,0 0 0 0,-1 3 0 15,-3-1 0-15,3 2-128 0,-1-2 192 0,6 0-64 16,1 3 0-16,3 0 0 0,4-4 0 0,3 6 0 16,5-2-128-16,6 3 160 0,4-1-160 0,5 2 160 15,0-2-160-15,11 0 0 0,6-3 0 0,8 1 0 16,6-1-144-16,10-3-16 0,8-1 0 0,9-1 0 31,10-1-1808-31,0 0-352 0,19-6-80 0,18-8-17664 0</inkml:trace>
  <inkml:trace contextRef="#ctx0" brushRef="#br0" timeOffset="54522.09">30986 8148 7359 0,'10'-15'320'0,"-2"6"80"0,1 0-400 0,1 3 0 0,-1 3 0 0,-9 3 0 15,11-1 3712-15,-11 1 672 0,12 1 128 0,-12-1 32 16,10 0-3632-16,-10 0-720 0,0 0-192 0,0 0 0 16,0 0 368-16,9 5 0 0,-9-5 0 0,0 0 0 0,-1 12 144 0,-6-5 16 15,-4 4 16-15,-6-4 0 0,-3 3-16 0,-8-3 0 16,-5 0 0-16,-6-2 0 0,-6 2-16 0,-4 2-16 15,-5-4 0-15,-2 1 0 0,-1 3 80 0,-5-3 32 16,-6 1 0-16,-3-3 0 0,-5-3 32 0,1-1 0 16,2 0 0-16,2 0 0 0,0 0-80 0,2 0-16 15,1-1 0-15,3-2 0 0,4 0-224 0,4 1-32 16,2-1-16-16,4 2 0 0,4 0-112 0,4 0-32 16,1-1 0-16,1 2 0 0,2 0-128 0,2 0 0 15,0-1 144-15,4 1-144 0,3 0 0 0,3 0 144 16,3 0-144-16,5 0 0 0,1 1 128 0,4 1-128 15,5-1 0-15,0 1 0 0,9-2 0 0,0 0 0 16,-7 5 0-16,7-5 0 0,0 0 0 0,-4 7 0 0,4-7 0 16,-3 13 0-16,2-2 0 0,1 3 0 0,0 1 0 0,2 3 0 15,2 1 0-15,-4 3 0 0,2 3 0 0,-2 2-144 16,1 5 144-16,1 2 0 0,0 4 0 0,0 1 0 16,1 11 0-16,-2-2 0 0,-1-1 0 0,1 7 0 15,1 3 0-15,0 4 0 0,-4 1 0 0,0 4-128 16,1 4 128-16,-2 1 0 0,1-1 0 0,-2 1 0 15,0 1 0-15,-2 1 0 0,0 0 0 0,-2-1 0 16,2 5 0-16,-1 1 0 0,0-3 0 0,0-1 0 16,1 2 0-16,1 3 144 0,-2-1-16 0,1 0-128 15,0-1 0-15,-1-1 0 0,0 0 0 0,3 6-144 16,-1-5 144-16,1 6 0 0,-1-2 0 0,1 2 128 16,-1-6-128-16,1 5 0 0,-1-7 0 0,1 3 128 15,-2 3-128-15,-2-4 128 0,2-1-128 0,0 1 128 0,-2-2-128 0,0-3 128 16,1 2-128-16,-1-1 128 0,-1 1-128 0,0 0 0 15,0 2 128-15,-3-3-128 0,0-2 128 0,1 1-128 16,-1 2 128-16,1-3-128 0,0 3 0 0,-2-3 144 16,1 0-144-16,2-1 0 0,1-8 160 0,0 5-160 15,-1 1 128-15,0 0-128 0,1-5 128 0,-2 1-128 16,2-7 0-16,-1 0 128 0,1 0-128 0,-1 0 128 16,-2-2-128-16,-1-2 128 0,3 0-128 0,0-3 0 15,-1 1 144-15,-1-1-144 0,-2-3 144 0,2-4-144 16,0 3 192-16,1-3-192 0,-1-1 176 0,2-1-176 15,0-4 160-15,2-2-160 0,2-2 128 0,1-4-128 16,0-1 0-16,1-3 144 0,1 0-144 0,2-2 0 0,1-3 0 16,0-1 128-16,0-2-128 0,1-1 0 0,2-2 0 15,-1-1 0-15,-2-2 0 0,3 1 0 0,1-3 0 0,-4-9 0 16,7 10 0-16,4-4 0 0,0 3 0 0,3-2 0 16,3 0 0-16,2 1 0 0,0-4 0 0,6-1 0 15,4-3 0-15,7 0 0 0,3 0 0 0,3-1 0 16,2 0 0-16,-1-2 0 0,0 2 0 0,7 1 0 15,3-2 0-15,7 2 0 0,6 1 0 0,4 0 0 16,1 0 0-16,0-1 0 0,-1 0 0 0,5 2 0 16,3-1 0-16,5 1 0 0,5 7 0 0,0-5 0 15,-3-1 0-15,3 2 0 0,-2 4 0 0,4-2 0 16,2 3 0-16,-6-1 0 0,-6 2 0 0,-2 0 0 16,-2-3 0-16,2 2 0 0,-2-4 0 0,-6 2 0 15,-8 1 0-15,-6-4 0 0,-8 2 0 0,-2 0 0 0,-3-2 0 16,-4 1 0-16,-4-2 0 0,-2-2 0 0,-4 1 0 0,-2 1 0 15,-4-2 0-15,-3 3 128 0,-1-1-128 0,-3-1 0 16,-4 1 0-16,-1-1 128 0,-11-3-128 0,0 0 128 16,0 0-128-16,0 0 128 0,0 0 0 0,0 0 0 15,0 0 0-15,0 0 0 0,0 0 0 0,0 0-128 16,0 0 192-16,-8 6-64 0,-2-5-128 0,2-4 160 16,-2-2-160-16,0-2 160 0,0-5-160 0,1 1 160 15,1-6-160-15,-1-3 160 0,3-6-32 0,-2 2-128 16,2-6 192-16,1-2-64 0,0-4-128 0,0-7 192 15,0-8-192-15,1-2 192 0,1-4-192 0,2-7 0 16,0-2 0-16,-1-5 0 0,2-3 0 0,0-3 0 16,0-2 160-16,2-3-160 0,-2 0 256 0,1-2-48 15,0 5-16-15,0-3 0 0,1-2-192 0,-4 1 0 0,2-2 0 0,0-3 0 16,2 2 0-16,-2-1 0 0,0-2 0 0,0-2 0 16,-2-3 0-16,2 1 0 0,2-1 0 0,0-1 0 15,0-3 0-15,-1-1 0 0,3 4 0 0,-1-1 0 16,0 3 0-16,0 2 0 0,-1-2 0 0,-1 4 0 15,1 2-128-15,-2 0 128 0,-3-1 0 0,1 3 0 16,-2-3 0-16,-1 3-128 0,-3 0 128 0,0 1 0 16,2 4 0-16,-2 1 0 0,-1 0-128 0,1 3 128 15,-1-8 0-15,1 7 0 0,0-2 0 0,2 1 0 16,0 3 0-16,-1-1 0 0,2 3 0 0,0 2-160 16,0-1 160-16,0 2 0 0,2 1 0 0,1 4 0 15,-1 6 0-15,2-2 0 0,0 1 0 0,2 2 0 0,2-7 0 16,0 6 0-16,3 2 0 0,-3 2-128 0,1 1 128 0,-1 3 0 15,-1 0 0-15,1 3 0 16,-2-2 0-16,-1 4 0 0,1 1 0 0,-2 3 0 0,-1 1 0 0,-2 4 0 16,-1 3 0-16,-3 2 0 0,-2-1 0 0,1 4 0 15,3 2 0-15,-2 4 128 0,-1 2-128 0,3 0 0 16,-3 5 0-16,2 3 0 0,0-1 0 0,0 5 0 16,1 3 0-16,6 6-128 0,0 0-48 0,0 0 0 15,0 0 0-15,0 0 0 16,-7 13-1648-16,1 0-336 0,4 3-64 0,2 3-15136 0</inkml:trace>
  <inkml:trace contextRef="#ctx0" brushRef="#br1" timeOffset="110509.46">9320 8523 6447 0,'38'-10'272'0,"-11"0"80"0,-1 1-352 0,4-1 0 16,-7-2 0-16,-1 3 0 15,-3 4 2144-15,1-2 352 0,-4 2 80 0,1 0 16 0,-2 1-1024 0,0 1-208 16,2 1-32-16,-5 0-16 0,-3 0-288 0,1 2-64 16,-10 0-16-16,0 0 0 0,0 0-96 0,0 0-16 15,0 0 0-15,0 0 0 0,0 0 16 0,-14-10 0 16,-6 1 0-16,-5 0 0 0,-5 5-512 0,-9 0-96 16,-8 0-32-16,-9-3 0 0,-6 0 176 0,-3 1 16 15,-4 0 16-15,-2 2 0 0,-3 1 160 0,-6 0 48 16,-7-2 0-16,-1 2 0 0,3 2-96 0,2 1-16 15,3 0 0-15,-3 1 0 0,0 2 0 0,2-3-16 16,9 0 0-16,6 1 0 0,5 1-176 0,7 2-16 16,7 0-16-16,3 2 0 0,1 1-288 0,6-4 160 15,5 1-160-15,2 4 128 0,3-2-128 0,4 1 0 0,1 0 0 16,6 0 0-16,4 3 0 0,4 0 0 0,0 3 0 0,3 1 0 16,0 1 128-16,2 4-128 0,2 4 0 0,1 4 128 15,0 3-128-15,2 4 0 0,1 7-160 0,1 6 160 16,-2 6 0-16,2 3 0 0,3 8 0 0,0 1 0 15,1 6 0-15,-1 6 0 0,2 4 0 0,0 5 0 16,0 3 0-16,0-1 128 0,0-1-128 0,0 4 0 16,2 1 144-16,-2 5-144 0,-2 2 0 0,-1 2 144 15,-2 1-144-15,-2 1 0 0,1 3 144 0,-5-2-144 16,0-1 0-16,-2 1 144 0,-2 3-144 0,-4 0 0 16,-2 0 144-16,-2 1-144 0,-2 0 0 0,-3 0 144 15,-3 1-16-15,-2 0 0 0,-3-1 0 0,-1 2 0 16,-2 0 16-16,-1 1 0 0,1 0 0 0,-1-3 0 15,2 0 112-15,-2 0 0 0,2-3 16 0,-3-2 0 0,2-4 0 0,-1-2 0 16,-2-2 0-16,2-5 0 0,0-4-96 0,2-3-32 16,0-6 0-16,2-4 0 0,0-3-16 15,3-2 0-15,0-6 0 0,4-2 0 0,0-4 16 0,4-8 0 16,3-5 0-16,3-2 0 0,1-7-144 0,4-3 0 16,3-7 144-16,2-5-144 0,2-4 0 0,1-2 0 15,-3-13 0-15,10 6 0 0,0-4 0 0,5-2 0 16,3-3 160-16,2-3-160 0,3-7 0 0,1 0 0 15,4 0 0-15,7-3-160 0,5-3 160 0,5-1 0 16,2-2 0-16,0 0 0 0,-3 1 0 0,9-3 0 16,0-2 0-16,4 3 0 0,8 0 0 0,5-1 0 15,5 0 0-15,1 1 0 0,-1 4 0 0,4 1 0 0,2 2 0 16,6 3-128-16,8 0 128 0,-1 6 0 0,-4-2 0 16,4 6 0-16,0 2 0 0,2 2 0 0,0 2 0 0,-3 3-128 15,-3-1 128-15,-1 3 0 0,-1 2 0 0,-1-1 0 16,2 5 0-16,-7-1 0 0,-7-1 0 0,-4-1 0 15,-5 1 0-15,-3-3 0 0,-5 1 0 0,-3-1 0 16,-6 0 0-16,-5-1 0 0,-9-2 0 0,-3-2 0 16,-7 0 0-16,-4 0 128 0,-5-4-128 0,-3-2 0 15,0 0 128-15,-6-1-128 0,-7 3 128 0,7-10-128 16,-3 0 256-16,-4-7 0 0,-3 1-16 0,-1-6 0 16,-1-7 96-16,-1-5 32 0,-3-6 0 0,0-4 0 15,-5-12-144-15,0-9-32 0,-4-15 0 0,0-14 0 16,-1-12-64-16,-1-12 0 0,-2-18-128 0,1-10 192 15,-2-15-192-15,4-8 0 0,2-4 0 0,3 1 0 16,5 9 128-16,2 4-128 0,0 8 0 0,2 3 144 0,-1 8 368 0,1 5 64 16,-3 7 0-16,2 3 16 0,1 6-128 0,-3 5-16 15,2 6-16-15,-1 5 0 0,1 12-272 0,-3 3-160 16,0 4 192-16,-2 11-192 0,-2 3 0 0,-2 9 0 16,1 0 0-16,-1 7 0 15,-3 9-960-15,-2 1-128 0,-3 5-48 0,-4 10 0 16,-2 3-1936-16,-7 8-384 0</inkml:trace>
  <inkml:trace contextRef="#ctx0" brushRef="#br1" timeOffset="112146.63">29219 8142 33167 0,'-3'-12'2944'0,"-1"6"-2352"15,4 6-464-15,0 0-128 16,-7-4-432-16,7 4-96 0,0 0-32 0,-6 8 0 0,2 6 352 0,2 2 64 16,-1 1 16-16,2 2 0 0,1 1 128 0,1 6 0 15,0 0 128-15,2 9-128 0,-2 3 240 0,0 3-32 16,-1 7 0-16,-2 4 0 0,-2 3 160 0,-2 8 16 15,-3 11 16-15,-1 3 0 0,-3 9-144 0,-2 8-16 16,-3 9-16-16,-2 6 0 0,-2 4 0 0,-2 8 0 16,0 7 0-16,-3 7 0 0,0 2-32 0,-2 3 0 15,1 1 0-15,-4 0 0 0,-1 3-192 0,3-2 176 16,1 1-176-16,1 0 160 0,-2 0-32 0,2 0 0 0,2 1 0 0,2-1 0 16,1 2 0-16,2-2-128 0,0-2 192 0,3-3-64 15,1-4 48-15,6 2 0 0,-1-5 0 0,2-4 0 16,1-6 48-16,2-7 16 0,-1 2 0 0,1-7 0 15,-4-4-64-15,2-7-16 0,-2-1 0 0,0-7 0 16,-3-2 16-16,-2-4 0 0,1-3 0 0,1-3 0 16,3-11 32-16,-2-2 16 0,0-7 0 0,4-4 0 15,2-2-16-15,3-8 0 0,3-2 0 0,4-6 0 16,5-7-208-16,0-5 0 0,3-11 128 0,6-2-128 16,2 1 0-16,4-8 0 0,2-8 0 0,4-5 0 15,3-3 0-15,6 0 0 0,7-6 0 0,7-4 0 16,6-6 0-16,5 4 0 0,4-1 0 0,0 2 144 15,-2 0-144-15,4 1 0 0,2 5 0 0,6 1 0 16,6 0 0-16,-3 2 0 0,2 2 0 0,0 5 0 16,1 0 0-16,4 5 0 0,6 1 0 0,-1 3 0 0,-3 3 0 0,2 2 0 15,0 4 0-15,1 1 0 0,2 1 0 0,-2 4 0 16,-6 2 0-16,0 3 0 0,-3 2-128 0,3-1 128 16,0 0 0-16,-6 2 0 0,-6-1 0 0,-7 2 0 15,-7 0 0-15,-8 0 0 0,-5-1-176 0,-9-3 176 16,-9 1-128-16,-7-4 128 0,-7-4-256 0,-5-1 16 15,-6-1 16-15,-2-4 0 0,-4 1 224 0,-2-1 0 16,-2-1 0-16,-1-1 160 0,-2-1 48 0,1-1 16 16,-2-1 0-16,2-4 0 0,-2 0 16 0,0-1 0 15,-2-3 0-15,1-2 0 0,0-3-48 0,-2-5-16 16,-2-4 0-16,1-2 0 0,0-7-176 0,1-7 192 0,0-8-192 16,3-5 192-16,1 0-192 0,3-7 0 0,2-8 0 0,3-3 0 15,2-6 0-15,4-12 0 0,4-7 0 0,4-13 0 16,3-7 0-16,4-10 0 0,5-10 0 0,0-8 0 15,6-7 0-15,-2-2 0 0,3-2-176 0,-1 0 176 16,1 2 0-16,0 0 0 0,-3 3 0 0,-1-1 0 16,-2 5 0-16,-4 1 0 0,4 3 128 0,-3 2-128 15,-2 5 0-15,-2 1 0 0,3-1 0 0,-2 6 0 16,1 4 0-16,-1 8-128 0,-2 4 128 0,0 4-192 16,-3 7 192-16,-1 2-192 0,0 3 192 0,1 8-192 15,-1-1 32-15,0 5 0 0,-1 3 0 0,1 2 0 16,0 3-128-16,-2 2-32 0,-1 3 0 0,1 2 0 15,-2 3 176-15,2 3 144 0,-1 3-208 0,0 3 80 16,-4 5 128-16,1 0 0 0,-2 5-144 0,1-2 144 16,-5 0 0-16,-2 6 0 0,-1 3-144 0,-2 2 144 0,-1 6 0 0,-1 2 0 15,-6 0 0-15,2 5 0 0,0 2-128 0,0 2 128 16,0-2 0-16,0 1 0 0,-1 2-144 16,1 1 144-16,0 3 0 0,1 1-144 0,-1-3 144 15,-2 0 0-15,1 3 0 0,-2 0 0 0,-1 0 0 0,-2-3 0 16,-1 0 0-16,-3 3 0 0,-5 1 0 0,0 2 0 15,-4-5 0-15,-2 4 0 0,-9-2 0 0,-1 3 176 16,-3-5-16-16,-5 0 0 0,-4-2 144 0,-2-2 16 16,-3 0 16-16,-6-1 0 0,1-2 0 0,-8 0 0 15,-8-2 0-15,-3 0 0 0,-9 2 32 0,-3-1 0 16,-5-2 0-16,-3 2 0 0,-10 2-16 0,-2-2 0 16,-2-2 0-16,-4 2 0 0,-4 6-176 0,4 0-48 15,2 0 0-15,8 2 0 0,6 3-128 0,4 1 0 0,2 1-192 16,10 5 192-1,8 3-1312-15,9 4-144 0,9 5-16 0,6 3-16944 0</inkml:trace>
  <inkml:trace contextRef="#ctx0" brushRef="#br1" timeOffset="113274.49">20349 20211 34095 0,'-25'-12'1504'0,"12"8"320"0,3 3-1456 0,10 1-368 15,-9-1 0-15,9 1 0 0,0 0 512 0,0 0 16 16,0 0 16-16,12 6 0 0,4 1-112 0,8-2-32 15,7 5 0-15,6-5 0 0,5 0 144 0,3 0 32 16,5 1 0-16,6-3 0 0,2 0-96 0,7 0-16 16,6 4 0-16,7-3 0 0,1-3-128 0,2-1-16 15,2 0-16-15,2 0 0 0,3 1-112 0,2 0-32 16,-1-2 0-16,-1 2 0 0,-2 1-160 0,-1 1 128 16,-5 4-128-16,-1-3 128 0,-3-1-128 0,-7 1 0 15,-9 0 0-15,-3 0 0 0,-4 0 0 0,-3 2-144 16,-4 2 0-16,-3-3 0 15,-6 1-1584-15,-2 3-320 0,0 0-64 0,-6 0-14736 0</inkml:trace>
  <inkml:trace contextRef="#ctx0" brushRef="#br1" timeOffset="114033.86">28623 20457 28799 0,'0'0'1280'0,"0"0"256"0,0 0-1232 0,0 0-304 16,0 0 0-16,0 0 0 0,12-4 176 0,3 1-32 15,5 1 0-15,11 1 0 0,6 1 368 0,10-1 64 16,3 0 0-16,4-1 16 0,-1 0-16 0,6-1 0 16,4-1 0-16,7 2 0 0,5 1-160 0,4-1-32 15,1 2-16-15,-1 0 0 0,0 0-192 0,-1 0-48 16,5 2 0-16,1 1 0 0,0 1-128 0,-7-1 0 15,-5-1 144-15,-2 3-144 16,-3 2-1472-16,-2-2-352 0</inkml:trace>
  <inkml:trace contextRef="#ctx0" brushRef="#br0" timeOffset="12258.66">11752 13737 12319 0,'0'0'544'0,"3"-11"112"0,-1 3-528 0,0-2-128 15,-2 10 0-15,7-8 0 0,-2-2 1008 0,1 4 160 16,-6 6 48-16,8-10 0 0,-1 2-352 0,0 2-64 16,-1-2-16-16,-6 8 0 0,9-4-16 0,-9 4-16 15,5-1 0-15,0 0 0 0,0-1-336 0,-5 2-64 16,5 2-16-16,0 0 0 0,-1 2-144 0,2 1-16 15,2 8-16-15,1 2 0 0,-3 2 160 0,1 4 16 16,-1 6 16-16,2-2 0 0,-1 4 112 0,3-1 32 16,1 3 0-16,3 3 0 0,-3 2-144 0,2-1-32 15,-1 2 0-15,5-2 0 0,-3-5-16 0,2-1-16 16,2 2 0-16,3-7 0 0,-2 0-32 0,5-2 0 0,-1-2 0 0,1-2 0 16,1-2 192-16,1-2 16 0,-1-6 16 0,1 3 0 15,-1-2 64-15,0 0 16 0,5-4 0 0,0 0 0 16,2 2-96-16,2-3-16 0,2-3 0 0,1 0 0 15,-2 0-160-15,2-1-32 0,1-2-16 0,2-1 0 16,-1-6-112-16,-1 3 0 0,-1-3-128 0,0 0 192 16,1-1-64-16,0 0 0 0,0-4-128 0,0 0 192 0,4 0-192 0,2 3 128 15,0-3-128-15,1 0 0 0,-1-3 128 0,1 2-128 16,-2 1 0-16,3-1 144 0,-1-2-144 16,2 4 0-16,0 4 144 0,-2-1-144 0,2 1 144 0,-1-1-144 15,1-1 192-15,-3 2-192 0,-1-1 0 0,1 2 0 16,-2 3 0-16,-3-1 0 0,-1 1 0 0,-1 3 0 15,-3 2 0-15,2 2 0 0,0 0 0 0,-1-1 0 16,-3-2 0-16,1 4 0 0,1 8 0 0,-1-5 0 16,-1 1 0-16,-1-2 0 0,-3 0 0 0,1 5 0 0,-3-1-128 0,1 2 128 15,-1-4 0-15,-2 4 0 0,-3 2 0 0,0-2 0 16,-4 2 0-16,1 1 0 16,-2-4 0-16,-4 4 0 0,0 2 0 0,-2-1 0 0,-3-1 0 0,1-3 0 15,-2 1 0-15,0-3 0 0,0 1 144 0,-6-10-144 16,6 6 256-16,-6-6-64 0,5 9 0 0,-5-9 0 15,0 0 80-15,0 0 16 0,0 0 0 0,0 0 0 16,0 0 128-16,9-1 32 0,-9 1 0 0,8-7 0 16,-2 0-224-16,3-3-32 0,-1-1-16 0,-1-3 0 15,1-1-176-15,2-1 160 0,0-1-160 0,6 1 160 16,0-3-160-16,2 1 128 0,1 0-128 0,1 3 128 16,2 2-128-16,1-1 0 0,2 0 0 0,1 3 0 15,-1-2 0-15,2 1 0 0,2 6 0 0,2-4 0 16,2 2 0-16,1-1 0 0,3 3 0 0,1 2 0 0,-1 0 0 15,3-1 0-15,4 3 0 0,-1 2 0 16,-1 4-128-16,-2 1 128 0,0-3 0 0,-1 3 0 16,-1 5 0-16,2-1 0 0,0 4 0 0,0-5 0 0,1-1 0 0,-1-2 0 15,1 3 0-15,1 0 0 0,1-6 0 0,3 3 0 16,-3 0 0-16,3 2 0 0,-4-2 0 0,2 2 0 16,3-2 0-16,2-1 0 0,1 1 0 0,4 2 0 15,-2-5 0-15,4 0 0 0,0-6 0 0,1 1 0 16,0 1 0-16,0-1 0 0,4-2 0 0,-1-1 0 15,-1-8 0-15,2 0 0 0,0 0 0 0,0-3 0 16,-2-1 0-16,0-1 0 0,-2 0 128 0,0-1 0 16,-1-3 0-16,-1-5 0 0,-2-1 144 0,-2-4 32 15,-1-4 0-15,-5-1 0 0,-1-2-16 0,-5 4 0 0,-3 1 0 0,-1 7 0 16,-4 2-112-16,-1 1-32 0,-4 1 0 0,-3 1 0 16,-3 6-144-16,-2 1 0 0,-4 1 0 15,-4 1 0 1,-5 3-1072-16,-6 3-192 0,-4 0-32 0,-8 5-11392 0,-7 0-2288 0</inkml:trace>
  <inkml:trace contextRef="#ctx0" brushRef="#br0" timeOffset="13125.13">13511 14568 14447 0,'0'0'640'16,"4"-6"128"-16,2 2-608 0,-1-5-160 0,-1 0 0 0,1-1 0 0,0 3 1264 0,0-1 208 16,1 2 64-16,0-1 0 0,-1-3-400 0,-2 4-80 15,-3 6-16-15,4-7 0 0,0 2-192 0,-4 5-32 16,4-3-16-16,-4 3 0 0,0 0-240 0,0 0-48 15,0 0-16-15,8 5 0 0,-3 5-112 0,-2 1-32 16,1 6 0-16,0 1 0 0,0-1 80 0,0 5 16 16,-1 1 0-16,1 0 0 0,0 3-128 0,0-1-32 15,0 0 0-15,1 3 0 0,0-1-144 0,1-1-16 16,1-2-128-16,3 8 192 0,1-3 32 0,1-6 0 16,-1-2 0-16,2-6 0 0,1-1 224 0,2-5 32 15,2-2 16-15,0-3 0 0,4-1 144 0,-3-3 48 16,1-3 0-16,2 1 0 0,0-3-112 0,1-3-32 15,-1-2 0-15,1-2 0 0,2-4-208 0,-1-1-32 16,2-2-16-16,-1-1 0 0,1-4-48 0,-1 0-16 16,0 1 0-16,5-4 0 0,-4 0 32 0,0-1 16 15,-2 4 0-15,-1-1 0 0,-3 3-272 0,-1 2 160 16,-3 1-160-16,-3 1 128 0,0 3-128 0,-1 1 0 16,-2 2 0-16,-3 1 0 15,-1 3-480-15,-6 8-32 0,0 0 0 0,0 0 0 16,0 0-2080-16,-9-5-416 0,-4 4-96 0</inkml:trace>
  <inkml:trace contextRef="#ctx0" brushRef="#br0" timeOffset="13525.81">14010 14416 16575 0,'0'0'1472'0,"0"0"-1168"16,0 0-304-16,0 0 0 0,0 0 928 0,-5 5 128 16,-1 0 32-16,0 3 0 0,-2-2-144 0,0 7-32 15,-1 1 0-15,2 4 0 0,-2 3 64 0,1 2 16 16,1 2 0-16,-6 15 0 0,1 0 48 0,1 5 16 15,-2-2 0-15,3 4 0 0,0-1-224 0,0 2-32 16,-3 3-16-16,2-5 0 0,0-2-272 0,1-4-48 16,0-3-16-16,-1-2 0 0,3 0-16 0,-2-2-16 15,2-8 0-15,2 4 0 0,0-2-32 0,0 1-16 16,0-6 0-16,1-3 0 0,3-4-112 0,0-1-32 16,1-4 0-16,1 0 0 0,0-10-224 0,0 0 144 15,0 0-144-15,10 4 128 0,2-7-320 0,0 0-80 16,2-5-16-16,2-1 0 15,-3-5-2832-15,1-2-560 0,6-12-112 0,-3 5-32 0</inkml:trace>
  <inkml:trace contextRef="#ctx0" brushRef="#br0" timeOffset="17710.36">15106 14572 21183 0,'-8'-11'1888'0,"8"11"-1504"15,0 0-384-15,-10 0 0 0,3 2 432 0,-5 3 16 0,-2 4 0 0,-2 4 0 16,-3 5-48-16,-2 1 0 0,-2 0 0 0,-1 6 0 16,-4 7-48-16,-1 4-16 0,-1-2 0 0,0 2 0 15,0 0 160-15,-1 0 16 0,1 0 16 0,2-2 0 16,2 0-144-16,4-1-48 0,4-2 0 0,2-2 0 15,4-5-176-15,3 2-32 0,4-5-128 0,5 1 192 16,5-3-192-16,4-3 0 0,1-2 128 0,8-6-128 16,7-2-176-16,3-2-80 0,3-4 0 0,0-2-8192 15,2-8-1648-15</inkml:trace>
  <inkml:trace contextRef="#ctx0" brushRef="#br0" timeOffset="18018.28">15538 14712 28559 0,'-10'-5'2544'0,"-1"1"-2032"15,-2 2-512-15,-1 3 0 0,2 3 336 0,-4 6-16 16,-6-1-16-16,1 7 0 0,-2 3 16 0,0 3 0 16,0 1 0-16,0 1 0 0,0 4-320 0,2-1 0 15,-1 2 128-15,6-4-128 0,2 2 0 0,5-2 0 16,2 3 128-16,5-3-128 0,2-5 0 0,4-1 160 15,3-5-160-15,6-1 128 0,2-5 416 0,4 1 80 16,2-4 16-16,0-1 0 0,2-1-16 0,1-3 0 16,3-4 0-16,0 1 0 0,-1-5-112 0,-1-1 0 15,-4-1-16-15,-1-2 0 0,0-4-32 0,-4-2 0 16,-2-3 0-16,-3 2 0 0,-2-2 0 0,-1-1 0 16,-3-1 0-16,-2-3 0 0,-3-1-224 0,-2 3-48 0,0-2-16 0,-2 5 0 31,-2-2-496-31,-2 5-112 0,-1 4-16 0,-1 1 0 15,-2 4-2240-15,-1 2-448 0,0 3-80 0</inkml:trace>
  <inkml:trace contextRef="#ctx0" brushRef="#br0" timeOffset="18346.25">15859 14416 26655 0,'0'0'1184'0,"0"0"240"0,0 0-1136 0,0 0-288 16,0 0 0-16,-3 10 0 0,3 4 496 0,3 1 32 16,2 4 16-16,4 2 0 0,3 2-16 0,0 2 0 15,2 8 0-15,1 0 0 0,1-5 64 0,0 8 16 16,-4 3 0-16,1 6 0 0,0-2-32 0,-3 1 0 15,-2-3 0-15,-3 0 0 0,-1-1-224 0,-3-3-48 16,-4-1-16-16,-1-2 0 0,-4-5-16 0,0 2 0 16,-4-1 0-16,-2-3 0 0,-1 2-64 0,0-3-16 15,0-1 0-15,-1-3 0 0,0-3-192 0,1-3 144 16,-1-2-144-16,2-4-11072 0,0 1-2304 16</inkml:trace>
  <inkml:trace contextRef="#ctx0" brushRef="#br0" timeOffset="19200.85">13464 14379 11967 0,'9'-14'1072'0,"-3"8"-864"0,-1-5-208 0,1 5 0 16,0-3 768-16,-6 9 128 0,5-6 0 0,-5 6 16 15,0 0 112-15,0 0 0 0,-4-5 16 0,-3 1 0 16,-3 3-144-16,-4 5-16 0,-2-1-16 0,-2 0 0 16,-2 1-224-16,-2 1-32 0,-1 2-16 0,-2-2 0 15,-2 3 16-15,-1-2 0 0,-4-3 0 0,2 2 0 16,-3 3-80-16,0-4-16 0,1 1 0 0,-1-2 0 15,0 1-128-15,0-2-48 0,0-1 0 0,2-1 0 16,1-1-80-16,6 1-32 0,1-2 0 0,4 2 0 0,2 0 32 16,6 2 0-16,3-1 0 0,8-1 0 0,0 0-96 0,0 0-16 15,0 0 0-15,0 0 0 0,0 0-144 0,0 0 192 16,3 14-192-16,2-4 192 0,2 0-192 0,1-1 0 16,1 2 0-16,0 0 0 0,0 0 0 0,-2 2 0 15,1-2 0-15,-2 7 0 0,1 5 0 0,-4-2 128 16,0 2-128-16,-4 3 0 0,-2-1 128 0,-2 8-128 15,-3 2 0-15,-4 3 128 0,-2-3-128 0,-3 3 128 16,-3 1-128-16,-3-3 128 0,-2 0-128 0,-2-2 160 16,-1-2-160-16,0 0 160 0,2-4 224 0,2 0 64 15,-1-8 0-15,5 3 0 0,2 1 0 0,1-2 0 16,2-3 0-16,2 0 0 0,3-1-192 0,2 0-48 16,3-1 0-16,5 1 0 0,0-1-208 0,3-2 128 15,3 0-128-15,3-3 0 0,3 2 192 0,3 0-48 16,4-3-16-16,4 0 0 0,2 1 144 0,4-5 32 0,7 2 0 0,0-4 0 15,4 1-144-15,4 0-32 0,1 0 0 0,4-2 0 16,0 0-128-16,3 0 0 0,2-3 0 0,0 0 0 31,2-1-1744-31,1-1-384 0,1 0-80 0</inkml:trace>
  <inkml:trace contextRef="#ctx0" brushRef="#br0" timeOffset="19930.52">16532 14437 16527 0,'0'0'720'0,"0"0"176"0,0 0-720 0,0 0-176 0,3-7 0 0,-1-2 0 15,1 3 1312-15,1-2 224 0,-4 8 64 0,6-9 0 16,0 0-224-16,3 2-32 0,1 0-16 0,3-2 0 16,2 4-336-16,2-2-64 0,1 1-16 0,2 3 0 15,3-2-352-15,1 0-80 0,0 1-16 0,0 0 0 16,-2 1-32-16,-2 1-16 0,3 1 0 0,-2 2 0 15,-4-1-112-15,-1 2-32 0,-4 1 0 0,1 2 0 16,-3 1-272-16,-2 1 0 0,-8-7 0 0,7 15 0 16,0 1 0-16,-3 4 0 0,-3 0 0 0,0 5 0 15,-1 5 128-15,-1 3-128 0,0 0 144 0,-1 1-144 0,1-4 0 0,0 6 0 16,0 2 0-16,1 4 0 0,0-4 0 0,0-1 0 16,0 0 0-16,0-3 0 0,0 1 0 15,2-4 0-15,1-1 0 0,0 0 0 0,1-3 0 0,-2 1 0 16,0-3 176-16,2 1-176 0,0-5 0 0,0 1 0 15,-2-3 0-15,1 3 0 0,-1-1 0 0,1-1 0 16,-2-3 0-16,0 1 160 0,-1 0 128 0,0-3 32 16,-1-4 0-16,-3 2 0 0,-1 0 80 0,-3-3 32 15,0 1 0-15,-4 1 0 0,-3-6 144 0,-2 0 16 16,0 2 16-16,-5-3 0 0,-2 2-96 0,-2 0-32 16,0-3 0-16,-2 1 0 0,-4 0-160 0,0 0-48 15,0-4 0-15,2-1 0 0,-1 0-272 0,3 0 160 16,2 0-160-16,2 0 128 0,1 0-128 0,4-1 0 0,3-1 0 0,5-1 128 31,1-3-832-31,10 6-192 0,-5-5-16 0,3-2-16 16,2 7-2160-16,7-12-432 0,5-11-96 0,6 6-16 0</inkml:trace>
  <inkml:trace contextRef="#ctx0" brushRef="#br0" timeOffset="23353.61">7389 3725 14735 0,'0'0'640'0,"-11"0"160"0,-2 1-640 0,1-1-160 16,4-1 0-16,-1 0 0 0,1-1 1008 0,2 1 160 15,-4-3 48-15,10 4 0 0,-6-5-256 0,4 1-32 16,-3-1-16-16,4-2 0 0,3 0-224 0,2-2-48 16,1 2-16-16,1-3 0 0,3 1-112 0,1-4-32 15,3 0 0-15,1 2 0 0,-1-4-112 0,5-1-32 16,-1-1 0-16,5-3 0 0,2 0 0 0,2-3 0 15,0-2 0-15,3 1 0 0,5-6-16 0,4 6 0 16,0-4 0-16,2 4 0 0,0 0-128 0,-1 0-16 16,-2 2-16-16,-1 3 0 0,-4 3-160 0,-2 0 128 15,-2 2-128-15,1 6 128 0,-2-3-128 0,0 5 160 0,-3 2-160 16,2 2 160-16,-1 0-160 0,-2 4 128 0,-1 0-128 0,0 2 128 16,-3 2 0-16,1 5 0 0,1 0 0 0,-2 0 0 15,2 3 32-15,0 3 0 0,-2 1 0 0,1 1 0 16,0 1-160-16,1 2 192 0,-1 1-192 0,8 3 192 15,-4-2-192-15,-1 1 128 0,0-5-128 0,0 0 128 16,-3-2 0-16,1-1 0 0,1-2 0 0,1-2 0 16,-1-3 32-16,2 2 0 0,-2-3 0 0,3 2 0 15,2-3-16-15,1 3 0 0,0-6 0 0,1 4 0 16,0-6-144-16,0 2 192 0,2-1-192 0,-3 0 192 16,-3-1-64-16,1-3-128 0,-2 0 192 0,1-3-64 0,1-3-128 0,-1-1 160 15,3 1-160-15,-2-4 160 0,0 2 16 0,1-3 0 16,0-1 0-16,-2 1 0 0,1-4 0 0,0-2 0 15,3 4 0-15,-2 2 0 0,-3-3-32 0,0-1 0 16,1 1 0-16,-3 1 0 0,0 2-144 0,-3-5 160 16,0-1-160-16,-2 0 160 0,-2 1-160 0,2-1 160 15,-1-1-160-15,2 0 160 0,0 1-160 0,-1 0 128 0,1-1-128 0,0 1 128 16,-1-1-128-16,0 1 0 0,1-1 0 0,1 4 128 16,-1 3-128-16,-1-2 0 0,0 4 0 0,-3 0 0 15,0 4 0-15,-1 0 0 0,0 0 0 0,-2 3 0 16,-1 2 0-16,1 0 0 0,-1 1 0 0,0 1 128 15,-1 4-128-15,0-3 0 0,-2 4 0 0,1 3 0 16,0 0 0-16,2 5 0 0,1 3 0 0,-2 1 0 16,4 3 0-16,-2 1 0 0,1 0 0 0,0-1 0 15,2 1 0-15,0-1 0 0,2-2 0 0,-4 2 0 16,4-3 0-16,0 0 0 0,2-1 0 0,2-2 0 16,4 1 0-16,4-3 0 0,0 0 0 0,3-4 0 15,-1 0 0-15,6-2 0 0,3-2 0 0,2-2 0 16,-3-3 0-16,3 2 0 0,1-3 0 0,0 0 0 15,-2 0 0-15,1-2 0 0,1 0 0 0,1-3 0 16,0-3 0-16,3 2 0 0,1-4 0 0,4 2 128 0,2-2-128 0,0 1 0 16,-4-4 0-16,2 1 0 0,0-1 0 0,0-1 0 15,1 0 176-15,0 1-176 0,8 1 0 0,1-1 0 16,0-2 0-16,-4 1 0 0,-4 1 0 0,2-1 0 16,-2 0 0-16,2 4 0 0,1 0 0 0,5 2 0 15,2 3 0-15,1 1 0 0,-7-1 0 0,2 0 0 16,-3 2 0-16,-2 3 0 0,0 4 0 0,3 4-128 15,1-2 128-15,3 6 0 0,2-4 0 0,-2 4 0 16,-7 1 0-16,0-1 0 0,-2 4 0 0,-3-1 0 16,0 1 0-16,-4 2 0 0,-1 0 0 0,-1 1 0 15,-5-1 0-15,-5 0 0 0,-5-2 0 0,-3 1 0 16,-3-1 0-16,-5-3 0 16,-6-185-1360-16,-6 365-176 0,-5-193-16 0,0 0-13904 0</inkml:trace>
  <inkml:trace contextRef="#ctx0" brushRef="#br0" timeOffset="26673.26">9002 1832 6447 0,'0'0'576'0,"0"0"-576"0,0 0 0 0,-6-6 0 0,2-4 1744 0,4 10 240 16,0 0 64-16,-4-8 0 0,4 8-448 0,0 0-64 15,-2-11-32-15,2 11 0 0,0 0-160 16,-2-8-48-16,2 8 0 0,0 0 0 0,-2-9-144 0,2 9-16 16,0 0-16-16,0 0 0 0,0 0-96 0,0 0-32 15,0 0 0-15,0 0 0 0,-2-7-272 0,2 7-48 16,0 0-16-16,0 0 0 0,0 0-352 0,0 0-80 15,0 0-16-15,0 0 0 0,2 17-16 0,0 4 0 16,-2-1 0-16,0 5 0 0,0 3-64 0,0 3 0 16,0 2-128-16,0 3 192 0,3 2-192 0,-1 0 176 15,3-1-176-15,-1 1 160 0,0-3-160 0,2 1 0 16,2-4 144-16,0-2-144 0,-1 1 0 0,4-2 0 16,0-4 0-16,3 1 128 0,1-6-128 0,0-1 176 15,1-1-176-15,1-5 192 0,3-4 64 0,1-3 32 16,3-1 0-16,2-5 0 0,0-4 96 0,2-1 0 15,2 0 16-15,0-6 0 0,1 0-32 0,-1-1-16 0,-1 0 0 16,2-4 0-16,-4-3 16 0,-1 0 0 16,1 0 0-16,1-2 0 0,-1 0-32 0,1-1 0 0,-3-1 0 0,2 3 0 15,-1 1-80-15,2-2 0 0,0 1-16 0,-1-2 0 16,0 3-48-16,-3-3 0 0,-4-1 0 0,-2 4 0 16,-1-2-64-16,-2 2-128 0,-4 0 176 0,2 1-176 15,-5 2 144-15,-3 1-144 0,-2-1 0 0,3 5 144 16,-1 2-144-16,-2 1 0 0,-3 8 0 0,3-7 0 15,-3 7-448-15,0 0-80 0,0 0-16 0,-5-8 0 16,-4 0-2368-16,0 6-480 0,-1 1-80 0</inkml:trace>
  <inkml:trace contextRef="#ctx0" brushRef="#br0" timeOffset="27133.64">9546 1629 8287 0,'0'0'736'0,"-4"-8"-592"0,4 8-144 0,-6-5 0 15,0 0 1328-15,6 5 224 16,0 0 48-16,-5-8 16 0,5 8 256 0,0 0 48 0,0 0 16 0,0 0 0 15,-4-5-512-15,4 5-96 16,0 0-32-16,0 0 0 0,0 0-240 0,0 0-48 16,0 0-16-16,0 0 0 0,-9 8-160 0,4 2-48 15,1 0 0-15,0 6 0 0,-1 3-16 0,0 4-16 0,-1-1 0 0,-1 3 0 16,1 3-80-16,-2 2-16 0,-1 3 0 0,0 9 0 16,2 1-80-16,-3 6 0 0,1-4-16 0,-1 4 0 15,-2-4-32-15,1-1 0 0,-3 0 0 0,0-1 0 16,-3 6 48-16,2-4 16 0,1 1 0 0,0-1 0 15,-1 0-160-15,-1-1-48 0,3-4 0 0,-5-2 0 16,1-3 0-16,3-5 0 0,3-1 0 0,-1 1 0 16,2-6-160-16,3-1-32 0,-2-3-16 0,1 2 0 0,2-3-48 0,1 0 0 15,-1-4 0-15,4-4 0 0,2-11-128 0,-3 12 128 16,3-12-128-16,0 0 128 0,0 0-128 0,0 0 0 16,9-10 0-16,0 0-176 15,3-7-1040-15,-1-1-192 0,1-1-64 0,2-4-11600 16,-1-1-2336-16</inkml:trace>
  <inkml:trace contextRef="#ctx0" brushRef="#br0" timeOffset="27933.57">10666 1831 5519 0,'0'0'496'0,"6"-10"-496"0,-1 1 0 0,2-1 0 16,-1 3 2512-16,1 1 416 0,-5-2 80 0,3 3 0 15,-5 5-1216-15,5-11-256 0,0 3-64 0,-5 8 0 16,0 0-64-16,3-9-32 0,-3 9 0 0,0 0 0 15,0 0 688-15,0 0 144 0,0 0 32 0,0 0 0 16,-8 5-1984-16,-3 2-256 0,-3 6-304 0,-1 4 64 16,-3 6 640-16,-1 6 128 0,-2 2 32 0,-3 6 0 0,-1 6-16 0,-3 0 0 15,-1 4 0-15,-1-1 0 0,1 1-48 0,-1 0-16 16,-2-2 0-16,3 0 0 0,2-3-208 0,3 5-32 16,2-2-16-16,4-5 0 0,4-4-96 0,4-4 0 15,1-2-128-15,4-3 192 0,3-2-192 0,3-4 0 16,3-2 128-16,1-3-128 0,2-2 0 0,4-3 0 15,1-3 0-15,2-4-160 16,2 0-368-16,1-1-80 0,2-3-16 0,3-2 0 16,2-1-2176-16,0-1-432 0,2-6-96 0</inkml:trace>
  <inkml:trace contextRef="#ctx0" brushRef="#br0" timeOffset="28339.86">11211 2090 6447 0,'0'0'576'0,"0"0"-576"0,-1-9 0 0,1 9 0 16,-5-8 3376-16,5 8 560 0,-10-6 112 0,1 5 32 15,0 1-2144-15,-1 4-416 0,-2 2-96 0,-2 1-16 16,-1 4-400-16,-1 1-96 0,-3 3-16 0,-3 4 0 15,-2 6-64-15,0 1-32 0,2 4 0 16,0 1 0-16,2 1-176 0,0 1-48 0,1 0 0 0,5 0 0 16,7-8-48-16,4 4-16 0,4-3 0 0,5-1 0 15,6-6-240-15,3-2-48 0,1-7-16 0,5 3 0 16,3-7 272-16,3-3 48 0,1-5 16 0,1 0 0 16,3-3 96-16,-1-6 32 0,0 1 0 0,-2-6 0 15,-1-5-32-15,-1-1 0 0,-2-1 0 0,-1 0 0 0,-2-5 0 0,-3 2-16 16,-3 0 0-16,-2 0 0 0,-5 2-176 0,-4-4-16 15,-3 1-16-15,-5 0 0 0,-1 4-160 0,-5-3-16 16,-2 3-16-16,-2 3 0 0,-1 0-224 0,-1 3 128 16,-1 1-128-16,-1 4 0 0,-1 3-176 0,0 0-128 15,-1 3-16-15,2 2-16 16,-1-1-1824-16,1 3-352 0,5 0-80 0,-1 0-9824 0,4-1-1952 16</inkml:trace>
  <inkml:trace contextRef="#ctx0" brushRef="#br0" timeOffset="28801.38">11619 1497 19343 0,'0'0'1728'0,"0"0"-1392"16,-5-5-336-16,5 5 0 0,0 0 720 0,0 0 80 16,0 0 16-16,0 0 0 0,0 0 272 0,0 0 48 15,-4 11 16-15,3 2 0 0,1 2-192 0,1 3-16 16,5 0-16-16,0-1 0 0,0 2-160 0,6 1-16 15,-1 0-16-15,1 4 0 0,0 1-16 0,4 2 0 16,1-1 0-16,2 5 0 0,0 2 96 0,1 7 16 16,-3 3 0-16,1 3 0 0,0-3-208 0,-3 4-48 15,-2-2 0-15,-2 0 0 0,-2-2 48 0,-2 2 0 16,-6-1 0-16,-2 2 0 0,-3-3 48 0,-3 4 16 16,-3 0 0-16,-1-5 0 0,-6-3-112 0,-1 0-32 15,-1-2 0-15,-5 0 0 0,-2-6-208 0,-1 0-32 16,0-1-16-16,-1-3 0 0,0 2-144 0,3-6-16 15,-1-2-128-15,2-2 192 0,1-3-192 0,3-3 0 16,0-8 0-16,2 0 0 16,1-6-1792-16,7-2-256 0,3-2-64 0</inkml:trace>
  <inkml:trace contextRef="#ctx0" brushRef="#br0" timeOffset="30874.49">7243 3660 8287 0,'-20'4'736'0,"8"0"-592"15,1 0-144-15,-1-3 0 0,1-1 960 0,3-1 144 16,-2 2 48-16,10-1 0 0,-9-4 256 0,0 1 64 16,2 0 16-16,7 3 0 0,0 0-160 0,0 0-48 15,-7-8 0-15,3-1 0 0,1 0-176 0,1 0-32 16,1 0-16-16,1-2 0 0,1 1-128 0,2-3-32 16,-1-1 0-16,5-1 0 0,-1 0-336 0,2-3-80 15,1-3-16-15,3 2 0 0,5 2-112 0,2-1-32 16,1 0 0-16,3 0 0 0,4 2-64 0,2 0-32 15,2 0 0-15,-1-1 0 0,1 1-32 0,3 2-16 16,0 6 0-16,1 2 0 0,-1 3-176 0,0 3 192 16,1 3-192-16,-1 3 192 0,1-1-192 0,1 4 0 15,-4 1 0-15,0-1 0 0,-1 3-144 0,1 0 144 16,-1 0 0-16,-1-2 0 0,1 0 0 0,0-2 0 16,1 2 0-16,-1-1 0 0,-2 2 0 0,0 0 0 0,0 0 0 0,2 0 0 15,-1-3 0-15,1 2 0 0,-1-1 0 0,0 3 0 16,-4-4 0-16,1 4 144 0,0-4-144 0,-1 2 128 15,-1-3-128-15,-1 3 160 0,-1-3-160 0,-2 2 160 16,-3-3 0-16,0 2 0 0,0-2 0 16,1-2 0-16,-2 0-16 0,3-1 0 0,-3 3 0 0,1-3 0 15,2 1-16-15,0 1-128 0,-1 0 192 0,1-1-64 16,0 0-128-16,2 1 160 0,0 1-160 0,-1 0 160 16,1 0-32-16,-1 3 0 0,1-4 0 0,1 1 0 15,1-2 32-15,1-1 0 0,2-3 0 0,0 1 0 0,-1 1 48 0,0 0 16 16,-1-1 0-16,1 0 0 0,-2-2-32 0,0 0-16 15,1-2 0-15,0 1 0 0,-1-1-16 0,0-1 0 16,0-2 0-16,2 1 0 0,-2-2 48 0,0 0 16 16,0 0 0-16,0-1 0 0,0 0-32 0,-6 0-16 15,2-1 0-15,6-2 0 0,-3 0 0 0,2-3 0 16,-2 1 0-16,1-1 0 0,0 0-32 0,-1-4 0 16,-1 0 0-16,-2 2 0 0,-1-1-16 0,0 1-128 15,-2-1 192-15,-1 2-64 0,0-2-128 0,-2 2 160 16,0-1-160-16,-2 3 160 0,0 0-160 0,-1 0 128 15,-1 5-128-15,-1-4 128 0,-1 1-128 0,-2 1 160 16,1 1-160-16,-1 1 160 0,3 2-160 0,-3-2 128 16,-2 3-128-16,0-1 128 0,-4 6-128 0,4-7 0 15,-4 7 0-15,0 0 0 0,2-5 0 0,-2 5 0 16,0 0 128-16,0 0-128 0,0 0 0 0,0 0 0 16,0 0 0-16,0 0 0 0,0 0 0 0,0 0 0 15,0 0 0-15,0 0 0 0,3 7 0 0,0 3 0 0,0-3 0 16,-2 5 0-16,1-3-160 0,-1 2 160 15,-1 3 0-15,6 6-144 0,-1-2 144 0,2 1 0 0,-1-1 0 0,2-1 0 16,-1-6 0-16,3 0 0 0,2 2 0 0,3 1 0 16,3-4 0-16,2 2 0 0,-2 0 0 0,1-3 0 15,1 0 0-15,2-4 0 0,1 0 0 0,0-2 0 16,2-2 0-16,1 2 0 0,0-7 0 0,1 1 0 16,1 0 0-16,1 0 0 0,2-5 0 0,-1 2 0 15,2 0 0-15,-1-1 0 0,-1 5 0 0,1-1 128 16,0 1-128-16,2-2 0 0,-1 1 0 0,1 0 0 0,0 0 0 15,0 1 0-15,-1-1 0 0,0 2 0 16,0-3 0-16,2-1 0 0,-1 1 0 0,4 0 0 0,1 2 0 0,1-2 0 16,0-3 0-16,1 2 0 0,2 0 0 0,1-1 0 15,1 0 0-15,-2 1 0 0,0-4 0 0,-2 4 0 16,1 1 0-16,1-1 128 0,0 1-128 0,1 0 0 16,-4 3 0-16,3-3 0 0,0-2 0 0,-1 0 0 0,-2 4 0 15,3-2 0-15,-1-1 0 0,0 2 0 0,1 1 0 16,-2-1 0-16,5 1 0 0,-2-2 0 15,-1-1 0-15,1 2 0 0,0 1 0 0,-2-1 0 0,-2 2 0 0,1 0 0 16,-2-2 0-16,-2 3 0 0,-3 0 0 0,0 4 0 16,0 0 0-16,-1 2 0 0,-1 4 0 0,0-1 0 15,-2 1 0-15,-2 1 0 0,-2-4 0 0,1 3 0 16,-1-2 0-16,-1 2 0 0,-2-1 0 0,-1 1 0 16,0-3 0-16,-4 3 0 0,4-3 0 0,-3 6 0 15,-3-1 128-15,3 2-128 0,-2 1 160 0,-1 1-160 16,-2 0 192-16,1-2-48 0,1-2-16 0,-1 2 0 15,0 2 0-15,0-2-128 0,-1-3 192 0,4 0-64 16,-3 1-128-16,2-3 192 0,2 0-192 0,-2-3 192 16,1 0-192-16,-1-1 192 0,0-2-192 0,-2-3 192 0,-2-1-64 0,0-3 0 15,-1 1 0-15,-2 1 0 16,-9 2-128-16,9-4 192 0,-3-5-192 0,0 3 192 0,-6 6-192 0,5-8-144 16,-4-3 144-16,1 4-208 15,-2 7-2080-15,3-10-400 0,-1 1-96 0</inkml:trace>
  <inkml:trace contextRef="#ctx0" brushRef="#br0" timeOffset="38963.21">17184 14528 8287 0,'0'0'368'0,"-10"1"80"0,1-5-448 0,0 3 0 16,9 1 0-16,-10 0 0 0,-1 0 3552 0,3 0 624 15,8 0 128-15,0 0 32 0,-7 4-2480 0,7-4-480 16,0 0-96-16,0 0-32 0,0 0-352 0,0 0-64 15,0 0 0-15,0 0-16 0,0 0-112 0,11-3-32 16,-1 2 0-16,2 0 0 0,3-2-80 0,1-2-16 16,3 0 0-16,2 1 0 0,-1 3-128 0,-5-2-16 15,2-3-16-15,1 1 0 0,1 1-32 0,1-1 0 16,-1-3 0-16,0 5 0 0,0-3 64 0,-1 0 0 16,-1 1 0-16,-3 1 0 0,1-2-192 0,-4 2-16 15,-2 0-16-15,-1 2 0 0,-1-1-96 0,-7 3 0 16,0 0-128-16,0 0 192 0,0 0-64 0,0 0-128 15,0 0 176-15,0 0-176 0,-7 4 192 0,-2-2-64 0,-3 4 0 0,0 0-128 16,-4-2 208-16,0-2-64 16,-2 2-16-16,-7 4 0 0,1-4 0 0,7-1 0 15,-1 0 0-15,6-1 0 0,0 4 32 0,3-3 0 0,2 0 0 0,7-3 0 16,0 0-32-16,0 0 0 0,0 0 0 0,0 0 0 16,7-4 176-16,1 0 16 0,2-2 16 0,3 0 0 15,1 4-160-15,1-2-48 0,0-1 0 0,0 2 0 16,1-1-128-16,-1 1 0 0,0-1 144 0,0-1-144 15,-1 3 144-15,0-1-144 0,-1 2 192 0,-3 1-192 16,-10 0 144-16,8-1-144 0,-2-1 0 0,-6 2 144 0,0 0-144 0,0 0 0 16,0 0 0-16,0 0 0 15,0 0-608-15,0 0-96 0,-4 3-32 0,4-3 0 16,0 0-2512-16,0 0-496 0</inkml:trace>
  <inkml:trace contextRef="#ctx0" brushRef="#br0" timeOffset="39492.92">18069 13990 21071 0,'0'0'928'0,"4"-5"208"0,0-3-912 0,-1 2-224 16,1 1 0-16,-4 5 0 0,0 0 1648 0,0 0 272 15,0 0 64-15,0 0 16 0,0 0-560 0,0 0-112 16,0 0-32-16,0 0 0 0,0 0-352 0,0 0-80 16,-6 5-16-16,1 6 0 0,-2 1-160 0,2 3-48 0,-1 4 0 0,0 3 0 15,1 3-80-15,0 1-32 0,-2 3 0 0,1 1 0 16,-2 1-48-16,1 2-16 0,-1 1 0 0,2-2 0 15,-1-7 16-15,2 1 0 0,0-5 0 0,0 0 0 16,2-3-32-16,1-3 0 0,1-1 0 0,-1-5 0 16,2 1 16-16,2-2 0 0,-2-8 0 0,0 0 0 15,0 0 80-15,9-4 16 0,1-6 0 0,1 1 0 16,1-5-176-16,-1-2-16 0,-1-3-16 0,0-2 0 0,1-2-160 0,-1-6-16 16,-1-2-16-16,-2 1 0 0,-2 3-160 0,-2 3 0 15,2-2 0-15,-1 2 0 0,0 1 0 0,-1 0 0 16,0 6 128-16,-1 3-128 0,1-3 128 0,-3 4-128 15,-1 7 192-15,1 6-64 0,0 0-128 0,-5 9-224 16,-4 4 48-16,0 4 16 0,-1 5 160 0,-1 6 0 16,0-1-144-16,-2 5 144 0,-1-1 0 0,3 2 0 15,-1-1 0-15,2-3 0 0,1-1 0 0,3-4 0 16,1-3 0-16,4-2 0 0,1-3-192 0,1 0 192 16,2-7-192-16,3 5 192 15,0-3-2224-15,-6-11-320 0,10 3-64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4:58.92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3606 1488 16175 0,'0'0'704'0,"-2"-8"176"0,-6-1-704 0,2-1-176 0,-2 2 0 0,-1 0 0 15,-2 1 752-15,-3 1 112 16,-4 0 32-16,3 2 0 0,-3 0 48 0,-2 3 16 15,0 2 0-15,-1 3 0 0,-2 3-240 0,0 4-32 0,-1 2-16 16,1 5 0-16,0 3-208 0,0 2-32 0,-1 2-16 0,3 2 0 16,0 4-192-16,3 2-32 0,-1 0-16 0,3-2 0 15,1 1-32-15,4-2 0 0,5-4 0 0,5-2 0 16,5-5 144-16,3-5 32 0,6-3 0 0,2 1 0 16,4-10-64-16,4-2 0 0,4-3 0 0,3-4 0 15,2-2 256-15,1-5 64 0,0-2 0 0,2-2 0 0,-2 0 0 16,-3-2 0-16,-3-2 0 0,-3-2 0 0,-1 0-48 0,-4 1 0 15,-5-2 0-15,-3 2 0 0,-2 0-32 0,-4-3-16 16,-3 1 0-16,-4 3 0 0,-2-2-160 0,-3 3-48 16,-3 2 0-16,-2 3 0 0,0 5-272 0,0-1 128 15,-3 2-128-15,-4 3 0 16,1 5-320-16,0 4-160 0,2 0-32 0,5 2-10704 16,1 2-2144-16</inkml:trace>
  <inkml:trace contextRef="#ctx0" brushRef="#br0" timeOffset="308.02">3979 711 24239 0,'0'0'1072'0,"0"0"224"0,0 0-1040 0,0 0-256 0,0 0 0 0,0 0 0 15,0 0 496-15,0 0 32 16,1 8 16-16,-1 1 0 0,-1 5 224 0,1 3 32 16,-4 5 16-16,1 6 0 0,2 3 16 0,0 4 0 15,-1 5 0-15,2 0 0 0,0 2-400 0,0 3-80 0,0-2-16 0,2 3 0 16,-2-6-208-16,0 2-128 16,0 0 128-16,1-4-128 0,2-3 0 0,2-5 0 0,-3 1 0 0,3-2-128 15,0-5-192-15,2-4-16 0,-1-2-16 0,5 1 0 31,2-6-1408-31,1-4-288 0,1-5-48 0,-2-6-16 0</inkml:trace>
  <inkml:trace contextRef="#ctx0" brushRef="#br0" timeOffset="730.54">4458 1160 23951 0,'-8'-9'2128'0,"8"9"-1696"15,0 0-432-15,0 0 0 0,-6-1 272 0,-2 1-16 16,-1 1-16-16,0 2 0 0,2 2 496 0,-6 4 96 16,-2-2 32-16,0 5 0 0,-1 2-32 0,-1-2 0 15,1 5 0-15,1 1 0 0,1 1-384 0,3 0-96 16,0-1-16-16,4-1 0 0,0-1-80 0,4-2-32 16,0-2 0-16,3-4 0 0,0-8 16 0,5 7 0 15,3-3 0-15,2-5 0 0,3-2 64 0,3-3 16 16,5 0 0-16,0-7 0 0,1-2 144 0,1-3 48 0,1-1 0 15,0-1 0-15,-1-2-112 0,-2 0-16 16,1-4 0-16,-2 0 0 0,1-4 0 0,-2-2 0 16,0-4 0-16,-1-3 0 0,-3-2-80 0,0-4-32 0,-1-2 0 0,-2-3 0 15,-4-3-96-15,-1-1-32 16,-2 1 0-16,-1 2 0 0,-4 7-144 0,1 13 0 0,0-1 144 0,1 8-144 16,-1 1 0-16,-1 7 0 0,0 4 0 0,0 12 0 15,0 0 0-15,-3 13 0 0,-1 6 0 16,-1 5 0-16,-1 8 0 0,-3 14 0 0,-1 2-144 0,1 4 144 15,0 4 0-15,2 2 0 0,0 4 0 0,3-7 0 16,2-1 0-16,3-1 0 0,4-4 0 0,0-5 0 16,2-2-240-16,0 0 80 0,2-4 16 0,8 13 0 15,0-10-1968-15,3-3-384 0</inkml:trace>
  <inkml:trace contextRef="#ctx0" brushRef="#br0" timeOffset="4013.1">12284 12042 5519 0,'-4'-14'496'0,"2"7"-496"0,-1-2 0 0,2 0 0 15,-4-1 1968-15,2 1 288 0,1-2 64 0,-1 2 16 16,-1 1-736-16,3 1-128 0,-1-5-48 0,2 5 0 16,-2-1-144-16,4 2-16 0,0-1-16 0,-2 7 0 15,3-10-176-15,-1 4-48 0,-2 6 0 0,0 0 0 16,0 0-208-16,0 0-48 0,0 0-16 0,0 0 0 16,0 0-352-16,0 0-64 0,0 0-16 0,10 5 0 0,-2 6-80 0,-2 3-32 15,1 7 0-15,-1 3 0 0,0 1 0 0,1 8 0 16,-1 5 0-16,1 7 0 0,-2 1-16 0,1 4-16 15,0 6 0-15,3 3 0 0,1-2-48 0,2-2-128 16,2-4 192-16,1-6-64 0,2 0-128 0,2-6 0 16,2-1 0-16,3-5 0 0,1-2 128 0,-3-6-128 15,3 2 128-15,0-3-128 0,0-3 272 0,1-1-16 16,-3-2-16-16,1-3 0 0,0-1 80 0,3-5 0 16,-1-3 16-16,6-3 0 0,0-3 48 0,2-3 0 15,3-3 0-15,3-2 0 0,0-6-64 0,4-1-16 16,-1-2 0-16,0 0 0 0,-1-4-176 0,1 2-128 15,2 1 192-15,-2 1-192 0,-1-1 128 0,1 4-128 16,3 1 0-16,1 0 0 0,1 2 0 0,0 3 0 16,-1-2 0-16,-2 4 0 0,-2 1 0 0,-2 2 0 15,-3 1 0-15,0 7 0 0,-1 0 0 0,-3 5 0 16,1 0 0-16,-2 4 0 0,-3 4 0 0,1 0 0 0,0 0 0 16,0 3 0-16,-3 2 0 0,-3 5 0 15,1-1-128-15,-1 1 128 0,-2 0 0 0,-4-3 0 0,1 3 0 0,-1-3 0 16,-1 1 0-16,-1-1 0 0,-1-4 0 0,1-1 0 15,-2 0 0-15,2 1 0 0,-2-5 0 0,-1-2 0 16,0-1 0-16,1-4 128 0,-2 0-128 0,0-6 0 16,-1 0 176-16,2-3-176 0,0 0 160 0,0-4-160 15,1-1 256-15,2-5-32 0,-1-2-16 0,4 1 0 16,0-6-32-16,-1 1-16 0,-1-3 0 0,0-1 0 16,-2-1-160-16,1-2 192 0,-1 2-192 0,-1 0 192 0,1 2-192 0,-2 0 0 15,-2 1 0-15,1 1 0 0,1-1 0 0,-1 1 0 16,1 1 0-16,1 3 0 0,-1 2 0 0,2-2 0 15,4 2 0-15,-1 2 0 0,0-3 0 16,0 5 0-16,0-2 0 0,1 4 0 0,0-1 0 0,1 1 0 16,0 4 0-16,-1 1 0 0,0 1 0 0,4 1 0 15,1 0 0-15,2 1 0 0,-1-1-128 0,4 0 128 16,2 0 0-16,0-1 0 0,-2-1 0 0,4-1 0 16,2 0 0-16,3-2 0 0,0-2 0 0,3-2 0 15,1 0 0-15,4-3 0 0,1 0 0 0,3-4 0 16,2-4 128-16,-2-2-128 0,-4-1 288 0,0-4-32 15,-1 0 0-15,-2-5 0 0,-2 4 192 0,-1-5 16 16,-4-4 16-16,1-2 0 0,-2-8 32 0,-6 3 16 16,-3 2 0-16,-3 3 0 0,-6 4-272 0,-3 2-48 15,-1 6-16-15,-4 1 0 0,-5 5-192 0,-1 2 0 16,-1 2 0-16,-3 1 0 16,-3 4-1024-16,1 2-240 0,-4-1-48 0,6 9-11568 15,-12-5-2320-15</inkml:trace>
  <inkml:trace contextRef="#ctx0" brushRef="#br0" timeOffset="5087.51">19063 12254 18591 0,'-8'-19'832'0,"5"7"160"0,-1 5-800 0,3-4-192 0,-2 1 0 0,0-1 0 15,2 3 960-15,1 8 128 0,-1-11 48 0,1 4 0 16,0 7-272-16,0 0-48 0,0 0-16 0,0 0 0 16,6-10-288-16,-6 10-48 0,0 0-16 0,0 0 0 0,10 2 0 0,1 4 0 15,-1 2 0-15,0 4 0 0,3 2-80 0,-1 5-32 16,0 5 0-16,-1 2 0 15,2 6-176-15,0 2-32 0,-1 3-128 0,1 1 192 0,0 1 0 0,1 2-16 16,0-2 0-16,1 1 0 0,2-2-176 0,2-2 128 16,2-1-128-16,3-3 128 0,2-7 32 0,2 2 0 15,1-4 0-15,1-1 0 0,2-3 192 0,0-3 32 16,-1-2 16-16,0-1 0 0,4-8 240 0,0-1 64 16,2-3 0-16,1-1 0 0,0-1-128 0,4-3-32 15,4-2 0-15,1-5 0 0,0 1-304 0,-1-1-64 16,-3-2-16-16,2-1 0 0,-1-1-160 0,2-3 160 15,1-2-160-15,1 4 160 0,2 1-160 0,1 0 0 16,1 0 0-16,-1 1 128 0,-2 1-128 0,-1 0 0 16,-1 1 0-16,1 4 0 0,-4 0 0 0,-1 4 0 15,-1 3 0-15,0 2 0 0,1 5 0 0,-5 1 0 16,-1 0 0-16,-1 4 0 0,-2-2 0 0,-2 2 0 16,0 5 0-16,-4-1 0 0,-3 0 0 0,-1 5 0 15,0 2-144-15,-1-2 144 0,-4 1 0 0,-1 0 0 16,-1 5 0-16,-2-5 0 0,0-2 0 0,-2 2 0 15,-3-1 0-15,-1-2-160 0,-3-4 160 0,-2 1 0 0,-1 0 0 16,-2-4 0-16,-1-11 0 0,3 10 0 0,-3-10 160 0,0 0-160 16,0 0 256-16,0 0-64 0,0 0 0 0,0 0 0 15,0 0 16-15,0 0 0 0,0 0 0 0,0 0 0 16,-3-13-80-16,3 3 0 0,3-3-128 0,2-1 192 16,1 1-192-16,2 2 128 0,2-3-128 0,3 1 0 15,2 2 0-15,3-2 0 0,2-2 0 0,2 2 0 0,0 2 0 0,3-1 0 16,0 5-128-16,0-3 128 0,2 2 0 0,1-2 0 15,0 5 0-15,3 1 0 0,2 0 0 0,2 3 0 16,3-1 0-16,6 1 0 0,3-1 0 0,6 0 0 16,5 1 0-16,5 0 0 0,-1 1 0 0,5-3 0 15,5-3 0-15,8 0 144 0,6-5 48 0,0 3 0 16,-2-6 0-16,0 0 0 0,0-4 80 0,3-4 32 16,0-1 0-16,-2-6 0 0,-2-3 144 0,-2-6 48 15,-3-5 0-15,-2-7 0 0,1-2 48 0,-4-1 16 16,0-2 0-16,-6 1 0 0,-8 4-368 0,-9 4-192 0,-5 3 192 15,-6 4-192-15,-1-1 0 0,-5 5 0 0,1-1 0 0,-5 3 0 32,-3 2-1360-32,-1 3-288 0,-4-2-48 0,-2 5-17248 0</inkml:trace>
  <inkml:trace contextRef="#ctx0" brushRef="#br0" timeOffset="6814.35">10728 6692 18831 0,'-6'-16'832'0,"1"6"176"0,2 1-816 0,-1 0-192 0,-1 3 0 0,5 6 0 15,0 0 176-15,0 0-16 0,0 0 0 0,0 0 0 16,0 0-160-16,0 0 160 0,-10 6-160 0,4 6 160 16,1 3-160-16,4 3 0 0,1 1 0 0,-3 6 0 15,-1 6 0-15,3 2 0 0,1-4 0 0,2 2 128 16,4 3-128-16,-3 0 0 0,2-1 0 0,1 3 0 16,0-1 0-16,3 2 0 0,1 0 0 0,3-1 0 15,2-3 128-15,1-8-128 0,3-2 192 0,6-3-64 16,3 0 256-16,3-4 64 0,2-4 0 0,6-2 0 15,0-5 272-15,2-3 64 0,-2-4 16 0,4-2 0 0,3-1 48 0,2-5 16 16,3 0 0-16,4-3 0 0,5-2-368 0,1-1-80 16,2-3-16-16,-3-1 0 0,-2 0-224 0,1-2-48 15,1-1-128-15,3 1 192 0,3 2-192 0,0 2 0 16,-1 3 0-16,-3 2 0 0,-3 4 0 0,-3 3 0 16,-3 2 0-16,-2 8 0 0,-4 1 0 0,-1 3 0 15,-2 5 0-15,-2 3-160 0,-4 2 160 0,-2 0 0 16,-5 3-144-16,-2 3 144 0,-6 3 0 0,-3 2-144 15,-3-2 144-15,-3 6 0 0,-6-1-128 0,0-2 128 16,-3 2 0-16,-1-3 0 0,-2-4 0 0,1-3 0 16,-2 1 0-16,-1-4 0 0,-1-3 0 0,0-6 0 0,1-10 144 0,0 0-144 15,0 0 288-15,0 0-32 0,0 0 0 0,0 0 0 16,0 0 256-16,1-9 32 0,0-6 16 16,3-3 0-16,1-1-176 0,4-3-48 0,1-2 0 0,3 0 0 15,0-7-160-15,3 3-48 0,6-2 0 0,1-1 0 16,2 3-128-16,2-1 0 0,2 1 0 0,4 3 0 15,4 2 0-15,1 1 0 0,0 1 0 0,4 3 128 16,1 4-128-16,-1 2 160 0,-1 1-160 0,1 5 160 16,1 1-160-16,3 0 0 0,-3 2 0 0,3 2 0 15,2-1 0-15,-1 0 0 0,-1-1 0 0,0-3 0 16,-2-2 0-16,-2 1 0 0,-2-5 128 0,-1 2-128 16,2 1 0-16,-3-1 0 0,-3 2 144 0,1 5-144 15,0-2 0-15,0 2 128 0,1 0-128 0,3 0 0 16,-2 0 0-16,1-2-128 0,3 0 0 0,-2 0 0 15,-5-3-2064-15,0 3-416 0,4 0-80 0,-1 5 0 0</inkml:trace>
  <inkml:trace contextRef="#ctx0" brushRef="#br0" timeOffset="7800.63">15648 6699 24879 0,'-3'-7'2208'0,"0"-2"-1760"15,1 2-448-15,2 7 0 0,0 0 0 0,0 0-144 16,0 0 0-16,0 0 0 0,13 7 144 0,-4 4-160 16,-1-2 160-16,3 5-160 0,1 4 160 0,0 3-160 15,0 6 160-15,1 2-160 0,1-2 160 0,3 5 0 16,0 0-144-16,1-2 144 0,-2 2 0 0,1 1 0 15,0 1 0-15,1 1 0 0,1-1 0 0,2-1 0 16,1-4 0-16,3 2 0 0,3-8 0 0,2-3 0 16,3-2 0-16,3-2 192 0,5-2 352 0,4-1 80 0,0-6 16 0,2-3 0 15,-1-6 288-15,0-1 64 0,1-1 16 16,0-4 0-16,0 0 432 0,1-2 96 0,2 1 0 0,3-3 16 31,2 3-1984-31,1-4-400 0,0-3-64 0,1 0-32 0,-1-2 928 0,-3 0 0 0,-1 0 0 0,2 2 0 16,0-1 0-16,1 6 0 0,-1 1 0 0,-4 5 128 15,-1 0-128-15,-5 2 0 0,-3 8 0 0,-4 0 0 16,-3 5 0-16,-3 3 0 0,-5 4 0 0,-2 3-128 16,-1 5 128-16,-1-2 0 0,-2 3-144 0,1 2 144 15,-2 5 0-15,1 0 0 0,-1 2 0 0,1 1 0 16,1-2 0-16,-2-5 0 0,0-1 0 0,2-3 0 16,4-4 0-16,-3-2 0 0,-1-2 0 0,-1-2 0 15,-2-2 0-15,-2-4 0 0,0-2 0 0,-2-4 0 16,0-3 128-16,1-3-128 0,3-7 128 0,1 0-128 15,0-4 192-15,1-4-64 0,1 0 0 0,-1-1 0 0,0 0 96 0,1 1 16 16,-1-1 0-16,2 0 0 0,0 1-240 16,0 1 144-16,0-1-144 0,-1 1 128 0,1 1-128 0,1 2 0 15,1 2 0-15,-1 3 0 0,-2-1 0 0,1 4 0 16,-2 3 0-16,2 2 0 0,0 4 128 0,-1 0-128 16,2 5 0-16,2 0 128 0,3 6-128 0,4-4 0 15,1 1 0-15,5 1 0 0,6-5 0 0,1 4 0 16,5-6 0-16,3 0 0 0,4-4 0 0,5-2 0 15,2-2 0-15,9 1 0 0,4 2 160 0,7-9 48 16,5-4 16-16,3-2 0 0,-1-3-32 0,3-1 0 16,3-1 0-16,0-5 0 0,-3-1 272 0,0-7 48 15,-2-3 16-15,6-3 0 0,0-8 368 0,0-3 80 16,-3-2 16-16,-4-3 0 0,-5-2-400 0,-2-1-80 0,-1-5 0 0,-8 4-16 16,-7 0-224-16,-5 5-32 0,-9 4-16 0,-6 8 0 15,-7 1-224-15,-7 10 0 0,-6 3 0 0,-6 6 0 31,-4 4-1856-31,-8 3-400 0,-6 4-96 0</inkml:trace>
  <inkml:trace contextRef="#ctx0" brushRef="#br0" timeOffset="10564.13">7769 14110 10127 0,'0'0'896'0,"0"0"-704"16,0 0-192-16,0 0 0 0,0 0 1520 0,0 0 272 15,0 0 48-15,8 3 16 0,-8-3-640 0,5 9-112 16,-3-1-16-16,1 6-16 0,-1 2 80 0,0 2 32 16,-1 1 0-16,-1 4 0 0,0 1-352 0,0 6-80 15,-1 0-16-15,-1-1 0 0,1 3 0 0,0 1 0 16,1 4 0-16,0-5 0 0,1-3-176 0,2-1-48 15,-1-5 0-15,2 1 0 0,0-2 240 0,0-5 32 0,1-5 16 0,0-1 0 16,0 1 64-16,1-6 16 16,1-1 0-16,2 0 0 0,-1-7 128 0,4-2 16 15,2-3 16-15,1-3 0 0,2-4-272 0,2-6-64 16,0-2-16-16,4-1 0 0,0-1-208 0,-1-4-32 16,1 0-16-16,0 2 0 0,-1-2-432 0,-1 1 128 15,0 0-128-15,-1 2 0 0,0 1 0 0,0 1 0 16,-3 4 0-16,1 2 0 15,1 5-816-15,-2 0-240 0,-5 6-48 0,0-1-18224 0</inkml:trace>
  <inkml:trace contextRef="#ctx0" brushRef="#br0" timeOffset="11169.52">6084 15179 23951 0,'0'0'2128'0,"0"0"-1696"16,0 0-432-16,0 0 0 0,0-8 544 0,0 8 32 0,0 0 0 0,-4 8 0 15,0 0-160-15,-1 8-32 0,-1 4 0 0,-1 5 0 16,0 6-64-16,-1 2-32 0,-2 4 0 0,1 4 0 15,-3 4 320-15,0-181 64 0,0 365 16 0,0-179 0 16,-1-5-208-16,-1 0-32 0,2-8-16 0,2 0 0 16,1-4-32-16,3-7 0 0,1 0 0 0,2-7 0 15,0-4 208-15,1-5 32 0,4 0 16 0,-2-10 0 16,6 2 80-16,4-2 16 0,4-7 0 0,4-4 0 16,2-7-352-16,3 0-64 0,0-2-16 0,4 0 0 0,-1-5-192 15,5 3-128-15,-2 1 160 0,0 2-160 0,-1 3 0 0,0 0 0 16,-2 5 0-16,-2 3 0 0,-4 5 0 0,1 1 0 15,-6 2 0-15,0 4 0 0,-4 1-144 16,-2 5 144-16,-2 2 0 0,-2 2-144 0,-5 1 144 0,-4 2 0 16,-5 0 0-16,-4 1 0 0,-4 1 0 0,-5 0 0 15,-3 2 0-15,-3-4 128 0,-4 1-128 0,-1-1 176 16,0-2-176-16,1-2 192 0,3-6-192 0,1 1 128 16,4-4-128-16,-8-3 128 15,6-4-1408-15,6-4-304 0,6-1-48 0,6-1-9456 16,5 0-1904-16</inkml:trace>
  <inkml:trace contextRef="#ctx0" brushRef="#br0" timeOffset="11456.92">6544 15703 11055 0,'0'0'480'0,"0"0"112"0,7 0-464 0,2-1-128 0,0-4 0 0,0 1 0 16,0 3 3728-16,4-2 736 0,-2 0 144 0,1 0 16 15,2-6-2912-15,0 2-592 16,2-5-112-16,1 1-32 0,-1-5-80 0,1 0 0 16,-2-1-16-16,-1 1 0 0,-3-2-240 0,-1 3-64 0,-1 0 0 15,-2 1 0-15,-2 2-112 0,-1-1-16 16,-4 5-16-16,0-1 0 0,-3 5 64 0,-1 3 16 0,-5 2 0 0,0 1 0 16,-3 5-208-16,-2 3-48 0,-4 5 0 0,-1 3 0 15,-1 2-80-15,1-1-32 0,1 2 0 0,4 0 0 16,2 3-144-16,3-2 0 0,2-2 0 0,5-1 0 0,1-1-160 0,4-1-64 15,3-2-16-15,6 3 0 16,0-9-1072-16,6-2-224 0,2-4-32 0,-4-3-9472 16,0-1-1888-16</inkml:trace>
  <inkml:trace contextRef="#ctx0" brushRef="#br0" timeOffset="11704.88">7262 15027 28559 0,'0'0'2544'0,"-3"7"-2032"15,0 0-512-15,-3 2 0 0,-2 4 624 0,-1 2 16 0,-5 2 16 0,0 2 0 16,0 0 496-16,-2 4 112 16,0 3 16-16,2 1 0 0,-1 2-688 0,1 2-128 0,0-2-16 0,0 1-16 15,0 2-288-15,1-2-144 16,3 0 160-16,0 3-160 0,-2-1 0 0,2-2 0 0,0 0 0 0,1 6-160 31,1-6-544-31,7-6-128 0,1-4 0 0,3-7-16 16,-1-4-2016-16,3-2-400 0</inkml:trace>
  <inkml:trace contextRef="#ctx0" brushRef="#br0" timeOffset="11901.22">7453 15032 24879 0,'0'0'1088'0,"-4"9"256"0,-1-1-1088 0,-2 5-256 16,1 3 0-16,-3 2 0 0,-4 3 1280 0,-2 6 192 16,-5-1 32-16,1 4 16 0,-2-2-432 0,1 3-64 15,0 2-32-15,-1 1 0 0,2 2-560 0,2-1-112 16,1-1-32-16,4 2 0 0,3 0-288 0,1-2-224 16,2-4 32-16,-3 14 16 15,6-9-2768-15,1-8-544 0</inkml:trace>
  <inkml:trace contextRef="#ctx0" brushRef="#br0" timeOffset="12078.16">6982 15373 29487 0,'0'0'1296'0,"8"-3"288"0,3 2-1264 0,6-1-320 15,1-2 0-15,5 0 0 0,2-2 544 0,4 1 48 16,4-2 16-16,4 0 0 0,3-1 32 0,0-1 0 15,1 3 0-15,-3 1 0 0,-6-3-432 0,0 3-80 0,-4 2 0 0,-3 1-128 32,-1-2-1744-32,-4 3-464 0,-2 2-96 0</inkml:trace>
  <inkml:trace contextRef="#ctx0" brushRef="#br0" timeOffset="12364.97">7554 15485 17503 0,'0'0'768'0,"0"0"176"0,9-5-752 0,1 1-192 0,3 0 0 0,-1 2 0 0,0-4 2160 0,3-1 400 15,-1 1 64-15,3-6 32 16,0 2-1008-16,0-3-208 0,2-1-32 0,-2-2-16 0,-1-2-112 0,0 3-32 16,-4 3 0-16,0-1 0 0,-3 2-528 0,-3 1-96 15,-2-2-32-15,0 6 0 0,-4 6 0 0,0 0 0 16,-9-2 0-16,0 3 0 0,-5 4-160 0,-1 4-48 16,-2 4 0-16,-1 2 0 0,1 1-192 0,0 2-64 15,2-1 0-15,1 0 0 0,5 1-128 0,0-1 160 16,3-1-160-16,2-3 160 0,1 0-160 0,5 1 128 15,1-4-128-15,4 1 128 0,2 2-128 0,1-7 0 16,1 2-160-16,3-4 160 16,3-2-1344-16,2 0-160 0,2-2-32 0,1-2-10240 15,1-3-2048-15</inkml:trace>
  <inkml:trace contextRef="#ctx0" brushRef="#br0" timeOffset="12585.79">8050 15362 19343 0,'-11'15'848'0,"6"-6"192"0,-2 5-832 0,1 2-208 16,-1 1 0-16,0 1 0 0,-2 1 2544 0,1-3 464 15,-1-1 80-15,4-3 32 0,0-2-784 0,3-2-160 0,2-8-16 0,0 0-16 16,0 0-800-16,0 0-144 0,6-5-48 0,3-1 0 16,2-2-320-16,3-1-64 0,2-5 0 0,0-3-16 15,1 1-368-15,-1-1-80 0,2-1-16 0,1-1 0 16,0 0-288-16,1 1 160 0,2 2-160 0,1 2 128 15,0 2 176-15,2 2 16 0,2 4 16 0,1-2 0 16,0 4-3408-16,0 4-672 0</inkml:trace>
  <inkml:trace contextRef="#ctx0" brushRef="#br0" timeOffset="13199.25">9565 14765 23615 0,'0'0'1040'0,"0"0"224"0,0 0-1008 0,-5 7-256 0,1-1 0 0,-3 7 0 16,-1 2 240-16,-1 7 0 0,-1 2 0 0,1 5 0 16,-1 4 176-16,-4 4 32 0,0 4 16 0,0 4 0 15,0 0-16-15,-4 3-16 0,3-2 0 0,-3 0 0 0,-2-2 0 0,2-1 0 16,4-4 0-16,1-4 0 0,3-4-16 0,3-7 0 16,0 0 0-16,3-6 0 0,2-4 400 0,2-3 80 15,2-4 0-15,6-2 16 0,3-2-192 0,5-4-32 16,1-6-16-16,4 0 0 0,3-3-176 0,1 0-48 15,5-4 0-15,-2-3 0 0,-2 0-272 0,1 0-176 16,0 2 192-16,-2 3-192 0,-2 1 0 0,-1 1 0 16,-2 2 0-16,-1 7 0 0,-2 0 0 0,-4 3 0 15,-2 6 0-15,-4 2 0 0,-2-1 0 0,-2 2 0 16,-3 2-128-16,-4-2 128 0,-2 3 0 0,-6 0 0 16,-3 0 0-16,-3-1 160 0,-2-2-32 0,-3 2 0 15,-2-3 0-15,-2 1 0 0,-1-4-128 0,0-1 160 16,1-4-160-16,2-2 160 0,1-2-160 0,0-3-256 15,3-2 64-15,-4-5 16 16,7 2-2912-16,8-5-592 0</inkml:trace>
  <inkml:trace contextRef="#ctx0" brushRef="#br0" timeOffset="13516.08">10207 15133 20271 0,'0'0'896'0,"-6"-2"192"0,-2 2-880 0,-1 4-208 0,-1 4 0 0,-4 0 0 16,-2 3 1696-16,-3 0 288 0,-4 5 64 0,-3 1 16 16,0 0-1056-16,-1-2-224 0,1 3-32 0,5-1-16 15,0-2-224-15,5-1-32 0,3 0-16 0,4-2 0 0,4 0-192 0,4-4-32 16,2-1-16-16,8 0 0 0,0-5-32 0,6-2-16 16,4 0 0-16,3-2 0 0,1-6 208 0,0 0 32 15,0-4 16-15,-3 1 0 0,-2-1-240 0,0-2-32 16,-3-2-16-16,0 5 0 0,-2-2 48 0,-2 2 0 15,-1 3 0-15,-1-1 0 0,-1 2 64 0,-2 3 0 16,-6 4 16-16,0 0 0 0,0 0-128 0,0 0-16 16,3 8-128-16,-2 3 192 0,-1-2-192 0,-1 2 0 15,-2 1 0-15,3-3 0 0,0 2 0 0,3-2-208 16,-1 2 64-16,2-3 16 16,1 1-656-16,2-4-128 0,0 0-32 0,6-1-14608 0</inkml:trace>
  <inkml:trace contextRef="#ctx0" brushRef="#br0" timeOffset="13901.22">10841 15063 20559 0,'0'0'896'0,"6"-5"208"0,-1-3-880 0,-2 3-224 0,-3 5 0 0,0 0 0 16,0-5 1088-16,-1-1 192 0,-3 1 16 0,-1 2 16 16,-2 2-464-16,-4 1-80 0,-1 1-32 0,-2 3 0 15,0 3 160-15,-4 0 16 0,-2 3 16 0,-1 0 0 0,1 3-64 0,1 0-16 16,0-1 0-16,4 2 0 16,2 1-368-16,3 1-80 0,2-2-16 0,3-2 0 0,2 0-224 0,5 1-160 15,2-5 192-15,3 4-192 0,1-3 224 0,2 2-64 16,1-2-16-16,3 3 0 0,0 3 96 0,2-2 16 15,-1-2 0-15,-1 2 0 0,-1 2-80 0,-5-1-16 16,1-3 0-16,-2 2 0 0,-5 1 64 0,2-4 16 16,-4 2 0-16,-1-1 0 0,-2-3 160 0,-2-1 48 15,-1 2 0-15,-2-4 0 0,-1 2-128 0,-1-3 0 16,-1-2-16-16,-1-2 0 0,0 0-304 0,1-4 0 16,2-2-128-16,1-2 128 15,0-2-2464-15,2 0-400 0</inkml:trace>
  <inkml:trace contextRef="#ctx0" brushRef="#br0" timeOffset="14091.61">10802 14739 35935 0,'-8'-18'1600'0,"7"12"320"0,0-5-1536 0,0 4-384 0,-2-5 0 0,2 7 0 16,1 5 1184-16,0 0 160 0,0 0 48 0,-4-6 0 15,-1 1-944-15,1 2-176 0,4 3-32 0,0 0-16 16,-4-4-352-16,4 4-80 0,0 0-16 0,0 0 0 16,0 0-2384-16,3 7-464 0</inkml:trace>
  <inkml:trace contextRef="#ctx0" brushRef="#br0" timeOffset="14568.7">11438 15101 10127 0,'-11'-18'448'0,"9"13"96"0,-1 0-544 0,2 0 0 0,0 1 0 0,1 4 0 16,0 0 4288-16,0 0 768 0,0 0 128 0,0 0 48 15,0 0-3280-15,-4 12-656 0,-1-4-128 0,0 4-16 16,0 1-288-16,0-3-48 0,0 4-16 0,1 2 0 0,0 1-416 0,1 1-96 16,-2-1-16-16,3 1 0 0,0-3-272 0,1 3 0 15,0 1 0-15,0-1 0 16,1-3 0-16,0-2-224 0,0 2 16 0,2-1 0 15,1-5-1792-15,-3-9-368 0,4 9-64 0,-4-9-11216 16</inkml:trace>
  <inkml:trace contextRef="#ctx0" brushRef="#br0" timeOffset="14749.41">11392 14662 36863 0,'-4'-11'3264'0,"1"1"-2608"15,2 0-528-15,0 3-128 0,-2-2 1280 0,1 4 208 16,-1-2 48-16,1 3 16 0,2 4-880 0,0 0-176 16,-4-4-48-16,4 4 0 0,-5-2-448 0,5 2 0 15,0 0 0-15,-5-2 0 16,0 1-960-16,5 1-256 0,-4 5-32 0,3 0-11040 16,1 4-2192-16</inkml:trace>
  <inkml:trace contextRef="#ctx0" brushRef="#br0" timeOffset="15038.26">12419 14829 2751 0,'-5'-13'128'16,"5"13"16"-16,0 0-144 0,0 0 0 0,-7-4 0 0,1 4 0 15,0 2 8304-15,-3 2 1616 0,-3 3 336 0,2-2 64 0,-1 4-7664 0,-1-3-1536 16,2 3-304-16,0 0-64 0,-4 5-240 0,1-2-32 15,2 0-16-15,2 4 0 0,-2-1-144 0,2 1-16 16,0 1-16-16,0 1 0 0,0 0-96 0,0 1 0 16,-1 0-16-16,0-2 0 0,0-1 144 0,-3-2 16 15,-1 1 16-15,-3 0 0 0,-2 0 32 0,-1 1 0 16,-2-5 0-16,-1 1 0 0,-3 2-144 0,-2-3-32 16,-1-1 0-16,-1 0 0 0,2-5-208 0,0 2 176 15,3 2-176-15,1-7 160 16,2-3-1520-16,3-2-304 0,1 0-64 0</inkml:trace>
  <inkml:trace contextRef="#ctx0" brushRef="#br0" timeOffset="27015.06">10686 12021 11967 0,'0'0'1072'0,"-6"-5"-864"0,0-3-208 0,-1 3 0 16,5-4 1600-16,-1 3 256 0,1 1 64 0,2 5 16 16,0 0-736-16,-4-6-160 0,1 1-16 0,3 5-16 15,0 0-416-15,0 0-80 0,0 0 0 0,0 0-16 16,0 0 48-16,0 0 16 0,0 0 0 0,0 0 0 15,0 0 16-15,0 0 0 0,4 12 0 0,0 1 0 16,1-2-32-16,1 3 0 0,1 3 0 0,-1 1 0 16,-2 2-192-16,1 4-32 0,3 3-16 0,0 0 0 15,1 2-48-15,3 1 0 0,1-3 0 0,1 4 0 16,-2 0-64-16,5-1 0 0,-3-2-16 0,2 1 0 0,2-3 48 16,1 2 16-16,0-2 0 0,2 2 0 0,1-3 80 0,1 1 32 15,0-1 0-15,0-1 0 0,5 0-96 0,-3-1-32 16,1-1 0-16,2 1 0 0,-3 1-16 0,6-2 0 15,-2 0 0-15,4 1 0 0,0 1-16 0,4-3-16 16,1 0 0-16,3-2 0 0,1-1 0 0,0-1 0 16,2-2 0-16,-2 0 0 0,0-2-48 0,0 0 0 15,1-1 0-15,3 1 0 0,2-4-128 0,2 2 160 16,2-2-160-16,3 3 160 0,2-5-160 0,-1 0 160 16,-3-5-160-16,1 0 160 0,-1 0-16 0,2 2 0 0,-1-4 0 0,3 1 0 15,3 3-16-15,0-3-128 0,0-1 192 0,-2 2-64 16,-3-5-128-16,2 0 128 0,4 3-128 0,1 3 128 15,1 0-128-15,1 0 0 0,3-3 144 0,-1 2-144 16,-4-2 0-16,1 1 0 0,1 0 0 0,2 2 0 16,1-1 0-16,2 3 0 0,2-1 0 0,-2-3 0 15,-6-2 0-15,2-1 0 0,3 0 0 0,0 2 128 16,1 0-128-16,2 0 0 0,0-1 0 0,-1 0 128 16,-5-2-128-16,1 2 0 0,0 0 128 0,3 2-128 15,2 3 0-15,-1-3 128 0,-4-1-128 0,1-1 0 16,-2-3 0-16,0 3 0 0,0 1 0 0,2 0 128 15,1 0-128-15,-1 0 128 0,-1-2-128 0,-4 1 128 16,-3 0-128-16,-1 1 0 0,0 1 0 0,0 2 0 16,2-1 0-16,-2 5 0 0,1-2 0 0,-2 0 128 15,1-1-128-15,-3 1 0 0,-2 0 0 0,1 4 0 16,-2-3 0-16,-2 4 0 0,0-1 0 0,0 4 0 0,-2 1 0 0,-1-4 0 16,-3 1 0-16,-5 0 0 0,-2 0 0 0,-3 3 0 15,-2-3 0-15,0 5 128 0,-6 0-128 0,1 1 0 16,-7-1 0-16,-1 1 0 0,1-1 0 0,-3 1 0 15,-3-1 128-15,-1-3-128 0,-2 2 0 0,-2-1 144 16,-1-1-144-16,-2-3 0 0,-2 2 192 0,-1 0-64 16,-2-2 0-16,-1 3-128 0,-4-1 256 0,3-3-48 15,-3 2-16-15,0-2 0 0,0 2-64 0,-1-2 0 16,-1 0-128-16,1-3 192 0,-1 5-192 0,6-11 144 16,0 0-144-16,0 0 128 0,-4 6-128 0,4-6 0 15,0 0 144-15,0 0-144 0,0 0 128 0,0 0-128 16,0 0 160-16,0 0-160 0,1-8 336 0,2-4-16 0,3 0-16 15,0 1 0-15,3-4-304 0,3-3 0 0,-1 0 128 0,3 0-128 16,3 0 0-16,2 1 0 0,0-5 128 0,1-1-128 16,0 3 0-16,3 1 0 0,3 0 0 0,-1 1 0 15,1 1 0-15,0 2 0 0,-2 1 0 0,4 1 0 16,0-1 0-16,-2 4 0 0,-1-1 0 0,1-1 0 16,-1 7 0-16,0 4 0 0,1-3 0 0,-2 2 0 15,1 2 0-15,1 2 0 0,2 1 0 0,-3-1-144 16,-1 3 144-16,2 3 0 0,0-3 0 0,0 5-128 15,-2-1 128-15,0 2 0 0,0-3 0 0,0 5 0 16,-2-4 0-16,2 2 0 0,2 3 0 0,-1-2 0 16,2 0 0-16,-2 1 0 0,1-3 0 0,0 2 0 15,1 2 0-15,2-3 0 0,2-1 0 0,-1 3 0 16,2-4 0-16,1 2 0 0,1-4 0 0,1 2-128 0,-2-2 128 0,1 2 0 16,2-4 0-16,-1 1 0 0,1 2 0 0,1-2 0 15,1 3 0-15,-3-2 0 0,4-3 0 0,1-1 0 16,4 2 0-16,0-1 128 0,4-1-128 0,-1 1 0 15,2-4 0-15,0 0 0 0,3 0 0 0,2 0 0 16,-3-2 0-16,4 1 128 0,1-1-128 0,3 0 0 16,-1-2 0-16,2-1 0 0,-3 0 0 0,2 1 0 15,1-1 0-15,2 0 128 0,1 1-128 0,5 1 0 16,-1-5 0-16,2 2 0 0,-1 1 0 0,1-4 128 16,2 1-128-16,0-5 0 0,3 1 0 0,1-2 144 15,-1-3-144-15,0-2 0 0,-1 0 192 0,5-5-64 0,1-2 0 16,-1-3-128-16,1 2 192 0,0-4-192 15,-1-5 192-15,-1 2-192 0,-2 5 192 0,1 1-192 0,-3-4 192 0,-3 1-192 16,-5 2 176-16,-3 1-176 0,-2 4 160 0,-4-1-160 16,-6 2 192-16,-3 2-48 0,-3 4-16 0,-4-1 0 15,-3-1-128-15,-5 0 128 0,-4 1-128 0,-6 3 128 32,-6-1-784-32,-5 4-176 0,-7 3-16 0,-9 0-16 15,-6 2-2528-15,-15 5-496 0</inkml:trace>
  <inkml:trace contextRef="#ctx0" brushRef="#br0" timeOffset="27878.82">16461 13642 5519 0,'15'-12'240'0,"-3"7"64"0,2-2-304 0,0 2 0 0,2-2 0 0,2 0 0 16,-1 0 2560-16,-3 0 464 0,1 2 96 0,-1 1 16 15,-2 0-1344-15,0 0-256 0,-2 2-48 0,-10 2-16 16,0 0-192-16,12-3-32 0,-12 3-16 0,0 0 0 15,0 0-144-15,0 0-16 0,0 0-16 0,0 0 0 16,0 0-160-16,0 0-16 0,-2 13-16 0,-4-3 0 16,-4 0-224-16,0 3-64 0,-3-3 0 0,-1 3 0 15,-3 3-144-15,0 1-48 0,-2-1 0 0,-2 2 0 16,1 1-16-16,-3 0-16 0,-1 3 0 0,-2 1 0 0,-2 1 0 16,-1-1 0-16,0 2 0 0,-2 0 0 15,0-3-80-15,-2 0-16 0,-2-5 0 0,2 4 0 0,-1 2 0 16,1-3-16-16,-3-2 0 0,2 1 0 0,0 0 0 15,-1 0 0-15,1 0 0 0,1 0 0 0,1 0-48 0,-1 3-16 16,-2 1 0-16,1-2 0 0,0-4-176 0,0 2 192 16,-3-1-192-16,0 1 192 0,2 0-192 0,-1 0 128 15,0 0-128-15,-1 0 128 0,3-1-128 0,0 1 160 16,1 0-160-16,1 3 160 0,0-8-160 0,0 3 128 16,-2 2-128-16,0 2 128 0,-1-7-128 0,1 1 0 15,0 0 144-15,1 0-144 0,0 2 0 0,0-3 144 16,0-3-144-16,-2 5 0 0,1 1 160 0,2 1-160 15,2 1 128-15,0 0-128 0,3-2 128 0,-3-2-128 0,-1 2 0 0,1-2 128 16,1-1-128-16,2-3 160 0,1 2-160 0,0 0 160 16,0 1-160-16,3 0 0 0,-2 0 144 0,3 1-144 15,-1 0 0-15,1 1 0 0,-1-4 0 0,4 2 128 16,1 0-128-16,1-2 176 0,-2 0-176 0,2 1 192 16,2 1-192-16,2-3 0 0,0 2 0 0,3 1 0 15,0-2 0-15,2 2 0 0,2-2 0 0,-2 2 128 16,3-4-128-16,0 2 0 0,1-1 144 0,1-2-144 15,3-9 0-15,-4 9 144 0,0-3-144 0,4-6 0 16,0 0 208-16,0 0-64 0,0 0-16 0,0 0 0 16,0 0 0-16,0 0-128 0,0 0 192 0,0 0-64 15,0 0-128-15,0 0 0 0,10-12 0 0,0 0 128 16,-1-2-368-16,1-2-80 0,1-2 0 0,0 2-13376 16,0-6-2656-16</inkml:trace>
  <inkml:trace contextRef="#ctx0" brushRef="#br0" timeOffset="28812.38">13535 15682 3679 0,'0'0'320'0,"0"0"-320"16,0 0 0-16,0 0 0 0,0 0 2672 0,0 0 464 15,0 0 80-15,10-8 32 0,-10 8-1584 0,5-7-304 0,-5 7-64 0,0 0-16 16,0-14 0-16,-1 5-16 0,-2-3 0 0,-2 3 0 16,5 9-240-16,-6-6-32 0,-2 1-16 0,-1-1 0 15,-1 2-208-15,0 3-64 0,-1 2 0 0,-2 0 0 16,-4-1-256-16,1 5-64 0,-4 1-16 0,-1 3 0 15,0 2-112-15,-4 3-32 0,-3 0 0 0,2 3 0 16,-1 4-32-16,4-1-16 0,2 0 0 0,2 2 0 0,2 1 0 0,4 0 0 16,3-2 0-16,5-3 0 0,2 0 32 0,5 0 16 15,2-1 0-15,2 1 0 0,2-4 32 0,3-4 0 16,3 2 0-16,1-5 0 0,0 2-32 0,7-4 0 16,2 1 0-16,0-4 0 0,-2-2-80 0,1-2-16 15,-1-1 0-15,-1 0 0 0,2 0-272 0,-3-2-64 16,1-3-16-16,-2 3 0 15,-3-4-2720-15,-2 0-528 0</inkml:trace>
  <inkml:trace contextRef="#ctx0" brushRef="#br0" timeOffset="28997.71">13717 15845 20271 0,'0'0'1792'0,"0"0"-1424"15,5 8-368-15,-1 4 0 0,-1-1 832 0,0 3 80 16,-3 5 32-16,0 4 0 0,-1-1 528 0,-3 2 128 0,-1 1 0 0,0 1 16 15,-2 6-304-15,1-7-64 16,0 2-16-16,1-6 0 0,-1 4-576 0,1-1-112 16,0-3-32-16,1-2 0 0,2-2-336 0,1-1-176 15,1 0 160-15,1-5-160 0,1-1-144 0,-2-10-128 16,0 0-32-16,0 0-10192 0,0 0-2048 16</inkml:trace>
  <inkml:trace contextRef="#ctx0" brushRef="#br0" timeOffset="29314.19">14103 15758 10127 0,'0'0'896'0,"0"0"-704"15,0 0-192-15,0 0 0 0,0 0 2176 0,0 0 416 16,1-5 80-16,2-1 16 0,-3 6-1472 0,0 0-304 16,0 0-48-16,6-4-16 0,4 0-512 0,-2 3-96 15,4-2-32-15,0 2 0 0,2-3-208 0,-2 3 176 16,2-2-176-16,-2 2 160 0,1 1-160 0,-1 0 192 15,-2 1-192-15,-1 2 192 16,-2 1-1200-16,-7-4-224 0</inkml:trace>
  <inkml:trace contextRef="#ctx0" brushRef="#br0" timeOffset="29465.75">14034 15931 11967 0,'0'0'1072'0,"0"0"-864"0,0 0-208 0,8-5 0 15,4 1 3392-15,0 0 640 0,0 0 128 0,3-2 32 16,0 1-2192-16,3 1-432 0,2-3-96 0,3 1 0 15,-1 1-768-15,1-2-160 0,0 0-32 0,-1 4 0 16,0-2-336-16,1-3-176 0,0 4 160 0,-4 3-10320 16,1-2-2064-16</inkml:trace>
  <inkml:trace contextRef="#ctx0" brushRef="#br0" timeOffset="29916.23">14924 15359 3679 0,'0'0'320'0,"0"-10"-320"0,0 2 0 0,0-1 0 16,0 9 3648-16,2-9 640 0,-4-2 144 0,1 5 32 15,1 6-2064-15,-5-9-416 0,5 9-64 0,-6-5-32 16,-1-4-560-16,1 6-112 0,6 3-32 0,0 0 0 16,-9 3-256-16,1 3-48 0,1 3-16 0,-3 4 0 0,1 2-480 0,0 0-112 15,0 3-16-15,2 1 0 0,1 1-128 0,1-1-128 16,1 1 192-16,2-1-192 0,0 0 0 0,2 0 0 16,0 0 0-16,0 0 0 0,2-1 0 0,0-2-256 15,1-1 32-15,-2 1 0 16,0 0-1968-16,-1-3-400 0,0-13-80 0</inkml:trace>
  <inkml:trace contextRef="#ctx0" brushRef="#br0" timeOffset="30109.52">14612 15771 6447 0,'0'0'576'0,"0"0"-576"15,0 0 0-15,0 0 0 0,0 0 4192 0,12-7 736 16,0 4 128-16,-2 1 48 0,3 1-2992 0,2 0-576 15,4-2-128-15,11-3-32 0,0 1-480 0,-2 1-80 16,0 2-32-16,-3-5 0 0,-3 2-384 0,-1 1-80 16,0 4 0-16,-7 0-16 0,0 0-304 0,0 0 0 15,-2 0-176-15,0 2-9760 16,-2 0-1968-16</inkml:trace>
  <inkml:trace contextRef="#ctx0" brushRef="#br0" timeOffset="30570.18">14628 15972 8287 0,'0'0'368'0,"0"0"80"0,0 0-448 0,0 0 0 16,0 0 0-16,0 0 0 0,0 0 3824 0,0 0 672 15,0 0 144-15,0 0 32 0,0 0-2928 0,3 11-576 16,-2-3-112-16,1 2-32 0,1-1-256 0,0 3-64 16,-1-1-16-16,2 6 0 0,0 1-192 0,1-2-48 15,0-3 0-15,1-1 0 0,1-3-80 0,-1 2-32 16,0-3 0-16,4 1 0 0,1-4-64 0,-1-3-16 16,0 1 0-16,0-2 0 0,0 1 80 0,3-5 16 15,-3-2 0-15,2 0 0 0,-1 0-80 0,1-3-16 16,-2-1 0-16,0-1 0 0,0-4-128 0,-1 0-128 15,-3 1 192-15,1-2-192 0,-2-1 208 0,-1 0-64 16,3 5-16-16,-2 2 0 0,-2-2-128 0,-3 11 0 16,2-7 0-16,-2 7-176 0,0 0 176 0,0 0 0 15,0 0 0-15,-5 8 0 0,-2 2 0 0,-2 5 0 16,-3 4 0-16,2 2 0 0,-1-1 0 0,0 3 0 0,0 2 0 16,1-1 0-16,0 4 0 0,1-3 192 0,-1-3-32 0,2 3-16 15,0-3-144-15,3 1 128 0,2-1-128 16,1 0 128-16,2-3-128 0,2-2 0 0,1 0 0 0,2-4 128 31,0-2-1280-31,3-2-256 0,1-3-48 0,1-3-14240 0</inkml:trace>
  <inkml:trace contextRef="#ctx0" brushRef="#br0" timeOffset="30861.87">15308 15695 27007 0,'0'0'1200'0,"0"0"240"0,0 0-1152 0,0 0-288 15,7-6 0-15,0 3 0 0,2 0 1104 0,0-1 176 16,4-1 16-16,1 1 16 0,3 2-672 0,0-2-128 16,1-1-16-16,0 2-16 0,2 1-480 0,-1 2 128 15,-3 1-128-15,0 2 0 16,-2 1-1920-16,-3-1-448 0</inkml:trace>
  <inkml:trace contextRef="#ctx0" brushRef="#br0" timeOffset="30997.71">15290 15904 21183 0,'0'0'1888'0,"0"0"-1504"0,0 0-384 0,7-4 0 16,2 1 1920-16,2-4 304 0,3 2 64 0,0 0 16 16,4-2-1024-16,3 0-192 0,0 2-32 0,2-3-16 15,0 2-768-15,-2 1-144 0,3-1-128 0,-1 1 144 32,0 1-1984-32,-1 0-400 0</inkml:trace>
  <inkml:trace contextRef="#ctx0" brushRef="#br0" timeOffset="32113.8">16425 15630 14735 0,'0'0'1312'0,"6"-7"-1056"16,-1 0-256-16,-2 0 0 0,0-3 1760 0,-2 3 288 16,-1-4 64-16,-1 4 16 0,-2-3-640 0,0 3-128 15,-4 0-16-15,0 3-16 0,-2 1-416 0,0 3-80 0,-5 2 0 0,-1 1-16 16,-2 4-96-16,-1-1-16 16,-1 6 0-16,-1-2 0 0,-2 4-160 0,1 0-32 0,-2 3-16 0,1 1 0 15,1 0-112-15,2 1 0 0,2 0-16 0,3 2 0 16,3 0-96-16,2-1-16 0,2 0 0 0,4-1 0 15,1-2-64-15,5 0 0 0,2-2-16 0,0 0 0 16,4 1 16-16,2-4 0 0,3-1 0 0,3 0 0 16,1-3-64-16,-1 1-128 0,2-6 192 0,2 1-64 15,0-3-1600-15,1-1-336 16,1-1-64-16</inkml:trace>
  <inkml:trace contextRef="#ctx0" brushRef="#br0" timeOffset="32446.87">16553 15817 11055 0,'0'0'480'0,"0"0"112"0,8-3-464 0,4 2-128 16,3 1 0-16,0-2 0 0,2 2 4112 0,1 2 816 15,0-1 144-15,1 3 48 0,-2 2-3120 0,0-1-608 16,-1 2-128-16,-4 3-32 0,-2-1-624 0,-2 2-128 15,-4 3-32-15,-2 0 0 0,-2 0 0 0,-5 3-16 16,-1 0 0-16,-5 0 0 0,-1-1 144 0,-2 1 48 16,-2 0 0-16,1-1 0 0,0 2 32 0,2-2 16 15,-2-4 0-15,4 1 0 0,2-1 64 0,4-3 16 16,2 1 0-16,3-2 0 0,4 0-160 0,3-3-16 16,5 4-16-16,4-4 0 0,6-4-32 0,1 1 0 15,4 0 0-15,3-2 0 0,2 0-224 0,1-2-48 16,-1 0-16-16,1 1 0 0,-4-2-240 0,-2 2 0 15,-3 1 128-15,8 0-128 16,-12 0-1152-16,-5 2-256 0,-10 3-64 0,-5 7-16 0</inkml:trace>
  <inkml:trace contextRef="#ctx0" brushRef="#br1" timeOffset="57830.71">11521 11561 6447 0,'0'0'576'0,"0"0"-576"0,0 0 0 0,0 0 0 15,-10 1 496-15,10-1-16 0,-6 0 0 0,6 0 0 16,-10-1-480-16,10 1 0 0,-8-1 0 0,8 1 0 15,-10 0 0-15,10 0 0 0,-10-2 0 0,2 1 0 0,8 1 0 0,0 0 0 16,0 0 0-16,-6-1-3536 16</inkml:trace>
  <inkml:trace contextRef="#ctx0" brushRef="#br1" timeOffset="59364.64">10935 11332 3679 0,'0'0'160'0,"0"0"32"0,9-5-192 0,-9 5 0 0,0 0 0 0,0 0 0 15,8-5 2624-15,-8 5 464 0,0 0 112 0,0 0 0 16,4-9-1696-16,-4 9-352 0,0 0-64 0,0 0 0 15,0 0-112-15,0 0-16 0,1-7 0 0,-1 7 0 16,0 0-160-16,0 0-32 0,0 0-16 0,0 0 0 16,0 0-64-16,0 0-16 0,0 0 0 0,0 0 0 0,0 0-192 0,0 0-32 15,0 0-16-15,0 0 0 0,0 0 16 0,-1 14 0 16,0-4 0-16,1 2 0 0,0 2-80 0,0 2-16 16,1 1 0-16,0 3 0 0,2 2-32 0,-2 0 0 15,-1 3 0-15,1 1 0 0,2 4 32 0,-1 1 0 16,-2 2 0-16,3 4 0 0,1 3-128 0,-3 2-32 15,-1-1 0-15,1 2 0 0,0-1-64 0,-1 0-128 16,0 3 176-16,0-5-176 0,2-2 208 0,-2 2-64 16,-2 2-16-16,1-4 0 0,-1 1 0 0,0-1 0 15,1 1 0-15,1-3 0 0,0 4 16 0,1-8 0 16,1-3 0-16,0 0 0 0,1-3 128 0,-1 0 32 16,2-2 0-16,-1-5 0 0,-1-2-48 0,1-2-16 15,0 2 0-15,3-6 0 0,-3-1-48 0,-3-10-16 0,0 0 0 0,8 9 0 16,0-1-32-16,-1-4 0 0,2 0 0 0,1-2 0 15,-1-2 32-15,3-1 0 0,-1-2 0 0,2-1 0 16,1-1-48-16,2-1-128 0,3 2 192 0,3 0-64 16,2-2-128-16,3-3 0 0,1 1 144 0,5 2-144 15,2 2 128-15,5 2-128 0,2-1 128 0,2 2-128 16,3-2 0-16,2 0 128 0,0 1-128 0,3 1 0 16,2 0 0-16,3 1 0 0,3 2 0 0,2 1 128 15,0 1-128-15,1-3 0 0,-4 0 0 0,1 2 0 16,-2 1 0-16,2-1 0 0,0 1 0 0,2 1 0 15,2 2 0-15,2 2 0 0,0-6 0 0,1 2 0 16,1-2 0-16,3 2 144 0,5 1-144 0,2 0 160 0,3 0 0 16,2-4 0-16,-3 0 0 0,1-1 0 0,2 4-160 0,3 4 160 15,-1-3-160-15,3-1 160 0,-4 0-160 0,0 1 0 16,0 0 0-16,0 3 128 0,0-4-128 0,1 4 0 16,0-3 0-16,-1 0 0 0,-3 2 0 0,3-4 128 15,-1 4-128-15,-1 2 0 0,-2-1 0 0,-1 1 128 16,-1 1-128-16,0-2 0 0,1 1 0 0,4-1 128 15,0 3-128-15,-2-3 0 0,-1 2 0 0,1-2 0 16,1 1 128-16,0 3-128 0,3-3 0 0,-1 1 0 16,-2-2 0-16,0 1 0 0,-3 4 0 0,4-3 128 15,1-1-128-15,-4 2 0 0,-1-3 0 0,-1 4 0 16,2-3 128-16,-2 3-128 0,2-2 0 0,0-3 0 16,-2 2 0-16,-2-3 128 0,0 1-128 0,0 1 0 15,1 1 144-15,-2-1-144 0,4 2 0 0,-7-5 128 0,-2 0-128 0,0 3 0 16,1-2 0-16,0 4 0 0,-1-2 0 0,1 1 128 15,2 0-128-15,-3-2 0 0,-2-1 0 0,0 4 0 16,-2-4 160-16,1 2-32 0,2-3-128 0,1 3 192 16,-2-4-192-16,1 2 0 0,-2-1 0 0,1-1 0 15,-1 2 0-15,2 2 0 0,-1-2 0 0,2 2 144 16,0-5-144-16,-1 5 0 0,1-3 0 0,-2 0 128 16,2-3-128-16,1 2 0 0,1-2 0 0,-1-1 0 15,0 3 0-15,-1 2 128 0,-3-4-128 0,2 0 0 16,0 0 0-16,1-1 128 0,-3 1-128 0,0 2 0 15,-1-2 128-15,2 3-128 0,-2-3 0 0,2 1 128 16,2-1-128-16,2-1 128 0,-1 1-128 0,0 1 128 16,-2-1-128-16,0 1 0 0,-1-2 0 0,3 0 0 15,3-1 0-15,-3 2 0 0,1-1 0 0,1 1 0 0,-1 2 0 16,1-1 0-16,-2-2 0 0,3 2 0 0,-2 0 176 0,1 1-48 16,-2-2-128-16,0-1 192 0,-1 1-192 0,0-1 0 15,0 1-144-15,1 1 144 0,0-2 0 0,-4-1 0 16,-2-1 0-16,1 0 0 0,3 0 0 0,3 2 0 15,2 0 0-15,0 1 0 0,-5-1 0 0,-1-2 0 16,-3-1 128-16,1 1-128 0,0 3 0 0,0 0 0 16,0 0 0-16,-1 0 0 0,-3-2 128 0,-3 0-128 15,-2-1 0-15,-5 0 0 0,4 0 0 0,0 3 0 16,-2 0 0-16,-1 4 0 0,-1-5 0 0,-2 3 0 16,-3-1 0-16,-2 1 0 0,-3-1 0 0,-2-1 0 15,-3-1 0-15,-2 1 0 0,0 2 160 0,-2-1-160 0,0 1 128 0,-2-1-128 16,-4 1 0-16,1-2 0 0,0-1 0 0,0 0 0 15,-4 1 0-15,-2-2 0 0,-2-1 0 0,-2 1 128 16,0 1-128-16,-3-2 0 0,-1-3 144 0,0 2-144 16,-1-2 128-16,-2 1-128 0,-1-2 128 0,0-1-128 15,1-2 144-15,0 0-144 0,0-6 192 0,1 0-192 16,1-3 320-16,1-4-64 0,0-6 0 0,3-4 0 16,2-5 144-16,0-3 32 0,1-3 0 0,0-6 0 15,4 3-112-15,3-12 0 0,-1-6-16 0,6-7 0 16,-1-6-176-16,3 1-128 0,0-3 144 0,-2 2-144 15,-1 1 128-15,-3 7-128 0,-3 5 0 0,-5 7 0 16,1 4 0-16,-4 9 0 0,0 0 0 0,-3 8 0 16,-3 6 0-16,-2 2 0 0,-1 5 0 0,-3 3 0 15,-1 3-976-15,-4 6-192 0,0 9-48 0,0 0-13184 16,-12-1-2656-16</inkml:trace>
  <inkml:trace contextRef="#ctx0" brushRef="#br1" timeOffset="60237.31">20173 13464 13823 0,'0'-13'608'0,"0"13"128"0,0 0-592 0,1-10-144 15,-1 10 0-15,3-8 0 0,-3 8 1984 0,1-9 352 16,-1 9 80-16,0 0 16 0,0 0-1328 0,0 0-256 15,0 0-48-15,0 0-16 0,0 0-144 0,0 0-16 16,0 0-16-16,0 0 0 0,10 6 96 0,-2 0 0 16,-2 5 16-16,-1 1 0 0,0 4-16 0,0 5-16 15,0 5 0-15,0 0 0 0,3 2-240 0,-2 3-64 16,-2 0 0-16,4 3 0 0,-1 3-128 0,2 3-16 16,2-4-16-16,0 4 0 0,0-2-32 0,1 1-16 15,-2-2 0-15,3-1 0 0,2-3-32 0,0 0 0 0,0-3 0 16,2-3 0-16,0-4 112 0,-1 0 32 0,-1-2 0 0,2 0 0 15,1 0 80-15,1 0 16 0,0-2 0 0,0-1 0 16,0-2-112-16,1 2-16 0,1-2 0 16,0 2 0-16,2-1-48 0,-1 1-16 0,-2-1 0 0,-1 0 0 15,0-3-192-15,0 1 176 0,0-2-176 0,0 1 160 16,-1-1-160-16,0-1 0 0,-3-2 0 0,2 3 128 16,1 1-128-16,-3-2 0 0,-1-1 0 0,0 2 0 15,-3-3 128-15,2 3-128 0,-2 2 0 0,1-5 128 16,-2-1-128-16,-1 4 0 0,-2-1 0 0,0 5 0 15,-1 1 0-15,1 2 0 0,-2-1 128 0,0 1-128 16,-3 1 0-16,2 0 0 0,-1 3 144 0,-2 3-144 16,0-3 0-16,0 3 144 0,1 0-144 0,-1-1 0 15,-1-3 144-15,0 1-144 0,0 1 0 0,1-1 144 16,0-1-144-16,-1 1 192 0,-1-4-192 0,0 0 192 0,-2-1-48 0,2-1 0 16,0 0 0-16,-2-3 0 0,1-3 0 0,-1 0 0 15,1 2 0-15,0-1 0 0,1-4 16 0,1-9 0 16,0 11 0-16,0-11 0 0,3 11-160 0,-3-11 160 15,0 0-160-15,0 0 160 0,10 10-160 0,-10-10 0 16,13 5 0-16,-2-1 128 0,-11-4-128 0,13-3-256 16,-2 2 64-16,-1-3 16 15,0-6-1840-15,-2 1-368 0,0-2-80 0</inkml:trace>
  <inkml:trace contextRef="#ctx0" brushRef="#br1" timeOffset="60586.58">20524 15167 32255 0,'-8'3'2864'0,"2"3"-2288"0,6-6-576 0,-4 15 0 15,1 2 0-15,5 1 0 0,1-1 0 0,2 0-192 16,3-1 192-16,1 1-144 0,1-1 144 0,3 0-128 16,1-4 128-16,0 0 0 0,-2-1 0 0,5-6 0 15,0 2 224-15,2-2 80 0,1-4 16 0,4-2 0 0,2-4 640 16,4-3 144-16,4-3 32 0,7-2 0 16,6-1-112-16,3-1 0 0,2-3-16 0,-1-2 0 0,-4-5-256 0,0 0-48 15,0 1-16-15,-2 0 0 0,-3 1-304 0,-1 2-48 16,-7-5-16-16,1 5 0 0,-2 5-320 0,-3-1 128 15,-2 2-128-15,-2 2 0 16,-3 1-720-16,-7 3-224 0,1-1-32 0,-6 3-17712 16</inkml:trace>
  <inkml:trace contextRef="#ctx0" brushRef="#br1" timeOffset="61817.43">19592 15686 16127 0,'0'0'704'0,"0"0"160"0,0 0-688 0,0 0-176 16,-5 3 0-16,0 6 0 0,0 0 576 0,0 7 64 15,-1 0 32-15,3 3 0 0,-2 3-64 0,-1 3-16 16,1-1 0-16,0 3 0 0,0 0-48 0,0-1-16 16,0 0 0-16,1-3 0 0,0 2-208 0,2-1-32 15,1-3-16-15,-1-2 0 0,2-2-112 0,0-1-32 16,0-1 0-16,0-5 0 0,0 0-128 0,0-2 0 15,0 0 0-15,0-8-7056 16,0 0-1488-16</inkml:trace>
  <inkml:trace contextRef="#ctx0" brushRef="#br1" timeOffset="62188.63">20034 15618 14735 0,'0'0'640'0,"0"0"160"0,0-4-640 0,0 4-160 16,-1-5 0-16,1 5 0 0,0 0 976 0,-8 2 176 15,-1 1 16-15,-1 1 16 0,-1 4-416 0,-1 0-64 0,0 3-32 0,-2 0 0 16,-2 2 80-16,-1 2 16 0,-1-2 0 0,-3 2 0 16,0 2 80-16,-2 1 32 0,0-1 0 0,-1 1 0 15,2-2-240-15,1-1-32 0,-1 1-16 0,-1-2 0 16,0-2-112-16,0-1-32 0,1 1 0 0,3-5 0 15,-1 3-128-15,3-3-48 0,1 0 0 0,2 1 0 16,3-3-16-16,2 3-16 0,3-2 0 0,1-2 0 0,5-4-16 0,-2 8 0 16,2-8 0-16,7 7 0 15,0 5 0-15,5-4 0 0,2 4 0 0,2-3 0 0,1 1-16 0,1-1 0 16,1 1 0-16,0 0 0 0,1 0-16 0,-1 3-16 16,-1-4 0-16,-2 1 0 0,2 0-176 0,0 0 128 15,-3-3-128-15,1 2 128 0,-4-4-128 0,0 1 0 16,-1 1 0-16,-1-5 0 15,-2 1-2128-15,0-2-368 0,-8-1-64 0</inkml:trace>
  <inkml:trace contextRef="#ctx0" brushRef="#br1" timeOffset="62419.38">20121 15989 25791 0,'0'0'2304'0,"0"0"-1856"16,3 7-448-16,0 2 0 0,-2-2 1088 0,-1 6 128 15,0 2 32-15,-2 2 0 0,-3-3-160 0,2 1-16 16,-2 2-16-16,-1 0 0 0,-2 0-544 0,0-1-128 0,1 1 0 0,-1-1-16 16,1 2-368-16,0-1 144 0,1-2-144 0,1 0 0 31,1-1-800-31,1 3-272 0,1-3-48 0,2-2-13568 0</inkml:trace>
  <inkml:trace contextRef="#ctx0" brushRef="#br1" timeOffset="62804.57">20644 15864 2751 0,'0'0'256'0,"0"0"-256"0,0 0 0 0,0 0 0 15,0 0 3264-15,0 0 592 0,0 0 128 0,0 0 32 16,0 0-1968-16,8-2-384 0,1 1-64 0,1 1-32 16,1 0-576-16,3 0-112 0,0 0-32 0,4 0 0 15,-3-1-384-15,2 1-80 0,1 0 0 0,1-1-16 16,0-3-240-16,-1 2-128 0,-2 0 160 0,0 1-12336 15</inkml:trace>
  <inkml:trace contextRef="#ctx0" brushRef="#br1" timeOffset="62940.24">20667 15967 6447 0,'0'0'576'0,"0"0"-576"16,10-4 0-16,2 1 0 0,1-1 4320 0,1 2 752 15,2 1 160-15,3-1 16 0,3 2-3648 0,2 0-720 16,1 0-160-16,3 0-16 0,1 0-496 0,1 0-80 15,-4 0-128-15,2-1-12416 16</inkml:trace>
  <inkml:trace contextRef="#ctx0" brushRef="#br1" timeOffset="63440.39">21685 15476 19343 0,'0'0'1728'16,"-2"-5"-1392"-16,2 5-336 0,0-7 0 16,0-1 1152-16,2 3 144 0,2-2 48 0,3 3 0 15,-7 4-592-15,10-2-112 0,5-1-32 0,2 2 0 0,0 1-400 0,2 1-80 16,0 2 0-16,0 1-128 0,2 2 448 0,-2-1-32 16,0 3 0-16,-3 2 0 0,-3 0-224 0,-3 1-64 15,-2 3 0-15,-4 2 0 0,-4-1-128 0,-4 0 0 16,-2-1 0-16,-3 0 0 0,-1 0 0 0,-3-2 128 15,-1-1-128-15,-1 0 0 0,-2-3 160 0,2 2-160 16,0-1 192-16,1 1-192 0,1-5 160 0,3 2-160 16,2-1 128-16,3-2-128 0,5-4 0 0,1 8 0 15,-1-8 0-15,8 8 0 0,1 5 144 0,1-3-144 16,1 2 160-16,1-3-160 0,-1 1 128 0,1 0-128 16,-3 1 0-16,1 0 144 0,-4-4-144 0,-1 0 0 15,-5-7 0-15,0 8 0 0,-4 0 0 0,-1 0 0 0,-4-3 0 0,-2 1 0 16,-3 2 0-16,-1-4 0 15,-2 1 0-15,3 1 0 16,-1-2-768-16,1 0-64 0,1-2-32 0</inkml:trace>
  <inkml:trace contextRef="#ctx0" brushRef="#br1" timeOffset="63648.23">21538 16043 19343 0,'0'0'1728'0,"0"0"-1392"0,0 0-336 0,0 0 0 16,0 0 1152-16,0 0 176 0,6 9 16 0,4-2 16 16,3-3 80-16,2 1 16 0,4 0 0 0,2-1 0 15,0-3-624-15,4 2-128 0,3-2-32 0,-2 1 0 0,1-2-320 0,0 1-64 16,-2 1-16-16,0 0 0 16,0 0-272-16,-4-1-272 0,3-1 48 0,-3 0-14192 15</inkml:trace>
  <inkml:trace contextRef="#ctx0" brushRef="#br1" timeOffset="64185.06">21781 16237 7359 0,'0'0'656'0,"0"0"-528"16,0 0-128-16,0 0 0 0,0 0 2224 0,0 0 400 15,-4-4 96-15,0 1 16 0,4 3-1136 0,0 0-240 16,-6-2-32-16,6 2-16 0,-8 0-480 0,2 2-112 0,-2 1-16 0,2 1 0 16,6-4-96-16,-5 5-32 0,0 2 0 0,1 0 0 15,1 1-272-15,3 3-64 0,3-3-16 0,3 4 0 16,-1 3 48-16,3-4 16 0,1 3 0 0,1 0 0 15,0 3 32-15,0-2 16 0,-1 0 0 0,0 2 0 16,0-2-16-16,-1 1 0 0,-3 1 0 0,-2 0 0 16,0-1-80-16,-3 2-32 0,-3-2 0 0,0 1 0 15,-6-1 144-15,-1 2 32 0,-3-4 0 0,-2-2 0 16,-3-1 176-16,-2 1 32 0,-3-5 16 0,-2 1 0 0,1-1-64 0,-2-4-16 16,1-1 0-16,3 1 0 15,0-2-144-15,2-2-48 0,4-2 0 0,2 0 0 0,3-1-80 0,2-4-32 16,4-1 0-16,2-3 0 0,5-2 32 0,3-2 0 15,4 1 0-15,5 0 0 0,2-2-256 0,5 1 0 16,3-2 0-16,2 2 0 0,1-1-128 0,1 3 128 16,0-1 0-16,1 3 0 0,0-3-144 0,1 2 144 15,-2 2 0-15,-2-1-144 0,-1-2 144 0,-4 2 0 16,-3 0 0-16,-3-2 0 0,-3 3 0 0,-3-1 0 16,-4-3 128-16,-3 3-128 0,-2 0 144 0,-4-1-144 15,-5-1 192-15,-2 2-192 0,-3 3 0 0,-3-1 0 16,0 2 0-16,-2-1-192 15,-2 1-1408-15,1 2-288 0,1-2-48 0</inkml:trace>
  <inkml:trace contextRef="#ctx0" brushRef="#br1" timeOffset="64683.78">22970 16133 15663 0,'0'0'1392'0,"0"0"-1120"16,0 0-272-16,0 0 0 0,0 0 1696 0,7 6 288 15,-3 1 48-15,1-2 16 0,-5-5-608 0,1 14-112 16,-1-1-32-16,-1 2 0 0,-1 1-448 0,-1 1-80 16,-1-1-32-16,-3 1 0 0,0 1-240 0,-2 0-48 0,0-1-16 15,-1 0 0-15,0-1-176 0,0-2-16 16,1-2-16-16,-2 0 0 0,1-3-224 0,0 0 144 0,-1-1-144 0,2 0-9664 15,1-5-2000-15</inkml:trace>
  <inkml:trace contextRef="#ctx0" brushRef="#br1" timeOffset="65105.02">23984 15503 14735 0,'0'0'1312'0,"0"0"-1056"16,0 0-256-16,0 0 0 0,0 0 1312 0,0 0 208 16,0 0 32-16,-6 6 16 0,0 4-480 0,-3 2-80 15,-2 4-32-15,-2 4 0 0,-3 1-272 0,0 3-48 16,1-1-16-16,0 5 0 0,-6-2-288 0,4 6-64 0,-1 1-16 0,0 0 0 15,-1-1-272-15,1 1 160 16,2-1-160-16,0-2 128 0,1-5-128 0,1-1 0 0,1 1 144 0,3-3-144 31,1-2-448-31,3-2-144 0,1-3-48 0,2 0-7152 0,3-4-1424 0</inkml:trace>
  <inkml:trace contextRef="#ctx0" brushRef="#br1" timeOffset="65425.23">24278 15659 22287 0,'0'0'976'0,"0"0"224"0,0 0-960 0,-6 9-240 16,-3-3 0-16,-2 4 0 0,-4 1 304 0,-3 0 16 16,-3 0 0-16,0 0 0 0,-3 0 112 0,-2-2 16 15,1 2 16-15,-1 1 0 0,2-3-32 0,1 2-16 16,0-4 0-16,2 3 0 0,-2-3 224 0,3 3 32 15,1-3 16-15,1 2 0 0,0-3-288 0,1 2-48 16,2 1-16-16,-1-3 0 0,4 4-336 0,1-2 128 16,1 3-128-16,2-2 0 0,3 1 256 0,4 3 0 15,2-3-16-15,3 4 0 0,2 3 80 0,2-2 0 16,1 0 16-16,1 2 0 0,1-2-32 0,2 1-16 16,0 0 0-16,1 0 0 0,1-2-96 0,1-1-32 15,-3-2 0-15,1 2 0 0,-1-5-160 0,1 2 192 16,-4-2-192-16,1 0 192 15,0-3-1904-15,-3-1-368 0</inkml:trace>
  <inkml:trace contextRef="#ctx0" brushRef="#br1" timeOffset="65709.52">24266 16062 22111 0,'0'0'1968'0,"6"5"-1584"15,2 1-384-15,-2-1 0 0,2 1 1104 0,-3 4 144 16,-3-3 32-16,1 3 0 0,-1-2-704 0,0 4-128 16,-4-4-16-16,0 4-16 0,-2 2-48 0,-1-3-16 15,0 1 0-15,-3 2 0 0,-2-3 336 0,0 3 64 16,0-1 16-16,-3 1 0 0,3-4-64 0,0 1-16 16,0 1 0-16,2-3 0 0,2 3-208 0,1-3-32 15,2 3-16-15,3-3 0 0,1 0-112 0,4-3-32 16,3 3 0-16,2-4 0 0,2 0-32 0,2 1-16 15,2-2 0-15,2-3 0 0,0-1-240 0,-1 0 0 16,-1-1 0-16,1-1 0 16,-1-3-1600-16,-2 1-384 0,-3-1-64 0</inkml:trace>
  <inkml:trace contextRef="#ctx0" brushRef="#br1" timeOffset="65993.41">24699 15936 24879 0,'0'0'2208'0,"0"0"-1760"15,0 0-448-15,0 0 0 0,0 0 896 0,0 0 112 16,0 0 16-16,7 1 0 0,4 1-544 0,0-1-96 16,3 0-32-16,2 0 0 0,0 1-208 0,2-1-144 15,0 3 192-15,0-2-192 16,-3 1-1184-16,-1-1-352 0,-1 2-64 0</inkml:trace>
  <inkml:trace contextRef="#ctx0" brushRef="#br1" timeOffset="66140.67">24614 16134 24879 0,'18'-2'2208'0,"-8"1"-1760"16,3-2-448-16,3-1 0 0,3 3 1024 0,3-2 112 15,1 0 16-15,2 0 16 0,3-1-272 0,1 0-64 16,1 2-16-16,-1 1 0 0,0-2-688 0,-2 2-128 16,-2-1 0-16,7-1-14240 0</inkml:trace>
  <inkml:trace contextRef="#ctx0" brushRef="#br1" timeOffset="66426.84">25409 16137 23951 0,'0'0'2128'0,"0"0"-1696"15,0 0-432-15,8-3 0 0,1 2 592 0,3 1 48 16,-2 0 0-16,5 0 0 0,2 0-64 0,0 1-16 16,3 1 0-16,-1 0 0 0,0 1-384 0,1 1-176 15,2-2 160-15,-1 1-160 0,1-1 0 0,-1 2 0 16,-1 0-128-16,7 1-12480 0</inkml:trace>
  <inkml:trace contextRef="#ctx0" brushRef="#br1" timeOffset="66695.95">26424 15850 25167 0,'0'0'1104'0,"0"0"240"0,0 0-1072 0,0 0-272 0,0 9 0 0,-2-2 0 15,-3 5 480-15,-3-2 32 0,-2 2 16 0,-2 5 0 16,-2-2 32-16,0 3 0 0,-3 1 0 0,3 3 0 16,-3 2-256-16,2 1-48 0,0-2-16 0,-1 1 0 15,2 2-240-15,0-3 144 0,0 3-144 0,2-3 128 16,1-2-128-16,-1 0 0 0,2-1 144 0,-1 2-144 15,1 0-944-15,1-2-256 0,0 0-48 0,-1 5-10976 16</inkml:trace>
  <inkml:trace contextRef="#ctx0" brushRef="#br1" timeOffset="66926.19">25836 16556 29487 0,'0'0'2624'0,"0"0"-2112"15,5 5-512-15,2-1 0 0,1 1 384 0,2 0-48 16,3-1 0-16,0-1 0 0,1 2-48 0,2 0-16 16,3-1 0-16,4-2 0 0,1 3-128 0,2-1-16 15,-2 1-128-15,2-1 192 0,0 1-192 0,1 3 144 16,0-3-144-16,-2 3 128 15,-1-2-1200-15,-1-2-240 0,-2 1-48 0</inkml:trace>
  <inkml:trace contextRef="#ctx0" brushRef="#br1" timeOffset="67795.92">26148 16866 11055 0,'0'0'976'0,"-7"2"-784"0,-2-1-192 0,-1 0 0 0,-1 1 1680 0,-1-1 304 0,0 0 48 0,1 3 16 0,-2-2-720 0,0 1-144 16,1-2-32-16,2 3 0 0,2 0-448 0,8-4-80 16,-5 8-32-16,1-3 0 0,4-5 368 0,0 10 64 15,3-3 0-15,3 5 16 0,3-5-32 0,0 5-16 16,2-2 0-16,1 4 0 0,0 1-480 0,4 2-80 16,-2 1-32-16,0-1 0 0,1 3-16 0,0 0 0 15,-2 0 0-15,-1-1 0 0,1-1 48 0,-3 0 0 16,-2 0 0-16,-2-1 0 0,-1 0-96 0,-1-1-16 15,-4 1 0-15,-2 0 0 0,-2-1 0 0,-2-1 0 16,-5-3 0-16,-1 0 0 0,-4 1 32 0,-1-4 0 16,-2 0 0-16,-3-4 0 0,-1-1-128 0,0 1-32 15,0-4 0-15,2-1 0 0,0-1-48 0,2-3-16 16,3 2 0-16,0-2 0 0,2-1 0 0,2-4-128 16,2 2 192-16,3-4-64 0,3 1 48 0,4-4 0 15,3 1 0-15,3-1 0 0,5-5 48 0,2 0 16 16,3 0 0-16,4 0 0 0,7-1-240 0,2 0 144 15,2 1-144-15,4 2 128 0,3 0-128 0,-2 2 0 16,1 1 0-16,1 1 0 0,0 0 0 0,0-1 0 16,-1 2 0-16,-1 2 128 0,-2-3 208 0,-5 4 48 0,-2-2 0 15,-3-1 0-15,-4 1 208 0,-4-3 48 0,-1-4 16 0,-5 1 0 16,-2 1-96-16,-3 1-32 0,-5-2 0 0,-3 1 0 16,-3-2-304-16,-6 2-64 0,0-1-16 0,-4 0 0 15,-1 2-272-15,-2 0-64 0,-3 1-16 0,0 4 0 16,-1-2-1552-1,-1 6-304-15,-2-1-64 0</inkml:trace>
  <inkml:trace contextRef="#ctx0" brushRef="#br1" timeOffset="79549.37">17713 18552 11807 0,'-11'-3'512'0,"11"3"128"0,0 0-512 0,0 0-128 16,-9-2 0-16,9 2 0 0,-9-1 1088 0,9 1 192 15,-9 0 32-15,9 0 16 0,0 0-304 0,0 0-64 0,0 0-16 0,0 0 0 16,-8 3-176-16,8-3-48 0,0 0 0 0,0 0 0 16,0 0-176-16,0 0-32 0,0 0-16 0,0 0 0 15,16 3 96-15,1-1 32 0,4 0 0 0,3-2 0 16,3 0-144-16,3-3-32 0,2-1 0 0,3 2 0 15,-1 1-80-15,2-3-32 0,5-3 0 0,-2 4 0 16,1 1-64-16,3 0-16 0,0-1 0 0,2 1 0 16,4-2 64-16,2 1 0 0,3 1 0 0,-1-2 0 15,-1 1-128-15,0 0 0 0,2-2-16 0,-1 2 0 16,0-1-32-16,2 3 0 0,-2-3 0 0,1-1 0 16,-1 0-16-16,-4 1 0 0,-5 0 0 0,-1-2 0 15,-1 1-128-15,-2 1 192 0,-5 0-192 0,-2-1 192 0,-2 1-64 16,-2 2 0-16,-4 2 0 0,0-3 0 0,-3 1 16 15,-1-2 0-15,-5 1 0 0,-2 2 0 0,-1-1 48 0,-2 0 0 16,0 1 0-16,-11 1 0 0,10-1 32 0,-10 1 16 16,9-2 0-16,-9 2 0 0,0 0 80 0,0 0 0 15,6 0 16-15,-6 0 0 0,0 0-112 0,0 0-32 16,0 0 0-16,0 0 0 0,11 0 32 0,-11 0 0 16,0 0 0-16,0 0 0 0,0 0 128 0,0 0 32 15,0 0 0-15,0 0 0 0,0 0-64 0,0 0 0 16,0 0 0-16,9-2 0 0,-9 2-128 0,0 0-48 15,0 0 0-15,0 0 0 0,0 0-144 0,0 0 160 16,0 0-160-16,0 0 160 0,8-1-32 0,-8 1-128 16,0 0 192-16,0 0-64 0,0 0-128 0,0 0 160 15,0 0-160-15,0 0 160 0,0 0-160 0,0 0 0 16,0 0 0-16,0 0 128 0,0 0-128 0,0 0 0 16,0 0 0-16,0 0 0 0,0 0 0 0,0 0 0 15,0 0 0-15,0 0 0 16,0 0-1040-16,0 0-96 0,0 0-16 0,-3 10 0 15,3-10-1920-15,-7 9-384 0</inkml:trace>
  <inkml:trace contextRef="#ctx0" brushRef="#br1" timeOffset="82657.38">21155 10571 2751 0,'0'0'256'0,"0"0"-256"0,0 0 0 0,0 0 0 16,0 0 1056-16,0 0 160 0,0 0 48 0,0 0 0 15,0 0-768-15,0 0-160 0,0 0-16 0,0 0-16 16,0 0-176-16,0 0-128 0,0 0 192 0,0 0-192 16,0 0 192-16,0 0-64 0,0 0 0 0,-6 6-128 15,6-6 256-15,0 0-48 0,-5 9-16 0,5-9 0 16,0 0 144-16,0 0 32 0,0 0 0 0,0 0 0 15,0 0 176-15,0 0 32 0,0 0 16 0,0 0 0 0,0 0-272 0,0 0-48 16,0 0-16-16,0 0 0 0,0 0-96 0,0 0-32 16,0 0 0-16,0 0 0 0,0 0-128 0,0 0 0 15,0 0 0-15,0 0 0 0,0 0 0 0,0 0 0 16,0 0 0-16,0 0 0 0,0 0 0 0,0 0 128 16,0 0-128-16,0 0 0 0,0 0 0 0,0 0 128 15,0 0-128-15,0 0 0 0,0 0 0 0,0 0 128 16,0 0-128-16,0 0 0 0,1 8 0 0,-1-8 0 15,0 0 128-15,0 0-128 0,0 0 0 0,0 0 0 16,0 0 0-16,0 0 0 0,0 0 0 0,0 0 0 16,0 0 0-16,0 0 0 0,0 0 0 0,0 0 0 15,-2 10 0-15,2-10 0 0,0 0 0 0,0 0 0 16,0 0 0-16,0 0 128 0,0 0-128 0,0 0 0 16,0 0 0-16,0 0 0 0,0 0 0 0,-2 8-256 15,2-8 64-15,0 0-6416 0</inkml:trace>
  <inkml:trace contextRef="#ctx0" brushRef="#br1" timeOffset="84078">21173 18712 8863 0,'0'0'384'0,"0"0"96"0,-8-2-480 0,8 2 0 15,-8-3 0-15,8 3 0 0,-9 0 864 0,0-1 80 16,9 1 16-16,0 0 0 0,0 0-64 0,0 0-16 15,0 0 0-15,0 0 0 0,0 0-32 0,0 0 0 16,0 0 0-16,0 0 0 0,11-8-176 0,6 2-32 16,4 1-16-16,5-2 0 0,0 3-64 0,4 2-16 0,0-1 0 0,6 2 0 15,5-1-208-15,0-1-32 0,4-1-16 0,-1-1 0 16,5-1 32-16,2-3 0 0,2 4 0 0,0 0 0 16,2 0 224-16,3 2 48 0,3 1 16 0,2 0 0 15,-1 1-128-15,0 1-32 0,1-3 0 0,0 3 0 16,2 2-64-16,1 0-32 0,1 3 0 0,-3 2 0 15,-4-2-128-15,-3-4-32 0,-2 2 0 0,-6-1 0 0,-3 1-64 16,-3 1 0-16,-3-1-128 0,-2-1 192 0,-1 0-32 0,-3 1-16 16,-2-2 0-16,-4 0 0 0,0 1 128 0,-4-2 32 15,-3 2 0-15,-2-2 0 0,1-2-16 0,-4 0 0 16,-2 1 0-16,0 1 0 0,-3 0-144 0,0 0-16 16,-11 0-128-16,0 0 192 0,0 0-192 0,0 0 144 15,0 0-144-15,0 0 128 0,0 0-128 0,0 0 0 16,0 0 144-16,0 0-144 0,0 0 0 0,0 0 0 15,0 0-192-15,0 11 64 16,0-11-1696-16,-5 14-336 0,-4 2-64 0,-2-1-16 0</inkml:trace>
  <inkml:trace contextRef="#ctx0" brushRef="#br2" timeOffset="98418.46">5704 8195 20271 0,'0'0'1792'16,"7"-9"-1424"-16,1 2-368 0,1 0 0 16,0 0 1104-16,-2 2 160 0,0-2 16 0,-7 7 16 15,8-7-192-15,0 3-32 0,-8 4-16 0,5-6 0 0,-5 6 128 0,0 0 32 16,0 0 0-16,0 0 0 0,-1-11-112 0,1 11-16 15,0 0 0-15,-8-3 0 0,-1 0-128 0,0 4-48 16,-2 3 0-16,-3 0 0 0,-2 4-528 0,-4 0-96 16,-4 6-32-16,0 0 0 0,-1 0 96 0,-3 4 16 15,-3 2 0-15,-3 2 0 0,0 0-96 0,-5 4-16 16,-2 6 0-16,-4 1 0 0,-2 0 64 0,-4 3 0 16,-5 2 0-16,-2 4 0 0,-2 2-16 0,0 5 0 15,2-6 0-15,-1 3 0 0,3-2-32 0,-1 3 0 16,0-5 0-16,-1 0 0 0,0-1 48 0,0-1 0 15,-1 1 0-15,2-1 0 0,0-1 64 0,2-1 0 16,2-1 16-16,3-3 0 0,5-5-144 0,3-1-16 16,1-5-16-16,4-1 0 0,3 0-224 0,2-5 144 15,3-3-144-15,3-1 128 0,4 0-128 0,5-8 0 16,4-1 0-16,6-3 0 0,7-1-144 0,-8-5-64 16,8 5-16-16,-1-14 0 15,5 0-1120-15,2-4-240 0,3-2-32 0,4 2-16 16,1-1-896-16,2 0-176 0,2 0-48 0,1-2-13888 0</inkml:trace>
  <inkml:trace contextRef="#ctx0" brushRef="#br2" timeOffset="98963.87">3854 8072 19343 0,'-13'0'1728'0,"-2"-1"-1392"16,-1 1-336-16,-2 0 0 0,-1 0 1248 0,0 0 176 15,1 0 48-15,0 0 0 0,-2 0-64 0,2 0-16 16,3 2 0-16,2 1 0 0,2-2-224 0,3 2-32 16,8-3-16-16,0 0 0 0,0 0-288 0,0 0-48 15,0 0-16-15,9 7 0 0,6 0-96 0,0 1-32 16,6 0 0-16,3 2 0 0,8-1-80 0,2 4-32 16,3 1 0-16,5 1 0 0,3-1-80 0,4 4 0 15,2 1-16-15,3 3 0 0,3-2 112 0,4 1 32 16,0 4 0-16,4 0 0 0,0-1-80 0,5 4-16 15,2 1 0-15,3 1 0 0,0-1-96 0,4-1-32 0,0 4 0 16,0 1 0-16,0 0-64 0,-3-4-16 0,-1 0 0 0,-4-3 0 16,-1 0 96-16,-5-2 16 0,-4-1 0 0,-4 0 0 15,-1-1 32-15,-6-4 16 0,-6-1 0 0,-1 1 0 16,-5-3-96-16,-2 1-16 0,-4-2 0 0,-2-2 0 16,-4 2-96-16,-3-5-32 0,-3 1 0 0,-2-2 0 15,-2 4-64-15,-3-5 0 0,-2 1-128 0,-4-3 192 16,0-1-192-16,-7-4 176 0,4 5-176 0,-4-5 160 0,0 0-160 15,0 0 0-15,-6-7 0 0,-2 1 0 16,-2-4-832-16,-1 0-240 0,-5-4-48 0,0 0-16 16,-3-2-2336-16,-4 3-480 0</inkml:trace>
  <inkml:trace contextRef="#ctx0" brushRef="#br2" timeOffset="100198.02">5335 6878 19007 0,'0'0'832'0,"0"0"192"0,0 0-832 0,0 0-192 0,5-5 0 0,-5 5 0 0,0 0 1088 0,0 0 192 15,0 0 16-15,0 0 16 0,0 0-16 0,0 0 0 16,0 0 0-16,0 0 0 0,1-6 64 0,-1 6 16 16,0 0 0-16,-4-8 0 0,1 3-304 0,-1-1-64 15,-1-2-16-15,0 4 0 0,-4-1-240 0,0 0-48 16,-3 0-16-16,-2 1 0 0,-1-1-144 0,-1-1-32 16,-2 1 0-16,-2 0 0 0,-2-3-96 0,-2 3-32 15,-2 1 0-15,-2-2 0 0,0 0-64 0,0 2-32 16,-2-3 0-16,-2 4 0 0,0 0-32 0,2 2 0 15,-1-1 0-15,1 4 0 0,1 0-96 0,-3 2-32 16,0 2 0-16,2 1 0 0,-3 3-128 0,3 0 0 16,0 3 0-16,1 3 0 0,2 0 0 0,3-1 0 15,1-1 0-15,2 4 0 0,2 2 0 0,3 4 0 16,2-2 0-16,2 2 0 0,4 3 0 0,1-2 0 16,3 3-128-16,4-3 128 0,4 3 0 0,3-3 0 15,3 1 0-15,4-3 0 0,4 0 0 0,2-1 0 16,1-2 0-16,2-1 0 0,3-1 0 0,-1-4 0 15,2 0 0-15,0-3 0 0,1-4 0 0,1-1 0 0,-3-4 0 16,0-2 0-16,-1-2 128 0,1-3-128 0,0 0 128 16,-3 0-128-16,0-8 240 0,0 0-48 0,-1 1 0 0,-1-5 0 15,0-1-192-15,-1 0 0 0,-1-3 128 0,-1 0-128 16,0 0 144-16,1-1-16 0,0-1 0 0,-1 1 0 16,-3 1-128-16,-1 2 0 0,0 3 0 0,-2 0 0 15,1 2 0-15,-1 2 0 0,-2-1 128 0,-1 5-128 16,-2 1 0-16,0 3 0 0,-7 4 0 0,0 0 0 15,0 0 0-15,7 4 0 0,0 2 0 0,-1 0 128 16,-1 5-128-16,0-3 128 0,0 5-128 0,2 2 128 16,-1 3-128-16,0 1 0 0,1 3 144 0,0-2-144 15,1 1 160-15,2-1-32 0,2 3-128 0,0-3 192 0,4 0-16 0,1 0-16 16,4 0 0-16,2-2 0 0,1-3 64 16,2 0 16-16,2-5 0 0,3 3 0 0,-2-3 80 0,0-3 0 15,-1-2 16-15,0 0 0 0,-1-5-128 0,-2-3-16 16,2-3-16-16,-4 2 0 0,-4-1-176 0,-2-1 0 15,-3-1 144-15,2-4-144 16,-5 1-1104-16,-3 1-304 0,-8 9-48 0</inkml:trace>
  <inkml:trace contextRef="#ctx0" brushRef="#br2" timeOffset="117982.42">7659 18655 12319 0,'0'0'544'0,"-8"-1"112"0,8 1-528 0,-10-3-128 16,0-3 0-16,-2 3 0 0,2 3 1360 0,-3 0 240 15,1 1 64-15,-2 1 0 0,0 2-400 0,-2-1-80 16,-1 0-16-16,0 3 0 0,2 2-208 0,-2-2-32 16,-1 2-16-16,2-1 0 0,-1 5-192 0,3-3-32 15,0 0-16-15,0 0 0 0,0 5-224 0,0 0-64 16,0-2 0-16,2 4 0 0,-1-5-128 0,3 3-48 15,-2-3 0-15,2 2 0 0,0 2-32 0,1-1-16 16,0-1 0-16,0 2 0 0,1 3 48 0,-1-3 16 16,0 1 0-16,1-2 0 0,2 1 32 0,1-1 16 0,0 1 0 0,3 0 0 15,0 1 0-15,2-1 0 16,1-1 0-16,2-1 0 0,0-2 96 0,4-1 16 0,0-2 0 0,5-1 0 16,1 4 176-16,2-5 32 0,1 0 16 0,2-1 0 15,2-1-48-15,3 3-16 0,3-4 0 0,-2-3 0 16,0-1-240-16,-1-1-48 0,-4-1-16 0,3-1 0 15,-2 2-112-15,-1-3-128 0,-2-3 176 0,-2 2-176 16,-1 0 160-16,-2-1-160 0,0 0 128 0,-3 1-128 16,-9 6 0-16,9-5-224 0,-9 5 32 0,0 0 0 31,0 0-1984-31,0 0-384 0,0 0-64 0</inkml:trace>
  <inkml:trace contextRef="#ctx0" brushRef="#br2" timeOffset="118357.84">7823 19097 16575 0,'0'0'736'0,"0"0"160"0,1-10-720 0,-1 10-176 15,5-8 0-15,-5 8 0 0,0 0 3216 0,0 0 624 16,0 0 112-16,0 0 16 0,0 0-2000 0,0 0-416 16,0 0-80-16,0 12 0 0,-1 1-544 0,-2 6-96 0,1 4-32 0,-2 2 0 15,0-2 48-15,0 4 16 16,-2-2 0-16,1 3 0 0,0-3-96 0,-1 3 0 0,0-5-16 0,1 3 0 16,0 2-192-16,-3-6-48 0,-1 0 0 0,2 2 0 15,3-1-176-15,0-1-32 0,-1-1-16 0,0-3 0 16,1-4-160-16,0-1-128 0,1-1 144 0,1-1-144 15,1 1 144-15,1-12-144 0,0 0 128 0,0 0-128 16,0 0 0-16,0 0 0 0,0 0 0 0,0 0 0 31,0 0-1568-31,0 0-240 0,0 0-48 0,10-11-17664 0</inkml:trace>
  <inkml:trace contextRef="#ctx0" brushRef="#br2" timeOffset="119208.02">16005 18148 21359 0,'0'0'944'0,"0"0"208"0,0 0-928 0,0 0-224 0,0 0 0 0,0 0 0 15,0 0 1536-15,-8 7 272 0,-1 2 48 0,-2 0 16 16,-3 6-656-16,1 4-128 0,-1 4-16 0,0 4-16 16,-1 0-352-16,0 5-64 0,-1 2 0 0,2 0-16 15,2 0-224-15,-2 1-32 0,2-5-16 0,2 1 0 16,1-3-352-16,2-3 144 0,-1-1-144 0,2 0 0 15,0-3 0-15,3-2 0 0,0-3 0 0,1 2 0 16,0-5-928-16,2-13-288 0,2 8-64 0,-2-8-13248 16</inkml:trace>
  <inkml:trace contextRef="#ctx0" brushRef="#br2" timeOffset="119386.75">15698 18469 21183 0,'0'0'1888'0,"0"0"-1504"15,0 0-384-15,13 0 0 0,-1 0 2240 0,2 0 368 16,3 0 80-16,4 2 0 0,0-1-1008 0,5 0-208 16,2 2-32-16,-3-2-16 0,3-1-736 0,-3 0-160 15,0 0-16-15,-1 1-16 0,0-1-368 0,-1 0-128 16,-3 0 0-16,3 3 144 16,-1-2-2384-16,-1-1-496 0,1 0-80 0,1-1-11232 0</inkml:trace>
  <inkml:trace contextRef="#ctx0" brushRef="#br2" timeOffset="119664.93">16708 18335 8287 0,'-11'-7'736'0,"11"7"-592"0,-7-10-144 0,-2 6 0 16,0 0 4416-16,-1 2 864 0,-3-1 160 0,-2 2 48 15,-3 1-3056-15,-2 5-624 0,-3 0-112 0,-1 4-32 16,-2 3-720-16,1 3-160 0,-4 1-16 0,-1 3-16 16,0 0-256-16,1 3-48 0,2 2-16 0,4-1 0 0,3 0-208 0,5 0-32 15,3-2-16-15,6 0 0 0,2-2-48 0,4 1 0 16,4-2 0-16,6 1 0 0,1-2-128 0,3-3 160 16,7-3-160-16,-1 0 160 0,2 0-160 0,2-5 0 15,0-1-192-15,0 3 192 16,2-3-1920-16,-2-3-256 0,-3 1-48 0</inkml:trace>
  <inkml:trace contextRef="#ctx0" brushRef="#br2" timeOffset="119974.14">16654 18746 17503 0,'0'0'1552'15,"0"0"-1232"-15,0 0-320 0,0 0 0 0,0 0 3040 0,0 0 544 0,0 0 128 0,0 0 0 16,0 0-1728-16,0 0-368 0,13 5-64 0,1 3-16 16,4-2-608-16,-4 5-128 0,-2-2-32 0,-1 3 0 15,-4 1-336-15,0-3-80 0,-2 2-16 0,-3 2 0 16,-3-2-48-16,-2 4-16 0,0 0 0 0,-2 2 0 16,-2 0 208-16,1-2 32 0,-1-1 16 0,1-1 0 15,0-2 80-15,1 1 16 0,0 1 0 0,2-4 0 16,3-1-96-16,0-9-16 0,5 8 0 0,3 1 0 15,4-5-144-15,1 0-48 0,4 0 0 0,3-4 0 16,4-5-160-16,3 2-32 0,0-1-128 0,-1 2 192 16,1-1-352-16,-3 2-80 0,-4-2-16 0,0 6-14080 15,-4 1-2832-15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7:40.2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10413 12241 8287 0,'0'0'736'0,"0"0"-592"0,0 0-144 0,0 0 0 15,0 0 2752-15,0 0 512 0,0 0 96 0,0 0 32 16,0 0-2096-16,0 0-400 0,0 0-96 0,0 0-16 15,0 0-16-15,0 0 0 0,10 6 0 0,-2-2 0 16,-8-4 112-16,14 3 16 0,-1-1 0 0,2 1 0 16,3-1-64-16,-1 0 0 0,1-4 0 0,1 2 0 15,3 0-160-15,1 2-32 0,1 1-16 0,1-3 0 16,3-1 32-16,3-1 16 0,1 0 0 0,2 1 0 0,4-4-96 16,4 4-32-16,2-2 0 0,3 1 0 15,2-2-176-15,-2 6-48 0,-1 0 0 0,-1-2 0 16,2-4-64-16,3 1 0 0,-3 0-16 0,4 0 0 0,2 2 48 0,1-2 16 15,0 1 0-15,0 2 0 0,-2 2-48 0,0-1-16 16,0-3 0-16,1-2 0 0,2 2-16 0,1-1 0 16,2 0 0-16,2 2 0 0,-4-1-96 0,1-1-128 15,-1-2 176-15,1 2-176 0,1 0 240 0,0 1-64 16,3 0-16-16,-1 1 0 0,2 1-32 0,-1 0-128 16,-1 0 192-16,0 0-64 0,-2-2-128 0,3 2 192 15,0 0-192-15,-1 0 192 0,2 0-192 0,-1 2 0 16,0-2 0-16,-1 1 0 0,-2-1 0 0,1 0 0 15,-2-1 0-15,3 1 0 0,1 1 0 0,1-1 0 0,0 0 0 0,-2 1 0 16,-3 0 0-16,2-1 0 0,-1 0 0 0,2 3 0 16,-1-1 0-16,0 1 0 0,1-2 128 15,0 2-128-15,1-2 0 0,-3 2 0 0,-1-1 0 0,-1 1 0 16,-1-3 0-16,2 1 0 0,-1-1 0 0,1 1 0 16,-1-1 0-16,-1 3 0 0,-2 2 0 0,1-1 0 15,-2-2 0-15,1 1 0 0,-1-3 128 0,4 0-128 16,-1 0 0-16,2 0 128 0,0 0-128 0,-1 4 0 15,-2 2 0-15,-1-3 0 0,0-3 0 0,0 0 0 16,-1 0 0-16,0 1 0 0,1-1 128 0,1 0-128 16,0 0 0-16,0 1 0 0,-4 2 0 0,1-1 0 15,0-1 0-15,0-2 128 0,1-1-128 0,-1-1 0 16,2 2 144-16,1 1-144 0,2 1 160 0,-6 0-160 16,-1 1 160-16,0-1-160 0,2-1 160 0,1 0-160 0,-3-3 176 15,0 1-176-15,2 2 192 0,0 0-192 0,0 0 0 0,1 0 0 16,-4 0 0-16,0 2 0 0,-1 1 144 0,1-2-144 15,-1-1 0-15,1-1 144 0,-4 1-144 0,3 0 0 16,2 0 0-16,-1 1 128 0,2 0-128 0,-3 3 0 16,-3-1 0-16,3-1 0 0,0 0 0 0,0-2 128 15,-2 0-128-15,2 0 0 0,2 0 0 0,0 0 128 16,-2 0-128-16,1 1 0 0,1-1 128 0,-1 2-128 16,0 1 0-16,-2-3 128 0,-2-1-128 0,-1 1 160 15,2 0-160-15,1 0 160 0,-1 0-160 0,4 0 0 16,-1 0 0-16,-1 1 128 0,0 1-128 0,-3 1 0 15,1-2 0-15,-2 1 128 0,0-1-128 0,1-1 0 0,-1-1 0 0,0-1 0 16,0 2 0-16,-1 0 0 0,1 0 0 0,-1 2 0 16,0-2 0-16,-2 1 0 0,-1 0 128 0,1 0-128 15,-2 1 0-15,0-1 0 0,0 0 0 0,0 0 0 16,0 2 0-16,0 1 0 0,-1 0 0 0,-1-2 0 16,1-1 0-16,-3 1 128 0,0-1-128 0,-1 0 0 15,-1 1 0-15,-3-1 128 0,3 0-128 0,0 3 0 16,-2-3 0-16,1 0 128 0,1 2-128 0,-2-2 0 15,1 2 0-15,0-1 0 0,1 0 128 0,0 1-128 16,-1 0 0-16,0-2 0 0,2 0 0 0,-1 1 0 16,0-2 0-16,-2 0 0 0,1 0 0 0,1 0 0 15,-2-2 0-15,1 1 0 0,-1-1 128 0,1 0-128 16,-2-1 0-16,1 1 0 0,0 1 0 0,-4 0 0 16,2-2 0-16,0 2 0 0,-1-2 0 0,-2 1 0 0,0 1 0 0,1-3 128 15,-2 1-128-15,1 2 0 16,0 1 0-16,-2-1 0 0,-1-2 128 0,-1 3-128 0,1 0 0 0,-2 0 0 15,-1-1 0-15,0 0 0 0,0-2 0 0,0-1 0 16,0 3 128-16,-2 1-128 0,-1-1 0 0,2 1 0 16,-1 0 0-16,1 0 0 0,-2 1 0 0,-1 0 0 15,-1 3 0-15,0-3 0 0,-2-2 0 0,-1 1 0 16,-1-1 0-16,-10 1 0 0,11 0 0 0,-11 0 0 16,8-3 0-16,-8 3 0 0,0 0 128 0,0 0-128 15,0 0 0-15,0 0 128 0,0 0-128 0,0 0 0 16,0 0 144-16,0 0-144 0,-8-4 0 0,-4 3 0 15,-3 0 0-15,2 0 128 0,-5-1-128 0,-2 2 0 16,-3 0 0-16,-1 0 0 0,-1 0 0 0,-1 0 0 0,-4-1 0 0,-2 1 0 16,-5-1 0-16,-1 1 0 0,-3-1 0 0,-5-1 0 15,-4-2 0-15,-6 3 0 0,-2 1 0 0,-3 0 0 16,-1 0 0-16,-5 0 0 0,-2 0 0 0,-3 0 0 16,-3 0 0-16,-2 0 0 0,-4 1 0 0,0-1 0 15,-2 3 0-15,-2-3 0 0,-4-4 0 0,-1 4 0 16,-2 1 0-16,-1-2 0 0,-1-1 0 0,-4 0 0 15,-2 1 0-15,-4 2 0 0,1-1 0 0,-3-1 0 16,-2-1 0-16,1 0 0 0,1 4 0 0,-2-4 0 16,0-3 0-16,-6 1 0 0,-2 3 0 0,-1 0 0 15,1-3 0-15,-2 2 0 0,-6-4 0 0,4 1 0 16,1 7 0-16,-1-4 0 0,-4 0 0 0,0-2 0 16,-1 4 0-16,2-1 0 0,1 1 0 0,-1 1 0 0,-2-1 0 0,0 0 0 15,1-3 0-15,-1 2 0 0,2 2 0 0,-2 2 0 16,0-3 0-16,0 4 0 0,0 1 0 0,1 1 0 15,1-3 0-15,1 1 0 0,-2 3 0 0,6 0 0 16,0-1 0-16,-3 0 0 0,0-2 0 0,2-1 0 16,3 0 0-16,2 5 0 0,-3-3 0 0,2 2 0 15,1-1 0-15,2-1 0 0,0 3 0 16,2-1 0-16,-1-3 0 0,3 2 0 0,4 2 0 0,0-4 0 16,-1 0 0-16,4-1 0 0,2 1 0 0,2 0 0 15,0 0 0-15,2 1 0 0,-2-1 0 0,3-2 0 16,2 2 0-16,1-1 0 0,4 2 0 0,0 0 0 15,2-4 0-15,5 0 0 0,5 2 0 0,2-2 0 0,4 3 0 16,1-1 0-16,1-2 0 0,5-1 0 16,-1 0 0-16,6 0 0 0,4-1 0 0,2-1 0 0,6 1 0 0,1 0 0 15,6 1 0-15,3-2 0 0,5 0 0 0,2 2 0 16,3-1 0-16,4-1 0 0,5 0 0 0,3-2 0 16,4 0 0-16,9 4 0 0,0 0 0 0,0 0 0 15,0 0-176-15,9-5 176 0,6 1-208 0,3 2 80 31,4-1-992-31,6 2-192 0,1 0-32 0,6 1-12416 0,5 2-2496 0</inkml:trace>
  <inkml:trace contextRef="#ctx0" brushRef="#br1" timeOffset="4923.14">16417 13416 17503 0,'0'0'1552'0,"0"0"-1232"0,0 0-320 0,0 0 0 15,-4-7 1648-15,4 7 272 0,0 0 48 0,-3-10 16 16,3 10-1056-16,-4-8-208 0,2-2-32 0,-4 4-16 16,0-4-304-16,1 3-64 0,0-3-16 0,-1 4 0 0,-2-4 0 0,-1 2 0 15,-2-3 0-15,1 2 0 0,-3-4 208 0,-3 2 32 16,-2 0 16-16,-1 0 0 0,-2 2 112 0,-2-2 32 15,-3-1 0-15,-1 2 0 0,-1-3-144 0,-1 1-32 16,0-1 0-16,-2-1 0 0,-1-1-224 0,2 1-48 16,-4 3-16-16,-2-1 0 0,-1-4-48 0,-2 8-16 15,-5-3 0-15,-1 0 0 0,-5-6-160 0,-1 5 160 16,0-5-160-16,-1 2 160 0,0 1-160 0,0 0 160 16,0 3-160-16,-4-3 160 0,-5 2-160 0,-1 2 192 15,-2-4-192-15,2 0 192 0,1 0-192 0,-3 3 0 0,2-5 144 16,-3 4-144-16,-1 1 128 0,-3 0-128 15,-2 3 160-15,3-3-160 0,0 0 160 0,3 0-160 0,-1-3 160 0,-2 0-160 16,-5 2 128-16,2 3-128 0,-1 0 0 16,2-1 144-16,1-3-144 0,4 4 0 0,-1-1 0 0,-1 0 128 15,-4-4-128-15,-2-1 0 0,-1 2 0 0,3 3 0 16,0-3 0-16,1 4 128 0,0 0-128 0,-1 3 0 16,-4-3 0-16,1 3 0 0,3-3 0 0,1 4 0 15,2 1 0-15,-1 1 0 0,-1-1 0 0,1 1 0 16,1-4 0-16,2 1 0 0,1 2 0 0,1 3 0 15,2 0 0-15,-2-1 0 0,2 1 0 0,-1 1 0 16,-2 0 0-16,2 0 0 0,1 0 0 0,2 1 0 16,2-1 0-16,1 4 0 0,0 2 128 0,-1-2-128 15,0-1 0-15,-2-2 0 0,-1 0 0 0,1 3 0 16,3 2 0-16,3 0 0 0,-1 1 0 0,1 3 0 0,1-1 0 16,0 1 0-16,-3 1 0 0,2-5 0 15,4 2 0-15,1 2 0 0,2 2 0 0,0-1 0 0,0 1-128 0,0 1 128 16,3-2 0-16,-2 3 0 0,-1 2 0 0,0 0 0 15,-2 1 0-15,1-1 0 0,2 5 0 0,2-1 0 16,2 3 0-16,-1 1 0 0,-2-1 0 0,3 1 0 16,0 5 0-16,-1-2 0 0,-3 1 0 0,1-3 0 15,1 3 0-15,2-2 0 0,2 2-128 0,2-2 128 16,2 4 0-16,2 3 0 0,-2 0 0 0,4 1 0 16,2-1 0-16,1 5 0 0,-1-1 0 0,1 1 0 15,-1 2 0-15,0 0 0 0,1 2 0 0,0 0 0 16,-3 0 0-16,0 3 0 0,3-3 0 0,0 5 0 15,0-2 0-15,1 4 0 0,-1-1 0 0,3-2 0 16,2 1 0-16,1 4 0 0,1-1 0 0,2 0 0 0,1 2 0 0,1 0 0 16,0-1 0-16,2 0 0 0,1-2 0 0,-2 4 0 15,3 0 0-15,0 2 0 0,0-3-144 0,0-1 144 16,0 2 0-16,0 4 0 0,-1 0 0 0,0 1 0 16,3 0 0-16,2 2 0 0,0-2 0 0,0-1 0 15,0 1 0-15,-1 1 0 0,3 0 0 0,0-2 0 16,2 0 0-16,-1 2 0 0,1-2 0 0,2-1 0 15,2-2 0-15,-1 0 0 0,0 1 0 0,3-1 0 16,0 0 0-16,3-1 128 0,0 0-128 0,-1 2 0 16,2-2 0-16,1 1 0 0,1-1 0 0,-1 1 0 15,-1-2 128-15,-1 2-128 0,1 0 0 0,2 0 0 16,2 1 0-16,0 0 0 0,1 1 0 0,2 1 0 0,-3-4 0 0,3 1 128 16,-1 1-128-16,4-4 0 0,1 1 0 0,3-1 0 15,1 1 0-15,0-1 0 0,-1-2 0 0,1-1 0 16,1-1 0-16,0 0 0 0,3-3 0 0,0 3 0 15,-1-3 0-15,6 0 0 0,0-2 0 0,1 0 0 16,0 1 0-16,4-3 0 0,2-1 0 0,1-1 0 16,4-1 0-16,1-3 0 0,-1-1 0 0,2 0 0 15,-4-2 0-15,2-2 0 0,0 0 0 0,4 2 0 16,1-4 0-16,2 2 0 0,4-2 0 0,1 3 0 16,2-1 0-16,-1-1 0 0,-1 3 0 0,0-6 0 15,-1 3 0-15,4-4 0 0,2 2 0 0,3-3 0 16,1 1 0-16,4 0 0 0,-1-4 0 0,1 1 0 15,-5-4 0-15,2 0 0 0,1-1 0 0,3 1 0 0,1-1 0 16,2-2 0-16,-1-1 0 0,-2 1 0 0,-1-4 0 0,1 2 0 16,2-1 0-16,2-3 0 0,3 2 0 0,0-4 0 15,-5-1 0-15,4 2 0 0,1-5 0 0,1 0 144 16,2-2-144-16,4 0 0 0,2 0 0 0,-3-2 0 16,-7-2 0-16,4-2 0 0,-2 0 0 0,5 1 0 15,2-4 0-15,-1 2 0 0,-3-3 0 0,1 1 0 16,0-5 0-16,3 0 0 0,2-2 0 0,2-2 0 15,-2-1 0-15,-2-1 0 0,-1-1 0 0,4 0 128 16,2-5-128-16,1 2 0 0,-2-1 0 0,-2-1 128 16,-3 1-128-16,1-3 0 0,0 1 144 0,2-2-144 15,0 2 0-15,-1 1 0 0,-7-5 0 0,-1 3 0 16,-1-4 0-16,0 2 0 0,6-2 0 0,-5 0 0 16,-4 1 0-16,-3-4 0 0,-2-3 128 0,0 1-128 0,0-3 0 0,1 0 144 15,1-1-144-15,-1 1 0 0,-2-5 192 0,-2 1-64 16,-1-6 0-16,-1 2-128 0,-1 1 256 0,1-1-64 15,1-2-16-15,-1-1 0 0,0-3 112 0,-6-1 32 16,-2 0 0-16,-1-1 0 0,0 0 32 0,-1 0 16 16,-1 1 0-16,1-3 0 0,-1 1-112 0,1 0 0 15,-2-2-16-15,-2-7 0 0,-5-1-64 0,1-3-16 16,-3-1 0-16,-1-7 0 0,-1 0-32 0,-3-5 0 16,-1-1 0-16,-2 1 0 0,-1-2-128 0,-2 3 0 15,-2 2 144-15,-2 0-144 0,-4 3 0 0,-3 5 144 16,-3 1-144-16,-1 6 0 0,-2 6 192 0,-3 2-64 15,-3-1 0-15,-4 4-128 0,-2 5 208 0,-3 2-64 0,-1 3-16 0,-2 3 0 16,0-1-128-16,-2 3 0 0,-2 5 0 0,-3 2 0 31,-2 2-1120-31,0-1-256 0,-3 2-48 0,-3 4-17776 0</inkml:trace>
  <inkml:trace contextRef="#ctx0" brushRef="#br1" timeOffset="6084.94">11482 18987 5519 0,'0'0'240'0,"0"0"64"0,0 0-304 0,0 0 0 0,0 0 0 0,0 0 0 16,0 0 3584-16,0 0 672 0,0 0 128 0,-2-9 32 16,2 9-2384-16,-8-5-480 0,-2 2-80 0,0 2-32 15,-6-2-640-15,-1 3-128 0,-4 5-32 0,1-1 0 16,-3 3-16-16,1 0-16 0,-1-2 0 0,2 5 0 0,-2-1-288 0,0 4-48 15,-1-4-16-15,0 2 0 16,0 5-256-16,1-5 160 0,1 1-160 0,3 1 128 0,0 1-128 0,4-3 0 16,3 1 0-16,3-1 0 0,4 0 0 0,4 0 0 15,1-11 0-15,5 12 0 0,3 3 0 0,2-2 0 16,3-2 0-16,2-1 0 0,0 3-128 0,3-3 128 16,0 2 0-16,1 2 0 0,-1 0 0 0,-2-3 0 15,-3 2 0-15,-2 2 0 0,1-5 0 0,-5 0 0 16,0-1 0-16,-7-9 0 0,2 13 0 0,-3 0 0 15,-3-4 0-15,-2 0 0 0,-4-1 400 0,-3 1 48 16,-4-2 16-16,0 0 0 0,-2-3 0 0,-6-3 0 16,1 1 0-16,-1-4 0 0,-3 0-128 0,1-4-16 15,2-1-16-15,2 1 0 0,1-6-304 0,2 3 0 0,-2-3 0 0,6 0 0 32,4 3-2048-32,2-1-480 0,4 3-96 0,5-1 0 0</inkml:trace>
  <inkml:trace contextRef="#ctx0" brushRef="#br1" timeOffset="7093.44">12116 19179 20271 0,'0'0'896'0,"0"0"192"0,-1-7-880 0,1 7-208 0,-5-9 0 0,5 9 0 15,-10-2 1280-15,-2 2 192 0,0 1 64 0,-2 5 0 16,-3 2-624-16,-1 5-112 0,-1-1-32 16,-1 2 0-16,-2 0-128 0,3 0-16 0,2 2-16 0,1-1 0 15,5-1-160-15,2 1-16 0,4-1-16 0,2 1 0 16,3-2-224-16,3-3-64 0,1 0 0 0,2-1 0 15,2 0 32-15,2-4 0 0,0-1 0 0,3 0 0 16,2 0 112-16,0-4 32 0,-2-2 0 0,1 0 0 16,-1 1 80-16,1-3 0 0,-6-1 16 0,3 0 0 15,-4-4-144-15,0 1-48 0,-2-3 0 0,0-1 0 16,-3 2-48-16,1-3-16 0,-3 3 0 0,0-1 0 16,-1-2-144-16,1 7 160 0,0 6-160 0,3-10 160 15,-3 10-160-15,7-9 0 0,0 0 0 0,2 2 0 16,1 4 0-16,3-4-176 0,2 2 176 0,3 1-128 15,1-1 128-15,3-4 0 0,1 0 0 0,2-2-128 0,1 5 128 16,-1-6 0-16,-1-1 0 0,2 0-128 0,-1-1 128 16,0 0 0-16,1 0 0 0,1 1 0 0,1-1 0 0,-3-3 0 15,-2-3 0-15,0 0 128 0,-3 1-128 0,0-2 128 16,-1-2-128-16,-2-1 128 0,-3-1-128 0,-3 2 0 16,-3-4 128-16,-2 3-128 0,-2 0 144 0,-3 1-144 15,-1 5 192-15,0 6-192 0,-2-2 0 0,-2 5 0 16,-1 4 0-16,-4 3 0 0,-4 6-144 0,-2 5 16 15,-3 1 0-15,-2 5 0 0,-3 5-16 0,-2 4 0 16,-3 0 0-16,0 9 0 0,0 1 144 0,1 2 0 16,3 1 0-16,4-3 0 0,3-5 0 0,4 2 0 15,3-2 0-15,5-4 0 0,3 0 0 0,3-3 176 16,3-5-48-16,2-4 0 0,4-2 32 0,2-1 0 0,2-3 0 0,2-5 0 16,2 1 112-16,2-3 32 0,3-3 0 0,1 1 0 15,-2-3 48-15,1-6 16 0,-2 0 0 0,1 1 0 16,-2-2-208-16,-1 5-32 0,-2-6-128 0,-2 5 192 15,-3 1-192-15,0 3 0 0,-3 3 128 0,-9 1-128 16,0 0 0-16,10 6 0 0,-3 4 0 0,-3 3 0 16,-4 0 0-16,-2 1-192 0,-3 1 192 0,1-1-160 15,-1-2 160-15,-1 1 0 0,0 0 0 0,1-4 0 16,1 1 0-16,4-10 0 0,0 0 0 0,0 0 0 16,0 0 0-16,0 0 0 0,0 0 0 0,11 5 128 15,2-4-128-15,0-3 128 0,1-2-128 0,0-1 128 16,0-3-128-16,1 3 128 0,0-4-128 0,2 3 128 15,0 3-128-15,0 0 0 0,-2-3 0 0,0 6 0 16,-2 3 0-16,0 1 0 0,0 0 0 0,-5 3 0 16,1 2 0-16,-4 3 0 0,2-2 0 0,-2 4 0 0,-1 2 0 0,0 0 0 15,-2-4 0-15,1 2 0 0,-1 0 0 0,1 0 0 16,3-5 0-16,-2 3 0 0,-4-12 0 0,6 12 0 16,-1-3 0-16,-5-9 0 15,0 0-1872-15,0 0-400 0</inkml:trace>
  <inkml:trace contextRef="#ctx0" brushRef="#br1" timeOffset="7506.18">13512 18847 26431 0,'0'0'1168'0,"4"-12"240"0,3 1-1120 0,5 1-288 0,2-4 0 0,1 0 0 16,2-3 1440-16,2-1 224 0,1-1 64 0,4-3 0 15,3-3-528-15,2-4-112 0,0 2 0 0,-2-2-16 16,2 6-288-16,-2 0-48 0,0 4-16 0,-3 3 0 15,0 3-208-15,-4 0-32 0,-2 6-16 0,-3 0 0 16,-1 6-128-16,-3 4-16 0,-1 3-16 0,-1 4 0 0,-3 7-144 0,-1 6-32 16,-2 5 0-16,-3 7 0 0,-2 3-128 0,-3 3 0 15,-2 2 0-15,-4 0 0 0,-1 6 0 0,-1 0 0 16,-1-2 0-16,-1 0 0 0,-2-2 0 0,1-1 128 16,1-3-128-16,1-2 128 0,0-3-128 0,2-4 128 15,3-3-128-15,2-4 128 0,-1 3-320 0,0-6-80 16,1-2-16-16,2-1 0 15,-2-2-2784-15,1-3-544 0</inkml:trace>
  <inkml:trace contextRef="#ctx0" brushRef="#br1" timeOffset="7671.35">13521 19432 32255 0,'0'0'1424'0,"18"3"304"0,2 0-1392 0,6-2-336 0,-1-1 0 0,4 0 0 16,3 1 2384-16,4 1 416 0,2-4 80 0,2 2 0 15,2-1-1456-15,4-1-288 0,0 0-64 0,-3-1-16 16,3 0-672-16,-6 0-128 0,0 0-16 0,2 1-16 31,2 0-1312-31,-3-1-272 0,-3-1-48 0,0 1-18192 0</inkml:trace>
  <inkml:trace contextRef="#ctx0" brushRef="#br1" timeOffset="9262.54">25805 13022 17503 0,'0'0'768'0,"3"-12"176"0,-2-3-752 0,1 3-192 0,0 0 0 0,-2 0 0 15,-2 2 1024-15,1-3 192 0,-1 3 16 0,-3-1 16 16,-3-2-608-16,-1-1-128 0,-1 3-32 0,-3-5 0 16,-3-1-64-16,-3 1-16 0,-6 1 0 0,-1-1 0 15,-5-5 48-15,-1 3 0 0,-1 3 0 0,-3-1 0 16,-4-3-112-16,-1 1-16 0,-1 0 0 0,-2 4 0 16,-8-1-64-16,-3-1 0 0,-6-3-16 0,0 0 0 15,-1-1 144-15,-2 0 48 0,-2 1 0 0,-2-2 0 16,-2-2-96-16,-4 3-16 0,-4 0 0 0,1 1 0 15,-1 1-128-15,1 3-48 0,-1-1 0 0,-2 2 0 16,-5 0-144-16,0 3 0 0,0-3 0 0,-2 4 0 16,-2 1 0-16,-1-1 128 0,-4 3-128 0,-1-2 0 0,1 2 0 0,-2 2 0 15,1-2 0-15,-3 4 0 16,-4 0 0-16,3 2 0 0,3 2 0 0,-2-1 0 0,-4 1 0 0,2 3 0 16,2 4 0-16,4-3 0 15,2-3 0-15,-1 2 0 0,1 4 0 0,1-3 0 0,4 5 0 0,-1 0 0 16,-1 4 0-16,-3 1 0 0,0-1 0 0,-1 0 0 15,3 2 0-15,-2 4 0 0,1 5 0 0,-5 1 0 16,0 1 0-16,2-3 0 0,2 0 0 0,3 3 0 16,4 2 0-16,-2-5 0 0,2-6 0 0,3 2 0 15,2 0 0-15,2 2 0 0,0 1 0 0,1 1 0 16,-4 5 0-16,1 1 0 0,3 0 0 0,4 4 0 16,-1 2 0-16,3 0 0 0,-1 4 0 0,4 0 0 15,-5-1-144-15,6-1 144 0,3 0 0 0,5 3 0 0,-1 5 0 16,1 1 0-16,2 0-160 0,-1 1 160 0,-5-2-128 0,2 5 128 15,-1 2-144-15,5 4 144 0,0-1-160 16,1 3 160-16,4-1-160 0,1 2 160 0,0 2-160 0,4-2 160 16,0 3-160-16,5-4 160 0,4-1-160 0,0 3 160 15,2-1 0-15,6 1 0 0,2 0-128 0,2 0 128 16,5 5 0-16,-3 2 0 0,-3-2 0 0,3 4 0 16,2 2 0-16,2 4 0 0,1 1 0 0,2-1 0 15,2 4 0-15,2-4 0 0,0-2 0 0,5 2-144 16,1 3 144-16,5 0-160 0,0 0 160 0,6-1-160 15,4-3 160-15,-1 7 0 0,2-1-144 0,0 3 144 16,3 0 0-16,2-3-144 0,1 2 144 0,1-3 0 16,2 4-176-16,1-3 176 0,3-1-160 0,2-1 160 0,2-1-208 15,3-2 48-15,1-2 16 0,2-1 0 0,2 0 0 0,4-2 0 16,1-1 0-16,1-2 0 0,1-3 144 0,-2-5 0 16,0-1-144-16,4 2 144 0,2-7 0 0,5 1 0 15,2-3 0-15,9-5 0 0,5-1 0 0,3-4 240 16,1-4-48-16,2-4 0 0,2-3 32 0,5-1 0 15,6-3 0-15,3 2 0 0,1-2-224 0,0 2 144 16,0 0-144-16,5-1 128 0,2 3-128 0,-2-3 0 16,-1 0 0-16,0 1 128 0,1-2-128 0,3 1 0 15,4-6 0-15,-4-1 0 0,-4-2 0 0,3-3 0 16,3 1 0-16,6-3 0 0,0-5 0 0,1 1 0 16,-2-5 0-16,4 0 0 0,4 1 0 0,-3-3 0 0,-3-2 0 0,4-1 0 15,5 0 0-15,-3-5 0 16,-7-6 0-16,3 1 0 0,1-1 0 0,5 0 0 0,-1-1 0 15,-2-3 0-15,-2-1 256 0,2-1-16 0,5 1-16 0,-4-3 0 16,-5-8 80-16,3 1 16 0,5 1 0 0,-1-5 0 16,-3-7 32-16,-1-7 16 0,3-1 0 0,2-9 0 15,-1-7 80-15,-2-6 0 0,-5-12 16 0,1-7 0 16,4-10 112-16,-5-9 32 0,-7-8 0 0,-5-8 0 16,-2-1-144-16,-7 0-16 0,-5 4-16 0,-13 3 0 15,-12 11-128-15,-11 8-32 0,-12 8 0 0,-9 10 0 16,-8 8-96-16,-8 8-32 0,-5 0 0 0,-10 8 0 31,-6 4-1648-31,-9 6-336 0,-14 4-64 0,-17 2-16 0</inkml:trace>
  <inkml:trace contextRef="#ctx0" brushRef="#br1" timeOffset="10025.37">20937 19260 13823 0,'0'0'1216'0,"2"-12"-960"15,1-2-256-15,-1 3 0 0,-2 11 752 0,5-11 96 16,-2 0 32-16,-1 0 0 0,1 1 304 0,0 1 64 15,-2-4 16-15,3 3 0 0,-3-3-112 0,-1 2-32 16,0 3 0-16,-1-1 0 0,-3 2-64 0,1-2-16 16,-3 1 0-16,-2 3 0 0,-2-2-128 0,-4 1-16 15,-5 1-16-15,-4-2 0 0,0 2-336 0,-6 3-64 16,-1 1-16-16,-3 2 0 0,-3 3-192 0,0 4-32 16,3-2-16-16,0 6 0 0,4-3-224 0,4 3 0 15,2-2 0-15,4 3 0 0,3 4 0 0,5-1 0 16,3 1 0-16,6 0 0 0,4 1 0 0,6-1 0 15,3-2 0-15,10 0 0 0,-3 2 0 0,3-1 0 0,3 0 0 0,2 0 0 16,0 1 0-16,0-1 0 0,1 2 0 0,-3-3 0 16,-1 2 0-16,-3-1 0 0,-2 0 0 0,-6-1 0 15,0-1 192-15,-6 0-48 0,-1-5-16 0,-5 2 0 16,-2 2 128-16,-5-3 32 0,-2 1 0 0,-3 1 0 16,-3-3 64-16,-3 1 16 0,-1-4 0 0,-4-1 0 15,-3 0-112-15,0-2 0 0,-1-2-16 0,2-1 0 16,-1-1-112-16,2-4 0 0,0 0-128 0,1-2 192 15,0-1-192-15,4 0-240 0,4-5 48 0,3 3 16 32,3-1-1888-32,6 2-384 0,4 1-80 0</inkml:trace>
  <inkml:trace contextRef="#ctx0" brushRef="#br1" timeOffset="10863.72">21554 19266 17503 0,'-15'2'768'0,"4"0"176"0,-3 3-752 0,-4-1-192 15,-2 1 0-15,-5 5 0 0,-1 0 2256 0,-1 4 432 16,3 2 64-16,0 1 32 0,1 0-1504 0,4 3-320 15,2 1-48-15,5-1-16 0,3-1-416 0,4-1-96 16,2-3 0-16,4-1-16 0,4 1-160 0,3-1-16 16,4-2-16-16,0-1 0 0,5-4 144 0,1-1 48 0,1-4 0 0,1-2 0 15,2-2 240-15,0-4 48 0,1-2 16 0,1-5 0 16,-2-1-112-16,-2 0-32 0,-1-1 0 0,-2-3 0 16,-3 2-144-16,-3-1-16 0,0-1-16 0,-6 1 0 15,-3-1-112-15,-2 0-32 0,-1-1 0 0,-3 1 0 16,-3 0-208-16,0 3 176 0,1 4-176 0,-1 3 160 15,0 3-160-15,7 5 0 0,-9-4-192 0,9 4 192 16,0 0-272-16,0 0 64 0,0 0 16 0,0 0 0 16,-3 9-64-16,3-9 0 0,11 8 0 0,4 1 0 15,5-4 128-15,3-2 128 0,1-1-208 0,2-2 80 16,0 0 128-16,4-3 0 0,0-2 0 0,2 0 0 16,1-4 0-16,-1 1 0 0,-1-4 0 0,4-2 0 0,2 2 0 15,-3-4 0-15,-2-3 0 0,-1-5 128 0,1-1 16 0,-2-3 16 16,-4-3 0-16,0-2 0 0,-4-3 0 0,-1-1 0 15,-1-6 0-15,-2 5 0 0,0 2-160 0,-7 8 0 16,-1 4 0-16,-2 8 128 0,-2 4-128 0,-4 2 0 16,-2 10-192-16,0 0 192 0,0 0-208 0,-13 8 80 15,-4 4 128-15,0 7-208 0,-2 6 48 0,-3 4 16 16,-2 6 0-16,-4 7 0 0,-5 2 144 0,0 5-160 16,1 3 160-16,0-3-160 0,-1 0 160 0,6-6 0 15,7-7 0-15,4-6 0 0,3 0 0 0,5-5 0 16,3-2 0-16,3-3 0 0,2-3 0 0,3-6 128 15,4-1-128-15,3-3 176 0,3 0 128 0,3-5 16 0,3-4 16 0,3-3 0 16,2-1 0-16,0-2 0 0,0-3 0 16,0-1 0-16,-1 1-176 0,-2-3-32 0,0 3-128 0,-2 0 192 15,-1 0-192-15,-1 3 0 0,-1-1 0 0,-3 4 0 16,0 4 0-16,-3 0 0 0,-10 1 0 0,0 0 0 16,9 7 0-16,-4 6 0 0,-5 0-144 0,-2 0 144 15,-1 1-160-15,-1 2 160 0,-1 2-160 0,0-2 160 16,0 1 0-16,1-4 0 0,1-3 0 0,3-10 0 15,-1 14 0-15,1-14 0 0,0 0 0 0,6 11 0 16,1-4 0-16,2-4 128 0,2-1 0 0,2-4-128 16,1 0 336-16,0 1-32 0,1-2-16 0,3 0 0 15,-3-2-112-15,0 3-32 0,-1-1 0 0,0 2 0 16,-2 1-144-16,2 1 0 0,-3 1 0 0,-1 3 0 16,0 4 0-16,-2 2 0 0,-2 0 0 0,-1 3 0 0,1 2 0 0,-1-2-144 15,0 2 144-15,1-1-160 16,0 2-1760-16,1 1-336 0,-2 0-80 0</inkml:trace>
  <inkml:trace contextRef="#ctx0" brushRef="#br1" timeOffset="11293.57">23192 19040 26719 0,'-4'-8'2368'0,"1"3"-1888"0,2-4-480 0,1 9 0 15,3-7 1600-15,2 2 208 0,1-3 48 0,3 4 16 16,2 3-592-16,2 0-112 0,4-1-16 0,0 5-16 15,2 0-560-15,-1 5-128 0,4 1 0 0,-3 7-16 16,-3 1-192-16,-2 4-48 0,-3 0 0 0,-4 6 0 16,-3-2-192-16,-5 3 0 0,-4-1 128 0,-4 1-128 15,-4-3 0-15,-3 3 128 0,-5-3-128 0,2-3 0 16,1 0 352-16,2-3-32 0,1-2 0 0,2-2 0 16,4-1 464-16,3-1 96 0,2 2 16 0,4-4 0 15,4 1-64-15,6-1-16 0,4-2 0 0,6 0 0 16,4-5-48-16,7-2 0 0,4 3 0 0,6-1 0 0,5-8-240 15,1 2-48-15,1-1-16 0,2 2 0 0,-3 1-288 0,-3-1-176 16,-3 1 192-16,-6-1-192 16,1-1-640-16,-5 1-256 0,-6 2-32 15,-7 2-21328-15</inkml:trace>
  <inkml:trace contextRef="#ctx0" brushRef="#br1" timeOffset="13890.58">16336 19232 13823 0,'0'0'1216'0,"-10"0"-960"15,0 0-256-15,-1 1 0 0,-1 0 912 0,0 3 144 16,-1-1 32-16,-1-1 0 0,-3 2 64 0,0 1 0 16,-3 3 16-16,1-3 0 0,-1 4-592 0,2 0-128 15,2 5-32-15,3-2 0 0,3 0-224 0,2 1-64 0,2-2 0 0,3-1 0 16,3-10-128-16,5 13 0 0,-5-13 0 0,13 10 0 15,0-2 176-15,5-3 0 0,-1-4 0 0,4-1 0 16,0-1 272-16,0-2 64 0,-1-2 16 0,0-2 0 16,1-1 48-16,-3-1 16 0,-3 0 0 0,-2 0 0 15,-6 0-80-15,2 0 0 0,-4-1-16 0,-1 0 0 16,-4 10 0-16,0 0 0 0,0 0 0 0,0 0 0 16,0 0-176-16,0 0-48 0,0 0 0 0,0 0 0 15,-3 12-272-15,2-4 0 0,1 3 0 0,1 0 0 16,2-2 0-16,1 1 0 0,-4-10 0 0,10 9 0 15,0 0-224-15,0-5-96 0,2-2-32 0,-1 0-14016 16</inkml:trace>
  <inkml:trace contextRef="#ctx0" brushRef="#br1" timeOffset="14207.17">16774 19282 18431 0,'0'0'816'0,"0"0"160"0,0 0-784 0,-7 8-192 16,1-1 0-16,-2 2 0 0,0 1 2032 0,0 1 352 16,0-3 80-16,1 2 16 0,0-4-1232 0,7-6-240 15,0 0-48-15,0 0-16 0,0 0-560 0,0 0-96 16,0 0-32-16,0 0 0 0,0 0 144 0,12 0 32 16,0-2 0-16,2-6 0 0,0-1-128 0,2-1-32 15,-1 0 0-15,0-1 0 0,0 2-272 0,-1-1 128 16,-1 2-128-16,-1 0 0 0,-4 3 0 0,-8 5 0 0,9-2 0 0,-9 2 0 15,11 5 0-15,-5 5 0 0,-1-1 0 0,-1 5 0 16,-4 4 0-16,0-1 0 0,-2 0 0 0,-1 1 0 16,-2-1 0-16,0 1 0 0,-1 1 0 15,1-1 0-15,2-1-160 0,1-3 160 0,2-5-160 0,0-9 160 32,5 11-1744-32,-5-11-256 0,12 4-48 0,-1-5-10944 0</inkml:trace>
  <inkml:trace contextRef="#ctx0" brushRef="#br1" timeOffset="14580.06">17478 19288 16575 0,'0'0'1472'0,"0"0"-1168"16,0 0-304-16,0 0 0 0,0 0 2384 0,0 0 432 16,0 0 64-16,0 0 32 0,-4-9-1216 0,4 9-240 15,-9-4-48-15,-2 4-16 0,-2 4-704 0,-1 1-144 16,-2 4-32-16,-3 0 0 0,-3 4-192 0,0 2-64 15,2-1 0-15,2-1 0 0,3 0 48 0,3 3 0 16,4-2 0-16,2-2 0 0,4 0-304 0,3-1 160 16,-1-11-160-16,8 9 128 0,2-1-128 0,5-4 160 15,4-3-160-15,3-4 160 0,1-3 64 0,2-2 16 16,2-4 0-16,1-4 0 0,1-1 48 0,0-2 16 16,-1-3 0-16,-1 0 0 0,-2-4-112 0,0-1-32 15,-3-2 0-15,-1 1 0 0,-2-3-160 0,-1-1 0 16,-3-2 0-16,-2-1 128 0,-4-4-128 0,-1 5 192 0,-4 4-192 0,0 2 192 15,-3 9-16-15,-1 2 0 0,0 6 0 0,0 11 0 16,0 0-176-16,0 0 160 0,-11 11-160 0,1 8 160 16,0 8-160-16,-1 2 0 0,0 8 0 0,2 7-176 15,-1 1 176-15,0 3 0 0,-2 2 0 0,2 2 0 32,1 1-800-32,3 1-128 0,3 0-32 0,5-2-15920 0</inkml:trace>
  <inkml:trace contextRef="#ctx0" brushRef="#br1" timeOffset="15597.43">25790 19330 21135 0,'-14'-19'928'0,"2"6"208"0,-3 0-912 0,0 6-224 0,1 2 0 0,-3 0 0 16,-2 2 896-16,-1 3 144 0,-7 3 32 0,1 4 0 0,-2 3-464 0,-2 4-96 16,0 2 0-16,1 3-16 0,-1 4-176 0,4 2-48 15,3-3 0-15,3 0 0 0,0-1 96 0,5-3 16 16,2-4 0-16,5 0 0 0,4-4 0 0,4-10 16 15,0 0 0-15,0 0 0 0,10 9-32 0,3-4-16 16,1-8 0-16,2 1 0 0,2-5 224 0,2-2 32 16,2 2 16-16,2-5 0 0,-1 0-128 0,-1-4-32 15,0 1 0-15,-1 0 0 0,-1 0-144 0,-2 2-48 16,-4 4 0-16,-3 0 0 0,-1 4-272 0,-10 5 160 16,0 0-160-16,0 0 128 0,0 0-128 0,0 0 0 15,0 0 0-15,-1 18 0 0,-1 0 0 0,-2 1 0 16,0 0 0-16,0-2 0 0,-1 0 0 0,3-3 0 15,-1-1 0-15,6 1 192 0,2-2-192 0,2 0 0 0,5-6 0 0,3-3 128 16,3-2-128-16,3-2 0 0,5-3 0 0,2-6 0 16,1 0 0-16,2-3 0 0,0 0 0 0,2 0 0 15,0-2 0-15,-1-1 0 0,-1-2 0 0,-1 3 128 16,1-2-128-16,-2 3 0 0,0 3 0 0,0-1 128 16,-1 7-128-16,-2-2 0 0,-8 1 0 0,-3 5 0 15,0 0 0-15,-1 3 0 0,-4 5 0 0,-2 2 0 16,-8-9 0-16,8 14 0 0,-3 1 0 0,-2 1 0 15,-3 0 0-15,2-1 0 0,0 0 0 0,1 0 0 16,-1-4 0-16,2-1 0 0,1 1 0 0,3-4 0 16,1-1 0-16,3-1 0 0,2-2 0 0,4-2 0 15,4-2 0-15,-2-2 0 0,2-3 160 0,3 1-160 16,2-4 192-16,0 1-192 0,-1 3 192 0,1-4-192 16,0 1 160-16,-2-2-160 0,-1 1 128 0,-1-2-128 0,-1 2 192 0,-2-2-64 15,-2 0 0-15,-4 3 0 0,-3-8 128 0,-1 4 32 16,-3 0 0-16,-2-2 0 0,-3-2 16 0,-3-1 0 15,-3 1 0-15,-2 2 0 0,-3 3-64 0,-1 1-16 16,-3 4 0-16,-3 2 0 0,-3 3-96 0,-4 5-128 16,0 1 176-16,-1 6-176 0,-2 2 0 0,2 5 0 15,1 5 0-15,3-1 0 0,3 5 0 0,3 0 0 16,6-2 0-16,5 1 0 0,6-6 0 0,5 2 0 16,6-2-160-16,5 0 160 15,4 1-1280-15,4-4-192 0,4-1-48 0,5-6-15504 0</inkml:trace>
  <inkml:trace contextRef="#ctx0" brushRef="#br1" timeOffset="16184.99">27861 19423 21183 0,'-11'5'1888'0,"0"2"-1504"16,1 1-384-16,0 2 0 0,1-1 608 0,-2 0 48 16,5-4 16-16,6-5 0 0,0 0 656 0,0 0 128 15,0 0 16-15,0 0 16 0,0 0-272 0,0 0-48 16,12-1-16-16,2-4 0 0,1-7-96 0,4-2-32 16,2 0 0-16,2 0 0 0,3-4-400 0,-1-3-96 15,2-1-16-15,2 1 0 0,4-2-192 0,2-5-64 16,0 1 0-16,2-3 0 0,0-6 48 0,0-1 0 15,0-6 0-15,-2-3 0 0,1-6-96 0,-4 0-16 0,-3 0 0 16,-3 0 0-16,-3-3-32 0,-2 5-16 0,-4 6 0 16,-4 7 0-16,0 3-144 0,-4 10 0 0,-3 2 0 15,-2 8 0-15,-5 4 0 0,1 10 0 0,-5-3-176 0,-6 7 176 16,-4 5 0-16,-3 9-160 0,-1 7 160 0,-5 8 0 16,-3 3-144-16,-3 1 144 0,-1 5 0 0,-3 6-144 15,-5 5 144-15,3 2 0 0,2-3 0 0,3 2 128 16,3 0-128-16,5-5 0 0,2-9 0 0,4-3 0 15,5 0-128-15,4-1 128 0,4-5-128 0,5-4 128 16,5 0 0-16,1-6 0 0,3-2 0 0,4-2 0 16,3-2 0-16,1-5 0 0,2-1 0 0,2-5 0 31,4-4-944-31,1-1-96 0,1-2-32 0,0-1-10448 0,1-3-2112 0</inkml:trace>
  <inkml:trace contextRef="#ctx0" brushRef="#br1" timeOffset="16410.75">28670 19508 32255 0,'0'0'2864'0,"0"0"-2288"15,0 0-576-15,0 0 0 0,0 0 1392 0,0 0 160 16,0 0 48-16,0 0 0 0,0 0-432 0,0 0-80 15,0 0 0-15,0 0-16 0,0 0-816 0,5-9-256 16,-5 9 160-16,5-9-160 16,0-1-928-16,-1 5-272 0,-4 5-48 0,4-10-10464 15,1 1-2112-15</inkml:trace>
  <inkml:trace contextRef="#ctx0" brushRef="#br1" timeOffset="16743.82">29545 19060 26079 0,'0'0'1152'0,"0"0"256"0,0 0-1136 0,0 0-272 0,0 0 0 0,0 0 0 0,0 0 1408 0,-9 7 208 15,-1 4 48-15,-2 1 16 0,0 5-720 0,-5 6-128 16,-2 3-48-16,0 4 0 0,1-3-112 0,2 3-32 16,-1 0 0-16,4-1 0 0,3 1-192 0,3 1-32 15,1-3-16-15,4 0 0 0,3-4-224 0,3 0-48 16,4 3-128-16,2-7 192 0,2 0-192 0,5-2 144 16,2-2-144-16,3-3 128 0,1-5-128 0,2-2 160 15,2-4-160-15,-3-4 160 0,1-4-160 0,2 0 0 16,-2-7-192-16,0-2-11520 15,-4-3-2288-15</inkml:trace>
  <inkml:trace contextRef="#ctx0" brushRef="#br1" timeOffset="16913.38">29599 18670 38463 0,'-6'-13'1712'0,"6"13"336"0,-2-6-1632 0,2 6-416 0,1-10 0 0,-1 10 0 15,2-6 816-15,-2 6 80 0,0 0 0 0,9-4 16 16,-9 4-656-16,0 0-128 0,10 0-128 0,-10 0 192 31,0 0-1792-31,8 6-336 0,-8-6-80 0</inkml:trace>
  <inkml:trace contextRef="#ctx0" brushRef="#br1" timeOffset="17132.13">30211 19585 30399 0,'0'0'2704'15,"1"-7"-2160"-15,2-3-544 0,-1 3 0 0,-2 7 2160 0,4-10 320 16,-4 10 64-16,4-8 16 0,0-1-1792 0,-4 9-336 15,0 0-80-15,5-7-12288 16,-1-1-2464-16</inkml:trace>
  <inkml:trace contextRef="#ctx0" brushRef="#br1" timeOffset="17911.82">25583 20354 11967 0,'0'0'1072'0,"2"-9"-864"0,-1-1-208 0,-1 0 0 16,0 0 2944-16,-1 0 528 0,-3 2 112 0,-1 0 32 16,5 8-1696-16,-10-3-352 0,-1 1-64 0,-3 4-16 15,-3 1-832-15,-2 6-160 0,-2 3-48 0,-4 3 0 16,0 5-320-16,0 2-128 0,0-2 0 0,2 3 0 15,4 1 144-15,2 1-144 0,1 0 128 0,6-1-128 16,4-5 0-16,3-4 128 0,3-3-128 0,4 1 0 0,-4-13 0 0,13 6 0 16,2 0 128-16,3-4-128 0,2-8 288 0,4-1 32 15,2-3 0-15,0-2 0 0,1-3 192 0,0-3 64 16,-2-1 0-16,1 1 0 0,-3-2-208 0,-2 2-48 16,-2 2 0-16,-2-1 0 0,-3 6 48 0,-3 2 0 15,-6-3 0-15,-5 12 0 0,7-6-224 0,-7 6-144 16,0 0 192-16,0 0-192 0,0 0 144 0,0 0-144 15,0 0 0-15,1 10 144 0,-1-10-144 0,-1 13 0 16,1 0 0-16,0-13 0 16,0 0-1104-16,6 9-112 0,-1-1 0 0,4-4-9472 0,1-1-1872 15</inkml:trace>
  <inkml:trace contextRef="#ctx0" brushRef="#br1" timeOffset="18212.62">26056 20227 24815 0,'-9'17'1088'0,"2"-7"256"0,0 3-1088 0,-2 2-256 0,-1 4 0 0,-2 1 0 16,1-1 1280-16,1 0 192 0,1-1 32 0,-2 0 16 15,-1-1-464-15,3-2-96 0,2-1 0 0,2 0-16 16,0-5-416-16,5-9-80 0,2 11 0 0,-2-11-16 16,8 5-112-16,3-2-32 0,0-6 0 0,1-1 0 15,4-1-96-15,1-6-32 0,0-1 0 0,1 2 0 16,0-3-160-16,0 5 192 0,0-3-192 0,-1 5 192 15,0-2-192-15,-2 5 0 0,-2 1 0 0,1 2 0 16,-5 2 0-16,0 4 0 0,-3 5 0 0,-1 5 0 16,1 0 0-16,-3 5-144 0,-2 1 144 0,-2 5 0 15,-2-3 0-15,-4 0 0 0,-2 2 0 0,1-6 0 0,-1-2-256 0,3-2 64 16,0-2 16-16,1-3 0 16,2 0-2128-16,3-11-416 0</inkml:trace>
  <inkml:trace contextRef="#ctx0" brushRef="#br1" timeOffset="18601.29">26756 20325 23039 0,'0'0'2048'0,"0"0"-1648"0,0 0-400 0,0 0 0 16,-6-4 1696-16,6 4 256 0,-11-2 48 0,0 2 16 15,-3 1-624-15,-3 0-128 0,-2 1-32 0,-1 3 0 16,-3 0-816-16,-2 1-160 0,1 5-48 0,-2 0 0 15,-1-1-208-15,1 4 0 0,0 0 0 0,3 0 0 16,4 1 0-16,3 0 128 0,4-1-128 0,5-2 0 16,3-1 0-16,4 3 0 0,5-4 0 0,-5-10 0 15,10 8 0-15,3-3 0 0,1-2 0 0,4-3 0 16,2-4 0-16,3-3 192 0,1-5-48 0,0-1-16 16,2 0 16-16,-1-1 0 0,-1-2 0 0,2 0 0 15,-1 1 48-15,-1 0 0 0,-3-4 0 0,-2-1 0 16,-2-2 112-16,1-1 16 0,-1-6 16 0,-1-2 0 15,0-2-80-15,-4-1-32 0,0-5 0 0,-2 3 0 16,-3 0-224-16,1 7 128 0,-2 1-128 0,-3 9 0 0,0 5 0 0,-2 7 0 16,-1 7 0-16,0 0 0 0,0 0 0 0,-4 8 0 15,-2 6 0-15,-2 7-160 0,-2 4 160 0,1 1 0 16,-1 4 0-16,0 3-128 0,-2 3 0 0,1 1 0 16,2 1 0-16,0-1 0 15,1-2-1344-15,1 1-272 0,0-4-48 0,2-4-8544 16,3-1-1696-16</inkml:trace>
  <inkml:trace contextRef="#ctx0" brushRef="#br1" timeOffset="18930.84">27756 19931 21183 0,'-20'9'944'0,"10"-4"192"0,-3 5-912 0,0 3-224 0,1 3 0 0,-2 6 0 16,-2 2 1168-16,1 0 192 0,-3 3 48 0,1-2 0 15,-1 7-304-15,1 1-48 0,1-1-16 0,0 0 0 16,0-3-624-16,2 3-128 0,1 0-32 0,3-6 0 16,-3 2-256-16,4-5 0 0,3-3-176 0,2-2 176 15,2-2-816-15,0-4-48 0,2-12-16 0</inkml:trace>
  <inkml:trace contextRef="#ctx0" brushRef="#br1" timeOffset="19336.82">27517 20268 11055 0,'0'0'480'0,"0"0"112"16,12-1-464-16,0-2-128 0,2 1 0 0,2-2 0 0,1-1 3168 0,4 0 608 15,-1-1 128-15,6-2 32 0,-2-1-2672 0,2-4-544 16,1 2-96-16,1-1-32 0,-1-4-384 0,-2-1-80 16,1-1 0-16,-1 0-128 0,-3-1 208 0,-1 2-64 0,-2-3-16 0,-1 0 0 15,-3 0 224-15,-1-2 32 0,-2 4 16 0,-3 6 0 16,-3-2-32-16,-1 5-16 0,-5 9 0 0,0 0 0 15,0 0-112-15,0 0-32 0,-6 9 0 0,-3 7 0 16,-4 5-64-16,-1 4-16 0,-2 3 0 0,-3 2 0 16,-2-2 0-16,0 3 0 0,-1 2 0 0,2-2 0 15,-1-1 16-15,2 1 0 0,0-7 0 0,1 0 0 16,2-5 48-16,2-3 0 0,6-2 0 0,3-2 0 16,5-12 0-16,0 0 0 0,5 10 0 0,5-5 0 15,4-4 48-15,3-1 16 0,0-3 0 0,2-5 0 16,1 2-64-16,0-3 0 0,-1 4 0 0,-1 1 0 15,-3-1-192-15,-2 0 0 0,-3 2 0 0,-10 3 0 16,12 1 0-16,-3 6 0 0,-9-7 0 0,6 10 0 16,-2 4-128-16,0 1 128 0,-4-1 0 0,0-1 0 0,-2 1 0 0,0 0 0 15,-2 0 0-15,0-2 0 0,0 2 0 16,2-1 0-16,-2 0 0 0,4-6 0 0,0-7-224 0,0 0-144 16,0 0-16-16</inkml:trace>
  <inkml:trace contextRef="#ctx0" brushRef="#br1" timeOffset="19637.38">28269 20293 23951 0,'0'0'2128'16,"0"0"-1696"-16,0 0-432 0,0 0 0 0,-9 10 1376 0,0 3 192 0,0 2 32 0,0-1 16 15,0-1-432-15,1 0-96 0,2 2 0 0,1-1-16 16,0-1-672-16,2 1-128 0,3-14-16 0,2 14-16 16,-2-14-240-16,2 12 144 0,-2-12-144 0,10 11 128 15,1-4 64-15,1-3 16 0,2-3 0 0,4-2 0 16,0-7 368-16,2 2 80 0,-2-2 16 0,1-2 0 16,0-1-48-16,0 1-16 0,-1-6 0 0,-2 2 0 15,0 0-272-15,-2 0-48 0,0-2-16 0,-2 1 0 16,-1-1-272-16,-1 4 0 0,-1 3 0 0,-3-1 0 31,3 2-1072-31,-2 0-320 0,-7 8-64 0,0 0-15344 0</inkml:trace>
  <inkml:trace contextRef="#ctx0" brushRef="#br1" timeOffset="19921.27">28989 20295 28911 0,'-5'-12'1280'0,"1"7"256"0,-2-6-1216 0,-2 3-320 16,-2-3 0-16,-1 5 0 0,-3 0 816 0,1 5 96 16,0 1 32-16,-1 4 0 0,-2 1-576 0,-3 4-112 15,-3 1-32-15,3 1 0 0,3 1-224 0,3 2 0 16,0 1 0-16,7-1 0 0,2-1 0 0,3 1 0 16,1 0 0-16,4 2 0 0,1-1 0 0,2 1 0 15,3-5 0-15,1 4 0 0,-1 1 0 0,-1 0 0 16,-2-1 0-16,0-1 0 0,-4 0 304 0,0-1 64 0,-3-2 16 15,-3 0 0-15,-3-1 336 0,-2-4 80 16,-2 0 16-16,-2 1 0 0,-2-3-304 0,-2-2-48 0,0-2-16 0,-2-1 0 16,-1-2-448-16,0-2-160 0,-1-1 0 0</inkml:trace>
  <inkml:trace contextRef="#ctx0" brushRef="#br1" timeOffset="20386.14">29657 20292 23039 0,'0'0'2048'16,"0"0"-1648"-16,0 0-400 0,0 0 0 0,-9 6 1536 0,0 1 240 15,0 4 32-15,-1 2 16 0,0 0-736 0,-2 2-128 16,1 1-48-16,1 2 0 0,-1-1-592 0,1-1-128 0,1-1-32 0,5-1 0 15,-1-2-160-15,4-1 0 0,1-11 144 0,4 13-144 16,1-5 0-16,4-2 0 0,1-2 0 16,2-4-128-16,0-5 368 0,3 0 80 0,5 0 0 0,-1-4 16 15,-2 0 48-15,-1-4 0 0,-1 2 0 0,-1 2 0 16,-1-1-96-16,-2 2-16 0,-2 4 0 0,-1-1 0 16,-8 5-16-16,0 0-16 0,0 0 0 0,10 9 0 15,-3 0-240-15,0 5 144 0,-1 4-144 0,-2 2 128 16,1 4-128-16,1-2 0 15,3-3 0-15,3 0 0 0,-2-1 0 0,5-3-192 0,3-5 32 0</inkml:trace>
  <inkml:trace contextRef="#ctx0" brushRef="#br1" timeOffset="21068.56">31015 19862 7359 0,'-7'-16'656'0,"4"6"-528"0,-2 2-128 0,5 8 0 0,-5-8 4080 0,5 8 784 0,-9-3 144 0,0 4 48 0,-1 1-3392 0,-3 10-656 16,-2 3-144-16,-4 3-32 0,-3 2-320 15,1 6-64-15,-1 7 0 0,1 4-16 0,-2 2-48 0,1 3-16 16,1-1 0-16,0 1 0 0,1 2-48 0,1-2 0 15,1-1 0-15,3-3 0 0,3-8-192 0,3 0-128 16,4-8 160-16,3-1-160 0,2-5 192 0,5-3-48 16,0-5-16-16,6-1 0 0,5-5 272 0,4-2 48 15,4-6 16-15,5-4 0 0,3-1-32 0,4 1-16 16,1-3 0-16,-1-1 0 0,0 0-272 0,-3 0-144 16,-1-1 160-16,-5 3-160 0,-2 5 0 0,-3-1 0 15,-5 4 0-15,-3 4 0 0,-3 2 0 0,-11-2 0 16,0 0 0-16,3 14 0 0,-3 2 0 0,-3 2-128 15,-6 0 128-15,-4-1 0 0,-5 0 0 0,-2-1 0 0,-4 0 0 0,-4 2 144 16,-4 2 0-16,-1-2 0 0,-3-3 0 16,2-4 0-16,3 1-144 0,5-5 0 0,2 2 0 0,5-5 0 31,2 0-352-31,4-4-48 0,4-3-16 0</inkml:trace>
  <inkml:trace contextRef="#ctx0" brushRef="#br1" timeOffset="21407.57">31504 20310 28383 0,'0'0'1264'16,"-7"-8"256"-16,2 2-1216 0,-3-2-304 0,8 8 0 0,-10-2 0 0,-4-1 1008 0,0 4 144 15,-3 3 16-15,-1 4 16 0,-1-2-736 0,-2 6-160 16,0-2-32-16,-1 3 0 0,1 3-256 0,1 1 0 15,3-1 0-15,4-1 0 0,5-2 0 0,5 1 0 16,1-1 0-16,2-13 0 0,8 11 0 0,2-3-256 16,1-2 80-16,3-1 16 0,0-3 320 0,2-2 64 15,-1 0 16-15,3-6 0 0,0 0-96 0,2 0-16 16,3-4 0-16,-2 2 0 0,0-2-128 0,-2 1 128 16,-1-3-128-16,-3 5 128 0,-4-5 32 0,-1 6 0 15,-10 6 0-15,8-6 0 0,-8 6-160 0,0 0 192 16,0 0-192-16,0 0 192 0,3 11-192 0,-3-1 0 15,-3 2 0-15,1 2 0 0,-1 0 0 0,0-2 0 0,3 4 0 16,0 0 0 0,3 1-1552-16,1-2-192 0,1-2-48 0,1-7 0 0</inkml:trace>
  <inkml:trace contextRef="#ctx0" brushRef="#br1" timeOffset="21762.38">32194 20334 12895 0,'0'0'1152'16,"0"0"-928"-16,-4-9-224 0,4 9 0 16,-5-9 2912-16,-1 4 544 0,-3 0 96 0,1 2 32 0,-2 2-2208 0,-2 4-432 15,0 2-96-15,-5 0-16 16,-2 0-576-16,-3 5-128 0,0-3-128 0,-1 4 176 0,1-1-32 0,3 2 0 15,0-1 0-15,5-2 0 0,4 4 32 0,3-2 0 16,2 2 0-16,4 1 0 0,4-2-48 0,0 1 0 16,3 2 0-16,1 1 0 15,1-1 64-15,2 1 16 0,0 0 0 0,-1-2 0 0,0-2 16 0,-4 1 0 16,-1-4 0-16,-4-9 0 0,0 0 208 0,-4 10 32 16,4-10 16-16,-10 8 0 0,-3-1-48 0,-2-3-16 15,1 0 0-15,-1-3 0 0,-2-1-240 0,3-1-48 16,0-2-128-16,3 1 192 15,-1-3-1344-15,3-1-288 0,3-1-48 0,5-3-16 0</inkml:trace>
  <inkml:trace contextRef="#ctx0" brushRef="#br1" timeOffset="21979.92">32243 19819 33167 0,'0'0'2944'0,"0"0"-2352"0,0 0-464 0,0 0-128 16,0-7 688-16,0 7 112 0,0 0 32 0,0 0 0 16,0 0-448-16,0 0-64 0,0 0-32 0,0 0 0 15,0 0-1504-15,0 0-288 0,0 0-64 0</inkml:trace>
  <inkml:trace contextRef="#ctx0" brushRef="#br1" timeOffset="22312">32412 20456 30751 0,'0'0'1360'0,"-7"5"288"0,0 3-1328 16,0 1-320-16,-1 2 0 0,1 0 0 0,-2 5 400 0,1-1 16 0,2 3 0 0,1-3 0 16,-1 4-240-16,3 0-48 0,0 1-128 0,1 0 192 15,-1-4-448-15,2 1-80 0,0-3-32 0</inkml:trace>
  <inkml:trace contextRef="#ctx0" brushRef="#br1" timeOffset="22700.26">32534 20009 33167 0,'0'0'2944'0,"-3"-11"-2352"0,3 11-464 0,-2-7-128 0,2 7 384 0,0 0 64 0,3-10 16 0,-3 10 0 15,0 0-64-15,0 0-16 0,9-4 0 0,-9 4 0 32,13-1-704-32,-2 1-160 0,-11 0-32 0</inkml:trace>
  <inkml:trace contextRef="#ctx0" brushRef="#br1" timeOffset="25200.58">8232 9554 11055 0,'-7'-6'976'0,"0"-5"-784"16,0 4-192-16,2-3 0 0,2 2 1472 0,0-2 240 0,-1 4 48 0,4 6 16 15,0 0-784-15,0 0-160 0,0 0-16 0,0 0-16 16,0-12-240-16,0 12-48 0,0 0-16 0,5-8 0 15,-5 8-64-15,5-8-16 0,-5 8 0 0,0 0 0 16,0 0-96-16,12 3-32 0,-2 4 0 0,0 0 0 16,0 6-64-16,0 4-16 0,-1 3 0 0,3 0 0 15,-2 2-48-15,3 5-16 0,-1-2 0 0,1 7 0 16,1 2-144-16,-1 2 0 0,1 1 144 0,1-3-144 16,2-2 0-16,-1-4 128 0,-1 0-128 0,3-4 0 15,1 0 0-15,2 0 144 0,0-5-144 0,2 0 0 16,-3 0 384-16,6-1-48 0,-1 0 0 0,2-2 0 15,2-5-32-15,3 0-16 0,2 0 0 0,3-6 0 16,1-1 96-16,3-2 32 0,2-4 0 0,-1 1 0 16,-1-3-64-16,2 0-16 0,0-3 0 0,7 0 0 15,2-3-144-15,1 3-48 0,2-2 0 0,1 0 0 0,-1-3-144 16,-2 1 192-16,-1-2-192 0,0-1 192 0,2 4-192 0,-1-1 0 16,2 0 0-16,4 3 0 0,2-3 0 0,2 3 0 15,-1-6 0-15,-1 1 0 0,-1 0 0 16,2 0 0-16,0 3 0 0,2 3 0 0,-2-2 0 0,0 2 0 15,-1 4 0-15,-2-1 0 0,-3 0 0 0,-2 3 0 16,1-1 0-16,1 4 0 0,1 1 0 0,0 1 0 16,2-1 0-16,-3 2 0 0,-2 1 0 0,0 1 0 15,-1-2 0-15,-4 6 0 0,-5-2 0 0,-1 5 0 16,-1 4 0-16,0 0 0 0,-1-1 0 0,-4 4 0 0,-3 0 0 0,0 3 0 16,-2-3 0-16,-3-1 0 15,-3 0 0-15,-2 1 0 0,-2-2 0 0,-2-1 0 16,-1-1 0-16,0-1 0 0,-1-5 0 0,-3-1 0 0,-2-1 176 0,1 0-176 15,-3 0 208-15,2-1-48 0,0-1-16 0,-2-4 0 16,-1 1-16-16,3-1-128 0,-4 1 192 0,2-4-64 16,2-2-128-16,0-1 192 0,1-1-192 0,1 1 192 15,1-6-64-15,5 0 0 0,3-6 0 0,3-1 0 16,1 0 0-16,2-1-128 0,2-1 192 0,0-4-64 16,1-4-128-16,0-1 0 0,2 5 144 0,1 0-144 15,0-1 0-15,0 4 0 0,3 2 0 0,-1 5 0 16,5-2 0-16,-2 2 0 0,2 6 0 0,-4 3 0 15,1 2 0-15,-1 4 0 0,0 1 0 0,3 2 0 16,3 3 0-16,2 1 0 0,2-1 0 0,5 5 0 16,1 1 0-16,4-1 0 0,5 1 0 0,-4-2 0 0,1-5 0 0,2 2 0 15,-1-4 0-15,6 4 0 0,3-1 0 0,0 1 0 16,0-5 0-16,-1 3 0 0,-2-3 0 16,2-1 0-16,1 5 0 0,5-5 0 0,4-3 0 15,0-1 0-15,0-1 0 0,2-2 0 0,-2 1 0 0,2-3 0 16,5-1 0-16,-1-1 0 0,-2-7 0 0,0-3 128 15,1 1-128-15,2-2 176 0,0 0 192 0,2-2 32 16,-4-8 16-16,-2 1 0 0,0-3 32 0,-5 0 16 16,1 3 0-16,-1-8 0 0,-4 0-160 0,-7-1-48 15,-7 0 0-15,-4 2 0 0,-4 1-256 0,-8 4 0 16,-1 0-128-16,-11 6 128 16,-9 6-2112-16,-9 2-336 0,-8-2-64 0</inkml:trace>
  <inkml:trace contextRef="#ctx0" brushRef="#br1" timeOffset="25761.87">11760 10293 26607 0,'2'-11'1168'0,"-2"11"256"0,0 0-1136 0,0 0-288 16,0 0 0-16,0 0 0 0,11 0 256 0,-11 0 0 15,8 9 0-15,-3 5 0 0,0-1-48 0,-4 6-16 16,0 5 0-16,-1 4 0 0,0-1 128 0,-1 5 0 0,0-2 16 0,1 3 0 15,-3 5 16-15,1 0 0 0,-1 2 0 0,1 2 0 16,-2-2-32-16,0 0 0 0,-2-2 0 0,1 0 0 16,-2 0 0-16,1-2-16 0,0-2 0 0,2-2 0 15,3-7 144-15,-3 2 48 0,1-4 0 0,1-1 0 16,0-2-48-16,2 1-16 0,2-5 0 0,0 2 0 16,-1-1-288-16,2 1-144 0,0 0 160 0,-1-4-160 15,2-1 0-15,0-2 0 0,0-1 0 0,-4-10 0 31,0 0-384-31,6 12-192 0,-6-12-16 0,0 0-16 0,0 0-2272 16,0 0-448-16,0 0-80 0,0 0-32 0</inkml:trace>
  <inkml:trace contextRef="#ctx0" brushRef="#br1" timeOffset="26049.29">11452 10984 32831 0,'-16'-3'1456'0,"7"7"288"0,1 9-1392 0,1 2-352 16,2 3 0-16,0 4 0 0,-1 0 272 0,2 4-16 16,3 2 0-16,2 2 0 0,3-2 64 0,5 3 16 15,2 1 0-15,4-3 0 0,6 1-160 0,-1-2-48 16,3-5 0-16,2 0 0 0,2 1-128 0,0-5 0 16,-1-1 144-16,6-5-144 0,2-3 160 0,2-4-32 15,1-1-128-15,5-5 192 0,2-3-64 0,8-2 0 0,3-2-128 16,2-7 192-16,2-5-192 0,0-4 176 15,1-3-176-15,2-4 160 0,3 0-160 0,3-5 160 0,3 1-160 0,-2 2 160 16,-3 2-160-16,-2 1-192 0,-1-4 32 0,0 2-10720 16,1 3-2128-16</inkml:trace>
  <inkml:trace contextRef="#ctx0" brushRef="#br1" timeOffset="27384.51">18133 9436 26079 0,'0'0'1152'0,"0"0"256"0,0 0-1136 0,0 0-272 15,0 0 0-15,7 15 0 0,0 2 192 0,1 3-32 16,-1 5 0-16,2 1 0 0,0 3 80 0,0 0 16 0,1 4 0 0,2 4 0 16,2 3 0-16,3 0 16 15,1-2 0-15,1 0 0 0,4 3-128 0,1-3-16 0,2-1-128 0,0-3 192 16,2 0-192-16,1-4 128 0,0-1-128 0,3-5 0 16,0-5 256-16,2-1-64 0,4-1 0 0,3-2 0 15,0-5 304-15,6 0 48 0,4-3 16 0,2-2 0 16,3-4-80-16,-3-2-16 0,2-3 0 0,3 0 0 15,0-2-208-15,5-6-32 0,7 4-16 0,0-5 0 16,1-2-208-16,3-1 128 0,-3 1-128 0,3-3 0 16,2-1 160-16,3 1-160 0,1 2 160 0,-4 2-160 15,-3-1 0-15,-1 2 0 0,1 5 0 0,2-2 0 16,-2 2 0-16,0 0 128 0,-2 3-128 0,-2-4 0 16,-5 2 0-16,0 3 0 0,-2 2 0 0,2 2 0 0,1 4 0 0,1 0 0 15,2-1 0-15,-3 1 0 16,1 1 0-16,-1 0 0 0,3 7 0 0,-2-5 0 0,2 4 0 0,2-3 0 15,-1 5 0-15,-2-3 0 0,-2 2 0 0,0 3 0 16,1 2 0-16,-1 2 0 0,1 1 0 0,-4 2 0 16,-5 2 0-16,-3 1 0 0,-10 7 0 0,-2 1 0 15,-5 4 0-15,-1 0 0 0,-6-2 0 0,-2 2 128 16,-2 0-128-16,-1-1 0 0,-5-7 0 0,1-2 128 16,-1 0-128-16,-2-2 0 0,0-4 128 0,-3-2 0 15,-4-1-128-15,2-3 192 0,-2-3 112 0,0-3 16 16,-5 1 0-16,-6-10 0 0,8 4 16 0,-8-4 16 15,10 2 0-15,0-1 0 0,-1-2-64 0,1-3-16 16,3 1 0-16,1-8 0 0,2-1-96 0,2-4-32 0,1-4 0 16,0 0 0-16,1-1-144 0,2 1 128 0,0 0-128 0,3-1 128 15,1 2-128-15,0 0 0 0,1 3 0 0,2-2 0 16,0 0 0-16,2 3 0 0,1 2 0 0,-2 6 0 16,-1-4 0-16,1 8 0 0,-1-1 0 0,0 3 0 15,0 2 0-15,1 1 0 0,1-2 0 0,1 2 0 16,2 0-128-16,6 1 128 0,3-1 0 0,5-2 0 15,3-2 0-15,6-2 0 0,6 0 0 0,0-4 0 16,1 1 0-16,2-5 128 0,1 2 0 0,8-4 0 16,4-4 112-16,2 1 16 0,1-5 0 0,-3-3 0 15,-6-1 16-15,1 2 16 0,0-3 0 0,0-2 0 16,0-3-48-16,-4-3-16 0,-5-6 0 0,-4 3 0 16,-4 1-224-16,-2 1 144 0,-3 5-144 0,-3 0 128 15,-5-1-336-15,-3 4-80 0,-4 4-16 0,-6 3 0 16,-5 2-272-1,-7 3-64-15,-6 4-16 0,-7 5 0 0,-6 7-2096 0,-5-6-432 0,-16 2-80 16,0 7-10944-16</inkml:trace>
  <inkml:trace contextRef="#ctx0" brushRef="#br1" timeOffset="27820.22">22777 10645 14735 0,'3'-18'640'0,"-1"6"160"0,2 3-640 0,-3-1-160 0,2 4 0 0,-3 6 0 16,0 0 2448-16,0 0 464 0,0 0 96 0,0 0 0 15,0 0-1504-15,0 0-304 0,0 0-64 0,-1 10-16 16,-2 4-224-16,-2 6-64 0,1 5 0 0,0 3 0 16,1 5-224-16,1 2-48 0,-1 3-16 0,1 6 0 15,1-3-128-15,0 5-32 0,-1-3 0 0,1 4 0 16,0-3-208-16,1-1-48 0,-1-2-128 0,-1-2 192 0,1-3-192 0,0-2 0 15,0-2 128-15,-2-4-128 0,2-2 0 0,-2-4 144 16,1-4-144-16,-1-2 128 0,1 2-128 0,-1-3 0 16,2-3 144-16,-2-1-144 0,3-11 0 0,-1 12 0 15,-2-5 0-15,3-7-128 16,0 0-1408-16,0 0-256 0,0 0-64 0,0 0-7888 16,-10-5-1584-16</inkml:trace>
  <inkml:trace contextRef="#ctx0" brushRef="#br1" timeOffset="28142.98">22017 11269 35007 0,'-16'-9'3120'0,"7"8"-2496"0,9 1-496 0,-7 8-128 16,5 3 928-16,2 4 160 0,2 4 48 0,5 1 0 15,4 2-944-15,4-1-192 0,3 1 0 0,5 1 0 16,5 1 0-16,1-4 224 0,1 0-48 0,3-1-16 16,3-3-160-16,5-1 128 0,2-2-128 0,6 0 128 15,1-4-128-15,6-4 128 0,3-1-128 0,-3-3 128 16,-3-6 16-16,2-2 0 0,2-4 0 0,2-3 0 16,2-1 80-16,1-4 16 0,1-3 0 0,0-2 0 15,-4-7 32-15,-1-3 16 0,-4-2 0 0,2-2 0 16,-2-2-48-16,-5-5-16 0,1 3 0 0,-1-4 0 15,0 3-224-15,-5-8-128 0,1-3 128 0,-9 0-208 16,-1 10-1568-16,-6 4-304 0,-4 4-64 0</inkml:trace>
  <inkml:trace contextRef="#ctx0" brushRef="#br2" timeOffset="55139.08">29172 9789 23039 0,'-16'0'1024'0,"7"3"192"0,0 3-960 0,1 2-256 16,2 6 0-16,1 1 0 0,-1 4 0 0,4 4 0 15,1 7 0-15,2 1 0 0,1 3 0 0,0 3 0 16,-1 4 0-16,-1-1 0 0,0 5 0 0,-1-2 0 15,-1-5 0-15,-1 2 0 0,-1-2 160 0,0-3 32 16,-1-2 16-16,0-3 0 0,0-7 80 0,1-2 16 16,1-3 0-16,0-5 0 0,3-13 240 0,-3 12 48 0,0-3 16 15,3-9 0-15,0 0 256 0,0 0 48 0,0 0 16 0,-3-7 0 16,2-7-224-16,1-4-32 0,4-4-16 0,-3-6 0 16,0-1-336-16,0-4-80 0,2-5-16 0,1-7 0 15,0-4-64-15,2-5-16 0,2-4 0 0,0 2 0 16,4 4-144-16,2 0 160 0,4-2-160 0,-1 6 160 15,5 5-160-15,1 2 0 0,1-1 0 0,2 7 0 16,0 5 0-16,0 4 0 0,-1 4 128 0,-2 4-128 16,1 2 0-16,-1 6 0 0,0 1 0 0,-2 6 0 15,0 6 0-15,-2 2 0 0,-1 4 0 0,-4 3 0 16,-3 4 0-16,-3 7 0 0,-3 1 0 0,-4 4 0 16,-3-2 0-16,-4 2 0 0,-2-1 0 0,-4 2 0 15,-2-1 0-15,-2 0 0 0,-2-4 0 0,-1 3 128 0,-3-4 0 0,1 0-128 16,-1-4 192-16,-1-1-64 0,0-2-128 0,4-2 160 15,-1-1-160-15,3-5 160 0,5-1-160 0,3-2 128 16,9-5-128-16,0 0 128 0,0 0-128 0,0 0 0 16,0 0 0-16,0 0 0 0,5 8 0 0,2 2-176 15,4 1 176-15,1-2-192 0,3 4 192 0,2-1-128 16,2 1 128-16,0 4-128 0,0-3 128 0,2 4 0 16,-2 1 0-16,0 1-128 0,0-2 128 0,-1-1 0 15,-2-1 0-15,-2-1 0 0,-3-3 0 0,0-1 0 16,-2-1 0-16,-2-1 0 15,0 1-416-15,-7-10-160 0,0 0-16 0,0 0-16 16,0 0-2016-16,11 2-416 0,-2-6-80 0</inkml:trace>
  <inkml:trace contextRef="#ctx0" brushRef="#br2" timeOffset="55428.72">29798 9972 21711 0,'0'0'960'0,"0"0"192"0,0 0-912 0,0 0-240 0,0 0 0 0,14-2 0 16,-4-2 640-16,3 1 64 0,-2-1 32 0,3-4 0 16,-1-1-208-16,-2-4-32 0,-1-1-16 0,0 1 0 15,-1 3 288-15,-2-4 48 0,-3 0 16 0,-3 3 0 16,-4-5 0-16,-2 4 0 0,1 4 0 0,-2 1 0 16,-5 1-144-16,-1 5-32 0,1 2 0 0,-5 3 0 15,-3 6-240-15,0 2-48 0,0 3-16 0,-2 4 0 0,-4 4-224 16,4 0-128-16,2-1 160 0,5 0-160 0,2 1 0 0,6-1 0 15,3-2 0-15,7-1 0 0,4-2 0 0,3-1 0 16,3-2 0-16,4-4 0 0,2-1-320 0,2-4 64 16,0 1 0-16,2-5 0 15,3-4-2048-15,1-2-416 0,-2-1-80 0,0-6-16 16</inkml:trace>
  <inkml:trace contextRef="#ctx0" brushRef="#br2" timeOffset="56748.53">30501 9616 20671 0,'0'0'912'0,"-8"3"192"0,-2-6-880 0,2 6-224 0,8-3 0 0,-9 2 0 16,2 1 944-16,-1-1 144 0,-1 2 16 0,-1 0 16 15,0 2-368-15,-2 0-80 0,0 0-16 0,-2 3 0 16,-3 4 192-16,-1-3 48 0,-1 2 0 0,-1-1 0 15,-2 3-192-15,3 1-16 0,1 1-16 0,5 1 0 16,1 1-336-16,3-3-64 0,3-1-16 0,2-1 0 16,0-1-256-16,4 1 0 0,3-4 128 0,2 1-128 15,2-5 0-15,5 0 160 0,1 0-160 0,3-3 128 16,2-4 96-16,2-3 16 0,1 0 0 0,0-1 0 16,1-4-64-16,-2-1-16 0,-1-1 0 0,-1-2 0 15,0 0-160-15,0-1 160 0,-2-3-160 0,-2 0 160 0,-1 3-32 16,0-1-128-16,-2 1 192 0,-1 1-64 0,-1 3-128 0,-1 1 0 15,-2 1 0-15,-6 9 128 0,6-8-128 0,-6 8 0 16,0 0 0-16,0 0 0 0,0 0 0 0,0 0 0 16,0 0 0-16,0 0 0 0,0 0 0 0,0 0 0 15,5 12 0-15,-5-12 0 0,0 0 0 0,4 8 0 16,-4-8 0-16,5 11 0 0,-5-11 0 0,0 0 0 16,0 0 0-16,11 5 0 0,-11-5 0 0,11 2 0 15,-11-2 0-15,11 0 0 0,-11 0 0 0,13-4 0 16,-3 2 0-16,0-3 0 0,-10 5 0 0,12-5 0 15,-6 0 0-15,2 2 0 0,0-6 0 0,-2 4 0 16,0 0 0-16,2-1 0 0,-1 1 0 0,1 1 0 0,-2-4 128 0,1 2-128 16,-1 1 0-16,-6 5 128 0,7-8-128 0,-7 8 128 15,5-8-128-15,0 3 0 0,-5 5 0 0,0 0 128 16,5-9-128-16,-5 9 0 0,0 0 0 0,0 0 0 16,0 0 0-16,0 0 0 0,2-6 0 0,-2 6 0 15,0 0 0-15,0 0 0 0,0 0 0 0,-6-4 0 16,-2 0 0-16,-1 6 0 0,-1 3 0 0,0 0 0 15,-1 0 0-15,-1 4 0 0,3 0 0 0,-3 2 0 16,-4 3 0-16,1-1 0 0,1 1 0 0,1 0 0 16,-1 1 0-16,2-1 0 0,-4-1 0 0,4 2 0 15,0 0-128-15,2 2 128 0,0-1 0 0,1-2 0 16,3-1 0-16,1 1 0 0,2 0 0 0,2-1 0 16,0-3-144-16,1-10 144 0,0 0 0 0,8 11 0 15,1-6 0-15,3 0-128 0,-1-6 128 0,2-3 0 0,1-1 0 16,-1-4 0-16,1 2 0 0,1-6 144 15,-1-1 64-15,1 0 16 0,-3-4 0 0,0 2 0 0,-2-1-224 16,3 2 176-16,-1-3-176 0,-2 2 160 0,0-1-160 0,-1 3 192 16,-2 2-192-16,1-1 192 0,-3 4-48 0,-5 9 0 15,0 0 0-15,0 0 0 0,0 0-144 0,0 0 160 16,0 0-160-16,0 0 160 0,0 0-160 0,-4 10 0 16,-2 3 0-16,1-3 128 0,0 1-128 0,1 3 0 15,1-2 0-15,1-1 0 0,2-11 0 0,0 14 0 16,0-14 0-16,5 9 0 0,-5-9 0 0,11 10 0 15,0-5 0-15,3-1 0 0,1-4 0 0,1-2 0 16,2-2 0-16,1-3 128 0,3-1-128 0,1-1 0 16,-4-3 0-16,1-3 128 0,0-3 16 0,1-1 0 15,-1-1 0-15,0-3 0 0,0-3-144 0,-1 2 128 0,2-5-128 16,1 0 128-16,1-2-128 0,2-4 160 0,-1-6-160 0,0-2 160 16,-1-2-160-16,-1-2 128 0,2 3-128 0,0-3 128 15,3-3-128-15,-2 6 0 0,-1-2 144 0,-2 7-144 16,-3 3 0-16,-1 0 0 0,-3 5 0 0,-2 4 128 15,-3 0-128-15,-1 7 0 0,-4 2 0 0,0 4 0 16,-2 3 0-16,-2-1 0 0,-1 12 0 0,0 0 0 16,0 0 0-16,-9-1-128 0,-1 4 128 0,-4 8 0 15,-8 3-176-15,-2 8 176 0,-4 3-208 0,-1 7 80 16,-4 2 128-16,2 7-128 0,0 8 128 0,1 5-128 16,1 2 128-16,4 1-128 0,3-2 128 0,7-3-128 15,3-3 128-15,7 0 0 0,7-8-144 0,1-5 144 16,4-3 0-16,3-6-144 0,4-2 144 0,2-3 0 0,2-4 0 15,1-4 0-15,0-6 0 0,3-1 0 16,3-10 0-16,3-1 0 0,3-2 0 0,-1-8 144 0,2-2 32 0,0-6 0 16,0-2 0-16,0-5 0 0,-6-4-32 0,2-3 0 15,0-3 0-15,-1-7 0 0,0-2-144 0,-1-11 192 16,0-2-192-16,-3-6 192 0,-2-2-64 0,-1 3-128 16,1 0 192-16,-3 2-64 0,-3 6-128 0,-1 7 0 15,-4 9 0-15,-2 5 128 0,1 4-128 0,-4 9 0 16,-2 5 0-16,0 5 0 0,-2 1 0 0,-1 6-144 15,0 7 144-15,0 0 0 0,-12 5-144 0,-4 10 144 16,-3 4 0-16,-2 8-144 0,-1 4 0 0,-2 8 0 16,-3 5 0-16,0 3 0 0,-1 7 144 0,1 5 0 15,-4 1 0-15,7 4 0 0,-2-5 0 0,6-2 0 16,5-3 0-16,5-5 0 0,5-2 0 0,3-5 0 0,5-5 0 16,6-2-128-16,2-9 128 0,4 0 0 0,3-6 0 0,4-1 0 15,2-5 0-15,7-5 0 0,3-1 0 0,4-6 0 16,4-2-144-16,0-2 0 0,4-5 0 0</inkml:trace>
  <inkml:trace contextRef="#ctx0" brushRef="#br2" timeOffset="58101.18">28937 12039 14735 0,'-5'-5'1312'0,"0"1"-1056"0,5 4-256 0,-5 0 0 0,-3-1 640 0,3 0 80 0,-1-1 16 0,1 1 0 0,-2 0 432 0,-2-1 96 16,1 1 16-16,-1 0 0 0,-1-3-400 0,-3 0-80 16,0 3-16-16,-1 0 0 0,-1 1 48 0,-2 2 16 15,1 3 0-15,-2 0 0 0,-1 3-128 0,1 2-16 16,-1 3-16-16,0 2 0 0,3 4-304 0,-1 2-48 15,-1-1-16-15,4 0 0 0,3 4-144 0,1 2-48 16,3-2 0-16,5 1 0 0,-2-4-128 0,4-2 0 16,4-4 0-16,2-3 0 0,2-1 0 0,3-5 128 15,1 1-128-15,4-4 0 0,3-3 256 0,1-2-16 16,1-6-16-16,2 1 0 0,0-7 224 0,2-4 64 16,-2-2 0-16,0-5 0 0,0-3 0 0,-2 0 16 0,0-1 0 0,-4-4 0 15,0 0-208-15,-2-2-64 0,0-4 0 0,1 0 0 16,-6-5-16-16,1-3-16 0,-1-9 0 0,-1-3 0 15,-1-1-48-15,0 7-16 0,-2 1 0 0,0 9 0 16,1-2-160-16,-2 11 0 0,-1 7 0 0,-2 4 128 16,-1 5-128-16,2 7 0 0,-3 0 144 0,0 11-144 15,0 0 0-15,0 0 0 0,0 0 0 0,0 0 0 16,-3 14 0-16,3 5 0 0,-1 2-176 0,0 5 176 16,-2-2-192-16,1 8 192 0,0 3-208 0,1 3 80 15,0-1 128-15,1 4 0 0,2 1 0 0,1-3-128 16,0-1 128-16,0-2 0 0,2-2 0 0,1-2 0 15,-1-3 0-15,1-1 0 0,0-4 0 0,5-2 0 16,0-4 0-16,3-2 0 0,2 2 0 0,2-4 0 0,0-2 0 0,1-6 0 16,0 0 0-16,2-2 0 0,-1-3 0 0,1-6 128 15,-3-2-128-15,1-1 128 0,-1-3 0 0,-3-3 16 16,-1 0 0-16,-2 0 0 0,-2-3-16 0,0-2-128 16,-5-4 192-16,0 3-64 0,-2-1 0 0,-2 2-128 15,-1 2 192-15,-1 0-64 0,-2 3-128 0,0 3 0 16,-3-1 144-16,1 7-144 0,-1-1 0 0,6 6 128 15,-10 0-128-15,0 5 0 0,-1 1 0 0,0 7 0 16,-2-2 0-16,1 5 0 0,-1 0 0 0,1 2-160 16,2 2 160-16,1-1 0 0,3 0-144 0,1-1 144 15,4-1 0-15,1-2-144 0,1-1 144 0,4 0 0 16,1-4 0-16,5 0-128 0,1-5 128 0,4 3 0 16,-1-7 0-16,3-2 0 0,-1-4 0 0,4-1 0 15,-2-5 0-15,1 1 0 0,0-4 0 0,1-2 128 0,-1-3-128 0,-1 0 128 16,0 0-128-16,2-1 0 0,1 0 128 0,-5-1-128 15,1-4 0-15,0 4 0 0,-1 0 0 0,4-3 128 16,-2 0-128-16,0 0 0 0,1-5 0 0,-1-2 128 16,0 1-128-16,0-5 0 0,2-1 0 0,-2-5 128 15,-3-1-128-15,0-3 144 0,-2-4-144 0,-3-5 160 16,0-3-160-16,0 4 128 0,-2 2-128 0,-4 3 128 16,-2 5-128-16,0 6 0 0,-1 5 0 0,0 5 0 15,-2 6 0-15,1 3 0 0,0 4 0 0,-1 6 0 16,0 8 0-16,0 0-144 0,0 0 144 0,-6 12 0 15,0 0-192-15,-1 9 192 0,2 5-192 0,-1 5 192 16,-2 4-192-16,2 6 192 0,-1 2-192 0,2 6 192 16,-1 3 0-16,3 1-128 0,0-2 128 0,1-3 0 15,0 2 0-15,1-1 0 0,1 2-128 0,0-1 128 0,1-3 0 0,3 0 0 16,-1-6 0-16,1-2 0 16,-1-6-480-16,-1-4 16 0,0-10 0 0,1-1 0 15,0-4-1360-15,-3-14-272 0,0 0-48 0,0 0-12624 16</inkml:trace>
  <inkml:trace contextRef="#ctx0" brushRef="#br2" timeOffset="58240.72">29535 11499 25791 0,'0'0'2304'0,"0"0"-1856"16,12 0-448-16,1 0 0 0,4 1 384 0,5 0-32 16,6-1 0-16,7 2 0 0,4-2 96 0,4 0 32 15,3-2 0-15,-1 0 0 0,-2 0-240 0,-4-1-48 0,2-2-16 0,-4 0-8816 16,-3-6-1776-1</inkml:trace>
  <inkml:trace contextRef="#ctx0" brushRef="#br2" timeOffset="58675.75">30539 10892 20271 0,'-7'-8'1792'0,"7"8"-1424"16,0 0-368-16,0 0 0 0,0 0 816 0,0 0 80 16,0 0 32-16,0 0 0 0,-1 15 48 0,1 3 16 15,1 2 0-15,2 3 0 0,-1 1-352 0,2 1-80 16,0 7-16-16,0 0 0 0,1 2-240 0,0 1-48 0,0-1-16 15,2-2 0-15,0-3-240 0,1 0 176 0,-2-2-176 0,1 0 160 16,0-6-160-16,-1 1 0 0,1-2 0 0,-2-2 128 31,0-4-656-31,0-3-144 0,-5-11-32 0,0 0-7872 0,0 0-1600 0</inkml:trace>
  <inkml:trace contextRef="#ctx0" brushRef="#br2" timeOffset="58853.87">30489 10938 30751 0,'0'0'1360'0,"0"-7"288"0,4-7-1328 0,2 3-320 0,5 0 0 0,3-2 0 0,3 3 0 0,5-3 0 16,5-3 0-16,-1 1 0 0,1-1 0 0,1 6 0 16,-1-5 128-16,-3 2-128 0,-1 1-256 0,-3 1-112 15,-2 5-16-15,-5-2-8528 16,-13 8-1712-16</inkml:trace>
  <inkml:trace contextRef="#ctx0" brushRef="#br2" timeOffset="59004.09">30518 11126 8287 0,'0'0'368'0,"0"0"80"0,0 0-448 0,0 0 0 16,11-3 0-16,0-3 0 0,3 3 4336 0,4-1 784 15,3-3 144-15,4-3 48 0,0-1-3920 0,3 2-784 16,2-2-160-16,0 3-16 0,-4-5-432 0,1 6 0 0,-4-4 128 15,-1 5-8688-15,-2-2-1728 0</inkml:trace>
  <inkml:trace contextRef="#ctx0" brushRef="#br2" timeOffset="59960.66">31071 10931 28911 0,'-14'14'1280'0,"5"-2"256"0,2 9-1216 0,-1 0-320 0,3 0 0 0,3 0 0 16,2 1 128-16,2 1-128 0,1-3 192 0,2-2-192 15,2-5 144-15,1-2-144 0,0-1 0 0,-8-10 144 0,11 5-16 0,1-5-128 16,-1 0 192-16,-1-5-64 16,-1-4 672-16,1 0 128 0,0-3 32 0,1-4 0 0,0-1-16 0,-2-1 0 15,1 0 0-15,-2 0 0 0,-3-2-368 0,-3 1-64 16,2-2 0-16,0 1-16 0,0 1-224 0,0 3-32 15,-2 0-16-15,-2 4 0 0,0 12-224 0,0-7 0 16,0 7 128-16,0 0-128 0,0 0 0 0,0 0 0 16,0 0 0-16,0 0 0 0,0 0 0 0,-4 13-128 15,3 0 128-15,0 1-160 0,-1-2 160 0,2-2 0 16,0-10 0-16,0 13 0 0,2-4 0 0,-2-9 0 16,0 0 0-16,9 8-128 0,-9-8 128 0,12 1 0 15,1-1 0-15,0-1 0 0,-2-4 0 0,2-3 0 16,0 0 0-16,-1-3 0 0,1 2 0 0,0-2 0 0,-2-3 0 15,1 5 0-15,-1-1 0 0,1 2 0 0,-2-2 0 16,-1 5 0-16,-9 5 0 0,10-4 0 0,-10 4 0 0,10-3 0 16,-10 3 0-16,0 0 0 0,0 0 0 0,10 7 0 15,-10-7 0-15,6 9 0 0,0 2 0 0,-4-2 0 16,1 2 0-16,-1 1 0 0,1-5 0 0,-3-7 0 16,0 14 0-16,0-6 0 0,0-8 0 0,0 0 0 15,0 0 0-15,0 0 0 0,5 9 0 0,-5-9 0 16,0 0 0-16,10 0 0 0,-1-4 0 0,0-2 128 15,-2 1-128-15,2 0 128 0,-1-3-128 0,1 2 128 16,0 1-128-16,-2-2 0 0,-7 7 0 0,11-5 128 16,-11 5-128-16,10-4 0 0,-10 4 0 0,10-4 0 15,-10 4 0-15,0 0 0 0,0 0 0 0,10 0 0 16,-10 0 0-16,11 2 0 0,-11-2 0 0,12-2 0 0,-2-1 0 0,0-1 0 16,0 0 0-16,2-2 0 0,-1-5 0 15,2 1 0-15,0-1 0 0,1-4 0 0,2-3 0 0,-2 1 128 16,-1 1-128-16,0-2 176 0,2-1-48 0,0-3-128 15,0-4 192-15,1 1-64 0,1 1-128 0,-3 0 160 16,-1 3-160-16,-1 0 160 0,-2 1-160 0,-1 2 128 16,-3 3-128-16,0 3 128 0,-1 3-128 0,-1-1 0 15,-4 10 0-15,0 0 0 0,0 0 0 0,0 0 0 16,0 0 0-16,0 0 0 0,-9 9-192 0,0 3 48 16,-1 3 0-16,0 0 0 0,0 0-48 0,1 4 0 15,0 3 0-15,0 4 0 0,2-2 0 0,2 0 0 16,1-3 0-16,2-2 0 0,4-5 192 0,0 0-192 15,2-1 192-15,2-4-192 0,1 0 192 0,0-3 0 16,-7-6-144-16,13 3 144 0,0-3 0 0,0-4 0 0,-1-1 0 16,2-5 128-16,3 0-128 0,-2-4 160 0,-1-4-160 0,0 0 160 15,0-1-160-15,-1-3 192 16,-1-4-192-16,1 0 192 0,-1-4-192 0,-1-3 160 0,-1-4-160 0,0-5 160 16,0-9-16-16,1-5 0 0,-1-9 0 0,0-6 0 15,1-6-16-15,0-1-128 0,-1 3 192 0,0 12-64 16,0 7-128-16,0 9 0 0,-1 10 0 0,-1 7 0 15,-2 6 0-15,-1 10 0 0,0 8 0 0,-5 6 0 16,0 0 0-16,0 0 0 0,-2 16 0 0,-3 5 0 16,-3 6-128-16,0 7 128 0,1 7-160 0,-1 0 160 15,-2 8 0-15,2 3 0 0,1 4-128 0,-1 4 128 16,-1 4 0-16,2 0-192 0,0 2 192 0,0 5-192 16,-2 0-1808-16,0 2-368 0,0-2-64 15</inkml:trace>
  <inkml:trace contextRef="#ctx0" brushRef="#br2" timeOffset="60580.75">30414 12489 23551 0,'-9'13'1040'0,"9"-13"224"0,-7 2-1008 0,7-2-256 0,-9 3 0 0,9-3 0 16,0 0 864-16,0 0 128 0,0 0 32 0,5-12 0 15,4 1-176-15,1-6-16 0,1-3-16 0,1-4 0 16,1-4 128-16,-1-5 16 0,2-3 16 0,-1-1 0 16,0-1-400-16,-1-4-64 0,-1 0-32 0,0 5 0 0,0 6-240 0,0 5-48 15,-3 3-16-15,0 7 0 0,0 3-176 0,-4 4 0 16,-4 9 144-16,0 0-144 0,0 0 0 0,10 10 0 15,-3 6 0-15,-2 3 0 0,-1 5 0 0,-1 5 0 16,-1 4 0-16,0 3 0 0,-4 2 0 0,2-2 0 16,0-5 0-16,0 0 0 0,0-3 0 0,0-4 0 15,3-4 0-15,-1-3 0 0,1-5 0 0,-3-12 0 16,10 7 0-16,-10-7 0 0,8-4 0 0,2-4 176 16,-1-7-176-16,1-3 192 0,0-2 64 0,2-5 0 15,-1-1 16-15,-1-4 0 0,-2-2-80 0,-1 3-32 16,0-2 0-16,-3 4 0 0,2-1-160 0,-2 8 128 15,0 2-128-15,-1 4 128 0,0 7-128 0,-3 7 0 16,0 0 0-16,0 0 0 0,0 0 0 0,9 9 0 0,-3 3-144 0,1 6 144 16,-1 2 0-16,-1 2-160 0,1 4 160 15,-1-4-128-15,1 3 128 0,-1 0 0 0,0-3 0 0,1-2 0 32,0 0-544-32,2-1-32 0,-2-2 0 0,2-4-10272 0,0-2-2064 0</inkml:trace>
  <inkml:trace contextRef="#ctx0" brushRef="#br2" timeOffset="60968.94">31153 12156 21183 0,'0'0'944'0,"0"0"192"0,0 0-912 0,-10 5-224 0,2-1 0 0,0 5 0 0,2 5 1344 0,-2 0 240 16,-1 1 32-16,1 1 16 0,-3 2-736 0,1 1-160 15,0 0-32-15,1-1 0 0,3 0-176 0,-1-2-32 16,4-2-16-16,0-2 0 0,2-1-176 0,1-11-48 16,0 0 0-16,0 0 0 0,0 0-16 0,0 0-16 15,0 0 0-15,11-1 0 0,-1-7 160 0,1 0 48 16,-1-6 0-16,1 0 0 0,-3 0-80 0,-1-2-16 15,2 0 0-15,-2 1 0 0,-2 2-160 0,0 3-48 16,0 1 0-16,-5 9 0 0,0 0-128 0,0 0 0 0,0 0 0 0,10 4 128 16,-10-4-128-16,8 10 0 15,-2 2 0-15,-1-1 0 0,-1 1 0 0,-1 0 0 0,-3-12 0 0,3 11 0 16,-3-11 0-16,8 12 0 0,-8-12 0 0,0 0 0 31,14 2-336-31,0-2-112 0,-1-1 0 0,-1-5-10064 0,1-5-2016 0</inkml:trace>
  <inkml:trace contextRef="#ctx0" brushRef="#br2" timeOffset="61191.18">31457 11654 28559 0,'-17'11'2544'0,"7"2"-2032"0,-2 0-512 0,3 4 0 0,3 6 304 0,-1 2-48 16,1 2 0-16,3 3 0 15,1 1-16-15,2 3-16 0,-2-3 0 0,4 1 0 0,0 0-224 0,0-2 144 16,-1-5-144-16,2 1 128 0,1-2-128 0,0 2 0 16,-1-6 144-16,1-1-144 0,-1-1 0 0,-1-3 0 15,1-1 0-15,2-2-192 16,-5-12-2032-16,0 0-400 0,0 0-96 0</inkml:trace>
  <inkml:trace contextRef="#ctx0" brushRef="#br2" timeOffset="61556.37">31312 12075 13823 0,'0'0'1216'0,"0"0"-960"15,0 0-256-15,0 0 0 0,0 0 1600 0,0 0 256 16,0 0 64-16,14-6 16 0,-2 1-720 0,0 2-128 16,2-1-48-16,0 1 0 0,1-3-112 0,0 1-32 15,3 0 0-15,-1-5 0 0,-2-1 48 0,1-3 0 16,0 2 0-16,-2 1 0 0,-2-1-320 0,1 0-64 0,-2 2-16 0,-2 1 0 16,-9 9-304-16,0 0-64 0,0 0-16 0,0 0 0 15,0 0-160-15,0 0 160 0,8 14-160 0,-4 3 160 16,-4-1-160-16,0 2 0 0,-2 0 144 0,0 1-144 15,-1-1 0-15,1 1 0 0,-1-1 0 0,2-2 0 16,0-1 0-16,1-3 144 0,0-3-144 0,0-9 0 16,0 0 352-16,0 0-32 0,5 9-16 0,-5-9 0 15,0 0 112-15,0 0 32 0,10-5 0 0,-1-2 0 16,-1-4 32-16,-1-3 16 0,0-3 0 0,-2 3 0 16,1 0-208-16,2-1-32 0,-2 1-16 0,2 0 0 15,-1 1-240-15,1-1 0 0,1 2 128 0,0 3-128 16,1-3 0-16,0 5 0 0,0-5 0 0,2 7 0 15,-2-2 0-15,0 1 0 0,0 4 0 0,-10 2 0 0,14 0 0 0,-2 1 0 16,-1 2 0-16,0-1 0 0,-11-2 0 0,12 7-160 16,-12-7 160-16,11 3-192 15,-11-3-1152-15,0 0-256 0,10 3-32 0</inkml:trace>
  <inkml:trace contextRef="#ctx0" brushRef="#br2" timeOffset="61810.47">32002 11968 11055 0,'0'0'976'0,"0"0"-784"0,-7 7-192 0,1 4 0 0,4 0 3184 0,-1 0 592 0,0 5 112 0,2 0 16 16,0 3-1952-16,1-1-400 0,-3-3-80 0,3 2 0 15,0 1-848-15,-1-4-176 0,1-3-16 0,0 2-16 16,0 1-208-16,0-14-32 0,0 11-16 0,0-11 0 16,0 0-160-16,0 0 128 0,0 0-128 0,0 0 128 31,0 0-1168-31,13 4-240 0,-2-8-64 0</inkml:trace>
  <inkml:trace contextRef="#ctx0" brushRef="#br2" timeOffset="62103.8">32261 11772 13823 0,'0'0'1216'16,"0"0"-960"-16,9 8-256 0,0 1 0 0,-1-2 1888 0,-3 1 336 15,1-1 64-15,2 6 16 0,1 0-384 0,-1 1-64 16,3 4 0-16,-1 3-16 0,0 0-768 0,6 17-160 16,-3-7-16-16,-3-5-16 0,-1-3-304 0,-1-2-48 15,-2-2-16-15,1-2 0 0,-1-4-256 0,-1-2-48 0,-5-11-16 0,4 12 0 16,-4-12-192-16,0 0 128 0,0 0-128 0,0 0 0 31,0 0-1232-31,0 0-352 0,10-11-64 0,-5 0-16 16,-2-3-960-16,-3-4-192 0</inkml:trace>
  <inkml:trace contextRef="#ctx0" brushRef="#br2" timeOffset="62290.18">32500 11708 17503 0,'0'0'1552'0,"-6"9"-1232"0,-1 3-320 0,2-1 0 16,0 6 2112-16,0 4 384 0,-1 6 64 0,1 4 0 15,0 0-1136-15,-2 4-224 0,0-2-48 0,-1 0-16 16,2-4-496-16,-2-4-112 0,3-2-16 0,0 0 0 15,-3-4-272-15,3-1-64 0,0-4-16 0,0 0 0 0,0-1-160 0,1-6 128 16,4-7-128-16,-4 11 128 16,4-11-448-16,0 0-80 0,0 0-32 0</inkml:trace>
  <inkml:trace contextRef="#ctx0" brushRef="#br2" timeOffset="62449.64">32097 11740 34095 0,'-10'-6'3024'0,"10"6"-2416"0,-6-5-480 0,6 5-128 0,0 0 240 0,0 0 16 0,0 0 16 0,0 0 0 15,0 0-272-15,0 0 0 0,0 0 0 0,0 0 0 32,0 0-2096-32,0 0-416 0</inkml:trace>
  <inkml:trace contextRef="#ctx0" brushRef="#br2" timeOffset="62915.13">28869 14215 34383 0,'0'0'1520'0,"3"-10"320"0,4 2-1472 0,5-2-368 0,5 2 0 0,5-2 0 15,-1-4-176-15,7 5-96 0,4-2-32 0,1 3 0 16,0-3 160-16,1 3 144 0,2-1-208 0,-2 4 80 31,-1 4-1824-31,-5-2-352 0,-1 2-80 0</inkml:trace>
  <inkml:trace contextRef="#ctx0" brushRef="#br2" timeOffset="63060.96">29003 14454 26719 0,'0'0'1184'0,"0"0"240"0,0 0-1136 0,0 0-288 0,0 0 0 0,0 0 0 16,12-1 1696-16,3-3 288 0,4-2 48 0,5-2 16 16,3-1-1280-16,3-1-256 0,8-3-64 0,-1 0 0 15,1 1-304-15,-1-1-144 0,0 2 128 0,-5 2-10736 16,-3-7-2144-16</inkml:trace>
  <inkml:trace contextRef="#ctx0" brushRef="#br2" timeOffset="63776.62">30019 13643 21183 0,'-9'3'1888'0,"-1"-1"-1504"16,-3 3-384-16,2 5 0 0,0 2 1232 0,1 4 176 16,1 3 48-16,1 8 0 0,0 2-1024 0,3 2-208 15,1 2-32-15,3 1-16 0,1 1-176 0,2 0 0 16,3 2 0-16,2-3 0 0,0-3 0 0,4-4 0 15,1 0 0-15,2-5 0 0,-1-4 0 0,1-3 128 16,1-9-128-16,2 0 128 0,0-5 224 0,4-5 32 16,2-4 16-16,-3-6 0 0,2-1 256 0,-1-1 48 15,3-2 16-15,-1-4 0 0,-2-2-144 0,-2-1-16 16,-3 1-16-16,-2 1 0 0,-1-3-224 0,-3 5-64 16,-4 2 0-16,1 3 0 0,-2 5-128 0,-1 3-128 0,-4 8 192 15,0 0-192-15,0 0 0 0,0 0 0 0,-2 18 0 0,1 2 0 16,0 1 0-16,0 5 0 0,2 0 0 0,1 3-192 15,2-2 192-15,1-1-144 0,3-3 144 0,2-1-128 16,3 1 128-16,0-4 0 0,2-8 0 0,-1 1-128 16,0-7 128-16,1-3-128 0,2-5 128 0,2-6-128 15,1-7 128-15,2-3 176 0,-1-7-48 0,1-2 0 16,-1-5 320-16,1-4 64 0,0 0 16 0,-5-4 0 16,-4-1 272-16,-3-5 48 0,-1-2 16 0,-5-2 0 15,-3-1-320-15,-1 6-64 0,-4 4-16 0,4 5 0 16,-1 3-336-16,-1 10-128 0,-2 3 0 0,-1 6 0 31,1 2-320-31,-4 7-144 0,1 1-48 0,-1 5 0 0,-1 5-2560 0,0 0-528 0,-3 8-112 16,1 0 0-16</inkml:trace>
  <inkml:trace contextRef="#ctx0" brushRef="#br2" timeOffset="64097.76">30914 13859 28799 0,'-14'26'1280'0,"5"-9"256"0,3 2-1232 0,-2 2-304 16,3 3 0-16,2 0 0 0,1 3 208 0,2-3-16 16,0 0 0-16,0-2 0 0,1-1 48 0,2-4 0 15,0-4 0-15,0-3 0 0,-3-10 16 0,0 0 0 0,0 0 0 0,0 0 0 16,9-4 384-16,0-9 96 0,0-2 16 0,-1-3 0 15,1-2-32-15,0-4 0 0,0-7 0 0,0 3 0 16,0 3-336-16,1-3-80 0,2-3-16 0,-1-1 0 16,4 1-288-16,-1 4 128 0,0 2-128 0,0 6 0 15,-1-2 0-15,0 6 0 0,-1 5 0 0,0 0 0 16,-2 5 0-16,0-2 0 0,-10 7-176 0,9-1 176 31,-9 1-1616-31,11 9-224 0,0-2-32 0,-4 5-12848 0</inkml:trace>
  <inkml:trace contextRef="#ctx0" brushRef="#br2" timeOffset="64407.86">31398 13761 28559 0,'-15'-1'2544'0,"5"2"-2032"15,-1 2-512-15,1 4 0 0,0 2 320 0,0 5-16 16,1 4-16-16,0 2 0 0,-1 6 144 0,0-3 16 15,2 1 16-15,-2 1 0 0,4-2-320 0,1-1-144 16,1-2 128-16,4-2-128 0,1-3 160 0,3-2-160 16,1-2 192-16,5-4-192 0,2-5 448 0,0-2-32 15,1-1 0-15,3-4 0 0,2-7 160 0,1-2 16 16,0-3 16-16,0-1 0 0,-1 1-144 0,-1 0-16 16,-4-3-16-16,-3 0 0 0,-1-1-144 0,-3-2-32 15,-1 0 0-15,0 2 0 0,-5 1-112 0,0 2-16 0,0 3-128 16,-5 4 192-16,0-1-192 0,-1 5 0 0,-3-1 0 15,-1 4 0 1,-3 3-496-16,-1 1-80 0,-4 1-32 0,0 3 0 16,0-2-2368-16,1 5-480 0,-2-2-80 0</inkml:trace>
  <inkml:trace contextRef="#ctx0" brushRef="#br2" timeOffset="64781.91">31629 13736 20271 0,'0'0'896'0,"-2"10"192"0,-2 3-880 0,1 2-208 16,2 1 0-16,0 2 0 0,-2-2 1328 0,1 3 208 15,-2-2 64-15,0 1 0 0,0-3-608 0,1-3-112 16,-1-1-32-16,1-2 0 0,-1 1-240 0,4-10-48 15,0 0-16-15,0 0 0 0,-3 8 256 0,3-8 48 16,0 0 16-16,0 0 0 0,-2-10 0 0,4-5 0 16,0-1 0-16,2 0 0 0,0-3-432 0,0-2-96 15,3 1-16-15,0 1 0 0,-1-3-192 0,3 3-128 16,0 2 128-16,1 0-128 0,-1 3 0 0,0 1 0 16,0 6 0-16,0-1 0 0,-1 4 0 0,-8 4 0 15,0 0 0-15,12 5 0 0,-5 6 0 0,0 3 0 16,-2 2 0-16,0 4 0 0,-1 1-128 0,0 0 0 15,-1 0 0-15,3 0 0 16,-5 2-368-16,3-1-64 0,-2-4-16 0,2-1 0 16,0 1-2320-16,0-3-480 0,-2 4-80 0,-2-19-32 0</inkml:trace>
  <inkml:trace contextRef="#ctx0" brushRef="#br2" timeOffset="65164.71">32149 13703 19343 0,'0'0'848'0,"0"0"192"16,0 0-832-16,-1-8-208 0,1 8 0 0,-3-9 0 0,0 3 1136 0,3 6 176 15,-8-6 32-15,0 3 16 0,-2 2-592 0,1 2-128 16,-2 2-32-16,1 2 0 0,0 0-32 0,-3 1-16 15,3 3 0-15,-2-3 0 0,1 3 96 0,1 0 32 16,1 5 0-16,-3-2 0 0,6-4-336 0,1 4-64 16,5-12-16-16,0 0 0 0,2 13-80 0,-2-13-32 15,5 12 0-15,-5-12 0 0,13 14 96 0,0-1 0 16,-13-13 16-16,14 10 0 16,0 3-16-16,-14-13-16 0,16 10 0 0,-16-10 0 0,12 15 16 0,-12-15 16 15,0 0 0-15,9 18 0 0,-9-18 144 0,-2 18 32 16,-1-4 0-16,-2 0 0 0,-2-4-48 0,-2 0 0 15,0 0 0-15,-1-3 0 0,0-2-224 0,2 1-48 0,0-2-128 0,0-1 192 16,0-3-192-16,2-2 0 0,-2 0-144 0,2-5 144 31,2 0-1856-31,2-5-288 0,-2 2-48 0</inkml:trace>
  <inkml:trace contextRef="#ctx0" brushRef="#br2" timeOffset="65560.96">32431 13236 17503 0,'0'0'768'0,"-8"-4"176"0,0-1-752 0,8 5-192 0,-9-2 0 0,9 2 0 0,-9 1 1904 0,0 3 336 15,0 0 80-15,0 2 16 0,1 7-1392 0,-3 1-288 16,0 4-48-16,0 4-16 0,-2 6-16 0,8-7 0 15,0 3 0-15,0 1 0 0,1 3-192 0,-3-1-64 16,4 2 0-16,-1 0 0 0,0-3-144 0,0 23-48 16,3-12 0-16,1-6 0 0,1-6 176 0,3-4 16 15,-4-6 16-15,1-1 0 0,-1-14 144 0,0 0 32 16,0 0 0-16,0 0 0 0,0 0 128 0,7 0 16 16,-1-1 16-16,0-3 0 0,2-3-112 0,0 1-32 15,-1-5 0-15,1 0 0 0,1-3-208 0,7-14-64 16,-2 4 0-16,-1 1 0 0,0 2-128 0,-2 3-128 15,0 0 144-15,0 6-144 0,-1-2 0 0,0 2 0 16,-2 3 0-16,2-1 0 0,0 4 0 0,-4-1 0 0,2 1 0 0,-8 6-160 31,0 0-1056-31,11-3-192 0,-11 3-64 0,11 2 0 16,-11-2-1296-16,0 0-272 0,0 0-48 0</inkml:trace>
  <inkml:trace contextRef="#ctx0" brushRef="#br2" timeOffset="65736.28">32433 13630 15663 0,'0'0'688'0,"0"0"144"0,-9 7-656 0,4 2-176 0,5-9 0 0,-4 10 0 16,3 0 2560-16,2 1 496 0,-1-11 80 0,5 9 32 15,3 0-1808-15,1-2-352 0,1-1-80 0,-1 2-16 16,3-5-336-16,0 0-80 0,-2-1-16 0,0 0 0 16,2-2-192-16,-12 0-32 0,8-2-16 0,-8 2 0 0,12-2-240 0,-12 2-160 15,10-3 32-15,-10 3 0 16,9-3-1744-16,-9 3-352 0,0 0-64 0</inkml:trace>
  <inkml:trace contextRef="#ctx0" brushRef="#br2" timeOffset="65991.82">32696 13450 26079 0,'0'0'1152'0,"-8"5"256"0,2 5-1136 0,0 0-272 0,-1 3 0 15,2 2 0-15,0 0 768 0,-1 2 112 0,3 2 16 0,-1-1 0 16,2 0-544-16,-1-2-96 0,1-1-32 0,0 1 0 16,0-4-224-16,2 1 0 0,-1-4 0 0,1-9 0 15,0 11 0-15,0-11-240 0,0 0 32 0,0 0 0 31,0 0-1968-31,0 0-400 0</inkml:trace>
  <inkml:trace contextRef="#ctx0" brushRef="#br2" timeOffset="66441.77">32889 13454 22975 0,'0'0'1024'0,"0"0"192"0,0 0-960 0,-10 0-256 0,1 2 0 0,1 5 0 0,-1-1 976 0,4-2 160 16,-2 3 16-16,-1 1 16 0,-3 3-544 0,1 1-112 16,-2 2-32-16,2 1 0 0,0 0-224 0,-5 10-64 15,4-4 0-15,5-4 0 0,3-5-192 0,3 0 144 16,0-12-144-16,4 7 128 0,-4-7 272 0,8 5 48 16,-8-5 16-16,13 2 0 0,-1-4 224 0,-4 0 32 15,1-2 16-15,0 0 0 0,0-3-160 0,0 0-48 16,-1-3 0-16,1 3 0 0,-1-4-128 0,5-5-16 15,-2 3-16-15,-2 2 0 0,-3 4-144 0,-6 7-32 16,7-9 0-16,-7 9 0 0,0 0-192 0,0 0 0 0,0 0 128 0,0 0-128 16,0 0 0-16,0 0 0 0,6 12 0 0,-1-3 0 15,-5-9 0-15,6 11 0 0,-2 1 0 0,-4-12 0 16,5 9 0-16,2-1 0 0,-7-8 0 0,9 8 0 16,0 1 0-16,-1-3 0 0,4-1 0 0,-3 3 0 15,-2-3 0-15,1 1 0 0,2 1 0 0,-2-2 0 16,-8-5 0-16,11 9 0 0,-2-3 0 0,-9-6 0 15,0 0 0-15,0 0 0 0,0 0 0 0,0 0 0 16,0 0 0-16,0 0 0 0,0 0 0 0,0 0 0 16,0 0 0-16,0 0 0 0,0 0 0 0,0 0 0 15,0 0 0-15,0 0 0 0,0 0 0 0,0 0 0 16,0 0-1664-16,0 0-208 16,0 0-48-16</inkml:trace>
  <inkml:trace contextRef="#ctx0" brushRef="#br2" timeOffset="66625.67">32711 13107 38703 0,'-16'-13'1712'0,"7"8"352"16,0 0-1648-16,9 5-416 0,0 0 0 0,0 0 0 0,0 0 384 0,0 0-16 15,0 0 0-15,0 0 0 0,7 9-368 0,2-4 0 16,1 0 0-16,-1 1 0 15,-9-6-1248-15,11 5-224 0,-4 2-32 0</inkml:trace>
  <inkml:trace contextRef="#ctx0" brushRef="#br2" timeOffset="74493.09">32527 7682 23039 0,'9'-8'1024'0,"-9"8"192"0,7-9-960 0,2 4-256 16,4 1 0-16,-5 1 0 0,-8 3 208 0,0 0 0 15,0 0 0-15,0 0 0 0,0 0 528 0,0 0 96 16,0 0 32-16,0 0 0 0,0 0-128 0,0 0-32 15,-13 0 0-15,0 1 0 0,-1-1-48 0,-4 0-16 16,-2 0 0-16,-3 0 0 0,-1 0-64 0,-5 1-32 16,-6-1 0-16,16 1 0 0,-6 2 32 0,-4 1 16 15,-3-1 0-15,-7-4 0 0,-5 4-144 0,-4 2-48 16,-5-3 0-16,-52 2 0 0,14 0-80 0,8 1 0 16,4 0-16-16,2-1 0 0,-3 1 64 0,-2 3 16 0,0-4 0 15,-1 3 0-15,2 1-208 0,-3-1-48 0,-2 2 0 0,-7-1 0 16,-4 3-128-16,3-2 0 0,5 1 144 0,-4-2-144 15,-3 1 0-15,-1-3 128 0,4 2-128 0,6-2 0 16,0 6 128-16,1-3-128 0,-5 0 128 0,5-3-128 16,5 3 192-16,1 0-16 0,8 2-16 0,3-3 0 15,0 2-160-15,-1-4 192 0,-1-1-192 0,0 2 192 16,7-2-192-16,7-3 0 0,5 5 144 0,5 0-144 16,2-3 0-16,5 1 0 0,-1-2 0 0,3 1 128 15,0-3-128-15,2-2 0 0,3-1 0 0,2 0 0 16,1-1 0-16,3-1 0 0,1 2 0 0,3 2 0 15,0 0 0-15,4 0 0 0,1 0 0 0,0 0 0 16,-1 0 0-16,3 2 0 0,-1 1 0 0,4 1 0 0,2 1 0 0,-1 0 0 16,1 3 0-16,0 0 0 0,0-1 0 0,4 3 0 15,0-1 0-15,2 2 0 0,-1 3 0 0,0-1 0 16,2 4 0-16,0 0-128 0,0 1 128 0,0 5 0 16,1 2 0-16,0 6 0 0,-1-2 0 0,2 3 0 15,-2 4 0-15,1 2 0 0,-1 5 0 0,1 0 0 16,-1 7 0-16,-3 0 128 0,-3 1-128 0,-1 5 176 15,1 4-176-15,-2 5 192 0,2-2-192 0,-4 2 0 16,0 4 0-16,0-4 128 0,-1-2-128 0,1 6 0 16,-1-1 0-16,1 4 0 0,0-1 208 0,0-1-32 15,-3 1-16-15,2 0 0 0,0 5 16 0,1-2 0 16,-2 0 0-16,2 0 0 0,0 3-16 0,2 2 0 0,0-3 0 0,3 7 0 16,2-4-160-16,-1 2 192 0,-1-2-192 0,0 6 192 15,0-2-192-15,2 2 0 0,0 0 0 0,0 1 128 16,1-3-128-16,-1 1 0 0,3 1 0 0,1 0 128 15,-1-2-128-15,0 1 0 0,0 2 0 0,2-3 0 16,-1-1 128-16,0 1-128 0,1-2 128 0,-1 4-128 16,0 1 144-16,1-5-144 0,0 0 160 0,-1-1-160 15,-1 3 192-15,2 1-64 0,-1 0-128 0,1 0 192 16,-1-3-64-16,1-2-128 0,-2 3 176 0,1 0-176 16,2 3 128-16,0 0-128 0,0-6 0 0,-2 1 0 15,3-2 128-15,-1 5-128 0,-1 0 0 0,1 0 0 16,0-8 144-16,-2 3-144 0,1 0 0 0,-2-2 144 15,0 2-144-15,0-1 0 0,-2-2 0 0,-2 2 0 16,-2-5 0-16,0-1 128 0,0 0-128 0,-2 2 0 16,-3 2 0-16,0 1 0 0,0-1 0 0,-3-1 0 0,-4 2 0 0,-2 2 0 15,-1-2 0-15,-1-1 0 0,1 1 0 0,-1-1 0 16,1-5 0-16,1 0 0 0,0-4-192 0,3 1 48 16,4-1 0-16,1-2 0 0,2-4 0 0,4-3 0 15,1-5 0-15,2-5 0 0,0 1 144 0,3-6-160 16,3-3 160-16,1-4-160 0,1-3 160 0,3 0-160 15,-1-6 160-15,2 0-160 0,3-6 32 0,2-2 0 16,1-3 0-16,2-3 0 0,-2-2 128 0,6 0-160 16,1-4 160-16,3 1-160 0,2-1 160 0,4-1 0 15,1 1 0-15,5 1 0 0,5-3 0 0,3-2 0 16,1 1 0-16,0 1 0 0,-3-3 0 0,4-1 0 16,4-1 0-16,5-1 0 0,8-2 0 0,6 2 128 0,5-4-128 15,3-3 128-15,-2 2-128 0,6-2 0 0,3 0 128 16,10-3-128-16,8 0 128 0,0 2-128 0,-2-3 128 0,8 1-128 15,8-2 128-15,0 0-128 0,-1 1 160 0,5-1-160 16,3 1 0-16,3 1 0 0,0-2 0 0,3 1 0 16,1 3 144-16,3-4-144 0,1 1 128 0,0 3-128 15,-2-3 0-15,1 6 128 0,-2-2-128 0,1 4 0 16,-5-3 0-16,3 4 128 0,2 2-128 0,-1 0 0 16,-5 2 0-16,-54 2 0 15,12-1 0-15,10 0 0 0,8 0 0 0,4 1 0 0,4 2-128 0,3-1 128 16,6 0-400-1,-3 2-16-15,-4 3 0 0,275 13 416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39:13.96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3307 16556 8287 0,'0'0'736'0,"0"0"-592"0,0 0-144 0,0 0 0 16,0 0 1552-16,0 0 288 0,0 0 48 0,0 0 16 15,0 0-816-15,0 0-144 0,-7-3-48 0,-2 1 0 16,-2 2-352-16,-1 0-80 0,-2 2-16 0,-1 1 0 15,-6-1 224-15,0 0 32 0,-2 1 16 0,-2 2 0 0,-3 2 0 0,-3-2 0 16,-2 2 0-16,-3 2 0 16,-2 0-128-16,0 1-16 0,-1 0-16 0,-3 1 0 0,1 6-176 0,-1-1-16 15,0 2-16-15,2-1 0 0,1-1-160 0,1 0-48 16,0 0 0-16,0 2 0 0,2 0-144 0,3-1 0 16,3 1 0-16,1 0 128 0,3 0-128 0,2-2 0 15,4 1 0-15,2-1 0 0,5-2 0 0,4 2 0 16,3-4 0-16,2 1 0 0,4-1 0 0,3-1 128 15,4-1-128-15,7 2 0 0,4-4 128 0,6 3-128 16,6 1 0-16,4 1 128 0,4 2-128 0,3 1 0 16,2-1 0-16,0 0 0 0,-1-1 0 0,0 0 0 15,-3 3 0-15,0 0 0 0,-3 1 0 0,0 0 0 16,-3 1 0-16,-4 0 0 0,-1 3 0 0,-1-2 0 16,-4 2 0-16,-3-2 0 0,-3 2 0 0,-5 0 0 15,-3 0 0-15,-2-2 0 0,-5 2 240 0,-2 0 16 16,-1-2 0-16,-4 2 0 0,-3-3 256 0,-2 1 64 15,-3 3 16-15,-3-2 0 0,-3 1 96 0,-3-2 16 16,-3-1 0-16,-2 2 0 0,-5-1-128 0,-1 0 0 16,-1 1-16-16,-3-2 0 0,-2-1-112 0,-2-2-32 0,0-2 0 0,1-2 0 15,-2-6-144-15,1-2-16 0,2-3-16 0,2-2 0 16,1-4-80-16,3-5-16 0,4-3 0 0,0-4 0 16,4-2-384-16,5-1-80 0,5-3 0 0,-3-7-16 15,9-1-1744 1,9 2-352-16,9 2-64 0</inkml:trace>
  <inkml:trace contextRef="#ctx0" brushRef="#br0" timeOffset="455.1">3958 16288 27647 0,'0'0'1216'0,"-1"-6"256"0,0-1-1168 0,1 7-304 15,0 0 0-15,0 0 0 0,-7-2-192 0,1 4-80 16,-2 5-32-16,-2 4 0 0,-2 7 928 0,-1 1 176 16,-1 7 32-16,0 4 16 0,-1 4-128 0,-1 7-16 0,1 6-16 0,-1 5 0 15,-1 3-128-15,-1 8-32 16,0 7 0-16,-2 7 0 0,-2-1-208 0,1-2-32 0,2-5-16 0,1-4 0 15,3-6-144-15,2-6-128 0,2-3 192 0,2-7-192 16,1-4 512-16,4-3-16 0,0-6 0 0,3-5 0 16,1-5-32-16,3-5 0 15,1-3 0-15,3-6 0 0,3-5-16 0,3-5-16 0,2-2 0 0,3-7 0 16,1-3-160-16,2-3-16 0,0-2-16 0,2-1 0 16,-1-4-240-16,0 3 128 0,3-1-128 0,0 1 0 15,-1 4 0-15,2 3 128 0,-1 3-128 0,0 1 0 16,0 4 0-16,-1 4 0 0,-1 4 0 0,-2 6 0 15,-3 2 0-15,-3 6-160 0,-2 1 160 0,-3 4-128 16,-3 4 128-16,-4 6-192 0,-3 0 192 0,-2 3-192 16,-3 1 192-16,-3-1-208 0,2-2 80 0,-6 12 128 15,5-7-1728-15,0-7-240 0,2-3-32 0,3-11-8736 16,0 0-1744-16</inkml:trace>
  <inkml:trace contextRef="#ctx0" brushRef="#br0" timeOffset="774.24">4887 17271 23039 0,'0'0'1024'0,"-6"-3"192"0,0 6-960 0,-2-1-256 16,-2 2 0-16,-3 5 0 0,-3 2 2496 0,-3 5 448 15,-2 1 80-15,-2 4 32 0,-1-2-1536 0,3 2-304 16,-1 4-64-16,6-4-16 0,3-2-640 0,3-1-128 15,2-1-32-15,4-1 0 0,4-2-336 0,3-4 128 16,3 2-128-16,4-5 0 0,3 2 128 0,2-5-128 16,3-3 160-16,2-1-160 0,-1-4 256 0,2-3-32 0,0-1-16 0,1-4 0 15,0-2 240-15,-5 1 64 0,0-2 0 0,-4-2 0 16,-3-1 0-16,-3-1 16 16,1 0 0-16,-5-1 0 0,-3-1-144 0,-5 0-16 0,-2 2-16 0,-4 0 0 15,-2 1-224-15,-2 3-128 0,-2 3 160 0,-6-3-160 31,3 2-656-31,2 7-240 0,2 0-32 0,2 3-16 16,0 4-1952-16,5 1-400 0,9-2-80 0</inkml:trace>
  <inkml:trace contextRef="#ctx0" brushRef="#br0" timeOffset="1074.86">5482 17211 16575 0,'0'0'1472'0,"0"11"-1168"15,-3-2-304-15,1 3 0 0,-3 3 2032 0,-1 3 336 16,-2 1 80-16,-1 4 16 0,-3 1-336 0,-2-1-64 16,-3-2-16-16,2 6 0 0,-3-2-800 0,0 0-160 15,0-3-48-15,1-1 0 0,1-2-272 0,2-4-64 16,3-5-16-16,1 2 0 0,2-5 32 0,4 0 16 16,4-7 0-16,0 0 0 0,0 0 48 0,3-10 16 15,3-2 0-15,2 1 0 0,2-6-288 0,2-2-64 16,3 0-16-16,1-4 0 0,1 0-288 0,1 0-144 15,1-3 160-15,2 2-160 0,1 2 0 0,1 0 128 16,1 1-128-16,0 3 0 0,1 3 0 0,0 2 0 16,0 3 0-16,-3 3 0 15,1 4-832-15,-3 0-96 0,-1 3-32 0,-1 5-12192 16,-3 3-2448-16</inkml:trace>
  <inkml:trace contextRef="#ctx0" brushRef="#br0" timeOffset="1374.85">6727 16405 32255 0,'0'0'2864'0,"0"0"-2288"0,0 0-576 0,0 0 0 16,0 0 0-16,0 0 0 0,-7 5 0 0,-3 4 0 0,-4 6 160 0,-2 3 32 15,-3 2 0-15,-4 10 0 0,-1 1-48 16,-3 9 0-16,0 3 0 0,-2 7 0 0,-1 3 128 0,-2 6 32 16,-1 7 0-16,0 1 0 0,0 8 112 0,2-3 32 15,1 1 0-15,3-1 0 0,4 1-288 0,3-5-160 16,1-7 192-16,3-2-192 0,5-4 0 0,5-8 0 16,4-8 0-16,1-5 0 0,2-3 0 0,2-8-320 15,1-4 32-15,1-5-10336 16,1-4-2080-16</inkml:trace>
  <inkml:trace contextRef="#ctx0" brushRef="#br0" timeOffset="1538.34">6048 17151 32415 0,'0'0'1440'0,"9"0"288"0,2-5-1376 0,3 0-352 0,3 2 0 0,3 1 0 15,4-1 1248-15,3 1 176 0,2-6 48 0,3 2 0 16,2 1-560-16,5-3-96 0,-1 2-32 0,0-3 0 15,0 3-560-15,-1 2-224 0,-3 0 176 0,14-2-176 16,-3 2-2240-16,1 1-528 0</inkml:trace>
  <inkml:trace contextRef="#ctx0" brushRef="#br0" timeOffset="1720">6971 17458 24879 0,'0'0'2208'0,"0"0"-1760"16,7 1-448-16,4 0 0 0,0-1 2656 0,2-1 448 16,1-2 96-16,2 1 0 0,3-5-1648 0,4 1-336 15,1 0-64-15,1-3 0 0,-1 2-832 0,1-3-176 16,1 3-16-16,10-2-128 16,-1 2-2752-16,-2 4-640 0</inkml:trace>
  <inkml:trace contextRef="#ctx0" brushRef="#br0" timeOffset="2052.36">8481 17328 21183 0,'-13'-9'944'0,"7"8"192"0,-2-4-912 0,-3 1-224 0,-4-3 0 0,-3 4 0 16,-3-1 1872-16,-1 3 336 0,-4-1 64 0,-1 5 16 15,-2-1-880-15,1 7-160 0,-2 0-32 0,-1 6-16 16,-1 3-624-16,1 3-112 0,-1 1-16 0,4 6-16 16,-1-3-48-16,5 3 0 0,3-4 0 0,7 2 0 15,1-1-64-15,5-3-32 0,6 1 0 0,4-2 0 0,4-4-32 0,3 0 0 16,4-1 0-16,3-4 0 0,4 1-64 0,3-3-32 15,3-1 0-15,3-2 0 0,1 1-160 0,4-4-224 16,1 1 48-16,16 1 16 16,-4-5-2528-16,-1-3-512 0</inkml:trace>
  <inkml:trace contextRef="#ctx0" brushRef="#br0" timeOffset="2330.23">8831 17402 28623 0,'0'0'1264'0,"-2"7"272"0,0 2-1232 0,-1 0-304 16,-2 5 0-16,0 0 0 0,-1 4 1088 0,1-3 176 15,-1-2 16-15,1 1 16 0,2 0-400 0,0 1-64 16,3 1-32-16,0-2 0 0,3-3-528 0,2 1-96 16,1-4-32-16,3 2 0 0,2-5 112 0,2 0 32 15,1-1 0-15,1-4 0 0,2-1 256 0,1-3 48 0,1-1 16 0,0-1 0 16,0-3 32-16,-1 0 16 0,-2-4 0 0,1 0 0 15,-3-2-64-15,1 0-16 0,-1-3 0 0,-3-2 0 16,-1-1-208-16,-1 1-48 0,-1 0-16 0,-4 2 0 16,1-1-304-16,-1 4 128 0,0 1-128 0,-1 2 0 15,1-1-560-15,0 6-208 16,-4 7-64-16,4-9-12176 0,-3 3-2448 0</inkml:trace>
  <inkml:trace contextRef="#ctx0" brushRef="#br0" timeOffset="2588.29">10076 16293 27647 0,'0'0'2448'0,"0"0"-1952"15,1 9-496-15,-2 5 0 0,-4 3 752 0,-4 4 48 16,-2 7 16-16,-4 3 0 0,-3 0 192 0,-1 9 32 0,0 2 16 0,-2 6 0 15,0 2-640-15,-2 8-128 16,-3 3-32-16,0 7 0 0,-1 0-256 0,2 2 0 16,-1 1 128-16,2-3-128 0,2-2 0 0,3-3 0 15,3-3 0-15,-5 16-144 16,5-13-1328-16,3-15-256 0,3-6-48 0,6-19-7568 16,-1 0-1536-16</inkml:trace>
  <inkml:trace contextRef="#ctx0" brushRef="#br0" timeOffset="2727.08">9450 17259 31327 0,'12'-16'2784'0,"-3"8"-2224"0,3-3-560 0,3-2 0 16,3 3 1184-16,5 0 128 0,-1 2 32 0,6-3 0 15,4 0 64-15,2 1 32 0,3-1 0 0,4 3 0 16,2-1-816-16,6 3-176 0,0 0-16 0,22-5-16 16,-3 8-2144-16,-6-3-416 15</inkml:trace>
  <inkml:trace contextRef="#ctx0" brushRef="#br0" timeOffset="3486.43">11917 16910 28559 0,'-14'-8'2544'0,"7"7"-2032"15,0-2-512-15,3 5 0 0,-2-1 0 0,1 5-288 0,-3 4 32 0,-1 4 16 0,-1 4 240 0,-2 5 0 16,0 2 192-16,-4 6-192 0,4 3 272 0,-3 3-48 15,-3 0-16-15,-1 4 0 0,0 2 16 0,0 0 0 16,-2 4 0-16,3-6 0 0,-2-1 32 0,2-3 0 16,4-5 0-16,2-3 0 0,1-7 320 0,5-4 64 15,2-3 0-15,3-6 16 0,1 0 288 0,0-9 48 16,6-5 16-16,4-5 0 0,4-3-32 0,4-5 0 16,4-4 0-16,1-2 0 0,0-8-528 0,1 1-128 15,1-2 0-15,3-2-16 0,-1-3-176 0,-2 4-128 16,3 2 144-16,0 2-144 0,0-1 0 0,-1 8 0 15,-3-1 0-15,-1 6 0 0,-3 4 0 0,1 4 0 16,-6 6 0-16,-1 7 0 0,-1 6-224 0,-3 2 64 16,-4 7 16-16,-2 2 0 0,-4 3 0 0,-4 1 0 15,-5 8 0-15,-2 1 0 0,-3 3 144 0,-2-2-128 0,0-3 128 0,1-2-128 16,-2-2 128-16,6-5 0 16,1-5 0-16,2-3-128 0,2-4 128 0,3-4 0 15,3-6 160-15,0 0-160 0,11-6 320 0,5-7-16 0,2-3-16 16,4-5 0-16,6-1-96 0,0-6-32 0,4-2 0 0,1 0 0 15,1 1-160-15,2 2 0 0,0-1 144 0,2 6-144 16,0 2 0-16,0 5 0 0,-2 3 0 0,-3 5 0 16,-3 4 0-16,-4 3 0 0,-3 4 0 0,-4 6-128 15,-4 3 128-15,-4 5-192 0,-2 1 192 0,-5 6-192 16,-8 2-96-16,-2 5-32 0,-4 1 0 0,-11 16 0 16,1-3-2448-16,0-3-496 0,-8 8-112 0,12-14-16 15</inkml:trace>
  <inkml:trace contextRef="#ctx0" brushRef="#br0" timeOffset="3791.65">12982 17313 27183 0,'0'0'1200'0,"0"0"256"0,0 0-1168 0,0 0-288 16,0 0 0-16,10 0 0 0,2 0 1696 0,-1-3 288 15,2-3 48-15,2 1 16 0,-2 0-1152 0,2-3-240 16,1 0-32-16,1 1-16 0,0-5-272 0,-2 2-48 16,-1 2-16-16,-4-2 0 0,-1 1-80 0,-3-2-32 15,-1 2 0-15,-2-1 0 0,-3 4 32 0,0 6 0 16,-5-8 0-16,-2 5 0 0,-3 6-192 0,-1 5 0 16,-6-1 0-16,2 6 0 0,-4 5 0 0,0 1 0 15,0 4 0-15,-2 5 0 0,4 0-128 0,4 1 128 16,2 3 0-16,3-2 0 0,4-1 0 0,4 1-176 0,6-5 176 15,5 2-128-15,3-3-192 0,5-1-16 0,5 0-16 0,2-6 0 32,8-6-2000-32,1-3-400 0,2-4-64 0</inkml:trace>
  <inkml:trace contextRef="#ctx0" brushRef="#br0" timeOffset="4058.8">14314 16545 25791 0,'-7'4'2304'0,"-2"5"-1856"16,-3-2-448-16,-3 7 0 0,-4 1 672 0,-3 6 32 16,-3 2 16-16,-2 6 0 0,-2 0 192 0,0 9 48 15,1 4 0-15,-2 5 0 0,0 2-496 0,-1 4-80 16,0 3-32-16,0 2 0 0,1 1-352 0,0 1 128 15,2 3-128-15,3-3 0 0,2 2 0 0,4-6 0 16,4-8 0-16,0 15 0 16,4-15-384-16,6-9-64 0,5-8 0 0,5-16-9088 15,2-1-1840-15</inkml:trace>
  <inkml:trace contextRef="#ctx0" brushRef="#br0" timeOffset="4484.82">13841 17196 20271 0,'10'-12'896'0,"-2"5"192"0,4 0-880 0,1-3-208 0,4-3 0 0,5-2 0 15,4-1 1904-15,5-1 336 0,3-2 64 0,4 0 0 16,3-3-1104-16,3-2-240 0,3 0-32 0,1-5-16 16,-3-2-176-16,0-3-32 0,-1-2-16 0,-2 0 0 15,-1 0-192-15,-2-3-48 0,-1-1 0 0,-5 1 0 16,-2 1-224-16,-4 2-48 0,-3 4-16 0,-5 9 0 15,-4 4-160-15,-2 5 0 0,-4 8 0 0,-9 6 0 0,0 0-128 0,-4 8-16 16,-5 8 0-16,-4 7 0 16,-4 6 144-16,-6 7 0 0,-4 1-144 0,-4 7 144 0,-3 8 0 0,-4 7 0 15,-3 0 0-15,-2 6 0 0,-1-1 0 0,-1 3 0 16,3-6 160-16,4-2-160 0,5-11 256 0,5-2-64 16,3-8-16-16,6-4 0 0,5-3 304 0,5-8 64 15,5-3 16-15,1-4 0 0,6-3-32 0,2-5 0 16,4-6 0-16,4-4 0 0,6-2-80 0,2-5-32 15,2 0 0-15,3-2 0 0,0 1-224 0,1-2-64 16,-2 6 0-16,1-1 0 0,-5 5-128 0,0 4 0 16,-2 6 0-16,-1 1 0 0,-3 4 0 0,-2 3-144 15,-1 2 144-15,-4 1-160 0,-3-1 160 0,0 3 0 16,-4 2-144-16,2 1 144 16,-2-2-1488-16,2 1-240 0,-2 1-32 0,1-1-9664 15,5-4-1936-15</inkml:trace>
  <inkml:trace contextRef="#ctx0" brushRef="#br0" timeOffset="4774.45">15112 17292 27647 0,'0'0'2448'0,"-8"3"-1952"0,-3 1-496 0,-1 5 0 16,-4-1 576-16,-3 6 32 0,-2 4 0 0,-3 1 0 15,-6 3 528-15,4 5 96 0,-5-2 32 0,3 4 0 16,1-1-528-16,5 1-96 0,5 1-32 0,4-5 0 0,7-2-288 0,5-3-48 15,3 1-16-15,6-6 0 16,5 0 64-16,3-3 16 0,4-4 0 0,3-1 0 16,0-3 128-16,1-4 32 0,1-2 0 0,1-5 0 0,0-1 176 0,-2-1 32 15,-1-3 16-15,-2-5 0 0,-2-3-96 0,-2-4-32 16,-4-2 0-16,-3-3 0 0,-4-5-272 0,-5-3-48 16,-4-4-16-16,-4 2 0 0,0 2-256 0,-2 2 0 15,-3 5 0-15,2 6 0 16,-1 3-912-16,-1 6-240 0,1 1-64 0,1 7 0 15,-1-1-1744-15,3 4-368 0,1 7-64 0</inkml:trace>
  <inkml:trace contextRef="#ctx0" brushRef="#br0" timeOffset="5202.79">15894 17253 12895 0,'3'-12'1152'0,"-1"1"-928"15,2 2-224-15,-4-2 0 0,-4 3 3088 0,0-1 576 0,1 4 112 0,-4 4 32 16,-4 1-2016-16,-4 4-384 16,-5 2-96-16,-2 5-16 0,-5 6-784 0,-2 2-144 0,-3 3-48 0,0 4 0 15,0 2 96-15,2 5 16 0,-1 0 0 0,3 2 0 16,0 0-176-16,6 1-16 0,1-1-16 0,6 0 0 16,3-3-96-16,5-6 0 0,3 0-128 0,4-5 192 15,3-3 128-15,3-5 0 0,5-2 16 0,5-4 0 16,3-7 208-16,5-4 32 0,5-1 16 0,2-7 0 15,0-4 64-15,4-6 16 0,-2-2 0 0,2-7 0 16,1-2-16-16,0-5 0 0,2-5 0 0,-3-10 0 0,1-7-160 16,-2-5-48-16,2-6 0 0,-1-10 0 0,3-8-240 15,2-5-48-15,1-2-16 0,-1-4 0 0,0-1-144 0,-2 9 0 16,-1 9 0-16,-3 12 128 0,-5 10-128 0,-5 14 0 16,-7 4 0-16,-4 16-176 0,-6 9 176 0,-4 8 0 15,-3 10-144-15,-10 11 144 0,-8 10 0 0,-5 9 0 16,-5 12-144-16,-8 10 144 0,-2 5 0 0,-6 12 0 15,-6 5-128-15,2 8 128 0,1 6 0 0,2 2 0 16,3 1-128-16,6 0 128 0,4 1-336 0,6-2-16 16,7-5 0-16,5-7 0 15,5-6-784-15,6-3-144 0,3-7-48 0,5-4-10768 16,4-5-2176-16</inkml:trace>
  <inkml:trace contextRef="#ctx0" brushRef="#br0" timeOffset="6305.54">19129 16204 2751 0,'7'-34'128'0,"-2"15"16"0,-3 1-144 0,3-2 0 16,0-2 0-16,-1 2 0 0,-1 2 3280 0,-1 5 624 15,-3-2 128-15,-2 5 32 0,-2 1-2048 0,-1 1-416 16,-5 5-64-16,-3 3-32 0,-4 6-448 0,-5 4-96 15,-5 7 0-15,-4 5-16 0,-5 9-224 0,-2 5-32 16,-2 4-16-16,-5 10 0 0,-3 6 48 0,-1 10 16 16,1 5 0-16,-2 4 0 0,1 6-416 0,2 1-64 15,1 0-32-15,5-5 0 0,3-2-224 0,4-7 0 0,7-3 0 0,3-8 0 16,2-5 0-16,4-5 0 0,1-2 0 16,5-6 0-16,2-4 0 0,6-4 0 0,1-4 0 0,2-2 0 31,0-5-656-31,2-6-32 0,2-8 0 0,-2-6 0 0,0 0-448 0,0 0-80 15,1-12-32-15,-2 0 0 0,-2-4-2224 0,-1-1-448 0,-3-4-96 16,-4-2-16-16,4 1 1872 16,-3 1 368-16,3 1 80 0,1 3 16 0,1 2 2880 0,5 4 576 0,0 11 112 0,7-9 32 0,4 0 336 15,1 3 64-15,4 2 0 0,4-3 16 0,3 1-912 0,5 0-192 16,4-5-48-16,6 3 0 0,6-6-192 0,3 0-32 16,1-3-16-16,1 2 0 0,0 1 32 0,1 0 0 15,-3 0 0-15,-4 4 0 0,-3 1-384 0,-7 2-64 16,-7 0 0-16,-3 3-16 0,-5 3-176 0,-5 1-16 15,-13 0-16-15,0 0 0 0,2 14-96 0,-4 2-32 16,-6 2 0-16,-2 2 0 0,-7 2 16 0,-2 3 0 16,-2 2 0-16,-1-5 0 0,2-2-48 0,3-1-128 15,3 0 192-15,5-1-64 0,3-3-128 0,6-1 0 16,0-14 0-16,14 13 0 0,3-4 0 0,3-2 0 16,4-4 0-16,4-3 128 0,4-5 112 0,1-3 16 15,1 1 0-15,0-6 0 0,-2-4 144 0,0 0 48 16,-3-1 0-16,-5-1 0 0,-6 1 32 0,-4-1 16 15,-4-6 0-15,-5 0 0 0,-5 2-144 0,-3-3-32 16,-4 0 0-16,-3 3 0 0,-5 3-160 0,-3 5-32 16,-2 0-128-16,-3 2 192 0,-3 7-192 0,0-1 0 15,-1 5 0-15,4 2 0 0,3 1-176 0,3 0 176 16,5 0-160-16,12-1 160 0,0 0-128 0,0 0 128 0,0 0 0 0,10 0-144 16,8-1 144-16,4 1-192 0,5-1 192 0,5 0-192 15,2-1 192-15,-8 2-128 0,5 0 128 0,4 0-128 16,2-1 128-16,2 1 0 0,3-1 0 0,1 1 0 15,-2-1 0-15,3-1 0 0,1 1 0 0,-2 0 0 16,-4 0 0-16,-3 1 176 0,-4 1-176 0,-4 3 192 16,-3-1-192-16,-3 6 0 0,-6 0 144 0,-3 5-144 15,-3 0 0-15,-2 3 0 0,-4 0 0 0,-3 4 0 0,0 0 144 0,-3 2-144 16,-3 1 192-16,-1-1-192 0,0-1 272 0,1 1-48 16,0 2-16-16,0-3 0 0,1-3 112 0,1 1 0 15,2-1 16-15,1 0 0 0,0 0-96 0,4-1-32 16,2-1 0-16,3-2 0 0,3 2-64 0,2-2-16 15,2-4 0-15,3-1 0 0,2 1-128 0,2-5 0 16,2-2 0-16,0-2-13008 16,3 2-2560-16</inkml:trace>
  <inkml:trace contextRef="#ctx0" brushRef="#br0" timeOffset="6954.49">22538 16246 14735 0,'3'-15'1312'0,"-2"-5"-1056"16,0-5-256-16,-1-1 0 0,0-3 2224 0,-1-3 384 16,-3 1 80-16,-1 3 0 0,-1-3-848 0,-3 3-176 15,-2 1-48-15,-3 3 0 0,-3 1-704 0,-2 4-144 16,-4 4-16-16,-2 4-16 0,-1 2-192 0,-3 7-32 0,-2 6-16 0,-3 6 0 16,-4 8-112-16,-3 5 0 0,-2 7-16 0,-3 9 0 15,-1 10-16-15,-1 3 0 0,-2 3 0 0,-14 27 0 16,9 0-192-16,5 1-32 0,3-5-128 0,4-1 192 15,4 1-192-15,3-4 128 0,2-3-128 0,6-2 0 16,5-5 0-16,5-1 0 0,4-7 0 0,3-6 0 16,1-3-192-16,2-1-64 0,2-8-32 0,1-1 0 15,1-5-2144-15,-1-9-448 16,0-4-64-16</inkml:trace>
  <inkml:trace contextRef="#ctx0" brushRef="#br0" timeOffset="7106.23">21288 16991 28559 0,'0'0'1264'0,"19"-2"272"0,5-1-1232 0,8 2-304 16,7-2 0-16,8 2 0 0,5 0 1344 0,7-2 224 15,7-3 32-15,-17 2 16 0,7-1-688 0,1 1-144 16,4 1-16-16,-2 0-16 0,-1-4-624 0,-4 2-128 16,-6 1 0-16,-6-1-11008 0,-5 0-2160 15</inkml:trace>
  <inkml:trace contextRef="#ctx0" brushRef="#br0" timeOffset="7260.8">22339 16919 26895 0,'0'19'1184'0,"0"-10"256"0,1 5-1152 0,0 2-288 0,-1 4 0 0,0 6 0 16,0-1 832-16,-2 3 96 0,-2-4 32 0,-1 6 0 15,-2-2-384-15,1 2-80 16,0-3-16-16,-1-1 0 15,1-1-976-15,0 0-192 0,1-2-32 0</inkml:trace>
  <inkml:trace contextRef="#ctx0" brushRef="#br0" timeOffset="7643.39">22979 16914 20271 0,'0'0'1792'0,"-2"6"-1424"16,-3 3-368-16,-2 2 0 0,-1 3 2592 0,-4 1 448 15,-3 3 96-15,0-1 0 0,-1 1-1760 0,0 1-352 16,-2 2-80-16,-1 0-16 0,0-1-416 0,0-1-64 16,1-3-32-16,1 0 0 0,2-1-160 0,4-1-48 15,2-5 0-15,1 1 0 0,4-5 160 0,4-5 16 16,0 0 16-16,0 0 0 0,9-5 176 0,4-4 48 15,2 0 0-15,2-2 0 0,2-3-192 0,1-3-48 16,3 0 0-16,1-3 0 0,3 1-224 0,2 2-160 16,2 0 192-16,-3 4-192 0,2-1 0 0,-2 2 0 15,-1 3 0-15,-2 1 0 0,-2 6 0 0,-3 4 0 16,-2 4 0-16,-2 5 0 0,-4 4-160 0,-3 5 160 0,-4 3-160 16,-4 4 160-16,-1 3 0 0,-3 0-144 0,-2 1 144 0,-4 1 0 15,1-3-240-15,-1 1 48 0,3-1 0 0,-1-5 0 31,4 0-1856-31,1-2-352 0,5-8-80 0,3 0-13376 0</inkml:trace>
  <inkml:trace contextRef="#ctx0" brushRef="#br0" timeOffset="8095.22">24050 17076 30399 0,'0'0'1344'0,"-3"-7"288"0,2 0-1312 0,-3 3-320 16,-2-6 0-16,1 5 0 0,-3 0 816 0,-2 1 80 16,-2 0 32-16,-3 3 0 0,-3 1-480 0,-2 4-80 15,-3 4-32-15,-4 1 0 0,-3 3-336 0,-3 6 128 16,-1 0-128-16,-2 3 0 0,0 2 160 0,5 4-32 16,1-4-128-16,6 4 192 0,0-5-64 0,5 3-128 15,4-1 176-15,5-3-176 0,7-2 192 0,6-1-64 16,3-4 0-16,5-2-128 0,5-2 336 0,4-6-32 15,4-3-16-15,4-5 0 0,3-6 48 0,0-2 16 16,2-4 0-16,0-3 0 0,0-3 128 0,2-3 32 16,-2-1 0-16,2-5 0 0,4-5 96 0,-3-2 32 15,0-7 0-15,1-3 0 0,-2-12-320 0,2-2-48 16,0-8-16-16,0-5 0 0,1-7-96 0,0 2-32 0,-1-4 0 16,-1 11 0-16,-1 6-128 0,-3 11 0 15,-3 9 0-15,-7 10 0 0,-3 9 0 0,-5 4-176 0,-5 12 176 0,-5 5-192 16,-4 7 192-16,-7 9-192 0,-4 9 192 0,-6 4-192 15,-2 11 192-15,-3 6-128 0,-5 8 128 16,-4 6-128-16,-3 5 128 0,0 9 0 0,-2-3 0 0,2 2 0 16,1 2 0-16,2-5 0 0,5 1 0 0,3-6-128 15,4-3 128-15,2-4 0 0,3-3 0 0,4-6 0 16,1 0-1344-16,3-5-176 0,2-5-32 16,1 3-15952-16</inkml:trace>
  <inkml:trace contextRef="#ctx0" brushRef="#br0" timeOffset="8476.1">25140 16943 16575 0,'0'0'1472'0,"-6"1"-1168"0,-2 0-304 0,3 4 0 16,-2 0 4576-16,-2 4 864 0,-1 4 160 0,-3 2 32 16,-2 3-4480-16,-2 4-912 0,-1 4-240 0,0-1 0 15,1 1 128-15,-7 9-128 0,3-4 128 0,3 0-128 0,-1-4 0 0,4-1 0 16,4-4 0-16,2-3 0 16,2-3-1856-16,4-2-272 0,0 0-64 15</inkml:trace>
  <inkml:trace contextRef="#ctx0" brushRef="#br0" timeOffset="8810.19">25777 16994 28559 0,'0'0'2544'0,"-7"8"-2032"15,-2 0-512-15,-3 4 0 0,-1-1 448 0,-2 3-16 16,-3 1 0-16,-1 2 0 0,-1 1 256 0,-3-2 48 15,2-4 16-15,0 0 0 0,2 2-112 0,3-4 0 16,2 2-16-16,3-3 0 0,1-4-128 0,10-5-32 16,0 0 0-16,0 0 0 0,0 0 80 0,12-4 16 15,4-4 0-15,3 2 0 0,7-3-240 0,2 0-32 16,0-6-16-16,0 2 0 0,1 3-272 0,0-3 128 16,-1 4-128-16,0-2 0 0,-3 2 0 0,0 4 0 15,-4 4 0-15,-2 3 0 0,0 5 0 0,-3 0 0 16,-4 9-144-16,-2 0 144 0,-2 4-192 0,-3 2 64 0,-1 5 0 0,-4-2 0 15,-4 4-32-15,-1-1 0 0,-1 3 0 16,2-2 0 0,-1-4-1408-16,1 1-288 0,3-3-48 0,3-4-8352 0,3-6-1680 0</inkml:trace>
  <inkml:trace contextRef="#ctx0" brushRef="#br0" timeOffset="9161.79">26825 17116 24879 0,'0'0'2208'0,"0"-5"-1760"0,-2-3-448 0,0 3 0 0,-2 2 1472 0,-2-1 192 16,-2 1 64-16,-1 0 0 0,0 2-624 0,-4-2-112 15,-4 1-32-15,-5 0 0 0,-1 4-672 0,-4-1-144 16,-2 3-16-16,-1 1-128 0,-2 3 128 0,-4-1-128 16,1 6 0-16,3 0 0 0,3-5 0 0,3 3 0 15,5-4 0-15,5 5 0 0,4-5 0 0,7 2 0 16,5-9 0-16,0 0 0 0,0 0 0 0,10 3 0 15,4-1 0-15,5-2 0 0,4-1 128 0,3 0-128 16,2-2 0-16,0 1 0 0,0-3 256 0,2 2-64 16,-2 2-16-16,-2 1 0 0,0 4 112 0,-6 3 32 15,-2 2 0-15,-3 6 0 0,-5 6-320 0,-2 5 160 16,-7 4-160-16,-2 7 128 0,-7 6 48 0,-2 0 0 16,-4 4 0-16,-2-3 0 0,-4 4 192 0,0-1 32 15,-1-3 16-15,-2 1 0 0,-2-4-32 0,1-1 0 16,0-2 0-16,0-4 0 0,2-1-192 0,0-3-32 15,1-6-16-15,2-1 0 16,0-6-848-16,0-3-192 0,0-5-16 0,1-5-10752 0,0-8-2160 0</inkml:trace>
  <inkml:trace contextRef="#ctx0" brushRef="#br0" timeOffset="9361.79">25978 16494 40543 0,'-5'-28'1792'0,"5"14"384"0,0-4-1744 0,2 1-432 16,1-3 0-16,1 4 0 0,-2 1 1600 0,3 1 224 15,-2 4 48-15,1-2 16 0,0 2-1376 0,-2 1-256 16,3-2-64-16,-2 4-16 16,-2-2-1024-16,-1 3-208 0,-1 2-32 0,-3-1-16 15,-4-1-2032-15,-2 1-416 0</inkml:trace>
  <inkml:trace contextRef="#ctx0" brushRef="#br0" timeOffset="9611.7">23070 15967 43311 0,'-14'-12'3840'0,"1"2"-3072"0,4 1-608 0,4-2-160 16,2 3 192-16,3 8 16 0,0 0 0 0,8-5 0 15,3 1 0-15,2 4 0 0,2 4 0 0,3 0 0 16,3-2-208-16,-1 2 0 0,-1 1 0 0,1 3 0 16,2-4-1712-16,-2 2-272 0,1 2-64 0,0-5-15760 15</inkml:trace>
  <inkml:trace contextRef="#ctx0" brushRef="#br0" timeOffset="10443.37">28699 16203 23551 0,'4'-32'1040'0,"-1"16"224"0,1-7-1008 0,-1-4-256 15,1 2 0-15,-1 3 0 0,2 2 1536 0,-3 3 272 16,0 3 48-16,-1 3 16 0,0 4-448 0,-1 7-80 16,0 0-32-16,-4 7 0 0,-3 6-736 0,0 6-128 15,-3 6-48-15,-5 7 0 0,-2 7-112 0,-8 23-32 16,-2-1 0-16,-1 3 0 0,-1-2-64 0,0 2 0 15,-3 2-16-15,0-2 0 0,1 0-32 0,-1-5 0 0,0-3 0 16,4-5 0-16,-1-4-16 0,5-8 0 16,3-2 0-16,7-10 0 0,5-2 0 0,7-7-128 0,4-6 192 0,6-5-64 15,5-6 64-15,5-3 0 0,4-9 0 0,4-1 0 16,4-9 64-16,3 0 32 0,3-2 0 0,1 0 0 16,0-2-288-16,-11 9 128 0,4 4-128 0,1-1 0 15,-1 5 0-15,0 2 0 0,-1 5 0 0,-3 3 0 16,-2 6 0-16,-4-1 0 0,-2 7-176 0,-6 2 176 15,-6 1-160-15,-6 4 160 0,-4-2-128 0,-5 2 128 16,-5 1 0-16,-5 1 0 0,-4-1 0 0,-14 6 0 0,-2-2-176 0,2-4 0 16,0-1 0-16,4-4 0 15,3-6-1984-15,3-2-400 0,3-4-64 0</inkml:trace>
  <inkml:trace contextRef="#ctx0" brushRef="#br0" timeOffset="10739.9">29059 16883 13823 0,'0'0'1216'0,"0"0"-960"15,0 0-256-15,0 0 0 0,9 0 3728 0,0 0 704 16,1 0 144-16,2 0 32 0,-1-3-2448 0,2-2-496 16,1 0-80-16,1 0-32 0,1-4-784 0,-2 2-176 15,0-1-16-15,-1-2-16 0,0 0-240 0,-4 0-32 16,0-3-16-16,-4 3 0 0,-3-2 16 0,-2 2 0 15,-1 2 0-15,-4 3 0 0,-3 2-288 0,-2 3 0 16,-3 3 128-16,-2 2-128 0,-4 4 0 0,-1 5 0 16,-2 5 0-16,1 4-144 0,0 1 144 0,2 1 0 0,3 1-144 0,0 1 144 15,7 1 0-15,3-3-144 0,4 3 144 0,2-2 0 32,6 2-592-32,2-4-16 0,2-1 0 0,4 0 0 15,1-4-2176-15,5-4-432 0</inkml:trace>
  <inkml:trace contextRef="#ctx0" brushRef="#br0" timeOffset="10991.05">30330 15897 29487 0,'-4'-7'2624'0,"2"1"-2112"16,2 6-512-16,-6-1 0 0,-2-1 816 0,-2 4 48 15,-3 0 16-15,-2 5 0 0,-3 4-128 0,-4 4-32 16,-3 6 0-16,-3 5 0 0,-4 5-400 0,-1 6-64 16,-1 7-32-16,1 1 0 0,-3 2-64 0,2 6-16 15,0 2 0-15,1 6 0 0,1 0-144 0,3-2 192 16,1 4-192-16,2-1 192 0,2 4-192 0,2-4-272 16,3 2 64-16,3-8 16 15,3-3-2656-15,3-6-528 0,4-6-96 0</inkml:trace>
  <inkml:trace contextRef="#ctx0" brushRef="#br0" timeOffset="11212.78">30524 16050 30399 0,'0'-8'2704'0,"0"8"-2160"0,0 0-544 0,0 0 0 0,-8 6 336 0,-1 7-32 0,-2 4-16 0,-2 4 0 15,-4 4 224-15,-2 4 32 0,-4 4 16 0,-2 3 0 16,-2 5-304-16,1 4-48 0,-2-1-16 0,0 4 0 16,0 0-192-16,1 2 176 0,2 3-176 0,-1-1 160 0,2 0-160 15,1 1 0-15,0 0-160 0,-5 16-15088 16</inkml:trace>
  <inkml:trace contextRef="#ctx0" brushRef="#br0" timeOffset="11373.78">29688 16553 28735 0,'17'-8'1280'0,"-6"7"256"0,7-1-1232 0,6 1-304 16,6 0 0-16,4 0 0 0,4 1 336 0,4 0 16 16,4 0 0-16,1 0 0 0,-2 0-128 0,1 2-32 15,0 1 0-15,-4 0 0 16,-4 1-928-16,0 3-192 0,-1-4-32 0</inkml:trace>
  <inkml:trace contextRef="#ctx0" brushRef="#br0" timeOffset="11662.19">30569 16839 14735 0,'17'-4'1312'0,"-7"1"-1056"0,3-1-256 0,2-1 0 16,4-4 1408-16,1 2 240 0,2-5 32 0,1 1 16 15,1 1-48-15,-1-4-16 0,-3 0 0 0,2-2 0 16,-2 0-784-16,-3-2-144 0,-5 0-48 0,-3 1 0 16,-2 1 0-16,-5 2 0 0,-3 0 0 0,-4 7 0 0,-3 0-128 0,-5 6-16 15,-3 1-16-15,-4 5 0 0,-3 5-304 0,-3 4-48 16,-2 2-16-16,2 4 0 0,-1 2-128 0,3 3 0 16,2 2 0-16,4 2 0 0,4-4 128 0,4 5-128 15,4-4 0-15,3 3 128 0,5-3-128 0,3 2 160 16,2-5-160-16,5 0 160 0,0-3-160 0,5-2-224 15,2-4 48-15,1-3-9872 16,1-6-1968-16</inkml:trace>
  <inkml:trace contextRef="#ctx0" brushRef="#br0" timeOffset="11973.09">31254 16719 21183 0,'-14'17'1888'0,"9"-7"-1504"16,-5 5-384-16,-1 4 0 0,-2 3 848 0,0 3 112 16,-2-1 0-16,0 4 16 0,-2-2 608 0,1 0 112 15,-2-2 32-15,0-2 0 0,0 0-704 0,2-1-144 0,2-3-32 0,2-4 0 16,2 0-16-16,3-1 0 0,2-6 0 0,2 0 0 16,3-7-64-16,0 0-32 0,4-8 0 0,5 0 0 15,0-4 32-15,5-2 0 0,1-4 0 0,3-4 0 16,1 1-400-16,1-7-80 0,3 0-16 0,0-3 0 15,2 2-112-15,3 2-32 0,1-2 0 0,2 5 0 16,1 2-128-16,-1 5 0 0,3 3 0 0,-5 2 0 16,1 6 0-16,0 1 0 0,-1 1 0 0,-1 7 0 15,-3 2 0-15,-2 1 0 0,1 4-176 0,-3-2 176 16,-5 4-1072-16,-2 1-128 0,-1-1-16 0,-4 0-10944 16,-4 1-2192-16</inkml:trace>
  <inkml:trace contextRef="#ctx0" brushRef="#br0" timeOffset="13223.19">24458 18463 28559 0,'-2'-13'2544'0,"2"-3"-2032"0,-2-2-512 0,-1 4 0 16,1 1 928-16,-2 8 96 0,-1 0 0 0,5 5 16 15,-5 4 96-15,-2 5 16 0,0 5 0 0,-3 5 0 16,2 6-816-16,-5 2-144 0,-2 6-48 0,1 3 0 15,-2 0-144-15,0 3 128 0,0-3-128 0,1 1 128 16,-2 1 0-16,2 2-128 0,1-6 192 0,-1-1-64 16,1-2 0-16,2-3 0 0,2-7 0 0,4-2 0 0,3-3-128 0,4-5 160 15,4-1-160-15,-5-10 160 0,14 3 64 0,8-3 16 16,1-3 0-16,6-3 0 0,7-6 0 0,3-2 0 16,6 0 0-16,5 3 0 0,5-2-112 0,-2 7 0 15,0 1-128-15,-5 5 192 0,-2 5-192 0,-8 3 0 16,-3 4-192-16,-4 2 192 0,-6 0-128 0,-7 4 128 15,-4 1 0-15,-8 3 0 0,-6-2 0 0,-5 0-128 16,-6 1 128-16,-6 0 0 0,-4 1 0 0,-6 2 144 16,-2-4-16-16,-4-1 0 0,-3-2 48 0,-3-2 0 15,-1-5 0-15,2-2 0 0,3-5-176 0,3-3 128 16,3-2-128-16,3-1 128 16,3-4-1168-16,6 0-240 0,1-9-64 0,5 0-15664 0</inkml:trace>
  <inkml:trace contextRef="#ctx0" brushRef="#br0" timeOffset="13562.99">25684 18818 31839 0,'0'0'1408'0,"0"0"304"0,-11-6-1376 0,-1 3-336 0,0 3 0 0,-4 3 0 16,-1 1 656-16,-2 6 64 0,0 2 16 0,-2 6 0 15,0 2-480-15,-1 4-112 0,0-1-16 0,3 1 0 0,3 3-128 0,3-4 0 16,4 0-192-16,4 0 192 16,3-2 0-16,4-2 0 0,4 0 0 0,5-2 0 0,-1 1 0 15,3-7 0-15,1-3 0 0,3-3 0 0,4 0 144 0,-1-4 48 16,2-7 16-16,2-1 0 0,1-3 224 0,1 0 32 16,-1-6 16-16,-5 0 0 0,-2 0-96 0,-1-2-32 15,-3-2 0-15,-2 2 0 0,1 1-144 0,-3 5-16 16,-2 3-16-16,-1 1 0 0,-7 8-176 0,9-4 0 15,-9 4 0-15,0 0 0 0,0 0 0 0,9 13-192 16,-1 1 64-16,0-3 128 16,0 2-656-16,1 0-16 0,3-3 0 0,0 1-10384 15,1 0-2064-15</inkml:trace>
  <inkml:trace contextRef="#ctx0" brushRef="#br0" timeOffset="13898.18">26936 18765 31039 0,'0'0'1376'0,"-5"-6"288"0,-2-2-1344 0,-1 3-320 0,0 2 0 0,0 1 0 16,-4 1 1216-16,-2 1 192 0,-4 3 16 0,-2 0 16 16,-4 2-816-16,-5 4-176 0,-3-1-16 0,-3 2-16 15,0 2-224-15,2-2-64 0,0 4 0 0,6-2 0 16,4 1-128-16,5 1 128 0,6 1-128 0,3-1 128 15,4-1-128-15,5 1 0 0,5-1 0 0,1 2 0 16,3-4 0-16,4 1-144 0,1 1 144 0,4-4 0 16,1 2 0-16,2 3 0 0,2-1 0 0,0-1 0 0,-1 2 0 0,-5-1 0 15,-4-1 0-15,-3-1 0 0,-3-2 0 0,-4 1 0 16,-4 1 176-16,-4 0-176 0,-4-2 384 0,-4-3-16 16,-4 4-16-16,-6-1 0 0,-4-3-48 0,-2 2-16 15,-3-6 0-15,0 4 0 0,-1 0-288 0,2-1 0 16,0-6 128-16,4-2-128 15,3 3-1248-15,5-2-304 0,4-3-64 16</inkml:trace>
  <inkml:trace contextRef="#ctx0" brushRef="#br0" timeOffset="14276.02">27974 18711 26719 0,'-12'10'2368'0,"5"-4"-1888"0,-2 6-480 0,0-2 0 0,-1 5 1216 0,-2 4 128 0,1 3 48 0,-1 3 0 0,1-2-96 0,2 1-16 16,3 4 0-16,1 0 0 0,1-4-816 0,1 1-160 15,2 0-48-15,0-3 0 0,-1-2-256 0,2 0 160 16,3-4-160-16,1-1 128 15,2 1-1184-15,0-6-240 0,2-2-48 0,-8-8-13968 0</inkml:trace>
  <inkml:trace contextRef="#ctx0" brushRef="#br0" timeOffset="14458.28">27817 18341 39039 0,'-2'-10'1728'0,"2"10"368"0,2-13-1680 0,2 5-416 0,-4 8 0 0,6-10 0 16,-2 4 576-16,-4 6 16 0,8-6 16 0,2 3 0 16,2 2-608-16,-1-1 0 0,2 1 0 0,-1 0-128 31,1 1-2016-31,0 2-400 0,0 2-80 0,0 0-12928 0</inkml:trace>
  <inkml:trace contextRef="#ctx0" brushRef="#br0" timeOffset="14859.59">29416 18567 24879 0,'0'0'2208'0,"0"0"-1760"15,0 0-448-15,-10-1 0 0,1-2 608 0,-2 3 32 16,-2 2 16-16,-2 0 0 0,-4 2 304 0,-2 4 48 16,-1-2 16-16,-4 5 0 0,-1-2-496 0,-2 4-80 15,-1 1-32-15,-1-1 0 0,1 2 0 0,2-1 0 16,1 1 0-16,4 2 0 0,2-5-96 0,5 1 0 16,1 4-16-16,4-2 0 0,0 0 128 0,6 0 16 15,3-2 16-15,3 2 0 0,3 2 48 0,4 1 0 16,4 1 0-16,0 1 0 0,3 3-64 0,1-1-16 0,2 0 0 0,1 4 0 15,-1-1-128-15,0 5-32 0,-3 3 0 0,0-4 0 16,-3 3-144-16,-2-3-128 0,-1-5 192 0,-5-1-192 16,-4 1 256-16,-4-4-64 0,-5-1-16 0,-4 1 0 15,-3-5 128-15,-5-4 16 0,-4 1 16 0,-7-1 0 16,-6-5-16-16,-5 1-16 0,-8-2 0 0,-2-5 0 31,-8-3-2064-31,0 0-416 0</inkml:trace>
  <inkml:trace contextRef="#ctx0" brushRef="#br1" timeOffset="22186.08">19502 4316 3679 0,'-11'-20'160'0,"8"8"32"0,-2-2-192 0,-2 0 0 0,0-2 0 0,-1-2 0 15,-1-1 1680-15,0-2 304 0,0 1 48 0,0 0 16 16,-1-1-1120-16,0 1-224 0,-1 1-32 0,-1 1-16 15,-2 0 80-15,0 1 16 0,-1 0 0 0,-2 2 0 16,1-2 368-16,-3 2 80 0,1 2 16 0,-1-1 0 16,-1-1 64-16,1-1 0 0,-4 4 16 0,1 2 0 15,-1-1-304-15,-2 3-64 0,-3 0-16 0,-1 5 0 16,-2 1-384-16,-3 4-80 0,-4-1 0 0,-4 3-16 16,-3-1-112-16,-4 3-32 0,-1 2 0 0,0 4 0 0,2 1 48 0,-3-1 16 15,2 4 0-15,-2 1 0 0,-4 1-80 0,2 5-16 16,-1 1 0-16,1 2 0 0,-3 2-80 0,3-2-32 15,1 5 0-15,1 2 0 0,0 2-144 0,-1 2 160 16,-2 3-160-16,-18 17 160 0,8-5-160 0,6 1 0 16,2 3 0-16,3 3 0 0,7-3 144 0,0-2-144 15,0 4 160-15,4 1-160 0,2 4 0 0,-1 1 0 16,-1 2 0-16,3 4 0 0,-1 2 0 0,3 0-128 16,2 0 128-16,0 7 0 0,1-1 0 0,2 4 0 15,4 0 0-15,4 2 0 0,1-6 0 0,3 6 0 16,1 5 0-16,2 0 0 0,2 0 0 0,4-2 0 15,2-3 0-15,5-22 0 0,0 10 0 0,2 2 0 16,-1 1 144-16,3 3-144 0,0-2 0 0,0 0 0 16,3 0 0-16,0 1 0 0,3-4 0 0,0 1 0 15,0 1 0-15,4-2 0 0,4-5-128 0,2 2 128 0,-1 0 0 0,1-3 0 16,5-3 0-16,3 1 0 0,4-2 0 0,1-2 0 16,7-4 0-16,-1-1 0 0,3-2 0 0,2 0 0 15,-1-1 0-15,3-1 0 0,1-4-144 0,2-4 144 16,-1 5 0-16,2-9 0 0,1 0 0 0,2-2 0 15,0-2 0-15,1-3 0 0,2-2 0 0,-4-1 0 16,-2-7 0-16,0-1 0 0,-1-1 0 0,6-5 0 0,0-2 0 0,1-1 0 16,3-8 0-16,1-1 0 0,1-7 0 15,1-3 0-15,-7-7 0 0,0-3 0 0,3-2 0 0,-1-4 0 16,0-1 0-16,1-7 0 0,-1-2 0 0,2-1 0 16,-2-2 128-16,1 0-128 0,-4-2 0 0,-1-1 0 15,0-2 128-15,1 0-128 0,3-4 0 0,3-1 0 16,-1-4 0-16,-1 0 0 0,2-4 0 0,-2-3 0 15,-5-1 0-15,0-4 0 0,-4-5 176 0,2-4-176 16,0-1 192-16,-1-3-192 0,0-2 304 0,15-36-48 16,-6 10-16-16,-7 7 0 0,-4 6 48 0,-4 4 16 15,-7-3 0-15,-3 1 0 0,-2 1 80 0,-1 2 32 16,-3 3 0-16,-1-4 0 0,-4-2-128 0,-1-3-32 16,-4-3 0-16,-3 0 0 0,-3-5 64 0,-7 1 16 15,-2-8 0-15,-4-1 0 0,-4-5 112 0,0 3 0 16,0 4 16-16,0 7 0 0,0 11-208 0,2 7-64 15,-1 10 0-15,-2 11 0 0,-1 7-32 0,-3 8-16 16,-2 5 0-16,-1 6 0 16,-5 8-880-16,-3 1-176 0,-6 4-48 0,-2 3 0 15,-5 6-1728-15,0-1-336 0,-3 5-80 0</inkml:trace>
  <inkml:trace contextRef="#ctx0" brushRef="#br1" timeOffset="23190.8">24080 4181 7359 0,'-9'-11'320'0,"7"-1"80"0,-2 3-400 0,1-3 0 0,-2-2 0 0,-2 1 0 16,-1 0 2176-16,-2 1 368 0,-2-1 64 0,-2 0 16 16,-1 0-1120-16,-1-1-224 0,-2 2-32 0,-2 0-16 15,-5 0-192-15,1 0-32 0,1 2-16 0,-3-3 0 16,-5 2-160-16,1 1-16 0,-1 1-16 0,-1 1 0 15,-6 2-288-15,-2-1-64 0,-6 2-16 0,-6 2 0 16,0-6-112-16,-1 4 0 0,1 3-16 0,0 2 0 16,0 4-64-16,0 2-16 0,-4 2 0 0,-4 0 0 0,-5 3 32 0,1 2 16 15,-2 0 0-15,1 4 0 0,2 2-144 0,2 6-128 16,2-1 144-16,-5 4-144 0,-3-3 0 0,-1 4 0 16,1-4 0-16,5 5 0 0,-1-1 0 0,5 4 0 15,-2 2 0-15,4 2 0 0,-6 1 0 0,0 5 0 16,-4 0 0-16,3 5 0 0,4 6 0 0,3 0 0 15,2 4-128-15,16-13 128 0,-5 7 0 0,-5 6 0 16,-1 1 0-16,0 8 0 0,0 5 0 0,4 0-128 16,1 5 128-16,3 4 0 0,0 4 0 0,4 2 0 15,4 2-128-15,2 1 128 0,2 5 0 0,1-2 0 16,3 2 0-16,3 2 0 0,3-4 0 0,5 2-128 16,3-2 128-16,3-3 0 0,4-2 0 0,4-2 0 15,5-1 0-15,3-1 0 0,2-5 0 0,4 2-128 16,1-4 128-16,3-1 0 0,-1 0 0 0,1 2 0 15,-1-5 0-15,4 0 0 0,0-2 0 0,5-1 256 16,0-1-64-16,4-3 0 0,3-3-192 0,1-2-256 16,5 0 48-16,21 16 16 0,-3-9 192 0,1-9 0 15,-8-3 0-15,2-3 0 0,-2-5 0 0,5 1 0 16,3-7 0-16,3 1 0 0,4 1 0 0,-3-6 0 0,-2 0 0 0,-3-4 0 16,-3-4 0-16,2-5 0 0,2 2 0 15,4-5 0-15,4-3 0 0,2 0 0 0,0 0 0 16,-1-4 0-16,-9-2 0 0,3-3 0 0,0 0 0 0,8-6 0 15,1-4 0-15,2 0 0 0,1-6 0 0,-4-7 0 16,-2-2 0-16,1-6 128 0,2-5-128 0,5-5 160 16,4-6 64-16,-4-5 16 0,1-5 0 0,-2-3 0 15,0-5 16-15,3-7 0 0,4-3 0 0,1-6 0 0,-2-9-96 0,-4-6-16 16,-3-5 0-16,-3-7 0 0,-2-8-16 0,2-9 0 16,0-5 0-16,-1-13 0 0,-5-11 112 0,-1-10 16 15,-3-12 0-15,-2-3 0 0,2-5-32 0,-1 0 0 16,1-1 0-16,-3 9 0 0,-6 13-80 0,-8 14-16 15,-8 15 0-15,-12 15 0 0,-9 12 160 0,-7 12 32 16,-8 6 0-16,-7 12 0 0,-7 4-48 0,-12 5 0 16,-9 5 0-16,-13 2 0 15,-5 4-3184-15,-6 4-640 0</inkml:trace>
  <inkml:trace contextRef="#ctx0" brushRef="#br1" timeOffset="23852.17">18975 3007 20271 0,'0'0'1792'0,"-7"-4"-1424"16,-1 0-368-16,-1 3 0 0,9 1 416 0,-9 5 16 16,-2 3 0-16,2 2 0 0,0 1 32 0,0 6 16 15,0 4 0-15,0 6 0 0,-1-2 32 0,0 7 0 16,1 4 0-16,0-1 0 0,0 1-48 0,2 0 0 16,0 0 0-16,1 0 0 0,1 0-32 0,1-6-16 0,3-6 0 0,1-1 0 15,2-3-96-15,2-3 0 0,0-6-16 0,1 0 0 16,-5-11 336-16,12 3 64 0,0-4 0 0,2-6 16 15,3-5 96-15,1-3 16 0,-1-3 0 0,2-4 0 16,2-3-416-16,-1 1-80 0,2-7-16 0,-2 2 0 16,2 2-320-16,-2-1 144 0,-1 3-144 0,-1 2 0 15,-2-2 144-15,1 3-144 0,-3 2 0 0,1 1 144 0,-5 1-432 16,0 1-96-16,-2 5 0 0,0 2-16 16,-6-1-2240-16,0 5-448 15</inkml:trace>
  <inkml:trace contextRef="#ctx0" brushRef="#br1" timeOffset="24091.06">18890 3422 11055 0,'-16'-10'480'0,"8"4"112"16,4-2-464-16,5-3-128 0,5-4 0 0,2-3 0 0,4-3 4736 0,2-1 944 15,4-6 176-15,3-3 32 0,0-2-4352 0,4-5-896 16,4-3-160-16,1-3-32 0,-3-7 176 0,5-5 32 15,1-3 16-15,3 4 0 0,-4 0-144 0,-6 17-16 16,5-3-16-16,3-5 0 0,-1 2-304 0,14-22-64 16,-3 6-128-16,-5 7 192 0,-6 3-192 0,0 11 0 15,-2 3 0-15,-5 4 0 16,-3 9-416-16,-3 3-128 0,-3 0-32 0,-1 4 0 16,0 1-2800-16,-4 0-560 0</inkml:trace>
  <inkml:trace contextRef="#ctx0" brushRef="#br1" timeOffset="24648.63">20430 1736 6447 0,'0'0'576'0,"-6"-8"-576"15,4 3 0-15,2 5 0 0,-8-1 2320 0,-1 1 368 16,0 2 64-16,-2 2 0 0,-2 4-1344 0,-1-1-288 16,-1 9-48-16,-1 3-16 0,-2 3-320 0,0 8-64 0,-1 0-16 0,1 3 0 15,0 7-64-15,2-2-16 0,2-1 0 0,5-2 0 16,3-3-176-16,3-7-32 0,6 0-16 0,3-4 0 15,4-4-16-15,5-3 0 0,3-3 0 0,2-7 0 16,6-4 368-16,2-3 80 0,2 0 16 0,3-9 0 16,-1-3-144-16,0-3-16 0,0-3-16 0,-2-1 0 15,-3-6-176-15,-3 0-16 0,-2-4-16 0,-6 0 0 16,-1 2 0-16,-2 2 0 0,-3-3 0 0,-6 5 0 0,-4-5-112 0,-2 7-32 16,-5 0 0-16,0 4 0 0,-2 2-272 0,-1 3 0 15,-2 3 0-15,-2 2 0 16,1 5-400-16,1 4-144 0,-1 3-32 0,0 3-9808 15,-1 4-1968-15</inkml:trace>
  <inkml:trace contextRef="#ctx0" brushRef="#br1" timeOffset="24932.68">21089 1040 25791 0,'-6'-11'2304'0,"6"11"-1856"16,0 0-448-16,0 0 0 0,-8 1 0 0,1 7-128 16,-2 2-16-16,0 7 0 0,-3 4 144 0,0 7 0 15,-2 4 160-15,1 6-160 0,2 1 272 0,0 2-32 0,0 5-16 0,2 1 0 16,1 4 0-16,1 1 0 15,-1 0 0-15,3-1 0 0,3 0-224 0,-1-3 144 0,0-2-144 0,3-3 128 32,3-2-576-32,1-7-112 0,0-7-16 0,1-3-7200 0,2-3-1440 0</inkml:trace>
  <inkml:trace contextRef="#ctx0" brushRef="#br1" timeOffset="25336.53">21500 1678 14735 0,'0'0'1312'0,"0"0"-1056"16,0 0-256-16,0 0 0 0,0 0 3072 0,0 0 544 15,-10 9 112-15,1-4 32 0,-1 3-3024 0,-2-2-608 16,1 1-128-16,-3 2 0 0,-4-4 160 0,0 1 32 16,0 3 0-16,-1-1 0 0,-2 2 0 0,-2 4 0 15,1-1 0-15,2 3 0 0,-1 1-192 0,5 0 128 16,5 0-128-16,2-2 128 0,1 0-128 0,3 1 0 15,4-6 0-15,1-10 128 0,0 0-128 0,0 0 0 16,12 7 0-16,4-7 0 0,3-6 208 0,4-3-32 16,1-6-16-16,2-2 0 0,2-2 96 0,0-1 32 15,-1-3 0-15,-2-1 0 0,-2 0 144 0,0 0 16 16,-1-6 16-16,-3 2 0 0,-1 1 64 0,-4-5 16 16,0-1 0-16,-4-4 0 0,0-4-112 0,-1-5-32 15,-3 1 0-15,-2-4 0 0,2 1-160 0,-3 5-48 0,-1 2 0 16,0 8 0-16,-2 6-192 0,0 8 128 0,0 5-128 0,0 5 0 15,0 9 0-15,0 0 128 0,0 0-128 0,-4 16 0 16,-1 5 0-16,0 9 0 0,0 1-192 0,0 10 192 16,-2 1-144-16,1 8 144 0,0 2 0 0,0 1-144 15,5-1 144-15,1-4-160 0,1 1 160 0,6-4-160 16,0-3-1760 0,5-3-368-16,1-3-64 0</inkml:trace>
  <inkml:trace contextRef="#ctx0" brushRef="#br1" timeOffset="26157.74">23117 959 22399 0,'-12'-20'992'0,"6"10"208"0,-2 1-960 0,-1 4-240 15,0 1 0-15,-1 8 0 0,-2 1 144 0,-2 9-16 16,-4 5 0-16,-3 5 0 0,0 8 112 0,-1 2 16 16,1 3 0-16,-1 1 0 0,3 3 16 0,-3 3 16 0,2-3 0 0,3 3 0 15,2-2-96-15,4-2 0 16,2-2-16-16,3-4 0 0,0-3 0 0,5-9 0 16,1-1 0-16,3-6 0 0,-1-1 144 0,5-6 48 15,4-3 0-15,7-7 0 0,3-4 464 0,6-3 80 16,5-6 32-16,4-5 0 0,2-5-304 0,2 1-64 0,-2 0-16 0,-1-3 0 15,-2 3-384-15,-1-1-176 0,-4 1 160 0,2 5-160 16,-3 3 0-16,-3 6 0 0,-6 0 0 0,2 9 0 16,-6 2 0-16,-2 9 0 0,-2 2 0 0,-6 5 0 15,-5 5 0-15,-4 5 0 0,-8 1-128 0,-1 2 128 16,-4 2 0-16,-5-1 0 0,-5-2 0 0,-3 0 0 16,-1 0 0-16,-2-3 176 0,0-1-48 0,-1-2-128 15,1-5 192-15,1-6-64 0,0-1 0 0,2-8-128 16,1 0 0-16,4-4 0 0,1-4 0 0,6-2 0 15,6-4-1664-15,4-3-224 0,5-1-48 16,8-2-6816-16,8-1-1360 0</inkml:trace>
  <inkml:trace contextRef="#ctx0" brushRef="#br1" timeOffset="26486.14">23872 1223 19695 0,'0'0'864'0,"-10"0"192"0,2 3-848 0,-2 6-208 16,-2-3 0-16,-2 2 0 0,-1 3 496 0,-3 5 48 16,0 0 16-16,1 3 0 0,-1 0 384 0,1 4 80 15,0 0 0-15,-1 2 16 0,0-2-336 0,4-1-64 16,3-1 0-16,4-3-16 0,5-4-256 0,3 0-48 16,4-2-16-16,3-7 0 0,3-1 64 0,3-6 16 15,1-3 0-15,3-1 0 0,1-6 288 0,3 1 64 16,2-2 16-16,-1-3 0 0,-4-3-352 0,0-2-64 0,0 2-16 0,-1 1 0 15,-3 1-176-15,-2 0-144 0,-2 6 192 0,-1-1-192 16,-5 5 128-16,-5 7-128 0,0 0 0 0,0 0 0 16,0 0 0-16,0 0 0 0,-2 9 0 0,-1 5 0 15,-3 3 0-15,1 4 0 0,0 2 0 0,1-1 0 16,0-1-144-16,3-2 144 0,2 0-128 0,6-1 128 16,-2-2-592-16,5-3-48 0,3-3 0 0,3-2-9056 15,3-4-1824-15</inkml:trace>
  <inkml:trace contextRef="#ctx0" brushRef="#br1" timeOffset="26819.14">24735 1206 21183 0,'0'0'944'0,"0"0"192"0,0 0-912 0,0 0-224 16,-3-4 0-16,3 4 0 0,0 0 336 0,-7 1 32 15,-1 0 0-15,-1 1 0 0,0 1 272 0,-3 3 64 16,-1 1 16-16,-1-2 0 0,-3 3 240 0,2-1 64 16,-3 5 0-16,0-3 0 0,2 2-432 0,1-2-80 15,1 1 0-15,2-1-16 0,3 1-160 0,3 1-16 16,2-3-16-16,2 1 0 0,3 2-112 0,4 0-32 0,0-2 0 0,4 1 0 16,2-1-32-16,2 2-128 15,0 0 192-15,0 1-64 0,-1 2-128 0,0 3 0 0,-2-3 144 0,-3-2-144 16,-1 4 0-16,-3-1 0 15,0 0 0-15,-3 2 128 0,-3-3-128 0,1-2 128 16,-5 0-128-16,1 1 128 0,-1-3 0 0,-4 1 16 0,0-4 0 16,-7 3 0-1,3-8-448-15,2-2-80 0,3-4-32 0,2-2-14112 0</inkml:trace>
  <inkml:trace contextRef="#ctx0" brushRef="#br1" timeOffset="27058.35">25187 974 15663 0,'-9'-6'688'0,"9"6"144"16,0 0-656-16,0 0-176 0,0 0 0 0,-6 2 0 0,-2 2 2432 0,1 3 448 16,-2 3 80-16,0-3 32 0,-1 4-1648 0,-2 1-320 15,1-2-64-15,0 3 0 0,-1 0-272 0,3-2-48 16,-2 2-16-16,2 1 0 0,0-4-384 0,3 3-80 15,-2 0-16-15,4-3 0 0,2 1-144 0,-1 1 0 16,3-5 0-16,1 3 128 16,-1-10-1120-16,5 7-224 0,3-2-64 0,1-1-7632 15,0 0-1536-15</inkml:trace>
  <inkml:trace contextRef="#ctx0" brushRef="#br1" timeOffset="27556.74">25039 1011 13823 0,'0'0'1216'0,"0"0"-960"0,3-2-256 0,-3 2 0 15,0 0 912-15,0 0 144 16,0 0 32-16,0 0 0 0,0 0 192 0,0 0 64 16,0 0 0-16,0 7 0 0,-3 5-224 0,-2 3-32 15,-3 1-16-15,0 5 0 0,1 2-352 0,-1 3-64 16,-2-1-16-16,2 2 0 0,-1 1-240 0,2 3-48 15,-1-1-16-15,0 1 0 0,2-1-160 0,1 1-48 0,0-6 0 0,1 2 0 16,0-4-128-16,4-4 0 16,-1-2 144-16,2-3-144 15,3-3-1072-15,0-1-272 0,-4-10-64 0</inkml:trace>
  <inkml:trace contextRef="#ctx0" brushRef="#br1" timeOffset="27829">25346 562 17503 0,'-7'-11'768'0,"4"6"176"0,-1-1-752 0,0-2-192 15,1 2 0-15,-4 1 0 0,1-2 2000 0,1 1 368 16,-3 3 80-16,2 1 16 0,-1-2-1744 0,0 3-336 16,0 1-80-16,7 0-16 0,-6 1-288 0,0 3 0 15,6-4 0-15,-7 4 0 16,2-1-912-16,2 4-240 0,-1 2-64 0</inkml:trace>
  <inkml:trace contextRef="#ctx0" brushRef="#br1" timeOffset="28220.19">26048 895 24879 0,'8'-5'2208'0,"0"0"-1760"0,0 4-448 0,-2-3 0 16,-1-1 320-16,-5 5-32 0,0 0 0 0,0 0 0 15,-7-4 560-15,-3 2 112 0,-4 1 32 0,-4 2 0 0,-2 4-256 0,-3 4-48 16,2-3-16-16,-2 6 0 0,-3-2-224 0,-2 2-64 16,0 2 0-16,1 3 0 0,2-1-176 0,2 2-32 15,3 0-16-15,-1 2 0 0,3-2-160 0,6-1 0 16,3 1 0-16,4-3 0 0,3-3 240 0,5 1-48 16,2 1 0-16,4-1 0 0,2 0 64 0,2-1 16 15,1 1 0-15,1-2 0 0,-1 2-80 0,0 1-32 16,-1-1 0-16,-2 0 0 0,-2-1-32 0,-4 4-128 15,-1-2 192-15,-6 0-64 0,-3-1 176 0,-3 3 16 16,-3-1 16-16,-6-1 0 0,-5-1 160 0,-4-1 16 16,-6 1 16-16,-4-4 0 0,-2 2-256 0,0-3-48 15,1 1-16-15,0-5 0 0,2-2-480 0,4 0-112 16,11-2 0-16,2-2-11360 0,3-1-2272 16</inkml:trace>
  <inkml:trace contextRef="#ctx0" brushRef="#br1" timeOffset="28990.23">23906 2238 23903 0,'1'-13'1056'0,"2"3"224"0,-1 1-1024 0,2-1-256 0,-1 2 0 0,-3 8 0 0,4-10 384 0,-4 10 48 15,0 0 0-15,0 0 0 16,0 0 576-16,0 0 112 0,0 0 32 0,0 0 0 0,0 0-560 0,-2 14-96 16,1 4-32-16,-3 3 0 0,0 7-192 0,-2 5-32 15,2 7-16-15,0 7 0 0,1 5-16 0,-4 5 0 16,2 0 0-16,1 2 0 0,-2 3 48 0,0 0 16 15,-2 6 0-15,0-1 0 0,1-1-80 0,-2-2-32 16,-1-8 0-16,0-3 0 0,-2-1-32 0,4-5 0 16,1-5 0-16,0-2 0 0,0-5 0 0,0-2 0 15,5-4 0-15,-1-4 0 0,1-4 0 0,1 0-128 16,1-7 192-16,0-3-64 0,0-11-304 0,0 0-64 16,0 0-16-16,0 0 0 15,0 0-1824-15,6-14-368 0,0-4-80 0</inkml:trace>
  <inkml:trace contextRef="#ctx0" brushRef="#br1" timeOffset="29310.06">23596 3110 29663 0,'-14'2'1312'0,"6"2"272"0,-1 1-1264 0,-1 8-320 0,0 5 0 0,-3 2 0 16,-2 7 0-16,4 1-176 0,-2 2 32 0,1 1 0 15,5 2 304-15,2 0 64 0,0 0 16 0,5 1 0 16,5-2 304-16,0-4 64 0,1 0 16 0,3-5 0 16,4-2 240-16,1-2 48 0,2-2 16 0,1-3 0 15,-1-3-64-15,2-4-16 0,3-1 0 0,-2-5 0 16,2-2-16-16,0-4-16 0,0-3 0 0,3-4 0 0,3-6-16 0,3-1 0 16,4-5 0-16,1-6 0 0,2-5-288 0,2 0-48 15,-2 0-16-15,3 1 0 0,-2-3-80 0,-4-1-32 16,-3-1 0-16,-3 4 0 0,-3 1-144 0,-3 0-16 15,-6 4-16-15,-1 5 0 0,-3-2-160 0,-2 3 0 16,-1 1 0-16,-3 0 0 16,-1 4-1600-16,0 5-192 0,-2 1-32 0,1 3-17536 15</inkml:trace>
  <inkml:trace contextRef="#ctx0" brushRef="#br1" timeOffset="35378.16">26316 3711 5519 0,'0'0'496'0,"-6"6"-496"0,-3 1 0 0,1-4 0 15,2 3 768-15,6-6 48 16,-10 6 16-16,10-6 0 0,-9 4 368 0,9-4 80 15,-8 2 0-15,8-2 16 0,0 0-272 0,0 0-64 16,0 0-16-16,0 0 0 0,0 0-176 0,0 0-16 16,-1-10-16-16,2 1 0 0,2-2-160 0,1 1-48 15,-1-3 0-15,2 0 0 0,2 0 0 0,-1-1 0 16,2-1 0-16,1-3 0 0,0 2-96 0,1-2-32 16,1 0 0-16,2-1 0 0,1 0-64 0,-1-4-16 15,3-2 0-15,2 2 0 0,-2 0-48 0,3-1-16 0,3 0 0 16,2 0 0-16,2-2-96 0,-1 3-32 0,2 2 0 0,-1-3 0 15,0 1 16-15,-1 1 0 0,-1-3 0 0,-1 2 0 16,0 1-16-16,0 2-128 0,-1-4 192 0,1 2-64 16,-2 2-128-16,0 2 0 0,1 0 144 0,1 2-144 15,0-1 144-15,0 1-144 0,-5-1 192 0,2 4-192 16,2-1 144-16,1 3-144 0,1 1 0 0,0 1 144 16,0 4-144-16,0 2 0 0,0-3 144 0,1 3-144 0,-1 1 0 0,-3 1 144 15,0 2-144-15,-1-1 0 0,0 0 176 0,1 2-176 16,-1 1 160-16,0 2-160 0,-1-1 176 0,2 1-176 15,-1 2 192-15,0 0-192 0,1 4 192 0,-1 1-64 16,-2 2 0-16,4 1-128 0,-3 1 176 0,1 1-176 16,0 1 160-16,-1 0-160 0,0-1 192 0,-1 2-64 15,0 2-128-15,-4-1 192 0,-1 2-48 0,-1-2-16 16,1 0 0-16,-1-1 0 0,-1 1 0 0,3-1 0 16,-1-3 0-16,-2-2 0 0,3 0-128 0,0 1 160 15,1-1-160-15,-1 0 160 0,0-4 0 0,0 3 0 16,2-1 0-16,0-5 0 0,-1 0 144 0,3-1 16 15,-3-2 16-15,-1-2 0 0,2-2 32 0,-2 0 0 16,0 0 0-16,1-1 0 0,-2-3-16 0,1-2 0 16,-3 0 0-16,2-2 0 0,1-5-80 0,0 0-16 15,0 2 0-15,1-2 0 0,0-1-64 0,2 2 0 16,-3-1-16-16,2-1 0 0,1-3-32 0,-2 2 0 0,0 0 0 16,2 0 0-16,1-3-144 0,-1 3 0 0,0-2 144 15,-1 1-144-15,-2-3 0 0,4-1 128 0,-1-2-128 0,-1 1 0 16,-1 0 0-16,2 0 0 0,-2-2 0 0,-1 2 128 15,-1 2-128-15,1 1 0 0,-1 1 0 0,-2 3 128 16,-1 2-128-16,0-1 0 0,-2 3 0 0,-2 0 128 16,2 3-128-16,-2 1 0 0,-6 6 0 0,0 0 0 15,7-6 0-15,-7 6 0 0,4-7 0 0,-4 7 0 16,0 0 0-16,0 0 0 0,0 0 0 0,0 0 0 0,0 0 0 0,2 12 0 16,1 0 0-16,-3 4 0 0,0-1 0 0,2 4 0 15,2 3 0-15,-1-1 0 0,-1 2 0 0,2 2 0 16,1-2 0-16,3 0 0 0,-1 0 0 0,2-3 0 15,0 0 0-15,2-3 0 0,5-1 0 0,-1-1 0 16,5-2 0-16,-1 1-128 0,4-3 128 0,3-2 0 16,0 2 0-16,4-3-128 0,-2 0 128 0,2-5 0 15,1 0 0-15,0-1-128 0,2 0 128 0,0-2 0 16,0-2 0-16,1 0 0 0,-1-1 0 0,0-2 0 16,1-2 0-16,2 2 0 0,0 1 0 0,-1-3 0 15,-2 2 0-15,1 2 0 0,-1-3 0 0,-4 0 0 16,2 1 0-16,-3 2 128 0,-1 0-128 0,-1-1 0 15,1 0 0-15,1 1 0 0,0 2 0 0,1 0 0 16,-2 0 0-16,5 1 0 0,1-2 0 0,3 2 0 16,3 0 0-16,1 0 0 0,0 0 0 0,2 0 0 15,0-1 0-15,2 1 0 0,3 0 0 0,1 0 0 16,3 0 0-16,4 1 0 0,3 1 0 0,1 0 0 16,-2 1 0-16,-2 1 0 0,-2 2 0 0,-2-1 0 15,-1 1 0-15,-5 3 0 0,0-2 0 0,-2 4 0 0,-1-3 0 0,0 4 0 16,-1 5 0-16,-2-2 0 0,-3-1 0 15,-5 1-128-15,-1 2 128 0,-1-1 0 0,-1 2 0 0,0 0 0 16,-2 0 0-16,0 1 0 0,-1 1 0 0,2 3 0 16,0-1 0-16,-2-1 0 0,1 2 0 0,0 0 0 15,0-4 0-15,-1 0 0 0,0 0 0 0,0-1 0 16,-2-4 0-16,-3-3 0 0,-6 2 0 0,-1-5 0 0,-6-2 0 0,-7-6-320 16,0 0 64-16,0 0 16 15,-5-9-2336-15,-8-5-480 0,-15-14-80 0,0-2-32 0</inkml:trace>
  <inkml:trace contextRef="#ctx0" brushRef="#br1" timeOffset="36394.85">28139 1199 10127 0,'-3'-20'448'0,"2"9"96"0,0-5-544 15,0 1 0-15,1 2 0 0,-2 4 0 0,2-1 1248 0,0 10 144 16,-4-7 16-16,4 7 16 0,0 0-240 0,-3-8-48 16,3 8-16-16,0 0 0 0,0 0-288 0,0 0-64 15,-9 9-16-15,2 4 0 0,1-1-208 0,0 5-32 16,-1 2-16-16,3 4 0 0,1 0-240 0,0 2-32 16,2 4-16-16,-2 4 0 0,3 0-64 0,3 2-16 15,-1-4 0-15,5 1 0 0,2-1 144 0,1-7 32 16,4-2 0-16,4-2 0 0,2-6 512 0,5 0 96 15,3-3 32-15,3-6 0 0,-1-2-272 0,5-3-48 16,-2-4-16-16,1-2 0 0,3-7-112 0,1 0-32 16,0-3 0-16,-2-5 0 0,-3 0-64 0,0-3-16 15,0-3 0-15,0 3 0 0,-1-3-128 0,0 3-48 16,-2-1 0-16,-1-1 0 0,-3 2-32 0,-1-4-16 16,-2 1 0-16,0 1 0 0,-3 4-160 0,-1 0 0 15,-3 2 144-15,-4 2-144 0,0 3 0 0,-7 5-160 0,0 2 16 16,-1-4 0-1,-3 4-2000-15,-1 8-400 0,-5-8-80 0,-4 4 0 0</inkml:trace>
  <inkml:trace contextRef="#ctx0" brushRef="#br1" timeOffset="36757.67">28518 837 11055 0,'-3'-8'976'0,"3"8"-784"16,-2-10-192-16,2 10 0 0,0 0 1664 0,0 0 304 15,0 0 48-15,0 0 16 0,-9 10-816 0,1 4-176 16,-1 5-16-16,0 4-16 0,-2 8-240 0,-1 3-64 15,-2 6 0-15,0 1 0 0,0 8 48 0,0 0 0 16,-2 3 0-16,1 6 0 0,-2 3-48 0,2 6 0 16,1 3 0-16,0-8 0 0,1-3-384 0,3-8-64 15,0-6-32-15,1-3 0 0,1-1-96 0,1-4-128 16,-1-4 176-16,2-4-176 0,1 0 192 0,0-5-192 16,0 2 192-16,-1-5-192 0,3 0 160 0,-1-6-160 15,0-5 128-15,0 0-128 16,4-10-1088-16,0 0-288 0,0 0-64 0,-7-2-11104 0</inkml:trace>
  <inkml:trace contextRef="#ctx0" brushRef="#br1" timeOffset="37863.07">29543 1052 6447 0,'0'0'576'0,"0"0"-576"16,0 0 0-16,0 0 0 0,4-5 1584 0,-4 5 208 15,5-5 32-15,-5 5 16 0,0 0-608 0,0 0-112 16,0 0-32-16,0 0 0 0,0 0-48 0,0 0-16 16,0 0 0-16,-11 2 0 0,-1 1-128 0,0 7-16 15,-2-1-16-15,-3 5 0 0,-2 5-336 0,-1 4-64 16,-3 3-16-16,-2 4 0 0,-1 1 32 0,-4 6 0 15,-6 5 0-15,-1 4 0 0,0 6-288 0,3 0-64 16,1 2-128-16,1-2 192 0,2-4-192 0,3-3 0 16,3 0 0-16,3-3 0 0,5-1 128 0,2-2-128 15,3-1 0-15,3-3 0 0,3-1 128 0,2-3-128 0,2-1 0 0,2-6 144 16,2-1-144-16,2-1 0 16,1-6 144-16,3-3-144 0,1-2 0 0,2-4-128 15,0-2 0-15,5-4-8112 0,2-2-1616 0</inkml:trace>
  <inkml:trace contextRef="#ctx0" brushRef="#br1" timeOffset="38311.01">29855 1337 13583 0,'0'0'592'0,"-6"-6"144"0,-1 5-592 0,1-3-144 16,-1-2 0-16,-1 3 0 0,-1 2 640 0,-1 1 80 16,-1 3 32-16,0 1 0 0,-2 2 128 0,0 3 16 15,0 5 16-15,-3 4 0 0,-2 4-144 0,2 5-16 16,-1 0-16-16,1 2 0 0,-2 2-416 0,2-1-96 15,0 2-16-15,4 1 0 0,0-1 48 0,5-4 0 16,3 0 0-16,1-3 0 0,3-2 240 0,4-3 48 16,0-1 16-16,6-1 0 0,1-4-48 0,2-1 0 15,1-3 0-15,4-2 0 0,2-3 48 0,3-4 0 0,1-2 0 0,3-4 0 16,1-2 16-16,0 1 16 16,-1-6 0-16,-2 1 0 0,2-2-112 0,-2-3-32 0,-1-1 0 0,0-3 0 15,-1-4 64-15,-1 0 16 0,-4-3 0 0,0-1 0 16,-5-1-160-16,-1 0-48 15,-4-3 0-15,-3 0 0 0,-3 1-112 0,-2 3-16 0,-4 2-16 16,1 3 0-16,-3 4-176 0,0 0-256 0,-3 4 64 0,0 2 16 31,-1 4-2112-31,-1-1-416 0,-5 3-96 0</inkml:trace>
  <inkml:trace contextRef="#ctx0" brushRef="#br1" timeOffset="38698">30090 810 18879 0,'0'0'832'0,"0"0"192"0,-2-9-832 0,0 3-192 15,2 6 0-15,0 0 0 0,0 0 192 0,0 0 0 16,0 0 0-16,8-1 0 0,0 1 256 0,2 5 64 16,2 6 0-16,1 1 0 0,0 4-64 0,2 6-16 15,2 1 0-15,0 2 0 0,1 4 32 0,1 6 16 16,0-1 0-16,0 3 0 0,2 2 96 0,-2 5 32 16,1 0 0-16,-1 6 0 0,-4-2-96 0,-2 7-32 15,-1 3 0-15,-2-2 0 0,-3-1 32 0,-2-3 16 16,-5-1 0-16,-1-2 0 0,-1-2 16 0,-3 0 0 15,-6-4 0-15,0 3 0 0,-3-3-64 0,-3-2-16 0,-2-2 0 0,0-3 0 16,2-7-160-16,-3-1-48 0,1-6 0 16,0-2 0-16,2-1-256 0,1-3 0 0,2-4 0 0,3-7 0 31,1-2-2128-31,3-7-432 0,5-4-96 0</inkml:trace>
  <inkml:trace contextRef="#ctx0" brushRef="#br1" timeOffset="39084.87">30639 847 11967 0,'0'0'1072'0,"0"0"-864"16,0 0-208-16,0 0 0 0,0 0 1280 0,0 0 192 0,0 0 64 0,0 0 0 15,0 0 192-15,7-7 32 16,3-1 16-16,2 2 0 0,2-5-656 0,3 5-128 0,-3-2-32 0,4 2 0 15,2 1-304-15,2-3-64 0,-2 2-16 16,4 2 0-16,-1-2-128 0,0 1-16 16,-1 1-16-16,3-4 0 0,-3 2-240 0,-2 2-48 15,-2 0-128-15,-3-1 192 0,-4 0-192 0,0 3-160 0,-3-1 32 0</inkml:trace>
  <inkml:trace contextRef="#ctx0" brushRef="#br1" timeOffset="39431.62">31282 289 17503 0,'0'0'1552'0,"0"0"-1232"0,0 0-320 0,0 0 0 0,0 0 912 0,0 0 128 15,0 0 32-15,0 0 0 0,0 0 176 0,0 0 32 16,-2 5 16-16,-2 7 0 0,-2 0-432 0,-1 9-96 0,1 7 0 0,-2 5-16 16,-1 2 144-16,4 2 16 15,0 1 16-15,0 2 0 0,0-1-96 0,1 12 0 0,0-1-16 0,2-6 0 16,-1-5-368-16,2-3-80 15,1-2-16-15,0-3 0 0,0-2-160 0,0-1-48 16,1-5 0-16,2-3 0 0,-1 1-144 0,1-4 0 0,0-1 144 16,0-2-144-1,1-5-1232-15,-1 1-320 0,-1-3-64 0</inkml:trace>
  <inkml:trace contextRef="#ctx0" brushRef="#br0" timeOffset="47533.34">8478 18706 2751 0,'0'0'128'0,"-7"0"16"0,7 0-144 0,-9 1 0 15,9-1 0-15,0 0 0 0,-9 0 3888 0,9 0 736 0,0 0 160 0,0 0 16 16,0 0-2752-16,0 0-544 0,0 0-112 0,0 0-32 15,9-3-400-15,4 0-64 0,3-5-32 0,6 4 0 16,1-1-160-16,6-1-16 0,0-1-16 0,5 2 0 16,6-4 112-16,3 3 32 0,3-3 0 0,3 3 0 15,2-6-32-15,1 3 0 0,0-2 0 0,1 3 0 16,-3-2-80-16,1 4 0 0,-1-2-16 0,-1 3 0 16,0 1-176-16,-4 1-16 0,-4-1-16 0,-3 1 0 15,-1 1-288-15,-3-1-64 0,-3 1-128 0,-4 0 192 16,-3 1-192-16,-5 0 0 0,-5-1 0 0,0 2 0 15,-3 0-1056 1,-11 0-160-16,10 4-16 0,-10-4-10096 0,0 0-2032 0</inkml:trace>
  <inkml:trace contextRef="#ctx0" brushRef="#br0" timeOffset="47839.9">9228 18650 18431 0,'-11'-12'816'0,"11"12"160"0,0 0-784 0,-8-6-192 16,8 6 0-16,0 0 0 0,-10-5 1872 0,10 5 336 15,-9-1 64-15,9 1 16 0,0 0-1168 0,-7 7-224 16,0 2-64-16,2 4 0 0,0 1-352 0,3 1-80 16,-4 3-16-16,4 2 0 0,-1 2 112 0,1 7 16 15,-1 3 0-15,-2 9 0 0,1-2 48 0,-1 3 16 0,1 5 0 0,-2 4 0 16,-3 2-144-16,2-1-32 0,-2-3 0 0,0 1 0 15,4 1-240-15,-2 0-160 0,1-4 192 0,2 1-192 16,-1-3 144-16,1-4-144 0,2-5 0 0,-1-1 144 16,2-2-144-16,0-4 192 0,1-2-192 0,1-4 192 15,0-3-192-15,3-4-176 0,0-3 48 0,-2-1 0 32,-2-12-1840-32,0 0-352 0,0 0-80 0</inkml:trace>
  <inkml:trace contextRef="#ctx0" brushRef="#br0" timeOffset="48072.34">8603 19745 28559 0,'0'0'2544'0,"0"0"-2032"16,13-1-512-16,1 1 0 0,3-2 1136 0,4 0 128 15,7 0 16-15,4-2 16 0,4 0-16 0,4 0 0 16,6-6 0-16,1 1 0 0,5-2-384 0,1 2-96 15,-3-5-16-15,-3 5 0 0,0 3-320 0,-3 2-64 16,-2 0-16-16,-2 0 0 0,-4 3-384 0,-4 2 0 16,0 3 0-16,-5-3 0 15,-2 1-960-15,-2-2-288 0,-3-2-48 0,-6 4-10368 16,-2-1-2080-16</inkml:trace>
  <inkml:trace contextRef="#ctx0" brushRef="#br0" timeOffset="48635.8">9605 18917 3679 0,'0'0'320'0,"0"0"-320"0,-5-12 0 0,-1 2 0 16,0 2 3232-16,0 3 576 0,-3-2 112 0,0 0 32 0,1-1-1728 0,-3 1-352 16,-1 3-64-16,1-3-16 0,-2-1-640 0,-2 3-128 15,-3-1-16-15,0 1-16 0,-2 1-208 16,-2 0-32-16,2-1-16 0,-3 2 0 0,-1 2-160 0,-3 1-48 15,2 3 0-15,-2 2 0 0,-1 0-80 0,-1 2-32 16,0 5 0-16,-2 2 0 0,-3-1 64 0,0 3 16 16,-1 3 0-16,1 3 0 0,2-1 32 0,1 2 16 15,3 5 0-15,3 0 0 0,4 1-208 0,3 3-32 16,3-4-16-16,3 1 0 0,3-3-96 0,4-1-32 16,5-3 0-16,5-3 0 0,6-1-160 0,3 1 192 15,2-3-192-15,6 0 192 0,4-8 80 0,5 1 32 16,2-5 0-16,3-1 0 0,0-2-48 0,3-1-16 15,-3-1 0-15,4-2 0 0,-1-1 16 0,1-5 16 0,-1 2 0 16,-1-6 0-16,-4-1 144 0,3-1 32 0,0-6 0 0,1 0 0 16,-6-3 48-16,-1-6 16 0,-2 3 0 0,-5-5 0 15,-2 0-80-15,-6-4-16 0,-4 0 0 0,-6-1 0 16,-4 1-96-16,-2 3-32 0,-3 3 0 0,-2 3 0 16,-2 4-160-16,-2 4-128 0,-3 2 144 0,-4 3-144 15,-1 2 0-15,-2 5-336 0,-2 5 48 0,0 4 16 31,-2 2-1968-31,0 8-384 0,-1-1-64 0</inkml:trace>
  <inkml:trace contextRef="#ctx0" brushRef="#br0" timeOffset="49823.56">10601 18471 11055 0,'0'0'976'0,"0"0"-784"16,0 0-192-16,0 0 0 0,4-11 1680 0,-4 11 304 15,0 0 48-15,0 0 16 0,0 0-512 0,0 0-80 16,0 0-32-16,0 0 0 0,0 0-16 0,-5 8-16 16,-1 1 0-16,-3 6 0 0,-3 3-432 0,0 2-64 0,-2 4-32 0,-3 6 0 15,-1 4-192-15,-1 4-32 0,0 2-16 0,0 4 0 16,-1-2 128-16,-2 8 16 0,-1 2 16 0,2 1 0 16,-1 0-304-16,3 1-64 0,1-3-16 0,3-6 0 15,1 1-192-15,5-5-32 0,-1-3-16 0,6 0 0 16,0-2-160-16,2-3 192 0,2-1-192 0,5-2 192 15,0-6-192-15,1 0 160 0,2 2-160 0,2-5 160 16,0-2-160-16,2-2 128 0,-2-3-128 0,0-4 128 16,0 0-352-16,1-3-80 0,1-4-16 0,-1 0 0 31,2-6-2208-31,-1 0-448 0,-1-2-96 0</inkml:trace>
  <inkml:trace contextRef="#ctx0" brushRef="#br0" timeOffset="54872.11">11186 18868 13823 0,'0'0'608'0,"0"0"128"0,0 0-592 0,0 0-144 15,-3-6 0-15,3 6 0 0,-7-9 2560 0,7 9 464 16,0 0 112-16,-8-4 0 0,-1-1-1584 0,9 5-320 15,-10-2-64-15,0 2-16 0,1 0-256 0,-1 4-48 0,-2-1-16 0,1 2 0 16,-2 4-288-16,0 3-64 0,-2 4-16 0,1 3 0 16,-4 0-96-16,2 8-32 0,-2 5 0 0,3 3 0 15,0 1-144-15,3 0-16 0,2 1-16 16,2-3 0-16,3-2-160 0,7-3 0 0,0-4 144 0,6 1-144 16,2-6 128-16,5-1-128 0,3-4 128 0,4-2-128 15,3-4 320-15,4-3-16 0,2-1 0 0,1-2 0 16,-1-4 352-16,2-2 80 0,-3-3 16 0,0-1 0 15,1-4-208-15,-2 0-32 0,-1-3-16 0,-2-2 0 16,-1 1-112-16,-4-1-32 0,-2-1 0 0,-3-1 0 16,-5-2 96-16,-3-3 32 0,-3-5 0 0,-3 0 0 15,-3-4-48-15,-3 2-16 0,-1-2 0 0,-3 3 0 16,-3 5-256-16,-2 1-160 0,-1 2 192 0,-1 2-192 16,-1 0 0-16,-1 4-192 0,-1 5 0 0,3 1 0 15,-2 4-1744-15,3 1-352 0,2 0-64 0,2 4-15680 16</inkml:trace>
  <inkml:trace contextRef="#ctx0" brushRef="#br0" timeOffset="55295.99">11605 18402 12895 0,'0'0'1152'0,"-7"-5"-928"0,7 5-224 0,-8-5 0 15,8 5 1744-15,0 0 304 0,0 0 64 0,0 0 16 16,0 0-400-16,0 0-64 0,6 7-32 0,3 2 0 15,3 4-624-15,4 1-128 0,3 1-32 0,4 4 0 16,1 0 16-16,1 3 0 0,-1 3 0 0,1 5 0 16,1 4-96-16,-2 3-32 0,-1 1 0 0,-2 6 0 15,-3 3-176-15,-4 6-48 0,-5 3 0 0,-5 3 0 16,-7 1-96-16,-4-3-32 0,-6 3 0 0,-2-7 0 16,-3-3-96-16,-4-2-32 0,-5-1 0 0,3-5 0 15,-1-5-16-15,1-3-16 0,0-3 0 0,-1-2 0 0,3-1-64 0,0-5-16 16,2-4 0-16,1 0 0 0,1-5-144 0,4-3 192 15,1-5-192-15,2-4 192 16,0-2-1072-16,11 0-208 0,-5-8-32 0,4-4-10368 16,4-3-2080-16</inkml:trace>
  <inkml:trace contextRef="#ctx0" brushRef="#br0" timeOffset="55623.29">12382 18867 12895 0,'0'0'576'0,"0"0"112"0,0 0-560 0,0 0-128 0,0 0 0 0,0 0 0 15,0 0 3200-15,0 0 592 0,10-7 128 0,3 1 32 16,2 1-2352-16,0 3-448 0,3-5-112 0,0 5-16 16,1 1-512-16,-1 1-96 0,-2 0-32 0,0 2 0 15,-2 1-384-15,-3 3-176 0,-2-2 16 0,-9-4-9280 16,0 0-1856-16</inkml:trace>
  <inkml:trace contextRef="#ctx0" brushRef="#br0" timeOffset="55760.17">12279 19149 28095 0,'0'0'1248'0,"13"-5"256"0,-2 1-1200 0,3 1-304 16,1-1 0-16,6-5 0 0,3 3 1936 0,3-3 336 16,2 0 64-16,5-1 16 0,1 1-1184 0,0-3-224 15,2 3-48-15,0-2-16 0,-4 5-688 0,-1-1-192 16,-2 3 0-16,-2 2-17632 0</inkml:trace>
  <inkml:trace contextRef="#ctx0" brushRef="#br0" timeOffset="56879.48">14093 18347 14111 0,'18'-1'624'0,"-7"-2"128"16,2-2-608-16,1 0-144 0,1 1 0 0,0-2 0 0,1 0 1568 0,-2 1 288 15,0-3 48-15,-5 3 16 0,-1 1-288 0,-8 4-48 16,0 0-16-16,7-7 0 0,-7 7-416 0,0 0-64 16,0 0-32-16,0 0 0 0,0 0-256 0,-10-2-48 15,-4 2-16-15,-4 4 0 0,-4 1-256 0,-2 0-48 16,-4 0-16-16,-2 3 0 0,-6 0-144 0,-2 2-16 15,-3-1-16-15,1 1 0 0,-1-1-32 0,-1 1 0 16,4 0 0-16,-2-1 0 0,2-3-32 0,1 2-16 16,3-3 0-16,4 3 0 0,2-3 0 0,2-1 0 0,1 1 0 0,2 1 0 15,2-2-32-15,6 0-128 0,1-1 192 0,3 4-64 16,2-3-128-16,9-4 128 0,-6 7-128 0,2 2 128 16,4-9-128-16,2 13 0 0,2-3 0 0,4 3 0 15,2-1 0-15,3 0 128 0,2 1-128 0,1 4 0 16,1 2 0-16,1 2 0 0,-3 5 0 0,0-1 0 15,-3 1 0-15,0 2 0 0,0 5 0 0,-5 3 0 16,-1 1 0-16,-4 3 0 0,-3 7 0 0,-2 3 0 16,-1 1 0-16,-1 6 0 0,-2-4 0 0,-2-2 0 15,0 0 0-15,-1 0 0 0,-3-1 0 0,-1-1 0 16,-1-1 0-16,-2 2 0 0,2 1 0 0,-1-2 0 16,-4-2 0-16,3-2 0 0,-5-4 0 0,2-2 0 15,-2-2 0-15,3-2 0 0,1-1 0 0,-1 0 0 16,0-2 0-16,3-1 0 0,2-5 0 0,1 1 0 15,3-6 128-15,2-2-128 0,3-2 0 0,4-5 128 0,1-5 64 16,5 0 16-16,2-2 0 0,5-2 0 0,4 0 176 0,3-2 48 16,3 0 0-16,5 2 0 0,2-2-192 0,4 1-48 15,4-3 0-15,1 0 0 0,1 0 16 0,3-1 0 16,2 0 0-16,0 2 0 0,-1-1-208 0,-1 1 144 16,-2-2-144-16,-3 1 128 0,-6 1-128 0,-3 0-192 15,-2 0 32-15,-6 0-12304 16,-3 0-2448-16</inkml:trace>
  <inkml:trace contextRef="#ctx0" brushRef="#br0" timeOffset="57800.07">14582 18357 12543 0,'0'0'560'0,"0"0"112"0,0 0-544 0,0 0-128 15,0 0 0-15,0 0 0 0,0 0 1008 0,0 0 160 16,0 0 48-16,0 0 0 0,0 0-80 0,0 0-16 16,0 0 0-16,0 0 0 0,0 0-224 0,0 0-32 15,0 0-16-15,-3 11 0 0,1-4-208 0,0 5-64 16,-1 0 0-16,-1 1 0 0,-1 2-96 0,-1 3-32 16,0 2 0-16,-1 3 0 0,-2-1-48 0,2-2-16 0,-1-1 0 0,0 0 0 15,1 1-112-15,0 0-16 16,1-2-16-16,1-2 0 0,0-2-112 0,1 1 0 0,0-3-128 0,3-3 192 15,1-9-64-15,-3 10-128 0,3-10 176 0,0 0-176 16,3 8 0-16,-3-8-192 0,0 0 0 0,0 0-8800 16,0 0-1760-16</inkml:trace>
  <inkml:trace contextRef="#ctx0" brushRef="#br0" timeOffset="58124.02">15025 18340 4607 0,'0'0'400'0,"0"0"-400"0,0 0 0 0,0 0 0 0,0 0 3072 0,-9-2 512 15,0 5 128-15,0 5 0 0,-1 0-1824 0,-3 5-368 16,-3 4-80-16,-1 3-16 0,1 5-272 0,-2 0-64 16,-1 1-16-16,0 2 0 0,-2 1-288 0,2 1-48 15,-2 3-16-15,0 0 0 0,3-1-352 0,1-2-80 16,0-2-16-16,2 1 0 0,2-3-272 0,2 2 128 16,-1-5-128-16,5-4 0 0,-3-2 0 0,4-1 0 15,0-6 0-15,0 0 0 16,2 1-2080-16,4-11-480 0</inkml:trace>
  <inkml:trace contextRef="#ctx0" brushRef="#br0" timeOffset="58490.97">14961 18696 21183 0,'0'0'944'0,"0"0"192"0,0 0-912 0,0 0-224 0,0 0 0 0,0 0 0 16,0 0 512-16,6 11 64 0,-2-3 16 0,0 2 0 16,-4-10-80-16,1 14 0 0,-1-2-16 0,2 1 0 15,-1-1-144-15,1-3-32 0,-2-9 0 0,4 11 0 0,-4-11 336 0,7 8 64 16,-7-8 16-16,10 6 0 0,-1-2 144 0,-9-4 16 16,11 0 16-16,1 0 0 0,-1-3-320 0,-1-2-64 15,2-1-16-15,-2 1 0 0,0-4-176 0,-1 1-32 16,-1-1-16-16,2 2 0 0,0 2-144 0,-10 5-16 15,0 0-128-15,9-3 192 0,-9 3-64 0,0 0-128 16,0 0 176-16,0 0-176 0,0 0 192 0,0 13-192 16,-2 1 192-16,-1 1-192 0,-4-1 128 0,2-1-128 15,-4 2 0-15,2 1 0 0,-1 2 160 0,0-3-160 16,0 1 128-16,0-1-128 0,3-2 0 0,-3-1 0 16,2 0 128-16,2-5-128 0,4-7-224 0,-3 12-80 0,3-12-16 15,0 0-10320 1,0 0-2080-16</inkml:trace>
  <inkml:trace contextRef="#ctx0" brushRef="#br0" timeOffset="58808.36">15604 18422 11055 0,'0'0'976'0,"0"0"-784"0,0 0-192 0,0 0 0 0,4 12 2336 0,-3-3 416 16,-2 2 96-16,-1 3 16 0,-3 1-1072 0,-1 6-192 16,-1-2-64-16,0 2 0 15,-1 1-432-15,0 1-80 0,-1 1-32 0,1-1 0 0,2-2-416 16,0 2-96-16,-1-2-16 0,2-1 0 0,1 0-272 0,1-1-48 15,-1-1-16-15,1 0 0 0,1 0-128 0,-1-3 0 16,2-6 0-16,0 0 0 16,1-9-1920-16,0 0-432 0,0 0-80 0,0 0-9600 0</inkml:trace>
  <inkml:trace contextRef="#ctx0" brushRef="#br0" timeOffset="58958.1">15453 18599 19343 0,'0'0'1728'0,"0"0"-1392"0,13-8-336 0,-1 3 0 16,0 1 2048-16,3-1 320 0,2 0 80 0,0 1 16 16,4 1-992-16,-2 1-192 0,-3 1-32 0,1 0-16 15,-1 0-880-15,0 2-176 0,-4-2-48 0,2 1-9872 16,-3 1-1984-16</inkml:trace>
  <inkml:trace contextRef="#ctx0" brushRef="#br0" timeOffset="59391.14">16042 18260 15663 0,'0'0'1392'0,"0"0"-1120"16,0 0-272-16,0 0 0 0,0 0 1200 0,0 0 176 16,5-9 32-16,2 4 16 0,-7 5-368 0,13-3-80 15,0 2-16-15,-1 1 0 0,2 2-320 0,0 2-64 16,2 2 0-16,-5 1-16 0,2-1-16 0,-2 4 0 16,-1-1 0-16,-2 1 0 0,-3-1-352 0,-4 3-192 15,-2 2 192-15,-3-2-192 0,-2 0 144 0,-3 2-144 16,0 1 0-16,-1-1 144 0,-1-4 96 0,-1 3 16 15,1-4 0-15,-1 1 0 0,2-2 352 0,-1 1 80 0,2-3 16 0,2 2 0 16,7-8-192-16,0 0-16 0,-5 6-16 0,5-6 0 16,0 0-208-16,3 10-32 0,-3-10-16 0,7 9 0 15,1 1-32-15,0-2 0 0,-2 1 0 0,-1-3 0 16,-5-6-192-16,3 11 0 0,-5-3 0 0,2-8 0 16,-5 10 0-16,-4-3 0 0,-3-1 0 0,2 2 0 15,-3-5 0-15,-1 1-128 0,0-2-16 0,1-2 0 31,3-2-1072-31,1 0-192 0,0 0-64 0,9 2-12592 0</inkml:trace>
  <inkml:trace contextRef="#ctx0" brushRef="#br0" timeOffset="59692.93">16648 18153 18431 0,'0'0'1632'0,"0"0"-1312"15,0 0-320-15,0 0 0 0,-3 14 1856 0,0-1 288 16,-5 2 64-16,0 1 16 0,-2 2-672 0,-1 5-128 16,-2 4-16-16,0 4-16 0,-1 2-560 0,0 4-128 15,-1 1 0-15,-3 1-16 0,-1 0-128 0,-2 0-32 16,-2 2 0-16,1-3 0 0,0-1-288 0,3 0-64 0,2-4-16 0,1-5 0 15,4-3-160-15,0-2 0 0,1-1 0 0,2-1 128 16,1-4-128-16,2-2 0 0,2-1 0 16,2-5-176-1,-1 0-1376-15,3-9-288 0,0 0-48 0</inkml:trace>
  <inkml:trace contextRef="#ctx0" brushRef="#br0" timeOffset="60113.71">16497 18618 15263 0,'0'0'672'0,"-4"15"144"0,-3-1-656 0,2-2-160 16,0 0 0-16,0 2 0 0,0-3 1664 0,1 1 288 15,2 1 64-15,1-3 16 0,1-10-560 0,-2 13-96 16,2 1-32-16,2-5 0 0,-2-9-320 0,0 0-64 15,7 10 0-15,2-5-16 0,-9-5-64 0,9 1-16 16,-9-1 0-16,13-1 0 0,1 0-80 0,-4-2-16 16,3 1 0-16,-2-5 0 0,2 0-192 0,-1 0-64 15,1-2 0-15,0 2 0 0,0-6-192 0,-1 3-64 16,0 0 0-16,-1-2 0 0,-1-2-64 0,-1 2-32 16,0-2 0-16,-1 0 0 0,-1 7-32 0,1-2-128 15,-3 2 192-15,0-1-64 0,-5 8-128 0,0 0 0 16,0 0 0-16,0 0 128 0,0 0 0 0,0 0-128 0,4 9 192 15,-3 5-64-15,-1-3-128 0,-1 5 160 0,0 0-160 16,-3 1 160-16,0 3-160 0,0-1 0 0,0-1 0 0,2 1 0 16,-3 0 176-16,1 3-48 0,0-2-128 0,0-1 192 15,3-1-192-15,-3 0 176 0,2-3-176 0,0-1 160 16,1 0-160-16,1-1 0 0,-1-1 0 0,1-3 128 16,0-9-128-16,0 13-272 0,0-13 64 0,0 9-12160 15,0-9-2432-15</inkml:trace>
  <inkml:trace contextRef="#ctx0" brushRef="#br0" timeOffset="62169.6">19329 18113 6447 0,'0'0'576'0,"0"0"-576"16,-3-8 0-16,3 8 0 0,1-9 2928 0,2-2 464 16,1 4 112-16,2-1 16 0,3 3-1584 0,0 1-304 15,0-2-64-15,2 1-16 0,2 1-528 0,1 0-96 16,6-2-32-16,-2 1 0 0,1 2-304 0,0 1-64 16,-1 0-16-16,-1 4 0 0,-1 0-320 0,-3 1-64 15,-2 2 0-15,-1 4-128 0,-1-2 0 0,-2 5 0 16,-2 2 0-16,0 2 0 0,-3 5 0 0,0-1 0 15,-4 5 0-15,-1 3 0 0,-4-1 0 0,-2 6 0 16,-1 5 0-16,-1 7 0 0,-5 1 0 0,0 4 0 16,-1 4 0-16,1 3 0 0,-1 3 0 0,3-1 0 15,2 2 0-15,3-1 0 0,1 1 0 0,4 1 0 16,4-2 0-16,0 4 0 0,4-3 0 0,2-3 0 0,2-4 0 16,-2-5 0-16,1 1 0 0,-2-7 0 15,0 1 0-15,0 0 0 0,3 3 0 0,-4-7 0 0,2 0 0 0,-1 2 0 16,0 0 128-16,0-3-128 0,1-5 0 0,1-1 0 15,-1 2 0-15,1-6 0 0,-1-4 0 0,-1 3 0 16,-1-3 176-16,1-5-176 0,-4-1 160 0,0 0-160 16,-2-1 464-16,0-2 0 0,1-2 0 0,-4-4 0 15,0 1 96-15,-1 0 16 0,-2-3 0 0,-4 2 0 16,0-1 0-16,-3 2 0 0,-4-2 0 0,0 1 0 16,-1-2-144-16,-2 2-32 0,-3-5 0 0,-2 3 0 15,-1-3-112-15,2 0-32 0,0-2 0 0,0 2 0 16,1-2-80-16,1 0-32 0,3 2 0 0,0-2 0 15,1 0-144-15,0 1 0 0,1-1 0 0,1 1 0 16,3-4-432-16,3-2-112 0,1 1-32 0,10 1-10704 16,-7-10-2160-16</inkml:trace>
  <inkml:trace contextRef="#ctx0" brushRef="#br0" timeOffset="62456.51">20019 18882 11967 0,'0'0'1072'0,"0"0"-864"0,0 0-208 0,0 0 0 16,0 0 2496-16,10-7 448 0,2 0 80 0,2 4 32 16,0-4-1648-16,3 2-320 0,-1 1-64 0,3-3 0 15,1 0-624-15,-1 4-112 0,-1-1-32 0,-4 0-8288 16,-3-1-1664-16</inkml:trace>
  <inkml:trace contextRef="#ctx0" brushRef="#br0" timeOffset="62582.25">19954 19085 24703 0,'1'11'1088'0,"-1"-11"240"0,7 5-1072 0,3 1-256 16,1-3 0-16,6 1 0 0,2-4 2144 0,5-2 368 16,3-3 80-16,1 0 16 0,2 0-1440 0,3-1-272 15,2-2-64-15,-1 2-16 0,2-3-816 0,-3 1 0 16,2-4-256-16</inkml:trace>
  <inkml:trace contextRef="#ctx0" brushRef="#br0" timeOffset="63550.57">21431 18195 14735 0,'0'0'1312'0,"0"0"-1056"0,0 0-256 0,0 0 0 16,0 0 1312-16,0 0 208 0,0 0 32 0,0 0 16 15,-13 1-432-15,2 0-96 0,-2 2-16 0,-1-1 0 16,-2 2-400-16,-2-3-96 0,-1 2-16 0,-1-2 0 16,-5 1 384-16,4-1 64 0,-3 3 0 0,1-4 16 15,0-4-80-15,1 3 0 0,1-2-16 0,0 0 0 16,4 1-176-16,0-2-48 0,3-2 0 0,0 2 0 16,-1 3-240-16,3-1-48 0,2-1-16 0,10 3 0 15,0 0-160-15,-9-2-48 0,9 2 0 0,0 0 0 16,0 0-144-16,0 0 0 0,-7 5 0 0,7-5 0 15,-4 9 0-15,4 3 0 0,1 2 0 0,2 2 0 16,-2 5-128-16,0-1 128 0,2 2 0 0,-3 5 0 16,-3 3 0-16,2 3 0 0,-3 2 0 0,-1 2 0 0,0 4 0 0,-3 0 0 15,-1 2 0-15,-1 3 192 0,-1-5-192 0,-4 3 0 16,-2-4 0-16,-1 4 0 0,0 1 0 0,1 0 0 16,-1 1-192-16,0-3 192 0,0 1-128 0,0 0 128 15,3 1 0-15,-1-4 0 0,-1-3 0 0,2-1 0 16,0 1 0-16,-2-2 0 0,1-3 0 0,2 1 0 15,2 0 0-15,3-1 0 0,-2-3 0 0,2 0 0 16,1-1 0-16,3 1 0 0,0-6 0 0,1 2 0 16,3 1 0-16,1-4 0 0,3 0 0 0,-1-1 0 15,3-5 0-15,0 2 0 0,2-1 0 0,-2-1 0 16,0-3 0-16,1 1 0 0,2 1 0 0,2-2 128 16,0-1-128-16,0-4 0 0,1 1 320 0,0-3-32 15,2 1 0-15,-1-1 0 0,2-2 32 0,2 1 16 0,-2-3 0 16,3-1 0-16,0 0-144 0,-2-1-48 0,0-1 0 0,2 0 0 15,1 0-144-15,-2 0-176 0,0-1 48 0,-2-1 0 32,0 2-1328-32,-1-2-256 0,3-2-48 0,-2-1-13792 0</inkml:trace>
  <inkml:trace contextRef="#ctx0" brushRef="#br0" timeOffset="63965.19">21788 18361 19343 0,'0'0'1728'0,"0"0"-1392"0,0 0-336 15,4-10 0-15,0 0 2112 0,-4 10 368 0,0 0 64 0,0 0 16 16,0 0-704-16,0 0-144 0,0 0-32 0,0 0 0 15,0 11-752-15,-4 5-160 0,-2-1-16 0,-1 3-16 16,1 1-144-16,-3 0-16 0,-1 0-16 0,0 1 0 16,1 1-272-16,0-1-48 0,1-1-16 0,3 1 0 15,-2-2-224-15,2 0 0 0,0-3 0 0,1 2 0 32,0 0-1136-32,1 1-320 0,1 0-64 0</inkml:trace>
  <inkml:trace contextRef="#ctx0" brushRef="#br0" timeOffset="65365.91">17997 18124 11967 0,'0'0'1072'0,"0"0"-864"0,0 0-208 0,0 0 0 15,0 0 1728-15,0 0 320 0,0 0 48 0,8-4 16 16,3 1-640-16,1 1-112 0,5-1-16 0,-2 2-16 15,0-4-688-15,1 4-144 0,-2 1-32 0,-2 1 0 16,0 1-128-16,-1 3-16 0,-1-1-16 0,-10-4 0 16,9 12-144-16,-2-5-32 0,-7-7 0 0,2 13 0 15,-2-4-128-15,-4 4 0 0,-2-4 0 0,-2-1 0 16,-1 0 0-16,-1 1 320 0,-1-3-48 0,-2 3 0 16,3-1-48-16,0 1-16 0,0-4 0 0,1-1 0 15,0 1 64-15,9-5 16 0,0 0 0 0,0 0 0 0,0 0 96 0,0 0 0 16,7 10 16-16,1-4 0 0,-8-6 176 0,13 9 16 15,0-3 16-15,-2 3 0 0,-1-2-464 0,0 0-144 16,-10-7 0-16,9 12 0 0,-4 0 128 0,-2-3-128 16,-3 3 0-16,-3-3 0 0,-3 1 0 0,-4 1 0 15,-3-2 0-15,-1 1 0 0,-4-2 128 0,2 3-128 16,-2-2 0-16,0 0 0 0,0-4 0 0,3 0-192 16,1 1 0-16,4-3 0 15,1-1-1840-15,9-2-352 0,0 0-80 0</inkml:trace>
  <inkml:trace contextRef="#ctx0" brushRef="#br0" timeOffset="65599.89">17901 18684 11055 0,'0'0'976'0,"0"0"-784"0,0 0-192 0,0 0 0 15,0 0 2768-15,0 0 512 0,0 0 112 0,13-6 0 16,1-1-1472-16,2 2-288 0,2-2-64 0,1 0-16 16,2-2-800-16,0 2-176 0,1-3-16 0,1 2-16 15,1 2-96-15,-2-2-32 0,-3 3 0 0,-2 0 0 16,-3 0-256-16,-1 2-160 0,-1 1 192 0,-2 0-192 16,-10 2-1568-16,0 0-416 0</inkml:trace>
  <inkml:trace contextRef="#ctx0" brushRef="#br0" timeOffset="66081.08">18046 18810 20383 0,'0'0'896'0,"0"0"192"0,0 0-864 0,0 0-224 15,-9 4 0-15,9-4 0 0,-9 2 1536 0,9-2 256 16,-7 7 48-16,7-7 16 0,0 0-992 0,0 0-192 15,-5 9-32-15,5-9-16 0,-5 8-304 0,5-8-64 16,0 11-16-16,0-11 0 0,3 12 64 0,1-1 16 0,1 0 0 0,0-2 0 16,0 1-80-16,2 3-16 0,2-2 0 0,-3 2 0 15,0 0-224-15,1-2 128 0,-2 3-128 0,-1 0 0 16,-4 0 192-16,0-3-64 0,0 2-128 0,0 0 192 16,1 1 144-16,-5-5 32 0,-2 2 0 0,-3-2 0 15,-1 2 240-15,-4-3 48 0,0 2 16 0,-2-2 0 16,-1 1-224-16,-1-2-32 0,-1 1-16 0,-2-2 0 15,1 1-208-15,0-1-32 0,1-3-16 0,2-1 0 16,3-2-144-16,0 0 128 0,0-6-128 0,3-3 128 16,1 1-128-16,1-3 0 0,1-2 0 0,3 3 0 31,4-4-608-31,3 1 0 0,3 2 0 0,4-3 0 0,3-3-336 0,4 2-64 16,3-1-16-16,3 0 0 0,3 4 96 0,1-1 16 0,2 0 0 0,-3 3 0 15,-2-1-128-15,1-2-32 0,-1 1 0 0,-1 0 0 0,-5-2 656 0,-3 2 128 16,-1 3 32-16,-1-1 0 0,-5 1 256 15,-2-2 128-15,-2 3-128 0,-2 1 192 0,-1 7 320 0,-4-7 48 16,-2 1 16-16,-2-3 0 0,-2 4-320 0,1 2-48 16,-2 1-16-16,1 1 0 0,-2-4-352 0,3 2-80 15,2-1-16-15,7 4 0 16,0 0-1872-16,0 0-384 0</inkml:trace>
  <inkml:trace contextRef="#ctx0" brushRef="#br0" timeOffset="66402.92">18424 18624 21183 0,'0'0'1888'0,"0"0"-1504"0,0 0-384 0,0 0 0 16,0 0 2368-16,0 0 384 0,6-6 96 0,2 2 16 16,2-2-1184-16,0 1-224 0,5 2-48 0,-1-1-16 15,1-1-928-15,-1 0-176 0,-1 1-32 0,0 2-16 0,0-2-240 0,1 0 0 16,0 2-144-16,-3 0 144 15,-11 2-1712-15,11 0-240 0,-11 0-48 0,11-1-12464 16</inkml:trace>
  <inkml:trace contextRef="#ctx0" brushRef="#br0" timeOffset="66829.84">18832 18238 12895 0,'0'0'1152'0,"0"0"-928"0,10-9-224 0,1 1 0 16,1 0 2096-16,0 2 368 0,0 5 80 0,-2-3 16 15,2-2-1168-15,2 3-240 0,-4 5-32 0,1-2-16 16,-1 0-848-16,-10 0-256 0,10 2 128 0,-10-2-128 15,8 9 0-15,-3 3 128 0,-1-5-128 0,-1 5 0 16,-3-3 0-16,0 2 0 0,-2-2 0 0,0 2 128 16,-1-2-128-16,2 1 0 0,-3 2 128 0,2-3-128 15,-2 2 448-15,4-11 0 0,0 0 16 0,-3 12 0 16,1 0 96-16,3 1 16 0,3-4 0 0,1 2 0 16,0-2-176-16,0 1-16 0,3 3-16 0,-2-3 0 15,0 2-224-15,-1-1-144 0,-1 1 192 0,-4 2-192 16,0 1 128-16,-4-1-128 0,-2 0 0 0,-4 0 0 0,-4 0 0 0,-4 0 128 15,0-4-128-15,-3 1 0 0,-2 2 256 0,0-3-64 16,-2 3-16-16,0-5 0 0,1 1-48 0,3-4 0 16,3 2 0-16,0-2 0 0,7-2 64 0,2-1 0 15,9-2 0-15,0 0 0 16,0 0-1344-16,0 0-256 0,0 0-48 0</inkml:trace>
  <inkml:trace contextRef="#ctx0" brushRef="#br0" timeOffset="67140.64">18735 18847 13823 0,'0'0'608'0,"0"0"128"0,0 0-592 0,0 0-144 0,9-3 0 0,2 1 0 16,0 0 3200-16,0 1 624 0,2-1 112 0,1 0 32 15,2 0-2112-15,2 1-400 0,-1-1-96 0,2 1-16 16,0 0-624-16,0-1-128 0,2-1-16 0,-2 1-16 16,-3-1-384-16,-1-1-176 0,-1 4 160 0,-1 0-160 15,-3-3 0-15,0 2 0 0,-10 1 0 0,0 0 0 16,10 0-1472-1,-10 0-384-15,0 0-64 0,0 0-32 0</inkml:trace>
  <inkml:trace contextRef="#ctx0" brushRef="#br0" timeOffset="67662.66">18921 18887 6447 0,'0'0'576'0,"0"0"-576"15,0 0 0-15,0 0 0 0,0 0 1952 0,0 0 288 16,0 0 48-16,0 0 16 0,0 0-1232 0,0 0-240 16,0 0-64-16,0 0 0 0,0 0 128 0,0 0 0 15,0 0 16-15,0 0 0 0,0 0-32 0,0 0-16 16,0 0 0-16,-5 11 0 0,5-11 96 0,-7 6 0 0,1-1 16 0,0 1 0 16,-2 0-432-16,0-3-96 0,-1 4 0 0,-1 0-16 15,1-2-128-15,0 3-32 0,-2-2 0 0,5-1 0 16,-1 3 0-16,2-2 0 0,1 5 0 0,3-4 0 15,1-7 64-15,5 13 16 0,2-4 0 0,0 2 0 16,2-2 32-16,1 1 0 0,0 4 0 0,3-3 0 16,-1 3-192-16,0 1-16 0,1-1-16 0,-2 0 0 15,0 1 96-15,1 1 0 0,-2 0 16 0,-1-1 0 16,-2 0-16-16,-3-3 0 0,-2 0 0 0,-1 1 0 16,-1 0 128-16,-2-3 0 0,-2-1 16 0,-2-1 0 15,-2 3 32-15,-2-5 0 0,-2 1 0 0,0-1 0 16,-1-3-16-16,0-1 0 0,-1-2 0 0,-1-1 0 0,-1 0-48 15,-1-5-16-15,3-1 0 0,0 1 0 0,0-7 128 16,3 0 32-16,0 0 0 0,4-1 0 16,2-3-240-16,1-1-32 0,1-5-16 0,3-1 0 0,3 3-224 0,2 2 144 15,1 3-144-15,3 1 128 0,1 2-128 0,3-1 0 16,1-3-160-16,0 3 160 0,0 2-176 0,-1 2 176 16,1-3-192-16,0 4 192 0,-3 3-192 0,1 0 192 15,-3 3-192-15,-2-1 192 0,-7 4-208 0,0 0 64 16,0 0 16-16,0 0 0 15,7-8-416-15,-7 8-80 0,0 0-16 0,0 0 0 16,-7-4-1216-16,7 4-256 0,0 0-64 0,-5-3-13840 0</inkml:trace>
  <inkml:trace contextRef="#ctx0" brushRef="#br0" timeOffset="68565.88">23123 18390 14735 0,'0'0'640'0,"10"2"160"0,-10-2-640 0,12-2-160 0,-2 1 0 0,-10 1 0 15,0 0 1040-15,10-2 176 0,-10 2 48 0,0 0 0 0,0 0-288 0,0 0-48 16,0 0-16-16,0 0 0 0,0 0 352 0,-1-8 64 16,-4 0 16-16,-3 6 0 0,-2 2-224 0,-3 2-32 15,-2 2-16-15,-3 4 0 0,-4 1-624 0,-2 3-128 16,-4 5-32-16,-1 1 0 0,-1 1 96 0,2 1 32 15,1 2 0-15,4 2 0 0,4-2-96 0,4 0-32 16,5 1 0-16,2 3 0 0,4-5-32 0,7 0-16 16,2-2 0-16,5 0 0 0,4-4 256 0,5 0 48 15,3 1 16-15,2-5 0 0,2-2 144 0,2-3 48 16,3-1 0-16,-2-3 0 0,-1-4-96 0,1-3-16 0,1-1 0 16,-5-2 0-16,-1-4 144 0,-4-1 32 0,2-2 0 0,-3-2 0 15,-2 2-32-15,-3-5 0 0,-4-2 0 0,-4-1 0 16,-2 0-192-16,-4-2-32 0,-3 1-16 0,-4-3 0 15,-6 1-288-15,-2 2-64 0,-3-2-16 0,-2 4 0 16,-4-1-176-16,-2 4 0 0,1 4-160 0,-3 2 160 31,-5 3-1360-31,-2 4-176 0,-1 3-48 0,-1 2-12512 0,-3-1-2512 0</inkml:trace>
  <inkml:trace contextRef="#ctx0" brushRef="#br0" timeOffset="69733.37">14304 19301 14735 0,'0'0'1312'0,"0"0"-1056"16,0 0-256-16,0 0 0 0,0 0 1664 0,0 0 256 16,-4-8 64-16,4 8 16 0,0 0-48 0,0 0-16 0,0 0 0 0,0 0 0 15,0 0-720-15,0 0-128 0,-9 1-48 0,2 4 0 16,-1 7-464-16,0-1-80 0,-1 3-32 0,2 1 0 15,-2 2-32-15,1 1-16 0,-1 1 0 0,2 1 0 16,-2-2-128-16,1 1-32 0,2 0 0 0,1 1 0 16,1 2-256-16,-1-3 160 0,1-2-160 0,0-185 128 15,2 365-128-15,0-184 0 0,4-1 0 0,0-3 0 16,2 3-192-16,1-6-80 0,2 3-16 0,-7-9 0 31,10 4-2752-31,-10-4-544 0</inkml:trace>
  <inkml:trace contextRef="#ctx0" brushRef="#br0" timeOffset="69916.55">14029 19674 23951 0,'0'0'2128'0,"0"0"-1696"16,9-4-432-16,1-2 0 0,2 1 1664 0,1 0 256 15,2-3 64-15,3 1 0 0,1 2-896 0,4-6-192 16,3 4-16-16,-2-2-16 0,1 4-512 0,-4 2-96 15,0 1-32-15,-4-1 0 16,-3-1-1104-16,-1 4-208 0,-2 2-64 0,-3 1-13248 0</inkml:trace>
  <inkml:trace contextRef="#ctx0" brushRef="#br0" timeOffset="70239.88">14073 19851 20271 0,'0'0'1792'0,"0"0"-1424"0,11-3-368 0,1 0 0 16,1-4 1504-16,1 2 224 0,2 1 64 0,4-2 0 16,0 0-240-16,-1 2-32 0,1-3-16 0,-5 5 0 15,-3 3-768-15,1 3-160 0,-13-4-16 0,9 5-16 16,-9-5-416-16,5 8-128 0,-1 3 0 0,-7 1 0 16,0-2 128-16,-4 4-128 0,-2 0 0 0,-2-2 0 15,-3 4 0-15,-1 0 0 0,-1-1 0 0,1 1 0 16,1 0 160-16,0-2-160 0,2-1 128 0,4 0-128 15,2-1 272-15,2-3-16 0,2 0-16 0,2-9 0 16,0 0 144-16,7 7 48 0,2-2 0 0,5 0 0 16,2-5 272-16,5-2 64 0,0-1 16 0,3 0 0 15,0-1-400-15,1 3-64 0,-5-2-32 0,2 2 0 16,-2-1-288-16,-2-2 0 0,-3 1 128 0,-4 1-128 0,-2-1 0 0,1 1 0 16,-10 2 0-16,8-4-144 15,-8 4-2032-15,0 0-416 0,5-9-80 0</inkml:trace>
  <inkml:trace contextRef="#ctx0" brushRef="#br0" timeOffset="70578.33">14666 19673 6447 0,'0'0'576'0,"0"0"-576"0,0 0 0 0,0 0 0 15,0 0 4192-15,0 0 736 0,0 0 128 0,14-1 48 16,1-1-2544-16,3 0-512 0,1-3-112 0,2 0-16 15,-1-2-704-15,3 0-128 0,2 0-48 0,1 2 0 16,-2-1-544-16,-1 1-112 0,-2 2-32 0,0 1 0 16,-1 1-224-16,-2-1-128 0,-3 2 128 0,-1 2-128 31,-2-1-1088-31,-2 1-304 0,-10-2-48 0,10 3-13536 0</inkml:trace>
  <inkml:trace contextRef="#ctx0" brushRef="#br0" timeOffset="70907.22">15551 19364 19983 0,'0'0'880'0,"0"0"192"0,0 0-864 0,0 0-208 0,0 0 0 0,0 0 0 15,0 0 1520-15,0 0 256 0,0 0 48 0,0 0 16 16,-9 8-656-16,1 4-128 0,0-1-32 0,-1 3 0 16,-2 1-304-16,1 1-64 0,0 0-16 0,1 0 0 15,3 2-288-15,0 0-64 0,-2 0-16 0,2-2 0 16,-1 1-272-16,0-2 160 0,1 0-160 0,1 0 128 15,2-1-368-15,-1 2-80 0,0-4 0 0,0 2-9504 16,0 0-1888-16</inkml:trace>
  <inkml:trace contextRef="#ctx0" brushRef="#br0" timeOffset="71101.92">15295 19761 14735 0,'0'0'1312'15,"0"0"-1056"-15,4-10-256 0,4 3 0 0,1 3 2944 0,1-2 512 16,1 0 128-16,3-1 0 0,2 0-1600 0,3 2-336 16,1-2-64-16,0 1-16 0,1 1-880 0,-2 2-176 15,-3 1-48-15,0 0 0 0,-2 0-464 0,-2 2 0 16,0 2 0-16,-12-2-160 16,11 6-2448-16,-3 0-480 0,-8-6-112 0,0 0 0 0</inkml:trace>
  <inkml:trace contextRef="#ctx0" brushRef="#br0" timeOffset="71435.25">15303 19904 20271 0,'0'0'896'0,"12"-3"192"0,0-3-880 0,2 3-208 0,3-1 0 0,1 1 0 16,-1 1 2048-16,2 0 352 0,2-1 80 0,-1 1 16 15,-1 1-944-15,-1 2-176 0,0 4-32 0,-4 1-16 16,-3-3-624-16,-11-3-112 0,0 0-16 0,8 12-16 15,-8-12-224-15,2 13-32 0,-4-1-16 0,-3 1 0 16,-2 0-160-16,-2-2-128 0,-3 2 144 0,-1 1-144 16,-4-2 144-16,0 6-144 0,-4-1 128 0,0-1-128 15,3-2 144-15,1 0-144 0,0-1 160 0,3-3-160 16,1 3 320-16,4-4-16 0,3 0-16 0,6-9 0 16,-2 10 32-16,2-10 0 0,5 9 0 0,3-4 0 0,5-1 288 0,0 2 64 15,2-3 16-15,4-2 0 0,2 0-64 0,4 2-16 16,0-2 0-16,3 1 0 0,0 1-336 15,1-2-64-15,0 1-16 0,-1-2 0 0,2 0-48 0,-4 0-16 16,-2 0 0-16,-1-2 0 0,-2-2-128 0,-1 2-256 16,-1 1 64-16,-2-2-13312 15,-3 1-2656-15</inkml:trace>
  <inkml:trace contextRef="#ctx0" brushRef="#br0" timeOffset="72350.97">21538 19444 22223 0,'0'0'976'0,"-1"-6"224"0,-3-4-960 0,-1 2-240 0,0-2 0 0,0 4 0 15,-3 0 1472-15,0 1 240 0,-1 3 48 0,-1 2 16 0,-1 1-864 0,-3 3-160 16,-4 2-48-16,0 3 0 0,0 3-336 0,1 3-80 16,-2 1-16-16,0 5 0 0,-1 2-48 0,4 3-16 15,1 0 0-15,2 3 0 0,2 1-16 0,2 1 0 16,4-2 0-16,2-2 0 0,4 0 0 0,4-5 0 16,4 1 0-16,5-2 0 0,3-1 0 0,3-5 0 15,6 1 0-15,2-2 0 0,5-3 288 0,0-6 48 16,2-2 16-16,2-5 0 0,2 0 288 0,0-3 48 15,-3-7 16-15,0 1 0 0,-2-2 96 0,-2-2 32 16,-4 0 0-16,-4-3 0 0,0-1 0 0,-6-3 16 0,-4-3 0 16,-4 1 0-16,-5-3-416 0,-1 0-96 0,-8 3-16 0,-1-3 0 15,-5 2-288-15,-4-2-64 0,-2 6-16 0,-7 3 0 32,-5 0-1056-32,-1 3-224 0,-3 3-32 0,-4 3-19840 0</inkml:trace>
  <inkml:trace contextRef="#ctx0" brushRef="#br0" timeOffset="73503.7">17576 19738 13407 0,'0'0'592'0,"0"0"128"0,0 0-576 0,7-8-144 0,1 3 0 0,2 0 0 16,-2 0 1536-16,2 0 288 0,0 1 48 0,2-4 16 0,0 2-416 0,2 4-96 15,2-2-16-15,-2 0 0 16,-2 3-304-16,0-1-64 0,-12 2-16 0,12 2 0 0,-3-1-496 0,-9-1-96 16,0 0-32-16,0 0 0 0,8 9-176 0,-8-9-48 15,-1 13 0-15,-3-6 0 0,-2-1-128 0,-3 3 0 16,-2-2 0-16,-1 0 0 0,2-3 0 0,-2 1 0 16,2 2 0-16,1-2 0 0,1 0 0 0,8-5 0 15,0 0 0-15,0 0 0 0,0 0 0 0,3 13 0 16,-3-13 0-16,8 8 0 0,1-1 0 0,1-3 128 15,1 1-128-15,1 1 128 0,0-1 128 0,2-1 32 16,0 1 0-16,-2 1 0 0,-5-1-112 0,-7-5-32 16,0 0 0-16,8 11 0 0,-8-11 16 0,0 0 0 15,-3 11 0-15,-2-1 0 0,-1-6 80 0,-3 4 16 16,-4 1 0-16,3-4 0 0,-3 1-16 0,1 0 0 0,-2-1 0 0,1 3 0 16,0-3-240-16,-1-1-160 0,4 0 32 0,0 2 0 31,1-2-1456-31,2 0-272 0,7-4-64 0,-9 1-11280 0</inkml:trace>
  <inkml:trace contextRef="#ctx0" brushRef="#br0" timeOffset="73755.16">17436 20167 12895 0,'0'0'1152'0,"0"0"-928"0,0 0-224 0,0 0 0 16,0 0 1968-16,0 0 336 0,0 0 80 0,9-6 16 0,0 0-464 0,1 1-80 16,3-3-32-16,2 3 0 0,3-1-576 0,2-3-112 15,0 2-32-15,1-2 0 0,0 4-368 0,1 0-80 16,0-2-16-16,0 3 0 0,-1 1-320 0,-1 1-64 16,-2-1 0-16,-2 1-16 0,0 0-240 0,-2 2 0 15,-3 0 0-15,-1 2 0 16,-10-2-2240-16,10 5-352 0,-10-5-64 0</inkml:trace>
  <inkml:trace contextRef="#ctx0" brushRef="#br0" timeOffset="74074.39">17615 20241 13823 0,'0'0'1216'0,"0"0"-960"0,0 0-256 0,0 0 0 15,0 0 2768-15,0 0 512 0,0 0 112 0,4 9 0 16,-4-9-1792-16,1 13-352 0,-1-13-80 0,2 11-16 15,-2-11-656-15,1 10-144 0,-1-10-32 0,0 0 0 16,0 13-176-16,0-13-144 0,0 0 192 0,0 0-192 16,5 9 368-16,-5-9-48 0,8 6 0 0,-8-6 0 15,14 2 240-15,-3-2 32 0,-1-3 16 0,4-1 0 16,-1 0 0-16,0 2 0 0,-2-1 0 0,2 3 0 16,-1-1-416-16,0 0-64 0,-12 1-128 0,13 0 176 15,-2 1-176-15,-11-1 160 0,11 4-160 0,-2 0 160 16,-9-4-160-16,0 0 160 0,0 0-160 0,7 11 160 15,-7-11-160-15,0 0 192 0,0 0-192 0,1 12 192 16,-1-12-192-16,0 0 0 0,1 9 0 0,-1-9 128 0,0 0-128 0,0 0 0 16,0 0 0-16,0 0-176 15,0 0-1296-15,12 3-272 0,-12-3-48 16,12 0-8512-16,0-1-1680 0</inkml:trace>
  <inkml:trace contextRef="#ctx0" brushRef="#br0" timeOffset="74355.32">18190 19791 18431 0,'0'0'816'0,"0"0"160"0,0 0-784 0,0 0-192 0,0 0 0 0,0 0 0 16,0 0 1472-16,0 0 240 0,-3 9 48 0,-2 4 16 15,-1-2-624-15,-2 5-128 0,1-1-32 0,-2 3 0 16,0 1-160-16,0 2-16 0,0-2-16 0,0 3 0 16,-1-2-320-16,2 1-64 0,2-2-16 0,-2 2 0 15,-1-2-224-15,2-1-48 0,-1-3-128 0,1 1 192 16,0 0-192-16,2-1 0 0,0-4 0 0,2-1 0 31,1-1-1552-31,2-9-368 0,0 9-64 0</inkml:trace>
  <inkml:trace contextRef="#ctx0" brushRef="#br0" timeOffset="74525.97">18066 20007 18431 0,'0'0'1632'0,"0"0"-1312"0,0 0-320 0,0 0 0 0,7-6 1920 0,2 1 304 16,1 2 64-16,1 0 16 0,1-3-480 0,1 1-96 15,0 0 0-15,1-1-16 0,0 2-1008 0,0 0-208 16,-1 0-48-16,-1 1 0 15,2-2-1392-15,0 2-272 0,0-1-64 0,-3 3-12768 0</inkml:trace>
  <inkml:trace contextRef="#ctx0" brushRef="#br0" timeOffset="74782.75">18725 19613 23439 0,'0'0'1024'0,"0"0"240"0,0 0-1008 0,-3 8-256 0,-2 1 0 0,-1 1 0 16,0 4 1504-16,-3 0 256 0,-1-1 48 0,-1 1 16 16,1 1-944-16,1 1-192 0,-2-2-48 0,2 2 0 15,3-5-384-15,-1 2-64 0,2 1-32 0,1-2 0 16,1 1-160-16,1 0 0 0,2-4 144 0,0 1-144 15,0 1-160-15,0-2-96 0,0-9-32 0,0 13-14112 16</inkml:trace>
  <inkml:trace contextRef="#ctx0" brushRef="#br0" timeOffset="74961.61">18431 20007 12895 0,'0'0'1152'0,"10"-4"-928"15,1-2-224-15,0 2 0 0,1-1 3088 0,2 0 576 16,2 1 112-16,2 1 32 0,0-5-1792 0,1 2-352 16,0 2-80-16,-1 1-16 0,-2-2-1024 0,-2 0-208 15,-1 1-32-15,-3 3-16 0,-10 1-464 0,0 0-80 16,0 0-32-16,0 0-9408 16,0 0-1888-16</inkml:trace>
  <inkml:trace contextRef="#ctx0" brushRef="#br0" timeOffset="75274.99">18481 20103 19343 0,'0'0'1728'0,"0"0"-1392"0,0 0-336 0,0 0 0 16,0 0 2096-16,0 0 336 0,-3 11 80 0,1-5 16 16,2-6-1184-16,-5 13-224 0,-2-3-48 0,1 2-16 15,0-3-576-15,1 0-112 0,1-1-32 0,0 1 0 16,1-1-96-16,3-8-32 0,3 9 0 0,-3-9 0 15,6 7 304-15,2 1 48 0,1-4 16 0,1-3 0 16,1-1 160-16,2 1 32 0,1-2 16 0,1 0 0 16,-1 1-256-16,3 0-48 0,1 0-16 0,-2 0 0 15,-2 2-160-15,0 2-48 0,-1 0 0 0,-3 2 0 16,-1 0-80-16,-3 0-32 0,-6-6 0 0,5 10 0 0,-5-10-16 16,2 15 0-16,-2-2 0 0,-3-3 0 0,-1 3-128 0,-1-4 0 15,-1 1 0-15,1 1 128 0,0-3-128 0,0 2 0 16,5-10 0-16,-4 9 0 15,4-9-1136-15,0 12-208 0,0-12-32 0,0 0-16224 0</inkml:trace>
  <inkml:trace contextRef="#ctx0" brushRef="#br0" timeOffset="75861.6">22963 19606 25743 0,'0'0'1136'0,"0"0"240"0,0 0-1104 0,0 0-272 16,0 0 0-16,0 0 0 0,0 0 1808 0,0 0 304 0,0 0 64 0,0 0 16 15,-1 12-928-15,-2 2-192 0,-2 4-48 0,-4 1 0 16,1 2-304-16,-2-2-64 0,1 1-16 0,-1 2 0 16,0 0-240-16,0-1-48 0,0-2-16 0,0 0 0 15,1 1-176-15,0 1-32 0,0-1-128 0,4-1 192 16,1-3-192-16,0 1 0 0,2-3 128 0,-1 3-128 31,2-7-1424-31,1 0-336 0,0-10-64 0,0 0-14720 0</inkml:trace>
  <inkml:trace contextRef="#ctx0" brushRef="#br0" timeOffset="76696.81">23423 18141 11967 0,'0'0'1072'0,"0"0"-864"0,-6-9-208 0,1 1 0 15,5 8 1248-15,-7-7 208 0,2-3 32 0,1 2 16 16,4 8 416-16,0-10 96 0,0 10 16 0,3-10 0 15,3-1-336-15,3 3-64 0,3 0-16 0,2 2 0 16,1 2-656-16,3-2-144 0,1 1-32 0,4 2 0 16,2 1-288-16,0-1-64 0,1-1-16 0,-6 2 0 15,2 1-64-15,-2-1-16 0,0 2 0 0,-1 2 0 16,-3-2-32-16,-2 0-16 0,-2 0 0 0,-1 2 0 16,-11-2-96-16,10 6 0 0,-10-6-16 0,7 8 0 0,-2 3-48 15,-1 0-128-15,-2 3 192 0,-4 5-64 0,-2 2-128 0,2 6 160 16,-6 5-160-16,1 1 160 0,-1 0-160 0,-3 9 0 15,-5 4 0-15,0 6 0 0,-2 5 0 0,0 5 0 16,0 6 0-16,-1 3 0 0,-1 2 0 0,-3 6 0 16,0 6 0-16,2 2 0 0,-1 1 0 0,2-5 0 15,1-4 0-15,1-2 0 0,0-2 0 0,2 0 0 16,-1 1 0-16,3-6 0 0,0-7 0 0,3-2 0 16,2-4 0-16,1-2 0 0,0-2 0 0,3 0 0 15,3-8 0-15,1 2 0 0,-1-8 0 0,4 0 0 16,1-3 0-16,-1-2 128 0,0-2 128 0,3-1 32 15,0-5 0-15,2 2 0 0,0-7-112 0,1 1-32 0,-3-2 0 16,0-3 0-16,-1-3-16 0,0 0-128 0,-3-5 192 0,-1-9-64 16,3 9 112-16,-3-9 16 0,0 0 0 0,0 0 0 15,0 0 128-15,0 0 48 0,0 0 0 0,0 0 0 16,0 0 0-16,0 0 0 0,0 0 0 0,0 0 0 16,-4 6 80-16,4-6 32 0,-9 3 0 0,0-1 0 15,-4-2-80-15,-1-1-16 0,-4-2 0 0,-2 1 0 16,-3-1-80-16,-2-1-32 0,-2-1 0 0,-2 3 0 15,-3 0-128-15,0 0-16 0,1-1-16 0,-2 2 0 16,-3-1-176-16,0 2 0 0,2-3 144 0,2 0-144 16,3 2 0-16,4 2-256 0,3-1 32 0,3 0 16 15,2 0-2512-15,6 0-496 16,11 0-112-16</inkml:trace>
  <inkml:trace contextRef="#ctx0" brushRef="#br2" timeOffset="80439.35">8051 18516 20271 0,'-12'-15'896'0,"5"7"192"0,1 3-880 0,1-1-208 0,5 6 0 0,0 0 0 0,-5-4 1936 0,5 4 352 15,0 0 64-15,-10 3 16 16,1 3-1264-16,1 0-240 0,-1 7-48 0,1 2-16 15,0 2-240-15,1 8-48 0,0 3-16 0,-2 7 0 0,0 4-304 0,0 3-64 16,0 1-128-16,1 6 192 0,-1 0-16 0,1 6-16 16,0 4 0-16,3 5 0 0,-3 0 96 0,3 0 0 15,0-4 16-15,1 0 0 0,-1-5 32 0,1 0 0 16,1-1 0-16,-1-1 0 0,1 1 96 0,1-2 32 16,-1-3 0-16,-2 0 0 0,-1-4-80 0,1-3-16 15,1-4 0-15,1-1 0 0,2-4-128 0,0-1-16 16,1 0-16-16,2-4 0 0,2 1-176 0,0-6 0 15,-2-1 144-15,4-5-144 0,-4-4 0 0,3-1 0 16,-5-12 0-16,0 0 0 16,13 3-1472-16,0-4-192 0,-2-4-64 0,2-5-9056 15,1-2-1824-15</inkml:trace>
  <inkml:trace contextRef="#ctx0" brushRef="#br2" timeOffset="84213.89">8013 18416 20383 0,'0'0'896'0,"-5"-8"192"0,0 3-864 0,5 5-224 16,-5-9 0-16,2 2 0 0,2-1 144 0,1-2-16 15,0 5 0-15,0 5 0 0,4-10 80 0,1 2 16 16,1-2 0-16,2 2 0 0,5 1-16 0,-2 0 0 16,1 2 0-16,-1-4 0 0,0 2 144 0,5-4 32 15,-2 4 0-15,3-3 0 0,3 2 256 0,0-2 64 16,-1 4 16-16,4-3 0 0,1 1-16 0,1 3 0 15,2-4 0-15,1 3 0 0,0-3-32 0,1 2-16 16,2 1 0-16,-1-3 0 0,0 2-80 0,0-4 0 16,2 5-16-16,0-3 0 0,-1 3-160 0,2-2-16 15,2 2-16-15,2 2 0 0,1 0-144 0,1-1-32 16,1 1 0-16,0 0 0 0,2 2-192 0,-1-2 144 16,0-1-144-16,-3 1 128 0,2 0-128 0,2 1 0 15,-1-1 0-15,0 0 0 0,-1-1 128 0,4 2-128 0,0-1 128 0,-1 1-128 16,3 0 208-16,-3 1-32 0,2-1-16 0,-2 3 0 15,-1-1 32-15,0-1 0 0,0 2 0 0,1 0 0 16,3 2-16-16,2-2 0 0,2 0 0 0,-1-2 0 16,1 1-176-16,-2 0 192 0,-2-3-192 0,1 2 192 15,0-2-192-15,1 1 128 0,0-1-128 0,2-1 128 16,2 3-128-16,0-1 0 0,-2-1 0 0,-1 2 128 16,0-4-128-16,-1 2 0 0,0 0 0 0,1 1 0 15,-2 1 0-15,1-1 0 0,0 1 128 0,2 0-128 0,2 2 0 0,0 0 0 16,-1-1 0-16,-3 1 128 0,1 0-128 0,-2 0 0 15,0 0 0-15,0 0 0 0,1-1 0 0,0 1 0 16,1-1 128-16,-1 1-128 0,0-2 0 0,-2 1 0 16,-2 0 0-16,1 0 0 0,-1 1 0 0,-3-2 0 15,0 1 144-15,2 0-144 0,-1 1 0 0,2 0 128 16,1 0-128-16,1 0 0 0,-1 0 0 0,1 0 0 16,-4 0 0-16,1 0 128 0,2 0-128 0,-2 0 0 15,-4 0 0-15,2 0 128 0,1 0-128 0,1 0 0 16,0 1 0-16,2-1 0 0,-2 0 0 0,0 0 0 15,1 0 0-15,-1 0 0 0,-1-1 0 0,-2 1 0 16,1 0 0-16,1 0 0 0,0-1 0 0,1 1 0 16,0 0 0-16,1 0 0 0,-1 0 0 0,0 0 0 15,0 0 0-15,1 1 0 0,-5 0 0 0,2-1 0 16,-1 0 0-16,2 0 0 0,-2-1 0 0,0 1 0 16,4 0 0-16,-4 0 0 0,2-1 0 0,-1-1 0 15,2 0 0-15,-2 0 128 0,-2 1-128 0,-1 1 0 0,4 0 0 0,-2-1 0 16,-3-2 0-16,2 1 0 0,-1-1 0 15,3 2 0-15,1 0 0 0,-2-1 0 0,1 0 0 0,-2 2 0 16,2-1 0-16,-3 1 0 0,-1 1 0 0,-1 1 0 16,1-2 0-16,-2 0 0 0,-1 0 0 0,2 0 0 15,0 0 0-15,2 0 0 0,1-3 0 0,1 1 0 16,-4 2 0-16,3-1 0 0,0 2 0 0,0-1 0 0,1 0 0 16,-2 0 0-16,0 0 0 0,-1 2 0 15,0 1 0-15,-2 0 0 0,1-2 0 0,1 2 0 0,1-3 0 16,1 0 0-16,0 1 0 0,-1 0 0 0,-1 1 0 0,-1-1 0 15,1 0 0-15,-2 0 0 0,-1-1 0 0,1 2 0 16,1-2 0-16,1 2 0 0,-1 0 0 0,0 0 0 16,1 1 0-16,0-2 0 0,0-1 0 0,1 0 0 15,0 1 0-15,-1-1 0 0,-1 0 0 0,-2 1 0 16,0 1 0-16,1-1 0 0,-1-1 0 0,0 0 0 16,1 0 0-16,-1 1 128 0,0 0-128 0,2 1 0 15,1 0 0-15,1 0 0 0,1-1 0 0,-2 0 0 16,-1-1 0-16,-2 1 0 0,0-1 0 0,1 2 0 15,-1-2 0-15,0 1 0 0,1 0 0 0,-2 2 0 16,1-2 0-16,3 0 0 0,2 3 0 0,-2-3 0 16,-1-1 0-16,1 0 0 0,-1 0 0 0,1 0 0 15,-2-1 0-15,0 1 0 0,0 0 0 0,-1 0 0 16,1 0 0-16,1 1 0 0,-4 1 0 0,3 0 0 16,4-1 0-16,-1 1 0 0,-1-2 0 0,1 1 0 0,0-1 0 15,-1 0 0-15,-3 0 0 0,0 0 0 0,1-1 0 0,2-1 128 16,-2 1-128-16,1 1 0 15,-2 0 0-15,2 0 0 0,0 0 0 0,3-1 0 0,-1 0 0 16,1-1 0-16,1 1 0 0,0-1 0 0,0 0 0 0,-2 0 0 16,0-1 0-16,-1 2 0 0,0-2 0 0,-1 3 0 15,-1-1 0-15,2 0 0 0,0 0 0 0,-1 1 0 16,4-2 0-16,-1 0 0 0,3 0 0 0,0 1 0 16,-5-1 0-16,2-1 0 0,-1 2 0 0,2 1 0 15,-2-1 0-15,-1 1 0 0,-2-2 0 0,2 1 0 0,1-1 0 16,1-2 0-16,-1 1 0 0,1 3 0 15,3 0 0-15,-2 0 0 0,-5-2 0 0,1 0 0 0,-3 2 0 16,2 0 0-16,1-1 0 0,-2 1 0 0,-1 0 0 0,2-1 0 16,-2 0 0-16,2-2 0 0,3 0 0 0,2 1 0 15,-3-1 0-15,0 3 0 0,-1-1 0 0,3 0 0 16,-6 0 0-16,2-1 0 0,2 1 0 0,-1 1 0 16,-2-1 0-16,0-2 128 0,2-2-128 0,-1 1 0 15,2 2 0-15,-1-1 0 0,-3 2 0 0,1-2 0 16,2 1 0-16,-2 2 0 0,-1 1 0 0,-1-1 0 15,-2-1 0-15,1 1 0 0,3-3 0 0,-2 2 0 16,-1-2 0-16,2 2 0 0,-2 0 0 0,2 0 0 16,3-1 0-16,0 2 0 0,-2 0 0 0,2 0 0 15,0-1 0-15,-1 1 128 0,-1 1-128 0,-1-1 0 0,-2 0 0 16,0 2 128-16,1-4-128 0,0 2 0 16,0 0 0-16,-2 0 0 0,1 0 128 0,1-1-128 15,-1 0 128-15,2 0-128 0,-1 1 128 0,0 0-128 16,-2 0 160-16,3 0-160 0,-2 1 144 0,-1 1-144 0,-2-2 128 0,3 2-128 15,-1-2 0-15,1 0 0 0,-3 0 0 0,-1-2 0 16,2 2 0-16,-1-1 0 0,0-1 128 0,2-1-128 16,1 1 0-16,-1 0 0 0,1 2 0 0,1 0 0 15,-3 0 0-15,3 0 0 0,-3 0 0 0,-1 0 0 16,0 0 0-16,0 0 0 0,0 0 0 0,1 0 128 16,3 0-128-16,-3 0 0 0,-1-1 0 0,1 0 0 15,3-1 0-15,0 2 0 0,0-1 0 0,-2 0 0 16,-1 0 0-16,2 1 0 0,-1-2 0 0,2 2 0 0,-3-2 0 15,-1 1 0-15,-1-3 0 0,2 1 0 0,-2 1 0 0,1-1 0 16,0 2 0-16,0-2 0 0,1 1 0 0,-1-2 0 16,-1 1 0-16,4 1 0 0,1-1 0 0,0 2 128 15,-3 1-128-15,0-3 0 0,1 1 160 0,-2-2-160 16,1 2 192-16,-2-1-192 0,-2-1 0 0,0 2 0 16,2-1 0-16,0-1-192 0,-2 3 192 0,2 0 0 15,0-2 0-15,-1 3 0 0,-2 0 0 0,6 0 0 16,-4 0 0-16,2 2-144 0,2-1 144 0,-4-1 176 15,0-3-48-15,-1 2 0 0,2 0-128 0,0-1 0 16,-3-1-192-16,-1-2 192 0,-1 1 0 0,0 0 0 16,0 0 0-16,1-2 0 0,-1 2 0 0,3 0 0 0,-1 2 0 0,0-2 0 15,-3-1 0-15,2 2 0 16,-4 2 0-16,3 1 0 0,2-1 0 0,-1-1 0 16,2 1 0-16,-2-1 0 0,-1 2 0 0,0-2 0 15,-1 1 0-15,1 0 0 0,-1-3 0 0,0 3 0 16,-2-2 0-16,-1 2 0 0,-1 1 0 0,1-1 0 15,0-2 0-15,0 3 0 0,0 0 0 0,-1 0 0 0,0 0 0 16,1 0 0-16,0 0 0 0,2 0 0 16,-2-1 0-16,-1 1 0 0,0 1 0 0,-1-1 0 0,1 1 0 0,0-1 0 15,-2 0 0-15,1 3 0 0,1 1 0 0,-2-2 0 16,-1 2 0-16,1-1 0 0,-1-1 0 0,-1-1 0 16,-2 3 0-16,0-1 0 0,-11-3 0 0,11 5 0 15,1-1 0-15,-2-2 0 0,-10-2 0 0,10 5 0 0,-10-5 0 0,10 7 0 16,-10-7 0-16,10 5 0 0,-10-5-144 15,10 6 144-15,-10-6 0 0,8 8 0 0,-8-8 0 16,0 0 0-16,6 9 0 0,-6-9 0 0,4 12 0 0,-1-3 0 16,-2 1 0-16,-1 2 0 0,0-12 0 0,0 12 0 15,1 2 0-15,-1 2 0 0,0 0 0 0,0 2-128 16,0-3 128-16,0 3 0 0,0 0 0 0,0 1 0 16,0-1 0-16,0 1 0 0,0 0 0 0,0 0 0 15,-1 3 0-15,0 2 0 0,-1-1 0 0,2-1 0 16,-2 1 0-16,-1 3 0 0,2-7 0 0,0 4 0 15,0 2 0-15,-1-2 0 0,1-3 0 0,1 3 0 16,0-2 0-16,1 4 0 0,2 0 0 0,-2 3 0 16,0-4 0-16,-1 3 0 0,0-3 0 0,3 2 0 15,-3 2 0-15,0 0 0 0,-1-3 0 0,1 3 0 16,0-4 0-16,0 2 0 0,-2-1 0 0,2 0 0 16,0 0 0-16,0-1 0 0,0-1 0 0,2 2 0 15,-2-1 0-15,0 0 0 0,0 3 0 0,0-3 0 16,0 5 0-16,0-3 0 0,0 2 0 0,0 0 0 15,0 0 0-15,0-2 0 0,-2 6 0 0,1-3 0 16,-1-4 0-16,-1 3 0 0,0 0 0 0,0 1 0 16,-1-3 0-16,0 1 0 0,0 1 0 0,-1 3 0 0,1 0 0 0,0 0 0 15,1-2 0-15,1 2 0 0,-1 2 0 16,0-2 0-16,2-1 0 0,0 0 0 0,1 5 0 0,-2-5 0 16,1-3 0-16,0 3 0 0,-1-4 0 0,2 2 0 15,0-2 0-15,-1 1 0 0,0-4 0 0,0 2 0 16,1 3 0-16,-3 2 0 0,1-4 0 0,-1 3 0 15,-1-2 0-15,2 2 0 0,-2-3 0 0,0 0 0 0,-1-1 0 0,1 1 0 16,0 0 0-16,-1-2 0 0,-1-1 0 0,1-2 0 16,0 0 0-16,1 0 0 0,-1-3 0 0,1 0 128 15,-1-2-128-15,1 1 0 0,-1-3 0 0,0-1 0 16,0-3 0-16,0 1 0 0,0-3 128 0,-2 2-128 16,-2-1 0-16,0 1 0 0,3-4 128 0,-1 3-128 15,-2-2 0-15,0 2 0 0,0-3 128 0,-1 0-128 16,-1 2 0-16,3-3 144 0,-5 1-144 0,1 1 0 15,1-3 0-15,-3 1 128 0,-1-2-128 0,2 4 192 16,2-3-192-16,-5 1 192 0,1 1-192 0,0-1 0 16,1-1 0-16,-1 1 128 0,-2 1-128 0,2-2 0 15,1 0 0-15,-3 2 0 0,-2-2 0 0,0 0 0 16,-2 1 0-16,-2 1 0 0,-1 0 0 0,-1-3 0 16,0 2 0-16,-3 1 0 0,-1-3 0 0,1 1 0 15,-1 1 0-15,-2 3 0 0,-1-3 0 0,2 3 0 16,-3-3 0-16,1 0 0 0,-1 2 0 0,1 1 0 15,-1 2 0-15,0-2 0 0,-3 1 0 0,0 0 0 16,-3-1 0-16,1 1 0 0,-1-2 0 0,1 2 0 0,0-4 0 0,-1 4 0 16,1-2 0-16,0 5 0 0,1-3 0 0,-1 3 0 15,-2 1 0-15,-2-2 0 0,-2 2 0 0,-1-1 0 16,-6-4 0-16,1 5 0 0,1-4 0 0,-2 3 0 16,0 0 0-16,3-2 0 0,1 2 0 0,-3-3 0 15,0 1 0-15,-3-2 0 0,-3 2 0 0,0-4 0 16,3 2 0-16,-1-3 0 0,0 1 0 0,23-3 0 15,-6 0 0-15,-2 0 0 0,-2-2 0 0,-2 2 0 16,-1-1 0-16,-3 1 0 0,-3-1 0 0,-44 4 0 0,11-4 0 0,12 1 0 16,6-1 0-16,4-2 0 0,2 0 0 0,0-1 0 15,2 0 128-15,-2-2-128 0,-2 2 0 0,0 0 0 16,-2-2 0-16,3-1 0 0,0 2 0 0,1-2 0 16,-2 1 0-16,25 2 0 0,-6 0 0 0,-5-1 0 15,-4 1 0-15,-3-3 0 0,-5 2 0 0,-1-2 0 16,-5 2 144-16,-1-4-144 0,-1-1 128 0,-2 2-128 15,1 1 128-15,-2-1-128 0,-1 1 0 0,-2-1 0 16,-1 0 0-16,-64-7 128 0,21 6-128 0,15 0 0 16,11 1 0-16,4 0 0 0,1-4 0 0,1 2 0 15,-3 0 0-15,2 3 0 0,2 0 0 0,1 0 0 16,2-5 0-16,-4 3 0 0,-2 0 0 0,2 1 0 16,2 2 0-16,1-1 0 0,-1-2 0 0,-2-2 0 15,-3 4 0-15,2 1 0 0,1 0 0 0,-1-1 0 16,-1-1 0-16,-2 3 0 0,-2-1 0 0,5 2 0 15,0-1 0-15,2 1 0 0,0-3 0 0,-1 2 0 16,-2-1 0-16,2 2 0 0,4 1 0 0,-2 0 0 16,0-1 0-16,1 1 0 0,-5-2 0 0,5 2 0 0,-1 2 0 0,4-1 0 15,-1 2 0-15,-1-2 0 0,1-2 0 0,-3 2 0 16,2 1 0-16,2 2 0 0,0-1 0 0,2-2 0 16,-1-2 0-16,1 2 0 0,-2 2 0 0,3-2 0 15,3 1 0-15,1 1 0 0,-3-2 0 0,0 0 0 16,0-1 0-16,1 3 0 0,0 0 0 0,2-1 0 15,2 1 0-15,0-1 0 0,-3-2 0 0,2 0 0 0,0 0 0 16,0 3 0-16,1 2 0 0,0-3 0 16,0 1 0-16,3-3 0 0,-3-3 0 0,0 2 0 0,-1 1 0 0,1 0 0 15,4-1 0-15,0 1 0 0,-2 0 0 0,0-4 0 16,-2 0 0-16,0 0 0 0,0 3 0 0,1 0 0 16,3 1 0-16,0-3 0 0,-1-2 0 0,-2 0 0 15,-1 0 0-15,0-3 0 0,0 2 0 0,4 2 0 16,4-2 0-16,-2 1 128 0,-2 1-128 0,0-2 0 15,-2-2 0-15,1 3 0 0,3-4 0 0,1 4 0 16,6 1 0-16,-3 0 0 0,1-5 0 0,-1 2 0 16,-1-3 0-16,0 3 0 0,1 0 0 0,2 0 0 15,1 1 0-15,3-3 128 0,2 3-128 0,1-3 0 16,0 1 0-16,-1-2 0 0,-1 2 0 0,2-2 0 16,-5 1 0-16,6-2 128 0,1 2-128 0,2-3 0 15,2 1 0-15,1 2 128 0,-2-4-128 0,3 3 0 0,-3-2 0 0,-1 1 0 16,1 3 128-16,17 2-128 15,-3 1 160-15,1 0-160 0,-4 1 0 0,0-2 0 16,0 0 0-16,-4 1 0 0,0-3 0 0,-34-3 0 16,11-2 0-16,8 5 0 0,5-1 128 0,3 4-128 0,2-4 176 0,-1 4-176 15,3 3 192-15,1-1-192 0,1-1 192 0,-3-1-192 16,-1 1 176-16,-3 2-176 0,2-3 160 16,1 0-160-16,4 1 128 0,-1 0-128 0,3 0 0 0,1-1 144 15,1-2-144-15,5 3 0 0,0-3 144 0,2 2-144 16,2 3 0-16,-1-1 128 0,-1-2-128 0,1-2 0 15,0 1 0-15,1 1 128 0,1-1-128 0,-1 1 0 16,-2-1 0-16,2-2 0 0,0 3 0 0,3 0 128 0,1-2-128 16,-1 2 176-16,1 2-176 0,0-3 192 15,2 3-192-15,0 0 0 0,2 1 0 0,2-1 0 0,-1 0 0 0,0 0 0 16,1-1 0-16,1 1 0 0,-1 1 128 0,2-2-128 16,-1-2 128-16,-1 3-128 0,-1 2 128 0,1 0-128 15,0-2 128-15,0 2-128 0,1-2 0 0,-2 2 0 16,-1-3 128-16,1 4-128 0,2-1 0 0,1 1 0 15,1 0 0-15,1 0 0 0,0-1 0 0,3 1 0 16,0 0 0-16,10 0 0 0,-8 0-128 0,8 0-16 16,0 0 0-16,0 0 0 15,0 0-1088-15,0 0-224 0,0 0-32 0,0 0-11072 16,12 0-2224-16</inkml:trace>
  <inkml:trace contextRef="#ctx0" brushRef="#br2" timeOffset="85779.3">27915 15800 18431 0,'0'0'816'0,"0"0"160"0,0 0-784 0,0 0-192 15,0 0 0-15,0 0 0 0,0 0 1360 0,0 0 240 16,0 0 32-16,0 10 16 0,0 0-800 0,0 2-144 16,4 3-48-16,-1 2 0 0,-1-1-304 0,1 2-64 15,-1 1-16-15,1 8 0 0,-2-3-128 0,3-3-16 16,-3-1-128-16,0-1 192 0,1 0-192 0,-2 0 176 15,0-4-176-15,0 0 160 16,-2-2-1456-16,1-3-304 0,0 2-48 0</inkml:trace>
  <inkml:trace contextRef="#ctx0" brushRef="#br2" timeOffset="85944.78">28050 15806 31727 0,'0'0'1408'0,"0"0"288"0,0 0-1360 0,-4 7-336 0,0 0 0 0,-1 5 0 16,3 3 432-16,0 0 16 0,2 1 0 0,3 1 0 16,-1 1-192-16,2 0-48 0,1 0 0 0,0 1 0 15,1 0-1008-15,0-1-208 0,0-2-32 16</inkml:trace>
  <inkml:trace contextRef="#ctx0" brushRef="#br2" timeOffset="86571.81">32121 15703 16287 0,'0'0'720'0,"0"0"160"0,0 0-704 0,0 0-176 15,0 0 0-15,0 0 0 0,0 0 1696 0,0 0 304 16,0 0 64-16,0 0 16 0,0 0-560 0,0 0-112 15,-5 9-32-15,-1 0 0 0,-2 3-528 0,-1-2-96 16,0 4-32-16,1-1 0 0,-1-3-448 0,1 2-80 0,0 4-32 0,3-4 0 16,-2 2-160-16,0-1 0 15,0 1 144-15</inkml:trace>
  <inkml:trace contextRef="#ctx0" brushRef="#br2" timeOffset="86742.93">32424 15827 33695 0,'-22'2'1488'0,"10"2"304"0,-5 4-1424 16,6-2-368-16,-3 3 0 0,-3 5 0 0,-2 4 0 0,1 2 144 0,3 3-144 0,0 0 0 16,2 0 0-16,-5 22 0 0,7-6 0 0</inkml:trace>
  <inkml:trace contextRef="#ctx0" brushRef="#br1" timeOffset="113694.89">27182 3891 4607 0,'0'0'400'0,"2"-8"-400"0,-2 8 0 0,0 0 0 16,0 0 4352-16,0 0 768 0,8-11 176 0,-8 11 16 15,0 0-4192-15,10-3-848 0,-1-1-272 0,-9 4 160 16,0 0 544-16,9-4 128 0,-9 4 0 0,0 0 16 16,0 0 352-16,0 0 64 0,0 0 16 0,0 0 0 15,0 0-304-15,0 0-48 0,-9 5-16 0,0-2 0 16,-4-1-224-16,1 1-48 0,-6 0-16 0,-1 3 0 16,-3-3-80-16,-3 2-16 0,-1 7 0 0,-4-6 0 15,-2 2-96-15,-2-2-32 0,-1-1 0 0,-1 3 0 16,-5-3-48-16,-1-1-16 0,1 0 0 0,-3 1 0 0,-3-3-16 0,1 1 0 15,3-3 0-15,2 0 0 0,3 0-96 16,4-1-32-16,2-1 0 0,4 0 0 0,2-3-32 0,5 1-16 16,0 0 0-16,4 0 0 0,1-3 48 0,2 1 16 15,0 3 0-15,3-4 0 0,2 2-16 0,0 0 0 16,-1-5 0-16,4 5 0 0,6 5-64 0,0 0 0 16,-9-4-128-16,9 4 192 0,0 0-64 0,0 0-128 15,0 0 176-15,0 0-176 0,0 0 128 0,0 0-128 16,0 0 0-16,0 0 0 0,0 0 128 0,-5 9-128 15,1 2 0-15,1 1 0 0,2-1 0 0,0 7 0 16,-2 2 0-16,2 7 0 0,0 1 0 0,1 5 0 16,-2 3 0-16,2 1 0 0,0 1 0 0,2 4 0 0,-2 1 0 15,1 3 0-15,2-2 0 0,-2 6 0 16,0 3 0-16,2 4 0 0,-1 4 0 0,1-1 0 16,-3 1 0-16,4 0 0 0,-1-4 0 0,0 2 0 0,-3 0 0 0,0 4 0 15,0 5 0-15,0 0 0 0,0-5 0 0,0 2 0 16,-1-5 0-16,-2 1 128 0,1-3-128 0,-2 3 0 15,0 3 208-15,-1-4-64 0,-2-3-16 0,1 3 0 16,0-1 16-16,-1 5 0 0,-1-6 0 0,-1 3 0 16,-2 2 32-16,4-5 0 0,-3 1 0 0,2 0 0 15,0-2-176-15,2-1 160 0,-2-2-160 0,3-2 160 16,2-1-160-16,0 1 128 0,0 0-128 0,3-4 128 16,-2 1-128-16,1 0 0 0,-1-2 0 0,2-1 128 15,0-3-128-15,0 2 0 0,0-3 0 0,0 2 128 16,0-1-128-16,0 2 160 0,0-5-160 0,-1-1 160 15,0-1-160-15,-2-1 160 0,-1-3-160 0,1 1 160 16,-2 1-160-16,1 1 0 0,-1-3 144 0,-3 1-144 0,0 0 0 0,0 2 144 16,-1 1-144-16,0 0 0 0,2-1 128 0,1 1-128 15,1-5 0-15,0 2 0 0,2-1 0 0,2-2 0 16,0 0 0-16,1-5 0 0,2 1 0 0,1-2 0 16,-1 2 128-16,1-1-128 0,-3-2 0 0,0-1 0 15,0 2 0-15,-1-1 0 0,-1 0 128 0,0 2-128 16,-1 0 0-16,-2-1 0 0,0 0 0 0,1-1 0 15,-1-2 0-15,-1 3 0 0,0 0 128 0,-2 0-128 16,0-1 0-16,3-5 0 0,1 0 128 0,-1-3-128 16,-1 0 0-16,1 1 0 0,1-1 0 0,0-1 0 15,-3-2 0-15,2-3 0 0,-1 2 128 0,1-4-128 16,0-2 0-16,1-2 0 0,4-5 0 0,-3 9 0 0,3-9 0 0,-4 5 0 16,4-5 0-16,0 0 0 0,-1 11 0 15,1-11 0-15,0 0 0 0,2 7 0 0,-2-7 0 0,5 10 0 16,-5-10 0-16,7 11 0 0,-7-11 0 0,11 10 0 15,-1-4 0-15,-2 2 0 0,-8-8 0 0,0 0 0 16,10 7 0-16,-10-7 0 0,13 4 0 0,-2 1 0 16,-11-5 0-16,13 9 0 0,-4-4 0 0,-9-5 0 15,11 7 0-15,-11-7 0 0,12 6 0 0,-12-6 0 16,11 8 0-16,-11-8 0 0,0 0 0 0,6 11 0 16,-6-11 0-16,0 0 0 0,0 0 0 0,0 0 0 15,4 9 0-15,-4-9 0 0,0 0 0 0,-1 9 0 16,1-9 0-16,-3 6 0 0,3-6 0 0,0 0 0 15,0 0 0-15,0 0 0 0,0 0 0 0,0 0 0 16,0 0 0-16,4 12 0 0,-4-12 0 0,0 0 0 0,10 6 0 16,3 0 0-16,2-2 0 0,2-1 0 15,4 2 0-15,2-1 0 0,1-1 0 0,6-1 0 0,1-2 0 0,3 0 0 16,0-3 0-16,1-1 0 0,2 0 0 0,5 1 0 16,3 0 0-16,1 1 0 0,1-4 0 0,1 5 0 15,0-1 0-15,0 0 0 0,-6 2 128 0,-1 3-128 16,-3-2 0-16,-3 2 0 0,-4 2 0 0,1-1 0 15,0-4 0-15,-4 2 0 0,-3 2 0 0,-3 1 0 16,2-2 0-16,-1 0 0 0,-2-1 0 0,1 2 0 16,-2-2 0-16,0 3 0 0,-4-2 128 0,-2-1-128 15,-1-2 0-15,-2 0 0 0,-11 0 128 0,10 1-128 16,-10-1 0-16,0 0 0 0,0 0 0 0,0 0 160 16,0 0-160-16,0 0 128 0,-5-5-128 0,-1-2 192 0,-4 2-192 15,0 1 192-15,-6-2-192 0,-1 0 0 0,-4 3 0 0,-2-1 128 16,-1 1-128-16,0-1 0 0,0 2 0 0,-2-1 0 15,-4 1 0-15,1 1 0 0,-1-2 0 0,0 0 0 16,-1 0 0-16,0-1 0 0,-1 0 0 0,-1 2 0 16,-2-2 0-16,2 0 0 0,0 3 0 0,0-1 0 15,-1 1 0-15,2 1 0 0,2 0 0 0,1 0 0 16,-2-1 0-16,3 1 0 0,1-1 0 0,3-1 0 16,1 1-128-16,3-2 128 0,1 1 0 0,1-3 0 15,-1 0 0-15,3 2 0 0,-1-2 0 0,2-1 0 16,1 1-144-16,1-2 144 0,0 0 0 0,1 2 0 15,0-4-128-15,2 1 128 0,1-3 0 0,4 2 0 16,-3-5-144-16,3 0 144 0,0-1 0 0,5 1-144 16,0-3 144-16,0-2 0 0,2-3 0 0,0-1 0 0,4-2 0 0,2-5 0 15,-4-5 0-15,2 0-128 0,2-2 128 0,-3-3 0 16,0-7 0-16,-1 3 0 0,0-7 0 16,-1-1 0-16,3-1 0 0,-3-2 0 0,-1-9 0 0,-2 1 0 15,0-7 0-15,3 0 0 0,0 0 0 0,1-1 0 16,-2-4 0-16,2 1 0 0,1-3 0 0,-2 0 0 15,1 2 0-15,1 3 0 0,-2-2 0 0,3 2 0 16,-4 1 0-16,2-2 0 0,1-4 0 0,-2 4 0 16,0 2 0-16,2 4 0 0,2 0 0 0,-2-1 0 15,-1 3 0-15,1-2 0 0,-1-5 0 0,-2 1 0 16,2 3 0-16,-2-4-128 0,0-1 128 0,0-1 0 16,1 3-144-16,-1 1 144 0,1 0 0 0,3 3-176 0,-1 7 176 0,2 1-128 15,-1 3 128-15,0 3-160 0,0 2 160 0,1 6-160 16,-2-5 160-16,0 5-192 0,0-2 192 0,-2 2-192 15,-1 1 192-15,-2 5 0 0,-1 1 0 0,0 0-128 16,0-4 128-16,-1 4 0 0,0 0-144 0,2 1 144 16,0-3 0-16,0 0 0 0,0-2 0 0,0 2 0 15,0 0-160-15,-3 0 160 0,2 5 0 0,0-1-144 16,-1 0 144-16,1 6 0 0,-1-1 0 0,-1 7-128 16,-2 0 128-16,1 4-128 0,0 2 128 0,-1 3-128 15,0 2 128-15,0-1-128 0,0 1 128 0,0 2-128 16,0 1 128-16,0 0 0 0,0-2 0 0,1 1-128 15,0-1 128-15,0 3 0 0,2-2 0 0,-2-1 0 16,1-3 0-16,-2 1 0 0,2 3 0 0,-1-2-128 16,1 0 128-16,1 1 0 0,-1 1 0 0,1 0 0 0,0 5 0 0,2 6 0 15,2-9 0-15,0 4-128 0,2-5 128 0,0 3 0 16,1 1 0-16,1-1 0 0,1 2 0 0,0 3-160 16,5-5 160-16,0 2 0 0,5 2-160 0,3-4 160 15,4-2-128-15,8 6 128 0,5 0-128 0,7 2 128 16,6 1-128-16,5 0 128 0,3 0-128 0,2 0 128 15,-2 0-128-15,0 0 128 0,-3 0 0 0,-5 0-128 16,-5 2 128-16,-6 1 0 16,-3 1-768-16,-3 1-80 0,-3 2-16 0,1 1 0 15,-3 3-1664-15,-2 1-336 0,-2-2-64 0,1 4-13712 0</inkml:trace>
  <inkml:trace contextRef="#ctx0" brushRef="#br1" timeOffset="116036.98">31246 4137 9215 0,'0'0'816'0,"-8"-9"-656"0,0 2-160 0,1 4 0 15,-2-4 2560-15,1 3 464 0,-3-1 112 0,0 3 0 16,0-1-2352-16,0 1-464 0,-1-2-112 0,-1 0-16 15,-1 2 464-15,1-1 96 0,-1-1 16 0,0-1 0 16,-4 4 80-16,1 0 32 0,1-1 0 0,2 1 0 16,2 0 80-16,3 0 32 0,9 1 0 0,0 0 0 15,0 0 0-15,0 0 0 0,0 0 0 0,0 0 0 0,16-2-336 16,3 0-64-16,4-1-16 0,5-1 0 16,1 2-256-16,5-1-48 0,4 1-16 0,4-1 0 0,1-1 48 0,4-1 0 15,3 1 0-15,0 2 0 0,-2-3-16 0,-2 0 0 16,2 4 0-16,-7-2 0 0,-3-1-16 0,-3 3 0 15,-3-2 0-15,-3 2 0 0,-4 1-16 0,-5 0-16 16,-5 0 0-16,-2 1 0 0,-3 1-16 0,-10-2 0 16,0 0 0-16,0 0 0 0,6 6-32 0,-6-6 0 15,4 13 0-15,-3-3 0 0,-2 0-192 0,0 3 176 16,-2-2-176-16,0 6 160 0,-3 2-160 0,3 4 0 16,-4 1 0-16,0 2 128 0,2 8-128 0,-2 0 0 15,1 1 0-15,1 5 0 0,-2 4 0 0,2 5 0 16,2 1 0-16,-3 3 0 0,-1-1 0 0,0 0 0 0,2 1 0 0,0 2 0 15,0 0 0-15,1 6 0 0,1-3 0 0,0 0 0 16,0 0 0-16,2-1 0 0,0-1 0 0,1 0 0 16,0-2 0-16,0 5 0 0,0-3 0 0,2 2 0 15,1 1 0-15,0-5 0 0,-1 0 144 0,1-1-144 16,2 1 128-16,-3-2-128 0,1-5 160 0,-1 5-160 16,2 0 192-16,0 1-64 0,-1 2-128 0,-1-2 192 15,-2-3-192-15,0 1 144 0,-1 0-144 0,-3-4 128 16,-1 0 16-16,-1 3 0 0,-2 0 0 0,0 0 0 15,-1 3 32-15,0-3 0 0,1-2 0 0,0 1 0 16,0 0-48-16,1-2-128 0,2-1 192 0,1-2-64 16,0 2-128-16,1 0 160 0,2-1-160 0,1 0 160 15,0 2-160-15,1-4 0 0,1 2 144 0,2-6-144 16,-4 0 0-16,0-2 128 0,0 0-128 0,0-1 0 0,0-1 0 0,-3-2 144 16,0 2-144-16,1-2 0 0,-2-2 176 0,0 0-176 15,2-3 160-15,-3 1-160 0,0-3 192 0,1 2-48 16,-3-2-16-16,5 0 0 0,-3-2 0 0,1-4 0 15,1-1 0-15,0 2 0 0,0 0-128 0,1 6 128 16,0-3-128-16,1 3 128 0,0-4-128 0,-1 1 0 16,1 2 0-16,0 0 128 0,0-1-128 0,-1-2 0 15,2 3 144-15,0-4-144 0,-2-3 0 0,2 1 128 16,0-1-128-16,0-2 0 0,-1-3 160 0,1-1-32 16,0 0-128-16,1 0 192 0,1-5-64 0,1 4 0 15,-1-5-128-15,1 4 192 0,0-2-192 0,-3-9 0 16,3 11 128-16,-3-11-128 0,4 11 0 0,-4-11 0 0,4 9 0 0,-1 3 0 15,-1-5 0-15,-2-7 0 0,3 12 0 0,-3-12 0 16,-2 9 128-16,2-9-128 0,0 10 0 0,0-10 0 16,0 0 128-16,0 0-128 0,0 0 0 0,-1 11 0 15,1-11 128-15,0 0-128 0,0 0 0 0,-4 8 0 16,4-8 128-16,0 0-128 0,-5 6 0 0,5-6 0 16,-5 9 0-16,0-4 128 0,5-5-128 0,-5 8 0 15,5-8 0-15,0 0 0 0,-6 4 0 0,6-4 0 16,-7 2 0-16,7-2 0 0,-6 4 0 0,6-4 0 15,-10 4 0-15,2 0 0 0,8-4 128 0,-9 4-128 16,2 1 0-16,1 1 0 0,1 2 0 0,5-8 0 16,0 0 0-16,-6 0 0 0,6 0 0 0,0 0 0 15,-6 3 0-15,6-3 0 0,0 0 0 0,0 0 0 16,-7 4 0-16,7-4 0 0,0 0 0 0,0 0 0 0,0 0 0 0,0 0 0 16,0 0 0-16,0 0 0 0,0 0 0 15,0 0 0-15,0 0 0 0,0 0 0 0,0 0 0 0,0 0 128 16,0 0-128-16,0 0 0 0,0 0 0 0,0 0 0 15,0 0 0-15,0 0 0 0,0 0 128 0,0 0-128 16,0 0 0-16,0 0 0 0,0 0 0 0,0 0 0 16,0 0 0-16,0 0 0 0,-7-2 0 0,-1 0 0 15,-1 2 0-15,-1 3 0 0,-1 1 0 0,-7 2 128 16,0-3-128-16,-2 0 0 0,-1 1 0 0,-2 1 0 16,-2 0 0-16,-2-2 0 0,-2 1 0 0,4 1 0 15,-3 0 0-15,5-1 0 0,0 0 0 0,3 2 0 16,-1-1 0-16,2 1 0 0,1 2-128 0,1-4 128 15,-5-4 0-15,5 2 0 0,2 2-176 0,2-1 176 16,3-3-160-16,1-3 160 0,3-1-144 0,6 4 144 0,0 0-128 16,0 0 128-16,0 0-128 0,0 0 128 0,0 0-128 0,0 0 128 15,11-6 0-15,0-2-128 0,1 3 128 0,2 4 0 16,2 2 0-16,0 2-160 0,2 1 160 0,1 2 0 16,1-2-128-16,3 0 128 0,1 3 0 0,4 1 0 15,2 3 0-15,0 1 0 0,1-1 0 0,0-1 0 16,1-1 0-16,-1 0 0 0,-3-1 0 0,-4-2 0 15,0 4 0-15,-3-2 0 0,0 1 0 0,-2-5 0 16,-3-2 0-16,-2-1 0 0,-1-1 0 0,-1 0 0 16,-12 0 0-16,10 2 0 0,-10-2 0 0,0 0 0 15,0 0 0-15,7-5 0 0,-2-2 128 0,-5 7-128 16,0 0 0-16,0 0 0 0,0 0 0 0,-3-11 0 16,-1 1 0-16,0 1 0 0,0-1 0 0,-2 2 0 0,2 3 0 0,0-4 0 15,0 1 0-15,1-4 0 0,-4-2 0 0,2-3 0 16,4-3 0-16,1 0 0 0,0-1 0 0,2-7 0 15,2-6 0-15,0-8-160 0,-4-4 160 0,5-7-128 16,0-7 128-16,0-9-128 0,-2-8 128 0,-1-10 0 16,0-3 0-16,-1-6 0 0,1-6 0 0,2 0 0 15,-1 1 0-15,1-1 0 0,-2 9 0 0,3 3 0 16,0 6 0-16,0 5-128 0,-1-1 128 0,0 5 0 16,0 0 0-16,0-1 0 0,-2-2 0 0,1 1 0 15,-7-7 0-15,1-3-128 0,0-7-16 0,-3-1 0 16,0-4 0-16,-1-3 0 0,-4 2-48 0,4-3 0 15,0 2 0-15,4 6 0 0,-3 9 192 0,3 6-192 16,0 5 192-16,3 5-192 0,3 5 192 0,-1 8-192 16,3 5 192-16,4 1-192 0,1 6 32 0,1-2 0 0,-3 3 0 15,4 2 0-15,-2 5-128 0,0 1-32 0,-1-2 0 0,0 1 0 16,-1 2 128-16,-1-2 0 0,2 0 16 0,0-1 0 16,0-5 176-16,0 4-208 0,0 1 80 0,1 4 128 15,-1 2-192-15,1 0 192 0,0 5-160 0,0-1 160 16,0 6-144-16,-1 2 144 0,0 1-128 0,-1 1 128 15,-2 0 0-15,1 1-160 0,-2 2 160 0,-3 5 0 16,1-1 0-16,-2 0 0 0,0 4 0 0,-1-2 0 16,-1 0 0-16,1 3 0 0,-1-6 0 0,-2 7 0 15,1-3 0-15,-1 2 0 0,1 1 0 0,2 5 0 16,-2-10 0-16,2 10 0 0,-2-6 0 0,2 6 0 16,0-9 0-16,0 9 0 0,0 0 0 0,0 0 0 0,1-5 0 0,-1 5 0 15,0 0 0-15,3-7 0 16,-3 7 0-16,0 0 0 0,0 0 0 0,0 0 0 0,0 0 0 0,0 0 0 15,0 0 0-15,-5-7 0 0,-4 4 0 0,-2 2 0 16,0-1 0-16,-2 2 0 0,-3 0 0 0,-3 0 0 16,-3 0 128-16,-1 0-128 0,-2 2 208 0,-4-2-48 15,-4-3-16-15,-2 2 0 0,-3 0-16 0,-4-1 0 16,-4 2 0-16,3-2 0 0,0-1 32 0,1 3 0 16,0 0 0-16,4 2 0 0,1-1-160 0,3 3 128 15,3-2-128-15,5-1 128 0,0 1-128 0,3-1 0 16,5 2 0-16,3-1 0 0,2 1 0 0,3 2-192 15,10-5 32-15,0 0 16 16,0 0-1664-16,0 10-336 0,5 1-64 0,8-2-15488 0</inkml:trace>
  <inkml:trace contextRef="#ctx0" brushRef="#br1" timeOffset="174075.16">8035 5876 17503 0,'0'0'768'0,"-5"-7"176"0,0-2-752 0,2 0-192 0,3-3 0 0,1 0 0 16,1 2 896-16,-1-3 160 0,0-1 32 0,0 3 0 16,2-4-256-16,0 1-32 0,0-2-16 0,1 1 0 15,-1 0-16-15,0-3 0 0,3 2 0 0,-1-2 0 16,0-4-64-16,0 1-32 0,1-2 0 0,2 1 0 16,1-6-96-16,1 4 0 0,0-3-16 0,3 2 0 0,-1-4 0 0,5 3 0 15,0 0 0-15,2 0 0 0,2-6-112 0,3 4-32 16,3 0 0-16,-3 4 0 0,2-1-112 0,-2 1-32 15,0 1 0-15,0-1 0 0,0 2-48 16,-1 3-16-16,-3 0 0 0,1 4 0 0,-2 2-16 0,1 4 0 16,1 1 0-16,-1 5 0 0,-2 1-32 0,-2 5-16 15,-1 3 0-15,1 1 0 0,-1 3-16 0,-1 0-128 16,-1 4 192-16,-1 1-64 0,1 3-128 0,-2 1 192 16,1 0-192-16,-1 1 192 0,2 1-192 0,0-1 160 15,0 0-160-15,-1 2 160 0,6-3-160 0,-1 0 0 16,-3-1 0-16,1-4 128 0,0-4-128 0,4 2 0 15,-1-7 144-15,0 0-144 0,-1 0 192 0,3-4-16 16,-4-3-16-16,2-4 0 0,0 0 208 0,1 0 32 16,2-3 16-16,0 0 0 0,-2-5-32 0,0-1-16 15,1-1 0-15,-6 8 0 0,0-6-144 0,0 0-32 16,0 0 0-16,1-2 0 0,-2 1-48 0,0-3-16 16,-2-3 0-16,1 2 0 0,-2 0 16 0,-1 1 0 15,0 1 0-15,-1-1 0 0,1-1-144 0,0 2 128 16,0 0-128-16,0 2 128 0,-3 2-128 0,0 0 0 0,-3 3 144 0,1 3-144 15,0 2 128-15,-1-2-128 0,-3 7 128 0,0 0-128 16,0 0 0-16,0 0 128 0,0 0-128 0,0 0 0 16,0 0 0-16,2 9 0 0,1-1 0 0,0 2 0 15,1 0 0-15,3 2 0 0,-1 0 0 0,-1 0 0 16,3 2 0-16,-2 1 0 0,2 0 0 0,-1 2 0 16,2-2 0-16,1 1 0 0,2 1 0 0,-1-3 0 15,3-1 0-15,0 1 0 0,0-4 0 0,1 0 0 0,2 0 0 0,1-3 0 16,0-1 0-16,-1 1 0 0,4-3 0 0,-1 0 0 15,2-1 0-15,-1-3 0 0,1-2 0 0,1 1 0 16,0-1 0-16,1 0 128 0,-1-2-128 0,1-1 0 16,1 2 0-16,2-1 0 0,-3 1 0 0,1-2 0 15,1-1 0-15,-2 2 0 0,1 1 0 0,1 2 0 16,-1 1 0-16,1 3 0 0,0-1 0 0,1 5 0 16,1 2 0-16,1 1 0 0,1 5 0 0,0 3 0 15,2 2 0-15,0 4 0 0,1 3 0 0,0 1 0 16,0-1 0-16,-1 1 0 0,-2 1 0 0,-2-4 0 15,-3 2 0-15,0 0 0 0,-3-1 0 0,0 1 0 16,-4-4 0-16,-2-2 0 0,-3 1 272 0,0-4-16 16,0-4 0-16,-3-1 0 0,-1-2-256 0,-2-5 0 15,0 2 0-15,-7-8 0 16,0 0-2640-16,0 0-592 0</inkml:trace>
  <inkml:trace contextRef="#ctx0" brushRef="#br1" timeOffset="176555.53">8847 3624 1839 0,'0'0'0'0,"0"0"160"0,0 0-160 0,-4-5 0 0,0 0 0 0,3-2 0 15,-3 2 3040-15,1-4 576 0,-1 0 112 0,-1-1 32 16,0 1-1968-16,-2-4-384 0,1 4-64 0,-1-4-32 15,1 2-272-15,-2 2-48 0,0-2-16 0,-1 4 0 0,0-2-80 0,-1 4-32 16,-2 3 0-16,-1-1 0 0,1 1-272 0,-2 2-48 16,0 5-16-16,-1 1 0 0,-1 2-240 0,1-3-48 15,0 6-16-15,0 1 0 0,-2 3-96 0,4 1-128 16,1 4 176-16,0 0-176 0,3 1 128 0,2 1-128 16,3-3 0-16,3 0 0 0,3-1 0 0,3-1 128 15,3-1-128-15,3-3 0 0,1-2 304 0,2-1-48 16,1-3-16-16,3-5 0 0,-1 0 352 0,3-2 80 15,-1-3 16-15,1 0 0 0,-1-2-240 0,0-3-64 16,0-1 0-16,-1-3 0 0,-2-1 0 0,0-1-16 16,-4 0 0-16,-1-1 0 0,-1 0-80 0,-3-3-16 15,-2 0 0-15,1 2 0 0,-3-1-48 0,0 2-16 0,-3 1 0 0,0 3 0 16,-1-3-80-16,1 6 0 16,-2 0-128-16,2 8 192 0,0 0-192 0,0 0 0 0,0 0 128 0,0 0-128 15,-1 9 0-15,1 0 0 16,1 4 0-16,2 0 0 0,2-1 0 0,0 2-128 15,1 0 128-15,3-1 0 0,0-3 0 0,3 2 0 16,0-5 0-16,1 3 0 0,1-3 0 0,0 0 0 0,-1 0 0 16,1-5 0-16,0 1 0 0,0-2 0 0,0-1 0 15,1-1 0-15,0-2 0 0,0 1 0 0,-3-3 0 16,1-3 144-16,-2 2-144 0,1-3 0 0,-1 1 0 0,0-3 128 16,0 2-128-16,-3-3 0 0,0 4 0 0,0-3 0 15,-1 4 0-15,-3-3 0 0,1 3-224 0,2-4 80 31,-1 2-448-31,-6 9-96 0,6-8-16 0,-6 8 0 0,0 0-320 0,0 0-80 0,0 0-16 0,10 2 0 16,-10-2-224-16,12 2-32 0,-12-2-16 0,10 6-11200 16</inkml:trace>
  <inkml:trace contextRef="#ctx0" brushRef="#br1" timeOffset="177024.3">9462 3285 4607 0,'-4'-16'192'0,"3"9"64"0,0 2-256 0,0-4 0 15,-1 2 0-15,2-2 0 0,0 9 3584 0,0 0 656 0,0 0 144 0,0 0 32 16,0 0-2576-16,0 0-512 16,-3 10-112-16,-4 3 0 0,2-1-560 0,-1 5-96 0,-1 2-32 0,2 3 0 15,0 0-160-15,-1 0-48 0,0-2 0 0,-1 2 0 16,2-2 64-16,0 1 16 0,0-4 0 0,0-1 0 16,2-4 112-16,1 0 32 0,0-5 0 0,2-7 0 15,0 0 0-15,0 0 0 0,0 0 0 0,0 0 0 16,0 0 112-16,7-5 32 0,3-5 0 0,-2 1 0 15,1-5-144-15,-2 0-32 0,1 2 0 0,-1-2 0 16,4-2-320-16,-3 2-192 0,0 2 192 0,0 2-192 0,-1-3 0 0,1 4 0 16,-2 0 0-16,1 5 0 0,-7 4 0 0,9 1 0 15,-1 5 0-15,1 2 0 0,-1 1 0 0,0 4 0 16,-2 4 0-16,0 0 0 0,-1 2 0 0,1 3-144 16,-3-2 144-16,1 2-128 0,0-2-80 0,1-1-16 15,1-1 0-15,5 3 0 16,-4-4-1616-16,3-7-320 0,2-2-64 0,-3-7-7296 15,-2-1-1456-15</inkml:trace>
  <inkml:trace contextRef="#ctx0" brushRef="#br1" timeOffset="177224.46">9771 3120 28559 0,'0'0'2544'0,"1"11"-2032"0,2-2-512 0,1 8 0 31,1 2-704-31,0 1-224 0,1 3-48 0,1-8-16 0,2 2 1264 0,2 1 256 0,-1 1 48 0,2 2 16 16,-1 0-384-16,2-1-80 0,1-1 0 0,1-1-128 15,0 0 128-15,2-2-128 0,-2-3 0 0,7 2 0 32,-5-1-768-32,1-3-192 0,-6-7-64 0,-3-1-10208 0</inkml:trace>
  <inkml:trace contextRef="#ctx0" brushRef="#br1" timeOffset="177403.51">10122 3074 27583 0,'6'17'1216'0,"-6"-6"256"0,2 6-1168 0,-4 3-304 16,-1 7 0-16,-3 3 0 0,-1 4 1088 0,-3 6 144 16,-4 3 48-16,-3 2 0 0,-2 2-144 0,-1 2-32 15,-1-2 0-15,1 0 0 0,1 0-656 0,1-4-128 16,3-2-16-16,-4 13-16 15,6-9-1152-15,0-8-224 0,3-6-64 0,3-5-14224 0</inkml:trace>
  <inkml:trace contextRef="#ctx0" brushRef="#br1" timeOffset="177874.51">11487 2273 21423 0,'-5'-23'944'0,"4"13"208"0,-2-5-928 0,1-3-224 15,-3 2 0-15,-2-1 0 0,0 1 768 0,-2 2 96 16,-4 4 32-16,-1-1 0 0,-1 5-128 0,-2 1 0 15,-1 1-16-15,-2 4 0 0,-1 5-144 0,-2 3-32 16,0 6 0-16,-1 4 0 0,-3 1-128 0,-1 7-16 16,0 6-16-16,0 6 0 0,1 7-176 0,2 3-48 15,-1 5 0-15,5 2 0 0,4-5-192 0,2 0 0 16,2-1 0-16,3-1 0 0,3-5 0 0,2-1 0 16,1-1 0-16,0 9 0 15,1-10-320-15,2-6-144 0,1-4-48 0,3-11-8560 16,0-1-1712-16</inkml:trace>
  <inkml:trace contextRef="#ctx0" brushRef="#br1" timeOffset="178050.02">10698 2903 29423 0,'0'0'1296'0,"9"1"288"0,1-1-1264 0,8 0-320 0,2-1 0 0,5-1 0 15,7 1 192-15,3-4-32 0,1 0 0 0,4-2 0 16,2-3 320-16,-4 3 64 0,1-4 16 0,-3 4 0 15,-4-3-384-15,-3 2-176 0,-1-3 160 0,6-2-160 16,-6 4-1600-16,-5-1-432 16,-5 2-80-16,-8 2 0 0</inkml:trace>
  <inkml:trace contextRef="#ctx0" brushRef="#br1" timeOffset="178298.69">11434 2763 24063 0,'0'0'1072'0,"0"0"208"0,0 12-1024 0,-4 1-256 15,0 4 0-15,-1 0 0 0,0 3 608 0,0 2 64 16,0 0 16-16,0 1 0 0,2 1 128 0,1-2 16 16,0-2 16-16,4-2 0 0,0-2-432 0,3-4-96 15,2-3 0-15,2-3-16 0,1-1-80 0,1-5-16 16,2-2 0-16,3-5 0 0,0-4 96 0,1-2 16 16,2-5 0-16,-1 0 0 0,-1 1 128 0,-1-5 48 15,0-5 0-15,-1 3 0 0,-2-1-272 0,-1 1-48 16,1-3-16-16,-3 3 0 0,-2 2-160 0,-1 2 160 15,0 2-160-15,-1-2 160 16,-1 6-464-16,-4 4-80 0,-1 10-32 0,0 0 0 16,0 0-1936-16,0 0-384 0,-8 12-80 0</inkml:trace>
  <inkml:trace contextRef="#ctx0" brushRef="#br1" timeOffset="178645.36">12036 2665 25567 0,'0'0'1136'0,"-4"7"224"0,1 6-1088 0,-1 0-272 0,-3 2 0 0,1 3 0 16,-3 0 256-16,-1 2-16 0,-1 3 0 0,-1-3 0 16,-3 1 400-16,2-4 64 0,1 1 32 0,-1 0 0 0,1-3-144 0,2-1-16 15,1-4-16-15,2 1 0 0,4-6-64 0,3-5-16 16,0 0 0-16,0 0 0 0,0 0 48 0,8-4 16 15,1-5 0-15,3 0 0 0,4-5-16 0,0-1 0 16,2-3 0-16,0 0 0 0,0 0-192 0,-1-1-32 16,1 0-16-16,1 1 0 0,0-1-288 0,0 2 128 15,-2 0-128-15,-2 3 0 0,-1 4 0 0,0 0 0 16,-3 5 0-16,0 2 0 0,-2 4 0 0,-3 2 0 16,-1 5 0-16,-1 3 0 0,-3 4 0 0,-2 2-192 15,-3 1 192-15,-2 2-192 16,-2 0-224-16,-1 3-32 0,0 0-16 0,2-1 0 15,-1-2-2544-15,3-1-512 0</inkml:trace>
  <inkml:trace contextRef="#ctx0" brushRef="#br1" timeOffset="179059.91">12810 2285 13823 0,'0'-9'1216'0,"-2"-5"-960"0,-1 2-256 0,2 2 0 16,-2-1 2560-16,0 4 448 0,-2 4 112 0,-3-2 16 16,-2 3-1984-16,-3 5-384 0,-1 4-64 0,-2 1-32 15,-2 5-272-15,-4 3-48 0,-5 6-16 0,3 1 0 16,-2 2 16-16,1-2 0 0,4 5 0 0,2 0 0 0,1 3-352 0,5-1 128 16,4-5-128-16,6-2 0 0,3-2 0 0,1-3 0 15,3-6 0-15,3 0 128 0,3-7 48 0,3-1 16 16,0-3 0-16,3-1 0 0,3-5 240 0,2-2 48 15,-2-7 16-15,3-1 0 0,-2-5-16 0,0 1 0 16,1-4 0-16,-2-4 0 0,-3 2-160 0,1-6-16 16,-2-1-16-16,0-1 0 0,0-1-144 0,-3-4-16 15,-1-4-128-15,2-5 192 0,-5-5-64 0,2-3 0 16,-3-3-128-16,1 6 192 0,0 7-192 0,-1 6 0 16,0 8 0-16,-2 6 0 0,-1 6-208 0,-2 9 64 15,-1 2 16-15,-1 8 0 0,-2 9 128 0,-2 6-192 16,-1 8 192-16,-1 9-192 0,-2 6 192 0,-1 4-160 15,-1 6 160-15,-2 6-160 0,-2 3 16 0,0 8 0 16,2 2 0-16,2 0 0 16,2-2-1744-16,3-8-352 0,4-5-64 0,1-2 0 15,0-8 320-15,3-5 80 0</inkml:trace>
  <inkml:trace contextRef="#ctx0" brushRef="#br1" timeOffset="179426.7">13342 2254 26719 0,'0'0'2368'16,"0"0"-1888"-16,0 0-480 0,0 0 0 16,-7-5 208-16,-2 4-48 0,-2 2-16 0,-2 6 0 0,-1-4 160 0,-1 4 16 15,-3 5 16-15,0 4 0 0,-2 0 160 0,0 2 16 16,-2 1 16-16,3 0 0 0,3 0-160 0,2 0-48 15,3 2 0-15,5-4 0 0,2 0-128 0,3-2-16 16,4 0-16-16,4-6 0 0,1 0 384 0,3-5 80 16,3-1 16-16,1-2 0 0,1-2 16 0,0-2 16 15,2-6 0-15,-1 0 0 0,-2-1-208 0,0 1-32 16,-1-4-16-16,0 1 0 0,-2 0-128 0,-2 1-32 16,-4 3 0-16,0 1 0 0,-1 2-112 0,-5 5-16 15,0 0-128-15,0 0 192 0,0 0-192 0,0 0 0 16,4 10 0-16,-1-3 0 0,-1 3 0 0,2-2 0 15,0 0 0-15,1-1 0 0,0-2-256 0,3 1-80 16,-1-1-32-16,2-4-11152 16,0-2-2224-16</inkml:trace>
  <inkml:trace contextRef="#ctx0" brushRef="#br1" timeOffset="180244.15">13668 2084 23439 0,'0'0'1024'0,"-2"-6"240"0,1-3-1008 0,-1 4-256 16,0 0 0-16,2 5 0 0,0 0 208 0,-5 3 0 0,-3 4 0 0,0 5 0 15,-2 2 48-15,0 4 16 0,-1 4 0 0,-1 1 0 16,-4 5 48-16,0-2 16 0,1 2 0 0,1-2 0 16,1 0-48-16,2-3-16 0,1 0 0 0,1-5 0 15,3-4-16-15,1 0 0 0,1-5 0 0,4-9 0 16,0 0 464-16,0 0 96 0,14-4 16 0,5-6 0 16,2-8-80-16,4-4-16 0,0 0 0 0,3-1 0 15,1-4-288-15,0 3-64 0,-3-5-16 0,2 2 0 16,-4-2-240-16,1 6-128 0,1 1 128 0,-2 2-128 0,-2 2 0 0,-2 3 0 15,0 5 0-15,-2 5 0 0,-4 1 0 0,-1 6 0 16,-3 3 0-16,-4 8-128 0,-1 1 128 0,-3 1-160 16,-5 3 160-16,-1 4-160 0,-3 1 160 0,-4 1 0 15,-1 1 0-15,-1-2-128 0,-4 0 128 0,2-1 0 16,0-1 0-16,2-3 0 0,-1-5 0 0,7-3 0 16,0-3 0-16,7-7 128 0,0 0-128 0,0 0 0 15,5-6 128-15,4-5-128 0,3-6 208 0,3-1-16 16,3 1-16-16,2-3 0 0,2 1-16 0,2-2 0 15,0-1 0-15,4 2 0 0,-1-2-160 0,1 4 0 16,-3 3 0-16,1 1 128 0,-2 4-128 0,-1 2 0 16,1 6 0-16,-4 3 0 0,-6 2 0 0,-1 4 0 15,-3 3-128-15,-4 7 128 0,-2 2 0 0,-4 3 0 0,-2 3-144 0,-2-1 144 16,-4 2-192-16,-2 2 32 16,-4 1 0-16,1-4 0 15,0-1-736-15,3-1-160 0,3-2-32 0,0-7 0 16,7-14-2160-16,0 0-432 0</inkml:trace>
  <inkml:trace contextRef="#ctx0" brushRef="#br1" timeOffset="180518.33">14448 2099 20271 0,'0'0'1792'0,"0"0"-1424"0,0 0-368 0,0 0 0 0,0 0 960 16,8 4 112-16,1-1 16 0,0-3 16 15,0-2-544-15,1 0-112 0,1-1-32 0,-1-2 0 0,0-4-48 0,0 2-16 16,0-5 0-16,-1 1 0 0,-3-1-16 0,-2-2 0 16,-4 0 0-16,-1-1 0 0,-2 1-64 0,-2 1-16 15,-2 1 0-15,-2 3 0 0,-1 0-256 0,-3 5 128 16,0 3-128-16,2 3 0 0,-4 6 0 0,1 3-144 16,0 3-16-16,0 2 0 0,0 3-144 0,2-2-16 15,3 1-16-15,2 0 0 16,0 1-240-16,4 0-32 0,1-1-16 0,4-1 0 15,0-4-1488-15,3-1-320 0</inkml:trace>
  <inkml:trace contextRef="#ctx0" brushRef="#br1" timeOffset="180826.11">14810 1995 18431 0,'0'0'816'0,"-5"10"160"15,-2-2-784-15,0 4-192 0,-1 4 0 0,-2-4 0 0,-3 4 640 0,-1-1 64 0,0 0 32 0,0 2 0 16,-1-3 368-16,2-2 80 0,-1 1 16 0,3 1 0 16,1-2 16-16,1-2 16 0,1-3 0 0,2 1 0 15,6-8-304-15,0 0-64 0,0 0-16 0,0 0 0 16,6-5-240-16,2-4-48 0,1 1-16 0,2-4 0 16,2-1-144-16,2 1-16 0,0 0-16 0,1-2 0 15,0 0-240-15,-2 2-128 0,0 0 160 0,0 2-160 16,-2 1 0-16,-1 2 0 0,-1 1 0 0,-1 5 0 0,-9 1 0 0,8 5 0 15,-2 2 0-15,-1 1 0 0,-2 3-160 0,1 2 160 16,-6-1-128-16,2 3 128 0,-2 1-256 0,0 1 16 16,1-1 16-16,0 1 0 15,0-3-1440-15,1-4-304 0,0 0-48 0,0-10-7200 16,0 0-1424-16</inkml:trace>
  <inkml:trace contextRef="#ctx0" brushRef="#br1" timeOffset="181042.73">15463 1204 22111 0,'0'0'976'0,"0"0"208"0,0 0-944 0,0 0-240 0,-6 7 0 0,-2 5 0 16,-2 6 720-16,-1 3 112 16,-3 7 0-16,-2 2 16 0,-1 6-336 0,-1 2-64 0,-3 4 0 0,0-3-16 15,-2 2-176-15,3 3-16 16,-2 2-16-16,3 0 0 0,1 0-224 0,2-2 144 0,2-1-144 0,1 0 128 31,3-4-976-31,2-3-208 0,1-1-32 0,4-7-16 16,0-2-1552-16,2-5-304 0</inkml:trace>
  <inkml:trace contextRef="#ctx0" brushRef="#br1" timeOffset="181629.82">15166 1867 22111 0,'0'0'1968'16,"9"-2"-1584"-16,1-3-384 0,3-1 0 15,2 1 832-15,1-4 64 0,2 1 32 0,0 1 0 0,1-5-160 0,1 1-48 16,1-1 0-16,3 0 0 0,-1-1-144 0,2 3-16 16,1-2-16-16,0 5 0 0,-3-5-240 0,1 1-48 15,-2 3-16-15,-2-1 0 0,-1 2-240 0,-2 3 144 16,-3-3-144-16,-3 4 128 0,-2 0-128 0,0 2 128 16,-9 1-128-16,0 0 128 0,0 0 192 0,0 0 16 15,0 7 16-15,-5 4 0 0,-3 0-32 0,-1-1 0 16,-2 4 0-16,-2 0 0 0,-1-1-160 0,0 2-32 15,0-1-128-15,0 1 192 0,2 2 0 0,1-2 0 16,4-3 0-16,2-1 0 0,3 1 112 0,4-5 16 16,-2-7 0-16,7 5 0 0,2 0 16 0,3-3 16 0,2-4 0 0,1-2 0 15,1-1 32-15,2-1 16 16,0-4 0-16,-1 1 0 0,-2-2-144 0,-1 2-48 0,-1-3 0 0,-2 3 0 16,0 0-208-16,-3 4 176 15,-2-1-176-15,-6 6 160 0,0 0-160 0,0 0 0 0,0 0 0 0,0 0 0 16,0 0 0-16,3 11 0 0,-1 3 0 0,1-2 0 15,0 1-144-15,0-1 144 0,2-3 0 0,3 1 0 16,2-3 0-16,3-2 0 0,2-1 0 0,2-4 0 16,1-4 0-16,1-1 0 0,1-2 0 15,2-5 144-15,-2-5 32 0,2-1 0 0,0 0 0 0,3 1 0 16,-4-1 16-16,3-2 0 0,-1-1 0 0,0-2 0 16,0-2-32-16,1 0 0 0,0-5 0 0,0-4 0 15,1-7-32-15,-1-1-128 0,0-5 192 0,3-2-64 16,-2-6-128-16,0-3 0 0,0-2 144 0,-3 1-144 0,0 5 0 0,-3 11 0 15,-2 6 0-15,-3 6 128 0,-4 11-128 0,-3 2 0 16,-3 9 0-16,-4 9-128 0,0 0 128 0,-10 10-128 16,-3 8 128-16,-3 5-128 0,-5 6 128 0,-1 6 0 15,-3 3 0-15,-1 9-128 0,-1 2 128 0,-1 8 0 16,0 3-144-16,1-1 144 0,3-2-144 0,4 0 144 16,2-1-192-16,4-4 192 15,1-5-1152-15,3 1-128 0,0 1-32 0,-4 14-15712 0</inkml:trace>
  <inkml:trace contextRef="#ctx0" brushRef="#br1" timeOffset="182300.82">9884 3989 19343 0,'0'0'1728'0,"3"-11"-1392"16,-3 3-336-16,0 8 0 0,0 0 624 0,0 0 48 16,0 0 16-16,0 0 0 0,0 0 192 0,-10 5 32 15,2 4 16-15,0 6 0 0,-1 6-96 0,-1 5-32 16,-2 2 0-16,0 2 0 0,1 0-128 0,-1-1-32 15,1 3 0-15,1-1 0 0,0-5-112 0,3 0-16 16,1-7-16-16,2-3 0 0,1-4-192 0,2-2-48 16,1-10 0-16,0 0 0 0,0 0 336 0,12-1 64 15,2-9 16-15,3-3 0 0,4-6-80 0,-1-5-16 16,3-2 0-16,1-2 0 0,0 3-320 0,0-4-64 16,-1-2 0-16,-2 3-16 0,0-2-176 0,0 5 192 15,-4 4-192-15,-1 3 192 0,-4 2-192 0,1 4 0 16,-2 7 0-16,-11 5-176 0,0 0 176 0,11 6-128 15,-2 8 128-15,-3 4-128 0,-2 1 128 0,-3 2-128 16,-2 4 128-16,-2-1-128 0,-3-1 128 0,-2 4 0 16,-1-4 0-16,3-2 0 0,-2-3 0 0,3-4 0 0,0-3 0 0,5-11 0 15,-2 8 0-15,2-8 0 0,0 0 128 0,7-4-128 16,3-6 272-16,4-1-16 0,3-6 0 0,2-2 0 16,1-3-32-16,3 3-16 0,1 0 0 15,2 1 0-15,-2 2-208 0,-1 6 0 0,-2 1 0 0,0 5 0 16,0 2 0-16,-3 5 0 0,-3 6 0 0,2 3 0 15,-1 5 0-15,-3 3-160 0,-1-1 160 0,-5 2-192 16,-2 0-1200-16,-2 0-240 0,1 3-48 16,-2-1-8960-16,1-2-1792 0</inkml:trace>
  <inkml:trace contextRef="#ctx0" brushRef="#br1" timeOffset="182645.94">11033 3905 21183 0,'0'0'1888'0,"-5"-6"-1504"16,5 6-384-16,-7-4 0 0,0 2 1904 0,-2 3 304 16,-2 4 64-16,-2 1 16 0,-2 2-1376 0,-4 3-272 15,-1 3-48-15,-2 0-16 0,0 4-240 0,1 3-48 16,-3 0-16-16,1 2 0 0,1 4-272 0,3-3 128 16,3-1-128-16,4 0 0 0,3-3 176 0,4-2-176 15,5-6 160-15,3-1-160 0,4-4 352 0,3-2-32 16,4-5 0-16,4-1 0 0,3-4 16 0,1-1 0 15,3-5 0-15,0 1 0 0,0-5-16 0,1-1-16 16,-3-4 0-16,-2 3 0 0,1-1-112 0,-3 0-32 16,-4-1 0-16,-1 2 0 0,-1 2 48 0,-3 4 16 15,-1-1 0-15,-3 2 0 0,-1 4-224 0,-5 6 144 0,0 0-144 0,0 0 128 16,0 0-128-16,0 0 0 0,0 0 0 16,3 10 0-16,0-1 0 0,-2 4 0 0,4-3 0 0,0 0-176 15,0-5 176-15,3 3-208 0,2-3 80 0,1-1 128 31,1-3-704-31,2-1-32 0,0-1 0 0,1-3-9888 0,2-3-1984 0</inkml:trace>
  <inkml:trace contextRef="#ctx0" brushRef="#br1" timeOffset="182865.95">11657 3309 30399 0,'0'0'1344'0,"0"0"288"0,-6 7-1312 0,1 4-320 15,0 0 0-15,-1 7 0 0,-2 1 256 0,-1 7 0 16,-2 0-16-16,-3 6 0 0,1 4 208 0,-1 1 64 16,0 1 0-16,1 1 0 0,2 3-192 0,1-2-16 15,2-2-16-15,3 0 0 0,1 0-288 0,2-2 0 16,-1-3-208-16,2-2 80 16,0-4-848-16,-1 0-176 0,2-6-16 0,0-2-16 15,2-3-1232-15,0-4-240 0,-2-12-48 0</inkml:trace>
  <inkml:trace contextRef="#ctx0" brushRef="#br1" timeOffset="183234.41">11485 3899 16575 0,'0'0'736'0,"0"0"160"0,0 0-720 0,3-8-176 16,3 2 0-16,0-3 0 0,1 2 1936 0,2-5 368 0,3 2 64 0,-1-4 0 16,5 0-768-16,-1 0-176 0,1-4-16 0,2-1-16 15,0 0-272-15,1 0-48 0,0 1-16 0,0 2 0 16,-2 0-304-16,-1 5-64 0,-1 0-16 0,1 4 0 15,-2 0-384-15,0 4-80 0,-3 3-16 0,-1 4 0 16,-1 3-192-16,-3 2 0 0,2 7 0 0,-4 1 0 16,-2 4 0-16,0 2 128 0,-4-3-128 0,0 0 0 15,-2-1 176-15,-1 3-176 0,-1-2 192 0,-1 1-192 0,1-2 256 16,0-2-48-16,-1 0-16 0,2-2 0 0,0-2 16 0,1 1 0 16,2-4 0-16,-1 0 0 0,2-5-80 0,1-5 0 15,0 0-128-15,0 0 192 0,0 0 176 0,4-3 16 16,0-6 16-16,1 0 0 0,1-3-16 0,0 1-16 15,2-3 0-15,0-3 0 0,0 0-240 0,1 0-128 16,0 1 128-16,4 0-128 0,1 1 0 0,0 1 128 16,1-1-128-16,0 0 0 0,3 2 0 0,4 3 0 15,-2-2 0-15,1 5 0 0,-1-4 0 0,0 5 0 16,1 0 0-16,-2 2-128 16,-3 1-896-16,-1 2-192 0,1 0-16 0,-4 1-16 15,0 0-2032-15,-2 0-416 0</inkml:trace>
  <inkml:trace contextRef="#ctx0" brushRef="#br1" timeOffset="183454.88">12522 3651 30287 0,'0'0'1344'0,"0"0"272"0,-3 5-1296 0,-1 5-320 0,2 2 0 0,-3 2 0 15,-3 2 512-15,-1 0 48 0,0 0 0 0,2-1 0 16,-1-1-128-16,1 2-32 0,0-4 0 0,2 5 0 16,0-2-400-16,1-1 0 0,2 0 0 0,-2 0 0 15,3 1-1280-15,-1-1-304 0,1-2-48 0,1 3-11696 16</inkml:trace>
  <inkml:trace contextRef="#ctx0" brushRef="#br1" timeOffset="183755.2">13023 3524 32415 0,'0'0'1440'0,"0"0"288"0,2 6-1376 0,2 6-352 16,0-1 0-16,0 5 0 0,2 3 0 0,0 0 144 15,2 2-144-15,2 3 0 0,2-1 272 0,-1 5-48 16,3-4-16-16,0 2 0 0,1-1-80 0,2-2-128 16,1 1 176-16,-2-1-176 0,2-2 0 0,2-1 0 0,1-1 0 0,-1 0 0 31,0-1-1056-31,1-3-320 0,-4 0-64 0,-1-5-7664 0,-4-1-1536 0</inkml:trace>
  <inkml:trace contextRef="#ctx0" brushRef="#br1" timeOffset="183951.42">13450 3481 18431 0,'0'0'816'0,"0"0"160"0,-5 10-784 0,-2-1-192 15,2 5 0-15,-2 4 0 0,-1 3 3200 0,-5 5 608 16,-2 2 112-16,-1 2 32 0,-4 2-2352 0,0 2-480 15,-2 1-96-15,1 0 0 0,-1 2-528 0,2 0-112 16,0-3 0-16,1-1-16 0,1 0-240 0,2 0-128 16,4-1 128-16,2 0-128 15,2-5-1072-15,2-2-272 0,3-6-64 0,2-5-8960 16,1-1-1776-16</inkml:trace>
  <inkml:trace contextRef="#ctx0" brushRef="#br1" timeOffset="184131.68">12729 3449 28559 0,'0'0'2544'0,"0"0"-2032"16,0 0-512-16,0 0 0 0,0 0 3456 0,0 0 608 16,5 12 112-16,-2 1 32 0,0 0-3440 0,0-1-768 15,0-1 0-15,-1-2 0 16,1 1-800-16,0 2-80 0,1-4-16 0,1 5-17472 0</inkml:trace>
  <inkml:trace contextRef="#ctx0" brushRef="#br1" timeOffset="186617.06">17258 8138 6447 0,'0'0'576'0,"0"0"-576"0,0 0 0 0,0 0 0 15,0 0 912-15,0 0 80 0,0 0 16 0,0 0 0 16,0 0-448-16,0 0-96 0,0 0-16 0,0 0 0 16,1 9 176-16,-1-9 16 0,4 14 16 0,4 0 0 15,1-4 48-15,1 2 0 0,1 0 0 0,5-3 0 16,3 3-128-16,3-5-32 0,4 2 0 0,4-1 0 16,3 2 0-16,6-4 0 0,1-1 0 0,3 3 0 15,3 1-48-15,4 1-16 0,2-5 0 0,3-2 0 0,3-5-112 0,1 1-32 16,0-1 0-16,0-1 0 0,-2-5-64 0,0 2-16 15,0 1 0-15,-1-4 0 0,-2 3-112 0,-2-1-16 16,-1-3-128-16,-7 3 192 0,-6-2-64 0,-6 2 0 16,-5-2-128-16,-6 3 192 0,-4-3-192 0,-4 2 176 15,-6 0-176-15,-7 7 160 0,4-11 0 0,-4 11 0 16,-6-8 0-16,-5 2 0 0,-1 3-160 0,-3 4 0 16,-3 3 0-16,0 4-176 15,1-3-528-15,5 5-96 0,2-1-32 0</inkml:trace>
  <inkml:trace contextRef="#ctx0" brushRef="#br1" timeOffset="187264.41">21207 8251 13823 0,'0'0'1216'0,"0"0"-960"16,0 0-256-16,11 8 0 16,0 1-432-16,2 2-128 0,2-2-16 0,4 4-16 0,3-3 1296 0,3 4 256 0,6 2 48 0,4 1 16 15,3-1-256-15,7 0-64 0,4-6 0 0,6 3 0 16,4 2-144-16,2 1-48 0,1 0 0 0,4-1 0 16,3-1-128-16,2 0-16 0,0-1-16 0,-1-3 0 15,0 0-80-15,5 1-16 0,2 0 0 0,2-3 0 16,1-4 112-16,-1 0 16 0,-3-1 0 0,1-2 0 15,-5-2 96-15,-1-2 32 0,-1-1 0 0,-3-1 0 16,-2-5 64-16,-2-1 32 0,-5-2 0 0,-5-1 0 16,-3-4-144-16,-6 4-16 0,-2 1-16 0,-3 3 0 15,-9-5-112-15,-2 2-32 0,-5 3 0 0,-3 1 0 16,-2 4-96-16,-5 1-32 0,-4-2 0 0,-9 6 0 16,0 0-160-16,0 0 160 0,0 0-160 0,0 0 160 15,0 0-160-15,0 0 0 0,-9 5 0 0,-1 0 0 16,1 4-1744-16,1 1-384 15</inkml:trace>
  <inkml:trace contextRef="#ctx0" brushRef="#br0" timeOffset="193190.09">847 7785 18431 0,'-8'-3'1632'0,"2"1"-1312"15,-1-5-320-15,2 5 0 0,5 2 1328 0,0 0 192 16,-5-3 32-16,5 3 16 0,0 0 64 0,0 0 16 16,0 0 0-16,13-4 0 0,2-3-544 0,3 0-96 15,6 2-32-15,0-2 0 0,5-1-208 0,1-3-64 16,4 3 0-16,2-3 0 0,-1 0-288 0,1-1-64 15,1 1-16-15,-2 3 0 0,-1-4-208 0,0 5-128 16,-4-2 128-16,-1 2-128 0,-3 1 0 0,-3 0 0 16,-2 2 0-16,5 1 0 15,-9 1-2304-15,-4 2-368 0,-13 0-80 0</inkml:trace>
  <inkml:trace contextRef="#ctx0" brushRef="#br0" timeOffset="193458.07">1161 7715 23951 0,'0'0'2128'0,"0"0"-1696"0,0 0-432 0,0 0 0 0,5-3 816 0,-5 3 80 0,6-5 0 0,-6 5 16 16,0 0 544-16,0 0 96 0,8 5 32 0,-2 3 0 16,-2 3-816-16,0 5-176 0,-1 0-16 0,-1 3-16 15,-4 3-224-15,1 7-32 0,0-2-16 0,-3 17 0 16,-4-3-128-16,1 3-32 0,-1 5 0 0,1 1 0 15,-2-2-128-15,0-1 0 0,-1 1 0 0,1-2 128 0,4-1-128 16,-4 2-256-16,0-6 64 0,2-2 16 16,2-3-1536-16,-1-4-304 0,-2-2-64 0,-1-4-16 15,-1-2-800-15,-1 0-176 0</inkml:trace>
  <inkml:trace contextRef="#ctx0" brushRef="#br0" timeOffset="193607.95">855 8682 16575 0,'0'0'736'0,"0"0"160"0,0 0-720 0,0 0-176 15,13-4 0-15,-1 2 0 0,2-2 3392 0,1-2 656 16,3 2 128-16,2 1 32 0,2 1-2144 0,3-5-416 16,3 0-96-16,2-2-16 0,5 2-432 0,-1 1-80 15,2-8-32-15,-1 1 0 0,2 6-368 0,-1-2-80 16,-1 4-16-16,0 1 0 0,-4-2-336 0,-1 3-192 16,-4 1 192-16,-5-2-192 15,-2 1-960-15,0-3-288 0,-1 2-64 0</inkml:trace>
  <inkml:trace contextRef="#ctx0" brushRef="#br0" timeOffset="194828.58">1295 7974 15775 0,'0'0'704'0,"0"0"128"0,0 0-656 0,-4 4-176 16,1-2 0-16,-2 1 0 0,-1 0 1440 0,-1-1 256 15,0 1 48-15,-1 2 16 0,0 0-160 0,-3 0-48 16,-7 1 0-16,1-1 0 0,2 4-400 0,-3-1-64 15,-3 1-32-15,0 3 0 0,1 4-352 0,-3 1-64 16,0 1 0-16,2 1-16 0,-1 3-400 0,3 2-80 16,1 0-16-16,5-3 0 0,3-1-128 0,5-1 0 15,4-2 0-15,3-2 0 0,5 0 0 0,0-6 0 16,2 0 0-16,12-2 128 0,1 1 64 0,4-5 16 16,1-5 0-16,2 0 0 0,1-5 176 0,0 1 16 15,-1-5 16-15,-4 0 0 0,1-3 128 0,-4-1 32 16,0-1 0-16,-3-2 0 0,-1-1 128 0,-4-1 16 15,-3-2 16-15,-6-2 0 0,-1 1 48 0,-5 1 16 0,-5-2 0 0,-2-1 0 16,-5 2-384-16,-3-3-80 16,-3 2-16-16,0 3 0 0,0 3-192 0,0 0-128 15,-2 5 128-15,1 7-128 16,0 2-960-16,2 3-256 0,4 2-48 0</inkml:trace>
  <inkml:trace contextRef="#ctx0" brushRef="#br0" timeOffset="195259.13">2170 7443 20095 0,'0'0'896'0,"0"0"176"0,-1-8-864 16,1 8-208-16,-7-5 0 0,-2 4 0 0,2 2 1456 0,-4 3 240 0,-1 1 48 0,-2 3 16 15,-4 7-672-15,0 4-128 16,0 1-16-16,-2 8-16 0,-3 9-400 0,-1 2-80 16,0 2 0-16,-2 6-16 0,5-1-128 0,-1 4-32 15,2 0 0-15,5 2 0 0,2 2-128 0,3-5-16 0,2 0-128 0,4-4 192 16,3-4-192-16,4-5 144 16,0-4-144-16,5-3 128 0,2-5-128 0,3-1 0 0,3-4 0 15,2-1 128 1,0-6-1280-16,2 0-272 0,6-7-48 0,-3-4-11744 0</inkml:trace>
  <inkml:trace contextRef="#ctx0" brushRef="#br0" timeOffset="195479.75">2639 7570 22111 0,'-18'2'976'0,"7"2"208"0,-1 3-944 0,-1 1-240 15,-1 6 0-15,-3 4 0 0,-5 4 1216 0,-2 6 192 16,-1 0 32-16,-1 2 16 0,4 1-544 0,2-1-96 16,0 5-32-16,3-1 0 0,2-1-464 0,4 3-112 15,0 0-16-15,4 0 0 0,3-3-192 0,3 3 128 16,3-5-128-16,3-5 0 16,3-5-480-16,1-1-192 0,0-3-32 0,1-4-8064 15,-1-1-1616-15</inkml:trace>
  <inkml:trace contextRef="#ctx0" brushRef="#br0" timeOffset="195635.56">2250 8033 23039 0,'0'0'2048'0,"15"-4"-1648"0,2-4-400 0,3 2 0 16,3-4 784-16,4 1 80 0,2-4 16 0,4 2 0 15,2-1-48-15,2-1-16 0,0 2 0 0,0 1 0 31,-1-3-1328-31,-5 0-272 0,-4-1-48 0</inkml:trace>
  <inkml:trace contextRef="#ctx0" brushRef="#br0" timeOffset="195886.77">2912 7405 18431 0,'0'0'1632'0,"0"0"-1312"15,10 9-320-15,3 3 0 0,0 1 1328 0,2 2 192 16,2 6 32-16,-1-1 16 0,2 1-208 0,0 5-32 16,-3 6-16-16,5 3 0 0,-5 5-160 0,2 2-16 15,-2-3-16-15,-3 7 0 0,-5 5-320 0,-2 1-64 16,-5 1-16-16,-6-1 0 0,-3-2-288 0,-1 1-64 16,0-8-16-16,-5 0 0 0,1-6-32 0,-3-5 0 15,-1-2 0-15,2-2 0 0,0-5-320 0,2-3 0 16,2-2 0-16,-1-3-16736 0</inkml:trace>
  <inkml:trace contextRef="#ctx0" brushRef="#br0" timeOffset="196280.51">4110 7771 27359 0,'0'-8'1216'0,"0"8"240"0,0 0-1168 0,0 0-288 16,0 0 0-16,0 0 0 0,0 0 880 0,0 0 112 16,-4 13 32-16,-1 2 0 0,0 0-368 0,-2 3-64 15,0 2-16-15,-1 3 0 0,0 1-240 0,1-1-48 16,-1-1-16-16,0 1 0 0,1-2-144 0,-1-1-128 15,-1-3 144-15,4 0-144 16,-2-2-2336-16,0-3-560 0</inkml:trace>
  <inkml:trace contextRef="#ctx0" brushRef="#br0" timeOffset="196432.08">4064 7586 30575 0,'0'0'1344'0,"0"0"304"0,0 0-1328 0,0-181-320 0,0 362 0 0,0-181 0 16,0 0 0-16,0 0 0 0,0 0 0 0,0 0-128 31,0 0-704-31,11-2-128 0,3-3-16 0</inkml:trace>
  <inkml:trace contextRef="#ctx0" brushRef="#br0" timeOffset="196746.48">4834 7707 22111 0,'0'0'1968'0,"0"0"-1584"16,-8 0-384-16,1 3 0 0,-6-1 1328 0,2 3 176 15,-1 0 32-15,-4 0 16 0,-3-1-144 0,1 1-16 16,-5 2-16-16,4-2 0 0,0 1-464 0,0 3-80 16,0-1-32-16,2 3 0 0,1-2-256 0,3 2-48 15,3-2-16-15,3 2 0 0,4-1-192 0,1-3-32 16,2-7-16-16,5 13 0 0,-1-4-48 0,3 2-16 15,-1-2 0-15,5 1 0 0,1-3-32 0,-2 2 0 16,-1 0 0-16,-3 2 0 0,-1 3-144 0,-2-3 0 16,-2 2 0-16,-2 1 128 0,-3-2 32 0,-4 0 0 15,-2 1 0-15,-6 1 0 0,-2-3 128 0,-2 5 32 16,-5-2 0-16,0 0 0 0,-3-4-128 0,3 0 0 16,-2-5-16-16,4-1 0 15,3-3-752-15,2-2-128 0,3-4-48 0,5-2-11168 16,3-4-2240-16</inkml:trace>
  <inkml:trace contextRef="#ctx0" brushRef="#br0" timeOffset="197208.11">5968 7796 17503 0,'0'0'1552'0,"0"0"-1232"15,-5-7-320-15,5 7 0 0,-13-4 1504 0,4 2 240 16,9 2 48-16,-9 8 16 0,0 3-464 0,2 7-80 16,-2 0-32-16,0 0 0 0,-1 0-464 0,-2 2-80 15,1 4-32-15,0 3 0 0,-1-2-144 0,1 2-48 16,-2-4 0-16,0-2 0 0,1-1-176 0,0-5-32 16,3-3-16-16,2 1 0 0,4-5 80 0,3-8 32 15,0 0 0-15,0 0 0 0,0 0 336 0,0 0 64 0,8-12 16 0,3 0 0 16,2-5 48-16,1-3 16 15,2-2 0-15,3 1 0 0,2-2-496 0,2 1-80 16,1-2-32-16,0 2 0 0,-1 2-224 0,1 0 0 0,0-2 128 0,0 4-128 16,0 4 0-16,-1 2 0 0,-1 1 0 0,-2 1 0 31,1 4-1664-31,-1 0-288 0,-2 3-48 0,-1 2-14288 0</inkml:trace>
  <inkml:trace contextRef="#ctx0" brushRef="#br0" timeOffset="197494.06">6248 8013 19343 0,'0'0'1728'0,"0"0"-1392"15,12 3-336-15,2-2 0 0,2-2 1280 0,1-3 192 16,1 0 48-16,2-1 0 0,2-2 128 0,1-5 16 16,0 2 16-16,1-1 0 0,0 0-736 0,-4 4-160 15,-2-5-16-15,-2 5-16 0,-3-7-448 0,-1 1-96 16,-4 2-16-16,-2-2 0 0,-4 3-16 0,-2 1-16 15,-1-1 0-15,-3 2 0 0,-3 3 64 0,-3-1 16 16,-1 2 0-16,-5 4 0 0,-4 5-48 0,-1 5 0 16,2-1 0-16,0 2 0 0,1 2-192 0,0 1 0 15,-2-1 0-15,5 5 0 0,1-2 0 0,2 2 0 16,4-2 0-16,4 2 0 0,4-1 0 0,4-1 0 16,3 0 0-16,3-2 0 0,3-3-368 0,2 0 48 15,4-4 0-15,4 0-10240 16,3-2-2032-16</inkml:trace>
  <inkml:trace contextRef="#ctx0" brushRef="#br0" timeOffset="197897.29">7456 7844 11967 0,'0'0'1072'0,"-3"-6"-864"16,3 6-208-16,-3-11 0 0,-2 3 1984 0,2 0 336 16,3 8 80-16,-6-6 16 0,-3 2-1008 0,2 0-208 15,-4-2-48-15,0 2 0 0,-2 2-160 0,-2 2-32 16,-4-2-16-16,0 4 0 0,1 3-208 0,-1 1-32 16,-3 0-16-16,2 2 0 0,0 2-208 0,3 3-32 15,4-2-16-15,5 2 0 0,0-3-224 0,5-2-32 16,3 2-16-16,3-2 0 0,-3-8 32 0,8 14 16 15,4-4 0-15,2 1 0 0,2 1-80 0,0-3-128 16,1 0 176-16,-1 1-176 0,-2 4 208 0,0 1-64 16,-3 0-16-16,-2-2 0 0,-4-2-128 0,-2 5 0 15,-6-2 0-15,-2-2 0 0,-5 2 0 0,-4 2 208 16,-2 0-48-16,-5-1-16 0,-4-5 160 0,-2 2 16 16,-2-2 16-16,1-4 0 0,0 1-112 0,1-2-32 15,1-3 0-15,2-3 0 0,1-4-192 0,5 0 0 16,0-1 0-16,7-7 0 15,2-2-2384-15,5-4-576 0,3-14-112 0,10 10-32 0</inkml:trace>
  <inkml:trace contextRef="#ctx0" brushRef="#br0" timeOffset="198322.47">7770 8002 4607 0,'-9'4'400'0,"1"1"-400"15,8-5 0-15,-9 2 0 0,9-2 3088 0,0 0 544 16,0 0 96-16,0 0 32 0,0 0-1600 0,0 0-320 15,10 3-64-15,3-3-16 0,1-3-144 0,1-3-16 16,1 0-16-16,3-1 0 0,3-1-656 0,1 1-128 16,-3-2-32-16,1-1 0 0,-4-5-256 0,0 0-48 15,-4 2-16-15,-1 4 0 0,-2-2-128 0,-2 3-48 16,-3-2 0-16,0 2 0 0,-5-2-64 0,0 10-16 16,-7-8 0-16,-2 2 0 0,-3 3-192 0,0 6 0 15,-2 3 0-15,-3-1 0 0,-3 6 0 0,1-1 0 16,-2 5 0-16,2 3 0 0,0 1-176 0,0 1 176 15,1 3-160-15,3 1 160 0,5-1-144 0,2 4 144 16,4-3-128-16,7-2 128 0,3-3 0 0,5-3 0 16,3-1 0-16,2 1 0 15,4-5-1440-15,5-3-208 0,1-3-32 0,1-3-12416 0</inkml:trace>
  <inkml:trace contextRef="#ctx0" brushRef="#br0" timeOffset="198577.76">8194 8030 6447 0,'0'0'576'0,"-3"11"-576"16,1 5 0-16,-1-2 0 15,-1 1 2384-15,2-1 368 0,-6-4 80 0,3 3 16 0,0-4-272 0,5-9-48 16,-5 10-16-16,5-10 0 0,0 0-672 0,0 0-144 16,0 0-32-16,0 0 0 0,0 0-448 0,7-10-80 15,4-2-32-15,0-3 0 0,3-2-416 0,0 0-96 16,0-2-16-16,4-3 0 0,2-1-320 0,-1 2-80 15,-1 0-16-15,0 3 0 0,2 3-160 0,-2 5 0 16,1-3 144-16,1 1-144 0,1 0 0 0,-2 1 0 16,-3 6 0-16,0-1 0 0,-4 6-144 0,0 6-112 15,-2-1 0-15,-1 2-11008 16,-4 3-2176-16</inkml:trace>
  <inkml:trace contextRef="#ctx0" brushRef="#br0" timeOffset="199037.8">8964 7916 23039 0,'0'0'2048'0,"-8"10"-1648"15,1-1-400-15,-1 1 0 0,0 3 752 0,1-1 64 16,-3 6 16-16,-1 1 0 0,1-1 160 0,1 1 32 15,1 4 16-15,1-5 0 0,2-3-464 0,1 3-80 16,2 0-32-16,-1-8 0 0,3 0-144 0,-1-3-16 16,1-7-16-16,0 0 0 0,0 0 240 0,6 6 48 15,2-4 16-15,2-4 0 0,0-2 176 0,3-3 16 16,2-4 16-16,2 0 0 0,1-5-352 0,-1-2-80 16,0-1-16-16,-1 0 0 0,0-2-224 0,-1 2-128 15,0 1 160-15,0 0-160 0,2 2 0 0,-2 2 128 16,-1 0-128-16,-1 2 0 0,0 5 0 0,-2-1-160 15,0 3 32-15,2 1 0 16,-3 0-2416-16,-10 4-464 0,13-1-112 0,-13 1-16 0</inkml:trace>
  <inkml:trace contextRef="#ctx0" brushRef="#br0" timeOffset="199309.72">9372 8059 28911 0,'0'0'1280'0,"0"0"256"0,8 2-1216 0,-1-1-320 0,2 3 0 0,-1-2 0 16,-1-1 848-16,4 1 112 0,-1-2 32 0,4-3 0 16,0-1-192-16,0-3-32 0,-2 2-16 0,0-4 0 0,-3 2-384 0,-2 2-80 15,0-2-16-15,-5-1 0 0,0-2-144 0,-4 2-128 16,0-1 192-16,-3 3-192 0,-3 2 144 0,-1 2-144 16,-2-1 0-16,-2 3 144 0,0 1-144 0,1 2 0 15,-4-1 0-15,1 4 128 0,1 5-128 0,0-1 0 16,-1 2 0-16,1 2 128 0,2-3-128 0,2 3 0 15,5-1 0-15,1 3 0 0,3 1 0 0,5-2 0 16,2-4 0-16,11 6 0 16,1-4-1120-16,3-1-96 0,3-4-32 0,6-4-13840 15</inkml:trace>
  <inkml:trace contextRef="#ctx0" brushRef="#br0" timeOffset="200493.33">10000 8055 9215 0,'0'0'816'0,"0"0"-656"0,-4-2-160 0,4 2 0 16,0 0 1664-16,0 0 288 0,-5 0 64 0,5 0 16 0,-8 0-1024 15,8 0-208-15,-5 0-32 0,5 0-16 0,0 0-368 0,0 0-80 16,0 0-16-16,0 0 0 16,-6-1-160-16,0-2-128 0,6 3 144 0,0 0-144 0,0 0 192 0,0 0-64 15,0-182-128-15,0 364 192 0,0-182 128 0,0 0 32 16,0 0 0-16,0 0 0 0,0 0 224 0,0 0 32 15,0 0 16-15,0 0 0 0,0 0-112 0,0 0-32 16,-4-1 0-16,4 1 0 0,0 0-128 0,0 0-32 16,0 0 0-16,0 0 0 0,0 0 0 0,0 0-16 15,0 0 0-15,0 0 0 0,-3-7 16 0,3 7 16 16,0 0 0-16,0 0 0 0,0 0-64 0,0 0-16 16,0 0 0-16,-5 2 0 0,5-2-128 0,-6 5-128 15,2-1 192-15,4-4-192 0,-5 3 192 0,0 4-64 16,1 2 0-16,0-3-128 0,-1 2 256 0,0-3-48 15,-1 1-16-15,-1 3 0 0,1-3 128 0,0 5 0 16,-2-3 16-16,2 4 0 0,-1-5 0 0,2 4 0 16,-1-6 0-16,2 4 0 0,0-4-80 0,2 1 0 15,-1 2-16-15,3-8 0 0,0 0-32 0,0 0 0 0,-4 4 0 0,4-4 0 16,0 0-16-16,0 0-16 0,0 0 0 0,0 0 0 16,0 0 80-16,0 0 32 15,0 0 0-15,-3-3 0 0,1-2-144 0,2-3-16 0,2 2-128 0,1-4 192 16,0 0 64-16,2-3 16 0,1 1 0 0,2 2 0 15,1-4-272-15,1 3 0 0,0 2 0 0,0-3 0 16,-1 2 0-16,3-1 0 0,-2-3 0 0,1 5 0 16,2-1 0-16,0 2 0 0,-1-2 0 0,1 2 0 0,0-3 0 0,0 3 0 15,-3-1 0-15,0 3 0 16,0-3 0-16,0 3 0 0,-1-1 0 0,-1 1 0 0,-2 1 0 0,-6 5 0 16,8-1 0-16,-8 1 0 0,0 0 0 0,0 0 0 15,0 0 0-15,6 1 0 0,-6-1-288 0,8 6 32 16,-2 2 16-16,0-3 0 0,-6-5-96 0,0 0-32 15,6 6 0-15,-1 1 0 0,1-2 176 0,-1 1 16 16,-5-6 16-16,0 0 0 0,0 0 160 0,0 0 0 16,0 0 0-16,0 0 0 0,0 0 0 0,0 0 0 15,4 8 0-15,-4-8 0 0,0 0 0 0,0 0 0 16,0 0 0-16,0 0 0 0,0 0 0 0,0 0 0 16,0-8 0-16,-1 3 0 0,-2 1 0 0,0-1 128 15,0-2-128-15,-1 3 0 0,-1-1 0 0,-2 1 0 16,0 1 0-16,-1 1 0 0,-1-2 0 0,0 2 0 15,-1-2 0-15,-1 1 0 0,-2 6 0 0,0 1 0 16,-3-2 0-16,-1 1 0 0,-2 0 0 0,0 4 0 16,-1-2 0-16,1 6-128 0,-3-1 128 0,2 4 0 15,1 3 0-15,2-3 0 0,2-1 0 0,4 2 0 16,-2 3-144-16,4-1 144 0,3 1 0 0,2-1 0 0,1 1 0 16,2-3 0-16,1 0 0 0,2-3 0 0,4 2 0 0,1-2 0 15,2 0 0-15,4-5 0 0,3 0 0 0,0-1 0 16,1-3 240-16,2-3 16 0,4-3 0 0,0-2 0 15,1-4 16-15,0 0 16 0,1 0 0 0,-2-3 0 16,-2-4-80-16,-1 0-16 0,0-3 0 0,0 0 0 16,1-2 0-16,0 0-16 0,-2-3 0 0,0-4 0 15,-1-2 0-15,1 0 0 0,-1-6 0 0,2-1 0 0,-2-5-48 0,0-1-128 16,-1-6 192-16,1-2-64 0,0-4-128 0,-3 4 160 16,-2 3-160-16,-2 4 160 0,-2 5-160 0,-2 6 0 15,-2 7 0-15,-2 1 0 0,0 8-176 0,-2 4 176 16,-1 3-128-16,-2 6 128 0,2 4-144 0,-9 5 144 15,-3 7-160-15,-2 4 160 0,-1 4-192 0,0 8 48 16,-3 7 16-16,0 7 0 0,1 2 0 0,0 6 0 16,2 2 0-16,1 1 0 0,0 1 128 0,2 0 0 15,3 0 0-15,2-4 0 0,0-3 0 0,2-1 0 16,3-3 0-16,1 1 0 0,-1-7-176 0,2-3 176 16,2-4-208-16,1 1 80 15,2-3-2496-15,1-5-480 0</inkml:trace>
  <inkml:trace contextRef="#ctx0" brushRef="#br0" timeOffset="201327.55">11724 7675 15663 0,'-2'-12'1392'0,"0"-4"-1120"15,-2-3-272-15,-1 0 0 0,0-2 1920 0,-2 2 336 16,1 1 64-16,-2 3 16 0,0 2-624 0,-1 5-128 15,-2 1-32-15,-1 3 0 0,-5 3-688 0,-1 4-144 16,-2 5-16-16,-3 2-16 0,-1 7-352 0,-3 3-64 16,-1 7-16-16,0-1 0 0,-1 6 0 0,3 2-16 15,1 2 0-15,1 3 0 0,3 5-240 0,0-5 176 16,5 2-176-16,1 2 160 0,-1-2-160 0,5 1 0 16,3 0 144-16,3-6-144 0,1-6 0 0,3-4 128 15,1-3-128-15,1-5 0 0,-1-3 0 0,0-2 0 16,-1-4 0-16,0-2 0 0,1-7 0 0,0 0 0 15,0 0-176-15,-8-3 176 0,0-2-192 0,1 0 48 16,-1-6 16-16,3 2 0 0,-1-3 128 0,1-2-128 16,1-2 128-16,1 4-128 0,3-1 128 0,3 2 0 15,-1 3 0-15,6-1 0 0,5 1 0 0,1 2 128 16,1-3-128-16,3 4 0 0,2 3 160 0,3-2-32 16,1 1-128-16,3 2 192 0,3-2-64 0,-2 2-128 15,2 0 176-15,-2-3-176 0,0 2 336 0,-3-2-32 0,-2 1-16 0,-4 1 0 16,-3-1-64-16,-3 2-16 0,-4 1 0 0,-9 0 0 15,0 0-208-15,0 0 144 0,0 9-144 0,-4 3 128 16,-2 2-128-16,-3 2 0 0,-2 1 0 0,-1 1 0 16,3 0 0-16,0 1 0 0,0 0 144 0,4-1-144 15,1-1 0-15,4-2 0 0,4-4 0 0,3 1-128 0,3 0 128 16,3-3 0-16,2 0 160 0,3-4-160 16,2-2 304-16,0-2-48 0,4-1 0 0,-1-3 0 0,0 0 160 0,-1-5 32 15,-3 0 0-15,-3 0 0 0,0-1-48 0,-4-4 0 16,-2 1 0-16,-2-1 0 0,-3-3-16 0,-4 1-16 15,-1-2 0-15,-3 0 0 0,-4-1-112 0,1 0-32 16,-2 2 0-16,-1 0 0 0,-2 0-80 0,1 3-16 16,0 2 0-16,1 3 0 0,1-1-128 0,3 4 0 15,1 0 0-15,2 0 0 0,2 5 0 0,0 0-176 16,0 0 48-16,0 0 0 0,7 0 128 0,3 5-128 16,2 0 128-16,2 3-128 0,2 2 128 0,1 3 0 15,-1 2 0-15,2 3 0 0,0 2 0 0,2 2-160 16,-2-2 160-16,0 3 0 0,-3 2 0 0,3-2 0 15,-1 2 0-15,-1 1 0 0,-2-3 0 0,-1 1 0 16,1 1 0-16,-4-2 0 0,0 0 0 0,-1 1 0 16,0-2 0-16,-1 1 0 0,-1-3 0 0,1-1 0 15,-1-1 0-15,1 0 0 16,0 1-1600-16,1 1-224 0,-1-2-32 0</inkml:trace>
  <inkml:trace contextRef="#ctx0" brushRef="#br0" timeOffset="202106.87">1633 9449 11967 0,'0'0'1072'0,"7"-11"-864"15,0-1-208-15,1-4 0 0,0 1 1536 0,-2 2 272 16,-2 1 48-16,-3-2 16 0,2-2 64 0,-3 4 16 16,-3 2 0-16,-1-4 0 0,0 2-592 0,-2 3-112 15,-3-1-32-15,0 5 0 0,-1 1-384 0,-1 3-96 16,-2 1-16-16,-2 4 0 0,-2 1-336 0,-1 6-80 15,-1 1-16-15,-9 14 0 0,-3 6-288 0,3-1 128 16,0 3-128-16,2 4 0 0,1 4 0 0,1 0 0 16,3 4 0-16,4-3 0 0,1 3 0 0,5-4 0 15,2-3 0-15,4-1 0 0,1-3 0 0,3-5 0 16,-1-1 0-16,4-3 0 16,0-6-1088-16,2-2-208 0,0-3-48 0,-2 2-7872 15,4-6-1552-15</inkml:trace>
  <inkml:trace contextRef="#ctx0" brushRef="#br0" timeOffset="202251.39">1107 9962 18431 0,'0'0'1632'0,"0"0"-1312"0,0 0-320 0,0 0 0 15,0 0 2400-15,14 1 416 0,1-1 64 0,4-1 32 16,4-4-1632-16,3 0-336 0,0-3-64 0,7-3-16 16,6 1-240-16,4-2-48 0,4-3-16 0,1 0 0 15,-3 3-1440-15,-2 0-272 16,-4-2-64-16,-3 2-16 0</inkml:trace>
  <inkml:trace contextRef="#ctx0" brushRef="#br0" timeOffset="202617.21">1999 9696 22111 0,'2'-11'976'0,"-2"11"208"0,0 0-944 0,0 0-240 16,0 0 0-16,0 0 0 0,6-6 576 0,-6 6 80 15,0 0 16-15,0 0 0 0,0 0-160 0,0 0-16 16,6 8-16-16,-6-8 0 0,6 9-208 0,-6-9-32 16,3 11-16-16,-1-1 0 0,-2-10-64 0,-2 14-16 15,0-5 0-15,-1 2 0 0,-1-3 160 0,-1 1 16 16,0-3 16-16,0 4 0 0,1-2-16 0,1 3 0 16,-3-2 0-16,3 1 0 0,-1 2-112 0,4-12-16 15,-1 9-16-15,-2 2 0 0,3-2-176 0,3 2 160 16,-1-2-160-16,2 1 160 0,0-1-160 0,0 1 128 15,-1 1-128-15,1-2 128 0,-4-9 32 0,5 12 0 0,0-3 0 16,-1 3 0-16,-4-4 32 0,0 1 16 0,0-9 0 0,0 0 0 16,0 13-208-16,0-4 176 0,0-9-176 0,0 0 160 15,0 0-32-15,0 0-128 0,-4 9 192 0,4-9-64 16,0 0-128-16,0 0 128 0,0 0-128 0,0 0 128 16,0 0-128-16,0 0 0 0,0 0 0 0,0 0-176 15,-7-5-1824-15,7 5-368 0</inkml:trace>
  <inkml:trace contextRef="#ctx0" brushRef="#br0" timeOffset="203277.21">13196 7566 6447 0,'2'-11'576'0,"2"-1"-576"16,1 2 0-16,0-1 0 0,-5 11 3456 0,4-8 576 16,-4 8 112-16,0 0 16 0,0 0-2048 0,0 0-432 15,0 0-80-15,-4 9 0 0,-1 6-672 0,-1 7-128 16,-2 6-32-16,-1 3 0 0,-1 5-256 0,-2 5-64 16,0 2-16-16,-1 4 0 0,0 4-80 0,1 1-16 15,-2 3 0-15,0-1 0 0,-2 6-176 0,2-5-32 16,3-6-128-16,1 0 192 0,0-4-192 0,2-4 0 15,0-8 0-15,3-3 0 16,0 0-2064-16,1-7-416 0,2-7-80 0</inkml:trace>
  <inkml:trace contextRef="#ctx0" brushRef="#br0" timeOffset="203813.28">12883 8086 23039 0,'0'0'2048'0,"9"-6"-1648"0,2 0-400 0,4 3 0 0,3-2 656 0,6-3 48 0,6 3 16 0,3-5 0 0,6 2 240 0,0-2 64 16,3-2 0-16,-1-3 0 0,2-4-288 0,-1 0-48 16,1 0-16-16,-2-1 0 0,-1-3-144 15,-2 0-16-15,0 0-16 0,-3-2 0 0,-2 0-16 0,-1-1 0 16,-1-2 0-16,-2-6 0 0,-2-1-112 0,-2-3-32 16,-2-1 0-16,0-5 0 0,-3 2-144 0,-1 1-16 15,-3-3-16-15,-2 5 0 0,-4 2-160 0,-1 7 0 16,-2 5 0-16,-3 6 0 0,-3 5 0 0,-1 8 0 15,0 6-160-15,0 0 160 0,-9 8-208 0,-2 7 48 16,-2 6 16-16,-2 9 0 0,-3 3 16 0,-2 6 0 16,-2 4 0-16,-2 7 0 0,0 5 128 0,-3 2 0 15,-2 1 0-15,-3 1 0 0,3-2 0 0,1-1 0 16,1-4 0-16,-4 15 0 0,5-12 0 0,10-10 144 16,3-6-16-16,4-10-128 0,5-3 304 0,0-9-48 15,4-6-16-15,4-1 0 0,-4-10 320 0,8 1 64 16,2-4 16-16,0-3 0 0,4-2-128 0,1-4 0 15,2-2-16-15,3-1 0 0,1-3-288 0,-1 1-48 16,-1 1-16-16,-1 2 0 0,0 0-144 0,-3 5 0 16,-1 1 0-16,0 6 0 0,-5 3 0 0,1 8 0 0,-1 4-192 0,0 4 192 15,-2 5-160-15,2 2 160 0,-5 0 0 0,1 4-144 16,-1-1 144-16,1 1 0 0,-4 0 0 0,4 0 0 16,0-3 0-16,2-1 0 0,0-5 0 0,2-1 0 15,1-4 0-15,2-4 0 0,2 1 0 0,1-6 0 16,3-3 0-16,1-2 0 0,0-2 0 0,4-1 0 15,-1 2 0-15,0 0 128 0,-1-1-128 0,-2 1 0 16,-1 0 0-16,-2 1 0 0,-1 1 0 0,-1-1 0 16,-2 0-304-16,-2 0-128 0,-2 0-16 0,-8 0-11520 15,0 0-2304-15</inkml:trace>
  <inkml:trace contextRef="#ctx0" brushRef="#br0" timeOffset="204264.35">14270 7987 23039 0,'0'0'2048'0,"-7"-4"-1648"16,0 1-400-16,-1 3 0 0,0 3 912 0,-2 2 112 15,3 1 0-15,-1 0 16 0,2 1-224 0,2 1-48 16,4-8-16-16,2 6 0 0,3 3 256 0,6-5 48 16,-1 3 16-16,5-1 0 0,3-4-288 0,3-2-48 0,2-1-16 0,3-4 0 15,0 1-96-15,4-1-32 0,-1-5 0 0,1 1 0 16,1-3-80-16,-1 0-32 0,0-1 0 0,-2-1 0 16,-4 1-32-16,-4 2-16 0,2-2 0 0,-6-2 0 15,-3-2-176-15,-4 1-48 0,-3-1 0 0,-5 1 0 16,-4 2-208-16,-7 0 144 0,-3 0-144 0,-8 6 128 15,-3 2-128-15,-5 5 0 0,-4 4 0 0,-4 7-176 16,-1 3 176-16,-5 5-128 0,0 5 128 0,-1 7-128 16,1 2 128-16,5 4 0 0,4 3 0 0,6 1 0 0,6 0 0 15,7 0 0-15,6-4 0 0,6 0 0 0,6-3 144 0,6-1-144 16,6 1 192-16,7-8-192 0,6 0 320 0,5-6-64 16,4-3 0-16,3-4 0 0,4-2 0 0,3-5 0 15,3-1 0-15,1-4 0 0,0-4-256 0,0-1-176 16,-3-7 32-16,-3 3-12864 15,-6-2-2576-15</inkml:trace>
  <inkml:trace contextRef="#ctx0" brushRef="#br0" timeOffset="205614.76">2012 9740 9215 0,'0'0'400'0,"0"0"96"0,0 0-496 0,0 0 0 16,0 0 0-16,0 0 0 0,0 0 2000 0,0 0 304 16,0 0 64-16,0 0 16 0,0 0-1040 0,0 0-224 15,0 0-32-15,0 0-16 0,0 15-192 0,-4 0-48 16,2 3 0-16,-1 4 0 0,-1 3-96 0,1 2-32 16,-1 4 0-16,0 0 0 0,0-3-192 0,2 4-64 15,-1-2 0-15,3-2 0 0,3 0-160 0,0-4-32 16,3-2-16-16,1-4 0 0,0-6-48 0,3-3-16 15,1-4 0-15,4-1 0 0,4-1 336 0,2-6 80 16,-2-4 16-16,4-6 0 0,-2-4 208 0,0-2 32 16,-2-4 16-16,0-2 0 0,0 2 0 0,-3-1 0 15,0-2 0-15,-4 4 0 0,0-6-320 0,-2 2-64 16,0 2-16-16,-3-1 0 0,-1 3-256 0,-1 2-48 16,-2 1-16-16,-1 3 0 15,-1 2-1088-15,1 5-208 0,-2 1-64 0,0 8-15744 0</inkml:trace>
  <inkml:trace contextRef="#ctx0" brushRef="#br0" timeOffset="205964.22">2809 9733 22687 0,'0'0'1008'0,"0"0"208"0,0 0-976 0,-1 15-240 0,-2-1 0 0,-2 2 0 0,-2 2 704 0,-2 3 80 16,0 2 32-16,-1 0 0 0,-2 4 272 0,1-3 48 15,1 0 16-15,-1 1 0 0,1-4-336 0,1-2-64 16,3-3-16-16,2-3 0 0,0-4-16 0,4-9 0 16,0 0 0-16,0 0 0 0,0 0 176 0,11-4 16 15,0-5 16-15,2-1 0 0,1-4-288 0,1 0-64 16,0 1-16-16,2-5 0 0,1-3-320 0,-1 2-64 15,0 1-16-15,1 4 0 0,-1 0-160 0,1 1 192 16,0 4-192-16,0 3 192 0,0 4-192 0,-1 7 0 16,-1 5-192-16,0 4 192 0,-1 4-160 0,-2 3 160 15,-4 3 0-15,0 6-144 0,-5-5 144 0,-3 6-160 16,-2 2 160-16,1-5-160 16,-1-2-2208-16,1 0-448 0</inkml:trace>
  <inkml:trace contextRef="#ctx0" brushRef="#br0" timeOffset="206577.69">4199 9630 13695 0,'0'0'608'0,"-12"-1"128"0,1-3-592 0,-2 3-144 16,1 0 0-16,-1 2 0 0,-5 0 1296 0,0 7 240 15,-5 3 32-15,0 3 16 0,0 2-464 0,-1 1-96 16,-3 5 0-16,1 2-16 0,-2 7-208 0,1-1-32 16,-1 1-16-16,4 3 0 0,1-1-272 0,4 0-48 15,4-5-16-15,6-3 0 0,4-6-32 0,5-3-16 0,2-6 0 0,6 0 0 16,5-6 80-16,2-4 0 0,3-4 16 15,5-5 0-15,1-2-80 0,2-6-32 0,1-1 0 0,2-3 0 16,1-5 16-16,-1-180 0 0,0 360 0 0,-1-180 0 16,-3-4-112-16,1 1 0 0,-1-5-16 0,-1-2 0 15,-1-3 16-15,0-1 0 0,-4 0 0 0,-1 0 0 16,-3-3-32-16,-2 1 0 0,-2 0 0 0,0-1 0 16,-6 4-224-16,1 3 176 0,-5 3-176 0,1 7 160 0,0 5-160 15,-3 6 0-15,-3 3 0 0,4 12 0 0,-9 0 0 16,-2 7 0-16,-4 3 0 0,-1 9 0 0,2 7-144 0,-1 2 144 15,-2 5-192-15,0 8 192 0,-1 5 0 0,-1 1-128 16,-2 5 128-16,2 3 0 0,2 2 0 0,0-1-160 16,1 0 160-16,0-4-128 15,5-5-1248-15,2-3-240 0,4-3-48 0,2-5-12208 16</inkml:trace>
  <inkml:trace contextRef="#ctx0" brushRef="#br0" timeOffset="206951.45">4774 9822 12895 0,'0'0'1152'0,"-7"-5"-928"15,-3-2-224-15,1 1 0 0,-3 4 3568 0,1-1 656 16,-4 2 144-16,1 1 32 0,0 3-2816 0,-3 0-560 0,-3 4-128 0,-4 4 0 15,1 1-448-15,-1 0-96 0,1 5-16 0,-2 1 0 16,4 1-96-16,3 1-32 0,2 2 0 0,4-5 0 16,3-5-208-16,5 1 0 0,4-13 128 0,5 9-128 15,3-2 272-15,4-3 16 0,2-3 0 0,5-3 0 16,3-2 32-16,4-6 16 0,1 0 0 0,-1-2 0 16,0-2-32-16,-1-1-16 0,-2 0 0 0,0-3 0 15,0-3 48-15,-5 4 16 0,-4-1 0 0,-3 5 0 16,-1-1-32-16,-2 4 0 0,-4 2 0 0,-4 8 0 0,0 0-192 0,0 0-128 15,0 0 128-15,0 0-128 0,0 16 0 0,-2 3 0 16,1 1 0-16,-1 4-192 0,0 3 192 0,2-3-160 16,0 3 160-16,3-4-160 15,-1-2-880-15,3 0-176 0,3-4-48 0,2-1-9632 16,2-4-1936-16</inkml:trace>
  <inkml:trace contextRef="#ctx0" brushRef="#br0" timeOffset="207586.2">5611 9810 9215 0,'0'0'816'0,"-8"7"-656"0,-1-1-160 0,0 8 0 0,0 3 2032 0,-1 5 368 16,-1-2 80-16,-1 3 16 0,0 1-944 0,-1-1-176 15,-1 2-32-15,1 1-16 0,1-6-448 0,0-1-96 16,3 0-16-16,0-5 0 0,0-5 112 0,4 0 16 16,5-9 0-16,0 0 0 0,0 0-16 0,0 0 0 15,8-9 0-15,5-1 0 0,-1-7-64 0,2 1-16 16,3-2 0-16,1-1 0 0,-1-4-480 0,3-1-112 16,-3 1-16-16,4 1 0 0,0-2-192 0,1 3 0 15,-2 0 0-15,2 4 0 0,-6-1 0 0,2 3 0 16,-3 4 0-16,1 2 0 0,-2 7 0 0,-2 2 0 15,-1 2 0-15,-11-2 0 0,6 14 0 0,-1 0-192 16,-2 7 192-16,-3-1-160 0,-4 5 160 0,-3 2 0 16,-2 0 0-16,-2 0 0 0,-4-1 0 0,-3 1 0 15,3-5 0-15,-1-2 0 0,2-1 0 0,3-3 0 16,1-2 0-16,4-3 0 0,6-11 0 0,0 0 0 16,0 0 160-16,0 0-160 0,11-12 480 0,4-1 0 15,3-2 0-15,2-3 0 0,3-3-208 0,1-1-32 0,2-2-16 16,0 0 0-16,1 2-224 0,0 3 0 0,-2 1 0 0,1 3 0 15,-2 2 0-15,0 6 0 0,-2 6 0 0,-2 3 0 16,2 7 0-16,-3 4-192 0,-3 3 192 0,-3 5-160 16,-4 4 160-16,-4-1-128 0,-5 4 128 0,-4 1-128 31,-5 4-1024-31,0 2-208 0,-3 0-48 0,-2-3 0 0</inkml:trace>
  <inkml:trace contextRef="#ctx0" brushRef="#br0" timeOffset="208068.15">6706 9892 20271 0,'0'0'1792'0,"-5"6"-1424"16,5-6-368-16,0 0 0 0,0 0 1040 0,0 0 144 0,5 11 32 0,6-9 0 15,4-3-16-15,3-4 0 0,2-4 0 0,4 1 0 16,2-3-416-16,3-1-80 0,-1 1 0 0,0-3-16 16,-3-3-336-16,1 1-64 0,-2-1-16 0,-1 1 0 15,-3 1-16-15,-2 1 0 0,-4 0 0 0,-4 0 0 16,-4 0-64-16,-3 2-32 0,-3 0 0 0,-3 1 0 16,-3 4-32-16,-4 2 0 0,-2 0 0 0,-4 7 0 15,-5 6-128-15,-1 5 0 0,-5 0 0 0,-1 5 0 16,-1 1-176-16,-1 5 176 0,1 1-128 0,5 1 128 15,4-2-128-15,3 2 128 0,4 1-128 0,3-3 128 0,4 1 0 0,5-4 0 16,2-4 0-16,4-1-128 0,3-6-48 0,4 1 0 16,6-4 0-16,2 0 0 15,3-4-2128-15,4-5-416 0</inkml:trace>
  <inkml:trace contextRef="#ctx0" brushRef="#br0" timeOffset="208392.74">7397 9728 19007 0,'-5'13'832'0,"0"-2"192"0,-6 5-832 0,0-1-192 15,-2 3 0-15,0 2 0 0,-1-2 1088 0,1 1 192 16,-3-1 16-16,1-1 16 0,0 4-16 0,-1-2 0 16,1-3 0-16,1-2 0 0,2-4-144 0,3-1-16 15,9-9-16-15,0 0 0 0,-7 7-304 0,7-7-64 16,0 0-16-16,0 0 0 0,12-10-32 0,0-6-16 0,4-1 0 0,-2-1 0 15,0 0-368-15,1-1-64 0,1-1 0 0,2-2-16 16,0 3-240-16,1-1 0 0,0-2 128 16,0 3-128-16,0 0 0 0,0 2 0 0,-1 2 0 15,-3 6 0-15,-1 1 0 0,-1 5 0 0,0 6 0 0,-4 5 0 16,-9-8 0-16,6 14-160 0,-3 4 160 0,-2 1-192 16,-2 4 192-16,-3-2-192 0,-4 4 192 0,-2 1-192 15,-3 0-64-15,1 0 0 0,-1-3-16 0,3-1 0 16,3-4-1616-16,4-3-320 0,0-1-64 0,4-8-7264 15,-1-6-1440-15</inkml:trace>
  <inkml:trace contextRef="#ctx0" brushRef="#br0" timeOffset="208601.46">8083 9107 18431 0,'0'0'816'0,"0"0"160"0,-9 5-784 0,2 5-192 15,0 1 0-15,-2 7 0 0,-2 5 1648 0,-2 2 272 16,0 6 64-16,-2 2 16 0,0 4-1296 0,-2 2-256 16,1 2-48-16,-1 2-16 0,0-1-64 0,-1 0 0 15,-1 2-16-15,2 0 0 0,2 4-64 0,1-2-16 16,3-2 0-16,-1-3 0 16,3-3-1968-16,2-2-400 0,-4 9-80 0,8-10-16 0</inkml:trace>
  <inkml:trace contextRef="#ctx0" brushRef="#br0" timeOffset="209201.78">7847 9686 23439 0,'16'-9'1024'0,"-2"3"240"0,4 3-1008 0,2 1-256 0,2-2 0 0,3 0 0 15,1-6 912-15,-1 1 144 0,1-4 32 0,-1 2 0 16,2 3-288-16,-6-2-48 0,0 3-16 0,-2-5 0 15,0 2-160-15,-5 0-16 0,-4 6-16 0,-1-1 0 0,-9 5-224 0,0 0-64 16,0 0 0-16,0 0 0 0,0 0 64 0,0 0 0 16,-8 8 0-16,-2 4 0 0,-3 0-320 0,-1 4 0 15,-1 6 0-15,-1-1 0 0,-2 1 0 0,3 1 0 16,2-1 0-16,0-1 160 0,-1-4-160 0,4-3 0 16,2 0 0-16,6 0 0 0,-1-3 0 0,6-3 0 15,2-1 0-15,4-2 0 0,1-5 384 0,1-1-16 16,2-4 0-16,1-1 0 0,1-1-64 0,2-3-16 15,-1 1 0-15,1-2 0 0,-3-1-112 0,0 2-32 16,-3-2 0-16,-1 1 0 0,-2 2-16 0,-2 3-128 16,-6 6 192-16,0 0-64 0,7-10-128 0,-7 10 0 15,0 0 0-15,0 0 128 0,0 0-128 0,0 0 0 16,0 0 0-16,5 11-176 0,-5-11 176 0,8 9 0 16,-8-9 0-16,10 9-128 0,-10-9 128 0,12 5 0 15,4-5 0-15,1 0 0 0,1 0 0 0,3-4 176 16,0-4-48-16,3 0 0 0,2-4 240 0,-1 0 32 15,1-3 16-15,-1-6 0 0,-1-2 0 0,2 0 0 16,0 1 0-16,-7 4 0 0,0-4-48 0,0 2-16 16,3-2 0-16,0-1 0 0,-2-6-128 0,3-1-32 0,-1-2 0 15,-2-5 0-15,0-4-64 0,-2-2-128 16,-3-7 176-16,-2 2-176 0,-3 1 192 0,-1-2-64 0,-3-1 0 0,-2 8-128 16,-3 3 128-16,-1 7-128 0,-2 4 0 0,-2 9 0 15,-2 7 0-15,-4 6 0 0,-2 9-128 0,-4 5 128 16,-5 8-192-16,-2 4 192 0,-1 4-208 0,-11 23 80 15,2 5 128-15,2 4-128 0,-2 4 128 0,1 4-128 16,1-3 128-16,3 5-192 0,3 0 192 0,4-5-192 0,0-3-160 0,7-3-32 16,4-6-16-16,6-1 0 15,6-12-1536-15,4-1-304 0,4-7-64 16,3-2-13504-16</inkml:trace>
  <inkml:trace contextRef="#ctx0" brushRef="#br0" timeOffset="209832.58">9744 9166 21183 0,'0'0'1888'0,"-8"3"-1504"0,1 3-384 0,-2 1 0 15,0 7 672-15,-1 2 64 0,-4 3 16 0,0 4 0 16,0 6-16-16,-1 3 0 0,2-4 0 0,-2 4 0 15,0-2-256-15,1 0-48 0,0-1-16 0,4-4 0 16,-2 2-96-16,3-6-32 0,3-3 0 0,2-2 0 16,2-8 176-16,2-8 48 0,0 0 0 0,0 0 0 15,10 4 320-15,1-9 64 0,2-2 0 0,3-7 16 0,2-2-336 0,1-1-80 16,0-4-16-16,2 2 0 0,-1 0-240 0,0 1-48 16,1-2-16-16,-3-2 0 0,1-2-176 0,-2 4 0 15,0 2 0-15,1 4 128 0,-3 4-128 0,0 0 0 16,-1 5 0-16,-4 3 0 0,-10 2 0 0,0 0 0 15,0 0 0-15,5 14 128 0,-3 3-128 0,-5 2-272 16,-4 3 64-16,-4-2 16 0,-3-1 192 0,-2 1 0 16,-2-1-160-16,2 0 160 0,0-1 0 0,4-3 0 15,1-1 0-15,5-5 0 0,6-9 0 0,0 0 0 16,0 0 0-16,0 0 0 0,0 0 0 0,15-5 128 16,4-2-128-16,2-6 192 0,0-1-64 0,2-1 0 15,1 1 0-15,2-2 0 0,-2 1-128 0,1-1 0 16,1 0 0-16,-2 4 0 0,-4 2 0 0,-1-1 0 15,-1 5 0-15,-1 3 0 0,-2 5 0 0,-1 3 0 16,-3 6 0-16,-3 1 0 0,-3 3 0 0,-1 1-176 0,-2 4 48 0,-3-3 0 16,-3 1 128-16,1 0-160 0,-4 0 160 0,3 0-160 31,2-2-1344-31,1-2-272 0,1 0-48 0,0-14-12368 0</inkml:trace>
  <inkml:trace contextRef="#ctx0" brushRef="#br0" timeOffset="210182.91">10661 9362 15663 0,'0'0'1392'0,"-6"3"-1120"15,-5-3-272-15,0 1 0 0,-2 0 1760 0,-1 2 288 16,-1-2 64-16,-3 3 16 0,-1 1-832 0,-1 5-160 16,-2 0-48-16,1 0 0 0,-1 1-304 0,0-1-64 15,1 1-16-15,2 1 0 0,2 3-192 0,6-1-32 16,-1 1-16-16,6-3 0 0,3-2-80 0,6 0-32 15,3-4 0-15,6-2 0 0,2 1-48 0,2-1-16 16,2-4 0-16,2 0 0 0,3-6-96 0,0-1-32 16,0 1 0-16,-1-3 0 0,1 3-32 0,-3-3-128 15,-1 2 192-15,4-5-64 0,-7 4 16 0,-2 0 0 16,-1 5 0-16,-13 3 0 0,10-3-144 0,-10 3 0 16,0 0 0-16,7 9 0 0,-2 1-144 0,-2 2 144 15,0-4 0-15,-2 3 0 0,1-4-144 0,0 3 144 16,1-3 0-16,-3-7-144 0,5 6-64 0,1 0-16 15,3-3 0-15,1-4 0 0,2-2-112 0,2-3-32 16,1-1 0-16,0 0 0 16,3-5-256-16,3 0-48 0,0 0-16 0,0 0 0 15,1-2-464-15,0 0-80 0,-2-3-32 0</inkml:trace>
  <inkml:trace contextRef="#ctx0" brushRef="#br0" timeOffset="210434.61">11509 8749 20271 0,'0'0'896'0,"-8"7"192"0,-2 2-880 16,-3 0-208-16,-2 6 0 0,-3 5 0 0,-2 6 848 0,-3 0 128 15,-1 6 32-15,-2 2 0 0,1 3 32 0,0 5 16 16,0 4 0-16,1-2 0 0,4 3-576 0,-2 0-112 15,2-3-32-15,1 1 0 0,1-1-336 0,2 0 0 16,0-3 0-16,4-4 0 16,1-4-2512-16,3-5-480 0,-12 17-80 0,10-20-32 0</inkml:trace>
  <inkml:trace contextRef="#ctx0" brushRef="#br0" timeOffset="210773.29">11126 9396 16575 0,'0'0'736'0,"9"-3"160"0,4-9-720 0,-2 5-176 16,3-5 0-16,3 4 0 0,2-2 2256 0,1 3 432 15,2-5 64-15,1 3 32 0,1-3-1392 0,0-1-288 16,1 1-48-16,2 0-16 0,0-2-160 0,-2 5-48 0,-2-1 0 0,-3 3 0 16,-7 0-224-16,-1 5-48 0,-4 4-16 0,-1 5 0 15,-3 1-400-15,-4 5-144 0,-3 1 0 0,-2 1 144 16,-3 3-144-16,-2 6 0 0,-4-3 0 15,-1 4 0-15,-2 0 0 0,1-3 0 0,-1 1 0 0,3-3 128 16,0-4-128-16,3 0 0 0,2-4 144 0,3-3-144 0,1 1 128 0,1-3-128 16,1 0 128-16,3-7-128 15,0 0 544-15,0 0 32 0,9 0 16 0,3-5 0 16,0-1-192-16,2 0-32 0,0-3-16 0,2 1 0 0,0-3-224 0,1 2-128 16,0-4 160-16,-1 2-160 0,4-1 0 0,-4-1 0 15,1 1 0-15,0 3 0 0,-3 0-192 0,-2 4-16 16,0 4-16-16,-3-2 0 15,-2-2-1760-15,1 4-368 0,-8 1-64 0</inkml:trace>
  <inkml:trace contextRef="#ctx0" brushRef="#br0" timeOffset="211141.54">12090 9329 16575 0,'0'0'736'0,"0"0"160"0,-7 9-720 0,2-3-176 0,-1 3 0 0,0-1 0 15,-3 3 2848-15,-2-1 544 0,-1 4 96 0,-4 0 32 16,0 2-2112-16,-1-1-400 0,2 0-96 0,0 2-16 0,1-3-544 0,3 0-112 16,0-2-32-16,4 0 0 15,0-1-208-15,4 1 0 0,1-3-192 0,2-1 192 16,0-8-1168-16,4 6-128 0,4-5-32 15,2 0-7616-15,3-2-1520 0</inkml:trace>
  <inkml:trace contextRef="#ctx0" brushRef="#br0" timeOffset="211360.02">12371 9265 28623 0,'0'0'1264'0,"0"0"272"0,8 4-1232 0,3 3-304 16,-1 3 0-16,0-1 0 0,0 1 688 0,0 3 80 16,-1-3 0-16,0 2 16 0,-1 5-320 0,-1-2-64 15,1 2-16-15,0-3 0 0,-1 0-256 0,1-2-128 16,0 2 128-16,-1-3-128 0,1 0-144 0,-1 2-112 16,-2-4-32-16,2 1 0 15,-1-4-1024-15,-3 4-208 0,1-3-32 0</inkml:trace>
  <inkml:trace contextRef="#ctx0" brushRef="#br0" timeOffset="211598.94">12795 9025 25103 0,'0'0'1104'15,"-2"9"240"-15,-3-2-1072 0,1 3-272 0,-1 0 0 0,-2 4 0 0,0 4 576 0,-4 2 48 16,3 0 16-16,-4 3 0 0,-1-1 992 0,-1-1 208 16,-2 4 32-16,-1-1 16 15,0-3-2128-15,0 1-416 0,1 0-96 0,-1 0-16 0,2 1 768 0,1-1 0 16,-1-2 0-16,1 1 0 16,1 0-1776-16,1-2-352 0</inkml:trace>
  <inkml:trace contextRef="#ctx0" brushRef="#br0" timeOffset="211777.34">12268 8983 36399 0,'0'0'1600'0,"-4"-2"352"0,1-3-1568 16,3 5-384-16,0 0 0 0,0 0 0 0,-4-7 0 0,4 7 0 0,0 0 128 0,0 0-128 31,0 0-816-31,0 0-192 0,0 0-32 0</inkml:trace>
  <inkml:trace contextRef="#ctx0" brushRef="#br0" timeOffset="212489.51">1825 11218 16287 0,'0'0'720'0,"0"0"160"0,7-5-704 0,-1-4-176 15,0 3 0-15,-6 6 0 0,3-9 1600 0,-3 9 272 16,0-9 64-16,-1 1 16 0,1 8-224 0,0 0-64 15,-8-9 0-15,-1 4 0 0,-1 0-384 0,-1 4-64 16,-2 1-32-16,-5 5 0 0,-5 1-720 0,0 7-144 16,2 1-16-16,-3 4-16 0,-2-1-288 0,1 5 160 15,2 0-160-15,2-2 128 0,4 0-128 0,6-6 0 16,6-1 0-16,-1 7 0 0,4-1 0 0,3-7 0 16,3 2 0-16,4 4 0 0,5-3 0 0,1 0 0 15,3-1 0-15,3-2 0 0,4-1 0 0,0 0 0 16,0-3 0-16,-1 5 0 0,-1 1 0 0,-4-1 0 15,0-2 0-15,-3 2 0 0,-4-1 0 0,-3 5 128 16,-3-1-128-16,-4 0 128 0,-3-1 240 0,-5 0 32 16,-4 2 16-16,-1-7 0 0,-3 1 16 0,-10 6 0 15,-2-3 0-15,-3-4 0 0,-6 0-64 0,0-5-16 16,-2-1 0-16,3-4 0 0,0-5-224 0,1 1-128 16,2-5 128-16,6 0-128 15,3-6-1632-15,5-1-400 0,5-1-80 0,8 6-13376 0</inkml:trace>
  <inkml:trace contextRef="#ctx0" brushRef="#br0" timeOffset="212734.53">2613 10956 32655 0,'0'0'1440'0,"0"0"304"0,0 0-1392 15,-5 10-352-15,-1 2 0 0,-3-1 0 16,0 6 448-16,-4 3 32 0,0 5 0 0,-5-1 0 0,-5 1 32 0,-1 3 0 16,3 6 0-16,1 2 0 0,2 0-288 0,2 0-48 15,0-2-16-15,4-1 0 0,2-1-160 0,2 0 0 16,3-2 0-16,1-4 0 16,1 1-1376-16,3-5-208 0,2 4-32 0,2-5-13056 0</inkml:trace>
  <inkml:trace contextRef="#ctx0" brushRef="#br0" timeOffset="212884.25">2320 11320 31839 0,'0'0'1408'0,"7"-8"304"0,4 3-1376 0,3 1-336 16,0 0 0-16,6-1 0 0,5 3 208 0,6-2-16 15,6-3-16-15,6 0 0 0,5 0 96 0,2 0 32 16,-3-1 0-16,-13 4-10112 15,4-3-2032-15</inkml:trace>
  <inkml:trace contextRef="#ctx0" brushRef="#br0" timeOffset="213353.08">3390 11185 24815 0,'0'0'1088'0,"0"0"256"0,0 0-1088 0,0 0-256 0,0 0 0 0,0 0 0 16,0 0 640-16,10-5 64 15,3 0 0-15,5-2 16 0,2 2 176 0,6 3 48 0,4-2 0 0,4-1 0 16,-1 0-368-16,6 2-64 0,1-2 0 0,0-1-16 16,-4-1-240-16,1 2-64 0,-1 0 0 0,-4 3 0 15,-6-1 0-15,-1 2-16 0,-5 1 0 0,-4 0 0 16,-2 0-176-16,-2 1 0 0,-12-1 0 0,7 3 0 31,-7-3-1680-31,0 0-368 0,0 0-80 0</inkml:trace>
  <inkml:trace contextRef="#ctx0" brushRef="#br0" timeOffset="213566.5">3733 11252 26719 0,'0'0'2368'0,"0"0"-1888"16,-2 12-480-16,-1-1 0 0,-1 4 560 0,1-1 16 16,-4 2 0-16,-2 8 0 0,2 1 432 0,-2 6 80 15,-3 2 32-15,0 2 0 0,-4 3-256 0,1 1-48 16,0-1-16-16,-3 2 0 0,3 1-336 0,-3 1-64 15,-2 1-16-15,2-2 0 0,3-3-256 0,-1 0-128 16,2 0 128-16,2 2-128 16,-1-5-1088-16,0 1-320 0,-2-3-48 0,1 0-8720 15,-1-1-1728-15</inkml:trace>
  <inkml:trace contextRef="#ctx0" brushRef="#br0" timeOffset="213737.95">3080 12242 25791 0,'11'-5'2304'0,"6"1"-1856"16,5-2-448-16,2 1 0 0,0-1 848 0,3-3 80 0,3 2 16 0,4-3 0 16,3 1 64-16,3-1 16 0,3 3 0 0,5-2 0 15,4 2-496-15,2 2-80 0,0-1-32 0,-5 2 0 16,-7-1-416-16,-4 1 0 0,-5-2 0 0,-3 2 0 16,-3 0-2448-1,-2 0-528-15</inkml:trace>
  <inkml:trace contextRef="#ctx0" brushRef="#br0" timeOffset="214414.77">3784 11569 8287 0,'0'0'736'16,"0"0"-592"-16,-5-8-144 0,5 8 0 0,0 0 2320 0,-8-5 432 16,0 4 96-16,-1-4 16 0,1-2-1040 0,-5 2-208 15,-1 3-32-15,2-2-16 0,-1-1-368 0,-2 2-80 16,-3 1-16-16,0 3 0 0,0 3-400 0,-1 2-96 16,-1-1-16-16,0 3 0 0,2 2-272 0,8-1-48 15,-2 2-16-15,-4 6 0 0,0-3-96 0,5 2-32 16,2 3 0-16,3-1 0 0,3-3 64 0,2 3 0 15,2 0 0-15,3-4 0 0,4-1 16 0,2-1 16 16,1-4 0-16,7 0 0 0,4-6 32 0,2-1 0 16,1-1 0-16,2 0 0 0,1 0 0 0,-3-2 0 15,1-6 0-15,-5 2 0 0,2-3 128 0,-9 3 16 16,0-1 16-16,5-5 0 0,-1-1 48 0,-5 0 16 16,-6-1 0-16,-2-1 0 0,-1-2 64 0,-4 2 16 15,-2 0 0-15,-5 0 0 0,-3 1-176 0,-4-3-16 16,-4 1-16-16,1-1 0 0,-4 1-192 0,0 3-32 15,-2 3-128-15,1 0 192 16,-1 3-512-16,9 3-128 0,-2 1 0 0,-6 1-11712 0,4 7-2352 0</inkml:trace>
  <inkml:trace contextRef="#ctx0" brushRef="#br0" timeOffset="-214308.96">4697 11224 9215 0,'0'0'816'0,"6"-6"-656"15,1-1-160-15,-7 7 0 0,8-7 1120 0,-3-1 192 16,2-2 32-16,-7 10 16 0,0 0 336 0,6-6 64 15,-2-3 16-15,-4 9 0 0,0 0-192 0,0 0-48 16,0 0 0-16,0 0 0 0,-6-5-144 0,6 5-48 16,-12 1 0-16,-3 7 0 0,-2 1-528 0,0 6-112 15,-2 3-32-15,-3 4 0 0,-3 5-208 0,-1 1-32 16,-1 4-16-16,1 5 0 0,-1 3-16 0,2 5 0 16,-1-1 0-16,3 2 0 0,0 2-128 0,9-14-16 15,3 6-16-15,1 0 0 0,0-2-112 0,1 15 0 16,6-7-128-16,5-7 192 0,1-3-192 0,9-8 0 15,2-1 0-15,4-7 0 0,1-1 0 0,2-3 0 16,2-2 0-16,1-5 0 16,0 0-640-16,-6-6 0 0,3-2-16 0,12-2-10016 0,0-4-2000 15</inkml:trace>
  <inkml:trace contextRef="#ctx0" brushRef="#br0" timeOffset="-214008.63">5161 11462 23039 0,'0'0'2048'16,"-8"-1"-1648"-16,-2 3-400 0,-1 3 0 0,-3 5 2016 0,-2 1 320 15,-2 3 64-15,-1 3 16 0,-2 6-1632 0,-1 4-320 16,-1-2-64-16,2 7-16 0,0-1-64 0,6-8-32 16,1 1 0-16,-7 13 0 0,7-6-128 0,7-10-32 15,3-1 0-15,3 7 0 0,2-8 96 0,6-5 16 16,7-5 0-16,4-2 0 0,2-4 144 0,4-4 16 15,1-7 16-15,3 0 0 0,3-4 224 0,1-5 32 16,-2-5 16-16,-2 2 0 0,0-2-96 0,-10 6-16 16,-2-3 0-16,7-12 0 0,-5 5-128 0,-9 7-16 15,-1-4-16-15,-3-8 0 0,-3 5-176 0,-4 4-48 16,-5-1 0-16,-2 5 0 16,-3 3-1104-16,-2 2-240 0,-3 1-32 0,-2 4-11040 15,-5 0-2224-15</inkml:trace>
  <inkml:trace contextRef="#ctx0" brushRef="#br0" timeOffset="-213656.76">5334 11031 22111 0,'0'0'1968'0,"0"0"-1584"16,0 0-384-16,0 0 0 16,5 6 1120-16,0 3 144 0,1 3 16 0,2 2 16 0,-1 0-80 0,5 3 0 15,2 8-16-15,4-1 0 0,-3 5-464 0,3 3-96 16,-1 3 0-16,3 5-16 0,0 4-64 0,-2 3-16 15,-3 4 0-15,-1 3 0 0,-4-1 80 0,-4 2 16 16,-3 3 0-16,-3 4 0 0,-5-3-112 0,-3-3-16 16,-6-2 0-16,-1 2 0 0,-4 0-272 0,0-5-64 15,0-3-16-15,-4-3 0 0,3-3-160 0,-1-5-224 16,1-3 48-16,2-7-11600 16,2-6-2304-16</inkml:trace>
  <inkml:trace contextRef="#ctx0" brushRef="#br0" timeOffset="-213320.73">6011 11536 12895 0,'0'0'1152'0,"0"0"-928"16,0 0-224-16,0 0 0 0,0 0 2528 0,0 0 464 15,0 0 80-15,0 0 32 0,14 1-1360 0,-2-1-272 16,0 0-48-16,10-1-16 0,2-1-384 0,-6 1-96 15,2-3-16-15,14 0 0 0,1-1-544 0,-2 0-112 16,-3-4-32-16,0 6 0 16,-6-3-1408-16,-4 1-288 0,-5 2-48 0</inkml:trace>
  <inkml:trace contextRef="#ctx0" brushRef="#br0" timeOffset="-213176.53">5960 11866 33167 0,'0'0'2944'0,"0"0"-2352"0,13 8-464 0,1-4-128 0,3-3 592 0,3 0 112 16,1 0 0-16,5-2 16 0,2-1 48 0,4-4 0 16,3-2 0-16,6 0 0 0,3-4-416 0,1 1-80 15,-4 1-16-15,-1-3-11824 16,-3 3-2368-16</inkml:trace>
  <inkml:trace contextRef="#ctx0" brushRef="#br0" timeOffset="-212407.19">6879 11087 21183 0,'0'0'944'0,"0"0"192"0,-11 0-912 0,3 1-224 16,8-1 0-16,0 0 0 0,0 0 1136 0,0 0 176 16,0 0 32-16,0 0 16 0,10 4 192 0,4-3 48 15,4-3 0-15,5-1 0 0,4 1-432 0,5-2-80 16,3 3 0-16,5-2-16 0,2-1-320 0,5 3-64 15,2-2-16-15,4-2 0 0,1-1-96 0,-2 0-32 16,1-5 0-16,-3 5 0 0,-3 1-304 0,-5 0-64 16,-5 0-16-16,-7 4 0 0,-4-1-160 0,-7 4 0 15,-1-1 0-15,-8 1 0 16,-10-2-1792-16,0 0-448 0,-3 11-96 0,-6-3-16 0</inkml:trace>
  <inkml:trace contextRef="#ctx0" brushRef="#br0" timeOffset="-212121.52">7282 11158 28559 0,'0'0'1264'0,"0"0"272"0,0 0-1232 0,0 0-304 0,0 0 0 0,0 0 0 0,-5 10 512 0,-1 3 32 16,-1 4 16-16,0 2 0 0,-3 3 320 0,-2 6 64 15,0 2 16-15,0 4 0 0,1 4-256 0,-2 3-32 16,-1-2-16-16,-1 2 0 0,-3 3-128 0,1 2-16 16,0 4-16-16,3 1 0 0,-5-3-192 0,2-1-48 15,2 1 0-15,0-3 0 0,-2-1-96 0,3-3-32 16,3-3 0-16,0-2 0 0,2-1-128 0,2-3 0 16,-1-3-160-16,6-5 160 0,-3-2-400 0,3-2 16 15,2-3 0-15,2-6 0 16,-2-11-2832-16,0 0-560 0</inkml:trace>
  <inkml:trace contextRef="#ctx0" brushRef="#br0" timeOffset="-211893.01">6637 12272 38303 0,'0'0'1696'0,"0"0"352"0,11 3-1648 16,2 0-400-16,-1 2 0 0,6-2 0 0,5-3 720 0,3 1 64 0,4 0 16 0,7-1 0 16,6-1 128-16,3-2 32 0,1-1 0 0,2 2 0 15,2-1-416-15,3 0-80 0,-1-4-16 0,-1 0 0 16,-1 2-448-16,-3 2 128 0,-1 4-128 0,-6-1 0 16,-7-1-1328-1,-3 2-304-15,-4 2-64 0</inkml:trace>
  <inkml:trace contextRef="#ctx0" brushRef="#br0" timeOffset="-210760.09">6464 12927 14335 0,'0'0'640'0,"0"0"128"0,0 0-624 0,0 0-144 15,0 0 0-15,0 0 0 0,0 0 1120 0,11 0 192 16,-11 0 32-16,10-3 16 0,0-1 16 0,-1-1 0 16,0 0 0-16,1-4 0 0,1 1-160 0,0-3-16 15,0-1-16-15,2 1 0 0,1-4-128 0,3-1-32 16,0 1 0-16,5-1 0 0,2-2-288 0,2 0-64 15,-1 0-16-15,1 7 0 0,-1-2-368 0,-1 3-80 0,-4 1-16 0,-1 5 0 16,-1-1-64-16,-2 4-128 0,-2 2 176 16,-3 4-176-16,-2 1 176 0,-2 10-176 0,-1 2 160 0,-1 4-160 15,-4 4 0-15,-2-1 0 0,-4 4 0 0,1-2 0 16,-5 2 0-16,0-1 0 0,-1 5 0 0,-2-2 0 16,0-4-1280-1,-4 1-240-15,4-3-48 0,-1 0-8064 0,2-4-1616 0</inkml:trace>
  <inkml:trace contextRef="#ctx0" brushRef="#br0" timeOffset="-210467.91">6724 12939 21183 0,'0'0'1888'0,"0"0"-1504"15,0 0-384-15,0 0 0 0,0 0 704 0,-5 11 80 16,0-2 16-16,-4 6 0 0,0 1 416 0,-2 2 64 16,-1-1 32-16,0 4 0 0,-5 4-240 0,-1-1-48 15,-3 4-16-15,0 1 0 0,0 4-112 0,-1 1-32 16,-2 0 0-16,-1-2 0 0,-2-3-352 0,0 1-64 16,1 3 0-16,-1-3-16 0,0 0-256 0,-1 1-48 15,-1-1-128-15,1-2 192 0,3 3-192 0,0-6-288 16,1-1 64-16,4-1-10768 15,3-1-2144-15</inkml:trace>
  <inkml:trace contextRef="#ctx0" brushRef="#br0" timeOffset="-208503.74">2818 14130 11055 0,'0'0'480'0,"0"0"112"0,0 0-464 0,0 0-128 0,0 0 0 0,13-3 0 15,0 1 1952-15,0-2 368 0,3 0 80 0,2 0 16 16,2 2-1216-16,3-1-240 0,1-2-64 0,1 1 0 16,3 3-512-16,0 0-96 0,-2 0-32 0,-1-1 0 15,-1 1-1472 1,-2-2-288-16</inkml:trace>
  <inkml:trace contextRef="#ctx0" brushRef="#br0" timeOffset="-208322.35">3055 14157 22111 0,'0'0'976'0,"0"0"208"0,0 0-944 0,0 0-240 15,-3 14 0-15,0 1 0 0,-2 1 336 0,-1 5 32 16,-3 0 0-16,1 5 0 0,-2-3 80 0,1 2 0 15,-1 2 16-15,0-1 0 0,-1 1-336 0,-2 1-128 16,3 0 0-16,-2 4 144 16,-2 0-1840-16,2-3-368 0</inkml:trace>
  <inkml:trace contextRef="#ctx0" brushRef="#br0" timeOffset="-208159.54">2739 14764 19343 0,'0'0'1728'0,"0"0"-1392"0,10-2-336 0,2 0 0 16,2 2 848-16,1 0 112 0,0-3 0 0,3-1 16 16,1-3 0-16,4 2 0 15,1-1 0-15,3-2 0 0,0 2-592 0,1 2-112 0,-2-1-16 0,1 2-8224 16,-2 2-1632 0</inkml:trace>
  <inkml:trace contextRef="#ctx0" brushRef="#br0" timeOffset="-207741.06">3621 14559 20271 0,'0'0'1792'0,"0"0"-1424"16,0 0-368-16,-10-3 0 0,-1-6 576 0,-3 4 64 15,-4 1 0-15,4 3 0 0,-1 1-128 0,-3 1 0 16,-2 1-16-16,-1 2 0 0,1 5-496 0,-12 3 0 15,6 0 0-15,-1 4 0 0,0 0 0 0,4 1 0 16,4 0 0-16,6-1 0 0,5-1 0 0,3-1 128 16,1-1-128-16,4-13 144 0,6 7 240 0,2 1 64 15,-8-8 0-15,17 2 0 0,4-3-80 0,-5-1-16 16,3-4 0-16,3 0 0 0,1-3-48 0,2-1-16 16,2-5 0-16,7-6 0 0,1 1-16 0,-5 1 0 15,-3 1 0-15,-4-5 0 0,-3-1 80 0,0 1 16 0,1-3 0 0,-5 2 0 16,0 2-96-16,-1-4-16 15,0 1 0-15,-1-5 0 0,-1 0-128 0,-4-1-128 0,-4-2 192 0,-1 1-192 16,-1 1 144-16,-3 7-144 16,-2 5 0-16,-1 4 144 0,-1 5-144 0,1 2-176 0,3 8 48 0,-8 3 0 15,-2 8-32-15,0 4 0 0,-2 2 0 16,1 3 0-16,-2 0 160 0,2 8-160 0,-5 3 160 0,7-4-160 16,-1 1 160-16,-1 3 0 0,-1 1 0 0,1 4-128 15,0 1-192-15,2-2-48 0,0-2 0 0,1 0-8528 16,2-1-1696-16</inkml:trace>
  <inkml:trace contextRef="#ctx0" brushRef="#br0" timeOffset="-207424.97">3846 14648 22111 0,'0'0'1968'0,"0"0"-1584"15,0 0-384-15,11-1 0 0,-4-3 704 0,2-1 64 16,1 1 16-16,2-1 0 0,0-3-48 0,0 0-16 16,2-2 0-16,1 1 0 0,0-3-480 0,1 5-112 15,-5-6 0-15,2 2-128 0,-2 0 144 0,-1 0-144 16,-1 2 0-16,-2-1 144 0,-5 1-144 0,-2-1 0 16,-1 4 0-16,1 6 128 0,-5-8-128 0,-3 4 0 0,-1 3 0 0,-2 3 0 15,-1 3 0-15,-9 7 0 16,0 2 0-16,1 1 0 0,1 4 0 0,0 1 0 0,-1 1 0 0,7-6 0 15,2 2 0-15,-1-1 0 16,2 2 0-16,2 0 0 0,2-3 176 0,5-1-48 0,-1 0-128 0,5 0 192 16,3-3-368-16,3-3-80 15,4-2 0-15,1-2-12224 0</inkml:trace>
  <inkml:trace contextRef="#ctx0" brushRef="#br0" timeOffset="-207122.03">4234 14621 10127 0,'-23'15'448'0,"14"-5"96"0,0-1-544 0,-2 4 0 15,-2 2 0-15,-1-4 0 16,-1-1 3648-16,-1 2 640 0,2-2 112 0,2 0 16 0,2-5-2320 0,1 0-480 16,3 0-80-16,6-5-32 0,0 0-624 0,0 0-128 15,6-7-32-15,3 0 0 0,1-3-320 0,3 1-64 16,0-5-16-16,1 2 0 0,3 0-320 0,0-2 144 15,1 2-144-15,1-1 0 0,1 0 0 0,-2-1 0 16,1 3 0-16,-1 2 0 0,-2 0 0 0,-1 1 0 16,-2 2 0-16,-3 3 0 0,-1 7-128 0,-1 1 128 15,-8-5 0-15,5 8-144 0,-3 3 144 0,0 5 0 16,-2 0 0-16,-3 1 0 0,-3-3-176 0,0 3 176 0,-2 5-208 0,-1 0 80 31,-1-2-272-31,1 2-48 0,0-2-16 0,1-4 0 16,2 1-1728-16,1-3-352 0,2-1-64 0</inkml:trace>
  <inkml:trace contextRef="#ctx0" brushRef="#br0" timeOffset="-206837.2">4907 14083 20271 0,'-13'-3'896'0,"13"3"192"15,0 0-880-15,-7 7-208 0,2 3 0 0,-2 1 0 0,-2-1 1248 0,0 6 208 16,0 3 32-16,0 2 16 0,-1 4-1008 0,2 0-208 16,1 5-32-16,-1 2-16 0,0 0 32 0,1 1 16 15,-1-1 0-15,1 1 0 0,-1 1-16 0,-1 1 0 16,-1 0 0-16,1-1 0 0,1-4-144 0,1 0-128 15,-3-1 192-15,3-4-192 16,2-4-1072-16,1-1-320 0,-1-2-64 0</inkml:trace>
  <inkml:trace contextRef="#ctx0" brushRef="#br0" timeOffset="-206659.39">4723 14504 24879 0,'13'-3'2208'16,"2"-1"-1760"-16,1 0-448 0,2 1 0 0,1 0 784 0,1-1 80 0,0-2 16 16,3 1 0-16,-1 0-80 0,1-2-16 0,-4 4 0 0,-8 0 0 31,3 2-1488-31,-2 1-288 0,-4-2-64 0,1 2-7456 16,0-1-1472-16</inkml:trace>
  <inkml:trace contextRef="#ctx0" brushRef="#br0" timeOffset="-206540.83">5021 14544 17103 0,'0'21'752'0,"0"-11"160"0,-1-1-720 0,-2 3-192 0,-1 2 0 0,-2 7 0 16,0-1 1120-16,-2 0 192 0,-1-2 32 0,0 0 16 16,-1 0-560-16,1 0-112 0,0 1-32 0,0-2 0 15,-1 0-448-15,3-1-80 0,1 0-128 0,3-1-7200 16,3-15-1536-16</inkml:trace>
  <inkml:trace contextRef="#ctx0" brushRef="#br0" timeOffset="-205952.87">5484 14238 21999 0,'0'0'960'0,"0"0"224"0,0 0-944 0,0 0-240 15,0 0 0-15,-8 1 0 0,-2 3 768 0,-2 5 128 16,1 0 0-16,-3 6 16 0,-3 7-144 0,0 2-48 16,-2 0 0-16,0 3 0 0,-1 2-176 0,3 3-32 15,-4 2-16-15,4-1 0 0,-1-4-240 0,0 3-64 16,3 2 0-16,-1-1 0 0,4-5-192 0,2 2 144 0,-1-2-144 15,4-3 128-15,2-1-304 0,1 0-64 16,1-3-16-16,2-2 0 16,2-2-2096-16,3-1-416 0</inkml:trace>
  <inkml:trace contextRef="#ctx0" brushRef="#br0" timeOffset="-205800.62">5255 14712 22287 0,'0'0'976'0,"0"0"224"0,6-3-960 0,2-2-240 0,-1 2 0 0,2-1 0 16,0-1 832-16,1 1 112 0,2 1 16 0,-1 1 16 16,2-5-592-16,0 4-128 0,1 1-32 0,-2 1 0 15,0-3-1952-15,1 3-400 0</inkml:trace>
  <inkml:trace contextRef="#ctx0" brushRef="#br0" timeOffset="-205602.79">5627 14572 17503 0,'0'0'1552'0,"2"8"-1232"16,-2-8-320-16,-2 13 0 0,1 1 1280 0,-2-2 192 16,0 2 32-16,-2 1 16 0,-1-2-544 0,3-1-96 15,-1 3-32-15,1 0 0 0,-1-3-640 0,2-1-208 16,-1 2 128-16,2 1-7872 15,0-3-1552-15</inkml:trace>
  <inkml:trace contextRef="#ctx0" brushRef="#br0" timeOffset="-205424.87">5775 14729 21183 0,'-19'7'944'0,"10"0"192"0,1 5-912 0,-3 2-224 16,-3-1 0-16,-3 3 0 0,-2 4 1344 0,0 1 240 0,-3-1 32 0,2 2 16 16,0-4-704-16,1 0-144 0,0-1-16 0,2 3-16 15,3-1-1184-15,0 0-224 0,4-3-48 16</inkml:trace>
  <inkml:trace contextRef="#ctx0" brushRef="#br0" timeOffset="-204747.93">6403 14453 14735 0,'0'0'1312'0,"0"-4"-1056"0,0-2-256 0,-2 2 0 16,2 4 944-16,0 0 128 0,0 0 16 0,0 0 16 15,-6 5 0-15,-2 4 0 0,0 5 0 0,-4 1 0 16,-1 0-208-16,1 7-32 0,-2 1-16 0,-2 2 0 16,0-2-272-16,-1 0-64 0,1-2-16 0,1 2 0 15,-1 0-128-15,2-2-32 0,2-4 0 0,1-1 0 16,-1-4-16-16,3 0-16 0,1-1 0 0,3-6 0 16,5-5 400-16,0 0 64 0,0 0 32 0,0 0 0 15,8-5-64-15,2-5-16 0,3-1 0 0,1 0 0 0,1-3-432 0,3-1-96 16,1-3 0-16,0 1-16 15,0-2-176-15,0 1 0 0,0 0 0 0,-1 0 0 0,0-1 0 0,-2 3 0 16,1 4 128-16,-2-1-128 0,-2 1 0 0,-2 4 0 16,0-1 0-16,0 7 0 0,-2 2-144 0,-1 3 144 15,-8-3-192-15,3 12 192 0,-2 2-128 0,-1 2 128 16,-2-2 0-16,-2 2 0 0,-2-4 0 0,-2 5-128 16,-1-1 128-16,-1-2 0 0,1-3 0 0,0-1 0 15,1-4 0-15,2-1 0 0,2 3 0 0,4-8 144 16,0 0-144-16,0 0 128 0,0 0 192 0,8-7 48 15,2 1 0-15,0-3 0 0,3-4-160 0,1 1-16 0,2 2-16 0,0-3 0 16,0 0-176-16,1 3 0 16,-2-3 0-16,0 7 0 0,1-2 0 0,-5 4 0 15,2 2 0-15,-4 2 0 0,-2 2 0 0,-2 5-176 16,-1 3 176-16,-3-2-128 0,-1 2 128 0,-3 0-160 16,0 5 160-16,-3-2-160 15,-3 1-288-15,1-4-48 0,-2 3-16 0,4 2 0 16,-2-1-2112-16,2-3-416 0,1 1-96 0</inkml:trace>
  <inkml:trace contextRef="#ctx0" brushRef="#br0" timeOffset="-204448.71">7059 14477 20271 0,'0'0'896'0,"0"0"192"0,0 0-880 0,0 0-208 0,0 0 0 0,-6 6 0 16,-2 1 2080-16,-1-1 368 0,-3 2 80 0,0-2 16 0,-4 4-1264 0,0-1-256 15,-3 4-64-15,-2-2 0 0,1-3-480 0,-2 3-96 16,1-2-32-16,-1 3 0 0,4-5-176 0,1 3-48 16,1-2 0-16,4 3 0 0,3-2 0 0,1 3-128 15,3-1 192-15,2-1-64 0,3 3 0 0,3-3 0 16,1 3 0-16,3-2 0 0,4-3-128 0,-1 2 0 16,4-2 0-16,0-1 0 0,1-1 128 0,0-5-128 15,1 1 0-15,-3 1 128 0,1-2-128 0,-1-1 128 16,0-2-128-16,0-2 128 0,-3 0-128 0,0-2 0 15,-1 1 0-15,0-1 0 16,0-4-624-16,0 4-48 0,-2-3-16 0,0 1 0 16,-1 1-2128-16,-1-3-448 0</inkml:trace>
  <inkml:trace contextRef="#ctx0" brushRef="#br0" timeOffset="-204165.81">7477 14093 19343 0,'4'-8'1728'0,"-1"2"-1392"0,-3 6-336 0,0 0 0 16,5-6 1424-16,-1-2 224 0,-4 8 32 0,0 0 16 15,0 0-464-15,-6 5-80 0,-2 1-32 0,-2 3 0 16,-4 7-544-16,-2 4-128 0,-3 3 0 0,-2 0-16 15,0 2-224-15,-1 3-32 0,2 4-16 0,-1-2 0 0,1 3-160 0,1 0 0 16,1-1 0-16,2 1 128 0,0 3-128 0,1-3 0 16,1-4 144-16,1 2-144 15,3 0-512-15,3-1-192 0,-1-2-16 0,5-7-16 16,2-2-912-16,0-2-176 0,0-2-32 0</inkml:trace>
  <inkml:trace contextRef="#ctx0" brushRef="#br0" timeOffset="-203804.95">7209 14539 16575 0,'8'-14'736'0,"0"12"160"0,4-3-720 0,1-3-176 15,3 2 0-15,2-3 0 0,2 1 2288 0,0-1 416 16,3 2 96-16,1-2 16 0,2-2-1440 0,-1-1-288 16,1 2-48-16,-1-2-16 0,-1 2-512 0,-2 1-128 15,-5 0 0-15,-3 3-16 0,-1 2-80 0,-3 1-16 16,-2 2 0-16,-8 1 0 0,0 0-144 0,4 7-128 15,-4 4 192-15,-1 2-192 0,-2 1 144 0,-3 1-144 16,-3 7 0-16,-3 0 144 0,0 4-144 0,-2-5 0 16,1 1 0-16,0-2 128 0,0 3-128 0,1-2 160 0,-2-4-160 0,4 1 160 15,-1-4 176-15,3-2 48 0,-1 0 0 0,4-3 0 16,1-1 80-16,4-8 32 0,0 0 0 0,0 0 0 16,0 0 144-16,0 0 16 0,9-5 16 0,0-3 0 15,1 2-352-15,1-4-64 0,1-1 0 0,0-1-16 16,1-2-112-16,1 2-128 0,3 1 176 0,-1-4-176 15,-1-2 128-15,3 2-128 0,-4 0 0 0,1 3 0 0,2-2 0 0,-2 3 0 16,0 1 0-16,1-2 0 0,-2 6 0 0,-2-2 0 16,1 3-176-16,0 3 176 15,-1-1-1984-15,2 0-272 0,3 2-64 0</inkml:trace>
  <inkml:trace contextRef="#ctx0" brushRef="#br0" timeOffset="-203578.46">8098 14434 24879 0,'0'0'2208'0,"0"0"-1760"16,0 0-448-16,0 7 0 0,-2 5 1184 0,-3 0 160 15,-2 1 16-15,0 2 16 0,-2 4-320 0,-1 1-64 16,-2 1-16-16,1-2 0 0,-1-1-656 0,2 0-128 15,-1 1-16-15,2 0-16 16,1-1-464-16,3-2-80 0,1-3-32 0,3 0 0 16,0 2-2048-16,2 0-416 0,0-3-64 0</inkml:trace>
  <inkml:trace contextRef="#ctx0" brushRef="#br0" timeOffset="-203221.42">8261 14332 19343 0,'0'0'1728'0,"0"0"-1392"16,0 0-336-16,4 10 0 0,1 0 1472 0,0 3 208 16,1 2 48-16,2 3 16 0,0 1-880 0,1 4-176 15,-1 4-48-15,3-2 0 0,-1 3-464 0,0-1-176 16,0 3 0-16,-1 0 144 15,-1-5-480-15,-2-1-112 0,0 0 0 0,1-1-7616 16,0-5-1504-16</inkml:trace>
  <inkml:trace contextRef="#ctx0" brushRef="#br0" timeOffset="-203011.97">8611 14282 23039 0,'2'17'1024'16,"1"-7"192"-16,0 4-960 0,0 4-256 0,-3 3 0 0,0 4 0 15,0 3 1056-15,-3-2 160 0,-2 6 48 0,-2-1 0 0,-2-6-496 0,0 2-80 16,-1-3-32-16,-2 3 0 0,-2 2-448 0,0 0-80 16,0-5-128-16,2 2-8848 15,-1-4-1872-15</inkml:trace>
  <inkml:trace contextRef="#ctx0" brushRef="#br0" timeOffset="-202858.34">8171 14005 39615 0,'0'-4'3520'0,"1"-3"-2816"15,2 1-560-15,-1 0-144 0,1 0 400 0,-3 1 48 16,0 5 16-16,0 0 0 15,0 0-1952-15,0 0-400 0</inkml:trace>
  <inkml:trace contextRef="#ctx0" brushRef="#br2" timeOffset="-195442.16">714 7148 6447 0,'0'0'272'0,"-1"-10"80"0,0-3-352 0,1 4 0 16,0 9 0-16,0 0 0 0,1-11 1888 0,-1 11 304 16,0 0 64-16,0 0 16 0,-2-12-1296 0,2 12-256 15,0 0-48-15,0 0-16 0,0 0-16 0,-8-6-16 16,8 6 0-16,-5 0 0 0,1-3 32 0,-1 2 16 16,5 1 0-16,0 0 0 0,-5 0 368 0,5 0 80 15,-5 3 16-15,-3 2 0 0,2 5 16 0,1 1 16 16,1 5 0-16,1 4 0 0,-2 7-224 0,3-1-48 15,-1 4-16-15,2 4 0 0,0 0-176 0,-1 3-16 16,2 0-16-16,-2 1 0 0,1-5-144 0,-5 4-16 16,1 5-16-16,-1 6 0 0,-2 6-128 0,0 4-32 15,-1-1 0-15,0 2 0 0,0-3-176 0,0-3-32 16,-1 0-128-16,0 2 192 0,1 3-48 0,1 6-16 16,-1-2 0-16,3 3 0 0,-1-6 48 0,5-2 0 0,-1-4 0 0,2 2 0 15,-1-4 64-15,0 2 16 0,1 4 0 0,1 2 0 16,1-2-32-16,2-1 0 0,-1-1 0 0,0-3 0 15,-1-8-64-15,1 3-16 0,-2 1 0 0,4 1 0 16,0 4 0-16,0 4 0 0,0-3 0 0,1-2 0 16,-1-5-144-16,1 1 128 0,-2-5-128 0,0 4 128 15,2 2-128-15,-1-1 160 0,0 5-160 0,0 1 160 16,1-1-160-16,0-1 160 0,1-2-160 0,0-1 160 16,1-4-160-16,-1 1 160 0,1-4-160 0,0 6 160 0,1 0-160 15,-2 2 128-15,2 3-128 0,1-2 128 0,-2-3-128 0,1-2 0 16,-2 1 0-16,-1-20 0 0,0 1 160 0,1 6-160 15,0 4 192-15,0 3-192 0,-1 2 0 16,2 2 0-16,-1 3 0 0,7 40 0 0,-3-17 0 0,0-5 0 16,0-8 0-16,-2 1 0 0,1-1 0 0,0 1 0 15,-2-5 0-15,1 2 0 0,0 3 0 0,-2 2 0 16,0-3 0-16,1-1 0 0,-1 3 0 0,-1 4 0 16,1-3 0-16,-1 5 0 0,1 3 0 0,-3-2 0 15,-1-1 0-15,1 3 0 0,1 1 0 0,0 1 0 16,1 0 0-16,-2 0 0 0,-1 2 0 0,0-2 0 15,0-3 0-15,2 0 0 0,1-2 0 0,-1 2 0 16,1 4 0-16,0-2 0 0,0-2 0 0,0 1 0 16,0-6 0-16,2 1 0 0,-1-2 0 0,2 0 0 0,-1-2 0 15,2 3 0-15,-1-4 0 0,1-2 0 0,-1-1 0 0,3-2 0 16,-1-2 0-16,1 0 0 16,1-2 0-16,-1 2 0 0,-1-7 0 0,0 2 0 0,-1 2 0 0,0-5 0 15,-1 1 0-15,-2-3 0 16,-1 3 0-16,0-3 0 0,-1 0 0 0,0 0 0 0,1-2 0 0,-2-2 0 15,-3-1 0-15,2 0 0 0,2-1 0 0,-1-1 0 16,-3-4 128-16,2 0-128 0,2-6 0 0,0 3 0 16,0-2 0-16,-1-1 0 0,2-1 128 0,2-2-128 15,-1 0 0-15,1-1 0 0,-1 1 0 0,3-2 0 16,0 0 176-16,0-2-176 0,-3-1 160 0,2-2-160 16,0 0 0-16,3-1 0 0,-4 0 0 0,3 0 0 15,2 0 0-15,1-4 0 0,-5 1 0 0,6-3 144 0,-1 4-144 16,1-4 0-16,-1 0 0 0,2-1 0 0,-2 4 0 0,1-2 0 15,4 0 0-15,-1-4 0 0,2 0 0 0,1 2 0 16,-1-4 0-16,1 0 0 0,0-1 0 0,1 1 0 16,-2 1 0-16,2 0 128 0,0-3-128 0,-1 1 0 15,-1 1 0-15,1 0 0 0,2-2 0 0,0 3 0 16,-5-1 128-16,2-1-128 0,2 0 0 0,0 1 0 16,2-2 0-16,-1 2 128 0,1 2-128 0,0-2 0 15,0-1 0-15,2-1 0 0,0 4 0 0,2 0 0 16,-2-1 0-16,2-1 0 0,-3 0 0 0,6 0 0 15,-4-2 128-15,0 2-128 0,-1-2 0 0,2 2 0 16,3-1 0-16,0-1 0 0,-4 2 0 0,2 1 0 16,0 2 0-16,1-2 0 0,1 1 0 0,0 3 0 15,1-2 0-15,-1 2 0 0,1-1 0 0,-1-2 0 16,2 0 0-16,0 2 0 0,1-2 0 0,-3 2 0 0,1 0 0 0,2-5 0 16,1 2 0-16,3 0 128 15,1 2-128-15,2-3 128 0,-1-1-128 0,3 2 128 16,2-1-128-16,2 1 128 0,5-3-128 0,-5-1 0 0,0-1 0 0,-1 1 0 15,2 1 0-15,-1 3 0 0,5-3 128 0,-3 1-128 16,1 1 0-16,0 0 0 0,1 2 0 16,-2-3 0-16,-1-2 0 0,-1 3 0 0,1-2 0 0,0 2 0 15,-1-1 0-15,1 1 0 0,-2-1 0 0,4 1 0 16,2-1 0-16,1-1 0 0,-1 2 0 0,2 0 0 16,-5-1 0-16,2 2 0 0,-1-2 0 0,1 1 0 15,-1-2 0-15,2 1 0 0,-1 0 0 0,1 1 0 0,2 2 0 0,-3 0 0 16,-2-1 0-16,-2 2 0 0,-2 2 0 0,2-3 0 15,1 0 0-15,1 0 0 0,1-1 0 0,0-3 0 16,2 4 128-16,-1 1-128 0,-2-1 0 0,0-1 0 16,1 1 0-16,0 2 0 0,-1-3 0 0,1-1 0 15,-1 4 0-15,2-2 0 0,2-1 0 0,0 2 0 16,-4 0 176-16,2-1-176 0,-6 0 0 0,2 2 0 16,-2-3 0-16,4-2-160 0,-1 2 160 0,1 0 0 15,0 1 0-15,0-3 0 0,1 2 0 0,-1 1 0 16,-2 0 0-16,0-1 0 0,-2-2 0 0,1 1 0 15,-1 1 0-15,3 1 0 0,-2-1 0 0,-1-3 0 16,1 2 0-16,0 1 0 0,2 1 0 0,-2-3 0 16,-3-2 0-16,-3 3 0 0,1-2 0 0,-1 2 0 15,0-3 0-15,3-2 0 0,-2 1 0 0,-2 1 0 0,3 0 128 0,0 0-128 16,3-1 0-16,0-2 0 16,-1 1 0-16,-1-2 0 0,-2 1 0 0,-2 2 0 0,-1-3 0 0,2 4 0 15,-1-1 0-15,-1 1 0 16,0 0 0-16,0 0 0 0,1 0 0 0,-1 0 0 15,0 1 0-15,-2-2 0 0,0-2 0 0,-2-2 0 0,-2 2 0 16,0-1 0-16,-2 1 0 0,3-2 0 16,1-1 0-16,0 1 0 0,0 1 0 0,0-2 0 0,0 0 0 0,2 1 0 15,1-2 0-15,1 0 0 0,0 2 0 0,-1-2 0 16,-1-1 0-16,0-1 0 0,-2 0 0 0,0-1 128 16,0 1-128-16,1-2 0 0,-1 2 0 0,-1-4 0 15,-2 0 0-15,1 2 0 0,-1-3 0 0,1-1 128 16,0 2-128-16,-1 0 0 0,1-2 0 0,-4 0 0 15,1-2 0-15,-1-2 0 0,0 1 0 0,-2 1 128 0,-1-4-128 0,1 2 0 16,-6-5 0-16,1 2 128 0,3 1-128 0,-3 1 0 16,-2-6 0-16,0 3 128 0,-2 2-128 15,0-5 0-15,-2 0 128 0,0-1-128 0,0 0 128 0,-1 3-128 16,0-1 128-16,0 0-128 0,-2-3 0 0,2 3 0 16,-3-4 0-16,2 3 128 0,-1 0-128 0,1 0 0 15,-4-4 0-15,1 2 0 0,2-3 0 0,-3 1 0 16,-1 2 0-16,-2-3 0 0,-1 0 0 0,-1 0 0 15,0 2 0-15,-3 0 0 0,0 3 0 0,0-1 0 16,-3 3 0-16,1 0 0 0,-3 0 0 0,0 1 0 16,-3 2 0-16,3-2 0 0,0 1 0 0,-1 2 0 15,-2 1 0-15,-1-2 0 0,0-5 0 0,0 0 0 16,-1 5 0-16,0-1 0 0,0 0 0 0,-2 1 0 0,0-3 0 0,-1 2 0 16,-2 2 0-16,-2 1 0 15,1-2-128-15,-3 1 128 0,-2 1 0 0,0 1-128 0,-2 3 128 0,0 1 0 16,0 1 0-16,-2 0-128 15,-1 3 128-15,-3 1 0 0,-3-1-128 0,0 3 128 0,1-4-128 0,-1 4 128 16,0-3 0-16,0 2-128 0,2-2 128 16,-1 2 0-16,5-1 0 0,-5 2 0 0,2 2 0 0,0-3 0 15,1 3 0-15,2 1 0 16,1-4 0-16,-1 3 0 0,-2 1 0 0,-1-1 0 0,-3-3 0 0,1 4 0 16,-1 0 0-16,0-1 0 0,-1 1 0 0,1-1 0 15,0 4 0-15,2-2 0 0,1 3 0 0,-1-5 0 16,1 0 0-16,2 1 0 0,3 0 0 0,0-1 0 0,1 0 0 15,2 1 0-15,2-2 0 0,0-3 128 0,-2 3-128 0,1-3 0 16,0 1 128-16,0-2-128 0,3 1 0 0,-1-2 144 16,1-1-144-16,1 2 0 0,-2-3 128 0,2-1-128 15,-1-2 0-15,6 2 0 0,-2-1 144 0,1-3-144 16,3-3 0-16,-1-1 144 0,1 3-144 0,2-2 0 16,-1-2 144-16,3 2-144 0,0-5 128 0,1 5-128 15,0-1 160-15,-1-3-160 0,1 0 128 0,1 1-128 16,-1-2 0-16,1 2 0 0,1-4 0 0,0 2 128 15,2 2-128-15,2-5 0 0,-1 1 0 0,0 0 0 16,-1-4 0-16,3 2 0 0,-1 0 0 0,1 0 0 16,1 1 0-16,0 1 0 0,-2-3 0 0,1 6 0 15,0-2 0-15,3 2 0 0,-1-5 0 0,1 5 0 16,0-3 0-16,1 4 0 0,-1-2 0 0,3 1 128 16,1-3-128-16,0 3 0 0,3-3 0 0,1 1 0 0,0-2 0 0,0 3 0 15,-1 0 0-15,-1 1 0 16,2-3 0-16,0 3 0 0,0 0 0 0,2-2 0 0,0 3 0 0,-3-3 0 15,1 3 0-15,-2-3 0 16,1 2 0-16,-3 1 0 0,2-2 0 0,1 3 0 0,1-3 0 0,-2 1 0 16,-2 3 0-16,1-5 0 15,-1 3 0-15,1-3 0 0,-1 0 0 0,-1 1 0 0,0-1 0 16,0 3 0-16,-1-2 0 0,-1 4 128 0,1-1-128 0,1-1 0 16,0 2 0-16,0 2 0 0,0-2 0 0,-1-1 0 15,1 1 0-15,-1 2 0 0,2 0 0 0,-1 1 0 16,0-3 0-16,0 1 0 0,0 0 0 0,-2 1 0 15,0-2 0-15,0 3 0 0,2 1 0 0,-1 1 0 0,-1-1 0 16,4 0 0-16,0 0 0 0,0 2 0 0,-2-1 0 0,3-1 0 16,-2 1 0-16,3-1 0 0,1 0 0 0,1 0 0 15,-1 0 0-15,1-1 0 0,-1-1 0 0,3 2 0 16,-1-1 0-16,1 0 0 0,1 1 0 0,-1 0 0 16,1 1 0-16,0-2 0 0,1-2 0 0,1 0-128 15,2 2 128-15,-2 0 0 0,-1-1 0 0,0 1 0 16,2-2 0-16,-1 3 0 0,-1 0 0 0,1 0 0 15,2 1 0-15,-2 0 0 0,3 1 0 0,1-1 0 16,3 1 0-16,-1-1 0 0,0-1 0 0,1 3 0 16,0 3 0-16,1-3 0 0,-2-3 0 0,1 1 0 15,0 1 0-15,-1 1 0 0,4 0 0 0,-2 3 0 16,0-2 0-16,1 3 0 0,0 1 0 0,0-2 0 16,1 5 0-16,0-3 0 0,-1 1 0 0,2-3-128 15,-1 1 128-15,1 1 0 0,1-3 0 0,-4 4 0 16,-2-2 0-16,1 0 0 0,0 3 0 0,1-4 0 15,0 2 0-15,-2-1 0 0,3-1 0 0,-2 2 0 0,0-3 0 0,0 3 0 16,-1-1 0-16,2 0 0 16,-1 4 0-16,1-3 0 0,-3-1 0 0,2 0 0 0,-2 2 0 0,1 0 0 15,3 2 0-15,-2-5 0 0,-3 3 0 0,-1-2 0 16,1 1 0-16,0 1 0 0,0-3 0 0,2 5 0 16,-2-2 0-16,1 2 0 0,-1 4 0 0,2-4 0 15,-1 0 0-15,2 0 0 0,1 1 0 0,-1 1 0 16,-1 1 0-16,2-4 0 0,1 1 0 0,2 3 0 15,-1-1 0-15,2 2-128 0,-1-3 128 0,1 3 0 16,-1 1 0-16,2 1 0 0,0 1 0 0,2-3 0 0,-1-1 0 16,0 2 0-16,-1 0 0 0,2 2 0 0,2 3 0 0,-1 0 0 15,1-2 0-15,-1 3 0 0,-2-2 0 0,1-1 0 16,-2-1 0-16,1 3 0 0,0 0 0 0,2 2 0 16,-2 2 0-16,3-3 0 0,0-1 0 0,1 0 0 15,1 4 0-15,3-1 0 0,2 2 0 0,-2-1-128 16,0-4 128-16,-1 1 0 0,0 0 0 0,2-1 0 15,2-1 0-15,-1 1 0 0,1 1 0 0,3 5 0 16,2-2 0-16,-1-4 0 0,2-3 0 0,-3 0 0 16,-2-1 0-16,1 1 0 0,2 0 0 0,-1 3 0 15,-1 2 0-15,1-3 0 0,2 1 0 0,-1-2 0 16,1-1 0-16,2 0 0 0,-4 0 0 0,2 0 0 16,-2 0 0-16,0 0 0 0,6-3 0 0,-2 0 0 15,1 0 0-15,2 1 0 0,0 0 0 0,1 0 0 16,-2-1 0-16,2-3 0 0,-2-3 0 0,0 3 0 15,2-3 0-15,1 2 0 0,3-2 0 0,-3 2 0 16,-1-2 0-16,0-1 0 0,-1-5 0 0,-2 1 0 0,1-3 0 0,-2 4 0 16,-1-2 0-16,-1 0 0 0,4-2 0 0,-3-1 0 15,1-2 0-15,0 0 128 0,-4-1-128 0,0-3 0 16,2 0 0-16,-3-4 0 0,-1 0 0 0,0-1 0 16,-1 2 0-16,2-2 0 15,2 1 0-15,0 0 0 0,-2-7 0 0,-1 0 0 0,-4-2 0 0,0 2 0 16,0-1 0-16,-1 2 0 0,-3-3 0 0,-3 1 0 15,0-2 0-15,-1 0 0 0,-1-1 0 0,0 1 0 16,-1-2 0-16,-2 1 128 0,1 1-128 0,-1-2 0 16,-2 0 0-16,2-1 0 0,-6 0 0 0,0-4 0 0,-3 1 0 15,2-1 0-15,-1 0 0 0,0-3 0 0,-2 3 0 16,0 0 0-16,-1 3 0 0,0-3 0 0,0 1 0 0,-1-3 0 16,-1 0 0-16,-1 1 0 0,0-1 0 0,-2 5 0 15,-2 1 0-15,2-2 0 0,-4 2 0 0,-1 2 0 16,-2-3 0-16,-2 4 0 0,-4 3 0 0,-1 2 0 15,-1 2 0-15,-2-2 0 0,1-2 0 0,-5 1-128 16,0 2 128-16,0 3 0 0,0-2 0 0,-1 0 0 16,-2-1-128-16,0 4 128 0,-2-1 0 0,0 2-128 15,-4-2 128-15,0 3 0 0,1-3-128 0,-3 2 128 16,-4 1 0-16,-1 3 0 0,-1-1 0 0,0 1-128 16,-1 2 128-16,-3 2 0 0,-2 3 0 0,1-2 0 15,-4 0-128-15,-3 0 128 0,0 2 0 0,-3 1 0 0,0 1 0 0,0 1 0 16,-3 2 0-16,0-1 0 0,-3 1-128 0,1-2 128 15,-2 2 0-15,-2 2 0 0,-4-3 0 0,-1 6 0 16,-1-3 0-16,0 3 0 16,0 2 0-16,-1-4 0 0,-2 1 0 0,1 1-128 0,0 1 128 0,-2 3 0 15,-6 1 0-15,0-2 0 16,2 0 0-16,0 2 0 0,0-1 0 0,-1-2 0 16,2 3 0-16,-2 1 0 0,-3 0 0 0,1-2 0 0,-3 1 0 0,2-2 0 15,0 1 0-15,1 1 0 0,2-1 0 0,-5 2 0 16,0 2 0-16,0-2 0 0,1 0 0 0,1 0 0 15,-1 0 0-15,1 2 0 0,2 3 0 0,-2 3 0 16,-3-4 0-16,2 1 0 0,1-4 0 0,1 2 0 16,0 0 0-16,3 3 0 0,2-3 0 0,-1 2 0 15,-4 0 0-15,0-3 0 0,-2-4 0 0,1 2 0 0,0 2 0 0,4 0 0 16,1 1 0-16,-4 1 0 0,0-2 0 0,-1 1 0 16,0-6 0-16,1 2 0 0,0 0 0 0,3 2 0 15,-1 4 0-15,1-2 0 0,-3-2 0 0,1-1 0 16,-1-1 0-16,0-1 0 0,1 2 0 0,2 2 0 15,-2-4 0-15,1 2 0 0,-2 2 0 0,-1-1 0 16,-3 0 0-16,2-1 0 0,1-2 0 0,0 0 0 16,-2 2 0-16,-1 0 0 0,-3 2 0 0,-1-2 0 15,1-3 0-15,0-1 0 0,0 3 0 0,0 2 0 16,1 3 0-16,-4-1 0 0,-4-3 0 0,1 1 0 16,3 0 0-16,0-1 0 0,0-1 0 0,-3 0 0 15,0-1 0-15,1 1 0 0,-1 0 0 0,1-2 0 16,-1 1 0-16,1-1 0 0,-2 3 0 0,-1 0 0 15,-4-1 0-15,1 0 0 0,2-1 0 0,0 4 0 16,-1 1 0-16,-2 0 0 0,-2-4 0 0,0-1 0 0,-1 1 0 0,1 2 0 16,-1 3 0-16,-2 0 0 15,-4-4 0-15,4 0 0 0,-2-1 0 0,3 2 0 16,-3 2 0-16,0-1 0 0,-1-2 0 0,1 1 0 0,2 1 0 0,0-2 0 16,1 0 0-16,-1-2 0 0,-2 1 0 0,2 0 0 15,-1 1 0-15,2 0 0 0,1 0 0 0,-1 0 0 16,3-3 0-16,-2 1 0 0,1-2 0 0,2 3 0 15,1 1 0-15,-1 1 0 0,-2 0 0 0,1-2 0 16,2-3 0-16,1 2 128 0,0 0-128 0,0 2 0 16,-2 0 0-16,1 0 0 0,4 0 0 0,1 0 0 15,1 0 0-15,0 2 0 0,-1-2 0 0,2 0 0 16,1 0 128-16,0 1-128 0,1 0 0 0,2 2 0 0,1-1 0 0,1 1 128 16,0-3-128-16,0 0 0 0,0 0 0 0,1 1 0 15,2 0 0-15,1 2 0 0,-3-1 160 0,2 1-160 16,-1-1 160-16,4 1-160 0,1 1 128 0,2 0-128 15,2-2 0-15,1 2 144 0,4-1-144 0,-4 0 0 16,3 0 0-16,-1-1 128 0,1 0-128 0,2 0 0 16,0 0 0-16,1 0 128 0,4 1-128 0,1 0 0 15,1 0 0-15,2-1 0 0,-2 0 0 0,2 0 0 16,2 1 128-16,-3-2-128 0,2-1 0 0,1 1 0 16,1 3 0-16,2-3 0 0,-3 2 0 0,8-2 0 15,-2-1 0-15,0 3 0 0,3-1 0 0,-1 1 0 16,-2 1 128-16,1-2-128 0,-1-2 0 0,2 2 0 15,-3-1 0-15,3 0 0 0,1-1 0 0,1 1 128 16,-1 2-128-16,2-1 0 0,0 1 0 0,1 1 128 16,2-5-128-16,0 2 0 0,0 1 128 0,2 1-128 15,-2-3 0-15,2 0 128 0,1 0-128 0,1 0 160 16,2 2-160-16,1 0 160 0,-4-5-160 0,4 4 128 16,0 2-128-16,2 0 128 0,3-2-128 0,1-1 0 0,-1 0 144 0,2 2-144 15,2 1 128-15,0-1-128 0,2 0 128 0,1-1-128 16,0-1 0-16,9 0 128 0,-7-1-128 0,7 1 0 15,0 0 0-15,0 0 0 0,0 0 0 0,0 0 0 16,0 0-192-16,0 0-64 0,12 0-16 0,7 0 0 16,6 0-2976-16,8 0-592 0</inkml:trace>
  <inkml:trace contextRef="#ctx0" brushRef="#br2" timeOffset="-180574.55">12997 8615 1839 0,'0'0'0'0,"0"0"160"0,0 0-160 0,0 0 0 16,0 0 0-16,0 0 0 0,0 0 3008 0,0 0 576 15,0 0 128-15,0 0 0 0,0 0-1968 0,0 0-400 16,0 0-64-16,0 0-32 0,0 0-80 0,0 0-16 15,0 0 0-15,-5 4 0 0,-2-4-64 0,0 0 0 16,1 0-16-16,-1 0 0 0,7 0-112 0,-6 0 0 16,-2 0-16-16,2 1 0 0,0 3-144 0,-1-3-32 15,1 1 0-15,0 1 0 0,6-3-144 0,-7 1-48 16,7-1 0-16,-6 1 0 0,6-1-64 0,0 0-32 16,0 0 0-16,0 0 0 0,0 0-32 0,0 0-16 15,0 0 0-15,0 0 0 0,0 0-32 0,0 0 0 16,9 4 0-16,2-2 0 0,1-2-80 0,0 0-32 15,6 0 0-15,3 1 0 0,0-1-48 0,3-3-16 16,3 3 0-16,2 0 0 0,1 0-80 0,1 0-16 16,4 2 0-16,2-1 0 0,2 0-128 0,2 0 160 0,2 1-160 0,0-2 160 15,4 1-160-15,-1 0 128 16,-2 0-128-16,1 2 128 0,-2 0-128 0,0 0 0 0,-2 0 0 0,-2-1 128 16,-3 1-128-16,-1 0 192 0,-1-1-192 15,-1-2 192-15,-2 1-64 0,1-1 0 0,-3 0 0 0,-1 0 0 16,0 3-128-16,-1-3 192 0,0 2-192 0,-2-2 192 15,-1 0-192-15,0 0 192 0,-3 0-192 0,-2 0 192 0,-1 0-64 16,-2 0 0-16,-1 0 0 0,-2 2 0 16,-1-1 16-16,-1 0 0 0,-3-1 0 0,-1 0 0 0,-7 0 0 0,8 0 0 15,-8 0 0-15,0 0 0 0,0 0-144 0,0 0 192 16,0 0-192-16,0 0 192 0,0 0-192 0,0 0 128 16,0 0-128-16,0 0 128 0,0 0 0 0,0 0-128 15,0 0 192-15,0 0-64 0,0 0 16 0,-8 0 0 16,-2 2 0-16,-1-1 0 0,-1-1-144 0,-2 0 128 15,-1 2-128-15,-3 0 128 0,-1-1-128 0,0 0 0 16,-3 2 0-16,-3-3 0 0,-2 0 0 0,-2 0 128 16,-3 1-128-16,-2-1 0 0,-3 0 0 0,-1 1 0 15,-3 2 128-15,-2-2-128 0,-3 2 0 0,-1-1 0 16,0 2 0-16,-4 0 0 0,-3-3 0 0,-20 3 0 16,9-2 128-16,4 2-128 0,3-4 0 0,2 1 0 15,4 1 0-15,1 0 0 0,1 0 0 0,2-2 0 16,0 0 0-16,3 1 0 0,3 0 128 0,4 0-128 15,2-1 0-15,7 0 128 0,5 0-128 0,6 0 0 16,6-1 0-16,-1 0 0 0,4 0 0 0,9 1 0 16,0 0 0-16,0 0 0 0,0 0 0 0,11-6 0 15,3 4 144-15,0 1-144 0,4 1 0 0,4 0 0 0,3 0 0 0,6 1 128 16,2-1-128-16,2 1 0 0,2 0 0 0,20 1 0 16,1-2 0-16,-1 2 0 0,0 1 0 15,-14-2 0-15,8-2 0 0,4 1 144 0,2 0-144 0,3 0 0 16,-1 0 144-16,2 0-144 0,2 0 0 0,-4 0 144 15,-1-1-144-15,-2-1 0 0,-3 0 0 0,-2 0 0 16,-3 1 128-16,-2 1-128 0,1-1 128 0,-3 1-128 16,-4 0 144-16,-2 0-144 0,-1 0 160 0,-5 1-160 0,-4 0 144 0,-3-1-144 15,-1 0 128-15,-4 0-128 0,-3 2 128 0,-2 0-128 16,-2-2 0-16,-3 0 128 0,-2 0-128 0,-8 0 160 16,0 0-160-16,0 0 160 0,0 0-160 0,0 0 192 15,0 0-192-15,-8 3 192 0,-2-2-192 0,-4-1 128 16,-1 0-128-16,-6 0 128 0,-3 0-128 0,-2 0 0 15,-5 0 0-15,-2 0 128 0,-3 0-128 0,-2 0 0 16,-2 0 0-16,-5 0 128 0,10 0-128 0,-5 0 0 16,-2 0 0-16,-4 0 0 0,-7-1 0 0,0 1 0 15,-3 0 0-15,-3 0 0 0,-23 0 0 0,-23 0 0 16,20 0 0-16,13 0 0 0,6 0 0 0,8 0 0 16,9 0 0-16,8 0 0 0,6 1 0 0,7-1 0 15,3 0 128-15,8 0-128 0,3 0 0 0,4 0 0 16,10 0 0-16,0 0 0 0,0 0 0 0,8-2 0 15,6-2 0-15,8 0 128 0,6 0-128 0,9 3 0 16,7-2-192-16,6 1 192 0,3-2-128 0,-11 3 128 16,9-1 0-16,8 2 0 0,0 0 0 0,7 0 0 0,6-1 0 15,-4 2 0-15,3-1 0 0,-2 2 0 0,-2-2 0 0,-2 0 0 16,-2 0 0-16,-4-2 0 0,0 1 0 0,-7 0 0 16,-6 0 0-16,-6-1 0 0,-9 2 0 0,-4 0 0 15,-3 2 0-15,-3-2 128 0,-2-2-128 0,-2 1 0 16,-4 1 128-16,-2 0-128 0,-6 0 0 0,-5 0 128 15,0 0-128-15,0 0 0 0,-9-1 144 0,-4 1-144 16,-3 0 0-16,-7 1 0 0,-4 0 0 0,-7-1 128 16,-7 0-128-16,-4 0 0 0,-5 0 0 0,-3 2 0 0,-7 0 0 0,0 1 0 15,-2 0 0-15,-4 0 0 0,-5 0 0 0,1-1 0 16,-3 1 0-16,-26-1 0 0,11 3 0 0,11-3 0 16,7-2 0-16,6 0 0 0,6 0 0 0,10 0 144 15,8 0-144-15,17 0 160 0,3 0-160 0,3 1 0 16,5-1 0-16,3 0-176 0,9 0 176 0,0 0 0 15,0 0 0-15,14 1 0 0,6-1 0 0,7-1-128 16,10 1 128-16,7 0 0 0,6-1 0 0,7-1-128 16,8 2 128-16,3 0 0 0,2 0 0 0,3 0 0 15,1 0 0-15,-1 0-128 0,1 0 128 0,-3 0 0 16,-3 0 0-16,-4-2 0 0,-1 0 192 0,-2 0-48 16,-5-3 0-16,-4 4 0 0,-6-2 16 0,-7 2 0 15,-3-3 0-15,-5 3 0 0,-5-1-32 0,-6 2-128 16,-5-1 192-16,-3 0-64 0,-3 1-128 0,-9 0 0 15,0 0 0-15,0 0 0 16,-7 2-768-16,-2 3-256 0,-3-1-32 0,-4-1-14176 16,-3 2-2816-16</inkml:trace>
  <inkml:trace contextRef="#ctx0" brushRef="#br3" timeOffset="-156441.58">2463 16405 26719 0,'-25'-9'2368'0,"8"2"-1888"16,2-1-480-16,-1-2 0 0,3 5 0 0,0-2 128 15,1-4-128-15,1 2 0 0,4-1 512 0,-1 1 64 0,2 0 16 0,3-4 0 16,2 3 112-16,4-3 0 0,0-1 16 0,4 0 0 16,3 0-208-16,3 1-64 0,1-4 0 0,3 2 0 15,4 2-272-15,4 3-176 0,3-4 192 0,4-1-192 16,2-2 128-16,1 2-128 0,0 2 0 0,3-1 0 15,2-2 192-15,3 2 0 0,3 1-16 0,4 1 0 16,6-1 32-16,5 1 16 0,5 2 0 0,2-4 0 16,1 0 48-16,3-1 16 0,2 1 0 0,6-2 0 15,4 2 48-15,2-1 16 0,1 0 0 0,2 0 0 16,1-2-96-16,8 3 0 0,3 0-16 0,1-1 0 16,-2 0-64-16,2 2-16 0,4 3 0 0,3-2 0 15,4 2-160-15,3-1 160 0,-1 3-160 0,5-1 160 16,2 3-160-16,1-2 0 0,1 2 0 0,4 0 128 15,7-5-128-15,-1 8 0 0,1-2 0 0,4-3 128 0,4 0-128 16,4-1 192-16,0 4-192 0,3-1 192 0,2-3-64 0,7 3 0 16,4-3 0-16,-1 2 0 0,-4-3 0 0,5 4 0 15,5 0 0-15,5-2 0 0,5 2-128 0,0-3 128 16,-2 1-128-16,5-1 128 0,3 0-128 0,4 2 0 16,0 0 0-16,3 2 128 0,2-2-128 0,2 0 0 15,1 0 0-15,4-2 0 0,4 1 0 0,3-1 0 16,3 2 128-16,3-4-128 0,1 4 0 0,-2-2 0 15,-1 2 0-15,-1 1 128 0,0-3-128 0,2 7 0 16,1-1 0-16,2-3 0 0,1 1 0 0,0 1 0 16,3-1 0-16,-3-2 0 0,-5 1 0 0,3 2 0 15,-1-2 0-15,1 1 0 0,1 2 0 0,-1-1 128 16,1-1-128-16,1 2 0 0,-1-1 128 0,5 1-128 0,-1 1 0 0,-3-3 128 16,-3 2-128-16,0 2 128 0,-1 1-128 0,3-1 128 15,1-2-128-15,-3 2 0 0,-3 1 0 0,-1 0 0 16,-4-2 0-16,-1 1 0 0,-6 1 0 0,0-1 0 15,-2-2 0-15,0 1 0 0,-3 1 0 0,-2 1 0 16,-4-2 0-16,-3 0 0 0,-6-3 128 0,-1 1-128 16,-2 0 0-16,-1 3 0 0,0-1 0 0,-5 0 0 15,-2-2 0-15,-1 2 0 0,2-1 128 0,-3 2-128 16,-1-3 0-16,-3-1 192 0,-4 1-192 0,2 0 192 16,3 0-32-16,-9 2 0 0,-6-3 0 0,0 2 0 15,3 2-16-15,-5 0 0 0,-7 1 0 0,2-2 0 16,4-1-16-16,-4 0-128 0,-8 1 192 0,5 0-64 15,-1 2-128-15,-4-1 0 0,-3-2 144 0,-2 2-144 0,6 0 0 16,-4-4 128-16,-5-2-128 0,5 5 0 0,2 2 0 16,-8-1 0-16,-4-1 0 0,2 1 128 0,4 0 0 0,-6 0 0 15,-6-3 0-15,2 1 0 0,2 2-128 0,0 0 0 16,-2-2 0-16,0 3 0 0,-1 0 0 0,2 0 144 16,1-1-144-16,-3 1 0 0,-2 0 128 0,1 4-128 15,3 2 0-15,-1-1 0 0,-3-4 128 0,1 1-128 16,2 1 0-16,-5 1 0 0,2 1 128 0,-1 0-128 15,-2-1 0-15,3 1 0 0,-1 3 0 0,1-4 0 16,-7 0 128-16,3 2-128 0,0 0 0 0,-2 2 0 16,-2-2 0-16,-2-1 0 0,-1 0 128 0,1 1-128 15,2-4 0-15,-5 2 0 0,-2 0 128 0,-1 0-128 16,2 2 144-16,0-1-144 0,-4 0 0 0,-1 1 0 0,-3-1 0 0,1-2 0 16,-2 3 0-16,0 3 0 0,-3 0 0 0,-2 0 0 15,-4-1 0-15,-2-2 0 0,-2-2 0 0,-1 0 0 16,0 1 0-16,-5 0 0 0,-5-1 0 0,-3-2-160 15,-4 2 160-15,-2 1 0 0,-2-2 0 0,-1 0 0 16,2-1 0-16,-5 0 0 0,1 0 0 0,-5-1 0 16,-4-1 0-16,1 1 0 0,-5 0 0 0,-1 2 0 15,-2-3 0-15,-1 0 0 0,-2 0 0 0,-3 0 0 16,-4 0 0-16,1-3 0 0,2 2 0 0,-2-3 0 16,0 2 0-16,-2 0 0 0,-2-1 0 0,-1-2 0 15,3 1 0-15,-1 0 0 0,0 1 0 0,0 0 0 16,-1-2 0-16,2 2 0 0,-3 2 0 0,2-1 0 15,-1 0 0-15,-9-1 0 0,4 0 0 0,1-3 0 16,1 3 0-16,2-1-160 0,0-1 160 16,1-2 0-16,-2 2-128 0,17-4 128 0,-8 2 0 0,-3 3 0 0,-5 0 0 0,1-1 0 15,-1 3 0-15,1-1 0 0,1 2 0 0,-4-2 0 16,-1 1 0-16,0 0 0 0,-1 0 0 0,1 2 0 16,-3-1-128-16,3-1 128 0,-3 1 0 0,-1 0 0 15,0 1 0-15,-1 0 144 0,-1-2-144 0,-1 1 0 16,-1 0 0-16,-3 1-176 0,0 0 176 0,1 0 0 15,-1 1 0-15,2 0 0 0,-1 1 0 0,2-1 0 16,-2 0 0-16,10 1 0 0,-3-1 0 0,-1 3 0 16,0-3 0-16,0 0 0 0,0 0 0 0,-3 1 0 15,-1 0 0-15,1 0 0 0,0-1 0 0,-2 0 0 16,-9-1 0-16,10 3 0 0,-2 0 0 0,-8-3 0 0,9 3 0 0,-9-3 0 16,0 0 0-16,0 0 0 0,11 2 0 15,-11-2 0-15,0 0 0 0,0 0 0 0,0 0 0 0,0 0 0 16,0 0 0-16,0 0 0 0,0 0 0 0,0 0-128 15,0 0-64-15,0 0-16 0,0 0 0 0,-10 12 0 32,1-6-432-32,-4-1-96 0,-3 3-16 0</inkml:trace>
  <inkml:trace contextRef="#ctx0" brushRef="#br3" timeOffset="-155877.15">32879 15234 16575 0,'-1'-21'736'0,"1"11"160"0,2-3-720 0,1 5-176 0,-1-2 0 0,5 4 0 16,-1-2 2112-16,-6 8 384 0,9-2 64 0,1 0 32 0,1 2-2032 0,2 3-416 15,-1 3-144-15,0 1 0 0,1 5 128 0,0-2-128 16,-1 3 0-16,0 1 0 0,-1 0 0 0,-7-10 0 16,-4-4 0-16,0 0 0 0,0 0 0 0,0 0 0 15,0 0 0-15,0 0 0 0,0 0 320 0,0 0-320 16</inkml:trace>
  <inkml:trace contextRef="#ctx0" brushRef="#br3" timeOffset="-154606.58">32949 17089 33231 0,'-8'51'1472'0,"-1"1"304"0,-2-3-1424 0,3 4-352 0,-2-3 0 0,2 8 0 16,-3 3 320-16,1 3-16 0,-2 3 0 0,2-6 0 15,0-4 0-15,4-28 0 0,-2 4 0 0,-1 3 0 16,0 3-112-16,0 4 0 0,0 6-16 0,1 1 0 16,-3 2-48-16,-6 40 0 0,1-20 0 0,4-11 0 15,0-8-128-15,2-4 128 0,-1 1-128 0,2-1 128 16,0 3-128-16,1-1 0 0,-1 0 144 0,2-1-144 16,-2-2 0-16,0-6 128 0,2-3-128 0,-1-1 0 15,-4-2 0-15,5 0 144 0,-2-2-144 0,0 3 0 16,-3 2 176-16,2 2-176 0,0-3 160 0,1 1-160 15,0-2 160-15,0 0-160 0,-1-3 160 0,1-2-160 16,0-1 160-16,0-7-160 0,1-2 160 0,0-2-160 0,0 1 0 16,1-1 128-16,-2-3-128 0,0 1 0 15,2 0 0-15,0 0 128 0,-1-1-128 0,1 3 0 0,-1-1 128 0,0-2-128 16,-1 1 0-16,3 0 0 0,0-3 128 0,-1-1-128 16,1 0 0-16,0-1 0 0,-1 0 128 0,2-4-128 15,0-1 0-15,5-8 144 0,-5 9-144 0,1 2 160 16,4-11-160-16,-5 6 160 0,5-6 0 0,0 0 0 15,0 0 0-15,0 0 0 0,-6 6 16 0,6-6 0 16,0 0 0-16,0 0 0 0,-5 4 16 0,0-1 0 16,0-2 0-16,1 0 0 0,-3 0-192 0,1-1 192 15,-2 2-192-15,1-1 192 0,-10 3-192 0,8-4 160 16,-2 2-160-16,-2 2 160 0,-1-3-160 0,-1 2 0 16,-2-2 0-16,-2 0 128 0,-2 2-128 0,-21 6 0 15,1-4 0-15,2-1 0 0,-3 3 0 0,-1 0 0 16,-2-5 0-16,-1 5 0 0,-1 2 0 0,-2-4 0 0,-1 5 0 0,-8-4 0 15,-6 3 128-15,-2-4-128 0,-3 0 0 0,-2 3 128 16,-4 0-128-16,-1 2 0 0,-2-1 0 0,-4 1 0 16,-6-4 0-16,0 0 0 0,1 2 0 0,-1-2 128 15,0 6-128-15,-3-5 0 0,-5 4 144 0,2-5-144 16,-2 4 0-16,-1-1 128 0,-1 0-128 0,-2-1 0 16,-2 2 0-16,3-3 0 0,1 5 0 0,-2-6 128 15,-7 3-128-15,1-3 0 0,5 1 0 0,-1 3 0 16,0-2 160-16,-2 0-32 0,-1-1-128 0,3 3 192 15,3-2-16-15,0 2-16 0,-3-3 0 0,1 4 0 16,2-4-32-16,5 1-128 0,3-3 192 0,-2 1-64 16,-4 2-128-16,3-3 0 0,3-1 0 0,2 2 128 15,2-1-128-15,-2 0 0 0,-1 0 0 0,2 2 128 0,3-3-128 16,4 2 0-16,1 3 0 0,-4-4 0 0,0 1 0 16,0 1 128-16,2-4-128 0,5 4 0 0,4 2 0 0,-1-3 128 15,0 3-128-15,2-3 0 0,0 1 0 0,4 2 0 16,2-4 128-16,5 2-128 0,3-2 0 0,1 3 0 15,-2 2 0-15,-2-5 0 0,-2-1 0 0,3 1 0 16,2-2 128-16,2-1-128 0,5 2 0 0,3 2 0 16,2-1 0-16,0-1 0 0,-1 1 0 0,-1 0 128 15,1-1-128-15,1-2 0 0,3-1 192 0,2 1-64 16,-1 0 0-16,4-1 0 0,1 0-128 0,3-1 0 16,1 0 0-16,1 1 0 0,4 2 160 0,-1-6-160 15,0 0 192-15,0 0-192 0,-1 1 224 0,2-1-64 16,0-3-16-16,2-1 0 0,-1 0-16 0,2-2 0 15,-1 4 0-15,2-4 0 0,-1 0-128 0,2-3 0 0,1 4 144 0,2-5-144 16,1 0 128-16,1-2-128 0,0 0 160 0,3-2-160 16,1-1 288-16,1 1-32 0,1-3-16 0,0-2 0 15,1-1-80-15,-1 1-16 0,1-1 0 0,-1-2 0 16,2-1-16-16,1 0-128 0,-1 2 192 0,1-3-64 16,-2 3 0-16,-1 0-128 0,1-7 192 0,-1 3-64 15,1 1-128-15,1-3 128 0,0 1-128 0,-1-3 128 16,0-2-128-16,1-1 192 0,2 2-192 0,1-4 192 15,0 0-192-15,1 2 128 0,-2-2-128 0,4 1 128 16,-2 1 0-16,1-1-128 0,0-1 192 0,1 1-64 16,2-5-128-16,-1-2 192 0,2 3-192 0,0-2 192 15,1-3-192-15,1 1 160 0,1-1-160 0,1 4 160 0,-1-2-160 16,3 2 128-16,1 2-128 0,0-2 128 0,0 0-128 16,4 3 128-16,-2 0-128 0,4 0 128 0,-1 2-128 0,0-2 0 15,2-1 0-15,2 2 128 0,2-1-128 16,-1 0 0-16,1 1 0 0,-1 0 0 0,1-1 0 0,-3 1 0 15,1 0 0-15,0 0 0 0,-2 0 0 0,0 2 0 16,-2-2 0-16,1 2 0 0,-2 1 0 0,0 1 0 16,-1 0 128-16,0 4-128 0,-3 0 0 0,-2 1 0 15,2 2 0-15,-2 5 0 0,0-2 0 0,-1 5 128 16,-3 3-128-16,0 2 0 0,0 0 0 0,-2 6 0 16,2 7 0-16,0 0 0 0,0 0 0 0,-5-8 0 15,0 3-224-15,5 5 80 16,0 0-1088-16,-11 6-224 0,-2 3-32 0,0 1-12832 15,1 4-2560-15</inkml:trace>
  <inkml:trace contextRef="#ctx0" brushRef="#br3" timeOffset="-150126.08">2395 16230 21183 0,'-13'-10'1888'0,"5"2"-1504"0,1 3-384 0,-2 1 0 0,3 0 960 0,-3 0 112 15,0 2 16-15,0 2 16 0,0 1-528 16,-4 3-128-16,1-2 0 0,-1 2-16 0,0 0-48 0,-1 4 0 16,-1-2 0-16,1 2 0 0,-1 2 48 0,2 4 0 15,-1-4 0-15,-1 4 0 0,-2 3-144 0,-1 4-32 16,-2 5 0-16,-3 0 0 0,-4 6 0 0,0 4-16 16,-3 0 0-16,0 8 0 0,-2 4-32 0,-4 4 0 15,-2 4 0-15,0 4 0 0,-3 7-208 0,0 4 176 16,-4 4-176-16,2 3 160 0,0-3 0 0,-1-1 0 15,0-3 0-15,3 1 0 0,3-1 128 0,4-1 32 16,3-1 0-16,5-4 0 0,-1 0-80 0,8-2-16 16,1-2 0-16,1-2 0 0,6-5-224 0,2-2 128 15,4-3-128-15,3-5 0 0,0-1 0 0,5-6 128 0,2-2-128 16,4-5 0-16,2-5 0 0,4 1 176 16,3-1-176-16,4-4 160 0,3-2 32 0,6-3 0 0,4 1 0 0,2-3 0 15,3-2-192-15,0 1 192 0,2 1-192 0,3-1 192 16,3-2-192-16,4 1 192 0,3-6-192 0,5 2 192 15,2-3-64-15,4 0-128 0,0-1 192 0,1 0-64 16,1-3 0-16,3-1 0 0,4 0 0 0,0-1 0 16,3-1-128-16,-2 0 128 0,-1 0-128 0,0 2 128 15,0-2-128-15,1-1 0 0,0 1 0 0,3 1 0 16,0-3 0-16,-2 0 0 0,-2 1 128 0,2 1-128 16,3-2 0-16,-3 1 0 0,3 1 0 0,-3 1 0 15,-5 1 0-15,1 0 128 0,-1-3-128 0,2 2 0 16,1 1 0-16,0 0 0 0,-3 0 128 0,3 1-128 15,-4 3 0-15,3-4 0 0,1-4 0 0,4 2 0 16,5 0 160-16,-4 0-160 0,-1-1 192 0,0-1-192 0,-1-1 208 0,4 0-64 16,0 1-16-16,-2-2 0 0,-2-2-128 0,-1 5 128 15,1-4-128-15,2 1 128 0,0 1-128 16,2 1 128-16,-2-4-128 0,-2 2 128 0,-1-3-128 16,0 4 0-16,2 0 0 0,2-3 128 0,2 1-128 0,-2 0 0 15,-1-2 144-15,-1 3-144 0,1-3 0 0,3 3 0 16,1 3 0-16,1-6 128 0,-4 1-128 0,-1-3 0 15,-1 5 0-15,3-3 0 0,2 3 0 0,-2-1 0 16,-1-5 0-16,1 2 0 0,-2 1 0 0,0-2 0 16,-1 4 0-16,0-2 128 0,-2 0-128 0,-2-1 0 15,-1 2 0-15,0-2 0 0,-3 2 0 0,3 0 0 16,1 0 0-16,-3 2 0 0,-2-3 0 0,-1 2 128 0,-3-2-128 16,0 3 0-16,-3 2 0 0,2-1 0 0,1 0 0 0,-1 1 0 15,-3-2 0-15,1-2 0 0,-2 3 0 0,0 0 128 16,0-1-128-16,1-1 0 0,3 5 0 0,0-5 0 15,-2 2 0-15,1 2 0 0,-3-1 0 0,-2-3 0 16,1 2 0-16,1 2 0 0,1-1 0 0,3-3 0 16,0 1 0-16,-1 2 0 0,-5-1 0 0,4 1 0 15,-6 0 0-15,1 2 0 0,1-3 0 0,1-2 0 16,1 4 0-16,-2 1 0 0,-1 0 0 0,-1-1 0 16,0 0 0-16,0 0 0 0,0 0 0 0,4 1 128 15,4-1-128-15,0 0 0 0,0-3 0 0,-3 3 0 16,0-1 0-16,-1 1 0 0,2-1 0 0,-1-1 0 15,3 3 0-15,1-2 0 0,0 1 0 0,-1 0 0 16,-5-2 0-16,1 1 0 0,0 1 0 0,1 1 0 0,1 0 0 16,4 1 0-16,4-3 0 0,-6 1 0 0,-2-3 0 15,2 3 0-15,0-2 0 0,1 1 0 0,1 1 0 16,3 1 0-16,1-5 0 0,-2-2 0 0,-4 6 0 0,0-3 0 16,1 1 0-16,1 2 0 0,1 0 0 0,-1-1 0 15,2-1 0-15,-1-1 0 0,-3-1 0 0,0 1 128 16,-2 4-128-16,5-1 0 0,3 0 0 0,-4 1 0 15,1-4 0-15,-2 2 0 0,-3 0 0 0,2 1 0 16,-1 3 0-16,3 0 0 0,0 0 0 0,2 0 0 16,1-1 0-16,0 0 0 0,-3-2 0 0,2 1 0 15,-3 2 0-15,3 2 0 0,3 0 0 0,-1-2 0 16,-3-2 0-16,-1 0 0 0,-1 2 0 0,3 5 0 16,-3-3 0-16,3 2 0 0,2 1 0 0,-3-1 0 0,2-4 0 15,0 1 0-15,0 2 0 0,0-1 0 0,1 2 0 16,2 0 0-16,3 0 0 0,-4-2 0 0,0-2 0 0,-1 0 0 15,-1 3 0-15,3 1 0 0,2 2 0 0,-1-1 0 16,-1-2 0-16,-1-2 0 0,-2 3 0 0,-1 0 128 16,-3 2-128-16,6-2 0 0,3 1 0 0,0 1 0 15,-2-3 0-15,0 1 0 0,2-1 0 0,2 5 0 16,1-2 0-16,2 0 0 0,2-3 0 0,-3 2 0 16,-4-1 0-16,1 0 0 0,-1 1 0 0,1 1 0 15,4-3 0-15,-4 0 0 0,-2-1 0 0,-1 1 0 16,-3 0 0-16,-1 1 0 0,1-1 0 0,3-2 0 15,-2 2 0-15,-1 0 0 0,-4 3 0 0,0-3 128 16,-1 0-128-16,2 1 0 0,4 2 0 0,-1-1 128 16,2 0-128-16,-4 0 0 0,-2 4 128 0,-1-4-128 0,-1-1 0 15,2 1 0-15,2-2 0 0,0-1 128 0,2 2-128 16,-4 0 0-16,-3 2 0 0,0-2 0 0,-4-1 0 0,5 0 0 16,0 4 0-16,-3-3 128 0,3 1-128 0,-3 0 128 15,-2 0-128-15,-1-1 128 0,2 2-128 0,0 0 128 16,0-2-128-16,-2 1 128 0,6-1-128 0,-5 1 0 15,0-1 0-15,-1-3 128 0,-2 3-128 0,-1-3 128 16,-2 1-128-16,3-1 128 0,0-1-128 0,1 1 176 16,0 2-176-16,-2-3 192 0,-4 0-64 0,1 0 0 15,0 0 0-15,-1 1 0 0,-1 1-128 0,2 0 160 16,0-2-160-16,1 0 160 0,2 0-160 0,-2 0 0 16,1-2 0-16,-1 1 0 0,0-1 0 0,1-1 0 0,-2 3 128 15,4-1-128-15,0 0 0 0,0-1 0 0,-5 0 0 16,-2-1 0-16,1 1 144 0,-2-1-144 0,-1-1 160 0,1 3-160 15,-1 1 224-15,2 0-48 0,0 0-16 0,1 0 0 16,-1 1-16-16,1 2 0 0,-2-3 0 0,-1 1 0 16,-3-1-144-16,0 1 0 0,2 1 0 0,0-1 128 15,-1 0-128-15,4 2 0 0,-2-2 0 0,0 0 0 16,0-1 0-16,0 2 0 0,-5-2 128 0,1 1-128 16,-1 0 128-16,1 3-128 0,-3-2 192 0,0 1-64 15,-2 1 112-15,2 1 16 0,-1 3 0 0,2-1 0 16,1 5-80-16,0-3-16 0,-2 2 0 0,0 2 0 15,-1-3-160-15,3 3 0 0,0 1 144 0,4 0-144 16,0-2 0-16,-1 3 0 0,2 3 0 0,2-1 128 16,-1-3-128-16,-1 1 0 0,-1-4 128 0,-2 2-128 0,-6 0 144 0,-1-3-144 15,-1 2 192-15,-2-2-192 0,-1-1 192 0,-1 1-192 16,-7-3 192-16,0 2-192 16,-4-2 128-16,0-4-128 0,-6 1 0 0,-3-2 0 15,-3-4-960-15,-9 2-240 0,0 0-48 0,-9-12-18848 16</inkml:trace>
  <inkml:trace contextRef="#ctx0" brushRef="#br3" timeOffset="-147528.59">15045 5455 9215 0,'-4'-23'816'0,"3"12"-656"16,-2-3-160-16,2 3 0 0,0 2 4224 0,0 2 832 16,-1 0 144-16,1 2 48 0,-1-6-3984 0,0 5-800 15,-3-2-144-15,0 2-48 0,0 1 240 0,-1-2 32 16,-1 1 16-16,0 1 0 0,-2-5-112 0,-3 1 0 16,2-3-16-16,-1 1 0 0,-3 3-160 0,-2-3-16 15,-4 1-16-15,2-2 0 0,-2-1 208 0,0 3 32 16,-3-2 16-16,-4 1 0 0,-3-1 80 0,-2-1 32 15,-4 0 0-15,-1 3 0 0,-3-4-96 0,0 0-32 0,0 3 0 0,-1-2 0 16,0 1-128-16,-3 4-32 0,-1-4 0 0,-3 6 0 16,-5-4-80-16,-5 3-32 0,-4 0 0 0,2 2 0 15,-1 1-64-15,2 1-16 0,-4 1 0 0,-2-2 0 16,-3 1-128-16,-3 0 128 0,-4 0-128 0,0 0 128 16,1 1 0-16,0-2-128 0,0 3 192 0,-4 0-64 15,-9-1 64-15,1 0 0 0,-2-2 0 0,3 3 0 16,-3-1 0-16,-5 1 0 0,-4 0 0 0,-1-2 0 15,1-2-32-15,-1 1 0 0,-1 3 0 0,-4-1 0 16,-2-1 0-16,0-1 0 0,4-1 0 0,-6 1 0 16,-4 3-16-16,1-3 0 0,2-2 0 0,0 2 0 15,0 4-144-15,-2-2 160 0,-2-2-160 0,1-1 160 16,0 1-160-16,0-1 128 0,-4 0-128 0,3-3 128 16,2 3-128-16,-1-1 0 0,-6-3 144 0,1 4-144 0,5-3 128 0,-2 2-128 15,0 3 160-15,-1-1-160 0,-4-3 144 16,1 3-144-16,-2 3 128 0,2-2-128 0,-2-1 0 0,2 0 128 15,-1 3-128-15,0 0 0 0,-1-2 0 0,4 1 0 16,2-5 0-16,-1 4 0 0,0 1 0 0,1 1 0 16,1-3 0-16,1 0 0 0,-2 2 0 0,3-2 0 15,-1 0 0-15,2 2 0 0,2 0 0 0,-4 2 0 16,-2 0 128-16,3 0-128 0,2-1 0 0,1 1 0 16,0 0 0-16,0 0 0 0,1 4 0 0,3 4 0 15,2-2 0-15,0-2 0 0,-4-2 0 0,2 3 0 16,5 0 0-16,3 2 0 0,4 3 0 0,-2-1 0 15,-1 2 0-15,2 1 0 0,3-6 0 0,3 7 0 0,1 0 0 0,0 3 0 16,-2-1 0-16,6 3 0 0,2 0 0 16,3 0 0-16,2 0 0 0,-1 1 0 0,-3 2 0 0,5 3 0 15,3-1-128-15,0 1 128 0,4 3 0 0,5-3 0 16,4 4 0-16,-1-2 0 0,0 3 0 0,1-1 0 16,-1 2 0-16,4 1 0 0,3-5 0 0,1 6 0 15,2 3 0-15,4 0 0 0,-1 1 0 0,4 2 0 16,-2 1 0-16,4-1 0 0,-3 3 0 0,4-1 0 15,1-2-128-15,4 1 128 0,2 0 0 0,3 2 0 16,2-1 0-16,3 0 0 0,0 3 0 0,4-2 0 16,1 1 0-16,4 1 0 0,3-2 0 0,2-3 0 15,1 0-128-15,2-1 128 0,1-1 0 0,2-2 0 16,3 2 0-16,3 0 0 0,-1 3 0 0,2-3 0 0,0 0 0 0,3-2 0 16,4 1 0-16,1 0 0 0,4-2 0 0,1 0 0 15,2-1 0-15,4-4 0 0,-1 0 0 16,8-3 0-16,5 5-176 0,2-6 176 0,-1 1 0 0,4-2 0 15,1-1 0-15,2-2 0 0,1-2 0 0,5 0 0 16,0-1 0-16,5 3 0 0,1-1 0 0,4-2 0 16,7 1 0-16,0-3 0 0,0-3 0 0,3 1 0 15,3-5 0-15,7 5 0 0,4-4 0 0,3 1 0 16,-2-3 0-16,4 0 0 0,3-3 0 0,5 0 0 16,3-2 0-16,0 2 0 0,1 1 0 0,3-2 0 15,3-1 0-15,1 1 0 0,-4-2 0 0,6 2 0 16,-1 1 0-16,5-3 0 0,3 0 0 0,-2-1 0 15,-1 0 0-15,3 1 0 0,2 1 0 0,0-2 0 16,-2 0 0-16,1 0 0 0,0 0 0 0,0 1 0 0,0 0 0 0,1 0 0 16,-2-1 0-16,1 2 0 0,2 2 0 0,-1-3 0 15,-1 1 0-15,3-2 0 0,2 0 0 0,-1 0 0 16,-3 0 0-16,5 0 0 0,3-2 0 0,0 1 0 16,-3-2 0-16,3 0 0 0,4 1 0 0,-3 1 0 15,-4-2 0-15,3 1 0 0,2-4 0 0,-2 3 0 16,-3-1 0-16,-1 1 0 0,2-2 0 0,-1 1 0 15,-1 1 0-15,0 0 0 0,0-5 0 0,-1 3 0 16,-3 2 0-16,-1 1 0 0,-1-3 0 0,1 0 0 16,-1 3 0-16,-2-1 0 0,-4 2 0 0,2-1 0 15,4 2 0-15,-6-2 0 0,-4-2 0 0,-1 0 0 16,2 3 0-16,-1-2 0 0,-3 1 0 0,-2-1 0 16,-4-4 0-16,1 0 0 0,1 2 0 0,-3-2 128 15,-1-1-128-15,-4 3 0 0,1-3 0 0,-1 3 0 16,2-4 0-16,-3 2 0 0,-6-1 0 0,-1-3 0 0,-2-1 0 0,2 5 0 15,1-4 0-15,-3 1 128 0,-4-4-128 0,0 3 0 16,-2-2 0-16,0 0 0 0,-3 1 0 0,2-1 0 16,2-1 0-16,-2 0 128 0,-5-2-128 0,-2 2 0 15,-2 0 0-15,2 1 0 0,-2-2 0 0,1-2 0 16,-4 1 0-16,-1-4 128 0,-5 3-128 0,-1-1 0 16,-4-2 0-16,1-5 0 0,-5 0 0 0,-1 1 128 15,-4 0-128-15,-2 0 0 0,-2-2 0 0,-2-2 144 16,-4 3-144-16,-3-2 0 0,-4 3 160 0,-2-5-160 15,-2-1 128-15,-2 2-128 0,-3-3 0 0,-4 3 128 16,-2-3-128-16,-3-2 0 0,0-1 0 0,-6 0 128 16,-1-2-128-16,-1 2 0 0,-6 1 0 0,-1 0 0 15,-4-2 0-15,-2 2 0 0,-2 1 0 0,-3 1 0 0,-4-4 0 0,-5 1 0 16,0 2 0-16,-3-3 0 0,-2-1 0 0,1 0 0 16,-2 0 0-16,0-3-144 0,-4 4 144 0,-2-1 0 15,0 3-144-15,-7 1 144 0,-1 2 0 0,-5 2-144 16,-5-3 144-16,-3 0 0 0,-3 0 0 0,-3 3 0 15,-3 2 0-15,-1 0-160 0,-6 3 160 0,-1-3 0 16,-6-2-128-16,1 0 128 0,0 2 0 0,-1-1 0 16,-1 3-144-16,-4-1 144 0,-5 1 0 0,0 1-144 15,3-3 144-15,-5 4 0 0,-2 1 0 0,-1 1 0 16,0-3 0-16,0 4 0 0,0 0 0 0,-3 0 0 16,-5-2 0-16,3 1 0 0,0 0 0 0,0 2-128 0,-2 1 128 0,-1 1 0 15,-2-2 0-15,1 2 0 16,1-1 0-16,-2 1 0 0,-5-1 0 0,2-1 0 0,1 3 0 0,-2 2 0 15,-5-2 0-15,1-1 0 0,0 4 0 0,-3 3 0 16,2-1 0-16,-5 4 0 0,-2-3 0 0,-2 2 0 16,-1 4 0-16,1-4-128 0,0 2 128 0,1 3 0 15,0 0 0-15,-1 1 0 0,-2-3-128 0,4 4 128 16,0 2-128-16,-1-2 128 0,-1-3-144 0,1 3 144 16,-1 3-160-16,0 0 160 0,0 0-144 0,-1 3 144 15,3 2-128-15,-3-2 128 0,-3 2 0 0,1-1-160 16,3 5 160-16,-4-2 0 0,0 3-144 0,5 1 144 15,5-4 0-15,-2 1-144 0,-4 3 144 0,4 0-160 16,5 0 160-16,-2 2-160 0,-2-2 160 0,3 1-192 0,3-1 192 0,0 1-192 16,0 2 192-16,3-1-192 0,2 1 192 15,1 2-192-15,2 5 192 0,0-3 0 0,-1-3-144 16,5 3 144-16,2 3 0 0,3 2 0 0,1 0 0 0,1 2 0 16,2-4-128-16,6 5 128 0,4 0 0 0,1 2 0 15,-1 1 0-15,2 0-144 0,2-5 144 0,4 3 0 16,2 1-224-16,6 1 64 0,2 1 16 0,0 2 0 15,-3-2 16-15,3 1 0 0,1 0 0 0,2 2 0 16,2-2 128-16,3 3 0 0,3 2-144 0,-1 2 144 16,0 0 0-16,-1 0 0 0,-1 0 0 0,4 1 0 15,3-1-128-15,1 1 128 0,2 4 0 0,1-3 0 16,2 5-1040 0,0 6-144-16,-1 4-32 0,-1 4-16352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44:08.2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5087 3300 14223 0,'0'0'624'0,"0"0"144"0,0 0-624 0,0 0-144 16,0 0 0-16,0 0 0 0,0 0 1152 0,0 0 192 15,5-5 32-15,0-2 16 0,3 0-48 0,-2 2-16 16,3-1 0-16,1-2 0 0,-1-2-560 0,4 0-128 16,0-3 0-16,1 4-16 0,0-1-304 0,0 1-48 15,-2-2-16-15,2 1 0 0,-1 3-112 0,-2 5-16 16,0-2-128-16,-1 3 192 0,-1 2-192 0,-2 3 128 15,1 1-128-15,-3 5 0 0,0 0 128 0,-1 5-128 16,-3 2 0-16,-1 1 0 0,-1-1 208 0,-2 4-48 16,-1-1-16-16,-1 3 0 0,-1-1 48 0,-2-2 0 15,-2 0 0-15,-1-1 0 0,-2-1-48 0,0 1 0 16,1 0 0-16,-1-1 0 0,0-1-144 0,1-2 128 16,3-1-128-16,0-4 128 0,1 0-320 0,2-2-80 0,6-8-16 15,0 0 0 1,0 0-2400-16,0 0-464 0</inkml:trace>
  <inkml:trace contextRef="#ctx0" brushRef="#br0" timeOffset="226.14">5302 3369 17503 0,'0'0'1552'16,"0"0"-1232"-16,-6 0-320 0,-1 0 0 0,0 1 1552 0,-2 3 256 15,-3 0 48-15,1 2 16 0,-2-2-288 0,-1 4-64 16,-1 2-16-16,-2 3 0 0,-3-2-304 0,-2 6-64 15,1 2-16-15,-2 3 0 0,-1 1-224 0,0-1-32 16,1 0-16-16,-3 2 0 0,3-1-368 0,-2-2-80 16,1 2-16-16,0 0 0 0,1-1-240 0,1-2-144 15,3 0 160-15,3-1-160 0,0 2 0 0,4-4-288 16,1 1 32-16,4-3-10976 16,0-1-2208-16</inkml:trace>
  <inkml:trace contextRef="#ctx0" brushRef="#br0" timeOffset="845.22">2545 4027 10127 0,'1'-19'896'0,"2"12"-704"15,-3 0-192-15,1-2 0 0,0 1 1792 0,-1-3 320 16,-1 4 64-16,1 0 0 0,0 0-352 0,0 7-80 16,0-7-16-16,0 7 0 0,0 0-592 0,0 0-128 15,-8 3-32-15,2 3 0 0,1 6-432 0,-4 4-96 16,0 3 0-16,-1 7-16 0,-3 3 32 0,0 5 16 0,-1 2 0 0,-1 1 0 15,-1 1-32-15,-1 3-16 0,2 1 0 0,0-2 0 16,-2 2-304-16,4-1-128 0,1-4 128 0,0-6-128 16,2 0-160-16,1-4-112 0,2-4-32 0,0 3 0 31,1-5-1904-31,5-10-384 0,1-11-80 0,0 0-16 0</inkml:trace>
  <inkml:trace contextRef="#ctx0" brushRef="#br0" timeOffset="1287.42">2340 4223 21535 0,'0'0'960'0,"0"0"192"0,0 0-928 0,9 0-224 16,0-6 0-16,1 2 0 0,4 0 512 0,0-2 48 16,3-6 16-16,2 1 0 0,2-1 144 0,1-3 48 15,2-3 0-15,1-1 0 0,2-1-384 0,0-3-80 16,-3 0-16-16,-1 2 0 0,-2-1-128 0,0 0-32 15,-3 2 0-15,-2 0 0 0,1-1 32 0,-1 2 0 16,-1-1 0-16,5-7 0 0,-5 7 16 0,-5 6 0 16,-4 5 0-16,-6 9 0 0,0 0 80 0,0 0 32 15,2 10 0-15,-4 4 0 0,-2 4-160 0,-2 8-128 16,-2 1 144-16,-2 10-144 0,-4 7 240 0,-1-1-48 16,0 4-16-16,-2 0 0 0,1 1 32 0,-2 0 16 15,0-3 0-15,2-2 0 0,-2-3 96 0,1-5 32 16,2-3 0-16,4-8 0 0,2-4 96 0,2-3 32 0,4-4 0 0,3-13 0 15,0 0-224-15,8 6-32 0,5-3-16 0,-1-6 0 16,3-1-16-16,1-6 0 0,2 0 0 0,0-5 0 16,0-4-48-16,1 1-16 0,0 0 0 0,-1 1 0 15,-4 3-128-15,0 6 0 0,2 0 0 0,-1 5 0 16,1 5 0-16,-2 1 0 0,-2 4 0 0,0 2 0 0,-2 3 0 0,0 5 0 16,-5 1-128-16,-1 3 128 0,-3 1 0 0,-1 1 0 15,0-3 0-15,0 0 0 0,-1 0-240 0,1-4 32 16,1-2 0-16,2-4 0 15,-3-10-1776-15,5 12-336 0,-5-12-80 0,0 0-16 0</inkml:trace>
  <inkml:trace contextRef="#ctx0" brushRef="#br0" timeOffset="1597.08">3268 4335 17503 0,'0'0'1552'0,"0"0"-1232"16,0 0-320-16,0 0 0 0,0 0 1856 0,10-3 320 16,0-4 64-16,-2 0 16 0,-2 0-960 0,2-3-192 15,1 1-32-15,-1-1-16 0,-3 2-416 0,-2-2-96 16,1-2-16-16,-1 3 0 0,-3 1-208 0,0 8-64 16,-4-9 0-16,-1 0 0 0,-1 2 16 0,-2 4 0 15,-1-1 0-15,0 1 0 0,9 3 32 0,-11 7 0 16,-2-2 0-16,2 6 0 0,-1 1 16 0,1 3 0 15,-1 1 0-15,3 2 0 0,2 0-16 0,0 1 0 16,5 0 0-16,2 1 0 0,2 3-112 0,3-1 0 0,4-3-16 0,4 0 0 16,1-2-176-16,4 0 0 0,2 2 0 0,0-1 128 15,1-3-832 1,0-1-160-16,2-2-32 0,3 2-9616 0,2 1-1920 0</inkml:trace>
  <inkml:trace contextRef="#ctx0" brushRef="#br0" timeOffset="2202.98">2331 5114 16575 0,'0'0'1472'0,"-2"-11"-1168"0,0 4-304 0,2 7 0 16,-2-10 896-16,2 10 128 0,0 0 32 0,0 0 0 15,-8 5 160-15,-1 5 48 0,0 3 0 0,-1 5 0 16,-1 2-288-16,-2 3-48 0,0 6-16 0,-1 1 0 0,0 4-80 0,-1 3-32 16,-1-2 0-16,0 2 0 15,2-1-224-15,2-3-64 0,-4-3 0 0,5-3 0 0,-2 1-128 0,2-6-48 16,3-3 0-16,2-5 0 0,1-3-16 0,5-11-16 15,0 0 0-15,0 0 0 0,0 0-64 0,13-2-16 16,2-5 0-16,1-4 0 0,2-4 32 0,2-3 0 16,1-4 0-16,-1 2 0 0,0 0-256 0,2 0 176 15,0 3-176-15,-1 1 160 0,1 1-160 0,1 5 0 16,-3 1 0-16,0 7 0 0,0 3 0 0,-3 5 0 16,-1 1 0-16,-5 7 0 0,-3 1-144 0,-3 0 144 15,-4 2 0-15,-2 2 0 0,-3 2 0 0,-5-2 0 16,-4 2 0-16,-3-1 0 0,-7-1 160 0,1 0-160 15,-2-1 160-15,0-2-160 0,-5 1 128 0,5-3-128 16,-2-4 0-16,3 0 0 16,0-6-256-16,3-3-128 0,5-3-48 0,0-2 0 15,-1-5-2192-15,6 0-432 0</inkml:trace>
  <inkml:trace contextRef="#ctx0" brushRef="#br0" timeOffset="2490.79">2715 5462 23039 0,'0'0'2048'0,"0"0"-1648"0,0 0-400 0,0 0 0 16,6-6 672-16,2-4 48 0,1 1 16 0,1-2 0 16,2-1 96-16,-2 1 0 0,-3-3 16 0,4-2 0 15,0 2-272-15,-3 2-48 0,-3-3-16 0,0 1 0 16,-4 5-128-16,-1 9-16 0,1-12-16 0,-2 1 0 0,-4 4 48 15,5 7 16-15,-10-1 0 0,0 2 0 0,-2 3-16 0,-2 4 0 16,0 5 0-16,-1 3 0 0,-3 4-160 0,2 5-48 16,-1-1 0-16,2-1 0 0,3 1-192 0,4-3 0 15,1 0 128-15,6-5-128 0,3 1 0 0,5-5 0 16,2 0 0-16,3-2 0 16,2-5-1424-16,2-2-288 0,1-5-48 0,3 1-12256 0</inkml:trace>
  <inkml:trace contextRef="#ctx0" brushRef="#br0" timeOffset="2790.86">3216 5349 19343 0,'0'0'1728'0,"0"0"-1392"16,-10 4-336-16,0 0 0 0,-2 4 1264 0,-1-2 176 15,-1-2 32-15,0 1 16 0,1 0 352 0,-1-1 64 16,1-3 16-16,4 3 0 0,9-4-880 0,0 0-160 15,0 0-48-15,0 0 0 0,0 0-512 0,0 0-96 16,0 0-32-16,0 0 0 0,11 2-192 0,2 3 128 0,1-2-128 16,0 0 0-16,-1 2 0 0,-1 1 128 0,0 0-128 0,-2-1 0 15,-1 4 0-15,-3-1 0 0,1 5 0 0,-4-4 0 16,-3-9 192-16,-1 14-16 0,-1-1 0 0,-2 4 0 16,-2-2 112-16,-3-1 32 0,-4 3 0 0,-5-1 0 15,-4 0-80-15,0 0-16 0,-5-1 0 0,1 1 0 0,0-5-224 16,0-1 176-16,2-3-176 0,4 0 160 15,2-4-304-15,3-5-64 0,2-1-16 0,6-6-11024 16,3 0-2192-16</inkml:trace>
  <inkml:trace contextRef="#ctx0" brushRef="#br0" timeOffset="3000.4">3661 4950 16575 0,'0'0'1472'0,"0"0"-1168"16,-10 8-304-16,1-1 0 0,-1 5 1600 0,-1 3 272 16,-3 3 48-16,-2 5 16 0,-4 5-144 0,1 0-48 15,1 4 0-15,2-1 0 0,2 0-560 0,3 1-112 16,1 1-32-16,1 1 0 0,1 0-720 0,3-3-160 16,-1-2-32-16,1 2 0 15,1-5-1472-15,0 1-288 0,-2-2-64 0,-1-2-11728 0</inkml:trace>
  <inkml:trace contextRef="#ctx0" brushRef="#br0" timeOffset="3135.94">3324 5409 17503 0,'24'-11'1552'0,"7"-1"-1232"0,2-3-320 0,7 1 0 16,6 4 1648-16,4-3 272 0,2-3 48 0,-3 2 16 15,-3 0-528-15,-3 3-112 0,-1-1 0 0,-2 5-9456 16,-5 2-1872-16</inkml:trace>
  <inkml:trace contextRef="#ctx0" brushRef="#br0" timeOffset="3686.83">2296 6425 11967 0,'-14'-4'528'0,"5"3"112"0,0 1-512 0,1 2-128 0,8-2 0 0,-11 5 0 16,-6 5 2704-16,2 2 512 0,0 4 112 0,-2 3 0 15,-1 0-1840-15,1 4-368 0,-2 1-80 0,0 2-16 0,1 2-352 0,4-1-80 16,4 1-16-16,6-6 0 0,4-1-272 0,4-5-64 16,2 0-16-16,4-4 0 0,4-4-64 0,-2-3-16 15,0-4 0-15,12-5 0 0,2-2 112 0,-1-2 0 16,-1-4 16-16,2-4 0 0,-5-1 112 0,1-2 32 16,-2 0 0-16,-3-3 0 0,-4-4-208 0,-3 1-32 15,-3 1-16-15,-2 0 0 0,-2 2 32 0,-3 3 0 16,-4 1 0-16,-3 1 0 0,-4-1-192 0,0 2 0 15,0 2 0-15,-6 6 0 0,-2 1 0 0,2 5-192 16,2 0 32-16,1 2 16 16,0 0-1904-16,3 2-368 0</inkml:trace>
  <inkml:trace contextRef="#ctx0" brushRef="#br0" timeOffset="4031.67">2760 6449 11967 0,'-3'16'1072'0,"1"3"-864"0,-2 2-208 0,0 4 0 16,-1 1 2688-16,-3 3 512 15,-3 3 80-15,-5-3 32 0,3 1-1216 0,0-12-240 0,-2 1-64 0,-8 12 0 16,1-7-592-16,3-1-128 0,-3-4-32 0,5-3 0 16,3-3-256-16,1-7-48 0,3-2-16 0,10-4 0 15,0 0-112-15,0 0-32 0,0 0 0 0,5-16 0 16,-1-5-128-16,5-2-48 0,2-1 0 0,2 1 0 15,1-2-272-15,3 1-128 0,4-4 128 0,-2 2-128 16,0-3 0-16,0 5 0 0,1 0 0 0,2 0 0 0,0 1 0 0,0 4 0 16,0 2 0-16,0 7 0 0,-2 3 0 0,-1 3 0 15,-1 4 0-15,-3 4 0 0,-1 3-160 0,-1 6 160 16,-2 3 0-16,-2 7-144 0,-3 6 144 0,-2 2 0 16,-4-1 0-16,-1 2 0 0,-2 1-208 0,-2 3 32 15,-1-2 16-15,0-1 0 16,-1-3-352-16,1-4-64 0,0-5 0 0,2-1-16 15,3-1-1952-15,1-4-384 0,0-1-80 0</inkml:trace>
  <inkml:trace contextRef="#ctx0" brushRef="#br0" timeOffset="4357.56">3264 6661 23039 0,'0'0'1024'0,"0"0"192"0,12 6-960 0,2 0-256 16,1-4 0-16,1-1 0 0,1-1 1728 0,-1 0 288 16,1-2 64-16,1-2 16 0,0-2-784 0,-7 1-160 15,4-2-16-15,1-3-16 0,0-1-288 0,1-2-64 16,-1-1-16-16,1 0 0 0,-3 0-304 0,-3 1-48 0,-3-1-16 0,1-2 0 16,-4-1-80-16,-3 1-32 0,-2-1 0 0,-1 1 0 15,-5-1 48-15,-3 6 0 0,-1-1 0 0,-3 6 0 16,0-2-96-16,-7 4-16 0,-1 4 0 0,1 7 0 15,0 5-208-15,-1 6 176 0,2 1-176 0,3 7 160 0,1 0-160 0,3 6 128 16,2 0-128-16,5-2 128 0,5 0-128 16,4-1 160-16,2-2-160 0,5 1 160 0,6-4-160 0,-2-8 0 15,3 2 0-15,4 2 0 0,2 1-160 0,3-2-112 16,7-1-32-16,1-1-12096 16,5-5-2416-16</inkml:trace>
  <inkml:trace contextRef="#ctx0" brushRef="#br0" timeOffset="6604.6">8405 2923 5519 0,'0'0'496'0,"-4"-3"-496"0,-2-2 0 0,0-1 0 15,3 1 1792-15,3 5 272 0,-5-3 48 0,1 1 16 16,4 2-736-16,0 0-160 0,-8-5-16 0,8 5-16 16,0 0-448-16,-5 7-96 0,1 0-16 0,3 4 0 15,-2-5-96-15,6 7-32 0,-1 1 0 0,2 0 0 16,1 3-112-16,3 0-16 0,1 1-16 0,2 1 0 16,3 0-48-16,-2-2-16 0,2-2 0 0,1-1 0 0,2 0 48 0,-1-4 16 15,1 0 0-15,0-1 0 0,2 0 144 0,0-4 16 16,-1 2 16-16,1-5 0 0,-1-2-16 0,1-1 0 15,2-3 0-15,-1 0 0 0,0-1-144 0,3 0-16 16,1-4-16-16,0 4 0 0,1-4-160 0,-1 3-16 16,-1 0-16-16,1-2 0 0,0 3-160 0,0 1 0 15,-1 3 0-15,0 2 0 0,-3 2 0 0,0 0 0 16,0 6 0-16,-3 0 0 0,0 5 0 0,-3 0 0 16,-1 0 0-16,-2 4 0 0,-1 2 0 0,-2-2 0 15,-4-4 0-15,2 1 0 0,-2-1 0 0,0 0 0 16,-2-4 0-16,-1 1 0 0,4-6 0 0,-5-5 128 15,6 7-128-15,-6-7 0 0,0 0 128 0,7 2-128 16,3-6 0-16,1-1 128 0,0-2 16 0,2-3 0 16,-1 1 0-16,5-4 0 0,-3 1-144 0,4 0 0 15,3-2 144-15,0 3-144 0,3 1 0 0,1-2 0 16,3 5 0-16,3-2 0 0,-2 4 144 0,4 0-144 16,0 0 192-16,0 3-192 0,0 5 192 0,0 2-192 0,0 0 192 15,2 0-192-15,0 3 224 0,5-3-64 0,-4 2-16 0,5-2 0 16,2-5 416-16,1-3 80 0,-1-2 0 0,1-2 16 15,1-3 64-15,-1 0 16 0,-1-5 0 0,1-2 0 16,-1-2-288-16,-1-1-48 0,0-3-16 0,-5 1 0 16,-3-1-224-16,-5 2-160 0,-1-3 192 0,-5 2-192 15,-3 0 0-15,-3 5-224 0,-3-2 16 0,-4 2 0 16,-2-1-2720 0,-2 3-528-16</inkml:trace>
  <inkml:trace contextRef="#ctx0" brushRef="#br0" timeOffset="7169.19">8547 4139 11055 0,'0'0'976'0,"-6"4"-784"0,-1-4-192 0,7 0 0 0,-6-1 1680 0,6 1 304 15,-5-5 48-15,2-3 16 0,3-2-256 0,3-2-32 16,1 0-16-16,1-6 0 0,2-4-752 0,4-1-160 15,1-1-16-15,2-5-16 0,-1 0-352 0,4 0-64 16,-1-3 0-16,2 0-16 0,-2 0-112 0,1 4 0 16,-1 2-16-16,0 3 0 0,-2 4-240 0,-2 3 0 15,0 5 0-15,-1 1 0 0,1 6 208 0,-1 3-48 16,1 3-16-16,-2 5 0 0,-3 8-144 0,0 4 0 16,-2 4 0-16,-1 1 0 0,-4 0 0 0,0 4 0 15,-4 1 0-15,-1 1 0 0,-2-5 0 0,1 2 0 16,-2-1 0-16,-2 10 0 15,1-8-352-15,2-6-96 0,0-3-32 0,4-4 0 16,-3-2-1472-16,6-13-288 0</inkml:trace>
  <inkml:trace contextRef="#ctx0" brushRef="#br0" timeOffset="7353.83">8717 3923 25391 0,'0'0'1120'0,"0"0"240"0,0 0-1088 0,11 0-272 0,0-1 0 0,0 0 0 16,2-1 0-16,1 1 160 0,3-3-160 0,0 2 128 15,3-2-128-15,-1 0 160 0,-2-1-160 0,8-3 160 32,-4 5-544-32,-2-1-96 0,-2-3-32 0,-6 4-6848 0,2-2-1392 0</inkml:trace>
  <inkml:trace contextRef="#ctx0" brushRef="#br0" timeOffset="7623.94">9161 3816 6447 0,'0'0'576'0,"-1"12"-576"16,-2 1 0-16,-1 2 0 0,-1 3 2048 0,0-1 288 15,-1 2 64-15,-2 1 16 0,-1-1-672 0,0-2-128 16,1 0-16-16,-1-1-16 0,0 0 16 0,0-2 16 16,1-2 0-16,2-4 0 0,1-2-288 0,5-6-64 15,0 0-16-15,0 0 0 0,0 0-352 0,0 0-64 16,0 0 0-16,4-7-16 0,1-7-416 0,1-1-80 15,4-3 0-15,-2-1-16 0,3 0-304 0,-1 1 160 16,3 0-160-16,-1 1 128 0,-1 1-128 0,-1 3 0 16,-1 2 0-16,-1 4 0 0,-1 1 0 0,-7 6 0 15,7 1 0-15,2 7 0 0,-3 3-160 0,-2 5 160 16,-2 1 0-16,0 4-144 0,-4 2 144 0,-2 0-128 16,-1-1 128-16,0 4-128 15,2-5-1344-15,0-1-256 0,0-5-48 0,3-4-7472 16,0-11-1504-16</inkml:trace>
  <inkml:trace contextRef="#ctx0" brushRef="#br0" timeOffset="7808.81">9523 3865 15663 0,'0'0'688'0,"0"11"144"0,2 1-656 0,-2-12-176 0,1 15 0 0,1-4 0 16,1 5 1984-16,-1-4 384 0,-2-12 64 0,6 14 0 0,-6-14-1472 0,6 9-288 15,2-1-64-15,0-4-16 0,3-2-368 0,-11-2-80 16,11 0-16-16,-3-2 0 16,4-1-1360-16,0-5-288 0,-1 1-48 0</inkml:trace>
  <inkml:trace contextRef="#ctx0" brushRef="#br0" timeOffset="7942.28">9795 3726 11055 0,'0'0'480'0,"0"0"112"0,-4 9-464 0,-1 4-128 16,-2 1 0-16,-6 5 0 0,0 6 3152 0,-3 3 624 15,1 4 112-15,-2 1 16 0,1-1-2480 0,-1 3-496 16,2 1-96-16,-1-2-32 0,1-1-480 0,5-1-80 16,1-6-32-16,3 2-8640 15,1-3-1728-15</inkml:trace>
  <inkml:trace contextRef="#ctx0" brushRef="#br0" timeOffset="8470.12">8748 4606 19295 0,'0'0'848'0,"-8"-7"176"0,-1-3-816 0,0 3-208 16,-1-2 0-16,0 2 0 0,-1-3 1040 0,1 3 176 15,-3 1 16-15,1 0 16 0,1 4-272 0,-2 0-48 16,3 4-16-16,-1 1 0 0,-3 5-352 0,1 1-80 15,3 2-16-15,0 6 0 0,-1 1-208 0,2 1-32 16,3 1-16-16,1 2 0 0,3-1-16 0,0 2 0 0,1-1 0 0,1-2 0 16,0 3-64-16,3 2-128 0,-1-4 176 0,1-2-176 15,0-1 0-15,2-1 0 0,1 2 0 0,0-1 0 32,0-4-1120-32,1-2-336 0,-1-1-64 0</inkml:trace>
  <inkml:trace contextRef="#ctx0" brushRef="#br0" timeOffset="8636.18">8497 4931 14735 0,'0'0'1312'15,"0"0"-1056"-15,11-4-256 0,-1-2 0 0,5-5 1952 0,2 3 336 16,3-2 64-16,2 1 16 0,-1-4-1584 0,-3 4-304 16,4 0-64-16,11-7-16 0,-2 1-192 0,1-1-32 15,0 1-16-15,-5 4 0 16,-7-1-1440-16,-4 5-272 0</inkml:trace>
  <inkml:trace contextRef="#ctx0" brushRef="#br0" timeOffset="8890.95">8956 4729 17327 0,'0'0'768'0,"2"8"160"0,-2-8-736 0,1 11-192 16,0 2 0-16,-1-2 0 0,-1 2 1200 0,0 1 208 15,-2-1 32-15,-1-2 16 0,2 3-464 0,-6 1-96 16,2-1 0-16,-1-1-16 0,1 0-192 0,2-1-48 15,2-3 0-15,2-9 0 0,0 0-160 0,0 0-32 16,0 0-16-16,0 0 0 0,15 0-32 0,-2-5 0 16,1-2 0-16,0-6 0 0,0-1-96 0,0-1-32 0,1-1 0 0,-1 2 0 15,0-2-80-15,-3-1 0 16,1 0-16-16,-1 0 0 0,2-1-176 0,-2 2 128 0,-1 1-128 0,-2 2 128 16,-2 3-128-16,-1-2 128 0,-5 3-128 0,3-1 128 15,-3 10-128-15,0 0 0 0,0 0 0 0,0 0 0 31,1-7-1328-31,-1 7-288 0,0 0-64 0</inkml:trace>
  <inkml:trace contextRef="#ctx0" brushRef="#br0" timeOffset="9254.09">9414 4673 26607 0,'0'0'1168'0,"-3"6"256"0,2 6-1136 0,-1 2-288 16,-2 0 0-16,-1 2 0 0,-3 1 352 0,-1-1 16 15,-1 1 0-15,-1-1 0 0,-1 0 48 0,2-2 16 16,0-2 0-16,1-1 0 0,1-4-160 0,3-2-16 16,5-5-16-16,0 0 0 0,0 0 176 0,0 0 32 15,0 0 16-15,5-10 0 0,3 0-80 0,2-4 0 16,0-3-16-16,4 0 0 0,0-2-64 0,0 1-16 15,1-1 0-15,-1 1 0 0,3 0-80 0,1 3-16 16,-2-3 0-16,0 5 0 0,-3 3 0 0,1 0-16 16,-1 6 0-16,-1 2 0 0,-2 3-176 0,-1 3 160 15,-2 3-160-15,-2 5 160 0,0 3-160 0,-2 4 0 0,-3 4 0 16,-1 2 0-16,-3-2 0 0,-1 2 0 0,-1 0 0 0,-1 0 0 31,0 3-320-31,0-4-80 0,2-1-32 0,1-4 0 0,2-3-2736 16,2-5-544-16</inkml:trace>
  <inkml:trace contextRef="#ctx0" brushRef="#br0" timeOffset="9733.93">10095 4566 18431 0,'0'0'816'0,"-6"-5"160"0,-2-4-784 0,-1 4-192 0,0-2 0 15,1-1 0-15,-1 0 576 0,-1-1 80 0,-4 4 16 0,-2 2 0 16,-2-2 288-16,1 5 48 16,-1 5 16-16,0 1 0 0,-2 2-496 0,-1 4-80 0,-1 5-32 0,-1 2 0 15,-1 4 160-15,1 2 48 16,1-2 0-16,4 0 0 0,6 0 16 0,3-3 0 15,4-2 0-15,2-2 0 0,6 1-256 0,0-6-64 16,5-2 0-16,5-5 0 0,4-1-64 0,4-5 0 16,3-1-16-16,3-8 0 0,1 0 16 0,5-4 16 15,-2-3 0-15,3-2 0 0,-1-3-80 0,-2-1-32 0,-1 1 0 0,-5-3 0 16,-2 2-160-16,-2-3 128 0,0 2-128 0,-1-3 128 16,-1-1 0-16,-1-4 0 0,0-3 0 0,0 2 0 15,-4-2-128-15,-2-2 0 0,0-3 0 0,-2 1 128 16,-2 2-128-16,-3 6 0 0,0 5 0 0,-3 7 0 15,1 5-208-15,-3 8 80 0,0 7 128 0,0 0-208 0,-8 9-16 0,1 6 0 16,-6 6 0-16,1 5 0 0,1 2 224 0,-3 8 0 16,0 5 0-16,1 3-144 15,1 3 144-15,-2 1-128 0,-3 5 128 0,2 0-128 0,1 0 128 0,2-3-160 16,3-6 160-16,3-2-160 16,4-4-1760-16,0-4-336 0,2-6-80 0</inkml:trace>
  <inkml:trace contextRef="#ctx0" brushRef="#br0" timeOffset="10219.04">10602 4575 19343 0,'0'0'1728'0,"0"0"-1392"16,0 0-336-16,0 0 0 0,0 0 1632 0,-5-2 256 15,-1 0 48-15,-5 4 16 0,-2 3-1376 0,-2 1-256 16,-3 3-64-16,4 0-16 0,-1 4 80 0,-2-2 0 16,1 2 16-16,-2 2 0 0,0 2 0 0,1-2 0 15,2-1 0-15,2 0 0 0,2-2-128 0,2-3-16 0,3-1-16 0,2-3 0 16,0 1-176-16,4-6 160 0,0 0-160 0,0 0 160 16,0 0 160-16,0 0 48 0,0 0 0 0,9-2 0 15,0-2-64-15,0 0-16 0,-2-3 0 0,2-1 0 16,0 0-112-16,0 0-32 0,-1 1 0 0,-1 0 0 15,0 1-144-15,-1 4 0 0,-6 2 144 0,5-5-144 16,0-2 0-16,-5 7 0 0,0 0 0 0,0 0 0 16,4-5 0-16,-4 5 0 0,0 0 0 0,0 0 128 0,4-3-128 0,-4 3 0 15,0 0 0-15,0 0 0 0,0 0 0 0,0 0 144 16,2-11-144-16,-2 11 0 0,0 0 0 0,0 0 0 16,0 0 0-16,0 0 0 0,0 0 0 0,0 0 0 15,0 0 0-15,0 0 0 0,0 11 0 0,4-4 0 16,0 3-128-16,0-2 128 0,0 3 0 0,1-2 0 15,0 1 0-15,2-2 0 0,2 1 0 0,0-4 0 16,0 0 0-16,0 0 0 0,0-2 0 0,0-2 0 16,1 0 0-16,4-4 0 0,0-6 0 0,-1 1 128 15,-2-3-128-15,-1 2 0 16,-1-1-1200-16,-2 2-336 0,-1-2-80 0,-4 1-11824 0</inkml:trace>
  <inkml:trace contextRef="#ctx0" brushRef="#br0" timeOffset="10672.1">11002 4603 18431 0,'0'0'1632'0,"0"0"-1312"0,0 0-320 16,-6 5 0-16,-1 4 2320 0,-1 0 400 0,-1 3 80 0,-2 0 16 15,-2 0-1744-15,-6 7-352 0,0-1-64 0,1-1-16 16,0 1-48-16,2 0-16 0,2-2 0 0,4-4 0 15,2-4-96-15,-2 0-32 0,2-3 0 0,2-1 0 16,6-4-32-16,0 0-16 0,0 0 0 0,0 0 0 16,4-6 32-16,6-5 0 0,0-1 0 0,3-2 0 15,2-1-240-15,3 1-32 0,1-1-16 0,0 2 0 0,0-2-144 0,0-2 160 16,-1 1-160-16,0 0 160 0,0 2-160 0,-1 3 0 16,1-1 0-16,-1 6 0 0,-3 0 0 0,-3 4 0 15,-1 2 0-15,-2 6 0 0,-2 0 0 0,-2 2 0 16,-3 3 0-16,-2 3 0 0,-3-3 0 0,-1 2 0 15,-2 1 0-15,-2-1 0 0,-2-2 0 0,1 2 0 16,0 0 0-16,1-4 0 0,2-2 0 0,0-2 0 16,7-5 128-16,0 0-128 0,0 0 0 0,0 0 128 15,0 0-128-15,5-7 128 0,3-1-128 0,2 0 160 16,2-2-160-16,-1 0 160 0,2 0-160 0,-1 0 0 16,1 1 0-16,0-1 0 0,-2 3 0 0,2 4 0 15,-2-4 0-15,0 6 0 0,-2 1 0 0,-2 5 0 16,1 0 0-16,-2 1 0 0,1 6 0 0,-2-2 0 15,-3 4 0-15,-1 0 0 0,-1 2-384 0,-2-2 32 16,-2-1 16-16,0 1-10976 16,2 0-2192-16</inkml:trace>
  <inkml:trace contextRef="#ctx0" brushRef="#br0" timeOffset="11109.11">11716 4622 14447 0,'0'0'640'0,"0"0"128"0,-4 10-608 0,4-10-160 16,0 0 0-16,0 0 0 0,0 0 1472 0,0 0 256 16,0 0 48-16,0 0 16 0,0 0-272 0,0 0-48 15,8-6-16-15,-1 0 0 0,1-3-608 0,0 0-112 16,1-1-32-16,-3 2 0 0,-2-2-208 0,0 1-48 16,-2-4-16-16,-1 6 0 0,-1-2-144 0,0 9-32 15,0-5 0-15,0 5 0 0,-9-5-64 0,1 3-32 16,-1 6 0-16,0 4 0 0,-1 5-160 0,-1 1 0 15,1 1 0-15,0 3 0 0,1 2 0 0,-2 0 0 16,2-1 0-16,1 2 0 0,1-1 0 0,2-1 0 16,1 0 0-16,1-4 0 0,3-1 0 0,3-1 0 15,-3-13 0-15,6 9 0 0,2 0 0 0,2-5 0 16,1-3 0-16,-1-5 0 16,2-3-1024-16,2-1-224 0,2-5-48 0</inkml:trace>
  <inkml:trace contextRef="#ctx0" brushRef="#br0" timeOffset="11411.12">12041 4664 24703 0,'-10'14'1088'0,"6"-4"240"16,1 1-1072-16,-5 4-256 0,2 3 0 0,-3-1 0 16,-1 0 1008-16,-1-2 144 0,1 0 16 0,-3 4 16 0,2-1-32 0,2-4-16 15,2-2 0-15,3-3 0 0,4-9-480 0,0 0-80 16,0 0-32-16,9 0 0 0,-1-4-272 0,5-5-48 15,2 1-16-15,3-4 0 0,1-5-208 0,2 0 144 16,-1-2-144-16,0 2 128 0,1-1-128 0,-2 0 0 16,-1 0 0-16,-2 3 0 0,-2 2 0 0,-1 3 0 15,-2 1 0-15,-1 4 0 0,-2 1 0 0,-8 4 0 16,0 0-128-16,5 8 128 0,-2 3 0 0,-3 5-176 16,-3 1 176-16,-1 2-128 0,-1 1 128 0,-1 0 0 15,-2 0 0-15,-1 2 0 0,0 1-192 0,2-4 64 16,-2-1 0-16,5-4 0 15,0-6-512-15,4-1-80 0,0-7-32 0,0 0-9168 16,8 2-1856-16</inkml:trace>
  <inkml:trace contextRef="#ctx0" brushRef="#br0" timeOffset="11605.75">12643 4191 29487 0,'-5'7'2624'0,"-3"4"-2112"0,3 3-512 0,-3 4 0 16,-1 1 576-16,-2 1 16 0,-3 5 0 0,-3 4 0 16,0 0-320-16,-3 0-64 0,1 3-16 0,2 1 0 15,0 1-16-15,2-3-16 0,1-1 0 0,2 2 0 16,4-5-1120-16,0 0-208 0,2-3-48 0,-1 9-12176 16</inkml:trace>
  <inkml:trace contextRef="#ctx0" brushRef="#br0" timeOffset="11744.2">12396 4649 20271 0,'0'0'1792'0,"0"0"-1424"15,0 0-368-15,0 0 0 0,9-3 896 0,1 2 128 16,3 0 0-16,2 0 16 0,4-4-816 0,3 1-224 16,1-5 0-16,2 2 0 15,3-3-800-15,-1 1-240 0,-1-2-48 0</inkml:trace>
  <inkml:trace contextRef="#ctx0" brushRef="#br0" timeOffset="12192.47">12828 4606 19519 0,'0'0'864'0,"-2"10"176"0,-2-1-832 0,-3 2-208 16,0-1 0-16,-2 2 0 0,3 3 1152 0,-6-2 192 16,1-2 48-16,-5 3 0 0,2 3-224 0,-1-2-32 15,0 3-16-15,0-3 0 0,-1-2-64 0,2-1-16 0,3 2 0 16,2-5 0-16,2 0-272 0,3-2-64 0,4 0-16 0,0-7 0 15,0 0-128-15,9 0-32 16,2-4 0-16,0-1 0 0,5 0-80 0,0-4-32 0,2 0 0 0,0-3 0 16,0-2-224-16,-2 1-64 0,-1-1 0 0,1 0 0 15,-2 1-128-15,-2 4 160 0,-1-1-160 0,-3 4 160 16,0-3-160-16,-2 4 160 0,1 2-160 0,-7 3 160 0,0 0-160 0,0 0 0 16,6 7 0-16,-1 2 0 0,-1-3 0 0,0 3 0 15,0-4 0-15,2 0 0 0,2 0 0 0,1-2 0 16,1-1 0-16,2-2 0 0,2-2 0 0,4-5 0 15,3 0 0-15,-1-2 128 0,3 0-128 0,0-4 0 16,1-1 0-16,1-1 0 0,2-7 128 0,0 1-128 16,-2-2 0-16,-2-5 128 0,2 3-128 0,-1-3 192 15,-2 2-192-15,0-6 192 0,-3-3-192 0,-1-5 128 16,-2 0-128-16,-2-3 128 0,-4 1-128 0,0 1 0 16,-5-4 144-16,1 5-144 0,-3 4 0 0,1 6 0 15,-4 8 0-15,-2 8 0 0,-2 6 0 0,-3 6 0 16,-3 6 0-16,-2 5 0 0,-9 6-128 0,0 6 128 15,-5 6-128-15,0 6 128 0,-2 4 0 0,-2 2-160 16,0 5 160-16,-1 3 0 16,2 4-480-16,0 2 16 0,1 0 0 0,5-1-11040 15,1-5-2192-15</inkml:trace>
  <inkml:trace contextRef="#ctx0" brushRef="#br0" timeOffset="12813.2">13784 4453 24879 0,'0'0'2208'0,"-10"1"-1760"15,2 3-448-15,1 1 0 0,-1 7 336 0,-1 3-16 16,-1 4 0-16,0 3 0 0,-4-3 352 0,1 5 64 16,2 1 16-16,-1-2 0 0,1-1-80 0,2-2-16 15,1 2 0-15,3-8 0 0,0-1-224 0,1-2-48 16,4-11-16-16,0 0 0 0,0 0 16 0,0 0 16 15,0 0 0-15,10 2 0 0,2-4 112 0,2-6 32 16,4-1 0-16,2-3 0 0,-2-1-352 0,1 0-64 16,0-2 0-16,-1-1-128 0,0-2 160 0,-1 1-160 15,1 1 128-15,-1 0-128 0,-2 1 0 0,0 4 0 16,0-2 128-16,-1 3-128 0,-6 7 0 0,0 1 0 16,-1 0 0-16,1 5 0 0,-2 3 0 0,-1 1 0 15,0 4-176-15,-2-1 176 0,-4 12 0 0,-3 0 0 16,-4-3 0-16,1 1-128 0,-7 0 128 0,1-2 0 0,0 0 0 0,0-2 0 15,0-5 0-15,1-1 0 0,3-6 0 0,9-4 0 16,0 0 144-16,0 0 16 0,0 0 0 0,0 0 0 16,9-7 32-16,4-4 16 0,1-2 0 0,2 2 0 15,3-3-208-15,3-2 176 0,2 0-176 0,-6 6 160 16,2-4-160-16,3 0 0 0,1 1 0 0,0 2 0 16,1-3 0-16,-3 3 0 0,0 4 0 0,-2 4 0 0,-1 5 0 15,-2 1 0-15,-2 8 0 0,-2 0 0 0,-2 4 0 0,-2 3-176 16,-4 1 176-16,-1 1-128 0,-4 3 128 0,-4-1 0 15,-2 3 0-15,-2 1-128 16,-6-2-256-16,2-1-64 0,-1 0 0 0,0-3 0 16,3-5-2032-16,2-3-400 0,2-1-96 0</inkml:trace>
  <inkml:trace contextRef="#ctx0" brushRef="#br0" timeOffset="13189.17">14685 4618 28559 0,'-2'-12'1264'0,"2"12"272"0,-4-4-1232 0,4 4-304 15,-6 0 0-15,-3 1 0 0,-5 4 800 0,-2 4 96 16,-5-1 32-16,-2 5 0 0,-1-1-672 0,0 3-128 16,-3 2-128-16,3 0 192 0,1-2-64 0,3 0-128 15,1 2 192-15,3-2-64 0,5-4-128 0,3 1 0 16,4-1 0-16,6-3 0 0,3 1 0 0,4-6 0 15,1-1 0-15,3-2 0 0,2 0 0 0,3 0 0 0,2-2 144 0,2-3-144 16,0-2 192-16,3 0-48 16,0-3 0-16,-1 3 0 0,-1-4 80 0,-1 5 16 0,-2-3 0 15,-2 3 0-15,-4 2-48 0,-2 0-16 0,0 0 0 0,-3 4 0 16,-2 4-176-16,-7-4 0 0,6 7 144 0,-3 1-144 16,0 5 0-16,-1 1 0 0,0 1 0 0,-1-3 0 15,0-2 0-15,3 0 0 0,-1-2 0 0,2-1 0 0,1 2-176 0,2-4-48 16,1-1-16-16,1-1 0 15,0-6-32-15,1 1-16 0,2-3 0 0,0 1 0 16,3-3-496-16,0 2-112 0,-1 0 0 0,0-4-16 16,-1 0-1328-16,-1-2-272 0,2 1-48 0</inkml:trace>
  <inkml:trace contextRef="#ctx0" brushRef="#br0" timeOffset="13413.04">15251 4180 28223 0,'0'0'1248'0,"0"0"256"0,0 0-1200 0,0 0-304 16,0 0 0-16,-5 10 0 0,-4 4 0 0,-4 3 0 16,-3 3 0-16,-3 2 0 0,-4-1 0 0,-1 5 240 15,-1-1-48-15,3 6-16 0,-1-1-176 0,1 4 192 16,3 1-192-16,3-1 192 0,-1-2-192 0,3 2 0 15,1-1-160-15,1 1 160 16,-1-3-2816-16,1-1-480 0</inkml:trace>
  <inkml:trace contextRef="#ctx0" brushRef="#br0" timeOffset="13722.73">14951 4700 13823 0,'0'0'608'15,"0"0"128"-15,3-7-592 0,2 4-144 0,0-1 0 0,-5 4 0 16,6-5 2656-16,0 1 496 0,1 0 112 0,2 2 0 0,-3-4-1952 0,3 3-400 15,2-4-80-15,2 2 0 0,1-2-128 0,0 2 0 16,4-4-16-16,1 0 0 0,1 0-128 0,1 0-32 16,-1 0 0-16,-2 0 0 15,-2 0-192-15,-1 2-32 0,-1 2-16 0,-2-1 0 0,-4 6-96 0,-8 0-32 16,7 8 0-16,-3 1 0 0,-4 2-160 0,-3 6 0 16,-2 1 0-16,-2 1 0 0,-2 0 128 0,-1 1-128 15,-3 1 0-15,1 1 128 0,-2-1 16 0,2-1 0 16,-1-2 0-16,0-2 0 0,2 1 96 0,2-2 16 15,0-3 0-15,3-1 0 0,1-5-128 0,1 2-128 16,4-8 176-16,0 0-176 0,0 0 144 0,0 0-144 16,0 0 0-16,0 0 144 0,8-6-144 0,2-1 0 15,1-2 0-15,1 1 0 16,-1-1-480-16,0 1-128 0,2 0-32 0,0-2 0 16,0-1-2096-16,1 2-416 0</inkml:trace>
  <inkml:trace contextRef="#ctx0" brushRef="#br0" timeOffset="14546.66">15367 4818 12895 0,'0'0'1152'0,"0"0"-928"16,0 0-224-16,0 0 0 0,0 0 576 0,-4-3 64 15,-1 0 0-15,0-4 16 0,-2 1-656 0,1 1-384 16,0-3 64-16,-1 3 0 0,1 3 320 0,1-5 160 15,2 2-16-15,3 5 0 0,0 0 1168 0,0 0 224 16,0-4 64-16,2-1 0 0,3-2 48 0,2 2 16 16,2-4 0-16,4 1 0 0,0 3-304 0,2-3-48 15,1 2-16-15,2 1 0 0,1-3-448 0,0 2-80 16,0-2-32-16,-1 2 0 0,0 0-144 0,0-2-16 16,-1 2-16-16,1 2 0 0,-1-4-176 0,-2 2-48 15,-2 2 0-15,-2 0 0 0,-1-1-336 0,-1 1 0 16,-2 2 0-16,-7 2 128 15,0 0-1104-15,0 0-224 0,0 0-32 0,0 0-16 16,-4-2-1728-16,-1-1-352 0</inkml:trace>
  <inkml:trace contextRef="#ctx0" brushRef="#br0" timeOffset="14786.38">15897 4592 17503 0,'0'0'1552'0,"0"0"-1232"16,7-2-320-16,1 2 0 0,-8 0 3040 0,9 7 544 16,-2-2 128-16,1 4 0 0,-2 1-2256 15,0 3-464-15,-3-1-96 0,1 6 0 0,-1 1-512 0,-1 3-112 16,0 1-16-16,0-3 0 0,1 2-256 0,0-2 0 16,0 2 0-16,2-1 0 0,-2 0 0 0,2 0 0 15,0-2 0-15,2 0 0 16,1-2-720-16,0-2-48 0,1-1-16 0,-1-1 0 15,0-4-624-15,0 0-128 0,-1-6-32 0,5-3-11104 16</inkml:trace>
  <inkml:trace contextRef="#ctx0" brushRef="#br0" timeOffset="15733">16312 4584 14735 0,'0'0'1312'0,"0"0"-1056"16,-3-2-256-16,-4-1 0 0,0 2 960 0,1-2 144 15,0 3 32-15,0 0 0 0,-1 0-896 0,7 0-240 16,-6 4 0-16,0-3 0 0,-1-1 0 0,7 0 0 15,0 0 0-15,-6 2 0 0,0-1 0 0,6-1-272 16,0 0 64-16,0 0 16 0,0 0-176 0,0 0-16 16,0 0-16-16,0 0 0 0,0 0 48 0,0 0 16 15,0 0 0-15,0 0 0 0,0 0 336 0,0 0-176 16,0 0 176-16,0 0-128 0,0 0 128 0,6-3 0 0,-6 3 0 0,8-1-4544 16,-8 1-896-16</inkml:trace>
  <inkml:trace contextRef="#ctx0" brushRef="#br0" timeOffset="15994.21">16330 4569 4607 0,'0'0'400'0,"0"0"-400"0,0 0 0 0,0 0 0 16,0 0 3072-16,0 0 512 0,6-3 128 0,-6 3 0 0,0 0-2032 0,0 0-400 15,6-2-96-15,-6 2-16 0,0 0-224 0,0 0-48 16,0 0-16-16,0 0 0 0,0 0-240 0,0 0-32 16,0 0-16-16,-6 1 0 0,-1 0-144 0,-1 1-48 15,-1 0 0-15,0 2 0 0,-1 2 0 0,-1 1 0 16,-3 4 0-16,-3 2 0 0,-3 1 96 0,0 4 16 15,-2 1 0-15,-3 6 0 0,-2 2 0 0,-1 6 16 16,-3 1 0-16,1 4 0 0,-2 0-208 0,2 1-64 16,-1-1 0-16,1-3 0 0,2 0-256 0,1-2 160 15,0 0-160-15,2-3 128 0,1-4-128 0,3 0 0 16,4-4 0-16,1-4 128 16,6-2-896-16,3-2-176 0,4-5-32 0,6 3-13776 0</inkml:trace>
  <inkml:trace contextRef="#ctx0" brushRef="#br0" timeOffset="16409.71">15885 4688 14735 0,'0'0'1312'0,"0"0"-1056"15,-6 3-256-15,0 3 0 0,-2 6 3392 0,-2 0 640 16,-3 4 112-16,-3 5 16 0,-5 2-2848 0,1 1-576 16,-3 6-112-16,-2-1-32 0,-2-4 32 0,1 4 0 15,2-2 0-15,3 4 0 0,2-2-448 0,2-1-176 16,2-3 128-16,3 1-128 15,3-6-1152-15,6-2-320 0,-1-2-64 0,8-3-7728 16,-1-5-1536-16</inkml:trace>
  <inkml:trace contextRef="#ctx0" brushRef="#br0" timeOffset="16591.22">15820 4331 44175 0,'0'0'1952'0,"0"-7"416"0,2 0-1904 0,-2 7-464 0,0 0 0 0,0 0 0 16,-4-5 0-16,-2-2 128 0,-2 0-128 0,0 1 0 15,1 3 0-15,-1 2 0 0,0 0 0 0,1 1 0 16,-2 0-2256-16,0 1-352 0,-1 4-64 0</inkml:trace>
  <inkml:trace contextRef="#ctx0" brushRef="#br1" timeOffset="24550.38">16404 11257 1839 0,'0'0'0'0,"0"-6"160"0,-3-4-160 0,3 2 0 0,-2 0 0 0,1 1 0 15,-1 0 3664-15,1-1 704 0,1 0 144 0,-1 2 32 16,1 6-2240-16,0 0-448 0,-3-5-96 0,3 5-16 16,0 0-400-16,-5 2-96 0,-3 7-16 0,2 0 0 15,-2 5-480-15,0 4-112 0,-3 3 0 0,0 6-16 16,-2 1-224-16,1 8-32 0,-2 2-16 0,0 4 0 15,0 0-160-15,1 2-48 0,0-2 0 0,3-4 0 0,1 0-144 0,4-3 0 16,2-2 144-16,5-7-144 0,0 1 128 0,6 5-128 16,1-9 128-16,2-6-128 0,2-4 208 0,5-8-16 15,3-2-16-15,0-6 0 0,0-2 208 0,2-6 64 16,1-2 0-16,2 2 0 0,0-3-32 0,-4-2 0 16,-2 0 0-16,-1-1 0 0,-2 1-128 0,-2 4-32 15,-2 2 0-15,1 6 0 0,-3 2-256 0,0 4 0 16,-11-2 0-16,12 13 0 0,0 2 0 0,-5-1-192 15,0 2 192-15,-1 1-192 0,0 4 192 0,2 0 0 16,0 2 0-16,3 3 0 0,1-6 0 0,-4-9 0 16,4 3 0-16,6-4 0 0,-1-2 0 0,-4-7 0 15,4-3 0-15,11-8 0 0,-2-2 288 0,2-4-48 16,0-7-16-16,0-3 0 0,1-3 304 0,-1-4 64 16,-2-4 16-16,-8 11 0 0,1-6 16 0,-1-1 0 15,-2-3 0-15,-2-3 0 0,-4-2-112 0,-2-5 0 16,-3 2-16-16,-3-1 0 0,0 6-304 0,-2 3-48 15,-2 2-16-15,1 5 0 0,-3 5-128 0,1-2 0 0,-1 8-192 16,0 10 192 0,0 5-1744-16,-1 2-240 0,5 1-32 0</inkml:trace>
  <inkml:trace contextRef="#ctx0" brushRef="#br1" timeOffset="24968.23">17521 10942 28047 0,'0'0'1232'0,"0"0"272"0,0 0-1200 15,0 0-304-15,0 0 0 0,0 0 0 0,5 10 448 0,-5 4 16 16,-4 4 16-16,-2 4 0 0,-2 7 432 0,0 4 96 16,-4 2 16-16,-2 5 0 0,0-1-224 0,-1 3-32 15,-2 1-16-15,6-16 0 0,0 4-192 0,-1 3-48 16,-1-1 0-16,-1 0 0 0,4-2-256 0,0-1-48 15,1-5-16-15,4 0 0 0,-1-6-64 0,3-3-128 16,2-2 176-16,2-2-176 0,-1-12 192 0,5 7-64 16,3-4 0-16,2-3-128 0,1-7 240 0,2 1-64 15,0 0-16-15,1-4 0 0,0 1-160 0,0-3 160 16,1 5-160-16,5-4 160 0,-2 6-160 0,-3 3 192 16,1 2-192-16,-5 1 192 0,-11-1-192 0,9 4 128 15,-3 1-128-15,1 5 128 0,-1-1-128 0,2 8 128 16,-3-1-128-16,-1 3 128 0,-1 1 0 0,3 2 0 15,-3 2 0-15,2-3 0 0,-3-1 0 0,0-5-128 16,2 0 192-16,0-1-64 0,0-1-128 0,1 0 0 16,1 1 0-16,3-4 128 0,-3 0-128 0,3-2 0 0,0-1 0 0,1-4 128 31,1-2-1344-31,-1-2-288 0,0-2-48 0,-1-3-10016 0,2-2-2000 0</inkml:trace>
  <inkml:trace contextRef="#ctx0" brushRef="#br1" timeOffset="25160.64">18036 11602 33167 0,'0'0'1472'0,"0"0"304"0,0 0-1424 0,0 11-352 16,1 4 0-16,2 3 0 0,-1 1 640 0,5 2 64 16,-3 1 16-16,1 3 0 0,0-4-272 0,1 2-64 15,2 0-16-15,-1-1 0 0,1-2-240 0,-2 0-128 16,1-1 160-16,-2-1-160 15,0 0-736-15,0 1-240 0,-1-2-48 0,1-2-9424 16,-1-6-1888-16</inkml:trace>
  <inkml:trace contextRef="#ctx0" brushRef="#br1" timeOffset="25348.04">18303 11715 32255 0,'-14'2'1424'0,"8"3"304"0,-2 7-1392 0,0 3-336 15,1 4 0-15,-2 4 0 0,-3 6 1120 0,-2 4 160 0,2 4 16 0,-1 0 16 16,-2 1-384-16,-1 0-80 16,2 3-16-16,-3 4 0 0,1-4-480 0,0 1-96 0,1 2-32 0,1-4 0 31,-2-2-672-31,4 2-144 0,-2-2-32 0,2-1-11088 0,3-2-2208 0</inkml:trace>
  <inkml:trace contextRef="#ctx0" brushRef="#br1" timeOffset="25839.86">20116 11609 25167 0,'0'0'1104'0,"0"0"240"0,0 0-1072 0,0 0-272 0,0 0 0 0,-2 5 0 15,2-5 1168-15,-1 14 176 0,0 4 48 0,-2 3 0 16,-2 0-368-16,1 5-80 0,-1-1-16 0,0 3 0 0,-3-4-496 0,2 3-112 16,0-3 0-16,2-2-16 15,0-2-176-15,0 0-128 0,1-2 192 0,0-3-192 16,2-1-1792-16,1-6-448 0,0-8-112 0</inkml:trace>
  <inkml:trace contextRef="#ctx0" brushRef="#br1" timeOffset="26020.26">20042 11445 32255 0,'-12'-10'2864'0,"2"3"-2288"16,3-4-576-16,0 6 0 0,1 0 1760 0,1 0 240 16,0 0 48-16,5 5 16 0,0 0-1648 0,0 0-416 15,0 0 0-15,0 0 0 0,0 0 0 0,0 0-192 16,0 0 0-16,0 0 16 15,7-5-2400-15,0-1-496 0,0 2-80 0</inkml:trace>
  <inkml:trace contextRef="#ctx0" brushRef="#br1" timeOffset="26351.36">21144 11538 29247 0,'-3'-9'1296'0,"3"4"272"0,-3-1-1248 0,3 6-320 0,-6-8 0 0,0 3 0 16,-4 3 832-16,0 2 96 0,-3 0 32 0,-3 0 0 0,-5 3 16 0,-3 2 16 15,0 4 0-15,-5 0 0 0,-2 3-320 0,-1 3-64 16,1 0-16-16,1 2 0 0,5 2-176 16,3 0-32-16,6-1-16 0,6-1 0 0,3 1-160 0,5 0-16 15,2 0-16-15,4 0 0 0,1-1-176 0,9 0 0 16,2 1 144-16,3 1-144 0,2-1 128 0,1 1-128 15,1-2 128-15,-2 1-128 0,-5-1 0 0,-3 1 144 16,-4-6-144-16,-4 6 0 0,-5 2 272 0,-1-4-48 16,-6-1-16-16,-5-1 0 0,-6-1 64 0,-5-4 16 15,-3 1 0-15,-3-5 0 0,-1-1-160 0,-3-1-128 16,1-3 144-16,1 0-144 16,1-2-1968-16,4-1-480 0,4-3-112 0</inkml:trace>
  <inkml:trace contextRef="#ctx0" brushRef="#br1" timeOffset="26825.96">22972 11271 15663 0,'0'0'1392'0,"0"0"-1120"15,0 0-272-15,0 0 0 0,0 0 1328 0,0 0 208 16,0 0 32-16,0 0 16 0,0 0 96 0,0 0 32 16,0 0 0-16,11-7 0 0,3-1-544 0,4 4-96 15,1 0-32-15,3 3 0 0,2-3-272 0,4 3-64 16,0 1-16-16,4-1 0 0,2-3-176 0,1 1-16 15,1 2-16-15,1 0 0 0,0 1-208 0,-3 2-32 16,-2-2-16-16,-2 2 0 0,-2 0-224 0,-2-1 144 16,-6-1-144-16,0 3 128 15,-4 1-464-15,-5-2-112 0,-11-2 0 0,0 0-10096 0,0 0-2000 0</inkml:trace>
  <inkml:trace contextRef="#ctx0" brushRef="#br1" timeOffset="27071.56">23188 11447 29487 0,'0'0'1296'0,"0"0"288"16,0 0-1264-16,0 0-320 0,0 0 0 0,0 0 0 15,-1 10 704-15,1 3 96 0,0 2 16 0,-2 4 0 16,1 2 144-16,0 6 16 0,0-3 16 0,-3 9 0 0,0 3-240 0,-2 1-48 16,-3 1-16-16,-2 3 0 0,1 3-272 0,0-1-48 15,0 3-16-15,0-3 0 0,0-1-208 0,-1-1-144 16,1-3 192-16,1 0-192 0,2-2 160 0,-2-1-160 15,0 1 128-15,-1-3-128 0,0 0 0 0,-1-4 0 16,1-1 0-16,0-2 0 16,1-2-1344-16,0-4-192 0,0 2-32 0,1-7-9376 15,0-2-1856-15</inkml:trace>
  <inkml:trace contextRef="#ctx0" brushRef="#br1" timeOffset="27251.69">22528 12470 31327 0,'0'0'2784'0,"0"0"-2224"16,12-1-560-16,2-1 0 0,-2 2 624 0,6 0 16 16,2 0 0-16,6-1 0 0,3-5 224 0,9 1 48 15,4 0 16-15,8-3 0 0,4 0-336 0,7 2-64 16,4-3-16-16,-2 3 0 0,-5-2-240 0,-7 2-48 16,-4 2-16-16,-6-5 0 0,-6 1-368 0,-3-1-80 0,-4 1-16 0,-3-1-11312 31,-3 0-2256-31</inkml:trace>
  <inkml:trace contextRef="#ctx0" brushRef="#br1" timeOffset="27632.68">23445 11847 24879 0,'-9'-18'1088'0,"4"7"256"0,1-4-1088 0,-1 1-256 15,-3 0 0-15,-1 3 0 0,-1 0 1216 0,-3 5 192 16,-3 1 48-16,-2 1 0 0,-2 1-480 0,-3 3-80 16,-4 0-32-16,-2 4 0 0,-4 5-288 0,-5 0-64 15,-2 5-16-15,-3 1 0 0,-4 4-80 0,0 1-16 16,1 5 0-16,4 3 0 0,5 5-112 0,3-3-32 16,4 3 0-16,4 0 0 0,3-1-256 0,8-2 160 15,11 0-160-15,4-1 128 0,4-5 0 0,9 2 0 16,6-4 0-16,9-4 0 0,6-4 192 0,8-4 48 15,5-1 0-15,3-6 0 0,2-8 352 0,0-4 80 16,0 0 16-16,0-5 0 0,2-5-240 0,-5-1-64 16,-3-3 0-16,-2-3 0 0,0-2 64 0,-6 0 16 15,-3-2 0-15,-4-2 0 0,-10-2-176 0,-5-2-32 16,-7-2-16-16,-6 1 0 0,-4 2-192 0,-4 4-48 16,-4 2 0-16,-4 6 0 15,-3 1-1072-15,-3 7-208 0,-2 4-64 0,-1 7-12288 0,-3 1-2480 0</inkml:trace>
  <inkml:trace contextRef="#ctx0" brushRef="#br1" timeOffset="28477.4">25534 11773 27647 0,'-12'-5'1216'0,"4"-1"256"0,-1-3-1168 0,0 3-304 0,0-2 0 0,0 4 0 15,-1 2 448-15,1 0 16 16,-2 5 16-16,3 2 0 0,-2 6 144 0,1 5 16 16,-2 1 16-16,-2 4 0 0,-2 4-432 0,1 7-96 15,0 1 0-15,2 1-128 0,-2 2 288 0,4-2-48 0,3 2-16 0,4-6 0 16,3-2 32-16,4-1 0 16,1-2 0-16,4-3 0 0,4-2 48 0,2-2 16 15,3-4 0-15,2-1 0 0,0-8 336 0,8-2 80 0,3-5 16 0,4-3 0 16,4-8 16-16,0-1 16 0,0 0 0 0,-3-1 0 15,-4-6-208-15,-3-1-32 0,-4 0-16 16,-3 2 0-16,-4-3-176 0,-2-3-32 0,-3-1-16 0,-2 0 0 16,-4 6-304-16,-1-2 128 0,-1 0-128 0,0 5 0 15,-1 3-224-15,0 2-160 16,1 2-16-16,-5 11-16 0,3-9-2176 0,2 1-432 16,-5 8-96-16,6-8-16 0</inkml:trace>
  <inkml:trace contextRef="#ctx0" brushRef="#br1" timeOffset="28837.2">26352 11523 24879 0,'0'182'2208'0,"-10"-170"-1760"16,1 2-448-16,-3 7 0 0,-1-1 416 0,-2 5 0 16,0 2 0-16,-2 5 0 0,1-2 416 0,-1 5 96 15,1 0 16-15,-3 1 0 0,-3-2-64 0,1-1-16 16,2 0 0-16,1-3 0 0,1-5-32 0,3 0-16 15,1 0 0-15,6-8 0 0,1-5-160 0,3-2-16 16,3-10-16-16,0 0 0 0,0 0-64 0,0 0-16 16,14-4 0-16,5-9 0 0,3-6 0 0,3 2 0 0,2-2 0 0,-1-4 0 15,0-5-272-15,1 2-48 16,1-2-16-16,1 2 0 0,-1-4-208 0,2 2 0 16,-2 3 128-16,0 3-128 0,1 2 0 0,1 4 0 0,-5 2 0 0,0 5 0 15,-2 6 0-15,-2 7-128 0,-4 6 128 0,-1 5 0 16,-4 6-192-16,-1 4 64 0,-5 4 128 15,-3 4-208-15,-3-1 208 0,-3 2-176 0,-5 3 176 0,-1 0-160 16,-1 1 160-16,0-2-128 0,-1-3 128 0,1-5-128 16,2-1-176-16,0-7-16 0,2 0-16 0,2-3 0 15,0-3-1568-15,4-14-304 0,0 0-64 0,0 0-13408 16</inkml:trace>
  <inkml:trace contextRef="#ctx0" brushRef="#br1" timeOffset="29070.17">27287 11771 30399 0,'0'0'1344'0,"0"0"288"0,0 0-1312 0,-10 9-320 16,1 1 0-16,3 3 0 0,-1-1 352 0,-1 6 0 15,-4 4 0-15,-1 1 0 0,1 5 0 0,-6 16 0 16,1-7 0-16,2 0 0 0,1 0-32 0,3-2 0 15,-1 1 0-15,3-2 0 0,0 0-128 0,3-2-48 16,0-5 0-16,3-2 0 0,2-4-144 0,0-2 0 16,1-3-160-16,1-7 160 15,1 1-2576-15,-2-10-432 0</inkml:trace>
  <inkml:trace contextRef="#ctx0" brushRef="#br1" timeOffset="29732.21">28266 11963 15663 0,'13'-10'1392'0,"-7"6"-1120"16,2-4-272-16,-1 2 0 0,1 1 1104 0,-3-3 176 15,-2 0 16-15,-1 0 16 0,-1-1 480 0,-1 0 80 16,-2 0 32-16,-3 2 0 0,-2 0-496 0,-4 2-112 15,-2 0-16-15,-2 1 0 0,-3 3-416 0,-2 1-96 16,-3 3 0-16,-1 2-16 0,-3 2-240 0,-2 6-32 16,-3 1-16-16,0 2 0 0,-1 2-240 0,2 2-48 15,-1 3-16-15,0 0 0 0,4-3-160 0,1 2 128 16,4-3-128-16,4 0 128 0,3 0-128 0,6-2 0 16,1-3 144-16,6-3-144 0,4 0 128 0,5-3-128 15,2 1 160-15,6-5-160 0,2-3 208 0,4-2-48 16,-1 0-16-16,3-5 0 0,-1-2 32 0,2-1 0 0,-2-4 0 0,1 1 0 15,0 2 16-15,-3-4 16 0,-1 2 0 0,-2 3 0 16,0-1-16-16,-2 4-16 0,-4 3 0 0,-1-1 0 16,-9 4-176-16,0 0 0 0,6 9 0 0,-1 0 0 15,-4 2 0-15,-1 4 0 0,-2 1 0 0,-2 4 0 16,-4 2 0-16,1 2 0 0,-2 2 0 0,-3 4 0 16,-1-2 0-16,-3 3 0 0,0 2 0 0,-2 3 0 15,0-2 0-15,-1 2 0 0,0 0 0 0,0 0 0 0,0-1 0 16,1-1 0-16,-1 2 0 0,2-1 0 0,2-3 0 0,1 2 0 15,2 1 0-15,0-1 0 0,2-1 0 0,2 1 0 16,1-7 0-16,3 0 0 0,0-3 0 0,4-3 0 16,0 0 0-16,4-9 0 0,-3 0 0 0,3-4 0 15,-4-8 0-15,9 2 0 16,0-2-704-16,0-2-80 0,0-5-16 0,-1 1 0 16,1-4-2304-16,-1 1-464 0</inkml:trace>
  <inkml:trace contextRef="#ctx0" brushRef="#br1" timeOffset="30332">28838 11900 4607 0,'0'0'400'16,"0"-7"-400"-16,0 7 0 0,-1-12 0 0,-1 6 4816 0,2 6 880 15,0 0 192-15,0 0 16 0,-10 0-4048 0,0 4-832 16,-3 3-144-16,-1 7-48 0,-1 5-336 0,1 6-80 15,-2-1-16-15,-1 2 0 0,1 1 48 0,0 2 16 16,1 1 0-16,4 0 0 0,2-4-80 0,2 2 0 16,5-3-16-16,-1 0 0 0,6-4-80 0,1-2-16 15,3-4 0-15,5-5 0 0,3-1 160 0,5-5 16 16,4 0 16-16,6-4 0 0,3-5 240 0,1-3 64 16,-1-7 0-16,0-2 0 0,0-1-176 0,0-1-16 15,-1-4-16-15,-1 2 0 0,-2-2-176 0,-2-1-16 16,-2-4-16-16,-1 2 0 0,-1 0-96 0,-3 3-32 15,-3-4 0-15,-2 4 0 0,-3 4-224 0,-2 3 144 0,-3 0-144 16,0 5 128-16,-5-2-128 0,1 4 0 0,-3 9-160 0,0 0 160 31,0 0-1488-31,-5 0-208 0,-2 2-32 0,-2 2-9920 0,2-1-1968 0</inkml:trace>
  <inkml:trace contextRef="#ctx0" brushRef="#br1" timeOffset="30882.47">29815 12109 10127 0,'0'0'896'0,"0"0"-704"16,0 0-192-16,0 0 0 0,0 0 1600 0,0 0 304 15,0 0 48-15,0 0 16 0,6 7-192 0,0 1-48 16,2-4 0-16,2 1 0 0,1-1-304 0,3 1-64 16,3-3-16-16,0 0 0 0,4-2-112 0,2 0-16 15,2 0-16-15,3-3 0 0,1 1-192 0,3-3-48 16,0-2 0-16,1 1 0 0,-1-1-176 0,-1 1-32 15,0-3-16-15,-1 0 0 0,-2-1-192 0,-1 1-32 0,-1-1-16 16,-4 1 0-16,-1-5-48 0,-3 0-16 0,-3 0 0 16,-5 2 0-16,-1-2-96 0,-3-2-16 0,-3 1 0 0,-1 1 0 15,-4 3-128-15,-1-2-48 0,-3 2 0 0,-3 3 0 16,-2 3-144-16,-5 0 0 0,-1 2 0 0,-5 3 0 16,-4 5 0-16,-1 0 0 0,-3 4 0 0,-1 4 0 15,-4 5 0-15,0 1 0 0,3 1 0 0,0 4 0 16,3 0-144-16,3 4 144 0,4-2 0 0,4 2 0 0,2-4 0 0,6 1 0 15,5 2 0-15,4-3 0 0,5 3 0 0,3-4-128 16,6-2 128-16,4 0-160 0,2-1 160 0,4-2 0 16,3-3 0-16,2-1 128 0,4 0-128 0,1-5 192 15,3 0-64-15,2-5 0 0,1-1 0 0,-1-1 0 16,-2-2 0-16,-2-3 0 0,-2-1-128 0,-3 1 0 16,-3-5 0-16,-6 0 0 15,0-2-1120-15,-4 1-288 0,-4-3-64 0,-4 1-10784 16,-4 0-2144-16</inkml:trace>
  <inkml:trace contextRef="#ctx0" brushRef="#br1" timeOffset="31575.7">27311 11592 38703 0,'-6'-11'3440'0,"1"2"-2752"0,1-2-560 0,2 3-128 15,2 8 432-15,0 0 48 0,-3-8 16 0,3 8 0 16,0 0 512-16,0 0 96 0,0 0 32 0,0 0 0 15,0 0-688-15,0 0-144 0,0 0-32 0,0 0 0 0,0 0-144 0,0 0-128 16,5-7 144-16,-5 7-144 0,0 0 0 0,0 0 0 16,0 0 0-16,0 0 0 15,0 0-1408-15,9 8-368 0,-1 3-80 0</inkml:trace>
  <inkml:trace contextRef="#ctx0" brushRef="#br1" timeOffset="52708.45">24286 13865 17503 0,'0'0'1552'0,"0"0"-1232"0,0 0-320 0,0 0 0 15,0 0 992-15,0 0 144 0,0 0 16 0,0 0 16 16,0 0-144-16,0 0-16 0,9 4-16 0,0-1 0 16,4-3 240-16,1-1 48 0,2-3 16 0,3 0 0 15,3 1-176-15,1-3-32 0,3 0-16 0,4 1 0 16,3-4-368-16,1 2-80 0,0 2-16 0,2-4 0 15,-1 3-160-15,-1-2-16 0,-4 3-16 0,-2 1 0 0,-3 3-208 0,-2 0-32 16,-2 1-16-16,-4 0 0 0,0 0-160 0,-3 0 0 16,-4 1 0-16,4 0 0 15,-14-1-1472-15,0 0-256 0,0 0-64 0,0 0-13312 16</inkml:trace>
  <inkml:trace contextRef="#ctx0" brushRef="#br1" timeOffset="52937.56">24520 13925 22111 0,'0'0'1968'0,"-6"3"-1584"16,6-3-384-16,-5 4 0 0,-2-2 1712 0,2 2 256 15,-1 5 48-15,1 1 16 0,0 7-784 0,0 3-160 16,-1 3-16-16,3 1-16 0,-5 1-416 0,2 5-64 16,-1 1-32-16,1 0 0 0,-2 2-320 0,1 0-64 15,-1 0-16-15,-2 13 0 0,0-6-144 0,1-3 0 16,-1 0 0-16,-1-1 128 0,1-1-128 0,1-2 128 15,0-3-128-15,6-8 128 0,-2 0-128 0,0-2-224 16,-1 1 48-16,-1 9 16 16,2-7-1504-16,-2-3-320 0,1 0-48 0,-3-5-7248 0,3-2-1440 0</inkml:trace>
  <inkml:trace contextRef="#ctx0" brushRef="#br1" timeOffset="53102.42">24001 14744 19343 0,'0'0'1728'0,"0"0"-1392"0,0 0-336 0,0 0 0 16,0 0 2080-16,0 0 352 0,14-3 64 0,3 3 0 15,3 0-944-15,3 0-192 0,3 0-32 0,1 0-16 0,4-2-288 0,1-2-48 16,1-1-16-16,1 2 0 0,4-2-288 0,-1 1-64 16,-4-3-16-16,0 3 0 0,-1 1-416 0,-5 2-176 15,-1-3 128-15,0 2-128 16,-3-1-1168-16,0 2-320 0,-2 2-64 0,0-2-14192 16</inkml:trace>
  <inkml:trace contextRef="#ctx0" brushRef="#br1" timeOffset="53406.31">25578 13526 26719 0,'-3'-10'2368'0,"3"10"-1888"0,0 0-480 0,0 0 0 16,0 0 1280-16,0 0 144 0,0 0 48 0,-10 10 0 15,2 4-336-15,-3 4-64 16,-2 0-16-16,-1 1 0 0,1 5-416 0,-1 3-96 0,0-3-16 0,2 2 0 16,0 0-272-16,1 1-64 0,-2-3-16 0,2-4 0 15,1 0-176-15,1-1 160 0,1-1-160 0,0-1 160 16,2-2-160-16,-2 0 0 0,3-2 0 0,1-3 0 15,3 3-1600-15,1-13-384 16,0 0-96-16</inkml:trace>
  <inkml:trace contextRef="#ctx0" brushRef="#br1" timeOffset="53884.49">26026 14185 19343 0,'0'0'1728'0,"0"0"-1392"16,10-7-336-16,1 1 0 0,0 5 1648 0,3-2 256 15,-1 2 48-15,1-2 16 0,2-1-624 0,3 1-112 16,2 1-16-16,2-2-16 0,2-1-688 0,0-1-128 16,0 2-16-16,0 0-16 0,-2-1-352 0,-3 0 0 15,-2 0 0-15,-4 4 0 16,-3 1-1968-16,-11 0-464 0,0 0-80 0</inkml:trace>
  <inkml:trace contextRef="#ctx0" brushRef="#br1" timeOffset="54013.54">25963 14404 24527 0,'0'0'1088'0,"0"0"224"0,0 0-1056 0,0 0-256 0,0 0 0 0,0 0 0 16,9-5 1408-16,3 2 208 16,4-4 48-16,9 0 16 0,3-2-880 0,5 1-176 15,4 2-48-15,2-3 0 0,3 0-576 0,-1-1 0 0,-2 2 0 0,-4-1-9664 16,-5 2-1888-16</inkml:trace>
  <inkml:trace contextRef="#ctx0" brushRef="#br1" timeOffset="54671.01">27676 13634 26543 0,'0'0'1168'0,"0"0"256"0,-5-5-1136 0,5 5-288 16,-8-5 0-16,2-1 0 0,-1 1 288 0,-2 2 0 0,-3-1 0 0,1-1 0 16,-1 1-32-16,1 2-16 0,-6-1 0 0,1 1 0 15,-3-2-240-15,0 3 176 0,1-1-176 0,-2 1 160 16,2 0-16-16,0 1 0 0,0 0 0 0,0 0 0 15,1 0 16-15,3 0 0 0,1 0 0 0,1 0 0 16,1 2 32-16,11-2 16 0,-9 0 0 0,9 0 0 16,0 0 0-16,0 0 0 0,0 0 0 0,0 0 0 15,0 0 128-15,12 8 32 0,-1-4 0 0,0 2 0 16,1 6-80-16,1-4-16 0,-1 3 0 0,1 1 0 16,0 4 48-16,-1-1 0 0,0 3 0 0,-1 3 0 15,-4 2-128-15,-1 1 0 0,-1 4-16 0,-1 1 0 16,-3 3-176-16,-2 1 160 0,-2 2-160 0,0 1 160 15,-4 3-160-15,-2 3 192 0,-1-2-192 0,-1 1 192 16,-6 3-192-16,3-2 192 0,-2 0-192 0,-1 1 192 0,-2-3-192 16,1-1 0-16,-1-1 0 0,3-1 128 0,0-2-128 0,5-4 0 15,1 1 144-15,2-4-144 0,3 0 0 0,3-5 128 16,2-3-128-16,3-1 0 0,1-1 224 0,4-1-32 16,2-5 0-16,3 1 0 0,1-4 48 0,3 1 0 15,5-3 0-15,0-2 0 0,-2-2 0 0,0-1 0 16,4-2 0-16,1 1 0 0,0-2-240 0,-2-1 144 15,1-1-144-15,-2 0 128 16,-2 1-592-16,-2-2-128 0,-3 0-32 0,-2-4-10688 16,-2 6-2128-16</inkml:trace>
  <inkml:trace contextRef="#ctx0" brushRef="#br1" timeOffset="55766.75">24749 14209 10127 0,'0'0'448'0,"0"0"96"0,0 0-544 0,-7-7 0 0,2 2 0 16,5 5 0-16,-10-6 2144 0,1 1 320 0,0 0 64 0,0-2 16 15,-2 4-1472-15,-2-1-304 0,-2 2-48 0,0-3-16 16,-6-2 0-16,1 3 0 0,-4 0 0 0,0-1 0 16,-4 0 160-16,1 2 32 0,-5 2 0 0,4 4 0 15,2 2-64-15,0 2-16 0,0 0 0 0,-1 4 0 16,2-2-224-16,2 4-32 0,4 3-16 0,2 0 0 16,2-5-288-16,3 3-64 0,3 0-16 0,6 1 0 15,3-6-176-15,3 4 0 0,3 2 144 0,5 0-144 16,-1-4 128-16,7-1-128 0,2-1 128 0,4-2-128 15,2-4 240-15,2-1-32 0,1-2 0 0,2-2 0 16,3-1 112-16,2-2 0 0,1-4 16 0,0 2 0 16,0-6 16-16,-5 1 0 0,-4 1 0 0,-5-2 0 0,-2 3 0 15,-6 3 0-15,-4-5 0 0,-5 3 0 0,-3-4 96 0,-4 2 32 16,-2 1 0-16,-3-3 0 0,-3-1-208 0,-3 5-32 16,-4-1-16-16,0 2 0 0,-2-2-400 0,-2 4-80 15,0 2 0-15,0 2-11600 16,2-1-2320-16</inkml:trace>
  <inkml:trace contextRef="#ctx0" brushRef="#br1" timeOffset="56546.74">28647 13613 2751 0,'0'0'256'0,"13"-2"-256"0,0-2 0 0,1-1 0 16,2 3 1840-16,-2-2 320 0,1 1 64 0,3-2 16 15,0-1-224-15,-1 2-32 0,-2 2-16 0,-1-2 0 16,-1-1 64-16,1 2 16 0,-4 1 0 0,-10 2 0 16,0 0-336-16,0 0-64 0,0 0-16 0,0 0 0 15,0 0-416-15,4 10-64 0,-4 0-32 0,-4 3 0 16,-3 2-368-16,0 3-80 0,-3 2-16 0,-2 0 0 0,-3 2-256 0,1 4-48 16,0-4-16-16,1 3 0 0,0 1-192 0,2-2-144 15,0-1 192-15,2 0-192 0,0-3 160 0,1 0-160 16,1-5 128-16,1 0-128 0,0-2 0 0,4 1-144 15,-1 0 0-15,2-3 0 16,1-11-1776-16,1 10-336 0,-1-10-80 0,0 0-12576 0</inkml:trace>
  <inkml:trace contextRef="#ctx0" brushRef="#br1" timeOffset="57024.47">28553 14289 28223 0,'0'0'1248'0,"2"10"256"0,-1 0-1200 0,-1 2-304 0,0-5 0 0,0 5 0 16,-1-4 960-16,-2 5 144 0,0-3 32 0,0 4 0 15,-2 2-304-15,1-1-48 0,0 0-16 0,0-3 0 16,0 0-352-16,0 2-80 0,2-4-16 0,1 2 0 15,-1-2-96-15,2-10-32 0,3 9 0 0,-1 0 0 16,2-3 48-16,-4-6 0 0,0 0 0 0,14 3 0 16,0 1-32-16,2-3 0 0,0-4 0 0,2 1 0 15,0-1-80-15,2 2 0 0,2-2-128 0,0-3 192 0,-2-3-192 0,0 3 0 16,0-2 0-16,-1 3 0 0,-3-3 0 0,-1 1 0 16,-3 0-208-16,0 0 64 15,-4 2-224-15,-8 5-32 16,8-7-16-16,-8 7 0 0,0 0-48 0,0 0-16 0,0 0 0 0,0 0 0 0,0 0 480 0,0 0-144 15,0 0 144-15,0 0 0 0,0 0 0 0,-8 7 304 16,-1-1-48-16,-2 6-16 0,3 7 208 0,-3 1 32 16,-1 2 16-16,-1 4 0 0,0 1-16 0,1 1 0 15,0 2 0-15,2-4 0 0,0 2-96 0,1-3 0 16,1 3-16-16,2-2 0 0,1-1-160 0,1-1-16 16,3-4-16-16,1 1 0 0,2-1-176 0,2-1 0 15,2-1-160-15,1-1 160 16,2-3-1488-16,2 0-208 0,1-7-32 0,0 1-14864 0</inkml:trace>
  <inkml:trace contextRef="#ctx0" brushRef="#br1" timeOffset="57689.02">29863 13695 2751 0,'0'0'128'0,"0"0"16"0,0 0-144 0,0 0 0 0,0 0 0 16,0 0 0-16,-8-5 2208 0,2 1 416 0,-2 2 64 15,8 2 32-15,0 0-592 0,-9-5-112 0,0-3-32 0,9 8 0 16,0 0-192-16,-5-8-64 0,5 8 0 0,0-14 0 16,4 2-256-16,3 3-48 0,0 0-16 0,3 1 0 15,5-1-544-15,1 3-112 0,1 1-32 0,4-1 0 16,-1 1-384-16,2 1-80 0,0-1 0 0,-1 1-16 16,-3 4-80-16,-2 0-16 0,-1 4 0 0,-2-1 0 15,-3 1-144-15,-2 3 128 0,-3 1-128 0,-2 1 128 16,-3-9-128-16,-3 16 0 0,-2 0 0 0,-7-1 128 15,0 2-128-15,-4-1 0 0,-1-3 144 0,-2-3-144 16,-4 3 0-16,2-5 0 0,2-1 0 0,4-2 128 16,1 2-128-16,5 0 0 0,9-7 128 0,0 0-128 15,0 0 0-15,0 0 0 0,9 11 0 0,4-1 0 16,2-4 0-16,3 5 0 0,2 1 0 0,-1-2 0 16,-1 2 0-16,-1-2 0 0,-5 1 0 0,-2 3 0 0,-2-1 0 0,-5 1 0 15,-3 0 0-15,-3 0 0 0,-3-3 0 0,-3 3 0 16,-4 0 0-16,-3 1 0 0,-6-6 0 0,-1 2 0 15,-5 0 0-15,0-2 128 0,0 1-128 0,0-4 0 16,2-1 128-16,3 3-128 16,0 1-800-16,4 0-224 0,2-4-64 0,5 0-13792 0</inkml:trace>
  <inkml:trace contextRef="#ctx0" brushRef="#br1" timeOffset="58179.87">29688 14524 20271 0,'0'0'1792'0,"0"0"-1424"0,0 0-368 0,0 0 0 16,14 0 2816-16,0-1 480 0,3-1 96 0,2 1 32 15,1-5-2720-15,6 2-528 0,5 3-176 0,0-2 0 16,-1-3 0-16,1-2 0 0,-3 3 0 0,-1 0-176 31,-4 0-320-31,-4 1-64 0,-4 0-16 0,-1 0 0 16,-3-1-192-16,-1 3-64 0,-10 2 0 0,0 0 0 15,0 0-384-15,0 0-96 0,0 0-16 0,0 0 0 16,-6-4-448-16,-4 3-80 0,-3 1-32 0,-5 0 0 16,-3 4 528-16,-2-2 96 0,-1 1 32 0,-3 0 0 0,-1 1 1040 0,0 0 192 0,-1 0 0 0,2 2 0 0,1-3 1824 15,0-1 256-15,1 5 48 0,2-1 16 0,1-2-464 0,4 0-80 16,4 2-32-16,3 3 0 0,3 2-528 0,6-2-96 15,2-9-32-15,5 13 0 0,0-2-464 16,6 0-80-16,2 0-32 0,4-3 0 0,0 1 144 0,5-2 32 16,2 6 0-16,2-4 0 0,-2 1-64 0,2-1 0 15,-1 4 0-15,-4 2 0 0,-2 0 0 0,-2 2-16 16,-6-7 0-16,-3 4 0 0,-3-2-64 0,-2 0-16 16,-6-1 0-16,-1 2 0 0,-3-5 128 0,-5 2 32 15,-3-3 0-15,-4 4 0 0,-4-6-48 0,-1 1 0 16,-3 2 0-16,0-5 0 0,1 5-272 0,0-2-48 15,1-4-16-15,1-2 0 0,1-2-256 0,1-3-64 16,4-2-16-16,7-1 0 16,1-3-2736-16,3-3-528 0</inkml:trace>
  <inkml:trace contextRef="#ctx0" brushRef="#br1" timeOffset="58706.24">30309 13306 28959 0,'-12'-14'1280'0,"10"8"272"16,2 6-1232-16,0-10-320 0,0 5 0 0,5-3 0 15,2 3 416-15,6 1 32 0,4 3 0 0,6-2 0 0,3-2-128 0,3 1-32 16,2 2 0-16,1 1 0 0,0-1-144 0,-2 2-16 16,-3-1-128-16,-2 2 192 0,-3 1 48 0,-2 1 0 15,-1 1 0-15,-1 3 0 0,-4-1-16 0,-3 7 0 16,-3-3 0-16,0 4 0 0,-3 1-64 0,-3 5-16 16,-2 7 0-16,-2 1 0 0,-2 5 0 0,-5 5 0 15,1 5 0-15,-2 2 0 0,-1 7-144 0,1 0 128 16,-1 3-128-16,1 2 128 0,1 0-128 0,2 3 0 15,0-2 0-15,5 3 128 0,2 2-128 0,1-2 0 16,2 1 0-16,2-2 0 0,2-3 0 0,1 0 0 0,1-2 144 16,-1-2-144-16,0-3 0 0,4-3 0 0,-6-4 0 15,2 0 128-15,-4-3-128 0,-1-4 0 0,-1-2 0 16,-4-1 128-16,-1-5 144 0,-4-1 48 0,-2 0 0 0,-1 0 0 16,-2-4 256-16,-1-2 64 0,-2 1 16 0,-1 0 0 15,-1-2-176-15,-1-2-32 0,-4 0-16 0,0-1 0 16,0 4-176-16,-4-5-16 0,2-1-16 0,0-1 0 15,0-1-224-15,0-1 0 0,1-1 128 0,2-5-128 16,2 2-144-16,2-2-80 0,1-3-16 0,4-3 0 31,1-5-1616-31,5-5-320 0,1-2-64 0,2-3-13520 0</inkml:trace>
  <inkml:trace contextRef="#ctx0" brushRef="#br1" timeOffset="59324.81">31356 13468 16575 0,'0'0'1472'0,"-9"-4"-1168"15,0 0-304-15,9 4 0 0,-9-3 1712 0,9 3 272 16,0 0 64-16,0 0 16 0,0 0-560 0,0 0-112 16,0 0-32-16,0 0 0 0,0 0-96 0,13-1-32 15,2 0 0-15,8 1 0 0,5 0-336 0,4 0-64 16,2-1 0-16,1-1-16 0,0 1-384 0,3-1-80 15,-1 0-16-15,1 0 0 0,3-3-336 0,-2 2 128 16,0 1-128-16,-4 0 0 0,-3 1 0 0,-3-1-192 16,-2-4 32-16,-4 4 0 15,-4-1-1568-15,-5 2-304 0,-14 1-64 0</inkml:trace>
  <inkml:trace contextRef="#ctx0" brushRef="#br1" timeOffset="59575.82">31607 13503 17503 0,'0'0'768'0,"0"0"176"16,0 0-752-16,0 0-192 0,0 0 0 0,0 10 0 0,2 4 2496 0,1 2 448 0,-1 1 112 0,-1 4 16 15,3 2-1280-15,-3 3-256 0,1 6-64 0,-2 1 0 16,0 3-544-16,0 6-112 0,0 2-32 0,0 3 0 16,-2 2-432-16,2-1-96 0,0 3 0 0,-1 0-16 15,-3-2-64-15,3 2-16 0,-1-5 0 0,-1 1 0 16,-2-4-160-16,1 1 0 0,0-3 144 0,1-3-144 15,0-5 0-15,2 0 144 0,1-2-144 0,0-3 0 0,-2-2 144 16,2-4-144-16,2-3 0 0,0-1 144 16,1-2-464-16,-1 0-80 15,-2-16-32-15,4 11 0 0,0-1-2912 0,-4-10-592 0</inkml:trace>
  <inkml:trace contextRef="#ctx0" brushRef="#br1" timeOffset="59776.78">31148 14655 35007 0,'0'0'3120'0,"11"6"-2496"15,3-2-496-15,5 0-128 0,5-2 640 0,3 2 96 16,3 3 32-16,6-1 0 0,5 3-176 0,3-2-16 0,3 1-16 0,0 1 0 16,-1-4-400-16,-3 3-160 0,-2-3 128 0,-3-3-128 15,-1 2 0-15,-4-1 0 0,-4-1-224 0,-2-2 80 31,-5-4-1360-31,-3 3-272 0,-4-1-48 0</inkml:trace>
  <inkml:trace contextRef="#ctx0" brushRef="#br1" timeOffset="60214.75">31847 14008 30863 0,'-5'-9'1360'16,"5"9"304"-16,-2-9-1344 0,1 3-320 0,-1-1 0 0,2 7 0 0,-7-5 352 0,1 3 0 15,-3-2 0-15,-2 1 0 0,-5-2 32 0,-3 4 16 16,-4 1 0-16,-2 1 0 0,-4 2-144 0,-3 1-48 15,-4-2 0-15,-3 2 0 0,-3 6 368 0,-3-2 80 16,0 2 16-16,3 3 0 0,5 6 112 0,5-1 32 16,4-2 0-16,7 3 0 0,4 1-304 0,6 5-64 15,4-3-16-15,7 0 0 0,5-2-160 0,8 2-16 0,5-2-16 0,9-1 0 16,7-1-32-16,7 0 0 16,4 0 0-16,4-3 0 0,0-5-48 0,1 2-16 0,-1-7 0 0,2-1 0 15,-3-4 112-15,2-3 32 0,-3-3 0 0,-4-6 0 16,-5-3 224-16,-5 0 64 0,-6-2 0 0,-5-2 0 15,-7-5 32-15,-5-1 16 0,-3-7 0 0,-10 1 0 16,-5 2-272-16,-7-4-48 0,-7-3-16 0,-2 2 0 16,-6 6-288-16,-3 3 0 0,-4 3 0 0,-1 2 0 31,-2 3-1344-31,4 5-208 0,-4 1-48 0,6 8-12144 0,2 3-2416 0</inkml:trace>
  <inkml:trace contextRef="#ctx0" brushRef="#br1" timeOffset="62449.32">24230 16183 12895 0,'0'0'1152'0,"0"0"-928"15,0 0-224-15,0 0 0 0,0 0 1776 0,0 0 304 0,0 0 64 0,12 0 16 16,3-2-1072-16,6 1-224 0,7-3-32 0,4 2-16 15,5-2-416-15,5 1-80 0,3 1 0 0,3-1-16 16,0 3-144-16,-21-2-32 0,2-2 0 0,3 0 0 16,0 2-128-16,-1-2 128 0,2-1-128 0,-1 1-7424 15,0 0-1584-15</inkml:trace>
  <inkml:trace contextRef="#ctx0" brushRef="#br1" timeOffset="62720.76">24495 16185 27583 0,'0'0'1216'0,"0"0"256"0,0 0-1168 0,0 0-304 16,-8 4 0-16,2 7 0 0,-1 1 512 0,2 3 64 15,-2 4 0-15,-1 7 0 0,-1 0-384 0,0 6-192 16,-1 1 192-16,0 1-192 0,-2 3 1024 0,1 1 112 15,2 4 16-15,-2 3 0 16,-5-1-1664-16,5 1-336 0,1-4-64 0,2-1-16 0,0-2 736 0,2 0 192 16,1-1 0-16,0-4 0 0,0-2-192 0,0-1 0 15,0-3 0-15,0 0 0 16,1-6-752-16,0 1-144 0,0 1-48 0,2-3-7104 16,-2 2-1424-16</inkml:trace>
  <inkml:trace contextRef="#ctx0" brushRef="#br1" timeOffset="62911.34">23934 17116 27695 0,'0'0'1216'0,"14"-3"272"0,0-1-1184 0,5-2-304 0,3 1 0 0,4 4 0 16,5-2 512-16,3 0 64 0,3-3 0 0,0 1 0 15,-2 1-288-15,2-2-48 0,0 1-16 0,-1 2 0 16,-2-1-80-16,0 2-16 0,1-2 0 0,-2 3 0 31,-1-2-1408-31,-1 1-272 0,-1 0-64 0</inkml:trace>
  <inkml:trace contextRef="#ctx0" brushRef="#br1" timeOffset="63278.08">24523 16586 21183 0,'-8'-13'1888'0,"3"5"-1504"15,0 3-384-15,-2-2 0 0,1 0 0 0,-2 3 0 16,-3-1 0-16,1 1 0 0,0 3 384 0,-3 1 128 16,-1 3 0-16,-1 2 16 0,-3 0 112 0,-1 6 32 15,-4 2 0-15,0 4 0 0,1 0 208 0,2 2 32 16,1 2 16-16,4 3 0 0,0-2-176 0,4 2-48 15,5 1 0-15,3-5 0 0,5 2-384 0,3-3-96 0,5-1-16 0,1-2 0 16,6 1 64-16,3-2 16 0,2-6 0 16,3 0 0-16,3-5 192 0,4 0 32 0,2-4 16 0,6-4 0 15,2-1 176-15,-2-4 16 0,0 0 16 0,-3-4 0 16,-4-1-272-16,-4 0-48 0,-5-2-16 0,-5-2 0 16,-4-4-128-16,-4 2-16 0,-5 0-16 0,-3-1 0 15,-6 1-64-15,-2-2-16 0,-7 0 0 0,-3 1 0 31,-4 2-464-31,-4 0-80 0,-3 3-32 0,-5 4-11328 0,1 1-2272 0</inkml:trace>
  <inkml:trace contextRef="#ctx0" brushRef="#br1" timeOffset="64112.88">25940 16156 5519 0,'0'0'496'0,"6"-5"-496"0,-6 5 0 0,7-5 0 16,-1-3 2352-16,0 3 368 0,-1 1 80 0,-5 4 16 15,0 0-1152-15,0 0-208 0,4-9-48 0,-4 9-16 16,0 0-336-16,0 0-64 0,0 0-16 0,-9 0 0 16,0 3-16-16,-3 5-16 0,-5 0 0 0,-2 6 0 15,-3 5-112-15,0 4 0 0,-3 4-16 0,-1 4 0 16,-4 3-224-16,-3 5-32 0,-1 1-16 0,1 3 0 15,-4 3-176-15,4 2-48 0,3-4 0 0,4 1 0 16,2-4-320-16,6-3 144 0,3 0-144 0,7-3 0 16,0-1 0-16,8-1 0 0,0-3 0 0,6-5 0 15,1 0 0-15,5-2 0 0,2-6 0 0,4 1 0 16,2-3-592 0,4-2-32-16,4-1 0 0,1-6 0 0,1-1-2000 15,0-1-384-15,2-4-96 0</inkml:trace>
  <inkml:trace contextRef="#ctx0" brushRef="#br1" timeOffset="64447.51">26158 16467 21183 0,'-6'-12'944'0,"6"12"192"16,0 0-912-16,-8-4-224 0,-2-1 0 0,-1 7 0 0,-1 2 640 0,-2 4 96 15,-5 4 16-15,0 5 0 0,-2 1-320 0,0 2-64 0,-2 4-16 0,2 4 0 16,2-4-80-16,4 4-16 0,-1-4 0 16,5 4 0-16,1-1 80 0,5-1 16 15,5-6 0-15,0-1 0 0,2-3-48 0,5 0-16 0,4-5 0 0,4 2 0 16,-2-5 416-16,6-2 64 0,5-5 32 0,3-2 0 16,2-3 176-16,3-4 48 0,1 1 0 0,0-5 0 15,0 1-448-15,-2-1-64 0,-5-5-32 0,-2-1 0 16,-2-1-96-16,-3-1 0 0,-4-3-16 0,-3 0 0 15,-3-1-48-15,-4-3-16 0,-3 4 0 0,0-1 0 16,-2 0-304-16,-3 2 160 0,-1 3-160 0,-2 1 128 31,-2 0-1200-31,1 3-240 0,-2 1-48 0,-2 3-9472 0,0-1-1904 0</inkml:trace>
  <inkml:trace contextRef="#ctx0" brushRef="#br1" timeOffset="64777.73">26364 16002 21647 0,'0'0'960'0,"0"0"192"0,0 0-912 0,0 0-240 16,0 0 0-16,11-1 0 0,0 3 1104 0,0 5 176 15,1 8 48-15,2 2 0 0,4 2-432 0,1 6-96 16,0 4-16-16,0 4 0 0,0 2-32 0,0 2-16 16,-2 1 0-16,-1 1 0 0,-1 7 64 0,-2 0 16 15,-3 2 0-15,-1 3 0 0,-4 0-112 0,-1-4-32 0,-4 0 0 16,0-2 0-16,-4 0-336 0,-3-4-64 0,-4 2-16 0,0-5 0 16,-3-5-16-16,-3-4-16 0,-2-1 0 0,0-4 0 15,-1 3-80-15,-2-4-16 0,1-5 0 0,2-1 0 31,0 1-1152-31,3-3-224 0,4-6-48 0,1 0-14928 0</inkml:trace>
  <inkml:trace contextRef="#ctx0" brushRef="#br1" timeOffset="65160.59">27189 16472 23727 0,'0'0'1040'0,"0"0"240"0,0 0-1024 0,0 0-256 0,0 0 0 0,14-3 0 16,4 0 1472-16,2 3 240 16,5-2 48-16,3 2 16 0,5 0-720 0,0-2-144 0,4 0-16 0,1-1-16 15,2 1-496-15,2 2-112 0,2-3-16 0,-1 2 0 16,0 0-256-16,0-1 128 0,-1 0-128 0,-5 0 0 31,-5 1-1920-31,-6 1-480 0,-4 1-96 0</inkml:trace>
  <inkml:trace contextRef="#ctx0" brushRef="#br1" timeOffset="65314.27">27159 16727 33695 0,'0'0'1488'0,"0"0"304"15,19-3-1424-15,3 1-368 0,4-3 0 0,5-1 0 16,3 3 864-16,2 0 96 0,3-1 32 0,6-1 0 15,3 1-480-15,5 1-80 0,3-1-32 0,4 0 0 16,1 0-272-16,-3 2-128 0,-2-4 128 0,-19 5-128 16,1-3-1952-16,-1-2-480 15</inkml:trace>
  <inkml:trace contextRef="#ctx0" brushRef="#br1" timeOffset="66513.46">29424 16275 13183 0,'0'0'576'0,"0"0"128"0,-3-5-560 0,1-1-144 16,-3 2 0-16,-2 0 0 0,-1-1 720 0,-1 0 112 0,-3 1 32 0,-3 3 0 15,-5 1-160-15,-5 1-16 16,-1 3-16-16,-2 4 0 0,-3-1 384 0,-14 11 80 16,3 4 16-16,1 6 0 0,2 0 112 0,-3 5 16 15,2 2 16-15,0 6 0 0,0 0-512 0,2 1-96 16,1 2-32-16,8-2 0 0,7 0-528 0,7-2-128 16,5-9 0-16,6 1 0 0,8-1 0 0,7-6 128 15,6 2-128-15,6-7 192 0,3-1 432 0,9-2 80 0,0-5 32 0,3-3 0 16,6 0 208-16,-11-6 32 0,4-2 16 0,5-2 0 15,5-4-416-15,2-2-96 0,2 1-16 0,-1-6 0 16,-2 0 176-16,-2-5 16 0,-3-3 16 0,-1-3 0 16,-3 0 288-16,-3-5 48 0,-6-1 16 0,-3-3 0 15,-4-1-288-15,-5 1-48 0,-6 1-16 0,-5 3 0 16,-6-2-256-16,-5 6-48 0,-3-3-16 0,-6 5 0 0,-6 1-224 16,-7 2-128-16,-3 3 128 0,-7-1-128 15,-3 3-464-15,-8 3-176 0,-3 2-16 0,2 5-13184 16,0 1-2640-16</inkml:trace>
  <inkml:trace contextRef="#ctx0" brushRef="#br1" timeOffset="86690.76">10708 16654 2751 0,'0'0'256'0,"-9"3"-256"0,-1-5 0 0,-2 5 0 16,1 0 1984-16,0 0 336 0,0 1 80 0,-1-1 16 0,-1 2-832 0,-1 0-176 15,0-4-16-15,-1 0-16 16,-2 3-96-16,1-1 0 0,-2-4-16 0,1-1 0 15,2 2 112-15,1-1 32 0,1 0 0 0,1-2 0 0,-1-3-80 0,2 1-16 16,0 1 0-16,1-2 0 0,0 2-224 0,1 0-64 16,0 1 0-16,2 1 0 0,7 2-256 0,0 0-64 15,0 0-16-15,0 0 0 0,0 0-128 0,0 0-32 16,0 0 0-16,0 0 0 0,0 0-80 0,11-5-32 16,4 1 0-16,7 3 0 0,5 2-160 0,6-1-48 15,5 0 0-15,10 0 0 0,3 0 48 0,6 3 0 16,5-2 0-16,6 3 0 0,6-2 16 0,3-2 16 15,4-1 0-15,5 0 0 0,1-3 208 0,7 1 32 16,7 1 16-16,0-1 0 0,1-1-160 0,1 2-48 0,3-2 0 0,-3 1 0 16,-6 2-32-16,-4 0-16 0,-4-2 0 0,-2 3 0 15,0 2-48-15,-4-1-16 0,-3-2 0 0,-4-1 0 16,-3 0-80-16,-6-1-16 0,-6 1 0 0,-4-1 0 16,-4 3 0-16,-9-1-128 0,-7-2 192 0,-3 2-64 15,-6 1 0-15,-4 1-128 0,-5-2 192 0,-5 1-64 16,-2 0-128-16,-12 0 128 0,0 0-128 0,0 0 128 15,0 0-128-15,0 0 0 0,0 0 0 0,-9 12 0 16,-4-6-208-16,-1 2-80 0,0-5-16 0,0 1 0 31,3 8-2064-31,-3-4-400 0,4 3-96 0</inkml:trace>
  <inkml:trace contextRef="#ctx0" brushRef="#br1" timeOffset="87445.48">16136 16441 2751 0,'-16'0'128'0,"8"0"16"0,-3 1-144 0,0-1 0 16,-2 0 0-16,2-1 0 0,1 2 4016 0,1-1 768 16,9 0 144-16,0 0 48 0,0 0-2752 0,0 0-560 15,0 0-96-15,0 0-32 0,0 0-128 0,0 0-16 16,11 2-16-16,7 4 0 0,4-3-384 0,5 0-80 16,7 1-16-16,2 0 0 0,5 1-144 0,6-3-48 15,4-1 0-15,4-2 0 0,1 0 112 0,2 2 16 16,2 0 0-16,2 2 0 0,0-2-16 0,4-1 0 15,2-1 0-15,-2 1 0 0,-3 3-160 0,1-2-16 16,-2 0-16-16,-1 0 0 0,-2 6-64 0,-5-5-16 0,0 1 0 16,-5-1 0-16,0 0-80 0,-5 0-16 15,-1 2 0-15,-2-1 0 0,-2-1-144 0,0 1-48 0,-4-1 0 0,1 4 0 16,-2 0-96-16,-5-3-32 0,-2 0 0 0,-4-1 0 16,-3 2 48-16,-2-2 0 0,-1-1 0 0,-3-1 0 15,-4 0 16-15,-10 0 16 0,10-1 0 0,-10 1 0 16,0 0-64-16,0 0-16 0,8-7 0 0,-8 7 0 15,0 0-128-15,0 0 192 0,-2-6-192 0,-5-1 192 16,-4 2-192-16,0 4 0 0,0 0-192 0,-6 0 192 31,-2 1-1840-31,-4 0-240 0,-5 1-48 0,-5 1-18800 0</inkml:trace>
  <inkml:trace contextRef="#ctx0" brushRef="#br1" timeOffset="90831.71">24899 19116 11967 0,'0'0'1072'0,"-9"2"-864"16,0-1-208-16,-1 0 0 0,-3 2 1456 0,4-2 240 16,0 0 48-16,0 2 16 0,2 2 32 0,7-5 0 15,0 0 0-15,-9 0 0 0,9 0-256 0,0 0-32 16,0 0-16-16,0 0 0 0,0 0-400 0,0 0-64 16,9 0-32-16,5-1 0 0,5-3-16 0,6 1 0 15,5-2 0-15,9 3 0 0,4-4-304 0,7-2-64 16,3 0-16-16,0-3 0 0,2 2-160 0,-1-4-48 0,-1-4 0 15,-1 5 0-15,0 0-176 0,0 1-32 0,2-1-16 0,-4 6 0 16,-2 1-160-16,-4-1 0 0,-2-1 0 0,-8 3 128 31,-7-2-848-31,-7 3-176 0,1 2-48 0,-10 2 0 16,-11-1-2176-16,0 0-432 0</inkml:trace>
  <inkml:trace contextRef="#ctx0" brushRef="#br1" timeOffset="91033.04">25009 19359 29487 0,'0'0'2624'0,"13"-1"-2112"0,5 0-512 0,7-2 0 15,7-1 912-15,5 0 80 0,2-2 16 0,1-2 0 16,0-1 160-16,1 1 48 0,4-6 0 0,4 3 0 16,3 0-704-16,2 2-144 0,0 3-32 0,-2-1 0 0,-5-2-208 15,-3 3-128-15,-7-3 160 0,-4 4-160 16,-7 1-240-16,1-1-144 15,-5-5-16-15,-3 8-16 0,-3 0-2512 0,-1 1-496 0,3 0-96 16,-18 1-32-16</inkml:trace>
  <inkml:trace contextRef="#ctx0" brushRef="#br1" timeOffset="91364.74">25272 18689 30399 0,'18'-1'2704'0,"10"-2"-2160"0,8-2-544 0,7 4 0 15,7 5 0-15,8 1 0 0,9 1 0 0,1 4 0 16,-2-4 768-16,-2 4 32 0,-1-3 16 0,-2 7 0 16,-2 2-64-16,-2 3-16 0,-4 1 0 0,-2 2 0 15,-5 2-288-15,-8 2-48 0,-8 4-16 0,-5-1 0 16,-8 3-64-16,-5 2-32 0,-7 2 0 0,-5 0 0 15,-4 0 80-15,-4 0 16 0,-6-1 0 0,-3-3 0 16,-6-7 192-16,-5 3 64 0,-5-1 0 0,-3 0 0 16,-1-6-128-16,-2 1 0 0,-2-3-16 0,1 3 0 15,-1 2-256-15,1-3-48 0,2-3-16 0,0 0 0 16,-2-3-176-16,4 0 0 0,0-1 0 0,6-1 0 16,2 0-1600-16,8-7-320 0,7 2-48 0,13-8-15808 15</inkml:trace>
  <inkml:trace contextRef="#ctx0" brushRef="#br1" timeOffset="91864.08">27400 18604 12895 0,'0'0'1152'16,"-9"1"-928"-16,9-1-224 0,-8 0 0 15,8 0 2768-15,0 0 512 0,0 0 112 0,0 0 0 0,0 0-1312 16,0 0-272-16,0 0-48 0,14 4-16 0,2-1-640 0,6-3-128 15,4 0-16-15,7-4-16 0,3 0-112 0,6 0-32 16,2 2 0-16,5-2 0 0,4-2-288 0,-1 2-48 16,-3 0-16-16,-4 0 0 0,-4-1-224 0,-2 2-48 15,-2 0-16-15,-1 1 0 0,-6 1-160 0,-2 0 0 16,-4 3 0-16,-2 0 0 16,-4-1-1008-16,-7 3-272 0,-11-4-64 0,0 0-9680 15,0 0-1936-15</inkml:trace>
  <inkml:trace contextRef="#ctx0" brushRef="#br1" timeOffset="92085.04">27728 18713 24879 0,'0'0'1088'0,"0"0"256"0,0 0-1088 0,0 0-256 0,-2 14 0 0,-1 2 0 16,1 1 1888-16,-2 4 320 0,-2 4 64 0,-1 4 16 15,2 4-960-15,-1 3-192 0,-4 1-48 0,3 4 0 16,-2 3-576-16,0-1-128 0,-2 4-32 0,1-5 0 15,-4-1-208-15,-1 2-144 0,-1-2 192 0,1 2-192 16,1-2 144-16,-1-3-144 0,0-1 0 0,-1 0 144 16,2-1-144-16,3-3-144 0,-1-1 144 0,4-4-208 31,-1 0-1744-31,1 3-352 0,0-5-64 0,1-2-12320 0</inkml:trace>
  <inkml:trace contextRef="#ctx0" brushRef="#br1" timeOffset="92281.36">26989 19847 31727 0,'0'0'1408'0,"0"0"288"0,16-2-1360 0,3-2-336 15,7 4 0-15,1-1 0 0,5-1 1136 0,5 0 144 16,9 2 48-16,2-3 0 0,3 1-432 0,0-5-64 16,-2 1-32-16,4 2 0 0,0 0-336 0,-1-1-64 15,-4 3-16-15,1-1 0 0,-2 1-384 0,-4-2 128 16,-5-1-128-16,-2 0 0 15,-5-2-1536-15,-4-3-384 0,-5 1-64 0,-4-4-14176 0</inkml:trace>
  <inkml:trace contextRef="#ctx0" brushRef="#br1" timeOffset="92594.71">27892 19172 31327 0,'-11'-23'1392'0,"1"11"272"0,0-1-1328 0,-1 3-336 0,0-3 0 0,-4 7 0 16,-6-1 896-16,-4 7 96 0,-6 4 32 0,-4 4 0 16,-3 2-192-16,-4 8-48 0,-4 7 0 0,1 2 0 15,4 2-384-15,1 4-80 0,6 3 0 0,5-2-16 16,1 0-80-16,6-4-16 0,7-2 0 0,10-2 0 16,2 2-80-16,9-4 0 0,6 3-128 0,4-7 192 15,5 1 0-15,3-6 0 0,4-2 0 0,7-6 0 16,7-3 64-16,5-4 16 0,3-4 0 0,3-1 0 0,1-9 176 0,-3-1 16 15,-4-3 16-15,-5-2 0 0,-7 0 16 0,-4-7 0 16,-6 0 0-16,-5-5 0 0,-3 1-144 0,-6 1-32 16,-3-3 0-16,-3 0 0 0,-5 1-320 0,0 5-160 15,-4-4 16-15,-3 7 0 16,-3 0-2432-16,-1 5-496 0,0 1-80 0</inkml:trace>
  <inkml:trace contextRef="#ctx0" brushRef="#br1" timeOffset="92865.68">28781 19309 28559 0,'-10'13'2544'0,"-3"1"-2032"0,0 3-512 0,0 2 0 16,-2 2 640-16,1 6 48 0,-4-2 0 0,1 5 0 16,1-4 592-16,2 4 112 0,2 0 16 0,0-2 16 15,3 1-944-15,2-4-192 0,2 0-32 0,1-3-16 16,3 0-240-16,-1-3 0 0,1-3 0 0,1-2 0 16,1-5-1280-16,3 0-320 0,-4-9-48 15,9 0-13136-15</inkml:trace>
  <inkml:trace contextRef="#ctx0" brushRef="#br1" timeOffset="93023.95">28716 18979 39615 0,'-1'-8'3520'0,"1"-2"-2816"16,1 3-560-16,0-2-144 0,-1 1 496 0,0 8 64 15,0 0 16-15,0 0 0 0,9-8-192 0,1 3-16 16,2 3-16-16,-1 1 0 15,-11 1-2064-15,17-2-400 0,1 2-96 0</inkml:trace>
  <inkml:trace contextRef="#ctx0" brushRef="#br1" timeOffset="93333.65">29543 19266 33167 0,'0'0'2944'0,"-11"-4"-2352"0,0-1-464 0,-2-2-128 0,0 2 576 0,-2 3 112 0,-4 2 16 0,-1 4 0 16,-1-1 320-16,-2 3 64 0,-1-1 0 0,1 7 16 15,3-1-720-15,0 2-128 0,1-1-48 0,3 1 0 16,6 2-208-16,4 1 0 0,2-1 0 0,4 1 0 16,2 1 0-16,4 0 144 0,0 0-144 0,3 1 128 15,1 0-128-15,0 1 160 0,0 1-160 0,-1-1 160 16,-4 0-160-16,-2-1 192 0,-3-3-192 0,-1-1 192 15,-3-2 128-15,-1-1 16 0,-4-2 16 0,-3 0 0 0,-2 0 96 16,-1 0 32-16,-1-5 0 0,-1-2 0 0,-1-2-288 0,0-2-48 16,1-2-16-16,0 0 0 15,1-3-1680-15,3-1-352 0,1-4-64 0</inkml:trace>
  <inkml:trace contextRef="#ctx0" brushRef="#br1" timeOffset="93813.08">30192 19278 28559 0,'0'0'1264'0,"0"0"272"0,0 0-1232 0,0 0-304 0,0 0 0 0,0 0 0 16,0 0 784-16,0 0 112 0,-9 4 0 0,-1 7 16 15,1 4-32-15,-1 0-16 0,-1 3 0 0,3 1 0 0,-1 2-416 0,2-1-96 16,2 0-16-16,4-1 0 0,-2-2-64 0,3-3-16 16,0-14 0-16,4 11 0 0,4 1 112 0,1-6 16 15,3 0 0-15,2-4 0 0,2-4 336 0,3-3 80 16,1 0 16-16,2-1 0 0,1-7 16 0,-1-2 0 16,4-3 0-16,-1 2 0 0,-3-1-224 0,-2 1-32 15,-2-2-16-15,-1 0 0 0,-2 0-256 0,-2 4-48 16,-3-4-16-16,-1 2 0 0,1 1-240 0,0-1 0 15,-1 2 0-15,-3 0 0 0,1 1 0 0,-2-1-256 16,0 1 16-16,0 5 16 16,-5 8-2048-16,6-7-416 0,-6 7-64 0</inkml:trace>
  <inkml:trace contextRef="#ctx0" brushRef="#br1" timeOffset="94150.4">30952 19262 30399 0,'0'0'2704'0,"-12"2"-2160"0,1 4-544 0,0 3 0 16,-1 4 512-16,-2-2 0 0,-6 2 0 0,2 2 0 15,1 0 592-15,2-1 112 0,-3 0 32 0,1 0 0 16,-1 0-704-16,3-2-144 0,1-1-16 0,3 2-16 16,3-6 0-16,1 1 0 0,7-8 0 0,0 0 0 15,0 0 80-15,0 0 0 0,0 0 16 0,0 0 0 16,12-13 32-16,4 1 0 0,3 0 0 0,2-2 0 15,1-1-112-15,5 1 0 0,4-1-16 0,2 1 0 16,0-4-192-16,0 1-48 0,-1 4 0 0,-4 1 0 0,-6 4-128 0,3 0 0 16,-5 2 144-16,-4 5-144 0,-3 5 144 0,-1 4-144 15,-4-2 192-15,-2 8-192 0,-3 4 128 0,-3 1-128 16,-2 1 0-16,-2 0 0 0,-4 5 0 0,-1 3 0 16,-2-3 0-16,-2 3 0 0,1-3 0 0,-1 1 0 15,0-2 0-15,4-2-192 16,0-3-464-16,4-3-96 0,3-2-16 0,2-1 0 15,2-5-1952-15,-2-8-400 0,12 6-80 0</inkml:trace>
  <inkml:trace contextRef="#ctx0" brushRef="#br1" timeOffset="94442.07">31699 19201 30399 0,'0'0'1344'0,"0"0"288"0,0 0-1312 0,0 0-320 0,0 0 0 0,0 0 0 16,-4 12 992-16,-2 1 128 0,-3 1 32 0,0 3 0 15,-2 5-256-15,-1 1-64 0,0 2 0 0,-2-1 0 16,0 3-480-16,0 0-96 0,-1-2-32 0,2 2 0 15,0-3-224-15,2 1 0 0,1-2 128 0,1 0-128 16,1-4 0-16,2-1 0 0,2-3 0 0,0 1 0 16,1-1-1424-16,3-5-288 0,0-10-48 0,4 9-13536 15</inkml:trace>
  <inkml:trace contextRef="#ctx0" brushRef="#br1" timeOffset="94937.56">32214 19345 22111 0,'0'0'1968'0,"0"0"-1584"0,8-6-384 0,-8 6 0 15,0 0 1728-15,0 0 256 0,0 0 48 0,4-8 16 16,-4 8-816-16,0 0-144 0,-7-9-48 0,0 4 0 15,-4 3-384-15,0 0-80 0,-6 2 0 0,0 2-16 16,-6-1-160-16,-3 1-16 0,-2 1-16 0,-2 2 0 16,-3 1 32-16,-2 2 16 0,0 0 0 0,2-1 0 15,2 6-208-15,3-4-32 0,4 2-16 0,4 2 0 16,2-2-32-16,5 1 0 0,2-184 0 0,5 363 0 16,6-191-128-16,0 0 0 0,0 0-160 0,0 0 160 15,11 22 0-15,0-8 128 0,2-4 16 0,2-5 0 16,2-5-16-16,1-4 0 0,0-1 0 0,1 0 0 15,2-3 96-15,1-1 16 0,-3 2 0 0,0-5 0 16,-1 5 32-16,-3-4 16 0,-1 3 0 0,-3-1 0 0,-2 4 0 16,-1-3 0-16,-2 3 0 0,-3 2 0 0,-2 1-48 15,-1 2-16-15,0 0 0 0,0 0 0 0,0 0-224 0,-6 15 128 16,-2-2-128-16,1 3 0 0,-5 3 0 0,2 2 0 16,0-2 0-16,-2 4 0 0,-2 7 0 0,0-2 0 15,-2-1 0-15,1-2 0 0,-1 3 0 0,1-1 0 16,-1 2 0-16,0-4 0 0,0 0 0 0,-1-2 0 15,3-2 0-15,0 1 0 0,2-2 0 0,-1 0 0 16,5-2-208-16,2-4 64 16,1-1-1824-16,2 0-352 0,3-13-80 0</inkml:trace>
  <inkml:trace contextRef="#ctx0" brushRef="#br1" timeOffset="95282.37">32378 19390 21183 0,'0'0'944'0,"0"0"192"16,0 0-912-16,0 0-224 0,-1-8 0 0,1 8 0 0,0 0 2544 0,0 0 464 0,-10-4 80 0,10 4 32 16,-9 5-1856-16,-1 0-368 0,-1 3-80 0,1 2-16 15,1 4-448-15,6-6-96 0,-3 3 0 0,3 2-16 16,-2 1-112-16,2 1 0 0,2 0-128 0,1-1 192 15,-3-5 80-15,3 1 16 0,3-2 0 0,-2 1 0 16,2-4 416-16,2-1 64 0,0 0 32 0,2-3 0 0,2-2 80 16,9-7 16-16,0-2 0 0,0-3 0 0,-2-3-208 0,1 0-48 15,-3 1 0-15,1-1 0 0,0-1-256 0,-1 1-48 16,-2 0-16-16,0 0 0 0,1-2-176 0,-2 1-144 16,-2 1 192-16,-1-1-192 0,2 1 0 0,-1 2 0 15,-3 4 0-15,-1-2 0 16,-1 5-1088-16,-4 7-112 0,0 0-16 0,0 0-16 15,0 0-2496-15,0 0-496 0,0 0-112 0,0 0-16 0</inkml:trace>
  <inkml:trace contextRef="#ctx0" brushRef="#br1" timeOffset="95550.16">32696 19470 19343 0,'0'0'1728'0,"0"0"-1392"0,0 0-336 16,14-4 0-16,0 1 3136 0,1 1 544 0,2-1 112 0,-6 3 32 15,2-1-1904-15,2-2-384 0,2-2-80 0,0 1-16 16,2 1-704-16,2 0-144 0,-2-2-16 0,14-6-16 16,-8 2-208-16,-4 1-32 0,-6 2-16 0,-5-4 0 15,1 1 112-15,-7-2 32 0,-5 4 0 0,-3-2 0 16,-2 4-32-16,-4-3 0 0,-6 1 0 0,-3 4 0 16,-2 3-288-16,-2 1-128 0,0 3 128 0,10 0-128 15,-1 2 0-15,0 1 0 0,0 3 0 0,2 0 0 16,0 3 0-16,5 1 0 0,-1 0 0 0,-1 16 0 15,5-2-192-15,3-2 192 0,5 2-160 0,-2-4 160 16,1 2-2160-16,-1-1-336 16,1-6-64-16</inkml:trace>
  <inkml:trace contextRef="#ctx0" brushRef="#br1" timeOffset="95689.55">31999 18796 42383 0,'-11'-6'3776'0,"11"6"-3024"0,0 0-608 0,6-9-144 0,4 6-128 0,3 2-64 16,2 2-16-16</inkml:trace>
  <inkml:trace contextRef="#ctx0" brushRef="#br2" timeOffset="99366.56">11021 16717 6447 0,'-18'-12'272'0,"8"10"80"0,-2 0-352 0,-2-3 0 0,0-1 0 0,-4-1 0 16,-2-1 2288-16,-1 2 384 0,-2 3 80 0,0-4 0 15,-1 0-1216-15,-2 3-240 0,1-1-48 0,-2 2-16 16,-2-1-112-16,3 2-32 0,1-1 0 0,0 2 0 0,-2 1-208 15,3 0-48-15,2-1-16 0,3 0 0 16,1 1-64-16,4 0-16 0,4 0 0 0,10 0 0 0,0 0-64 16,0 0-16-16,0 0 0 0,13-7 0 0,5 1-64 0,11-4-16 15,6 2 0-15,11-1 0 0,8 1-16 0,9 3-16 16,11-1 0-16,10 0 0 0,7 1-112 0,8-2-32 16,7 3 0-16,5 2 0 0,7-1-176 0,1 1-32 15,2-1-16-15,-2-1 0 0,4 2-32 0,-7-2 0 16,-4 0 0-16,-1 2 0 0,-2 2 48 0,-3-2 16 15,-3-4 0-15,-7 4 0 0,-7 0-16 0,-6 2-16 16,-7 3 0-16,-8-2 0 0,-9-2-176 0,-8 1 0 16,-9-1 144-16,-10 1-144 0,-11 0 128 0,-7 0-128 15,-14 0 128-15,0 0-128 0,0 0 0 0,-19 5 144 0,-10 0-144 0,-9 0 0 16,-13-1 192-16,-9 1-192 0,-10 0 192 0,-10 0-192 16,-9 3 160-16,-7 2-160 0,-6 2 128 0,-2-3-128 15,-2 3 256-15,-3-3-16 0,-4 2-16 0,-1 1 0 16,-1-4 16-16,-1 5 0 0,1-3 0 0,2 0 0 15,1-2-48-15,8 2 0 0,6 2 0 0,10-3 0 16,7 1-192-16,11-5 176 0,10-1-176 0,14-1 160 16,14-4-160-16,13 1 0 0,19 0 144 0,0 0-144 15,19-4 128-15,18 1-128 0,15-6 128 0,15 1-128 16,10-2 0-16,13 2 144 0,12-2-144 0,11 2 0 16,9-4 128-16,9 4-128 0,5 4 0 0,6-2 0 15,3-2 0-15,5 2 0 0,-1 5 0 0,-4 1 0 16,-5 0 160-16,-7 1-160 0,-6 3 128 0,-11-2-128 15,-10 0 128-15,-20 1-128 0,-14 1 128 0,-14 3-128 0,-15-2 0 16,-14-2 128-16,-12 3-128 0,-17-6 0 0,-9 8 0 0,-17 1 0 16,-14 2 0-16,-23 3 0 0,-18 0 128 0,-17 1-128 15,-12-1 128-15,-15 2-128 0,-11 3 0 0,-9 2 128 16,-6-2-128-16,-11 2 0 0,-4 0 0 0,2-1 0 16,4 0 128-16,8-1-128 0,10-1 0 0,15 1 0 15,14-1 144-15,15-1-144 0,15-3 144 0,17-7-144 16,19-2 192-16,15-2-192 0,13-2 176 0,19-1-176 15,8-4 160-15,17-3-160 0,17-1 160 0,16-3-160 16,11-2 160-16,14 1-160 0,10-2 0 0,12-1 0 16,11 1 0-16,7 2 0 0,7-2 0 0,3-2 0 15,3 1 0-15,-1 2 0 0,-1 4 0 0,-7-2 0 16,-6 2 0-16,-18-2 0 0,-16 2 0 0,-16-1 128 0,-13 4-128 0,-18 0 0 16,-13 0 0-16,-14 2 144 0,-13 4-144 0,-14-8 128 15,-16-1-128-15,-17 6 160 0,-19-2-160 0,-20 1 160 16,-18 1-160-16,-15 2 0 0,-9 1 0 0,-13 1 0 15,-12 0 0-15,-2 5 192 0,-5 2-192 0,6 1 192 16,6-1-192-16,7-2 0 0,8 4-160 0,16-2 160 16,13 0 0-16,18-4 0 0,16-2 0 0,18-1 160 15,14 1-160-15,13-2 0 0,11-2 0 0,14 2 0 16,11-6-128-16,14-2 128 0,14 2 0 0,16 1 0 31,15-3-1152-31,13 3-176 0,8 0-16 0,11 0-12064 0,6 4-2400 0</inkml:trace>
  <inkml:trace contextRef="#ctx0" brushRef="#br2" timeOffset="100357.6">16301 16694 20271 0,'-34'-3'896'0,"11"2"192"0,-3 0-880 0,1 1-208 0,1-2 0 0,1-2 0 15,0-1 1568-15,3 2 272 0,2 0 48 0,4 0 16 16,4-2-416-16,10 5-80 0,-3-7 0 0,3 7-16 16,9-7-256-16,8 0-48 0,7-181-16 0,9 366 0 15,10-183-368-15,10-4-80 0,10 1-16 0,7-1 0 16,5 1-96-16,6 1-32 0,7 3 0 0,2 0 0 16,1-5-80-16,1 2-16 0,-3 2 0 0,-4 0 0 15,-1 3 0-15,-8 0-16 0,-6-2 0 0,-11 3 0 16,-7-1-112-16,-13 2-32 0,-10 0 0 0,-10 2 0 15,-19-2-96-15,0 0-128 0,-10 6 176 0,-16 4-176 16,-16-1 160-16,-17 1-160 0,-13-3 128 0,-12 3-128 0,-10-3 128 16,-8 4-128-16,-7-4 128 0,-6 2-128 0,-4-3 0 0,-6 3 128 15,-3-2-128-15,-2-2 0 0,1-3 128 0,7 3-128 16,7 0 0-16,19-1 128 0,14-2 48 0,22 0 0 16,16-1 0-16,17 2 0 0,13-3-16 0,14 0 0 15,14-5 0-15,15 1 0 0,17 1-16 0,19-2 0 16,18-4 0-16,13 6 0 0,12-1-144 0,12-1 0 15,6 0 0-15,6 1 128 0,1 3-128 0,7-2 0 16,3-2 0-16,-4 5 0 0,-1 4 0 0,-9-3 0 16,-8-2 0-16,-14 1 0 0,-13 2 128 0,-19 1-128 15,-13-1 0-15,-17 1 128 0,-16-2-128 0,-13 1 128 16,-16-2-128-16,0 0 128 0,-25 1-128 0,-16 1 0 0,-16-2 0 16,-18 3 128-16,-19 1-128 0,-11-2 0 0,-10-3 144 15,-9 1-144-15,-9 5 0 0,-3 0 0 0,-3-7 0 0,-5 5 128 16,-2 1-128-16,3-1 0 0,6-2 0 0,16 2 0 15,16 0 0-15,22 2 0 0,22-2 0 0,19-2 0 16,18-1 0-16,15 0 0 0,9 0 0 0,28-2 128 16,18-5-128-16,17 2 128 0,16 1-128 0,15-1 128 15,17 0-128-15,6 1 0 0,5 1 0 0,6 0 0 16,6-1 0-16,3-1 0 0,0 0 0 0,1 3 0 16,-4 0 0-16,-9 0 128 0,-13-3-128 0,-14 3 0 15,-16 2 128-15,-16-1-128 0,-15-1 160 0,-15-1-160 16,-15 1 144-16,-12-2-144 0,-9 4 128 0,-21-9-128 15,-20 1 128-15,-19-3-128 0,-16 2 128 0,-19-3-128 16,-18 2 0-16,-15 3 0 0,-10-6 0 0,-11 5 0 16,-8-1 0-16,-7 4 0 0,-3 2 128 0,3-1-128 0,6-1 0 15,14 2 0-15,18 2 0 0,21 1 0 0,19-1 0 0,25-1 0 16,20 2 0-16,21-1 0 0,20 1 128 0,14-4-128 16,16-2 0-16,20-1 128 0,15 2-128 0,15-2 160 15,14 0-160-15,12 0 160 0,10 5-160 0,9 2 160 16,3 2-160-16,6 2 160 0,1 1 32 0,-1 0 16 15,-3 2 0-15,-10 0 0 0,-9 3-16 0,-13-4-16 16,-10-4 0-16,-19 0 0 0,-14 1-176 0,-15-1 192 16,-11 1-192-16,-12-2 192 0,-18-1-192 0,0 0 0 15,-10 3 0-15,-12 0 128 0,-10 0-128 0,-8 2-272 16,-10 4 64-16,-6-2 16 16,-6 1-1840-16,-3 0-352 0,-1 3-80 0,-3 2-17488 0</inkml:trace>
  <inkml:trace contextRef="#ctx0" brushRef="#br2" timeOffset="101693.44">25027 19059 9215 0,'-13'-1'816'0,"5"1"-656"0,-4 1-160 0,3 0 0 16,-2-1 1424-16,2 0 256 0,0 0 48 0,0 2 16 16,9-2-464-16,-10 1-80 0,1-1-32 0,9 0 0 15,0 0-224-15,-9 1-48 0,0-1-16 0,9 0 0 16,0 0 32-16,-9 0 16 0,9 0 0 0,0 0 0 15,0 0 16-15,0 0 0 0,0 0 0 0,0 0 0 16,0 0-304-16,0 0-64 0,0 0-16 0,0 0 0 16,0 0-336-16,0 0-64 0,0 0-16 0,0 0 0 15,0 0 0-15,0 0 0 0,0 0 0 0,0 0 0 0,-3 9 48 0,3-9 0 16,0 0 0-16,0 0 0 0,0 0 64 16,0 0 32-16,0 0 0 0,0 0 0 0,0 0 0 0,0 0 0 15,0 0 0-15,0 0 0 0,0 0-64 0,0 0-16 16,0 0 0-16,-4 9 0 0,4-9-48 0,0 0-16 15,0 0 0-15,-7 6 0 0,-2 2 16 0,2-4 0 16,7-4 0-16,-9 1 0 0,9-1-16 0,-10 3 0 16,1-1 0-16,0-2 0 0,0-1 32 0,9 1 0 15,0 0 0-15,-9 0 0 0,9 0 112 0,0 0 32 16,0 0 0-16,0 0 0 0,0 0 32 0,0 0 16 16,0 0 0-16,0 0 0 0,0 0 0 0,14-5 0 15,3-3 0-15,4 3 0 0,5 0 16 0,8 1 0 16,3-1 0-16,11 1 0 0,4 2-48 0,3-1 0 15,0-7 0-15,-1 2 0 0,2-1-16 0,3 1 0 0,2-3 0 0,5 4 0 16,6-2 0-16,-1 1-16 0,-4 2 0 0,1-2 0 16,0 3-80-16,0 1-16 0,2 2 0 0,-3-1 0 15,-2 2-48-15,-5 2-16 0,-7 2 0 0,-3-1 0 16,-6 1-16-16,-3-2 0 0,-4 2 0 0,-4 1 0 16,-2 1-128-16,-7-2 0 0,-4 0 0 0,-5 0 0 15,-2-1 0-15,-13-2 0 0,0 0 0 0,0 0 0 16,8 8 0-16,-8-8 0 0,0 0 0 0,0 0 0 15,-3 7 0-15,3-7-224 0,-10 7 48 0,-1 0 16 16,-2-3-976 0,-1 0-192-16,-3 2-32 0,2-2-16 0,-7 0-1824 0,0 0-352 0,-1 1-80 0,-7-4-16 15</inkml:trace>
  <inkml:trace contextRef="#ctx0" brushRef="#br2" timeOffset="102069.6">24998 19341 16927 0,'-15'4'752'0,"6"0"144"0,0-2-704 0,0 4-192 16,0-3 0-16,9-3 0 0,0 0 1216 0,-6 7 224 15,6-7 32-15,-8 5 16 0,8-5-112 0,-6 9-32 16,6-9 0-16,0 0 0 0,-7 5-224 0,7-5-48 0,0 0-16 0,0 0 0 15,0 0 64-15,0 0 16 0,0 0 0 0,9 6 0 16,5-2 16-16,3 0 16 0,3-4 0 0,7-2 0 16,5 0-240-16,4 1-48 0,5-1-16 0,4 1 0 15,2 0-128-15,5 1-32 0,2 0 0 0,5 0 0 16,1-1-112-16,4 1-16 0,5-2-16 0,-2 2 0 16,-3-1-112-16,-2 1-32 0,-2-1 0 0,-3 1 0 15,-1-3-160-15,-5-2-48 0,-4 0 0 0,-5 1 0 16,-3 2-208-16,-8-2 144 0,-7-1-144 0,-5 2 128 15,-4 1-128-15,-4 0 0 0,-11 2 0 0,0 0 0 16,7-1-256-16,-7 1-96 0,0 0-16 0,0 0 0 31,0 0-1760-31,-11-2-368 0,-4-1-64 0,-5-1-16208 0</inkml:trace>
  <inkml:trace contextRef="#ctx0" brushRef="#br2" timeOffset="102556.57">25500 18659 21183 0,'-10'-14'1888'0,"0"-2"-1504"15,-2-4-384-15,2 2 0 0,0 3 720 0,1 1 80 16,-2-1 16-16,-1 3 0 0,1 5 576 0,1-2 112 15,3 1 32-15,7 8 0 0,-9-4-464 0,9 4-96 0,0 0-16 0,0 0 0 16,0 0-208-16,0 0-48 0,0 0-16 0,0 0 0 16,0 0-112-16,0 0 0 0,13 7-16 0,4 3 0 15,3-2 16-15,8 4 0 0,7 0 0 0,9 3 0 16,8 2 0-16,4 3 0 0,2 4 0 16,3-2 0-16,1-5 64 0,2 4 0 0,3 3 16 0,3 1 0 15,0-6-208-15,-1 2-32 0,-11 0-16 0,-2 0 0 16,-5 0-160-16,-5-2-48 0,-4-1 0 0,-4 1 0 15,-5 2-192-15,-5-4 128 0,-6 0-128 0,-5-1 0 16,-5 2 144-16,-7 0-144 0,-5 0 128 0,-6 1-128 16,-5 0 240-16,-6 0-48 0,-6 1 0 0,-5 4 0 15,-5 1-48-15,-4-4-16 0,-5-2 0 0,-1 2 0 0,-3-4 176 16,-4 0 16-16,-4-2 16 0,-5 0 0 16,2-3-80-16,1 1-32 0,3 1 0 0,6 1 0 0,5 0-96 0,5-3-128 15,5-1 176-15,8-2-176 0,5 0 0 16,5-2 0-16,5 1-160 0,9-8 160 15,0 0-1424-15,0 0-176 0,0 0-16 0,16 3-16 16,4-2-1952 0,6-2-384-16</inkml:trace>
  <inkml:trace contextRef="#ctx0" brushRef="#br2" timeOffset="103898.55">24985 18224 7199 0,'0'0'320'0,"-7"0"64"0,-1-4-384 0,2 2 0 16,-3-2 0-16,0 3 0 0,-1-2 960 0,1 0 112 16,1 1 16-16,-1-1 16 0,-2 1 32 0,-2-1 0 15,2 2 0-15,0-2 0 0,3 1-16 0,-1 1 0 0,0 1 0 0,0-2 0 16,1 1-160-16,8 1-48 0,-7-4 0 0,7 4 0 16,0 0-64-16,0 0-16 0,0 0 0 0,0 0 0 15,0 0-16-15,0 0-16 0,0 0 0 0,0 0 0 16,0 0-96-16,0 0 0 0,0 0-16 0,15-1 0 15,1-1-64-15,5 0-16 0,4 4 0 0,7-2 0 16,5 2-80-16,7-1-16 0,8 1 0 0,6 0 0 16,1-1-64-16,6-1-32 0,4 0 0 0,8 0 0 15,9 0-96-15,4 3 0 0,1 1-16 0,5-2 0 16,3-6-48-16,4 4 0 0,2 3 0 0,2 1 0 16,0-3-16-16,1 2-16 0,2-2 0 0,-4 0 0 15,-2 3 0-15,-2-1 0 0,-4-1 0 0,0 2 0 16,1-2 0-16,-3 1 0 0,-3-3 0 0,0 0 0 0,2-1 80 15,-1 2 16-15,2 2 0 0,0 0 0 0,-3 0 0 0,4 1 0 16,2 0 0-16,0 1 0 0,3 3-128 0,-2-2-32 16,-1-3 0-16,4 4 0 0,3 2-32 0,-5 0-128 15,1-2 192-15,0 0-64 0,1 0 0 0,1 0-128 16,1 3 192-16,-4-3-64 0,-5 1-128 0,2 1 0 16,0-4 0-16,-4 4 0 0,-6-3 0 0,-2 3 0 15,0-3 0-15,-1-1 128 0,0 3-128 0,-4-3 160 16,-4 0-160-16,-1-1 160 0,0 1-160 0,2-2 128 15,-2-2-128-15,0 2 128 0,2-1-128 0,-3 1 0 16,-2 0 0-16,-1 0 128 0,-1 0-128 0,3-2 0 16,-5 1 0-16,3 1 128 0,-1-1-128 0,-5 2 0 0,-1 0 0 15,-3-1 0-15,-1-2 144 0,-3 1-144 0,-2 0 160 16,-1-2-160-16,0-2 0 0,-6 1 0 0,-2 1 0 0,-2-2 0 16,-1 2 0-16,-3-2 128 0,1 0-128 0,-17 2 0 15,3-5 0-15,3 0 0 16,1 1 128-16,2-1-128 0,-2-2 0 0,-1 2 0 0,-1 3 0 0,22-7 0 15,-10 2 0-15,-9 4 0 0,-6-4 0 0,-2 3 0 16,-2-1 0-16,-2 3 0 0,-1-4 0 0,0 0 0 16,1 3 0-16,1-1 0 0,0-1 0 0,-1 2 0 15,0 1 0-15,-10 0 0 0,2 1 0 0,1 1 0 16,-3-1 0-16,1 1 0 0,0 0 0 0,-3 0 0 16,1 0 0-16,7 0 0 0,-4 0 0 0,-3 0 0 15,-10 0 0-15,9 1 0 0,-9-1 0 0,0 0 0 16,0 0 0-16,0 0 0 0,0 0 0 0,9 1 0 0,-9-1 0 15,0 0 0-15,0 0 0 0,0 0 0 0,0 0 0 0,9 2 0 16,-9-2 0-16,0 0 0 0,0 0 0 0,8 1 0 16,-8-1 0-16,0 0 0 0,0 0 0 0,0 0 0 15,11 1 0-15,-11-1 0 0,0 0 0 0,0 0 0 16,7 0 0-16,-7 0 0 0,0 0 0 0,0 0 0 16,0 0 0-16,0 0 0 0,0 0 0 0,0 0 0 15,0 0 0-15,0 0 0 0,0 0 0 0,9 1 0 16,-9-1 0-16,9 4 0 0,-9-4 0 0,9 3 0 15,-9-3 0-15,10 2 0 0,-1 0 0 0,-9-2 0 16,10 0 0-16,-2 0 0 0,-8 0 0 0,9 0 0 16,0-2 0-16,-9 2 0 0,5-3 0 0,1-3 0 0,2 3 0 15,-6 3 0-15,-2 0 0 0,0 0 0 0,0 0 0 16,0 0 0-16,0 0 0 0,0 0 0 0,0 0 0 0,0 0 0 16,0 0 0-16,0 0 0 0,0 0 0 0,0 0 0 15,0 0 0-15,0 0 0 0,0 0 0 0,0 0 0 16,0 0 0-16,0 0 0 0,0 0 0 0,0 0 0 15,0 0 0-15,0 0 0 0</inkml:trace>
  <inkml:trace contextRef="#ctx0" brushRef="#br2" timeOffset="105652.73">24264 20262 14559 0,'0'0'640'0,"-8"0"144"0,-3 0-624 0,1 0-160 0,0 0 0 0,1 0 0 16,-2 0 1344-16,1 0 256 0,-3-2 32 0,3 2 16 16,1 0-336-16,-1 0-64 0,-1 0-16 0,3 2 0 0,8-2-160 0,-9 1-48 15,9-1 0-15,0 0 0 0,0 0-48 0,0 0-16 16,0 0 0-16,10 4 0 0,3-2-96 0,4-1-32 16,5 1 0-16,3-2 0 0,3-2-96 0,5 1-32 15,6-1 0-15,6 0 0 0,7 2-128 0,7 0-16 16,4 0-16-16,2-1 0 0,0 0-144 0,2-2-16 15,3-1-16-15,7 2 0 0,4-1-48 0,3 2-16 16,2-1 0-16,1-1 0 0,-2 0-48 0,8 0-16 16,7-1 0-16,2 1 0 0,-2 2 64 0,2 0 16 15,1 1 0-15,4 1 0 0,5 2-128 0,-2-1 0 16,-2 1-16-16,5 0 0 0,4 1-32 0,-2 0 0 16,-4-1 0-16,5 2 0 0,1-1-144 0,0-3 128 0,-1 0-128 15,3 3 128-15,5 2-128 0,-2-3 0 0,-3-1 0 0,3 0 128 16,0 1-128-16,3 1 0 0,0 1 0 0,1-1 128 15,0-3-128-15,-1 3 0 0,1 4 144 0,1-2-144 16,-7-1 0-16,4 4 0 0,-1-2 0 0,-3 1 0 16,-7-1 0-16,0 0 128 0,0 5-128 0,-4-2 0 15,-3-5 0-15,-1-1 0 0,-2 0 0 0,0 2 128 16,0-2-128-16,-5-3 0 0,-1-1 0 0,-3 0 128 16,-2 3-128-16,0-1 0 0,2 1 0 0,-6-2 128 15,-6-1-128-15,0 0 0 0,-2 3 0 0,-1-2 128 16,-1 1 16-16,-1-2 16 0,-4-1 0 0,4 1 0 15,-5-1-32-15,-1 1-128 0,1 0 192 0,-4 0-64 16,0 0-128-16,-2-1 0 0,-3-3 0 0,-26 3 128 16,4-1-128-16,3 1 0 0,3 0 0 0,0-1 128 0,-1 2-128 0,-1 0 0 15,-1-1 0-15,34 0 0 0,-16-2 0 0,-10 1 0 16,-8-2 0-16,-19 3 0 0,-1-1 0 0,1 1 0 16,-3 0-176-16,-1 0 176 15,0 1-432-15,-3 0 0 0,-3 0 0 0,6-2 0 16,-7 2-1584-16,-14 0-320 0,0 0-64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46:12.28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26241 1494 18879 0,'-6'-7'832'0,"6"7"192"0,-4-7-832 0,0 2-192 0,-1 0 0 0,1-1 0 16,0 2 1536-16,4 4 272 0,0 0 48 0,-5-4 16 15,5 4-320-15,0 0-64 0,0 0-16 0,0 0 0 16,0 0-512-16,-3 6-128 0,0 6 0 0,3 2-16 0,0 5-352 16,3 1-64-16,0 1-16 0,4 7 0 15,2-3-128-15,-1 7-48 0,4 1 0 0,2 2 0 0,1 1-208 0,2 1 128 16,-2 0-128-16,3-2 0 0,-3 0 0 0,-2 0 128 15,-1 1-128-15,1-6 0 0,-3-2 0 0,0-4 0 16,-2-1 0-16,0-7 0 0,-2-3-304 0,0-1-48 16,-6-12-16-16,9 5 0 15,-9-5-2064-15,0 0-432 0,9-4-80 0,-1-6-9584 0</inkml:trace>
  <inkml:trace contextRef="#ctx0" brushRef="#br0" timeOffset="248.97">26631 1420 23039 0,'-5'-12'1024'0,"3"5"192"0,-1-3-960 0,1 4-256 0,2 6 0 0,-5-9 0 16,-1 3 1888-16,6 6 336 16,-11 2 64-16,1 4 16 0,-3 2-800 0,-5 9-160 0,1 4-16 0,-5 7-16 15,-3 3-592-15,-2 4-112 16,-2 5-32-16,-1 0 0 0,0 1-80 0,-2 5-32 0,0-3 0 0,1 4 0 15,-1-2-160-15,1 2-48 0,2-2 0 0,1-1 0 16,1-8-256-16,6-3 0 0,3-6 128 0,5-1-128 16,3-7 0-16,4-4-224 0,3-4 32 0,3 0 16 31,0-11-2464-31,9 3-496 0</inkml:trace>
  <inkml:trace contextRef="#ctx0" brushRef="#br0" timeOffset="540.04">27506 1615 28799 0,'-13'9'1280'0,"8"0"256"0,0 1-1232 0,-1 4-304 16,-3 2 0-16,0 5 0 0,-1 0 688 0,-1 3 80 15,1-1 0-15,1 2 16 0,2 0-80 0,-1-2 0 16,1 2-16-16,3-2 0 0,0-3-496 0,3 0-192 0,1-1 128 0,1-2-128 31,1-3-1104-31,2-5-304 0,3 0-64 0,0-6-12304 0</inkml:trace>
  <inkml:trace contextRef="#ctx0" brushRef="#br0" timeOffset="692.59">27510 1334 24879 0,'-7'-4'2208'0,"1"-1"-1760"0,2 0-448 0,4 5 0 16,-5-5 2784-16,1 2 480 0,4 3 80 0,0 0 32 15,0 0-2640-15,0 0-528 0,0 0-208 0,0 0 176 16,0 0-320-16,0 0-64 0,5 7-16 0,3 2-10704 15,2-4-2128-15</inkml:trace>
  <inkml:trace contextRef="#ctx0" brushRef="#br0" timeOffset="987.22">28424 1459 27647 0,'-12'5'2448'0,"-1"2"-1952"15,-3-2-496-15,-2 6 0 0,-1-1 1120 0,-4 2 128 16,-1 2 32-16,1-2 0 0,2 2-96 0,1 0-16 16,4-1 0-16,2-3 0 0,3 2-384 0,3-3-80 15,4 3 0-15,3-2-16 0,3-2-160 0,5 2-16 16,3-4-16-16,3 5 0 0,3-4-176 0,2 2-16 0,0 0-16 0,0 0 0 16,-2-1-288-16,1 5 160 15,-5-4-160-15,-4 2 128 0,-2 0-128 0,-2 0 0 16,-4 1 144-16,-2-1-144 0,-6 3 448 0,-5 1 32 15,-5-2 0-15,-6-2 0 0,-4 1-64 0,-1-1-16 0,-1-2 0 16,-2-1 0-16,1-1-240 0,2-2-160 0,1-5 192 0,3 0-192 31,3-2-896-31,3-2-304 0,4-4-48 0,3 0-11520 0,6-3-2304 0</inkml:trace>
  <inkml:trace contextRef="#ctx0" brushRef="#br0" timeOffset="1553.87">30067 1588 6447 0,'-4'-14'576'0,"3"5"-576"15,-1 2 0-15,-2-5 0 0,0 1 3712 0,-1 2 640 16,0-2 128-16,-3 3 32 0,-2-2-2032 0,-1 3-416 16,-1 0-80-16,-1 3 0 0,-1 1-688 0,-1 3-128 15,-3 3-16-15,1 3-16 0,-3 1-480 0,0 2-80 0,0 3-32 0,-1 5 0 16,2-2-288-16,3 2-64 0,2-3-16 0,2-1 0 16,4 3-176-16,2-2 128 0,5 1-128 0,4-5 128 15,3 2 128-15,4-2 32 0,3-5 0 0,3-1 0 16,5-3 32-16,0-2 16 0,2-3 0 0,0 1 0 15,0-6-96-15,0 1-32 0,1-5 0 0,-4 1 0 0,0 3 0 16,-4 1 0-16,-1 0 0 0,-2 3 0 0,-3 1-16 0,-1 1-16 16,-1 6 0-16,-8-3 0 0,6 6-176 15,-1 2 192-15,-1 3-192 0,-1 3 192 0,-1-1-192 16,2 0 0-16,1 1 144 0,1-1-144 0,2-3 0 0,3 2 0 16,3-3 0-16,2 0 0 0,1-1 0 0,4-1 0 15,-2-3-160-15,1 0 160 16,2-3-2240-16,-2-1-320 0,-1-1-80 0</inkml:trace>
  <inkml:trace contextRef="#ctx0" brushRef="#br0" timeOffset="2066.12">27967 2650 18431 0,'-1'-13'1632'0,"1"1"-1312"15,1 1-320-15,1-2 0 0,-2 3 1280 0,3 1 192 16,0 4 48-16,-3 5 0 0,0 0-224 0,0 0-32 16,0 0-16-16,0 0 0 0,0 0-320 0,-1 13-64 15,-4 2-16-15,1 4 0 0,-1 1-16 0,-2 6-16 16,0-2 0-16,-2 3 0 0,-1-4-240 0,1 1-64 15,0 0 0-15,0-4 0 0,0 1-240 0,1-1-48 16,1-4-16-16,2-2 0 0,5-14-48 0,0 0-16 16,0 0 0-16,0 0 0 0,0 0 352 0,14 0 64 15,1-8 16-15,3-5 0 0,1-7 0 0,2-2 0 16,2-1 0-16,0 3 0 0,3 1-368 0,-10 3-64 0,2 1-16 16,1-1 0-16,-1 0-128 0,1 4 0 15,-1-2 0-15,6-3 0 16,-4 4-320-16,-1 6-80 0,2-2-32 0,-6 5 0 15,0 3-1968-15,-1 0-400 0,0 1-80 0</inkml:trace>
  <inkml:trace contextRef="#ctx0" brushRef="#br0" timeOffset="2368.15">28510 2740 21183 0,'0'0'1888'0,"0"0"-1504"0,0 0-384 0,0 0 0 15,9 2 1056-15,4-2 144 0,2 0 16 0,1-1 16 16,4-1-96-16,0-4-32 0,1 0 0 0,2 0 0 0,-1-4-144 0,0 1-48 16,-3-3 0-16,-2 2 0 0,-1 1-160 0,-4-1-48 15,-1 2 0-15,-5-2 0 0,-2 3 16 0,-4-2 0 16,-4 2 0-16,-2 2 0 0,-5 1-144 0,0 2-16 16,-4 6-16-16,-9 1 0 0,1 0-400 0,1 5-144 15,0 0 0-15,1 4 144 0,-2 3-144 0,4-1 0 16,2 1 0-16,8-5 0 0,1-1 0 0,2 0 0 15,3-3 0-15,1 3 0 0,2-1 0 0,3 2 0 16,2-1 0-16,4-3 0 0,2-1-288 0,6-1 16 16,-1-4 0-16,2 2 0 15,1 2-1456-15,3-2-304 0,-2-1-48 0,2-2-13184 0</inkml:trace>
  <inkml:trace contextRef="#ctx0" brushRef="#br0" timeOffset="2634.84">29488 2692 23439 0,'0'0'1024'0,"0"0"240"0,0 0-1008 0,-6-3-256 0,1-1 0 0,-2 2 0 16,-2-3 1728-16,-1 2 320 0,0 0 48 0,-2 2 16 16,-2 1-880-16,-2 3-160 0,-2 1-48 0,-4 2 0 15,-1-1-288-15,-1 3-64 0,0 2-16 0,0 0 0 16,1 3-80-16,1-1-32 0,2 4 0 0,5-4 0 15,2 2-224-15,4-1-64 0,2 0 0 0,3-4 0 16,4 2-96-16,5-3-32 0,2 2 0 0,5-5 0 16,2-4 64-16,4 0 0 0,1-2 0 0,5-1 0 0,3-1-192 15,1-1-272-15,-3-2 64 0,3 0 16 16,0-3-1584-16,0 0-304 0,0-4-64 0</inkml:trace>
  <inkml:trace contextRef="#ctx0" brushRef="#br0" timeOffset="2859.88">29997 2311 30399 0,'0'0'2704'16,"0"0"-2160"-16,-6 9-544 0,-3 4 0 0,0 4 272 0,-4 0-48 16,2 6-16-16,-3 4 0 0,-4 1 640 0,0 2 128 15,1 2 32-15,-4-1 0 0,0 2-448 0,-1 0-96 0,0-1-16 0,3-1 0 16,2-1-448-16,1-2 0 15,4-3-128-15,3 2 128 0,-1-6 0 0,3 1 176 16,2-4 0-16,1-2 0 16,0-2-816-16,2-1-176 0,-1-4-16 0,0-2-16 15,3-7-1760-15,0 0-336 0,0 0-80 0</inkml:trace>
  <inkml:trace contextRef="#ctx0" brushRef="#br0" timeOffset="3218.11">29655 2759 11055 0,'0'0'976'0,"0"0"-784"0,0 0-192 0,8-3 0 16,0 2 2656-16,2-1 480 0,1-1 112 0,4 0 16 15,3 0-1216-15,5 0-224 0,5-1-48 0,0-1-16 16,4-1-576-16,2-1-112 0,2-1-32 0,-1 0 0 16,0-5-144-16,0 2-16 0,0-1-16 0,-1 1 0 15,-4 3-160-15,0-1-16 0,-5 4-16 0,-5 0 0 16,-2 1-224-16,-5 3-64 0,-4 2 0 0,-9-1 0 0,0 0-64 0,-4 11 0 16,-1 1-16-16,-4 1 0 0,-4 4-64 0,-1 0-16 15,-2 1 0-15,1 0 0 0,-2 0-224 0,6-2 176 16,-1-1-176-16,3 1 160 0,3-2-160 0,1-4 0 15,2 1 0-15,3-2 0 0,3 1 176 0,3-5-48 16,3-1-128-16,1 1 192 0,5-5 256 0,2 0 32 16,1-1 16-16,1-3 0 0,0-1-176 0,0 1-16 15,-1-4-16-15,0-1 0 0,-3-2 0 0,-2 4 0 16,-3 3 0-16,-4-5 0 0,-3 0 64 0,-5-2 16 16,-1-1 0-16,-6 2 0 0,-4-3-96 0,-2 3-16 15,-3-2 0-15,0-1 0 0,0 4-256 0,0-1 0 16,-1 2 0-16,3 1 0 0,1 1-192 0,2 4-128 15,0-1-48-15,6 1 0 16,-1-3-1280-16,3 1-256 0,5 4-48 0,0 0-16 16,5-5-1904-16,4-3-384 0</inkml:trace>
  <inkml:trace contextRef="#ctx0" brushRef="#br0" timeOffset="3520.14">30689 2730 16575 0,'-8'12'1472'0,"-2"2"-1168"0,0-1-304 0,-2 6 0 16,-2 5 3040-16,0-2 544 0,-1-1 128 0,1 0 0 15,0-2-1152-15,3-3-224 0,1-2-48 0,1 0-16 16,2-2-768-16,2-5-160 0,1 1-16 0,4-8-16 16,0 0-176-16,0 0-48 0,11-6 0 0,3-3 0 15,2-3-272-15,3-5-64 0,1-4-16 0,2-4 0 0,2-1-352 0,3-2-80 16,1 2-16-16,4-1 0 0,1 0-144 0,2 2-16 15,-2 1-128-15,2 2 192 0,-1 4-64 0,2 1-128 16,0 0 176-16,3 4-176 0,0 6 0 0,0-1 0 16,0 6 0-16,-4 3 0 0,-2 4 0 0,-5 0 0 15,-5 1 0-15,-5 5-144 0,-5-3-208 0,-5 5-32 16,-2 2-16-16,-6 3 0 16,-4 0-2288-16,-3 1-448 0</inkml:trace>
  <inkml:trace contextRef="#ctx0" brushRef="#br0" timeOffset="4834.97">25369 18773 5519 0,'-4'12'496'0,"2"-2"-496"0,-1-1 0 0,-2 1 0 15,0-4 2176-15,0 3 320 0,-1-1 80 0,1 1 16 16,-1-4-528-16,6-5-96 0,-6 6-32 0,6-6 0 15,0 0-240-15,-5 8-48 0,5-8-16 0,0 0 0 16,0 0-32-16,0 0 0 0,-8-7 0 0,8 7 0 16,-2-10-256-16,-1-6-64 0,6-2-16 0,3-4 0 0,3-6-416 0,3 0-80 15,3-4 0-15,3-2-16 0,1-5-304 0,2-3-64 16,2-1-16-16,4-8 0 16,3-5-176-16,6-4-16 0,3-2-16 0,3 2 0 0,1-2-160 0,-1 7 192 15,-3 8-192-15,-5 4 192 0,-4 7-192 0,-2 10 0 16,-3 3 0-16,-5 10 0 0,-5-1 0 0,-2 10 0 15,-13 4 0-15,10 5 0 0,-4 8 0 0,-3 7 0 16,-4 6 0-16,-4 7 0 0,-4 5 0 0,-3 5 0 16,-1 2 0-16,-1 4 0 0,-1-1 0 0,1 2 0 15,3 3 0-15,1-3 0 0,-3-5 0 0,4-7 0 16,4-9 0-16,2-2 0 0,3-6 0 0,3-3 0 16,2-3 0-16,3-8 0 0,-8-7 0 0,15-2 0 15,4-3 0-15,4-7 0 0,2-8 336 0,3-2-16 16,0-6 0-16,1-2 0 0,3-3-48 0,1-4-16 0,2-6 0 15,1 1 0-15,4 0-256 0,-2-5 0 16,-4-1 128-16,-1 2-128 0,0 1 0 0,-2 6 0 0,-4 5 128 0,-3 9-128 16,-4 4 0-16,-2 6 0 0,-3 4 0 0,-3 7 0 15,-12 4 0-15,11 5 0 0,-5 8 0 0,-1 7 0 16,-3 5 0-16,-4 6 0 0,0 2-160 0,-2 2 160 16,-1 4 0-16,0 1 0 0,-1 4 0 0,-1-3 0 15,1 3 0-15,0-5 0 0,0-1 0 0,0-2 0 16,1-2-128-16,0-3 128 0,1-6-160 0,3 2 160 31,1-1-1520-31,4-3-208 0,-1-1-32 0,4-6-16352 0</inkml:trace>
  <inkml:trace contextRef="#ctx0" brushRef="#br0" timeOffset="5262.3">27611 18318 29599 0,'0'0'1312'0,"0"0"272"0,0-8-1264 0,0 8-320 0,0 0 0 0,0 0 0 16,0 0 1008-16,0 0 144 0,-6 11 16 0,0 3 16 15,-1 2-224-15,0 3-64 0,-3 1 0 0,1 5 0 16,-2-4-384-16,1 0-96 0,-1-1-16 0,1 0 0 16,-2-1-208-16,3-1-32 0,4-1-16 0,0-2 0 15,0 1-144-15,-1-2-224 0,3-5 48 0,3-9 16 16,0 0-2272-16,0 0-448 0</inkml:trace>
  <inkml:trace contextRef="#ctx0" brushRef="#br0" timeOffset="5432.7">27674 17876 35935 0,'-12'-13'3200'0,"6"4"-2560"16,1 3-512-16,5 6-128 0,0 0 160 0,0 0 16 16,0 0 0-16,0 0 0 0,5-10-176 0,-5 10 0 15,11-4 0-15,2 2 0 16,1 2-1056-16,1 2-192 0,0-1-32 0,3 2-13664 0</inkml:trace>
  <inkml:trace contextRef="#ctx0" brushRef="#br0" timeOffset="5762.39">28541 18172 24879 0,'-7'4'2208'0,"-2"-2"-1760"0,0 0-448 0,-2 3 0 15,-2-3 960-15,-1-1 96 0,-2 2 32 0,-2 1 0 16,-4 1-64-16,1 0-16 0,-2 1 0 0,11-2 0 16,-2 0-432-16,0 0-96 0,0-2-16 0,0 3 0 15,-1 3 16-15,4-3 0 0,2 0 0 0,3-1 0 16,3 4-144-16,2-1-16 0,2 3-16 0,4-1 0 16,3 0-64-16,1-2-16 0,0 5 0 0,1 0 0 15,-4-2-48-15,-1 3-16 0,-1-1 0 0,-3 1 0 16,-2 1 160-16,-3 1 48 0,-4-1 0 0,-4 1 0 15,-3-1 240-15,-5 0 48 0,-1 0 16 0,-2-1 0 16,-2-3-224-16,-12 6-64 0,2-4 0 0,14-7 0 0,-1 0-144 16,3 2-48-16,1-6 0 0,2-1 0 0,4-1-336 15,5-3-80-15,3 0-16 0,5-2 0 16,4-1-2368-16,5-4-464 16,7 0-112-16</inkml:trace>
  <inkml:trace contextRef="#ctx0" brushRef="#br0" timeOffset="6223">29646 18061 17503 0,'-15'-6'768'0,"6"2"176"0,-3 0-752 0,-2 3-192 0,-2 1 0 0,-1 1 0 16,-3 3 2816-16,-4 6 512 0,-1 0 128 0,-3 10 0 15,-1 5-2016-15,-4-2-416 0,-4 0-64 0,2 2-32 0,5 1-592 0,3 0-112 16,4-2-32-16,7-3 0 15,6-5-192-15,6 0 0 0,1-1 0 0,7-5 0 0,3 0 128 0,4-4-128 16,5-2 176-16,4-4-176 0,5-4 512 0,3-1-16 16,0-2 0-16,0-5 0 0,0 0 96 0,0-4 32 15,-3-1 0-15,-1 1 0 0,-2 0-160 0,-3 2-16 16,-4 2-16-16,-2 6 0 0,-3-4-176 0,-2 5-16 16,2 2-16-16,-10 3 0 0,0 0-224 0,0 0 176 15,0 0-176-15,6 12 160 0,-4 2-160 0,0 1 0 16,-1 0 0-16,-1 2 0 0,0-1 0 0,0-1 0 15,0 2 0-15,4-4 0 0,1-1 0 0,3 2-256 16,2-1 48-16,0-3 0 16,0 0-2080-16,3-6-400 0</inkml:trace>
  <inkml:trace contextRef="#ctx0" brushRef="#br0" timeOffset="7084.61">27510 19490 20207 0,'0'0'896'0,"0"0"192"0,3-13-880 0,-1 1-208 0,-2 1 0 0,0-1 0 15,0-2 1632-15,-2 4 288 0,4 1 48 0,-2 9 16 16,0 0-640-16,0 0-112 0,0 0-16 0,0 0-16 16,0 0-464-16,-8 7-96 0,1 2 0 0,-2 5-16 15,-2 1-144-15,1 2-32 0,-4-1 0 0,2 3 0 16,-1 3 0-16,0-2-16 0,2 0 0 0,1-3 0 16,-1-1 16-16,2-1 16 0,1-1 0 0,0-5 0 15,7-2-96-15,1-7-32 0,0 0 0 0,0 0 0 16,0 0-16-16,14-6 0 0,1-3 0 0,4-5 0 15,1-2 96-15,4-2 16 0,4-6 0 0,-1 1 0 16,-1 1-256-16,0 2-48 0,1-1-128 0,-2 2 192 0,3 0-192 0,-2 3 0 16,-2 1 128-16,0 4-128 0,-2 4 0 0,-5 3 0 15,-3 3 0-15,-1 3 0 0,-3 1 0 0,-10-3 0 16,7 15 0-16,-4 3 0 0,-1 1-128 0,-6 0 128 16,-4-1 0-16,-1 1 0 0,-2 2 0 0,-2 1 0 15,-3-4 0-15,0-2 0 0,4-3 0 0,0-2 0 16,2-4 0-16,10-7 0 0,0 0 0 0,0 0 0 15,0 0 128-15,0 0-128 0,9-4 0 0,5-6 128 16,5-4-128-16,3-1 0 0,2-6 192 0,1 3-48 16,2 3-16-16,1-1 0 0,0-2-128 0,0 3 160 15,-1-1-160-15,-1 2 160 0,0 6-160 0,-2 0 0 16,-3 7 0-16,1 3 0 0,-4 5 0 0,-4-1 0 0,-3 5 0 16,-1 2 0-16,-4 2 0 0,-3 3 0 0,-3-1-144 0,-2 2 144 15,-3 2 0-15,-2 2 0 0,0-1 0 0,-1-2 0 16,-2 0-208-16,2 1 16 0,1-1 0 0,2 0 0 31,2-2-1632-31,3-6-320 0,0-2-64 0,0-10-14768 0</inkml:trace>
  <inkml:trace contextRef="#ctx0" brushRef="#br0" timeOffset="7433.73">28905 19479 23951 0,'0'0'1056'0,"-2"-6"224"0,-1-1-1024 0,3 7-256 0,-10-7 0 0,2 4 0 0,1-4 2000 16,-1 5 352-16,-2-1 64 0,0 2 16 0,-3 1-1136 0,-1 1-208 16,-4 3-64-16,-1 4 0 0,-4 1-576 0,1 3-112 15,-4 1-16-15,1 0-16 0,-1 7-112 0,3 0-32 16,1 1 0-16,2-2 0 0,3 1-32 0,4-1-128 16,5-2 192-16,5-2-64 0,1 0-128 0,5-3 0 15,4-2 0-15,5-3 0 0,1 0 192 0,3-5-64 16,3-2 0-16,3-2 0 0,1-5 144 0,1 1 32 15,1-2 0-15,1-3 0 0,-1 1-16 0,-2 1 0 16,-1-4 0-16,-3 4 0 0,-2-2-144 0,-1 3-16 16,-5-1-128-16,-1 6 192 0,-2-3-192 0,-8 6 0 15,0 0 128-15,0 0-128 0,0 0 0 0,0 0 128 0,0 0-128 16,1 14 0-16,-2 0 0 0,0-1 128 0,-2 0-128 16,2-2 0-16,0 3 0 0,3 0-240 0,2-4 48 0,2 1 16 31,-6-11-1104-31,12 6-240 0,2 2-32 0,0-6-9728 0,1-3-1952 15</inkml:trace>
  <inkml:trace contextRef="#ctx0" brushRef="#br0" timeOffset="7663.75">29660 19064 23039 0,'0'0'1024'0,"0"0"192"0,0 0-960 0,0 0-256 0,-7 7 0 0,-1 3 0 16,1 1 2176-16,-2 7 384 0,0 5 64 0,0 1 32 0,-1 5-1568 16,-2-1-320-16,-2 4-64 0,-1 1-16 0,1 1-368 15,-3 2-64-15,1-3 0 0,-1-3-16 0,1 0-112 0,1 1-128 16,-1 1 176-16,4-3-176 0,-2 2 0 0,1-1-192 16,-1 1 0-16,-1-3 0 15,2-1-2448-15,-1-3-496 0</inkml:trace>
  <inkml:trace contextRef="#ctx0" brushRef="#br0" timeOffset="8075.83">29291 19500 20271 0,'0'0'1792'0,"8"-5"-1424"0,3-3-368 0,1 1 0 0,4 2 1408 0,1-3 192 15,2 0 64-15,3 3 0 0,2 0-336 0,3 0-64 0,0-1-16 0,-1-2 0 16,0 3-576-16,-1 3-112 0,-1-7-32 0,2 4 0 15,-2 0-112-15,0 1-32 0,-1-1 0 0,-2 1 0 16,-1 1 80-16,-3 2 16 0,0 1 0 0,-3 1 0 16,-1 2 0-16,-13-3 0 0,10 5 0 0,-3 3 0 15,0 2-128-15,-3 1-32 0,-6 2 0 0,0 1 0 16,-1 0-64-16,-2 0-32 0,-1 0 0 0,-2 1 0 16,-3-1 32-16,-1 0 0 0,0 3 0 0,-2-2 0 15,-2-1 0-15,0 0 16 0,-1-3 0 0,3 3 0 16,3-1-48-16,-1-5-16 0,0 0 0 0,3-3 0 15,9-5-32-15,-7 7-16 0,7-7 0 0,0 0 0 16,0 0 0-16,0 0 0 0,13-8 0 0,0-2 0 0,0 0 160 16,1-5 16-16,3-2 16 0,5-1 0 0,0 1-160 15,2-1-16-15,1-3-16 0,2 4 0 0,5-1-160 0,-1-1 0 16,0-2 144-16,-1 4-144 0,1-1 0 0,-2 3 0 16,0 1 0-16,-1 2 128 0,-4 2-128 0,-1 0 0 15,-2 1 0-15,-2 4 0 0,-4 0 0 0,-1 2 0 16,-3 1 0-16,0 0-128 15,-11 2-1248-15,10 3-240 0,-10-3-48 0,10 5-10704 16,-1 1-2144-16</inkml:trace>
  <inkml:trace contextRef="#ctx0" brushRef="#br0" timeOffset="8385.11">30662 19390 22111 0,'0'0'1968'0,"0"0"-1584"0,0 0-384 0,0 0 0 15,0 0 1600-15,-10 8 224 0,0 1 48 0,0 5 16 16,-2 2 48-16,1-1 16 0,1-1 0 0,-3 5 0 15,1 2-928-15,1 1-176 0,-2-2-32 0,3 1-16 16,1-1-416-16,2 0-96 0,-1 2-16 0,3-2 0 16,0 1-272-16,1-3 128 0,0 1-128 0,0-2 0 0,-1-1 0 0,4-2-224 15,0-3 16-15,1 2 0 16,1-6-2384-16,3 2-480 0</inkml:trace>
  <inkml:trace contextRef="#ctx0" brushRef="#br0" timeOffset="8639.66">31075 19349 35007 0,'0'0'3120'0,"0"0"-2496"0,7 8-496 0,0 3-128 16,1 3 336-16,1 2 48 15,0 5 16-15,1 2 0 0,1 2 192 0,1 3 48 0,-2 5 0 0,0 1 0 16,-1 2-480-16,0-2-160 0,1 1 0 0,0-4 144 16,-2 1-144-16,-1-1 0 0,1-5 0 0,-3 2 0 31,-1 2-608-31,-2-5-48 0,2-1-16 0,0-1 0 16,-1-5-2640-16,0-8-528 0</inkml:trace>
  <inkml:trace contextRef="#ctx0" brushRef="#br0" timeOffset="8929.92">31430 19327 28559 0,'0'0'2544'0,"0"0"-2032"0,0 0-512 0,0 0 0 0,-9 5 928 0,-1 3 96 16,-2 2 0-16,0 4 16 0,-4 3 256 0,0 3 48 15,-5 3 16-15,-1 6 0 0,-4-2-320 0,-2 5-64 16,-2 3-16-16,-3 3 0 0,-3 2-192 0,0 2-64 16,1-5 0-16,2-2 0 0,1 1-368 0,-1-5-80 15,1-1 0-15,2 0-16 0,0-4-240 0,5 3 0 16,2-5 128-16,4 3-128 16,1-6-320-16,6-2-96 0,3-1-32 0,2-5 0 15,4-4-3008-15,3-9-592 0,0 0-128 0,0 0-32 0</inkml:trace>
  <inkml:trace contextRef="#ctx0" brushRef="#br0" timeOffset="9125.45">30657 18876 46079 0,'-5'-18'4096'0,"2"9"-3280"0,3 9-656 0,4-9-160 16,-1 2 0-16,-3 7 160 0,10-4-160 0,0 3 160 16,0 2 32-16,0 2 16 0,-10-3 0 0,12 5 0 15,-5 2-1360-15,0 0-256 0,-7-7-64 16,2 15-17984-16</inkml:trace>
  <inkml:trace contextRef="#ctx0" brushRef="#br0" timeOffset="17399.03">17917 2195 9215 0,'0'0'816'0,"0"0"-656"0,0 0-160 0,0 0 0 16,-3-8 1680-16,3 8 304 0,0 0 64 0,0 0 16 15,0 0-464-15,0 0-80 0,0 0-32 0,0 0 0 0,0 0-208 0,0 0-32 16,0 0-16-16,0 0 0 0,0 0-160 0,0 0-48 15,0 0 0-15,0 0 0 0,8-8-160 0,-8 8-32 16,0 0-16-16,0 0 0 0,0 0-240 0,0 0-32 16,0 0-16-16,0 0 0 0,5 10-80 0,-3 3 0 15,-2-3-16-15,-2 4 0 0,-3 3-48 0,1 1-16 16,-3 1 0-16,0 5 0 0,-3 3-112 0,-1-1-32 16,1 5 0-16,-1 2 0 0,1 1-32 0,-3-1 0 15,2-1 0-15,0-2 0 0,2-3 48 0,1-4 0 16,-3-4 0-16,4 1 0 0,3 2 64 0,0-3 16 15,-1-2 0-15,1-2 0 0,2-2-80 0,2-3-16 16,-3-3 0-16,3-7 0 0,-1 11 64 0,1-11 16 16,0 0 0-16,0 0 0 0,1 8-128 0,-1-8-32 15,0 0 0-15,0 0 0 0,10 6 48 0,-10-6 0 16,12 0 0-16,0-3 0 0,2-1-32 0,4 2 0 16,1-6 0-16,3 4 0 0,2 0-160 0,3-5 128 0,-1 1-128 0,2-3 128 15,2 4-128-15,1 2 0 16,2-4 0-16,3 5 0 0,0 0 0 0,3-1 0 15,3 3 128-15,0-1-128 0,4 0 0 0,-12 2 0 0,7 1 0 16,3-1 0-16,3 0 128 0,3-1-128 0,2 0 192 0,3-1-64 16,1 2-128-16,2 1 160 0,2-3-160 15,1 2 160-15,4 1-16 0,-4 0 0 0,0 0 0 0,0 0 0 16,1 0 48-16,-4 1 0 0,1 1 0 0,-1-1 0 16,0 0 0-16,-1 2 16 0,1-3 0 0,-2 1 0 15,-1 2-32-15,-2-1-16 0,-2-2 0 0,-1 0 0 0,-1 1 0 16,1 1 0-16,-1-2 0 0,3 0 0 0,1 0-160 0,0 1 128 15,-1 2-128-15,21 2 128 0,-9-4-128 0,-6 1 160 16,-4 1-160-16,-2-2 160 0,-3 2-160 0,1-3 0 16,3-1 0-16,-5 1 0 0,-4 0 0 0,0-2 0 15,-1 1 0-15,0 0 0 0,0-1 0 0,2 1 0 16,-2-1 0-16,1-2 128 0,1 1-128 0,-1 1 128 16,1 0-128-16,-1 1 128 0,2-1-128 0,-1 0 128 15,-2 1-128-15,-1 0 128 0,0 1-128 0,-4 0 0 16,0-3 0-16,0 3 128 0,-1 0-128 0,1 0 0 15,-2-1 0-15,1 0 0 0,-1-1 0 0,1 1 0 16,0 1 128-16,0 0-128 0,4-1 0 0,-3 0 0 16,0-1 0-16,-1 2 128 0,-4 3-128 0,0-3 0 15,0-1 0-15,-1 1 0 0,0 0 0 0,-1 0 0 16,0 0 128-16,-10 0-128 0,4 0 0 0,1 0 0 0,-2 0 0 0,3 2 0 16,-4-1 0-16,1 1 128 15,-1-2-128-15,0 0 0 0,1 2 0 0,-2 2 0 16,-3-4 0-16,-1 1 0 0,-2-1 0 0,-2 2 128 0,-1-1-128 15,1 0 0-15,-3-1 144 0,1 1-144 0,-2 1 160 0,0-1-160 16,0 0 0-16,-2 1 0 16,2-2 0-16,-4 1 0 0,3 0 0 0,-1 2 0 15,-2-2 0-15,-1 0 0 0,-5-1 0 0,9 3 0 0,-1-2 0 0,-2-1 0 16,-6 0 0-16,8 1 0 0,-8-1 0 0,5 2 0 16,-5-2 0-16,0 0 128 0,0 0-128 0,0 0 0 15,0 0 0-15,7 0 0 0,-7 0 128 0,0 0-128 16,7 0 0-16,-7 0 0 0,0 0 128 0,0 0-128 0,6-3 0 0,1 2 128 15,-1-3-128-15,-6 4 0 0,5-6 144 0,0-1-144 16,0-2 128-16,0 0-128 0,2-1 208 0,-1 0-32 16,-1-5-16-16,3-3 0 0,-1 0 32 0,1-3 0 15,0-10 0-15,0-1 0 0,0-3-16 0,1-3 0 16,-1-1 0-16,2 3 0 0,-3-3-48 0,1 1-128 16,0-1 192-16,-2 2-64 0,0 0-128 0,-2 0 192 15,-1-1-192-15,-1-1 192 0,-2 1-192 0,0 1 128 16,-2 1-128-16,-1 3 128 0,-1 3-128 0,1 4 0 15,-3 5 0-15,3 4 128 0,-2 1-128 0,-1 0 0 16,1 4 0-16,0 5 0 0,0 0 0 0,5 7 0 16,0 0 0-16,0 0 0 0,-7 5-304 0,-1 1 16 15,2 6 0-15,-1 0 0 16,3 5-1568-16,1 3-304 0,0 6-64 0,3 1-12384 16,3 8-2480-16</inkml:trace>
  <inkml:trace contextRef="#ctx0" brushRef="#br0" timeOffset="20744.97">26708 16847 8287 0,'0'0'736'0,"0"0"-592"0,11-3-144 0,-11 3 0 16,8-7 1552-16,-8 7 288 0,0 0 48 0,0 0 16 15,0 0-192-15,10-4-48 0,-10 4 0 0,0 0 0 16,7-3-160-16,-7 3-32 0,0 0-16 0,0 0 0 16,8-7-128-16,-8 7-32 0,0 0 0 0,0 0 0 15,0 0-384-15,0 0-80 0,0 0 0 0,0 0-16 16,0 0-240-16,0 0-32 0,4 8-16 0,-2 2 0 16,-2-1-160-16,-1 6-48 0,-1 2 0 0,-3 2 0 15,-1 0 112-15,0 0 16 0,0 3 0 0,-2 3 0 16,0-1-112-16,2 0-16 0,-1 2 0 0,-1-2 0 15,0 1 0-15,2-2-16 0,1-1 0 0,0-1 0 16,0-2 16-16,0 0 16 0,-1 1 0 0,4 0 0 16,-1-1-64-16,2-1-16 0,0-4 0 0,1 2 0 0,2 1-32 0,1-1-16 15,-1 0 0-15,4-1 0 0,-1-4 16 0,0-1 0 16,2 2 0-16,2-5 0 0,1 1 32 0,2-3 0 16,-1 2 0-16,2 0 0 0,1-3 0 0,0 1 0 15,0-4 0-15,2 2 0 0,2-2-64 0,1-1 0 16,0 0 0-16,2 3 0 0,3-3-64 0,0-3-128 15,1 2 176-15,1 0-176 0,1-1 128 0,2 1-128 16,0 0 0-16,4 0 0 0,4-1 128 0,1 1-128 16,2 1 0-16,-1 0 0 0,-1 0 0 0,1 0 0 15,3 0 0-15,2 0 0 0,-1-1 128 0,1 1-128 16,1-2 0-16,1 2 0 0,1 0 176 0,0-1-176 16,-3 0 160-16,1-2-160 0,-6 2 128 0,0 1-128 0,1 0 0 0,-1 0 144 15,1-1-144-15,-1 0 160 0,2-1-160 0,-1 2 160 16,1 0-160-16,2 0 192 0,2 0-192 0,-2 2 192 15,-5-1-192-15,4 1 0 0,-2 2 144 0,-1-3-144 16,-1 1 0-16,0-2 0 0,4 0 0 0,-2 1 128 16,-1-1-128-16,0 1 0 0,2 1 0 0,1 0 128 15,0-2-128-15,-1 3 0 0,-3-1 0 0,1 1 0 16,1-2 0-16,1 2 0 0,-1-1 0 0,2-1 0 16,0 1 0-16,1-2 0 0,1 0 0 0,5 1 128 15,0 0-128-15,-2 0 0 0,-2 1 0 0,-2-1 0 16,2 1 0-16,-1-2 0 0,1-2 0 0,-1 4 128 15,-1 0-128-15,4 0 0 0,0 0 0 0,0-1 0 16,-2 3 0-16,-1-2 0 0,0-1 0 0,-1-1 0 16,0-1 0-16,1 0 0 0,4 0 0 0,-4 1 128 0,0 0-128 0,1 0 0 15,3 0 0-15,-2 1 0 0,0 0 0 0,-3-1 0 16,-2-2 0-16,-1 0 0 0,2 1 0 0,-1 0 128 16,0 0-128-16,2-1 0 0,-1 1 0 0,2 0 0 15,2-1 0-15,1 0 0 0,-1 1 0 0,-3-1 128 16,-2 0-128-16,-2-1 0 0,1 2 0 0,-1 1 0 15,0 0 0-15,0 0 128 0,-3 0-128 0,0-1 0 16,0 0 0-16,0-1 0 0,1 0 0 0,0-1 0 16,-1 2 0-16,-3 0 0 0,-3-1 0 0,-3 1 0 15,1 0 0-15,0 0 128 0,0 1-128 0,0 0 0 16,-1-2 0-16,-2 1 0 0,-1 1 0 0,-2-1 0 16,-1-1 0-16,0 1 128 0,0 0-128 0,0 1 0 0,-4 0 0 0,1 0 0 15,-1-3 0-15,-2 3 128 0,-2 3-128 0,-1-2 0 16,2-2 0-16,-1 2 144 0,-3 2-144 0,0-2 0 15,1 0 128-15,1 2-128 0,-12-3 0 0,11 4 0 16,-1-2 0-16,-10-2 0 0,10 5 0 0,-10-5 0 16,9 4 128-16,-9-4-128 0,10 3 0 0,-10-3 0 15,0 0 0-15,10 6 0 0,-10-6 0 0,8 6 0 16,-8-6 144-16,0 0-144 0,0 0 0 0,9 4 144 16,-9-4-144-16,0 0 0 0,0 0 0 0,0 0 128 15,10 4-128-15,-10-4 0 0,0 0 0 0,0 0 0 16,9 1 128-16,-9-1-128 0,0 0 128 0,0 0-128 15,0 0 144-15,6-5-144 0,-2 1 160 0,-4 4-160 16,5-10 192-16,-1 4-64 0,0-3-128 0,-2 1 192 0,-2 8-192 16,3-11 128-16,0-2-128 0,1-1 0 0,-1-2 256 0,1-2-32 15,-1-1-16-15,3-3 0 0,-3-3-64 0,1 1-16 16,1-4 0-16,0 2 0 0,-1-1 0 0,1 1 0 16,-1-3 0-16,1 2 0 0,-2-2 0 0,-1 3 0 15,1-3 0-15,-1 5 0 0,0-2-128 0,-1 6 0 16,-1 1 0-16,0 1 0 0,0 0 0 0,0 4 0 15,2 2 0-15,-2-1 0 0,0 2 0 0,0 3 0 16,0 0 0-16,0 8 0 16,0 0-560-16,0 0-80 0,0 0-32 0,0 0 0 15,5 13-1424-15,1 4-272 0,-1 3-64 0</inkml:trace>
  <inkml:trace contextRef="#ctx0" brushRef="#br0" timeOffset="30421.45">21200 5156 15663 0,'0'0'1392'16,"0"0"-1120"-16,0 0-272 0,0 0 0 0,0 0 608 0,0 0 64 15,0 0 16-15,-5 0 0 0,-3 0 32 0,8 0 16 16,0 0 0-16,0 0 0 0,0 0 160 0,0 0 48 16,0 0 0-16,0 0 0 0,0 0 144 0,0 0 48 15,0 0 0-15,0 0 0 0,8-1-160 0,1-2-16 16,5 1-16-16,3-3 0 0,4 3-240 0,3 0-32 15,4 1-16-15,4-1 0 0,2 2-112 0,3-1-32 16,2 0 0-16,3 0 0 0,3-2-64 0,2 0-32 16,1 2 0-16,0 0 0 0,-1 1-128 0,-1 0-32 15,-1 1 0-15,-2 0 0 0,-3 2-112 0,-4-2-16 16,-5 1-128-16,-5-1 192 0,-2-1-192 0,-3 1 0 0,-2 0 0 0,-5-1 0 16,-4 2-208-16,-2 0-144 15,-8-2-32-15,0 0 0 16,0 0-2080-16,0 0-416 0,0 0-96 0</inkml:trace>
  <inkml:trace contextRef="#ctx0" brushRef="#br0" timeOffset="30928.52">23211 5332 4607 0,'0'0'192'0,"0"0"64"0,0 0-256 0,0 0 0 16,0 0 0-16,0 0 0 0,0 0 2976 0,0 0 544 16,0 0 128-16,0 0 0 0,0 0-2304 0,0 0-448 15,0 0-112-15,0 0-16 0,0 0 272 0,0 0 48 16,0 0 16-16,7-2 0 0,1 2-48 0,2-1-16 15,3-2 0-15,2 2 0 0,3 0-80 0,2 1 0 16,6 0-16-16,0 0 0 0,2-1 0 0,3 1 0 16,1 1 0-16,2-1 0 0,0 0-192 0,1 0-48 15,-2-1 0-15,1-1 0 0,-1 1-160 0,-1 1-32 16,-3 0-16-16,-2 0 0 0,-3 0-176 0,-1 0-16 0,0 1-16 16,-4-1 0-16,-3 0-288 0,-1 2 0 0,-2-2 128 15,-1 2-128 1,-3 3-1120-16,-4 0-288 0,-5-5-48 0,0 8-15088 0</inkml:trace>
  <inkml:trace contextRef="#ctx0" brushRef="#br0" timeOffset="35472.11">21374 6211 12895 0,'0'0'1152'0,"3"-5"-928"0,-1-4-224 0,1 1 0 15,-2-3 1584-15,3 2 272 0,-2-2 48 0,1 1 16 16,-2 2-384-16,0-1-80 0,1 1-16 0,-1 5 0 15,-1 3-128-15,0 0-32 0,0 0 0 0,0 0 0 16,0 0-480-16,0 0-96 0,-4 15-32 0,0 4 0 16,-3 3-128-16,-1 3-32 0,-5 7 0 0,-1 3 0 0,-2 5-64 0,-2 3 0 15,-2 1-16-15,-2 5 0 16,-3 2-48-16,-1-4-16 0,-2-2 0 0,1-3 0 0,1-5-64 0,3-4-16 16,1-4 0-16,5-6 0 0,1-2 96 0,7-4 0 15,3-1 16-15,2-4 0 0,4-12-144 0,0 0-48 16,0 0 0-16,13-1 0 0,0-6 16 0,4-1 0 15,4-7 0-15,2-1 0 0,1 1-64 0,1 1-16 16,3 1 0-16,0 1 0 0,-1 4-144 0,0 2 0 16,-2 6 0-16,-2 5 0 0,1 0 0 0,-4 4 0 15,-3 2 0-15,-3 4 0 0,-4 3 0 0,-4 0 0 16,-4 2 0-16,-6-1 0 0,-4-1 0 0,-3-1 0 16,-6-1 0-16,-1 2 0 0,-2-1 160 0,-3-2 0 15,-1-2 0-15,1-3 0 0,-1-4-160 0,1-1 192 16,2-5-192-16,-2-1 192 0,2-4-192 0,5-1 0 15,2-5 0-15,2 1 128 16,2-5-1376-16,5-2-288 0,3 0-48 0,4-2-10000 16,3-1-1984-16</inkml:trace>
  <inkml:trace contextRef="#ctx0" brushRef="#br0" timeOffset="35661.49">21654 6754 31151 0,'0'0'1376'0,"0"10"288"0,1-1-1328 0,-1 4-336 0,-1 2 0 0,1 0 0 16,0 0 768-16,1-2 64 0,0 1 32 0,3-1 0 15,-3-3-352-15,3 0-64 0,-4-10 0 0,5 13-16 0,0-4-432 0,0 2 128 16,-5-11-128-16,0 0 0 16,0 0-1040-16,10 3-304 0,-10-3-48 0,13-2-13168 15</inkml:trace>
  <inkml:trace contextRef="#ctx0" brushRef="#br0" timeOffset="35822.93">21997 6736 15663 0,'0'0'1392'0,"-10"13"-1120"15,-6 2-272-15,6-2 0 0,0 2 3360 0,-1 7 608 16,-3-1 128-16,-8 12 32 0,2 2-1984 0,2-2-400 16,-1 2-80-16,1 3 0 0,0-1-704 0,0-1-144 15,1-4-32-15,-2-1 0 0,0 0-416 0,2-7-96 16,4 0-16-16,3-2 0 15,1-3-1216-15,5-9-256 0,2 0-64 0,1 3-15296 0</inkml:trace>
  <inkml:trace contextRef="#ctx0" brushRef="#br0" timeOffset="36413.3">22927 6670 13823 0,'0'0'1216'0,"0"0"-960"16,0 0-256-16,0 0 0 0,-2-8 2688 0,-2 3 512 16,-1 0 80-16,-2-2 32 0,1 0-1280 0,-2 1-256 15,0 2-48-15,-3 0-16 0,0 0-432 0,-2 3-64 16,1 1-32-16,-4 3 0 0,-3 2-512 0,0 5-96 16,-5-1-32-16,-1 6 0 0,-2 5-240 0,-1 2-48 15,-1 1-16-15,-1 1 0 0,4 7-96 0,0-3-16 16,5-1 0-16,4-2 0 0,5 0-128 0,4-3 128 15,4-5-128-15,5 1 128 0,7-4-128 0,1-5 192 16,4 0-192-16,6-6 192 0,5-6 64 0,4-3 32 16,2-2 0-16,3-8 0 0,2-4 32 0,2-5 16 15,-1-3 0-15,4-1 0 0,-2-2-80 0,3-2-32 16,1-2 0-16,-2-6 0 0,-2-2-224 0,-1-3 0 16,-2 0 0-16,-2-7 0 0,-7-6 176 0,0-5-16 0,-1-2 0 0,-2 3 0 15,-4 2-32-15,-2 10 0 16,-6 7 0-16,-1 11 0 0,-3 9-128 0,-2 6 0 0,-3 9 0 0,-2 9 0 15,0 0 0-15,-6 14 0 0,-4 9 0 0,-4 7 0 16,-4 7 0-16,0 6 0 0,-1 4-160 0,-1 4 160 16,-1 4 0-16,0 6-144 0,-1 0 144 0,2 3 0 15,-2-5 0-15,3-3-128 0,1-4 128 0,6-2 0 16,-1-7-352-16,4-3 16 0,3-6 0 0,3-2 0 16,4-2-1520-16,3-7-288 0,0-3-64 0,1-6-14416 15</inkml:trace>
  <inkml:trace contextRef="#ctx0" brushRef="#br0" timeOffset="36726.51">23284 6788 20271 0,'0'0'1792'0,"0"0"-1424"16,0 0-368-16,13 3 0 0,0 2 1952 0,1-3 320 15,0-2 64-15,1-1 16 0,2 0-448 0,2-3-96 16,1-1-16-16,-5 1 0 0,3 0-720 0,1-3-160 15,1 0-16-15,1-2-16 0,-2 2-224 0,-3-1-32 16,0-2-16-16,-4 0 0 0,-1 0-96 0,-4-3 0 16,1 4-16-16,-7-2 0 0,-1-1 16 0,-1 5 16 15,-3 1 0-15,-4 3 0 0,-2 1-176 0,-4 6-32 16,-4 1-16-16,-11 5 0 0,0 6-304 0,1 3 0 16,0 5 0-16,1 0 0 0,2 4 0 0,5 0 0 15,0 2 0-15,5-4 0 0,4 1 0 0,3-3 0 16,6 1 0-16,4-3 0 0,3-2 0 0,8-2-144 0,1 0 144 0,-1-7-128 31,3-5-320-31,5 1-64 0,1-1-16 0,6-2 0 16,-1-3-1280-16,4-2-256 0,2-3-48 0,0-2-9376 0,1-1-1872 0</inkml:trace>
  <inkml:trace contextRef="#ctx0" brushRef="#br0" timeOffset="37029.93">24646 6356 24527 0,'11'-25'1088'0,"-4"12"224"0,-1-4-1056 0,0 2-256 16,1 0 0-16,-2 2 0 0,-1-1 1216 0,-2 1 192 16,-2 5 48-16,-2-3 0 0,-3 5 144 0,-3-2 48 15,-2 3 0-15,-4 3 0 0,-4 2-784 0,-2 2-160 16,-5 1-16-16,-1 6-16 0,-2 0-32 0,-4 6-16 15,0 5 0-15,-1 7 0 0,-2-3-224 0,0 9-32 16,2 4-16-16,-1 1 0 0,3 4-192 0,2 4-32 16,1 0-128-16,3 1 192 0,1 0-192 0,2-4 0 15,2 1 0-15,4-2 0 0,2-2 0 0,2-3 128 16,0-2-128-16,5-1 0 0,-1-2 0 0,2-6-288 16,-1 0 64-16,2-5 16 15,1-2-2608-15,2-3-528 0</inkml:trace>
  <inkml:trace contextRef="#ctx0" brushRef="#br0" timeOffset="37214.15">23981 6769 34095 0,'0'0'3024'0,"10"1"-2416"0,3-1-480 0,3 4-128 16,5 3 592-16,2-4 112 0,2 2 0 0,3 1 16 15,4-5-128-15,1-1-16 0,1-4-16 0,-1 1 0 16,2 0-144-16,-1-1-32 0,-1-4 0 0,-1 2 0 15,-2-2-384-15,-1-1 0 0,-1 3-144 0,-1-3 144 16,-1 1-2560-16,-2 0-384 0,-3 1-96 0</inkml:trace>
  <inkml:trace contextRef="#ctx0" brushRef="#br0" timeOffset="37528.71">24811 6820 29487 0,'-10'19'1296'0,"5"-8"288"0,-3 1-1264 0,-1 4-320 16,-2 3 0-16,-3 4 0 0,-3 0 1888 0,1-1 320 16,1-2 64-16,2-1 16 0,1-2-832 0,4-2-176 15,0-1-16-15,4-4-16 0,3 0-544 0,2-2-128 16,-1-8 0-16,13 4-16 0,1-5 48 0,5-5 16 16,4 0 0-16,2-7 0 0,2-2-176 0,2-1-16 15,0-3-16-15,3-1 0 0,-1 4-224 0,-1-1-64 16,2 2 0-16,2 1 0 0,-1 3 96 0,0 4 16 15,-2 1 0-15,-3 3 0 0,-4 6-64 0,-2 5-16 16,-3-1 0-16,-4 7 0 0,-5 8-160 0,-2 2 128 0,-5-1-128 16,-1 4 128-16,-5 3-128 0,-2 2 0 15,-4-3 144-15,-1-1-144 0,-3 3 0 0,1-2 0 0,-1-2 0 0,0-1 0 32,0 1-1920-32,2-2-288 0,1-1-64 0</inkml:trace>
  <inkml:trace contextRef="#ctx0" brushRef="#br0" timeOffset="52884.47">17088 8571 11055 0,'0'0'480'0,"0"0"112"0,0 0-464 0,0 0-128 16,0 0 0-16,2-3 0 0,1-6 1504 0,-1 2 288 16,1 2 48-16,-3 5 16 0,0 0-448 0,0 0-96 15,0 0-16-15,0 0 0 0,0 0-144 0,0 0-16 16,0 0-16-16,0 0 0 0,0 0-288 0,-5 5-64 16,-3 6-16-16,1 3 0 0,-2 2-224 0,-2 4-32 15,1 6-16-15,-2 1 0 0,-4 3-112 0,0 6-32 16,-1-1 0-16,0 6 0 0,-4 2-144 0,1-1-16 15,-2-1-16-15,-1-4 0 0,3-4-160 0,1-3 128 16,1-4-128-16,4-1 128 0,3-7 48 0,3-4 0 16,3 0 0-16,4-4 0 0,1-10 144 0,6 2 16 15,4-2 16-15,4-1 0 0,4-6 80 0,1-1 16 16,3-2 0-16,1 0 0 0,-1-2-272 0,3 3-48 0,-1 0-128 16,-1 3 192-16,0 3-192 0,-2 3 0 0,-1 3 0 0,-2 6 0 15,-2 2 0-15,-5 5-128 0,-2 3 128 0,-4 1 0 16,-2 0 0-16,-6 1 0 0,-5 0 0 0,-2 0 0 15,-3 0 128-15,-2 0 0 0,-3-1-128 16,-2-2 192-16,-2-2-48 0,1-2-16 0,-2-1 0 0,1-3 0 16,1 3-128-16,-1-8 0 0,1-3 0 0,-7-3 0 31,6-4-1536-31,4-5-384 0,8-3-64 0,6-1-32 0</inkml:trace>
  <inkml:trace contextRef="#ctx0" brushRef="#br0" timeOffset="53094.77">17428 9102 20271 0,'0'0'1792'0,"0"0"-1424"16,0 6-368-16,0 2 0 0,2 0 1760 0,-1 3 288 16,0 3 48-16,0 0 16 0,1 0-1216 0,0-3-256 15,2 2-32-15,2 1-16 0,2-2-304 0,0-1-64 16,-1 1-16-16,2-4 0 15,0 1-528-15,1-4-128 0,0 0 0 0,1 0-16 16,-2-1-848-16,1-4-160 0,0 0-48 0,0-3-9888 0</inkml:trace>
  <inkml:trace contextRef="#ctx0" brushRef="#br0" timeOffset="53255.12">17763 9053 22111 0,'0'0'1968'0,"-7"3"-1584"0,0 2-384 16,0 2 0-16,2 1 1568 0,-4 6 224 0,-1 4 64 15,-1 5 0-15,-3 2-368 0,-1-1-64 0,-2 4-16 0,-1 0 0 16,-2 4-496-16,-2 2-96 0,-1 1-32 0,1-1 0 16,0 0-384-16,2-1-80 0,0 2 0 0,4-2-16 31,2-4-960-31,4-5-192 0,2-2-48 0</inkml:trace>
  <inkml:trace contextRef="#ctx0" brushRef="#br0" timeOffset="53877.02">19161 9164 17503 0,'-6'-8'1552'0,"-1"-3"-1232"16,2-2-320-16,-2 0 0 0,-4-1 1760 0,0 0 288 0,-2 0 64 0,3 5 16 16,-1-2-784-16,-1 3-144 15,1 2-48-15,-2 1 0 0,-1 2-512 0,-1 6-96 0,-3 6-32 0,-4 0 0 16,-2 5-192-16,-2 2-32 0,-2 3-16 0,-4 3 0 16,0 3-80-16,-1 2-32 0,1-2 0 0,4 2 0 15,4-5-32-15,5-1-128 0,5-3 192 0,5-4-64 16,5-1 112-16,4-13 16 0,0 0 0 0,12 4 0 0,3-4 96 15,7-3 32-15,3-6 0 0,6-2 0 0,3-7 16 0,3-5 16 16,1-1 0-16,-1-3 0 0,-2-6-144 0,0 0-16 16,-4-1-16-16,0 1 0 0,-3-5-48 0,1 1-16 15,-2-1 0-15,2-6 0 0,-2 1-32 0,-2-2 0 16,-2 1 0-16,-3 6 0 0,-2 1-144 0,-3 4 0 16,-3 5 144-16,-3 9-144 0,-3 9 0 0,-6 10 0 15,0 0 0-15,0 0 0 0,-8 11 0 0,-2 9-128 16,-2 6 128-16,-4 5-128 0,-1 3 128 0,-1 8-128 15,-1 4 128-15,0 3-128 0,-3 3 128 0,2 2 0 16,1-1 0-16,1-3 0 0,1-4-288 0,5-4-32 16,1-6 0-16,5-3 0 15,1-3-1840-15,4-4-368 0,3-5-80 0</inkml:trace>
  <inkml:trace contextRef="#ctx0" brushRef="#br0" timeOffset="54158.17">19305 9268 22111 0,'0'0'1968'0,"0"0"-1584"0,14 0-384 0,0 0 0 15,1 0 864-15,1 0 96 0,2-1 0 0,0-4 16 16,1-2 160-16,1 2 16 0,2-4 16 0,-2 2 0 16,-1-1-464-16,-2-3-112 0,-2 0-16 0,-1 3 0 15,-1-6 16-15,-3 1 0 0,-2 0 0 0,-3 0 0 0,-3 2-144 0,1 1-16 16,-6 0-16-16,3 10 0 15,-6-3 64-15,-3 3 16 0,-2 1 0 0,-3 6 0 0,-3 2-224 0,-2 5-32 16,-4 2-16-16,0 3 0 0,0 3-224 16,3-1 128-16,2 2-128 0,3 0 0 0,1-2 0 0,5-2 128 15,3-2-128-15,4 0 0 0,6-2 0 0,4-3 0 16,3-1 0-16,3-2 0 16,3-1-1088-16,3-6-192 0,4-2-64 0,2-1-9200 15,-1-4-1840-15</inkml:trace>
  <inkml:trace contextRef="#ctx0" brushRef="#br0" timeOffset="54389.41">20323 8646 28911 0,'0'0'1280'0,"-3"-5"256"0,3 5-1216 0,0 0-320 15,-6-3 0-15,-3 1 0 0,-2 6 704 0,-3 4 96 16,-3 3 16-16,-2 3 0 0,-3 3-144 0,-1 2-32 15,-2 4 0-15,1 6 0 0,-3 4-112 0,2 3-16 16,-1 0-16-16,5 4 0 0,-2 0-288 0,3-1-48 0,2-1-16 16,2 1 0-16,4-2-144 0,2-1 0 0,2-3 0 15,3-2 0 1,0-1-1280-16,1-4-256 0,1 0-32 0,0-5-8272 0,0-2-1648 16</inkml:trace>
  <inkml:trace contextRef="#ctx0" brushRef="#br0" timeOffset="54533.43">19756 9170 13823 0,'0'0'1216'0,"0"0"-960"0,11-6-256 0,1 2 0 0,0-1 3168 0,1 0 592 16,5 2 112-16,4 1 32 0,3-2-2400 0,5-2-480 15,6 0-80-15,1 1-32 0,0-3-576 0,0 0-112 16,-2 2-32-16,-2-3 0 16,-2 4-1024-16,-3-3-192 0,-3 3-64 0,-3 0-11968 15</inkml:trace>
  <inkml:trace contextRef="#ctx0" brushRef="#br0" timeOffset="54781.8">20412 9232 12895 0,'-5'13'1152'0,"0"0"-928"15,-2 1-224-15,2 2 0 0,-5 2 2416 0,2 1 432 16,-4-1 96-16,1-1 0 0,1-2-704 0,1-2-160 16,2-3-32-16,0 0 0 0,4-5-592 0,3-5-128 15,0 0-32-15,0 0 0 0,0 0-208 0,6-5-64 16,3-8 0-16,4-1 0 0,1-2-384 0,3-1-64 15,1-2-32-15,1 0 0 0,0-1-256 0,2 2-48 16,-1 1-16-16,0 6 0 0,-2-1 16 0,-1 4 0 16,-2 2 0-16,-1 5 0 0,-1 2-112 0,-3 5 0 15,-1 2-128-15,-3 1 192 0,-2 4-192 0,-2 2 0 0,-2 2 0 0,-2 1 0 16,-3 1 0-16,0 2-128 0,-2 2 128 16,1 1-160-16,-2-3-2080 15,1 0-400-15,2 0-96 0</inkml:trace>
  <inkml:trace contextRef="#ctx0" brushRef="#br0" timeOffset="55500.44">21638 9127 13823 0,'-5'-5'1216'0,"5"5"-960"15,-2-12-256-15,-1 6 0 0,-1-2 2464 0,4 8 448 16,-10-3 96-16,-1 1 0 0,-2 2-1648 0,-1 4-336 16,-2 5-64-16,-2 1 0 0,-3 3-224 0,0 3-32 15,-3 2-16-15,-1 1 0 0,3 5-96 0,3 2-16 16,1-4 0-16,3 0 0 0,3 1-176 0,6-2-32 15,3-4-16-15,6 0 0 0,2-4-144 0,5-2-16 16,4 1-16-16,8-7 0 0,3-5 256 0,5-2 48 16,4-5 16-16,-3-2 0 0,4-4-80 0,-4 2-16 0,0-7 0 15,-4 1 0-15,-3 0-176 0,-5 0-32 0,-1 0-16 16,-2 1 0-16,-2-2-48 0,-4 0 0 0,-5 1 0 16,-1 0 0-16,-1-3-128 0,-2 1 0 0,-1 3 144 0,0 5-144 15,-1 2 0-15,1 9 0 0,-5-9 0 0,5 9 0 16,0 0 0-16,0 0 0 0,0 0-128 0,0-6 128 15,0 6 0-15,7-9 0 0,3 3 0 0,4-1-128 16,4-4 128-16,5-1 0 0,5 1 0 0,6-4 0 0,6-3 0 16,-10 5 0-16,3-3 0 0,3-3 0 0,-3-4 192 15,1-1-16-15,1-4-16 0,-1-2 0 0,-1 4 240 0,-1-5 48 16,0 2 16-16,-2-3 0 0,-1-1-112 0,-3 0-32 16,-3 2 0-16,-3 6 0 0,-4 5-96 0,-4 2-32 15,-3 1 0-15,-4 9 0 0,-5 8-16 0,0 0-16 16,-6 10 0-16,-6 10 0 0,-4 11-160 0,-3 4 128 15,-4 5-128-15,-4 8 128 0,-4 4-128 0,0 5 0 16,-2 3 0-16,-2 7 0 0,-2 2 0 0,-15 25 0 16,5-6 0-16,3-10 0 0,1-1 0 0,3-6 0 15,6-4 0-15,3-3 0 16,6-10-336-16,2-4-160 0,3-11-16 0,3-4-16 16,2-9-992-16,2-4-192 0,0-8-32 0,3-6-16 15,10-8-560-15,-7-10-112 0,2-4-32 0,2-6 0 16,2 0 1024-16,3-3 208 0,3-3 32 0,4 1 16 0,3 3 784 0,2 0 144 15,2 3 48-15,7 2 0 0,3 2 896 0,4 0 176 16,4 3 32-16,-4 6 16 0,8-4-288 0,2 3-64 16,5-3-16-16,3 1 0 0,2-1-352 0,2 3-192 0,1 0 192 15,3 2-8208 1,3 3-1648-16</inkml:trace>
  <inkml:trace contextRef="#ctx0" brushRef="#br0" timeOffset="56082.77">19194 10251 11055 0,'0'0'976'0,"0"0"-784"16,0 0-192-16,0 0 0 0,0-9 272 0,0 9 16 15,0 0 0-15,0 0-5488 0</inkml:trace>
  <inkml:trace contextRef="#ctx0" brushRef="#br0" timeOffset="57088.17">19083 10253 5519 0,'0'0'496'0,"0"0"-496"16,0 0 0-16,0-6 0 0,0 6 2992 0,0 0 496 15,-1-9 96-15,1 9 32 0,0 0-1808 0,0 0-352 16,-6-5-80-16,-1 1-16 0,-1-1-160 0,-1 2-48 16,0 2 0-16,-1 0 0 0,-3 0-80 0,-4-1-32 15,-2 1 0-15,-2-181 0 0,-2 365-272 0,0-178-48 16,-1-1-16-16,-3 4 0 0,-1-3-240 0,1 2-48 16,2-1-16-16,3 1 0 0,2 3-96 0,5-2-32 15,2 2 0-15,4-2 0 0,3 1-144 0,6-9-128 16,1 11 144-16,7 2-144 0,-1-3 128 0,6-2-128 15,1 2 0-15,6 0 144 0,2 3-144 0,2 1 128 16,2-3-128-16,-5 2 128 0,1 1-128 0,-4 0 0 16,-2-3 0-16,-2 2 0 0,-4-3 0 0,-3-2 0 15,-4 2 0-15,-3-10 128 0,0 0 64 0,-5 9 0 16,-5 5 0-16,-3-4 0 0,-3 1 96 0,-7 2 32 0,-6-4 0 16,0 1 0-16,-3-6-32 0,0 1 0 0,1-1 0 0,0-4 0 15,1-4-128-15,2 2-32 0,1 0 0 16,2-2 0-16,4-2-128 0,7-2-144 0,2 1 144 0,5-1-208 31,2 2-1856-31,5 6-368 0,9-10-80 0,6-1-12752 0</inkml:trace>
  <inkml:trace contextRef="#ctx0" brushRef="#br0" timeOffset="57955.47">19462 10323 20271 0,'0'0'1792'0,"-7"4"-1424"0,-1-2-368 0,-1 6 0 0,-1-2 752 0,-7 10 80 16,0-1 0-16,0 1 16 0,2 1 224 0,1-1 32 16,0 2 16-16,4-4 0 0,1 0-352 0,4 0-64 15,1-4 0-15,4-10-16 0,2 11-144 0,5-1-32 16,3-4 0-16,4 2 0 0,2-1 32 0,3-2 0 16,4 2 0-16,3-3 0 0,0-6-64 0,1-3-16 15,0 4 0-15,-2-3 0 0,-1-2 16 0,-1-3 0 16,-1 2 0-16,-4-1 0 0,-4 0-144 0,-2 0-16 15,-1 2-16-15,-4 1 0 0,0-3 0 0,-2 2 0 16,-5 6 0-16,2-5 0 0,-2 5-176 0,0 0-128 16,0 0 192-16,0 0-192 0,-1-8 0 0,1 8 0 15,0 0 0-15,0 0 0 0,0-7 0 0,1 1 0 16,4-2 0-16,2 3 0 0,-1-3 128 0,5 0-128 16,2 2 0-16,2-4 0 0,3-2 0 0,4 2 0 0,1-3 0 15,2 3 0-15,2-4 0 0,1-1 0 16,1-3 0-16,0-1 0 0,-1 0 0 0,3-1 0 0,-2-3 128 15,-2 0-128-15,-3 1 0 0,0 1 160 0,0-3-160 0,-4 1 128 16,2 1 0-16,-3-1-128 0,-2 0 192 0,-3 2-64 16,0 0-128-16,-4 2 0 0,-1 0 0 0,-3 2 128 15,-1-1-128-15,-1 0 0 0,-3 1 0 0,-1 3 0 16,0 4 128-16,-1 0-128 0,-3 4 0 0,0-1 128 16,-1 4-128-16,-2 3 0 0,-4 1 0 0,3 4 0 0,-4 4 0 0,-1 6 0 15,-2 4 0-15,-3 3 0 0,-1 3-144 16,-2 6 144-16,0 3 0 0,-2 4 0 0,-2 7 0 0,1-1-128 15,2 4 128-15,2 1 0 0,1-5 0 16,4 3 0-16,1-2 0 0,2 0 0 0,3-6 0 0,4-3 0 16,3-1 0-16,2-2 0 0,1-9 0 0,4 0 0 15,1-1 0-15,3-4 0 0,1-4 128 0,4-5 0 16,2-1-128-16,0-5 192 0,2 0 32 0,1-5 0 16,3-3 0-16,1-6 0 0,-2 0-32 0,2-4-16 15,1-3 0-15,2-1 0 0,0-1-176 0,1 0 192 16,0-1-192-16,-1 3 192 0,2 3-192 0,0 2 0 15,2 1 0-15,-5 1 128 0,0 4-128 0,0 1 0 16,-3 1 0-16,0 4 0 0,-4 1 0 0,-3 6 0 16,-2-1 0-16,-3 4 0 0,-2-1-160 0,-3 4 160 15,-3 5 0-15,-2-2-144 0,-1 3 144 0,-2 0 0 16,-2-1 0-16,0 0 0 0,-1 0 0 0,1-2 0 16,-2-2 0-16,5-2 0 0,-1 0 0 0,5 1 0 15,-1-4 0-15,1 0 128 0,5-4-128 0,0-1 0 16,4-3 0-16,3-1 128 0,-3-3 0 0,3 0 16 15,1-4 0-15,2-2 0 0,-2 2-144 0,2-3 160 0,0 1-160 0,0-2 160 16,1 5-160-16,-1-2 0 0,1 3 0 0,0 3 0 16,0-1 192-16,0 3-64 0,-2 3 0 0,1 1 0 15,-2 3-128-15,-1 5 0 0,-1 2 0 0,-3 1 0 16,-1 0 0-16,-2 0 0 0,-2 5 0 0,0-3 0 0,-1 0 0 16,-1-2 0-16,-1 0 128 0,0 1-128 15,-1-2 0-15,3-3 0 0,-3 0 144 0,2 1-144 0,-2-3 0 0,-1 1 0 16,0-10-160-16,0 0 160 15,0 0-1952-15,0 0-288 0,0 0-48 0,-5-11-14960 16</inkml:trace>
  <inkml:trace contextRef="#ctx0" brushRef="#br0" timeOffset="58147.72">20717 9981 38703 0,'-12'-8'3440'0,"12"8"-2752"15,-5 2-560-15,0 3-128 0,-1 1 1136 0,-2 7 192 16,-2 2 32-16,-3 5 16 0,-3 1-864 0,-2 0-192 16,-1 2-16-16,-1 4-16 0,-2-2-64 0,-1 3-16 15,0-3 0-15,0 0 0 0,0-3-208 0,1-1 0 16,0-2 0-16,2-1 0 16,3 0-2128-16,-1-2-368 0,3 0-80 0</inkml:trace>
  <inkml:trace contextRef="#ctx0" brushRef="#br0" timeOffset="59980.25">26492 6905 6447 0,'0'0'272'0,"0"0"80"0,0 0-352 0,0 0 0 0,0 0 0 0,0 0 0 16,0-9 2768-16,0 9 496 0,0 0 80 0,0 0 32 15,0 0-1360-15,-3-6-272 0,0-3-48 0,3 9-16 16,0 0-192-16,-7-5-32 0,-2 1-16 0,-1 2 0 16,1 3-432-16,-4 0-96 0,2 3-16 0,-1 2 0 15,0 2-368-15,-2 6-80 0,-2 4 0 0,1 1-16 0,1 0-144 0,0 1-32 16,-2 4 0-16,2 3 0 0,2-3-96 0,2 3-32 15,1-2 0-15,5-1 0 0,4-5-128 0,4-1 128 16,1-3-128-16,5-2 128 0,4-1 16 0,2-7 0 16,0-1 0-16,4-3 0 0,2-6 208 0,3 1 32 15,-2-5 16-15,1 1 0 0,1-3 32 0,-2-2 0 16,-2-1 0-16,-1-1 0 0,-3-2-176 0,-2 0-48 16,-2-4 0-16,-3 2 0 0,-2 1-16 0,-3-2-16 15,-3-4 0-15,-2 5 0 0,-1-3-16 0,-3 5 0 16,-2-1 0-16,0 4 0 0,-3 4-32 0,-1-2 0 0,-2 6 0 15,1-1 0-15,0 2-128 0,3 4 0 16,8 1 0-16,0 0 0 0,0 0 0 0,0 0-144 16,0 0 144-16,0 0 0 0,0 0-160 0,6-9 160 15,5 0-128-15,3-1 128 0,7 0-128 0,3-4 128 0,6-1-128 0,5-2 128 16,-2-1 0-16,5-2 0 16,-3 0 0-16,5-4 0 0,-1-4 0 0,-10 7 0 15,3-4 0-15,3-2 0 0,0-2 0 0,3-2 0 16,-1 0 0-16,-1-4 0 0,-1 2 0 0,-2 1 144 15,-6 2-144-15,-4 2 0 0,-4 8 192 0,-4 3-192 0,-2 6 192 16,-4 3-192-16,-3 4 224 0,-6 4-64 0,2 10-16 0,-6 7 0 16,-5 5-144-16,-3 7 0 0,-3 6 0 0,-3 11 0 15,-1 4 0-15,-2 4 0 0,-2 4 0 0,-3 1 0 16,2 2 0-16,-13 28 0 0,4-5 0 0,1-2 0 16,2-4 0-16,1-5 0 0,3-7 0 0,3-9 0 15,3-4 0-15,1-4 0 0,1-9 0 0,0-4 0 0,2-5 0 0,-1-7 0 16,3-3 0-16,-2-5-176 15,-1-6-272-15,0-6-64 0,-2-3-16 0,-1-6 0 16,3-7-752-16,-1-3-160 0,0-4-32 0,2-4 0 16,0-5-400-16,5 1-96 0,1-2-16 0,3 3 0 15,5-4 960-15,3 6 176 0,4 1 32 0,3 5 16 0,2 6 1248 16,4-1 256-16,4 0 64 0,3 4 0 0,6-1 640 0,2 4 128 16,3-2 16-16,1 3 16 0,1 3-416 0,3-1-64 15,1 1-32-15,-8-1 0 0,4 2-304 0,5-1-64 16,6 1-16-16,1-3 0 0,3 2-256 0,-1 1-48 15,-3-2-16-15,-3-1 0 0,-4 2-352 0,-5-2 0 16,-4 0 0-16,-3-1 0 16,-3-1-2032-16,-6-1-320 0,-1-3-64 0</inkml:trace>
  <inkml:trace contextRef="#ctx0" brushRef="#br0" timeOffset="61115.49">29059 6398 14447 0,'0'0'640'0,"0"0"128"0,5-8-608 0,-5 8-160 0,5-10 0 0,0 3 0 0,-5 7 1392 0,6-7 240 15,-6 7 48-15,5-11 16 16,-2-1-368-16,0 5-80 0,-3-2-16 0,-1 0 0 0,-1-1-80 0,-1 2 0 16,-5-2-16-16,0 0 0 0,-2-3-48 0,1 2-16 15,-3 0 0-15,-2 1 0 0,-2 4-304 0,1 2-64 16,0 2-16-16,-2 2 0 0,0 1-240 0,-3 3-64 16,1-1 0-16,0 8 0 0,0-2-240 0,0 3-144 15,0 3 160-15,-1 5-160 0,2 0 128 0,0 1-128 16,3 0 0-16,2-1 0 0,3 3 0 0,1-1 0 15,0-2 0-15,2 2 0 0,0-1 0 0,0 2 0 16,-1-3 0-16,0 2 0 0,-1 5 0 0,-1-4 0 16,0-4 0-16,0 1 0 0,1 0 0 0,-2-1 0 15,2-1 0-15,1-1 0 0,2 1 0 0,1-3-128 16,-2 0 128-16,4-2 0 0,-1-4-144 0,1 2 144 16,1-2-208-16,2-9 80 0,-3 10 128 0,3-10-160 15,0 0 160-15,-4 10-160 0,2 0 160 0,-2-2 0 16,4-8 0-16,-4 9 0 0,-1-4 0 0,5-5 0 15,-5 8 0-15,5-8 0 0,0 0 0 0,0 0 0 16,0 0 0-16,0 0 0 0,0 0 0 0,0 0 0 0,0 0 0 16,0 0 0-16,-1 6 0 0,1-6 0 0,0 0 0 15,0 0 128-15,0 0-128 0,0 0 0 0,0 0 0 0,0 0 0 16,0 0 0-16,0 0 0 0,-2 13 0 16,2-13 0-16,0 0 0 0,0 0 0 0,-3 9 0 0,3-9 0 15,0 0 0-15,-3 9 0 0,3-9 0 0,0 0 0 16,-4 6 0-16,4-6 0 0,0 0 0 0,0 0 0 15,0 0 0-15,-4 9 128 0,4-9-128 0,0 0 0 16,0 0 0-16,0 0 0 0,0 0 0 0,0 0 0 0,0 0 0 16,0 0 0-16,0 0 0 0,0 0 0 0,0 0 0 0,0 0 0 15,0 0 0-15,0 0 0 0,-7 6 0 0,7-6 0 16,0 0 0-16,0 0 0 0,0 0 0 16,0 0 0-16,0 0 0 0,0 0 0 0,0 0 0 0,0 0 0 15,0 0 0-15,0 0 0 0,0 0 0 0,0 0 0 16,0 0 0-16,0 0 0 0,0 0 0 0,0 0 0 15,0 0 0-15,0 0 0 16,0 0-448-16,7-9-64 0,-2 2-16 0,-5 7 0 16,8-8-1840-16,-8 8-384 0,8-10-64 0,-3 1 0 0</inkml:trace>
  <inkml:trace contextRef="#ctx0" brushRef="#br0" timeOffset="63060.52">28284 6744 13823 0,'-12'2'1216'0,"0"1"-960"15,-2-1-256-15,-2 2 0 0,0 1 1280 0,1-1 224 16,3-3 32-16,2 1 16 0,10-2 240 0,0 0 32 15,0 0 16-15,0 0 0 0,0 0-352 0,10 3-64 16,4-1-16-16,10-1 0 0,6-4-320 0,4 1-64 16,1-1 0-16,2-1-16 0,1-1-432 0,3 2-96 15,2-1-16-15,2 0 0 0,-2-4-128 0,2 3-16 16,0 1-16-16,0 1 0 0,-2-2-64 0,-5 1-16 16,-7 0 0-16,-5 1 0 0,-1 0-224 0,-5-1 0 15,-4 1 0-15,-3 1-160 16,-13 2-1760-16,0 0-336 0,0 0-80 0,0 0-12240 0</inkml:trace>
  <inkml:trace contextRef="#ctx0" brushRef="#br0" timeOffset="63382.16">28992 6765 27647 0,'0'0'2448'0,"0"0"-1952"0,0 0-496 0,0 0 0 16,0 0 448-16,0 0 0 15,0 14 0-15,0-1 0 0,-1 5 176 0,-1 0 16 0,0 3 16 0,-2 0 0 16,0-1-240-16,0 4-48 0,0 3-16 0,-1-4 0 16,-1-2-96-16,3 0 0 0,2 0-16 0,1-3 0 15,0-4-48-15,3 0-16 0,-1-1 0 0,2-4 0 16,-4-9 64-16,6 10 16 0,-6-10 0 0,12 2 0 16,-1 1 224-16,1-5 48 0,3-3 16 0,2-7 0 0,0-4 48 0,0-1 16 15,-2-1 0-15,2-1 0 0,-2-2-288 0,0 0-64 16,-1-6-16-16,0 3 0 0,-2 1-80 15,-2-1-16-15,-1 1 0 0,-2 3 0 0,0 1-144 0,-2 2 160 16,-3 3-160-16,1 4 160 0,-1 0-160 0,-2 10 0 16,0-8 0-16,0 8 0 0,0 0-432 0,0 0 48 15,0 0 0-15,0 0 0 16,0 0-2096-16,0 0-400 0,0 0-96 0</inkml:trace>
  <inkml:trace contextRef="#ctx0" brushRef="#br0" timeOffset="63754.82">29547 6746 9215 0,'0'0'816'0,"0"0"-656"0,0 0-160 16,0 0 0-16,0 0 1472 0,3 8 256 15,-3-8 48-15,2 14 16 0,-2 1 128 0,-1 3 16 16,-1 0 16-16,-2-1 0 0,0 1-432 0,-1 1-96 0,-3 2-16 0,-1-1 0 15,0 2-192-15,-1 0-64 0,0-1 0 0,-1-2 0 16,-1-1-240-16,1-2-48 0,-1-1-16 0,2-3 0 16,1-2-80-16,3-2-32 0,-2-1 0 0,8-7 0 15,-2 7-224-15,2-7-32 0,0 0-16 0,0 0 0 16,10-7-16-16,3-5 0 0,2-4 0 0,1 0 0 0,0-2-64 16,1-2 0-16,1-2-16 0,1 0 0 15,2 2-368-15,-6 6 144 0,3 0-144 0,-1 3 0 0,0 2 0 0,0 4 0 16,-1-2 0-16,-1 5 0 0,1 2 0 0,-2 2 0 15,-2 5 0-15,0-1 0 0,-3 6 0 0,-4 0-144 16,-1 5 144-16,-4 1 0 0,0-1-144 0,-6 4 144 16,0 2-160-16,0-1 160 15,-2 0-1280-15,2 0-144 0,-1-3-48 0,2-3 0 16,1 0-1536-16,3-4-304 0,1-5-64 0</inkml:trace>
  <inkml:trace contextRef="#ctx0" brushRef="#br0" timeOffset="64176.95">30288 6836 23951 0,'0'0'2128'0,"0"0"-1696"16,0 0-432-16,0 0 0 0,-2-6 512 0,-3 0 32 0,-2 2 0 0,-2 4 0 16,-1 0 352-16,-2 1 64 15,-2 2 0-15,-3 1 16 0,-1 4-224 0,-2 4-48 0,-2-2-16 16,1 4 0-16,-2 3-240 0,0 0-32 0,0 2-16 0,-1 2 0 15,1-1-48-15,3-1-16 0,1 0 0 0,3-2 0 16,4-2-96-16,3 0-32 0,5-6 0 0,3 0 0 16,2-1-16-16,7-2 0 0,2-5 0 0,4-3 0 15,2-5 240-15,5 1 32 0,2-5 16 0,-1-5 0 16,4-1-112-16,1-4-32 0,-2 0 0 0,0-1 0 16,1-1-160-16,-1-5-48 0,1-1 0 0,-1-2 0 0,-1-2 64 15,0-3 0-15,2-8 0 0,-2 0 0 0,0-7-64 0,-2-2-128 16,-3-2 192-16,0 2-64 0,-1-2-128 15,-1 7 128-15,-4 9-128 0,-3 9 128 0,-1 7-128 16,-5 7 0-16,0 5 0 0,-4 11-176 0,0 0 176 0,-8 9-208 16,-3 9 80-16,-2 5 128 0,-2 6-192 0,-3 7 192 15,-4 6-192-15,1 5 192 0,-3 5-144 0,1 1 144 16,0 4 0-16,3-1 0 0,2-1-240 0,0-2 64 16,5-2 16-16,4-2 0 15,3-7-672-15,5-2-128 0,1-2-16 0,3-6-10000 16,5-4-2000-16</inkml:trace>
  <inkml:trace contextRef="#ctx0" brushRef="#br0" timeOffset="64909.77">31190 6850 11055 0,'-4'-10'976'0,"4"10"-784"15,0-6-192-15,0 6 0 0,0 0 1184 0,0 0 192 16,-3-9 32-16,3 9 16 0,0 0 288 0,0 0 48 16,-9 3 16-16,3 4 0 0,0 3-688 0,-3 3-128 15,-1 1-16-15,-1 4-16 0,0 1-224 0,0 3-32 16,-2 3-16-16,1-1 0 0,0-2-64 0,-1 1-16 15,-1-1 0-15,3-1 0 0,0-5-160 0,2 0-32 16,2-4-16-16,2-2 0 0,5-10 80 0,0 0 0 16,0 0 16-16,0 0 0 0,0 0 64 0,11-3 16 0,4-10 0 0,3-1 0 15,0-1-128-15,2-3-32 16,3-4 0-16,1 1 0 0,1-1-224 0,-1-2-160 16,-1 1 192-16,-2 1-192 0,1 5 160 0,-2 0-160 15,0 1 128-15,-2 3-128 0,-2 5 0 0,-3 3 0 0,-1 1 0 0,-12 4 0 16,9 7 0-16,-4 2-176 15,-5 3 176-15,-3 6-192 0,-3 2 192 0,-4 5-128 0,-4 3 128 16,-3 1-128-16,0 0 128 0,-3 0 0 0,1 2 0 0,0-7 0 16,2-4 0-16,0-2 0 0,2-3 128 0,3-2-128 15,5-5 128-15,7-8-128 0,0 0 128 0,0 0-128 16,0 0 304-16,0 0-16 0,14-8 0 0,2-5 0 16,2-2 0-16,4-4 0 0,2-4 0 0,2-1 0 15,2 2-288-15,2 3 0 0,-1 2 0 0,0 0 0 0,-1 0 0 16,-2 6 0-16,-5 2 0 0,-1 5 0 0,-2 0 0 0,-4 7 0 15,-1 3 0-15,-3 7 0 0,-4 1 0 16,-3 4-176-16,-3 2 176 0,-1 3-160 0,-4 8 160 0,-3-1 0 16,-2-2-144-16,-2 4 144 0,-2-5 0 0,2 1 0 15,0 1 0-15,1-5 0 0,-2-1 0 0,3-3 0 16,2-2 0-16,3-3 0 16,3-2-624-16,-2-4 0 0,4-9 0 0,0 0 0 15,0 0-2784-15,0 0-560 0</inkml:trace>
  <inkml:trace contextRef="#ctx0" brushRef="#br0" timeOffset="65301.81">31948 7033 11967 0,'0'0'1072'0,"0"0"-864"16,-7-2-208-16,-1-1 0 0,1 0 3120 0,-2 1 576 15,-2 1 112-15,0 4 32 0,0 3-2528 0,-1-2-496 0,-3 2-112 0,-2 4 0 16,-2 6-192-16,-9 5-16 0,2 1-16 0,2 3 0 16,-1-2-160-16,5 1-48 0,2 0 0 0,4-2 0 15,4-3-144-15,4-1-128 0,3-4 144 0,3-3-144 16,4 1 304-16,2-7-48 0,-6-5 0 0,11 2 0 16,1 0 128-16,3-2 32 0,3-4 0 0,0-1 0 15,1-2-48-15,1-3-16 0,1 0 0 0,-2-1 0 16,-1-3-112-16,-2 1-32 0,-1 0 0 0,-1 0 0 0,-1-2-48 15,-3 4-16-15,-1 2 0 0,-2 0 0 0,-5 3-16 0,-2 6 0 16,0 0 0-16,0 0 0 0,0 0-128 0,0 0 128 16,-4 5-128-16,-1 5 128 0,0-1-128 0,0 2 0 15,0 2 0-15,1-2 0 0,0 2-128 0,2 1 128 16,-1-1 0-16,3-2 0 0,0 3 0 0,3 1-144 16,-1-2 144-16,2-3 0 15,1 2-448-15,0-6 0 0,0-1 16 0,4-1 0 16,3-3-1936-16,-3-2-384 0,1-7-64 0</inkml:trace>
  <inkml:trace contextRef="#ctx0" brushRef="#br0" timeOffset="65535.8">32420 6584 24879 0,'0'0'1088'0,"0"0"256"0,0 0-1088 0,-8-3-256 0,-2 4 0 0,1 3 0 15,-2 4 720-15,-2 3 96 0,-2 6 16 16,6-3 0-16,-2 2-400 0,-2 6-80 0,-2 1-16 0,-1 6 0 16,1 0 64-16,1 4 16 0,-4 3 0 0,-2 12 0 15,1 2-272-15,0-10-144 0,4 9 160 0,-1-5-160 16,2 3 0-16,0-5 0 0,0 0 0 0,3 1 0 31,1-6-1120-31,2-3-320 0,2-2-64 0</inkml:trace>
  <inkml:trace contextRef="#ctx0" brushRef="#br0" timeOffset="65919.07">31959 7036 23951 0,'0'0'2128'0,"7"-6"-1696"0,5-2-432 0,3 3 0 0,3 1 240 0,2-2-48 15,4 2 0-15,-6-1 0 16,4-1 352-16,-1-5 64 0,5 0 16 0,-6 3 0 0,2 3 16 0,2-1 16 15,-3 1 0-15,2 2 0 0,-1-1-240 0,-2 1-48 16,-2 1-16-16,10 2 0 0,-9 5-176 0,-8 1-48 16,-4 1 0-16,-7 3 0 0,-4 2 48 0,-4 2 0 15,-3 4 0-15,-2 6 0 0,-3 1 32 0,3-2 16 16,0 4 0-16,1-2 0 0,-1 3 144 0,0-3 16 16,0 2 16-16,1-4 0 0,2 1 192 0,-6 4 48 15,5-4 0-15,2-2 0 0,0-7-176 0,4-2-16 16,1-2-16-16,2-4 0 0,2-7-112 0,0 0-32 15,0 0 0-15,0 0 0 0,7-5 128 0,2-6 32 0,1 0 0 0,2-3 0 16,0-3-192-16,0 3-48 0,1-1 0 0,1 0 0 16,0 0-208-16,1-2 0 0,1 1 128 0,1 0-128 15,1 0 0-15,5-2 0 0,-3 3 0 0,-2 3 0 16,-2 4 0-16,-1 2 0 0,-2 1 0 0,-1 4 0 16,-3 1-560-1,-1 4 0-15,0 0 0 0,-2 0 0 0,-6-4-2176 0,7 7-432 16,-3 2-96-16</inkml:trace>
  <inkml:trace contextRef="#ctx0" brushRef="#br0" timeOffset="66231.87">32828 7178 3679 0,'0'0'320'0,"0"0"-320"16,0 0 0-16,0 0 0 0,0 0 3456 0,0 0 608 0,0 0 128 0,0 0 32 15,-4 5-1792-15,-2 6-368 16,-3-1-64-16,-2 5-16 0,-3 4-656 0,-2 4-144 16,1 0-32-16,-1 1 0 0,-7 10-224 0,2 1-48 15,2-2-16-15,1-1 0 0,2-7-272 0,1 0-48 16,1-3-16-16,1-2 0 0,2-2-336 0,0 0-192 15,4 0 192-15,0-3-192 0,4-4 0 0,0 1 0 16,2-2 0-16,2-4 0 16,-1-6-512-16,0 0-176 0,0 0-16 0</inkml:trace>
  <inkml:trace contextRef="#ctx0" brushRef="#br0" timeOffset="66454.57">32880 7337 27647 0,'0'0'1216'0,"0"0"256"15,-2 13-1168-15,0 0-304 0,1 2 0 0,1 1 0 0,0 1 688 0,0 1 80 16,1 1 0-16,2 0 16 0,-1-1 0 0,2 0 0 16,0-3 0-16,1 1 0 0,-1 1-448 0,1-1-80 15,1 0-32-15,-1-5 0 0,1 4-224 0,-1 2 144 16,1-1-144-16,2 8 128 0,1-2-384 0,-3-3-96 15,-1-1-16-15</inkml:trace>
  <inkml:trace contextRef="#ctx0" brushRef="#br0" timeOffset="66890.11">32869 6908 43311 0,'-10'-14'3840'0,"10"14"-3072"0,-4-4-608 0,4 4-160 16,0 0-704-16,0 0-160 0,0 0-32 0,0 0-16 0,0 0 912 0,-4 2 0 16,4-2 0-16,-6 4 128 0,6-4-128 0,-4 7 0 15,4-7 128-15,-4 3-128 16,0-1-640-16,-2 1-208 0,1 1-48 0</inkml:trace>
  <inkml:trace contextRef="#ctx0" brushRef="#br0" timeOffset="75320.2">3918 9975 6447 0,'0'0'576'0,"0"0"-576"16,0 0 0-16,12 6 0 0,1-3 944 0,2-3 80 15,2 1 0-15,6-1 16 0,5-1-240 0,5-1-48 16,4-1-16-16,3-3 0 0,5-1 144 0,3-2 16 16,-1 0 16-16,1 3 0 0,-2-1-208 0,2 5-64 0,-1-1 0 0,0 3 0 15,2 3-160-15,-2 1-32 0,-3 1-16 0,-2-3 0 16,-2 0-288-16,-6 0-144 0,-5 4 160 0,-1 2-6112 15,-1-3-1232-15</inkml:trace>
  <inkml:trace contextRef="#ctx0" brushRef="#br0" timeOffset="75784.62">7789 10089 23439 0,'0'0'1024'0,"0"0"240"0,8-5-1008 0,4-1-256 0,2 1 0 0,3 1 0 15,5-3 640-15,2 4 64 0,0-1 32 0,4 3 0 16,0-3-544-16,3 0-192 0,0 1 0 0,1 2 144 31,-1 2-1200-31,-5 4-240 0,14 1-48 0,-10 0-16 0</inkml:trace>
  <inkml:trace contextRef="#ctx0" brushRef="#br0" timeOffset="76404.44">11288 10009 14735 0,'0'0'1312'0,"0"0"-1056"16,0 0-256-16,7-5 0 0,5 0 1280 0,5 1 192 16,9 0 32-16,4 3 16 0,6 1-752 0,2 0-160 15,2 0-32-15,1 1 0 0,3 1-304 0,0-2-64 16,2-2-16-16,0 2 0 0,-2 0-192 0,2 2 0 16,2 1 0-16,-1 0-6848 15,0-2-1280-15</inkml:trace>
  <inkml:trace contextRef="#ctx0" brushRef="#br0" timeOffset="76910.63">15031 10196 23951 0,'4'-12'2128'0,"3"4"-1696"0,5-4-432 0,4 5 0 16,6-2 448-16,5 5 0 0,3 1 0 0,3 1 0 15,2-2-128-15,1 3 0 0,1 1-16 0,4 1 0 16,0 3-304-16,1-2 0 0,-2 1 0 0,6-1 0 31,1 0-1408-31,3 0-272 0,21-2-64 0,-2 0-16 0</inkml:trace>
  <inkml:trace contextRef="#ctx0" brushRef="#br1" timeOffset="86109.87">10349 10951 15775 0,'0'0'704'0,"0"0"128"0,0 0-656 0,0 0-176 16,0 0 0-16,0 0 0 0,0 0 1376 0,0 0 240 16,0 0 48-16,0 0 16 0,-6 0-720 0,-4 0-128 15,-1 0-48-15,-3 2 0 0,-3 2 96 0,-1 0 16 16,-5-4 0-16,0 3 0 0,-2-1-80 0,-12 3-16 15,3-2 0-15,2 1 0 0,-1-2-112 0,1 1-32 16,-1-2 0-16,3-1 0 0,0-1-208 0,1-1-64 16,-1 1 0-16,0-1 0 0,4-1-240 0,0 3-144 15,1-1 160-15,3 1-160 0,-1 4 192 0,3-2-64 16,2-1-128-16,2 2 192 0,2-4-64 0,1 2 0 16,2 3-128-16,-1 1 192 0,5-3-64 0,7-2-128 0,-8 5 176 0,8-5-176 15,-6 6 192-15,6-6-64 0,0 0 0 0,0 0-128 16,-3 14 0-16,3 1 0 0,3-4 0 0,-1 2-192 15,-2-13 192-15,5 16 0 0,0 4 0 0,0 0 0 16,-1-1 0-16,3 4 0 0,-4 0 0 0,1 2 0 16,0 4 0-16,0 2 0 0,-2-1 0 0,1 5 0 15,-1 3 0-15,0 4 0 0,-2-3 0 0,0-1 0 0,0 2 0 0,-2 2 0 16,-1-2 160-16,-1 0-160 0,-3-1 192 16,0 3-64-16,-2-3 0 0,-1 1 0 0,-3-3-128 0,2-2 192 15,-1 1-192-15,-1-2 192 0,-2 1-64 0,0-2-128 16,0-2 192-16,-3-3-64 0,-4 0 64 0,3-4 0 15,0 4 0-15,1-3 0 0,3-1 48 0,1 0 16 16,0-4 0-16,1 1 0 0,2-2-112 0,1-2-16 16,1-1 0-16,0-2 0 0,0-3-128 0,4 1 0 15,5-12 144-15,-1 8-144 0,1-8 160 0,2 11-32 16,3-4-128-16,3 2 192 0,1-5 16 0,4 4 0 16,1-3 0-16,3 0 0 0,4 1 48 0,3 0 16 15,4-3 0-15,1 1 0 0,0 0 16 0,2-1 0 16,1-1 0-16,-1 0 0 0,0-2-32 0,-1 2 0 15,-2-1 0-15,0 0 0 0,0-1-96 0,-2 0-32 16,-2 0 0-16,-1 0 0 0,-2 1-128 0,-3-2 0 16,-4-1 0-16,-2 0 0 15,-12 2-1600-15,0 0-368 0,0 0-64 0</inkml:trace>
  <inkml:trace contextRef="#ctx0" brushRef="#br1" timeOffset="87125.51">10310 12310 13823 0,'0'0'1216'0,"0"0"-960"15,0 0-256-15,-8 4 0 0,8-4 1344 0,0 0 240 16,0 0 32-16,0 0 16 0,0 0-96 0,6-12-32 16,-3-1 0-16,5-2 0 0,3-3-480 0,2-1-80 15,1 0-32-15,4-2 0 0,1-4-144 0,3 3-16 16,0-1-16-16,4-7 0 0,1-1-192 0,1-2-32 15,1-6-16-15,0 4 0 0,0-5-112 0,1 0 0 16,-1 0-16-16,0-3 0 0,-1 1-112 0,0 3-32 16,1-6 0-16,-2 3 0 0,2 2-96 0,-2-2-128 15,-2 2 176-15,-1 1-176 0,-1 1 144 0,-2 4-144 16,-2 3 0-16,-2 6 144 0,-1-2-144 0,-2 5 0 16,-2 5 0-16,-1 1 0 0,-4 2 0 0,-2 4 0 15,3 0 0-15,-8 10 0 0,7-6 0 0,-7 6 0 0,0 0 0 16,0 0 0-16,0 0 0 0,0 0 0 15,0 0 0-15,9 7 0 0,-9-7-128 0,7 13 128 0,-3 1 0 0,1 0 0 16,-3 4 0-16,1 2 0 0,-2 2 0 0,0 3 128 16,-1 4 32-16,0 6 0 15,2 0 0-15,-2 3 0 0,0 0 80 0,0 4 16 0,-3 0 0 0,-1 2 0 16,-2 0-16-16,3-2 0 0,-2 2 0 0,0-3 0 16,-1-1-64-16,1-2-16 0,-2 0 0 0,2-5 0 0,-1-3-160 15,1 2 160-15,-2-4-160 0,4-1 160 16,-1-7-160-16,0 0 128 0,0 0-128 0,2-4 128 0,2-1-128 0,0-2 0 15,0-3 144-15,0-10-144 0,6 12 128 16,-6-12-128-16,6 7 128 0,-6-7-128 0,0 0 0 0,11 3 0 16,-3-2 0-16,-8-1 0 15,11-6-1440-15,-1 1-256 0,-3-2-48 0,-2 0-13936 16</inkml:trace>
  <inkml:trace contextRef="#ctx0" brushRef="#br1" timeOffset="87345.7">10588 11865 28559 0,'0'0'2544'0,"0"0"-2032"16,0 0-512-16,0 0 0 0,6-7 496 0,2 2 0 16,5-2 0-16,5 3 0 0,4-1 144 0,6-3 48 15,-1 3 0-15,7-1 0 0,2-3-256 0,3 3-48 16,0-2-16-16,-2 3 0 0,-4 1-208 0,0 1-32 15,-1 2-128-15,-4 2 192 0,0 2-192 0,-3 0-128 0,-2-2 128 16,-3 3-208 0,-1 2-2224-16,-1-2-432 0</inkml:trace>
  <inkml:trace contextRef="#ctx0" brushRef="#br1" timeOffset="87888.69">12359 11431 4607 0,'9'-10'400'0,"-9"10"-400"15,6-6 0-15,-1 2 0 0,3 0 2224 0,-2-2 352 16,-2 0 80-16,3-2 16 0,-2 2-1072 0,-1 0-224 16,-2-1-32-16,-2 7-16 0,0-8-176 0,0 3-16 15,0-4-16-15,-1 3 0 0,-2-3-80 0,-2 1-16 16,-1-1 0-16,-2 1 0 0,-1 1-208 0,0-2-48 15,-1 2-16-15,-1-3 0 0,-3 4-240 0,-1-1-32 16,1 2-16-16,-4 2 0 0,0-1-144 0,0 3-48 16,0 0 0-16,-2 2 0 0,0-2 16 0,-2 3 0 15,-1 2 0-15,-1 4 0 0,2 2-64 0,0-1-16 0,0 2 0 0,0 5 0 16,1-1 48-16,0 3 16 0,2 2 0 0,2 2 0 16,-1 2 48-16,3 4 0 0,-1 3 0 0,4-3 0 15,1 2-96-15,2 3-16 0,1 0 0 0,0 1 0 16,3-1-80-16,0 1-128 0,0 1 176 0,1-1-176 15,0-1 160-15,2 0-160 0,-1-2 128 0,0-3-128 16,1 2 128-16,1-6-128 0,-1 2 0 0,1-3 128 0,0-6-128 16,-2 1 0-16,3 0 0 0,-1-4 128 0,0-4-384 15,-1 2-96-15,2-12-16 0,-3 7 0 16,-1 3-2144-16,-3-6-432 16</inkml:trace>
  <inkml:trace contextRef="#ctx0" brushRef="#br1" timeOffset="88066.49">11574 11950 23727 0,'0'0'1040'0,"8"-1"240"0,3-2-1024 0,1-2-256 15,4-1 0-15,1 2 0 0,2 0 1440 0,3 0 240 16,2-2 48-16,3 1 16 0,2-3-560 0,3 3-112 16,-3 1-32-16,3-1 0 0,-3-1-592 0,-1 2-112 15,-2 2-16-15,-5 2-16 0,1-2-304 0,-3 1 0 16,-1-2 0-16,-1 0 0 15,0 3-2480-15,-2 0-496 0</inkml:trace>
  <inkml:trace contextRef="#ctx0" brushRef="#br1" timeOffset="88318.65">12327 12110 20271 0,'0'0'1792'0,"-3"8"-1424"0,0 2-368 0,2 4 0 0,-1-1 1664 0,1 3 256 0,-1 3 48 0,-2 4 16 0,-1 0-96 0,1-1-16 15,0-1 0-15,0 2 0 0,2-1-1072 0,-5-3-224 16,2 0-32-16,2-1-16 0,0-2-336 0,3 1-192 16,-3-2 192-16,6-1-192 0,-2-3 144 0,3 0-144 15,-4-11 0-15,5 7 144 16,3-1-2144-16,-1-2-432 0,10-10-96 0,-3-4-16 0</inkml:trace>
  <inkml:trace contextRef="#ctx0" brushRef="#br1" timeOffset="89475.39">14261 12278 11055 0,'0'0'976'0,"0"0"-784"16,-5 5-192-16,5-5 0 0,-5 5 1360 0,5-5 240 15,-4 4 32-15,4-4 16 0,0 0 48 0,0 0 16 16,0 0 0-16,0 0 0 0,0 0-112 0,5-9-32 15,2-4 0-15,2-2 0 0,2-1-400 0,1-4-80 16,4 0 0-16,0-3-16 0,2-1-368 0,0 0-80 16,-1-5-16-16,2 1 0 0,2-3-144 0,0-1-16 15,2-2-16-15,1-3 0 0,1-1-128 0,0-3-32 16,3-4 0-16,-4 1 0 0,-1-1-128 0,0 3-16 16,-1-4-128-16,-2 5 192 0,-2 4-192 0,-2 3 0 0,-4 0 0 0,-1 6 0 15,-1 1 0-15,-3 7 0 0,-1 3 0 0,0 5 0 16,-1 3 0-16,-1 0 0 0,-4 9 0 0,0 0 0 15,0 0 0-15,0 0 0 0,0 0-160 0,3 10 160 16,-3 5-128-16,1 2 128 0,3 1-128 0,-3 2 128 16,2 0 0-16,0 3-160 0,1 5 160 0,0-4 0 15,0 3 0-15,0-2 0 0,-2 7 0 0,3 0 0 0,-2 0 128 16,-1 2-128-16,0 2 176 0,-2 0-176 0,0 0 208 16,-2-2-64-16,2-1-16 0,-2-1 0 0,1 1-128 0,-1-4 160 15,1-2-160-15,0 0 160 0,0-3-160 16,1-4 0-16,0-2 0 0,0 0 128 0,1-3-128 0,0-2 0 15,2-2 144-15,-2 1-144 0,1-6-192 0,-2-6-96 16,0 0-32-16,0 0 0 16,0 0-2336-16,0 0-480 0</inkml:trace>
  <inkml:trace contextRef="#ctx0" brushRef="#br1" timeOffset="89661.54">14338 12016 19343 0,'0'0'848'0,"4"-6"192"0,-4 6-832 0,9-5-208 16,4 1 0-16,2 0 0 0,3 0 2560 0,5 2 480 15,3 2 96-15,5-2 0 0,3 0-1888 0,3-1-384 16,1-1-80-16,0-1-16 0,0 0-512 0,-2 3-96 16,-3-3-32-16,-4 0 0 15,-3 3-1520-15,-3 1-304 0,-2 0-64 0</inkml:trace>
  <inkml:trace contextRef="#ctx0" brushRef="#br1" timeOffset="90469.12">15953 11497 14111 0,'0'0'624'0,"7"-3"128"0,2 0-608 15,-1-1-144-15,-1 2 0 0,0-2 0 0,-1-1 1056 0,-6 5 176 16,5-5 48-16,0 1 0 0,-3-2-192 0,-2 6-16 16,0 0-16-16,0-9 0 0,0 2 16 0,-4 0 0 15,-1 0 0-15,-2 2 0 0,1-1-240 0,-2 1-64 16,-3 0 0-16,-2-2 0 0,3 2-160 0,-3 2-32 16,-2-1-16-16,-2-1 0 0,0 2-176 0,-1 2-16 15,0 1-16-15,-1 0 0 0,0 1-96 0,1 2 0 16,2 0-16-16,-1 1 0 0,3-1-16 0,0 2 0 15,1 3 0-15,1-1 0 0,-2 6 16 0,0-2 0 16,1 3 0-16,2 4 0 0,-3 0 80 0,2 3 32 16,-1 6 0-16,2 0 0 0,-2 3 48 0,1 2 16 15,-1 2 0-15,1 2 0 0,1 1-128 0,2 0-32 16,0-2 0-16,0 2 0 0,2 0-128 0,-1-1-128 16,-2-3 192-16,4-3-192 0,-2-4 160 0,2 2-160 15,1-4 128-15,-1-4-128 0,1-1 128 0,2-1-128 0,0 0 0 16,2-3 128-16,1-2-128 0,0-4 160 15,1 0-160-15,-1-9 160 0,6 5-352 0,2-2-64 0,0-3 0 16,-1-1-16-16,-7 1-2256 16,8-4-448-16,-8 4-96 0</inkml:trace>
  <inkml:trace contextRef="#ctx0" brushRef="#br1" timeOffset="90673.51">15226 12064 28559 0,'0'0'2544'16,"0"0"-2032"-16,0 0-512 0,11-2 0 0,2-3 624 0,2 1 16 16,1-1 16-16,4 1 0 0,2-1 304 0,4 0 48 15,1-3 16-15,2 3 0 0,1 0-672 0,1-1-128 16,1 1-32-16,-4 2 0 0,1-1-192 0,-3 0 144 16,0 4-144-16,-3-1 128 0,-4-1-336 0,-1 0-80 15,-3 1-16-15,-1 0-10048 16,-3 1-2000-16</inkml:trace>
  <inkml:trace contextRef="#ctx0" brushRef="#br1" timeOffset="91439.07">15850 12350 11967 0,'0'0'1072'0,"0"0"-864"15,0 0-208-15,0 0 0 0,0 0 2240 0,0 0 384 0,0 0 96 16,0 0 16-16,9-6-1248 0,2 2-240 0,4-2-48 0,0 1-16 16,2 1-464-16,1 1-80 0,-2 1-32 0,2-2 0 15,0 2 96-15,-2 2 0 0,0 0 16 0,-2 1 0 16,-3 3-80-16,2 1 0 0,-3 1-16 0,-2 5 0 16,-3-3-368-16,-3 4-64 0,-2-1 0 0,-4 0-16 15,-2 5 96-15,-4 0 32 0,-3 1 0 0,-2 1 0 0,-3 1 96 16,-1 0 32-16,0-2 0 0,1 0 0 0,0-2-128 0,3-3-32 15,2 0 0-15,3 0 0 0,1-5-48 0,4 2-16 16,4-2 0-16,1-7 0 0,6 5-16 0,3 0-16 16,1-5 0-16,4-1 0 0,4 2 16 0,3-2 0 15,0-3 0-15,3 0 0 0,2 0-192 0,-2-1 128 16,3 0-128-16,-2-1 128 0,0-1-128 0,-2-2-224 16,-1 6 48-16,-3-4 16 15,-2-2-2064-15,-2 3-400 0,-2-4-96 0</inkml:trace>
  <inkml:trace contextRef="#ctx0" brushRef="#br1" timeOffset="92405.03">16596 11112 2751 0,'0'0'256'0,"0"0"-256"15,-4-3 0-15,4 3 0 0,0 0 2032 0,0 0 352 16,0 0 80-16,0 0 16 0,3-9-752 0,0 2-160 15,-3 7-32-15,9-4 0 0,0-2-320 0,1 1-80 16,0 0-16-16,3 1 0 0,2-1-160 0,3 1-48 16,1 0 0-16,3 2 0 0,1-4-144 0,2 2-16 15,2 0-16-15,1 1 0 0,1 0-96 0,-1-3 0 16,0 4-16-16,-1-1 0 0,-1 1-48 0,0 1-16 16,-3-2 0-16,-2 2 0 0,-2 1-128 0,-1 1-32 0,-1 2 0 15,-2-2 0-15,-2 1-176 0,-2 2-32 0,-3 1-16 16,1 0 0-16,-4 0-176 0,-1 6 192 0,-2-4-192 15,1 5 192-15,-3-5-192 0,0 5 192 0,-2-2-192 0,1 3 192 16,-3 1-16-16,-1 2 0 0,-1 2 0 16,-1 1 0-16,0-1-16 0,-2 3 0 0,3 5 0 15,-2-2 0-15,0 5-160 0,1 2 0 0,-2 7 144 0,1 1-144 16,2 1 128-16,-2 0-128 0,2 5 128 0,2-2-128 16,-1 2 0-16,2 2 144 0,3-2-144 0,2 0 0 15,0 2 144-15,2-3-144 0,-4 2 0 0,0-4 144 0,-2 1-144 16,-1-1 0-16,0 0 0 0,-2 1 0 0,-2-3 0 0,-1-1 0 15,0-1 128-15,0-1-128 16,0-1 0-16,2-3 0 0,0-1 144 0,1-2-144 0,3-1 144 0,-2 1-144 16,2-4 192-16,0 1-192 0,0-3 320 15,3 3-32-15,-1-2-16 0,0 2 0 0,0-4-80 0,1 0 0 16,1 1-16-16,0 0 0 0,-1-4-176 0,2 2 192 16,-1-2-192-16,1-1 192 0,-3 2-192 0,1-4 192 15,2 1-192-15,-1-4 192 0,1 0-48 0,-2 0 0 16,2 1 0-16,-3-3 0 0,1-1 16 0,0 1 0 15,0-5 0-15,2 5 0 0,-2-6 32 0,-1 2 0 16,0-8 0-16,0 0 0 0,2 6 80 0,-2-1 32 16,0-5 0-16,0 0 0 0,0 0-48 0,-2 9 0 15,1-4 0-15,-2 2 0 0,3-7 0 0,-3 6 0 16,-2-2 0-16,-1 1 0 0,0-1 64 0,-1 1 0 16,-1-5 0-16,-1 1 0 0,-1 0 80 0,-2 1 32 15,0-2 0-15,-2 0 0 0,-2 0-48 0,1-2 0 16,-1 1 0-16,0-2 0 0,1-2-80 0,0 3-32 15,-2-2 0-15,3 0 0 0,-1-2-112 0,-1 1-32 16,-2 0 0-16,0-2 0 0,0 2-128 0,0 0 0 16,-1 1 0-16,2-2 128 0,-1 2-128 0,1 0 0 0,1 3 0 0,0 1 0 15,0-1-224-15,1 2-80 0,1 0-16 0,2 3 0 32,5 1-1936-32,-2 4-400 0,2 0-80 0</inkml:trace>
  <inkml:trace contextRef="#ctx0" brushRef="#br1" timeOffset="94103.94">18255 11932 16575 0,'0'0'736'0,"0"0"160"0,-7 0-720 16,1 0-176-16,6 0 0 0,-6 0 0 16,6 0 1856-16,0 0 352 0,0 0 64 0,0 0 16 0,-4 5-960 0,4-5-192 15,0 0-48-15,5 7 0 0,1-4-128 0,6 0-48 16,0 0 0-16,4-1 0 0,1-3-192 0,2 0-32 16,1-1-16-16,1 1 0 0,3 0-192 0,0-2-32 15,1-2-16-15,-3 0 0 0,4 2-112 0,-2 2-32 16,0-1 0-16,-2-2 0 0,-2-1-160 0,-1 1-128 15,-1 0 192-15,-1 2-192 0,-2-3 0 0,-3 1 0 16,0 1 0-16,-2 2 0 16,-4-2-1968-16,-6 3-400 0,0 0-64 0</inkml:trace>
  <inkml:trace contextRef="#ctx0" brushRef="#br1" timeOffset="94260.56">18297 12213 21183 0,'0'0'1888'0,"0"0"-1504"15,0 0-384-15,0 0 0 0,11 1 2496 0,2 2 448 16,2-2 64-16,4 0 32 0,3-1-1456 0,3 0-304 16,4-1-48-16,4-1-16 0,4-2-480 0,0-3-96 0,0 4-32 0,2 0 0 15,1-2-400-15,-1 1-80 0,-1 4 0 0,-5 0-17456 16</inkml:trace>
  <inkml:trace contextRef="#ctx0" brushRef="#br1" timeOffset="96638.32">6626 10021 6447 0,'0'0'576'0,"0"0"-576"16,0 0 0-16,0 0 0 0,-5-3 1632 0,5 3 224 16,0 0 32-16,0 0 16 0,0 0-880 0,0 0-192 15,0 0-16-15,8 0-16 0,2 0 48 0,4 0 16 16,5 0 0-16,5 1 0 0,0-1-96 0,7 3-32 16,3 1 0-16,4-4 0 0,4-3-48 0,2 2-16 15,5 0 0-15,3 2 0 0,4 1 32 0,5 1 0 16,1-2 0-16,3-1 0 0,0-1 0 0,-1 1 0 15,-2 1 0-15,0 4 0 0,1-1 64 0,-2 1 32 16,-2 1 0-16,0-2 0 0,1 0-464 0,-3-1-80 16,-4-1-32-16,-1 1 0 0,-1-1 48 0,0 0 16 15,-3-1 0-15,-1 1 0 0,-2 1 96 0,-2-1 32 16,-1 0 0-16,-4-1 0 0,-2-1-80 0,-3 0-16 16,-4 0 0-16,-2 1 0 0,-1-1 48 0,-3 4 0 0,-1-4 0 0,-3 1 0 15,-3 1-160-15,0-2-16 16,-4 0-16-16,0 0 0 0,-2 1 16 0,-2 0 0 0,-8-1 0 0,7 1 0 15,-7-1-48-15,0 0 0 0,0 0 0 0,0 0 0 16,0 0-144-16,0 0 192 0,0 0-192 0,0 0 192 16,0 0-192-16,0 0 0 0,0 0 144 0,0 0-144 15,0 0 0-15,0 0-192 0,-7-2 32 0,-4 1 0 16,1-1-2128 0,-1 4-416-16,-4 0-96 0</inkml:trace>
  <inkml:trace contextRef="#ctx0" brushRef="#br1" timeOffset="97487.61">3717 10271 9839 0,'0'0'432'0,"0"0"96"0,0 0-528 0,0 0 0 16,0 0 0-16,0 0 0 0,0 0 880 0,0 0 64 16,0 0 16-16,7-1 0 0,1-2-128 0,1 1-32 15,0-2 0-15,1 1 0 0,1 2 16 0,3 0 0 16,3-1 0-16,1 1 0 0,2-1-96 0,3 0-16 15,4 0 0-15,3-2 0 0,4 1-16 0,5 2-16 0,1-1 0 0,3-1 0 16,5 2-64-16,0-3-16 0,1-1 0 16,1 0 0-16,0 0-16 0,-1-3 0 0,2 2 0 0,0 2 0 15,0-1 64-15,0-2 0 0,-4 4 0 0,1-1 0 16,-5-3-128-16,-1 1-32 0,-4 1 0 0,-4-1 0 16,-3 2-48-16,-4 0-16 0,-4 3 0 0,-3-2 0 0,-2 1-80 15,-4-2-16-15,-3 1 0 0,-3 1 0 16,-8 2-128-16,0 0-48 0,0 0 0 0,0 0 0 0,0 0-144 0,0 0 128 15,0 0-128-15,0 0 128 0,-5 7-128 0,-3 0 128 16,0-2-128-16,-4 6 128 16,-1-2-1088-16,2 3-240 0,0 0-32 0,4-4-8672 15,-3 5-1728-15</inkml:trace>
  <inkml:trace contextRef="#ctx0" brushRef="#br1" timeOffset="99156.28">20376 11381 5519 0,'0'0'240'0,"0"0"64"0,0 0-304 0,8 0 0 15,-8 0 0-15,0 0 0 0,7 0 3008 0,-7 0 560 16,0 0 96-16,0 0 32 0,0 0-1936 0,0 0-384 16,0 0-80-16,0 0-16 0,0 0 144 0,0 0 32 15,0 0 0-15,0 0 0 0,-6 0-448 0,-3 0-96 16,-1-2-16-16,0 1 0 0,-2 1-320 0,0-1-64 16,-1-1 0-16,-2 0-16 0,-1 1-96 0,0-3-16 15,-1 3 0-15,0-1 0 0,-2 1 0 0,-3 0 0 16,-1-1 0-16,0 2 0 0,0 0-160 0,-1 0-32 15,0 2-16-15,1 0 0 0,0 1-32 0,4 3 0 16,-2-2 0-16,3 0 0 0,1 1-16 0,6 3 0 0,-1-3 0 16,3 2 0-16,1 0-128 0,1-1 192 15,1 4-192-15,3-2 192 0,-1 3-64 0,3-2-128 0,1 0 192 0,0 2-64 16,1 0-128-16,2 3 128 0,0 2-128 0,0-1 128 16,1 2-128-16,0 1 0 0,1-1 144 0,0 4-144 15,0-1 144-15,0 3-144 0,-1 5 192 0,0 0-192 0,1 4 144 0,-1 1-144 16,-2-1 0-16,0 1 144 0,-4 1-144 15,1 4 160-15,-3-2-160 0,0-3 160 16,-1-2-160-16,-1 1 192 0,-2 0-192 0,0-3 192 0,-3 0 0 0,0 1 0 16,-2-4 0-16,-1 4 0 0,2-2-16 0,-4 0 0 15,1-3 0-15,0 2 0 0,-1-4-176 0,3 2 192 16,-4-2-192-16,4-3 192 0,1 1-192 0,-5 9 0 16,4-7 0-16,6-8 128 0,-1-3-128 0,-1-1 0 15,3 2 0-15,2-4 128 0,4-9-128 0,0 11 0 16,0-11 144-16,4 10-144 0,1-3 240 0,3-1-32 15,0-1 0-15,4-1 0 0,3-2-80 0,3 4-128 16,4 0 176-16,2-2-176 0,4-3 176 0,2-1-176 16,2 1 160-16,1-1-160 0,1-1 0 0,1 1 128 15,-2 1-128-15,0 0 0 0,-5 1 0 0,-2-1 0 16,0 0 128-16,-5-1-128 0,-2 0-256 0,-3-1-80 16,-4 0-32-16,-3-1 0 15,-2 0-2640-15,-7 2-544 0</inkml:trace>
  <inkml:trace contextRef="#ctx0" brushRef="#br1" timeOffset="99646.81">21410 11600 16287 0,'-7'-11'720'0,"5"3"160"0,-2 1-704 0,0-3-176 15,-2 2 0-15,-1-2 0 0,1 1 1200 0,-2-1 208 16,1 2 32-16,-2-2 16 0,0 2-192 0,0-2-48 16,-1 4 0-16,-7-7 0 0,2 5-112 0,-1 1-16 15,-1 0-16-15,-1 5 0 0,-1 1-240 0,0 3-32 16,-1 2-16-16,-2 5 0 0,1-4-336 0,-2 4-64 16,0 1 0-16,-1 3-16 0,2-3-48 0,2 4-16 15,-1 1 0-15,2 3 0 0,1 5 144 0,1 2 48 16,-1-2 0-16,3 4 0 0,1 6-176 0,3 2-48 15,4 1 0-15,3-9 0 0,1-2-96 0,1 7-32 16,1 1 0-16,-1 0 0 0,2-2-144 0,0 0 128 0,0 4-128 16,0-2 128-16,0-2-128 0,-1-1 0 0,1-1 0 15,0-2 128-15,0 1-400 0,0 1-96 16,0-4-16-16,-2 1 0 16,2-1-1584-16,-2-5-320 0,0-2-64 0,-5 4-11840 0</inkml:trace>
  <inkml:trace contextRef="#ctx0" brushRef="#br1" timeOffset="99819.85">20588 12266 31439 0,'0'0'1392'0,"9"-5"288"0,1-1-1344 0,3 4-336 0,1-2 0 0,4 0 0 0,4 1 752 16,0 1 80-16,4-1 0 0,-7 1 16 0,4-3-112 16,9-2-32-16,2 2 0 0,4 1 0 0,3-2-336 0,1 1-80 15,0 1-16-15,-4 0 0 0,-5 0-272 0,-4 3 0 16,-4 0-128-16,-2 0 128 15,-4-2-2016-15,-2 2-304 0,-3 1-64 0</inkml:trace>
  <inkml:trace contextRef="#ctx0" brushRef="#br1" timeOffset="100047.4">21455 12266 30399 0,'0'0'2704'0,"-5"8"-2160"16,0 4-544-16,0 0 0 0,-1 6 1120 0,-1 4 112 16,-3-2 32-16,3 2 0 0,-4 6 32 0,4-3 16 15,-3 2 0-15,2-1 0 0,-2-3-736 0,0 4-128 16,2-3-48-16,0 3 0 0,1-7-272 0,0-1-128 0,4 0 128 0,0-1-128 16,0-1-144-16,2-2-112 0,1-1-32 0,3-3 0 15,-2-1-2384 1,-1-10-464-16</inkml:trace>
  <inkml:trace contextRef="#ctx0" brushRef="#br1" timeOffset="100894.14">22255 11194 17503 0,'0'0'1552'0,"2"-8"-1232"15,1 2-320-15,-1-4 0 0,0-1 1344 0,2 0 224 16,-3 3 32-16,1 1 16 0,1 0 144 0,-1 0 32 15,2 0 0-15,-4 7 0 0,0 0-448 0,0 0-96 16,0 0-16-16,0 0 0 0,0 0-320 0,2 9-64 16,-2 1-16-16,-2 4 0 0,0 3-64 0,-3 1 0 15,0 3-16-15,-4 2 0 0,0 3-176 0,-1-2-48 16,-3 2 0-16,0 0 0 0,0 3-144 0,1-6-48 16,-1-1 0-16,0-2 0 0,2 0-48 0,-1-3-16 15,5-4 0-15,2-2 0 0,0-7 48 0,5-4 16 16,-3 5 0-16,3-5 0 0,0 0 112 0,5-6 32 15,3-7 0-15,-1-1 0 0,5-3-112 0,-1-1-32 16,2-1 0-16,0-1 0 0,-1-2-208 0,1 1-128 16,0-5 128-16,0 0-128 0,1-2 0 0,0 2 144 15,-6 0-144-15,3 3 0 0,-2 2 0 0,-2 6 0 16,-3 5 0-16,0 0 0 0,-4 10 0 0,0 0 0 16,-5 8 0-16,-3 5 0 0,-2 8 0 0,-2 4 0 0,-2 1 0 15,-2 4 0-15,-2 1 0 0,0 0 0 0,-1 4 0 0,1-3 0 16,2-1 0-16,-1-4 0 0,3-2 0 15,3-4 0-15,1-2 192 0,5-3-64 0,0-4 0 16,2-3-128-16,2 0 192 0,1-9-192 0,0 0 192 0,9 0-192 16,1-5 224-16,1-2-64 0,2 2-16 0,1-6 0 0,1-2-144 15,-2 0 0-15,1-3-160 0,-3 0 160 16,-2 1-1616 0,-2 2-240-16,-3-1-32 0,-1-1-18224 0</inkml:trace>
  <inkml:trace contextRef="#ctx0" brushRef="#br1" timeOffset="103423.06">14207 10385 5519 0,'0'0'496'0,"0"0"-496"0,-6-1 0 0,1-3 0 15,1-1 2448-15,0 0 400 0,-1-4 80 0,1 4 16 16,2-3-1008-16,1 2-192 0,1-2-32 0,3-2-16 16,2 0-400-16,4 0-80 0,3-4 0 0,-1 1-16 15,2 1-592-15,2-2-112 0,3 1-32 0,1 0 0 16,-1 2-256-16,1-2-48 0,0 4-16 0,-1-1 0 16,-2 5-144-16,-3 1 128 0,-2-1-128 0,0 6 128 15,-2 3-128-15,-3 2 0 0,-1 3 0 0,-1 3 128 16,-3 2-128-16,-1 0 0 0,-1 0 0 0,-2 1 0 0,1-1 192 0,-1 0-64 15,2-5 0-15,0 2 0 0,1-2 192 0,2 0 48 16,-2-9 0-16,8 5 0 0,1 1 192 0,5-3 32 16,2-3 16-16,6-1 0 0,-1-4-48 0,5 1-16 15,2 0 0-15,1-5 0 0,-1 0-288 0,1-3-48 16,2 0-16-16,-1 1 0 0,0-3-192 0,-1 5 176 16,-1-3-176-16,-2 5 160 0,0-2-32 0,-2 4-128 15,-4 1 192-15,-2 1-64 0,-1 7 32 0,-3 0 0 16,-2 4 0-16,0 2 0 0,-2-1-160 0,-1 2 0 15,0 3 144-15,0-2-144 0,0-1 0 0,-1 3 144 16,3-4-144-16,1 2 0 0,5-1 208 0,2-3-64 16,6-1-16-16,5-3 0 0,1-3 208 0,9-2 48 15,2-1 0-15,1-6 0 0,1 0-192 0,1-3-16 16,-1 2-16-16,0-3 0 0,-4 2-160 0,0 0 0 16,-5-3 144-16,-3 5-144 0,-5-4 0 0,-4 6 0 15,-6-2-160-15,-3 3 160 16,-3 4-2448-16,-11 1-384 0</inkml:trace>
  <inkml:trace contextRef="#ctx0" brushRef="#br1" timeOffset="104304.16">14336 13376 11055 0,'-4'-14'976'0,"4"5"-784"16,0 0-192-16,0-2 0 0,1 1 1072 0,-1-4 160 15,0-1 48-15,0 1 0 0,0-2-80 0,1 2-16 16,1-1 0-16,-1-1 0 0,0 0-432 0,3 5-96 16,0 1-16-16,4-1 0 0,-1 1-128 0,2 1-48 15,0 4 0-15,0-1 0 0,1-2 16 0,0 5 0 16,2 3 0-16,-1 1 0 0,1 3-208 0,0 2-32 15,-2-1-16-15,2 1 0 0,-2 5-224 0,1-3 176 16,1 4-176-16,1 1 160 0,-1-4 64 0,2 1 16 16,2-3 0-16,0 3 0 0,2-2 272 0,1 1 48 15,1-4 16-15,3 0 0 0,1-1-16 0,6 0 0 16,0-4 0-16,2 0 0 0,1-4-224 0,1 1-32 0,2 0-16 0,1-1 0 16,0-5-144-16,3 3-16 15,1 0-128-15,-2-1 192 0,-3 1 0 0,-1 2-16 16,1-3 0-16,-3 5 0 0,-2 1 192 0,-3 1 32 0,-2 2 16 15,0 3 0-15,-2 2-224 0,-4-1-32 0,1 3-16 16,-4-2 0-16,0 5-144 0,-2-3 0 0,0 2 0 0,-1 1 0 16,-1-3 0-16,1 1 128 0,-1-4-128 15,2 2 0-15,-1-1 0 0,0-3 0 0,0 0 128 0,2-2-128 16,0 2 0-16,0-2 0 0,2-2 144 0,1-2-144 16,1-2 0-16,-3 1 0 0,5-1 0 0,8-1 128 15,-2-3-1120 1,-3 3-224-16,-3 1-32 0,-4-2-13600 0</inkml:trace>
  <inkml:trace contextRef="#ctx0" brushRef="#br1" timeOffset="105129.56">11125 10284 12895 0,'0'0'576'0,"-5"-11"112"0,0 3-560 0,2-4-128 15,-2 6 0-15,5 6 0 0,-2-13 432 0,0 4 48 16,2 9 16-16,0 0 0 0,3-10 320 0,-3 10 64 16,6-9 16-16,-6 9 0 0,8-8-208 0,2 5-48 15,-2-1 0-15,-8 4 0 0,0 0-192 0,0 0-64 16,11 0 0-16,-11 0 0 0,9 4-144 0,-9-4-48 16,10 2 0-16,-10-2 0 0,0 0 208 0,0 0 48 15,0 0 0-15,12 4 0 0,-4 0 32 0,-8-4 16 16,0 0 0-16,0 0 0 0,0 0-80 0,13 2-16 15,-13-2 0-15,12 3 0 0,2-6-112 0,1 2-32 16,0-1 0-16,2-2 0 0,0-1 0 0,2-3 0 0,2 2 0 16,2 1 0-16,0-4 0 0,2 4-16 15,0-6 0-15,1 4 0 0,-3 0 16 0,2 1 16 16,2 1 0-16,-2 1 0 0,-3-2 80 0,-1 2 16 0,-1 3 0 16,-3 5 0-16,-1 3 16 0,-2 0 16 0,-2 3 0 0,0-1 0 15,-1 3-16-15,-1 1 0 0,-1-2 0 0,-1 5 0 16,1-1-112-16,-3-2-16 0,-1-3-16 0,2 3 0 15,0-5-96-15,2 3-16 0,1 0 0 0,3-2 0 0,-3 0 0 16,3-3 0-16,1-2 0 0,1 4 0 0,5-2 16 0,1-2 0 16,0 0 0-16,4 3 0 0,0-2-384 15,2 2-80-15,1 0 0 0,3 0-15920 16</inkml:trace>
  <inkml:trace contextRef="#ctx0" brushRef="#br1" timeOffset="106139.18">23793 11511 7359 0,'0'-5'656'0,"0"0"-528"16,0 5-128-16,1-11 0 0,-2-3 2672 0,-2 0 496 15,1-1 96-15,-2-1 32 0,-1 0-1392 0,0 2-288 16,-2 2-48-16,-1 0-16 0,-1-2-448 0,-1 1-80 16,-1 2-32-16,0-2 0 0,-2 1-48 0,-1 2-16 15,0-1 0-15,-1 4 0 0,0 2-192 0,-2 0-32 16,1 3-16-16,-2 3 0 0,-4 5-368 0,1 2-64 16,-2 5 0-16,-1 1-16 0,-1 4-96 0,3 6-16 15,-3 0 0-15,3 6 0 0,0 1 96 0,2 2 16 16,-1 6 0-16,3 2 0 0,2 0-64 0,2 2-16 15,4-1 0-15,1 0 0 0,1 0-160 0,3-3 0 16,0-2 0-16,1-1 128 0,0-1-128 0,1 13 0 16,3-8 0-16,-2-16 0 0,0 1 0 0,1 7-144 15,-3-4 144-15,1-6-208 16,-1-3-1488-16,1-3-288 0,-2-2-64 0,-1-7-12208 0</inkml:trace>
  <inkml:trace contextRef="#ctx0" brushRef="#br1" timeOffset="106306.79">22945 12045 29887 0,'15'2'1328'0,"-3"-4"272"0,4 0-1280 0,5-1-320 0,2 2 0 0,4-2 0 16,4 2 672-16,5-5 80 0,-1-3 16 0,-6 4 0 0,3 0-240 0,5 2-32 16,2-1-16-16,1 1 0 0,-1 0-480 0,-1 0 0 15,-1 3 0-15,-4 0 0 16,-2-1-1968-16,-5 1-480 0</inkml:trace>
  <inkml:trace contextRef="#ctx0" brushRef="#br1" timeOffset="106672.89">23732 12364 22111 0,'0'0'976'0,"0"0"208"0,0 0-944 0,0 0-240 15,0 0 0-15,0 0 0 0,0 0 1600 0,10 0 256 16,-2 0 64-16,2 2 16 0,-3 0-784 0,4 3-176 0,-4 0-16 0,-2 3-16 16,-2 3-288-16,-1 5-48 15,-2-1-16-15,-1 1 0 0,-3 2 112 0,-3 3 0 0,-3-1 16 0,-3 0 0 16,-2 2 48-16,-1-1 16 0,0 2 0 0,1-1 0 15,-3-4-224-15,3 0-48 0,2-1-16 0,3-3 0 16,2-2-96-16,4-1-16 0,3 1 0 0,3-5 0 16,5-2-48-16,4-2-16 0,5 2 0 0,4-4 0 0,4-2-96 0,3-2-32 15,3-3 0-15,2 0 0 16,0-2-192-16,0-1 0 0,1 2 128 0,-4-5-128 16,0 3-320-16,-1 0-96 15,-3-1-32-15,-3 1 0 0,-4-3-2576 0,-3 1-528 0</inkml:trace>
  <inkml:trace contextRef="#ctx0" brushRef="#br1" timeOffset="107100.73">24824 11128 21183 0,'0'0'1888'0,"0"0"-1504"16,0 0-384-16,0 0 0 0,0 0 848 0,-9 1 112 15,3 4 0-15,-5 3 16 0,1-1 192 0,-5 7 48 16,-3 4 0-16,-1 2 0 0,0 2-144 0,-3 3-32 0,1 2 0 0,-2 1 0 15,-3-4-128-15,6 0-16 0,0 0-16 0,3-3 0 16,5-5-112-16,0 0-32 0,6-4 0 0,-2 0 0 16,4-2 16-16,3-5 0 0,1-5 0 0,0 0 0 15,8 0-80-15,3-4-16 0,3-6 0 0,0 0 0 0,4-4-256 0,0-1-48 16,-2-2-16-16,2-1 0 16,-1-1-208-16,-2 0-128 0,-2-2 128 0,-1 0-128 0,-4 3 0 0,-2 4 144 15,-1 3-144-15,-2 3 0 0,-3 1 128 0,0 7-128 16,0 0 0-16,-8 6 0 0,-2 0 0 0,-3 7 0 15,-2 0 0-15,-3 2-144 16,-2 0-352-16,0 1-64 0,1 0-16 0,1 1-12448 16,1-1-2496-16</inkml:trace>
  <inkml:trace contextRef="#ctx0" brushRef="#br1" timeOffset="108131.08">25021 10806 5519 0,'0'0'496'0,"0"0"-496"15,0 0 0-15,0 0 0 0,0 0 2032 0,0 0 304 0,0 0 64 16,0 0 16-16,0 0-1056 0,0 0-208 0,0 0-32 15,0 0-16-15,0 0-96 0,0 0-32 0,0 0 0 16,0 0 0-16,0 0-80 0,15 0-32 0,2-1 0 0,4-1 0 16,5-4-112-16,0 2-32 0,2 1 0 0,3 0 0 15,2 0-208-15,2 1-32 0,-2-3-16 0,-8 4 0 16,1-1 48-16,2 2 16 0,0 0 0 0,0 3 0 0,-1 2-192 0,0 0-32 16,-5 0-16-16,-1 6 0 0,-5-3-128 0,-2 4-32 15,-2-2 0-15,-5 5 0 0,-4 4 0 16,-3 5 0-16,-4-1 0 0,-1 8 0 0,-5-1 80 0,-2 9 16 15,-2 3 0-15,-1 7 0 0,-3-2-96 0,-3 20 0 16,3-5-128-16,3-3 192 0,-1-2-192 0,4-4 0 16,2 0 128-16,2 0-128 0,2 0 128 0,-1 1-128 15,2-5 176-15,1-2-176 0,2 2 304 0,1-1-48 16,-1-1-16-16,2 0 0 0,0-8-32 0,3 5 0 16,1-2 0-16,-1 1 0 0,1 1-80 0,1-3-128 15,2 0 176-15,-3-12-176 0,-1 4 192 0,1 2-192 16,0 0 192-16,1 0-192 0,0 1 144 0,0-2-144 15,2 1 0-15,-2-4 144 0,-2-1-144 0,1 0 160 16,0-2-160-16,0 1 160 0,0-3-32 0,-2-1-128 16,1-3 192-16,-1-1-64 0,1-2 0 0,-2 1-128 15,0 0 192-15,-1-2-64 0,0-2 64 0,0 2 16 16,-1-4 0-16,1 0 0 0,-1-3 96 0,-2-3 16 16,1 0 0-16,-2 1 0 0,-1-3 64 0,0 2 0 15,-4-5 16-15,-1 1 0 0,-2-1-80 0,-2-1 0 16,-1 3-16-16,-1-2 0 0,-2-2 32 0,-1 0 16 15,-2 2 0-15,1 1 0 0,-4-4-48 0,1 2-16 0,0 3 0 0,-1-2 0 16,-3-1-160-16,1 2-128 16,-1-2 192-16,1-2-192 0,4 2 0 0,1-2 0 0,2-2 0 15,4-2 0 1,2 0-1568-16,3 0-320 0,2-4-64 0,3 0-16160 0</inkml:trace>
  <inkml:trace contextRef="#ctx0" brushRef="#br1" timeOffset="109177.67">25967 11712 4607 0,'-14'0'400'0,"5"0"-400"16,-3-1 0-16,1-2 0 0,-1 3 1984 0,3 3 320 15,9-3 64-15,-8 1 16 0,8-1-400 0,0 0-64 16,0 0-32-16,0 0 0 0,0 0-288 0,0 0-64 16,0 0-16-16,0 0 0 0,14-5-528 0,2 1-96 15,2 1-32-15,3-6 0 0,6 2-288 0,4 2-48 16,2-1-16-16,4 1 0 0,1 1-256 0,0-1-64 16,-6 0-16-16,-1 2 0 0,1 2-176 0,-8 2-272 15,-6 2 64-15,-5 3-8880 16,-4-2-1792-16</inkml:trace>
  <inkml:trace contextRef="#ctx0" brushRef="#br1" timeOffset="109321.83">25975 11951 21183 0,'-11'7'1888'0,"11"-7"-1504"0,-8 9-384 0,8-9 0 15,0 0 1056-15,0 0 144 0,-1 8 16 0,1-8 16 16,10 11 256-16,6-6 48 0,3-3 16 0,5 2 0 16,4-1-768-16,5-1-144 0,4-2-48 0,2-1 0 15,3-3-336-15,0-2-80 0,-3 1-16 0,1-1 0 0,-2-2-160 16,-3 1-272-16,2-3 64 0,-1 2-14688 15</inkml:trace>
  <inkml:trace contextRef="#ctx0" brushRef="#br1" timeOffset="110109.82">27925 11095 15999 0,'0'0'704'0,"0"0"160"0,2-7-688 0,-2 7-176 0,0 0 0 0,0 0 0 16,0 0 880-16,0 0 144 0,0 0 16 0,-8 3 16 15,-2 1 32-15,-3 1 16 0,-2 0 0 0,-2-1 0 16,0-1-288-16,-3 2-64 0,-5 3-16 0,0-4 0 0,-7-3-144 0,0 2-16 16,0-1-16-16,1 3 0 0,-1-2 80 0,0-1 32 15,-1 1 0-15,1 1 0 0,0-2-256 0,2 2-48 16,-1-4-16-16,2 1 0 0,0 2-112 0,2-2-32 16,3-1 0-16,4 0 0 0,2-2 32 0,1-2 0 15,3-1 0-15,3 1 0 0,2 1 32 0,9 3 16 16,-9 0 0-16,9 0 0 0,0 0-80 0,0 0-16 15,0 0 0-15,0 0 0 0,0 0-192 0,3 14 0 16,0-1 128-16,3 1-128 0,-1 0 0 0,1 3 0 16,0-1 0-16,1 3 0 0,-1 5 0 0,-1 3 0 15,0-4 0-15,-2 6 0 0,-1 3 0 0,0 2 0 16,-2 3 0-16,0 2 0 0,-2 1 0 0,-1-1 0 16,-4 3 0-16,0 4 0 0,-2 1 0 0,-2 0 0 15,-3 3 0-15,-1 2 0 0,0 0 0 0,-2-5 0 16,0-3 0-16,-2 3 0 0,-2-1 0 0,1 4 0 15,0-6 0-15,-1-1 0 0,2-4 176 0,-1-3-16 16,-2 1 0-16,2-4 0 0,0 0 48 0,0-2 16 16,1 1 0-16,2-3 0 0,0-5-32 0,2 0-16 15,0-5 0-15,2 2 0 0,1-1-48 0,4-2-128 16,1-4 192-16,3-3-64 0,2 1 0 0,3-1-128 0,3-5 192 16,4 2-64-16,3-2 64 0,2-2 0 0,1 1 0 15,3-1 0-15,4 0-192 0,4 0 160 0,4-2-160 0,3 1 160 16,0-2-160-16,2 0 0 0,3 1 144 0,4-1-144 0,1-1 0 15,-3-1 128-15,-3-1-128 0,-2 0 0 16,-1-1 0-16,-5 1-208 0,-4-3 16 0,-2-2 16 16,-4 1-2176-1,-3 0-432-15</inkml:trace>
  <inkml:trace contextRef="#ctx0" brushRef="#br1" timeOffset="110586.94">28534 11491 13471 0,'0'0'592'0,"0"0"128"0,0 0-576 0,0 0-144 0,0 0 0 16,0 0 0-16,4-6 1040 0,-1 1 176 0,-3 5 48 0,0 0 0 16,-2-10 0-16,1 3 0 0,0-2 0 0,-3 4 0 15,-1-1-272-15,-2-3-48 0,1 3-16 0,-1-3 0 16,-4 2-144-16,0-2-16 0,-2 3-16 0,-2 1 0 15,-4-1-240-15,-1 2-32 0,-2 1-16 0,-1 2 0 16,-2 1-208-16,-2 3-32 0,-2 0-16 0,1 5 0 16,0-2-208-16,-12 10 176 0,5 3-176 0,4 2 160 0,1 3-32 0,3 1-128 15,3 5 192-15,2-2-64 0,5 3 0 0,1-1 0 16,5-1 0-16,3 3 0 0,3 0 0 0,3 0 0 16,2-2 0-16,2-1 0 0,1-2-128 0,2 0 0 15,1-6 0-15,0 4 0 0,1 1 0 0,-1-3 0 16,1-3 0-16,-1 2 0 0,-1-8 0 0,-1 1 0 15,-2 3 0-15,0-4-176 16,-2-1-1568-16,-2-4-320 0,2-9-64 0</inkml:trace>
  <inkml:trace contextRef="#ctx0" brushRef="#br1" timeOffset="110763.07">27768 12021 26719 0,'0'0'1184'0,"0"0"240"0,0 0-1136 0,11-1-288 15,2 1 0-15,2-1 0 0,3-2 432 0,4 3 16 16,3-1 16-16,5-3 0 0,4 0 112 0,1 0 32 16,3-2 0-16,-9 2 0 0,3 2-256 0,1-1-48 15,0 1-16-15,0-1 0 0,-1 2-288 0,-3-1-256 0,-4 1 64 0,-1-3-9072 16,-5 1-1808 0</inkml:trace>
  <inkml:trace contextRef="#ctx0" brushRef="#br1" timeOffset="110977.78">28515 12038 29823 0,'0'0'1328'0,"0"10"272"16,-4 0-1280-16,1 7-320 0,-3 0 0 0,0 4 0 0,-3 3 720 0,0 3 96 15,-1-5 16-15,-1 6 0 0,-1-1-96 0,2 4-16 16,-3-2 0-16,3-3 0 0,0 4-512 0,1-4-208 15,3 4 176-15,1-5-176 0,-2 1 0 0,4-4-240 16,0-4 32-16,2 1 0 16,1-2-2224-16,2-3-432 0</inkml:trace>
  <inkml:trace contextRef="#ctx0" brushRef="#br1" timeOffset="116136.46">30164 11508 17727 0,'0'0'784'0,"1"-5"176"0,0-4-768 0,1 1-192 16,1 2 0-16,0-2 0 0,-1-1 1008 0,1-1 160 16,0 2 48-16,-1-2 0 0,-1 1-208 0,3-2-48 15,-1-1 0-15,-1 1 0 0,0 0-160 0,-1-1-32 16,-1 2-16-16,0-4 0 0,-1 1 32 0,-1 2 16 15,0-3 0-15,-2 2 0 0,-1 1-64 0,-2 0-16 16,-1 2 0-16,1-2 0 0,-2 5-192 0,-7-4-32 16,-1 4-16-16,0 3 0 0,-3 4-176 0,1 3-48 15,0-1 0-15,-4 3 0 0,-1 4-112 0,0 5-16 16,0 4-128-16,0 1 192 0,-2 2-48 0,2 5-16 16,-5 1 0-16,4 5 0 0,0 0 0 0,5 3 0 0,-2-1 0 0,6 2 0 15,2 4-128-15,4 2 160 0,2-1-160 16,4-1 160-16,3-3-160 0,1 0 0 0,4-1 144 0,-2 0-144 15,2-5 128-15,1-1-128 0,2 0 128 0,-2-2-128 16,0-5 0-16,0-1 0 0,-1-1 0 0,0-1 128 16,-1-2-400-16,1-1-80 0,-1-5-16 0,-1 0 0 31,-2-13-1824-31,0 0-368 0,-2 10-80 0,2-10-11216 0</inkml:trace>
  <inkml:trace contextRef="#ctx0" brushRef="#br1" timeOffset="116312.22">29419 11914 28383 0,'0'0'1264'0,"0"0"256"0,0 0-1216 0,11 0-304 16,1 2 0-16,3-1 0 0,3 1 1008 0,3 0 144 15,6-1 16-15,5-1 16 0,4 0-160 0,4-1-48 16,5-1 0-16,3 2 0 0,2 0-416 0,-1 2-96 16,-1-2-16-16,-2 1 0 0,-1 0-304 0,-5 2-144 15,-3-3 128-15,-2 0-128 16,-5 0-864-16,-3 0-256 0,-4-3-48 0,-4 2-14544 0</inkml:trace>
  <inkml:trace contextRef="#ctx0" brushRef="#br1" timeOffset="116752.46">30354 12214 24527 0,'0'0'1088'0,"0"0"224"0,-2-9-1056 0,2 9-256 0,0 0 0 0,6-6 0 15,2-3 768-15,2 4 80 0,3 3 32 0,1 0 0 0,1 2 32 0,2 0 16 16,2 0 0-16,-2 3 0 0,4 2-288 0,-6 4-48 16,-1-3-16-16,-4 7 0 0,-2 0-176 0,-4-1-32 15,-4 2-16-15,-4 5 0 0,-3 0-32 0,-3 2 0 16,-5 0 0-16,1 0 0 0,-1-1 128 0,-2-1 32 16,-1-1 0-16,4-2 0 0,3 0 0 0,1-5 0 15,1 1 0-15,5 0 0 0,4-12-96 0,5 8 0 16,5-3-16-16,3 0 0 0,0-4-96 0,7-2-16 15,4-4 0-15,2 0 0 0,2 0-64 0,1-4-32 16,-1 0 0-16,-7 1 0 0,2 2-160 0,2 1 0 16,-1-4 0-16,0 3 0 15,0-3-1728-15,-1 1-208 0,-3 2-48 0,2-4-14528 0</inkml:trace>
  <inkml:trace contextRef="#ctx0" brushRef="#br1" timeOffset="117369.26">31008 10913 24063 0,'-27'-7'1072'0,"14"4"208"0,-1 0-1024 0,-1 1-256 16,-1-2 0-16,2 1 0 0,3 2 464 0,4 0 48 15,7 1 0-15,0 0 0 0,0 0 224 0,0 0 48 16,11 2 16-16,5 1 0 0,0-2-368 0,4 2-80 15,3-2-16-15,1 0 0 0,3 2 16 0,0 0 0 16,1-1 0-16,0 0 0 0,1 1-64 0,-2 2-16 16,-2 1 0-16,-2 1 0 0,-1-2-80 0,-3 5 0 15,-4-3-16-15,-2 6 0 0,-3-4-176 0,0 3 0 16,-5 3 144-16,-2 1-144 0,0 2 0 0,-1 2 144 16,-2 5-144-16,-2 4 0 0,-1 1 128 0,0 1-128 15,-1 2 0-15,0 2 0 0,1 4 144 0,1 3-144 0,2 1 0 16,2 1 144-16,0-2-144 0,2 3 0 15,2 0 0-15,3 5 0 0,1-3 0 0,7 3 128 0,1-1-128 0,3 5 128 16,1-4-128-16,1-1 128 16,0 0-128-16,-2-2 128 0,0-3 48 0,-2-1 0 0,-3-4 0 15,-2 3 0-15,-4 1 176 0,-2-2 32 0,-2-2 16 0,-3 1 0 16,-3-1 0-16,-3-2 0 0,-3-1 0 0,-2-1 0 16,-2 1 80-16,-2-4 16 0,-2-1 0 15,-3 1 0-15,-2-5 0 0,-1 0 0 0,-3-1 0 0,-1 1 0 16,-2 0-176-16,1-2-16 0,1-3-16 0,1-2 0 15,2-3-288-15,5-2 160 0,2-6-160 0,2 0 128 16,4-6-128-16,0-3 0 0,2-3 0 0,2-3 0 16,1-4-1616-16,1 1-256 0,2-2-48 0,3-4-9424 15,0-2-1888-15</inkml:trace>
  <inkml:trace contextRef="#ctx0" brushRef="#br1" timeOffset="118166.14">32401 10675 20271 0,'0'-8'1792'0,"1"3"-1424"0,-1-1-368 15,3-2 0-15,-2 2 608 0,-1-2 48 0,0 8 16 0,0 0 0 16,0-6 624-16,0 6 128 0,0 0 32 0,0 0 0 16,-4-4-464-16,4 4-96 0,-5 0 0 0,-2 2-16 15,-4-1-352-15,-1 4-64 0,-4 4-16 0,2-2 0 16,-1 6-16-16,-1 4-16 0,-1 3 0 0,-1 3 0 15,1 5 32-15,-3-3 0 0,1 4 0 0,-3 3 0 16,-1-5 32-16,5 0 16 0,4-7 0 0,1-1 0 16,3-5 80-16,4-3 0 0,2 0 16 0,4-11 0 0,0 0-96 0,0 0-32 15,0 0 0-15,9 0 0 0,2-7-16 0,2 0 0 16,1-4 0-16,2 1 0 16,2-6-192-16,1-2-32 0,-1 0-16 0,-3-1 0 0,2-6-208 15,1-1 176-15,-2 1-176 0,2-3 160 0,0 4-160 0,-1-2 0 16,-3 5 144-16,4-2-144 0,-4 4 0 0,-2 4 0 15,-6 1 0-15,-2 7 0 0,-3 1 0 0,-3 5 0 16,-6 3 0-16,-5 4 0 0,-3 2-176 0,0 5 176 16,-3 2-208-16,0 4 80 0,-2 4 128 0,-2 2 0 15,1 2 0-15,1-1-128 0,-1-1 128 0,-6 8 0 16,5-9 0-16,3 0 0 0,1-1 0 0,1-4 0 16,4-1 0-16,4-4 0 0,2-5 160 0,2 0-32 15,6-9-128-15,0 0 192 0,5-4 64 0,0-4 0 0,3-4 0 16,3-2 0-16,1 0-32 0,0-8 0 15,5-1 0-15,-1-2 0 0,2-6-224 0,1 1 176 16,3 1-176-16,-7 4 160 0,2 3-160 0,0 1 0 16,0 2 0-16,-1 1 128 0,-2 2-128 0,-2 2 0 0,-3 5 0 15,-3-3 0-15,-1 7 0 0,-7 3 0 16,-6 3 0-16,-2 4 0 0,-4 3-192 0,-3 6 192 16,-2 4-160-16,-2 2 160 0,-2 3 0 0,0-2-144 0,-1 1 144 15,-6 6 0-15,4-4 0 0,3-5 0 0,3 0 0 0,3-2 0 16,4-4 0-16,2-3 0 0,5-1 0 0,-2-6 0 15,8-3 240-15,0 0-32 0,0 0 0 0,9-5 0 16,2-6 176-16,4-3 16 0,3-4 16 0,3-2 0 16,0-2-224-16,2 2-32 0,1-6-16 0,-5 9 0 0,3-2 160 15,0 1 16-15,-1 1 16 0,1 3 0 0,-2 0-528 16,-2 0-128-16,-3 3 0 0,2 1-16 16,-5 0-576-16,-3 4-112 0,-4 3-32 15</inkml:trace>
  <inkml:trace contextRef="#ctx0" brushRef="#br1" timeOffset="123795.12">3733 15034 5519 0,'0'0'496'0,"0"0"-496"16,0 0 0-16,-7 2 0 0,0 3 1824 0,-2-2 272 15,1-1 48-15,-1 1 16 0,-2-2-976 0,1 3-192 16,1 0-32-16,0-2-16 0,-1-2 208 0,3 0 64 15,2 0 0-15,0-1 0 0,-1 0-16 0,6 1 0 16,-6-2 0-16,6 2 0 0,0 0-176 0,0 0-48 16,0 0 0-16,0 0 0 0,0 0-368 0,0 0-80 15,0 0-16-15,9-5 0 0,1 2 0 0,2-1 0 16,-1 1 0-16,2-1 0 0,-1-1-16 0,4 2-16 16,-1-3 0-16,4 1 0 0,3 0-16 0,2 1 0 15,2 1 0-15,4-2 0 0,0-1-96 0,3 3-32 16,3 0 0-16,2-1 0 0,3-1-80 0,2 1 0 15,1 1-16-15,0 0 0 0,-2 2-64 0,-1-2-16 16,0-1 0-16,0 2 0 0,1 1-160 0,0-1 160 16,0 4-160-16,1-2 160 0,0 0-16 0,0 0 0 0,2 0 0 15,1 0 0-15,1-2 16 0,1 1 0 0,-2 0 0 16,17 0 0-16,-4 1-32 0,-3 1 0 0,0 0 0 0,-3 2 0 16,-1 0-128-16,0 3 128 0,0-4-128 0,0 1 128 15,1 0-128-15,-3 5 0 0,0-2 0 0,0 2 0 16,-1-2 128-16,1 1-128 0,-1 3 0 0,0-2 128 15,-1-3-128-15,0 0 0 0,0-5 144 0,-1 1-144 16,-1 3 0-16,-3-2 144 0,1 1-144 0,-1-2 0 16,1 0 224-16,-2 2-64 0,-2-3-16 0,0-3 0 0,2-2-16 0,0 2 0 15,2-4 0-15,-5 0 0 0,-1 1 0 0,0 1 0 16,0 0 0-16,0 1 0 0,-1 3-128 0,1 1 192 16,-1-1-192-16,-1 0 192 0,-2 1-192 0,-1 0 160 15,0 1-160-15,0-1 160 0,-2-3-160 0,-1 2 128 16,0 0-128-16,-4 0 128 0,0 1-128 0,-3-3 0 15,-3 2 144-15,-1 1-144 0,-1 0 128 0,-2 1-128 16,-2-1 128-16,0 3-128 0,0-2 128 0,-1 1-128 16,-2 0 128-16,1-1-128 0,-12-1 0 0,10 0 128 0,-10 0-128 15,9 1 0-15,-9-1 0 0,0 0 144 0,0 0-144 0,0 0 0 16,0 0 128-16,0 0-128 0,0 0 0 0,0 0 0 16,0 0 0-16,0 0 160 0,0 0-160 0,0 0 128 15,0 0-128-15,-10 4 0 0,0 0 0 0,1 0 128 16,-3-4-128-16,0-2 0 0,1-1 0 0,1 1 128 15,-2 2-128-15,-2 0 0 0,-3-1 0 0,-2-2 0 16,-3 3 0-16,-2 0 128 0,-1 2-128 0,-6-2 0 16,-2 0 0-16,-2 1 0 0,-2 0 0 0,-1-1 0 15,-4-1 0-15,-2 0 0 0,-1-1 0 0,-2 1 0 16,-2 1 0-16,0 1 128 0,-3 1-128 0,-3-1 0 16,0 2 0-16,-2 0 0 0,5 0 0 0,-1-3 0 15,-1-3 0-15,1 1 0 0,0 2 0 0,-1 4 0 16,1-1 0-16,-1 0 0 0,0 0 0 0,0-2 0 0,1-1 0 15,0 0 0-15,-1-1 0 0,1-1 0 0,-1 5 0 16,0 1 0-16,-1 2 0 0,-2-3 0 0,-2-2 0 16,0 0 0-16,-4 0 0 0,2 2 0 0,3-1 128 0,-3 2-128 15,1-1 0-15,2-1 128 0,-1 5-128 0,3-2 0 16,0-3 0-16,3 2-176 0,1-1 176 0,1 0 0 16,3 3 0-16,-1-1 0 0,0-2 0 0,0 6 0 15,1-2 0-15,1-1 0 0,3 0 0 0,-1-2 0 16,-2-3 0-16,6 3 0 0,1-1 0 0,3 2 0 15,3 0 0-15,1-4 0 0,1 2 0 0,1-1 0 16,3 1 0-16,4 2 0 0,3-1 0 0,0-3 0 16,2 3 0-16,3-3 0 0,2-1 0 0,2 0 0 15,2-1 0-15,10 1 0 0,0 0 0 0,0 0 0 16,0 0 0-16,0 0-128 0,0 0 128 0,0 0 0 0,0 0 0 16,13-5-128-16,1-3 128 0,3 2 0 0,5 3 0 15,2-1-128-15,3-4 128 0,3 1 0 0,4 0 0 0,6 0 0 16,2 5 0-16,5-2 0 0,3-1 0 0,3 1-128 15,7-1 128-15,2 1 0 0,4-5 0 0,2 3 0 16,-2-3 0-16,7 3 0 0,1 2 0 0,5-4 0 16,1 2 0-16,1 1 0 0,-4-3 0 0,1 4 0 15,3 2 0-15,-3-1 0 0,0-3 0 0,-4 2 0 16,-2 1 0-16,1 1 0 0,-2 1 0 0,-1-1 0 16,-2 2 0-16,2 0 0 0,1 0 0 0,-3 0 0 15,-3 0 0-15,-3 2 0 0,-2 0 0 0,-2 1 0 16,-1-1 0-16,-1 1 0 0,-1 1 0 0,-2-3 0 15,-1 3 0-15,-2 0 0 0,-3-3 0 0,-1 1 0 0,-3 3 0 16,-4-1 0-16,-2-1 0 0,-2 2 0 16,-4 0 0-16,-1-3 0 0,-5-2 0 0,-3 0 0 0,-5 2 0 15,-1-2 0-15,-2-2 0 0,0 1 0 0,-2 0 0 0,0 1 0 16,-2-5 0-16,-10 5 128 0,0 0-128 0,0 0 0 16,0 0 0-16,0 0 0 0,0 0 0 0,0 0 0 15,0 0 0-15,0 0 128 0,0 0-128 0,0 0 0 16,-9-6 0-16,1 3 0 0,8 3 0 0,-9-3 0 15,-3 2 0-15,2-1 0 0,-3 2 0 0,-1 0 0 16,-1 0 0-16,-3 0 0 0,-2-2 0 0,-2 1 0 16,-1 0 0-16,0-2 0 0,0 1 0 0,0 0 0 15,1-3 0-15,-3 3 0 0,4 2 0 0,-5 0 0 0,0-1 0 16,-2 1 0-16,-2 5 0 0,0-4 0 0,-3 0 0 16,-3 0 0-16,-2 1 0 0,-1 0 0 0,-3 1 0 0,-4-1 0 15,-1 0 0-15,-1 1-128 0,-4 0 128 0,-4 0-192 16,-4 2 192-16,-1 1-208 0,-1-2 80 0,-2 0 128 15,-1-1-144-15,0 4 144 0,1-1 0 0,-3 0 0 16,1 3-192-16,-4-2 192 0,-2-2-192 0,-2 2 192 16,-2-2-304-16,0 4 48 0,-2-4 16 0,1 4 0 15,-2 2-80-15,-1-1-32 0,-2-4 0 0,4 2 0 16,0 4-288 0,3 2-48-16,0-2-16 0,3-1 0 15,2 1-272-15,4-2-64 0,2 3-16 0,6 2 0 0,0-1-1168 16,9 0-224-16,4 2-48 0</inkml:trace>
  <inkml:trace contextRef="#ctx0" brushRef="#br1" timeOffset="126677.62">10189 14899 13295 0,'0'0'576'0,"-9"1"144"0,1-2-576 0,-1-2-144 0,9 3 0 0,0 0 0 16,-8-6 1056-16,8 6 176 0,0 0 48 0,0 0 0 15,0 0-320-15,0 0-48 0,0 0-16 0,0 0 0 16,0 0-288-16,0 0-64 0,0 0-16 0,13-4 0 16,2 3-64-16,3 0-16 0,2-1 0 0,6 4 0 15,4-1 192-15,4 0 16 0,6-1 16 0,2 0 0 16,1 0-96-16,4 1 0 0,3-2-16 0,0 0 0 15,0-3-80-15,2 4-16 0,0-1 0 0,2 0 0 16,0-2 0-16,1-1 0 0,0 2 0 0,-1 0 0 16,2 2-80-16,-2 0 0 0,-5-1-16 0,2 0 0 15,-5 0-48-15,1 1-16 0,0 0 0 0,-3 0 0 0,-3-2-112 0,-2 2 0 16,-1-1-16-16,1 2 0 0,-6 1-176 16,1 0 192-16,-2-3-192 0,-4 3 192 0,-3 2-64 0,1 0 0 15,0-5 0-15,-3 2 0 0,-4 2 48 0,0-1 0 16,-1 1 0-16,-3-2 0 0,-1-1 0 0,-2 1 0 15,-2 0 0-15,-10-1 0 0,0 0-48 0,0 0 0 16,0 0 0-16,0 0 0 0,0 0-128 0,0 0 160 16,0 0-160-16,0 0 160 0,0 0-16 0,0 0 0 15,0 0 0-15,0 0 0 0,-13 2 16 0,0-1 0 16,0 2 0-16,-4-3 0 0,-1 0-160 0,-1 0 192 16,-2 1-192-16,-4 1 192 0,-3 1-192 0,-3-2 128 15,-6 0-128-15,-3 2 128 0,-4-1-128 0,-4 0 0 16,-3 0 0-16,-4 0 128 0,-2-2-128 0,-3 1 0 15,-2-1 0-15,-3 2 0 0,-4 1 0 0,-1 1 0 0,-1-3 128 0,3-1-128 16,-1 0 0-16,0 1 0 0,-2 2 0 16,1 3 128-16,0-5-128 0,4-1 0 0,1-1 0 0,8 1 0 15,6 1 0-15,8-1 0 0,6 0 0 0,7 0 0 16,4 0 0-16,9 2 0 0,4-1 0 0,13-1 0 16,0 0 0-16,0 0 0 0,15-3 0 0,5 1 0 15,11-4 0-15,8 3 0 0,10 0 0 0,8 1 0 16,5 1 0-16,4-1 0 0,9-3 128 0,3 0-128 15,2 3 0-15,6 0 0 0,5 1 0 0,0 0 0 16,6 0 0-16,1-2 0 0,2 2 0 0,2 1 0 16,-2 0 0-16,-1 1 0 0,-1-1 0 0,0 4 0 15,1 1 0-15,-2 3 0 0,-3-5 0 0,-7 1 0 16,-6 6 0-16,-5-2 0 0,-2 3 0 0,-5-2 0 16,-2 2 0-16,-5-4 0 0,-4 2 0 0,-6-3 0 15,-6 1 0-15,-4 0 0 0,-2-2 0 0,-5 4 0 0,-2-1 0 16,-6-2 0-16,-4-2 0 0,-4-1 0 0,-4 1 128 0,-2-2-128 15,-4-2 128-15,-9 0-128 0,0 0 304 0,0 0-32 16,0 0 0-16,0 0 0 0,0 0 48 0,0 0 16 16,-8-9 0-16,0 2 0 0,-3 3-160 0,0 0-48 15,-3-2 0-15,0 3 0 0,-2 0-128 0,2 2 0 16,0 0 0-16,0 1 128 0,0 0-128 0,3 0 128 16,0 2-128-16,-1 2 128 15,-1 1-1344-15,1 0-288 0,-2-2-48 0,-2 2-16304 0</inkml:trace>
  <inkml:trace contextRef="#ctx0" brushRef="#br1" timeOffset="128211.44">8077 13305 11919 0,'0'0'512'0,"0"0"128"0,0 0-512 0,4-6-128 16,-1 2 0-16,1-1 0 0,0-3 1152 0,0 2 208 16,-2 2 48-16,1-4 0 0,-1 2-112 0,-2 6-16 15,0 0 0-15,2-5 0 0,-2 5-224 0,0 0-48 16,0 0-16-16,0 0 0 0,0 0-352 0,0 0-80 0,0 0-16 0,0 0 0 16,4 9-224-16,-3 2-64 0,1 3 0 0,1 1 0 15,1 1 144-15,-1 1 32 0,3 4 0 0,-1-1 0 16,0 0-48-16,1 2 0 0,-3 1 0 15,0 1 0-15,1-5-128 0,0-1-48 0,0-2 0 0,-2-2 0 16,0 0 48-16,-2 0 16 0,0-1 0 0,1-4 0 0,0 0 16 16,-1-4 0-16,0-5 0 0,0 0 0 0,0 0 48 0,0 0 16 15,0 0 0-15,0 0 0 0,8-3 144 0,1-4 16 16,-2-2 16-16,2-1 0 0,-1-2-176 16,2-5-32-16,-1-4-16 0,2 0 0 0,2-1-176 0,1 0-128 15,0 2 192-15,0-5-192 0,0-1 128 0,1 3-128 16,1-2 0-16,1 1 0 0,4-3 128 0,0 2-128 15,1 0 0-15,-2-2 0 0,1 1 0 0,-1-2 0 16,-1 3 0-16,-1-1 0 0,2 5 0 0,-2 0 0 16,-3 2 0-16,0 0 0 0,-1 3 0 0,-1 0 0 15,-1 4 0-15,-2 2 0 0,0-3 0 0,-4 4 0 16,1-1 0-16,-1 3 0 0,-1-1 0 0,-1 4 0 16,-4 4 0-16,0 0 0 0,0 0 0 0,0 0 0 15,0 0 0-15,0 0 0 0,0 0 0 0,0 0 0 16,0 0 0-16,-5 4 0 0,0 1 0 0,-2 4 0 15,0-2 0-15,-1 5 0 0,-2 2 0 0,0-2 0 16,0 2 0-16,-2 3 0 0,-2 2 0 0,0 1 0 16,0 3 0-16,-2 0 0 0,-3 1 0 0,0 4 0 15,-2-1 0-15,0 1 0 0,-2-3 0 0,1 3 0 16,2-1 0-16,1 2 0 0,-3-1 0 0,2-4 0 0,-1-1 0 16,2 4 0-16,0-3 0 0,1 0 0 0,2-2 0 15,2-2 0-15,0-1 0 0,4-2 0 0,0-1 0 0,0-3 0 16,1 0 0-16,1-1 0 0,0-3 0 0,3 1 0 15,0-5 0-15,0 3 0 0,0-3 0 0,0-1 0 16,5-4 0-16,-5 4 0 0,5-4 0 0,0 0 0 16,-7 0 0-16,7 0 0 0,0 0 0 0,-5-3 0 0,0-1 0 15,2 1 0-15,3 3 128 0,-4-8-128 16,0 0 0-16,0-3 0 0,2 2 0 0,-1-4 0 0,2 2 128 0,-2-1-128 16,2-4 0-16,0-7 0 0,1 1 0 0,1 3 0 15,3-1 0-15,-3 2 0 0,0 0 128 0,1 2-128 16,-1-1 0-16,1 2 0 0,1 2 128 0,1-1-128 15,0 2 0-15,-3 5 0 0,1-3 0 0,1 2 0 16,-1 0 0-16,1 0 0 0,-1-1 0 0,2 1 0 16,-4 3 0-16,0 5 0 0,0 0 0 0,2-7 0 15,-2 7 0-15,0 0 0 0,0 0 0 0,0 0 0 16,0 0 0-16,0 0 0 0,0 0 0 0,0 0 0 16,0 0 0-16,0 0 0 0,-7 0 0 0,1 2 0 15,0 5 0-15,-5 2 0 0,4 2 0 0,-1 4 0 16,3 0 0-16,1 3 0 0,-1 1 0 0,0 3 0 15,0-2-128-15,2 3 128 0,2 3 0 0,1-5 0 16,0 1 0-16,1-2 0 0,1-1 0 0,0-1 0 16,2 1 0-16,-1-4 0 0,-1-2 0 0,2 1 0 0,0-4 0 15,1 0 0-15,-5-10 0 0,6 13 0 16,1-4 0-16,-7-9 0 0,0 0 0 0,10 8 0 16,-10-8 0-16,11 2 0 0,-11-2 0 0,13-2 0 0,-2-5 128 15,1 2-128-15,-1 1 128 0,1-5-128 0,0 1 192 16,2-5-192-16,-1-4 192 0,2 0-192 0,1-1 192 0,0-4-192 15,1-5 176-15,0 1-176 0,1-6 160 0,0 1-160 16,0 0 0-16,-3 4 128 0,4 2-128 0,3-6 0 16,1-1 0-16,1-1 0 0,0 1 0 0,0 1 0 15,0-4 0-15,0 0 0 0,-1 3 0 0,1 1 0 0,-2 4 0 16,-2-1 0-16,1 5 0 0,-2 2 0 16,-3 5 0-16,-1 3 0 0,-2 4 0 0,-3-1 0 0,-2 5 0 15,-2 4 0-15,-6 1 0 0,0 0 0 0,0 0 0 0,-1 7 0 16,-4 6 0-16,-6 10 0 15,-3 4-944-15,0-2-224 0,-2 3-48 0,6-6-15360 16</inkml:trace>
  <inkml:trace contextRef="#ctx0" brushRef="#br1" timeOffset="135568.5">3820 16927 7359 0,'0'0'656'0,"0"0"-528"0,1-8-128 0,-1-4 0 15,0 12 1184-15,0-9 208 0,-1-3 32 0,1 1 16 16,2 2-288-16,-2 9-64 0,0-11-16 0,0 3 0 16,0 8-112-16,-1-11 0 0,1 11-16 0,-3-8 0 15,3 8-112-15,0 0-32 0,0 0 0 0,0 0 0 16,0 0-192-16,0 0-32 0,0 0-16 0,0 0 0 16,0 0-176-16,0 0-48 0,0 0 0 0,-3 11 0 15,-2 1-16-15,1 3 0 0,1 2 0 0,2 2 0 16,1 1 128-16,-1 2 0 0,-2 1 16 0,3 0 0 15,4-2-64-15,0 6-16 0,0-1 0 0,-1 1 0 0,0-5-128 0,2 1-48 16,-1 1 0-16,1 0 0 0,1-2-64 0,-1-2-16 16,-1 2 0-16,1 1 0 15,2-3 16-15,-2-1 0 0,-2 0 0 0,1-1 0 0,3-3 16 0,-2-2 0 16,0 0 0-16,1 1 0 0,-1 0-16 0,0-3 0 16,0-1 0-16,2 0 0 0,0 1-16 0,1-4-128 15,-8-7 192-15,11 9-64 0,1 0 64 0,2-3 0 16,0-3 0-16,2-2 0 0,2-1 64 0,1 0 0 15,3-1 16-15,2 1 0 0,-1-3-128 0,2 1-16 16,2-2-128-16,4 0 192 0,2 0-192 0,3 2 0 16,1-2 0-16,3-1 0 0,-1 1 0 0,4 0 128 15,6 2-128-15,-1-1 0 0,5-1 0 0,5 2 0 0,1-2 0 16,4 0 0-16,-4 3 0 0,1 0 0 0,-1-1 0 0,-2 1 0 16,4-1 0-16,-3 2 0 0,-1 3 0 0,-1 0 0 15,0-2 0-15,-2 2 0 0,-5-1 0 0,0 1 0 16,-4-1 0-16,0 3 0 0,-3-1 0 0,1 3 0 15,-4-2 176-15,1-1-176 0,-2-2 192 0,-1 2-192 16,2 0 176-16,-2 1-176 0,-4-3 160 0,-1 1-160 16,-2 1 0-16,-3 1 128 0,-2 1-128 0,-3-3 0 15,-2 0 0-15,-1 1 128 0,-1 0-128 0,-2-1 0 16,-4-1 192-16,1-1-48 0,-3 2-16 0,2-2 0 16,-12-1 48-16,10 2 0 0,-10-2 0 0,9 1 0 15,-9-1-16-15,0 0 0 0,0 0 0 0,0 0 0 16,0 0-32-16,9 1-128 0,-9-1 192 0,7 4-64 15,-7-4 0-15,0 0 0 0,0 0 0 0,0 0 0 16,9-3 0-16,-9 3-128 0,0 0 192 0,8-3-64 0,-8 3 48 0,9-6 0 16,-9 6 0-16,7-6 0 0,-3-4-32 0,0 4 0 15,0-5 0-15,-1 0 0 0,1-2-16 0,0-2-128 16,2-3 192-16,0 0-64 0,-3 1-128 0,2-5 192 16,3-3-192-16,1 0 192 0,-1 1-192 0,0-4 0 15,4-1 0-15,-1 2 128 0,1-1-128 0,1 0 0 16,-1-5 0-16,1 0 128 0,-3 0-128 0,2 2 0 15,-1 1 0-15,-1 1 128 0,0 5-128 0,0 2 0 16,-3 6 0-16,-1 1 128 0,1-2-128 0,-2 3 160 16,0 5-160-16,-3-1 160 0,-2 10-160 0,0 0 0 15,0 0 144-15,0 0-144 0,-1-6 0 0,1 6 0 16,0 0 0-16,0 0 0 0,-10 1 0 0,10-1 0 16,-9 4 0-16,0 3 0 0,0 2 0 0,2-1 0 0,0 2 0 0,2 0 0 31,5-10-960-31,-2 14-176 0,0 1-16 0,2 1-16 15,3 0-1760-15,1-1-336 0,-2 6-80 0,2-7-16 0</inkml:trace>
  <inkml:trace contextRef="#ctx0" brushRef="#br1" timeOffset="136918.45">7999 17652 7359 0,'-18'9'320'0,"8"-3"80"0,0-3-400 0,-1-1 0 15,0 2 0-15,3-1 0 0,-1-3 2064 0,4 0 336 16,5 0 64-16,0 0 16 0,0 0-800 0,0 0-144 16,0 0-48-16,0 0 0 0,0 0-384 0,0 0-80 0,0 0 0 0,11-3-16 15,6-1-240-15,0 2-32 0,5-1-16 0,3-1 0 16,5-2-16-16,4 2-16 0,-1 2 0 0,9-1 0 15,6 2-208-15,6 0-32 0,7-4-16 0,2-1 0 16,2 1-48-16,4-1-16 0,1 2 0 0,5 2 0 16,3 0-32-16,5 0 0 0,1-2 0 0,0-2 0 15,-2 1 64-15,2 2 16 0,3-1 0 0,-2-1 0 16,0 0-32-16,0 3 0 0,-3-4 0 0,0 1 0 16,2 2 0-16,-1 0-16 0,-3-1 0 0,0-2 0 15,-1 0-96-15,-3 3-16 0,-1 0 0 0,4 1 0 16,0-3 16-16,3 1 0 0,1 1 0 0,-1 1 0 15,1 1 64-15,-3 1 16 0,0-2 0 0,4 1 0 16,3-1-96-16,-2 2 0 0,-4 0-16 0,2 2 0 16,-2 1-16-16,5-2 0 0,0-1 0 0,-4 0 0 0,-2 0-48 0,0 0-16 15,-1 1 0-15,-1-1 0 0,-2 0-160 0,-1 0 192 16,-4 0-192-16,0 1 192 0,1 1 0 0,-2 0 0 16,-3 2 0-16,2 1 0 0,-2-2-192 0,-1-1 128 15,-4 0-128-15,-2 1 128 0,-4 1-128 0,-1 2 128 16,-3-3-128-16,-4 1 128 0,-2 1-128 0,-3 0 128 15,-1-4-128-15,-1 1 128 0,-6-2-128 0,-3 1 128 16,-3-1-128-16,-2 0 128 0,0 0-128 0,-6 1 128 16,-3 2-128-16,0 0 128 0,-4-3-128 0,1 0 0 15,-4 0 144-15,2 2-144 0,-4-2 0 0,3 0 144 16,-2 0-144-16,1 0 0 0,1 4 128 0,-4-3-128 16,0-1 0-16,2 1 0 0,-2 0 0 0,-8-1 0 15,10 2 0-15,-2-2 0 0,-8 0 144 0,10 0-144 0,-10 0 0 16,10 0 144-16,-2 0-144 0,-8 0 0 0,7 0 0 15,-7 0 128-15,0 0-128 0,10 0 160 0,-10 0-160 0,8 0 160 16,-8 0-160-16,8 1 192 0,-8-1-192 0,0 0 192 16,9-1-64-16,-9 1 0 0,0 0 0 0,9 0 0 15,-9 0 0-15,0 0 0 0,7-2 0 0,-7 2 0 16,0 0 32-16,8-1 0 0,-8 1 0 0,0 0 0 16,0 0-16-16,0 0 0 0,0 0 0 0,0 0 0 15,6-6-16-15,-6 6 0 0,0 0 0 0,0 0 0 16,0 0 0-16,0 0-128 0,-1-8 192 0,1 8-64 15,0 0-128-15,0 0 128 0,0 0-128 0,0 0 128 16,-5-8-128-16,5 8 0 0,0 0 0 0,0 0 0 16,-8-7 0-16,8 7 0 0,0 0 0 0,0 0 0 15,-11-4 0-15,11 4 0 0,-12-1 0 0,12 1 0 16,0 0-816-16,-11 2-144 0,-2 1-16 16,2 1-16-16,-1 2-1296 0,0-1-256 15,-6 1-48-15,-1 2-16 0</inkml:trace>
  <inkml:trace contextRef="#ctx0" brushRef="#br1" timeOffset="140374.04">26967 17191 6447 0,'0'0'272'0,"0"0"80"0,0 0-352 0,0 0 0 16,0 0 0-16,0 0 0 0,0 0 1136 0,0 0 144 15,0 0 48-15,0 0 0 0,0 0-512 0,9 9-112 16,0-3 0-16,-9-6-16 0,0 0 208 0,14 1 32 15,0 2 16-15,0-3 0 0,1-3-64 0,0 2-16 16,2-2 0-16,2 2 0 0,-1 2-176 0,3 1-48 16,1-4 0-16,3 2 0 0,2-1-240 0,1 1-48 15,0 1-16-15,2-1 0 0,5-3 0 0,-4-1 0 0,2 0 0 0,2 1 0 16,-1 1-16-16,3 1 0 0,2-1 0 0,5 4 0 16,0-1-128-16,2 1-16 0,-2 0-16 0,1-2 0 15,-2 0-16-15,0 0 0 0,-5 0 0 0,2-2 0 16,0 0 80-16,1 2 16 0,1-1 0 0,0 1 0 15,1 1 48-15,0-1 16 0,5 0 0 0,-1 2 0 16,0 1-64-16,-3-2-16 0,-1-2 0 0,-3 0 0 16,-2 2-96-16,1 1 0 0,-1 1-128 0,2 1 192 15,-2-3-192-15,1 3 128 0,1 0-128 0,-1 1 0 16,-2 0 208-16,-1-1-48 0,2-3-16 0,-7 3 0 16,3 0 16-16,-4-1 0 0,-1-1 0 0,2 1 0 0,-1 1-16 15,0 1 0-15,-3 3 0 0,3-4 0 0,-1 0-16 0,1 2 0 16,4-1 0-16,-3-1 0 0,0 0-128 15,1 1 160-15,-4-3-160 0,0 0 160 0,1-1 0 0,-1 0 0 16,-2 0 0-16,1 1 0 0,-3-1 32 0,2 0 0 16,-2 2 0-16,0 1 0 0,1-4-64 0,0-2 0 15,0 5 0-15,-1-3 0 0,-1-1 0 0,0 1-128 16,0 0 192-16,1 0-64 0,3 1 0 0,-2-183 0 16,-2 364 0-16,-1-180 0 0,-1 0 32 0,1-1 0 15,3 0 0-15,-1 0 0 0,0-1-16 0,1 3 0 16,-1 0 0-16,1 0 0 0,1 0-144 0,0-2 192 15,1-1-192-15,1 1 192 0,1 1-192 0,-1-1 0 16,0-1 144-16,-1-1-144 0,2 1 128 0,-1 0-128 16,-3 1 128-16,0-2-128 0,-3-1 160 0,1 0-32 0,-1 2-128 15,0-3 192-15,-1-4-64 0,0 3 0 0,-2 3-128 16,-2-2 192-16,1 1-64 0,0-4-128 0,0 1 176 0,2 3-176 16,-1-1 176-16,0 1-176 0,-1-2 160 15,0 4-160-15,0-1 128 0,1-1-128 0,1 1 0 0,0 1 144 16,-1 0-144-16,2 0 0 0,-1-1 0 0,2 1 128 15,-2 2-128-15,-1 0 0 0,-1-4 0 0,0 1 0 16,-3 4 128-16,0-2-128 0,3 1 0 0,-3-2 128 16,1-2-128-16,-1 1 0 0,0 1 144 0,0-2-144 15,-2 0 0-15,1-1 128 0,0 2-128 0,0 1 0 16,0 0 0-16,-1 0 0 0,1 0 0 0,1 3 128 16,0-1-128-16,-1-2 0 0,-1-1 0 0,0 0 0 15,-1-1 0-15,2 2 0 0,0 2 0 0,1 0 128 0,-1-2-128 16,0-1 0-16,0 1 0 0,2 1 0 15,1 2 0-15,1-3 0 0,0-2 0 0,1 2 0 0,-2 2 0 16,-1 1 0-16,-2-1 0 0,0-1 0 0,0-2 0 0,1 1 128 16,1 2-128-16,0 0 0 0,-2-4 0 0,0 0 0 15,-1 2 0-15,1 0 128 0,-1-2-128 0,-2 2 0 16,0 0 0-16,0 2 0 0,-1-1 0 0,0-1 0 16,1 0 0-16,-11 0 128 0,9 0-128 0,0 1 0 15,1 2 0-15,-1-2 0 0,-9-1 0 0,12 0 0 16,-3 0 0-16,-9 0 0 0,0 0 0 0,10-1 0 15,-1 1 0-15,-9 0 0 0,9-1 0 0,-9 1 0 16,8 0 0-16,-8 0 128 0,8-3-128 0,-8 3 0 16,0 0 0-16,0 0 0 0,0 0 0 0,0 0 0 0,0 0 0 15,0 0 128-15,0 0-128 0,-8-6 0 0,-2 1 0 16,-2 2 0-16,-5 0 0 0,-1 2 0 0,0-1 0 16,-1-1 128-16,-4 3-128 0,-2 3 0 0,-3-3 0 15,-2 0 0-15,-2-3 0 0,-4 3 0 0,-2 0 0 0,-4 0 0 16,-2 0 0-16,-2 0 0 0,-1-1 0 0,0 2 0 15,-2 4 0-15,1-2 0 0,1-2 0 0,0 2 0 16,0-2 0-16,-4 1 0 0,-3 0 0 0,-1-2 0 16,2-3 0-16,-1 2 0 0,2 1 0 0,0 0 128 15,-1-1-128-15,0-2 0 0,3-3 0 0,-4-1 0 16,-2 4 0-16,0 1 0 0,-1-2 0 0,0-1 0 16,1 2 0-16,0 0 0 0,-1 0 0 0,-3 0 0 15,-3-9 0-15,0 5 0 0,2-1 0 0,4 3 0 16,1-1 0-16,3 0 0 0,-1-1 0 0,4 3 0 15,0 0 0-15,0 0 0 0,0-2 0 0,1 2 0 0,3-1 0 0,2 3 0 16,1 0 0-16,1 4 0 0,2-4 0 16,2 2 0-16,0 2 0 0,1 0 0 0,2 2 0 0,-1-2 0 15,1 0 0-15,-1-1 0 0,0 2 0 0,1-1 0 16,-1-1 0-16,3 2 0 0,-1 2 0 0,1-1 0 16,0-3 0-16,1 2 0 0,0-2 0 0,0 0 0 15,1 2 0-15,-2-2 0 0,-1 2 0 0,-1-3 0 16,-3-7 0-16,-2 5 0 0,2 0 0 0,0 2 0 15,0-1 0-15,2 1 0 0,1 1 0 0,3 2 0 16,1-1 0-16,2 0-128 0,0-1 128 0,0 3 0 16,2-2 0-16,0 1 0 0,2-3 0 0,-2 0 0 15,2 0 0-15,-2 1 0 0,0 0 0 0,1 1 0 0,-2-2 0 16,1 1 0-16,0 0 0 0,2 2 0 0,0 1 0 0,-1-3 0 16,1-1 0-16,1 1 0 0,1 0 0 0,1 1 0 15,-2-5 0-15,2 2 0 0,1 0 0 0,-1 1 0 16,-1 2 0-16,3 1 0 0,0-3 0 0,2 1 0 15,-1 1 0-15,2 1 0 0,2-2 0 0,0-1 0 16,-2 0 0-16,2 4 0 0,0-1 0 0,1-2 0 16,-2-2 0-16,4 1 0 0,0 0 0 0,2-2 0 15,0 2 0-15,1 0 0 0,0-1 0 0,0 1 0 16,9 0 0-16,-9 1 0 0,2 1 0 0,7-2 0 16,0 0 0-16,0 0 0 0,0 0 0 0,0 0 0 15,0 0 0-15,0 0-128 0,0 0 128 0,0 0 0 16,0 0 0-16,0 0-128 0,0 0 128 0,11-2 0 15,1 2 0-15,-1 2 0 0,2-1 0 0,-2 0-128 16,4-1 128-16,1 0 0 0,0 1 0 0,2-1 0 0,0-1 0 16,2 0 0-16,0 0 0 0,3-1 0 0,3 1 0 15,3 1 0-15,3 0 0 0,3 0 0 0,1-2 0 16,6 2 0-16,2 0 0 0,6 2 0 0,3-2 0 0,2 3 0 16,-2 0 0-16,5 1 0 0,0-2 0 0,3-1 0 15,1 0 0-15,7 5 0 0,2 1 0 0,0 2 0 16,2-2 0-16,-1 1 128 0,-2 1-128 0,1-3 0 15,2 3 0-15,-1-3 128 0,3 3-128 0,-2-1 0 16,-2 2 0-16,0-4 0 0,0-2 0 0,-1 0 0 16,0 1 0-16,1-1 0 0,0-4 0 0,-1 4 0 15,-2 0 0-15,-1 2 0 0,0-2 0 0,0 0 0 16,0 1 0-16,-1 0 0 0,-2-1 0 0,-2-2 0 0,-2 2 0 16,-3 1 0-16,-3-2 0 0,0-1 0 0,-2-1 0 0,0-1 128 15,-2 0-128-15,-1 0 0 0,0 0 0 0,-4-1 0 16,0 0 0-16,-2-2 0 0,0 0 0 0,-1 0 128 15,-1-1-128-15,0 2 0 0,-2-2 0 0,2 1 128 16,1-2-128-16,-2 3 0 0,1-1 0 0,-3 2 0 16,-4-3 0-16,-1 3 0 0,3-3 0 0,0 4 0 15,-3-1 0-15,-2-1 0 0,2 0 0 0,-1-1 0 16,1 2 0-16,-5-2 0 0,0 2 0 0,-1 0 0 16,-2 0 0-16,0-3 128 0,-4 3-128 0,-1-1 0 15,1 2 0-15,-3 0 0 0,-3-1 0 0,-1 1 128 16,-3 0-128-16,-1 0 0 0,-10 0 128 0,11 0-128 15,-11 0 0-15,9 1 0 0,-9-1 0 0,0 0 0 16,0 0 0-16,0 0 0 0,0 0 0 0,0 0-128 16,-13-1-1200-16,-5 0-224 0,-9 1-48 15,-4-2-14944-15</inkml:trace>
  <inkml:trace contextRef="#ctx0" brushRef="#br1" timeOffset="155944.73">5297 10875 6447 0,'0'0'576'0,"7"-8"-576"16,-7 8 0-16,9-8 0 0,0-2 1536 0,0 4 192 15,-1 1 32-15,-8 5 16 0,7-9-624 0,-7 9-128 16,9-5-32-16,-9 5 0 0,0 0 48 0,0 0 16 16,0 0 0-16,0 0 0 0,0 0-160 0,0 0-16 15,0 0-16-15,0 0 0 0,-11 4-224 0,-1-1-64 16,0 4 0-16,-6-3 0 0,-4 1-240 0,-1 1-48 15,-2-5-16-15,-3 3 0 0,-1-1 48 0,0 0 0 16,-5-1 0-16,1-1 0 0,0 3 160 0,-1 0 32 16,0-2 16-16,-2 1 0 0,-1-1-144 0,2 2-16 0,-2 2-16 0,1-2 0 15,1 1-192-15,3 2-32 0,0-3-128 0,5-1 192 16,2 4-192-16,2-1 144 0,3-3-144 0,2-2 128 16,7 3-128-16,0-1 160 0,4 1-160 15,7-4 160-15,0 0-32 0,0 0-128 0,0 0 192 0,0 0-64 16,0 0 80-16,0 0 16 0,0 0 0 0,0 12 0 15,1 0-224-15,2 1 0 0,-3-13 128 0,2 17-128 0,2 0 0 16,-2 3 0-16,1 1 0 0,-3 1 0 16,0-1 0-16,-1 6 0 0,-1-2 0 0,2 5 0 0,-2 0 0 0,2 1 0 15,0 3-128-15,0 3 128 0,-1 0 0 0,-1 5 0 16,0-2 0-16,-1 4 0 0,-2 0 0 0,0 2 0 16,-3 2 0-16,1 2 0 0,-3-5 0 0,-1 0 0 15,1-2 0-15,1-2 0 0,2-3 0 0,0-1 128 16,-1-4-128-16,2-4 0 0,4-1 0 0,1-2 0 15,1 0 128-15,1-4-128 0,1-1 240 0,2 0 0 16,1-2 0-16,2 2 0 0,-1-3 48 0,4 0 16 16,-2-4 0-16,3 0 0 0,2 0-48 0,2-3 0 15,2-2 0-15,2 3 0 0,0-5-16 0,1 2-16 16,3-2 0-16,1 0 0 0,2 1-224 0,2-3 176 16,-3 3-176-16,1-3 160 0,-1-3-160 0,0 1 160 15,1-1-160-15,-2 1 160 0,0 1-160 0,0-4 0 16,-1 0-192-16,3 0 192 15,-1 3-1936-15,0-1-272 0,1-4-48 0</inkml:trace>
  <inkml:trace contextRef="#ctx0" brushRef="#br1" timeOffset="156729.41">7306 10971 13823 0,'-1'-16'1216'0,"2"8"-960"16,1-2-256-16,2 4 0 0,-1-6 336 0,1 6 32 0,0 1 0 0,-2-2 0 15,-2 7 16-15,0 0 16 0,4-7 0 0,-1-3 0 16,-3 3 304-16,0 7 64 0,0 0 16 0,0 0 0 16,0-11 480-16,1 3 80 0,-1 8 32 0,4-7 0 15,-4 7-352-15,0 0-64 0,8-6 0 0,-1 3-16 16,-7 3-432-16,12-2-64 0,-2 0-32 0,3 1 0 15,-2 1-16-15,0 0 0 0,3 1 0 0,-1 1 0 16,0 0-16-16,0 1 0 0,-2 1 0 0,2 3 0 16,2-1-128-16,-4 5-48 0,1 0 0 0,-2 4 0 15,-4 5-48-15,1 0-16 0,0 2 0 0,-3 0 0 16,1 1-144-16,0 3 128 0,-1 0-128 0,1 3 128 16,0-5 0-16,0 5 0 0,0-1 0 0,1 3 0 15,-1-5-128-15,0 2 0 0,0 2 0 0,1-5 0 16,0 1 0-16,1-1 0 0,-1-2 0 0,2 2 0 0,-1-3 128 15,2-2-128-15,-1 1 128 0,0-1-128 0,2-1 224 0,-3 1-32 16,2 3-16-16,0-1 0 0,0 2-48 0,0 1 0 16,0-4 0-16,0 0 0 0,-3 3-128 0,0 2 0 15,0-3 0-15,1 3 0 0,0 0 0 0,0-3 0 16,0-3 128-16,-2 0-128 0,0-3 0 0,-3 1 160 16,2-2-160-16,1 2 160 0,-2-3-32 0,1 1 0 15,-1-1 0-15,1 1 0 0,0 0 0 0,-2-1 0 16,2-4 0-16,-4 2 0 0,2-5 32 0,-2 2 0 15,0 1 0-15,0-3 0 0,0-8 96 0,0 0 32 16,-2 10 0-16,-2-2 0 0,1-1 32 0,-1 2 16 16,4-9 0-16,-6 9 0 0,-5 0-64 0,1 0-16 0,-1 0 0 15,-1-3 0-15,0 3 48 0,1-3 0 0,-1 3 0 0,-1-2 0 16,-2-2 80-16,-1 2 32 0,0-2 0 0,-1-2 0 16,1 2 16-16,-2 3 0 0,-2-2 0 15,1 2 0-15,0-3-112 0,-2-1 0 0,-2 2-16 0,1-1 0 16,-1-2-112-16,2-2-32 0,4 3 0 0,1-1 0 15,4 1-160-15,0-1 0 0,1-1 0 0,1 0 0 16,-3 0 0-16,5-1-272 0,-2 1 32 0,10-2 16 31,0 0-2032-31,0 0-416 0,-1 12-80 0</inkml:trace>
  <inkml:trace contextRef="#ctx0" brushRef="#br1" timeOffset="158629.21">3836 10088 14975 0,'-16'-8'656'0,"8"4"144"0,3 1-640 0,5 3-160 0,0 0 0 0,0 0 0 15,0 0 976-15,0 0 176 0,0 0 16 0,13-4 16 16,1 1-496-16,7-1-112 0,5-1 0 0,3 3-16 15,4-1-176-15,4 1-16 0,2-3-16 0,3 0 0 16,3-1-32-16,0-2-16 0,1 1 0 0,1-2 0 16,0 0-144-16,-1-1-32 0,-1 3 0 0,-1 2 0 15,2 1-128-15,0 2 0 0,-1 2 0 0,2 0-10672 16</inkml:trace>
  <inkml:trace contextRef="#ctx0" brushRef="#br1" timeOffset="159434.57">11157 10043 5519 0,'0'0'496'0,"0"0"-496"0,0 0 0 0,0 0 0 15,0 0 2496-15,0 0 384 0,0 0 96 0,0 0 16 16,9 8-1552-16,1-4-304 0,4-4-64 0,4 1-16 16,1-1 96-16,5 0 0 0,2-1 16 0,6 0 0 15,5-2-96-15,5 2-32 0,4-3 0 0,1-1 0 16,1-3-144-16,0-1-16 0,1 4-16 0,-1 0 0 16,0-5-416-16,-1 4-64 0,-1-2-32 0,0 4 0 15,2 2-176-15,-5 2-48 0,-2-2 0 0,-3 2 0 31,-2 2-1728-31,-6 0-336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6T20:49:11.6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24773 5840 20271 0,'0'0'1792'0,"0"0"-1424"16,0 0-368-16,-10 2 0 0,0 1 320 0,-3 3 0 15,0 1 0-15,-1 2 0 0,0-3 272 0,-1 5 48 16,-2 1 16-16,-2 3 0 0,-1 2 0 0,-3 0 0 15,-2 1 0-15,1 1 0 0,-1 3-16 0,3 3 0 16,-3-2 0-16,3 0 0 0,0-3 32 0,3 2 0 16,1-2 0-16,3-1 0 0,2-3-128 0,4-4-32 15,3 1 0-15,2 1 0 0,4-14-80 0,1 9-32 16,-1-9 0-16,10 8 0 0,1-3-64 0,4-3-16 16,3-2 0-16,5-2 0 0,2 2-64 0,2-3 0 15,2 2-16-15,3-2 0 0,1 1-112 0,-1 1-128 0,-5-3 176 0,1 1-176 16,-1 1 128-16,-3-1-128 15,-2 2 0-15,-2 0 0 0,-2-1 0 0,-3 1-176 0,-2-3 32 0,-3 2 0 32,-10 2-1632-32,0 0-320 0,0 0-64 0,0 0-11680 0</inkml:trace>
  <inkml:trace contextRef="#ctx0" brushRef="#br0" timeOffset="379.17">24456 6189 23039 0,'0'0'1024'0,"-6"-8"192"0,6 8-960 0,-1-8-256 0,1-2 0 0,6 2 0 16,6-2 880-16,2 2 128 0,5-3 16 0,7 1 16 15,6-4-80-15,5-3-32 0,1 2 0 0,4 0 0 0,0-2-224 0,1-1-32 16,-1-2-16-16,1 2 0 0,1-1-16 0,0 1 0 16,4 1 0-16,-11 9 0 0,4-1-128 0,1 3-48 15,-3-3 0-15,-2 4 0 0,-3 0-240 0,-3 2-48 16,-4 4-16-16,-7 3 0 0,-5 0-160 0,-5 6 0 15,-3 2 144-15,-6 4-144 0,-5 5 224 0,-3 4-32 16,-2-1 0-16,-4 5 0 0,-5-3 16 0,2 2 0 16,-2-3 0-16,1 2 0 0,1-4-80 0,2-3 0 15,2 0-128-15,4-1 192 0,0-3-16 0,4-2-16 16,4-5 0-16,4-1 0 0,6 0 208 0,4-2 32 16,4-3 16-16,3-4 0 0,7-6 16 0,0 1 0 0,3-2 0 0,1-3 0 15,2-2-192-15,0 2-48 16,2-3 0-16,6-1 0 0,0 1 48 0,1 0 0 15,-6 2 0-15,-2-2 0 0,-4 3-240 0,-3 3 0 16,-4-1 128-16,-4 3-128 16,-3 2-928-16,-3 0-224 0,-1-1-64 0,-3 3-11200 15,-1 2-2240-15</inkml:trace>
  <inkml:trace contextRef="#ctx0" brushRef="#br0" timeOffset="1911.13">26610 5883 17439 0,'-9'7'768'0,"9"-7"176"0,-9 5-752 0,9-5-192 15,-8 2 0-15,8-2 0 0,0 0 1344 0,0 0 224 0,0 0 48 0,0 0 16 16,0 0-352-16,10 0-80 0,2-5-16 0,3-3 0 15,4-4-240-15,4-4-48 0,1 1-16 0,0-1 0 16,2-2-288-16,-5 1-48 0,2-2-16 0,-6 8 0 16,-1-1-144-16,7-3-48 0,-5 5 0 0,-3 1 0 15,-3 5-160-15,-2 3-48 0,-10 1 0 0,0 0 0 16,6 9-128-16,-2 6 0 0,-4 7 0 0,-4 3 0 16,-3 2 128-16,-4 3-128 0,0 3 128 0,-4 3-128 0,-6 1 224 0,1 0-32 15,-2 1-16-15,1-3 0 16,-1-4-16-16,2-6 0 0,1 2 0 0,2-8 0 0,3-5 160 0,4-4 16 15,4-1 16-15,6-9 0 0,0 0 208 0,0 0 32 16,0 0 16-16,14-5 0 0,5-4-16 0,1-6 0 16,3-3 0-16,0-2 0 0,1-6-272 0,0 0-64 15,2-3-16-15,-1 1 0 0,2-3-240 0,0 4 176 16,-2-2-176-16,-1 6 160 0,0 0-160 0,-5 6 0 16,0 4 0-16,-1 3 128 0,-4 7-128 0,-2 3 0 15,-12 0 0-15,10 8 0 0,-3 3 0 0,-3 6 0 16,-4 3 0-16,-2 4 0 0,-2 3 0 0,-3 2 0 15,-1 2 0-15,-1 0 128 0,-1 1-128 0,2-5 0 16,3 0 0-16,0-7 0 0,-2 3 0 0,2-4 0 16,1-4 128-16,3 0-128 0,1 1-128 0,3-4-64 15,-1-1-16-15,1-4 0 16,-3-7-1936-16,0 0-384 0,9 1-80 0,3-4-13504 0</inkml:trace>
  <inkml:trace contextRef="#ctx0" brushRef="#br0" timeOffset="2292.71">27695 5794 11055 0,'0'0'976'0,"0"0"-784"16,0 0-192-16,0 0 0 0,8 4 1936 0,0 0 352 16,-2 2 64-16,1 3 16 0,1-3-704 0,0 5-128 15,-2-3-16-15,0 5-16 0,1 4-224 0,0 1-32 16,1 1-16-16,-2 1 0 0,1 0-304 0,-1-1-64 15,-1 3-16-15,0 0 0 0,2-2-112 0,-1 0-32 16,2-1 0-16,-2-2 0 0,-1 1-704 0,0-2 0 16,2-1 0-16,-2-3-208 0,0-1 208 0,1 1 0 15,-3-6 192-15,2 0-192 0,-5-6-128 0,0 0-144 16,7 4-32-16,-7-4 0 16,8-4-2464-16,-2-2-496 0</inkml:trace>
  <inkml:trace contextRef="#ctx0" brushRef="#br0" timeOffset="2482.65">27969 5778 5519 0,'0'0'240'0,"0"0"64"0,-7 0-304 0,0 1 0 0,-1 1 0 0,-2 5 0 15,-2 3 5952-15,0 1 1152 0,-4 3 208 0,2 3 48 16,-3 2-4720-16,-4 3-944 0,-2 2-192 0,-1 1-32 16,0 4-496-16,-1-1-80 0,-1 3-32 0,3-1 0 15,2-3-448-15,2 0-96 0,1-4 0 0,3 0-16 0,-1-2-304 0,5-2 0 16,1-1 0-16,2-1 0 15,3-3-1232-15,1-2-304 0,4 0-64 0,4-6-9728 16,-4-6-1952-16</inkml:trace>
  <inkml:trace contextRef="#ctx0" brushRef="#br0" timeOffset="2969.27">28346 5973 23951 0,'0'0'1056'0,"-6"-1"224"0,-1-1-1024 0,7 2-256 16,-5-3 0-16,5 3 0 0,0 0 320 0,0 0 16 15,0 0 0-15,5-6 0 0,3-4 256 0,2 1 48 16,3-5 16-16,0 1 0 0,3 0 352 0,2-3 64 0,1 0 16 0,0 1 0 15,1 1-32-15,-2 0 0 0,0 2 0 0,-3 1 0 16,-2 6-336-16,-2 3-64 16,0 2-16-16,-4 2 0 0,-7-2-320 0,5 8-80 0,-2 3-16 0,-3 5 0 15,-4-1 32-15,-1 4 0 0,-3 3 0 0,-1-1 0 16,-3 5 64-16,-1-4 0 0,-1 3 16 0,-1-1 0 16,-1-4 32-16,2-2 0 0,3-4 0 0,1 0 0 15,0-3-32-15,3-2 0 0,4-1 0 0,3-8 0 0,0 0 64 16,0 0 16-16,7-3 0 0,3-4 0 15,2-1-16-15,2-5 0 0,1-1 0 0,2-1 0 0,0-1-240 0,2-5-160 16,2 2 192-16,-1 1-192 0,-1 4 128 0,-1 3-128 16,0 1 0-16,-2 3 0 0,1 4 0 0,-2 1 0 15,-2 5 0-15,-2 2 0 0,-2 9 0 0,-1 5 0 16,-3 4 0-16,-3 5-144 0,-2 0 144 0,-2 2 0 16,-1 1 0-16,-2-2 0 0,-1-1 0 0,-1 0 0 15,2-3 0-15,0 1 0 0,1-1-256 0,2-3 0 16,1-3-16-16,-1-1 0 15,4-4-2384-15,1-2-480 0,4-4-80 0</inkml:trace>
  <inkml:trace contextRef="#ctx0" brushRef="#br0" timeOffset="3882.73">30192 5701 19295 0,'0'0'848'0,"0"0"176"0,0 0-816 0,0 0-208 16,0 0 0-16,0 0 0 0,0 0 880 0,-4 8 128 15,-1-3 16-15,-2 5 16 0,1 0-32 0,0 3-16 16,-3 2 0-16,0 2 0 0,-1 3 32 0,0 1 0 16,-2 1 0-16,0 3 0 0,-2-2-160 0,0-3-32 0,2 0 0 0,-2-1 0 15,1 2-176-15,2-4-32 0,1-1-16 16,1-4 0-16,0 0-16 0,1-3 0 0,3 2 0 0,1-5 0 16,4-6-96-16,0 0-32 0,0 0 0 0,0 0 0 15,7-3 96-15,0-6 16 0,4 0 0 0,0-5 0 16,2-1-256-16,1-2-64 0,2-2 0 0,2-1 0 15,0-2-128-15,1 3-128 0,0 0 144 0,3 0-144 0,-2 1 0 0,0 2 128 16,-1-1-128-16,0 6 0 0,0 2 0 16,-1 1 0-16,-2 4 0 0,-2 6 0 0,0 1 0 0,-6 6-128 15,-1 1 128-15,-3 3-160 0,-2 2 160 0,-3 3-160 16,-2 1 160-16,-4 3-160 0,-3-3 160 0,-2 3 0 16,-1-2 0-16,2-1-128 0,-4-1 128 0,2-3 0 15,0-4 0-15,3 1 0 0,0-3 176 0,2-2-48 16,3-3 0-16,5-4 0 0,0 0 128 0,0 0 32 15,7-2 0-15,3-7 0 0,2 0 16 0,4-5 0 16,3 1 0-16,1-2 0 0,2-5-176 0,1 1-128 16,1-1 192-16,0 3-192 0,0 1 128 0,-2 5-128 15,-2-3 0-15,0 4 0 0,-2 1 0 0,-1 4 0 16,-3 0 0-16,-2 5 0 0,-2 5 0 0,-2 1 0 16,-2 7 0-16,-2 0 0 0,-2 3-144 0,-4 6 144 15,-2 1-128-15,-1 1 128 0,-1 5 0 0,-2-1 0 0,-3 1 0 0,2-1-128 16,1-4 128-16,1-2 0 15,-1-3 0-15,3-2 0 0,1-2-256 0,2-1 16 0,-1-5 16 0,3 0 0 32,0-9-1392-32,0 0-288 0,0 0-48 0,8 0-9808 15,2-4-1952-15</inkml:trace>
  <inkml:trace contextRef="#ctx0" brushRef="#br0" timeOffset="4292.91">31048 5898 22575 0,'0'0'992'0,"7"-5"224"16,-1 2-976-16,1-3-240 0,-1 1 0 0,-6 5 0 0,0 0 1152 0,0 0 192 16,0 0 48-16,0 0 0 0,0 0-256 0,0 0-48 15,0 0-16-15,-5-1 0 0,-3 2-112 0,1 6-32 16,-5-3 0-16,-2 2 0 0,-1 3-160 0,-2-2-48 15,1 4 0-15,-6 3 0 0,2 0-224 0,2 2-48 16,0 3-16-16,3-2 0 0,5-2-240 0,2-1-32 16,3-1-16-16,5-6 0 0,3 3 48 0,-1-3 16 15,5-1 0-15,2 0 0 0,-1-2 48 0,4-4 16 16,1 0 0-16,3-2 0 0,1-5-80 0,-2 1-32 16,-2 0 0-16,1-3 0 0,-2 1-160 0,0-1 192 15,-3 3-192-15,1 1 192 0,-3 0-192 0,-7 5 0 16,7-3 0-16,-7 3 0 0,0 0 0 0,4 9 0 0,-4-1 0 0,0 3 0 15,-2-1 0-15,1 2 0 16,0 2 0-16,-1-3 0 0,1 1 0 0,1 0 0 16,3-3 0-16,-1 1 0 0,1-3 0 0,3 0 0 0,3-2 0 15,-1-3 0 1,-1-2-992-16,4-3-128 0,0 1-32 0,2-3 0 16,2-1-1600-16,-2 0-336 0,1-4-64 0</inkml:trace>
  <inkml:trace contextRef="#ctx0" brushRef="#br0" timeOffset="4576.97">31735 5315 24879 0,'0'0'2208'0,"0"0"-1760"0,0 0-448 0,0 0 0 0,-6 0 336 0,-1 3-16 16,0 0 0-16,-1 8 0 0,-2-3 576 0,0 8 128 15,-2 1 0-15,-1 5 16 0,1 2-80 0,-2 2-32 16,0 5 0-16,0 2 0 0,1 2-160 0,0 2-16 16,1 1-16-16,-1 1 0 0,-1 4-352 0,1 2-80 15,1-4-16-15,0 2 0 0,1-4-288 0,2-2 128 16,2-3-128-16,4-2 0 0,-1-4 0 0,1-1 0 16,2-6 0-16,0-2 0 0,2-5-240 0,0-5-96 15,-1 0-32-15,0-9 0 16,0 0-1376-16,0 0-288 0,-4-6-48 0</inkml:trace>
  <inkml:trace contextRef="#ctx0" brushRef="#br0" timeOffset="4988.56">31397 5869 10127 0,'0'0'896'0,"0"0"-704"15,0 0-192-15,0 0 0 0,6-7 2432 0,2 3 464 16,-2 1 96-16,3 2 16 0,1-2-992 0,2 0-192 16,2-3-32-16,1 3-16 0,1 0-576 0,2-2-112 15,1-3-32-15,2 2 0 0,0-2-80 0,2 2-16 16,1 0 0-16,-1-2 0 0,0 0-160 0,1 3-32 0,-4-2-16 0,1 2 0 15,-5 1-240-15,1-1-32 0,-3 2-16 0,-1 2 0 16,-3 1-112-16,-3 3-32 0,-2 3 0 0,1 0 0 16,-4 4-64-16,-2 1-32 0,-1 3 0 0,-3 2 0 15,-4 4 32-15,-2 3 0 0,-1 3 0 0,-2-1 0 16,0 3-32-16,-3-4 0 0,1-1 0 0,-1 1 0 0,1-2 32 16,1-4 0-16,1-1 0 0,1-1 0 15,0-5 64-15,3 1 0 0,3-6 16 0,1 2 0 0,2-5-80 16,3-3 0-16,0 0-16 0,0 0 0 0,0 0 32 0,0 0 16 15,7-1 0-15,3-5 0 0,0-4-32 0,1-2-16 16,1 1 0-16,1-5 0 0,-1 0-240 0,2-2 176 16,0-1-176-16,2 1 160 0,1-2-160 0,0 1 0 15,1 0 0-15,3 1 0 0,2 2 0 0,1 0 0 16,2 2 128-16,-2 3-128 0,-1 1 0 0,0-1 0 16,-2 4 0-16,0-1 0 0,-4 4 0 0,0 3 0 15,-3 1 0-15,-1 3 0 0,-2 2-224 0,-1-1 32 16,-2 1 0-16,-3 0 0 15,-5-5-1024-15,2 10-208 0,1 1-48 0,-3 1 0 16,-3 1-1392-16,0-1-272 0,-1 0-64 0</inkml:trace>
  <inkml:trace contextRef="#ctx0" brushRef="#br0" timeOffset="5295.97">32318 5870 15663 0,'0'0'688'0,"0"0"144"0,0 0-656 0,0 0-176 0,0 0 0 0,3 4 0 0,-2 1 3136 16,-1 3 576-16,-2 0 128 0,-2 4 32 0,-3 6-1712 15,1 1-352-15,0 2-64 0,-4 1-16 0,-1 4-640 16,-3 3-144-16,0 0-32 0,0-1 0 0,2-5-384 0,-1 0-80 15,2-3 0-15,0-1-16 0,3-1-240 0,-1-3-32 16,4-1-16-16,-1 0 0 0,-1-1-144 0,6-4 192 16,-1-3-192-16,2-6 192 0,0 0-192 0,0 0-224 15,8-1 48-15,0-1 16 16,0-4-1792-16,1 1-352 0,0-3-80 0</inkml:trace>
  <inkml:trace contextRef="#ctx0" brushRef="#br0" timeOffset="5686.6">32575 6052 11055 0,'0'0'976'0,"0"0"-784"16,0 0-192-16,0 0 0 0,0 0 2704 0,0 0 496 0,-1 8 112 0,1 1 16 0,0 0-1168 0,0 1-240 15,1 3-32-15,-1-1-16 0,0 3-336 0,1 3-64 16,2 3 0-16,1 4-16 0,-3-1-256 0,3 4-48 15,1-2-16-15,3 3 0 0,-3-1-448 0,2 1-96 16,0-1-16-16,-1-4 0 0,0-4-320 0,1 0-64 16,-1-4 0-16,0-1-16 0,1-2-176 0,-1-3 160 15,-1 2-160-15,0-5 160 0,0 2-160 0,-1-4 0 16,-4-5 0-16,0 0 0 16,0 0-1248-16,0 0-224 0,0 0-64 0</inkml:trace>
  <inkml:trace contextRef="#ctx0" brushRef="#br0" timeOffset="5952.64">32851 6040 19343 0,'0'0'1728'0,"0"0"-1392"0,0 0-336 0,0 0 0 0,-3-7 3088 0,3 7 560 0,-2-4 96 15,2 4 32-15,0 0-1856 0,-6 2-384 0,-1-1-64 0,-4 3 0 16,-1 2-592-16,0 3-112 0,-2 4-32 16,0 1 0-16,-2 3-32 0,-3 10-16 0,1 2 0 0,2 1 0 15,1 0-288-15,2 2-48 0,2-4-16 0,0 1 0 16,4-5-208-16,-2 2-128 0,1-5 128 0,1 2-128 16,-1-1 0-16,-1-1 0 0,-1-3 0 0,0-3 0 15,0-1-928-15,-2-1-208 16,1-4-32-16</inkml:trace>
  <inkml:trace contextRef="#ctx0" brushRef="#br0" timeOffset="6137.99">32345 5532 44975 0,'-10'-19'1984'0,"9"12"432"0,1-1-1936 15,-3 3-480-15,3 5 0 0,0 0 0 0,0-6 640 0,-1 2 16 16,1 4 16-16,0 0 0 0,0 0-304 0,0 0-64 15,0 0-16-15,-7-1 0 0,1 1-288 0,0 1 0 16,-2 1 0-16,2 3 0 16,-4 0-1264-16,-1 1-208 0,1 1-32 0</inkml:trace>
  <inkml:trace contextRef="#ctx0" brushRef="#br0" timeOffset="21225.08">10582 1295 10479 0,'0'0'448'0,"0"0"128"0,0 0-576 0,0 0 0 0,-2-5 0 0,2 5 0 15,0 0 912-15,-4-7 80 0,0 2 16 0,0 1 0 16,4 4 0-16,-4-6 0 0,1 1 0 0,3 5 0 15,0 0-64-15,0 0-16 0,0 0 0 0,-6-5 0 0,6 5-144 16,-5-8-16-16,5 8-16 0,0 0 0 16,0 0-16-16,0 0 0 0,-5-6 0 0,5 6 0 0,0 0-96 0,0 0-32 15,0 0 0-15,0 0 0 0,0 0-144 0,0 0-16 16,0 0-16-16,-7 9 0 0,7-9-128 0,-4 9-32 16,0 2 0-16,1-2 0 0,0 4 112 0,1-2 0 15,0-2 16-15,-2 5 0 0,-1-3-112 0,0 3-32 16,1 2 0-16,0-1 0 0,-1 1 0 0,1 1 0 15,-1 1 0-15,1 1 0 0,1 0-16 0,0 0-16 16,2-1 0-16,-2-2 0 0,-1-2-16 0,3-2 0 16,-1 0 0-16,0 1 0 0,1-3-48 0,0 2-16 15,0-1 0-15,-1-1 0 0,0 2-16 0,0-2-128 16,2 1 192-16,-1-1-64 0,1-10-128 0,0 0 0 16,0 9 144-16,0-9-144 0,1 12 128 0,-1-12-128 15,0 0 160-15,0 0-160 0,4 9 176 0,-4-9-176 16,0 0 192-16,8 9-192 0,-8-9 240 0,11 3-64 15,1 1-16-15,0-2 0 0,2-4-32 0,2 0 0 16,-1 0 0-16,3 0 0 0,1-1-128 0,1 0 192 16,1-1-192-16,1 1 192 0,3 1-192 0,0 0 0 15,2 0 144-15,1 1-144 0,1 1 0 0,3 1 0 0,-1-1 0 0,1 1 128 16,0-1-128-16,1-1 0 0,1 0 0 0,-8-1 128 16,0 0-128-16,4-1 144 0,0-1-144 0,1 2 160 15,-1 2-32-15,1-1 0 0,-1-1 0 0,1 2 0 16,-2 0 32-16,-1 0 0 0,-1 0 0 0,-3 3 0 15,0-3-160-15,-1 2 160 0,-3 1-160 0,-1-1 160 16,2 2-160-16,-4-2 0 0,1-1 144 0,0 1-144 16,-2 0 0-16,2 0 0 0,-1-1 0 0,-1 2 128 0,1 0-128 15,-1 0 0-15,1 1 0 0,-2-1 0 0,-1-1 0 0,1 1 0 16,-3-2 0-16,1 3 128 0,-1-3-128 0,2 0 128 16,-2 1-128-16,-2-1 128 0,0 0-128 0,-1 2 192 15,0-2-64-15,0 0 0 0,0-1-128 0,-2 0 176 16,1 0-176-16,-1 0 192 0,-7 0-64 0,9 0 0 15,-1 0 0-15,-8 0 0 0,8-1 16 0,-1 0 0 16,-7 1 0-16,8-1 0 0,-2 1 48 0,-6 0 0 16,7-2 0-16,-7 2 0 0,7-1-32 0,0-2 0 15,-7 3 0-15,5-1 0 0,2-4 0 0,-2 3 0 16,-5 2 0-16,8-6 0 0,-2 1 32 0,-1-2 0 16,-1-1 0-16,4-2 0 0,-2 1-16 0,1-2 0 15,-1-1 0-15,0 2 0 0,1-3 0 0,-2 1 0 16,0 0 0-16,1-3 0 0,-3 1 16 0,-1-1 16 15,1 1 0-15,-1-2 0 0,0 2-16 0,-1 0-16 16,0-1 0-16,0 4 0 0,2-2-32 0,-3 2 0 16,0 3 0-16,0-1 0 0,0 1-144 0,1 2 128 0,-1-4-128 0,0 5 128 15,2-2-128-15,-2 7 0 16,1-6 0-16,-1 6 128 0,1-4-128 0,-1 4 0 0,0 0 0 0,0 0 0 16,0 0 0-16,0 0 0 0,0 0 0 0,0 0 0 15,0 0-176-15,0 0 48 0,0 0 0 0,0 0 0 16,0 0-800-16,0 0-160 0,5 5-16 15,-1 4-16-15,0-2-1264 16,0 4-256-16,-2-1-48 0</inkml:trace>
  <inkml:trace contextRef="#ctx0" brushRef="#br0" timeOffset="23513.23">18597 1684 11055 0,'-7'-16'480'0,"5"6"112"0,-1 1-464 0,1 0-128 0,2 9 0 0,-4-9 0 16,0-1 1152-16,4 10 224 16,0 0 32-16,-3-6 16 0,3 6-368 0,0 0-80 15,-2-10-16-15,2 10 0 0,0 0-272 0,0 0-64 16,0 0-16-16,0 0 0 0,0 0-64 0,0 0-16 16,0 0 0-16,0 0 0 0,-5 9-320 0,1 1-64 15,-2 4-16-15,1 4 0 0,2-1 48 0,0 1 0 0,0-1 0 0,-1 1 0 16,1 2 32-16,1 0 16 0,-1 1 0 15,2-1 0-15,-2-2 32 0,3-1 0 0,2-1 0 0,0-1 0 16,1-1 48-16,1 1 16 0,-1-1 0 0,2-1 0 16,-2-2 0-16,3 1 16 0,1-3 0 0,0 0 0 0,-7-9-64 15,8 7-16-15,0 0 0 0,3-1 0 16,2-4 96-16,1 0 16 0,0 0 0 0,2 0 0 0,3-2-96 0,3 1-16 16,-3 0 0-16,5 3 0 0,3-2-128 0,1 0-128 15,0-1 192-15,5-1-192 0,2 0 160 0,4 1-160 16,-3-1 128-16,6 0-128 0,2 0 128 0,4 0-128 15,3 0 128-15,2 0-128 0,2 0 192 0,3-1-64 16,4 0 0-16,3 1 0 0,0-2 48 0,0 1 0 16,-1-3 0-16,3 1 0 0,3-3 0 0,1 1 0 15,0-2 0-15,0 2 0 0,2-2-48 0,-2-3 0 16,0-1 0-16,0 3 0 0,1 3-128 0,-1 0 192 16,-1 2-192-16,0 0 192 0,-6-1-192 0,1 0 0 15,-1-1 0-15,-2 4 128 0,-1 1-128 0,3 0 0 16,-1 0 144-16,-1 0-144 0,-1 0 128 0,-1 0-128 15,0 0 160-15,1 1-160 0,-3 0 160 0,1 3-160 16,-2-2 160-16,-1 1-160 0,-3-4 128 0,2 1-128 16,4 0 0-16,-5 0 144 0,1 0-144 0,0 0 128 15,-2-2-128-15,-1 2 128 0,0 0-128 0,-5-1 160 0,-1 0-160 0,0-2 160 16,-2 2-16-16,1 1 0 0,-1 0 0 0,2-1 0 16,2 0 16-16,-2-1 0 0,-3 2 0 0,3 0 0 15,-4 0-160-15,1 0 192 0,0-1-192 0,1 0 192 16,-1-1-192-16,3 1 128 0,-2 0-128 0,2 0 128 15,2-1-128-15,-2 2 0 0,-2 0 0 0,0 0 128 16,-2-1-128-16,-2-1 0 0,0-1 0 0,-2 3 0 16,0 0 0-16,1 1 0 0,-2-1 0 0,0 2 0 15,0 0 0-15,1-2 128 0,-1 0-128 0,-3 0 0 0,-2 1 0 0,-2 2 128 16,5-2-128-16,-5-1 0 0,0 1 128 0,-1 1-128 16,-1-2 0-16,-7 1 128 0,3 0-128 15,1 2 0-15,-1-1 0 0,1 2 128 0,2-1-128 0,1-2 0 16,-3 0 0-16,2 1 0 0,0-1 0 0,-1 0 0 15,1 0 128-15,-3 2-128 0,-2 1 0 0,-1-2 0 16,1-1 0-16,-2 1 128 0,1-2-128 0,-2 0 0 16,0 1 0-16,-1-1 128 0,-1 3-128 0,1-2 160 15,-1-1-160-15,-1 1 160 0,1 2-160 0,-2-2 128 16,0 3-128-16,2-3 128 0,-3-1-128 0,0 0 128 16,-1 0-128-16,-1 0 128 0,2-1-128 0,-1 1 160 15,0 1-160-15,-1-1 160 0,1-3-160 0,0 1 0 16,-1 1 0-16,1-1 0 0,-1 0 0 0,0 1 128 15,0-1-128-15,-1 1 0 0,2 0 144 0,-3-2-144 16,3 1 160-16,-3-2-160 0,-1 1 192 0,0 0-48 16,0-1-16-16,0-4 0 0,-1 3 32 0,0 1 0 15,0-3 0-15,1-1 0 0,0 2 32 0,1-5 16 16,0 3 0-16,1-5 0 0,-1 0-16 0,-1 2 0 16,0-3 0-16,-1 0 0 0,-2 2 0 0,2 1 0 15,-3-2 0-15,0 2 0 0,-1 4-64 0,0 1 0 16,-1-2-128-16,-3 8 192 0,3-5-192 0,1 0 0 0,-4 5 0 0,0 0 0 15,0 0 0-15,0 0 0 0,0 0 0 0,0 0 0 16,4-6-160-16,-4 6-80 0,3-5-16 0,-3 5 0 31,0 0-1792-31,7 0-384 0,-1 4-64 0</inkml:trace>
  <inkml:trace contextRef="#ctx0" brushRef="#br0" timeOffset="25428.53">27797 1626 12671 0,'0'0'560'0,"8"-2"112"0,-2-1-544 0,0 1-128 0,1-1 0 0,-1-1 0 0,0-1 1200 0,1 3 208 15,-7 2 32-15,6-5 16 0,0 0 80 0,0-2 32 16,-3 2 0-16,-3 5 0 0,3-6-288 0,-3-2-64 16,0 2-16-16,-1 1 0 0,-2-3 16 0,-1 3 0 15,-1 0 0-15,-2 0 0 0,-4 1-656 0,-3 3-128 16,-2 2-32-16,-3 3 0 0,-4 3-160 0,0 0-48 15,-1 4 0-15,-2-1 0 0,0 2-192 0,2 3 128 16,-1 0-128-16,4 2 0 0,-3 2 0 0,3-1 128 16,4 0-128-16,1-1 0 0,5-3 0 0,1 2 0 0,3-4 0 0,4 2 0 15,0-5 0-15,6 3 0 16,0-6 0-16,5 2 0 0,3-6 128 0,5-2-128 0,1-1 176 0,4-2-176 16,2-4 352-16,2 0-32 15,3-4-16-15,1-1 0 0,-1-2-48 0,0-1 0 0,-1 1 0 0,-3 2 0 16,-4-1-64-16,-2 1 0 0,-3 6-16 0,-2-2 0 15,-4 5 96-15,0 1 32 0,-9 2 0 0,6 4 0 16,-1 5-304-16,-2 0 160 0,-2 4-160 0,-1 2 128 16,0 1-128-16,0 2 0 0,0 1 0 0,0-1 0 15,-1 0 0-15,1-2 0 0,0 0 0 0,2-1 0 32,1-1-512-32,2-1 0 0,1-1 16 0,2-5 0 0,1-2-2448 0,0-3-480 15</inkml:trace>
  <inkml:trace contextRef="#ctx0" brushRef="#br0" timeOffset="25776.15">28515 1578 20447 0,'0'0'896'0,"0"0"192"0,0 0-864 0,0 0-224 15,0 0 0-15,0 0 0 0,0 0 448 0,0 0 32 16,0 0 16-16,0 0 0 0,-6-1 528 0,-2 1 96 16,1 0 32-16,-4 2 0 0,0 2-208 0,-2 1-48 15,-1 3 0-15,-2-2 0 0,-2 7-176 0,-1-2-32 0,0 3-16 0,0 2 0 16,2 1-288-16,3 0-64 16,1-1-16-16,2 1 0 0,2-2-160 0,7-2-16 0,3 0-128 0,3 1 192 15,2-2-192-15,5-3 0 16,-2 1 0-16,5-3 0 0,2 2 0 0,0-3 0 0,1-3 0 0,0-3 0 15,-3-3 0-15,0 3-208 16,-1-4 32-16,-1-1 16 16,-2 0-832-16,-3 0-160 0,0-4-48 0,-3 3-7840 0,-4-1-1584 0</inkml:trace>
  <inkml:trace contextRef="#ctx0" brushRef="#br0" timeOffset="25909.07">28211 1762 16575 0,'0'0'736'0,"8"0"160"15,3-1-720-15,3 1-176 0,3 0 0 0,2 0 0 0,4 0 1520 0,0 0 272 16,0-1 48-16,1 0 16 0,0-1-656 0,0 1-128 16,0-2-32-16,-1 0 0 0,-4-1-592 0,2 0-112 15,-4 0-16-15,-1-2-16 16,-1 1-1520-16,-4 1-288 0</inkml:trace>
  <inkml:trace contextRef="#ctx0" brushRef="#br0" timeOffset="26179.78">29022 1536 5519 0,'0'0'496'0,"0"0"-496"15,0 0 0-15,0 0 0 0,0 0 3584 0,0 0 640 0,0 0 112 0,7 5 16 16,-7-5-2432-16,0 0-512 15,2 9-80-15,-3 4-32 0,-2 0-48 0,-2-1-16 0,-1 3 0 0,-2 2 0 16,-1 2-512-16,-1 3-96 16,0 3-32-16,0-3 0 0,-2 3-272 0,1 1-64 15,1-4-16-15,-3 4 0 0,3-5-240 0,1 0 176 16,0-3-176-16,2-1 160 0,1-1-160 0,1-1 0 0,4-4-192 0,1 1 192 31,1-3-2048-31,4-2-272 0,-5-7-64 0</inkml:trace>
  <inkml:trace contextRef="#ctx0" brushRef="#br0" timeOffset="26435.53">29307 1512 27871 0,'-9'15'1232'0,"5"-7"256"0,-2 5-1184 0,-2 2-304 16,-1 3 0-16,1 2 0 0,-3 2 208 0,1 3-16 15,1-1 0-15,0 4 0 0,1-4 288 0,-1 3 48 16,-2 0 16-16,3-3 0 0,0 2-224 0,2-4-32 16,0-2-16-16,0 1 0 0,1-5-128 0,1 1-16 15,2-2-128-15,-1-2 192 0,2-3-192 0,0 3 128 0,1-7-128 0,0 2 0 16,1-3-160-16,-1-5-128 16,0 0-32-16,0 0 0 15,0 0-1824-15,6-2-368 0,1-4-80 0</inkml:trace>
  <inkml:trace contextRef="#ctx0" brushRef="#br0" timeOffset="26882.59">29134 1611 21535 0,'0'0'960'0,"0"0"192"0,3-10-928 0,-1 2-224 0,1-2 0 0,-1 3 0 15,2-4 592-15,0 2 80 0,1-2 16 0,1 0 0 16,2-1 416-16,1-1 96 0,1 2 16 0,4 2 0 16,0-2-336-16,3 3-64 0,0-1-16 0,4 4 0 0,0 0 0 0,2 1 0 15,1 3 0-15,1 5 0 0,-3 1-192 0,0 1-32 16,-3 6-16-16,-2 2 0 0,-5 0-192 0,-2 3-48 16,-2 5 0-16,-3 0 0 0,-1-2 0 0,-3 3 0 15,-2 3 0-15,-3-3 0 0,-1 1 0 0,-3 1 0 16,0-4 0-16,-1 0 0 0,-4-2 128 0,-1-2 0 15,-3 1 16-15,1-3 0 0,-2-1-112 0,2-2-32 16,-1-3 0-16,3-2 0 0,1 2-48 0,3-6-16 16,1-2 0-16,3 0 0 0,6-1-80 0,0 0-32 15,0 0 0-15,0 0 0 0,3-7-144 0,3-2 192 16,4 4-192-16,1 1 192 0,2-4-192 0,1 5 0 16,1 1 0-16,2 2 0 0,-1 2 0 0,2 0 0 15,0 2 0-15,0 2 0 0,0-2 0 0,-1 2 0 16,1 2 0-16,1 0 0 0,0 1 0 0,3-1 0 15,1 4 0-15,1-2 0 0,0 3 0 0,-1 1 0 0,-1-2 0 0,-2 0 0 16,-2 1 0-16,-2-2 0 16,-2-1-192-16,0 3 192 15,-5-3-2112-15,0 0-288 0,-1-2-64 0</inkml:trace>
  <inkml:trace contextRef="#ctx0" brushRef="#br0" timeOffset="30646.38">7568 4456 5519 0,'0'0'496'0,"0"0"-496"0,0 0 0 0,0 0 0 0,0 0 1728 0,0 0 240 16,0 0 48-16,0 0 16 0,0 0-608 0,0 0-112 15,0 0-32-15,0 0 0 0,0 0-64 0,0 0-32 16,0 0 0-16,0 0 0 0,0 0-160 0,0 0-16 16,0 0-16-16,0 0 0 0,0 0-32 0,0 0 0 15,0 0 0-15,9 0 0 0,-1 0-160 0,1 0-32 16,1 4-16-16,1-4 0 0,3-2-32 0,2 1 0 15,-1 0 0-15,5-1 0 0,2-1-224 0,1 0-48 16,0 1-16-16,2 0 0 0,2 0-96 0,2 2-16 16,1 0 0-16,16-1 0 0,-5-1-32 0,3 1-16 15,1 0 0-15,-2 1 0 0,0 0-80 0,0 0 0 16,2 0-16-16,-1 1 0 0,2 0-176 0,2 2 0 16,2-3 144-16,1 0-144 0,-3 0 176 0,2 0-48 15,-3 0 0-15,2 1 0 0,3 2 64 0,1-1 16 0,0-1 0 16,3 4 0-16,1-1-32 0,0-1-16 15,1 1 0-15,-1-3 0 0,0-2-160 0,1 1 0 0,1 2 144 0,-1-1-144 16,1-2 128-16,2 2-128 0,0 3 128 0,-3-1-128 16,-2-4 128-16,0-1-128 0,1 1 128 0,1 1-128 15,-2 0 176-15,-1 0-48 0,5-4 0 0,-1 4 0 16,-1 1 0-16,-3 2-128 0,-2-2 192 0,1 1-64 16,0-1-128-16,0-1 160 0,-4 0-160 0,4 0 160 15,2 2-160-15,1 0 0 0,-4 0 144 0,1-2-144 0,-2-1 0 0,1 0 144 16,3-1-144-16,-2 2 0 0,-1-1 128 0,2 1-128 15,-1 1 0-15,1 1 0 0,-3-1 128 0,0-2-128 16,0-1 0-16,2 2 0 0,-1 0 0 0,3-1 0 16,-3 2 0-16,-2-2 0 0,1 0 128 0,-1 1-128 15,-3 2 0-15,2-2 0 0,0-3 0 0,-1 1 0 16,2 2 0-16,-1 0 0 0,-1-1 128 0,-1-2-128 16,2 2 0-16,0 1 0 0,-1 1 128 0,-2-1-128 15,-1-1 0-15,0 0 0 0,0 0 144 0,-1 1-144 0,2 0 0 0,2 0 144 16,-4-3-144-16,1 1 0 0,0 0 0 0,1 1 0 15,-3 0 0-15,1-1 0 0,-3-1 0 0,2 1 0 16,0 2 0-16,-1-1 0 0,-1 0 0 0,0 0 0 16,0-2 0-16,1 2 0 0,0 0 0 0,2-1 0 15,-4 2 0-15,1 0 0 0,-1 0 0 0,0-1 0 16,-2-2 0-16,1 1 0 0,0 1 128 0,-2 1-128 16,-1-2 0-16,-1 1 0 0,-1-1 0 0,1-1 0 15,1 2 0-15,-3-2 0 0,-2 1 0 0,-1-1 0 16,-2 2 0-16,-1 0 0 0,-2-1 0 0,2 1 0 15,-2 0 0-15,-1-1 0 0,-2 2 0 0,-1 0 0 16,-2 0 0-16,-1 0 0 0,1-1 128 0,-4 1-128 16,-2 3 0-16,-3-2 0 0,-2-1 0 0,-9 0 128 15,9-1-128-15,-9 1 0 0,0 0 0 0,0 0 0 0,0 0 144 0,0 0-144 16,0 0 160-16,0 0-160 0,0 0 176 0,0 0-176 16,-8-5 192-16,-3 1-192 0,-6 0 128 0,1 3-128 15,-2-1 0-15,0 1 0 0,-5-1 0 0,-1-1 0 16,-3 2 0-16,-2-2 0 0,-3 2 0 0,1 1 0 15,-5-5 0-15,-3 5 0 0,-5 1 0 0,0 0 0 16,0-3 0-16,-5 1 0 0,-3-1 0 0,-1 1 0 16,-2 0 0-16,-2 0 0 0,-2-2 0 0,-3 2 0 15,-4 0 0-15,1-1 0 0,-3-2 0 0,-2 2 0 16,0-1 0-16,-3 2 0 0,-2 0 128 0,-4 0-128 16,-2 1 0-16,0-2 0 0,1-2 0 0,-2 1 0 15,-2 1 0-15,1 2 0 0,-1 0 0 0,-2-1 0 16,0-3 0-16,0 2 0 0,-1 2 0 0,2 0 0 0,-3 0 0 0,2 0 0 15,-3-3 0-15,0 2 0 0,0 1 0 0,-1 1 0 16,-1 0 0-16,1 1 0 0,1-2 0 0,0 1 0 16,-1 0 0-16,1 2 0 0,-1 1 0 0,2-2 0 15,3-4 0-15,0 2 0 0,-2 0 0 0,6 3 0 16,0 1 0-16,-1-2 0 0,2 0 0 0,4 1 0 16,2-2 128-16,2 0-128 0,-2 0 0 0,1 2 0 15,4-2 0-15,0 1 0 0,4 0 0 0,2-2 0 16,0 0 0-16,1 1 0 0,0 2 0 0,1-3 0 15,1 0 0-15,3 0 0 0,1-1 0 0,2-1 0 16,2 2 0-16,3 0 0 0,-2 0 0 0,3 0 0 16,1 0 0-16,1 4 0 0,1 0 0 0,2-3 0 15,1-3 0-15,1-1 0 0,5 2 0 0,0 1 0 16,3 1 0-16,1 0 0 0,0-1 0 0,2 3 0 0,-2 2 0 0,2 0 0 16,-1-2 0-16,2 0 0 0,0 0 0 0,1 2 0 15,1-2 0-15,3-1 0 0,0 2 0 0,1 1 0 16,1 3 0-16,2-4 0 0,-1-1 0 0,2 4 0 15,0-2 0-15,2 0 0 0,-1 2 0 0,0-1 0 16,1 0 0-16,2 3 0 0,2-4 0 0,-2 4 0 16,0-3 128-16,2-1-128 0,3 2 0 0,0-2 0 15,2-2 0-15,-1 3-144 0,2 0 144 0,7-6 0 16,-9 4 0-16,9-4 0 0,0 0 0 0,0 0 0 16,0 0 0-16,0 0 0 0,0 0 0 0,0 0 0 15,10 7 0-15,1 0-128 0,2-3 128 0,2-3 0 16,3 0 0-16,1-1-128 0,4-1 128 0,3 0 0 0,2 1 0 0,3-2 0 15,4 0 0-15,2-3 0 0,2 1 0 0,3 0 0 16,2 1 0-16,3 1 0 0,0-3 0 0,3 2 0 16,2-3 0-16,3 1 0 0,-2 0 0 0,6 1 0 15,0 0 0-15,2 2 0 0,0-2 0 0,4 0 0 16,-1 0 0-16,2 2 0 0,1 0 0 0,2 0 0 16,0 1 0-16,0-1 0 0,3 2 0 0,-1-1 0 15,0-4 0-15,1 2 0 0,2 1 0 0,1 1 0 16,4-1 0-16,-3 0 0 0,-2-1 0 0,4-1 0 15,0 2 0-15,1-1 0 0,0 1 0 0,0-1 0 16,1 2 0-16,0 1 0 0,-1 0 0 0,1-1 0 16,0-4 0-16,0 1 0 0,0 0 0 0,0 3 0 15,-1-1 0-15,-2 2 0 0,1 0 0 0,2-1 0 16,1-4 0-16,-2 1 0 0,-2-1 0 0,0 4 0 16,2 1 0-16,-2 0 0 0,-2-1 0 0,2-3 0 15,-4-4 0-15,2 4 0 0,0 3 0 0,-2 1 0 0,1-1 0 0,-2 0 0 16,0-2 0-16,0-1 0 0,-2 0 0 0,-3 2 0 15,-2 1 0-15,1-1 0 0,0 1 0 0,0 0 0 16,-1 1 0-16,-2-3 0 0,0-1 0 0,-2 3 0 16,0 0 0-16,-4 1 0 0,0 0 0 0,0-1 0 15,-2-2 0-15,0 1 0 0,-3 2 0 0,0-2 0 16,-2 0 0-16,0 0 0 0,-3 1 0 0,0-1 0 16,0 0 0-16,-2 1 0 0,-4-1 0 0,-1 0 0 15,2 1 0-15,-1 0 0 0,-2-4 0 0,-1-2 0 16,-5 2 0-16,3 4 0 0,-3 0 0 0,-2-1 0 0,-2 2 0 15,-1-1 0-15,-4 0 0 0,-2 0 0 0,-3-2 0 16,-4 3 0-16,-4 4 0 0,-2-2 0 0,-9-2 0 0,0 0 0 31,0 0-560-31,0 0-16 0,-11 5-16 0,-6 6-12128 0,-6-2-2416 0</inkml:trace>
  <inkml:trace contextRef="#ctx0" brushRef="#br0" timeOffset="35107.42">19199 918 8287 0,'0'0'736'0,"0"0"-592"0,0 0-144 0,4-7 0 16,-2-1 864-16,1 2 144 0,0-4 16 0,-1 3 16 15,1-3 48-15,-1 4 16 0,1-3 0 0,-1 2 0 16,1-1-192-16,-1 0-32 0,1 3-16 0,-1-3 0 16,1 2-112-16,-1 1-32 0,1-3 0 0,0 2 0 15,-1 1-80-15,1-3-32 0,-1 3 0 0,-2 5 0 16,0 0-32-16,4-8-16 0,-4 8 0 0,3-6 0 0,-3 6-96 15,0 0-16-15,0 0 0 0,0 0 0 0,0 0-64 16,0 0-32-16,2-5 0 0,-2 5 0 0,0 0-224 0,0 0-128 16,0 0 160-16,0 0-160 0,0 0 144 0,1 8-144 15,-1 3 128-15,0 2-128 0,0 1 272 0,0 5-16 16,0 5-16-16,0-1 0 0,0 3 16 0,0 2 16 16,3 4 0-16,-3 3 0 0,-3-2-64 0,2-2-16 15,0 4 0-15,0-1 0 0,-1-2-192 0,2-2 176 16,0-3-176-16,0 1 160 0,0-4-160 0,2 2 192 15,-1-4-192-15,0-1 192 0,0-1-32 0,2-2 0 16,-1-2 0-16,1 0 0 0,0-4 320 0,-1-1 64 16,-1-1 16-16,1-4 0 0,-2-6-560 0,0 0 0 15,0 0 0-15,0 0 0 0,0 0 464 0,0 0 96 16,0-5 16-16,-2-6 0 0,0-1-128 0,-1-2-32 16,-1-2 0-16,2-2 0 0,-3-1-224 0,1-2-32 15,0-1-16-15,0-1 0 0,1 0-144 0,-1-4 128 16,-1 0-128-16,1-2 128 0,1 4-128 0,-2-2 0 15,3 5 0-15,-1 3 128 0,2 3-128 0,0 3 0 0,-1 3 0 16,1 1 0-16,1 9 0 0,0 0 0 0,0 0 0 16,0 0 0-16,-2 9-176 0,-1 1 176 0,0 4-128 15,1 4 128-15,-2 1 0 0,2 3 0 0,-2 2 0 0,1-3 0 16,-1 1 0-16,2 0 0 0,-1 0 0 0,1 0 0 16,0 1 0-16,1 1 0 0,0-2 0 0,1-2 0 15,1-1 0-15,2 0 0 0,-1-1 0 0,1-2 0 16,-1 2 0-16,2-1 0 0,0-5 0 0,0 0 0 15,0 1-912-15,1-4-160 16,-1-1-16-16,-1 0-15168 0</inkml:trace>
  <inkml:trace contextRef="#ctx0" brushRef="#br0" timeOffset="35902.61">17017 5840 3679 0,'-12'-5'160'0,"6"2"32"0,-2 1-192 0,8 2 0 15,-6-7 0-15,6 7 0 0,0 0 2992 0,0 0 544 16,-7-2 112-16,7 2 32 0,0 0-2112 0,0 0-416 0,0 0-96 16,0 0-16-16,0 0-160 0,0 0-48 0,0 0 0 15,0 0 0-15,12 0 320 0,1-1 48 16,-1-2 16-16,4 3 0 0,3-1 608 0,5 0 128 0,1-1 32 0,6 2 0 16,-1 2-1856-16,3-1-352 0,2 0-80 0,0-1-16 15,1 0 448-15,1-1 64 0,-1 1 32 0,-11 0 0 16,-1 1-16-16,1-1 0 0,2 0 0 0,-3 0 0 15,-1 4-208-15,-3 0 144 0,-2 1-144 0,-3-1 128 0,-2-2-128 0,-3-1 0 16,-2 2 0-16,-8-3 128 0,0 0-384 16,0 0-96-16,0 0-16 0,0 0 0 15,0 0-2320-15,-1 10-448 0,-1-4-112 0</inkml:trace>
  <inkml:trace contextRef="#ctx0" brushRef="#br0" timeOffset="36182.9">17409 5860 18431 0,'0'0'816'0,"0"0"160"0,0 0-784 0,5-6-192 15,-5 6 0-15,7-9 0 0,-7 9 1600 0,0 0 288 16,0 0 48-16,0 0 16 0,0 0-1056 0,0 0-192 16,7 9-64-16,-3 4 0 0,-4-2 16 0,-1 6 0 0,-2 3 0 0,0 3 0 15,-5 0-80-15,0 3 0 16,-1 2-16-16,2-5 0 0,-5 5-160 0,1 1-16 15,-2 1-16-15,-1 1 0 0,0 0-192 0,0-1-48 16,-2 4 0-16,0-3 0 0,1 0-128 0,0-3 0 0,-2 2 0 16,1-3 0-16,1 1 128 0,-2-1-128 0,4-1 0 0,-1 1 128 15,2 0-128-15,0-4 0 0,2-3 0 16,0-1 0 0,4-1-752-16,-1-2-16 0,2-2-16 0,1 0 0 15,-1-5-1872-15,1 0-368 0</inkml:trace>
  <inkml:trace contextRef="#ctx0" brushRef="#br0" timeOffset="36369.25">16906 6650 21183 0,'0'0'944'0,"11"0"192"0,3-4-912 0,8 3-224 0,5 2 0 0,6 1 0 0,6 3 1056 15,7 1 160-15,5-1 48 0,3 1 0 0,5-2-624 0,-3-2-112 16,1-2-16-16,-2 2-16 0,-6-1-48 0,-2 1-16 15,-4 1 0-15,-2 1 0 16,-3-2-1152-16,-3 1-240 0,-4-2-32 0</inkml:trace>
  <inkml:trace contextRef="#ctx0" brushRef="#br0" timeOffset="66546.81">15697 10615 17903 0,'0'0'784'0,"0"0"176"0,0 0-768 0,0 0-192 16,0 0 0-16,0 0 0 0,0-6 1552 0,0 6 272 16,0 0 48-16,0 0 16 0,0 0-144 0,0 0-16 15,-2-4-16-15,2 4 0 0,0 0-464 0,0 0-96 16,0 0 0-16,-8 4-16 0,3 0-320 0,0 6-64 16,1-1-16-16,-1 5 0 0,0 1-96 0,-3 4-32 15,2 2 0-15,-2 5 0 0,2 1-96 0,-2 5 0 0,-1-4-16 16,0 2 0-16,1 3-176 0,0 2-16 0,-1-4-16 15,1 0 0-15,1-1-96 0,-1 1-32 0,2-4 0 0,-1-1 0 16,2-3-160-16,1 0 160 0,-1 0-160 0,2-4 160 16,0-3-160-16,1-3 128 0,0-1-128 0,1 2 128 31,1-14-512-31,0 0-128 0,0 0 0 0,0 0-16 0,0-8-1568 0,0-1-304 0,0-4-64 16,-3-1-13648-16</inkml:trace>
  <inkml:trace contextRef="#ctx0" brushRef="#br0" timeOffset="66734.46">15274 10961 23951 0,'0'0'1056'0,"0"0"224"0,0 0-1024 0,0 0-256 15,7-8 0-15,2 5 0 0,2 1 2976 0,1 2 544 16,6-1 96-16,2 0 32 0,3-2-1872 0,4-2-368 16,5 3-80-16,3-2-16 0,1 0-416 0,2-2-64 15,1-1-32-15,-3 4 0 0,0-3-480 0,-5 1-80 16,-1 3-32-16,-5-1 0 0,-3 2-352 0,-3 1-80 15,-5 0-16-15,1 0-13072 16,-4 1-2624-16</inkml:trace>
  <inkml:trace contextRef="#ctx0" brushRef="#br0" timeOffset="67381.58">17174 10456 20847 0,'0'0'912'0,"-1"-5"208"0,1 5-896 0,-3-5-224 16,3-2 0-16,-2 0 0 0,-2 2 1408 0,0 1 256 15,4 4 32-15,-7-3 16 0,0 0-432 0,-2 2-64 16,-1 1-32-16,-1 2 0 0,-2 3-352 0,-1 1-80 16,-3-1-16-16,0 5 0 0,-4 0-144 0,1 4-16 15,0 2-16-15,-3 5 0 0,0 3 16 0,-1 3 16 16,-2 2 0-16,1 1 0 0,1 5-48 0,1 0-16 16,1 1 0-16,3-2 0 0,3-1-128 0,2 2-16 15,2-4-16-15,5-1 0 0,0-1-128 0,5-3-32 16,3 1 0-16,4-4 0 0,3-1-32 0,3-2-16 15,3 0 0-15,5-3 0 0,3-4 32 0,2-2 0 16,4-5 0-16,2 1 0 0,3-5 160 0,3-4 32 16,-3-6 16-16,3 0 0 0,2 0 16 0,1 0 0 15,2-6 0-15,-2-1 0 0,-2-3 48 0,-1-2 16 16,-2-2 0-16,-1-5 0 0,-4 1 0 0,-2-6 0 16,-4-1 0-16,-1-3 0 0,-6-2 0 0,-3 0 0 0,-4 0 0 15,-3 2 0-15,-3 3-192 0,-5 4-32 0,-1 2-16 16,-4 4 0-16,-3 0-240 0,-1 6 176 0,-5 4-176 0,0-1 160 15,-3 1-160-15,-2 3-224 0,0-1 48 0,-1 3 16 16,-1 0-2144 0,2 3-448-16,-3-2-64 0</inkml:trace>
  <inkml:trace contextRef="#ctx0" brushRef="#br0" timeOffset="68078.86">18675 10604 6447 0,'0'0'576'0,"0"0"-576"15,-6 2 0-15,0-2 0 0,-1 0 3024 0,2 2 496 16,5-2 112-16,0 0 16 0,0 0-1280 0,0 0-240 15,0 0-48-15,0 0-16 0,0 0-528 0,10 1-96 16,3 2-32-16,5-2 0 0,0 0-336 0,6-2-80 16,3-2-16-16,3 2 0 0,2-3-400 0,1-1-96 0,2 0-16 0,0 1 0 15,-1-1-272-15,-3 0-48 0,-2 3-16 0,-2 0 0 16,-3 1-304-16,-4 1-64 0,-3-1-16 16,0 3 0-16,-6 6-2816 15,-10-1-560-15</inkml:trace>
  <inkml:trace contextRef="#ctx0" brushRef="#br0" timeOffset="68219.75">18710 10857 24879 0,'-14'2'1088'0,"14"-2"256"0,0 0-1088 0,0 0-256 0,2 3 0 0,3 3 0 0,2 1 2592 0,3-4 464 15,4 4 80-15,5-1 32 0,4-2-1520 0,3-1-304 16,2-2-64-16,4-1-16 0,4 0-592 0,1-1-112 16,1-2-32-16,-1 0 0 0,0 2-304 0,-3 0-64 15,-2 0-16-15,-3-2 0 16,-2 1-1328-16,-2 0-272 0,-3 1-48 0,4-2-16208 0</inkml:trace>
  <inkml:trace contextRef="#ctx0" brushRef="#br0" timeOffset="68863.72">20581 10309 18431 0,'-5'-1'1632'0,"-2"-1"-1312"16,1 1-320-16,-2 1 0 0,-1-1 1488 0,2 0 240 15,2-1 32-15,5 2 16 0,0 0 64 0,0 0 16 16,0 0 0-16,0 0 0 0,7 0-512 0,7 2-112 0,4-1-16 16,6-1 0-16,6-3-144 0,5 1-48 15,6-1 0-15,6 3 0 0,5 3-256 0,1-2-48 16,2-1-16-16,1 0 0 0,1-1-256 0,0-2-48 16,2 2-16-16,-2 0 0 0,-1 1-112 0,-3 0-16 0,-4 0-16 0,-4 0 0 15,-6-1-240-15,-4-2 128 0,-3 0-128 16,-5 2 0-16,-5-1 0 0,-2 0-208 0,-5 1 16 0,-4-3 0 15,-11 4-1600-15,0 0-320 16,0 0-64-16,0 0-15120 0</inkml:trace>
  <inkml:trace contextRef="#ctx0" brushRef="#br0" timeOffset="69185.03">21141 10371 24879 0,'0'0'2208'0,"0"0"-1760"16,0 0-448-16,0 0 0 0,0 0 1296 0,0 0 176 16,0 0 48-16,0 0 0 0,0 0-96 0,-2 9-16 15,2-9 0-15,-5 13 0 0,1 1-512 0,-1 2-96 16,-3 2-32-16,1 1 0 0,-2 2-176 0,0-1-32 16,-3 4-16-16,0 3 0 0,1-2-160 0,0 3-16 15,-3 0-16-15,3 3 0 0,-1 2-176 0,-1-2-48 16,5-1 0-16,-3-1 0 0,1 1-128 0,0-2 0 15,-1 4 144-15,-1-5-144 0,1 0 0 0,1-3 0 16,1 1 0-16,1-3 0 0,0 1-176 0,2-3-48 16,0-2-16-16,-2 7 0 15,3-6-1328-15,0-2-272 0,2-6-48 0,3-11-16 16,-5 13-1072-16,1-3-224 0</inkml:trace>
  <inkml:trace contextRef="#ctx0" brushRef="#br0" timeOffset="69463.52">20227 11438 24351 0,'0'0'1088'0,"0"0"208"0,0 0-1040 15,0 0-256-15,0 0 0 0,0 0 0 0,13 6 1536 0,0-1 256 16,2-2 64-16,5 1 0 0,6 1-64 0,3-2-16 15,4 0 0-15,4 0 0 0,4-3-576 0,-1 0-112 16,4-2-32-16,5 2 0 0,2-1-192 0,4 1-32 16,6 0-16-16,0 1 0 0,2 1-112 0,0-2-32 15,-2-2 0-15,0 2 0 0,0 2-256 0,-3 0-48 16,-1 1-16-16,0 0 0 0,-3 0-224 0,-3 0-128 16,-3-1 160-16,-5-1-160 0,-3-1 0 0,-6 0-160 15,-2 2 0-15,6-2 0 16,-10 2-2848-16,-8 1-576 0,-1 2-128 0,-19-5 0 15</inkml:trace>
  <inkml:trace contextRef="#ctx0" brushRef="#br0" timeOffset="84656.69">8308 12682 9215 0,'0'0'816'0,"0"0"-656"16,0 0-160-16,0 0 0 0,6-2 1568 0,-6 2 288 16,7-3 48-16,-1 2 16 0,-6 1-464 0,0 0-96 15,0 0-16-15,6-4 0 0,-6 4-336 0,0 0-80 16,0 0-16-16,0 0 0 0,0 0-96 0,0 0-32 0,0 0 0 0,0 0 0 15,0 0 96-15,0 0 16 16,0 0 0-16,0 0 0 0,0 0-208 0,0 0-48 0,0 0 0 0,0 0 0 16,0 0-192-16,0 0-64 0,-6 1 0 0,-1-1 0 15,-4-4-32-15,0 3-16 0,-3 2 0 0,-6-1 0 16,1-1-16-16,-2 1-16 0,0 3 0 0,0-2 0 16,1 3 32-16,-2-2 16 0,-1 1 0 0,-1-2 0 15,-2 2-80-15,-2 0-16 0,-2 3 0 0,0-3 0 0,-1-1-96 16,0-1-32-16,-1 3 0 0,-1-2 0 0,-2-2-128 0,2 3 0 15,0 2 0-15,3-1 128 0,1-2-128 0,2 2 0 16,1-1 0-16,4-2 0 0,0 3 0 0,3 0 128 16,0-2-128-16,2 2 0 0,1-2 0 0,1 2 128 15,1-1-128-15,0-1 0 0,5 0 0 0,0 0 0 16,9-2 128-16,0 0-128 0,-8 3 0 0,8-3 0 16,0 0 0-16,0 0 0 0,0 0 144 0,0 0-144 15,0 0 160-15,0 0-160 0,0 0 0 0,0 0 128 16,0 0-128-16,5 11 0 0,-5-11 0 0,5 10 128 15,-5-10-128-15,5 12 0 0,-1-1 0 0,1-1 0 16,2 3 0-16,-2 2 0 0,-3 1 0 0,1 1 0 16,-1 2 0-16,1 2 0 0,-1 0 0 0,0 6 0 15,-2 0 0-15,0 2 0 0,0-2 0 0,-2 2 0 16,0-1 0-16,-1 5 0 0,1 4 0 0,-2 0 0 16,-2 1 0-16,-2-1 0 0,-2-1 0 0,0 1 0 15,-3 1 0-15,2-1 0 0,-3-1 0 0,0 1 0 16,0-2 0-16,-2 2 0 0,0-2 0 0,1-2 0 15,-2 0 0-15,-1-3 144 0,2 2-144 0,-2 1 160 0,0 1-160 16,0-2 160-16,2-1-160 0,-1-2 128 0,-1 1-128 0,2-2 128 16,-1 2-128-16,2-4 128 0,0 3-128 0,2-1 128 15,2-5-128-15,1 0 0 0,-1-1 144 0,3 1-144 16,-1-2 0-16,2-2 144 0,3 0-144 0,1-2 0 16,1-1 128-16,4-3-128 0,1-4 0 0,3 1 0 15,-6-10 288-15,12 9-48 0,0-1-16 0,6-3 0 0,2-3 80 0,4 2 16 16,1-1 0-16,6-2 0 0,3-4-144 15,3 1-32-15,4-1 0 0,1 2 0 0,0-3 0 0,0-2 0 16,0-2 0-16,-2 2 0 0,-5-3-144 0,-4 4 160 16,-1-1-160-16,-5-1 160 0,-2 1-160 0,-4-2 0 15,-4 3 0-15,-2 3 0 16,-4-1-2304-16,-9 3-448 0</inkml:trace>
  <inkml:trace contextRef="#ctx0" brushRef="#br0" timeOffset="85287.2">8612 13202 15263 0,'0'0'672'0,"0"0"144"0,-8-3-656 0,8 3-160 15,-6-7 0-15,6 7 0 0,0 0 1648 0,0 0 288 16,0 0 64-16,0 0 16 0,0 0-448 0,0 0-96 16,0 0 0-16,11-9-16 0,1-1 592 0,3 2 112 15,2 4 16-15,3-2 16 0,5-2-1824 0,2 3-368 16,5-1 0-16,1 1-160 0,1 0 592 0,3-2 112 15,1 1 32-15,2 2 0 0,-2-2-144 0,-3 3-32 0,-2 3 0 0,-3-1 0 16,-6 0-208-16,-3 2-64 0,-2 3 0 0,-2 2 0 16,-4-3-128-16,-3 1 0 0,-10-4 0 0,0 0 0 15,7 11 0-15,-1-2-256 0,-6-9 48 16,0 0-11328-16,-7 15-2272 0</inkml:trace>
  <inkml:trace contextRef="#ctx0" brushRef="#br0" timeOffset="85537.85">8996 13183 27231 0,'0'0'1216'0,"0"0"240"0,0 0-1168 0,0 0-288 16,0 0 0-16,0 0 0 0,0 0 1184 0,-4 18 176 16,-1 0 48-16,2 3 0 0,-2 1-256 0,1 3-64 15,1-2 0-15,-1 5 0 0,0 0-528 0,0 4-112 16,0-2-32-16,-1 5 0 0,-2 1-128 0,-1 3-32 15,0 1 0-15,1 2 0 0,-1 1-256 0,0-1 0 16,1 7 0-16,-1-6 0 0,-1 0 0 0,0-5 0 16,1-3 0-16,-1-1 0 0,0-2-256 0,0-3-128 15,0-2 0-15,-1-5-16 16,0-1-1328-16,-2-1-272 0,-1-2-48 0,1-4-7744 16,-2-5-1536-16</inkml:trace>
  <inkml:trace contextRef="#ctx0" brushRef="#br0" timeOffset="85717.66">8548 14127 15663 0,'0'0'688'0,"0"0"144"0,0 0-656 0,13 0-176 16,1 0 0-16,0 3 0 0,6-1 3248 0,-2-2 608 0,2-1 128 0,5 1 32 15,5 4-1872-15,4-1-368 0,3-3-80 0,3-2-16 16,-1-2-336-16,4 2-80 0,-2 2-16 0,0-3 0 16,-3-4-480-16,-3 2-80 0,-2 2-32 0,-2 3 0 15,-4 0-448-15,-4 0-80 0,-4 0-128 0,-2 1 176 16,0 1-816-1,-6-2-144-15,0-2-48 0,-11 2-17600 0</inkml:trace>
  <inkml:trace contextRef="#ctx0" brushRef="#br0" timeOffset="86187.53">10186 13267 21247 0,'0'0'944'0,"0"0"192"0,0 0-912 0,0 0-224 0,0 0 0 0,0 0 0 15,-8 6 1216-15,2 7 208 0,0-2 48 0,1 7 0 16,0 5-160-16,-1 1-32 0,-2 2 0 0,2 3 0 16,1 5-464-16,2-2-112 0,-2-2 0 0,1 3-16 0,1 3-256 0,0 0-48 15,1-3-16-15,-1-2 0 0,0-4-240 0,2 1-128 16,0-4 128-16,0-1-128 16,-1-5-704-16,1-4-224 0,0-1-32 0,0-1-8896 15,1-12-1760-15</inkml:trace>
  <inkml:trace contextRef="#ctx0" brushRef="#br0" timeOffset="86350.14">9866 13609 24879 0,'0'0'2208'0,"13"-2"-1760"16,5 1-448-16,1-1 0 0,1 0 960 0,6 1 96 16,3 0 32-16,4-4 0 0,1 1 80 0,5-2 32 15,0-1 0-15,3 5 0 0,0-2-608 0,0 3-112 16,0 1-32-16,-3 0 0 15,-2-3-1088-15,-1 3-208 0,-3 3-48 0,-2-3-13632 0</inkml:trace>
  <inkml:trace contextRef="#ctx0" brushRef="#br0" timeOffset="87075.79">12214 13098 19919 0,'0'0'880'0,"8"-4"192"0,1 0-864 0,0-1-208 16,0 0 0-16,-2 1 0 0,1 3 640 0,-8 1 64 16,6-3 32-16,-6 3 0 0,7-2-64 0,-7 2-16 15,0 0 0-15,0 0 0 0,0 0 256 0,0 0 48 16,0 0 16-16,0 0 0 0,0 0 192 0,-7 0 48 16,0-3 0-16,-5 3 0 0,-3 5-544 0,-4 0-96 15,-5 2-32-15,-17 3 0 0,-1-4-208 0,-4 4-32 16,-3 1-16-16,-2-1 0 0,-3-3 80 0,4 4 16 15,0 3 0-15,0 0 0 0,1 0 16 0,2 1 16 16,1-1 0-16,5 0 0 0,6-3-144 0,2 2-16 16,2 1-16-16,6 0 0 0,6-4-240 0,2 1 128 15,6-4-128-15,4 3 0 0,7-10 0 0,0 0 128 16,4 10-128-16,6 2 0 0,3-1 0 0,6-2 0 0,5 1 128 0,2-2-128 16,3 1 0-16,3-2 176 0,2 2-176 15,0-2 160-15,1-1-160 0,-2 3 128 0,-1-2-128 0,-1 5 128 16,1-7-128-16,-3 5 0 0,-3-1 0 0,-5 4 0 15,-2-2 128-15,-5-2-128 0,-1 1 128 0,-4-1-128 16,-3 5 128-16,-2-4-128 0,-4-10 0 0,-4 13 128 16,-2 0 160-16,-5-3 32 0,-3 1 0 0,-5 3 0 15,-4-1-48-15,-4 1 0 0,-2 2 0 0,-4 2 0 0,-5-1-128 16,-4 2-16-16,-7 4-128 0,-3-2 192 0,-8 0-192 16,2 2 128-16,-3 2-128 0,1-2 0 0,3 1 144 0,0 0-144 15,0-1 128-15,5-3-128 0,6-1 144 0,5 2-144 16,5 3 160-16,7-4-160 0,6-3 128 0,7-4-128 15,4-1 0-15,7 2 0 0,5-2 0 0,8-2 128 16,6-3-128-16,8 2 0 0,6-1 256 0,6 0 0 16,5-2 0-16,8-2 0 0,2-4-80 0,3 1-16 15,1 3 0-15,4-3 0 0,4-2-160 0,0 0 128 16,-1-2-128-16,-4 3 128 0,-4 4-128 0,-5-3 0 16,-4-2 0-16,-15 1 0 15,-2 0-2064-15,-1 0-448 0</inkml:trace>
  <inkml:trace contextRef="#ctx0" brushRef="#br0" timeOffset="88099.09">10752 14652 14559 0,'-5'9'640'0,"5"-9"144"0,0 0-624 0,0 0-160 16,0 0 0-16,0 0 0 0,0 0 1616 0,0 0 304 15,-7-6 48-15,7 6 16 0,0 0-384 0,0 0-80 16,0-12-16-16,2 0 0 0,3 0 464 0,0 3 80 16,-5 9 32-16,14-11 0 15,-2 1-2080-15,-2 0-352 0,3 6-96 0,-3-4-32 0,-2 2 480 0,-8 6 208 16,0 0-16-16,0 0 0 0,8 5-192 0,-2 4 0 15,-6-9 0-15,0 16 0 0,-3 8 128 0,-1 4-128 16,-5 2 176-16,-2 0-176 0,1 2 208 0,-4-3-64 16,-2 3-16-16,2-3 0 0,2-6 0 0,-1-1 0 15,0-3 0-15,2-2 0 0,1-3 208 0,5-3 48 16,5-11 0-16,0 0 0 0,-3 6-32 0,3-6 0 16,0 0 0-16,12-4 0 0,-1-7 128 0,3-3 32 0,2-1 0 15,2-3 0-15,1-3-144 0,2 1-32 16,-1-3 0-16,2 4 0 0,-1 0-336 0,2 0 144 0,-3 0-144 15,0 5 0-15,-3 5 0 0,-3 5 0 0,-2 2 0 16,-2 2 0-16,-10 0 0 0,0 0 0 0,9 15 0 0,-3 0 0 16,-2 2 0-16,-2 2-144 0,0 1 144 0,-4 0 0 15,-1 2 0-15,-2 2 0 0,0-1 0 0,-2-3 0 16,-2-1 0-16,4-2 0 0,-1-2 128 0,1 1-128 0,0-6 0 16,1 0 128-16,3-1-128 0,1 0 0 0,0-9 0 15,0 0 0-15,0 0 0 0,0 0-128 16,6 6-1376-16,-6-6-272 0,11-4-48 15,2 0-9088-15,0-5-1824 0</inkml:trace>
  <inkml:trace contextRef="#ctx0" brushRef="#br0" timeOffset="88309.71">11295 14779 23039 0,'0'0'1024'0,"0"0"192"0,8-6-960 0,2-2-256 16,4 2 0-16,-3 4 0 0,3-9 1968 0,3 5 336 16,2 1 80-16,12-5 16 0,-1 3-1184 0,-3-3-224 15,-3 0-48-15,-3 1-16 0,1 8-624 0,-2 0-128 16,-2-1-32-16,-3 5 0 0,-2-2-144 0,-1 3-224 16,-5 2 48-16,-7-6-10256 15,0 0-2064-15</inkml:trace>
  <inkml:trace contextRef="#ctx0" brushRef="#br0" timeOffset="88467.8">11366 14922 9215 0,'0'0'816'0,"0"0"-656"0,0 0-160 0,0 0 0 15,8 4 3136-15,2-3 576 0,2-1 128 0,2 0 32 16,2 0-1968-16,2-1-400 0,2-2-80 0,1-1-16 16,-1 0-448-16,2-1-80 0,-1-2-32 0,0 3 0 15,-2-1-544-15,-3 0-112 0,-1 1-32 0,6 0 0 16,-4 0-2208-16,-1-2-432 0,-1-2-80 0,-15 8-32 0</inkml:trace>
  <inkml:trace contextRef="#ctx0" brushRef="#br0" timeOffset="88674.98">12016 14776 23039 0,'0'0'1024'0,"0"0"192"0,0 0-960 0,-1 10-256 16,-1-3 0-16,-3 9 0 0,-4 0 2048 0,1 2 384 15,-1 0 64-15,-2 2 0 0,0-1-896 0,-2 1-176 16,1 0-32-16,-4 2-16 0,2 3-592 0,2-3-112 16,0 1-32-16,5-7 0 0,-1 0-384 0,-1 10-64 15,1-5-32-15,5-1 0 0,0-2-160 0,1-1-192 16,-1 1 32-16,3-10 16 16,0 1-2480-16,0-9-480 0</inkml:trace>
  <inkml:trace contextRef="#ctx0" brushRef="#br0" timeOffset="89427.52">11928 12597 5519 0,'0'0'496'0,"0"0"-496"0,3 8 0 0,1-2 0 16,-4-6 2304-16,0 0 384 16,-5 13 64-16,-1-2 0 0,0 2-1264 0,-3 1-256 15,0 0-48-15,-1 0-16 0,-1 2-160 0,-2 1-48 16,0-3 0-16,-2 2 0 0,-2-2 112 0,1-4 16 0,-1 2 0 0,-2-3 0 15,-1 1 64-15,-3-2 0 16,0-1 16-16,-1-3 0 0,0 0-336 0,0-2-80 0,-2 0-16 0,2-4 0 16,0-1-160-16,5-1-48 0,0 0 0 0,2-2 0 15,3-1-112-15,2 2-32 0,0-5 0 0,2 1 0 16,4-4-128-16,1 2-16 0,1 1-16 0,1-3 0 16,2 2-96-16,2 2 0 0,3-3-128 0,1 3 192 15,2 0-64-15,1 3-128 0,3 2 176 0,-1-2-176 0,1 1 144 16,3 2-144-16,1 3 0 0,7 0 144 0,1 0-144 15,2 2 0-15,2-1 0 0,1 1 0 0,4 5 0 0,-2-1 0 16,1-1 0-16,3 3 0 0,-2-3 0 0,2 1 0 16,-1 1 0-16,-9-4 0 0,6-1 0 0,-1 2 0 15,-1 1 0-15,1-2 0 0,0-3 0 0,-1-2 0 16,-4 4 0-16,2-4 0 0,-4-2 0 0,-3-1 0 16,-2 0 0-16,-1-3 0 0,-4 2 176 0,-1 1 0 15,-4-4 0-15,-2-1 0 0,-2-2 160 0,-5 0 48 16,-1 4 0-16,-5-5 0 0,-3-1 96 0,-3 2 32 15,-4-1 0-15,-3-1 0 0,-1 2-288 0,-3 2-48 16,1-1-16-16,-11 1 0 0,2 2-160 0,2 6 0 16,3 0 0-16,3 5 0 0,2-1-176 0,4 6-112 0,2 0-32 0,8 2 0 31,2-6-2864-31,2 3-576 0</inkml:trace>
  <inkml:trace contextRef="#ctx0" brushRef="#br0" timeOffset="90133.84">13044 13432 17215 0,'0'0'768'0,"-6"3"144"0,6-3-720 0,0 0-192 0,0 0 0 15,-6 0 0-15,6 0 1584 0,0 0 272 0,-4-4 64 0,4 4 16 16,4-8-384-16,2-1-80 0,2-5 0 0,4-6-16 16,1 0-432-16,1-2-96 0,1-2-16 0,2 0 0 15,1-3-256-15,1 0-48 0,1-1-16 0,0-1 0 16,-1-6-128-16,2-4-16 0,-1-3-16 0,-1 2 0 15,1-1-208-15,-1 0-32 0,1 5-16 0,-1 4 0 16,-2 3-176-16,-1 4 0 0,-4 4 0 0,-1 8 0 0,-4 0 0 16,0 8 0-16,-7 5 0 0,0 0 0 0,0 0 0 0,0 0 0 15,5 18 0-15,-3 1 0 0,-1 3 0 0,-1 1 0 16,-1 5 0-16,-1 3 0 0,-1 2 0 0,1 3 0 16,-1 1 0-16,0-3 0 0,1-1 0 0,-1-2 0 15,2 2 0-15,0-1 0 0,-2-3 0 0,2 1 0 16,0-4 0-16,-1-2 0 0,1-5 0 0,1-3 0 15,-4-2 0-15,3-1 0 0,1-1-192 0,0-12-32 16,0 0 0-16,0 0 0 16,0 0-1472-16,0 0-288 0,0 0-64 0,-10-2-11968 0</inkml:trace>
  <inkml:trace contextRef="#ctx0" brushRef="#br0" timeOffset="90288.09">13126 13201 18431 0,'0'0'816'0,"0"0"160"0,0 0-784 0,12-2-192 15,6-1 0-15,1-1 0 0,2 1 2112 0,1 1 368 16,4-1 80-16,2 2 0 0,2-3-1408 0,3 2-304 16,2-2-48-16,2 0-16 0,-1 0-320 0,-9 4-64 0,2-1-16 15,-1 0 0-15,0-1-384 0,-2 0-176 0,-3-3 16 0,8-2-13856 16</inkml:trace>
  <inkml:trace contextRef="#ctx0" brushRef="#br0" timeOffset="90576.34">14050 12442 19343 0,'5'-14'1728'0,"-1"5"-1392"16,1 3-336-16,1-2 0 0,2 4 1056 0,-2 0 144 15,-6 4 16-15,0 0 16 0,0 0-32 0,0 0-16 16,0 0 0-16,0 0 0 0,0 0-352 0,-4 12-80 16,-2-1-16-16,-2 6 0 0,-2 1-96 0,-1 2-32 15,-2 0 0-15,0 4 0 0,-1-1-208 0,2 1-32 16,-1 3-16-16,1-1 0 0,2 2-352 0,1-2 144 16,2 0-144-16,2-5 0 0,-2 0 0 0,3-4-320 15,2-1 32-15,2-1 16 16,1-6-1712-16,3 0-352 0,-4-9-64 0</inkml:trace>
  <inkml:trace contextRef="#ctx0" brushRef="#br0" timeOffset="90894.34">14370 12451 11055 0,'0'0'976'0,"0"0"-784"0,0 0-192 0,0 0 0 16,0 0 2432-16,0 0 448 0,0 0 96 0,-6 9 16 15,1 1-1520-15,-3 3-320 0,-2-1-48 0,0 0-16 16,-2-1-192-16,0-1-64 0,-2 3 0 0,-2 0 0 0,-2-4-48 0,-1 3-16 16,2 0 0-16,-4-2 0 0,2 4-112 0,-1-5-16 15,-3 0-16-15,3 2 0 0,1-2-112 0,2 3-32 16,2-2 0-16,1 0 0 0,1-3-144 0,5 4-16 16,2-2-16-16,2 1 0 0,4-1-96 0,3 0-16 15,2-1 0-15,3 3 0 0,2-4 48 0,4 3 0 16,2-2 0-16,2 1 0 0,1-4-48 0,3 0 0 15,2 1 0-15,1-2 0 0,1 1-192 0,0 0 144 16,-1-2-144-16,-1 1 128 16,-3-3-896-16,2 2-176 0,-4-1-32 0,4-2-15392 0</inkml:trace>
  <inkml:trace contextRef="#ctx0" brushRef="#br0" timeOffset="91448.46">15139 12700 16575 0,'0'0'1472'0,"0"0"-1168"16,0 0-304-16,0 0 0 0,0 0 1072 0,0 0 144 16,0 0 48-16,0 0 0 0,-8 5-240 0,0 6-32 15,-4 3-16-15,-1 4 0 0,-3 3 64 0,-2 3 16 16,-1 2 0-16,1 2 0 0,-2 4 96 0,0 2 0 15,-1 3 16-15,1 3 0 0,0 0-400 0,0 2-64 16,1-2-32-16,3-1 0 0,1 1-288 0,2-5-48 16,3-2-16-16,2-2 0 0,4-3-128 0,3-2-48 15,2-4 0-15,3-2 0 0,2-1-16 0,3-1 0 0,2-1 0 16,3-2 0-16,1-4-128 0,1-3 192 0,1 0-192 0,-1-5 192 16,1-1-320-16,-2-2-64 15,-2-2-16-15,-2-1 0 0,-2-4-2768 16,-1 1-544-16</inkml:trace>
  <inkml:trace contextRef="#ctx0" brushRef="#br0" timeOffset="91596.2">14734 13187 23039 0,'0'0'2048'0,"0"0"-1648"0,-3-5-400 0,6-4 0 0,0 1 1280 0,4 3 192 0,2 0 16 0,1 2 16 0,4 1-432 0,0-1-96 16,5 2-16-16,2-3 0 0,2 4-528 0,3-1-112 15,0-3-32-15,2 3 0 0,0 0-160 0,2 1-128 16,-5 1 144-16,3 0-144 15,-4-3-1952-15,0-1-480 0</inkml:trace>
  <inkml:trace contextRef="#ctx0" brushRef="#br0" timeOffset="91878.35">15806 12367 17503 0,'0'0'1552'0,"0"0"-1232"15,0 0-320-15,0 0 0 0,0 0 2032 0,0 0 336 0,0 0 80 0,0 0 16 16,0 0-1104-16,-6 8-208 16,-2-1-64-16,0 7 0 0,-3 3-288 0,1 2-64 0,-1-1-16 0,-2 1 0 15,-1 2-272-15,-1 1-64 0,0 1-16 0,1-2 0 16,1 1-224-16,0 0-144 0,0 2 192 0,2-3-192 15,1-2 0-15,0-1 0 0,3 0 0 0,2 0 0 16,3-4-1072-16,0-4-320 0,2 1-64 16,0-11-12432-16</inkml:trace>
  <inkml:trace contextRef="#ctx0" brushRef="#br0" timeOffset="92183.73">16106 12386 13823 0,'0'0'1216'0,"0"0"-960"16,0 0-256-16,0 0 0 0,0 0 2688 0,0 0 512 15,0 0 80-15,0 0 32 0,-6 4-1744 0,-5-2-352 16,-3 2-64-16,-2 1 0 0,-1 4-528 0,-4-1-112 16,-2 2 0-16,-2-1-16 0,1 4-32 0,-3 1 0 15,0-2 0-15,2 1 0 0,0 1 16 0,0 0 0 16,3-1 0-16,4 1 0 0,2-2 48 0,5-2 16 15,2 1 0-15,4 1 0 0,3-3-32 0,3 4-16 16,4-2 0-16,4 1 0 0,2 1-32 0,4 1 0 16,3-3 0-16,3 4 0 0,0-1-16 0,3 1-16 15,1 1 0-15,0-4 0 0,2 2-176 0,-3 0-16 16,1-2-16-16,-1-3 0 0,1 2-224 0,-4-2 0 0,-1 2 0 16,-3-2 0-1,-3 2-1376-15,-4 0-320 0,-4-2-64 0</inkml:trace>
  <inkml:trace contextRef="#ctx0" brushRef="#br0" timeOffset="92669.85">12462 13952 21647 0,'0'0'960'0,"0"0"192"0,0 0-912 0,13 0-240 15,3 0 0-15,5 0 0 0,2-1 1152 0,7-2 192 16,7 1 48-16,7-4 0 0,9 3-288 0,5-1-48 16,7-4-16-16,10 2 0 0,10 2-288 0,7-4-64 0,5 1-16 15,3 2 0-15,1-2-96 0,2 4 0 0,3-1-16 0,-5 1 0 16,-4 2-144-16,-27 1-32 0,6 1 0 0,7 0 0 15,-1 1-64-15,1-1-32 0,-5 2 0 0,-3 0 0 16,-3 2-96-16,-2 1 0 0,-1-4-16 0,-3 1 0 16,-7-3-48-16,-4-2-128 0,-7 1 192 0,-6 0-64 15,-5 0-128-15,-5-3 128 0,-5-1-128 0,-6 1 128 16,-4 1-1312-16,-4 1-272 0,-5 0-48 16,-8 2-14112-16</inkml:trace>
  <inkml:trace contextRef="#ctx0" brushRef="#br0" timeOffset="92971.74">13822 14274 15663 0,'0'0'688'0,"0"0"144"0,-9 2-656 0,9-2-176 16,-9 9 0-16,2 0 0 0,-1 4 2560 0,1 1 496 16,-2 1 80-16,0 5 32 0,0 2-1504 0,0-2-288 15,0 2-64-15,0 4-16 0,-1 0-496 0,0 3-96 16,0-1-32-16,-1 2 0 0,1 2-240 0,1-2-48 16,-2 0-16-16,1-1 0 0,1-6-224 0,1 0-144 15,1-1 192-15,2-2-192 0,-1-5 128 0,3 0-128 16,0-2 0-16,2 0 0 15,1-13-1472-15,0 0-416 0,0 0-80 0,11 2-16 0</inkml:trace>
  <inkml:trace contextRef="#ctx0" brushRef="#br0" timeOffset="93320.15">14319 14276 18431 0,'0'0'1632'0,"0"0"-1312"16,-6-177-320-16,-2 369 0 0,-2-180 1536 0,-4-1 224 15,-4 3 48-15,-1 3 16 0,-2 0-192 0,-12 8-32 16,1-1-16-16,-1-5 0 0,1-3-432 0,3 0-96 16,1 1-16-16,2 0 0 0,1-3-480 0,1 0-112 15,0-3 0-15,-1-2-16 0,5 4-128 0,0-187-32 16,1 362 0-16,1-183 0 0,0-2-80 0,3 0-32 16,2-3 0-16,2 2 0 0,1 3-160 0,2-3 192 15,2 1-192-15,6-3 192 0,0 0-192 0,0 0 0 16,0 0 0-16,2 9 128 0,4 1 16 0,3-1 0 15,4 2 0-15,2 4 0 0,3 2 128 0,2 0 32 16,2 0 0-16,2 0 0 0,2-1-80 0,2 0-16 16,-2 1 0-16,1 1 0 0,-2-1-80 0,2-1-128 15,0 1 176-15,-9-5-176 0,-1 0 0 0,1-2 0 16,-1 0 0-16,2-3 0 16,-3-1-1840-16,1-1-416 0,-1-5-96 0</inkml:trace>
  <inkml:trace contextRef="#ctx0" brushRef="#br0" timeOffset="93768.22">14889 14214 23951 0,'0'0'1056'0,"0"0"224"0,-4-9-1024 0,4 9-256 16,0 0 0-16,0 0 0 0,0 0 1904 0,0 0 320 0,-6 0 64 0,-1 5 16 15,0 5-1024-15,1 3-192 0,-1 1-32 0,0 6-16 16,1 2-320-16,0-1-64 0,-1 5-16 0,2-1 0 15,0-3-208-15,1 1-48 0,2 0-16 0,-1-1 0 16,2-2-224-16,1-1-144 0,0 2 192 0,0-2-192 16,0 0 0-16,3 0-192 0,0-3 0 0,-1-1-11536 15,-1 3-2304-15</inkml:trace>
  <inkml:trace contextRef="#ctx0" brushRef="#br0" timeOffset="93971.11">14812 15084 18431 0,'0'0'1632'0,"0"0"-1312"16,0-2-320-16,0-2 0 0,0 4 4224 0,2-4 768 15,-1-1 144-15,1-1 48 0,1 2-2768 0,1-1-560 16,-4 5-96-16,6-8-32 0,2 2-832 0,-1-2-160 16,2 1-32-16,0 0-16 0,0-3-480 0,0 4-80 15,-1-3-128-15,1 3 176 0,-2-2-176 0,1 2 0 16,-1 2-160-16,-1 0 160 15,-6 4-3104-15,0 0-528 0</inkml:trace>
  <inkml:trace contextRef="#ctx0" brushRef="#br0" timeOffset="95119.18">16709 12287 18591 0,'-9'-8'832'0,"9"8"160"0,-4-7-800 0,0 1-192 16,4 6 0-16,2-10 0 0,-2 10 1024 0,9-9 176 16,1-1 16-16,2 5 16 0,2-1-416 0,2 3-96 15,-2-1-16-15,3 3 0 0,3 0-448 0,0 0-80 16,0-1-32-16,1 1 0 0,0 1 0 0,1 1 0 15,1-1 0-15,-3 0 0 0,-3 0 112 0,0 2 0 16,1 0 16-16,-3-1 0 0,-3 2-272 0,-1 1 128 16,-11-4-128-16,13 7 0 0,-3 0 192 0,-4 3-192 15,1 1 192-15,-2 1-192 0,-1 2 320 0,0-3-32 16,-2 3-16-16,-1 1 0 0,-2 3 32 0,0 3 0 16,-2 3 0-16,-1 2 0 0,-1 8 0 0,0 2 0 15,-2 0 0-15,-1 7 0 0,0 9-304 0,2 3 160 16,0 3-160-16,-2 2 128 0,-2 6-128 0,-2 2 0 0,1 4 0 15,-2 4 0-15,-1-1 0 0,-1-1 0 0,0 0 0 0,-2 1 0 16,-1 5 0-16,-1-5 0 0,0 0 0 0,2 2 0 16,0 1 0-16,3-2 0 0,0-1 0 0,4 1 128 15,-2-3-128-15,5 1 0 0,-3-1 0 0,3 0 0 16,1-1 128-16,2-1-128 0,0-1 0 0,3 0 128 16,0 0-128-16,2-4 0 0,3-3 0 0,1-5 0 15,0-3 144-15,0-17-144 0,1 5 160 0,2-4-160 0,1-2 144 16,0-2-144-16,0-1 128 0,0-5-128 0,1-3 240 0,-1-4-48 15,-2-3 0-15,0-2 0 0,-2-3 32 16,-1-1 0-16,-1-6 0 0,-3-7 0 16,3 9 160-16,0-4 48 0,-3 2 0 0,0-7 0 0,0 0 48 0,0 0 16 15,-7 1 0-15,-2 0 0 0,-1-1 208 0,-3 0 64 16,-2-2 0-16,-4 0 0 0,-3 2-240 0,-3 2-32 16,-3-5-16-16,-1 3 0 0,-2 1-160 15,0 2-16-15,-2 3-16 0,-3-2 0 0,-1-1-144 0,1 0-16 16,0 4-128-16,-1-2 192 0,0-1-192 0,1-2 0 15,1-3 0-15,-11-2 0 16,7 1-1056-16,8-7-304 0,4-1-64 0,7-7-16368 0</inkml:trace>
  <inkml:trace contextRef="#ctx0" brushRef="#br0" timeOffset="95729.14">17883 12236 7359 0,'0'0'320'0,"0"0"80"0,0 0-400 0,2-6 0 16,-2 6 0-16,0 0 0 0,0 0 3136 0,0 0 560 15,0 0 96-15,0 0 32 0,-7 3-2320 0,0 4-464 16,-2 6-80-16,-1 2-32 0,-4 3 48 0,-2 2 16 15,-1-1 0-15,-1 3 0 0,-1 4 32 0,0-3 0 16,-2 0 0-16,2-1 0 0,5-6-112 0,2 1-16 16,0-2 0-16,2-2 0 0,1-6-96 0,3 3-32 15,1-2 0-15,2-2 0 0,3-6-160 0,0 0-32 16,0 0-16-16,9-5 0 0,2-1-16 0,2-3 0 16,1-2 0-16,0-5 0 0,0 1-288 0,3-1-64 15,-1-1-16-15,1-1 0 0,-2 0-176 0,-1-1 160 16,-3-1-160-16,0 1 160 0,-3 1 16 0,0 3 0 15,-2 5 0-15,0 0 0 0,-4 5-176 0,-2 5 0 16,0 0 0-16,-6 5 0 0,-4 6 0 0,-2 2 0 0,-6 5 0 16,0 3 0-16,1 0 0 0,-5 0 0 0,6-1 0 15,-2 2 0-15,3-3 160 0,-1-1-160 0,2-2 192 0,2-2-192 16,0 2 304-16,3-4-48 0,2-3-16 16,0 3 0-16,3-3-32 0,4-9 0 0,0 0 0 0,0 0 0 15,11-4-32-15,1-1-16 0,1-2 0 0,0 1 0 16,-2-2-160-16,2-3-256 0,-3 0 64 0,-1 2-13280 15,-1-2-2656-15</inkml:trace>
  <inkml:trace contextRef="#ctx0" brushRef="#br0" timeOffset="96371.77">17966 13754 19343 0,'-14'0'848'0,"14"0"192"0,-9 0-832 0,9 0-208 15,0 0 0-15,0 0 0 0,0 0 2144 0,0 0 384 16,0 0 80-16,8-5 16 0,5-3-1024 0,4 3-208 16,6 1-48-16,4-2 0 0,5-1-656 0,2-3-144 15,2 3-32-15,4 1 0 0,5-1-192 0,2 2-32 16,0-2-16-16,-1-2 0 0,-2 3-144 0,-3-2-128 15,-6 3 144-15,-4 3-144 0,-6-2 0 0,-6 0-336 16,-5 8 48-16,-14-4 16 16,0 0-2944-16,-7 11-592 0</inkml:trace>
  <inkml:trace contextRef="#ctx0" brushRef="#br0" timeOffset="96522.4">18013 13934 15663 0,'-30'15'688'0,"13"-7"144"0,1 1-656 0,3-3-176 0,3 1 0 0,10-7 0 15,0 0 3648-15,10 7 688 0,5-5 144 0,8-2 16 16,9-2-2208-16,5-2-448 0,6-3-96 0,9 0-16 15,9-3-704-15,6 1-128 0,7-5-48 0,5 0 0 16,2-2-80-16,1-1 0 0,3-2-16 0,-26 9 0 0,0-3-336 16,1 2-64-16,-3 0-16 0,-6 0 0 15,-5 5-768-15,-7 1-144 0,-7 0-48 0</inkml:trace>
  <inkml:trace contextRef="#ctx0" brushRef="#br0" timeOffset="102031.04">19691 12927 13823 0,'0'0'1216'0,"0"0"-960"16,-6 0-256-16,1 0 0 0,5 0 1216 0,0 0 208 15,0 0 48-15,0 0 0 0,0 0-64 0,0 0 0 16,0 0 0-16,11-7 0 0,4 2-224 0,-1 1-48 16,3-1-16-16,6 0 0 0,5 1-496 0,2-2-112 15,3-2 0-15,15-1-16 0,-1-1-112 0,-2 4 0 16,-3-3-16-16,-3 4 0 0,-1-1 0 0,-3 0 0 15,-3 1 0-15,-3 4 0 0,-3-1-144 0,-1 2-32 16,-4 0 0-16,-2 2 0 0,-3 0-192 0,-5 2 0 16,-11-4 128-16,0 0-128 15,0 0-576-15,3 10-144 0,-6-2-48 0,-2 5-13328 0</inkml:trace>
  <inkml:trace contextRef="#ctx0" brushRef="#br0" timeOffset="102292.7">20041 13009 22575 0,'0'0'992'0,"0"0"224"0,0 0-976 0,0 0-240 0,-4 13 0 0,1-3 0 16,3-10 1056-16,-4 17 160 0,1 5 48 0,-1 1 0 16,0 0-352-16,0 5-64 0,0-2-16 0,1 6 0 15,-4 5-32-15,1 5-16 0,-1 3 0 0,1 4 0 0,-2 2-176 0,0 2-32 16,-1 3-16-16,-2 0 0 15,0-2-272-15,0 2-48 0,-1-1-16 0,-1 0 0 0,-1-4-48 16,2 0-16-16,-2-4 0 0,2-1 0 0,2-6-160 0,1-3 0 16,0-4 0-16,3-1 0 0,1-3 0 0,1-3 0 15,2-2 0-15,-2-3 0 16,-1-5-1536-16,0-1-256 0,0-2-32 0,-3-1-12448 16</inkml:trace>
  <inkml:trace contextRef="#ctx0" brushRef="#br0" timeOffset="102499.33">19504 14268 24879 0,'0'0'2208'0,"0"0"-1760"15,13-3-448-15,-2 0 0 0,2-1 1536 0,2 2 240 16,4 2 32-16,5-3 16 0,3-1-384 0,2-1-80 16,2 1-16-16,3 2 0 0,4-2-336 0,4-2-80 15,-1-2-16-15,2 3 0 0,-1-3-256 0,-2 3-48 16,-4-4-16-16,-1 2 0 0,-3 0-368 0,-7 1-80 15,-1 4-16-15,-9-2 0 16,-1 0-1040-16,-1-2-224 0,-2 2-32 0,2-1-10608 0,-3-4-2128 0</inkml:trace>
  <inkml:trace contextRef="#ctx0" brushRef="#br0" timeOffset="103061.01">21190 12649 11967 0,'0'0'1072'0,"2"-5"-864"16,1-6-208-16,-1 3 0 0,1-2 1824 0,-1 3 320 15,-2 7 64-15,0 0 16 0,2-10-144 0,-1 5-32 16,-1 5 0-16,0 0 0 0,0 0-640 0,0 0-128 16,-5-2-16-16,0 3-16 0,-7 4-496 0,0 6-112 15,-2 3 0-15,-4 4-16 0,-4 1 48 0,-1 4 16 16,-1 4 0-16,0 1 0 0,0 1 0 0,1-4 0 15,0 0 0-15,3-3 0 0,2-2-112 0,4-4 0 16,3-7-16-16,3 2 0 0,2-3-80 0,2 0-16 16,4-8 0-16,0 0 0 0,0 0 80 0,11-4 16 15,3-1 0-15,1-2 0 0,2-8-96 0,2-1-16 16,1-1 0-16,1-2 0 0,-1 0-256 0,0-3-64 0,-1-2-128 0,0 1 192 16,-1 0-192-16,-1 1 176 0,-1-1-176 0,-4 4 160 15,-2 2-160-15,-1 6 128 0,-3 0-128 0,-1 5 128 16,-1-1-128-16,-4 7 0 0,0 0 0 0,-1 11 0 15,-3 2 0-15,-1 4 0 0,-7 6-144 0,1 1 144 16,-2 6 0-16,-2-4 0 0,1 2 0 0,0 2 0 0,0-6 0 16,1-1 0-16,2-3 0 0,1-1 0 0,3-4 0 0,2-1 0 15,2 0 0-15,0-4 0 0,2-1 0 16,1-9 0-16,0 0 0 0,0 0 0 16,0 0-704-16,0 0-176 0,6-1-32 15,0-4-12512-15,1-3-2496 0</inkml:trace>
  <inkml:trace contextRef="#ctx0" brushRef="#br0" timeOffset="105489.89">19682 12471 4607 0,'0'0'400'0,"0"0"-400"0,0 0 0 0,-9 0 0 0,9 0 1856 0,0 0 272 16,-7 3 64-16,7-3 16 15,-11 6-784-15,1-1-144 0,0-1-48 0,0 5 0 0,0 2-96 0,-3 3-32 16,2 3 0-16,-2 2 0 0,-2 4-64 0,-3 6-16 15,-3 7 0-15,-1 3 0 0,-6 8-192 0,-2 6-64 16,-1 7 0-16,-4 10 0 0,1 9-272 0,0 5-64 16,1 5-16-16,2 2 0 0,1 3-288 0,4 4-128 15,3 8 0-15,3-6 128 0,0 0-128 0,4 1 0 16,5-7 0-16,3-5 0 0,6-3 0 0,2-7 0 16,2-4 0-16,5-6 0 0,2-6 0 0,2-5 0 15,2-5 0-15,3-2 0 0,3-4 0 0,4-3 0 16,4-6 0-16,6-3 0 0,5-5 0 0,7-4-304 15,5 2 48-15,1-6 16 0,1-1-80 0,2-5-32 16,3-3 0-16,-1-7 0 0</inkml:trace>
  <inkml:trace contextRef="#ctx0" brushRef="#br0" timeOffset="105926.15">20689 12578 16575 0,'0'0'736'0,"-8"-3"160"0,1 1-720 0,7 2-176 16,0 0 0-16,0 0 0 0,0 0 1024 0,0 0 192 16,-3 14 16-16,6 1 16 0,0 8-272 0,4 2-48 15,2 7-16-15,1 2 0 0,-3 5-48 0,5 0-16 16,1 11 0-16,-2 2 0 0,2 5-144 0,-1 8-48 15,-1 0 0-15,-1 6 0 0,0 6-144 0,-1 2-16 16,0 4-16-16,-7-2 0 0,1 3-160 0,-3-3-48 16,-4-1 0-16,-4-3 0 0,-2-4-16 0,-1-3-16 15,-3-1 0-15,-1-6 0 0,-2-5-32 0,2-8 0 0,-3-5 0 0,0-1 0 16,2-3-208-16,-1-3 128 16,2-2-128-16,1-3-10080 0,1-3-2080 0</inkml:trace>
  <inkml:trace contextRef="#ctx0" brushRef="#br0" timeOffset="107025.95">19959 15337 9215 0,'0'0'816'0,"0"0"-656"15,0-9-160-15,0-2 0 0,0 1 2624 0,0 10 480 16,0 0 96-16,0-12 32 0,0 5-1440 0,0 7-272 16,0 0-64-16,0 0-16 0,0 0-384 0,0 0-80 15,0 0-16-15,0 0 0 0,-7 5-272 0,0 8-64 16,0 3-16-16,2 6 0 0,1 3-208 0,-1 8-32 16,3 7-16-16,0 5 0 0,1 5-128 0,-1 1-32 15,1 5 0-15,0-2 0 0,1 4-192 0,-2-1 176 16,0 3-176-16,-1-2 160 0,1-3-160 0,-1-3 0 15,2-1 144-15,1-4-144 0,0-3 0 0,1-6 0 16,2-2 0-16,-3-3 128 0,2-4-128 0,0-1 0 0,-1-5 0 16,-1-1 0-1,1-1-544-15,-1-3-128 0,-1-4-32 0,1-1 0 16,0-7-2064-16,0-6-432 0</inkml:trace>
  <inkml:trace contextRef="#ctx0" brushRef="#br0" timeOffset="107352.61">19647 16202 24703 0,'-7'10'1088'0,"3"-1"240"0,-1-3-1072 0,0 7-256 0,3 2 0 0,-2 3 0 15,3 2 576-15,-1 6 64 0,1 3 16 0,0 0 0 0,-1-3 288 16,4 2 48-16,2-3 16 0,1 0 0 15,1 1-272-15,2-3-48 0,-1 0-16 0,2-1 0 0,1-4-96 16,3-4-32-16,1 0 0 0,1-1 0 0,2-2 64 0,-1-4 16 16,1-1 0-16,2 0 0 0,2-1 48 0,6-5 16 15,2-3 0-15,3-6 0 0,0-1 16 0,1-4 0 16,-1-4 0-16,0-1 0 0,-2-3-256 16,1-3-64-16,-1 1 0 0,1-4 0 0,-3 1-144 0,0-5-48 15,-3-2 0-15,-1 2 0 0,-1 3-192 0,-3 1 0 16,-2 4 128-16,-4 5-128 15,-1 2-960-15,-2 4-224 0,-2 6-48 0,-1-1-17312 0</inkml:trace>
  <inkml:trace contextRef="#ctx0" brushRef="#br0" timeOffset="108205.15">19884 17787 15663 0,'0'0'1392'0,"1"-9"-1120"0,-2-3-272 0,1 5 0 15,0 7 1584-15,-4-10 256 0,2 1 48 0,-2-1 16 16,-2 2-208-16,-1 0-32 0,7 8-16 0,-10-4 0 15,-1 2-464-15,-1 1-96 0,0-1 0 0,-1 4-16 0,-1 1-256 0,-1 5-48 16,-3-2-16-16,-1 7 0 16,2 5-256-16,-2 2-48 0,-2 3-16 0,-1 9 0 0,-2 5-48 0,0 2-16 15,-2 8 0-15,2-1 0 0,0 1-112 16,2 5 0-16,2 0-16 0,5 0 0 0,-3-6-240 0,10 0 128 16,7-7-128-16,5-1 0 0,6-3 0 0,4-5 0 15,3-7 0-15,3-4 0 0,4-2 240 0,4-5-48 16,4-6-16-16,5-4 0 0,3-4 304 0,6-5 64 15,5-7 16-15,1-4 0 0,1-3 208 0,-2-7 32 16,-2-3 16-16,-5 0 0 0,-3-6 0 0,-2-3 0 16,-2 2 0-16,-4-3 0 0,-6 1-16 0,-6-6 0 15,-4 2 0-15,-6-5 0 0,-4-4-224 0,-7 3-64 16,-4 5 0-16,-4 0 0 0,-2 6-304 0,-4 4-64 0,-2 5-16 0,-6 4 0 16,-5 5-128-16,-3 0-144 15,-5 5 144-15,-3 3-208 16,-4 3-1760-16,-2 5-336 0,-2 2-80 0,2 6-18432 0</inkml:trace>
  <inkml:trace contextRef="#ctx0" brushRef="#br0" timeOffset="110108.7">18462 19466 11967 0,'0'0'1072'0,"0"0"-864"0,0 0-208 0,-1-8 0 16,-3 2 1760-16,0-2 304 0,4 8 64 0,-9-5 16 16,0-2-656-16,-2 3-128 0,-3 0-16 0,-2 3-16 15,0 2-592-15,-2 3-112 0,-1 2-32 0,-3 0 0 0,-2 3-256 16,0 1-48-16,0 3-16 0,1 4 0 15,0 3-272-15,2 2 0 0,-1 1 0 0,2 1 0 0,2-1 128 0,0 2-128 16,2 3 144-16,4-6-144 0,4-2 128 0,3-4-128 16,5-3 0-16,5-4 144 0,1 2-144 15,4-5 192-15,4-5-192 0,5-2 192 0,4-3 320 0,1-3 64 16,4-3 0-16,6-6 16 0,3-7 16 0,1-4 0 16,0-1 0-16,0-1 0 0,-1 0-304 0,-2-3-64 15,-4-2-16-15,0 1 0 0,-1-3-80 0,0 0-16 16,-5-2 0-16,-1 1 0 0,-1-2 64 0,-3-3 16 15,-3-1 0-15,-3 1 0 0,-3-5-80 0,-3 7-128 16,-2 2 176-16,-1 8-176 0,0 9 0 0,-3 5 0 16,-2 6 0-16,0 10 0 0,0 0 0 0,-9 9-176 15,-1 2 32-15,-6 11 0 0,1 3 144 0,0 9-128 16,-2 6 128-16,0 4-128 0,-1 2 128 0,0 2-128 0,0 2 128 16,2-2-128-16,0 2 128 0,4-1 0 0,2 1 0 0,2-7 0 15,3-2 0-15,2-2 0 0,5-2 0 0,0-6-128 16,-1-3 128-16,6-4 0 0,-1 0 0 0,-1-5 0 31,4-4-1184-31,0-5-256 0,4-1-48 0</inkml:trace>
  <inkml:trace contextRef="#ctx0" brushRef="#br0" timeOffset="110410.28">18778 19618 22511 0,'0'0'992'0,"0"0"224"0,16-1-976 0,0-1-240 0,2-4 0 0,1 0 0 16,0 0 1632-16,4-4 288 0,1 2 48 0,0-3 16 15,-3-1-944-15,-1 1-176 0,-2-5-32 0,-3 5-16 0,-1 3-512 0,-1-3-112 16,-3 1 0-16,-3-3-16 0,-3-1 16 0,-1 4 0 16,-2-3 0-16,-2 2 0 0,-3 4 32 0,-2 0 16 15,-3 2 0-15,-1 3 0 0,-3 5-240 0,-2 5 176 16,-4 0-176-16,-2 6 160 0,-2 2-160 0,-1 1 0 15,3 4 0-15,1-1 0 0,3 3 0 0,3 0 0 16,1-3 0-16,5-1 0 0,7 0 0 0,4-1 0 16,2-1 0-16,4-3 0 0,1-3 0 0,8 1 0 15,2-4 0-15,2-1 0 16,2-7-1248-16,1-1-288 0,-1-5-48 0,0-1-12400 0</inkml:trace>
  <inkml:trace contextRef="#ctx0" brushRef="#br0" timeOffset="110673.93">19176 19569 14735 0,'-5'14'1312'0,"-4"-2"-1056"0,-1 2-256 0,0 3 0 15,-2 0 1968-15,0 0 336 0,-1 4 64 0,3-5 0 16,1-3-256-16,1 0-48 0,1-5-16 0,2 1 0 16,5-9-640-16,0 0-128 0,0 0-16 0,0 0-16 15,0 0-144-15,12-2-16 0,4-7-16 0,0-3 0 16,1-1-272-16,0-4-48 0,0 0-16 0,-1 0 0 15,2-2-448-15,0-2-96 0,0 0 0 0,0-1-16 16,-1-1-176-16,1 3 0 0,0 5 0 0,-1 1 128 16,-2 1-128-16,1 3 0 0,-3-2 0 0,0 6 0 15,-2 1-816-15,-1 1-192 16,-10 4-32-16,12 1-10912 0,-2 4-2176 0</inkml:trace>
  <inkml:trace contextRef="#ctx0" brushRef="#br0" timeOffset="110864.27">19741 19484 22111 0,'0'0'976'0,"0"0"208"0,-8 7-944 0,2 1-240 16,-2 5 0-16,0 3 0 0,1 2 2032 0,-2-2 352 0,0 1 80 15,1 1 16-15,3 0-1216 0,0 2-240 0,0-1-64 0,2 1 0 16,2-3-640-16,1 1-128 0,0-2-16 0,3-1-16 15,-1 1-160-15,2-5-224 16,1 1 48-16,-5-12-10128 0,8 10-2016 0</inkml:trace>
  <inkml:trace contextRef="#ctx0" brushRef="#br0" timeOffset="111176.22">20051 19404 20271 0,'0'0'1792'0,"0"0"-1424"0,0 0-368 0,-9 2 0 15,9-2 1840-15,-12 8 288 0,-2 2 64 0,2 4 16 0,-1 0-688 16,2 4-144-16,-3 2-32 0,2 2 0 0,2-1-640 0,0 2-128 16,0 1-16-16,2-3-16 0,4-2-272 0,0 0-48 15,1 0-16-15,1-4 0 0,2-1-48 0,3-5-16 16,-3-9 0-16,6 9 0 0,-6-9 208 0,10 0 32 15,2-7 16-15,0 0 0 0,1-3 256 0,5-2 48 16,0-4 16-16,0-2 0 0,-1 0-304 0,1-1-64 16,-1-1-16-16,-1-3 0 0,1 1-208 0,-1 3-128 15,0 3 160-15,0 0-160 0,-1 4 0 0,1 0 0 16,-1 1 0-16,0 2 0 16,0-1-1632-16,-1 5-224 0,0 0-32 0,2 3-14688 0</inkml:trace>
  <inkml:trace contextRef="#ctx0" brushRef="#br0" timeOffset="111556.53">20596 19458 4607 0,'0'0'400'0,"0"0"-400"0,0 0 0 0,-9-4 0 16,0 2 5056-16,0 3 944 0,-6 3 176 0,0 1 32 15,-3 3-3696-15,0-1-736 0,0 6-160 0,1 0-16 16,-2 4-784-16,1 0-160 0,0-2-16 0,3 2-16 15,2-3-176-15,3 0-48 0,3-4 0 0,4 1 0 16,0 3-144-16,4-5-16 0,3 0-16 0,3-4 0 16,1 0 64-16,4-1 16 0,1-4 0 0,2-1 0 15,-1-3 112-15,0-1 32 0,-1 0 0 0,-1-3 0 16,0 3-240-16,-1-1-32 0,-2-2-16 0,-9 8 0 0,9-4-160 16,-9 4 128-16,0 0-128 0,10-1 128 0,-10 1-128 15,9 4 0-15,-3 1 0 0,1 3 0 0,-7-8 0 16,6 6 0-16,0 0 0 0,1 2 0 0,-7-8 0 0,10 6 0 15,-10-6 0-15,13 4 0 0,-1 0 0 0,2-3 0 16,3-3 0-16,1-5 0 0,-1 1 0 0,3-4 0 16,-1 1 0-16,-2-1 0 15,1 1-432-15,0-4-64 0,-3 2-16 0,1 0 0 16,-3-1-1152-16,3-1-256 0,-5 2-32 0,1-5-8368 16,-2 1-1680-16</inkml:trace>
  <inkml:trace contextRef="#ctx0" brushRef="#br0" timeOffset="111897.97">21049 19133 5519 0,'0'0'240'0,"0"0"64"0,6-10-304 0,0 3 0 0,1-2 0 0,-2 4 0 16,-5 5 2240-16,6-5 400 0,-1-4 80 0,-5 9 16 16,5-6-1008-16,0 1-208 0,-5 5-48 0,4-9 0 15,-4 9-416-15,3-9-96 0,-3 9 0 0,0 0-16 16,2-11-240-16,-2 11-32 0,3-5-16 0,-3 5 0 15,0 0-144-15,0 0-48 0,0 0 0 0,0 0 0 16,0 0-256-16,0 0-48 0,0 0-16 0,0 0 0 16,-10 2-144-16,-1 1 0 0,4 2 144 0,-3 5-144 15,2-1 320-15,-2 2 0 0,2 3 0 0,-2 4 0 16,2 2 176-16,-2 1 16 0,3 2 16 0,-4 2 0 0,5-2 48 0,-2 1 0 16,1 3 0-16,-1-3 0 0,-1 3-96 0,0-3-16 15,1 1 0-15,0 2 0 0,2 2-144 16,-2-4-48-16,3 3 0 0,0-3 0 0,1 0-144 0,0 0-128 15,2-6 192-15,0-1-192 0,2-1 176 0,0-2-176 16,0-1 160-16,3-1-160 0,-3-13 0 0,2 10 0 16,1-4 0-16,-3-6 0 15,0 0-1920-15,0 0-448 0,0 0-64 0,0 0-32 0</inkml:trace>
  <inkml:trace contextRef="#ctx0" brushRef="#br0" timeOffset="112088.15">20740 19368 28559 0,'0'0'2544'0,"12"-3"-2032"0,2-2-512 0,2 3 0 15,0 1 864-15,3-1 80 0,2 0 16 0,1 0 0 16,5 1 64-16,0 0 32 0,-2-2 0 0,1 1 0 16,-1-2-640-16,-1 1-128 0,4 1-32 0,-6 1 0 15,-4-1-256-15,-3 2-192 0,-1 0 16 0,-1 0 16 31,-13 0-2704-31,8 4-528 0</inkml:trace>
  <inkml:trace contextRef="#ctx0" brushRef="#br0" timeOffset="112247.16">21239 19370 25103 0,'0'0'1104'0,"0"0"240"0,1 13-1072 0,1-1-272 0,-5 2 0 0,-1 1 0 0,-2 1 1344 15,-3 1 224-15,-1-1 32 0,-1 2 16 0,-1 1-496 0,2 0-96 16,0-1-32-16,2 0 0 0,-1 0-672 0,3-2-144 15,3-183-32-15,0 366 0 16,3-186-992-16,1-1-208 0,1 2-32 0,3-7-8640 16,-5-7-1712-16</inkml:trace>
  <inkml:trace contextRef="#ctx0" brushRef="#br0" timeOffset="112615.54">21914 19420 28959 0,'0'0'1280'0,"-6"8"272"0,6-8-1232 0,-7 12-320 0,-1 0 0 0,0-3 0 16,2 2 368-16,-1-2 16 0,1 3 0 0,1-4 0 15,-2 3 144-15,5-3 48 0,-2 3 0 0,0 0 0 16,0-3-64-16,1 2 0 0,3-10 0 0,0 0 0 15,-4 6 160-15,4-6 32 0,0 0 0 0,0 0 0 16,0 0-128-16,0 0 0 0,0 0-16 0,0 0 0 16,0 0-16-16,11-4 0 0,-1-4 0 0,3 0 0 15,-1-4-160-15,-1 4-48 0,-1-4 0 0,2 3 0 16,-1-2-128-16,2 1-16 0,0-2-16 0,2-1 0 16,-1 2-176-16,0 2 0 0,-2-2 144 0,1 3-144 15,0-2 0-15,-2 4 0 0,1-2 0 0,-6 3 128 0,-6 5-128 16,9-4-240-16,-9 4 64 0,10-1 16 15,-1 1-1968-15,-9 0-400 16,0 0-80-16</inkml:trace>
  <inkml:trace contextRef="#ctx0" brushRef="#br0" timeOffset="112975.94">22462 19404 22111 0,'0'0'1968'0,"0"0"-1584"15,4-11-384-15,-4 11 0 0,0 0 1520 0,-4-7 208 16,4 7 64-16,-8-3 0 0,-2 2-320 0,-1 1-64 0,-3 2-16 0,-3 4 0 16,-2 5-832-16,-1-1-176 0,-3 3-16 0,1 2-16 15,3 0-176-15,3-2-48 0,2-1 0 0,2 2 0 16,5-1-128-16,3 0 160 0,3 2-160 0,3-2 160 16,2-1-32-16,4-5-128 0,2 0 192 0,1-1-64 15,2-2 176-15,2-2 16 0,3 0 16 0,0-4 0 16,0 0-16-16,-1-1 0 0,0-4 0 0,-2-1 0 15,-1-1-128-15,-1 0-16 0,0-4-16 0,-2 5 0 16,-2-3-160-16,-1 5 192 0,-8 6-192 0,5-8 192 16,-5 8-192-16,0 0 160 0,0 0-160 0,0 0 160 15,0 0-160-15,0 0 0 0,2 13 0 0,2 1 0 16,1-4 0-16,1 3 0 0,2 0 0 0,2-4 0 16,2 1 0-16,0-1 0 0,2 0 0 0,3-3 0 0,-1 0 0 15,5-2 0-15,2-3 0 0,-2-1 0 0,0-1-240 0,-2 0-80 16,-2-2 0-16,1-1-16 15,-1 1-2912-15,-5-2-576 16</inkml:trace>
  <inkml:trace contextRef="#ctx0" brushRef="#br0" timeOffset="113186.38">21511 18832 35935 0,'-12'-11'1600'0,"12"11"320"0,0 0-1536 0,0 0-384 0,0 0 0 0,0 0 0 32,0 0-272-32,0 0-128 0,0 0-32 0,0 0 0 15,11 2-1808-15,2-2-384 0</inkml:trace>
  <inkml:trace contextRef="#ctx0" brushRef="#br0" timeOffset="113991.53">23881 19384 20271 0,'0'0'1792'0,"0"0"-1424"0,0 0-368 0,-11 2 0 15,0-1 752-15,0 3 80 0,-2 6 0 0,-1-1 16 16,-4 2-80-16,4 0 0 0,-2 1-16 0,0 2 0 16,1 0-368-16,1-1-64 0,1 1 0 0,2 0-16 15,5 1-80-15,0-2-16 0,4-4 0 0,4 0 0 16,-2-9 224-16,8 7 32 0,2-2 16 0,2-2 0 15,0-3 224-15,2-1 32 0,-1-3 16 0,1 0 0 16,-1-5-240-16,-2 0-32 0,-2-1-16 0,-1 0 0 16,-3-4-176-16,3 2-32 0,-3 2-16 0,-2-2 0 15,-1-1-112-15,1 0 0 0,0-2-128 0,-2 0 192 16,-1 1-192-16,3 1 128 0,-1 3-128 0,3 1 0 16,1 1 0-16,2 3 0 0,3-2 0 0,3 0 0 15,3 2 0-15,4-4-192 0,3 3 192 0,5-6-160 0,3 2 160 0,3-2 0 16,4-4 0-16,-3 1-128 0,1-3 128 0,-1-3 0 15,-2-6 0-15,-3 0 0 0,-2 1 0 0,-2-1 0 16,-2 0 0-16,-3 0 128 0,-6-2-128 16,-2 4 0-16,-2 3 128 0,-1 4-128 0,-2 4 144 0,-5 4-144 15,-4 10 192-15,0 0-192 0,0 0 128 0,-4 13-128 16,-6 3 0-16,-4 10 0 0,-6 4 0 0,-2 11 0 16,-1 6 0-16,-1 4 0 0,-3-1 0 0,-2 2 0 15,-4 2 128-15,-1 3-128 0,-3 4 0 0,-3 4 0 16,-4-1 0-16,2 1 0 0,0-6 128 0,4 2-128 15,1-5 0-15,4-1 0 16,2-3-640-16,5-9-192 0,3-1-48 0,2-10 0 16,2-5-496-16,3-6-96 0,2-7-32 0,2-7 0 15,4-7 400-15,1-7 80 0,5-4 0 0,2-7 16 16,2-6 368-16,3-3 80 0,4-1 16 0,3 0 0 0,2 4 1248 0,3 3 240 0,4-5 48 16,3 7 16-16,4 3 208 0,4 2 32 0,2 0 16 0,3 1 0 15,2 5-384-15,2-1-80 0,5 6-16 0,-3-1 0 16,0-5-336-16,-3 4-80 0,-4-4-16 0,-3 3 0 15,-2 2-352-15,-2 0-288 0,-1-1 48 0,-2 2-14608 16</inkml:trace>
  <inkml:trace contextRef="#ctx0" brushRef="#br0" timeOffset="114344.99">25105 19472 21183 0,'9'-18'944'0,"-3"7"192"0,0 0-912 15,-1 2-224-15,-3-3 0 0,-2 12 0 0,-7-6 1664 0,0 3 272 16,-6 2 64-16,-4 4 16 0,-3 0-864 0,-4 8-160 16,-4-3-32-16,-3 8-16 0,0 1-432 0,-1 3-96 15,0-1-16-15,3 1 0 0,1 5-176 0,5-4-32 16,4-4-16-16,5 0 0 0,4 0-176 0,5-5 0 15,2 0 0-15,6-1 0 0,1-3 224 0,4-3 64 16,5-1 16-16,1-7 0 0,4-1 272 0,2 0 48 0,6-2 16 16,-1-5 0-16,2-1-128 0,0 3 0 0,-2-1-16 15,0 3 0-15,1 0-112 0,-5 1 0 0,1 3-16 0,0 3 0 16,-1 3-112-16,-2 3 0 0,-3 1-16 16,-2 5 0-16,-3 2-240 0,-2 5 0 0,-3 2 0 0,1-4 0 15,-2 1 0-15,-1-3 0 0,3 3 0 0,-1-1 0 31,2-1-1088-31,2-2-320 0,2-1-64 0,2-4-15408 0</inkml:trace>
  <inkml:trace contextRef="#ctx0" brushRef="#br0" timeOffset="114729.39">26624 19398 25455 0,'0'0'1120'0,"-7"-8"240"0,0 1-1088 0,0 1-272 16,-2 2 0-16,-2 4 0 0,-3 3 800 0,-4 5 96 15,-3 3 32-15,-4 5 0 0,-1 3-304 0,-2 4-64 0,-1 0-16 0,-1 2 0 16,1 3-272-16,2 3-48 0,3-4-16 0,5 1 0 16,3-4-80-16,4 0-128 0,5 0 176 0,4-2-176 15,6-5 160-15,4-3-160 0,5-2 128 0,5-2-128 16,6-2 208-16,4-3-32 0,2-5-16 0,3-2 0 31,2 0-1328-31,3-1-272 0,1 0-48 0</inkml:trace>
  <inkml:trace contextRef="#ctx0" brushRef="#br0" timeOffset="115037.35">27053 19489 20271 0,'-9'0'1792'0,"-2"1"-1424"0,-3 2-368 0,-3 0 0 16,-2 7 1904-16,0 1 304 0,-2 4 64 0,-2 3 16 0,-1 1-1248 0,2 0-240 16,1 0-48-16,4 1-16 0,3 3-480 0,5-3-112 15,3-3-16-15,6-2 0 0,5-2-128 0,4 1 0 16,3-4 0-16,5-5 128 0,2-1 112 0,3 0 16 16,3-4 0-16,-1-3 0 0,3-1-112 0,-2-1-16 15,-1-4 0-15,-2 2 0 0,-3-5 0 0,-2 2-128 16,-3-4 192-16,-3-1-64 0,-3 0 96 0,-4 0 16 15,-2-2 0-15,-4 0 0 0,-4 2-96 0,-2-1-16 16,-4-1 0-16,-1 3 0 0,-2 3-128 0,1 3 0 16,-4 3-160-16,2 0 160 0,-1 2-208 0,5 2 48 15,1-1 16-15,3 2 0 16,8 0-496-16,0 0-80 0,0 0-32 0,0 0-8880 16,0 0-1776-16</inkml:trace>
  <inkml:trace contextRef="#ctx0" brushRef="#br0" timeOffset="115428.52">27470 19501 19343 0,'0'0'1728'0,"-5"13"-1392"0,1 1-336 0,-1 0 0 15,-1-1 1104-15,-3 3 160 0,-2 3 16 0,-1 4 16 16,-3-1 304-16,-3-1 48 0,-1 5 16 0,-1 1 0 0,-3-6-752 0,1-2-144 16,-1-2-16-16,3-3-16 0,0 0-208 0,3-5-32 15,3-2-16-15,4-2 0 0,2-1-144 0,8-4-16 16,0 0-16-16,0 0 0 0,0 0 208 0,13-6 64 16,5-3 0-16,0 0 0 0,3-4-48 0,1 1 0 15,1-2 0-15,2-3 0 0,2-5-320 0,0 2-64 16,-1-1-16-16,1 1 0 0,-2 1-128 0,2 3 0 15,0 1 0-15,-1 3 128 0,-1 1-128 0,-3 2 0 16,-2 1 0-16,-4 7 0 0,-3 1 0 0,-3 1 0 16,-10-1 0-16,8 12 0 0,-3-2-144 0,-4 3 144 15,-2 3-192-15,-3 1 192 16,-5 0-480-16,1 4 16 0,-3 0 0 0,-1 1 0 16,0-3-2640-16,0 0-528 0</inkml:trace>
  <inkml:trace contextRef="#ctx0" brushRef="#br0" timeOffset="115757.57">28379 19634 22111 0,'-6'-16'976'0,"1"7"208"0,-2 1-944 0,-2 1-240 0,-2 0 0 0,-6 1 0 16,-3-1 1456-16,-5 3 240 0,-1 2 48 0,-3 0 16 15,-1 2-944-15,-2 4-192 0,1 4-48 0,-1-3 0 16,6 4-448-16,2 1-128 0,2 3 0 0,7-1 0 16,3 2 0-16,6 1 0 0,2 1 0 0,7 0 0 0,3-2 160 0,4 1 16 15,2 1 0-15,2-1 0 0,2-1 16 0,1 3 16 16,-1-1 0-16,1 2 0 0,-2-3-48 0,-2-2-16 16,-4 5 0-16,-2-3 0 0,-2-1 96 0,-2 2 16 15,-6 2 0-15,-2-3 0 0,-2-2 112 0,-5 0 16 16,-3 0 16-16,-3-3 0 0,-2 0 112 0,-1-3 0 15,0 2 16-15,1-6 0 0,-1-1-272 0,3 0-48 16,1-4-16-16,1-1 0 16,2-1-896-16,3-8-176 0,2-2-32 0,4-3-14768 15</inkml:trace>
  <inkml:trace contextRef="#ctx0" brushRef="#br0" timeOffset="116006.4">28912 19170 23039 0,'-3'-13'2048'0,"3"13"-1648"0,-4-8-400 0,4 8 0 16,-5-5 576-16,-5 4 48 0,0 1 0 0,-3 6 0 16,-3 3 400-16,-3 4 64 0,-6 0 32 0,1 2 0 15,0 7-608-15,0 0-128 0,-1 0-32 0,0 6 0 16,-1 0-352-16,0 1 128 0,1 5-128 0,1 1 0 15,-2 0 0-15,1 2 0 0,-3 4 0 0,3 1 0 16,-3 2 0-16,1-3-288 0,3-3 48 0,5-2 16 16,1-4-2432-16,4-5-480 15,1-5-112-15</inkml:trace>
  <inkml:trace contextRef="#ctx0" brushRef="#br0" timeOffset="116644.37">28552 19743 11055 0,'18'-17'480'0,"-4"7"112"0,1 1-464 0,2-2-128 16,0 2 0-16,2-2 0 0,-1 2 2944 0,1-2 560 15,2 5 112-15,-1-3 32 0,2 3-2048 0,3-3-416 16,2 3-80-16,1-1-16 0,-2 1-400 0,0 1-96 16,-3 0-16-16,-2-2 0 0,0 2-208 0,-6 3-48 15,-4-1-16-15,-11 3 0 0,0 0-304 0,0 0 0 16,0 0 0-16,0 0 0 0,-7 9 0 0,-5 3 0 16,-3 3 0-16,-3 3 0 0,-3 2 0 0,-4 0 0 15,-3 1 144-15,3-1-144 0,2-1 144 0,3-1-144 0,2-3 128 16,3-1-128-16,2-1 128 0,5-3-128 0,3 1 128 0,3-2-128 15,2 0 240-15,0-9-48 0,11 5 0 0,2 2 0 16,1-4 272-16,5-1 48 16,4-5 16-16,1-2 0 0,-4-1-192 0,2-1-32 0,-3-2-16 0,0 2 0 15,0-7-112-15,-1 1-32 0,-3 2 0 0,0-2 0 16,-3 2-16-16,-2 2 0 0,-1-3 0 0,-3 6 0 16,-6 6-128-16,0 0 0 0,0 0 0 0,0 0 0 15,0 0 0-15,0 0 0 0,0 0 0 0,-3 9 0 16,3-9 0-16,-4 11 0 0,0 1 0 0,1-3 0 15,1 1 0-15,2-10 0 16,0 0 0-16,4 10 0 0,-1 0 0 0,4-5 0 0,-7-5 0 0,13 5 0 16,-1 0 0-16,2-2 0 0,0-3 0 0,4 0 0 15,0-3 128-15,0-1-128 0,-1 4 128 0,4-1-128 0,-2 0 0 16,-3 0 128-16,-2 1-128 0,0 3 0 0,-1 4 0 0,0-3 0 16,-6 1 0-16,3 4 0 0,-3-3 0 0,0 3 0 15,0-3 0-15,-1 2 0 0,-6-8 0 0,8 9 0 16,2-4 0-16,1 1 0 0,2-2 0 0,2-3 192 15,3-2-64-15,0 0 0 0,1-1-128 0,4-4 0 16,-1-2 0-16,2-4 0 0,1-3 0 0,1-2 240 16,-2-1-64-16,0-2-16 0,0-3 16 0,1-1 0 15,0-7 0-15,1-4 0 0,2-1-16 0,3-3 0 16,-5-4 0-16,5-3 0 0,2-6-160 0,0-3 192 16,3-5-192-16,-1 2 192 0,1 1-192 0,-3 4 0 15,-3 14 0-15,-2 5 0 0,-7 11 0 0,-4 6 0 0,-4 3 0 16,-5 9 0-16,-8 5 0 0,0 0 0 0,-8 10-128 0,-5 10 128 15,-2 4-128-15,-6 4 128 0,-4 5-160 0,-1 5 160 16,-1 1-256-16,-6 6 32 0,-6-1 16 0,-2 7 0 31,0 2-1952-31,-2 2-384 0,-3 6-80 0</inkml:trace>
  <inkml:trace contextRef="#ctx0" brushRef="#br0" timeOffset="116803.14">29575 19748 27647 0,'16'-10'1216'0,"-4"2"256"0,3 2-1168 0,5-3-304 0,0 1 0 0,4 1 0 16,3 3 2160-16,5 0 368 0,-1 2 80 0,9 0 16 16,3-2-1504-16,1 1-288 0,6 1-64 0,0 1-16 15,-1-1-528-15,2 2-96 0,0 0-128 0,-2 5 176 16,-3 4-1920 0,-3 1-384-16,-3 1-80 0</inkml:trace>
  <inkml:trace contextRef="#ctx0" brushRef="#br0" timeOffset="117394.58">24712 20643 29487 0,'0'0'2624'0,"0"0"-2112"0,8-9-512 0,2-3 0 15,1 5 1216-15,4-2 144 0,4 4 32 0,6-3 0 16,3 3-640-16,6 1-128 15,5 1-32-15,6-17 0 0,2 15-368 0,0 4-80 0,-3-1-16 0,1 2 0 16,-3-3-352-16,-4 2-80 0,-4 0-16 0,-2-1 0 31,-4 2-2960-31,-5 2-608 0,-7-1-112 0,-4 3-32 0</inkml:trace>
  <inkml:trace contextRef="#ctx0" brushRef="#br0" timeOffset="117543.52">24786 20878 28559 0,'0'0'2544'0,"10"-3"-2032"0,4 1-512 0,5-1 0 16,5 1 896-16,7-1 96 0,3-1 16 0,8 2 0 16,4-1-112-16,4 2-32 0,1 0 0 0,-1 0 0 15,-2-1-432-15,0 1-96 0,-1 0-16 0,-1-1 0 16,-3 2-1424-16,-3 0-304 16,-3 0-48-16,-6 2-16 0</inkml:trace>
  <inkml:trace contextRef="#ctx0" brushRef="#br0" timeOffset="117951.38">26336 20469 26719 0,'0'0'576'0,"0"0"128"0,0 0 32 0,-5 4 32 0,-2-1-624 0,-1 2-144 15,-2 4 0-15,-2-1 0 0,-1 5 896 0,-4-2 128 0,-3 4 48 0,-21 15 0 16,5-8-272-16,3 5-48 0,2-3-16 0,1 6 0 16,1-5 64-16,5 3 16 0,5-4 0 0,6 4 0 15,3-3-336-15,6 0-64 0,5-3-16 0,6-2 0 16,4-3 48-16,6-1 0 0,4-5 0 0,4 0 0 15,4-4 0-15,5-1 0 0,5-5 0 0,1-2 0 16,-1-5 192-16,2-2 32 0,1-5 16 0,-4-2 0 16,-2-5 208-16,-2 0 32 0,-1 0 16 0,-1-1 0 15,-2-2-96-15,-3-1-16 0,-5-3 0 0,-5-2 0 16,-4 1-208-16,-5 1-48 0,-6-3-16 0,-6 3 0 16,-4-2-320-16,-6 3-64 0,-5-2-16 0,-4 6 0 15,-4-1-896-15,-2 7-176 0,-3 2-48 0,-4 4-13952 16,-4 6-2816-16</inkml:trace>
  <inkml:trace contextRef="#ctx0" brushRef="#br0" timeOffset="120104.4">22165 13231 13823 0,'0'0'608'0,"0"0"128"0,2-6-592 0,1 1-144 16,-2 0 0-16,-1 5 0 0,2-8 2032 0,1 2 368 15,-3 6 80-15,0 0 16 0,4-5-384 0,-2-2-64 16,-2 7 0-16,0 0-16 0,0 0-560 0,0 0-96 15,0 0-32-15,0 0 0 0,0 0-400 0,0 0-96 16,0 0-16-16,4 10 0 0,-5 1-256 0,0 4-64 16,1 10-16-16,-2-1 0 0,0 4-80 0,1 2-16 15,-2 3 0-15,3 2 0 0,-1 5-144 0,1 2-16 16,0-2-16-16,1 1 0 0,-1 5-224 0,4-6 128 16,-2 1-128-16,3-3 0 0,1-3 128 0,0-5-128 15,-1-1 0-15,0-5 0 0,0-1 0 0,-2-4 0 16,1-2 0-16,2 2 0 15,0-8-1360-15,-1 0-224 0,-5-11-32 0,0 0-16 16,0 0-1808-16,0 0-352 0</inkml:trace>
  <inkml:trace contextRef="#ctx0" brushRef="#br0" timeOffset="120313.15">21885 13639 35007 0,'0'0'3120'0,"0"0"-2496"0,1-6-496 0,3 2-128 15,7 0 576-15,3 0 80 0,4 2 32 0,5 1 0 16,3 1-288-16,4 0-48 0,3 0-16 0,5 0 0 16,-1-5 192-16,5 3 48 0,4 0 0 0,2-1 0 15,2-1-240-15,-1 2-32 0,3-1-16 0,-5 1 0 16,-5 0-288-16,-2 0 0 0,-7-1 0 0,-5 0 0 16,-5 0-2048-16,-4 1-432 0,-4-1-80 0</inkml:trace>
  <inkml:trace contextRef="#ctx0" brushRef="#br0" timeOffset="121444">25389 12650 11967 0,'0'0'1072'0,"9"-3"-864"0,0-1-208 0,0-1 0 16,0 1 1696-16,0 1 288 0,-1 1 64 0,-2 0 16 15,-6 2-592-15,0 0-112 0,0 0-16 0,0 0-16 16,8-2-304-16,-8 2-64 0,0 0-16 0,0 0 0 16,0 0 80-16,-8 1 0 0,0 2 16 0,-4-2 0 15,-4 4-208-15,-3 4-64 0,-4-3 0 0,-3 2 0 16,-6 0-128-16,-6 3-16 0,-7-1-16 0,-4 4 0 16,-2 1-64-16,-4 2-16 0,-1 1 0 0,-2 0 0 0,-3-2-32 0,-4 3-16 15,-5 3 0-15,-1-3 0 0,0 0-112 0,5 1-32 16,-1 1 0-16,6 1 0 0,3 0-160 0,2 0-48 15,4-1 0-15,2 0 0 0,2-2 0 0,6-2-128 16,5 0 192-16,5 0-64 0,8-1-128 0,5 1 0 16,5-2 0-16,7 0 128 0,5-2-128 0,6-2 0 15,6 2 0-15,6 1 0 0,8-4 0 0,6 2 0 16,3 0 0-16,5-2 0 0,3 3 0 0,4-3 0 16,2 2 0-16,0-1 0 0,5-3 0 0,2 2 0 15,5-4 0-15,1 4 0 0,-3-3 0 0,-1 0 0 16,-3 1 0-16,-2-2 0 0,-4 3 0 0,-2-1 0 15,-3 3 128-15,-4-2-128 0,-5 3 0 0,-4-5 0 16,-5 4 0-16,-4-4 0 0,-4 3 128 0,-6-2-128 16,-4 2 0-16,-6-1 128 0,-2 2-128 0,-6 3 160 15,-5 0-160-15,-4 0 160 0,-5 3-160 0,-5 2 192 16,-2 0-192-16,-4 3 192 0,-1-1-192 0,-5 1 160 16,-1 2-160-16,-6 1 160 0,-5-2-160 0,-1 4 0 15,-1-2 144-15,4 2-144 0,4-3 144 0,3-1-144 16,4 3 192-16,5-5-192 0,5-2 192 0,6 0-192 0,5-2 192 15,5-2-192-15,5-5 144 0,5 2-144 0,4-5 0 16,5 2 144-16,8-7-144 0,5-1 192 0,6-2-192 16,7-2 192-16,7-1 0 0,7-1 16 0,6-3 0 0,-1 0 0 15,4 0-64-15,-2-2-16 0,1 2 0 0,2-2 0 16,2 2-128-16,2-1 0 0,0 2 0 0,-2 2 0 16,-3-2 0-16,-6 4-144 0,-8-1 0 0,-5 0 0 15,-6 1-2464 1,-4 0-480-16</inkml:trace>
  <inkml:trace contextRef="#ctx0" brushRef="#br0" timeOffset="122817.67">23729 14788 8287 0,'0'0'736'0,"0"0"-592"16,-9-1-144-16,9 1 0 0,-7-1 1968 0,7 1 352 0,0 0 80 0,0 0 16 16,0 0-368-16,0 0-80 0,0 0-16 0,0 0 0 15,2-14-736-15,5 0-128 0,2 0-48 0,2 2 0 16,3 0-208-16,0-2-32 0,0-3-16 0,1 2 0 16,2 3-208-16,-3 1-64 0,-2 5 0 0,-1 1 0 15,-4-1-144-15,-7 6-48 0,7 7 0 0,-2 3 0 16,-5-10-176-16,-3 20-144 0,-2 7 192 0,-3 0-192 0,1 5 160 0,-3-1-160 15,-4 2 128-15,-2-1-128 0,1 1 256 0,-1-1-16 16,-1-2-16-16,2-4 0 0,1-2 96 0,1-1 32 16,3-4 0-16,2-4 0 0,5-7 208 0,3-8 32 15,0 0 16-15,0 0 0 0,0 0-144 0,11-4-16 16,3-9-16-16,4-2 0 0,1-4 16 0,1-3 0 16,3-2 0-16,1-2 0 0,-1 1-304 15,1 0-144-15,0 1 160 0,-1 2-160 0,0-3 176 0,-1 6-176 16,-2 2 192-16,-1 6-192 0,-2 2 0 0,-3 5 0 15,0 3 0-15,-3 6-192 0,-1 5 192 0,-3 3 0 16,-5 2-160-16,-1 8 160 0,-1 1 0 0,-2 5 0 16,-6-2-144-16,2 2 144 0,-2-3 0 0,-1 2 0 15,1-3 0-15,0 4 0 0,-1-6 0 0,1-3 0 16,1-2 0-16,2-3 0 0,1 1-336 0,1-1-16 16,3-6 0-16,0-9 0 15,0 0-2208-15,10 4-432 0,1-8-80 0,3-1-11744 0</inkml:trace>
  <inkml:trace contextRef="#ctx0" brushRef="#br0" timeOffset="123048.84">24515 14828 23951 0,'0'0'1056'0,"0"0"224"0,0 0-1024 0,0 0-256 0,0 0 0 0,6-5 0 0,3 0 1600 15,3 1 272-15,2 0 48 0,5 1 16 0,5 0-672 0,1-3-144 16,1 3-32-16,2-1 0 0,2-5-320 0,-2 3-80 16,-1 2-16-16,-2 0 0 0,-3-1-464 0,-3 2-80 15,-4 0-128-15,-3 1 176 16,-12 2-1008-16,8 3-208 0,-8-3-48 0,0 0 0 16,0 0-2112-16,-8 11-448 0</inkml:trace>
  <inkml:trace contextRef="#ctx0" brushRef="#br0" timeOffset="123199.33">24512 15016 18431 0,'0'0'1632'16,"0"0"-1312"-16,9 4-320 0,1-2 0 0,2 1 1392 0,2-2 208 15,1-1 32-15,5 1 16 0,1 2-160 0,0-1-16 16,4-2-16-16,0 0 0 0,0-1-560 0,2 1-128 16,0 0 0-16,-2 1-16 0,-1-1-432 0,-1-1-64 15,-4 0-32-15,-1 1 0 16,-4 0-2000-16,-2-1-400 0</inkml:trace>
  <inkml:trace contextRef="#ctx0" brushRef="#br0" timeOffset="124534.5">25611 14523 19695 0,'0'0'864'0,"0"0"192"0,0 0-848 0,0 0-208 0,0 0 0 0,0 0 0 16,6 9 1792-16,-3 1 320 0,-2 2 64 0,-5 2 16 15,-2 7-256-15,-3 3-48 0,0 3-16 0,-5 4 0 16,0 5-640-16,-1 3-128 0,-1 7-16 0,1-3-16 15,4-1-240-15,-1-2-64 0,2-2 0 0,1 1 0 0,2-1-304 16,1-1-64-16,1-2-16 0,3-1 0 0,1-2-240 0,-1-2-144 16,4-7 160-16,-2-3-160 0,1-2 0 15,1-3-256-15,1-1 16 0,1-9 16 16,-4-5-2288-16,11-1-464 0,-1-6-96 0</inkml:trace>
  <inkml:trace contextRef="#ctx0" brushRef="#br0" timeOffset="125366.69">24900 11872 18431 0,'0'0'1632'0,"0"0"-1312"16,0 0-320-16,0 0 0 0,0 0 352 0,0 0 0 16,1 9 0-16,-1 3 0 0,-2-3 528 0,-1 2 96 15,1 3 32-15,-1-2 0 0,-4 0-256 0,-1 4-48 16,-1-1-16-16,-1 0 0 0,-2-1 176 0,-2 3 32 15,-2-1 16-15,-3 2 0 0,0 1 64 0,-4-1 16 16,-4-2 0-16,-1-1 0 0,-4 1-176 0,-3-2-48 16,-7-5 0-16,1 3 0 0,-1-7-192 0,2 3-32 15,1-4-16-15,3-2 0 0,0-3 0 0,4 0 0 16,0-2 0-16,4-2 0 0,3-2-160 0,2-2-48 16,2 0 0-16,3-1 0 0,4-2-64 0,2-2-32 15,6 1 0-15,1 2 0 0,5-4-80 0,2 0-16 16,4-2 0-16,1 3 0 0,5 0-128 0,2 1 0 15,0-1 0-15,2 0 0 0,2 2 0 0,1 0 0 16,3-3 0-16,-2 2 0 0,4 6 0 0,0 0-144 16,0 6 144-16,2 0 0 0,0 2 0 0,2 3-128 15,2 2 128-15,1 1 0 0,4-1 0 0,-3-1 0 16,2 0 0-16,-1 3 0 0,-1-3 0 0,-2 0 0 0,1-3 0 16,-1 0 0-16,1 0 0 0,2-2 0 0,-4-4 0 15,3 2 0-15,0-3 0 0,-7 2 0 0,4-3 0 0,3 0 0 16,4-1 0-16,-3-2 0 0,-2 0 0 0,1-2 0 15,-3 0 0-15,-2 0 0 0,-4-1 0 0,-4-1 0 16,-1 0 0-16,-5-2 0 0,-3 0 0 0,-4-2 144 16,-3 2 128-16,-3 0 32 0,-3 1 0 0,-5 0 0 0,-4-2 128 15,-3 6 16-15,-3 1 16 0,-6 4 0 0,-6 1-224 16,-17 4-48-16,0 7-16 0,2-2 0 0,1 5-176 0,4-1 0 16,2 4 0-16,2-3 128 0,5 1-128 0,5 1 0 15,3-6 0-15,5 3 0 0,4-1 0 0,4-1-256 16,10-7 64-16,0 0 16 15,0 0-1296-15,0 0-272 0,9 10-48 0,5-3-10288 16,4-3-2048-16</inkml:trace>
  <inkml:trace contextRef="#ctx0" brushRef="#br0" timeOffset="126829.86">26314 12832 9215 0,'0'0'816'0,"-6"10"-656"16,1-3-160-16,-1 2 0 0,0-4 1312 0,6-5 224 15,-7 7 64-15,7-7 0 0,-7 9 240 0,0-4 48 16,7-5 16-16,0 0 0 0,0 0-320 0,0 0-64 16,0 0-16-16,0 0 0 0,0 0-128 0,0 0-32 15,4-9 0-15,3-5 0 0,0-3-464 0,5-3-112 16,-1-1 0-16,2-3-16 0,1 0-240 0,2-3-32 15,2-1-16-15,1-6 0 0,0-3-80 0,4-3-32 16,-1-4 0-16,2-2 0 0,0-6-48 0,5-5-16 0,2-8 0 0,2 1 0 16,4 2-128-16,-1-1-32 15,-2 3 0-15,-4 5 0 0,-2 6-128 0,-4 8 0 16,-4 3 0-16,-2 5 0 0,-2 6 0 0,-4 4 0 0,-3 5 0 16,0 4 0-16,-3 4 0 0,-1 1 0 0,1 3 0 0,-6 6 0 15,0 0 0-15,0 0 0 0,0 0 0 0,5 16 0 16,-3 4 0-16,-1 4 0 0,-1 4 0 0,0 1-176 15,2 7 176-15,-2 4-128 0,-2 1 128 0,1 7-128 16,0-1 128-16,1 5 0 0,0 3 0 0,1 1-128 16,-1 1 128-16,1-4 0 0,1 1 0 0,2-5-128 15,-2-2 128-15,2 2 0 0,1-7 0 0,0-3 0 0,-2-5 0 0,2 1 0 16,0-1 0-16,0-1 128 0,-1-10-128 0,-1-1 0 16,3-1 0-16,-4-7 0 15,-2 0-448-15,3-2-64 16,-3-12-16-16,0 0 0 0,0 0-1792 0,0 0-368 0,0 0-64 0</inkml:trace>
  <inkml:trace contextRef="#ctx0" brushRef="#br0" timeOffset="127027.63">26484 12452 22111 0,'0'0'1968'0,"0"0"-1584"15,5-6-384-15,3-1 0 0,2 4 1920 0,4 3 288 16,4-2 64-16,4 1 16 0,5 0-1456 0,6-2-304 15,7 2-48-15,2 0-16 0,1-3 0 0,0 0 0 0,-1-1 0 0,-3 0 0 16,-1-2-208-16,-3 4-64 16,-2-1 0-16,-4 1 0 0,-2 2-320 0,-4 0-80 15,-3-2-16-15,-2 1-9824 16,-2-2-1984-16</inkml:trace>
  <inkml:trace contextRef="#ctx0" brushRef="#br0" timeOffset="127479.36">27543 11265 19343 0,'0'0'848'0,"0"0"192"0,0 0-832 0,0 0-208 16,0 0 0-16,0 0 0 0,0 0 1152 0,0 0 192 16,0 0 48-16,0 0 0 0,0 6-176 0,0 7-48 15,0 0 0-15,-2 4 0 0,-5 5-336 0,0 1-64 16,1 2 0-16,0 3-16 0,-2-1-288 0,2 2-48 16,1-3-16-16,1 0 0 0,0-1-208 0,0 0-32 0,2-2-16 0,-1-2 0 15,1-3-144-15,-1-1 0 0,2-2 0 0,1-1 128 16,0-5-128-16,1 1-192 0,-1-10 32 0,0 0 16 31,0 0-1792-31,0 0-368 0,8 0-64 0</inkml:trace>
  <inkml:trace contextRef="#ctx0" brushRef="#br0" timeOffset="127867.62">27888 11158 26719 0,'7'-13'2368'0,"-7"13"-1888"0,5-6-480 0,0 0 0 0,-5 6 176 0,0 0-176 16,0 0 192-16,0 0-192 0,0 0 288 0,0 0-48 16,3 9-16-16,-3-2 0 0,-3 6 256 0,-2 0 48 15,-3-1 16-15,1 4 0 0,-2 0-32 0,-1 2-16 16,-1 1 0-16,1 1 0 0,-4 1 288 0,2-2 64 16,-2-1 16-16,-3 2 0 0,-1-1-32 0,0 0 0 15,1 0 0-15,-10 4 0 0,2-4-208 0,3-1-48 16,-1 0-16-16,0-2 0 0,0-2-128 0,2-4-32 15,0 2 0-15,4 0 0 0,3-1-64 0,1 0-16 16,3-3 0-16,2-1 0 0,8-7 0 0,-4 8 0 16,2 2 0-16,3-4 0 0,-1-6 0 0,6 12 0 0,5-3 0 0,1 2 0 15,2-2-144-15,4 1-48 0,4 0 0 0,3-1 0 16,3 0 48-16,-6-4 0 0,2 0 0 0,6 3 0 16,1-2-176-16,1-2 160 0,-1 0-160 15,0 1 160-15,-2-2-160 0,0-1 0 0,1-2 0 0,-5 1 128 16,2-2-128-16,-3 0 0 0,-4 0 0 15,0-1 0 1,-7 1-1056-16,-1 1-144 0,-3 0-16 0,-9 0-16 16,0 0-1712-16,0 0-320 0</inkml:trace>
  <inkml:trace contextRef="#ctx0" brushRef="#br0" timeOffset="134154.29">15081 12361 12895 0,'0'0'1152'0,"0"0"-928"0,0 0-224 0,0 0 0 16,0 0 960-16,0 0 128 0,0 0 48 0,0 0 0 15,0 0-192-15,0 0-48 0,-9-3 0 0,9 3 0 16,-9-1-224-16,9 1-48 0,-10 2-16 0,-1 0 0 16,1-2 16-16,0 2 0 0,0 2 0 0,-1 2 0 15,-1-2-32-15,-1 0 0 0,-2 2 0 0,0 4 0 16,-2 3 0-16,2 0 0 0,0 2 0 0,-2 3 0 15,3 2 48-15,-1 4 0 0,0-1 0 0,0 6 0 16,-2-2-160-16,1 5-32 0,-2 0 0 0,0 2 0 16,0 3-96-16,0 1-32 0,1 1 0 0,-1 3 0 15,0 0-64-15,0-1 0 0,-2-3-16 0,2 0 0 16,2-2 64-16,-1-2 16 0,3-1 0 0,-1-1 0 0,3-5-32 0,3 2 0 16,1-2 0-16,1 1 0 0,2 1-48 0,3-5-16 15,0 0 0-15,2 2 0 0,2-5-64 0,3-2-16 16,-2 0 0-16,4-1 0 0,0 1-16 0,4-1-128 15,-1 0 192-15,1 0-64 0,2-2 0 0,2-1 0 16,3 1 0-16,2-5 0 0,1 2-128 0,0-1 0 16,1-1 0-16,2 1-176 15,1 4-1568-15,0-2-320 0,-4-6-64 0,0 3-13056 0</inkml:trace>
  <inkml:trace contextRef="#ctx0" brushRef="#br0" timeOffset="135009.5">16448 12053 3679 0,'0'0'320'0,"0"0"-320"0,0 0 0 0,0 0 0 16,-2-10 2624-16,2 10 448 0,0 0 80 0,0 0 32 16,0 0-1728-16,0 0-352 0,-4-7-64 0,4 7-16 15,0 0-400-15,0 0-96 0,0 0-16 0,0 0 0 16,-8 3-16-16,8-3-16 0,0 0 0 0,-3 9 0 15,3-9 224-15,-2 10 64 0,4 1 0 0,0 0 0 16,2 1-160-16,1 4-32 0,3-1 0 0,1 1 0 16,1 6 80-16,0 0 16 0,0-1 0 0,-1 6 0 15,-1-2 688-15,-1 6 144 0,0-2 32 0,-1 4 0 16,-1-1-1712-16,0 2-336 16,-2 7-64-16,-1-3 0 0,1-1 576 0,-2 1 336 0,2-1-32 0,-2 0-16 0,0 0 32 0,-1-1 0 15,0 1 0-15,0 0 0 0,0-1 32 16,-1-1 16-16,0 0 0 0,-2 2 0 0,-2-3-48 0,0 1 0 15,-3 0 0-15,1-1 0 0,0-5-32 0,0 3-16 16,-4 1 0-16,1 1 0 0,0-2 0 0,-4-3 0 16,-1 2 0-16,-2-1 0 0,-1-2 48 0,-1 3 0 15,0-1 0-15,-1-2 0 0,-3 3-64 0,4-1-16 16,0-3 0-16,0 1 0 0,-1-6-48 0,1-2 0 16,-1 3 0-16,1 0 0 0,0-3 32 0,2 0 0 15,-1 1 0-15,0-2 0 0,0-3-32 0,0 1 0 16,2 1 0-16,-1-3 0 0,1-1 0 0,2-3-16 0,1 1 0 15,0-3 0-15,1 1-176 0,1-2 0 0,4-2 0 0,7-6 0 16,0 0 0-16,0 0-176 0,-9 4 176 0,9-4-128 31,0 0-2416-31,-6 7-464 0</inkml:trace>
  <inkml:trace contextRef="#ctx0" brushRef="#br0" timeOffset="138107.66">29250 11900 11967 0,'0'0'528'0,"-4"-7"112"0,4 7-512 0,-4-9-128 15,4 9 0-15,0 0 0 0,0 0 1536 0,0 0 256 16,-2-6 64-16,2 6 16 0,0 0-848 0,0 0-160 16,0 0-32-16,0 0-16 0,0 0-112 0,0 0-32 15,0 0 0-15,0 0 0 0,-9 7 112 0,1 5 32 16,1 3 0-16,-1 3 0 0,-1 2-256 0,0 3-48 15,-1 6-16-15,0 3 0 0,0 2-16 0,-2 6 0 16,-1-2 0-16,1 5 0 0,-2 5 16 0,0 2 0 16,-1-3 0-16,1 2 0 0,1 0-112 0,0-1 0 15,0-5-16-15,3-2 0 0,-2-3-48 0,0-2 0 16,1-3 0-16,0-2 0 0,-3-1-96 0,2-4-32 0,-1 4 0 0,0-6 0 16,2 1-192-16,1-3 144 0,0-3-144 0,1-3 128 15,2-2-128-15,2-1 0 0,3 0 0 0,2-6 128 16,0-7-272-16,0 0-64 0,0 0-16 0,0 0 0 31,14-6-2064-31,2-3-400 0,1-5-96 0</inkml:trace>
  <inkml:trace contextRef="#ctx0" brushRef="#br0" timeOffset="138559.9">29889 12055 3679 0,'0'0'160'0,"0"0"32"0,0 0-192 0,0 0 0 15,0 0 0-15,0 0 0 0,0 0 4208 0,0 0 784 16,0 0 176-16,0 13 16 0,-4-1-3632 0,-2 2-720 16,-3 1-160-16,-4 0-32 0,-2 2-304 0,-1 0-64 15,-2-1-16-15,-1 1 0 0,-2 0 320 0,1 5 48 16,-1 1 16-16,0-4 0 0,0-2 128 0,0 0 48 15,-2 1 0-15,3-1 0 0,0 0-272 0,-3-3-48 16,2-3-16-16,0 2 0 0,-1 1-144 0,-1-1-16 16,-2 0-16-16,1-2 0 0,1-5-16 0,-1 5 0 15,1-3 0-15,3 0 0 0,0-4-96 0,1-2-32 16,0 0 0-16,4 1 0 0,4 1-160 0,0 1 160 0,0-2-160 0,2-2 160 16,9-1-160-16,0 0 128 15,-6 9-128-15,6-9 128 0,0 0-128 0,-3 10 192 0,2 4-192 0,4-4 192 16,-2 2-192-16,4 3 128 0,0-1-128 0,3 3 128 15,2 2-128-15,1-2 192 0,3 0-192 0,3 1 192 16,0 0 0-16,3-2 16 0,-1 1 0 0,1-1 0 16,0 1 32-16,2-3 0 0,-4 2 0 0,-1-2 0 15,-1-4-240-15,-2 2 176 0,-3-3-176 0,2 0 160 16,-4-2-160-16,1 1 0 0,0-4 0 0,-10-4 0 31,12 3-960-31,-12-3-240 0,10 2-32 0,-10-2-9472 0,10-5-1904 0</inkml:trace>
  <inkml:trace contextRef="#ctx0" brushRef="#br0" timeOffset="139041.26">30501 12073 19343 0,'-3'-14'1728'0,"3"14"-1392"0,3-9-336 0,-3 9 0 16,0 0 1088-16,2-8 128 0,-2 2 48 0,0 6 0 15,0 0-432-15,0 0-64 0,0 0-32 0,-10 4 0 16,1 4 128-16,-1 2 32 0,-3 3 0 0,1 2 0 16,-1 3-512-16,0 1-80 0,0 2-32 0,1 2 0 15,-1 4 160-15,-1 1 16 0,-1 4 16 0,2 1 0 16,2 2 0-16,-1 0 0 0,-1-1 0 0,2 2 0 16,0 1-176-16,0-2-32 0,2-3-16 0,3-2 0 15,-2 0-240-15,5-5 0 0,0 2 128 0,2-6-128 16,2 1 128-16,3-2-128 0,1-3 176 0,3 1-176 15,2-1 208-15,1-1-64 0,1-1-16 0,3-5 0 16,0 0-128-16,3-3 0 0,0 0 0 0,1-2 0 16,-1-3-144-16,-1-2 144 0,1-2-192 0,-2 0 192 15,-2-1-848-15,-1-3-64 0,-1 1-16 16,-2 1 0-16,-10 4-2016 0,6-6-384 16</inkml:trace>
  <inkml:trace contextRef="#ctx0" brushRef="#br0" timeOffset="139247.71">30084 12521 23951 0,'0'0'2128'0,"14"-2"-1696"16,-2 0-432-16,6-2 0 0,1 0 1040 0,2 3 128 15,3 1 32-15,1 0 0 0,2-1-592 0,3-1-112 16,2 0-32-16,1 1 0 0,0 1-128 0,-2 0-16 0,-5-2-16 0,-1 1 0 15,1-3-304-15,-4 0 0 0,-4 1 0 0,-3-1 0 32,-1-3-2016-32,-3 1-304 0</inkml:trace>
  <inkml:trace contextRef="#ctx0" brushRef="#br0" timeOffset="139658.92">31153 11361 16575 0,'0'0'1472'0,"0"0"-1168"15,1-10-304-15,-1 10 0 0,0 0 1328 0,0 0 208 16,0 0 32-16,0 0 16 0,0 0-176 0,0 0-48 16,0 0 0-16,0 0 0 0,-9 10-416 0,-1 4-96 15,0 3-16-15,0 5 0 0,1 2-528 0,0 4-112 0,-1-4-32 0,-1 5 0 16,1-3 32-16,0 3 16 0,0-3 0 0,0 1 0 15,-2-5-208-15,1-1 144 0,-1 0-144 0,1 2 128 16,2-3-128-16,0-1 160 0,0-3-160 0,0 0 160 16,3-4-352-16,1 0-64 0,5-12 0 0,-1 11-16 31,1-11-1520-31,0 0-288 0,10 4-64 0,3-4-9504 0</inkml:trace>
  <inkml:trace contextRef="#ctx0" brushRef="#br0" timeOffset="140044.85">31641 11181 27647 0,'0'0'2448'0,"0"0"-1952"15,0 0-496-15,0 0 0 16,0 0-736-16,0 0-240 0,0 0-48 0,-3 15-16 0,-2 4 1472 0,-2 0 288 15,-4 0 64-15,0 3 16 0,-2 5-496 0,-2-4-112 16,-3 0 0-16,-1 2-16 0,0-2 144 0,-1 0 16 16,-2-3 16-16,1-1 0 0,-1-1 144 0,0-4 16 15,1-1 16-15,0-2 0 0,2-3-80 0,0-2-32 16,0 2 0-16,3-6 0 0,0 1-112 0,4-1-32 16,0 2 0-16,3-1 0 0,9-3-128 0,0 0-16 15,0 0-128-15,0 0 192 0,0 0-192 0,0 0 0 16,0 0 0-16,0 0 0 0,0 0 0 0,13 2 0 15,0 2 0-15,-1 0 0 0,0 3 0 0,-1 0 0 0,1 0 0 0,0 4 0 16,1 1 0-16,-1 0 0 0,-1 0 0 0,2 4 0 16,1-2 0-16,0-3 0 0,-2 1 0 0,0-2 0 15,-1 1-144-15,1 1 144 0,-1-2 0 0,1 1-144 32,-1 1-1728-32,-2-6-352 0,1 0-64 0</inkml:trace>
  <inkml:trace contextRef="#ctx0" brushRef="#br0" timeOffset="140284.65">31673 11600 26719 0,'0'0'1184'0,"9"-5"240"0,2 2-1136 0,0 1-288 16,3 2 0-16,2-1 0 0,0-2 896 0,2 2 128 15,1-3 32-15,1 2 0 0,2-2-480 0,0 0-80 16,-1 0-32-16,0 1 0 0,1 0-304 0,0 0-160 16,-2 1 160-16,-2-1-160 0,-4 2 0 0,-2-1 0 15,-2-3 0-15,-10 5 0 16,9-4-1568-16,-9 4-352 0,0 0-80 0</inkml:trace>
  <inkml:trace contextRef="#ctx0" brushRef="#br0" timeOffset="140585.38">32415 11178 32015 0,'0'0'1408'0,"0"0"320"0,0 0-1392 0,0 12-336 0,-3 2 0 0,-2 4 0 16,-2 3 368-16,-3 7 0 0,-4 7 0 0,0 3 0 16,-2 7 80-16,9-20 0 0,-3 4 16 0,-2 0 0 15,-1 2-240-15,1 2-48 0,-1 0-16 0,1 0 0 0,1 0-32 0,-8 28-128 16,4-14 192-16,3-7-64 16,2-8-128-16,3-1 0 0,1-2 0 0,1-5 0 15,2-2 0-15,-1-3-176 0,-1-1 16 0,3-2 0 16,0 1-2368-16,-1-2-480 0</inkml:trace>
  <inkml:trace contextRef="#ctx0" brushRef="#br0" timeOffset="141682.79">26133 13484 14335 0,'0'0'640'0,"0"0"128"0,0 0-624 0,0 0-144 0,0 0 0 0,0 0 0 0,0 0 1216 0,0 0 224 15,0 0 32-15,0 0 16 0,14 0-272 0,0-1-64 16,4 0-16-16,1-3 0 0,1 4-464 0,6 0-96 16,0-1 0-16,7-1-16 0,-1 0 16 0,2-1 0 15,5 2 0-15,6 0 0 0,7-1-80 0,8 1-16 16,6 0 0-16,4 1 0 0,-2 0-64 0,2-1-16 15,2-3 0-15,7 4 0 0,5 1-32 0,2-1-16 16,2-1 0-16,0-1 0 0,-2 1-96 0,4 2-32 0,6 2 0 16,-4 0 0-16,0-6-64 0,-3 3-16 0,-1 3 0 15,1-1 0-15,2 2 48 0,-6-2 16 0,-2 0 0 0,-4 0 0 16,-6 3-208-16,6-1 0 0,-1 0 0 0,2 1 0 16,1 0 0-16,-3 0 128 0,-6-1-128 0,2 2 144 15,1-1-144-15,2-1 0 0,3 1 0 0,-5-1 128 16,-5 1-128-16,-2-2 128 0,-2-3-128 0,-3 1 128 15,1 3 48-15,-2 1 0 0,1 0 0 0,-6-2 0 16,-4-2-48-16,-6 1-128 0,-5-2 192 0,-4-1-64 16,-3 0-128-16,-1 0 160 0,-4 1-160 0,-3 1 160 15,-3-1-160-15,-3 0 160 0,-4 0-160 0,-3 0 160 16,-1 1-160-16,-4-1 0 0,-9 0-160 0,0 0 160 31,0 0-2224-31,0 0-336 0,0 0-80 0,0 0-16 0</inkml:trace>
  <inkml:trace contextRef="#ctx0" brushRef="#br0" timeOffset="142228.64">28063 14079 26031 0,'0'0'1152'0,"0"0"240"0,0 0-1120 0,0 0-272 0,0 0 0 0,0 0 0 15,0 0 704-15,0 0 96 0,3 14 16 0,-1-3 0 0,-2 3-48 16,-3 4 0-16,2 9 0 0,-2-2 0 0,2 5-128 0,-4 1-16 16,-3 2-16-16,1 6 0 0,-1-1 80 0,0 0 16 15,-2-1 0-15,3 0 0 0,-1 3-336 0,3-2-64 16,1 2-16-16,0-7 0 0,1 0-288 0,1-3 160 16,4 0-160-16,-1-4 128 0,0 1-128 0,3-3 0 15,0-5 0-15,2-1 0 0,2-2-288 0,3 0-96 16,2-7 0-16,2-3-16 15,0-3-1808-15,3-3-352 0,2-4-80 0</inkml:trace>
  <inkml:trace contextRef="#ctx0" brushRef="#br0" timeOffset="142685.31">28895 14113 8287 0,'0'0'736'0,"0"0"-592"0,0 0-144 0,0 0 0 15,0 0 4688-15,10 5 912 0,-10-5 176 0,0 0 48 16,4 12-4432-16,-5 2-880 0,-4 0-192 0,-4 2-16 16,-1 1 160-16,-5-1 48 0,-5 2 0 0,-5 0 0 15,-5 0-256-15,-5 2-64 0,-4 4 0 0,-3-2 0 16,-3-3 16-16,1 1 0 0,1 1 0 0,-1-4 0 15,0-1 112-15,-2-1 0 0,2-1 16 0,-1-3 0 0,-2 0 272 16,5-4 48-16,5 2 16 0,6-5 0 0,4-2-240 0,7 2-48 16,3 0-16-16,6-3 0 0,11-1-144 0,0 0-32 15,0 0 0-15,0 0 0 0,0 0-192 0,14 2 0 16,2-1 0-16,3 1 0 0,3 1 0 0,3 1 128 16,4 6-128-16,2-2 0 0,1 2 0 0,2 4 0 15,-1-2 0-15,-2 6 0 0,-3 4 0 0,2-3 0 16,-5-3 0-16,2 3 144 0,-1 3 0 0,-1-2 0 15,-1 1 0-15,0 0 0 0,-1-2-144 0,0-1 128 16,-1-1-128-16,-2 1 128 0,-1 1-128 0,0-2 0 16,0-3 144-16,0 0-144 0,-1 2 0 0,-1-2 128 15,2-3-128-15,-2 0 0 0,0-2 0 0,0 0 0 0,-2-4 0 16,0 0 0 0,0 1-432-16,-1-5-96 0,0-2-32 0,-1-1 0 15,0-2-2608-15,-6-2-528 0</inkml:trace>
  <inkml:trace contextRef="#ctx0" brushRef="#br0" timeOffset="143051.41">29796 14083 24879 0,'0'0'2208'0,"0"0"-1760"16,0 0-448-16,0 0 0 0,0 0 768 0,0 0 64 16,0 0 0-16,-6 10 16 0,-2-1 656 0,0 2 128 15,-4 3 32-15,1 4 0 0,-2 4-656 0,-1 2-128 16,-1 4-32-16,-2-1 0 0,1 2 0 0,-1 3 0 15,1-3 0-15,0 0 0 0,2 0-208 0,2-185-64 16,-1 364 0-16,2-183 0 0,0-1-352 0,2 2-80 16,1-3-16-16,0 1 0 0,3-1-128 0,0-2 0 15,0-2 0-15,1 1 0 0,1-5 0 0,2 3-272 16,0-1 32-16,1-3 16 16,1-4-1968-16,2 2-400 0,2-4-80 0,0 4-13216 0</inkml:trace>
  <inkml:trace contextRef="#ctx0" brushRef="#br0" timeOffset="143406.28">29658 15231 12895 0,'0'0'576'0,"-6"9"112"0,-1-2-560 0,7-7-128 0,-6 9 0 0,1-4 0 16,5-5 3168-16,-7 8 608 0,7-8 112 0,0 0 16 16,0 0-2320-16,0 0-480 0,-9 4-80 0,9-4-32 0,0 0 96 0,0 0 32 15,0 0 0-15,0 0 0 0,-6-16-144 0,2 1-16 16,4 1-16-16,3 3 0 0,-1-3 48 0,2 1 16 16,1-1 0-16,0 5 0 0,-1 0-240 0,-4 9-64 15,9-7 0-15,-9 7 0 0,0 0-96 0,0 0-32 16,9-2 0-16,-9 2 0 0,0 0-176 0,0 0-32 15,8 5-16-15,-5 4 0 0,-3-9-160 0,2 10-48 16,-2-10 0-16,-2 13 0 0,1 0-144 0,0-4 160 16,1-9-160-16,0 11 160 0,0-11-160 0,0 0 0 15,6 10 0-15,2-1 0 16,-8-9-1616-16,16 3-208 0,2-3-32 0</inkml:trace>
  <inkml:trace contextRef="#ctx0" brushRef="#br1" timeOffset="150454.69">15250 12681 12095 0,'0'0'528'0,"0"0"112"0,7-4-512 0,-7 4-128 15,8-5 0-15,-8 5 0 0,9-5 816 0,-9 5 128 16,7-8 16-16,0 1 16 0,-7 7-352 0,0 0-80 0,7-5-16 0,-7 5 0 16,7-11-16-16,-7 11-16 0,0 0 0 0,9-7 0 15,-3-2 16-15,-6 9 0 0,0 0 0 0,0 0 0 16,6-9 288-16,-6 9 64 0,5-6 16 0,-5 6 0 15,0 0-48-15,0 0-16 0,0 0 0 0,0 0 0 16,0 0-128-16,0 0-32 0,0 0 0 0,0 0 0 16,0 0-176-16,0 0-32 0,0 0-16 0,-5 6 0 15,5-6-48-15,-8 9-16 0,-1 0 0 0,0 2 0 16,-1-2-48-16,1 4 0 0,-4-2 0 0,1 3 0 16,1 3-32-16,-2 1-16 0,1-1 0 0,-1 2 0 15,0-1 64-15,-1 3 16 0,-2 4 0 0,-1-2 0 16,1 0-96-16,-1 2 0 0,1-2-16 0,-1 2 0 15,2 3-32-15,-2 2 0 0,1-7 0 0,1 1 0 16,1 1 32-16,-2-2 0 0,1-1 0 0,1 3 0 0,3-1 0 16,-1-4 0-16,-1 1 0 0,3-1 0 0,3 2-32 15,2-3 0-15,-1-1 0 0,4-1 0 0,1-1 16 0,1-1 0 16,1-2 0-16,3 1 0 0,0-3 0 0,3 2 0 16,3-2 0-16,2-1 0 0,-3-1 16 0,5-1 0 15,-2 2 0-15,1-2 0 0,0 2-64 0,1-4-16 16,0 2 0-16,0-2 0 0,1 2-160 0,-1 1 160 15,0-5-160-15,0 3 160 0,-1-2-160 0,-1-1 0 16,2 1 144-16,0 1-144 0,-1-2 0 0,-1-1 144 16,-1 1-144-16,-1 2 0 0,-10-6 128 0,12 3-128 15,-12-3 0-15,10 1 0 0,-10-1 128 0,10 1-128 16,-10-1 0-16,9-2 0 0,-9 2 160 0,0 0-160 16,9-6 128-16,-9 6-128 0,6-6 0 0,-6 6 128 0,0 0-128 0,0 0 0 15,6-191 0-15,-6 374 0 0,3-193 128 0,-3 10-128 16,0 0 0-16,0 0 0 0,0 0 0 0,0 0 0 15,-5-6 0-15,5 6 0 0,0 0 0 0,-9-6 0 16,1 2 0-16,-1 0 0 16,1 3 0-16,-1-2 0 0,0-1 0 0,0 1 0 0,0 0 0 0,-1 2 0 15,-2-1 0-15,0 2 0 0,-1-2 0 0,0 1 0 16,-1 1 0-16,0 0 0 0,-2 0 0 0,-2-2 0 16,0 1 0-16,2-1 0 0,-1-1 0 0,2-1 0 15,-2 0 0-15,5 1 0 0,0-5 0 0,1 2 0 16,-1 1 0-16,2-3 0 0,2 0 128 0,2-3-128 15,0 2 0-15,3-4 0 0,3 1 0 0,1-1 0 16,2-2 0-16,0-2 0 0,-1-2 0 0,4-1 0 16,0-3 0-16,0-1 0 0,0-1 0 0,-1-4 0 0,-1 1 0 15,1 0 0-15,2-4 0 0,-1 2 0 16,0-1 0-16,1 0 0 0,-1 1 0 0,2 5 128 0,-2-3-128 16,2 4 0-16,-1 1 0 0,3 0 0 0,-2 3 0 0,4 0 0 15,-1-1 0-15,2 2 0 0,1-1 0 16,2 2 0-16,1 1 0 0,0 2 0 0,1 2-128 0,0 2 128 15,0-2 0-15,-3 2 0 0,-1-1 0 0,0 2 0 16,0 5 0-16,-2-4 0 0,0 2 0 0,-2-2 0 16,-1 1 0-16,-9 8 0 0,9-5 0 0,-9 5 0 15,7-6 0-15,-7 6 0 0,0 0-128 0,0 0 128 16,0 0 0-16,0 0 0 0,0 0 0 0,0 0 0 16,-7 6 0-16,0-1 0 0,-2-2 0 0,0-1 0 15,-1 2 0-15,-1 2 0 0,1-1-128 0,-1 1 128 0,-1 0 0 16,-3 0 0-16,0 6 0 0,-3 0 0 0,-2 6 0 15,1 3 0-15,-3-1-144 0,0 2 144 0,1 3 0 0,2 4 0 16,2-3 0-16,2 2 0 0,0 1 0 0,2 0 0 16,0 2 0-16,2-1 0 0,1-2 0 0,2 0 0 15,-2-1 0-15,4-1 0 0,0-4 0 0,3-3 0 16,0 0 0-16,2 0 0 0,1-1 0 0,1 0 0 16,4-4-192-16,2 0 64 0,-1-4 128 0,3 0-208 31,-2-4-1296-31,4 2-256 0,0-3-48 0,0-4-9984 0,0-1-2000 0</inkml:trace>
  <inkml:trace contextRef="#ctx0" brushRef="#br1" timeOffset="151002.65">14882 13090 14735 0,'0'0'640'0,"0"0"160"0,0 0-640 0,0 0-160 16,-9-2 0-16,9 2 0 0,-10-4 1440 0,10 4 256 15,-10 1 48-15,10-1 16 0,-8-2-208 0,8 2-32 0,0 0-16 16,0 0 0-16,0 0-304 0,0 0-64 0,0 0-16 0,0 0 0 16,0 0-224-16,8-6-64 0,4 4 0 0,3-1 0 15,4 1-272-15,0-1-64 0,4 3-16 0,1-1 0 16,3-2-96-16,-1 2-32 0,5 1 0 0,2 1 0 16,1 1 80-16,-3-2 16 0,-1-2 0 0,-3 2 0 15,-3 0-48-15,-2-1 0 0,-5-1 0 0,-4 0 0 16,-3 2-400-16,-10 0 0 0,0 0 0 0,0 0 0 15,0 0 0-15,-9 7 0 0,-7 0 160 0,-4-3-160 16,-6 0 240-16,-4-1-64 0,-8-2-16 0,1 3 0 16,-4-1-160-16,3 0 0 0,4-3 0 0,-1 1 128 15,1 0-128-15,2 2 128 0,7 0-128 0,1-3 128 16,3-3-128-16,5 2 0 0,3 2 144 0,13-1-144 16,0 0 144-16,0 0-144 0,0 0 192 0,0 0-192 15,13-3 208-15,4 1-64 0,5-3-16 0,5 0 0 0,2 2-128 16,4 2 128-16,1-2-128 0,3 2 128 0,0-1-128 15,0 0 0-15,-1 2 0 0,-3 0 128 16,-3-1-960 0,-2 0-208-16,-2-2-48 0,-4 3-10688 0,-1 3-2160 0</inkml:trace>
  <inkml:trace contextRef="#ctx0" brushRef="#br1" timeOffset="151540.16">15761 12254 11967 0,'0'0'1072'0,"1"-9"-864"0,0 0-208 0,0 3 0 16,1-3 1280-16,0 2 192 0,2-3 64 0,0 3 0 15,0-2-208-15,1 2-48 0,1 0 0 0,1 0 0 16,-2 4-208-16,1-3-48 0,-6 6-16 0,6-3 0 15,-6 3-400-15,0 0-80 0,0 0-16 0,0 0 0 16,7 5-32-16,-7-5-16 0,2 7 0 0,0 5 0 0,-4-1 32 0,0 3 0 16,-3 1 0-16,-6 10 0 0,-1 1 64 0,2 0 16 15,-3 3 0-15,0 1 0 0,0-3 32 0,2 5 16 16,0 2 0-16,-2-1 0 0,-2-3-128 0,1-1-32 16,1-3 0-16,1 1 0 0,1-1-112 0,1-1-32 15,-3-2 0-15,3-2 0 0,1 0-192 0,3-3-128 16,-1-3 128-16,2 0-128 0,1-2 128 0,4-13-128 15,0 9 128-15,0-9-128 0,0 0 176 0,0 0-48 16,0 0 0-16,0 0 0 0,0 0-128 0,0 0 0 16,0 0 0-16,11 0 0 15,-2-3-1072-15,-2-1-144 0,-7 4-16 0,9-10-16 16,-3 1-1504-16,1-5-288 0</inkml:trace>
  <inkml:trace contextRef="#ctx0" brushRef="#br1" timeOffset="151999.82">16165 12310 20847 0,'0'0'912'0,"0"0"208"0,0 0-896 0,0 0-224 0,-9-3 0 0,9 3 0 0,-11 0 704 0,2 3 80 15,-3 1 32-15,2 3 0 0,0-1-240 16,0 3-64-16,-2-2 0 0,2 0 0 0,0 4 128 0,0 1 0 16,0-3 16-16,-2 5 0 0,-1-2 128 0,2-1 32 15,0 3 0-15,-2 0 0 0,-1-4-176 0,1 2-16 16,2-1-16-16,-2-2 0 0,-1 2-112 0,1-4-32 16,2-2 0-16,1 2 0 0,0-3 48 0,1 3 16 15,0 0 0-15,1-2 0 0,8-5-192 0,-9 7-32 16,3 2-16-16,6-9 0 0,0 0 80 0,0 0 16 15,-3 11 0-15,3-1 0 0,3 2-112 0,1-3-16 16,-4-9 0-16,7 12 0 0,1 1-64 0,2-3 0 16,0 2-16-16,4-1 0 0,-1-2 128 0,1 4 16 0,1-3 16 0,2 1 0 15,-1 3 128-15,3-2 32 0,0 0 0 16,2 2 0-16,-1 0-240 0,0-1-32 0,1-2-16 0,-1 3 0 16,-1-3 16-16,0 0 0 0,-1 2 0 0,0-4 0 15,0 0-16-15,-2-3 0 0,1 0 0 0,-5 1 0 16,1-5-208-16,-2 1 0 0,0-1 0 0,-11-2 0 15,10 1 128-15,-10-1-128 0,0 0 0 0,0 0 0 32,0 0-544-32,0 0-208 0,0 0-32 0,0 0-12400 0,-12-1-2496 0</inkml:trace>
  <inkml:trace contextRef="#ctx0" brushRef="#br1" timeOffset="153424.59">30630 12100 2751 0,'0'0'256'0,"0"0"-256"15,0 0 0-15,0 0 0 0,2-9 1088 0,-2 9 192 16,0 0 16-16,-2-14 16 0,1 5-1024 0,1 9-288 16,0 0 0-16,0-10 128 0,0 10 432 0,5-10 80 0,-2 1 0 0,-3 9 16 15,0 0 368-15,9-11 64 0,-2 4 0 0,-7 7 16 16,10-9-128-16,1 3-16 0,-4 0-16 0,-7 6 0 16,8-9-112-16,-2 2 0 0,-6 7-16 0,6-9 0 15,-6 9 144-15,7-7 48 0,-2-3 0 0,-5 10 0 16,0 0-112-16,5-8-32 0,-1-1 0 0,-4 9 0 15,0 0-64-15,7-8-16 0,-7 8 0 0,0 0 0 16,6-10-48-16,-1 1-16 0,-5 9 0 0,0 0 0 16,0 0-144-16,2-8-16 0,-1 0-16 0,-1 8 0 15,0 0-80-15,0 0-16 0,0 0 0 0,0 0 0 16,0 0-64-16,0 0-32 0,0 0 0 0,0 0 0 16,-8-3-96-16,8 3 0 0,-13 3-16 0,4 2 0 15,0 4-48-15,0 0-16 0,-2 2 0 0,-1 6 0 16,0 1 0-16,-1 1 0 0,0 0 0 0,2 2 0 15,-2 1-16-15,2 5 0 0,-1-2 0 0,1 3 0 0,-2-1-32 16,1 3-128-16,1 3 192 0,0 0-64 0,-1 0-128 0,2-1 192 16,0-4-192-16,1 5 192 0,3 1-64 0,-1-3-128 15,2-1 192-15,1 0-64 0,2-5 0 0,-1 3 0 16,2-4 0-16,1 3 0 0,0-4 0 0,1 0 0 16,-1-2 0-16,3 1 0 0,-1-4-128 0,1 1 192 15,-1 0-192-15,1-1 192 0,-1-6-192 0,1 2 128 16,0-1-128-16,-1 1 128 0,2-5-128 0,0 1 128 15,-4-10-128-15,6 8 128 0,0 1-128 0,-6-9 0 16,11 5 144-16,-1-2-144 0,-1 0 0 0,2 1 0 16,-1-3 0-16,2 0 0 0,-1 1-160 0,2-4-48 0,0 1-16 15,1-4 0 1,-2 4-1104-16,2-2-208 0,3 1-64 0,-1-1 0 16,0-2-1344-16,-2-1-288 0,-2 1-48 0</inkml:trace>
  <inkml:trace contextRef="#ctx0" brushRef="#br1" timeOffset="153701.99">30243 12600 24879 0,'-12'-11'2208'0,"6"2"-1760"0,-1 1-448 0,2 1 0 16,5 7 944-16,0 0 96 0,0 0 32 0,0 0 0 15,0 0-496-15,0 0-80 0,16-1-32 0,0 0 0 0,1-3 288 0,2 1 48 16,2-1 16-16,3 1 0 0,2 0-128 0,-1 1-32 16,1-2 0-16,-1 0 0 0,1-1-96 0,-2 1-32 15,0 0 0-15,-2 0 0 0,-1-2-272 0,-2 2-48 16,0 0-16-16,-1 1 0 0,-1-5-192 0,-1 3 0 16,-2 0 0-16,0-2 0 15,-1 2-1488-15,-3 0-192 0,-1-4-48 0,-2 2-13488 16</inkml:trace>
  <inkml:trace contextRef="#ctx0" brushRef="#br1" timeOffset="154207.07">31312 11171 1839 0,'0'0'0'0,"0"0"160"0,0 0-160 0,0 0 0 0,0 0 0 0,3-8 0 16,-3 8 3296-16,7-9 624 0,-2 2 128 0,-5 7 32 0,7-7-2368 0,-7 7-480 15,0 0-80-15,11-7-32 0,-4 2-96 0,-7 5 0 16,0 0-16-16,0 0 0 0,0 0-176 0,0 0-16 16,0 0-16-16,0 0 0 0,0 0-192 0,0 0-32 15,0 0-16-15,-7 15 0 0,-4 5 80 0,0 1 0 16,-3 1 16-16,-1 5 0 0,0-1-96 0,-2 3-32 15,1-1 0-15,-2 5 0 0,0 2-176 0,0 1-32 16,2 0-16-16,0-1 0 0,2-2-176 0,3-1-128 16,-3-5 144-16,3-1-144 0,0-2 144 0,0-2-144 15,1 0 128-15,1-4-128 0,0-5 128 0,1 3-128 0,2-1 128 16,2-1-128-16,4-14 0 0,-1 8 0 0,1-8 0 0,0 0 0 31,9 7-592-31,1-4-48 0,1-3-16 0,2 0 0 16,2-4-1760-16,-1-2-336 0,3-3-80 0</inkml:trace>
  <inkml:trace contextRef="#ctx0" brushRef="#br1" timeOffset="154593.85">31843 11225 4607 0,'0'-11'400'0,"0"11"-400"0,0 0 0 0,0 0 0 16,0 0 4448-16,0 0 800 0,0 0 176 0,0 0 16 16,0 0-4352-16,0 0-864 0,-10 6-224 0,0 5 0 0,-2-3 304 15,-2 5 16-15,-2-1 0 0,-3 0 0 0,-3 5 144 0,-1 1 48 16,-1-1 0-16,-1 3 0 0,-3 0 160 0,-2 5 32 16,-1-3 16-16,-1 1 0 0,0 0-160 0,1-4-48 15,1-2 0-15,2-3 0 0,3-1-240 0,4 1-48 16,3-1-16-16,2-4 0 0,-1 0-64 0,7-4-16 15,1 1 0-15,9-6 0 0,-7 6 160 0,7-6 32 16,0 0 0-16,0 0 0 0,0 0-80 0,7 6-16 16,4-4 0-16,1 2 0 0,2 4-80 0,7-5-16 15,-4 4 0-15,5 2 0 0,1-3-128 0,-2 5 0 16,0-2 0-16,-1 3 128 0,-3-3-128 0,3 1 0 16,0-1 0-16,-1 0 0 0,-2-2 0 0,-2 3 0 15,0-2 0-15,-1 2 0 0,-2-5 0 0,-2 3 0 0,-10-8-192 0,11 5 192 31,-11-5-2176-31,0 0-304 0,0 0-64 0</inkml:trace>
  <inkml:trace contextRef="#ctx0" brushRef="#br1" timeOffset="154893.59">31936 11547 24063 0,'0'0'1072'0,"0"0"208"0,-9-1-1024 0,9 1-256 16,0 0 0-16,0 0 0 0,0 0 256 0,0 0-16 16,0 0 0-16,0 0 0 0,0 0 464 0,0 0 80 15,7 7 32-15,4-3 0 0,1 0-192 0,2-1-48 16,4-2 0-16,0 1 0 0,0 0-320 0,1-2-80 15,0-2-16-15,-1-1 0 0,3-1-160 0,-3 0 192 16,-4 1-192-16,1 0 192 0,-2-2-432 0,-2 1-80 16,1 1 0-16,-12 3-16 15,9-6-1792-15,-2-2-368 0,0 2-64 0</inkml:trace>
  <inkml:trace contextRef="#ctx0" brushRef="#br1" timeOffset="155153.12">32608 11219 21183 0,'0'0'1888'0,"0"0"-1504"0,-2-8-384 0,2 8 0 16,0 0 2160-16,-9-1 352 0,0 4 80 0,-1 1 16 15,-3 3-1984-15,-4 6-400 0,1 3-80 0,-1 9-16 16,1 4 352-16,-3 8 64 0,-3 6 16 0,1 3 0 15,-2 2-336-15,0-4-64 0,-1 1-16 0,12-23 0 16,-2 2-144-16,-1-3 0 0,-2 10 0 0,1 1 0 16,2-1 0-16,-1-3 0 0,1 3 0 0,-10 22 0 15,2-12-736-15,5-8-176 16,5-5-48-16</inkml:trace>
  <inkml:trace contextRef="#ctx0" brushRef="#br1" timeOffset="155871.03">29240 11880 11967 0,'0'0'1072'0,"0"-11"-864"0,0 0-208 0,2-1 0 0,1 2 1984 0,-1-2 336 16,1 3 80-16,1 0 16 0,-1 3-1216 0,3-3-240 16,-1 3-64-16,-5 6 0 0,7-7 96 0,-7 7 16 15,9-5 0-15,-9 5 0 0,0 0-272 0,0 0-48 0,0 0-16 16,0 0 0-16,7 12 48 0,-6-1 16 0,-1 7 0 0,-5 4 0 15,-3 2-112-15,-2 4-32 0,-2 5 0 0,-3 5 0 16,-1 1-240-16,-2 2-48 0,-4 2-16 0,-3 5 0 16,-2 6 32-16,2-1 0 0,-1 1 0 0,1 0 0 15,-1 3-80-15,4-1-16 0,1-3 0 0,3-4 0 16,-3 1-96-16,2-5 0 0,1-1-128 0,3-5 192 16,-1-1-192-16,1-1 144 0,3-4-144 0,0 0 128 15,1-2-128-15,0-6 0 0,1-1 144 0,1-1-144 16,2-4 0-16,2-2 0 0,2-3 0 0,3-5 0 31,0-9-320-31,0 0-96 0,9 3-16 0,1-3 0 0,2-5-1664 16,2-6-336-16,1-3-64 0,3-4-11392 0</inkml:trace>
  <inkml:trace contextRef="#ctx0" brushRef="#br1" timeOffset="156366.79">30030 12181 19343 0,'0'0'848'0,"0"0"192"0,0 0-832 0,0 0-208 15,-3-9 0-15,3 9 0 0,-9-2 1360 0,0-1 240 0,-3 3 32 0,0 2 16 16,-5 0-1136-16,-1 3-240 15,-1-1-32-15,-4 0-16 0,-3 2 176 0,-1 2 48 0,-4-2 0 16,1 6 0-16,-3-1 176 0,1 4 32 0,0 1 16 0,1-1 0 16,-4-1 96-16,3 1 0 0,1 4 16 0,-1 1 0 15,-2 0-208-15,-1 0-32 0,1 0-16 0,0 1 0 16,1-2-48-16,1-2-16 0,1 1 0 0,5-1 0 16,1-3-80-16,5 1-32 0,2-6 0 0,4 1 0 15,3 4-96-15,2-6 0 0,9-8-16 0,-4 10 0 16,3-1-96-16,2 2-16 0,2-2 0 0,2 0 0 15,-5-9 16-15,11 11 0 0,1 0 0 0,0 1 0 16,1-3-16-16,1 4-128 0,0 2 192 0,3 3-64 16,0-3-128-16,2 3 160 0,-1 0-160 0,0 2 160 15,0 0 16-15,1 3 0 0,-1 1 0 0,1-2 0 16,0-3 16-16,1-1 16 0,-1 0 0 0,0 0 0 16,-1-3-64-16,-1-1-16 0,-3-3 0 0,-3 2 0 0,2-3-128 15,-3 0 0-15,0 0 0 0,0-3 0 16,0 2-1424-16,1-2-368 0,-4-3-80 0</inkml:trace>
  <inkml:trace contextRef="#ctx0" brushRef="#br0" timeOffset="165546.79">1211 15955 15135 0,'0'0'672'0,"0"0"144"0,0 0-656 0,0 0-160 0,0 0 0 0,0 0 0 15,0 0 1664-15,0 0 320 0,0 0 48 0,0 0 16 16,0 0-720-16,0 0-144 0,0 0-32 0,11-4 0 15,0 1-304-15,3-3-64 0,1 1-16 0,6 2 0 16,1-5-112-16,4 2-16 0,3-1-16 0,2-2 0 16,2 4-288-16,1-2-48 0,-4 1-16 0,4 3 0 0,-3 0-272 0,-3 1 128 15,-1 0-128-15,-3 2 0 0,-4 0-128 16,1 2-144-16,-11-1-32 0,-10-1-13984 16</inkml:trace>
  <inkml:trace contextRef="#ctx0" brushRef="#br0" timeOffset="165714.76">1319 16236 28559 0,'0'0'2544'0,"14"-1"-2032"15,2-4-512-15,1 2 0 0,4 1 448 0,0-1 0 16,1-2 0-16,2-3 0 0,2 2 832 0,0-4 176 16,4 1 16-16,0-4 16 0,-1 2-560 0,2 2-112 0,-1-1-32 0,-3 1 0 15,-4-1-560-15,-2 3-224 16,0 2 176-16,-2 0-176 15,-1 3-2368-15,-6-1-560 0</inkml:trace>
  <inkml:trace contextRef="#ctx0" brushRef="#br0" timeOffset="169082.12">3849 15358 11567 0,'0'0'512'0,"0"0"112"0,0 0-496 0,0 0-128 16,0 0 0-16,0 0 0 0,0 0 1408 0,0 0 256 16,0 0 48-16,0 0 16 0,-10 1-320 0,2 0-64 15,-1-1-16-15,0 0 0 0,-3 2-176 0,-1-1-48 16,-2 0 0-16,-4 2 0 0,-3-1-192 0,-5 5-32 16,-2-4-16-16,-5 1 0 0,-4 3-256 0,-2 1-48 15,-3-1-16-15,-18 5 0 0,5 1-192 0,3-3-32 16,-1 3-16-16,1 0 0 0,3-1 48 0,2 2 16 15,2 0 0-15,6 0 0 0,4 0-192 0,5 0-48 16,5 0 0-16,4 2 0 0,4-7-128 0,6 2 0 16,3 2 0-16,1-4 0 0,8-9 0 0,0 0 0 15,1 12 0-15,6-3 0 0,3 0 0 0,4-1 0 16,4 1 0-16,6-3 0 0,4 7 0 0,1-1 0 16,4-1 0-16,1 0 0 0,5-3 0 0,-4 3 0 15,0-1 0-15,-4 3 0 0,0 0 0 0,-12-4 0 16,-3 2 0-16,1 3 0 0,-1 0 0 0,-4 0 0 15,-1 1 0-15,-3 0 0 0,-2 1 0 0,-2 1 0 16,-4 0 0-16,-4-2 0 0,-2 1 0 0,-7 6 0 0,-5-1 0 0,-2 0 0 16,-2-2 0-16,-2 3 0 0,-4 3 0 0,-5-2 0 15,-5 0 0-15,-2 0 0 0,-4-4 0 16,-1 1 0-16,-3 5 0 0,1 3 0 0,-2-3 128 0,-3 4-128 16,-3 4 0-16,0-5 0 0,1 1 0 0,3 1 0 15,5-4 0-15,3 1 0 0,5-4 0 0,6-3 0 16,3 2 0-16,7-3 0 0,6-2 0 0,6-2 128 15,4 0-128-15,9-1 0 0,5-5 0 0,6 1 0 16,6-2 0-16,8 2 160 0,9-1-160 0,5 0 160 0,3-6 32 16,5 3 0-16,3 0 0 0,5-1 0 0,3-2 80 0,2 2 32 15,2 0 0-15,-1-3 0 0,-2 1 96 16,-2-3 32-16,-7-3 0 0,-3 1 0 0,-6-1-64 0,-15 3-16 16,3 0 0-16,-3 3 0 0,-2-6-352 0,-2 2 0 15,-2 0-160-15,-2-1-11536 16,-5 1-2304-16</inkml:trace>
  <inkml:trace contextRef="#ctx0" brushRef="#br0" timeOffset="169944.3">2054 17566 4607 0,'0'0'192'0,"0"0"64"0,0 0-256 0,0 0 0 16,0 0 0-16,0 0 0 0,0 0 3392 0,0 0 640 15,0 0 128-15,0 0 32 0,-5-4-2080 0,5 4-400 16,0-12-96-16,5 2-16 0,4-3-432 0,1-2-80 0,-1-1-32 0,4-1 0 16,1 2-400-16,1 1-80 0,-1 0 0 0,1 1-16 15,-1 6-288-15,0-2-48 0,-1 4-16 0,-2 2 0 16,-11 3-208-16,13 3 0 0,-1 4 0 0,-5 5 0 15,-2 3 0-15,0 0 0 0,-1 3 0 0,-3 2 0 16,-3 2 0-16,-1 2 0 0,1 3 0 0,-3-3 0 0,-4 1 0 16,1-3 0-16,2-4 0 0,1-2 0 0,0 0 352 0,1-6-32 15,4-10 0-15,0 0 0 0,0 0 256 0,0 0 64 16,0 0 0-16,0 0 0 0,9-10 128 0,0-4 16 16,0-4 16-16,2 0 0 0,2-2-416 0,1 1-64 15,-2-1-32-15,1 0 0 0,0 2-288 0,1 4 128 16,0 2-128-16,0 0 0 0,-2 6 0 0,1 2 0 15,0 4 0-15,-2 4 0 0,0 1 0 0,-1 8 0 16,-1 2 0-16,-3 3 0 0,-1 1 128 0,-4 1-128 16,-1 4 0-16,0 2 0 0,-2-2 128 0,-2 1-128 15,-2-1 0-15,0-1 0 0,4 3 0 0,1-5 0 16,-1-2-176-16,2-2 176 16,0-3-1296-16,3-4-160 0,-3-10-16 0,0 0-16 15,0 0-1664-15,11 1-336 0,2-7-64 0,-1-4-16 0</inkml:trace>
  <inkml:trace contextRef="#ctx0" brushRef="#br0" timeOffset="170169.84">2819 17545 18431 0,'0'0'1632'0,"0"0"-1312"0,0 0-320 0,0 0 0 15,0 0 1952-15,0 0 320 0,0 0 64 0,16 0 16 16,-4-6-720-16,4-3-144 0,0 1-16 0,3-2-16 16,3 1-640-16,1-2-128 0,0 2-32 0,-1 0 0 15,1 0-528-15,-2 2-128 0,-4 1 0 0,-1 0 0 16,-2 2-1328-16,-3 2-288 0,-11 2-64 0,0 0-11952 16</inkml:trace>
  <inkml:trace contextRef="#ctx0" brushRef="#br0" timeOffset="170325.07">2842 17737 10127 0,'0'0'896'0,"0"0"-704"16,0 0-192-16,0 0 0 0,10 4 3168 0,1 0 608 15,0-3 112-15,3 0 16 0,4-4-1712 0,1 0-336 16,5-1-80-16,3-2-16 0,3-1-848 0,2 1-160 16,-2-4-48-16,-7 5 0 0,3-3-512 0,-1 1-192 15,-1-2 0-15,7-1 144 16,-7-3-2256-16,-4 4-464 0,-2-3-96 0</inkml:trace>
  <inkml:trace contextRef="#ctx0" brushRef="#br0" timeOffset="170537.21">3543 17522 21183 0,'0'0'1888'16,"0"0"-1504"-16,3 5-384 0,-1 2 0 0,0 2 1344 0,-2-2 192 0,-2 6 32 0,0-2 16 15,-3 1 112-15,-1 3 32 0,-2 0 0 0,1 1 0 16,-1-1-624-16,-1 1-112 0,-1 0-32 0,1 0 0 16,0 2-512-16,2 1-96 0,-1-1-32 0,2-2 0 15,1 1-320-15,1-2 0 0,1 0 0 0,1 1 0 16,0-5-2336-16,4-1-432 0</inkml:trace>
  <inkml:trace contextRef="#ctx0" brushRef="#br0" timeOffset="171518.45">3876 14544 10127 0,'0'0'896'0,"-4"15"-704"0,-5-7-192 0,0 4 0 16,-1 0 1792-16,-2-2 320 0,1 2 64 0,-3 1 0 15,-4-5-512-15,-1 5-96 0,-1-1-32 0,-4-2 0 16,-4 0-288-16,1-2-64 0,0-1-16 0,-2 0 0 15,-3-5-304-15,4-1-64 0,0-1-16 0,3 0 0 16,0 0-208-16,3-1-32 0,0 0-16 0,3-3 0 16,1-2-176-16,4-1-32 0,3 2-16 0,0-5 0 15,4 1-16-15,1-1 0 0,1 4 0 0,5 6 0 0,0 0-80 16,1-11-16-16,-1 11 0 0,5-7 0 0,3-1-192 0,2 3 0 16,3 3 0-16,3-1-160 0,3 2 160 0,4 3 0 15,3 2 0-15,2 0-128 0,-1-4 128 16,1 3 0-16,0 3 0 0,-1-2-128 0,2 3 128 0,1 1 0 15,0-6 0-15,1 5 0 0,-2 3 0 0,1-2 0 16,2 1 0-16,-10-4-128 0,3 0 128 0,2 0 0 16,2-1 0-16,2-2 0 0,2-1 0 0,-3 1 0 15,2-2 0-15,-2-3 0 0,-2 1 0 0,-1-7 0 16,-2 0 128-16,0-4-128 0,-4 0 128 0,-2 2-128 16,-3-4 128-16,-1-3-128 0,-8 0 144 0,-4 0-144 15,-6 3 192-15,-4 0-192 0,-7-2 384 0,-5 2-16 16,-4 4-16-16,-4-2 0 0,-3 4 0 0,-3 0 0 15,-3 3 0-15,2 1 0 0,-1 3-160 0,2 6-16 0,0 0-16 16,4 1 0-16,2 5-288 0,2 2-64 16,1 3-16-16,6 0 0 15,5-1-2544-15,4-2-496 0</inkml:trace>
  <inkml:trace contextRef="#ctx0" brushRef="#br0" timeOffset="172284.26">4617 16188 6447 0,'0'0'272'0,"0"0"80"0,0 0-352 0,0 0 0 0,0 0 0 0,0 0 0 16,-4-7 3232-16,4 7 576 0,0 0 112 0,6-14 32 0,1-3-1968 0,2-2-384 15,1-7-64-15,1 2-32 0,4 0-416 0,4-3-64 16,4 2-32-16,1-6 0 0,-1-2-400 0,0-2-80 15,-1-5 0-15,-1 1-16 0,1-6-176 0,-2 3-48 16,-1 2 0-16,-1-1 0 0,-1 3-128 0,-1 5-16 16,-2 5-128-16,-2 5 192 0,-3 3-192 0,0 6 0 15,-2 2 0-15,0 7 0 0,-7 5 0 0,0 0 0 16,0 0 0-16,0 0 0 0,0 0-192 0,5 13 192 16,-2 3-192-16,1 3 192 0,-1 4-176 0,-2-1 176 15,-2 2-160-15,1 3 160 0,0-1 0 0,-1 4-144 16,-3-1 144-16,0 0 0 0,0 4 0 0,0 0 0 15,0-2 0-15,1-5 0 0,-1 2 0 0,1-3 0 16,1 0 0-16,2-2 128 0,-2-2-128 0,2-1 0 16,0-1 0-16,0-5 128 0,2 0-128 0,-2-3-128 0,0 0 128 0,0 0-192 31,0-1-1536-31,0 0-320 0,0-10-64 0</inkml:trace>
  <inkml:trace contextRef="#ctx0" brushRef="#br0" timeOffset="172459.58">4723 15954 16575 0,'0'0'1472'0,"0"0"-1168"0,7-9-304 0,0 0 0 15,4 0 2384-15,0 3 432 0,2 2 64 0,2-1 32 16,3-1-1584-16,3 0-320 0,5 1-64 0,-8 0-16 16,1 0-288-16,2 0-64 0,0-1-16 0,-1 1 0 15,2 1-560-15,-2 3 0 0,-1-2-240 0,3 1-9296 16,-3-4-1872-16</inkml:trace>
  <inkml:trace contextRef="#ctx0" brushRef="#br0" timeOffset="172768.76">5720 15165 18431 0,'0'0'1632'0,"0"0"-1312"0,0 0-320 0,0 0 0 16,0 0 864-16,0 0 96 16,-5 2 32-16,0 3 0 0,-1 5 224 0,-1-1 32 0,0 3 16 0,-1 2 0 15,-1 2-416-15,0 4-80 16,-1 3 0-16,1 2-16 0,1 0-240 0,1-1-32 15,-2 5-16-15,0-3 0 0,0-1-272 0,1-1-64 0,2 2-128 16,0-1 192-16,-1-4-192 0,1-2 128 0,1-3-128 0,1 1 0 31,0-3-288-31,2-3-160 0,1-2-16 0,1-9-8576 0,1 8-1712 0</inkml:trace>
  <inkml:trace contextRef="#ctx0" brushRef="#br0" timeOffset="173226.13">6085 15168 14735 0,'0'0'1312'0,"0"0"-1056"16,0 0-256-16,0 0 0 0,4-2 784 0,-4 2 112 16,0 0 0-16,0 0 16 0,0 0 224 0,0 0 32 15,-4 7 16-15,-1 5 0 0,-3-3-160 0,1 3-48 16,-2 2 0-16,-3 4 0 0,-2 1-224 0,-2-1-48 15,-2 1-16-15,0 3 0 0,-2-2-144 0,-2 2-32 16,-2-2 0-16,0-1 0 0,-3-2 0 0,2-1-16 16,1-3 0-16,-1 0 0 0,3-1 0 0,-1-3 0 15,0 1 0-15,2-2 0 0,4 0 48 0,1-3 16 16,4 1 0-16,3 0 0 0,1-2-48 0,3-1 0 16,5-3 0-16,0 0 0 0,3 10-144 0,4-2-48 15,2-1 0-15,5 2 0 0,3-1 80 0,2 2 16 16,1-4 0-16,3 4 0 0,2-4 80 0,2 1 16 15,1-1 0-15,0-2 0 0,-1 0-128 0,-1 1-32 0,0 0 0 0,-1-1 0 16,-2 1-192-16,-1 0-32 0,-4-2-128 0,-3-2 192 16,0 3-192-16,-4 0-160 0,-3 1 32 0,-8-5 0 15,0 0-3040 1,0 0-608-16</inkml:trace>
  <inkml:trace contextRef="#ctx0" brushRef="#br0" timeOffset="178991.16">7294 15576 9215 0,'0'0'816'0,"0"0"-656"16,1-9-160-16,0 4 0 0,-1 5 1264 0,0 0 208 15,0 0 64-15,0 0 0 0,0 0 16 0,0 0 16 16,0 0 0-16,-7 4 0 0,-1 3-480 0,-1-1-80 15,-1 3-32-15,-2 2 0 0,0 2-192 0,-1 2-32 16,0 3-16-16,-1 4 0 0,0 2 32 0,0 6 0 0,0 3 0 0,-1 4 0 16,4 1 48-16,-2 3 16 0,0 5 0 0,2-2 0 15,-2 2-496-15,4-3-80 0,0 3-32 0,2-5 0 16,-1-2 208-16,2-1 32 0,1 0 16 0,1-5 0 16,1 0-176-16,2-2-48 0,1-6 0 0,1 1 0 15,2-6-64-15,2 0 0 0,1-2-16 0,4 0 0 0,-2-7-176 16,2-2 192-16,0 2-192 0,3-5 192 15,1-1-192-15,0 0 0 0,0-4 0 0,0-1-176 16,1-1-1872-16,-1-2-384 16,-2-2-80-16</inkml:trace>
  <inkml:trace contextRef="#ctx0" brushRef="#br0" timeOffset="179210.07">6759 16133 25791 0,'0'0'2304'0,"0"0"-1856"16,0 0-448-16,8-1 0 0,0-4 832 0,5-3 64 0,1 6 0 0,4-1 16 15,4-2 272-15,4-3 48 16,3 1 16-16,0-2 0 0,3 2-640 0,-1 0-128 16,-1 0-32-16,1 4 0 0,-2 0-304 0,-2 1-144 15,-1-1 128-15,0 2-128 16,-2 1-1008-16,-1 0-272 0,-3 0-64 0,-1 0-13056 0</inkml:trace>
  <inkml:trace contextRef="#ctx0" brushRef="#br0" timeOffset="179590.94">7847 15364 3679 0,'0'0'160'0,"0"0"32"0,0 0-192 0,0 0 0 16,0 0 0-16,0 0 0 0,0 0 4160 0,0 0 800 15,0 0 160-15,-7 3 16 0,1 6-3024 0,0-1-624 16,1 6-112-16,-4 2-32 0,0 0-464 0,0 3-112 16,0 3 0-16,0 2-16 0,0 1-112 0,0-2 0 15,0 1-16-15,2 1 0 0,-1-3-352 0,0 0-64 16,1-4-16-16,-1 1 0 0,4-1-64 0,-1 0 0 16,0-3-128-16,1 0 192 0,1-5-64 0,0 0-128 0,2 1 176 0,1-5-176 15,0-6 0-15,0 0 0 0,0 0 0 0,0 0-192 31,0 0-1600-31,0 0-304 0,7 1-64 0</inkml:trace>
  <inkml:trace contextRef="#ctx0" brushRef="#br0" timeOffset="179962.25">8163 15373 16127 0,'0'0'704'0,"0"0"160"0,0 0-688 0,0 0-176 0,0 0 0 0,-4 8 0 16,-2-5 1168-16,0 8 208 0,-2-3 32 0,-1 4 16 0,-1-3-448 0,-1 2-80 15,-1 2-32-15,-1-3 0 0,-1 4 256 0,0 3 48 16,-1-3 16-16,0-2 0 0,-2 4-224 0,0-2-64 16,-1 1 0-16,0-2 0 0,0-5-320 0,0 3-64 15,1-4 0-15,0 2-16 0,3-4-160 0,1-2-16 16,2-1-16-16,1 2 0 0,1 0-112 0,3-2-32 15,-1 0 0-15,7-2 0 0,0 0-32 0,0 0-128 16,0 0 192-16,3 6-64 0,-3-6 64 0,7 12 0 16,3-4 0-16,3 4 0 0,2-5-192 0,2 2 160 15,-1-2-160-15,1 2 160 0,0-2-160 0,-2 3 192 16,3-2-192-16,-3 2 192 0,-1-3-192 0,0 3 0 16,-1-3 144-16,-2 4-144 0,0-5 0 0,2 2 128 15,-4-1-128-15,0 0 0 0,-4-4-128 0,-5-3-112 16,6 8-16-16,-6-8-10640 15,7 4-2144-15</inkml:trace>
  <inkml:trace contextRef="#ctx0" brushRef="#br0" timeOffset="180213.12">8320 15723 20271 0,'0'0'1792'16,"0"0"-1424"-16,5-3-368 0,-5 3 0 0,0 0 1888 0,7-1 304 15,2-2 64-15,-3-1 16 0,3 3-800 0,2 0-144 16,0 0-48-16,2-1 0 0,-2 0-640 0,2 0-144 16,2 2-32-16,-1 0 0 0,-1 0-304 0,0-1-160 15,-1 0 160-15,0 1-160 0,-1 1 0 0,-1 0-160 16,-1-2 0-16,0 2-10128 15,-1 1-2016-15</inkml:trace>
  <inkml:trace contextRef="#ctx0" brushRef="#br0" timeOffset="180479.52">8900 15402 21711 0,'0'0'960'0,"0"0"192"0,0 0-912 0,0 0-240 15,-1 10 0-15,-3 1 0 0,-1 1 1376 0,-1 4 224 0,-3-1 64 16,3 0 0-16,-2 3-304 0,0 3-48 0,1 1-16 16,-2-2 0-16,0-3-624 0,0 1-128 0,1-1-32 0,1 1 0 15,2 0-256-15,0 0-64 0,0-2-16 0,-1 2 0 16,1 0-176-16,2 0 0 0,-1-2 0 0,0 2-10352 15,0-1-2016-15</inkml:trace>
  <inkml:trace contextRef="#ctx0" brushRef="#br0" timeOffset="181260.6">4319 16669 13823 0,'0'0'1216'0,"0"0"-960"15,0 0-256-15,0 0 0 0,0 0 368 0,0 0 16 0,0 0 16 16,13 3 0-16,0-3 784 0,3 3 160 15,5-1 16-15,3 2 16 0,5-3-448 0,7 2-96 16,4-1 0-16,10 2-16 0,6 0-80 0,5 1-16 16,5-2 0-16,5-1 0 0,3 2-64 0,11 4-16 0,5-1 0 0,3-2 0 15,5 0 0-15,0 0 0 16,1 2 0-16,3 2 0 0,-1-4-160 0,0 2-32 0,-5 2-16 16,2-1 0-16,-1 2 16 0,1-2 16 0,-2 2 0 0,0-3 0 15,-5 4-192-15,-2-2-32 0,-3-1-16 0,2-2 0 16,-1 0-96-16,-7-2 0 0,-7-2-128 0,-3-1 192 15,-6 1-192-15,-6-4 176 0,1 1-176 0,-6-1 160 16,-2 0-160-16,-8 1 192 0,-2 0-192 0,-9-2 192 16,-7 1-1712-16,-4 1-336 0,-6-1-64 15,-4 0 0-15</inkml:trace>
  <inkml:trace contextRef="#ctx0" brushRef="#br0" timeOffset="181907.85">4887 17221 13407 0,'-11'-1'592'0,"11"1"128"0,-8-7-576 0,0 6-144 15,-4 0 0-15,1 1 0 0,-1 1 1216 0,-1 4 192 16,-1 0 64-16,-1 2 0 0,-1 3-336 0,-2 0-64 16,-1 3-16-16,-1 2 0 0,2 3-64 0,2 2-16 15,1 4 0-15,0 3 0 0,-2-2-144 0,3 5-16 16,2 3-16-16,3-4 0 0,2 0-320 0,4 3-64 15,-1-2-16-15,3-2 0 0,1 0-272 0,3-3-128 16,2-4 128-16,3 1-128 0,2 1 0 0,2-3 128 16,0-1-128-16,2-1 0 0,2-3 0 0,-1-5 0 15,3 0-144-15,5-3 144 16,2 2-1904-16,0-6-272 0,-4-1-48 0</inkml:trace>
  <inkml:trace contextRef="#ctx0" brushRef="#br0" timeOffset="182227.78">5416 17080 15663 0,'0'0'1392'0,"0"0"-1120"15,0 0-272-15,-4 11 0 0,1 3 1136 0,-5 2 160 16,0 0 48-16,1 5 0 0,-2 3-96 0,0 1-16 16,0 4 0-16,-1 2 0 0,0 3-96 0,-2 3-32 15,1 2 0-15,1 2 0 0,6-18-400 0,-4 6-96 16,1 0-16-16,-1 3 0 0,-1 0-368 0,1 2-80 16,1-1-16-16,0-2 0 0,-3 21-128 0,3-10 128 15,2-8-128-15,2-7 128 0,2-4-128 0,2-4 0 16,2-4 0-16,2-3 0 15,2-5-1584-15,3-2-336 0,2-8-80 0</inkml:trace>
  <inkml:trace contextRef="#ctx0" brushRef="#br0" timeOffset="182577.99">5852 17182 21183 0,'0'0'1888'0,"0"0"-1504"0,0 0-384 0,-2 9 0 16,-5 2 528-16,0 0 48 0,-3 3 0 16,-3 3 0-16,-4-2 368 0,0 3 80 0,-1 0 0 0,-1 0 16 15,-2-1-352-15,-2 1-80 0,-2 1-16 0,1 2 0 16,0-2-144-16,1-2-48 0,-1-1 0 0,1-1 0 16,0-1-32-16,4-3-16 0,-1 3 0 0,0-1 0 15,1-4-112-15,3 1-32 0,3-2 0 0,0 1 0 0,1-3-208 0,3 2 0 16,1-2 128-16,8-6-128 0,-6 11 0 0,5-2 128 15,3 3-128-15,4-2 0 16,3 3 240-16,7 1-48 0,0-3-16 0,4 1 0 0,2-1 0 0,2-2 0 16,2 4 0-16,0-1 0 0,2-2 16 0,3 3 0 15,-1-3 0-15,-2 3 0 0,-2 1-192 0,-2-3 192 16,-2-2-192-16,-2 3 192 0,-1-3-192 0,0 2 128 16,-3-2-128-16,0 0 128 15,-2-4-2144-15,-2 3-432 0,2-3-96 0,-14-5-16 0</inkml:trace>
  <inkml:trace contextRef="#ctx0" brushRef="#br0" timeOffset="182818.64">6225 17670 26719 0,'0'0'2368'0,"10"0"-1888"16,1-3-480-16,1 1 0 0,-1-2 1072 0,3 0 112 0,3 0 32 0,-1 0 0 15,3-2-304-15,0 0-48 0,-1-1-16 0,2 1 0 16,-2 1-576-16,-2 2-112 0,0 2-32 0,-1 0 0 16,-2-2-336-16,0 3-80 0,-1 0-16 0,0 2-9760 15,-2-2-1968-15</inkml:trace>
  <inkml:trace contextRef="#ctx0" brushRef="#br0" timeOffset="183180.82">7114 17389 22975 0,'0'0'1024'0,"-5"8"192"0,0-2-960 0,0 4-256 16,-1-1 0-16,0 5 0 0,0 1 1136 0,-1 3 176 15,-1 1 32-15,1 1 16 0,1 2-144 0,-1 2-48 16,-1 3 0-16,1-3 0 0,-2 1-560 0,1 1-112 0,2 1-32 16,1-5 0-16,0 3-224 0,-1 0-48 0,3-2-16 0,-1 0 0 15,1 1-48-15,-2-4-128 0,1-1 192 0,2-2-64 16,1-2-128-16,-1-4 0 0,1 2 0 0,1-4 0 31,0-9-2400-31,0 0-352 0</inkml:trace>
  <inkml:trace contextRef="#ctx0" brushRef="#br0" timeOffset="183559.05">7319 17177 21647 0,'0'0'960'0,"0"0"192"0,10-2-912 0,3 2-240 16,1 3 0-16,1 3 0 0,-1-2 832 0,1 2 112 15,2 6 16-15,1 2 16 0,1 4-128 0,0 2-16 16,0 0-16-16,-2 6 0 0,-3 3-160 0,-1 4-16 15,-4 0-16-15,0 3 0 0,-4 1 16 0,-1 1 16 0,-3 4 0 16,-3 0 0-16,-4-2-64 0,-3 0-16 16,-2 2 0-16,-1 1 0 0,-3-4-192 0,-3 1-64 0,-1-2 0 0,-2-3 0 15,1-2-128-15,-2-3-16 0,1-4-16 0,0 0 0 16,2-6-32-16,3-2-128 0,1-2 192 16,2-7-64-16,1-1-1408 15,4-6-272-15,0-3-64 0</inkml:trace>
  <inkml:trace contextRef="#ctx0" brushRef="#br0" timeOffset="183854.24">8037 17091 23039 0,'0'0'1024'0,"0"0"192"16,0 0-960-16,0 0-256 0,2-7 0 0,-2 7 0 0,0 0 2048 0,0 0 352 15,0 0 80-15,-4 9 16 0,-1-3-1344 0,-2 7-256 16,-2 0-48-16,2 3-16 0,-2 1-432 0,1 0-80 16,-1 4-32-16,3 3 0 0,-2 0-80 0,1 5-16 15,-1 0 0-15,1 3 0 0,0 0-192 0,1 2 0 16,-2-1 0-16,2-1 0 0,-2 0 0 0,4 1-208 15,-2 1 32-15,2 1-10624 16,2-2-2128-16</inkml:trace>
  <inkml:trace contextRef="#ctx0" brushRef="#br0" timeOffset="184126.13">7933 18242 8287 0,'0'0'736'0,"0"0"-592"0,0 0-144 0,0 0 0 0,0 0 4544 0,0 0 896 16,-5 6 160-16,5-6 32 0,0 0-2864 0,0 0-576 16,0 0-112-16,0 0-32 0,0 0-464 0,0 0-112 15,0 0 0-15,0 0-16 0,5-6-544 0,-1-1-96 16,-4 7-32-16,6-8 0 0,-1 1-336 0,0 0-64 15,1 0 0-15,-6 7-16 0,5-5-368 0,1 0 0 16,-1 0 0-16,-5 5 0 16,0 0-2224-16,0 0-512 0</inkml:trace>
  <inkml:trace contextRef="#ctx0" brushRef="#br2" timeOffset="189521.22">9372 16672 7359 0,'0'0'656'0,"0"0"-528"16,0 0-128-16,0 0 0 0,0 0 2464 0,0 0 464 15,0 0 80-15,0 0 32 0,0 0-1152 0,0 0-224 16,0 0-64-16,0 0 0 0,0 0-384 0,9-3-96 16,0 1-16-16,2-1 0 0,2 2-64 0,2-1-16 15,6 0 0-15,-2 1 0 0,3-2-224 0,3 2-48 16,0 0-16-16,0 1 0 0,0-1-336 0,1 1-64 15,1-2-16-15,-2 2 0 0,0 2-192 0,-1-1-128 16,-4 0 128-16,-1 2-128 0,-2-1 0 0,-2 2 0 16,-2-1 0-16,-1 0-128 15,-12-3-2000-15,0 0-400 0,2 14-80 0,-6-7-16 0</inkml:trace>
  <inkml:trace contextRef="#ctx0" brushRef="#br2" timeOffset="189724.05">9325 16922 24879 0,'0'0'2208'0,"0"0"-1760"0,8 0-448 0,-1-1 0 16,2 0 704-16,0 1 64 0,4 0 16 0,-1 0 0 15,2 0 768-15,4 0 160 16,4-1 16-16,1-1 16 0,0 1-336 0,2-1-80 0,3-2-16 0,0 0 0 16,-1 0-416-16,-1 3-96 0,1-2-16 0,0 1 0 15,-2-1-448-15,-1 3-80 0,-1 3-32 0,-1-3 0 16,-3 1-224-16,-3 0 0 0,0 1 0 0,3-1 0 15,-5 3-1408-15,-4-1-320 0,-10-3-64 0</inkml:trace>
  <inkml:trace contextRef="#ctx0" brushRef="#br2" timeOffset="204000.31">3768 12844 14735 0,'0'0'640'0,"-2"-4"160"0,-1-8-640 0,3 5-160 0,-3-5 0 0,2 1 0 0,1-1 1712 0,0-2 304 15,0 0 64-15,1 0 16 0,0 2-688 0,1-2-128 16,1-2-16-16,1 2-16 0,0 2-560 0,0-2-112 16,1 1-32-16,0 0 0 0,0 2-224 0,0-2-64 15,0 3 0-15,2 1 0 0,-2 0-128 0,0 2-128 16,0-4 192-16,0 5-192 0,-5 6 144 0,4-5-144 15,1-1 0-15,-5 6 144 0,0 0-144 0,0 0-272 16,0 0 64-16,0 0 16 16,0 0-1680-16,0 0-336 0,0 0-64 0</inkml:trace>
  <inkml:trace contextRef="#ctx0" brushRef="#br2" timeOffset="204239.6">4131 12669 22111 0,'0'0'1968'0,"0"0"-1584"0,-4-3-384 0,4 3 0 16,0 0 1792-16,-3-4 256 16,-3 0 64-16,3-2 16 0,-1 1-1584 0,1-2-320 0,1 0-64 0,-2 0-16 15,4-4 48-15,0 2 16 0,0-4 0 0,0 2 0 16,0 1 16-16,0-3 0 0,0-2 0 0,2 1 0 15,2 2-224-15,0-1 144 0,-1 1-144 0,0-7 128 32,3 1-576-32,-1 4-112 0,0 2-16 0</inkml:trace>
  <inkml:trace contextRef="#ctx0" brushRef="#br2" timeOffset="205105.19">2845 12344 18831 0,'0'0'832'0,"0"0"176"0,0 0-816 16,0 0-192-16,0 0 0 0,1-5 0 0,2-4 800 0,0 3 112 15,1-4 32-15,1 1 0 0,2-5-320 0,0 0-64 16,2-3-16-16,0-1 0 0,0 1-48 0,1-3-16 16,0 0 0-16,3 0 0 0,-2-1-96 0,1 0 0 15,4-3-16-15,0 1 0 0,0 1-32 0,1-3 0 16,-2 1 0-16,0-1 0 0,0-2-48 0,2 4-16 16,1-1 0-16,0 1 0 0,-4 0-144 0,1 4-128 15,0 2 192-15,-1-1-192 0,-1-2 0 0,0 3 0 0,-1 2 0 16,0 3 0-16,-2 1 144 0,0 0-144 0,0 3 0 0,0-1 144 15,1 6-144-15,-3 0 128 0,-8 3-128 0,8 0 128 16,0 3-128-16,-2 3 192 0,-1 3-192 0,-1 0 192 16,0 3 0-16,0 5 16 0,-1-1 0 15,2 4 0-15,-2 0-208 0,1 4 128 0,0 3-128 0,-1-1 0 16,1 2 160-16,0 2-160 0,0-4 160 0,1 4-160 16,1-5 128-16,-1 3-128 0,-1-4 0 0,0 0 0 15,0 0 0-15,0-3 128 0,-2-1-128 0,1-1 0 0,-1-1 0 0,1-2 128 16,1 1-128-16,-1-3 0 0,1-5 0 0,0 1-336 15,0-4 48-15,-4-6-9056 16,0 0-1824-16</inkml:trace>
  <inkml:trace contextRef="#ctx0" brushRef="#br2" timeOffset="205304.36">3060 12137 30399 0,'0'0'2704'0,"0"0"-2160"16,0 0-544-16,0 0 0 0,10-4 0 0,0 0-320 15,3 3 32-15,1-3 16 0,1-2 144 0,1 2 128 16,2 1-192-16,1 1 192 0,0-3-240 0,3 0 64 16,1 2 16-16,0 1-8352 15,0 0-1680-15</inkml:trace>
  <inkml:trace contextRef="#ctx0" brushRef="#br2" timeOffset="205671.42">3756 12073 24015 0,'0'0'1056'0,"0"0"224"0,9-1-1024 0,0-2-256 15,1 0 0-15,4-1 0 16,4-1-464-16,0 0-160 0,0-7-16 0,-6 7-16 0,2-1 656 0,0-1 0 16,1 0 0-16,1-3 0 0,-2-1 0 0,-2 3 0 15,0-3 0-15,-2 4 0 0,-1-5 144 0,-3 6 16 16,-2-3 0-16,-3 4 0 0,-1 5 480 0,-5-4 112 16,-2 3 16-16,-6 2 0 0,-2 2 16 0,-2 3 16 15,-3 3 0-15,-2 4 0 0,-1-2-208 0,2 4-32 16,-1 2-16-16,2-1 0 0,2 1 144 0,3 1 16 15,1-3 16-15,2 2 0 0,5-1-208 0,0-3-64 16,3-1 0-16,3 2 0 0,1-3-176 0,4 0-32 16,1-1-16-16,4-2 0 0,0-1-224 0,4 2 128 15,-1-5-128-15,6 0 0 0,0 1 0 0,5-2 0 16,0-3-128-16,10-2 128 16,-3-3-1824-16,1 1-256 0,-3 2-48 0</inkml:trace>
  <inkml:trace contextRef="#ctx0" brushRef="#br2" timeOffset="206224.42">4289 11769 17503 0,'0'0'1552'0,"0"0"-1232"15,0 0-320-15,-5-2 0 0,-2-4 1216 0,4-1 176 16,0 2 32-16,2-5 16 0,1 1-32 0,1-1-16 16,3-2 0-16,0 2 0 0,-1-5-848 0,3 2-160 15,0-2-48-15,3 1 0 0,0-1-192 0,1-2-144 16,1 0 192-16,1 1-192 0,2 1 0 0,-3 0 0 15,2 2 0-15,-2 0 0 0,1-1 0 0,2 4 0 0,-3-1 0 0,-1 1 0 16,2 2 0-16,-2 4 0 0,-1-2 0 0,-2 3 0 16,-7 3 0-16,0 0 0 0,9 4 0 0,-2 2 0 15,-2 1 0-15,-1 3 0 0,-3-1 0 0,-1 4-144 16,0 3 144-16,0 1 0 0,-1-1 0 0,-1 2 128 16,0 0-128-16,-1 0 0 0,1-1 128 0,-1 1-128 15,1-1 0-15,-1-3 128 0,1 0-128 0,-1 0 0 16,0 1 0-16,0-4-128 0,0 1 0 0,1 3 0 15,2-15-1856-15,-3 9-352 0</inkml:trace>
  <inkml:trace contextRef="#ctx0" brushRef="#br2" timeOffset="206371.78">4276 11645 20271 0,'0'0'1792'0,"0"0"-1424"15,0 0-368-15,0 0 0 0,0 0 1536 0,9-1 256 16,-1-3 32-16,3-1 16 16,0 1-2656-16,3 1-528 0,3 2-96 0</inkml:trace>
  <inkml:trace contextRef="#ctx0" brushRef="#br2" timeOffset="206641.58">5008 11344 19343 0,'0'0'1728'0,"-4"-3"-1392"0,1 2-336 0,3 1 0 15,-7-1 1472-15,1 2 208 0,-2 0 48 0,-1 3 16 16,-2 2-464-16,-1 2-80 0,0 2-32 0,-1 3 0 16,2 1-448-16,-1 1-80 0,1 3-32 0,6 0 0 15,1-1-112-15,0 1-32 0,-1 0 0 0,5 1 0 0,0 0-272 0,0-1-64 16,2-2-128-16,2 0 192 15,1-2-192-15,2 0 0 0,3 0 0 0,0 0 0 0,0-4-128 16,2 1-128-16,-1 1-32 0,11-2 0 16,-4-1-256-16,-1-4-48 0,0 0-16 0,-4-4-8848 15,-1 3-1760-15</inkml:trace>
  <inkml:trace contextRef="#ctx0" brushRef="#br2" timeOffset="206820.71">4688 11562 34095 0,'0'0'1504'0,"0"0"320"0,0 0-1456 0,6-5-368 15,4 1 0-15,6-2 0 0,1 1 576 0,5 1 64 16,2-1 0-16,3-1 0 0,3 1-400 0,1 2-80 16,5 1-16-16,-1-1 0 0,3-2-144 0,3 2 0 15,2 2-192-15,2 0-10720 16,-2 1-2144-16</inkml:trace>
  <inkml:trace contextRef="#ctx0" brushRef="#br2" timeOffset="-209629.55">21507 7658 2751 0,'0'0'256'0,"0"0"-256"0,0 0 0 0,0 0 0 16,0 0 1856-16,0 0 320 0,0 0 64 0,0 0 0 16,-5-8-896-16,5 8-192 0,-3-6-48 0,3 6 0 15,0 0-48-15,-4-5-16 0,4 5 0 0,0 0 0 16,-4-7-304-16,4 7-64 0,0 0-16 0,0 0 0 16,0 0-400-16,0 0-64 0,0 0-32 0,0 0 0 15,0 0-160-15,0 12 0 0,0-12 0 0,8 15 0 16,-3-1 192-16,4-3 0 0,2-1 0 0,3-1 0 15,2 2 128-15,4 1 48 0,0-4 0 0,1 2 0 16,1-2-144-16,4 1-32 0,0-3 0 0,2 0 0 16,1 3 0-16,3-2 0 0,0-2 0 0,4 1 0 15,0-2 32-15,3 1 0 0,0-3 0 0,0-2 0 0,1 3 32 16,-1-6 0-16,1 0 0 0,-2-1 0 0,0 1-128 0,1-1 0 16,1-1-128-16,-1 2 192 0,-1-1 0 0,3 1-16 15,2 1 0-15,-2 0 0 0,-3-3-176 0,-1 0 192 16,-2 0-192-16,0-1 192 0,-4 1-192 0,-1 1 0 15,-2-4 144-15,0 1-144 0,-2-1 0 0,0-1 0 16,-5 1 0-16,1 0 128 0,-2-3-128 0,-1 1 144 16,-1 1-144-16,-3-1 160 0,-1 3 32 0,0-4 0 15,-1 4 0-15,-1-3 0 0,-2 3-16 0,-1 0 0 16,-9 7 0-16,7-7 0 0,0-2-176 0,-7 9 0 16,0 0 0-16,6-7 0 0,-4 2 0 0,-2 5 0 15,0 0 0-15,0 0 0 0,0 0 0 0,0 0 0 16,0 0 128-16,0 0-128 0,0 0 0 0,-7 1 192 15,-3-1-192-15,2 2 192 0,-2 1-192 0,-2 3 0 16,0 4 0-16,-1-2 0 0,-4 2 0 0,2-1 0 0,-1 1 0 0,-2 2 0 16,-2-2 0-16,-2 3 128 0,-2-2-128 0,0 2 128 15,-4 3-128-15,-2 1 0 0,1-3 144 0,-1 1-144 16,-1-3 0-16,-2 0 144 0,-2 2-144 0,-4-4 0 16,-1-1 192-16,0 0-192 0,1 0 192 0,1-1-192 15,1 1 192-15,1-4-192 0,1 0 192 0,-1 2-192 16,3-2 224-16,0-1-64 0,-1 0-16 0,1-1 0 15,2-1-144-15,-1-1 0 0,-1-1 144 0,2 0-144 16,0-3 128-16,1-4-128 0,-2 5 160 0,0-3-160 16,-2-4 160-16,2 0-160 0,3-4 160 0,1 3-160 15,0-1 176-15,1 0-176 0,-2 0 192 0,3-4-192 0,1 3 192 16,2 0-192-16,4-2 192 0,1-3-192 16,2-1 128-16,2 0-128 0,-2 1 0 0,4 0 0 15,0 1 0-15,2 0 0 0,1 0 128 0,2 1-128 0,2-1 0 0,-3 2 128 16,0 0-128-16,2 4 0 0,0 1 0 0,1 3 0 15,-1-3 0-15,1 3 0 0,0-2 0 0,0 3 0 16,5 5 0-16,-5-5 0 0,1-3 0 0,4 8 0 16,-4-6 0-16,4 6 0 0,0 0 0 0,0 0 0 15,0 0 0-15,0 0 0 0,0 0 0 0,0 0 128 16,0 0-128-16,0 0 0 0,0 0 0 0,11 4 0 16,-11-4-192-16,14 7 48 0,-2 0 144 0,0 4 0 15,-1-3 0-15,2 3 0 0,0-2 0 0,3 5 0 16,-2 0 0-16,3 1 0 0,0 1 0 0,4 0 0 15,0 1 0-15,5-1 0 0,-1 2 0 0,6 0 0 0,-2 0 0 0,3-2 0 16,1-2 0-16,2-1-160 0,1-3 160 0,1 4-160 16,2-1 160-16,2-3 0 0,2 1 160 0,0-3-160 15,-1-1 176-15,0-3-176 0,3 0 192 0,-1-1-192 16,3-7 208-16,-1 1-64 0,0 3-16 0,1-1 0 16,0-2 0-16,0-2 0 0,0-1 0 0,-3 0 0 15,-2-3 0-15,-1 1 0 0,-3-5 0 0,0-1 0 16,0 2 0-16,-1-4 0 0,-1 1 0 0,-1-1 0 15,0-3-128-15,-2 2 128 0,0 1-128 0,0 0 128 16,-3-1-128-16,1-4 0 0,-6 2 144 0,-2 1-144 16,-1 2 0-16,-2 1 0 0,-2-1 0 0,-1 5 0 15,-3-2 0-15,-4 3 0 0,0 1 0 0,-3 3 128 16,1-2-128-16,-8 8 0 0,0 0 0 0,0 0 0 16,0 0 0-16,0 0 0 0,0 0 0 0,0 0-128 0,0 0 128 0,-10 4 0 15,-3 4 0-15,-1-2-128 0,-4 5 128 0,1 0 0 16,-2-1 0-16,-2 2 0 0,-3 0 0 0,-1 3 0 15,-3 3 0-15,-3 0 0 0,-1-2 0 0,-1 1 0 16,-1 1 0-16,-2 1 0 0,-4 0 0 0,0 1 0 16,-3-1 0-16,1 0 0 0,-1-1 0 0,-1-2 0 15,-2 0 128-15,0-2-128 0,2-3 0 0,0-2 0 16,1 1 0-16,5-5 128 0,0 0-128 0,1-1 0 16,0 0 128-16,0-1-128 0,0-3 160 0,0-2-32 15,2-3-128-15,-1 0 192 0,-2-1-64 0,0-4 0 16,-1 1-128-16,-1-4 192 0,1 2-192 0,1 0 176 15,-2-3-176-15,2 0 160 0,3-2-160 0,-1-3 0 16,0-3 0-16,5 2 0 0,0-2 0 0,4-1 0 0,5 3 0 0,1-2 0 16,2 2 0-16,3 0 0 0,2 1 128 0,1 0-128 15,1 0 0-15,4 1 0 0,-5 3 0 0,3-2 128 16,0 0-128-16,-1 0 0 0,1 3 0 0,1 1 0 16,2 2 0-16,0-2 0 0,1 4 0 0,1-1 0 15,0 5 0-15,5 5 0 0,-4-9 0 0,4 9 0 16,0 0 0-16,0 0-176 0,0 0 176 0,0 0-128 15,0 0 0-15,0 0 0 0,0 0 0 0,0 0 0 16,0 0 128-16,0 0-208 0,0 0 80 0,8 9 128 16,-1 2-176-16,1 2 176 0,2 1-128 0,1-1 128 15,2-1 0-15,0 6-128 0,1 1 128 0,4 4 0 16,2-4 0-16,2 3-160 0,-2-1 160 0,3 2 0 16,1 0 0-16,3 0-128 0,4 0 128 0,0 1 0 15,-1-5 0-15,2 0 0 0,1-1 0 0,0-2 0 0,0-2 0 0,2 2 0 16,0-4 0-16,3 0 0 0,4-5 0 0,-1-2 0 15,-3 1 144-15,2-4-144 0,2 1 192 0,-1-2-64 16,0-1 0-16,0 0 0 0,1 0-128 0,0 0 128 16,-2-1-128-16,1 1 128 0,4 0-128 0,-3 0 0 15,-2-2 0-15,-2 1 128 0,2 0-128 0,-2-3 0 16,0 1 0-16,0-2 0 0,0 0 0 0,0-4 0 16,-2 0 0-16,0-1 0 0,-1 3 128 0,-1-5-128 15,2 0 0-15,0-1 128 0,-2-2-128 0,-2-2 0 16,-3-1 0-16,0 2 128 0,-1-3-128 0,-2 2 0 15,-2 1 0-15,-4 0 128 0,-2 0-128 0,-2 3 0 16,0 2 0-16,-4-1 0 0,-1 3 0 0,-4-1 0 16,-2 4 0-16,-5 6 0 0,0 0 0 0,0 0 0 0,0 0 0 0,0 0 0 15,0 0 0-15,0 0 0 0,0 0 0 0,-10 1 0 16,-3 3 0-16,-1 1 0 0,-2 3 0 0,-3 1-176 16,-4 3 176-16,-1 2 0 0,-2-1 0 0,1 1 0 15,0 2 0-15,-5 2-128 0,-1 0 128 0,-3 0 0 16,1 0 0-16,-1-2 0 0,-3 1 0 0,2 0 0 15,-1 1 0-15,-1 0 0 0,-1-1 0 0,1-1 0 16,0 2 0-16,0-3 0 0,2-3 0 0,-2-2 0 16,-4 0 0-16,2-4 0 0,1-4 0 0,0-1 0 15,-2 0 0-15,2-1 128 0,1 0-128 0,2 0 0 16,-1-4 0-16,0-1 128 0,0-2-128 0,1 0 0 16,4-3 0-16,-1 2 0 0,-4-4 0 0,1-1 128 0,2 0-128 15,2-2 0-15,2-3 0 0,3 0 0 0,2 1 0 16,3-1 128-16,2-1-128 0,-1 1 0 0,-1 0 0 0,3 0 0 15,3 1 0-15,0-1 128 0,1-1-128 0,-3 0 0 16,3 0 0-16,1 2 0 0,1 2 0 0,-1 0 0 16,0 2 0-16,2 1 0 0,-1-2 0 0,2 3 0 15,3 1 0-15,0-2 0 0,2 5 0 0,0-1 0 16,5 8 0-16,-6-5 0 0,6 5 0 0,0 0 0 16,-2-9 0-16,2 9-128 0,0 0 128 0,0 0-192 15,0 0 192-15,0 0-192 0,0 0 64 0,0 0 0 16,0 0 0-16,4 9 0 0,-4-9-32 0,7 13 0 15,-1-3 0-15,2 3 0 0,0-2 160 0,1-1-128 16,1 2 128-16,1-1-128 0,-1 6 128 0,3 0 0 0,-1 3 0 16,2-1 0-16,3 2 0 0,2-2-160 0,1-1 160 0,3 1 0 15,1 0 0-15,2 0-128 0,0-1 128 0,4 0 0 16,0 0 0-16,2-2 0 0,2-2 0 16,2-2 0-16,-2-1 0 0,3-1 0 0,1-1 0 0,1-3 0 15,1 0 0-15,2-3 0 0,1 0 144 0,2-1-144 16,0 1 128-16,4-2-128 0,0-1 128 0,-2-1-128 15,-4-3 144-15,1 0-144 0,-2-3 160 0,0-1-160 16,-2 2 160-16,0-4-160 0,-1 2 160 0,-1-3-160 16,0 0 160-16,0 1-160 0,-1-3 160 0,-1 5-160 15,2-5 128-15,-2 3-128 0,-7 1 0 0,1-3 144 16,0 2-144-16,-2-1 0 0,-2 3 0 0,-2-2 0 16,-1 2 0-16,-2-1 0 0,-4 3 0 0,-1-2 0 15,-2 2 0-15,0 2 0 0,0-1 0 0,-7 1 0 16,-7 4 0-16,0 0 0 0,0 0 0 0,0 0 0 0,0 0 0 0,5-5 0 15,-5 5 0-15,0 0 0 0,0 0 128 0,0 0-128 16,0 0 0-16,0 0 128 0,-10 3-128 0,0 2 0 16,-3 1 0-16,3-1 0 0,-3 2 0 0,1 2 0 15,-2-2 0-15,-2 3 0 0,0-2 0 0,-3 3 0 16,-1-2 0-16,-3 2 0 0,-3-1 0 0,1-1 0 16,-6 2 0-16,-1-3 0 0,-2 2 0 0,-1-4 0 15,-2 3 0-15,0-3 0 0,0-2 0 0,0 1 0 16,0 0 128-16,-1-1-128 0,-4-2 0 0,0-1 0 15,-1-1 144-15,-4-1-144 0,-4-1 144 0,2-2-144 16,0-2 192-16,2 1-192 0,3 0 0 0,2-3 0 0,4 1 0 16,2 0 0-16,0-3 0 0,3 3 0 0,2-4 128 15,1 1-128-15,5 0 0 0,0-3 0 0,-1 3 0 16,1-3 0-16,2-3 0 0,3 3 0 0,0 3 0 0,4-3 0 16,1-3 0-16,2 1 0 0,0 1 0 0,4 1 0 15,0-1 0-15,2 2 0 0,-3 2 0 0,5-4 0 16,-2 0 0-16,1 2 0 0,-1 1 0 0,1 0 0 15,1 3 0-15,0-1-144 0,-1 2 144 0,-1-2-128 16,2 3 128-16,5 6-128 0,0 0 128 0,-7-6-128 16,-1-1 128-16,8 7-128 0,-8-3 128 0,8 3-128 15,-11-4 128-15,2 4-160 0,9 0 160 0,-8 0-160 16,8 0 160-16,-7-1-160 0,7 1 160 0,0 0-160 16,-9 3 160-16,9-3 0 0,0 0 0 0,0 0-128 15,-9 0 128-15,9 0-160 0,0 0 160 0,0 0-160 16,0 0 160-16,0 0 0 0,0 0-144 0,-5 7 144 0,5-7 0 15,-4 9-176-15,4-9 176 0,0 13-128 0,0-4 128 16,3 4 0-16,-1-1-144 0,2-2 144 16,0 3 0-16,1 0-176 0,1-2 176 0,3 3-128 0,1 2 128 0,3-5-192 15,-3 4 192-15,3 1-192 0,-2 0 192 0,5 1-160 16,-3-1 160-16,4-2-160 0,2-2 0 0,1-1 0 16,2 2 0-16,2-6 0 0,2 2 160 0,-1-4 0 15,0 0-144-15,2 2 144 0,-3-3 0 0,4-2 0 16,5 2 0-16,0-2 0 0,0 1 0 0,2-3 0 15,-1 0 0-15,4-1 0 0,2-3 0 0,0 0 0 16,2-2 0-16,1-3 0 0,1 1 0 0,-1-3 0 16,-1-1 128-16,-2 2-128 0,0-3 0 0,-3 1 0 0,-2-2 0 15,0-2 0-15,-1 1 0 0,-1 0 0 0,1 0 0 0,-3-1 0 16,-1 4 0-16,-3-2 0 0,0 1 0 16,-3 0 0-16,-4 1 0 0,1-1 0 0,-9 3 0 0,1 1 0 15,-3-3 0-15,-3 5 0 0,-2-2 0 0,-5 9 0 16,0 0 0-16,0 0 0 0,0 0 0 0,0 0 0 31,-9 0-496-31,-5 4-176 0,-7 0-32 0,-3 1-13920 0</inkml:trace>
  <inkml:trace contextRef="#ctx0" brushRef="#br2" timeOffset="-205375.67">13588 16925 13647 0,'-14'0'592'0,"7"-1"144"0,-2-1-592 0,0 1-144 0,0 0 0 0,9 1 0 16,0 0 1152-16,0 0 208 0,0 0 48 0,0 0 0 16,0 0-416-16,0 0-80 0,0 0-16 0,0 0 0 15,0 0-352-15,0 0-80 0,0 0-16 0,0 0 0 16,14-1 176-16,-3-1 16 0,-11 2 16 0,12 0 0 15,-1 0-112-15,-1 0-32 0,-10 0 0 0,13 2 0 16,-1-2 48-16,-1 1 0 0,1-1 0 0,-1 0 0 16,0 2-144-16,3-2-32 0,2 0 0 0,1 0 0 15,0 0 176-15,2 0 16 0,1-1 16 0,3 1 0 0,1-1-80 16,2 1-32-16,-1 0 0 0,3 0 0 16,0 0-176-16,4 0-48 0,1 0 0 0,4 0 0 0,4 0-64 0,0 0 0 15,4 0-16-15,-2 0 0 0,0 0 0 16,1 0 0-16,-2-1 0 0,-2-1 0 0,0 0-16 0,-1-2 0 15,3 0 0-15,1 0 0 0,2 1 0 0,-1-1 0 16,1-1 0-16,-2 2 0 0,-1 1-32 0,-1 0 0 16,-3 1 0-16,-1 0 0 0,2-2 0 0,-1-1-128 15,-1 2 192-15,0-1-64 0,0-1-128 0,2 2 128 16,0-1-128-16,1 3 128 0,-1-2-128 0,1-1 128 16,-3 2-128-16,-2 2 128 0,-1 3-128 0,0-4 128 15,-1 0-128-15,-2 0 128 0,1 0 0 0,0-1-128 16,0-3 192-16,2 2-64 0,-1-1 64 0,0 2 16 15,-1 1 0-15,0-2 0 0,-1 1-48 0,0 0-16 0,2-2 0 16,-4 0 0-16,-2 0-16 0,0 2-128 0,-2-1 192 0,0 1-64 16,0-1 48-16,-3 0 0 0,0 0 0 0,0-1 0 15,-1-2 32-15,1 4 16 0,-3 1 0 0,-1-1 0 16,0-2 32-16,-2 2 16 0,-1 1 0 0,1-1 0 16,-1-1-16-16,-1 1-16 0,-5 0 0 0,0-1 0 15,-9 2-80-15,10-3-16 0,-10 3 0 0,0 0 0 16,0 0-144-16,0 0 160 0,0 0-160 0,0 0 160 15,0 0-160-15,0 0 0 0,0 0 0 0,0 0 0 32,-10 0-1600-32,-6 3-240 0,-4 1-48 0</inkml:trace>
  <inkml:trace contextRef="#ctx0" brushRef="#br2" timeOffset="-204464.39">14755 17560 11967 0,'0'0'1072'0,"0"0"-864"0,0 0-208 0,0 0 0 15,4-8 1152-15,-4 8 176 0,0 0 32 0,0 0 16 16,0-8 352-16,0 8 64 0,0 0 0 0,0 0 16 15,0 0-496-15,0 0-96 0,0 0-32 0,0 0 0 16,0 0-160-16,0 0-16 0,0 13-16 0,0 4 0 16,-3 5-224-16,0 2-32 0,-2 7-16 0,-2 1 0 15,0-2-48-15,-2 3-16 0,0 1 0 0,0-1 0 16,0 0-128-16,0-183-16 0,0 185-16 0,2 180 0 16,0-185-112-16,2-2-32 0,0-4 0 0,-1-1 0 15,2-3-16-15,-1 0 0 0,0-4 0 0,1 1 0 0,0-1-96 16,2-2-32-16,-1 0 0 0,0-4 0 15,1 0-64-15,2-10-16 0,0 0 0 0,-1 12 0 0,1-12-128 16,0 6 0-16,0-6 0 0,0 0 128 0,0 0-128 16,0 0-224-16,7 5 48 0,-7-5 16 15,12-4-1296-15,-2-2-256 0,-1-7-48 0,0-1-9392 16,0-1-1888-16</inkml:trace>
  <inkml:trace contextRef="#ctx0" brushRef="#br2" timeOffset="-203987.66">15398 17450 8287 0,'0'0'736'0,"0"0"-592"0,5-9-144 0,-5 9 0 15,0 0 2416-15,0 0 448 0,0 0 80 0,0 0 32 16,0 0-784-16,0 0-144 0,0 0-48 0,-12 10 0 15,-3 2-784-15,-1 4-176 0,0 4-16 0,-3 3-16 16,-3-1-48-16,-2 1 0 0,-2 4 0 0,1-1 0 16,0 2-64-16,-1-5 0 0,0-1-16 0,3-2 0 15,0 0-288-15,1-2-48 0,-1 0-16 0,3-3 0 16,0 2-144-16,1-3-16 0,-1-2-16 0,3-3 0 16,0 1-96-16,3-3-32 0,-1 2 0 0,5-4 0 15,0-3 0-15,1 1 0 0,9-3 0 0,-9 1 0 16,9-1-48-16,-9-1-16 0,9 1 0 0,0 0 0 15,0 0-160-15,0 0 192 0,-6-5-192 0,6 5 192 16,0 0-192-16,0 0 0 0,0 0 0 0,0 0 0 0,0 0 0 0,0 0 0 16,0 0 0-16,10 11 0 0,0 1 0 0,3 3 0 15,1 1 0-15,-2 1 0 0,0 1 0 0,-1 0 0 16,2 1 0-16,-2 2 0 0,1 0 0 0,-1-2 0 16,1 0 0-16,-1 1 192 0,-1-2-64 0,0 0 0 15,1 1 0-15,-3-5 0 0,0 0 32 0,-2-2 0 16,0 1 0-16,-1-4 0 0,0 2-160 0,0-4 128 15,-5-7-128-15,0 0 128 0,7 9-128 0,1-4 0 16,-8-5 0-16,10 6 0 16,-10-6-1344-16,12 0-256 0,-1 1-64 0,1-3-10240 15,-1-3-2048-15</inkml:trace>
  <inkml:trace contextRef="#ctx0" brushRef="#br2" timeOffset="-203671.98">15917 17330 23951 0,'0'-11'2128'0,"0"11"-1696"0,0 0-432 0,6-6 0 15,-1-1 1232-15,-5 7 176 0,0 0 16 0,0 0 16 16,0 0 480-16,0 0 112 0,0 0 16 0,0 0 0 15,2 10-896-15,-2 4-160 0,-2 4-32 0,1 0-16 16,-3 1-384-16,2 1-80 0,-5 2-16 0,2 1 0 16,0 1-144-16,0-1-16 0,-1 2-16 0,1-2 0 0,0 3-160 0,0 0-128 15,0-3 192-15,1 3-192 0,0-3 128 0,0-3-128 16,2 1 0-16,-1 0 0 0,-1-1 0 16,2 2-192-16,2-3 16 0,-3 0 16 15,2-1-1856-15,0-1-368 0,-1 1-80 0</inkml:trace>
  <inkml:trace contextRef="#ctx0" brushRef="#br2" timeOffset="-203394.36">15743 18474 31679 0,'0'0'1408'0,"0"0"272"0,0 0-1344 0,0 0-336 0,0 0 0 0,0 0 0 16,10 0 2224-16,-10 0 368 0,10-1 80 0,0-3 16 15,-10 4-1024-15,12-10-208 0,-3 1-48 0,2 0 0 16,-2 0-688-16,0 1-144 0,-9 8-16 0,10-8-16 16,-1-1-288-16,-1 4-64 0,-8 5-16 0,0 0 0 15,0 0-176-15,0 0 0 0,0 0 0 0,0 0 0 16,0 0-560-16,0 0-192 0,0 0-32 0,0 0-16 31,0 0-1904-31,0 0-384 0</inkml:trace>
  <inkml:trace contextRef="#ctx0" brushRef="#br2" timeOffset="-201660.96">15918 15895 8287 0,'0'0'736'0,"0"0"-592"0,0 0-144 0,-9-6 0 0,0 1 1664 0,2 4 288 16,7 1 64-16,-10 0 16 16,0 0-720-16,1 1-144 0,0 4-16 0,0 5-16 0,0 0-288 0,4 3-48 15,-3 1-16-15,2 3 0 0,0 0-112 0,0 2-32 16,1 4 0-16,2 3 0 0,-1-2 0 0,0 0 0 15,1-1 0-15,1 0 0 0,-1 0-144 0,2 2-48 16,1-2 0-16,1-3 0 0,1 1 0 0,0-1 0 16,2-1 0-16,0 0 0 0,1 0-144 0,0-2-48 15,1-2 0-15,2-1 0 0,1-1-96 0,1-3-32 16,3 1 0-16,-2 1 0 0,2-6 0 0,0 2-128 16,0-1 192-16,1-2-64 0,2 0 0 0,-2 1 0 15,0-3 0-15,0-1 0 0,0-2 464 0,-2 0 96 0,-1 1 16 16,-11-1-10800-1,0 0-2144-15</inkml:trace>
  <inkml:trace contextRef="#ctx0" brushRef="#br2" timeOffset="-201458.73">15556 16241 18543 0,'0'0'816'0,"4"-8"176"0,0-3-800 0,2 1-192 0,2 1 0 0,2-1 0 15,-1 6 1024-15,3 0 176 0,4-3 16 0,1 0 16 16,3 3-400-16,1-1-64 0,1-2-32 0,4 2 0 16,1-3-304-16,1 3-64 0,-2 1-16 0,1 2 0 15,-2-2-224-15,-1-1-128 0,-3 2 160 0,0 1-160 16,-2 4-208-16,-1-1-144 0,-3 1-32 0</inkml:trace>
  <inkml:trace contextRef="#ctx0" brushRef="#br2" timeOffset="-201089.05">16530 15630 9215 0,'6'-9'816'0,"0"2"-656"0,1-3-160 0,-1 4 0 15,-6 6 2272-15,6-4 416 0,-6 4 96 0,0 0 16 16,0 0-1072-16,0 0-224 0,0 0-32 0,0 0-16 16,0 0-560-16,2 10-128 0,-2 4 0 0,0 0-16 15,0 2-48-15,-3-2 0 0,1-1 0 0,-1 5 0 16,2 0-192-16,0 1-32 0,-2-2-16 0,2 0 0 15,0-1-256-15,-2-1-48 0,0-1-16 0,1 0 0 16,-2-1-144-16,2-2 0 0,2-11 0 0,-3 13 0 16,2-3 128-16,1-10-128 0,0 0 0 0,0 0 128 15,0 0-400-15,7 10-96 0,-7-10-16 0,0 0-8912 16,11 0-1792-16</inkml:trace>
  <inkml:trace contextRef="#ctx0" brushRef="#br2" timeOffset="-200673.85">17055 15522 13183 0,'0'0'576'0,"0"0"128"0,0 0-560 0,0 0-144 15,0 0 0-15,0 0 0 0,0 0 1184 0,0 0 208 16,0 0 32-16,-7 5 16 0,1 5-432 0,-3-1-96 15,-2 4-16-15,-2-3 0 0,-1 0 96 0,-1 3 16 16,-2-1 0-16,-1 1 0 0,-1 1-144 0,-1-1-32 0,-3-3 0 16,-1 4 0-16,-1 0-128 0,0-1-48 0,2-3 0 0,1 0 0 15,-3-4-176-15,4 2-32 0,2 0-16 0,2-5 0 16,2 2-32-16,4 3 0 0,0-3 0 0,5 0 0 16,6-5-144-16,0 0-16 0,-3 12-16 0,5 0 0 15,3-1 64-15,2 1 16 0,4 1 0 0,4-4 0 16,3 0 160-16,2-2 48 0,0 4 0 0,2-4 0 15,1 3 0-15,0-1 16 0,2 4 0 0,1-5 0 16,-1 2-48-16,-1-4-16 0,3 2 0 0,-3-2 0 16,0-2-144-16,-2 0-48 0,-3 1 0 0,-1-3 0 15,-3 2-112-15,-1 0-32 0,-3-2 0 0,-1 2 0 16,-10-4-128-16,0 0 0 0,11 4 0 0,-11-4 128 16,0 0-128-16,0 0 0 0,0 0-192 0,0 0 192 15,0 0-2736-15,-12 5-416 16,-12 2-96-16,0-5-16 0</inkml:trace>
  <inkml:trace contextRef="#ctx0" brushRef="#br2" timeOffset="-199498.24">13803 16750 14447 0,'0'0'640'0,"0"0"128"0,0 0-608 0,0 0-160 0,0 0 0 0,0 0 0 16,1-8 1104-16,-1 2 192 0,-1-3 48 0,1 2 0 16,0-2-320-16,1 3-64 0,2 0-16 0,-1-4 0 15,1-1-224-15,0 2-32 0,-1-2-16 0,2 1 0 16,1-4-112-16,1 0-32 0,1-3 0 0,-1 0 0 0,3-2-32 0,-1-2-16 16,-2 1 0-16,2-3 0 0,0-4-32 0,3 2-16 15,-1-6 0-15,1 3 0 0,1 0-176 0,0-2-48 16,2 2 0-16,2-3 0 0,0 1-80 0,1 3 0 15,-2-1-128-15,1 3 192 0,2-3-192 0,-1 2 144 16,-1 0-144-16,0 3 128 0,-4 4-128 0,2 0 0 16,-1 0 144-16,1 1-144 0,-3 1 0 0,0 1 0 15,0 1 0-15,-2 2 128 0,0 3-128 0,-2 0 0 16,0 2 0-16,-1-1 128 0,-1 4-128 0,-5 5 128 16,0 0-128-16,0 0 128 0,0 0-128 0,0 0 128 15,0 0-128-15,0 0 128 0,0 0-128 0,8 6 128 16,-2 4-128-16,1-1 128 0,-2 2 0 0,1 1 16 15,0 1 0-15,2 2 0 0,-3 2 48 0,1 1 0 16,0 1 0-16,1 2 0 0,0 5 0 0,-4-5 0 16,4 2 0-16,-4 3 0 0,1-4-64 0,-1 5-128 15,-2-1 192-15,4 1-64 0,-2-1-128 0,1-1 160 16,-1 2-160-16,0 9 160 0,2-10-160 0,-1 1 160 16,1-7-160-16,-1 1 160 0,2-2-160 0,-1 0 128 0,0-4-128 15,0-1 128-15,-1 0-128 0,-1-3 0 0,-2 1 144 0,3-1-144 16,-4-11 0-16,2 11 144 0,1 1-144 0,-1-3 0 15,-2-9 0-15,0 0 0 0,0 0-192 0,0 0 48 16,0 0-1696-16,0 0-336 16,0 0-64-16,0 0 0 0</inkml:trace>
  <inkml:trace contextRef="#ctx0" brushRef="#br2" timeOffset="-199297.06">13946 16347 23039 0,'0'0'2048'0,"10"-3"-1648"16,1-2-400-16,3 0 0 0,0 0 912 0,4 1 112 15,3-1 0-15,2 2 16 0,2 0 80 0,2 0 16 16,5-1 0-16,3-2 0 0,-4 3-592 0,0 1-112 16,-3 1-32-16,-1 1 0 0,-3 0-256 0,-3 2-144 15,-2 2 160-15,-2 3-9760 16,-4 0-1968-16</inkml:trace>
  <inkml:trace contextRef="#ctx0" brushRef="#br2" timeOffset="-196175.02">14779 15471 13471 0,'0'0'592'0,"0"0"128"0,0 0-576 0,0 0-144 16,0 0 0-16,7-4 0 0,-3-2 832 0,-4 6 144 15,5-8 32-15,-2 4 0 16,-3 4-16-16,0 0 0 0,4-6 0 0,-4 6 0 0,4-5-112 0,-4 5-32 16,0 0 0-16,0 0 0 0,0 0-192 0,0 0-32 15,0 0-16-15,0 0 0 0,0 0-96 0,0 0 0 16,0 0-16-16,-2 13 0 0,-4 2 32 0,3 0 16 16,-4 3 0-16,1 2 0 0,1 2 32 0,-4-2 0 15,1-1 0-15,2 0 0 0,0-1-160 0,-1 1-32 16,1 1 0-16,0 1 0 0,0-3-112 0,1-1-16 15,2-1-16-15,-1 0 0 0,0-1-32 0,0 1 0 16,0-2 0-16,2-3 0 0,-1 0-64 0,1 1-16 16,-1-4 0-16,-1-2 0 0,4-6 64 0,0 0 16 15,0 0 0-15,0 0 0 0,0 0-208 0,0 0 0 16,0 0 0-16,0 0 0 0,0 0 0 0,0 0 0 16,8-4 0-16,-3 0 0 15,0-2-832-15,4-2-64 0,-1 3-16 0,1-2-9136 16,-1-2-1840-16</inkml:trace>
  <inkml:trace contextRef="#ctx0" brushRef="#br2" timeOffset="-195725.35">15067 15435 14447 0,'0'0'640'0,"0"0"128"0,6-4-608 0,-6 4-160 0,5-6 0 0,-5 6 0 0,0 0 1216 16,0 0 224-16,0 0 32 0,0 0 16 0,0 0-528 0,0 0-96 16,0 0-32-16,0 9 0 0,-1-3-176 0,-3 3-32 15,-1-1-16-15,0 3 0 0,-3-1 48 0,1 2 16 16,-2-1 0-16,0 0 0 0,-1 3-80 0,-1-1-16 16,0-1 0-16,-2 1 0 0,-1-1-96 0,3-1-32 15,-2 1 0-15,0 0 0 0,1-6-80 0,-1 3-32 16,2-3 0-16,0 2 0 0,1 0-80 0,0-3-32 15,0-2 0-15,0 3 0 0,3-3-64 0,1 0-16 16,6-3 0-16,0 0 0 0,0 0-144 0,0 0 192 16,0 0-192-16,0 0 192 0,0 0-64 0,0 0-128 15,0 0 192-15,0 0-64 0,0 0 48 0,0 0 0 16,9 1 0-16,1 2 0 0,0-1-16 0,2 3 0 16,2-1 0-16,0-1 0 0,-2-1-32 0,1 2-128 15,0 2 192-15,0-1-64 0,-2-2-128 0,0 1 128 16,1 1-128-16,-1 0 128 0,-1-1-128 0,-1 1 0 15,0 0 144-15,-2-1-144 0,0 0 0 0,0-1 0 16,-7-3 0-16,0 0 128 0,0 0-128 0,6 7 0 0,-2-2 0 0,-4-5 0 31,0 0-640-31,0 0-112 0,0 0-16 0,0 0-9552 16,0 0-1920-16</inkml:trace>
  <inkml:trace contextRef="#ctx0" brushRef="#br2" timeOffset="-195410.79">15303 15467 7359 0,'0'0'656'0,"0"0"-528"15,0 0-128-15,0 0 0 0,0 0 2512 0,0 0 480 16,0 0 80-16,0 0 32 0,-5 0-1328 0,-1 4-272 15,-1 1-48-15,1 4-16 0,-2 0-416 0,1 3-96 16,-1 4-16-16,2-4 0 0,-1 2-80 0,1 0 0 0,0 3-16 0,1-3 0 16,1-3-304-16,0 2-64 15,1 0-16-15,1-3 0 0,1 3-208 0,-1-2-32 16,1-2-16-16,0 1 0 0,-1-2-176 0,2 1 0 16,0-3 0-16,0-6 128 0,0 0-128 0,0 0 0 15,3 6 0-15,-3-6 0 0,0 0-240 0,0 0-128 16,0 0-16-16,6 4-8960 0,1-1-1776 0</inkml:trace>
  <inkml:trace contextRef="#ctx0" brushRef="#br2" timeOffset="-195217.26">15111 15635 11967 0,'0'0'528'0,"0"0"112"0,0 0-512 0,6-3-128 0,2 3 0 0,0-1 0 16,1 1 2688-16,0 0 496 0,3-1 96 0,2 1 32 15,3 0-1904-15,1 0-384 0,2 0-80 0,0 0-16 0,-1-2-512 16,-1 2-96-16,0 0-32 0,-2 2 0 0,0-2-288 16,-2 0 128-16,0 0-128 0,-3-2 0 15,-1 2-304-15,-1 2-160 0,-1-4-48 0,-8 2-11616 16</inkml:trace>
  <inkml:trace contextRef="#ctx0" brushRef="#br2" timeOffset="-194883.02">15552 15370 21183 0,'0'0'1888'0,"0"0"-1504"16,0 0-384-16,0 0 0 0,0 0 640 0,0 0 64 16,-4 12 16-16,2-3 0 0,-2 2 624 0,0 3 128 15,-1-1 32-15,0 1 0 0,0 2-224 0,0 3-64 0,-1 6 0 0,0-4 0 16,1 0-272-16,0 0-64 16,1 1-16-16,1-1 0 0,-1-3-304 0,0-1-64 0,0 1-16 0,2-3 0 15,-1 1-240-15,2 0-48 0,0-1-16 0,1 0 0 16,0-1-176-16,1-3 128 0,0 1-128 0,2-1 128 15,-1-3-128-15,1 2-256 0,-1-2 64 0,0-1-17088 16</inkml:trace>
  <inkml:trace contextRef="#ctx0" brushRef="#br2" timeOffset="-192034.57">12996 16539 6447 0,'0'0'576'0,"0"0"-576"16,0 0 0-16,0 0 0 0,8-2 1808 0,-8 2 256 15,7-4 48-15,-7 4 16 0,0 0-768 0,0 0-144 16,0 0-48-16,0 0 0 0,0 0-176 0,0 0-32 16,0 0-16-16,0 0 0 0,0 0-64 0,0 0-16 0,0 0 0 0,0 0 0 15,0 0 32-15,0 0 0 16,0 0 0-16,0 0 0 0,0 0-256 0,-7 7-32 15,-2-3-16-15,-1-2 0 0,-2 2-144 0,-1 2-48 16,2-1 0-16,-9 4 0 0,-1-4-80 0,1 0-32 16,-2 4 0-16,-1-1 0 0,-2-3 32 0,0 3 0 15,-2-3 0-15,-2 1 0 0,-3 4-32 0,-1-1 0 0,-3-1 0 0,1-2 0 16,-3 3-144-16,-1-1-16 0,-3 4-128 0,2-3 192 16,0-1-64-16,0 1-128 0,-2 5 176 0,-1-1-176 15,-2-2 128-15,1 3-128 0,-1 1 0 0,2-1 0 16,0-2 128-16,2 2-128 0,2 0 0 0,0 0 0 15,5-4 0-15,2 1 0 0,3 2 0 0,4-4 0 16,2 1 160-16,5-2-160 0,3 1 128 0,2-3-128 16,2-2 192-16,3-1-64 0,8-3 0 0,0 0 0 0,0 0 80 0,0 0 16 15,0 0 0-15,0 0 0 0,0 0 32 16,0 0 16-16,11 4 0 0,3-2 0 0,-1-2-144 0,5 0-128 16,1 0 192-16,5-2-192 0,3-2 128 15,3 2-128-15,3-1 0 0,4 2 0 0,0 0 128 0,1 1-128 16,3 0 0-16,-2 0 0 0,3 1 0 0,-2 2 0 15,-2-1 0-15,-3 3 0 0,-3-1 0 0,-3 0 0 16,-4 2 0-16,-3 3 0 0,-1-2 0 0,-3 1 0 16,-4-2 0-16,-2 1 0 0,-2 2 0 0,-1-3 0 15,-9-6 0-15,8 8 0 0,-2 0 0 0,-6-8 0 16,0 0 0-16,2 11 0 0,-2-11 0 0,-6 9 0 0,3 2 0 16,-5-4 0-16,-2 0 0 0,-4-1 0 0,1 0 0 0,-2 4 0 15,-2-1 128-15,-3 0-128 0,-3 0 144 0,-1 1-144 16,-1 1 0-16,-2-2 0 0,0 3 0 0,-2-2 0 15,-3 1 160-15,-2 5-160 0,-3-1 160 0,-1-4-160 16,-2 1 160-16,0-1-160 0,-3 1 160 0,1 3-160 16,1 0 160-16,0 3-160 0,4-2 160 0,-1 1-160 15,1-1 128-15,2 1-128 0,1-1 0 0,3 0 0 16,2-1 0-16,2 0 128 0,4 0-128 0,0 2 0 16,-1-2 0-16,3-2 0 0,1 0 0 0,4 1 0 15,2-5 0-15,3 1 0 0,2 0 0 0,2-2 0 16,3 3 0-16,2-3 0 0,2-8 0 0,0 11 0 15,0-11 0-15,5 10 128 0,1 2-128 0,2-6 0 16,1 0 176-16,4-2-176 0,2-1 192 0,3 2-192 0,2 1 160 16,2-2-160-16,0-3 128 0,5-1-128 0,2 3 128 0,4-1-128 15,3 0 0-15,2 0 128 0,-1 2-128 0,5-2 0 16,2 1 0-16,6 1 0 0,1 0 0 16,2-1 0-16,1 0 0 0,0-2 0 0,1 1 128 0,0-1-128 15,-2-1 0-15,-1 1 128 0,-1 3 0 0,0 0 0 16,0 2 0-16,-3-2 0 0,-2 1 48 0,-2 1 0 15,1-1 0-15,-2-1 0 0,-5-1-16 0,0 1 0 16,-2 2 0-16,-6-2 0 0,1 1-32 0,-3 1-128 16,-2-3 192-16,0-1-64 0,-4 2-128 0,-2-1 192 15,-1-1-192-15,-4 1 192 0,-2-3-192 0,1 1 192 16,-4 0-192-16,-10-1 192 0,0 0-192 0,9-2 0 16,-9 2 144-16,0 0-144 0,0 0 0 0,0 0 0 0,1-8 0 0,-1 8 128 31,-9-4-1216-31,-2 3-256 0,-3 0-32 0,-4-1-16928 0</inkml:trace>
  <inkml:trace contextRef="#ctx0" brushRef="#br2" timeOffset="-189849.87">11237 18206 14847 0,'0'0'656'0,"0"0"144"0,2-10-640 0,2 2-160 0,0-2 0 0,-4 10 0 16,0 0 1424-16,6-7 256 0,-1 0 48 0,-5 7 16 15,0 0-464-15,0 0-112 0,0 0-16 0,0 0 0 16,0 0-128-16,0 0-48 0,0 0 0 0,0 0 0 16,0 0-192-16,0 0-32 0,0 0-16 0,-6 7 0 15,1 5-96-15,-1 0-32 0,-2 3 0 0,-1 4 0 16,-1 3-64-16,0 4-16 0,0 1 0 0,-1 4 0 0,1 0-48 16,-1 0-16-16,-1-3 0 0,1 1 0 0,-1-2-96 15,1-1-32-15,1-5 0 0,2-1 0 0,1-1-128 16,0-1-16-16,1-2-16 0,-1 1 0 0,2 1-176 0,2-3 160 15,-1-6-160-15,4-9 160 0,-3 10-160 0,3-10 0 16,0 6 0-16,0-6 128 0,0 0-336 0,0 0-80 16,9-5-16-16,-1-3 0 15,-1-1-1680-15,1-3-352 0,1-1-64 0,1-3-12240 0</inkml:trace>
  <inkml:trace contextRef="#ctx0" brushRef="#br2" timeOffset="-189432.1">11571 18230 17215 0,'0'0'768'0,"0"0"144"0,0 0-720 0,0 0-192 0,0 0 0 0,0 0 0 16,0 0 1312-16,0 0 224 0,0 0 64 0,0 0 0 15,0 0-608-15,-9-1-112 0,0 1-32 0,9 0 0 16,-10 6-64-16,0 0-16 0,-2-3 0 0,4 4 0 15,-4-1-64-15,-1 0 0 0,-2 3-16 0,-1-2 0 16,-3 0 16-16,1 2 0 0,0-2 0 0,1 1 0 16,1-1-208-16,-1 2-48 0,2-3 0 0,2 0 0 15,2 3-96-15,0-2-32 0,0 3 0 0,1-4 0 16,0-1-16-16,5 2-16 0,-1-4 0 0,6-3 0 16,0 0 32-16,0 0 0 0,-4 12 0 0,4-12 0 0,1 11-48 0,3 2 0 15,2 1 0-15,3-1 0 0,3-1-32 0,0 2-16 16,4 3 0-16,3-1 0 0,1 2 96 0,5 0 32 15,-2 0 0-15,1 1 0 0,1-3 64 0,-5 2 16 16,2 0 0-16,-2-1 0 0,0-3-16 0,1-2 0 16,-1 0 0-16,-2-3 0 0,-2 2-112 0,-1-2-32 15,1 0 0-15,-2-2 0 0,0 0-272 0,-2-2 160 16,1 1-160-16,-1-1 128 0,-12-5-128 0,11 3 0 16,-11-3 0-16,9 2 0 15,-9-2-2640-15,0 0-416 0</inkml:trace>
  <inkml:trace contextRef="#ctx0" brushRef="#br2" timeOffset="-188576.79">2288 17179 12895 0,'0'0'1152'15,"0"0"-928"-15,0 0-224 0,0 0 0 0,0 0 944 0,0 0 144 16,0 0 16-16,0 0 16 15,3-7 432-15,-3 7 96 0,0 0 16 0,0 0 0 0,0 0-592 0,0 0-112 16,0 0-32-16,0 0 0 0,0 0-176 0,-11 2-48 16,-1 2 0-16,3 5 0 0,2 0 0 0,1 6-16 15,0 0 0-15,1 3 0 0,1 1-96 0,0 6-16 16,-4 1 0-16,2 3 0 0,0 2 64 0,-1 0 16 16,-4 2 0-16,2 3 0 0,-2 0-96 0,-1-1-32 15,-1 1 0-15,-1-2 0 0,0-3-64 0,0 0-16 16,0 1 0-16,2-1 0 0,-4-7-160 0,4 1-32 15,-2-3-16-15,2-2 0 0,2 1-240 0,-1-2 176 16,1-2-176-16,3-3 160 0,2-1-160 0,5-13 0 16,0 0 0-16,0 0 128 0,0 0-128 0,0 0-144 15,0 0 144-15,0 0-208 16,9-6-576-16,2-2-112 0,3-5-32 0,3 3 0 16,1-2-2208-16,1-5-448 0</inkml:trace>
  <inkml:trace contextRef="#ctx0" brushRef="#br2" timeOffset="-188110.18">2657 17292 18879 0,'0'0'832'0,"0"0"192"0,0 0-832 0,0 0-192 0,0 0 0 0,2-10 0 15,-2 10 1216-15,0 0 208 0,0 0 48 0,0 0 0 16,0 0-432-16,0 0-80 0,0 0 0 0,0 0-16 15,0 0-240-15,-9 3-32 0,2 2-16 0,-2 0 0 16,0 8 112-16,0-3 32 0,0 2 0 0,-1 4 0 16,0 3-96-16,0 0-32 0,-1-1 0 0,1 2 0 0,-1 3-96 0,-3 1-32 15,-1-2 0-15,-1-2 0 0,0 0-144 0,-1-1-16 16,-3-1-16-16,1 0 0 0,0 0-48 0,2-2-16 16,-2-2 0-16,1 0 0 0,1-4-64 0,3 2-16 15,1-5 0-15,0 1 0 0,-3-4 0 0,3 1 0 16,2-1 0-16,0 0 0 0,0-2 0 0,2-1 0 15,9-1 0-15,-9 0 0 0,9 0-16 0,0 0 0 16,-5-3 0-16,5 3 0 0,0 0 32 0,0 0 0 16,0 0 0-16,0 0 0 0,0 0-80 0,15 1-16 15,-1 1 0-15,4 1 0 0,2 1-144 0,2 2 160 16,3-1-160-16,3 4 160 0,3 3-32 0,3 2-128 16,-1-1 192-16,2-1-64 0,-2 4 80 0,-2-2 16 15,1 0 0-15,-5 2 0 0,-2-1 32 0,-1 1 0 0,-2 0 0 0,-3-1 0 16,-2 0-96-16,-2-1-16 15,0-1 0-15,-2 0 0 0,0-1-144 0,-3-3 0 0,-3 1 144 0,1-2-144 16,1 2 0-16,0-3-160 16,-9-7 16-16,0 0 0 15,5 10-3136-15,-5-10-624 0</inkml:trace>
  <inkml:trace contextRef="#ctx0" brushRef="#br2" timeOffset="-187245.18">10866 14631 8287 0,'0'-4'736'0,"-2"-2"-592"15,1-2-144-15,0 2 0 0,1 6 2320 0,0-8 432 16,-4 2 96-16,1-2 16 0,3 8-1152 0,-2-5-240 16,-1 0-32-16,1-3-16 0,-1 2-240 0,2 1-48 15,1 5-16-15,0 0 0 0,-3-8-112 0,1 3-32 16,2 5 0-16,0 0 0 0,0 0-368 0,0 0-80 15,-5 8-16-15,0 3 0 0,0 4-32 0,1 2-16 16,0 2 0-16,0 1 0 0,0 3-16 0,1 4 0 16,-3-1 0-16,1 5 0 0,-1 2-96 0,1-1-32 15,-1-2 0-15,-1 2 0 0,0 0 0 0,-1-4 0 16,0-3 0-16,-2 12 0 0,1-3-128 0,2-3-16 16,-2-8-16-16,1-4 0 0,-1-3-160 0,3 1 0 0,0-1 144 0,2-4-144 15,4-12 0-15,-5 9 144 0,5-9-144 0,0 0 0 16,-5 7 0-16,5-7 0 0,0 0 0 0,0 0 0 31,0 0-672-31,0 0-32 0,0 0-16 0,0 0 0 16,0-8-2096-16,3-4-400 0,2 3-96 0</inkml:trace>
  <inkml:trace contextRef="#ctx0" brushRef="#br2" timeOffset="-186682.2">11213 14603 6447 0,'0'0'576'0,"0"0"-576"16,0 0 0-16,0 0 0 0,0 0 2704 0,7-2 432 16,-7 2 96-16,0 0 16 0,7-3-1680 0,-7 3-336 15,0 0-64-15,0 0-16 0,0 0-144 0,0 0-48 16,0 0 0-16,0 0 0 0,-2 6 192 0,0 3 16 15,-2-4 16-15,0 4 0 0,-2-3-96 0,-1 7 0 16,0-3-16-16,-2 2 0 0,-1-4-240 0,0 3-32 16,-6 1-16-16,2 0 0 0,0-1-192 0,-1 3-32 15,-1 0-16-15,-2 0 0 0,0 1-160 0,0 1-16 16,0-2-16-16,2-2 0 0,-2-1-32 0,0 1 0 16,2-2 0-16,-2 2 0 0,0-2-64 0,2-2-32 15,-1 1 0-15,2-3 0 0,1-2-16 0,1-1 0 0,0 3 0 16,3-3 0-16,1 0-16 0,2 1-16 0,-1-2 0 0,3 1 0 15,5-3-32-15,0 0 0 0,-5 4 0 16,5-4 0-16,0 0 0 0,0 0 0 0,-1 6 0 0,1 0 0 16,0-6 0-16,5 9 0 0,1-1 0 0,2 1 0 15,1 1 16-15,0 1 0 0,-1 1 0 0,3-2 0 16,0 3 16-16,2-1 0 0,-4 0 0 0,2-1 0 16,1 2 16-16,-1-3 16 0,2 2 0 0,-2-2 0 0,1 1 0 15,-1 2 0-15,-1-3 0 0,0 3 0 0,-1 2 16 16,-1-2 0-16,-1-4 0 0,0 2 0 15,2-3-48-15,-2 2-16 0,0-4 0 0,-1 1 0 16,-6-7-32-16,6 7 0 0,-6-7 0 0,7 4 0 0,-7-4-128 16,0 0 160-16,7 4-160 0,-7-4 160 0,8 5-160 0,-8-5 160 15,0 0-160-15,0 0 160 0,0 0-160 0,0 0 0 16,0 0 0-16,5-6 0 16,-2-1-1024-16,-3 0-192 0,0 7-48 0,-7-5-12752 15,-2-1-2560-15</inkml:trace>
  <inkml:trace contextRef="#ctx0" brushRef="#br2" timeOffset="-184393.87">19552 6353 11967 0,'0'0'1072'0,"0"0"-864"0,0 0-208 0,0 0 0 16,0 0 2048-16,0 0 352 0,0 0 80 0,0 0 16 16,0 0-1904-16,2-10-368 0,-2 10-80 0,0-7-16 15,-2-3 768-15,2 10 128 0,0-8 48 0,0 8 0 16,-1-10 208-16,1 10 64 0,0 0 0 0,0 0 0 16,0 0-240-16,0 0-32 0,0 0-16 0,0 0 0 15,0 0-288-15,-6 10-48 0,-1 3-16 0,1-1 0 16,-2 6-64-16,1 5-32 0,-2-1 0 0,0 2 0 0,0 5-272 0,0-1-48 15,-1 2-16-15,0 3 0 0,0 2-96 0,2-1-32 16,-1-1 0-16,3-2 0 0,0-3-16 0,0-2-128 16,3 1 192-16,0-4-64 0,1 0-128 0,-1 0 0 15,0-3 144-15,2-1-144 0,1-2 0 0,3-3 128 16,-2-2-128-16,4-2 0 0,-5-10 0 0,9 6 0 16,1 1 0-16,0-7 0 15,2-6-448-15,-1-1 0 0,1-4 0 0,0 0 0 16,2-5-1952-16,0-3-400 0,-1-1-80 0,-4 3-6944 15,1 0-1392-15</inkml:trace>
  <inkml:trace contextRef="#ctx0" brushRef="#br2" timeOffset="-183988.6">19959 6333 27935 0,'0'0'1232'0,"7"-5"256"0,-1 3-1184 0,2 0-304 15,-1 1 0-15,1 2 0 0,-8-1 320 0,0 0 16 0,7 4 0 0,1 2 0 16,-3 1 128-16,-1 2 32 16,-2-3 0-16,0 7 0 0,-4-3 208 0,0 1 64 15,-2 2 0-15,-3-2 0 0,-2 3-64 0,-3 2-16 0,-1 0 0 0,-2-1 0 16,-3 2 16-16,-1 0 0 0,-2-2 0 0,-2 1 0 16,-3 2-160-16,1 0-32 0,0 0 0 0,0-2 0 15,0 1-112-15,2-3-16 16,-2 0-16-16,-8 1 0 0,3-1-32 0,5-3 0 0,3 1 0 0,5-6 0 15,-1 1-96-15,5-1-32 0,3-2 0 0,1-3 0 0,9-1-80 16,0 0 0-16,0 0-128 0,0 0 192 0,0 0-192 0,0 0 176 16,0 0-176-16,0 0 160 0,14 8-32 0,-1-1-128 15,2 0 192-15,4 3-64 0,3-1 64 0,1 2 16 16,-1 2 0-16,5-2 0 0,-1 1 96 0,-1 2 16 16,0-3 0-16,2 2 0 0,0 1 0 0,-1-3 16 15,0 1 0-15,-2-1 0 0,1-2-128 0,0 2-16 16,-5-3-16-16,-2 2 0 0,-3-3-176 0,-1 3 0 15,-3-5 144-15,0 0-144 0,-3 0 0 0,0-2-288 16,-8-3 48-16,0 0 16 16,0 0-1760-16,0 0-368 0,-2-9-64 0,-5 2-16496 0</inkml:trace>
  <inkml:trace contextRef="#ctx0" brushRef="#br2" timeOffset="-183098.12">21664 1241 17503 0,'-12'-11'1552'0,"6"4"-1232"16,0-1-320-16,-1-1 0 0,1-2 192 0,1 4 0 15,0 2-16-15,0-2 0 0,-3 2 96 0,8 5 32 16,0 0 0-16,-4-3 0 0,-1-4 304 0,5 7 64 15,0 0 16-15,0 0 0 0,0 0 272 0,0 0 64 16,0 0 16-16,0 0 0 0,0 0-128 0,-9 12-16 16,8 0-16-16,-3 2 0 0,0 0-80 0,2 4-16 15,-1 1 0-15,-1 4 0 0,1 0-128 0,-1 2-16 16,-3 2-16-16,1 1 0 0,-2 1 0 0,0 3 0 16,-3 0 0-16,3-2 0 0,-1 1-96 0,1-2-16 15,0-5 0-15,2-1 0 0,-2 2-208 0,3-4-48 16,0-1-16-16,4-1 0 0,-2-1-240 0,2-3 0 15,1-2 128-15,0-4-128 0,0-9 0 0,0 0 0 16,0 0 0-16,0 0 0 0,0 0-368 0,0 0-16 16,10-1 0-16,2-6 0 15,-1-7-1920-15,3-1-384 0,0-3-64 0,1-2-11024 0</inkml:trace>
  <inkml:trace contextRef="#ctx0" brushRef="#br2" timeOffset="-182648.09">22064 1093 32255 0,'0'0'2864'16,"0"0"-2288"-16,0 0-576 0,0 0 0 0,0 0 0 0,0 0-320 16,8 10 32-16,-3 1 16 0,-1-2 272 0,-2 2-128 15,-2 1 128-15,-1-2 0 0,0 4 0 0,-2 0 0 16,-1 1 128-16,-1 3-128 0,-2-3 592 0,-1 3 32 15,-1 0 0-15,-1 0 0 0,-1 0 192 0,-2 1 32 16,-2-3 16-16,-2 1 0 0,-1-2-176 0,-1 0-48 16,0 2 0-16,-1-1 0 0,-1 1-160 0,1 0-32 15,-3 0-16-15,0 0 0 0,0-5-48 0,3 1 0 0,1 0 0 0,3-4 0 16,0 1-48-16,5-3-16 16,2 2 0-16,3-4 0 0,6-5-320 0,0 0 128 0,0 0-128 0,-8 5 0 15,8-5 0-15,0 0 144 16,0 0-144-16,0 0 0 0,0 0 128 0,0 0-128 0,5 11 0 0,1 0 0 15,2-3 128-15,2 1-128 16,-1-1 0-16,3 5 0 0,0-1 288 0,5 0-48 16,-1 2-16-16,5 0 0 0,0-1-32 0,2 1 0 0,1 1 0 0,4 2 0 15,3-2 64-15,2-2 16 0,-4 1 0 0,3 1 0 16,-2-1-96-16,-2-1-32 0,-4-3 0 16,-1 1 0-16,-1-4-144 0,-2 2 128 0,-2-4-128 0,0 0 128 15,-2-2-128-15,0 1 0 0,-2-1 0 0,-3-2 0 16,-1-1-1008-1,-10 0-224-15,0 0-48 0,0 0-16 0,0 0-1776 0,0 0-368 0</inkml:trace>
  <inkml:trace contextRef="#ctx0" brushRef="#br2" timeOffset="-181747.71">14121 1115 18543 0,'0'0'816'0,"0"0"176"0,0 0-800 0,0 0-192 0,0 0 0 0,0 0 0 15,0 0 480-15,0 0 48 0,0 0 16 16,0 0 0-16,0 0 736 0,0 0 128 0,0 0 48 0,0 0 0 15,0 0-336-15,0 0-64 0,0 0-16 0,1 8 0 16,-1-8-16-16,-1 14-16 0,0 3 0 0,-3 3 0 16,-4 7 16-16,-1-1 0 0,-1 6 0 0,-1 4 0 0,-5-2-336 0,1 3-64 15,-1 0-16-15,0 1 0 0,0-3-288 0,1 0-48 16,1-2-16-16,1-5 0 0,2-2-112 16,2 0-16-16,0-2-128 0,2-4 192 0,2-2-192 0,3-3 0 15,0-3 0-15,2-1 0 0,3 2 0 0,2-7 0 16,-5-6-128-16,0 0 128 15,0 0-528-15,13 3 0 0,0-4 0 0,0-3 0 16,1-6-2000-16,0 1-400 0,2-7-80 0,0 0-6464 16,2-3-1312-16</inkml:trace>
  <inkml:trace contextRef="#ctx0" brushRef="#br2" timeOffset="-181239.38">14727 1081 26607 0,'0'0'1168'0,"0"0"256"0,12-4-1136 0,-2-1-288 0,-3 1 0 0,-7 4 0 16,11-3 0-16,-1 0-176 0,-10 3 32 16,10-3 0-16,-10 3 144 0,0 0 0 0,0 0 0 0,0 0 0 15,0 0 336-15,0 0 0 0,0 0 0 0,0 0 0 16,0 0 464-16,0 0 96 0,0 0 0 0,-3 9 16 15,-2 2 96-15,-1-3 16 0,-4 6 0 0,-2 2 0 16,0-2-256-16,-4 2-32 0,-4 2-16 0,2 1 0 16,-2 0-208-16,-2 1-32 0,-2-2-16 0,0 3 0 15,0-1-48-15,-2 2-16 0,1 0 0 0,0 0 0 16,-1-4-144-16,2 1-16 0,-1-1-16 0,0-1 0 16,1 1-16-16,3-1 0 0,-1-3 0 0,4-3 0 0,1-1-32 0,1-3-16 15,1 0 0-15,2-2 0 0,1-3 32 0,1 0 16 16,11-2 0-16,-8-1 0 0,8 1 0 0,0 0 0 15,0 0 0-15,0 0 0 0,0 0-208 0,0 0 128 16,0 0-128-16,0 0 0 0,11-3 128 0,0 3-128 16,1 2 0-16,2 5 0 0,4 3 192 0,2 4-64 15,2 3-128-15,0 1 192 0,1 0 64 0,3-1 16 16,0 5 0-16,0-2 0 0,-1 1 80 0,-1-1 16 16,1 0 0-16,-1 2 0 0,0-3-64 0,-2 0-16 15,-2-1 0-15,-2-3 0 0,-1-2-160 0,-3 1-128 16,-2-1 192-16,-2-3-192 0,-1 0 176 0,-3-1-176 15,-2-2 160-15,2 0-160 0,-6-7 0 0,0 0 0 16,4 9-128-16,-4-9 128 16,0 0-1536-16,0 0-208 0,-6 6-48 0,-3-1-11360 15,0 0-2272-15</inkml:trace>
  <inkml:trace contextRef="#ctx0" brushRef="#br2" timeOffset="-180353.09">3699 1215 18431 0,'0'0'1632'0,"0"0"-1312"15,0 0-320-15,0 0 0 0,0 0 608 0,0 0 48 16,0 0 16-16,0 0 0 0,0 0 320 0,0 0 64 15,0 0 16-15,0 0 0 0,0 0 80 0,0 0 32 16,0 0 0-16,-5 5 0 0,4 0-288 0,-3 1-64 16,1 3-16-16,1-1 0 0,-2 3-112 0,0 2 0 15,0-2-16-15,2 4 0 0,-2 3-208 0,1 3-32 16,2 3-16-16,1 1 0 0,-2 4-96 0,-1 1-16 16,3 0 0-16,-4 2 0 0,0-4-96 0,-1 1-32 0,0 2 0 0,0-5 0 15,0 2-64-15,-1-2-128 0,-3 0 176 16,-1-3-176-16,-1 0 176 0,1-3-176 0,0-2 160 15,1-1-160-15,0-3 0 0,0-2 128 0,2-4-128 0,0 2 0 16,7-10-448 0,0 0-128-16,0 0-16 0,7-12-16 0,0-2-1040 0,6-4-208 15,2-3-32-15,-6 5-7712 0,4-4-1552 0</inkml:trace>
  <inkml:trace contextRef="#ctx0" brushRef="#br2" timeOffset="-179850.65">3938 1170 9215 0,'0'0'400'0,"0"0"96"0,-3-5-496 0,1-1 0 15,-1 1 0-15,1 1 0 0,-1-3 2432 0,3 2 384 16,-4 1 64-16,4 4 32 0,0 0-1504 0,0 0-288 16,0 0-64-16,0 0-16 0,0-5-96 0,0 5-32 15,0 0 0-15,0 0 0 0,0 0-192 0,0 0-32 16,0 0-16-16,0 0 0 0,0 0 80 0,0 0 16 15,0 0 0-15,4 7 0 0,-2 4 0 0,0-1 0 16,-2 3 0-16,0 5 0 0,-1 0-96 0,-2 1-16 16,-1 1 0-16,2 2 0 0,-3 2-64 0,-2-1-16 15,-4 2 0-15,1 1 0 0,-3-4-48 0,0 3-16 16,3 0 0-16,-4-1 0 0,-2 0 0 0,0-2 0 16,0-2 0-16,1 1 0 0,-2-1-64 0,3-1 0 15,0 0-16-15,-1-2 0 0,0-3-112 0,-1 0 0 0,2-4-16 16,0 0 0-16,4-4-64 0,0 2-16 0,1-4 0 0,2-1 0 15,7-3-32-15,0 0-16 0,0 0 0 0,0 0 0 16,0 0-48-16,0 0 0 0,0 0 0 0,0 0 0 16,0 0-128-16,7 3 0 0,3 0 0 0,2 3 128 15,2-2-128-15,0 2 160 0,1 3-160 0,3 0 160 16,0 1 32-16,2-1 16 0,2 0 0 0,0 2 0 16,1-2 48-16,0 3 0 0,0-4 0 0,0 4 0 0,0-3 16 15,-1 1 16-15,-2-1 0 0,0 0 0 0,-1 0-96 16,-1 0 0-16,0-3-16 0,-3 2 0 0,-3-2-48 0,2-1-128 15,-3 0 192-15,-1-1-64 0,2-2-128 0,-2 2 0 16,0 1 0-16,1 0 0 16,0-2-512-16,-1-2-176 0,0 2-32 15,-1 2-16-15,-9-5-1872 0,9 11-368 0,-6 1-80 0</inkml:trace>
  <inkml:trace contextRef="#ctx0" brushRef="#br2" timeOffset="-178173.35">23837 14506 7359 0,'0'0'320'0,"0"0"80"0,0 0-400 0,-1-10 0 0,1 10 0 0,0 0 0 15,0 0 1520-15,6-6 208 0,-6 6 64 0,0 0 0 16,8-5-1392-16,-8 5-272 0,6-7-128 0,-6 7 128 16,9-6 144-16,-9 6 32 0,9-4 0 0,-9 4 0 15,8-8 464-15,-8 8 80 0,0 0 32 0,9-6 0 16,-3 1-208-16,-6 5-32 0,0 0-16 0,10-8 0 16,-2 3-64-16,-8 5-16 0,8-5 0 0,-8 5 0 15,8-6 112-15,-8 6 32 0,8-4 0 0,-8 4 0 16,9-5 256-16,-9 5 48 0,0 0 16 0,0 0 0 0,0 0 0 0,6-4 0 15,-6 4 0-15,0 0 0 0,0 0-160 0,0 0-16 16,0 0-16-16,0 0 0 0,0 0-192 0,0 0-48 16,-2 10 0-16,-2 3 0 0,-1 3-144 0,-3 2-48 15,-2 1 0-15,1 2 0 0,-2 2-128 0,1 3-48 16,-3 0 0-16,1 2 0 0,1-3 144 0,0 4 32 16,-1-2 0-16,3 3 0 0,0 4-80 0,2-3-16 15,-1-3 0-15,3 1 0 0,-3 2-32 0,2-6-16 16,1 1 0-16,0-1 0 0,-2-1-48 0,5 1-16 15,-1-3 0-15,0-1 0 0,-1-2-32 0,1-1 0 16,1-3 0-16,2 1 0 0,0-3-16 0,-2-4 0 0,2-9 0 16,0 0 0-16,0 0-128 0,-1 10 160 0,1-10-160 0,0 0 160 15,0 0-160-15,0 0 0 0,1 7 0 0,-1-7 0 16,0 0 0-16,6-7-144 0,-6 7 0 0,5-13 0 31,0 1-1312-31,-2-5-256 0,4-3-48 0,-3 1-16 16,-3 0-1376-16,1 1-288 0,1 0-48 0</inkml:trace>
  <inkml:trace contextRef="#ctx0" brushRef="#br2" timeOffset="-177617.47">24428 14412 22111 0,'0'0'976'0,"7"-9"208"0,-1 4-944 0,-6 5-240 16,0 0 0-16,0 0 0 0,0 0 1264 0,0 0 208 16,0 0 32-16,8 8 16 0,-6 2-320 15,-2 4-64-15,-1-1-16 0,-4 2 0 0,-3 0-128 0,-1 4-32 16,-2 4 0-16,-3-1 0 0,-1-3-80 0,-2 1-32 16,-1-1 0-16,-1 1 0 0,-2 1-48 0,0-1-16 15,1-1 0-15,0-1 0 0,-6 0-80 0,2-3 0 16,3-1-16-16,-5 0 0 0,2-5-144 0,0 2-32 15,0-2 0-15,2 0 0 0,2-3-80 0,1 2-32 16,2-4 0-16,3 1 0 0,1 1-96 0,1-1-32 16,-1-5 0-16,2 0 0 0,0-1-112 0,1-1-32 0,1-2 0 15,-2 1 0-15,1 1 0 0,1-2-128 0,4-1 192 0,5 5-64 16,-9-8-128-16,9 8 192 0,0 0-192 0,0 0 192 16,0 0-192-16,0 0 128 0,0 0-128 0,0 0 128 15,0 0-128-15,0 0 0 0,2 8 0 0,2 2 0 16,0 3 0-16,2-1 0 0,2 0 0 0,2 2 0 15,0 1 0-15,3 3 128 0,0 1-128 0,3 0 128 16,2 3 32-16,2 2 0 0,3-1 0 0,3 0 0 16,0 3 128-16,1 0 32 0,-1-2 0 0,0 0 0 15,2-2 64-15,-1 0 32 0,-2 4 0 0,1-5 0 16,-1-1-80-16,-1 0-16 0,-1-1 0 0,-1 0 0 16,-2-1-128-16,-1-2-16 0,0-2-16 0,-2-1 0 15,-3-4-160-15,0 0 128 0,-1-4-128 0,-2 0 128 0,-11-5-128 0,11 8 0 16,-11-8 0-16,0 0 0 15,0 0-576-15,0 0-192 0,0 0-32 0,-11 11-16 16,-7 0-2016-16,-10 3-416 0</inkml:trace>
  <inkml:trace contextRef="#ctx0" brushRef="#br2" timeOffset="-165230.77">11979 18385 10527 0,'0'0'464'0,"0"0"112"0,0 0-576 0,0 0 0 0,0 0 0 0,0 0 0 16,0 0 1008-16,0 0 80 0,0 0 32 0,0 0 0 16,0 0-272-16,0 0-48 0,0 0-16 0,0 0 0 15,-8 3-144-15,8-3-16 0,0 0-16 0,-3 5 0 0,-1-1-16 0,4-4 0 16,0 0 0-16,0 0 0 0,-4 4 48 0,4-4 0 15,-4 2 0-15,4-2 0 0,0 0 64 0,0 0 0 16,-4 5 16-16,4-5 0 0,0 0-48 0,0 0-16 16,0 0 0-16,0 0 0 0,0 0-32 0,0 0-16 15,0 0 0-15,9 7 0 0,1-4-16 0,3 0 0 16,0-3 0-16,1 3 0 0,0-1-80 0,2-1-32 16,-2-1 0-16,4 0 0 0,0 0-128 0,0 2-32 15,0-2 0-15,-1 1 0 0,0 1-16 0,1-2-16 16,-1 0 0-16,-1 0 0 0,-2-2-96 0,0 2-32 15,-2 0 0-15,0 0 0 0,-2 0-160 0,-10 0 0 16,0 0 0-16,0 0 128 0,8 6-272 0,-8-6-64 16,0 0-16-16,3 10 0 15,-1 1-2272-15,-6 0-464 0,-5-1-96 0</inkml:trace>
  <inkml:trace contextRef="#ctx0" brushRef="#br2" timeOffset="-164995.09">11983 18680 19343 0,'0'0'848'0,"0"0"192"0,0 0-832 0,0 0-208 0,5-9 0 0,1 3 0 15,-6 6 2432-15,9-6 448 0,0 1 96 0,3 1 16 16,0-4-1072-16,4 3-224 0,1 3-32 0,2-4-16 16,2 0-496-16,2 1-80 0,1 1-32 0,-3-2 0 15,0 2-400-15,2 1-64 0,-4 2-32 0,0 1 0 16,-3 0-352-16,1 0-192 0,1 3 192 0,-3-1-192 15,1 1 0-15,0 1 0 0,-2-1 0 0,0 1 0 16,-6 1-1072-16,-8-5-272 16,8 12-48-16,-3-3-10208 0,-5-9-2048 0</inkml:trace>
  <inkml:trace contextRef="#ctx0" brushRef="#br2" timeOffset="-164374.7">13066 18389 2751 0,'0'0'128'0,"0"0"16"0,0 0-144 0,0 0 0 0,0 0 0 0,0 0 0 15,0 0 3520-15,0 0 656 0,0 0 144 0,0 0 32 16,0 0-2576-16,0 0-512 0,0 0-112 0,0 0 0 16,0 0-112-16,-9-4-16 0,0 4 0 0,0 0 0 15,-1-1-96-15,1 1-32 0,-1 1 0 0,0 1 0 16,0 0-96-16,-2 2-32 0,-1 2 0 0,-1-1 0 15,-1 2-272-15,0 3-64 0,-2 1-16 0,1 2 0 16,-3 1 0-16,0 3 0 0,0 0 0 0,1 3 0 16,1 0-128-16,3 1-32 0,3 4 0 0,1-3 0 0,2 6-48 15,3-3-16-15,4-4 0 0,2-2 0 0,2-2 32 0,0-2 0 16,5 2 0-16,0-3 0 0,2-4 256 0,3 0 48 16,-3-5 16-16,4 3 0 0,4-3 32 0,-1-1 16 15,2-1 0-15,2 0 0 0,3 1-32 0,0-2-16 16,1-2 0-16,1-1 0 0,-2-3-144 0,0 0-16 15,-1 1-16-15,1-4 0 0,0-4-16 0,1-1 0 16,0 2 0-16,-1-3 0 0,-1 5-96 0,0-5 0 16,-2-4-16-16,-1-1 0 0,-4 2 80 0,1-2 0 15,-2-2 16-15,-4 1 0 0,-4-4 48 0,-2-1 0 0,0 1 0 16,-3 1 0-16,-3-2-144 0,-3 4-32 0,-2-2 0 16,-3 3 0-16,-2 1-80 0,-3 0 0 0,-3 2-128 15,-1 2 192-15,-3 3-192 0,-2-1 0 0,-1 6 0 0,-1-1 0 16,0 1 0-16,1 5 0 0,0-1 0 0,0 4 0 15,-3-1-288-15,1 3-48 0,2 1-16 0,3 4 0 32,-1-3-1920-32,4 6-384 0,4 0-80 0</inkml:trace>
  <inkml:trace contextRef="#ctx0" brushRef="#br2" timeOffset="-162966.83">12397 15945 12319 0,'0'0'544'0,"8"-5"112"0,-8 5-528 0,9-4-128 0,-9 4 0 0,10-4 0 16,-10 4 976-16,0 0 176 0,0 0 16 0,0 0 16 15,0 0-288-15,0 0-48 0,0 0-16 0,1 12 0 0,-3 0 96 0,-6 4 16 16,0-2 0-16,-3 2 0 0,-2 4-48 0,-3 1 0 16,-3 0 0-16,-2 1 0 0,-2-2-144 0,-1 5-48 15,0-4 0-15,-5-1 0 0,0-2-32 0,-2-1-16 16,1 1 0-16,-1-3 0 0,1-4-128 0,0-2-16 15,1 1-16-15,1-5 0 0,2 1-64 0,1 0-16 16,1-1 0-16,6-5 0 0,1-3-80 0,4-2-16 16,0 0 0-16,3 0 0 0,4-5 0 0,2 1 0 15,1-2 0-15,3 0 0 0,4-2-16 0,1-3-16 16,2-2 0-16,0 1 0 0,3 1-288 0,2-1 128 16,-1-2-128-16,3-1 0 0,0 1 0 0,3 3 0 15,1 1 0-15,-1-1 0 0,1 4 0 0,1 0 0 0,2 1 0 0,-1 3 0 16,4-2 0-16,1 4 0 0,0-3 0 15,-1 2 0-15,-1 5 0 0,0-1 0 0,-2 2 0 0,-1 1 0 16,1 1 0-16,-2 2 0 0,-4 2 0 0,0 3 0 16,-1-3 0-16,0 2 0 0,-3 3 0 0,0 4 0 15,0-2 0-15,1 2 0 0,-2 1 0 0,1 2-144 16,1 0 144-16,-2 1 0 0,0-3 0 0,0 1 0 16,1-2 0-16,0 2 0 0,0-2 0 0,2 0 0 15,1-4 0-15,0 1 0 0,-1 0 0 0,0-3 0 16,-1-2 0-16,4 0 0 0,1-3 0 0,1-2 128 15,1 0 0-15,2-2 16 0,-1-1 0 0,0-4 0 16,2-2 48-16,1 1 16 0,-2-2 0 0,1 0 0 16,1-5-32-16,-2 0-16 0,1 1 0 0,-2 1 0 15,-2-2 32-15,0-1 0 0,-3 0 0 0,-2-1 0 16,-3 2 128-16,-2 0 16 0,-1-2 16 0,-3 3 0 0,-4 2 32 0,-1-1 16 16,-4 1 0-16,-4 2 0 0,-3-3-48 0,-2 5-16 15,-3-5 0-15,-4 7 0 0,-3-1-176 0,-3 3-32 16,-3 2-128-16,-2 2 192 0,-2 2-64 0,-2 2-128 15,1-1 176-15,2 1-176 0,2 1 0 16,1 1 0-16,0-4 0 0,1 5 0 0,2-2-176 0,5 2 176 16,4 2-192-16,4 3 192 15,4-4-1760-15,3 5-240 0,7 0-48 0</inkml:trace>
  <inkml:trace contextRef="#ctx0" brushRef="#br2" timeOffset="-144772.18">14830 17503 5519 0,'0'0'240'0,"0"0"64"0,0 0-304 0,0 0 0 16,-2-11 0-16,0 4 0 0,2 7 1664 0,0 0 288 16,-1-10 48-16,1 10 16 0,-1-7-688 0,1 7-144 15,0 0-32-15,0 0 0 0,0-12-112 0,0 12-16 16,0 0-16-16,0 0 0 0,0 0-64 0,0 0-16 16,0 0 0-16,0 0 0 0,0 0-352 0,0 0-64 15,0 0 0-15,-1 12-16 0,-2-1-80 0,2 4-16 16,-1 2 0-16,0 5 0 0,-1 4 176 0,-2 2 16 15,2 4 16-15,-1 1 0 0,-1 3-48 0,-2 0-16 0,0 0 0 16,-2 2 0-16,0 0-128 0,0 2-32 0,-1-2 0 16,-2-5 0-16,1-1 0 0,1-2-16 0,0 1 0 0,1-6 0 15,-2-1-112-15,3-1 0 0,0-3-16 0,2-2 0 16,1-4-48-16,1-4-16 0,4-10 0 0,-4 13 0 16,1-4-176-16,3-9 160 0,0 0-160 0,0 0 160 15,0 0-160-15,9 8 0 0,1-6 0 0,3-3 0 31,4-7-1168-31,2 1-272 0,2-1-48 0,1-5-8208 0,-2-4-1632 0</inkml:trace>
  <inkml:trace contextRef="#ctx0" brushRef="#br2" timeOffset="-144288.4">15428 17547 13823 0,'0'0'1216'0,"0"0"-960"16,12-6-256-16,-1-1 0 0,-11 7 0 0,10-7 0 15,-10 7 0-15,9-3 0 0,-9 3 800 0,7-7 112 16,0 1 32-16,-7 6 0 0,0 0-16 0,0 0 0 16,0 0 0-16,6-5 0 0,-6 5 64 0,0 0 16 15,0 0 0-15,0 0 0 0,0 0-64 0,0 0-16 16,0 0 0-16,0 0 0 0,0 0-288 0,0 0-48 15,-8-3-16-15,-2 5 0 0,-3 1-128 0,-1 0-16 0,-1 1-16 0,-1 5 0 16,-2 0-32-16,-1 5 0 0,-4 1 0 16,0 0 0-16,-1 2-64 0,-2-1-32 0,0 3 0 0,0-2 0 15,1-5-32-15,1 1-16 0,-3 1 0 0,0-3 0 16,2 2-16-16,2 0 0 0,0-4 0 0,3 1 0 16,1 3 80-16,1-2 16 0,0 2 0 0,2 0 0 15,-1-5-320-15,4 5 160 0,2-3-160 0,1 2 128 16,0-1-128-16,2-3 192 0,3 2-192 0,2-1 192 15,2 2-192-15,2 0 0 0,2 0 144 0,2 2-144 16,0-3 176-16,4 3-48 0,0 2 0 0,4-2 0 16,1-2 160-16,1 3 32 0,1 1 0 0,2-2 0 15,0-3-32-15,1 1 0 0,0-2 0 0,1 3 0 16,2-5-64-16,0 4-16 0,-3-6 0 0,-1 2 0 0,2 0-64 16,-1 0-16-16,0 0 0 0,0-4 0 15,-1 1-128-15,-2 4 0 0,0-2 0 0,-5 1 0 16,-1-1-2752-16,-10-6-544 15</inkml:trace>
  <inkml:trace contextRef="#ctx0" brushRef="#br2" timeOffset="-143515.66">16612 15478 12543 0,'0'0'560'0,"0"0"112"0,0 0-544 0,0 0-128 0,0 0 0 0,-2-7 0 16,1-3 1184-16,1 10 208 0,0 0 32 0,-3-8 16 15,3 8-288-15,0 0-48 0,-1-6-16 0,1 6 0 16,0 0-304-16,0 0-64 0,0 0-16 0,-7 6 0 15,1 5-144-15,0 3-48 0,-1 6 0 0,1 2 0 16,0 1 80-16,-1 3 16 0,2 0 0 0,-1-1 0 16,-2 0-64-16,1-2-16 0,-1 2 0 0,0 2 0 15,2-4-144-15,0 0-48 0,0-4 0 0,4 1 0 16,2-2-144-16,0-4-16 0,0 0-16 0,0 0 0 16,2-5-160-16,2 1 192 0,3 1-192 0,-2-4 192 15,4-2-192-15,1 0 0 0,0-3 0 0,1-3 0 16,3 0-352-16,0-4-160 0,0-2-16 0,2 2-16 15,-2-5-2688-15,1 1-544 0</inkml:trace>
  <inkml:trace contextRef="#ctx0" brushRef="#br2" timeOffset="-143166.06">17109 15456 13471 0,'0'0'592'0,"12"1"128"0,-12-1-576 16,11-1-144-16,-11 1 0 0,0 0 0 0,9 2 1152 0,-9-2 208 0,0 0 48 0,0 0 0 15,3 10-368-15,-5-3-64 0,-3 2-16 0,-1-3 0 16,-4 3 64-16,-2 0 16 0,-2 2 0 16,-2-2 0-16,-2 1-320 0,-4 0-64 0,-3 2-16 0,-2-2 0 15,-2 1 16-15,-1 2 0 0,-1-5 0 0,1 2 0 16,-1 0-16-16,4 0 0 0,3-2 0 0,3 1 0 15,0-4-112-15,5 4-16 0,2-2-16 0,5 5 0 16,4-5-240-16,3 5-32 0,5-1-16 0,5 3 0 16,3 0 112-16,4 3 0 0,3-3 16 0,5-1 0 15,5 2 96-15,4-1 16 0,0 0 0 0,1-3 0 16,0 1-128-16,1 0-32 0,0-1 0 0,1 0 0 16,-2-1-112-16,0-1-32 0,0 2 0 0,-1-2 0 15,-2 2-144-15,-3-4 0 0,-3 3 0 0,-4-2-11808 16,-5 1-2240-16</inkml:trace>
  <inkml:trace contextRef="#ctx0" brushRef="#br2" timeOffset="-142564.25">14786 15476 13823 0,'0'0'608'0,"0"0"128"16,0 0-592-16,0 0-144 0,0 0 0 0,0 0 0 0,0 0 1008 0,0 0 160 16,0 0 48-16,0 0 0 0,0 0-368 0,0 0-64 15,0 0-16-15,0 0 0 0,0 10-128 0,0 2-16 16,0 4-16-16,-2 1 0 0,1 0 32 0,0 2 0 15,-2 1 0-15,1-1 0 0,-3 1-80 0,1-1-16 16,0 0 0-16,-1 0 0 0,0-1-176 0,-1 0-48 16,-1-3 0-16,0-1 0 0,2 1-160 0,-1-1-32 15,1 0-128-15,0-2 192 0,0-1-192 0,3 0 176 16,-1-4-176-16,3-7 160 0,0 0-304 0,0 0-64 16,3 9-16-16,-3-9-8304 15,0 0-1664-15</inkml:trace>
  <inkml:trace contextRef="#ctx0" brushRef="#br2" timeOffset="-142169.52">15041 15435 8287 0,'0'0'368'0,"0"0"80"0,0 0-448 0,0 0 0 0,0 0 0 0,0 0 0 15,0 0 1728-15,0 0 256 0,0 0 48 0,0 0 16 16,0 0-1056-16,1 5-208 0,-1-5-32 0,-1 9-16 16,-1-1 32-16,-1 3 16 0,-1-3 0 0,-1 2 0 15,-1-2 32-15,-2 3 0 0,1-1 0 0,-4 1 0 0,1-3-96 0,-1 1-16 16,-2 0 0-16,0 1 0 16,-1-2-80-16,0 1-32 0,0-3 0 0,0 3 0 15,1-1-240-15,-1 2-48 0,3-2-16 0,1-1 0 0,0-2-96 0,4 2-32 16,-1 0 0-16,2-3 0 0,5-4-160 0,0 0 128 15,0 0-128-15,-1 6 128 0,1-6 64 0,0 0 0 16,0 0 0-16,8 9 0 0,-1-2 144 0,2 0 48 16,-1-2 0-16,2-2 0 0,1 1-128 0,1 2-32 15,-3-1 0-15,1-1 0 0,0 0-224 0,-1 2 176 16,1-1-176-16,-2 0 160 0,1 2-160 0,-2-2 0 16,-7-5 0-16,8 4 128 0,-2 1-128 0,-1 1 0 15,-5-6 0-15,7 4 0 16,-1 1-1264-16,-6-5-336 0,8 4-64 0</inkml:trace>
  <inkml:trace contextRef="#ctx0" brushRef="#br2" timeOffset="-141774.89">15342 15492 2751 0,'0'0'256'0,"0"0"-256"15,0 0 0-15,0 0 0 0,0 0 3440 0,0 0 640 16,0 0 128-16,0 0 16 0,0 0-2560 0,-1 9-512 16,0 0-96-16,0 4-32 0,-2-4-400 0,2 4-96 15,0 3-16-15,-1-3 0 0,1-2 0 0,-2 2 0 16,2 1 0-16,0 0 0 0,-2-1-144 0,1 2-48 16,-1-1 0-16,1-1 0 0,-1-2-176 0,1 2-144 15,-1 1 192-15,1-4-192 0,-1 0 128 0,2-1-128 16,0 0 0-16,-1 0 0 15,2 0-1152-15,0-3-320 0,0-6-80 0</inkml:trace>
  <inkml:trace contextRef="#ctx0" brushRef="#br2" timeOffset="-141582.74">15212 15672 11055 0,'0'0'480'0,"0"0"112"0,0 0-464 0,0 0-128 0,3-5 0 0,1 0 0 16,-4 5 2160-16,9-6 400 0,-1 3 96 0,2 0 16 16,0-1-1616-16,1 2-320 0,1 2-64 0,-1-4-16 15,1 0-432-15,-1 0-96 0,2 3 0 0,-2 0-128 16,1 1-352-16,1 0-176 16,-1 0-48-16</inkml:trace>
  <inkml:trace contextRef="#ctx0" brushRef="#br2" timeOffset="-141300.91">15614 15317 11967 0,'0'0'528'0,"0"0"112"0,0 0-512 0,0 0-128 16,0 0 0-16,-2 9 0 0,-2-3 2176 0,0 6 416 0,2-1 80 0,-1 3 16 16,-2 3-1328-16,1 0-256 15,-1 3-48-15,1 0-16 0,-1 3-416 0,2 0-96 16,-3-2-16-16,3 2 0 0,-1 1-64 0,0-2-32 16,-1-2 0-16,1-1 0 0,0-1-416 0,2 1-144 0,-2 3 0 0,1-1-8288 31,1-3-1648-31</inkml:trace>
  <inkml:trace contextRef="#ctx0" brushRef="#br2" timeOffset="-140140.02">13272 18317 6447 0,'0'0'272'0,"0"0"80"0,0 0-352 0,0 0 0 0,0 0 0 0,0 0 0 15,0 0 2528-15,0 0 432 0,0 0 96 0,0-7 16 16,0-3-1504-16,0 10-288 0,0 0-64 0,0 0-16 16,-1-9-112-16,1 9 0 0,0 0-16 0,-4-7 0 15,-1 0-304-15,5 7-48 0,-7-7-16 0,7 7 0 16,0 0-240-16,-9-3-48 0,-1-1-16 0,0 3 0 15,0 1-112-15,0 0-32 0,0 1 0 0,-4 2 0 16,-3-1-64-16,-1 2-32 0,0 0 0 0,-1-1 0 16,-2 2 64-16,-1 1 16 0,-1-1 0 0,0 3 0 15,-1 2 80-15,0-2 32 0,-1 3 0 0,1 0 0 16,1 1-16-16,4 2 0 0,-3 2 0 0,3 0 0 16,1-1-192-16,3 1-144 0,1 2 192 0,1 1-192 0,3 2 208 15,1-2-64-15,1-1-16 0,3 1 0 16,2 0-128-16,0 1 160 0,0-1-160 0,3 0 160 0,3 0-32 15,2-1-128-15,1-4 192 0,5 1-64 0,0-2 32 0,3-3 0 16,1 2 0-16,2-4 0 0,1 3 192 0,-1-4 32 16,1 0 16-16,1-4 0 0,0 2-160 0,2 2-48 15,-1-3 0-15,2-2 0 0,-1 1 64 0,1-2 0 16,-3 0 0-16,0-1 0 0,0-4-16 0,1 2 0 16,-2-3 0-16,1-2 0 0,-1 1-48 0,1-4-16 15,-1 1 0-15,0-2 0 0,0 2-48 0,-5-3 0 16,3 1 0-16,-2 1 0 0,-2-3-128 0,2 2 128 15,0 0-128-15,-2-1 128 0,-5 1-128 0,1-1 128 16,-2-2-128-16,1 0 128 0,-2 1-128 0,0-1 160 0,-1-1-160 0,0 1 160 16,-4 0 0-16,0 1 0 0,-3-1 0 15,-1 0 0-15,-1 1 48 0,-1 2 16 0,-1-3 0 0,-1 3 0 16,-5 2-224-16,0-1 128 0,0 2-128 0,-1 0 0 16,-2 1 160-16,-1 3-160 0,0-2 160 0,0 2-160 15,1 0 0-15,-2 3 0 0,-1-1 0 0,1 2 0 16,0 2 0-16,3 0 0 0,0 2 0 0,1 4 0 31,1-1-1824-31,1 6-304 0,4 0-64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wolframalpha.com/input/?i=streamplot+%7B+x+-+xy%2C++-y+%2B+xy%7D" TargetMode="External"/><Relationship Id="rId7" Type="http://schemas.openxmlformats.org/officeDocument/2006/relationships/customXml" Target="../ink/ink19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B4E01-D635-40DA-AE5A-5D55DA019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381000" y="1590094"/>
            <a:ext cx="11887200" cy="3047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73FE5-C4CA-4893-94EE-9807E11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6" y="4866586"/>
            <a:ext cx="10738324" cy="24965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BAAB9-7313-4491-B4FE-493057C66F79}"/>
              </a:ext>
            </a:extLst>
          </p:cNvPr>
          <p:cNvCxnSpPr/>
          <p:nvPr/>
        </p:nvCxnSpPr>
        <p:spPr>
          <a:xfrm flipV="1">
            <a:off x="-83127" y="4759034"/>
            <a:ext cx="1197032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2031AB-B311-4D1D-BC13-1545BC92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116" y="89358"/>
            <a:ext cx="3323448" cy="1500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6E7B-566B-44AF-A3C4-FE6DBAB13B96}"/>
              </a:ext>
            </a:extLst>
          </p:cNvPr>
          <p:cNvSpPr txBox="1"/>
          <p:nvPr/>
        </p:nvSpPr>
        <p:spPr>
          <a:xfrm>
            <a:off x="393806" y="374073"/>
            <a:ext cx="192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7.7: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7ECB1E-67FC-4F22-89F4-A6C157265794}"/>
                  </a:ext>
                </a:extLst>
              </p14:cNvPr>
              <p14:cNvContentPartPr/>
              <p14:nvPr/>
            </p14:nvContentPartPr>
            <p14:xfrm>
              <a:off x="182880" y="176760"/>
              <a:ext cx="11053440" cy="712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7ECB1E-67FC-4F22-89F4-A6C1572657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520" y="167400"/>
                <a:ext cx="11072160" cy="7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47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02"/>
          <a:stretch/>
        </p:blipFill>
        <p:spPr>
          <a:xfrm>
            <a:off x="0" y="-56232"/>
            <a:ext cx="11887200" cy="5369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6AF257-07BE-4876-8904-7721AC78B296}"/>
                  </a:ext>
                </a:extLst>
              </p14:cNvPr>
              <p14:cNvContentPartPr/>
              <p14:nvPr/>
            </p14:nvContentPartPr>
            <p14:xfrm>
              <a:off x="2059560" y="1523520"/>
              <a:ext cx="9671400" cy="565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6AF257-07BE-4876-8904-7721AC78B2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0200" y="1514160"/>
                <a:ext cx="9690120" cy="56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27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11316E-86E1-41DF-8B50-1375C0B2C0F2}"/>
                  </a:ext>
                </a:extLst>
              </p14:cNvPr>
              <p14:cNvContentPartPr/>
              <p14:nvPr/>
            </p14:nvContentPartPr>
            <p14:xfrm>
              <a:off x="3066120" y="5483880"/>
              <a:ext cx="5150520" cy="120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11316E-86E1-41DF-8B50-1375C0B2C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760" y="5474520"/>
                <a:ext cx="5169240" cy="12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0ECF13-41F6-4384-991C-DD1807445DE5}"/>
                  </a:ext>
                </a:extLst>
              </p14:cNvPr>
              <p14:cNvContentPartPr/>
              <p14:nvPr/>
            </p14:nvContentPartPr>
            <p14:xfrm>
              <a:off x="1353240" y="331920"/>
              <a:ext cx="10537920" cy="621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0ECF13-41F6-4384-991C-DD1807445D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880" y="322560"/>
                <a:ext cx="10556640" cy="62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941A1-3EF1-4538-AC79-D45F6F90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3"/>
            <a:ext cx="11887200" cy="6226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D56CE-7F71-47E4-A3B4-141CB95214DB}"/>
              </a:ext>
            </a:extLst>
          </p:cNvPr>
          <p:cNvSpPr/>
          <p:nvPr/>
        </p:nvSpPr>
        <p:spPr>
          <a:xfrm>
            <a:off x="5465618" y="5590309"/>
            <a:ext cx="215438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1"/>
          <a:stretch/>
        </p:blipFill>
        <p:spPr>
          <a:xfrm>
            <a:off x="0" y="200637"/>
            <a:ext cx="11887200" cy="47869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EE4102-F15B-488B-8351-FBF01D06022C}"/>
                  </a:ext>
                </a:extLst>
              </p14:cNvPr>
              <p14:cNvContentPartPr/>
              <p14:nvPr/>
            </p14:nvContentPartPr>
            <p14:xfrm>
              <a:off x="965520" y="2766240"/>
              <a:ext cx="10801800" cy="411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EE4102-F15B-488B-8351-FBF01D060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60" y="2756880"/>
                <a:ext cx="10820520" cy="41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72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FAE01-E0B7-45D1-A443-5B2E7E6E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37"/>
            <a:ext cx="11887200" cy="60549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6B5EF6-CC35-450A-90CD-9897718CDECF}"/>
                  </a:ext>
                </a:extLst>
              </p14:cNvPr>
              <p14:cNvContentPartPr/>
              <p14:nvPr/>
            </p14:nvContentPartPr>
            <p14:xfrm>
              <a:off x="372600" y="5065560"/>
              <a:ext cx="11479320" cy="194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6B5EF6-CC35-450A-90CD-9897718CDE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5056200"/>
                <a:ext cx="11498040" cy="19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78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9B43D-7AC1-4F36-B53F-B1601EC6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67" y="0"/>
            <a:ext cx="10068265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A3E375-650F-4C56-8609-C2C62FE1284A}"/>
                  </a:ext>
                </a:extLst>
              </p14:cNvPr>
              <p14:cNvContentPartPr/>
              <p14:nvPr/>
            </p14:nvContentPartPr>
            <p14:xfrm>
              <a:off x="1210680" y="1815840"/>
              <a:ext cx="10069200" cy="5948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A3E375-650F-4C56-8609-C2C62FE12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1320" y="1806480"/>
                <a:ext cx="10087920" cy="59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15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1D215-71AB-42FC-A975-98CCA4E7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04" y="0"/>
            <a:ext cx="10872592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D365C7-D0BF-4202-9AD0-E8B21B87B445}"/>
                  </a:ext>
                </a:extLst>
              </p14:cNvPr>
              <p14:cNvContentPartPr/>
              <p14:nvPr/>
            </p14:nvContentPartPr>
            <p14:xfrm>
              <a:off x="435960" y="2025000"/>
              <a:ext cx="11325600" cy="542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D365C7-D0BF-4202-9AD0-E8B21B87B4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600" y="2015640"/>
                <a:ext cx="11344320" cy="54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36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7D3E7-91DD-4D4A-8D8E-171A91D7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78"/>
            <a:ext cx="11887200" cy="6028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0CBF6-DD20-47FB-BEA8-8A67D43C2274}"/>
              </a:ext>
            </a:extLst>
          </p:cNvPr>
          <p:cNvSpPr txBox="1"/>
          <p:nvPr/>
        </p:nvSpPr>
        <p:spPr>
          <a:xfrm>
            <a:off x="5486400" y="668227"/>
            <a:ext cx="5611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6CF45B-6F92-47DC-AA56-32A9A3BC5CB4}"/>
                  </a:ext>
                </a:extLst>
              </p14:cNvPr>
              <p14:cNvContentPartPr/>
              <p14:nvPr/>
            </p14:nvContentPartPr>
            <p14:xfrm>
              <a:off x="258120" y="671040"/>
              <a:ext cx="11375640" cy="598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6CF45B-6F92-47DC-AA56-32A9A3BC5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760" y="661680"/>
                <a:ext cx="11394360" cy="60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21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EF1DC-0CF9-4389-A39F-6A36B2F2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55"/>
            <a:ext cx="11887200" cy="7412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46F1C-6546-409F-8CF0-D64630A6AEF6}"/>
              </a:ext>
            </a:extLst>
          </p:cNvPr>
          <p:cNvSpPr txBox="1"/>
          <p:nvPr/>
        </p:nvSpPr>
        <p:spPr>
          <a:xfrm>
            <a:off x="6366167" y="6923552"/>
            <a:ext cx="374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17E3F-BD8E-4E80-8E7B-5E3B6A564BDE}"/>
              </a:ext>
            </a:extLst>
          </p:cNvPr>
          <p:cNvSpPr txBox="1"/>
          <p:nvPr/>
        </p:nvSpPr>
        <p:spPr>
          <a:xfrm>
            <a:off x="8146479" y="6923553"/>
            <a:ext cx="374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5178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89649-DCA8-4138-856E-9329B7F9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64" y="-13854"/>
            <a:ext cx="9482959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755A95-751B-4143-8041-344F403C56CE}"/>
                  </a:ext>
                </a:extLst>
              </p14:cNvPr>
              <p14:cNvContentPartPr/>
              <p14:nvPr/>
            </p14:nvContentPartPr>
            <p14:xfrm>
              <a:off x="173520" y="117720"/>
              <a:ext cx="10274040" cy="744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755A95-751B-4143-8041-344F403C56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60" y="108360"/>
                <a:ext cx="10292760" cy="74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83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AF672-9AFB-408D-9DA4-A6C046C9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496"/>
            <a:ext cx="11887200" cy="69474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E060FC-BFE0-4DE1-8FD1-789632284182}"/>
                  </a:ext>
                </a:extLst>
              </p14:cNvPr>
              <p14:cNvContentPartPr/>
              <p14:nvPr/>
            </p14:nvContentPartPr>
            <p14:xfrm>
              <a:off x="78840" y="517680"/>
              <a:ext cx="10681200" cy="688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E060FC-BFE0-4DE1-8FD1-789632284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0" y="508320"/>
                <a:ext cx="10699920" cy="69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782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CEB753-90AA-4E84-A321-EA2CD586FE23}"/>
                  </a:ext>
                </a:extLst>
              </p14:cNvPr>
              <p14:cNvContentPartPr/>
              <p14:nvPr/>
            </p14:nvContentPartPr>
            <p14:xfrm>
              <a:off x="97560" y="969120"/>
              <a:ext cx="11599200" cy="6660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CEB753-90AA-4E84-A321-EA2CD586FE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00" y="959760"/>
                <a:ext cx="11617920" cy="66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242456"/>
            <a:ext cx="793081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A1AA2B-85F4-498C-BE08-77520163950A}"/>
                  </a:ext>
                </a:extLst>
              </p14:cNvPr>
              <p14:cNvContentPartPr/>
              <p14:nvPr/>
            </p14:nvContentPartPr>
            <p14:xfrm>
              <a:off x="267840" y="171360"/>
              <a:ext cx="11615040" cy="689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A1AA2B-85F4-498C-BE08-7752016395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480" y="162000"/>
                <a:ext cx="11633760" cy="691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4712"/>
          <a:stretch/>
        </p:blipFill>
        <p:spPr>
          <a:xfrm>
            <a:off x="0" y="128976"/>
            <a:ext cx="11887200" cy="16374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3DB970-56D9-4FB6-9A5D-F374B8592ACC}"/>
                  </a:ext>
                </a:extLst>
              </p14:cNvPr>
              <p14:cNvContentPartPr/>
              <p14:nvPr/>
            </p14:nvContentPartPr>
            <p14:xfrm>
              <a:off x="1510920" y="1852920"/>
              <a:ext cx="7453080" cy="181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3DB970-56D9-4FB6-9A5D-F374B8592A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560" y="1843560"/>
                <a:ext cx="7471800" cy="18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726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" t="1" b="61339"/>
          <a:stretch/>
        </p:blipFill>
        <p:spPr>
          <a:xfrm>
            <a:off x="55418" y="128976"/>
            <a:ext cx="11831782" cy="25033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1544C8-5FA3-452E-8D60-C787F379FA20}"/>
                  </a:ext>
                </a:extLst>
              </p14:cNvPr>
              <p14:cNvContentPartPr/>
              <p14:nvPr/>
            </p14:nvContentPartPr>
            <p14:xfrm>
              <a:off x="198720" y="2725200"/>
              <a:ext cx="11208960" cy="432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1544C8-5FA3-452E-8D60-C787F379FA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360" y="2715840"/>
                <a:ext cx="11227680" cy="43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526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b="21972"/>
          <a:stretch/>
        </p:blipFill>
        <p:spPr>
          <a:xfrm>
            <a:off x="69272" y="128976"/>
            <a:ext cx="11817927" cy="50526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2023C1-8F05-4998-8E08-32A8599E9537}"/>
                  </a:ext>
                </a:extLst>
              </p14:cNvPr>
              <p14:cNvContentPartPr/>
              <p14:nvPr/>
            </p14:nvContentPartPr>
            <p14:xfrm>
              <a:off x="170280" y="3537360"/>
              <a:ext cx="11524320" cy="397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2023C1-8F05-4998-8E08-32A8599E95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20" y="3528000"/>
                <a:ext cx="11543040" cy="39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47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02B0E-A197-4142-85A9-545609825186}"/>
                  </a:ext>
                </a:extLst>
              </p14:cNvPr>
              <p14:cNvContentPartPr/>
              <p14:nvPr/>
            </p14:nvContentPartPr>
            <p14:xfrm>
              <a:off x="3526920" y="6064920"/>
              <a:ext cx="7756560" cy="136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02B0E-A197-4142-85A9-545609825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7560" y="6055560"/>
                <a:ext cx="7775280" cy="13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b="80303"/>
          <a:stretch/>
        </p:blipFill>
        <p:spPr>
          <a:xfrm>
            <a:off x="408709" y="0"/>
            <a:ext cx="11070123" cy="15309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656302-A247-42EA-8A39-902DC9F63F62}"/>
                  </a:ext>
                </a:extLst>
              </p14:cNvPr>
              <p14:cNvContentPartPr/>
              <p14:nvPr/>
            </p14:nvContentPartPr>
            <p14:xfrm>
              <a:off x="43560" y="1541520"/>
              <a:ext cx="11646000" cy="570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656302-A247-42EA-8A39-902DC9F63F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" y="1532160"/>
                <a:ext cx="11664720" cy="57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87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6BF5EC-3602-45B3-A5BA-6061329E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99"/>
            <a:ext cx="11887200" cy="7314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7B159-094C-40A4-B8A5-CB7ED13A8569}"/>
              </a:ext>
            </a:extLst>
          </p:cNvPr>
          <p:cNvSpPr txBox="1"/>
          <p:nvPr/>
        </p:nvSpPr>
        <p:spPr>
          <a:xfrm flipH="1">
            <a:off x="5733495" y="6441395"/>
            <a:ext cx="355577" cy="76944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4C28F0-9E39-40B6-84B7-F0D17E1D00C4}"/>
                  </a:ext>
                </a:extLst>
              </p14:cNvPr>
              <p14:cNvContentPartPr/>
              <p14:nvPr/>
            </p14:nvContentPartPr>
            <p14:xfrm>
              <a:off x="681840" y="-39600"/>
              <a:ext cx="10827720" cy="740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4C28F0-9E39-40B6-84B7-F0D17E1D0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80" y="-48960"/>
                <a:ext cx="10846440" cy="74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005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53CD13-80E2-451C-AA1D-138ED8C79417}"/>
                  </a:ext>
                </a:extLst>
              </p14:cNvPr>
              <p14:cNvContentPartPr/>
              <p14:nvPr/>
            </p14:nvContentPartPr>
            <p14:xfrm>
              <a:off x="2217960" y="1347480"/>
              <a:ext cx="9654120" cy="560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53CD13-80E2-451C-AA1D-138ED8C79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600" y="1338120"/>
                <a:ext cx="9672840" cy="56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1E70-B6D2-4476-AB22-F8B89C56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22"/>
          <a:stretch/>
        </p:blipFill>
        <p:spPr>
          <a:xfrm>
            <a:off x="0" y="4559977"/>
            <a:ext cx="11187545" cy="3323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9B093-6588-4523-AD57-6C4F32CC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29"/>
            <a:ext cx="11076709" cy="4441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648B3F-6D7F-4BC6-B4F5-8F89EED0D6F4}"/>
              </a:ext>
            </a:extLst>
          </p:cNvPr>
          <p:cNvSpPr/>
          <p:nvPr/>
        </p:nvSpPr>
        <p:spPr>
          <a:xfrm>
            <a:off x="69273" y="394855"/>
            <a:ext cx="1122218" cy="870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C1A00-1FDC-4532-9B80-8C2D3447D8A3}"/>
              </a:ext>
            </a:extLst>
          </p:cNvPr>
          <p:cNvSpPr/>
          <p:nvPr/>
        </p:nvSpPr>
        <p:spPr>
          <a:xfrm>
            <a:off x="131618" y="4675909"/>
            <a:ext cx="1170709" cy="90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0DB18B-BFC1-41F0-91C5-EE359FC12230}"/>
                  </a:ext>
                </a:extLst>
              </p14:cNvPr>
              <p14:cNvContentPartPr/>
              <p14:nvPr/>
            </p14:nvContentPartPr>
            <p14:xfrm>
              <a:off x="1132200" y="169920"/>
              <a:ext cx="8435880" cy="6892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0DB18B-BFC1-41F0-91C5-EE359FC12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2840" y="160560"/>
                <a:ext cx="8454600" cy="69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01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1E70-B6D2-4476-AB22-F8B89C56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17"/>
            <a:ext cx="11887200" cy="64110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0CA76B-6D6E-4828-90C0-CB3B7846377D}"/>
              </a:ext>
            </a:extLst>
          </p:cNvPr>
          <p:cNvSpPr/>
          <p:nvPr/>
        </p:nvSpPr>
        <p:spPr>
          <a:xfrm>
            <a:off x="-422564" y="230417"/>
            <a:ext cx="1821873" cy="113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3BA598-B149-4923-91C1-B5A0D451EE9F}"/>
                  </a:ext>
                </a:extLst>
              </p14:cNvPr>
              <p14:cNvContentPartPr/>
              <p14:nvPr/>
            </p14:nvContentPartPr>
            <p14:xfrm>
              <a:off x="2950560" y="2755080"/>
              <a:ext cx="8940600" cy="469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3BA598-B149-4923-91C1-B5A0D451EE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200" y="2745720"/>
                <a:ext cx="8959320" cy="47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26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3CF06-DDBB-46E2-8C72-2B7983B0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928"/>
            <a:ext cx="11887200" cy="44136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3D50F5-E58F-484E-B59B-F6AC8CD6C3C3}"/>
                  </a:ext>
                </a:extLst>
              </p14:cNvPr>
              <p14:cNvContentPartPr/>
              <p14:nvPr/>
            </p14:nvContentPartPr>
            <p14:xfrm>
              <a:off x="178920" y="104040"/>
              <a:ext cx="11712240" cy="748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3D50F5-E58F-484E-B59B-F6AC8CD6C3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94680"/>
                <a:ext cx="11730960" cy="75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45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4DA23-3090-4A5C-8B86-BD438D7E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7" y="0"/>
            <a:ext cx="11256146" cy="777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D8458-3B20-4298-8BAD-0E62F3C1E451}"/>
              </a:ext>
            </a:extLst>
          </p:cNvPr>
          <p:cNvCxnSpPr/>
          <p:nvPr/>
        </p:nvCxnSpPr>
        <p:spPr>
          <a:xfrm>
            <a:off x="-193964" y="38307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E12FCCE-B229-4E47-A0C7-0BEACCE2169C}"/>
              </a:ext>
            </a:extLst>
          </p:cNvPr>
          <p:cNvSpPr/>
          <p:nvPr/>
        </p:nvSpPr>
        <p:spPr>
          <a:xfrm>
            <a:off x="3456709" y="4010891"/>
            <a:ext cx="8028709" cy="148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515CE-8771-4CA8-B9A2-49779F509B8B}"/>
              </a:ext>
            </a:extLst>
          </p:cNvPr>
          <p:cNvSpPr/>
          <p:nvPr/>
        </p:nvSpPr>
        <p:spPr>
          <a:xfrm>
            <a:off x="581891" y="5500251"/>
            <a:ext cx="1960418" cy="65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3A9FD9-37B5-4881-BB05-C2DF4F300ED3}"/>
                  </a:ext>
                </a:extLst>
              </p14:cNvPr>
              <p14:cNvContentPartPr/>
              <p14:nvPr/>
            </p14:nvContentPartPr>
            <p14:xfrm>
              <a:off x="742320" y="1027080"/>
              <a:ext cx="11148840" cy="632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3A9FD9-37B5-4881-BB05-C2DF4F300E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960" y="1017720"/>
                <a:ext cx="11167560" cy="63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63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941A1-3EF1-4538-AC79-D45F6F90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13"/>
            <a:ext cx="11887200" cy="62263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0B67F2-B806-451B-B61C-F38EAD2447E7}"/>
              </a:ext>
            </a:extLst>
          </p:cNvPr>
          <p:cNvSpPr/>
          <p:nvPr/>
        </p:nvSpPr>
        <p:spPr>
          <a:xfrm>
            <a:off x="5479473" y="5624945"/>
            <a:ext cx="2126672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D935DD-B4B6-4BB3-AA96-8502B1859436}"/>
                  </a:ext>
                </a:extLst>
              </p14:cNvPr>
              <p14:cNvContentPartPr/>
              <p14:nvPr/>
            </p14:nvContentPartPr>
            <p14:xfrm>
              <a:off x="1301400" y="472320"/>
              <a:ext cx="10564200" cy="674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935DD-B4B6-4BB3-AA96-8502B18594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040" y="462960"/>
                <a:ext cx="10582920" cy="67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06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1"/>
          <a:stretch/>
        </p:blipFill>
        <p:spPr>
          <a:xfrm>
            <a:off x="0" y="-56232"/>
            <a:ext cx="11887200" cy="5362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4AEB-15A0-481D-B638-83AECACAAC9F}"/>
              </a:ext>
            </a:extLst>
          </p:cNvPr>
          <p:cNvSpPr/>
          <p:nvPr/>
        </p:nvSpPr>
        <p:spPr>
          <a:xfrm>
            <a:off x="2348345" y="4378036"/>
            <a:ext cx="7474528" cy="109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28BA8F-6760-4500-A229-E39DDCB7D563}"/>
                  </a:ext>
                </a:extLst>
              </p14:cNvPr>
              <p14:cNvContentPartPr/>
              <p14:nvPr/>
            </p14:nvContentPartPr>
            <p14:xfrm>
              <a:off x="435960" y="272520"/>
              <a:ext cx="11390760" cy="726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28BA8F-6760-4500-A229-E39DDCB7D5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600" y="263160"/>
                <a:ext cx="11409480" cy="72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89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27231</TotalTime>
  <Words>46</Words>
  <Application>Microsoft Office PowerPoint</Application>
  <PresentationFormat>Custom</PresentationFormat>
  <Paragraphs>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306</cp:revision>
  <dcterms:created xsi:type="dcterms:W3CDTF">2020-09-07T00:11:40Z</dcterms:created>
  <dcterms:modified xsi:type="dcterms:W3CDTF">2020-11-16T21:25:30Z</dcterms:modified>
</cp:coreProperties>
</file>