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918" r:id="rId2"/>
    <p:sldId id="919" r:id="rId3"/>
    <p:sldId id="920" r:id="rId4"/>
    <p:sldId id="921" r:id="rId5"/>
    <p:sldId id="946" r:id="rId6"/>
    <p:sldId id="922" r:id="rId7"/>
    <p:sldId id="923" r:id="rId8"/>
    <p:sldId id="947" r:id="rId9"/>
    <p:sldId id="844" r:id="rId10"/>
    <p:sldId id="867" r:id="rId11"/>
    <p:sldId id="905" r:id="rId12"/>
    <p:sldId id="846" r:id="rId13"/>
    <p:sldId id="906" r:id="rId14"/>
    <p:sldId id="909" r:id="rId15"/>
    <p:sldId id="948" r:id="rId16"/>
    <p:sldId id="847" r:id="rId17"/>
    <p:sldId id="907" r:id="rId18"/>
    <p:sldId id="908" r:id="rId19"/>
    <p:sldId id="910" r:id="rId20"/>
    <p:sldId id="911" r:id="rId21"/>
    <p:sldId id="913" r:id="rId22"/>
    <p:sldId id="912" r:id="rId23"/>
    <p:sldId id="914" r:id="rId24"/>
    <p:sldId id="931" r:id="rId25"/>
    <p:sldId id="932" r:id="rId26"/>
    <p:sldId id="933" r:id="rId27"/>
    <p:sldId id="915" r:id="rId28"/>
    <p:sldId id="945" r:id="rId29"/>
    <p:sldId id="934" r:id="rId30"/>
    <p:sldId id="935" r:id="rId31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571" autoAdjust="0"/>
    <p:restoredTop sz="90353" autoAdjust="0"/>
  </p:normalViewPr>
  <p:slideViewPr>
    <p:cSldViewPr snapToGrid="0">
      <p:cViewPr varScale="1">
        <p:scale>
          <a:sx n="46" d="100"/>
          <a:sy n="46" d="100"/>
        </p:scale>
        <p:origin x="45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EA3C-80EF-4FAB-9D44-CF277B9A3523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591C5-23A3-4162-862A-73C1ABE8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8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framalpha.com/input/?i=streamplot+%7B+x+-+xy%2C++-y+%2B+xy%7D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hyperlink" Target="https://www.geogebra.org/m/abg8NJzF" TargetMode="Externa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BB4E01-D635-40DA-AE5A-5D55DA019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644"/>
          <a:stretch/>
        </p:blipFill>
        <p:spPr>
          <a:xfrm>
            <a:off x="381000" y="1590094"/>
            <a:ext cx="11887200" cy="3047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473FE5-C4CA-4893-94EE-9807E1141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06" y="4866586"/>
            <a:ext cx="10738324" cy="24965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2BAAB9-7313-4491-B4FE-493057C66F79}"/>
              </a:ext>
            </a:extLst>
          </p:cNvPr>
          <p:cNvCxnSpPr/>
          <p:nvPr/>
        </p:nvCxnSpPr>
        <p:spPr>
          <a:xfrm flipV="1">
            <a:off x="-83127" y="4759034"/>
            <a:ext cx="1197032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E2031AB-B311-4D1D-BC13-1545BC925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116" y="89358"/>
            <a:ext cx="3323448" cy="15007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976E7B-566B-44AF-A3C4-FE6DBAB13B96}"/>
              </a:ext>
            </a:extLst>
          </p:cNvPr>
          <p:cNvSpPr txBox="1"/>
          <p:nvPr/>
        </p:nvSpPr>
        <p:spPr>
          <a:xfrm>
            <a:off x="393806" y="374073"/>
            <a:ext cx="1926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7.7:</a:t>
            </a:r>
          </a:p>
        </p:txBody>
      </p:sp>
    </p:spTree>
    <p:extLst>
      <p:ext uri="{BB962C8B-B14F-4D97-AF65-F5344CB8AC3E}">
        <p14:creationId xmlns:p14="http://schemas.microsoft.com/office/powerpoint/2010/main" val="2158477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089ACD-675D-43FE-8A5A-0388D19AB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02"/>
          <a:stretch/>
        </p:blipFill>
        <p:spPr>
          <a:xfrm>
            <a:off x="0" y="-56232"/>
            <a:ext cx="11887200" cy="536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7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089ACD-675D-43FE-8A5A-0388D19AB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232"/>
            <a:ext cx="11887200" cy="63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5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94A728-EC35-40F8-A677-FB014671F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275786"/>
            <a:ext cx="112966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04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F941A1-3EF1-4538-AC79-D45F6F904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13"/>
            <a:ext cx="11887200" cy="62263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7D56CE-7F71-47E4-A3B4-141CB95214DB}"/>
              </a:ext>
            </a:extLst>
          </p:cNvPr>
          <p:cNvSpPr/>
          <p:nvPr/>
        </p:nvSpPr>
        <p:spPr>
          <a:xfrm>
            <a:off x="5465618" y="5590309"/>
            <a:ext cx="2154382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9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BFAE01-E0B7-45D1-A443-5B2E7E6EB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41"/>
          <a:stretch/>
        </p:blipFill>
        <p:spPr>
          <a:xfrm>
            <a:off x="0" y="200637"/>
            <a:ext cx="11887200" cy="47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22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BFAE01-E0B7-45D1-A443-5B2E7E6EB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37"/>
            <a:ext cx="11887200" cy="60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9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99B43D-7AC1-4F36-B53F-B1601EC67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67" y="0"/>
            <a:ext cx="10068265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58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B1D215-71AB-42FC-A975-98CCA4E73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04" y="0"/>
            <a:ext cx="1087259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60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7D3E7-91DD-4D4A-8D8E-171A91D7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78"/>
            <a:ext cx="11887200" cy="60283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D0CBF6-DD20-47FB-BEA8-8A67D43C2274}"/>
              </a:ext>
            </a:extLst>
          </p:cNvPr>
          <p:cNvSpPr txBox="1"/>
          <p:nvPr/>
        </p:nvSpPr>
        <p:spPr>
          <a:xfrm>
            <a:off x="5486400" y="668227"/>
            <a:ext cx="56110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189218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9EF1DC-0CF9-4389-A39F-6A36B2F2B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655"/>
            <a:ext cx="11887200" cy="7412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E46F1C-6546-409F-8CF0-D64630A6AEF6}"/>
              </a:ext>
            </a:extLst>
          </p:cNvPr>
          <p:cNvSpPr txBox="1"/>
          <p:nvPr/>
        </p:nvSpPr>
        <p:spPr>
          <a:xfrm>
            <a:off x="6366167" y="6923552"/>
            <a:ext cx="3740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E17E3F-BD8E-4E80-8E7B-5E3B6A564BDE}"/>
              </a:ext>
            </a:extLst>
          </p:cNvPr>
          <p:cNvSpPr txBox="1"/>
          <p:nvPr/>
        </p:nvSpPr>
        <p:spPr>
          <a:xfrm>
            <a:off x="8146479" y="6923553"/>
            <a:ext cx="3740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55178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789649-DCA8-4138-856E-9329B7F91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264" y="-13854"/>
            <a:ext cx="948295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7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AF672-9AFB-408D-9DA4-A6C046C90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496"/>
            <a:ext cx="11887200" cy="694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24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ot">
            <a:extLst>
              <a:ext uri="{FF2B5EF4-FFF2-40B4-BE49-F238E27FC236}">
                <a16:creationId xmlns:a16="http://schemas.microsoft.com/office/drawing/2014/main" id="{C388F28B-43EF-405C-B889-0C25B70E2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28" y="1466396"/>
            <a:ext cx="5936672" cy="59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E2819E-8067-4FE1-940C-737AE3D6566C}"/>
              </a:ext>
            </a:extLst>
          </p:cNvPr>
          <p:cNvSpPr/>
          <p:nvPr/>
        </p:nvSpPr>
        <p:spPr>
          <a:xfrm>
            <a:off x="3401290" y="7403068"/>
            <a:ext cx="9836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https://www.wolframalpha.com/input/?i=streamplot+%7B+x+-+xy%2C++-y+%2B+xy%7D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592AA-5CBA-4549-9FB0-F233C537D6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4" r="18196"/>
          <a:stretch/>
        </p:blipFill>
        <p:spPr>
          <a:xfrm>
            <a:off x="55418" y="1466396"/>
            <a:ext cx="5881255" cy="56734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B524BF-E3B6-4191-80A7-0E006800FE74}"/>
              </a:ext>
            </a:extLst>
          </p:cNvPr>
          <p:cNvSpPr/>
          <p:nvPr/>
        </p:nvSpPr>
        <p:spPr>
          <a:xfrm>
            <a:off x="-40730" y="7086784"/>
            <a:ext cx="3989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https://www.geogebra.org/m/abg8NJzF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2E528-8418-45D1-AA8B-87AE47384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7" y="174042"/>
            <a:ext cx="107156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79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9F0690-A7DF-445E-906E-EE5527EC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872" y="242456"/>
            <a:ext cx="7930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01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20EEA8-3045-4863-B38E-1CEA947BF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74712"/>
          <a:stretch/>
        </p:blipFill>
        <p:spPr>
          <a:xfrm>
            <a:off x="0" y="128976"/>
            <a:ext cx="11887200" cy="163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26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20EEA8-3045-4863-B38E-1CEA947BF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" t="1" b="61339"/>
          <a:stretch/>
        </p:blipFill>
        <p:spPr>
          <a:xfrm>
            <a:off x="55418" y="128976"/>
            <a:ext cx="11831782" cy="250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26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20EEA8-3045-4863-B38E-1CEA947BF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" b="21972"/>
          <a:stretch/>
        </p:blipFill>
        <p:spPr>
          <a:xfrm>
            <a:off x="69272" y="128976"/>
            <a:ext cx="11817927" cy="505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77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20EEA8-3045-4863-B38E-1CEA947BF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76"/>
          <a:stretch/>
        </p:blipFill>
        <p:spPr>
          <a:xfrm>
            <a:off x="0" y="128976"/>
            <a:ext cx="11887200" cy="614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12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8CD4E2-7FD8-404E-B658-716A631FA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b="80303"/>
          <a:stretch/>
        </p:blipFill>
        <p:spPr>
          <a:xfrm>
            <a:off x="408709" y="0"/>
            <a:ext cx="11070123" cy="153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70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8CD4E2-7FD8-404E-B658-716A631FA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" b="61052"/>
          <a:stretch/>
        </p:blipFill>
        <p:spPr>
          <a:xfrm>
            <a:off x="422564" y="0"/>
            <a:ext cx="11056268" cy="30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95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8CD4E2-7FD8-404E-B658-716A631FA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622" b="51426"/>
          <a:stretch/>
        </p:blipFill>
        <p:spPr>
          <a:xfrm>
            <a:off x="408368" y="0"/>
            <a:ext cx="11139396" cy="37753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4A616A-611F-4996-BC02-A7F2DF4ABBFF}"/>
              </a:ext>
            </a:extLst>
          </p:cNvPr>
          <p:cNvSpPr/>
          <p:nvPr/>
        </p:nvSpPr>
        <p:spPr>
          <a:xfrm>
            <a:off x="3435927" y="3179618"/>
            <a:ext cx="8111837" cy="706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0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6BF5EC-3602-45B3-A5BA-6061329E2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699"/>
            <a:ext cx="11887200" cy="73147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47B159-094C-40A4-B8A5-CB7ED13A8569}"/>
              </a:ext>
            </a:extLst>
          </p:cNvPr>
          <p:cNvSpPr txBox="1"/>
          <p:nvPr/>
        </p:nvSpPr>
        <p:spPr>
          <a:xfrm flipH="1">
            <a:off x="5733495" y="6441395"/>
            <a:ext cx="355577" cy="769441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39005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8CD4E2-7FD8-404E-B658-716A631FA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68" y="0"/>
            <a:ext cx="11070464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4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231E70-B6D2-4476-AB22-F8B89C569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922"/>
          <a:stretch/>
        </p:blipFill>
        <p:spPr>
          <a:xfrm>
            <a:off x="0" y="4559977"/>
            <a:ext cx="11187545" cy="33232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29B093-6588-4523-AD57-6C4F32CCB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229"/>
            <a:ext cx="11076709" cy="44418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648B3F-6D7F-4BC6-B4F5-8F89EED0D6F4}"/>
              </a:ext>
            </a:extLst>
          </p:cNvPr>
          <p:cNvSpPr/>
          <p:nvPr/>
        </p:nvSpPr>
        <p:spPr>
          <a:xfrm>
            <a:off x="69273" y="394855"/>
            <a:ext cx="1122218" cy="870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DC1A00-1FDC-4532-9B80-8C2D3447D8A3}"/>
              </a:ext>
            </a:extLst>
          </p:cNvPr>
          <p:cNvSpPr/>
          <p:nvPr/>
        </p:nvSpPr>
        <p:spPr>
          <a:xfrm>
            <a:off x="131618" y="4675909"/>
            <a:ext cx="1170709" cy="907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1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231E70-B6D2-4476-AB22-F8B89C569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417"/>
            <a:ext cx="11887200" cy="64110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0CA76B-6D6E-4828-90C0-CB3B7846377D}"/>
              </a:ext>
            </a:extLst>
          </p:cNvPr>
          <p:cNvSpPr/>
          <p:nvPr/>
        </p:nvSpPr>
        <p:spPr>
          <a:xfrm>
            <a:off x="-422564" y="230417"/>
            <a:ext cx="1821873" cy="113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6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73CF06-DDBB-46E2-8C72-2B7983B0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928"/>
            <a:ext cx="11887200" cy="441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5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94DA23-3090-4A5C-8B86-BD438D7E7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27" y="0"/>
            <a:ext cx="11256146" cy="7772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FD8458-3B20-4298-8BAD-0E62F3C1E451}"/>
              </a:ext>
            </a:extLst>
          </p:cNvPr>
          <p:cNvCxnSpPr/>
          <p:nvPr/>
        </p:nvCxnSpPr>
        <p:spPr>
          <a:xfrm>
            <a:off x="-193964" y="383078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E12FCCE-B229-4E47-A0C7-0BEACCE2169C}"/>
              </a:ext>
            </a:extLst>
          </p:cNvPr>
          <p:cNvSpPr/>
          <p:nvPr/>
        </p:nvSpPr>
        <p:spPr>
          <a:xfrm>
            <a:off x="3456709" y="4010891"/>
            <a:ext cx="8028709" cy="1489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1515CE-8771-4CA8-B9A2-49779F509B8B}"/>
              </a:ext>
            </a:extLst>
          </p:cNvPr>
          <p:cNvSpPr/>
          <p:nvPr/>
        </p:nvSpPr>
        <p:spPr>
          <a:xfrm>
            <a:off x="581891" y="5500251"/>
            <a:ext cx="1960418" cy="658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3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F941A1-3EF1-4538-AC79-D45F6F904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13"/>
            <a:ext cx="11887200" cy="62263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0B67F2-B806-451B-B61C-F38EAD2447E7}"/>
              </a:ext>
            </a:extLst>
          </p:cNvPr>
          <p:cNvSpPr/>
          <p:nvPr/>
        </p:nvSpPr>
        <p:spPr>
          <a:xfrm>
            <a:off x="5479473" y="5624945"/>
            <a:ext cx="2126672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60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089ACD-675D-43FE-8A5A-0388D19AB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11"/>
          <a:stretch/>
        </p:blipFill>
        <p:spPr>
          <a:xfrm>
            <a:off x="0" y="-56232"/>
            <a:ext cx="11887200" cy="53625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DA4AEB-15A0-481D-B638-83AECACAAC9F}"/>
              </a:ext>
            </a:extLst>
          </p:cNvPr>
          <p:cNvSpPr/>
          <p:nvPr/>
        </p:nvSpPr>
        <p:spPr>
          <a:xfrm>
            <a:off x="2348345" y="4378036"/>
            <a:ext cx="7474528" cy="109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95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27174</TotalTime>
  <Words>46</Words>
  <Application>Microsoft Office PowerPoint</Application>
  <PresentationFormat>Custom</PresentationFormat>
  <Paragraphs>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305</cp:revision>
  <dcterms:created xsi:type="dcterms:W3CDTF">2020-09-07T00:11:40Z</dcterms:created>
  <dcterms:modified xsi:type="dcterms:W3CDTF">2020-11-16T21:26:41Z</dcterms:modified>
</cp:coreProperties>
</file>