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888" r:id="rId2"/>
    <p:sldId id="889" r:id="rId3"/>
    <p:sldId id="900" r:id="rId4"/>
    <p:sldId id="848" r:id="rId5"/>
    <p:sldId id="897" r:id="rId6"/>
    <p:sldId id="898" r:id="rId7"/>
    <p:sldId id="868" r:id="rId8"/>
    <p:sldId id="892" r:id="rId9"/>
    <p:sldId id="891" r:id="rId10"/>
    <p:sldId id="893" r:id="rId11"/>
    <p:sldId id="901" r:id="rId12"/>
    <p:sldId id="869" r:id="rId13"/>
    <p:sldId id="870" r:id="rId14"/>
    <p:sldId id="894" r:id="rId15"/>
    <p:sldId id="871" r:id="rId16"/>
    <p:sldId id="895" r:id="rId17"/>
    <p:sldId id="872" r:id="rId18"/>
    <p:sldId id="903" r:id="rId19"/>
    <p:sldId id="873" r:id="rId20"/>
    <p:sldId id="904" r:id="rId21"/>
    <p:sldId id="899" r:id="rId22"/>
    <p:sldId id="896" r:id="rId23"/>
    <p:sldId id="841" r:id="rId24"/>
    <p:sldId id="862" r:id="rId25"/>
    <p:sldId id="863" r:id="rId26"/>
    <p:sldId id="842" r:id="rId27"/>
    <p:sldId id="864" r:id="rId28"/>
    <p:sldId id="865" r:id="rId29"/>
    <p:sldId id="866" r:id="rId30"/>
    <p:sldId id="844" r:id="rId31"/>
    <p:sldId id="867" r:id="rId32"/>
    <p:sldId id="905" r:id="rId33"/>
    <p:sldId id="846" r:id="rId34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571" autoAdjust="0"/>
    <p:restoredTop sz="90353" autoAdjust="0"/>
  </p:normalViewPr>
  <p:slideViewPr>
    <p:cSldViewPr snapToGrid="0">
      <p:cViewPr varScale="1">
        <p:scale>
          <a:sx n="46" d="100"/>
          <a:sy n="46" d="100"/>
        </p:scale>
        <p:origin x="4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30:32.83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1528 2187 7359 0,'-14'-8'320'0,"2"6"80"0,0-2-400 0,-2 1 0 0,0 1 0 0,-1 1 0 15,1 1 2096-15,3 0 336 0,-3 2 64 0,4-1 0 16,-1-1-1472-16,2 2-320 0,-3-2-48 0,5 2-16 16,-3 2-160-16,2 1-32 0,0-2-16 0,1-1 0 15,2 2 192-15,5-4 32 0,-8 5 16 0,6 1 0 16,-4-2 16-16,6-4 0 0,0 0 0 0,0 0 0 16,0 0-112-16,0 0-32 0,3 12 0 0,-3-12 0 15,0 0-96-15,0 0 0 0,11 7-16 0,0 0 0 16,-11-7 80-16,14 7 0 0,1-4 16 0,1 2 0 15,3-1 32-15,2 1 0 0,2-1 0 0,0-3 0 0,-1 0-96 0,4 0-16 16,2 1 0-16,-2-1 0 0,1 0-112 16,-1 1-16-16,0 0-16 0,5 2 0 0,-3-2-48 0,4 1-16 15,-1 1 0-15,2 1 0 0,2-3-48 0,0 2-16 16,6 1 0-16,1-1 0 0,2 0 64 0,-2-2 16 16,0 1 0-16,-2-3 0 0,2 3-32 0,0-1 0 15,1 1 0-15,1 0 0 0,1-1-32 0,2 2 0 16,0-2 0-16,0 3 0 0,4 0-32 0,-3-1-16 15,-1-3 0-15,-2 1 0 0,-4-1-16 0,4 1-128 16,-1 0 192-16,1 0-64 0,-2 3-128 0,2-1 160 16,0 0-160-16,2-2 160 0,0 0-160 0,-1-2 0 15,-1 0 0-15,-2 0 128 0,-1 1-128 0,2-1 0 0,1 0 144 0,-2 0-144 16,0 1 128-16,1 2-128 16,0-1 128-16,2 0-128 0,1-2 0 0,-3 1 0 0,-2 0 0 0,0-1 0 15,-2-1 0-15,2-2 144 0,0 3-144 16,1 2 0-16,-1 0 128 0,2-1-128 0,2 3 0 0,1-1 0 15,-1-3 128-15,1 0-128 0,-1 0 0 0,-1 0 0 16,1-1 128-16,1 1-128 0,1-2 0 0,2 1 0 16,2 2 160-16,1 2-32 0,2-2 0 0,0-1 0 15,-1-2-128-15,0-1 0 0,-1 0 0 0,1 2 0 16,-1-1 0-16,2 0 0 0,2 2 144 0,1 0-144 16,-1-2 0-16,-1-2 144 0,-2 1-144 0,0 0 0 15,1 0 144-15,1 2-144 0,1 3 0 0,2-2 144 16,0 0-144-16,4 0 0 0,-2-2 0 0,0 1 0 15,-1-2 0-15,1 3 0 0,1 1 0 0,1 1 0 16,1-1 0-16,1-1 128 0,1-3-128 0,-3 2 0 0,-2-3 0 0,-1 2 0 16,0-1 128-16,2 3-128 0,0 3 0 0,2-2 0 15,1-1 0-15,-3-3 128 0,-3 1-128 0,0 1 0 16,2 2 144-16,2-1-144 0,-4 0 0 0,4 1 128 16,-1 0-128-16,0-1 0 0,-1-1 0 0,-1 2 0 15,-1 3 0-15,-1 0 128 0,0-3-128 0,2 2 0 16,1-1 0-16,0 0 128 0,-1-2-128 0,-2 0 0 15,-3 0 0-15,0 0 0 0,1 0 0 0,-2 1 0 16,1-1 0-16,2 0 0 0,-1 0 0 0,-1-1 0 16,2-2 0-16,-2 1 128 0,-2 0-128 0,-1 1 0 15,-1-2 0-15,1 2 128 0,-1 1-128 0,0 0 128 16,0 1-128-16,1-1 128 0,0-2-128 0,-1 1 0 0,-4-1 128 16,1 1-128-16,3 1 128 0,-3 1-128 0,2 2 160 0,-1-2-160 15,2-1 0-15,0 0 0 0,-1 0 0 0,-1 0 0 16,-3-1 0-16,-2 1 0 0,0 0 0 0,-1 0 0 15,-1 0 0-15,4 1 0 0,-4 3 0 0,-1-1 0 16,-1-2 0-16,-1 1 128 0,2 2-128 0,0-1 0 16,-2-5 0-16,-1 1 0 0,-1 0 128 0,0 1-128 15,0-1 0-15,0 1 176 0,-1 2-176 0,1 1 160 16,0-2-160-16,1 3 0 0,-2 0 0 0,1-2 0 16,-2-3 0-16,-2 1 0 0,2-1 0 0,-2 1 0 15,-1 0 0-15,-2 1 0 0,-2 0 0 0,0 0 0 16,0-1 0-16,-1 0 0 0,-1 3 0 0,0 0 0 15,-2-2 0-15,-1 3 0 0,-3-2 0 0,2 1 0 16,2-2 0-16,-2 3 0 0,-1 0 0 0,-2-1 0 0,-1-1 0 0,1 0 0 16,-1 1 0-16,1-2 0 0,1 3 0 0,-1 1 128 15,-1 0-128-15,-1-2 0 0,-2 0 0 0,1 4 0 16,2 0 128-16,-1-2-128 0,-2 3 0 0,5-2 0 16,-2 2 0-16,0 1 0 0,0-3 0 0,-3 2 0 15,2-3 128-15,0 0-128 0,1 1 0 0,1 0 0 16,0-3 0-16,3 2 0 0,-2 2 0 0,2-2 0 15,-1-1 128-15,1 0-128 0,0-1 0 0,1 0 0 16,1-1 0-16,0 0 0 0,-1 0 0 0,-2-1 0 16,1-2 128-16,-2 1-128 0,1 0 0 0,-4 0 0 15,-1 0 0-15,-1 0 0 0,0 0 0 0,-1 1 0 16,-2 1 128-16,-2 0-128 0,-1 2 0 0,-9-4 0 16,11 3 0-16,-11-3 0 0,0 0-176 0,0 0-64 15,0 0-16-15,-1 7 0 16,1-7-2656-16,-21 14-544 0,-27 8-96 0,1-12-32 0</inkml:trace>
  <inkml:trace contextRef="#ctx0" brushRef="#br1" timeOffset="79542.1">1855 4776 13071 0,'0'0'576'0,"-12"6"128"0,1 0-576 0,-1-1-128 16,1-2 0-16,-3 0 0 0,-1-1 896 0,-2 1 128 15,-1 0 48-15,-1 0 0 0,1-1-64 0,-3-1-16 16,0 1 0-16,-1-2 0 0,-3-2-80 0,0-1-16 16,-3 0 0-16,0-1 0 0,-1-3-128 0,-2-1-16 15,-2 1-16-15,0-2 0 0,0 2-160 0,0 0-48 16,-2-3 0-16,0 4 0 0,2-4 48 0,-1 2 16 16,0-2 0-16,2 2 0 0,0-2-80 0,-1 1-32 15,-1-2 0-15,-1-2 0 0,3-1-80 0,-1-3-16 0,0 0 0 16,2-1 0-16,-1 0-96 0,3-1-32 15,1-4 0-15,2 0 0 0,2 0 16 0,13 9 0 16,-3-2 0-16,-2-1 0 0,0 0-80 0,-1-3-32 16,1 0 0-16,1 0 0 0,-3-6-160 0,-9-18 128 0,5 1-128 0,5 3 128 15,0 2-128-15,3 0 0 16,1 1 0-16,3 0 128 0,0 0-128 0,-1 4 0 16,1 3 0-16,-2 3 128 0,3-1-128 0,-1 4 0 0,0-3 0 0,1 2 0 15,0-2 0-15,1-1 0 0,0-2 0 0,1-1 0 16,1 2 0-16,2-4 0 0,0 0 0 0,2 1 0 15,0 2 0-15,2-1 0 0,2 1 0 0,1 4 0 16,1 1 0-16,1 3 0 0,2 2 0 0,2 1 0 16,1 1-144-16,1-1 144 0,1 1 0 0,-1-1 0 0,-1-1-128 15,2-2 128-15,-2 2 0 0,4 1 0 0,-1-2-128 16,1 2 128-16,1 0 0 0,0 0 0 0,3 1-160 16,3-1 160-16,4 0-128 0,-10 7 128 0,4 0 0 0,1 3-160 15,3-2 160-15,3 2 0 0,2-5-128 0,2 2 128 16,2 1 0-16,28-13 0 0,-6 5-144 0,-4 2 144 15,-3 3 0-15,-1-1-144 0,-1 0 144 0,1 3 0 16,-1 3-144-16,4-3 144 0,1-1 0 0,2 4 0 16,1 0 0-16,1 2 0 0,-1-5 0 0,0 5 0 15,1-4 0-15,0 4 0 0,1-2 0 0,4 2 0 16,-2 5 0-16,3-2 0 0,-1 0 0 0,2 2 0 16,0-3 0-16,3 2 0 0,-1-1 0 0,3 1 0 15,3 0 0-15,0 2 0 0,-1 2 0 0,0-1 0 16,-3-3 0-16,-1 2-176 0,1-1 176 0,4 0 0 15,1 2 0-15,0-1 0 0,0 0 0 0,0-2 0 16,1-2 0-16,0 1 0 0,-1 1 0 0,2 0 0 0,2 0 0 0,0 0 0 16,-3 0 0-16,3-1 0 15,-2 2 0-15,3-1 0 0,0 1 0 0,3-2 0 16,-1 1 0-16,1 1 0 0,-2-1 0 0,2 2 0 16,0 2 0-16,1-1 0 0,1-1 0 0,0 1 0 15,-1 0 0-15,1 0 0 0,-2 0 0 0,1 0 0 0,3 0 0 16,0 1 0-16,-2-1 0 0,0 0 0 15,-2-1 0-15,4 2 0 0,-2 2 0 0,1-1 128 0,-1 3-128 0,-1-2 0 16,3-3 0-16,-1 1 0 0,-1 2 0 0,3-1 0 16,-1 2 0-16,1-1 0 0,-2-3 0 0,1 0 0 15,-1 1 0-15,1 3 0 0,2-2 0 0,0 0 128 16,1-2-128-16,-1 1 0 0,0 0 0 0,3 2 0 0,-2-1 0 0,1-2 0 16,1-2 0-16,-1 0 0 15,-3 1 0-15,2 1 0 0,-1 3 0 0,0-2 0 0,-2-1 0 16,0-1 128-16,-2-2-128 0,0 3 0 0,0 1 0 0,3 1 0 15,-2-1 0-15,0-2 0 0,-1-2 0 0,3 1 0 16,0-1 0-16,0 0 128 0,1 1-128 0,0-2 0 16,3-2 0-16,-5 2 0 0,1-1 0 0,2 1 0 15,-2 0 0-15,-1 2 128 0,4-3-128 0,-4 0 0 16,2-1 0-16,1 4 0 0,-1-2 0 0,1-1 0 16,0 1 0-16,1 0 128 0,-2-2-128 0,1 0 0 15,1 1 0-15,1 1 0 0,-1-3 0 0,0 2 0 16,-2 0 0-16,3-1 128 0,-1 2-128 0,1 0 0 15,-2 2 0-15,-1-2 0 0,0-1 0 0,1 2 0 16,2 1 0-16,-1-1 0 0,-2 2 0 0,-3-3 0 16,3-1 0-16,1 1 128 0,1 2-128 0,-2 0 0 15,1-1 0-15,-1 0 0 0,0-1 0 0,3 2 0 16,0-2 0-16,1 1 0 0,0 1 0 0,-1 1 0 16,1-3 0-16,2 1 0 0,2-1 0 0,-2 2 0 15,0 2 0-15,1-1 0 0,-2-1 0 0,2 1 0 0,2 0 0 16,0-3 0-16,-2 3 0 0,0 1 0 15,-4 0 0-15,5 0 0 0,-1 0 0 0,3 0 0 0,2 1 0 0,-2 1 0 16,-1 0 0-16,1-1 0 0,0 0 0 16,1 1 128-16,3-2-128 0,-2 1 0 0,0 0 0 0,2 2 128 15,2-2-128-15,2 0 0 0,-2 0 0 0,2 3 128 16,0-1-128-16,-1-1 0 0,1 1 128 0,0 1-128 16,-1 0 144-16,2 3-144 0,4-2 192 0,-4-1-192 15,-3 0 0-15,3 0 0 0,-3-1 0 0,3 3 0 16,1-1 0-16,-1-2 0 0,0 0 0 0,0 1 0 0,0 0 0 15,1 1 0-15,-2-4 0 0,2 2 0 0,-1-2 0 0,1 0 0 16,1 0 0-16,-2 2 0 0,0-1 128 0,0 2-128 16,3 0 0-16,1-1 0 0,1-2 128 0,1 1-128 15,0 2 0-15,1 1 0 0,-4-5 0 0,2 0 0 16,-2 2 0-16,1-1 0 0,0 1 0 0,-1-2 0 16,4-1 0-16,-2 2 0 0,-2 1 128 0,1 1-128 15,-1-1 0-15,-1 0 0 0,5 2 0 0,-4-1 0 16,0-1 0-16,1-1 0 0,1-1 0 0,-3 2 0 15,1 2 128-15,-1 1-128 0,-2-3 0 0,3 2 0 16,-1-3 0-16,-2 3 0 0,0 2 0 0,3-2 0 16,-1-1 0-16,4 1 0 0,-3 4 128 0,-1-1-128 15,-2-2 0-15,2 3 0 0,1-5 0 0,1 2 0 16,-1 1 0-16,-1-1 0 0,-3-3 0 0,2-1 0 0,3 6 0 0,-3-2 0 16,-2-3 0-16,1 1 0 0,1-1 0 0,-1 2 0 15,0-1 128-15,0-2-128 0,-3-1 0 0,3 3 0 16,4-1 0-16,-3-1 0 0,-5 1 0 0,-1-2 0 15,-1-2 128-15,-27 2-128 0,10 0 0 16,32-2 0-16,-12-3 0 0,-26 2 0 0,1 1 0 16,5-1 0-16,3 3 144 0,0-1-144 0,-3-2 0 0,-1-2 144 15,0 2-144-15,1-1 0 0,3 1 0 0,-1 2 0 16,-5-3 0-16,-1-1 0 0,-2-1 0 0,3 3 0 16,0 1 0-16,-1-2 0 0,0 1 0 0,-1-1 0 15,0 1 0-15,1-3 0 0,-1 1 0 0,3 3 0 0,-2-2 0 0,0 3 0 16,-3-3 0-16,-2 1 0 0,-1-4 0 0,0 3 0 15,-2-1 0-15,1 0 0 0,0 1 0 0,1 1 0 16,-3 1 0-16,0-2 0 0,0-2 0 0,0 2 0 16,3 1 0-16,1 1 0 0,-2-1 0 0,-2-1 0 15,-1 2 0-15,1-1 0 0,1 2 0 0,-1 0 0 16,1 0 0-16,1 1 0 0,-4 0 0 0,1 0 0 16,2 0 0-16,-1 0 0 0,0 1 0 0,1 1 0 15,1 2 0-15,0 1 0 0,-1-1 0 0,-1-1 0 16,2 2 0-16,1 1 0 0,-2-1 0 0,2 2 0 15,3 1 0-15,-2 1 0 0,-1 3 0 0,0-3 0 16,1 0 0-16,0 1 0 0,-1 0-128 0,1 4 128 0,3 0 0 0,-3-3 0 16,-1 2 0-16,-1 1 0 0,-2-3 0 0,2 2 0 15,1 4 0-15,-2-1 0 16,2 2 0-16,-3 1 0 0,0-1 0 0,-3 2 0 16,1 2 0-16,-1 1 0 0,-1-2 0 0,1 1 0 15,-4 1 0-15,-4 1 0 0,-6-4-144 0,0 1 144 16,-2-2 0-16,-1 4 0 0,-1 1 0 0,-4-3 0 0,-4-2 0 0,-2 3 0 15,-2 0 0-15,-2 3-128 0,-2-2 128 16,-2 2 0-16,-2 2 0 0,-3-3 0 0,-3 4-128 16,-1-1 128-16,-2 1 0 0,-2 1-128 0,-2 0 128 0,-3 2 0 15,-4-3 0-15,-1 1-128 0,-2 4 128 0,-3-3 0 16,-3-2 0-16,-3 3 0 0,-3 1 0 0,-4-2 0 16,-2 1 0-16,-3 1 0 0,-2 3 0 0,-16 11 0 0,1-3 0 0,-2-6 0 15,-1-1 0-15,-6-1 0 0,-3-3 0 0,-3-3 0 16,-4 0 0-16,-6 1 0 0,-6-5 0 0,-4-1 0 15,-3 0 0-15,-5-2 0 0,-3 1 0 0,-6-2 0 16,-7 1 128-16,-2-4-128 0,-5-5 0 0,-6-1 0 16,-4 2 128-16,-8-4-128 0,-1 1 0 0,-6-3 0 15,-5 1 0-15,-4-1 0 0,-5-2 128 0,-3-1-128 16,-6 2 0-16,-4-2 0 0,-2-4 0 0,-5 2 128 16,1-2-128-16,-10 0 0 0,-1-1 0 0,-4-1 0 15,-4 1 0-15,-4 0 0 0,-2-3 128 0,-6 0-128 16,-5-2 0-16,-8 1 144 0,-5 1-144 0,0 2 0 15,-1-2 0-15,-4-2 0 0,-6 1 0 0,-5-1 0 0,-5 2 0 16,-1-5 0-16,-1 3 0 0,-3 0 0 16,-2-3 0-16,-2 3 0 0,-2 1 0 0,-2-2 128 0,1-3-128 0,0 3 128 15,1-3-128-15,0 2 0 0,-2-2 0 0,2 4 0 16,-1 0 0-16,2-2 0 0,0 2 0 0,1 0 128 16,0-4-128-16,2 2 0 0,1-2 0 0,-3 4-176 15,2 0 176-15,-1-1 0 0,1 1 0 0,1 1 128 16,1 3-128-16,-3-1 0 0,2 2 0 0,1 2 128 15,3-1-128-15,0 3 176 0,-1 3-176 0,3 0 192 16,3-2-192-16,4 1 0 0,0-2 0 0,4-1-176 16,-3 0 176-16,2 1 0 0,3 1 128 0,0-1-128 15,-1 0 160-15,3 1-32 0,4 1-128 0,3-2 192 16,0 1-48-16,1 0-16 0,3-1 0 0,0-1 0 0,1-2 0 16,3 3-128-16,2 2 192 0,2 0-64 0,5-4-128 0,-1 0 128 15,-1-2-128-15,3 3 128 0,0 1-128 0,5 2 0 16,2-3 0-16,1-2 128 0,-2 0-128 0,0 2 0 15,-1-2 0-15,4 3 0 0,2 1 0 0,1-1 128 16,2-4-128-16,1 3 0 0,-2 1 0 0,5 3 0 16,0-2 0-16,6 1 0 0,-1 2 0 0,0-3 0 15,-1 4 0-15,4-3 0 0,3 0 0 0,-2 3 0 16,0 0 128-16,1 3-128 0,4-6 0 0,-1 2 0 16,2-3 0-16,0 1 0 0,0 2 0 0,6-3 0 15,7 1 0-15,-3 3 0 0,-6-4 0 0,5 3 0 16,2-2 0-16,0 2 0 0,-1-1 0 0,2 0 0 15,2 3 128-15,2-4-128 0,-1-1 0 0,2 2 0 16,2-2 0-16,0 1 0 0,2 0 160 0,2-2-160 16,0 1 192-16,3 3-192 0,-3-3 192 0,6 3-64 0,3-1 0 0,0-2-128 15,0 2 192-15,6 0-64 0,4-4 0 0,1 2-128 16,-1 3 192-16,1-2-192 0,3 4 192 0,2-1-192 16,-1 2 128-16,4-2-128 0,-2 3 0 0,1 0 0 15,3 2 0-15,0 2 0 0,-2-2 0 0,3 2 0 16,7 2 0-16,5 2 0 0,2 2 0 0,5-2 0 15,2 1 0-15,8-6 0 0,9 1 0 0,9 0 0 32,8-1-816-32,11-2-160 0,8-6-48 0,12-4-16640 0</inkml:trace>
  <inkml:trace contextRef="#ctx0" brushRef="#br1" timeOffset="80429.89">17796 1973 20495 0,'0'0'896'0,"6"-9"208"0,-1 2-880 0,0-2-224 16,-5 9 0-16,0 0 0 0,7-5 0 0,-7 5 0 0,0 0 0 0,0 0 0 15,0 0 304-15,0 0 112 16,0 0 32-16,2 15 0 0,-1 2 448 0,-2 2 80 0,-1 1 32 0,-3 2 0 16,-2 1-336-16,1-1-64 15,-2 0-16-15,1 3 0 0,-1 0-176 0,-1-1-32 0,0 0-16 0,0-4 0 16,0-2-208-16,4-3-32 0,-1-2-128 0,3 0 192 16,3-1 64-16,3-1 0 0,1 0 0 0,-4-11 0 15,11 4 272-15,1-3 64 0,2-2 16 0,3-3 0 16,4-1-256-16,3-5-48 0,3-2-16 0,-1 1 0 15,1-2-112-15,1 2-32 0,1 2 0 0,0-4 0 16,-3 3-144-16,-2 0 128 0,-2 6-128 0,-2-1 128 16,-1-3-1152-16,-2 3-224 0,-4 4-48 0,-13 1-12672 15</inkml:trace>
  <inkml:trace contextRef="#ctx0" brushRef="#br1" timeOffset="80682.83">17885 2371 27647 0,'0'0'1216'0,"-8"0"256"0,0-4-1168 0,8 4-304 15,-7-5 0-15,7 5 0 0,0 0 192 0,-5-7 0 16,2-1-16-16,3-2 0 0,4 4 784 0,2-5 144 16,3 2 48-16,5-5 0 0,0-2-400 0,5 1-80 15,0 1-16-15,11 0 0 0,0-4-128 0,2 0-16 0,1 2-16 0,5-1 0 16,4-1-144-16,3 2-32 15,-1-2 0-15,2 0 0 0,1 3-320 0,-1-2 144 16,-1 0-144-16,-1 0 0 0,-4 2 0 0,-2 1 0 16,-1-1 0-16,-1 1 0 15,-3-2-1888-15,-3 7-480 0,-2-2-112 0</inkml:trace>
  <inkml:trace contextRef="#ctx0" brushRef="#br1" timeOffset="81917.64">20069 1578 10127 0,'0'0'896'0,"0"0"-704"15,0 0-192-15,0 0 0 0,1-14 1200 0,1 4 208 16,1 0 32-16,-3 10 16 0,0-13 96 0,-1 3 32 15,-3-3 0-15,-1-1 0 0,-3 1-96 0,-1 1-16 16,-1-4 0-16,-3 1 0 0,-2 3-272 0,-1 1-64 16,-1 2-16-16,-1 6 0 0,0 0-352 0,-1 2-64 15,0 2 0-15,-2 4-16 0,-3 7-464 0,-3 5-96 16,-2 6 0-16,-1 8-128 0,-1-1 0 0,-1 6 0 16,0 5 0-16,2-1 0 0,-1 2 0 0,6 5-144 0,3 4 144 0,5 1-128 15,3 0 128-15,6-2-128 0,2-3 128 0,4-4-128 16,2-7 128-16,4-6 0 0,2-2 0 0,2-5 0 31,-2 0-448-31,3-3-64 0,-1-3-16 0,1-3 0 16,1-5-1072-16,-1-4-224 0,-9-5-32 0</inkml:trace>
  <inkml:trace contextRef="#ctx0" brushRef="#br1" timeOffset="82339.95">19411 2028 15663 0,'0'0'688'0,"0"0"144"0,-6-5-656 0,6 5-176 15,0 0 0-15,0 0 0 0,10-9 2144 0,4 4 400 16,5 0 80-16,3-4 0 0,2 0-1792 0,3-2-352 16,2-3-80-16,-1 5-16 0,2-3 0 0,0 5 0 15,0-6 0-15,1 4 0 0,-1 0-240 0,-1 2-144 16,-1 0 160-16,-1 3-160 0,-2-1 144 0,0-1-144 16,-4 2 128-16,0 2-128 15,-2 0-304-15,-3 1-144 0,-2 0-16 0,-1 1-16 16,-13 0-368-16,10 1-80 0,-10-1-16 0,0 0 0 15,0 0 240-15,0 0 32 0,0 0 16 0,0 0 0 0,0 0 480 0,-3 11 176 16,-2 3 0-16,-2 3-144 0,-3 1 144 0,-1 2 224 16,1 0-48-16,0 3-16 0,-1-1-32 0,0-2 0 15,3 1 0-15,0-2 0 0,3-2 128 0,2 0 0 16,3-2 16-16,3-1 0 0,2-5 272 0,3 3 48 16,3-5 16-16,2 0 0 0,1-4 240 0,3-1 48 0,3-2 16 15,-1 0 0-15,0-3-208 0,0-1-64 0,0-2 0 0,-1 0 0 16,-2 0 0-16,-2-2-16 0,0 0 0 15,-4-1 0-15,-1 1 16 0,-2 0 16 0,-4 0 0 0,-3 8 0 16,2-12-16-16,-2 12 0 0,-8-7 0 0,0 1 0 16,1 2-224-16,-1 1-48 0,-3 2-16 0,-1 1 0 15,1 1-352-15,-1 2 0 0,1 1 0 0,2 1-128 16,0-3-1296-16,9-2-256 16,-9 3-48-16,9-3-13664 0</inkml:trace>
  <inkml:trace contextRef="#ctx0" brushRef="#br1" timeOffset="82614.48">20484 1926 16575 0,'-4'26'736'0,"2"-7"160"0,-2 2-720 0,0 2-176 16,-1 4 0-16,0-3 0 0,0 4 704 0,0-5 96 15,0-1 32-15,-2 0 0 0,0 4 464 0,0-7 112 16,2-3 0-16,2-2 16 0,-1-5-160 0,4-9-48 15,-2 11 0-15,2-11 0 0,0 0-64 0,0 0-32 16,0 0 0-16,11-12 0 0,-1-2-32 0,1-2-16 16,2-3 0-16,-2-1 0 0,1 0-624 0,1 2-128 15,2-2-32-15,1 1 0 0,1-3-288 0,2 5 0 16,3 1 128-16,-2 1-128 0,-2 0 0 0,1 3 0 16,2 3 0-16,-4 3-144 15,-1 1-1168-15,-2 4-224 0,0 3-64 0,-1 3-13632 0</inkml:trace>
  <inkml:trace contextRef="#ctx0" brushRef="#br1" timeOffset="83563.52">22580 1919 17503 0,'-11'-9'1552'0,"3"2"-1232"15,1-1-320-15,-5-3 0 0,1-1 848 0,-2-2 112 0,-4-2 32 16,1 1 0-16,-1 1-64 0,1 1-16 15,-1 2 0-15,1 0 0 0,-1 0-144 0,1 6-16 0,-2 3-16 0,0 2 0 16,-1 4-128-16,-1 7-32 16,-3-1 0-16,0 7 0 0,-1 2-224 0,1 8-48 0,-1-1-16 0,5 5 0 15,0 2-128-15,2-3-32 16,3-4 0-16,4-2 0 0,4-5-128 0,2-3 0 0,3-3 144 0,2-1-144 16,-1-12 240-16,10 6-32 0,0-2 0 0,3-4 0 15,2-2 496-15,4-4 80 0,3-7 32 0,2 1 0 16,-1 0-352-16,1-3-64 0,0-4-16 0,-2-1 0 15,-2-3-144-15,-1 2-48 0,-1 2 0 0,-1 3 0 16,-4 1-64-16,-2 4 0 0,0 0-128 0,-5 5 192 16,-6 6-192-16,0 0 0 0,0 0 0 0,0 0 0 15,0 0 0-15,0 0 0 0,11 12 0 0,-5-2 0 16,-1 3 0-16,0 2-128 0,0 1 128 0,-1-2 0 16,6 1 0-16,0-2 0 0,3-2-128 0,1-5 128 0,0 0 0 15,3-4 0-15,2-2 0 0,1-6 0 0,3-6 0 0,2 0 0 16,1-6 0-16,2-1 0 0,2-4 192 0,1-1-48 15,-1-2-16-15,3-2 0 0,2 3-128 0,0-3 192 16,2 4-192-16,1-4 192 0,0-1-192 0,-2-1 160 16,-2-4-160-16,-2-2 160 0,-3-2-32 0,0-6 0 15,1-2 0-15,-4-4 0 0,-1 5-128 0,-1 3 192 16,0 4-192-16,-3 2 192 0,-4 7-192 0,-3 5 0 16,-1-3 0-16,-3 7 0 0,-3 2 0 0,-1 5 0 15,-4 2 0-15,-2 11 0 0,-1-7 0 0,1 7-192 16,-8-2 32-16,-3 7 16 0,-1 1 144 0,-3 8-192 15,-4 4 192-15,-3 2-192 0,-1 4 48 0,1 7 0 16,-3 6 0-16,0 4 0 0,-3 3 144 0,3 7-192 16,2 5 192-16,1-3-192 0,2-5 192 0,5-4 0 15,4-2-144-15,8-6 144 0,0-5 0 0,8-3 0 16,4-5 0-16,4 0 0 0,2-2 0 0,7-3 0 16,3-5 0-16,4-3 0 0,3-6 0 0,2-3 0 15,4-3 0-15,2-7 0 0,2-2 0 0,5-4 128 16,5-3 0-16,-1 1 0 0,0-5 16 0,-2-3 0 0,-2-1 0 0,0-3 0 15,-1 1-144-15,-1-4 192 0,-2-2-192 0,0-3 192 16,0-4-192-16,-1-2 192 0,-1 2-192 0,-3-3 192 16,-5-1-64-16,-5 5-128 0,-5-3 192 0,-5 2-64 15,-4 2 0-15,-3 3-128 0,-3 3 192 0,-3 4-64 16,-5 3-128-16,0 7 0 0,-4 3 0 0,-2 4 0 16,-6 6 0-16,-4 7 0 0,-3 5 0 0,-8 6 0 15,-6 6-208-15,-1 6 80 0,-3 5 128 0,2 7-208 0,2 4 64 16,3 9 16-16,-3 4 0 0,5 8 0 0,2 9 128 15,6-3 0-15,2-2 0 0,8-5-128 0,2-4 128 0,6-4 0 16,4-3 0-16,4-4 0 0,1-2 0 0,5-5-128 16,0-3 128-16,2-5-128 15,4 1-1552-15,4-8-304 0,-1-7-64 0</inkml:trace>
  <inkml:trace contextRef="#ctx0" brushRef="#br1" timeOffset="84030.63">25897 1455 8287 0,'3'-17'368'0,"0"7"80"16,1 0-448-16,-2-4 0 0,-2 0 0 0,0 2 0 15,0 0 2880-15,-1 2 480 0,-3 2 96 0,4 8 32 0,-7-5-1248 0,-6 2-256 16,-1 7-64-16,-4 1 0 0,-2 9-1088 0,-4 1-208 16,-6 3-48-16,-4 6-16 0,-4 7-144 0,-4 3-32 15,-2 2 0-15,2-1 0 0,3 1-16 0,8-3-16 16,4 1 0-16,5-2 0 0,6 0-192 0,6-7-32 16,3 2-128-16,6-5 192 0,5-3-192 0,3-1 144 15,4-3-144-15,6-4 128 0,6-4 16 0,5-2 0 16,5-4 0-16,5-4 0 0,4 0 0 0,-1-8 0 15,-4 1 0-15,0-5 0 16,-3-4-1632-16,-1-1-336 0,0-3-64 0</inkml:trace>
  <inkml:trace contextRef="#ctx0" brushRef="#br1" timeOffset="84396.68">26480 1370 12895 0,'-15'15'1152'0,"-4"1"-928"0,-2 2-224 0,-1 4 0 15,-4 4 2064-15,-1 1 368 0,-2 5 80 0,1-4 16 16,2-1-1680-16,1 1-336 0,4-3-64 0,4-2 0 16,6-2 0-16,1-1 0 0,2-5 0 0,5-2 0 0,5-2-64 0,3-2 0 15,-5-9 0-15,13 7 0 0,1-3 416 0,-1-4 80 16,3-2 16-16,2-5 0 0,4 1-288 0,-1-5-48 15,-2 0-16-15,-1-3 0 0,-2-2-144 0,-2 2-16 16,-1 0-16-16,-2 1 0 0,1-2 0 0,-3 4 0 16,-2 3 0-16,-7 8 0 0,0 0-192 0,0 0-48 15,0 0 0-15,0 0 0 0,0 0-128 0,0 0 0 16,0 0 0-16,7 10 0 0,-2 3 0 0,-2 1 0 16,1 1 0-16,1 0-176 0,0-1 176 0,2 2 0 15,0-2 0-15,4-1 0 0,0-4-240 0,1 3-16 16,-1-3 0-16,0-3 0 15,1-3-912-15,1-1-192 0,4-2-48 0,1-2-12160 0</inkml:trace>
  <inkml:trace contextRef="#ctx0" brushRef="#br1" timeOffset="84748.28">27306 1156 7359 0,'0'0'656'0,"-6"4"-528"0,-2 2-128 16,-2-1 0-16,-4 3 3472 0,-2 1 672 0,-3 2 128 0,-2-2 16 15,0 4-2864-15,-2 1-576 0,0 0-112 0,1 2-32 16,2 1-32-16,2 2-16 0,3 0 0 0,2-1 0 16,3 0-320-16,4 1-64 0,3 0-16 0,3 2 0 15,3-4 80-15,3-2 16 0,4 0 0 0,3 1 0 0,2-2 304 0,4 1 64 16,3-1 16-16,2-3 0 15,1 2-304-15,2 1-64 0,-4-4-16 0,0 2 0 0,-2 0-224 0,-1-2-128 16,-3 3 128-16,-1 0-128 0,-5-3 176 0,-2 3-48 16,-4-3 0-16,-2 0 0 0,-5 2 400 0,-3-5 80 15,-4 3 16-15,-3-3 0 0,-5 0-192 0,-5 0-48 16,-4-5 0-16,-1 1 0 0,0-2-176 0,2-1-32 16,-1-1-16-16,5 0 0 15,1-1-1344-15,2 1-272 0,5-3-48 0,3-3-9056 16,2-2-1824-16</inkml:trace>
  <inkml:trace contextRef="#ctx0" brushRef="#br1" timeOffset="85096.84">27810 1337 27871 0,'12'-7'1232'0,"-4"7"256"0,2-2-1184 0,3-1-304 0,2-2 0 0,3-1 0 16,1-1 736-16,1-3 96 0,2 1 0 0,0-2 16 16,-1-4 320-16,0 1 64 0,-2-2 16 0,0 1 0 15,-2-3-144-15,-1 0-16 0,-5 1-16 0,-1 0 0 16,0 2-176-16,-6 0-16 0,-1 2-16 0,-3 4 0 16,-3-1-304-16,-1 4-64 0,-6-1-16 0,-2 5 0 15,-5 0-320-15,-3 4-160 0,-3 3 160 0,-1 0-160 16,3 1 0-16,0 4 0 0,-3 0 0 0,1 4 0 15,1 2 0-15,3 0 0 0,3 2 0 0,2-1 0 0,-2 3 0 0,6 0 0 16,4-1 0-16,3-1 0 0,3 0-176 0,5-2 176 16,3 0-160-16,5-1 160 0,3-5 0 0,3 0 0 15,2-2-128-15,0 1 128 0,3-4-240 0,0 0 0 16,-1-1 0-16,2-4 0 16,-1-2-1664-16,1 0-336 0,-2-2-64 0</inkml:trace>
  <inkml:trace contextRef="#ctx0" brushRef="#br1" timeOffset="85480.22">29260 937 24879 0,'-11'-11'2208'0,"3"7"-1760"15,-3 2-448-15,-3-1 0 0,-2 1 944 0,-3 0 96 0,-4 2 32 0,-2 3 0 16,-4-1-624-16,-3 1-128 16,-2 2-32-16,-2 1 0 0,0-1 224 0,1 3 64 15,-1 2 0-15,6-1 0 0,-1 3-128 0,6 2-32 0,4-2 0 0,5 1 0 16,3 2-192-16,6-1-32 0,4 0-16 0,6-1 0 16,4 1 272-16,6 1 48 0,3 0 16 0,5 1 0 15,0 1 288-15,2 1 64 0,3-5 16 0,-1 2 0 16,1 0-368-16,0 1-80 0,0 0-16 0,-2-1 0 15,-1 2-144-15,-3 0-16 0,-1 0-16 0,-4-1 0 0,-3 0 96 0,-3 1 32 16,-4-2 0-16,-5 1 0 0,-5 1 96 0,-5-1 32 16,-4 2 0-16,-7-1 0 0,-6-2-176 0,-4-2-16 15,-6 2-16-15,-4-1 0 0,-6-1-288 0,-2-3 0 16,-1 0 0-16,2-1 0 16,1 1-928-16,3 0-288 0,2-3-64 0,3-1-11456 15,1 0-2272-15</inkml:trace>
  <inkml:trace contextRef="#ctx0" brushRef="#br1" timeOffset="92403.9">13567 6050 13823 0,'0'0'1216'0,"0"0"-960"0,5-8-256 0,-1 2 0 16,-1 1 448-16,3 0 64 0,-1-2 0 0,2 2 0 0,-7 5 48 0,7-4 16 15,-1-2 0-15,0 2 0 0,1 0 80 0,-7 4 32 16,6-2 0-16,-6 2 0 0,8-3-112 0,-8 3 0 16,6-1-16-16,2 1 0 0,-3 1 96 0,0 2 32 15,0-1 0-15,-1 6 0 0,-1 1-144 0,1-2-32 16,0 7 0-16,-1 3 0 0,-1 2-112 0,-1 1-16 15,-1 3-16-15,-1 3 0 0,-1-1-32 0,-3 4 0 16,-2 1 0-16,1-1 0 0,0 3 0 0,-1 2 0 16,-2 0 0-16,0-1 0 0,0-1-48 0,1 1-16 15,-1 0 0-15,0-1 0 0,0-2-16 0,0-3 0 16,0 1 0-16,1-4 0 0,2 0 48 0,1-1 0 16,0-5 0-16,2-1 0 0,3-3-48 0,2 0-16 15,0-2 0-15,2-2 0 0,1-1 0 0,5-1 0 16,2-2 0-16,7-2 0 0,1-1 16 0,4-3 16 15,3-2 0-15,2-1 0 0,2-6-80 0,3 1-32 16,3-2 0-16,1 2 0 0,3-2-160 0,2 4 128 16,1-3-128-16,2 1 128 0,0 2 0 0,2-3 0 0,4 1 0 0,2-2 0 15,-1 3-128-15,0-2 0 0,1 4-160 0,3 1 160 16,4-4 0-16,0 4 0 0,0 2 0 16,1 0 0-16,1 2 0 0,-1 0 0 0,0 0 0 0,2 0 0 15,1 3 0-15,1 1 0 0,-1 2 0 0,2-2 0 16,0-1 0-16,2 2 0 0,-3 1 0 0,1 0 0 15,3 1 0-15,2 0 0 0,-3-3 0 0,1 1 0 0,4-1 0 16,1 4 0-16,1-3 0 0,3 2 0 16,1-3 0-16,0 0 0 0,2 2 0 0,2 1 0 15,-1-4 0-15,3 3 0 0,0 4 0 0,3-5 0 0,3-1 0 0,-1 1 0 16,1-1 0-16,3-1 0 0,2 4 0 0,2-1 0 16,-4-3 128-16,3-1-128 0,-2 3 0 0,2 3 0 15,0-3 128-15,-1-1-128 0,-2-2 0 0,1 3 128 16,-2 2-128-16,2-3 0 0,7-2 144 0,-2 3-144 15,-2-1 0-15,0 0 144 0,0 2-144 0,3 2 160 16,-1-6-160-16,0 5 160 0,-2 0-160 0,0-2 0 16,2 2 0-16,-1-1 128 0,-1-3-128 0,0 3 0 0,-1 5 144 0,1-4-144 15,0-3 0-15,3 1 0 0,0-1 0 0,-2 1 128 16,3 3-128-16,-2-2 0 0,-4-4 0 0,0 2 0 16,-2 4 0-16,1-5 0 0,-3 1 0 0,-2-1 128 15,-3-3-128-15,1 1 0 0,-5 2 0 0,1-1 0 16,-1 1 128-16,-2-2-128 0,1 1 160 0,0 0-160 15,-5-1 192-15,2 2-64 0,-2 0-128 0,-2-1 192 16,-2-2-64-16,0 1-128 0,-2 0 176 0,3 2-176 16,3-2 144-16,-2 3-144 0,-4-2 0 0,0 3 144 15,-1 0-144-15,-1-1 0 0,-2-1 0 0,4-1 0 16,-1-2 0-16,0 3 128 0,-1-1-128 0,-2 1 0 16,0-2 0-16,0 3 0 0,0-1 128 0,0-1-128 15,-3-2 0-15,3 3 0 0,-4-1 0 0,-1 1 0 0,-5-3 0 0,2 0 0 16,1 0 128-16,0 0-128 0,1 1 0 0,-2 2 0 15,-4-2 0-15,-1 1 0 0,-2 1 0 0,0 1 0 16,-2-2 0-16,0 1 0 0,2-2 0 0,0 2 0 16,0 1 128-16,-5 1-128 0,-5-3 0 0,3 1 0 15,0-3 0-15,-4 1 128 0,0 0-128 0,-3 0 0 16,1 3 0-16,-1 0 0 0,1-3 0 0,0 2 0 16,3-1 128-16,-3 1-128 0,-3 0 0 0,0 0 0 15,-1 4 0-15,0-3 0 0,-3-1 0 0,1 2 0 16,-1 1 128-16,-1-3-128 0,-1 2 0 0,2-1 0 15,0 0 0-15,2 0 0 0,0 0 128 0,0-1-128 16,2 3 192-16,-1-3-64 0,-3 0-128 0,1-1 0 16,-2 0 0-16,2-1-176 0,-2-1 176 0,1 0 0 15,0 0 0-15,1 1 0 0,-1 1 0 0,3 1 0 0,1 0 0 0,2-1 0 16,2 0 0-16,-2 0 0 0,1 1 0 0,-2-1 0 16,0-2 0-16,3-1 0 0,1-3 0 0,-2 2 0 15,0 2 0-15,3-2 0 0,-1 2 0 0,1 0 128 16,2 0-128-16,0 0 0 0,1 0 0 0,-1 0 0 15,0-1 0-15,0 0 0 0,-1-2 0 0,2 1 0 16,0-1 0-16,0 1 0 0,-1 0 0 0,5 2 0 16,-2 2 0-16,3-2 128 0,-1-2-128 0,2 0 0 15,1-1 0-15,1 1 0 0,0 2 0 0,2-4 0 16,0 1 0-16,1 2 0 0,6 0 0 0,-4-2 0 16,0 0 0-16,-1 0 0 0,1-1 0 0,-1 2 128 15,1-2-128-15,0 0 0 0,1 2 0 0,0-4 0 16,-2 0 0-16,3 2 0 0,-2-1 0 0,-1-2 0 0,1 1 0 0,-1 0 0 15,0-2 0-15,1 3 0 0,4-2 0 0,-2 2 0 16,-3 1 0-16,-1 1 128 0,0-4-128 0,1 2 0 16,-1 1 0-16,3-1 0 0,-1-2 0 0,1 4 0 15,-3 0 0-15,2-1 0 0,-2-1 0 0,-1 0 0 16,-3 1 0-16,3 0 0 0,-1 3 0 0,1 1 0 16,0 0 0-16,-2 0 128 0,0-2-128 0,0 0 0 15,1-1 0-15,0 0 0 0,1 2 0 0,-4-1 0 16,4 2 0-16,1 0 0 0,3 0 0 0,-4 2 0 15,-4-2 0-15,0 0 0 0,0 0 0 0,1 0 0 16,1 0 0-16,-1 0 0 0,-1 1 0 0,0 2 0 16,0-2 0-16,-1 0 0 0,-5-1 0 0,2 0 0 15,-1 0 0-15,2 0 0 0,-5 0 0 0,1 1 0 0,-1 3 0 0,-1-3 0 16,-1-2 0-16,0-1 0 0,0 0 0 0,0 2 0 16,-2 5 0-16,-1-1 0 0,3-3 0 0,-3 3 0 15,1 0 0-15,-5 1 0 0,1-1 0 0,0-1 0 16,-2 2 0-16,0 1 0 0,-3-1 0 0,-1-1 0 15,-1 0 0-15,-1 2 0 0,-2-1 0 0,-2 0 0 16,-2 2 0-16,-3-2 0 0,-4-3 0 0,-1 2 0 16,-1 1 0-16,-1-1 0 0,1-2 0 0,-2 2 0 15,1-1 0-15,-2-2 0 0,-1-1 0 0,0 1 0 16,-2 3 0-16,2-1 0 0,-1-2 0 0,2-1 0 16,-2 0 0-16,-1 0 0 0,1-3 0 0,0 2 0 15,-1 0 0-15,-7 1 0 0,10-3 0 0,-10 3 0 16,8-3 0-16,0-1 0 0,-1-1 0 0,0-4 0 15,-2 1 0-15,1-2 192 0,3 1-64 0,-4 1 0 0,0 1-128 0,2-5 0 16,0 2 0-16,2-3 0 0,3-2 0 0,-1 0 192 16,0-2-32-16,12-16-16 0,-2 2 48 0,-2-5 0 15,-2-6 0-15,0 0 0 0,0-1-64 0,-5-3 0 16,1 3 0-16,-4 1 0 16,0 5-128-16,-4 5 160 0,0 4-160 0,0 3 160 0,-1 5-160 0,-2 3 0 15,0 3 0-15,-2 1 128 0,0-1-128 0,0 7 0 16,-2-1 0-16,2 8 0 15,0 0-944-15,0 0-112 0,0 0-32 0,-10 13 0 16,1 2-1936-16,7 6-400 0</inkml:trace>
  <inkml:trace contextRef="#ctx0" brushRef="#br1" timeOffset="94817.88">20606 7749 11343 0,'0'0'496'0,"0"0"112"0,0 0-480 0,0 0-128 15,-1-2 0-15,1-2 0 0,0 4 1088 0,0 0 192 16,0-7 32-16,0 4 16 0,0 3-160 0,1-4-16 0,-1-3-16 15,3 1 0-15,-3 6-48 0,0 0-16 0,0 0 0 0,0 0 0 16,0 0 112-16,0 0 32 0,0 0 0 0,0 0 0 16,0 0-384-16,0 0-64 0,0 0 0 0,2 9-16 15,0 0-240-15,-1 5-32 0,-1 2-16 0,-1 2 0 16,1 2-144-16,0 2-16 0,0 1-16 16,1 2 0-16,-1 0-160 0,0 3-128 0,0-2 192 0,1 3-192 15,-2-3 160-15,2 1-160 0,2-1 128 0,-1 1-128 16,1-4 144-16,-1-2-144 0,1-2 160 0,-1-1-160 0,2-1 128 0,0-2-128 15,-1-1 0-15,0-5 0 0,1 0 256 0,0-2-32 16,-4-7-16-16,0 0 0 0,6 7 240 0,-6-7 32 16,8 0 16-16,1-3 0 0,0-3 128 0,-2 0 16 15,0-6 16-15,0 1 0 0,1-6-224 0,1-1-48 16,1-3-16-16,0-2 0 0,0-1-192 0,2-2-48 16,-1 2 0-16,2 0 0 0,-2-3-128 0,3 4 0 15,0-1 144-15,0 1-144 0,0 4 0 0,0 2 0 16,-1-1 0-16,0 2 128 0,1 4-128 0,-4-1 0 15,1 0 0-15,0 4 0 0,-1-2 0 0,-1 3 0 16,-2 0 0-16,1 1 0 0,-1 1-176 0,0 2 0 16,-1 0 0-16,3 0 0 15,-9 4-1408-15,0 0-272 0,0 0-64 0,0 0-9088 16,0 0-1824-16</inkml:trace>
  <inkml:trace contextRef="#ctx0" brushRef="#br1" timeOffset="95267.33">20629 7500 15663 0,'-6'-3'1392'0,"-4"1"-1120"15,10 2-272-15,-11-1 0 0,1-7 864 0,3 5 112 16,7 3 32-16,0 0 0 0,-9-1 16 0,9 1 0 16,0 0 0-16,0 0 0 0,0 0-256 0,0 0-32 15,0 0-16-15,0 0 0 0,0 0 176 0,15-2 16 16,3 2 16-16,1-3 0 0,2-2-288 0,4 1-64 16,1-1-16-16,5 3 0 0,1 0-176 0,3 0-48 15,5-3 0-15,0 2 0 0,1 2-16 0,1 0 0 16,4-1 0-16,-3 1 0 0,0-1 16 0,-2 0 0 15,-3 1 0-15,-4-2 0 0,-1 2 32 0,-5 1 0 16,-4 0 0-16,-5 0 0 0,-5 0-16 0,-2 0 0 16,-12 0 0-16,0 0 0 0,0 0 352 0,0 0 64 15,0 0 0-15,-9-5 16 0,-4 1-192 0,-3 0-32 16,-3-1-16-16,-3 0 0 0,-1-1-352 0,2-2-64 16,3 3 0-16,-3 3-128 0,1-1 0 0,4 1 0 15,-2 0 0-15,4 0 0 16,1 2-576-16,4 0-112 0,9 0-16 0,0 0-16 15,0 0-2528-15,0 0-496 0,0 0-96 0,17 5-32 0</inkml:trace>
  <inkml:trace contextRef="#ctx0" brushRef="#br1" timeOffset="95883.99">22479 7406 18431 0,'0'0'1632'0,"0"0"-1312"15,0 0-320-15,0 0 0 0,0 0 832 0,0 0 80 16,0 0 32-16,0 0 0 0,0 0-32 0,0 0 0 16,0 0 0-16,6 4 0 0,-6-4 16 0,4 11 0 15,-2-1 0-15,1 3 0 0,-2-3-224 0,0 3-64 16,-1 0 0-16,2 2 0 0,0 0-256 0,1 0-48 16,-2 1-16-16,0 0 0 0,1 2-80 0,0-2-32 15,1 1 0-15,-1-2 0 0,-1 2-16 0,2-3 0 16,0-2 0-16,0 1 0 0,0 0 48 0,-1-5 0 15,1 0 0-15,-3-8 0 0,4 7 32 0,-4-7 16 16,0 0 0-16,0 0 0 0,0 0-16 0,0 0 0 0,0 0 0 0,-5 7 0 16,5-7-16-16,-8 3-16 0,-1-3 0 0,-2-4 0 15,-1 2-96-15,3-2-16 0,-3 0 0 0,2 0 0 16,-1-1-128-16,2 3 0 0,1-1 144 0,8 3-144 16,-9-3 0-16,9 3 0 0,-8-1 0 0,8 1 0 15,0 0 0-15,0 0 0 0,0 0 0 0,0 0 0 16,0 0 0-16,0 0 0 0,0 0 0 0,0 0-128 15,5 12 128-15,1-1 0 0,1 2 0 0,0-3-128 0,1 3 128 16,-2 2 0-16,1 1 0 0,-2 0-128 0,-1-1 128 0,-2-1 0 16,-2 4 0-16,-1-2 0 0,-3-1 0 0,-1-1 0 15,0-5 0-15,-1 3 0 0,-2 2 0 0,-1-2 0 16,0-1 0-16,3-2 0 0,-1-3 128 0,-1 5-128 16,-1-4 128-16,2 0-128 0,1 2 0 0,6-9 128 15,-5 10-128-15,1-3 0 16,4-7-960-16,0 0-256 0,0 0-48 0,0 0-9136 15,0 0-1824-15</inkml:trace>
  <inkml:trace contextRef="#ctx0" brushRef="#br1" timeOffset="96485.3">23394 7764 18431 0,'0'0'1632'0,"5"-7"-1312"0,1-2-320 0,1 0 0 16,-1 0 848-16,0 1 112 0,1 1 0 0,-1 2 16 15,-2-2 0-15,-4 7 0 0,0 0 0 0,0 0 0 16,0 0-16-16,0 0 0 0,0 0 0 0,0 0 0 15,-5 7 64-15,-2-1 16 0,0 5 0 0,-1 2 0 0,-1 2-496 0,-1 5-96 16,0 4-32-16,-3 5 0 16,4-1-240-16,4-4-48 0,-1-1-128 0,5 0 192 0,1 0-192 0,2-3 128 15,3-3-128-15,2-3 0 0,4-2 256 0,2-3-32 16,2 0-16-16,3-5 0 0,3-4 192 0,-3 0 48 16,5 0 0-16,4-1 0 0,1-6-80 0,1 0-16 15,0-4 0-15,-2 1 0 0,0-1-112 0,-3-1-32 16,-1-2 0-16,-3 0 0 0,-2 5-80 0,-4-2-128 15,1 2 176-15,-4 2-176 0,-2 1 144 0,-2 0-144 16,-7 6 0-16,0 0 144 0,0 0-144 0,0 0 0 16,0 0 0-16,0 0 0 0,0 10 0 0,0-2 0 15,1 2 0-15,-1-1 0 0,0 2 0 0,1 2 0 16,3-3 128-16,1 0-128 0,0-4 0 0,3 1 0 16,2-2 0-16,5-2 0 0,3-1 0 0,1-2 128 15,1-2-128-15,2-2 128 0,1-6 32 0,1 0 0 16,0-6 0-16,-6 6 0 0,1 3 288 0,0-5 64 15,-1 3 16-15,-3-5 0 0,-1-5 160 0,-1-2 16 16,-2-2 16-16,-2 1 0 0,-1 0-224 0,-1 1-48 0,0-3-16 0,-2 1 0 16,-1 1-256-16,1 3-48 0,-4-1-128 0,2 1 192 15,-2 0-192-15,-1 1 0 0,0 4 0 0,0 0-160 32,-1 3-288-32,-1 3-48 0,1 2-16 0,1 6 0 15,-1-8-1520-15,-4 4-304 0,5 4-64 0,-8 0-9456 0,0 1-1904 0</inkml:trace>
  <inkml:trace contextRef="#ctx0" brushRef="#br1" timeOffset="96904.86">23471 7590 25279 0,'-15'-6'1120'0,"9"3"224"0,-2 1-1072 0,-1 1-272 16,0-2 0-16,0-1 0 0,0 3 496 0,1-2 32 15,0 2 16-15,2 0 0 0,6 1 208 0,0 0 32 16,0 0 16-16,0 0 0 0,0 0 240 0,0 0 48 16,10-7 16-16,1 2 0 0,7 2-400 0,6-1-64 15,3 0-32-15,5 1 0 0,2 0-240 0,4 0-48 16,3 0-16-16,2 1 0 0,-2-1 128 0,2 2 16 15,1 1 16-15,2 0 0 0,1-1-16 0,1 1 0 0,2 1 0 0,-3 0 0 16,-4-1-96-16,1-1-32 0,-5-1 0 16,-3-1 0-16,-5 0 80 0,-3 2 16 0,-2-1 0 15,-5 0 0-15,-4-3 16 0,-4 2 0 0,-5-1 0 0,-3 1 0 16,-5 3 256-16,0-7 48 0,-6 0 16 0,-5 1 0 16,-7-6-416-16,-1 2-80 0,-5-1 0 0,-3-2-16 15,-5 3-240-15,-1-2 176 0,-4-2-176 0,2 2 160 16,-5-1-160-16,3-1 0 0,3 3 0 0,4 3 0 15,4-1-1616 1,2 3-208-16,4 1-32 0,-2-4-17856 0</inkml:trace>
  <inkml:trace contextRef="#ctx0" brushRef="#br1" timeOffset="98310.95">2774 14926 8287 0,'0'0'736'0,"0"0"-592"0,0 0-144 0,-8 7 0 16,-2-4 1488-16,10-3 272 0,0 0 48 0,-8 4 16 15,8-4-96-15,0 0-32 0,0 0 0 0,0 0 0 16,0 0-112-16,5-7-32 0,5-4 0 0,3 1 0 15,1-3-400-15,4-2-64 0,4-1-32 0,3 1 0 16,3-3-480-16,2-1-80 0,2-1-32 0,3 3 0 0,-1 3-224 0,1 6-48 16,1-4-16-16,-3 8 0 15,0 6-176-15,-1 5 0 0,-4 2 144 0,-3 9-144 0,-1 6 320 0,-4 3-16 16,-3 3 0-16,-3 1 0 0,-5 4 0 0,-4 6 0 16,-5 1 0-16,-4 0 0 0,-4 0-144 0,-5 2-32 15,-2 7 0-15,-6 1 0 0,-4-2 0 0,-3-1 0 16,-3 2 0-16,-3-1 0 0,-2-2 32 0,-2-3 0 15,-5 0 0-15,1-5 0 0,-2-2 48 0,14-13 16 16,0-182 0-16,-16 374 0 0,5-181-32 0,16-17 0 16,-3-2 0-16,-8 5 0 0,5-7-32 0,4-3-16 15,4-7 0-15,5-3 0 0,6-4 128 0,5 2 32 16,7 0 0-16,0 0 0 0,-4-12 80 0,8 4 32 16,5-4 0-16,6 2 0 0,7-2-208 0,6 0-32 15,8 0-16-15,-10 3 0 0,10 3-160 0,6-3 0 0,5 3 0 0,4-2 128 16,5 2-128-16,2 2 0 15,2-1 0-15,26-1 0 0,-11 2 128 0,-9 1-128 16,-6 3 128-16,-8 3-128 0,-5 1 0 0,-5 2 0 16,-5-1 128-16,-3 1-128 15,-3 2-1344-15,-3-3-288 0,-3 0-64 0</inkml:trace>
  <inkml:trace contextRef="#ctx0" brushRef="#br1" timeOffset="99048.47">4699 15667 8287 0,'0'0'736'0,"0"0"-592"0,0 0-144 0,-5 8 0 16,-2 0 1344-16,7-8 256 16,-5 4 32-16,-1 6 16 0,6-10-144 0,-2 9-32 15,2-9 0-15,0 0 0 0,0 0-160 0,0 13-32 0,0-13-16 0,0 0 0 16,13 5-112-16,-1-3-32 0,1-3 0 0,5-3 0 15,1-2-272-15,-5-4-48 0,2-3-16 0,12-10 0 16,4 2-192-16,-9 3-32 0,1-6-16 0,17-15 0 16,-2 1 80-16,1-1 16 0,-1-2 0 0,-1-3 0 15,-1 1-112-15,0-2-16 0,4 3 0 0,-6-2 0 0,-2-2-176 16,3-4-32-16,-1 1-16 0,-3-1 0 0,-4-3-160 0,-1-4-128 16,-4-2 192-16,-3 2-192 0,0-3 176 0,-3 4-176 15,-4 8 160-15,-3 1-160 0,-3 6 0 0,-1 4 0 16,-3 4 0-16,-1 5 0 0,-4 3 0 0,0 6 0 15,-2 2 0-15,-2 6 0 0,-3 3-128 0,-3 6 128 16,-3 2-192-16,-3 4 192 0,-3 3-176 0,-3 7 176 16,-3 5-160-16,-2 8 160 0,-3 2-128 0,-1 8 128 15,-2 7 0-15,-1 5-144 0,-1 0 144 0,-1 11 0 16,-1 6-144-16,4 5 144 0,2 4 0 0,4-3 0 16,2-6 0-16,7 0 0 0,3-1 0 0,9-25 0 15,3 0 0-15,3 17 0 0,3-8 128 0,3-17-128 0,3-1 0 0,9 7 128 16,0-11 16-16,-2-11 0 15,3-1 0-15,9 3 0 0,1-1-16 0,0-7-128 0,-3-6 192 0,0-4-64 16,0-4-384-16,2-1-96 16,-1-3-16-16,-2-5-10912 0,-3-2-2192 0</inkml:trace>
  <inkml:trace contextRef="#ctx0" brushRef="#br1" timeOffset="99460.96">5898 15491 14735 0,'0'0'1312'0,"-6"4"-1056"16,6-4-256-16,0 0 0 0,-11 3 3024 0,11-3 560 15,0 0 96-15,0 0 32 0,0 0-1536 0,0 0-320 16,0 0-48-16,0 0-16 0,0 0-704 0,0 0-128 0,0 0-48 15,0 0 0-15,0 0-400 0,6-4-96 16,-1 0-16-16,4-1 0 0,1-3-240 0,-1 3-160 16,0 3 192-16,-9 2-192 0,0 0 128 0,10-4-128 15,-10 4 0-15,0 0 0 16,0 0-928-16,0 0-240 0,0 0-48 0,0 0-15200 0</inkml:trace>
  <inkml:trace contextRef="#ctx0" brushRef="#br1" timeOffset="99802.29">6626 14934 24927 0,'0'0'1104'0,"0"0"240"0,0 0-1088 0,0 0-256 16,0 0 0-16,-6 11 0 0,0-2 1312 0,-3 2 208 16,0 2 32-16,-1 6 16 0,-2 5-464 0,1-2-80 15,-3 2-32-15,-1 5 0 0,2 3-288 0,1 1-64 16,4-2-16-16,0 4 0 0,0-1-128 0,6-8-32 16,0-2 0-16,2 11 0 0,2-5-272 0,3-6-48 15,2-1-16-15,5-3 0 0,2-4 128 0,2-2 32 16,2-2 0-16,3-7 0 0,4 1 64 0,2-3 16 15,-1-4 0-15,0-3 0 0,-1-4-112 0,2-3 0 16,-4-3-16-16,1-3 0 16,-1-4-1392-16,0-1-288 0,-4 2-48 0,-4-7-15568 0</inkml:trace>
  <inkml:trace contextRef="#ctx0" brushRef="#br1" timeOffset="99955.99">6635 14579 38703 0,'-16'-16'3440'0,"9"9"-2752"0,4-5-560 0,3 12-128 16,-4-11 192-16,1 2 0 0,1-1 0 0,2 10 0 16,0 0 128-16,0 0 16 0,5-5 16 0,-5 5 0 15,0 0-352-15,11 5 0 0,-1 2 0 0,1-2 0 16,-11-5-1584-16,11 13-272 0,2 1-64 0</inkml:trace>
  <inkml:trace contextRef="#ctx0" brushRef="#br1" timeOffset="100425.49">8637 14758 16575 0,'0'0'736'0,"0"0"160"0,0 0-720 0,0 0-176 16,0 0 0-16,-6-7 0 0,-2 1 1600 0,-1 4 272 16,-2 0 64-16,-3 4 16 0,1 3-416 0,-3 2-96 15,-2 1-16-15,-1 3 0 0,-1 5-448 0,-1 0-80 0,1-1-32 0,1 3 0 16,1 0-336-16,3 1-64 15,3-1-16-15,3 0 0 0,4-3-208 0,4 0-48 0,4-2-16 0,2 2 0 16,4 0 16-16,3 1 0 0,4-2 0 0,1 1 0 16,2 0 0-16,2 0 0 0,-1 1 0 15,0-1 0-15,-1-2-192 0,-2 0 160 0,-4 1-160 0,-3 3 160 16,-2-2-32-16,-5 1 0 0,-3-3 0 0,-3 5 0 16,-5 1 448-16,-6 0 64 0,-5-1 32 0,-7 3 0 15,-4-4-32-15,-6-1 0 0,-4-4 0 0,-2 1 0 0,-4-7-352 0,3 1-80 16,1-5-16-16,2 0 0 0,2-2-192 0,5-3-128 15,3-5 128-15,4 2-208 16,3-3-1648-16,6 1-320 0,4-3-64 16,4 1-8624-16,6-4-1728 0</inkml:trace>
  <inkml:trace contextRef="#ctx0" brushRef="#br1" timeOffset="101248.14">9223 14849 9215 0,'0'0'400'0,"-10"9"96"0,1-4-496 0,-1 8 0 15,0 0 0-15,0 2 0 0,-3 1 3840 0,0 2 688 16,1-1 128-16,-1 2 16 0,1 2-2944 0,2 4-576 16,-1-6-128-16,4 0-32 0,2-1-464 0,3-2-80 15,1-1-32-15,3-2 0 0,6-2 96 0,2 2 0 16,3-1 16-16,1-3 0 0,0-6 64 0,3 2 16 15,2 1 0-15,3-5 0 0,2-2 64 0,0-5 16 16,-3 0 0-16,2 2 0 0,-1-2-352 0,-1 1-64 16,-3 1-16-16,-4-4 0 0,-2-1-64 0,-2 1-32 0,-10 8 0 0,9-9 0 15,-1-4-160-15,-2 4 192 0,-1-5-192 0,-2 3 192 16,-3 11-64-16,1-12 0 0,0-2 0 0,1-1 0 16,-1 5-128-16,2 1 0 0,0-4 0 0,1 4 0 15,1-2 0-15,2 3 0 0,3-2 0 0,3 1 0 16,1-4 0-16,2-2-176 0,3-1 48 0,-5 6 0 0,3-4 128 0,3-2-192 15,4-2 192-15,12-11-192 16,-5-1 192-16,3 1-160 0,0-1 160 0,1 1-160 0,4-5 160 0,-3-2 0 16,0 1 0-16,1-7 0 0,1-3 0 0,-2-4 0 15,-5-5 0-15,-10 15 128 0,-1-7-128 0,-1-1 0 16,-1-4 128-16,-4 0-128 0,-3 3 0 0,0 3 0 16,-3 5 0-16,0 5 0 0,-2 5-224 0,-2 6 32 15,0 2 16-15,-3 8 0 0,-2 3 0 0,-2 6 0 16,-2 2 0-16,-6 8 0 0,-4 8-96 0,-3 9-32 15,-4 3 0-15,-1 9 0 0,-1 11 144 0,-1-1 32 16,-1 6 0-16,1 2 0 0,0 4 128 0,-2 1-128 16,0 5 128-16,3-3-128 0,4-3 128 0,3 0 0 15,2-3 0-15,5-2 0 0,2-1 0 0,6-9 0 16,4-1 0-16,4-5 0 0,5-4 0 0,1-6 0 16,2-2 0-16,3-7 128 0,1-8 64 0,-1-4 32 15,3-5 0-15,2-4 0 0,3-8 224 0,0-2 32 16,0-2 16-16,0 2 0 0,-4-1-272 0,-6 3-48 15,2 0-16-15,-3 2 0 0,1-1-160 0,0 3 0 0,1 3 0 0,-1 1 0 16,0 1 0-16,-1 2 0 0,-1 4 0 0,0 3 0 16,-3 2 0-16,-1 5-192 0,-2 2 64 0,0 3 128 15,-2 1-256-15,-1 2 80 0,-1 0 16 0,-1 3 0 16,0-1 160-16,-1-1-160 0,1 0 160 0,0-2-160 16,1-4 160-16,-1-2 0 0,2-1 0 0,2 4 0 15,2-10 0-15,2-1 0 0,0-9 0 0,3-1 0 0,4 0 256 16,2-5-32-16,1-4 0 0,0 4 0 15,0-3-96-15,-1 3 0 0,0-1-128 0,2 0 192 0,0 4-192 0,-1 0 0 16,-1 0 0-16,0 3 0 0,-2 4 0 0,-2 2 0 16,-2 2 0-16,-5 4 0 0,4 0 0 0,-2 4 0 15,0 4-160-15,-1 1 160 0,1 4 0 0,-1-1 0 16,0 0 0-16,3 2 0 0,-4 0 0 0,3-3 0 16,-1-3 0-16,1-2 0 0,1 0 0 0,0 0 128 15,1-2-128-15,6 0 0 16,-1-2-816-16,-2-6-224 0,0-3-48 0</inkml:trace>
  <inkml:trace contextRef="#ctx0" brushRef="#br1" timeOffset="101558.93">11792 14411 17503 0,'0'0'1552'0,"0"0"-1232"0,-1-8-320 0,1 2 0 15,0 6 3168-15,0 0 576 0,0 0 112 0,0 0 32 0,0 0-2704 0,0 0-544 16,0 0-96-16,0 0-32 0,6 1-512 0,1 2 0 16,-4 2 0-16,3 5-14752 15</inkml:trace>
  <inkml:trace contextRef="#ctx0" brushRef="#br1" timeOffset="101683.93">11628 15049 37199 0,'0'0'1648'0,"5"-12"336"0,2-4-1584 0,2 1-400 16,-1-1 0-16,-1 9 0 0,0-2 352 0,2 1-16 16,0-2 0-16,-1 2 0 15,-2 1-1360-15,-1 0-288 0</inkml:trace>
  <inkml:trace contextRef="#ctx0" brushRef="#br1" timeOffset="102428.92">14258 14237 16575 0,'0'0'1472'16,"0"0"-1168"-16,0-12-304 0,1 5 0 0,-1 7 2192 0,0 0 384 15,0 0 80-15,0 0 16 0,0 0-1328 0,12 10-272 16,-2 1-48-16,2 8-16 0,0 5-384 0,2 4-80 16,5 4-16-16,-1 4 0 0,1 1-208 0,1 3-64 15,2 6 0-15,1-4 0 0,0-1-256 0,0 3 0 16,1 2 0-16,0 1 0 0,-1 0 0 0,-1-5 128 15,-5-1-128-15,1-5 0 0,0-3 176 0,-4-1-176 16,-3-8 160-16,0-2-160 0,0 0 0 0,-5-8-208 16,2-3 16-16,-2-2-9520 15,-6-9-1888-15</inkml:trace>
  <inkml:trace contextRef="#ctx0" brushRef="#br1" timeOffset="102663.28">14831 14210 21183 0,'-3'-20'1888'0,"0"12"-1504"16,3 8-384-16,0 0 0 0,-5-11 2480 0,5 11 416 15,0 0 96-15,-11 8 16 0,-2 4-1680 0,-1 4-336 0,-1 3-64 0,-3 8-16 16,-4 5-400-16,-2 6-64 0,0 4-32 0,-3 5 0 16,-2-2 96-16,0 3 0 0,-3-2 16 0,-4 3 0 15,2 1-112-15,1 3-32 0,1-1 0 0,0-2 0 16,1-4-208-16,1-2-48 0,3-6-128 0,2-1 192 15,4 1-192-15,0-3 0 0,4-11 0 0,-1-1 0 16,3-4-1440-16,3-7-176 16,3-2-48-16,9-10-14592 0</inkml:trace>
  <inkml:trace contextRef="#ctx0" brushRef="#br1" timeOffset="103042.31">13993 13935 18431 0,'0'0'1632'0,"-3"-6"-1312"16,3-5-320-16,4 3 0 0,6-2 2448 0,7 2 432 15,4-2 64-15,7 4 32 0,5-3-2432 0,7 2-544 16,8-3 0-16,3 4 0 0,2-4 192 0,4 2 64 15,4-1 32-15,4 0 0 0,5-3 224 0,0 5 64 0,0 3 0 0,1-1 0 16,-4 2-32-16,2-1 0 16,-2 2 0-16,0 0 0 0,-4 1-144 0,-4 3-16 0,-6 1-16 0,-6-1 0 15,-8 1-128-15,-8-1-32 0,-8 2 0 0,-8-3 0 16,-5 1 304-16,-10-2 64 0,0 0 16 0,0 0 0 16,0 0 384-16,-16-2 80 0,-6 1 16 0,-3-1 0 15,-3 0-576-15,-2 0-112 0,-1-3-32 0,-2 1 0 16,0-2-192-16,1 0-32 0,1 1-128 0,2-1 192 15,2 2-368-15,4 0-80 0,6 3 0 0,3-1-16 16,1 0-1456-16,13 2-304 0,0 0-48 16,0 0-14816-16</inkml:trace>
  <inkml:trace contextRef="#ctx0" brushRef="#br1" timeOffset="103355.73">16230 14537 21183 0,'0'0'944'0,"0"0"192"0,0-8-912 0,2 3-224 0,3 0 0 16,4 0 0-16,3 1 1760 0,3 0 304 0,3 2 64 0,2-5 16 15,2 2-1184-15,1 1-224 16,-1 3-48-16,4-1-16 0,-5-1-464 0,2 0-80 0,-1 3-128 16,-3 3 176-16,-2 0-176 0,-5 0 0 0,0 0 0 0,-3 6-14128 15</inkml:trace>
  <inkml:trace contextRef="#ctx0" brushRef="#br1" timeOffset="103484.68">16198 14824 33695 0,'0'0'1488'0,"0"0"304"0,9 4-1424 0,-2 1-368 0,4 2 0 0,4-2 0 0,4-2 1056 0,6 1 144 16,2 1 16-16,4-1 16 0,2-2-624 0,1 0-128 16,2-1-32-16,-2-1 0 0,0 0-448 0,-2 0 0 15,-2 0 0-15</inkml:trace>
  <inkml:trace contextRef="#ctx0" brushRef="#br1" timeOffset="105345.36">18072 14041 2751 0,'-9'-9'256'0,"4"4"-256"16,-3 1 0-16,3-2 0 0,0-1 4928 0,0 2 928 16,1-1 192-16,1 1 32 0,3 5-3808 0,0 0-768 15,-3-3-160-15,3 3-16 0,-8 4-160 0,8-4-16 16,-6 10-16-16,2 2 0 0,-1 0-240 0,1 8-32 15,-1 2-16-15,5 4 0 0,-2 7-384 0,2 5-80 16,2 1 0-16,2 6-16 0,-2-2-368 0,2 2 144 16,0-5-144-16,0-2 0 0,2 1 128 0,0-4-128 15,-1-1 0-15,3-2 0 0,-3-8 176 0,0 2-176 16,3-5 160-16,-2-2-160 0,-2-6 352 0,2-4-32 16,-6-9 0-16,12 6 0 0,-1 0 368 0,1-9 64 15,-1-8 16-15,2-3 0 0,1 0-64 0,1-4-16 16,2-4 0-16,-2-1 0 0,1-5-288 0,0 0-48 0,-1-2-16 15,1-2 0-15,1-2-80 0,-1-1-32 0,1 1 0 0,-1 0 0 16,0-1-224-16,1 4 0 0,-1-2 0 0,2 7 0 16,-2 1 0-16,1 4 0 0,-3 4 0 0,0 1 0 15,-3 2 0-15,0 4 0 0,-2 5 0 0,-9 5 0 16,8-10-256-16,-2 5-32 0,1-3-16 0,-7 8 0 16,0 0-2016-16,0 0-416 0,0 0-80 0</inkml:trace>
  <inkml:trace contextRef="#ctx0" brushRef="#br1" timeOffset="105766.61">17778 13634 25791 0,'-14'-9'2304'0,"0"-1"-1856"15,3 2-448-15,3 0 0 0,4 2 720 0,4 6 48 16,0 0 16-16,8-5 0 0,3 0 0 0,6 2 0 16,4 0 0-16,-3 2 0 0,2 1-352 0,5-3-80 15,4 1-16-15,4-3 0 0,2-1-48 0,4 3-16 16,0 0 0-16,3-3 0 0,2 2 128 0,5 0 32 0,2 0 0 0,1-1 0 15,0 1 112-15,-1-1 32 16,-4-1 0-16,-4-2 0 0,-4 5 0 0,-2-3 16 0,-4 0 0 0,-5 1 0 16,-4 0-48-16,-5-1-16 0,-2 0 0 0,-4 3 0 15,-2-5 208-15,-6 2 32 0,-2-1 16 0,-5 0 0 16,-1 0 16-16,-5-3 0 0,-3 3 0 16,-5-4 0-16,-3 4-400 0,-1 0-80 0,-4-2 0 0,0 3-16 15,-3-3-304-15,-1 3 0 0,0-3 0 0,-10 1 0 16,5 2-688-16,6 0-240 0,7 2-48 15,6 3-16-15,5-1-1440 0,9 2-304 0,0 0-48 0</inkml:trace>
  <inkml:trace contextRef="#ctx0" brushRef="#br1" timeOffset="106329.01">19113 14188 22111 0,'-13'4'976'0,"7"1"208"0,-1 0-944 0,1-1-240 0,-1 0 0 0,4 4 0 16,-2 0 960-16,5 4 128 0,2-3 48 0,-1 1 0 16,3 0-224-16,4-1-32 0,2 1-16 0,3-2 0 15,1-3-32-15,4 0 0 0,3-4 0 0,2-2 0 0,1-4-64 0,4-1-32 16,4-2 0-16,0-2 0 0,3 2-80 0,0-3-16 15,-4 2 0-15,-1-1 0 0,-5-4-192 0,-2 1-32 16,-4 0-16-16,-3-2 0 0,-3 0-16 0,-3-2-16 16,-3 5 0-16,-3 0 0 0,-4-2 64 0,-2 1 16 15,-2-1 0-15,-2 5 0 0,-7 3 80 0,-4 0 32 16,-6 1 0-16,-4 5 0 0,-3 0-256 0,-6 4-48 16,-5 7-16-16,-1-1 0 0,0 3-240 0,0 6 0 15,2 8 0-15,2 1 0 0,3 3 0 0,5 4 0 16,2 2 0-16,6-1-160 0,4-1 160 0,7-4 0 15,7-14 0-15,4 1-128 0,3 0 128 0,2 1 0 16,2 1 0-16,5-2 0 0,3-2-144 0,4 0 144 16,3-4-160-16,21 11 160 0,-1-11-352 0,0-5 32 15,1-7 0-15,0-6 0 16,4-1-2272-16,0-4-448 0,-2-2-96 0</inkml:trace>
  <inkml:trace contextRef="#ctx0" brushRef="#br1" timeOffset="106865.49">20061 13192 15663 0,'0'0'1392'0,"0"0"-1120"16,0 0-272-16,0 0 0 0,0 0 768 0,0 0 80 16,-6 0 32-16,6 0 0 0,0 0 256 0,0 0 48 15,0 0 16-15,0 0 0 0,0 0-96 0,0 0-16 16,3-5 0-16,2-2 0 0,2-3-144 0,-1 3-48 15,2-2 0-15,-1 1 0 0,2-2-352 0,0 2-80 16,-1-1-16-16,-2 4 0 0,-6 5-240 0,7-2-48 16,-2-2-16-16,-5 4 0 0,0 0 96 0,0 0 16 15,1 10 0-15,-1 2 0 0,-1 4 160 0,-3 2 32 16,-1 1 16-16,-2 1 0 0,-2 3-304 0,1 0-160 16,-1-3 160-16,0 1-160 0,-1-4 128 0,1 3-128 15,1-5 0-15,2-1 0 0,-2-4 128 0,3 3-128 16,0-7 0-16,2 2 144 0,3-8 224 0,0 0 32 15,0 0 16-15,0 0 0 0,0 0 304 0,8-8 64 16,1-1 16-16,1-5 0 0,2 0-288 0,-1-1-64 16,3-3-16-16,0 0 0 0,-1-1-288 0,2 0-144 0,-1 1 160 0,1 2-160 15,2-2 0-15,-2 5 128 0,0 2-128 0,-1 1 0 16,-1 2 0-16,0-1 0 0,-2 3 0 0,-1 3 0 31,0 3-1392-31,-2 0-160 0,0 0-48 0,2 5-9792 0,0 4-1952 0</inkml:trace>
  <inkml:trace contextRef="#ctx0" brushRef="#br1" timeOffset="107508.4">20567 13473 15663 0,'0'0'688'0,"0"0"144"0,0 0-656 0,0 0-176 16,0 0 0-16,0 0 0 0,0 0 2752 0,0 0 528 16,0 0 112-16,-5 7 0 0,0-2-1568 0,0-1-320 15,-4 5-64-15,1-1-16 0,2 4-528 0,-1-3-96 16,-2 3-32-16,4-3 0 0,-1 2-448 0,0 1-112 16,3-3-16-16,-1 1 0 0,0-4-192 0,2 2 0 15,-1 1 0-15,1-2 0 16,2-7-256-16,0 0-128 0,0 0-48 0,0 0 0 15,0 0-2448-15,9 4-512 0</inkml:trace>
  <inkml:trace contextRef="#ctx0" brushRef="#br1" timeOffset="107815.51">21285 12695 27583 0,'0'0'1216'0,"0"0"256"16,0 0-1168-16,0 0-304 0,0 0 0 0,0 0 0 0,0 0 928 0,-6 7 128 15,-3 5 32-15,-1 2 0 0,-3 4-192 0,-1 3-48 16,-1 2 0-16,-2 3 0 0,-1 4-400 0,0 4-64 16,1 5-32-16,0-3 0 0,1 1-96 0,0 0 0 15,2 1-16-15,2 2 0 0,0-5-16 0,3 1 0 16,3-2 0-16,2-5 0 0,2 2-224 0,2-3 176 15,0-1-176-15,2-6 160 0,3 0-160 0,0-4 192 16,0-1-192-16,2-2 192 0,0-3-320 0,0-3-64 16,-1-2-16-16,0-1 0 15,-6-5-2192-15,0 0-432 0</inkml:trace>
  <inkml:trace contextRef="#ctx0" brushRef="#br1" timeOffset="107964.61">20829 13156 26719 0,'0'-18'1184'0,"2"12"240"0,5 0-1136 0,1-2-288 16,6 3 0-16,5 1 0 0,4 0 2176 0,5-1 384 16,3 1 80-16,4 2 16 0,5-2-1760 0,2-1-368 0,1 0-64 0,0 2-16 15,0 2-304-15,-1 1-144 0,-2-1 128 0,-1 0-128 32,-1 3-592-32,-2-1-208 0,-2 2-32 0</inkml:trace>
  <inkml:trace contextRef="#ctx0" brushRef="#br1" timeOffset="109532.6">14293 16596 16575 0,'0'0'1472'0,"0"0"-1168"16,-2-10-304-16,2 10 0 0,-1-8 2320 0,1 8 416 16,0 0 80-16,0 0 0 0,0 0-1360 0,0 0-288 15,11 5-48-15,1 9-16 0,-1 4-400 0,3 3-96 16,4 7-16-16,0 4 0 0,0 8-256 0,1 0-48 16,0 7-16-16,1-5 0 0,0-2-112 0,2-1-32 0,-2-1 0 0,1 3 0 15,-1-4-128-15,-1-3 128 0,-1-3-128 0,-2-1 128 16,-2-1-128-16,-2-3-144 0,-2 0 144 15,-2-4-208 1,1-3-2112-16,-3-5-432 0,0-1-64 0,-6-13-32 0</inkml:trace>
  <inkml:trace contextRef="#ctx0" brushRef="#br1" timeOffset="109782.1">14880 16400 34319 0,'-13'-4'1520'0,"4"3"320"0,-2 1-1472 0,1 4-368 16,-4 1 0-16,-2 8 0 0,-1 2 384 0,-5 4 16 16,-2 1 0-16,-2 6 0 0,0 5 272 0,-5 5 48 15,-4 2 16-15,-4 7 0 0,1 2-192 0,0 5-32 16,0 4-16-16,2 1 0 0,-2-6 16 0,3 2 0 16,-3 2 0-16,-1-4 0 0,3-4-272 0,1 1-48 15,2-2-16-15,4-2 0 0,1-6-176 0,5-2 0 16,4-3 0-16,4-6 0 15,2-6-1136-15,4-3-208 0,3-5-32 0,3-6-10416 16,3-7-2096-16</inkml:trace>
  <inkml:trace contextRef="#ctx0" brushRef="#br1" timeOffset="110011.79">15396 16645 33279 0,'5'-9'1472'0,"4"6"320"0,2-1-1440 0,5-3-352 0,0 4 0 0,3-1 0 16,3 3 0-16,2-3 0 0,4-1 0 0,1 2 128 0,3 2 16 0,0-2 16 15,-3 2 0-15,-2 2 0 0,-3 3-160 0,-3 4-256 16,-3-2 64-16,-6 6-14720 15</inkml:trace>
  <inkml:trace contextRef="#ctx0" brushRef="#br1" timeOffset="110149.85">15342 17053 18431 0,'0'0'1632'0,"0"0"-1312"16,8-3-320-16,4-1 0 0,2 1 3456 0,3-1 608 15,-5 1 128-15,4-1 32 0,5-1-3136 0,4 0-640 16,6-3-112-16,4 2-16 0,3-3-192 0,3 1-128 15,2 2 192-15,-3-3-15712 0</inkml:trace>
  <inkml:trace contextRef="#ctx0" brushRef="#br1" timeOffset="110882.4">17487 16642 25791 0,'0'0'1152'0,"-4"-12"224"0,-2-3-1104 0,1 3-272 16,0 5 0-16,5 7 0 0,-8-4 1088 0,8 4 144 16,-12 2 48-16,2 4 0 0,-1 5-48 0,-2 6 0 15,-2 2 0-15,0 5 0 0,-1 9-848 0,2 2-160 16,2 4-32-16,2 1-16 0,1 2-176 0,4-1 0 16,3-3 0-16,4-1 0 0,1-4 0 0,6 2 0 15,4-4 0-15,1-6 0 0,2-2 0 0,2-2 192 0,-1-5-192 0,2-3 192 16,2-3 128-16,5-6 16 0,2-4 16 0,1-3 0 15,0-4 32-15,2-2 0 16,-1-8 0-16,2 3 0 0,0-1-128 0,-2 2 0 0,-2-2-16 0,-1 1 0 16,-3 4-64-16,-3 4-16 0,-4 3 0 0,-3 2 0 15,-1 1-160-15,-2 4 0 0,-3 6 0 0,0 1 0 16,-4-1 0-16,-1-1 0 0,1 3 0 0,0 3 0 16,0 0 0-16,1 0 0 0,0 2 0 0,1-2 0 15,2-1 0-15,1 0 0 0,1-2 0 0,0-4 0 16,16 0 0-16,-5-8 0 0,1-1 128 0,1-7-128 0,-4-8 304 0,4-2 16 15,-11 4 16-15,5-4 0 0,1-1 432 0,-1-3 96 16,1 0 16-16,-1-5 0 0,1 0-48 0,-1-3-16 16,1-3 0-16,13-30 0 0,-10 6-384 0,-4 11-80 15,-4 3-16-15,-3 6 0 0,-3 3-336 0,0 5 144 16,-2-1-144-16,-1 6 0 0,-2 4 0 0,1 2 0 16,-2 2 0-16,-1 0 0 15,0 5-1088-15,0 2-112 0,-1 0-16 0,1 9-16 16,0 0-2160-16,0 0-416 0,-9-6-96 0,9 6 0 0</inkml:trace>
  <inkml:trace contextRef="#ctx0" brushRef="#br1" timeOffset="111422.42">17344 16117 23903 0,'-11'-3'1056'0,"11"3"224"0,0 0-1024 0,0 0-256 16,0 0 0-16,14-4 0 0,4-1 560 0,5 3 64 16,3-4 16-16,6 0 0 0,4-5 0 0,2 2 16 15,1 0 0-15,8 3 0 0,5-5-192 0,8 1-32 16,6 1-16-16,2 3 0 0,-3-3 256 0,-1 4 48 15,-29 1 16-15,5-1 0 0,7 1-16 0,5 0 0 16,1 3 0-16,3-1 0 0,-2-3-112 0,-2 1-32 16,-7 0 0-16,26-1 0 0,-24 0-16 0,-15 2-16 15,-9 2 0-15,-11 0 0 0,-12 1 208 0,0 0 32 16,0 0 16-16,-12 1 0 0,-9 0-224 0,-7 0-64 16,-6 1 0-16,-4-2 0 0,-3-2-272 0,-1 1-64 15,0-3-16-15,3 2 0 0,1-2-160 0,2-1 0 0,3 0 144 16,4 2-144-16,3 1 0 0,6-2-192 0,4-1 32 15,3 1 0 1,3 0-1280-16,10 4-256 0,0 0-48 0,0 0-16 16,15-6-1632-16,8-3-336 0,19-4-64 0,10 6-16 0</inkml:trace>
  <inkml:trace contextRef="#ctx0" brushRef="#br1" timeOffset="112008.69">19026 16809 22111 0,'-4'4'1968'0,"-1"1"-1584"0,0 2-384 0,3-2 0 15,-1 1 816-15,3 2 80 0,1-2 0 0,3 0 16 16,5 1-16-16,3-4 0 0,3 1 0 0,1-1 0 16,16-1 96-16,0-2 16 0,1-1 0 0,3-1 0 15,0-2-416-15,4-3-80 0,2-4 0 0,0 0-16 16,0-2 160-16,-2-1 48 0,-18 5 0 0,1 0 0 16,-2-2 0-16,0-2 0 0,-2 0 0 0,-3-2 0 15,-2 0-80-15,-2 1-16 0,-3 1 0 0,0-14 0 16,-7 6-16-16,-7 3 0 0,-6 3 0 0,-7 3 0 0,5 8-304 15,-6 3-64-15,-8 1-16 0,-4 3 0 0,-5 3-208 16,-2 0 0-16,-3 6 0 0,2 1 0 0,1 6-176 0,1 6 176 16,2 3-160-16,4 4 160 0,0 3-160 0,4 0 160 15,6-1-160-15,-10 26 160 0,15-11-128 0,12-4 128 16,9-7 0-16,6-5-144 0,7-5 144 0,4-1-128 16,3-6 128-16,7-3-128 0,5 1-48 0,9-5 0 15,5-8 0-15,3-3 0 16,3-4-1168-16,-3-4-224 0,-6-7-48 0,-5-3-15600 0</inkml:trace>
  <inkml:trace contextRef="#ctx0" brushRef="#br1" timeOffset="112517.88">20130 16068 6447 0,'0'0'576'0,"0"0"-576"0,-6-4 0 0,6 4 0 16,-5-5 3184-16,2-2 528 0,3 7 96 0,0 0 32 15,-3-8-1856-15,2 2-384 0,-1-3-64 0,4 2 0 16,0-1-512-16,3 1-112 0,0-3-16 0,2 1 0 0,0-4-112 0,2 1-16 16,3 0-16-16,-1-3 0 0,1-1-96 0,0 0-16 15,1 2 0-15,-1 2 0 0,-1-1-192 0,-1 3-32 16,-5 3-16-16,2 4 0 0,-4-1-144 0,-3 4-48 16,0 0 0-16,0 0 0 0,2 6-80 0,-2 7 0 15,-2 0-128-15,0 3 192 0,-2 2-192 0,0 1 0 16,-2 0 0-16,-1 1 0 0,-1 4 0 0,0-2 0 15,2 0 128-15,2-3-128 0,-1-3 0 0,1-3 0 16,1-3 128-16,3-10-128 0,0 6 192 0,0-6 0 16,0 0 0-16,0 0 0 0,11-2 320 0,1-7 64 15,-2 1 16-15,4-3 0 0,3-3-144 0,1 0-16 16,1-3-16-16,1 1 0 0,2-1-272 0,-1 0-144 16,1-2 160-16,5-4-160 0,-1 0 128 0,-2 4-128 15,-6 7 0-15,0 1 0 0,-1-1 0 0,-3 5 0 16,-2-2-208-16,0 4 64 15,-2 2-1840-15,-1 2-384 0,-2 1-64 0,2 1-8256 0,-2 2-1664 0</inkml:trace>
  <inkml:trace contextRef="#ctx0" brushRef="#br1" timeOffset="112878.72">20658 16281 10127 0,'0'0'448'0,"0"0"96"0,0 0-544 0,0 0 0 15,0 0 0-15,0 0 0 0,0 0 2384 0,0 0 368 16,0 0 80-16,0 0 16 0,0 0-800 0,0 0-144 16,-5 11-48-16,1-3 0 0,-1 3-544 0,2-2-112 15,-4 1-32-15,1 2 0 0,-2-2-240 0,2 4-48 16,1-7-16-16,1 3 0 0,-4-1-288 0,2 2-64 16,0-1-16-16,-1-3 0 0,1 4-336 0,1-4-160 15,0 3 160-15,1-3-160 16,1-1-832-16,3-6-272 0,0 0-48 0,0 0-13888 0</inkml:trace>
  <inkml:trace contextRef="#ctx0" brushRef="#br1" timeOffset="113355.95">21493 15485 11055 0,'0'0'976'0,"6"-10"-784"15,-4 1-192-15,2-1 0 0,-2 5 2832 0,-2 5 528 16,0 0 96-16,0 0 32 0,0 0-1344 0,0 0-272 16,-6 2-48-16,-2 3-16 0,-3 4-720 0,-3 1-160 15,-1 7-32-15,-3 3 0 0,3-1-112 0,-3 4-16 16,-2 0-16-16,-1 7 0 0,2 5-176 0,1 0-16 15,2 2-16-15,1 0 0 0,-1-1-224 0,4-1-64 16,1 1 0-16,4-1 0 0,2 7-128 0,3-4-128 16,5-3 144-16,1-2-144 0,2-14 192 0,2 0-48 15,2-3-16-15,4 1 0 0,1-3 80 0,3-4 16 0,5 0 0 0,0-5 0 16,7 1-80-16,0-1-16 0,-4-3 0 0,0-3 0 31,-3-5-1408-31,-4-1-304 0,-4 1-48 0</inkml:trace>
  <inkml:trace contextRef="#ctx0" brushRef="#br1" timeOffset="113512.07">21192 15855 35535 0,'3'-9'1568'0,"1"5"336"0,3-2-1520 0,2 2-384 0,-3 1 0 0,6 2 0 0,2-2 784 0,6 1 96 16,4-1 16-16,3 2 0 0,5 0-512 0,2 1-112 15,3 0-16-15,2-1 0 0,1 1-256 0,-2 0 0 16,-1 1 0-16,7 1-11712 15,-7 2-2384-15</inkml:trace>
  <inkml:trace contextRef="#ctx0" brushRef="#br1" timeOffset="114872.04">23090 12666 21183 0,'-10'-12'944'0,"6"7"192"0,4 5-912 0,0 0-224 15,0 0 0-15,0-11 0 16,1 2-464-16,-1 9-144 0,10-5-32 0,3-2 0 0,2 1 912 0,4 0 176 15,3-1 48-15,2 2 0 0,2 3-112 0,4-5-32 16,3-2 0-16,0 6 0 0,3 0 176 0,2 0 48 16,-1 6 0-16,2 1 0 0,2 0 16 0,-4 6 16 15,-5 1 0-15,-3 2 0 0,-4 1-368 0,-4 2-80 16,-6 2-16-16,-5 5 0 0,-4 1-16 0,-6 7 0 16,-3 3 0-16,-6 3 0 0,-3 0 256 0,-3 9 32 0,-3 2 16 0,-2 1 0 15,-8 2-176-15,0 1-48 0,1 3 0 0,-1 2 0 16,2 3-208-16,1 2 128 0,0-2-128 0,5 2 0 15,2-1 0-15,5 5 0 0,7-3 0 0,2 2 0 16,1-4 0-16,8 2 0 0,6-3 0 0,4 2 0 16,5-3 176-16,7-1-176 0,3-1 192 0,6-6-192 15,3-4 128-15,0-2-128 0,-1-3 0 0,-3-6 0 16,-2-1 0-16,-2-9 0 0,-2-1 0 0,-3-5 0 0,-4-1 160 0,1-2-160 16,-1-2 128-16,-2-8-128 0,-5-3 208 0,-2 0-32 15,-3 2-16-15,-10-6 0 0,0 0 0 0,0 0 0 16,0 0 0-16,0 0 0 0,0 0 400 0,0 0 80 15,-9-9 0-15,-2 8 16 0,-4 2-96 0,0 2-32 16,1 3 0-16,0-3 0 0,-2 1-208 0,2 1-64 16,-2 2 0-16,2 0 0 0,0 0-256 0,2 0 0 15,-2 4 0-15,4-2 0 0,1 3 0 0,3-1 0 16,0 3-128-16,2 5 128 0,3 5 0 0,3 2 0 16,2 3 192-16,1 6-192 0,0 5 0 0,1 3-144 15,-1 7-16-15,2 4 0 0,-1 5 160 0,-1 4 0 16,0 5 0-16,-2-2 0 0,-3 2 0 0,-1 5 0 15,-3 6 0-15,-4-1 0 0,-3 6 160 0,-3-2 16 16,-7 2 0-16,-1 2 0 0,-6 3 320 0,-7 1 64 16,-5-2 16-16,-2-2 0 0,-3-3 64 0,2 1 32 15,0-5 0-15,2 0 0 0,2-6-336 0,3 0-64 16,3-3-16-16,3-8 0 0,2 0-256 0,3-8 160 0,5-7-160 16,1-3 128-1,1-6-448-15,3-2-112 0,1-3-16 0,3-8 0 16,-1-8-2816-16,-1-8-576 0</inkml:trace>
  <inkml:trace contextRef="#ctx0" brushRef="#br1" timeOffset="115588.67">24967 13304 21183 0,'2'-18'944'0,"0"5"192"0,2-1-912 0,0 3-224 0,2-1 0 0,-2 6 0 15,-4 6 672-15,0 0 96 0,0 0 0 0,0 0 16 16,0 0 192-16,0 0 48 0,0 0 0 0,-4 9 0 16,-1 5-512-16,-1 1-112 0,-3 4-16 0,-1 1 0 15,0 2-64-15,-2 2 0 0,1 3-16 0,1-3 0 0,-1 2-96 0,4-4-16 16,-1 1 0-16,3-2 0 16,2-5-192-16,3-2 128 0,3-1-128 0,1-6 0 0,-4-7 192 0,9 4-48 15,5 0-16-15,1-8 0 0,4-1 320 0,3-2 48 16,2-6 16-16,1-1 0 0,2-3-48 0,-2 3 0 15,-2 2 0-15,-1-1 0 0,-6 3-208 0,-2 0-32 16,-2 5-16-16,-3-1 0 0,-9 6-208 0,0 0 128 16,9 8-128-16,-3 1 0 0,-2 7 0 0,1 4 0 15,-3 4 0-15,0 0 0 0,-2 1 0 0,-2 2 0 16,1-2 0-16,1 0 0 0,1-5 0 0,3-2 0 16,0-4 0-16,2-5 0 0,2-2 0 0,3-3-160 15,2-5 160-15,4-7-128 0,0-2 128 0,5-8 144 16,1-6-16-16,2-1-128 0,1-6 800 0,-1-1 48 15,-1 2 16-15,0-3 0 0,1-2-96 0,-2 1-32 0,-2-3 0 0,1 0 0 16,-3 0-352-16,-1 3-80 16,-3 2-16-16,-1 7 0 0,0 0-288 0,-3 5 0 0,-3 4 128 0,-3 5-128 15,-3-2-176-15,1 6-80 16,-3 7-32-16,0 0 0 16,-5-6-2112-16,5 6-416 0,0 0-96 0</inkml:trace>
  <inkml:trace contextRef="#ctx0" brushRef="#br1" timeOffset="116000.42">26368 12606 28559 0,'-6'-10'2544'0,"6"10"-2032"15,0 0-512-15,-9 0 0 0,1 1 288 0,-2 9-32 16,-1 3-16-16,-3 8 0 0,-3 2-240 0,-1 9 0 16,-1 2 0-16,-2 8 0 0,-2 3 176 0,-3 3-16 15,0 2 0-15,-1 1 0 0,0-7 144 0,2 2 16 16,2-4 16-16,1 1 0 0,3-2-80 0,3-4-32 16,2-2 0-16,5-3 0 0,4-8-32 0,1-4-16 15,2-3 0-15,2-3 0 0,0-14 288 0,0 0 64 16,0 0 16-16,16-3 0 0,2-6 112 0,1-1 32 0,4-4 0 0,1-4 0 15,3-2-320-15,-1 2-64 0,1 2-16 0,-4 2 0 16,-3 2-288-16,-2 4 0 16,-3 4 0-16,-1 2 0 0,-1 5 0 0,0 5 0 15,-3 4 0-15,-1 9 0 0,-3 4 0 0,-1 6 0 16,-1 2-144-16,-1 1 144 0,-2 2 0 0,-1-1 0 16,0-1 0-16,0-2-128 0,2-4 128 0,1 3 0 15,-1-7-144-15,2 0 144 16,0-5-1536-16,2-5-224 0,1-1-48 0,-1-8-13088 0</inkml:trace>
  <inkml:trace contextRef="#ctx0" brushRef="#br1" timeOffset="116314.58">26556 13358 27647 0,'0'0'1216'0,"0"0"256"0,0 0-1168 0,-3 9-304 16,3-9 0-16,3 10 0 0,9-3 0 0,2-2 0 15,2-3 0-15,8 1 0 0,7-3 512 0,-1-3 112 16,2-4 16-16,0-1 0 0,0-6 432 0,-2 1 80 16,-3 3 32-16,-3-2 0 0,0-2-256 0,-5 0-48 15,-2 0-16-15,-3-3 0 0,-4 1-224 0,-2-2-64 16,-5-1 0-16,-3 5 0 0,-2 2-112 0,-3 5-16 16,-3-2-16-16,-3 5 0 0,-2 4-208 0,-7 4-32 15,1 3-16-15,-4 2 0 0,-3 4-176 0,1 4 0 16,1 3 0-16,1 1 0 0,4 4 0 0,-3-3 0 15,2 4 0-15,5-1 0 0,3-2 0 0,5-1 0 0,1-3 0 0,6 0 0 16,6-1-192-16,2 0 48 16,6-1 0-16,2-3 0 15,0-2-1648-15,6-6-320 0,-1 0-64 0,-1-7-13808 0</inkml:trace>
  <inkml:trace contextRef="#ctx0" brushRef="#br1" timeOffset="116603.17">27346 13212 27071 0,'-9'12'1200'0,"5"-4"240"0,-1 1-1152 0,-1 5-288 0,-1 4 0 0,1 4 0 15,-4 3 0-15,0-1 128 0,-1-1-128 0,0 4 0 16,-1-2 448-16,1 3-32 0,-2-4 0 0,2-1 0 0,-2-1 592 0,3-6 112 16,1 2 32-16,3-2 0 15,2-5-112-15,3-3-16 0,1-1 0 0,0-7 0 16,9 0-64-16,2-4 0 0,2-4-16 0,1-4 0 0,1-1-32 0,3-7 0 15,1-4 0-15,1 0 0 0,2-4-272 0,2 0-64 16,0-5-16-16,3 1 0 0,-1 0-256 0,2 4-48 16,2-1-16-16,-1 5 0 0,0 1-240 0,0 3 0 15,-1 4 0-15,-1 5 0 0,-2 2 0 0,0 5 0 16,-1 3 0-16,-3 1-160 16,-3 2-1152-16,-3 5-224 0,-2 0-64 0,-1 5-11040 15,-4-4-2208-15</inkml:trace>
  <inkml:trace contextRef="#ctx0" brushRef="#br1" timeOffset="116921.34">28073 13320 31503 0,'0'0'1392'0,"0"0"288"0,12 0-1344 0,4-2-336 15,-1-2 0-15,0 3 0 0,1-2 656 0,3 0 64 16,2-2 16-16,0 0 0 0,-1-2-160 0,-1-1-48 0,-3-1 0 0,-2 3 0 16,-1-6 256-16,-3 5 48 0,0-3 16 0,-6 3 0 15,-1-2-96-15,-3 4-32 0,-4-4 0 0,-4 4 0 16,-4 3-272-16,-5 2-64 0,-4 1-16 0,-1 4 0 0,-3 3-160 0,-2 2-16 16,-1 5-16-16,0 3 0 0,0 2-176 15,3 2 0-15,3-1 0 0,4 2 0 0,4-1 0 0,5 3 0 16,4-4 0-16,8-2 0 0,2 0 0 0,5 0 0 15,5-1 0-15,6-3 0 0,3-4 0 0,4 1 0 16,3 1 0-16,6-7 0 16,3-1-1840-16,2 0-400 0</inkml:trace>
  <inkml:trace contextRef="#ctx0" brushRef="#br1" timeOffset="117656.01">25067 14769 13823 0,'-4'-18'608'0,"2"6"128"0,1 0-592 0,1 3-144 15,0-5 0-15,0 3 0 0,-1 2 2448 0,1 9 464 16,0 0 96-16,-1-14 0 0,-1 3-1248 0,-3 2-256 16,2 4-48-16,3 5-16 0,0 0-480 0,-9 0-80 15,-2 2-32-15,4 5 0 0,-3 5-320 0,2 6-64 0,-2 1-16 0,2 5 0 16,-1 4-192-16,4 0-64 0,-1 4 0 0,3-2 0 15,0 0-192-15,1-5 128 0,2 1-128 0,2-2 0 16,0-4 0-16,2-1 128 0,0-4-128 0,2-3 0 16,2-1 320-16,2-4 0 0,0 0 16 0,4-7 0 15,4-4 400-15,3-4 80 0,5-3 16 0,2-4 0 16,-2-3-64-16,0-2 0 0,2-4 0 0,-3 0 0 16,1 0-240-16,-1-6-48 0,-1 0-16 0,0 3 0 15,-2-1-272-15,-2 5-64 0,-1 0-128 0,1 2 192 0,-4 2-192 16,-2 3 0-16,-4 6 0 0,-1 0 0 15,-1 2-720-15,-2 1-192 0,-6 7-48 0,0 0 0 16,0 0-1968-16,0 0-400 0</inkml:trace>
  <inkml:trace contextRef="#ctx0" brushRef="#br1" timeOffset="117991.85">24941 14454 20271 0,'-12'-5'1792'0,"12"5"-1424"15,0 0-368-15,0 0 0 0,0-14 1280 0,8 4 192 16,2 1 48-16,8 0 0 0,5 3-896 0,6 2-176 16,5-3-48-16,3 2 0 0,1 0 80 0,4-4 16 15,0 2 0-15,3-1 0 0,0-2 432 0,2 2 96 0,1-2 0 0,2 0 16 16,2 1-208-16,1 3-64 0,-3-2 0 0,-4 4 0 15,-6-1-400-15,-7 0-96 0,-5 0-16 16,-8 3 0-16,-6-2-112 0,-5 1-16 0,-9 3-128 0,0 0 192 16,0 0 256-16,-15-2 64 0,-8 2 0 0,-4 0 0 15,-7-2-192-15,-4 4-48 0,-4 3 0 0,-2-1 0 16,5-4-272-16,6 1 0 0,4 0 0 0,5 2 0 16,4-1-304-1,7 2-112-15,4-3-32 0,9-1 0 0,0 0-2528 0,0 0-512 0,12 0-96 0</inkml:trace>
  <inkml:trace contextRef="#ctx0" brushRef="#br1" timeOffset="118507.72">26669 14279 5519 0,'0'0'496'0,"0"0"-496"16,0 0 0-16,0 0 0 0,0 0 4288 0,0 0 752 0,0 0 144 0,0 0 48 15,0 0-3568-15,0 11-704 0,-2-1-128 0,-2 4-48 16,-1 1-80-16,0 3 0 15,0 1-16-15,-1 2 0 0,2 0-272 0,1 3-48 0,2-2-16 0,1 2 0 16,2 3-208-16,2-3-144 0,1 1 192 0,0-3-192 16,-1-4 240-16,0 0-64 0,0-1-16 15,0-3 0-15,-1-3 32 0,0-1 16 0,-3-10 0 0,0 0 0 16,0 6 192-16,0-6 48 0,0 0 0 0,0 0 0 16,-6 0 32-16,-10-1 16 0,1 0 0 0,-1-2 0 15,-2-6-112-15,1 3 0 0,1 2-16 0,1-1 0 16,-1 1-144-16,2 0-32 0,3 2 0 0,1 0 0 0,0 4-192 0,1 0 128 15,1-1-128-15,8-1 0 0,0 0 0 16,-1 7 0-16,1 2 0 0,2-2 0 0,-2-7 0 0,5 12 0 16,2 3 0-16,-1 4 0 0,-2 0 0 15,-2-1 0-15,-2-1 0 0,-1-1 0 0,0 2 0 0,-4 0 0 16,-4-1 0-16,-1 0 0 0,-2 2 0 0,2-2 0 16,1-1 0-16,3-3 0 0,2-1 0 0,-1 0 0 15,5-12 0-15,0 0 0 16,0 0-1984-16,0 0-448 0,15-6-96 0,6-1-16 0</inkml:trace>
  <inkml:trace contextRef="#ctx0" brushRef="#br1" timeOffset="119064.03">27779 14460 20271 0,'-16'-10'896'0,"9"0"192"0,0 1-880 0,0-2-208 0,1 2 0 0,6 9 0 16,-4-9 2080-16,4 9 368 0,0 0 80 0,0 0 16 15,0 0-1552-15,0 0-304 0,-9 4-64 0,-1 5-16 16,-3 1-256-16,3 5-48 0,-3 3-16 0,1 7 0 15,-1 2 48-15,2 3 16 0,-1 1 0 0,3-3 0 16,0-1-352-16,6-3 0 0,-1 1 0 0,4 1 0 0,2-6 0 0,2-2 0 16,0-6 0-16,4-3 0 0,3 0 368 0,3-5 0 15,1-3 0-15,4-5 0 0,4-6 464 0,3 1 112 16,0-3 16-16,-3-4 0 0,-1 0-336 0,-1-2-64 16,2 0-16-16,-5 1 0 0,0 0-224 0,-2 1-64 15,-3 2 0-15,0 1 0 0,-3 3-256 0,0 3 160 16,-2 1-160-16,-8 6 128 0,0 0-128 0,10 4 0 15,-4 2 0-15,-1 4 0 0,0 0 0 0,2 6-144 16,-1 4 144-16,-1 0 0 0,0-2-144 0,2 1 144 16,0 2 0-16,3-2-144 0,-3 0 144 0,4-3 0 15,2-4 0-15,1-1 0 0,-1-5 0 0,1 0 0 16,0-6 0-16,2-6 0 0,3 0 0 0,2-7 192 16,0-1-32-16,1-1-16 0,-1-5 304 0,0-2 48 0,-1-2 16 0,-3 1 0 15,-5-2-112-15,1-1-16 16,-3-5 0-16,-2-1 0 0,-2-3-192 0,-1 1-64 15,-1 2 0-15,-3 1 0 0,2-1-128 0,-3 8 0 16,0 0 0-16,-1 3-176 16,-2 3-304-16,-3 3-64 0,-1 2-16 0,2 3 0 15,-2 5-2032-15,-1-1-416 0,-2 2-64 0,-3 3-32 0</inkml:trace>
  <inkml:trace contextRef="#ctx0" brushRef="#br1" timeOffset="119415.61">27733 14215 24063 0,'0'0'1072'0,"0"0"208"0,0 0-1024 0,12-5-256 15,1-1 0-15,3 3 0 0,-1 1 784 0,7-1 112 16,3 0 0-16,5-2 16 0,1-2-64 0,5-3-16 15,2 6 0-15,3-1 0 0,1-6 80 0,2 5 16 16,2-3 0-16,1 4 0 0,1 4-224 0,-3-2-32 16,-1-2-16-16,-6 0 0 0,-1 0-192 0,-4 1-32 15,-5 0-16-15,-5 1 0 0,-5-2-144 0,-4 3-16 16,-14 2-16-16,0 0 0 0,6-7 80 0,-6 7 0 0,-5-11 16 0,-6 6 0 16,-7 0 192-16,-5 0 48 15,-5-2 0-15,7 0 0 0,-5 3-336 0,-3-1-64 16,-7-4-16-16,-20-1 0 0,13-1-160 0,2 4 0 15,6 2 0-15,6 0 0 0,6 0 0 0,5 1 0 0,4 1 0 0,8 1 0 32,1 0-2400-32,5 2-560 0,5-4-112 0</inkml:trace>
  <inkml:trace contextRef="#ctx0" brushRef="#br1" timeOffset="120416.16">29770 14369 14735 0,'0'-9'640'0,"1"1"160"0,-1 8-640 0,1-7-160 16,-1-2 0-16,0 0 0 0,-1 0 2672 0,-2 1 496 15,0 2 96-15,-4-3 32 0,0 3-1888 0,-3-1-384 16,-2 4-80-16,-1 1-16 0,-2 2-288 0,-4 3-48 16,-3 3-16-16,-3 1 0 0,-3 4-160 0,-1 0-32 0,1 3-16 0,0 3 0 15,1 1-208-15,4 0-32 0,5-2-128 0,2 1 192 16,5-3-192-16,3-3 128 0,4 2-128 0,3 2 0 15,6-4 288-15,3-2-32 16,4-6-16-16,3-3 0 0,5-3 16 0,1 1 16 0,5-7 0 0,-1 0 0 16,2-4 96-16,-4 1 16 0,-1-1 0 0,0-1 0 15,-2 1-160-15,-2-1-32 0,-3-2 0 0,-2 2 0 16,-3 0 0-16,-2 2-16 16,-2 3 0-16,-1 0 0 0,-5 9-176 0,0 0 128 0,0 0-128 0,0 0 128 15,0 0-128-15,-2 12 0 0,-2 1 0 0,2-1 0 16,0 4 0-16,1-1 0 0,1 1 0 0,4 2 0 15,3 0 0-15,0-5 0 0,0-3 0 0,4 3 0 16,3-2 0-16,1-3 0 0,1-1 0 0,3 0 0 16,2-4 0-16,0 0 192 0,1-3-64 0,-2-3 0 15,1 0-128-15,-2-5 0 0,-2 0 0 0,1-2 0 0,-2 3 0 0,-1-6 128 16,-2-1-128-16,-1 2 128 0,0-2-128 0,-1 2 0 16,-1-1 0-16,0-1 128 0,-1-3-128 0,-1 3 0 15,0 1 0-15,-2 1 128 0,0-2-128 0,1 3 0 16,-1 3 0-16,3-2 0 0,-1 1 0 0,-1-1 0 15,1 1 0-15,1 0 0 0,1 4 0 0,1 1 0 16,1-2 0-16,-1 1 0 0,-1 1 0 0,2 0 0 16,-1 0 0-16,-1 2 0 0,-1-2-128 0,0 1 128 15,0 3 0-15,0 0 0 0,-9 0 0 0,0 0 0 16,8 0 0-16,-8 0 0 0,6 8 0 0,-1 1 0 16,-2-3 0-16,-1 4 0 0,-1-1 0 0,1 4 0 15,-1 2 0-15,1-1 0 0,2-1 0 0,-2 1 0 0,-1 1 0 0,1 2 0 16,2-3 0-16,1-3 0 15,-1 1 0-15,-1 0 0 0,0-2 0 0,0 2 0 16,0-2 0-16,-1-1 0 0,2-1 0 0,0 0 0 16,0-2 0-16,-1 2 128 0,-3-8-128 0,7 7 128 15,-5-1-128-15,3 2 128 0,2-4-128 0,-1 1 0 16,-6-5 0-16,10 5 0 0,0-3 0 0,1 0 0 0,0-2 0 16,2 0 0-16,-1-2 0 0,5 1 192 0,-1-3-192 0,2 2 192 15,0-3-32-15,1-2 0 0,3 0 0 0,-3 0 0 16,0-3-16-16,2 1 0 0,1-5 0 0,0 1 0 15,1 2 128-15,1-3 32 0,-1-4 0 0,1 0 0 16,0-3-48-16,-1-3 0 0,-3-2 0 0,-2 0 0 0,-3-1-80 16,-2 0-32-16,-2 2 0 0,-4 3 0 0,-4 2-16 15,-1 2-128-15,-4 3 192 0,0 2-64 0,-3 7 64 16,-3-2 0-16,-2 4 0 0,-1 3 0 0,-2 4-192 0,-1 5 128 16,0 0-128-16,-1 5 128 0,-1-3-128 0,2 7 0 15,2 5 0-15,2 1 0 0,2-1 0 0,4 2 0 16,3 3-144-16,2 2 144 0,3-2 0 0,4 3 0 15,-1-3 0-15,5 2 0 16,0-2-1088-16,2 2-96 0,0 3-32 0,-1 0-17472 16</inkml:trace>
  <inkml:trace contextRef="#ctx0" brushRef="#br1" timeOffset="121150">24332 16527 19343 0,'0'0'1728'0,"-10"12"-1392"15,3-5-336-15,0 5 0 0,-2-3 640 0,2 3 64 16,1-2 16-16,4 1 0 0,2-11 192 0,-3 12 48 15,3-3 0-15,0-9 0 0,0 0 128 0,0 0 48 16,13 7 0-16,1-6 0 0,0-5-144 0,3-2-32 16,4-2 0-16,2-5 0 0,3-1-16 0,5-1-16 15,2-3 0-15,4 0 0 0,2 1-128 0,-1-5-32 16,-1-2 0-16,3-5 0 0,0-2-112 0,1-2-16 16,0-8-16-16,-1-3 0 0,2-7-176 0,-1 0-16 15,-3-2-16-15,-9 13 0 0,1-1-160 0,-1-6-16 0,-1 1-16 0,-4 3 0 16,-4 6-224-16,-3 2 144 0,-6 7-144 0,-3 4 128 15,-4 4-128-15,-7 6 128 0,-6 5-128 0,-12 0 128 16,-9 8 0-16,-5 12 0 0,-7 7 0 0,-3 10 0 16,0 8-128-16,-1 4 0 0,-1 2 0 0,2 8 0 15,2 3-160-15,1 1 160 0,3-2 0 0,4-3-144 16,5 0 144-16,6-1 0 0,5-2 0 0,7-1 0 0,5-4 0 16,4-3 0-16,7-5 0 0,2-1-128 0,4 0 128 0,4-7 0 15,4-4-144-15,3-5 144 0,0-3-320 0,3-6 16 16,4-1 0-16,0-9 0 15,0-6-2000-15,-1-2-416 0,-2-2-80 0,-1-2-16 0</inkml:trace>
  <inkml:trace contextRef="#ctx0" brushRef="#br1" timeOffset="121352.45">25105 16622 42159 0,'0'0'1856'0,"-8"-2"400"0,3-2-1808 0,5 4-448 16,-5-5 0-16,5 5 0 0,0 0 880 0,0 0 80 16,11-8 0-16,2 2 16 0,0-3-576 0,-1 0-112 15,0-2-32-15,-1 2 0 0,1-3-112 0,-3 5-16 16,1-3-128-16,-2 5 192 0,-2-3-192 0,0 2-288 16,-1 2 64-16,-5 4 16 15,12-3-3296-15,-2 1-656 0</inkml:trace>
  <inkml:trace contextRef="#ctx0" brushRef="#br1" timeOffset="121808.68">26111 16061 27647 0,'-7'-13'2448'0,"4"7"-1952"16,2-6-496-16,0 6 0 0,1 6 880 0,0 0 80 16,0 0 0-16,0 0 16 0,0 0 448 0,-10 1 96 15,-2 4 16-15,1 8 0 0,-2 5-848 0,0-1-176 16,-1 4-16-16,2 4-16 0,-1 3-32 0,3 4-16 16,0-5 0-16,3 3 0 0,3 2-240 0,4-5-64 15,5 2 0-15,1-4 0 0,0 1-128 0,3-5 160 16,2-3-160-16,2-3 160 0,1-1 32 0,-1-6 0 0,2-2 0 0,1 1 0 15,3-5 48-15,3-1 16 0,1-2 0 16,0-3 0-16,-2-3-256 0,1-1 0 0,-2-3 0 16,8-5 0-1,-2 1-1728-15,-5 0-448 0,-2-5-96 0</inkml:trace>
  <inkml:trace contextRef="#ctx0" brushRef="#br1" timeOffset="121982.1">26096 15817 29487 0,'-33'-33'1296'0,"15"13"288"0,1 1-1264 0,3 3-320 16,2 4 0-16,4 1 0 0,3 6 3200 0,5 5 576 16,0 0 112-16,0 0 16 0,0 0-3056 0,12-1-608 15,-1 2-240-15,1 1 176 0,0 0-176 0,1 0 0 16,0 1 0-16,-3-1 0 16,1 3-784-16,1-1-192 0,1 3-48 0,1 3-11360 15,2-1-2272-15</inkml:trace>
  <inkml:trace contextRef="#ctx0" brushRef="#br1" timeOffset="122763.59">27909 16167 16127 0,'-12'5'704'0,"7"-1"160"0,-4 1-688 0,2-1-176 0,-2-1 0 0,9-3 0 16,-9 10 1264-16,4-4 208 0,5-6 64 0,0 0 0 15,0 14-352-15,4-6-64 0,3-1-16 0,6-3 0 16,2-1 48-16,6-3 0 0,3 0 0 0,2-4 0 16,4-2-32-16,1-1 0 0,5 1 0 0,0-3 0 15,1 1-288-15,2-3-48 0,3-2-16 0,-3 3 0 16,-4-3-128-16,-2 2-16 0,-5 0-16 0,-3-5 0 15,-2 1-256-15,-3 0-48 0,-7 0-16 0,-3-2 0 0,-4 2-112 16,-3-2-32-16,-4 1 0 0,-7 0 0 16,-5 2-144-16,-4 4 0 0,-5-1 144 0,-6 2-144 0,-4 5 0 0,-10 3 0 15,-3 3 0-15,-1 6 0 0,0 1 0 0,0 4-160 16,3 3 160-16,-1 3-160 0,3 5 160 0,5 3 0 16,6 0 0-16,6 1-128 0,5-3 128 0,7 1 0 15,6-4-144-15,6 0 144 16,5 0-528-16,6 1-48 0,6-3 0 0,3 0 0 15,4 1-1552-15,2-5-320 0,0-2-64 0</inkml:trace>
  <inkml:trace contextRef="#ctx0" brushRef="#br1" timeOffset="122970.9">28478 16437 37199 0,'0'0'1648'0,"-2"-9"336"0,2-1-1584 0,2 1-400 16,-2 9 0-16,0 0 0 0,5-8 704 0,2 2 64 0,-1 0 16 0,0 2 0 16,-6 4-560-16,11-4-224 0,-3-2 176 0,-8 6-176 15,0 0 0-15,8-6 0 0,-8 6 0 0,0 0 0 32,0 0-992-32,10 0-288 0,-10 0-64 0,12 2-15232 0</inkml:trace>
  <inkml:trace contextRef="#ctx0" brushRef="#br1" timeOffset="123416.93">29133 15920 25791 0,'0'0'1152'0,"-3"-7"224"0,3-4-1104 0,0 11-272 16,0 0 0-16,0 0 0 0,0 0 576 0,0 0 48 16,0 0 16-16,-7 12 0 0,-1 0-192 0,-1 4-16 15,-2 3-16-15,3 7 0 0,-2-1 208 0,4 6 32 16,-2 2 16-16,3 1 0 0,1-2-192 0,3-2-32 15,2 1-16-15,2-4 0 0,-1 1-160 0,3-5-16 16,0-3-16-16,0 0 0 0,1-5 208 0,0-2 32 0,2-1 16 0,0-6 0 16,3-1 272-16,0-4 64 15,2-3 16-15,1-3 0 0,3-2 48 0,1-4 16 0,4-2 0 0,1-2 0 16,0-4-256-16,1 0-48 0,0-3-16 0,-1 2 0 16,-3-2-192-16,1-3-32 0,-2-1-16 0,0-4 0 15,1-1-192-15,-1 2-32 0,-1-3-128 0,0 7 192 16,-3 0-192-16,-1 3 0 0,-1 3 0 0,-2 2 0 0,0 3-160 15,-3 4-80-15,0-1-16 0,-2 7 0 16,-6 4-2000-16,0 0-416 0,0 0-80 0,0 0-14672 16</inkml:trace>
  <inkml:trace contextRef="#ctx0" brushRef="#br1" timeOffset="123733.26">29729 16133 24351 0,'0'0'1088'0,"8"0"208"0,1 0-1040 0,3 0-256 16,0 1 0-16,2 1 0 0,1-4 1072 0,1 1 144 15,4 1 48-15,-1-1 0 0,-3-3-144 0,1-4-32 16,-1-1 0-16,-2-1 0 0,-1 1-48 0,-2-2-16 16,-2 0 0-16,-2 0 0 0,-4-1-336 0,-1 0-80 15,-5 2-16-15,-3 0 0 0,-1 2-272 0,-4-1-48 16,0 3-16-16,-6 2 0 0,-5 0-256 0,-2 3 128 0,-4 1-128 0,-1 1 0 15,-3 4 0-15,-11 11 0 0,6 0 0 0,5 5 0 16,3 0 128-16,5 3-128 0,4-1 0 16,6 0 0-16,5-1 0 0,5-2 0 0,4 4 0 0,8-3 0 15,2-2 0-15,4-2 0 0,2 0 0 0,-3-8-144 16,2 1-64-16,3-4-16 0,2 2 0 0,2-4 0 16,1-3-1600-1,1-1-320-15,1 0-64 0,2 0-16 0</inkml:trace>
  <inkml:trace contextRef="#ctx0" brushRef="#br1" timeOffset="124116.18">30752 16136 17903 0,'0'0'784'0,"0"-4"176"0,0 4-768 0,0 0-192 0,-3-5 0 0,-3 0 0 16,0-2 1376-16,-3 5 224 15,-2 0 64-15,-3 1 0 0,-3 1-528 0,-2 1-112 16,-4 2 0-16,-2 1-16 0,-4 5-96 0,-2-3-16 15,1 2 0-15,-1 2 0 0,1 3-192 0,0-2-64 0,2 3 0 0,4 1 0 16,4-2-256-16,2-2-48 16,4 3-16-16,4 0 0 0,4-1-64 0,3-3 0 15,3 2-16-15,5-5 0 0,3 2-48 0,2-4 0 0,3-1 0 16,3-3 0-16,3 1-48 0,2-2-16 0,-1-2 0 0,2 0 0 16,-1-1-128-16,1 1 0 0,-1-2-160 0,1-2 160 15,-2 1-2368 1,1-1-368-16</inkml:trace>
  <inkml:trace contextRef="#ctx0" brushRef="#br1" timeOffset="125129.88">31371 15645 27647 0,'0'0'2448'0,"-3"-4"-1952"16,-5 3-496-16,-1 2 0 0,-2 6 416 0,-3 0-16 15,-3 6 0-15,-1 3 0 0,-2 3 176 0,-3 4 48 16,-4 4 0-16,-2 1 0 0,-1 4-112 0,0 2 0 16,1 2-16-16,2-1 0 0,2 3-320 0,0 1-176 15,2-3 192-15,1 0-192 0,2 0 0 0,1-2 0 16,1-1 0-16,0 0 0 0,2-6-144 0,0-1-144 16,2-5-32-16,3-3 0 15,1-2-448-15,2-7-80 0,2-1-32 0,6-8 0 16,0 0 128-16,0 0 32 0,-1-9 0 0,1 1 0 15,0-5-48-15,1 3-16 0,0-4 0 0,4 0 0 0,-2-1 784 0,2 0 0 16,0 2 0-16,2-1 0 0,2-3 896 0,2 3 64 16,0 6 32-16,4-4 0 0,2 2-160 0,2 1-48 0,1 0 0 0,3 2 0 15,1 1-240-15,2-1-48 0,2 0-16 0,1 2 0 16,1-2-48-16,2 2-16 0,-1 1 0 0,2-2 0 16,1 0-16-16,-1 3 0 0,1-1 0 0,1-1 0 15,-1 1 96-15,-4 0 16 0,-3 0 0 0,-4 2 0 16,-5-1-64-16,-3 3-16 0,-6 0 0 0,-9 0 0 15,0 0-208-15,0 0-32 0,-5 9-16 0,-4 3 0 0,-4-4 48 16,-4 5 16-16,-1-3 0 0,-4 4 0 0,1 2-240 0,1-1 128 16,3-2-128-16,3-1 0 0,2 2 0 0,5 1 0 15,3-2 0-15,3-1 0 0,3 0 0 0,4 1 128 16,2-4-128-16,5 2 0 0,5-7 160 0,-1 1-16 16,1 0 0-16,4-2 0 0,-1-3 112 0,1-1 0 15,-2-4 16-15,1 1 0 0,-4-1 32 0,1 0 0 16,0-4 0-16,-4 1 0 0,-3-3-144 0,-2-1-32 15,-2 2 0-15,-2-3 0 0,-3-3-128 0,-2 1 0 16,-2-2 0-16,-2 2 0 0,-2-1 128 0,1 1 0 16,-2-1 0-16,1 3 0 0,1 3-128 0,1-2 0 15,1 5-160-15,2-2 160 0,2 2 0 0,3 1 0 16,3 1-128-16,3 1 128 0,2 2 0 0,2-2 0 16,7 4 0-16,-2-3 0 0,2 3 0 0,1-1-144 15,-2 2 144-15,1 3 0 0,0 0 0 0,0 1-128 16,0 5 128-16,0 2 0 0,-2 3 0 0,-3 1 0 15,-2 2 0-15,-4 1-128 0,-2 0 128 0,-3 2 0 16,-2 3 0-16,-3-3 0 0,-3 2 0 0,1 3 0 0,-1-3 0 16,2 0 0-16,-1 3 0 0,2-4 0 0,3 1 0 0,2 0 0 15,1-1 0-15,6-1 0 0,-1-2 0 0,5-1 0 16,3-2 0-16,2-3 0 0,1-4 0 16,2 1 0-16,1-5 0 0,1-1 128 0,1-4-128 0,-1-1 128 15,0-2-128-15,-2-2 144 0,-1-6-144 0,-4 4 160 16,2-4-160-16,2-2 160 0,0-2-160 0,3 0 160 15,-4-2-32-15,4 0-128 0,-5 2 192 0,9-4-64 16,-6 3-128-16,-3 4 160 0,-1 3-160 0,-1 0 160 0,-2 3-160 0,0 3 128 16,-2-3-128-16,-1 4 128 0,0 0-128 0,-1 2 160 15,-3 2-160-15,0 0 160 0,-1 4-160 0,0-2 0 16,-1 3 0-16,-2 3 128 0,-1 0-128 0,0 4 0 16,-2 1 0-16,0 4 0 0,-3 3 0 0,-1 2 128 15,-1-1-128-15,-1 2 0 0,-2 2 160 0,-1-3-160 16,-3 3 192-16,-1-4-192 0,-3-2 208 0,-2 0-64 15,-2-5-16-15,-1-2 0 0,1-1 48 0,-4-5 0 16,-3-1 0-16,-1-2 0 0,-7-3 16 0,8-2 16 16,-3 0 0-16,-1-3 0 0,0-5-48 0,4 2-16 15,-2 0 0-15,2-5 0 0,3-1-16 0,-5-7 0 16,6 0 0-16,2-2 0 0,4 0-128 0,7 0 0 16,1-4 144-16,4 1-144 0,2 1 0 0,2-3-208 15,4 2 16-15,0 3 16 16,2-1-1936-16,2 1-384 0,0 1-64 0</inkml:trace>
  <inkml:trace contextRef="#ctx0" brushRef="#br1" timeOffset="127311.83">15039 5246 17503 0,'-5'-29'1552'0,"2"13"-1232"0,-1 0-320 0,-1 0 0 16,0 2 2336-16,0 0 416 0,-1 2 64 0,-1 4 32 15,1-3-2016-15,0 4-384 0,-1-2-96 0,1 2-16 16,-3 2-336-16,0-2 0 0,0-1 0 0,-2 2 0 16,-3-4 144-16,0 2 16 0,-2-2 0 0,-1 2 0 15,-5-2 160-15,-1 2 48 0,-5-2 0 0,-2 0 0 16,-1 0-96-16,-4-2-16 0,-1 4 0 0,-2-5 0 16,-3 3 0-16,1 1-16 0,-2 2 0 0,-2 0 0 15,0 2-112-15,1 2-128 0,-2 1 176 0,1 4-176 16,-2 2 256-16,3 4-64 0,1-1-16 0,-3 0 0 15,6 0-176-15,1 2 192 0,1 6-192 0,0 2 192 16,1 2-192-16,1 1 0 0,-1 7 0 0,1 0-176 16,-2 6 176-16,1-3 0 0,2-1 0 0,2 6 0 0,3 2 0 0,0 0 0 15,-2-2 128-15,2 2-128 0,1 2 0 0,3 3 0 16,-1 5 0-16,4-1-128 0,2 2 128 0,4-4 0 16,0 0 0-16,6-1-128 0,-1 4 128 0,4-5 128 15,5-1-128-15,1 2 176 0,1-1-176 0,3 4 0 16,2 1 0-16,3 0 0 0,1-3 0 0,1 1 0 15,2-4 0-15,0 1 0 0,4-3 128 0,-2-1 0 16,2-4 0-16,3-1 0 0,0-3-128 0,0 0 0 16,3 1 0-16,1-5 0 0,1 2 0 0,1-3 192 15,2-3-192-15,2 0 192 0,2-7-192 0,-1-1 192 16,1-2-192-16,2-2 192 0,1-4 0 0,3-5 0 16,0-1 0-16,1-1 0 0,1-6 128 0,2-2 16 0,1-3 16 0,1-2 0 15,3 2 16-15,0-5 0 0,0-3 0 16,-1-4 0-16,0-2-32 0,-2 2 0 0,0-1 0 0,0 3 0 15,1-2-80-15,-2-2 0 0,-4 1-16 0,-1-6 0 16,-2-2-96-16,-2-1-16 0,-2 0 0 0,-3-2 0 16,-2-3 0-16,0-1-128 0,-3-2 192 0,-5-1-64 15,-1 1 32-15,-1-1 0 0,-5 4 0 0,-2-1 0 16,1 1-32-16,-4-3 0 0,-4 1 0 0,-2 1 0 16,0 0-128-16,-3-3 0 0,-1 1 0 0,-3-3 0 15,-6 2 128-15,-1 3 0 0,-1-4 0 0,-2 5 0 16,-2 2-128-16,-1 0 0 0,-3 2 144 0,-1 0-144 15,-3 0 0-15,0-1 0 0,1 1 0 0,-3 0 128 16,1 7-128-16,-3 0 0 0,-3 4 0 0,-1 0 0 0,1 4 0 16,-2 1 0-16,0 3 160 0,-3 6-160 0,1 1 0 0,-2 4 0 15,-4 4-208-15,3 1 64 0,-1 0 144 0,-3 4 0 16,-1 0-144-16,1 3 144 0,-1 0 0 0,-1 5 0 16,-3 2 0-16,1 5 0 0,-4 3 0 0,4 1 0 15,-2 2 0-15,2 2 0 0,-1 3 0 0,3-3 0 16,0 2-224-16,1 1 80 0,5-2 144 0,-1 3 0 15,2 2 0-15,-1 2 0 0,6 0 0 0,0 1 0 16,1-1 0-16,3 2 0 0,3 0 0 0,3 4-128 16,0 5 128-16,2-4-128 0,1-1 128 0,3 4 0 15,1-2 0-15,3 2-128 0,2-7 128 0,4 0 0 16,2 4 0-16,3 2-128 0,3 1 128 0,3 1 0 16,2-6 0-16,2 1 0 0,2 0 0 0,3-5-160 15,1 0 160-15,4-2 0 0,1-3-192 0,1-2 192 0,1 0-192 0,2-4 192 16,2-3-144-16,3 3 144 0,2-3 0 15,1-2-144-15,1-3 144 0,1 2 0 0,-1-1 0 0,3-1 0 16,3-1 0-16,2-3 0 0,0-2 128 0,4 1-128 16,1-6 0-16,5 2 0 0,-3-3 0 0,4-4 0 15,0-1 0-15,2-1 0 0,0-2 0 0,0-4 128 16,1-1 0-16,-3-3 0 0,2-2 0 0,-1-2 0 16,-3-2-128-16,1-1 0 0,-1-2 0 0,0-2 0 15,-5 1 0-15,0-1 0 0,-2 1 0 0,-1-5 0 16,-4 1 128-16,1-3 0 0,-2-1 0 0,-2-5 0 15,-1-1 0-15,-2-6 0 0,-2-6 0 0,-2-1 0 16,-1-3-128-16,0 1 0 0,-1-2 128 0,-4 0-128 16,-1 0 128-16,-1 0-128 0,-5-3 160 0,-2-1-160 15,-2-6 128-15,-3 1-128 0,-2 4 0 0,-5 4 0 0,-3 3 176 0,-2 3-176 16,-5 1 192-16,-3 3-192 0,-4 5 320 0,-3 1-64 16,-3 1 0-16,-3 2 0 0,-2 1-256 0,-2 5 160 15,-5 5-160-15,-3 3 128 0,0 6-128 0,-3 4 128 16,-4 5-128-16,-3 2 128 0,-3 3-128 0,-3 4-176 15,-2 1 48-15,0 6 0 0,-2 5 128 0,4 4 0 16,3 2 0-16,5 2-128 16,3 4-496-16,7 1-80 0,4-1-32 0,6 5 0 15,7 3-1952-15,6 0-384 0,7 4-64 0</inkml:trace>
  <inkml:trace contextRef="#ctx0" brushRef="#br1" timeOffset="131995.4">22676 12823 5519 0,'0'0'496'0,"-12"-2"-496"16,-1 0 0-16,1 0 0 0,-1 1 1168 0,0 2 144 15,-1 1 32-15,0 1 0 0,2-1-432 0,-1 0-80 16,0-1 0-16,-1 0-16 0,-1-1-128 0,0 2-32 16,-2-1 0-16,1 0 0 0,-1-1 304 0,1 0 64 15,0 1 16-15,2-1 0 0,2-1-32 0,0 1-16 16,2 0 0-16,1 0 0 0,9 0-96 0,-9-1-32 15,9 1 0-15,0 0 0 0,-7-3-96 0,7 3-32 16,0 0 0-16,0 0 0 0,0 0 32 0,0 0 0 16,2-7 0-16,3-3 0 0,3 1-160 0,2-3-32 0,3 1 0 0,1 2 0 15,2-3-224-15,3 5-48 0,2-2-16 0,0 1 0 16,2-6-80-16,-1 3-16 0,1 2 0 0,3-1 0 16,0 1 0-16,4-1 0 0,2 1 0 0,4-3 0 15,-1 2-16-15,6 0-16 0,2 2 0 0,4 1 0 16,4 0 80-16,0 4 16 0,2-1 0 0,3 0 0 15,-5 0 0-15,-3 0 0 0,-3 3 0 0,-3 1 0 16,-3 3-96-16,-1-1-16 0,-3-1 0 0,-2 5 0 16,-2 1-144-16,-1 2 0 0,-4 4 144 0,0-4-144 15,-5 0 0-15,-2 2 144 0,-5-1-144 0,2 4 0 16,-6 3 128-16,0-1-128 0,-1 2 0 0,-3 0 0 16,-1 0 0-16,-1 2 0 0,0 0 128 0,0 4-128 15,-2 2 0-15,0-2 160 0,-2 3-160 0,0-1 128 16,-2 6-128-16,1 0 128 0,-3-4-128 0,0 2 128 15,-1 1 0-15,0-3-128 0,-2 1 192 0,-1-4-64 0,-1 6 0 0,0-1-128 16,-2-2 192-16,1 2-64 16,-2 3 0-16,-1-4-128 0,1-1 192 0,-2 4-64 0,-3-3 16 0,3 1 0 15,-1 1 0-15,1-3 0 0,1 0 16 0,-1-3 0 16,-2 5 0-16,1 0 0 0,-1-2-32 0,4 1 0 16,0-3 0-16,1 2 0 0,-1-3-128 0,3 4 160 15,3-2-160-15,2 0 160 0,2-2-160 0,2 3 128 16,2-3-128-16,5 3 128 0,-2-3-128 0,2 0 128 15,1-1-128-15,1-1 128 0,1-1-128 0,1-1 160 16,1-2-160-16,2 0 160 0,0 2-160 0,2 3 160 16,2 0-160-16,-1-4 160 0,3-1-160 0,0 1 128 15,2-1-128-15,-2 1 128 0,-2 2-128 0,-1-1 0 16,0-2 144-16,-1 0-144 0,-1 0 0 0,0-2 0 0,3-4 0 0,-4 1 128 16,0 2-128-16,0 1 0 0,0 0 128 0,0-1-128 15,0-6 0-15,1 1 0 0,0 3 0 0,-1-5 0 16,-1-1 0-16,2-4 0 0,3 1 128 0,-1-3-128 15,-3 2 128-15,0-3-128 0,1-1 128 0,-1 0-128 16,-1 0 128-16,1 0-128 0,0-1 128 0,-2-3-128 16,1 2 0-16,0-1 144 0,-1 2-144 0,1 0 0 15,0-3 128-15,-2-3-128 0,1 2 0 0,-1 1 0 16,-1 2 128-16,3-4-128 0,-3-3 0 0,-2 4 0 16,-8 5 0-16,9-8 0 0,-2 2 128 0,0-3-128 15,-1 1 0-15,-1 2 0 0,-5 6 128 0,0 0-128 16,5-13 0-16,-1 2 128 0,-4 11-128 0,0 0 0 15,3-8 0-15,-3 8 0 0,0-9 0 0,0 9 0 16,0 0 128-16,0 0-128 0,0 0 0 0,0 0 0 0,-9-2 0 16,-2 3 0-16,0 3 0 0,-3 1-144 0,-2-3 144 0,-1 2 0 15,0 2 0-15,0 3 0 0,-1 3 0 0,-1-3 0 16,0 2 0-16,1-1 0 0,0 4 0 0,0 0 0 16,-1-1 128-16,2 0-128 0,-1 2 0 0,0 1 0 15,0 3 0-15,0 1 0 0,-1-4 0 0,0 2 0 16,0 1-128-16,1 1 128 0,1-1 0 0,-1 4 0 15,0-1 0-15,1-1 0 0,1 2 0 0,1 3 0 16,-1-2 0-16,2 1 0 0,0-2 0 0,-2 0 0 16,-1 5 0-16,2-4 0 0,0 0 0 0,3 2 0 15,1-2 0-15,1 1 0 0,1-3 0 0,3 0 0 16,0 2 0-16,4 1 0 0,-1-2 0 0,3 5 0 0,0-3 128 0,3 3-128 16,-1-2 0-16,4 3 0 15,-1-1 0-15,2 1 0 0,2-5 0 0,3 6 0 0,2-2 0 0,1 2 0 16,0 2 0-16,0-2 0 0,2-6 0 0,-1 3 0 15,1 4 0-15,1 0 0 0,0-4 0 0,-2 2 128 16,1 2-128-16,0-3 0 0,-1 1 0 0,-1-2 0 16,-2 1 0-16,-1 1 0 0,0-4 0 0,-2 3 0 15,-2 0 0-15,-1 0 0 0,0-4 0 0,-4 3 0 16,-1-3 0-16,-2-1 0 0,-2 3 0 0,0-5 0 16,-1-2 0-16,-2 3 0 0,-4-1 0 0,0 4 0 15,-1-2 0-15,-3 1 0 0,2-1 0 0,0-2 128 16,-2-1-128-16,3 1 0 0,-3 0 0 0,2 2 0 15,-1-2 0-15,1-1 0 0,-2-1 0 0,2 0 0 16,0 3 0-16,2 4 0 0,-1-3 0 0,0-2 0 0,-1-4 0 0,-2 1 0 16,-4 0 0-16,2 0 0 0,0 0 0 0,0-1 0 15,-2 0 0-15,-1 1 128 0,1 1-128 0,-2 1 0 16,-2 2 128-16,1-1-128 0,1 0 0 0,-2-2 0 16,4-1 0-16,-1-1 0 0,-1-1 0 0,0-4 0 15,-2 1 0-15,0 1 0 0,-3-4 0 0,1 0 144 16,0 0-144-16,0-2 160 0,1 4 16 0,-1-5 0 15,2 5 0-15,-1-5 0 0,-1 2 0 0,-2-2 0 16,0-2 0-16,-1 1 0 0,1-4-176 0,-2 0 192 16,-1-4-192-16,0 1 192 0,-1 0-64 0,0-3-128 15,1 0 192-15,-2-1-64 0,-1 1-128 0,1-1 0 16,2 2 144-16,3 1-144 0,0 2 0 0,3 3 0 0,3 3 0 0,4-1 0 31,2 2-1008-31,5 4-160 0,6 3-48 0,6 4 0 16,10 1-1504-16,6 2-304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49:04.875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22859 13727 8287 0,'-9'0'736'0,"-1"4"-592"0,-3-2-144 0,1 1 0 16,1-2 1264-16,1 2 208 0,0-2 64 0,1 3 0 16,2 0-688-16,0-2-128 0,2 1-16 0,5-3-16 15,0 0 16-15,0 0 0 0,0 0 0 0,0 0 0 0,0 0 160 0,0 0 32 16,0 0 16-16,0 0 0 0,0 0 80 0,0 0 16 15,0 0 0-15,-4 2 0 0,4-2 16 0,0 0 16 16,0 0 0-16,0 0 0 0,0 0-80 0,0 0-32 16,7 3 0-16,4-1 0 0,3-2 0 0,3-2 0 15,8-2 0-15,6 0 0 0,5-5-176 0,6 2-48 16,4-5 0-16,7 2 0 0,3-7-176 0,4 0-32 16,3-2-16-16,8-2 0 0,10 3 32 0,1-2 16 15,0-1 0-15,5 0 0 0,2 1 48 0,7 1 16 16,0-2 0-16,3 2 0 0,-1 2-224 0,3-1-48 15,0 1-16-15,0 2 0 0,-3 0 16 0,-3-2 16 16,3 2 0-16,0 2 0 0,0 2-64 0,-4-3-16 16,-5 2 0-16,-4 2 0 0,-4-2 0 0,3 0-16 15,-1 2 0-15,-6-2 0 0,-4 4-80 0,-5-3-16 16,-5 5 0-16,-4-2 0 0,-5 2-144 0,-3 1 160 16,-4-3-160-16,-3 3 160 0,-3 3-160 0,-4-1 128 15,-4 1-128-15,-3-2 128 0,-2 3-128 0,-4-1 0 16,-5 1 0-16,-2 1 0 0,-3 0 0 0,-1 0 0 15,-5 0-144-15,-1 0 144 16,-7 0-1200-16,0 0-128 0,0 0-16 0,0 0-16 16,-10 8-1376-16,-7-3-272 0,-6-1-48 0</inkml:trace>
  <inkml:trace contextRef="#ctx0" brushRef="#br0" timeOffset="608.94">22807 12972 14735 0,'-8'0'1312'0,"-1"1"-1056"15,-1-1-256-15,1-1 0 0,1 0 1248 0,1-1 192 16,-1 4 32-16,8-2 16 0,-4-2-512 0,4 2-96 16,0 0-32-16,0 0 0 0,0 0 0 0,0 0 0 15,0 0 0-15,8 3 0 0,3 1 128 0,5 1 32 16,4-1 0-16,8-2 0 0,6 3 16 0,8 3 16 15,8 1 0-15,4 0 0 0,5-4-176 0,7 0-32 0,8 1-16 0,7 2 0 16,8-1-16-16,4 2 0 0,5-5 0 0,7 4 0 16,6 2-64-16,1 3-16 0,-1-4 0 0,4 2 0 15,3 2-80-15,-1-3-32 0,-1 1 0 0,2 5 0 16,-1-6-64-16,1 2-16 0,0 1 0 0,-2 1 0 16,-3-1-64-16,0 1-16 0,0 1 0 0,-2 0 0 15,-7 1-64-15,-2-2-32 0,0 1 0 0,-5 0 0 16,-1 3-96-16,-5-3-32 0,-2 0 0 0,-2-1 0 0,-2-1-48 0,-5 1-16 15,-4 1 0-15,-5-2 0 0,-6-3-32 0,0 3-128 16,-6-2 192-16,-2 0-64 0,-4 0-128 0,-2-1 160 16,-3 0-160-16,-2-1 160 0,-4 1-160 0,-4-2 0 15,-2 1 144-15,-5-1-144 0,-1-2 0 0,-6-2 128 16,-3 1-128-16,-1-1 0 0,-4 1 0 0,-1-2 144 16,-2-1-144-16,-2 0 0 0,-3 1 0 0,-3-1 0 15,-5-2 0-15,0 0 0 16,0 0-448-16,0 0-208 0,-4 9-48 0,-5-4 0 15,-2 0-1520-15,-6 2-304 0,-3-5-64 0</inkml:trace>
  <inkml:trace contextRef="#ctx0" brushRef="#br0" timeOffset="1766.21">10057 13164 9215 0,'0'0'816'0,"0"0"-656"16,-4-5-160-16,4-3 0 0,0 8 1232 0,4-5 224 15,-4 5 32-15,0 0 16 0,1-9-384 0,2 3-80 0,-3 6-16 0,0 0 0 16,5-4-128-16,1 0-48 0,1 0 0 0,0 3 0 15,2 2 16-15,3 1 0 0,0 1 0 0,4 0 0 16,0 0-80-16,5 2-16 0,0 1 0 0,2-1 0 16,5-1-32-16,2 1-16 0,5 3 0 0,3-5 0 15,3 1 16-15,4 0 0 0,6 1 0 0,3-1 0 16,4 2 32-16,4 4 16 0,6-3 0 0,5 2 0 16,8-3-64-16,2 3-16 0,4-3 0 0,4 1 0 15,5 3-128-15,-1-3-16 0,4 2-16 0,-1 0 0 16,-3 0-144-16,1-1-16 0,-5 2-16 0,1-2 0 0,-3 2-64 0,-5-3-16 15,-6 4 0-15,0-4 0 16,0 5 16-16,-5-5 0 0,-2 3 0 0,-1-5 0 0,-4 1-48 0,-2 0 0 16,-4-2 0-16,-2 2 0 0,-2 2-64 0,0-3-32 15,-4 0 0-15,-2 3 0 0,-3-2-160 0,-4 0 160 16,-4-1-160-16,-2-1 160 0,-5-1-160 0,-3 0 128 16,-5 3-128-16,1-3 128 0,-8-1-128 0,0-1 128 15,-4 1-128-15,1 0 128 0,-4-1-128 0,-3 0 128 16,-7-1-128-16,0 0 128 0,0 0-128 0,0 0 0 15,0 0 0-15,0 0 0 0,0 0-256 0,0 0-64 16,-8 2-32-16,-1-4 0 16,0 0-2064-16,0-1-400 0,-1 2-96 0,1-4-13920 0</inkml:trace>
  <inkml:trace contextRef="#ctx0" brushRef="#br0" timeOffset="2265.67">14169 12875 17327 0,'0'0'768'0,"4"-6"160"0,-4 6-736 0,0 0-192 0,0 0 0 0,0 0 0 16,0 0 1552-16,0 0 288 0,0 0 48 0,-4-3 16 0,-6 3-784 0,-6 3-160 16,-6 3-16-16,-3-1-16 0,-6 3 0 0,-5 3 0 15,-3 3 0-15,-7 3 0 0,-7 3-32 0,-8 3 0 16,-8 5 0-16,-5-1 0 0,-6 3-64 0,-6 5-32 16,-6 4 0-16,-5 3 0 0,-6 3-208 0,-3-4-32 15,-1 4-16-15,-2-3 0 0,-3 0-96 0,-1-1 0 16,-1-3-16-16,-3-1 0 0,1-2 144 0,-1 3 16 15,-1-3 16-15,1-2 0 0,2-2-48 0,2 0-16 16,3-1 0-16,4 3 0 0,5-2-80 0,4-1-16 16,4 0 0-16,4-4 0 0,8 0-96 0,6-5-32 15,5 1 0-15,8 0 0 0,6 0-144 0,6 0-48 16,6-5 0-16,6-2 0 0,4-2-128 0,7-1 0 16,4 1 144-16,5-4-144 0,5-1 0 0,4-6 0 15,3 2 0-15,6-4 128 0,0 0-128 0,0 0 0 16,0 0 0-16,9-4 0 0,0 2 0 0,1-4 0 15,3 0 0-15,-5 1 0 0,3 1-352 0,-1-1-32 16,0 1-16-16,4-2 0 16,-3-5-1248-16,2 5-240 0,-1 1-48 0,-4 0-10704 15,4-2-2144-15</inkml:trace>
  <inkml:trace contextRef="#ctx0" brushRef="#br1" timeOffset="10632.79">13694 12608 9215 0,'0'0'400'0,"10"-3"96"0,-4-8-496 0,3 1 0 16,1 3 0-16,-1 2 0 0,1-4 2032 0,-2 1 304 16,2-5 64-16,-2 7 16 0,2-2-976 0,0 2-192 15,0-3-32-15,-1 1-16 0,-1 2-64 0,-2-2-16 16,3 5 0-16,-1-1 0 0,-2-3-64 0,1 4-16 16,-7 3 0-16,0 0 0 0,0 0-176 0,6-3-32 15,-6 3-16-15,0 0 0 0,0 0-208 0,0 0-32 16,0 0-16-16,0 0 0 0,2 12 16 0,-4-2 0 0,-1 1 0 0,-3 2 0 15,-3-3-16-15,-2 4 0 0,-5 4 0 0,0 2 0 16,-3 2 16-16,-5 3 0 0,-4-2 0 0,-3 8 0 16,-3 2-80-16,-4 2-16 0,-4 5 0 15,-7-1 0-15,-1 3-16 0,-5 4 0 0,-2 1 0 0,-2 0 0 16,1 1-144-16,-2-3-16 0,-1 0-16 0,-2 4 0 16,-4-4 112-16,3 4 32 0,0 0 0 0,2-2 0 15,-1 5-128-15,6-3-32 0,-1-4 0 0,1 1 0 16,2 0-48-16,2-3-16 0,2 0 0 0,5 1 0 0,5-6-80 0,3 0-128 15,1-1 176-15,4-3-176 0,3-2 176 0,2-4-176 16,4-1 160-16,1-3-160 0,1 2 128 0,4-5-128 16,3-4 0-16,2-1 144 0,2-4-144 0,2 2 0 15,1-1 144-15,2 0-144 0,1-7 0 0,5-6 128 16,-4 10-128-16,4-10 0 0,0 0 0 0,0 0 128 16,0 0-128-16,0 0 0 0,0 0 144 0,0 0-144 15,9-12 192-15,0-1-192 0,0 4 144 0,-2-2-144 16,1 3 0-16,0-3 144 0,-1-1-144 0,0 3-144 15,2 4 144-15,-1-2-208 16,4 0-1392-16,-1-4-256 0,2 1-64 0,2-2-11776 16,3 3-2368-16</inkml:trace>
  <inkml:trace contextRef="#ctx0" brushRef="#br1" timeOffset="14715.71">25247 12648 6447 0,'12'-8'576'0,"-5"2"-576"16,1-1 0-16,1-1 0 0,0-1 2160 0,-1 0 320 16,1 5 64-16,0-1 16 0,-2-5-768 0,-1 3-128 15,-6 7-48-15,0 0 0 0,6-11-240 0,-1 3-48 0,-1-2-16 0,-4 10 0 16,0 0 32-16,0 0 16 15,0 0 0-15,0 0 0 0,-9-2-160 0,-2 4-48 0,-3 6 0 0,-3 1 0 16,-4 3-320-16,-7 1-80 16,-8 1-16-16,-7 4 0 0,-9 3-112 0,-4 4-32 15,-3 6 0-15,-2 8 0 0,-2 2-224 0,-2 6-48 0,-2 2-16 0,-7 0 0 16,-6 2 128-16,1 3 16 0,2 0 16 0,0 3 0 16,1-1-64-16,-3-2-16 0,-2-3 0 0,3 1 0 15,3 0 0-15,4-1 0 0,1 0 0 0,4 1 0 16,3-3-64-16,-1-4 0 0,-1-1-16 0,5-2 0 15,6-1-96-15,4-2-16 0,7 1 0 0,4-7 0 16,3 0-32-16,3 0-16 0,4 1 0 0,5-5 0 16,1-7-144-16,6-2 128 0,-1-2-128 0,3-1 128 0,4-1-128 15,2-2 0-15,0-9 144 0,9-5-144 0,-5 12 0 16,2-6 128-16,3-6-128 0,0 0 0 0,0 0 0 0,0 0 0 16,0 0 0-16,13-10 0 15,0-2-448-15,3-3-48 0,2 0-16 0,2 0 0 16,2-1-2000-16,6 2-416 0,2-6-80 15</inkml:trace>
  <inkml:trace contextRef="#ctx0" brushRef="#br1" timeOffset="32833.85">16058 12835 12831 0,'0'0'576'0,"0"0"112"0,-1-8-560 0,1 4-128 0,0 4 0 0,0 0 0 15,0-7 1216-15,0 7 224 0,0 0 32 0,-1-7 16 16,1 7-128-16,0 0-16 0,-4-4-16 0,0 1 0 16,4 3-304-16,-8-4-64 0,2 3-16 0,-7 3 0 15,1 3-224-15,-1-1-32 0,-1 2-16 0,0 4 0 16,-1 1-64-16,-2 3-16 0,2 2 0 0,-3 3 0 16,-5 3-16-16,3 5-16 0,-2 3 0 0,-1 2 0 15,-1 7-48-15,0 1-16 0,1-1 0 0,0 7 0 16,0 0-224-16,3 3-32 0,0 4-16 0,2-2 0 0,4-2-224 0,1-1 144 15,3-2-144-15,4-2 128 0,2 3 0 0,3-5-128 16,1 1 192-16,3-3-64 0,5-2-128 0,3-1 160 16,6 0-160-16,2-4 160 0,1-3-32 0,7-3 0 15,4 3 0-15,3-7 0 0,0-4 0 0,4-2-128 16,4-2 192-16,3-1-64 0,-3-4-128 0,1-2 0 16,1-4 144-16,4-2-144 15,0 2-320-15,-1-4-128 0,-1-5-16 16,-16 2-10352-16,-1-4-2080 0</inkml:trace>
  <inkml:trace contextRef="#ctx0" brushRef="#br1" timeOffset="33254.3">17135 12755 3679 0,'0'-16'320'0,"0"11"-320"0,0-2 0 0,4 0 0 15,-2 1 3328-15,2-2 576 0,-4 8 128 0,8-6 32 16,-1 2-2208-16,1-1-432 0,-1 4-80 0,2 1-32 0,2 1-480 15,-1 4-112-15,0 0-16 0,1 7 0 0,-3-1 112 0,2 8 16 16,-4 5 0-16,2 3 0 0,-3 5-64 0,-1 5 0 16,1 8 0-16,-5 1 0 0,-3 4 64 0,-2 6 0 15,-3 3 0-15,-4 5 0 0,-3-2-192 16,-4 2-48-16,0 1 0 0,-3-6 0 0,-1-5-272 0,0-2-48 16,-1 0-16-16,3-9 0 0,-1-2-32 0,2-3-16 15,1-8 0-15,1 0 0 0,2-5-208 0,4-2 176 16,-1-4-176-16,0-6 160 15,2-3-1312-15,-1-4-272 0,1-6-48 0</inkml:trace>
  <inkml:trace contextRef="#ctx0" brushRef="#br1" timeOffset="33677.75">15625 14001 9215 0,'-7'13'400'0,"2"-5"96"0,5-8-496 0,-6 7 0 0,1 5 0 0,0-6 0 16,5-6 2448-16,0 0 400 0,-5 8 80 0,5-8 16 15,0 0-1168-15,0 0-240 0,0 0-32 0,0 0-16 0,0 0-48 16,0 0-16-16,12-9 0 0,4-2 0 0,0-11-80 0,4-1-32 16,5-2 0-16,5-6 0 0,4-6-320 0,6-3-64 15,3-5-16-15,4-1 0 0,3-4-208 0,3-4-32 16,3-2-16-16,1-6 0 0,0 1 16 0,-15 11 0 16,7-8 0-16,1-8 0 0,4-3-176 0,2 3-48 15,0 4 0-15,20-22 0 0,-9 13-96 0,-6 11-32 16,-7 5 0-16,-5 7 0 0,-4 7-96 0,-7 4-32 15,-5 3 0-15,-13 16 0 0,-1 2-192 0,-1 3 144 16,-3 4-144-16,-3-1 128 0,-4 2-128 0,-2 1 0 16,0 3 0-16,-6 4 0 0,0 0 0 0,0 0 0 15,0 0-192-15,0 0 192 16,-11 8-1616-16,1-2-208 0,2 3-32 0,3 1-16 16,-3 3-1632-16,1-4-320 0</inkml:trace>
  <inkml:trace contextRef="#ctx0" brushRef="#br1" timeOffset="34100.42">16012 12784 17503 0,'-12'-10'768'0,"5"6"176"0,7 4-752 16,-5-8-192-16,5 8 0 0,0 0 0 0,0 0 1680 0,0 0 304 16,0 0 64-16,0 0 16 0,13 7-944 0,3 1-192 15,6 5-32-15,6 5-16 0,5 4 192 0,4 4 32 16,1 1 16-16,3 9 0 0,2 9-96 0,-10-13 0 15,3 7-16-15,16 24 0 0,-4 5-160 0,-3 2-16 16,-5 1-16-16,-4 1 0 0,-2 0-352 0,-5-2-64 16,-3-1-16-16,-3-7 0 0,-3-4-128 0,-2-4-48 15,-2-7 0-15,0-5 0 0,-4-7 112 0,-2-5 0 16,1-6 16-16,-4-3 0 0,1-3-48 0,-6-5-16 16,1 0 0-16,-1-7 0 0,-2-6-80 0,0 0-32 15,0 0 0-15,0 0 0 0,2-12-160 0,-4-1 0 16,0-5 0-16,-2 0 128 15,-1 4-3328-15,-1-3-688 0</inkml:trace>
  <inkml:trace contextRef="#ctx0" brushRef="#br1" timeOffset="35169.37">20658 12822 4607 0,'0'0'192'0,"0"0"64"0,2-8-256 0,0 2 0 0,2 1 0 0,-2-3 0 15,2 3 1920-15,-1-4 352 0,2 2 64 0,-3 0 16 16,1-2-960-16,0 4-192 0,-1-4-48 0,-1 4 0 15,-2-2-128-15,1 0-16 0,0 7-16 0,-1-5 0 16,-3 1 0-16,-1 2 0 0,0 1 0 0,-5 1 0 16,-2 2-96-16,0 3 0 0,-2 3-16 0,-3 3 0 15,-3 5 16-15,-3 4 0 0,-4 8 0 0,-1 2 0 0,-1 5-352 16,-2 7-64-16,0 2-16 0,0 6 0 0,-3 3 32 0,3 3 0 16,2 5 0-16,4 1 0 0,2 2-160 0,2 1-16 15,6-2-16-15,2-6 0 0,3-4-176 0,4-3-128 16,3-1 144-16,2-4-144 0,1-5 144 0,5-3-144 15,3-3 128-15,6-1-128 0,2-6 128 0,5-2-128 16,4-6 0-16,6 0 128 0,7-1-128 0,1-4 160 16,4-6-160-16,4-3 160 0,3 0-160 0,-13-4 0 15,2-1 0-15,2 0 0 16,1-6-2352-16,1 1-400 0,2 1-64 0</inkml:trace>
  <inkml:trace contextRef="#ctx0" brushRef="#br1" timeOffset="35626.36">21633 12627 13823 0,'0'0'1216'0,"0"0"-960"0,0-7-256 0,2-1 0 0,-1 1 768 15,1-1 128-15,-2 8 0 0,8-4 16 0,0-1 240 0,1 1 32 16,2 3 16-16,2 1 0 0,2 4-384 0,1 1-80 15,2 1-16-15,1 6 0 0,3 2 0 0,0 6 0 16,-2 4 0-16,1 8 0 0,1 4 96 0,-4 4 16 16,-4 10 0-16,-5 4 0 0,-5 6-48 0,-6 6 0 15,-5 7 0-15,-6 2 0 0,-5 5-224 0,-2-5-48 16,-3-2-16-16,-4 0 0 0,-3-2-112 0,-3-2-32 16,-2-3 0-16,0-6 0 0,-1-3 48 0,1-3 16 15,2-4 0-15,-1-2 0 0,1-8-224 0,3-5-32 16,1-2-16-16,2-5 0 0,3-4-144 0,1-3 160 15,1-3-160-15,2-4 160 16,1-4-1696-16,1-3-352 0,0-7-64 0</inkml:trace>
  <inkml:trace contextRef="#ctx0" brushRef="#br1" timeOffset="36020.06">21624 12663 5519 0,'8'-16'496'0,"-4"9"-496"15,0-3 0-15,1 4 0 0,-5 6 3184 0,0 0 528 16,0 0 128-16,0 0 0 0,0 0-1792 0,0 0-384 16,-8 5-64-16,-3 2 0 0,-7 6-480 0,-5 6-96 15,-5 8 0-15,-5 5-16 0,-4 7-80 0,-4 6-16 16,-2 5 0-16,-4 5 0 0,-2 6 48 0,-4 6 0 16,-1 5 0-16,-2 3 0 0,-3 3-496 0,3-3-80 15,-2-2-32-15,1-2 0 0,1-4-224 0,-18 15-128 16,12-14 128-16,7-10-128 0,6-9 128 0,5-9-128 15,6-10 160-15,7-5-160 0,4 0 144 0,6-8-144 16,5-3 128-16,3-7-128 16,4-5-688-16,9-2-208 0,0 0-64 0,0-12-9568 15,5-5-1920-15</inkml:trace>
  <inkml:trace contextRef="#ctx0" brushRef="#br1" timeOffset="36290.54">20840 12625 28559 0,'-14'-8'2544'0,"14"8"-2032"0,-6 0-512 0,6 0 0 0,-3 8 736 0,3 3 48 16,4 11 16-16,4 2 0 0,3 9-416 0,7 4-64 15,3 5-32-15,5 8 0 0,3 3 240 0,4 0 48 16,4-1 16-16,0 4 0 0,0 3 80 0,1 3 16 15,-1-1 0-15,-3 5 0 0,-2-3-176 0,-4 0-48 16,0-2 0-16,-5 3 0 0,-4-6-304 0,-1 2-160 16,-2-3 160-16,2 15-160 0,-5-12 0 15,-3-8-160-15,-5-8 0 0,-1-4-17040 16</inkml:trace>
  <inkml:trace contextRef="#ctx0" brushRef="#br1" timeOffset="37392.61">27831 12779 4607 0,'0'0'400'0,"0"0"-400"0,-7 0 0 0,-2-2 0 16,-1 1 2448-16,-2 1 416 0,-1 1 80 15,1 3 0-15,-4 1-1456 0,0-1-288 0,-2 4-64 0,-1 2-16 16,-1 1-288-16,-1 1-64 0,-1 2-16 0,-3 4 0 16,1 3 0-16,1 6 0 0,0 3 0 0,1 6 0 15,0 3 32-15,4 3 16 0,0 5 0 0,2 4 0 16,1 8-96-16,2-2-32 0,3 4 0 0,2 2 0 16,3 0-80-16,2 0-16 0,2-5 0 0,1-3 0 0,3-1-192 15,4-3-64-15,5-2 0 0,3-4 0 0,3-3-64 0,5-4 0 16,2 0-16-16,6-4 0 0,4-8 0 0,1 0 0 15,2-3 0-15,3-1 0 0,2-4-240 0,-2-6 176 16,-3-3-176-16,-1-1 160 16,-3-4-480-16,-1-3-80 0,-3-5-32 0,-2-2-9744 15,-2-6-1968-15</inkml:trace>
  <inkml:trace contextRef="#ctx0" brushRef="#br1" timeOffset="38340.15">29363 12546 11679 0,'0'0'512'0,"-4"-4"128"0,-1-1-512 0,0-4-128 15,0 3 0-15,0-3 0 0,1 3 1200 0,0 1 208 16,-1-3 64-16,1 2 0 0,2 1-448 0,2 5-96 16,0 0-16-16,0 0 0 0,0-11 144 0,1 6 32 15,-1 5 0-15,0 0 0 0,6-1-336 0,5 2-64 16,-4-1-16-16,5 4 0 0,0 8-96 0,0-2-32 16,2 2 0-16,0 5 0 0,2 2-160 0,1 5-48 15,-2 4 0-15,0 8 0 0,-5 2 16 0,1 9 0 16,-4 5 0-16,-2 5 0 0,-2 4 32 0,-3 5 0 15,-3 3 0-15,-2 2 0 0,-2 3-64 0,-4-2-16 0,1 3 0 0,-5-6 0 16,0-4 48-16,-2-4 16 0,-1-1 0 0,-3-2 0 16,-5-1 208-16,-2-5 32 0,1-5 16 0,-3-1 0 15,0-5-176-15,1-4-48 16,-1-4 0-16,2 0 0 0,0-3-208 0,4-4-32 0,0-2-16 0,1-3 0 16,4-3-144-16,0-4 0 15,1 0 144-15,4-2-144 16,-1-10-1008-16,2-2-272 0,2-2-48 0,-3-11-14752 0</inkml:trace>
  <inkml:trace contextRef="#ctx0" brushRef="#br1" timeOffset="38775.28">29345 12647 11967 0,'8'-13'1072'0,"-4"8"-864"16,-1-4-208-16,3 1 0 0,-1 3 1232 0,-2-2 208 15,-3 7 32-15,0 0 16 0,0 0 144 0,0 0 32 16,0 0 0-16,-8 0 0 0,-6 2-544 0,-3 4-96 16,-5 2-32-16,-3 5 0 0,-4 5-256 0,-6 4-48 15,-3 6-16-15,-5 5 0 0,-5 9 240 0,-7 7 48 16,-5 5 16-16,-7 5 0 0,-8 7-240 0,-4 5-48 16,-2 5-16-16,-1 1 0 0,-1-2-256 0,0-3-48 0,-1-5-16 0,-30 17 0 15,20-11 80-15,12-15 16 16,11-4 0-16,11-6 0 0,9-9 0 0,7-3 0 0,2-4 0 0,8-7 0 15,4 1-256-15,6-6-64 16,7-4 0-16,5-2 0 0,3-7-128 0,9-7 0 0,0 0 0 0,0 0-176 31,7-7-1280-31,5-4-256 0,5-4-48 0,3-3-14240 0</inkml:trace>
  <inkml:trace contextRef="#ctx0" brushRef="#br1" timeOffset="39124.14">27544 12877 23039 0,'-23'-13'2048'0,"14"9"-1648"15,4-1-400-15,5 5 0 0,0 0 1744 0,10 3 272 16,6 0 48-16,8 6 16 0,7 8-1696 0,13 8-384 15,9 7 0-15,8 2 0 0,4 6 336 0,5 0 64 16,5 7 16-16,4 0 0 0,2 7 320 0,2 0 64 16,-1 1 16-16,2 0 0 0,-3-1 64 0,-23-13 16 15,3-1 0-15,1 3 0 0,2 4-192 0,-3 1-16 16,-6-1-16-16,-2 0 0 0,-5-6-336 0,-5-2-64 16,-3-2-16-16,-7-1 0 0,-5-6-112 0,-6-1-16 15,-4-6-128-15,-4-2 192 0,-4-5-192 0,-2-3 0 16,-3-7 0-16,-5-6 0 15,0 0-2240-15,0 0-448 0</inkml:trace>
  <inkml:trace contextRef="#ctx0" brushRef="#br1" timeOffset="40504.18">1858 13582 7359 0,'0'0'656'0,"0"0"-528"0,9-8-128 0,-2-2 0 16,-2 1 1648-16,0-3 288 15,0 1 64-15,1 1 16 0,-1-5-592 0,0 1-112 16,-1-1-32-16,-1 2 0 0,-2-1-192 0,-1-1-32 16,-2-2-16-16,-2 3 0 0,-1 3-144 0,-2-3-48 15,-3-1 0-15,1 3 0 0,-4 3-256 0,-2 7-48 16,-3 2-16-16,-1 2 0 0,-5 6-16 0,-1 5 0 0,-6 4 0 0,-1 5 0 15,-3 5-320-15,1 1-64 0,-2 4 0 16,3 1-128-16,4 2 0 0,2 1 0 16,3-2 0-16,6-1 0 0,4-2 0 0,5-2 0 15,4 3 0-15,5-8 0 0,5-5 0 0,7-5 0 0,0-3-160 0,7-7 160 16,6-4 0-16,3-2 0 0,3-9 128 0,5-4-128 16,2-6 224-16,1-4-32 0,0-5-16 15,-1-1 0-15,-1 1 16 0,-2-1 16 0,-2 1 0 0,-1-2 0 16,-3-5-208-16,-2 2 144 0,-4-1-144 0,-2-2 128 15,-3-4-128-15,1-4 192 0,0-2-192 0,-1-2 192 16,-4 1-192-16,-1-2 192 0,-3-1-192 0,-2 3 192 0,-3 0-192 0,0 10 0 16,0 7 0-16,-1 10 0 0,-2 6 0 0,-2 4 0 15,0 12 0-15,0 0 0 0,0 0-128 0,-6 20 128 16,-2 8-160-16,1 7 160 0,0 5-128 0,1 9 128 16,-2-1 0-16,-2 8-144 0,-3 2 144 0,2 3 0 15,1 6 0-15,0-1-128 0,-1-5 128 0,5-3 0 16,4-2 0-16,2-9 0 0,2-8-176 0,4-5 176 15,3-5-208-15,3-5 80 16,-2-2-1504-16,4-5-288 0,0-4-64 0,0-8-16 0</inkml:trace>
  <inkml:trace contextRef="#ctx0" brushRef="#br1" timeOffset="40700.94">2430 13403 20271 0,'0'0'1792'0,"0"0"-1424"16,0 14-368-16,-1 0 0 0,-1 0 1184 0,-1 4 160 15,0 2 48-15,1 2 0 0,-2-3-352 0,-1 1-64 0,-1 0-16 0,2 2 0 16,0 3-624-16,0-2-128 0,2-1-16 0,-2-1-16 16,4 0-176-16,0-3-272 0,2-6 64 0,4 0-12656 15</inkml:trace>
  <inkml:trace contextRef="#ctx0" brushRef="#br1" timeOffset="41042.07">2758 13296 26543 0,'0'0'1168'0,"0"0"256"0,0 0-1136 0,0 0-288 15,5 15 0-15,-1 1 0 0,0 0 752 0,-3 2 80 16,-1 1 32-16,2 3 0 0,-1 0-288 0,-1 5-64 16,-3 2-16-16,3-3 0 0,3-2-272 0,-2 1-48 15,-1-4-16-15,3-2 0 0,0-1-160 0,3-4 0 16,-3-6 0-16,-3-8 0 0,0 0 256 0,11 7-16 16,-1-7-16-16,0-5 0 0,0-2 464 0,3-4 80 0,1 1 32 0,0-7 0 15,-2-2-208-15,1-5-32 16,-1 1-16-16,-1 2 0 0,0-2-224 0,1-2-32 0,-1 3-16 0,0 1 0 15,-3 1-144-15,1 1-128 16,1 1 192-16,2 4-192 0,-1 0 0 0,1 6 0 0,-2 1 0 0,-1 2 0 16,1 1 0-16,-10 4-320 0,11-1 32 15,1 2-11120-15,-1 1-2224 16</inkml:trace>
  <inkml:trace contextRef="#ctx0" brushRef="#br1" timeOffset="41229.46">3376 13292 22111 0,'0'0'976'0,"0"0"208"0,0 0-944 0,0 0-240 15,1 10 0-15,-1 1 0 0,0 3 1536 16,-1 3 256-16,-1 1 48 0,-1 5 16 0,-1 2-736 0,-1 1-144 16,0 3-16-16,1-2-16 0,0-1-640 0,1 0-128 15,-1 4-32-15,1-4 0 0,1 1-144 0,0-5 0 16,4 3 0-16,-1-4 0 15,0-6-1408-15,2-1-320 0,1-1-64 0</inkml:trace>
  <inkml:trace contextRef="#ctx0" brushRef="#br1" timeOffset="41796.9">4237 13325 13823 0,'0'0'608'0,"0"0"128"0,0-10-592 0,0 10-144 0,0 0 0 0,-2-8 0 15,1-2 1008-15,1 10 160 0,-5-7 48 0,-3-1 0 16,2 3-256-16,-3 0-64 0,-2 1 0 0,-2-1 0 16,-1 4 48-16,-1-1 0 0,-2 2 0 0,-3-1 0 15,-4 2-400-15,-2 6-80 0,3-2-16 0,-2 8 0 16,-4-1-192-16,1 5-64 0,-3 2 0 0,2 1 0 0,-3 2 0 0,7 1 0 16,2 0 0-16,4 2 0 0,1-2 112 0,5 0 16 15,5-3 0-15,4-1 0 0,1-1-64 0,7-3-16 16,5-3 0-16,2-5 0 0,7-2 128 0,4-5 16 15,6-3 16-15,5-5 0 0,2-3-16 0,5-7 0 16,2-3 0-16,-2-1 0 0,0-9-192 0,-3 2-64 16,-4-2 0-16,-2-2 0 0,-1-1-128 0,-4-2 0 15,-3-3 144-15,-7 12-144 0,-2-1 272 0,-1-5-16 16,1-2 0-16,0-2 0 0,-1-8-32 0,-3 2-16 16,3 0 0-16,-3-2 0 0,0 5-208 0,-2 3 144 0,0 4-144 15,-1 4 128-15,-2 8-128 0,-1 6 0 16,0 6 0-16,-3 3 0 0,-1 6-128 0,-2 9 128 15,-3 7 0-15,-2 4 0 0,0 8 0 0,-4 3 0 16,-1 10 0-16,-7 16 0 0,1-1 0 0,0-2 0 16,-2 4-144-16,7-15 144 0,0 5 0 0,2 2 0 15,2-1-128-15,3-2 128 16,2 2-1296-16,4-5-208 0,0-6-32 0,4-6-7824 0,2-7-1568 0</inkml:trace>
  <inkml:trace contextRef="#ctx0" brushRef="#br1" timeOffset="42101.03">4673 13396 25791 0,'0'0'2304'0,"11"-1"-1856"16,3-1-448-16,3-2 0 0,2 0 1024 0,2-1 128 15,1 0 0-15,2-5 16 0,-4 2-272 0,2-2-64 16,0 2-16-16,0-2 0 0,-2-4-384 0,-3 4-80 15,0-4-16-15,-4 4 0 0,-3-3 32 0,-3-1 0 16,-2 1 0-16,-3 3 0 0,-2-1 32 0,-3 3 16 16,-1-2 0-16,-3 6 0 0,-5 3 32 0,0 3 0 15,-5 2 0-15,-2 6 0 0,-3 2-448 0,0 3 0 16,-1 4 128-16,0 3-128 0,1 3 0 0,3-1 0 16,3 2 0-16,3-2 0 0,4 1 0 0,5 2 128 15,5-4-128-15,6 0 0 0,3 1 0 0,3-4 128 16,3-2-128-16,3 0 0 15,3-3-1568-15,2-3-400 0</inkml:trace>
  <inkml:trace contextRef="#ctx0" brushRef="#br1" timeOffset="42628.87">6665 12661 21183 0,'0'0'944'0,"0"0"192"16,0 0-912-16,0 0-224 0,0 0 0 0,-4 7 0 0,-5 6 608 0,0 3 80 15,-1 5 16-15,-2 2 0 0,0 6 32 0,-1 0 16 16,0 4 0-16,-1 3 0 0,1 2-208 0,1 1-32 16,-1-2-16-16,-1 1 0 0,0 0-80 0,-6 16-16 15,3-10 0-15,3-3 0 0,2-11-64 0,3-2-16 16,1-7 0-16,3-6 0 0,1-2 64 0,4-13 16 15,3 5 0-15,-3-5 0 0,11 1 288 0,-1-4 48 16,3-2 16-16,2-5 0 0,2-1-368 0,3 1-80 16,2-4-16-16,2 2 0 0,0 2-288 0,1-1 160 15,0 6-160-15,-1 1 128 0,0 1-128 0,-3 6 0 16,-1 1 0-16,-4 3 0 0,-2 5 0 0,-4 2 0 16,-3 1 0-16,-4 0 0 0,-4 5 0 0,-3 1 208 15,-2-2-48-15,-5-1-16 0,-5-2 48 0,0 1 0 0,-2-3 0 16,0 0 0-16,-1-3-64 0,0-3 0 15,1-2 0-15,2-2 0 0,2-4-128 0,1-3-256 0,2-3 64 16,0 1 16 0,5 0-2208-16,1-5-448 0</inkml:trace>
  <inkml:trace contextRef="#ctx0" brushRef="#br1" timeOffset="42821.2">7150 13018 23951 0,'5'9'2128'0,"-1"2"-1696"16,1-2-432-16,-1 5 0 0,1 4 1152 0,-1 2 128 16,2 2 48-16,-2 3 0 0,1-3-320 0,1 1-64 15,2 2-16-15,2-3 0 0,3-1-624 0,1 0-128 16,1-1-32-16,2 1 0 0,-1-4-144 0,3-3 0 16,2 0 0-16,0-1-9712 15,0-6-1856-15</inkml:trace>
  <inkml:trace contextRef="#ctx0" brushRef="#br1" timeOffset="43015.12">7609 12919 23951 0,'0'0'2128'0,"0"0"-1696"16,0 0-432-16,0 0 0 0,1 16 1488 0,-1 3 224 16,-1 4 32-16,0 4 16 0,-4 6-448 0,-2 4-96 15,-2 3 0-15,-1 6-16 0,-3 0-144 0,1 2-32 16,-2 2 0-16,0-3 0 0,0 1-512 0,1 0-128 15,0-4 0-15,1 1-16 0,-1 1-368 0,-1-1-288 0,1-5 48 16,-3 1-11360-16,-5 1-2288 0</inkml:trace>
  <inkml:trace contextRef="#ctx0" brushRef="#br1" timeOffset="43609.32">2784 14805 21183 0,'0'0'1888'0,"0"0"-1504"0,-8 1-384 0,3 2 0 15,5-3 480-15,0 0 32 0,-4 6 0 0,2 3 0 16,0-1 384-16,4 0 96 0,3-3 16 0,1 2 0 16,3 0-192-16,2-3-48 0,5 0 0 0,3-1 0 15,4-3-144-15,1-2-48 0,1 0 0 0,2-1 0 16,1-1-112-16,-1-3-16 0,-2 2-16 0,0-2 0 16,0-3-48-16,-3 1-16 0,0-2 0 0,-3-1 0 15,-2 2-64-15,-5-4-16 0,-1 2 0 0,-3 1 0 0,-1 0-32 0,-3 0-16 16,-4 0 0-16,-3-1 0 0,-2 5-48 15,-4 1 0-15,-4-3 0 0,-1 5 0 0,-3 3-64 0,-5 2-128 16,-1 3 176-16,-2 5-176 0,-5 0 128 0,1 5-128 16,-1 4 0-16,-2 5 0 0,1 3 0 0,2 3 128 15,0 3-128-15,2 4 0 0,2 2 0 0,3 3 0 16,3 2 0-16,6-2 0 0,3-1 0 0,8 0 0 16,3 0 0-16,4-2 160 0,4-1-160 0,2-2 0 15,3-6 0-15,5-3 0 0,3-5 0 0,4-3-224 16,3-3 80-16,6-2 16 0,5-8-192 0,2-5-48 15,5-4 0-15,15-10-15760 0</inkml:trace>
  <inkml:trace contextRef="#ctx0" brushRef="#br1" timeOffset="44434.71">3854 14483 9215 0,'0'0'816'0,"0"0"-656"0,0 0-160 0,0 0 0 16,0 0 2144-16,-5-4 400 0,-1 3 80 0,6 1 0 16,-4-6-768-16,-1 1-144 0,2-3-48 0,1 2 0 15,0-3-432-15,2 0-80 0,2-1-32 0,0 0 0 0,1-4-352 0,1 1-80 16,1 0-16-16,0-1 0 15,-1-1-320-15,2 1-64 0,0 0-16 0,-1 3 0 0,2-3-112 0,-2 3-32 16,0 3 0-16,0 2 0 0,-5 6-128 0,0 0 0 16,0 0 0-16,4 8 0 0,-2 7 0 0,-2 4 0 15,-2 3 0-15,-1 5 0 0,1-1 0 0,-5 6 0 16,2 4 0-16,-1-3 0 0,-1-7 0 0,0 2 0 16,-1-2 0-16,2-1 128 0,1-3 0 0,0-4-128 15,2-4 192-15,1-4-64 0,2 0 192 0,0-10 16 16,0 0 16-16,9-4 0 0,-1-6 320 0,4-1 64 15,2-2 16-15,1-5 0 0,2-5-368 0,0 0-64 16,1 0 0-16,0-2-16 0,0 2-176 0,0 2-128 16,-1-4 192-16,2 1-192 0,1 1 128 0,0 4-128 0,-2 0 0 0,-3 3 0 15,-1 2 0-15,-3 5 0 16,0 1 0-16,1 3 0 16,-2 3-976-16,-10 2-208 0,0 0-32 0,5 6-9472 15,-1 3-1872-15</inkml:trace>
  <inkml:trace contextRef="#ctx0" brushRef="#br1" timeOffset="44627.25">4387 14567 26431 0,'-8'13'1168'0,"8"-13"240"0,-4 9-1120 0,-1-2-288 0,-1 4 0 0,-2 1 0 15,-1 6 880-15,0-1 112 0,-1-1 32 0,-1 1 0 16,2 0-496-16,-5 9-80 0,2-3-32 0,4-4 0 15,0-3-416-15,3-4 128 0,2 0-128 0,3-12 0 16,-1 12-1392-16,1-12-352 0,0 0-80 0</inkml:trace>
  <inkml:trace contextRef="#ctx0" brushRef="#br1" timeOffset="44994.52">5102 14023 23615 0,'0'0'1040'0,"7"-6"224"0,-2-4-1008 0,0 4-256 15,-5 6 0-15,0 0 0 0,4-6 1232 0,-4 6 208 0,0 0 32 16,0 0 16-16,-8 9-640 0,0 0-128 0,-2 2-16 0,-3 6-16 16,-2 2 0-16,-1 5 0 0,-2 5 0 0,1 6 0 15,1 0-64-15,2 2-16 0,1 4 0 0,4 1 0 16,2-3-224-16,3-1-64 0,3 0 0 0,2 1 0 16,3-4-144-16,2-1-48 0,3-3 0 0,2-7 0 15,2 4-128-15,1-6 0 0,1-3 0 0,2-3 128 16,1-2-128-16,-1-4 0 0,2 1 144 0,-1-6-144 0,-1-3 0 15,-2-1-288-15,-2-2 48 0,-3-1-10896 16,-2-1-2176-16</inkml:trace>
  <inkml:trace contextRef="#ctx0" brushRef="#br1" timeOffset="45135.06">4774 14380 35935 0,'11'0'3200'0,"5"-1"-2560"16,7-3-512-16,7 0-128 0,1 2-224 0,6-1-64 15,3-1-16-15,6-2 0 0,5-4 544 0,4 2 96 16,4-3 32-16,1 2 0 16,-3 0-1424-16,-2 0-288 0</inkml:trace>
  <inkml:trace contextRef="#ctx0" brushRef="#br2" timeOffset="50033.77">14880 16239 11055 0,'2'-14'976'0,"2"1"-784"16,-3 1-192-16,2-2 0 0,-1 0 1616 0,1 2 288 16,-2 0 48-16,1 0 16 0,0 4-64 0,2-2-16 15,-4 1 0-15,1-3 0 0,2 2-384 0,-1 1-80 16,-2 9-16-16,4-8 0 0,0-1-192 0,-2 0-64 15,-2 9 0-15,0 0 0 0,0 0-336 0,0 0-80 16,0 0-16-16,0 0 0 0,0 0-288 0,11 12-64 16,-4 5-16-16,2 2 0 0,0 3-352 0,0 7 128 0,0 5-128 0,2 3 0 15,2 5 192-15,2 5-48 16,2-1 0-16,1 2 0 0,1 2-16 0,1-3 0 16,0-4 0-16,1-2 0 0,-1 2-128 0,-2-6 0 15,-3-3 0-15,0-5 0 0,-1-1 0 0,0-4 0 0,-1 3 0 0,0-4 128 16,-1-3 0-16,1-1 0 0,0-3 0 0,1-4 0 15,-3-5 176-15,1-4 16 0,-1-1 16 16,-1-2 0-16,-10 0 112 0,13-4 32 0,0-1 0 0,-1-7 0 16,-4 2-16-16,1-4 0 0,0-4 0 0,-2 1 0 15,-1-4-96-15,0-4-32 0,2-1 0 0,0-4 0 16,1 1-144-16,0-7-48 0,0-5 0 0,0 1 0 16,0-1 64-16,0-3 16 0,0 2 0 0,3 2 0 15,0 2-224-15,2 3 0 0,-3 0 128 0,2 2-128 16,-2 1 0-16,2 7 0 0,0 1 0 0,1 3 0 0,-3 2 0 15,-1 3 0-15,-2 1 0 0,1 4 0 0,-1 0 0 0,-2 3 0 16,0-3 0-16,-6 11 0 0,5-5-320 0,-5 5 0 16,0 0 0-16,0 0 0 15,0 0-2240-15,0 0-464 0,0 0-96 0,0 0-16 0</inkml:trace>
  <inkml:trace contextRef="#ctx0" brushRef="#br2" timeOffset="50580.14">15104 15602 15263 0,'-14'0'672'0,"5"-3"144"0,-4-2-656 0,0 1-160 0,4 4 0 0,-2-2 0 15,-1-2 1424-15,2 1 256 0,0 2 48 0,0 2 16 16,10-1-400-16,-9 3-64 0,-1-3-32 0,10 0 0 16,0 0-352-16,0 0-64 0,-8 4 0 0,8-4-16 15,0 0-48-15,0 0-16 0,0 0 0 0,0 0 0 0,10-1-16 0,6-1 0 16,3 1 0-16,6-2 0 0,4 3-160 0,4 0-48 15,4-1 0-15,5 0 0 0,3 1-160 16,7 0-48-16,1-3 0 0,4 0 0 0,-2-4-16 0,4 5-16 16,4 0 0-16,-1 1 0 0,1-5 0 0,-2-2 0 15,-4 3 0-15,-2-4 0 0,-3 2 48 0,-17 3 16 16,2-3 0-16,1 0 0 0,0 0 0 0,-2 0 0 16,-3 2 0-16,-2 0 0 0,-5-6-48 0,-3 5-16 15,-4-4 0-15,-5 5 0 0,-1-5 96 0,-4 3 0 16,-3 1 16-16,-3-3 0 0,-3 1 112 0,-3-2 32 15,-2 3 0-15,-1-5 0 0,-3 2-176 0,-3 1-48 16,0-2 0-16,-10-1 0 0,0-1-80 0,-8-3-32 16,1 5 0-16,3 2 0 0,1-2-208 0,2 4 0 0,1-3 0 15,5 6 0-15,3 3 0 0,3-1-160 16,5-4 160-16,6 6-128 16,0 0-1168-16,0 0-240 0,0 8-32 0,5 2-16 15,3-4-2128-15,7 3-416 0</inkml:trace>
  <inkml:trace contextRef="#ctx0" brushRef="#br2" timeOffset="51235.95">17858 16012 17503 0,'-1'-11'1552'0,"1"2"-1232"0,0 1-320 0,0-2 0 15,-2 3 1104-15,1-4 176 0,0 3 16 0,0 0 16 16,1 8 400-16,0 0 80 0,-4-5 0 0,4 5 16 15,0 0-720-15,0 0-128 0,-8 5-48 0,2 8 0 16,-3 1-336-16,0 5-80 0,-1 2-16 0,2 7 0 16,-2 7 80-16,2 1 16 0,-4 3 0 0,2 0 0 0,1 0-96 0,0 7-16 15,-1 0 0-15,1 1 0 0,1-4-160 16,-1 0-48-16,0-3 0 0,3-2 0 0,-2-4-128 0,3-5-128 16,0-1 144-16,3-2-144 0,-1-5 160 0,2-2-160 15,1-3 160-15,1-5-160 0,2 1 0 0,-3-12 0 16,0 0 0-16,0 0 0 15,0 0-1280-15,0 0-192 0,0 0-32 0,6-17-14240 16</inkml:trace>
  <inkml:trace contextRef="#ctx0" brushRef="#br2" timeOffset="51468.33">17436 16241 32255 0,'0'0'1424'0,"-6"-4"304"0,2-5-1392 0,4 9-336 16,0 0 0-16,9-6 0 0,2 1 896 0,7-3 96 16,4-1 32-16,4 2 0 0,2 2-128 0,5 1-32 15,2-6 0-15,4 5 0 0,3 1-320 0,1 1-64 16,-1-3-16-16,0 1 0 0,1 0-288 0,1-2-176 16,-4 4 192-16,-2 0-192 0,-3-1 0 0,-2 2 0 0,-5-1 0 0,0 6 0 15,-2-1-2352 1,-2 1-416-16,3-2-96 0,-9 5-16 0</inkml:trace>
  <inkml:trace contextRef="#ctx0" brushRef="#br2" timeOffset="52216.24">19151 15989 16927 0,'0'0'752'0,"0"0"144"0,0 0-704 0,-9 3-192 0,9-3 0 0,0 0 0 16,0 0 1344-16,0 0 224 0,0 0 48 0,0 0 16 15,0 0-176-15,0 0-48 0,1-9 0 0,3-2 0 16,2 0-176-16,2 4-32 0,0-5-16 0,0 4 0 0,3-5-416 0,-1 4-96 16,0-3-16-16,0 4 0 0,0-1-240 0,0 2-48 15,-1 1-16-15,0 1 0 0,-9 5-160 0,0 0-48 16,0 0 0-16,0 0 0 0,10 5-144 0,-10-5 0 16,6 13 0-16,-3 1 128 0,-1 1-128 0,-2 3 0 15,-2 0 0-15,0 2 0 0,-3 1 128 0,-2 6-128 16,-2 5 128-16,-2-2-128 0,-2 1 144 0,-2-1-144 15,-1 5 160-15,-2-2-160 0,-1 1 192 0,1 0-64 16,0-3-128-16,2-3 192 0,-1 0 0 0,2-5-16 16,0-2 0-16,2 0 0 0,0-2 0 0,2 1 0 15,-1-6 0-15,5 0 0 0,-1-1 0 0,3-4 0 16,0 1 0-16,5-10 0 0,0 0 16 0,0 0 16 16,0 0 0-16,0 0 0 0,0 0 240 0,6-12 32 15,3 1 16-15,1-6 0 0,5-3 16 0,1-7 16 16,-2 1 0-16,2-5 0 0,2-4-272 0,1-1-48 15,3-2-16-15,1 0 0 0,1-3-64 0,1 2 0 16,3-1-128-16,4 1 192 0,1 5-48 0,1 1-16 16,-1 2 0-16,3 3 0 0,2-1-128 0,3 3 192 15,-1 1-192-15,1 3 192 0,-3 3-192 0,-2 4 0 0,-3 4 144 0,-3 0-144 16,-2 3 0-16,-2 2 0 0,-6 3 0 0,-2 3 0 16,-4 1 0-16,-3 3-208 0,-1 1 48 15,-10-5 16 1,8 10-1584-16,-3 3-304 0,-2-2-64 0,-3 2-10032 0,-2 2-2016 0</inkml:trace>
  <inkml:trace contextRef="#ctx0" brushRef="#br2" timeOffset="52465.11">19796 16448 26719 0,'0'0'2368'0,"0"0"-1888"15,-1 7-480-15,0 4 0 0,1 1 864 0,-3 0 80 16,0 4 16-16,-2 1 0 0,-2 4 560 0,0 0 112 16,-2 2 32-16,-4 11 0 0,-2-2-656 0,-1 1-128 15,-1-1-32-15,0-3 0 0,2 1-416 0,0 0-96 16,-1-3-16-16,4 1 0 0,-1-4-192 0,3-1-128 16,2-2 160-16,2 0-160 0,1-4 0 0,1-1 0 15,1-6-208-15,3-1 64 16,0-9-2240-16,0 0-448 0,0 0-96 0</inkml:trace>
  <inkml:trace contextRef="#ctx0" brushRef="#br2" timeOffset="53122.2">20606 15954 21183 0,'0'0'1888'0,"3"-14"-1504"15,-2 1-384-15,3 4 0 0,0-3 1360 0,2 4 208 16,-6 8 32-16,10-9 16 0,-10 9-144 0,9-5-48 15,-9 5 0-15,0 0 0 0,10 5-848 0,-5 5-160 16,-2 0-32-16,-4 8-16 0,-1 6-64 0,-3 4-16 16,-2 8 0-16,-2 2 0 0,-1 3-112 0,-1 2-32 15,0 4 0-15,-1 0 0 0,0 1-16 0,2 2 0 16,2-6 0-16,3 0 0 0,2-6-128 0,3-5 0 16,4-5 0-16,3 0 0 0,3-9 192 0,2-3-64 15,5-2 0-15,1-9 0 0,5-6 496 0,3-3 80 16,4-6 32-16,1-4 0 0,5 0 160 0,-9 3 48 15,3-6 0-15,2 1 0 0,1-5-432 0,-3 1-64 16,1-4-32-16,-1 0 0 0,1-1-160 0,-2 0-16 16,-3 1-16-16,0 4 0 0,-4-1-48 0,-3 5-16 0,-4 3 0 0,-2 7 0 15,-2-1-160-15,-2 6 0 0,-9 1 0 0,7 10 0 16,-2 3 0-16,-3 2 0 16,1 7 0-16,-3-2 0 0,0 2 0 0,-1-1 0 0,-1 2 0 0,2 0 0 15,0-1 0-15,3-5 0 0,1 1 0 0,1 0 0 16,1-5 0-16,2-6 0 15,1 0 0-15,2-2 0 0,4-4 0 0,3-3 0 0,4-5 0 0,1 1 0 16,1-7 192-16,1-1 16 0,2-1 0 0,0-5 0 16,-3-3 160-16,0-3 16 0,-1-4 16 0,0-3 0 15,-1-3 48-15,0-2 0 0,-2 0 0 0,-2 2 0 0,-1 1-192 16,-3-1-16-16,-3 3-16 0,-2 3 0 0,-3 3-224 0,0 0 144 16,-4 4-144-16,-1 4 128 0,-1 0-128 15,-1 4 0-15,-3 1 0 0,0 2 0 0,-1-2-272 16,0 4-48-16,0 0 0 0,0 1 0 15,1 4-2048-15,4 5-432 0,0 0-80 0,0 0-15808 0</inkml:trace>
  <inkml:trace contextRef="#ctx0" brushRef="#br2" timeOffset="53933.43">22851 16267 11967 0,'-11'2'1072'0,"11"-2"-864"0,-13 0-208 0,13 0 0 0,0 0 1776 0,0 0 304 16,0 0 64-16,0 0 16 15,0 0 48-15,0 0 16 0,0 0 0 0,0 0 0 0,14 4-432 0,6-2-96 16,7 1-16-16,6-2 0 0,6-1-640 0,3 0-128 15,1 2-16-15,5-5-16 0,2-1-368 0,2-1-80 16,2-3-16-16,-12 5 0 0,5-4-160 0,4 1-48 16,2 1 0-16,-2 1 0 0,-3-4-208 0,-2 3 128 15,-5 2-128-15,-6-1 0 0,-4 0 0 0,-7 3 0 16,-8 1-208-16,-4 1 64 16,-12-1-2960-16,0 0-592 0</inkml:trace>
  <inkml:trace contextRef="#ctx0" brushRef="#br2" timeOffset="54100.87">22951 16589 31327 0,'-12'-5'1392'0,"12"5"272"0,0 0-1328 0,0 0-336 15,10 2 0-15,4-1 0 0,7 0 1280 0,5 3 192 0,4 0 48 0,5-3 0 16,4-2-624-16,6-2-128 16,3-3-32-16,3 2 0 0,2 0-352 0,-13 3-80 15,5-3-16-15,2-1 0 0,0 3-288 0,-2-1 0 0,-1-1 0 16,0 2 0-1,-5-1-1984-15,-3 1-496 0,-5 0-96 0</inkml:trace>
  <inkml:trace contextRef="#ctx0" brushRef="#br2" timeOffset="54831.75">25286 16872 10127 0,'0'0'896'0,"-5"7"-704"0,0-2-192 0,0 3 0 0,-2 1 1552 0,0-3 288 0,0 3 48 0,0-1 16 16,1 1 112-16,0-3 32 0,-1 0 0 0,2 2 0 16,0-3-480-16,1 0-96 0,4-5 0 0,0 0-16 15,0 0-224-15,0 0-32 0,0 0-16 0,0 0 0 16,8-6 80-16,2-1 16 0,3-5 0 0,2-4 0 16,1-3-384-16,4-2-80 0,1-6-16 0,2 2 0 15,1-6-192-15,0-2-32 0,3-1-16 0,1-4 0 16,1-4-192-16,3-5-48 0,1 0 0 0,3-7 0 0,2-4-128 0,1-5-48 15,1 1 0-15,0-5 0 0,1-6-144 0,0 1 0 16,-1-2 0-16,1 4 0 0,-2 0 0 0,0 6 0 16,-4 8 0-16,1 2 0 0,-5 3 0 0,-1 9 0 15,-5 4-160-15,-2 5 160 0,-5 5-128 0,-4 7 128 16,-4 4 0-16,-2 4-144 0,-2 6 144 0,-2 3-128 16,-4 4 128-16,0 0-128 0,-1 8 0 0,-2 6 0 15,0 3 0-15,0 6 0 0,0 5 128 0,2 3-128 16,-3 8 128-16,1 2-128 0,1 3 128 0,1 7 0 15,-4 4 0-15,2 6-128 0,-1 1 128 0,0 4 0 16,-1 0 0-16,1 0-128 0,1 3 128 0,0-2 0 16,1 1 0-16,-1-5 0 0,3 0 0 0,-3-6 0 15,3-4 0-15,0-2 0 0,-1-8 0 0,1-2 0 16,-1-3 0-16,0-6 128 0,-2-4-400 0,1-4-80 16,-1-6-16-16,-1-4 0 15,0-4-1424-15,-1-5-272 0,-2-5-64 0,-2-4-9120 16,-1-5-1808-16</inkml:trace>
  <inkml:trace contextRef="#ctx0" brushRef="#br2" timeOffset="55010.58">25529 16418 31439 0,'0'0'1392'0,"0"0"288"0,8-10-1344 0,1 5-336 0,2 1 0 0,4 1 0 16,7 3 704-16,4 0 80 0,3 0 16 0,3 1 0 15,6 2-288-15,2-2-48 0,5-1-16 0,1 0 0 16,1 0-128-16,0 0-16 0,-2 0-16 0,0 0 0 0,-2-1-288 0,-1 1 0 15,-4 0-128-15,0 0-10800 16,0 0-2144-16</inkml:trace>
  <inkml:trace contextRef="#ctx0" brushRef="#br2" timeOffset="55740.33">27310 16204 19343 0,'-1'-6'1728'0,"1"-4"-1392"0,-3 0-336 0,2 1 0 16,0 0 1216-16,-1 1 192 0,1 2 16 0,0-1 16 15,1 7-16-15,0 0 0 0,0 0 0 0,0 0 0 16,-6 6-832-16,-1 0-160 0,0 8-48 0,0 1 0 0,-3 3-64 0,2 5-32 16,-2 1 0-16,3 6 0 0,0 2 48 0,1 0 16 15,1 2 0-15,-1-1 0 0,3 2-64 0,3-2-16 16,1 1 0-16,4-2 0 0,4-4-128 0,3 0-16 16,-2-5-128-16,4-3 192 0,1-4 256 0,4-2 64 15,1-1 0-15,3-5 0 0,3-3 256 0,0-1 48 16,2-9 16-16,2 0 0 0,-1-2-160 0,1-3-32 15,3 2 0-15,-3-3 0 0,0-2-352 0,-2 1-80 16,1-5-16-16,-4-1 0 0,0-1 0 0,-3 0 0 16,-3 3 0-16,-3 0 0 0,-3 2-64 0,-2 4 0 15,-2 1-128-15,-1 5 192 0,-3-2-192 0,-5 6 0 16,0 0 0-16,0 0 0 0,2 10 0 0,1 2 0 16,-2 2-160-16,1 1 160 0,-1 3 0 0,1 0-128 15,1 1 128-15,2-2 0 0,0 0 0 0,5-2 0 16,0-1 0-16,4-4-128 0,2 0 128 0,0-2 0 15,2-2 0-15,2-2 0 0,3-4 0 0,1 0 0 16,1-4 0-16,0-3 128 0,-1-1-128 0,-1-3 128 16,0-1-128-16,0-3 128 0,-2-3 192 0,1-5 32 0,-2-1 16 0,1-2 0 15,-2-5 32-15,0-5 16 0,0 0 0 16,-3-3 0-16,-2-1-176 0,0 0-48 0,-2-2 0 16,-3 6 0-16,-3-3-192 0,-1 4 0 0,-1 1 128 0,-2 2-128 15,0 4 0-15,-2 1 0 0,-3 7 0 0,-1 1 0 16,-1 2-416-16,-2 2 32 0,-2 1 0 0,-3 5 0 15,-2 0-2016-15,0 4-400 16,-1 0-80-16,-8-5-14528 0</inkml:trace>
  <inkml:trace contextRef="#ctx0" brushRef="#br2" timeOffset="56250.56">27455 15538 15775 0,'-23'1'704'0,"16"-1"128"0,-4-2-656 0,1-1-176 0,0 2 0 0,0 2 0 16,1-2 1312-16,9 1 224 15,-5-2 64-15,5 2 0 0,0 0-208 0,0 0-48 16,11-3 0-16,5 1 0 0,1 0-176 0,5 0-32 0,3-3-16 16,6 1 0-16,3-1-240 0,8 1-48 0,5-1-16 0,5 1 0 15,3 0-160-15,3 2-16 0,3-2-16 0,2-3 0 16,-1 5-144-16,2 2-32 15,2 0 0-15,1 0 0 0,-1-1-16 0,0 1-16 0,3 0 0 0,-6 0 0 16,0 0-32-16,-4 0 0 0,-1 0 0 0,-2 0 0 0,-4 0-16 16,-4-2-16-16,-5 0 0 0,-6-1 0 0,-5-3 64 15,-5 1 16-15,-5-1 0 0,-5-5 0 0,-4 4-16 16,-10-3 0-16,-3-1 0 0,-3-1 0 0,-10 0-144 0,-2 1-16 16,-3-3-16-16,-6-1 0 0,-5 1-240 0,-3 0 128 15,-3 1-128-15,2-1 0 0,-2-1 0 0,0 1 0 16,2 1 0-16,0 0 0 0,0 2-256 0,0 4-80 15,0 2-32-15,0 0 0 16,5 0-2224-16,2 3-448 0,1 3-96 0</inkml:trace>
  <inkml:trace contextRef="#ctx0" brushRef="#br2" timeOffset="57124.36">20982 15384 8287 0,'-15'0'368'0,"6"0"80"15,-1 0-448-15,-1 0 0 0,-2 0 0 0,0 0 0 16,2 0 2224-16,2-1 352 0,9 1 80 0,0 0 16 16,0 0-832-16,0 0-176 0,0 0-16 0,0 0-16 0,0 0-304 0,0 0-64 15,18 5-16-15,2-3 0 0,4-2 80 0,8 0 16 16,6-2 0-16,5 1 0 0,4-2-448 0,3 2-64 16,1 0-32-16,-12 0 0 0,8-1-176 0,5 2-48 15,2 0 0-15,25 0 0 0,-4 0-32 0,-8 0-16 16,-5 2 0-16,-5-2 0 0,-3-2-96 0,-19 1-32 15,2 0 0-15,-2 0 0 0,-4-3-96 0,-4 1-32 16,-5-1 0-16,-5 1 0 0,-3 0 32 0,-3-2 0 16,-5-1 0-16,-2-1 0 0,-4-4 144 0,-4 1 48 15,-9-2 0-15,-10-7 0 0,-2 0-160 0,-6 0-16 16,-4-1-16-16,9 8 0 0,-4-3-128 0,-3 0-32 16,1-2 0-16,-4 2 0 0,0 2-144 0,0 0 0 15,0-1 0-15,5 4 128 0,1-1-128 0,8 1 0 16,4 2 0-16,4 3 0 0,4-3-176 0,10 8-64 15,0 0-16-15,10 11 0 16,9-1-2592-16,9 0-528 0,23 4-96 0,1 4-32 0</inkml:trace>
  <inkml:trace contextRef="#ctx0" brushRef="#br2" timeOffset="70141.56">14791 16166 6447 0,'0'0'272'0,"0"0"80"0,0 0-352 0,0 0 0 0,0 0 0 0,0 0 0 0,1-7 1776 0,2 0 272 16,-3 2 64-16,2-1 16 0,-2 6-720 0,0 0-128 16,3-8-48-16,-1 2 0 0,0-2-320 0,-2 8-64 15,0 0-16-15,3-5 0 0,0-3-112 0,-3 8-16 16,0 0-16-16,0 0 0 0,2-6 128 0,0 1 16 15,-1-1 16-15,-1 6 0 0,0 0 160 0,0 0 16 16,0-5 16-16,0 5 0 0,0 0-272 0,0 0-64 16,0 0-16-16,0 0 0 0,0 0-304 0,0 0-48 15,0 0-16-15,0 0 0 0,0 0-112 0,8 5-16 16,-1 2-16-16,0 1 0 0,-1 3 0 0,2 2 0 16,-2 0 0-16,2 3 0 0,-1 7 80 0,2 0 0 15,0 2 16-15,-1 5 0 0,-1-4-16 0,1 5 0 16,-1-1 0-16,2 0 0 0,0 0 0 0,1 2 0 15,1-2 0-15,-1 0 0 0,0 0 32 0,3 2 0 16,-6-7 0-16,3 3 0 0,1-1-48 0,-1 0-16 16,-1-3 0-16,0-1 0 0,-1 0-16 0,1-3 0 0,-1-1 0 15,1-3 0-15,0 0 0 0,0-2 0 0,-2 0 0 16,2-2 0-16,-2-3 32 0,-1 0 0 0,0-1 0 0,1-1 0 16,-2-3-16-16,-5-4 0 0,6 4 0 0,-6-4 0 15,0 0 32-15,0 0 0 0,9 0 0 0,-3-1 0 16,-6 1 16-16,9-4 16 0,-2-4 0 0,0 2 0 15,0 0-16-15,-1-4 0 0,3 1 0 0,-2-4 0 16,2 0-64-16,2 2-16 0,-1-2 0 0,0-2 0 16,0 0-64-16,1-2 0 0,1 0-128 0,1 1 192 15,1-4-192-15,1-2 144 0,1 0-144 0,2-3 128 0,1 1-128 0,0 0 128 16,-1-4-128-16,1 2 128 0,0-2-128 0,0 2 0 16,2-4 144-16,-2 1-144 0,0 1 144 0,-1-1-144 15,-2 5 192-15,1 1-192 0,-2-2 160 0,-2 3-160 16,-2 2 128-16,-2 2-128 0,-1 1 128 0,-2 3-128 15,-1 0 0-15,-1 3 128 0,-2-1-128 0,1 5 0 16,-1-2 0-16,-2 4 128 0,0 5-128 0,0-8 0 16,0 8 0-16,0 0 0 0,0 0 0 0,0 0 0 15,0 0 0-15,0 0 0 0,0 0 0 0,0 0 0 16,0 0 0-16,0 0 0 0,0 0 0 0,0 0 0 16,0 0 0-16,0 0 0 0,-3 8 0 0,0-3 0 15,-1 4 0-15,0-4 0 0,4-5 0 0,-3 11 0 16,-5-2-128-16,0 6 128 0,1 1 0 0,-2 2 0 15,-1 2 0-15,0 1 0 0,-2 6-128 0,-2 2 128 16,-1 3 0-16,-2 2 0 0,0 1 0 0,1 2 0 16,-4 0 0-16,2 1 0 0,0-3-128 0,1 0 128 15,-1-2 0-15,2-2 0 0,1-3 0 0,0 2 0 0,0-8 0 16,1 4 0-16,1-2 0 0,0-2 0 0,2-1 0 16,-1 1 0-16,1-7 0 0,0 0 0 15,0 1 0-15,1-2 0 0,0-4 0 0,1 0 0 0,2 0 0 0,0-4 0 16,1 0 160-16,1-3-160 0,5-3 192 0,-7 3-192 15,1-3 0-15,0 0 0 0,-1-4 0 0,1 0 0 16,-2 0 0-16,3-2 0 0,-1-2 128 0,0 2-128 16,-2-3 0-16,0 3 0 0,1-4 128 0,-1 1-128 15,0-4 0-15,2-1 0 0,0 1 0 0,-1-1 0 16,2-2 128-16,0-1-128 0,-1 0 0 0,1-4 0 0,0 0 0 0,1-5 0 16,0 2 0-16,0-5 0 0,0-2 128 0,1-2-128 15,0 0 0-15,0-1 0 0,1 1 0 0,1 0 0 16,-1-2 0-16,1 6 0 0,-1-1 0 0,0 6 0 15,1-2 0-15,0 3 0 0,0 4 0 0,-1 1 0 16,2 6 0-16,-2 3 0 0,-1-4 0 0,1 5 0 16,-1 0 0-16,3 8 0 0,-2-5 0 0,-1-2 0 15,0 3 0-15,3 4 0 0,0 0 0 0,-5 4-144 16,0 4 144-16,0-1 0 0,0 6-128 0,1 4 128 16,0 0-128-16,2 5 128 0,-1 5 0 0,2-3 0 15,0 1 0-15,1 3-128 0,0 3 128 0,1-3 0 16,2 2 0-16,-1 2 0 0,2-4 0 0,0 1 0 15,1-5 0-15,0 2 0 0,0-3-128 0,1-2 128 16,1 1-128-16,2 5 128 16,-2-10-1424-16,2-3-208 0,0-3-32 0,-1-4-11760 15,-1-3-2336-15</inkml:trace>
  <inkml:trace contextRef="#ctx0" brushRef="#br2" timeOffset="74719.36">14406 9079 3679 0,'0'0'160'0,"0"0"32"0,0 0-192 0,0 0 0 0,0 0 0 0,0 0 0 16,-7-8 1856-16,7 8 320 0,-2-6 64 0,2 6 0 0,0 0-1168 0,-4-9-240 15,4 9-64-15,-3-8 0 16,3 8-64-16,0 0-32 0,-1-10 0 0,1 10 0 0,3-11-160 0,-1 3-16 15,-2 8-16-15,0 0 0 0,4-10-48 0,0 1-16 16,-4 9 0-16,0 0 0 0,0 0-128 0,0 0-32 16,5-5 0-16,-5 5 0 0,0 0-256 0,0 0 0 15,0 0 128-15,0 0-128 0,0 0 144 0,5 10-16 16,-1 3-128-16,-3-1 192 0,2-3 48 0,-1 3 0 16,1-2 0-16,-1 1 0 0,1 3 16 0,-1-2 0 15,1 0 0-15,-1 4 0 0,2 0-64 0,0 1-16 16,-1-1 0-16,0 1 0 0,1-1 48 0,-1-2 16 15,-1 0 0-15,2 0 0 0,1 3-48 0,0-3 0 0,-1 2 0 16,0 2 0-16,0-4 80 0,1 3 16 0,-3-3 0 0,2 1 0 16,0 3-144-16,0-4-16 0,0-4-128 0,-2 1 192 15,2-3 0-15,1 2-16 0,1-1 0 0,-2 0 0 16,-4-9-32-16,8 7 0 0,-8-7 0 0,9 11 0 16,-2-5 0-16,-7-6 0 0,9 6 0 0,-9-6 0 15,12 7 16-15,-3-4 0 0,-9-3 0 0,11 4 0 16,-11-4-32-16,10 4 0 0,-10-4 0 0,0 0 0 15,9-2 32-15,-9 2 0 0,0 0 0 0,0 0 0 16,0 0-160-16,12-4 0 0,-6-1 0 0,-6 5 0 16,0 0 128-16,0 0-128 0,0 0 192 0,0 0-64 15,8-5 16-15,-8 5 0 0,0 0 0 0,6-9 0 16,-2 2-144-16,-4 7 128 0,0 0-128 0,9-9 128 16,-4 3-128-16,-5 6 0 0,4-10 144 0,2 2-144 15,-6 8 0-15,6-10 0 0,-1 1 0 0,0-1 128 16,-1 2-128-16,1-2 0 0,-1 0 128 0,2-3-128 0,1 2 0 0,0-1 0 15,0-3 0-15,-1 2 0 0,2 3 0 0,-1-2 128 16,1 1-128-16,0 3 0 0,-1-5 0 0,2 5 0 16,-1-2 0-16,-1 2 0 0,0-2 0 0,0 3 0 15,1-5 0-15,-2 5 0 0,1-4 0 0,-1 5 0 16,0-4 0-16,0 2 0 0,-1-3 0 0,0 3 0 16,-1-3 0-16,-1 3 128 0,1-1-128 0,-4 9 0 15,4-7 0-15,-1-4 0 0,-1 4 0 0,-2 7 0 16,0 0 0-16,0 0 128 0,5-13-128 0,-5 13 0 15,0 0 0-15,0 0 0 0,0 0 0 0,0 0 0 0,0 0 0 0,0 0 0 16,0 0 0-16,0 0 0 16,0 0 0-16,0 0 0 0,0 0 0 0,0 0 0 0,0 0 0 0,0 0 0 15,3 12 784-15,-3-12 144 0,2 10 32 0,-1 2 0 16,1-1-784-16,-1 0-176 0,-1 3 0 0,1-1 0 31,1-1-832-31,-1 2-176 0,0 2-16 0,-1-2-16 0,0-3 896 0,4 3 144 0,-2 0 0 0,1 3 160 16,-2-1-160-16,3 3 0 0,-1 0 0 0,-2-1-176 15,3-1 976-15,-2-2 192 0,1-4 32 0,-1 1 16 16,1 0-832-16,-2-1-208 0,-2 1 0 0,1-4 0 16,0-8 0-16,2 10 0 0,0-1 0 0,-2-9 0 15,0 0-768 1,0 0-192-16,0 0-32 0,7 9-16 0,-7-9 864 0,9 4 144 0,-9-4 0 0,0 0 128 16,10 3-128-16,-1-1 192 0,-9-2-64 0,10-3 0 15,1-1-128-15,-5 1 128 0,2-3-128 0,-1-1 128 16,2 1-128-16,-1-3 176 0,-1 2-176 0,1 1 192 0,0-4-192 0,-1 0 128 15,1-1-128-15,-2-1 128 0,1-2-128 0,-1 1 128 16,0-2-128-16,1-2 128 0,-1 3-128 0,0 0 0 16,1 2 144-16,0-1-144 0,0-1 0 0,0 0 128 15,0-3-128-15,-1 3 0 0,0-1 0 0,0 0 128 16,-3 0-128-16,4-2 0 0,-2-1 0 0,0 2 144 16,0 1-144-16,-1 1 0 0,0-2 0 0,-1 2 0 15,0 3 0-15,2 1 0 0,-1-4 0 0,0 2 0 16,-1 3 0-16,3-2 0 0,-1 2 0 0,-2-1 0 15,-3 10 0-15,6-8 0 0,-1 1 0 0,0 0 160 16,0-2-160-16,0 2 192 0,-5 7-192 0,0 0 0 16,0 0 0-16,6-5 0 0,-6 5 0 0,0 0-144 0,0 0 144 0,0 0-208 15,0 0 208-15,0 0 0 0,0 0 0 0,0 0 0 16,0 0 0-16,0 0 0 0,0 0 0 0,0 0-144 16,0 0 144-16,-9 7 0 0,2 2 0 0,-1-1 0 15,0 2 0-15,1 0 0 0,-2 3 0 0,0 1 0 16,0-3 0-16,0 3 0 0,0 1 0 0,0 3-128 15,-1 1 128-15,0 0 0 0,0-1 0 0,0 0 0 16,2-1 0-16,-1 0 0 0,-1 1 0 0,0 0 0 16,-2 0 0-16,2 0 0 0,0-2 0 0,0 1 128 15,-2-1-128-15,2 1 0 0,0-2 0 0,0-1 0 16,1 2 0-16,0 0 0 0,0-2 0 0,2-2 0 16,-2-3 0-16,1 3 0 0,1-5 0 0,1 2 0 15,6-9 0-15,-5 9 0 0,0 0 0 0,0-3 0 0,5-6 0 0,0 0 0 16,-4 10 0-16,4-10 0 15,0 0 0-15,0 0 0 0,0 0 0 0,0 0 0 0,0 0 0 0,0 0 0 16,0 0 160-16,0 0-160 0,0 0 0 0,0 0 128 16,0 0-128-16,0 0 0 0,0 0 0 0,-3-8 128 15,0 1-128-15,3 7 0 0,-3-10 176 0,1 2-176 16,2-4 192-16,-1 4-192 0,1 8 160 0,-4-13-160 16,1 1 128-16,1-1-128 0,-1 2 128 0,1-3-128 15,-1 0 0-15,2 1 128 0,-2-1-128 0,2-1 0 16,2 1 144-16,-1 1-144 0,-1 1 0 0,1-1 0 15,0 1 0-15,-1 2 0 0,-2-4 0 0,1 1 0 16,0 2 0-16,1-2 128 0,0 2-128 0,-2 2 0 16,3-3 0-16,0 12 0 0,-2-9 0 0,-1-1 0 15,3 10 0-15,-2-7 0 0,2 7 0 0,-3-11 0 0,1 4 0 16,-1-1 0-16,3 8 0 0,0 0 0 0,-5-6 0 0,5 6 0 16,0 0 0-16,0 0 0 0,0 0 0 0,0 0 0 15,-6-4 0-15,6 4 0 0,0 0 0 0,0 0 0 16,0 0 0-16,0 0 0 0,0 0 0 0,0 0-128 15,0 0 128-15,0 0 0 0,0 0 0 0,-4 9 0 16,4-9 0-16,-5 11 0 0,5-11 0 0,-3 11 0 16,-2-1 0-16,1-1 0 0,0-1 0 0,1 4 0 15,-2-3 0-15,-1 4 0 0,1-5 0 0,-2 4 0 16,0 2 0-16,1-1 0 0,-2 1 0 0,1 0-128 16,-2-1 128-16,0 1 0 0,0 7 0 0,0-2 0 15,-2 0 0-15,1 0 0 0,-1 3 0 0,1-2 0 16,0-1 0-16,1 0 0 0,0-2 0 0,0-2 0 15,1 0 0-15,0 0 0 0,0-2 0 0,1-3 0 0,-1-1 0 0,2-3 0 16,-2 2 0-16,2 0 0 0,6-8 0 0,-9 5 0 16,0 0 0-16,9-5 0 0,-9 9 0 0,9-9 0 15,-9 4 0-15,9-4 0 0,0 0 0 0,0 0 0 16,0 0 0-16,-9 3 0 0,9-3 0 0,0 0 128 16,-9 0-128-16,9 0 0 0,-9-3 0 0,2-1 0 15,0 1 0-15,7 3 0 0,-10-6 0 0,3 1 0 16,-1 0 0-16,2-4 128 0,-2 1-128 0,2-2 0 15,-1 2 0-15,2-3 0 0,0 2 0 0,0-2 0 16,1 0 0-16,0-1 0 0,2-3 0 0,-1-2 144 16,2-1-144-16,0-2 0 0,1-2 128 0,0 1-128 0,0-2 0 15,0 4 0-15,-1 2 0 0,-1 4 0 0,0-1 0 16,-2 3 0-16,-1 3 0 0,0-2 0 0,0 3 0 0,1-2 0 16,0 2 128-16,4 7-128 0,0 0 0 0,0 0 0 15,-6-3 0-15,6 3 0 0,0 0 0 0,0 0-192 31,0 0-1904-31,0 0-368 0,0 0-80 0</inkml:trace>
  <inkml:trace contextRef="#ctx0" brushRef="#br2" timeOffset="75473.33">14382 8696 10303 0,'0'0'448'0,"0"0"112"0,0 0-560 0,0 0 0 0,0 0 0 16,0 0 0-16,0 0 560 0,0 0 0 0,0 0 0 16,0 0 0-16,0 0 80 0,0 0 0 0,0 0 16 0,0 0 0 15,0 0-16-15,5 6 0 0,-5-6 0 0,6 7 0 16,0-2 0-16,4-3-16 0,1 1 0 0,0-1 0 15,2 4-112-15,2-4 0 0,3-1-16 0,2 1 0 16,3-1-112-16,2 0-32 0,3-2 0 0,2 1 0 16,-1 0-32-16,5 0-16 0,1-1 0 0,1-1 0 15,1 1-32-15,1 0 0 0,1-2 0 0,-1 1 0 16,1 0 64-16,0 2 16 0,1-1 0 0,-2 1 0 0,0 0-160 0,-1 0-16 16,-3-1-16-16,-2 0 0 0,2-1-32 0,-3 1 0 15,-3 0 0-15,-3 1 0 0,-3 0 0 0,-4 0 0 16,-3 0 0-16,-4-1 0 0,-2 1 0 0,-9 0 0 15,0 0 0-15,0 0 0 0,0 0 96 0,0 0 16 16,0 0 0-16,-7-4 0 0,-2-1-80 0,-3 1-16 16,-2 0 0-16,-2-2 0 0,-3-2 32 0,0 2 0 15,-3-4 0-15,1 1 0 0,-2-4 32 0,-2 0 16 16,1 1 0-16,0-1 0 0,1-1-64 0,2 2-16 16,2 2 0-16,1 0 0 0,1 1-144 0,2-1 0 15,1 2 0-15,1 1 128 0,2 7-128 0,3 0 0 16,8 0 0-16,0 0-9168 15,2 9-1872-15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50:42.174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context xml:id="ctx1">
      <inkml:inkSource xml:id="inkSrc66">
        <inkml:traceFormat>
          <inkml:channel name="X" type="integer" max="25977" units="cm"/>
          <inkml:channel name="Y" type="integer" max="17318" units="cm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T" name="resolution" value="1" units="1/dev"/>
        </inkml:channelProperties>
      </inkml:inkSource>
      <inkml:timestamp xml:id="ts1" timeString="2020-11-13T20:51:56.017"/>
    </inkml:context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1706 1112 6447 0,'0'0'576'0,"0"0"-576"16,5-11 0-16,-5 11 0 0,0 0 960 0,2-6 96 15,-2 6 16-15,0 0 0 0,4-9 128 0,-4 9 16 16,0 0 16-16,0 0 0 0,0 0-272 0,0 0-64 15,0 0-16-15,0 0 0 0,0 0-208 0,0 0-32 0,0 0-16 0,0 0 0 16,0 0-176-16,0 0-16 16,0 0-16-16,10 3 0 0,-10-3 96 0,8 9 32 15,-8-9 0-15,5 12 0 0,-4 0 16 0,-1 3 0 0,0 4 0 0,-2 0 0 16,-3 1 16-16,0 6 16 16,-2 1 0-16,-2 8 0 0,-2 8-48 0,-4 6-16 0,-3 8 0 0,-1 1 0 15,-1 2-112-15,-3 4-32 0,0-5 0 0,0 4 0 16,1-5-192-16,3 1-64 0,3 3 0 0,2-5 0 0,0-5 64 0,4-3 16 15,2-2 0-15,-1-6 0 0,4-4-16 16,2-1-16-16,0 2 0 0,3-5 0 0,2-2-48 0,-1 0-128 16,2 0 192-16,0-4-64 0,-2 2-128 0,1-5 192 15,2 0-192-15,0-1 192 0,0-5-192 0,1 0 160 16,4-6-160-16,-3 0 160 0,2-1-16 0,2-4 0 16,1-1 0-16,0 0 0 0,4-2 16 0,3 0 0 15,2-3 0-15,2 0 0 0,2-3 32 0,1-2 0 16,2 2 0-16,2-4 0 0,3-2-192 0,1 1 192 15,2-2-192-15,4 4 192 0,-1 0-192 0,2-1 192 16,2-1-192-16,2 2 192 0,0-2-64 0,2 0-128 0,0 0 192 16,2 2-64-16,1 1 64 0,4 0 0 15,0-1 0-15,3 2 0 0,1 1-32 0,0-1 0 16,0 2 0-16,2 1 0 0,1-1-32 0,1-1-128 16,-2 1 192-16,4 1-64 0,0 0-128 0,2 0 160 0,1 0-160 0,3 0 160 15,1-1-160-15,-2 1 160 0,0-1-160 0,0 1 160 16,1-3-160-16,2 1 160 0,0-1-160 0,2-1 160 15,-1 2-160-15,1-1 160 0,1-2-160 0,1 1 160 16,0-1-160-16,0 1 160 0,3 3-160 0,-1-3 160 16,-2 0-160-16,1 2 0 0,0-1 144 0,0 3-144 15,1-1 128-15,0 0-128 0,-1 0 128 0,1-3-128 16,-2 1 0-16,2 2 128 0,0 2-128 0,-1 0 0 16,0 1 0-16,-3 0 0 0,0 0 0 0,0-2 128 0,-1-2-128 15,1 5 0-15,-1-1 0 0,-1 2 0 0,0-3 128 0,1-1-128 16,-1-1 128-16,-1 1-128 0,-2-1 144 15,2 1-144-15,3 1 192 0,-2-1-192 0,0-1 176 0,0 0-176 16,-2-1 160-16,2 0-160 0,0-3 144 0,2 2-144 16,-1 3 128-16,-1-1-128 0,-2-3 128 0,1 2-128 15,0-2 0-15,1-3 128 0,0 2-128 0,0 0 0 16,2-4 144-16,-3 3-144 0,0-3 0 0,-2 4 144 16,-2 1-144-16,2 0 0 0,-2-5 144 0,-1 4-144 15,-3 2 0-15,-1-3 144 0,-1 1-144 0,-1 3 192 16,1 1-192-16,-1 1 192 0,0-2-192 0,0 0 128 15,-1-1-128-15,-2-1 128 0,-1 2-128 0,-2 2 0 16,1 2 0-16,-1 2 128 0,-1-1-128 0,2-1 0 16,-1 0 0-16,0-2 0 0,0-2 0 0,-3 1 128 15,1 0-128-15,0 1 0 0,-1 0 0 0,-1 1 0 0,3 0 0 16,-3 1 0-16,-5 0 0 0,3-1 0 16,1-2 128-16,-1 0-128 0,-2 0 0 0,-1 2 0 15,0 3 0-15,-2-1 0 0,2 1 0 0,-1 0 0 16,2-1 0-16,-2 0 0 0,-1 0 0 0,2 1 0 0,1-3 0 0,-1 0 0 15,1-1 0-15,-2 3 0 16,2-2 0-16,-1 2 0 0,1-1 0 0,-1 1 0 0,1 1 128 0,-2-2-128 16,-1 2 0-16,1-3 0 0,3 2 0 0,-2-1 0 15,-2 1 0-15,1 2 0 0,-1-1 0 0,0-2 0 16,0 0 0-16,0 0 0 0,1 1 0 16,-1 0 0-16,-5 0 0 0,1 0 0 0,2 3 128 0,-1-2-128 15,-1 1 0-15,3-3 0 0,-4 3 0 0,-2-1 128 16,0 0-128-16,-2-1 0 0,4-1 0 0,1-2 0 15,2 3 0-15,0-1 128 0,-2 2-128 0,1 1 0 16,3-1 0-16,0-2 0 0,0 4 128 0,0 0-128 0,-4-1 0 0,-8-1 0 16,-1 0 0-16,3 1 0 0,-1-1 0 0,2-1 0 15,0 2 0-15,13 4 0 0,-10-2 0 0,-3-1 0 16,-1-2 0-16,-4-2 0 0,-2 3 0 0,0-1 128 16,-5 0-128-16,-2-3 0 0,-2 1 0 0,-3-1 0 15,-1 0 128-15,-2-1-128 0,0 0 0 0,-2 0 0 16,-9 0 144-16,9 0-144 0,-9 0 0 0,9 0 144 15,-9 0-144-15,0 0 0 0,9 0 144 0,-9 0-144 16,0 0 0-16,9-2 144 0,-9 2-144 0,6-9 160 16,-6 9-160-16,4-8 160 0,-1-3-160 0,-2-1 192 15,-1-2-192-15,0-4 192 0,0-1-192 0,-3-5 192 16,0-1-192-16,-1-3 192 0,0-1-192 0,-1-2 128 16,0 2-128-16,0-2 128 0,2-2-128 0,-2-1 0 15,3-3 0-15,0-1 0 0,1-1 0 0,1-7 128 16,0-5-128-16,3-4 128 0,0-2-128 0,1 4 0 15,1-1 0-15,2 2 0 0,0-1 0 0,1 1 0 0,-2 2 0 0,2 1 0 16,1-3 0-16,2 3 0 0,-1 2 0 0,1 5-176 16,-1 5 176-16,0 2 0 0,1-1 0 0,-1 3 0 15,1 3 0-15,-1 2 0 0,-1-2 0 0,0 6 0 16,0 0 0-16,-3 1 0 0,0 0-144 0,-1 3 144 16,-1 1 0-16,-1 1 0 0,-1 3-144 0,-1 0 144 15,1 1 0-15,-2 0 0 0,1 5 0 0,-1-3 0 0,0 2-128 0,0 0 128 16,-1 4 0-16,1 6 0 0,-3-9 0 0,3 9-128 15,0 0 128-15,-4-8 0 0,1-1 0 0,3 9 0 16,0 0 0-16,-7-6 0 0,0 2-144 0,7 4 144 16,-9-4 0-16,-1 2-144 0,-2 0 144 0,2 2 0 15,-2 0 0-15,1 0-128 0,-3 0 128 0,-2 4 0 16,-1-1 0-16,-2-1-128 0,-4 0 128 0,-2-1 0 16,-3 3 0-16,-4 0 0 0,-4-1 0 0,-2-1 0 15,-3 1 0-15,-2-1 0 0,-4 0 0 0,-4-2 0 16,-1-1 0-16,-2 0 0 0,-2 1 0 0,-5 0 0 15,-4 0 0-15,-4-2-128 0,-1 1 128 0,-1-1 0 16,-3-3 0-16,-3 1 0 0,-4 0 0 0,-3 1-128 16,-3 0 128-16,1-4 0 0,-2 1 0 0,-2 1-160 0,-3-2 160 0,-1 1 0 15,-1 1 0-15,1-3-128 0,-4 2 128 0,0 3 0 16,-4-3 0-16,-1 2 0 0,1 0-128 0,-1 2 128 16,-1-3 0-16,-1-1 0 0,-3 0-128 0,0 0 128 15,2 0 0-15,-1 1-128 0,-2 2 128 0,0-1 0 16,1-2 0-16,-2 2 0 0,-1 3 0 0,0-3 0 15,3-2 0-15,1 1 0 0,2 2 0 0,-3 2 0 16,-6-1 0-16,4 0 0 0,2-4 0 0,-2 4 0 16,-5 4 0-16,3-2 0 0,3-4 0 0,-1 3 0 15,0 3 0-15,-2 1-128 0,0-2 128 0,1-1 0 16,3 0 0-16,0 4 0 0,0 2 0 0,-2-2 0 16,2-4 0-16,0 1 0 0,1 3 0 0,1 1 0 15,0-2 0-15,5-2 0 0,2 0 0 0,1 2 0 16,0 6 0-16,0-6 0 0,2-1 0 0,2 1 0 0,3 1 0 15,2 3 0-15,0-4 0 0,2 1 0 0,-1-1 0 0,4-1 0 16,3 5 0-16,-1-1 0 0,1 4 0 0,2-5 0 16,2-2 0-16,2 2 0 0,1 1 0 0,3 1 0 15,0 3 0-15,1-1 0 0,-1 1 0 0,-1-1 0 16,0 1 0-16,2-1 0 0,1 2 0 0,2-2 0 16,-7 1 0-16,7 2 0 0,0-3 0 0,0 2 0 15,4-3 0-15,2 2 0 0,2-2 0 0,1 2 0 16,-2-4 0-16,0 4 0 0,1-1 0 0,-2 3 0 15,-2-4 0-15,1 3 0 0,-1-2 0 0,0 1 0 16,2 1 0-16,0-1 0 0,0 3 0 0,4 0 0 16,4-4 0-16,3 3 0 0,6-2 0 0,2 2 0 15,4 2 0-15,6-3 0 16,5 2-1168-16,3 2-128 0,1 2-32 0,9 1-16800 0</inkml:trace>
  <inkml:trace contextRef="#ctx0" brushRef="#br0" timeOffset="4389.76">7273 1345 13295 0,'0'0'576'0,"0"0"144"0,0 0-576 0,0 0-144 16,0 0 0-16,0 0 0 0,0 0 1056 0,0 0 176 15,0 0 48-15,0 0 0 0,5-10-128 0,7 3 0 16,4-2-16-16,3 1 0 0,2-2-368 0,0 1-64 16,1-4 0-16,2 1-16 0,0-1-352 0,2-1-64 0,0-3-16 0,4 3 0 15,-5 2-128-15,1 0-128 0,-2-2 192 0,-3 2-192 16,0 1 0-16,-4 1 0 16,-3 4-240-16,-1-2-7312 0,-3 3-1472 15</inkml:trace>
  <inkml:trace contextRef="#ctx0" brushRef="#br0" timeOffset="4914.66">7848 767 11967 0,'0'0'1072'0,"0"0"-864"16,0 0-208-16,0 0 0 0,0 0 624 0,0 0 80 15,0 0 0-15,0 0 16 0,0 0 48 0,0 0 0 16,0 0 0-16,0 0 0 0,11-5 32 0,1 1 16 16,1-2 0-16,-1-4 0 0,2 0-48 0,1-1 0 15,1-1 0-15,0-1 0 0,1 0-240 0,1-1-48 16,-1-2-16-16,0 3 0 0,-3 2-160 0,-4-1-48 15,0 5 0-15,-1-1 0 0,-3 3-256 0,-6 5 128 16,0 0-128-16,0 0 0 0,0 0 192 0,0 0-64 16,3 13 0-16,-3 0-128 0,-3 5 192 0,1 4-192 15,-2-2 192-15,-4 3-192 0,-2 5 144 0,0-1-144 16,0 5 0-16,-1-6 144 0,-1 2-144 0,2-4 160 16,0 2-160-16,1-7 160 0,1-6-32 0,1-1-128 0,4 1 192 0,3-13-64 15,0 0 176-15,0 0 16 16,0 0 16-16,0 0 0 0,10-3 192 0,0-5 48 0,3-4 0 0,1-6 0 15,1-5-160-15,1 2-32 0,-4 0 0 0,2 1 0 16,-1-5-224-16,1 1-160 0,-1-2 192 0,2 2-192 16,1 2 128-16,1 1-128 0,0-5 0 0,0 6 0 15,1 2 0-15,0 2 0 0,0 3 0 0,-3 0 0 0,-4 7 0 16,1 0 0-16,-12 6 0 0,11-2 0 0,-11 2 0 16,12 3-192-16,-12-3 16 0,10 9 16 15,-2-2-1344-15,-1 4-272 0,-7-11-48 0</inkml:trace>
  <inkml:trace contextRef="#ctx0" brushRef="#br0" timeOffset="5108.92">8468 826 20207 0,'0'0'896'0,"-1"7"192"0,-3 7-880 15,0-1-208-15,1 0 0 0,0-2 0 0,-1 3 784 0,0-3 112 16,-1 2 32-16,1 1 0 0,1 0 48 0,0-1 16 15,3 2 0-15,-2-2 0 0,0 0-592 0,2-3-112 16,4 1-32-16,-3-5 0 0,3 2-128 0,-4-8-128 16,7 5 192-16,0-4-192 0,1 1 0 0,-1-2 0 15,4-3-240-15,-1-1-8096 16,0-5-1632-16</inkml:trace>
  <inkml:trace contextRef="#ctx0" brushRef="#br0" timeOffset="5560.48">8862 437 20271 0,'0'0'896'0,"-2"-3"192"0,-2 1-880 0,-1 2-208 0,0 2 0 0,-2 2 0 16,2 6 384-16,-1 2 48 0,-3 0 0 0,0 3 0 15,-1 1 176-15,-7 13 32 0,5 0 16 0,4-2 0 0,3 1-64 0,3-4-16 16,2 0 0-16,2-11 0 0,2 0-208 0,2-1-48 15,3-4-16-15,5 5 0 0,-1-6 96 0,5 0 32 16,-1-6 0-16,1-4 0 0,0-3 336 0,2-2 80 16,-2-4 16-16,-4 4 0 0,0-5-240 0,1 1-48 15,-1-1-16-15,0-2 0 0,-4-2-272 16,1 2-48-16,-2-2-16 0,-2 5 0 0,0 3-224 0,-2 0 0 16,-2 4 0-16,-3 5 0 0,0 0 144 0,0 0-16 15,0 0 0-15,3 7 0 0,-2 4-128 0,1 3 0 16,-1 0 0-16,1-2 0 0,1 1 0 0,1 0 0 15,1-4 0-15,4 1-176 0,2-4 176 0,1-1 0 16,0-1 0-16,4-4 0 0,0-1 0 0,3-6 256 16,1 0-48-16,3-7 0 0,1-2 352 0,1 0 64 15,1-1 16-15,-4-2 0 0,-3-1-96 0,-4-2-16 16,-2-3 0-16,-4 3 0 0,-2-2-32 0,0 0-16 16,-2-4 0-16,-3 3 0 0,-2-2-272 0,-1 5-48 15,0 1-16-15,-3-5 0 0,-1 6-336 0,0 3-80 0,0 4-16 16,1 4 0-1,-1 6-1888-15,5 3-368 0,-6-1-80 0</inkml:trace>
  <inkml:trace contextRef="#ctx0" brushRef="#br0" timeOffset="6160.92">11848 1773 20271 0,'0'0'1792'0,"0"0"-1424"0,0 0-368 0,0 0 0 0,0 0 384 0,9-8 0 16,1 3 0-16,5 0 0 0,6-4 256 0,3 1 64 15,1-2 16-15,5 1 0 0,1-2-96 0,5-3-32 16,1-3 0-16,2 1 0 0,3-1-240 0,-2 2-48 16,-4-2-16-16,0 3 0 0,-3 2-160 0,0 3-128 15,-6-1 144-15,-2 3-8304 16,-3-2-1664-16</inkml:trace>
  <inkml:trace contextRef="#ctx0" brushRef="#br0" timeOffset="6606.2">13015 1501 22111 0,'0'0'976'0,"0"0"208"0,-1-7-944 0,1 7-240 0,4-9 0 0,3-2 0 16,3 1 384-16,2-2 16 0,-2-3 16 0,7-2 0 15,5 0 64-15,0-1 16 0,1 0 0 0,-3 0 0 16,-1 0 80-16,-2 1 32 0,-2-1 0 0,-1 0 0 16,-3 2-224-16,1 3-64 0,-6 4 0 0,2 0 0 15,-8 9-96-15,0 0-32 0,0 0 0 0,0 0 0 16,0 0-192-16,2 13 0 0,-3 2 0 0,-3 5 0 0,-1 5 0 0,-4 1 0 15,-2 5 0-15,-2-1 0 0,-1 3 0 0,2-1 0 16,-1 0 0-16,3-8 0 0,-1-4 0 0,5-2 0 16,4-5 0-16,-1-2 0 0,3-11 144 0,0 0-16 15,0 0 0-15,0 0 0 0,11 2 416 0,3-8 80 16,2-1 16-16,0-6 0 0,2-5-64 0,4-2 0 16,3-2 0-16,1-4 0 0,-2-2-208 0,1-4-48 15,2 4-16-15,1 1 0 0,0 3-176 0,2 0-128 16,1 4 144-16,-3 3-144 0,-4 3 128 0,-4 4-128 15,-3-1 0-15,-3 5 0 0,-2 5 0 0,0 1 0 16,-2 3 0-16,-2 3 0 16,-1 3-1600-16,0 1-320 0,-1 5-64 0</inkml:trace>
  <inkml:trace contextRef="#ctx0" brushRef="#br0" timeOffset="6791.07">13891 1661 28559 0,'0'0'1264'0,"-5"12"272"0,-3 4-1232 0,2 1-304 15,-3 4 0-15,4-6 0 0,-3 3 0 0,-1 1 0 16,-1 1-176-16,0 1 176 0,-2-1 0 0,6 0 0 0,0-5 128 0,-1 1-128 16,2-2 128-16,2 0-128 0,1-4 0 0,4 1 144 15,-2-11-528-15,0 0-96 0,10 3-32 16,4-6-11744-16</inkml:trace>
  <inkml:trace contextRef="#ctx0" brushRef="#br0" timeOffset="7308.55">14484 1278 29775 0,'0'0'1312'0,"3"-4"288"0,-3 4-1280 0,0 0-320 16,0 0 0-16,0 0 0 0,0 0 0 0,0 0-176 16,0 0 32-16,-4 9 0 0,-2 1 144 0,-1 3 128 15,0 0-128-15,-1 3 176 0,-1 5 32 0,0-1 16 16,2 4 0-16,0-4 0 0,1 1-80 0,2-2-16 16,2-1 0-16,2-1 0 0,2-1-128 0,2-1 128 15,2-5-128-15,3 0 128 0,3 0 112 0,0-3 16 16,2-5 0-16,4 1 0 0,3-3 160 0,-1-1 32 15,3-3 16-15,0-1 0 0,-2-5-80 0,3-2 0 0,-1-2-16 16,-1 0 0-16,-2-4-112 0,2 2-32 0,-6-1 0 16,0 3 0-16,-2 3-48 0,-3 1-16 0,-3 3 0 15,-2 4 0-15,-6 3-160 0,0 0 0 0,0 11 144 0,-1 4-144 16,-4 3 0-16,1 4 0 0,-1 1 0 0,1 1 0 16,0-4 0-16,3 3 0 0,1-3 0 0,2-1 0 15,2-1 0-15,4-3 0 0,1-3 0 0,2-3 0 0,2-2 0 16,2-4 0-16,4-6 0 0,4-4 0 15,1-2 512-15,3-6 16 0,0-1 16 0,3-2 0 0,-2-2 288 16,0-3 48-16,-2-6 16 0,-2-1 0 0,-1-4-80 0,-2-4-16 16,-4 0 0-16,-2 1 0 0,-1 2-352 0,-3 0-64 15,-2 5 0-15,-2-1-16 0,-2 5-368 0,-3 2 144 16,-2 3-144-16,-2 3 0 0,-2 3 0 0,0 6 0 16,-1 0-160-16,0 6 160 15,-3-1-1664-15,3 3-224 0,0 1-32 0,5 0-16480 0</inkml:trace>
  <inkml:trace contextRef="#ctx0" brushRef="#br0" timeOffset="13089.58">17812 5300 3679 0,'0'0'320'0,"0"0"-320"15,-6 12 0-15,1-3 0 0,0 2 1664 0,5-11 256 16,-5 8 48-16,0 4 16 0,1-5-384 0,4-7-64 16,-7 12 0-16,7-12-16 0,-5 9-224 0,5-9-32 15,-7 9-16-15,7-9 0 0,0 0-224 0,0 0-64 16,-8 6 0-16,8-6 0 0,0 0-64 0,0 0 0 16,0 0-16-16,0 0 0 0,0 0 16 0,0 0 16 15,0 0 0-15,4-6 0 0,2-4-192 0,1-2-32 16,-1 1-16-16,2-2 0 0,2 2-160 0,0-7-16 15,0-3-16-15,2 0 0 0,2-1-64 0,1 1-16 16,0 0 0-16,2-4 0 0,-2-2-80 0,3-5-32 16,-1-5 0-16,4-1 0 0,-1-4-48 0,2-3-16 15,-1-2 0-15,2-3 0 0,0-5-32 0,2-1 0 16,2 2 0-16,1-3 0 0,0-2-64 0,3-1 0 16,2-2-128-16,1 5 192 0,-1 4-192 0,0 0 0 15,0 4 0-15,-1 4 0 0,-5 3 0 0,1 3 0 0,-2 1 0 16,-2 1 0-16,3 0 0 0,-1 4 0 0,-4 3 0 0,3 3 0 15,-3-2 0-15,3 3 0 0,0-2 0 0,2 7 0 16,-3 3 0-16,0 1 0 0,-2 2 0 0,2-1 0 16,-4 3 0-16,-1 0 0 0,-1 0 0 0,0 5 0 15,-4-4 128-15,0 6-128 0,-2-2 0 0,-1 4 144 16,-3 2-144-16,-8 2 128 0,11 0-128 0,-11 0 128 16,9 4-128-16,-1 1 0 0,-8-5 0 0,8 10 0 15,-3 0 0-15,0 1 0 0,-1 3 128 0,-1 3-128 0,-2-1 128 0,-1 4-128 16,-1 4 192-16,-1 4-64 0,1 1 64 15,-3 10 16-15,-2 5 0 0,0 6 0 0,-2 2-32 0,0 3-16 16,1 0 0-16,0 5 0 0,3-26-160 0,2 9 0 16,-2 3 0-16,0 5 128 0,1 2-128 0,0-1 0 15,2 0 0-15,1-2 128 0,1 34-128 0,2-17 128 16,0-11-128-16,1-8 128 0,-1-10-128 0,0-3 160 16,1-5-160-16,-4-3 160 0,2 1-160 0,-2-6 192 15,0-3-192-15,0-3 192 0,0-3-192 0,0-4 160 16,0-9-160-16,0 0 160 0,0 0-160 0,0 0-224 15,0 0 48-15,0 0 16 16,0 0-1248-16,-8-8-240 0,2-3-48 0,-2 2-16 16,-1-3-1376-16,-1 0-288 0</inkml:trace>
  <inkml:trace contextRef="#ctx0" brushRef="#br0" timeOffset="13315.41">18233 4762 34495 0,'0'0'1536'0,"6"-8"304"0,2 1-1472 15,6 3-368-15,3 1 0 0,4 2 0 0,2-3 0 0,5 3 0 0,6 0-192 0,3-3 64 16,0-1 448-16,4-4 112 0,-1 3 16 0,4-3 0 16,-1 4 128-16,0 1 16 0,-1 0 16 0,-1-1 0 0,-3 1-288 0,-5 2-48 15,-5-1-16-15,-2 2 0 16,-4-2-256-16,-2-1 0 0,-2 2 128 0,-3-1-128 15,-2-181-1568-15,0 363-368 16,-5-180-80-16,-8 1-16 0</inkml:trace>
  <inkml:trace contextRef="#ctx0" brushRef="#br0" timeOffset="14116.89">20126 4486 18543 0,'4'-12'816'0,"-1"0"176"0,1-1-800 0,1 3-192 16,0-6 0-16,-1 4 0 0,-1 3 1136 0,-1 0 176 16,-2 9 32-16,0-10 16 0,0 0-64 0,0 10-16 15,-4-6 0-15,4 6 0 0,0 0-336 0,-7 2-80 16,-1 5-16-16,-1 5 0 0,0 5-384 0,-2 7-80 15,-2 7 0-15,0 4-16 0,2 3 16 0,0 4 0 16,2 3 0-16,-1 0 0 0,2 3-224 0,4 0-32 16,2-2-128-16,2-1 192 0,1-5-192 0,4-2 128 15,-1-5-128-15,3-4 0 0,2-7 192 0,4-4-64 16,2-3-128-16,3-6 192 0,1-3 288 0,1-6 48 16,6-8 16-16,1 0 0 0,1-9 208 0,2-3 32 15,2-6 16-15,-9 7 0 0,2-2-352 0,1 0-80 16,-5 0-16-16,1-4 0 0,-3 3-112 0,-3 0-32 15,-2 0 0-15,-2 5 0 0,-3 3-80 0,-2 3-128 16,0 6 176-16,-7 5-176 0,0 0 0 0,0 0 0 0,7 7 0 16,-2 4 0-16,-1 4 0 0,1 1 0 0,0 1 0 15,0 3 0-15,0 0 0 0,2-1 0 0,2-3 0 0,0 0 0 16,2-4 0-16,4-1 0 0,3-4 0 0,9-2 0 16,3-6 0-16,1-8 0 0,-2-4 0 15,0-2 0-15,2-5 320 0,-2-2 48 0,-1-1 16 0,-1 0 0 16,-2-3 144-16,-10 5 48 0,-1-1 0 0,-1-8 0 15,-1-1-128-15,-5-5-32 0,1-5 0 0,-3 2 0 16,-1 1-256-16,-2 2-160 0,-2 4 192 0,0 2-192 0,-1 6 0 0,-2-7 0 16,0 11-160-16,1 12 160 15,-1 1-1168-15,-1 3-112 0,4 4-32 0,0 0 0 16,0 0-1328-16,0 0-272 0,-3 6-48 0</inkml:trace>
  <inkml:trace contextRef="#ctx0" brushRef="#br0" timeOffset="14688.01">20191 3914 10127 0,'-21'3'448'0,"7"-6"96"0,2 2-544 0,-4 1 0 0,0 4 0 0,-1-2 0 15,2 1 2048-15,1-2 288 0,0 0 64 0,1 2 16 16,2 0-832-16,3 2-176 0,8-5-16 0,0 0-16 15,0 0-224-15,0 0-64 0,0 0 0 0,0 0 0 16,0 0-16-16,19-3-16 0,5 2 0 0,4-2 0 0,2-1-336 16,9 1-64-16,4-6-16 0,8 2 0 0,6 5-240 0,4-2-48 15,-1-2-16-15,2 1 0 16,2 0 112-16,1-1 32 0,-2 4 0 0,3 1 0 0,2 1-80 0,-24 0-16 16,5 0 0-16,-1 0 0 0,3-3 0 0,-3 2-16 15,-2 0 0-15,-4 1 0 0,-3-2 80 0,-2 1 32 16,-3-2 0-16,-2 1 0 0,-4-1-48 0,-4 2-16 15,-5 1 0-15,-2 0 0 0,-6-5 0 0,-3 2 0 16,-8 3 0-16,0 0 0 0,0 0 80 0,-4-7 16 16,-4-2 0-16,-3 0 0 0,-4 0-176 0,-4-4-16 15,-4 3-16-15,-3-2 0 0,-3 1-304 0,-1 2 128 16,-6-2-128-16,-1 3 0 0,-2-4 0 0,2 0 0 16,0 2 0-16,-13-6 0 0,8 3 160 0,7 5-160 15,7-1 128-15,5 4-128 0,5 3 0 0,6-1 0 16,3 2-192-16,9 1 192 15,0 0-2640-15,0 0-416 0,9 4-80 0,8-2-14656 0</inkml:trace>
  <inkml:trace contextRef="#ctx0" brushRef="#br0" timeOffset="19730.29">22020 4549 6447 0,'0'0'272'0,"-8"3"80"0,-1 1-352 0,2 1 0 16,-1-1 0-16,8-4 0 0,-6 4 3136 0,-2 1 544 16,2 1 112-16,6-6 32 0,0 0-1760 0,0 0-336 0,-2 8-80 0,2-8-16 15,10 9 32-15,3-4 0 16,2-3 0-16,6-2 0 0,4-1-336 0,3 0-64 16,1 0-16-16,4-2 0 0,3-2-432 0,3 1-96 15,1-1-16-15,1 1 0 0,-1-1-16 0,-9 3-16 0,2 0 0 0,0 1 0 16,-1-1-224-16,-3 0-64 15,-4 2 0-15,-3 0 0 0,-4-1-192 0,-3 1-64 0,-2 0 0 0,-3 1 0 16,-10-1-128-16,0 0 0 0,0 0 0 0,0 0 0 31,0 0-1632-31,0 0-208 0,-8 0-32 0,-2 0-15440 0</inkml:trace>
  <inkml:trace contextRef="#ctx0" brushRef="#br0" timeOffset="20498">23989 4334 11807 0,'-17'-3'512'0,"8"3"128"0,-1 3-512 0,1-2-128 0,0 3 0 0,0 0 0 15,0 1 1136-15,9-5 208 0,-10 6 32 0,3-2 16 16,7-4-64-16,0 0-16 0,-9 5 0 0,9-5 0 16,0 0-160-16,0 0-16 0,0 0-16 0,0 0 0 15,0 0 48-15,0 0 16 0,0 0 0 0,10-10 0 16,3-2-96-16,-3 5-32 0,3-5 0 0,2 2 0 15,3-4-272-15,2-1-48 0,3-2-16 0,0 0 0 0,1-2-272 0,0-1-48 16,-1 1-16-16,10-10 0 0,-4 4-96 0,-2-1-32 16,-4 5 0-16,-2 2 0 0,0 0-96 0,-4 3-32 15,-3 6 0-15,-2 0 0 0,-1 4-128 0,-4 2 0 16,-7 4 0-16,0 0 0 0,6 11 0 0,-3 4 0 16,-5 6 0-16,-3 6 0 0,-4-1 0 0,-2 10 0 15,-4 7 0-15,-1-1 0 0,1 2 0 0,-3 6 0 16,-2 3 0-16,0 3 0 0,-3 0 0 0,0-2 0 15,0-4 0-15,-1-1 0 0,2-1 0 0,1-7 0 16,0-6 0-16,5-4 0 0,2-4 0 0,4-5 0 16,1-1 0-16,4-7 0 0,2-4 0 0,3-10 0 15,0 0 0-15,0 0 0 0,0 0 160 0,8-6 0 16,2-7 0-16,4-4 0 0,4 0 224 0,-1-6 64 16,5-8 0-16,1-3 0 0,1-2-128 0,3-2 0 15,2-4-16-15,3-5 0 0,2-5-144 0,2 1-32 16,2 2 0-16,-1 7 0 0,-2 4-128 0,2 4 0 15,3 8 0-15,-14 8 0 0,6 1 192 0,1 2-32 16,-1 0-16-16,2 1 0 0,-1 4-144 0,-2-2 0 16,-2 7-192-16,-2-1 192 0,-3 2-160 0,-3 2 160 0,-3 2 0 15,-1 0-144 1,-6 0-320-16,1 0-64 0,-3 1-16 0,-2 3 0 16,-7-4-2656-16,5 10-544 0</inkml:trace>
  <inkml:trace contextRef="#ctx0" brushRef="#br0" timeOffset="20899.12">24878 4963 10127 0,'0'0'896'0,"0"0"-704"16,0 0-192-16,0 0 0 0,0 0 2240 0,0 0 432 0,0 0 80 0,0 0 0 16,0 0-656-16,0 11-144 15,-2 1-32-15,1 2 0 0,-2 1-368 0,-1 3-80 16,-2 0 0-16,-2 2-16 0,-1 5-240 0,-1-2-32 0,0 0-16 0,0 4 0 15,1-2-320-15,-2 3-64 16,0-4-16-16,2 3 0 0,1 0-160 0,-1-4-32 0,0 1-16 0,1-3 0 16,2-2-208-16,-2-1-32 15,2-1-16-15,2-2 0 0,1-4-160 0,2 1-16 0,1-1-128 0,4-4 192 16,-4-7-192-16,8 4 0 0,2-4-192 0,1-4 192 31,3-3-2080-31,3-5-304 0,2-5-64 0</inkml:trace>
  <inkml:trace contextRef="#ctx0" brushRef="#br0" timeOffset="21965.17">26546 3354 9215 0,'0'0'816'15,"0"0"-656"-15,0 0-160 0,0 0 0 16,-10 5 1216-16,1 0 224 0,3-1 32 0,-2-3 16 0,-2-1-144 16,10 0-48-16,0 0 0 0,-5 3 0 0,-1-1-144 0,-3 1-16 15,1 0-16-15,8-3 0 0,0 0-96 0,0 0 0 16,0 0-16-16,0 0 0 0,0 0-96 0,0 0-16 15,0 0 0-15,0 0 0 0,0 0-192 0,0 0-32 16,11-2-16-16,2 2 0 0,6-1-144 0,4 1-48 16,4-2 0-16,6 1 0 0,6 1-48 0,4-1-16 15,-1-3 0-15,3 1 0 0,2-3-96 0,1 2-32 16,3 2 0-16,-3 0 0 0,1 1-32 0,-1 1-16 16,2 1 0-16,-3 3 0 0,-3 0-80 0,-5 2-16 15,-4 0 0-15,-2 0 0 0,-6 0-128 0,-5-1 0 16,-4 4 144-16,-4-2-144 0,-4-4 0 0,-3 5 0 15,-3-2 0-15,-3 3 0 16,-1-9-256-16,-5 14-128 0,-3 0-32 0,-2 0 0 16,-3-4-1664-16,1 2-336 0,-2-1-64 0,-2-4-16 0</inkml:trace>
  <inkml:trace contextRef="#ctx0" brushRef="#br0" timeOffset="22345.99">27005 3566 17727 0,'0'0'784'0,"0"0"176"0,0 0-768 0,0 0-192 0,0 0 0 0,0-6 0 16,0 6 944-16,0 0 144 0,0 0 48 0,0 0 0 15,0 0-240-15,0 0-64 0,0 0 0 0,0 0 0 0,0 0-80 16,0 0-32-16,-5 11 0 0,0 4 0 0,-3 4 112 0,1 4 32 15,-2 4 0-15,-3 5 0 0,-2 2-256 0,-1 5-48 16,1 5-16-16,-6 5 0 0,1 5-96 0,-3 5 0 16,-2 5-16-16,-2 2 0 0,1-4-240 0,0 2-64 15,-7-6 0-15,4-2 0 0,0-1-128 0,3-2 192 16,0-1-192-16,5 1 192 0,1-10-192 0,2 0 0 16,1-5 0-16,2-1 128 0,1 2-128 0,4-6 0 15,3-2 0-15,1-4 128 0,1-1-128 0,2-2 0 16,0-3 144-16,2-2-144 0,2-1 0 0,-1-3 0 15,0-1 0-15,3-8 0 16,-4-6-416-16,0 0-96 0,0 0-32 0,11 3 0 16,-11-3-1744-16,10 0-336 0,-10 0-80 0,0 0-16 0</inkml:trace>
  <inkml:trace contextRef="#ctx0" brushRef="#br0" timeOffset="22608.22">25958 5068 18431 0,'-12'-3'1632'0,"12"3"-1312"15,0 0-320-15,0 0 0 0,0 0 2096 0,0 0 336 0,13-3 80 0,1 2 16 16,4-2-1200-16,6 2-240 0,4 0-64 0,7-2 0 16,7 1 96-16,3-1 16 0,-4-1 0 0,4-1 0 0,5 3-144 15,-1-1-32-15,1 1 0 0,2 0 0 0,1-2-80 0,5-1-32 16,-1 3 0-16,-4 2 0 0,-4 1-480 0,-4 4-112 15,-1 0 0-15,-5-2-16 0,-2-1-240 0,-4 1 0 16,-1-1 128-16,-7 2-128 0,-2-1 0 0,-4-1 0 16,-2 0 0-16,-5-1-160 15,-3-2-1376-15,-9 1-288 0,0 0-48 0,0 0-15152 0</inkml:trace>
  <inkml:trace contextRef="#ctx0" brushRef="#br0" timeOffset="23677.52">28328 4303 17503 0,'-5'-9'768'0,"5"9"176"0,1-10-752 0,1 3-192 0,0-5 0 0,-2 4 0 16,2-3 1408-16,-1 3 256 0,-1 8 64 0,0-10 0 15,0 5-416-15,0 5-80 0,0 0-16 0,0 0 0 16,0 0-256-16,0 0-48 0,0 0-16 0,0 0 0 0,-10 12-384 16,-1 4-64-16,0 3-32 0,0 4 0 0,-1-1-192 0,-1 2-32 15,-1 5-16-15,2 3 0 0,0 1 0 0,2 2 0 16,0 5 0-16,4-2 0 0,2 0-176 0,3-2 160 15,1-4-160-15,5-2 160 0,4 1-160 0,2-4 0 16,5-4 144-16,2-4-144 0,1-3 256 0,6-6 0 16,0-1-16-16,0-3 0 0,3-1 336 0,-1-2 64 15,0-5 0-15,-1-1 16 0,1-1-176 0,0 0-32 16,-3-4-16-16,-1 1 0 0,-3 3-240 0,0 0-64 16,-2 2 0-16,0-5 0 0,-3 1-128 0,-1-2 160 15,-2 3-160-15,0 1 160 0,-4 2-160 0,-8 2 0 16,0 0 0-16,0 0 128 0,0 0-128 0,0 0 0 15,0 0 0-15,0 0 128 0,0 0-128 0,10 2 0 16,-10-2 0-16,0 0 0 0,0 0 0 0,8 7 0 16,-2 0 0-16,1-2 0 0,-7-5 0 0,8 12 0 15,3-5 0-15,0 5 0 0,1-2 0 0,2 2 0 16,2-6 0-16,2 3 0 0,0-2 0 0,1 2 0 16,0-4 0-16,1-1 0 0,3-3 0 0,0 1 0 15,-3-1 0-15,2-4 0 0,-1-4 0 0,1-5 0 16,-2 2 144-16,1-2-144 0,-2-2 304 0,-1-3-16 0,-4-3 0 15,0-2 0-15,-2-5 240 0,0-1 48 0,-3-6 16 16,-1-5 0-16,0-12 0 0,0-3 0 0,-1-1 0 0,1-1 0 16,0 2-272-16,-2 5-64 0,0 0-16 15,-1 10 0-15,-1 6-240 0,0 7 128 0,-1 4-128 0,-3 11 0 16,0 1 0-16,1 4 128 0,-2 1-128 0,1 5 0 16,0-7 0-16,0 7 0 0,0 0 0 0,0 0-160 15,0 0-944-15,0 0-192 0,0 0-48 0,0 0 0 16,7 8-2080-16,0-3-416 0</inkml:trace>
  <inkml:trace contextRef="#ctx0" brushRef="#br0" timeOffset="26349.27">20376 1469 15663 0,'-8'-13'1392'0,"3"4"-1120"15,0 0-272-15,2 3 0 0,-1-2 848 0,4 8 112 16,-4-4 32-16,4 4 0 0,0 0-432 0,0 0-96 15,0 0-16-15,0 0 0 0,0 0-192 0,0 0-64 16,0 0 0-16,2 14 0 0,1 3-192 0,0 1 176 16,-1 0-176-16,2 1 160 0,0 0-160 0,1 0 0 15,0 0 144-15,1-1-144 0,3-1 128 0,-1 1-128 0,1-3 128 0,2-2-128 16,2-1 0-16,-2 0 0 0,4-3 0 0,1 0 128 16,2-5 48-16,1-2 16 0,0-2 0 15,0-2 0-15,0-2 80 0,2-5 32 0,1 0 0 0,0-2 0 16,-3 1 0-16,-2-3 0 0,1-2 0 0,-1 1 0 15,-3 1-144-15,-3 0-32 0,2-2 0 0,-4 2 0 16,-3 2-128-16,1-2 0 0,-4 2 0 0,1 3 0 16,-1-2-672-1,-3 10-16-15,2-8 0 0,1 1-9936 0</inkml:trace>
  <inkml:trace contextRef="#ctx0" brushRef="#br0" timeOffset="26714.4">21425 1301 28559 0,'-15'-9'2544'0,"3"5"-2032"0,3-1-512 0,-2 3 0 16,-2-1-176-16,0 3-128 0,-1 3-16 0,0-1-16 16,0-1 96-16,0 5 32 0,-1-1 0 0,-1 2 0 15,2 3 208-15,0-1 0 0,1 1 0 0,2 3 0 16,-2-3 0-16,3 2 0 0,2 0 0 0,4-1 0 15,3 1 0-15,2-1-144 0,2 0 144 0,3 0 0 16,3-3 0-16,2 2 0 16,2-2 0-16,4 2 128 0,2-2-128 0,2 3 0 15,2-3 0-15,1 3 0 0,1-1 0 0,0 2 0 0,-6 0-128 16,-1-1 128-16,-4 0 0 0,-3 3 0 0,-4-3 0 0,-5 3 0 16,-2 2 0-16,-5-1 0 0,-1 0 0 0,-3 2 0 15,-6 1 192-15,-3-2 32 0,-5-2 0 0,1 3 0 16,1-2-16-16,-1 0 0 0,0 2 0 0,3-2 0 15,0-1-80-15,4-3-128 0,5-1 176 0,1-3-176 0,1-2 0 16,8-5 0-16,0 0 0 0,0 0 0 16,-2-8-2368-16,4-3-368 0</inkml:trace>
  <inkml:trace contextRef="#ctx0" brushRef="#br0" timeOffset="27268.06">21938 1442 21183 0,'-19'-9'1888'0,"8"4"-1504"16,-2 1-384-16,0 2 0 0,2 0 0 0,1 2-288 0,0-1 48 16,1 0 16-16,1 0 96 0,8 1 128 0,-9 3-208 0,9-3 80 15,-7 4 128-15,0 4 0 0,2-2 160 0,5-6-160 16,-2 14 160-16,2-4-160 0,1 2 160 0,3-3-160 15,2 0 256-15,4-4-64 0,2 2 0 0,4-2 0 16,3-5 256-16,3 0 32 0,3-1 16 0,3-3 0 16,0-3-64-16,3 0-16 0,-2-4 0 0,-1-1 0 15,-1-3-160-15,-2 0-48 0,-2-2 0 0,-3 3 0 0,-2-1-16 16,0 0-16-16,-3 2 0 0,-3-2 0 0,-5 0 144 0,-3 1 48 16,-4 1 0-16,-4 2 0 0,-5-1 160 0,-2 6 48 15,-3 3 0-15,0 3 0 0,-8 3-128 0,-1 2-32 16,-5 6 0-16,-1 0 0 0,-1 2-416 0,-1 4 0 15,1 0 0-15,2 0 0 0,4 1 0 0,4 2 0 16,5 3 0-16,5 0 0 0,7-4 0 0,5 0 0 16,3-1 0-16,6-3 0 0,5-4 0 0,3 0 0 15,2-3 0-15,3-1 0 0,3-4 0 0,4-2 192 16,0-2-64-16,0 1 0 16,2-5-544-16,-1-3-112 0,-1 0-32 0,1-3-12736 0</inkml:trace>
  <inkml:trace contextRef="#ctx0" brushRef="#br0" timeOffset="28353.58">24117 1236 20559 0,'0'0'896'0,"-5"-6"208"0,0-2-880 0,0-2-224 16,0 2 0-16,1 1 0 0,0 2 0 0,4 5 0 15,-4-4-192-15,4 4 192 0,0 0 0 0,0 0 0 16,0 0 0-16,-5 6 0 0,-1 4 0 0,-1-1 0 16,0 5 128-16,-2 3-128 0,0 3 272 0,-1 4-32 15,1 0-16-15,0 1 0 0,0 4-96 0,3-3-128 16,-1 2 176-16,4-1-176 0,0 0 176 0,3-6-176 16,1 0 160-16,4 4-160 0,4-7 320 0,2-5-48 15,5-2 0-15,2-2 0 0,2-5 256 0,2-3 48 16,-1-2 16-16,5-3 0 0,2-5 32 0,0 0 0 15,-2-2 0-15,1-4 0 0,-1-1-272 0,-1 1-48 16,-1 1-16-16,-4-2 0 0,1-1-64 0,-3 0-16 0,-1 1 0 0,-1-1 0 16,0 2-16-16,-2 4-16 0,0 1 0 0,-1 2 0 15,-2 4-176-15,-1 2 0 0,-10 2 0 0,13 1 0 16,-13-1 0-16,9 5 0 0,-9-5 0 0,10 9 0 16,-2-2 0-16,-8-7 0 0,9 9 0 0,-2-2 0 15,4-1 0-15,-11-6 0 0,6 6 0 0,-6-6 0 16,10 3 0-16,2-2 0 0,-12-1 144 0,12-4-144 15,0 2 144-15,-2-2-144 0,-10 4 192 0,7-8-192 16,2 3 176-16,-2-2-176 0,-7 7 160 0,5-10-160 16,-1-3 192-16,-1 3-48 0,1-3-16 0,-1 0 0 0,-2 4-128 15,2-3 128-15,-1-1-128 0,1 3 128 0,-1-2-128 16,1 3 0-16,-1-2 144 0,1 1-144 0,-3 1 0 16,4-1 0-16,-4 10 0 0,2-7 0 0,1-3 0 0,-1 3 0 15,1 0 0-15,-1-2 0 0,2 2 0 16,-1-2 0-16,-1 3 0 0,1-1 0 0,-3 7 0 0,0 0 0 15,0 0 0-15,0 0-192 0,0 0-144 0,0 0-48 16,7 5 0-16,1 2 0 16,-2 1-400-16,1-1-96 0,-7-7-16 15,4 9-11440-15</inkml:trace>
  <inkml:trace contextRef="#ctx0" brushRef="#br0" timeOffset="28870.39">24155 854 9215 0,'-20'-3'400'0,"10"2"96"0,1-1-496 0,-3 2 0 0,0-1 0 0,-1 2 0 0,0 1 1088 0,0 0 128 16,3-2 32-16,1 3 0 0,2-2-400 0,7-1-80 15,0 0 0-15,0 0-16 16,0 0 144-16,7 0 48 0,5 0 0 0,4-1 0 0,3-2-80 0,6-1-16 16,4 1 0-16,3-5 0 0,2 2-256 0,3-1-48 15,1-3-16-15,1 3 0 0,3-4-208 0,3 5-32 16,3-2-16-16,0 2 0 0,-1 1 112 0,-2-3 32 16,-1 3 0-16,-3-4 0 0,-3 0-16 0,-3-1 0 15,-6 3 0-15,-5 3 0 0,-6-3-208 0,-4 4-64 16,-4-1 0-16,-10 4 0 0,0 0 176 0,0 0 16 15,0 0 16-15,-12 0 0 0,-4-3-16 0,-3 2 0 16,-3 0 0-16,-2-1 0 0,-1 0-176 0,-1-1-144 16,2 1 192-16,2-1-192 0,0 2 144 0,1-3-144 15,1-2 0-15,5 0 144 0,1 3-368 0,5 0-80 16,9 3-16-16</inkml:trace>
  <inkml:trace contextRef="#ctx0" brushRef="#br0" timeOffset="29325.12">25539 1089 11055 0,'-15'-3'480'0,"10"2"112"16,3 1-464-16,-1 0-128 0,3 0 0 0,0 0 0 0,0 0 1760 0,8-1 336 16,2-1 64-16,4 0 16 0,4 1-1136 0,2-1-208 15,3-3-64-15,2 3 0 0,-1-3-304 0,4 2-64 16,2-5-16-16,-1 3 0 0,0 0-208 0,-2 1-48 15,-1-1-128-15,-4 3 192 0,0-1-192 0,-6 4 0 0,-4 2 0 0,-12-3-10400 16</inkml:trace>
  <inkml:trace contextRef="#ctx0" brushRef="#br0" timeOffset="29446.98">25504 1225 11055 0,'-20'5'480'0,"14"0"112"0,0-3-464 0,6-2-128 0,0 0 0 0,0 0 0 0,4 7 2224 0,4-1 416 15,5-1 96-15,7-1 16 16,5 1-1680-16,5-1-336 0,5 1-64 0,4-2-16 15,2-5-400-15,2 0-64 0,0-5-32 0,2 2 0 0,-1 1-160 0,1 1 0 16</inkml:trace>
  <inkml:trace contextRef="#ctx0" brushRef="#br0" timeOffset="29901.41">27170 594 13295 0,'-19'-10'576'0,"12"6"144"0,-2 3-576 0,-1-2-144 0,-2 1 0 0,2-1 0 15,0 2 560-15,1 0 80 0,0 0 0 0,1 1 16 16,2 0 192-16,6 0 48 0,0 0 0 0,0 0 0 15,0 0 128-15,0 0 16 0,0 0 16 0,11-2 0 0,2 0-272 0,4 0-48 16,4 0-16-16,2 1 0 0,6-1-144 0,1-1-48 16,-1 0 0-16,4-1 0 0,1 0-208 0,3 2-64 15,0-3 0-15,-1 1 0 0,-2 1-128 0,-2 2-128 16,-3 0 192-16,-2 1-192 0,-5 1 144 0,-4 0-144 16,-4-1 0-16,-2 3 144 15,-3 0-1264-15,-9-3-256 0,0 0-48 0</inkml:trace>
  <inkml:trace contextRef="#ctx0" brushRef="#br0" timeOffset="30137.6">27430 674 23727 0,'0'0'1040'0,"0"0"240"0,0 0-1024 0,0 0-256 15,0 0 0-15,-3 9 0 0,-1-5 0 0,0 4 0 16,-1 2 0-16,2 1 0 0,-4 2 304 0,0 2 160 15,0 3 48-15,0 2 0 0,-1 1 16 0,0 3 16 16,1-3 0-16,-1 6 0 0,-1 0-288 0,3 5-48 16,-2-3-16-16,2 0 0 0,1 0-192 0,0-1 0 0,1 3 0 0,0 2 0 15,1-6 128-15,1 2-128 0,-1-3 0 0,3 2 0 16,0-3 0-16,2 0 0 0,-1-3 0 16,0-1-8384-16,2-2-1600 15</inkml:trace>
  <inkml:trace contextRef="#ctx0" brushRef="#br0" timeOffset="30361.31">26804 1565 28559 0,'-9'-12'2544'0,"9"12"-2032"0,0-5-512 0,4 2 0 0,2-1 752 0,5 2 48 16,1-2 16-16,7 1 0 0,6-2-816 0,4 3-192 15,5-5-32-15,7 1 0 0,6 1 224 0,2-3 192 16,6 1-48-16,2-2 0 0,2 0-144 0,-2-1 160 15,-1 2-160-15,-3-1 160 0,-1 4-160 0,-2 1 128 16,-4 2-128-16,-2-1-9296 16,-1 2-1952-16</inkml:trace>
  <inkml:trace contextRef="#ctx0" brushRef="#br0" timeOffset="31090.31">28923 1025 17215 0,'0'0'768'0,"0"0"144"0,-4-9-720 0,1 2-192 16,0 0 0-16,0 0 0 0,0 0 0 0,0 0 0 15,-1 0 0-15,0 3 0 0,2-2 704 0,-2 1 96 16,0 1 32-16,0 2 0 0,4 2 112 0,-5-3 16 16,5 3 16-16,-6 0 0 0,0 3-368 0,-3 1-80 15,1 6-16-15,1 0 0 0,-4 4-288 0,2 2-64 0,1 1-16 0,0 2 0 16,2 1-144-16,2 2 0 15,0-1 0-15,4 2 0 0,0-2 0 0,5-2 0 0,0-1 0 0,3-2 0 16,2-1 160-16,1-2 0 0,3-2 0 0,0 0 0 16,3-6 224-16,1-3 32 0,1-2 16 0,0 0 0 15,0-1 80-15,0-2 32 0,-1-4 0 0,-2 0 0 16,-2 2-144-16,-1-2-16 0,-2 0-16 0,-2-1 0 16,-1 0-112-16,0 3-32 0,-2-3 0 0,-6 8 0 15,0 0-224-15,0 0 176 0,0 0-176 0,0 0 160 16,0 0-160-16,5 9 0 0,-1-1 0 0,0 4 0 15,-1 1 0-15,3 1 0 0,0 1 0 0,1 1 0 16,1-2 0-16,2 0 0 0,2-4 0 0,2 1 0 0,3-4 0 16,1-1 0-16,3-2 0 0,3-3 0 0,2-4 0 0,1-2 0 15,-1-1 0-15,0-3 0 0,-2-4 432 16,-3-3 0-16,0-2 0 0,-3 0 0 0,-4 0 208 16,-1-1 64-16,-2-1 0 0,-2-4 0 0,-2 0-320 0,-2 0-48 15,-3-4-16-15,-1 0 0 0,-1-3-192 16,-1-1-128-16,-1 4 160 0,-1 2-160 0,-1 4 0 0,0 2 0 15,1 3 0-15,-1 2-160 16,0 4-464-16,1 3-80 0,-2 0-32 0,5 8 0 16,-3-3-2176-16,3 3-432 0,0 0-96 0</inkml:trace>
  <inkml:trace contextRef="#ctx0" brushRef="#br0" timeOffset="31692.1">28685 705 4607 0,'0'0'192'0,"0"0"64"0,-7 0-256 0,0-1 0 16,7 1 0-16,-6-2 0 0,0 0 2736 0,6 2 496 16,-5-4 96-16,5 4 32 0,0 0-1584 0,0 0-320 15,0 0-64-15,0 0-16 0,0 0-368 0,0 0-80 16,5-4-16-16,5 0 0 0,3 3-144 0,6-2-16 16,7 2-16-16,5-1 0 0,5-2-160 0,3 1-48 15,7-2 0-15,5 0 0 0,3-1-80 0,6 1 0 16,2 1-16-16,3 0 0 0,0-1-112 0,-2 1-32 15,1-1 0-15,-3-4 0 0,-4 3 32 0,-1-3 0 16,0 1 0-16,-3 2 0 0,0-3-16 0,-6 4 0 16,-5-3 0-16,-8 2 0 0,-5 1 0 0,-5-1 0 15,-7 0 0-15,-6 1 0 0,-4 2 112 0,-5-5 32 0,-4 2 0 16,-9-2 0-16,-4-1 64 0,-8-1 0 16,-6 1 16-16,2-2 0 0,-2-1-336 0,-6-1-192 0,-4-1 192 15,1 2-192-15,1 2 128 0,2-1-128 0,0 4 0 0,-5-6 0 16,5 7 0-16,7-2-144 0,6 3-16 0,4 2 0 15,3 1-1168 1,6 2-224-16,0 1-48 0</inkml:trace>
  <inkml:trace contextRef="#ctx0" brushRef="#br0" timeOffset="33358.83">19235 1024 15663 0,'-4'-15'1392'0,"1"-2"-1120"0,-1 2-272 16,2 0 0-16,-1-2 192 0,2 1 0 0,0-183-16 0,2 368 0 0,2-181 592 16,0 3 112-16,3-3 16 0,0 3 16 0,0 0-144 0,1 4-16 15,-7 5-16-15,11-5 0 0,1 3-224 0,-2 4-32 16,-10-2-16-16,10 10 0 0,-4 4-192 0,2 6-32 16,-4 4-16-16,-3 7 0 0,-2 6 48 0,-4 4 16 15,-3 5 0-15,-2 1 0 0,-4 0 0 0,-3 5 0 16,-2 3 0-16,-2 6 0 0,-2 3-48 0,-1 0-16 15,-1-7 0-15,-1 0 0 0,-2-1 16 0,1-2 0 16,0-3 0-16,2-2 0 0,2-4 64 0,1 2 16 16,-2 1 0-16,4-5 0 0,2-2-64 0,4-4 0 15,3-4 0-15,3-3 0 0,-2 1-256 0,7-6 160 16,7 1-160-16,5-2 128 0,0-4 0 0,6-1-128 16,6-2 192-16,3-3-64 0,4-5 112 0,5-1 16 15,5-3 0-15,5 1 0 0,5 0-80 0,7-1-16 16,6-1 0-16,5-2 0 0,3-4-32 0,2-2-128 15,1-1 192-15,6 0-64 0,7 2-128 0,3 1 0 16,2-1 144-16,4-3-144 0,0-4 0 0,5 5 128 0,4 2-128 0,3 1 0 16,-1-4 0-16,2 5 0 0,1 4 0 0,0-2 0 15,2-1 0-15,-2-1 0 0,-3-1 0 0,2 5 0 16,0 6 0-16,1-4 0 0,0-2 0 0,0 0 0 16,1 5 0-16,-2-3 0 0,-2 3 0 0,1-2 0 15,-1 2 176-15,5 2-48 0,3-3 0 0,-4 1 0 16,-5-5-128-16,6 0 128 0,3 5-128 0,0-2 128 15,-4-3-128-15,3 3 0 0,1 3 0 0,0-2 128 0,2 0-128 16,-2 0 128-16,-5 1-128 0,3 0 128 16,2 1-128-16,-4 2 0 0,-3 3 0 0,-2-3 0 15,1-3 0-15,1 1 128 0,-2 0-128 0,0 0 0 0,-3 0 128 16,4-3-128-16,4 3 0 0,-2-2 128 0,-5 2-128 0,1-2 0 16,4 3 0-16,-1-2 128 0,-3 1-128 0,0-3 0 15,2 1 144-15,1 0-144 0,4-2 0 0,-2 2 0 16,-3-2 0-16,2 0 128 0,1 0-128 0,0 1 0 15,-5-1 128-15,-3-1-128 0,-2 0 0 0,1 2 0 16,2-1 0-16,-2 2 128 0,-5-1-128 0,0 0 0 16,2 2 0-16,-2 1 128 0,0-3-128 0,-4 1 0 15,-2-4 0-15,-2 4 0 0,2 4 0 0,2-3 0 16,0 2 0-16,-2-4 0 0,-4 0 0 0,1 0 0 16,0-2 0-16,2 3 0 0,2 2 0 0,-4-5 0 15,-1-1 0-15,1-1 128 0,-1 2-128 0,0-2 0 16,0 1 0-16,-2-3 0 0,-3 0 0 0,-2 0 144 0,-2 1-144 0,3 2 0 15,0 1 128-15,-3 2-128 16,-4-2 0-16,-4-2 0 0,-5 0 0 0,-1 0 0 16,-2 3 128-16,-3-1-128 0,0-1 0 0,-2-1 0 15,1 3 0-15,-3 3 0 0,-2-4 0 0,-2 1 0 16,-6-3 0-16,1 3 0 0,-2-1 128 0,-2-1-128 0,-1-1 0 0,1 2 0 16,-1 1 0-16,0-1 0 0,-1 1 0 15,0 1 0-15,-3 0 0 0,-2-3 0 0,-1 1 0 0,-3 2 0 16,0 0 0-16,-2-4 0 0,-2 3 128 0,-2 0-128 15,-2-2 0-15,1 1 0 0,-1 2 0 0,-3 0 0 16,-1-2 0-16,0-3 0 0,1-1 128 0,-3 0-128 16,1 0 0-16,-2 0 128 0,-1-1-128 0,0 1 0 0,-2 0 128 15,1-1-128-15,0-3 0 0,-1-1 0 0,0 4 144 0,0-2-144 16,0-1 0-16,2 2 144 0,0-5-144 16,2 1 160-16,-1 0-160 0,1-4 160 0,1 2-160 0,1-6 192 15,0-3-192-15,3-2 192 0,0-2 0 0,3-6 0 16,1 0 0-16,1-6 0 0,1-2 0 0,3-2 0 15,3-4 0-15,2-6 0 0,2-5-192 0,2-1 160 16,1-1-160-16,-1 5 160 0,1 6-160 0,-1 3 0 16,0 1 0-16,-4 6 0 0,-6 0-192 0,-4 3-112 15,-4 6-16-15</inkml:trace>
  <inkml:trace contextRef="#ctx0" brushRef="#br0" timeOffset="34170.57">26874 2014 6447 0,'0'0'576'0,"0"0"-576"0,0 0 0 0,0 0 0 0,0 0 1056 0,0 0 96 0,0 0 32 0,0 0 0 16,0 0 32-16,0 0 16 0,0 0 0 0,0 0 0 16,6-4 144-16,2-5 32 0,0 0 0 0,2-5 0 0,0 2-608 0,-1-1-112 15,2-1-32-15,2-1 0 0,1-2-16 0,-1 2-16 16,0 2 0-16,-1 1 0 0,1-2-224 0,0 3-32 15,1 0-16-15,-2 2 0 0,-1 1-176 0,-1 3-48 16,-1-2 0-16,-2 4 0 0,-7 3-128 0,0 0 0 16,0 0 0-16,5 10 128 0,-1 1-128 0,-1 3 0 15,-2 1 0-15,-1 3 0 0,0-1 256 0,0 5-16 16,-1 1-16-16,1-2 0 0,0-1-224 0,0-1 128 16,1-2-128-16,1 0 0 0,0-4 0 0,-1-1 0 15,0 1-128-15,1-1 128 16,-2-12-2000-16,0 8-304 0</inkml:trace>
  <inkml:trace contextRef="#ctx0" brushRef="#br0" timeOffset="43828.15">26671 1991 8287 0,'0'0'368'0,"-9"3"80"15,0-1-448-15,9-2 0 0,-9 3 0 0,9-3 0 0,0 0 1456 16,0 0 208-16,0 0 32 0,0 0 16 0,0 0-464 0,4-7-96 16,2-4 0-16,2 1-16 0,2-4-208 0,3-1-32 15,-1 1-16-15,2-2 0 0,0 4-112 0,3-5-32 16,-1-1 0-16,2-1 0 0,0 0-144 0,-1 1-16 15,-3 2-16-15,3 1 0 0,0-3-80 0,-1 1-16 16,0 2 0-16,0 0 0 0,2 2-240 0,-2 0-48 16,-3 1-16-16,0 5 0 0,-2 1-160 0,1 5 192 15,-12 1-192-15,11 3 192 0,-1 4-192 0,-2 0 0 16,-2 5 0-16,-1 2 0 0,1-3 0 0,-1 3 0 16,-4 3 0-16,4-2 0 0,0 2 0 0,0-2 0 15,-1 0 0-15,1-1 128 0,3 0-128 0,-1-1 0 0,0 1 0 0,-2-4 0 16,2 0 128-16,-7-10-128 15,11 8 0-15,-4-1 128 0,-7-7-288 0,0 0-64 16,0 0-16-16,9 4 0 16,-9-4-1776-16,0 0-352 0</inkml:trace>
  <inkml:trace contextRef="#ctx0" brushRef="#br0" timeOffset="44115.08">26987 1741 20671 0,'0'0'912'0,"0"0"192"16,0 0-880-16,0 0-224 0,0 0 0 0,-10 2 0 0,10-2 144 0,-10 5-16 15,2 2 0-15,2-2 0 0,1 2 384 0,1 5 64 16,0 3 0-16,2 0 16 0,-2 2 48 0,4 1 0 16,0 0 0-16,0-1 0 0,0 2-32 0,5 0 0 15,3 0 0-15,0 1 0 0,1-4-64 0,3-1-16 16,2-2 0-16,2-2 0 0,3 0 16 0,4-5 0 15,3 0 0-15,2 1 0 0,1-5-96 0,1-2-32 16,2-1 0-16,1-4 0 0,0-1-144 0,-1-1-16 16,0-2-16-16,-3 2 0 0,-2-6-112 0,-3 4 0 15,-4-2-128-15,-3 0 192 16,-5 4-2272-16,-4-2-464 0</inkml:trace>
  <inkml:trace contextRef="#ctx0" brushRef="#br0" timeOffset="44629.51">27825 2014 16527 0,'0'0'720'0,"0"0"176"0,0 0-720 0,0 0-176 16,0 0 0-16,0 0 0 0,0 0 1120 0,0 0 192 15,-5 9 32-15,0 0 16 0,0 4-560 0,-3-1-112 16,3-2-32-16,0 4 0 0,-4-1-144 0,3-1-48 16,-2 0 0-16,2 2 0 0,-1-4-192 0,2 3-32 15,0 1-16-15,3-4 0 0,0 0-224 0,2-10 176 0,0 12-176 16,0-12 160 0,0 0-480-16,7 8-112 0,-7-8-16 0</inkml:trace>
  <inkml:trace contextRef="#ctx0" brushRef="#br0" timeOffset="45053.99">28124 2029 11967 0,'0'0'528'0,"-5"-4"112"0,5 4-512 0,-8-6-128 0,2 1 0 0,6 5 0 0,-9-4 1664 0,0-1 288 15,0 0 64-15,0 0 16 0,0 1-1296 0,-2 0-256 16,0 3-48-16,0 2-16 0,-3 3 48 0,-1 0 16 15,-2 2 0-15,1 3 0 0,-2 4-80 0,0 0-16 16,0 2 0-16,3 1 0 0,0 2-160 0,-2-1-32 16,5 1-16-16,1-2 0 0,3 1-176 0,4-3 0 15,2-4 0-15,6 0 128 0,-4-10-128 0,14 2 160 16,-1-3-160-16,2 0 160 0,3-5 128 0,1-3 32 16,3-3 0-16,1-1 0 0,1-3 64 0,-1-2 32 15,-1 0 0-15,-1 1 0 0,-1-1-112 0,0-1-32 16,-2-3 0-16,-1 2 0 0,-4-4-16 0,-3 2-16 15,0 2 0-15,-1-2 0 0,0 2-96 0,-3-1-16 16,0 0 0-16,-1 3 0 0,-2 4-128 0,0 5 0 16,-3 9 0-16,0 0 128 0,0 0-128 0,0 0 0 15,0 0 0-15,-8 8 0 0,-1 7 0 0,-2 5 0 0,-1 3 0 0,1 6 0 16,1 4 0-16,-1-1-176 16,0-2 176-16,1 0-128 0,0 3 128 0,-1-4 0 0,3 1 0 0,1 0 0 15,2-5 0-15,1 1 0 0,2-6 0 0,3-1 0 31,2-3-592-31,2-5-96 0,-5-11-16 0,7 10-11776 0</inkml:trace>
  <inkml:trace contextRef="#ctx0" brushRef="#br0" timeOffset="45386.38">28307 2120 19519 0,'0'0'864'0,"0"0"176"0,-2 11-832 0,2-11-208 15,0 0 0-15,0 0 0 0,8 8 320 0,1-3 32 16,1-3 0-16,4-2 0 0,0-4 512 0,4-1 96 16,-2-2 32-16,1-3 0 0,-2 1-80 0,-1-3-16 15,0 1 0-15,-1 2 0 0,-4-3-400 0,-2 5-96 16,-3-5-16-16,1 6 0 0,-5-4 0 0,0 10 0 16,0 0 0-16,-6-5 0 0,-4 1 48 0,0 3 0 15,-4 2 0-15,1 4 0 0,-4 4-224 0,1 4-32 16,-2 1-16-16,3 1 0 0,0-1-160 0,3 0 0 15,-2 2 0-15,5 0 0 0,3-2 0 0,2 0 0 16,1-4 0-16,5 1 128 0,2-1-128 0,3-2 0 16,3-2 0-16,3-2 0 0,2-4 0 0,1 0 0 15,-1-4 0-15,0-2 0 16,-1-3-576-16,0 0 0 0,-3 2 0 0,1-1 0 16,-2 0-704-16,-1-1-144 0,-1 2-32 0,-1-2-6672 0,-2 4-1328 15</inkml:trace>
  <inkml:trace contextRef="#ctx0" brushRef="#br0" timeOffset="45672.49">28546 2103 13823 0,'0'0'1216'0,"0"0"-960"0,-5 14-256 16,2-3 0-16,-2 0 1152 0,1 3 192 0,2 1 48 0,-2 0 0 15,-3-1-304-15,2 0-48 0,-1 0-16 0,2 1 0 16,-2 1-192-16,1 0-64 0,2-2 0 0,1 0 0 16,-1-3-64-16,3-11 0 0,-1 11-16 0,1-11 0 0,0 0-128 0,0 0-32 15,0 0 0-15,10 0 0 0,1-5 64 0,2-4 16 16,1-4 0-16,3-1 0 0,-2-1-208 0,3-1-32 15,-1 2-16-15,3-1 0 0,0 0-96 0,-1 1-32 16,-1 3 0-16,0 0 0 0,-3 1-224 0,-2 4 0 16,-3 2 0-16,-1 1 0 0,-9 3 0 0,11 2 0 15,-11-2 0-15,0 0 0 0,4 12-160 0,-4 4 160 16,-4 0-128-16,-1 2 128 0,-1-1 0 0,0 0 0 16,-1 1 0-16,-2 0 0 0,0-3 0 0,3 2 0 15,1-1 0-15,1-2-128 16,4-14-464-16,-1 10-96 0,1-10-16 0,0 0-8784 15,10 9-1776-15</inkml:trace>
  <inkml:trace contextRef="#ctx0" brushRef="#br0" timeOffset="45952.65">29243 1854 20271 0,'0'0'1792'0,"0"0"-1424"0,-2-4-368 0,2 4 0 15,0 0 448-15,0 0 0 0,-6 3 16 0,1 0 0 16,-1 5 272-16,0 0 48 0,-2 4 16 0,0 4 0 16,-3 3 0-16,0 1 0 0,1 3 0 0,0 2 0 15,1-2-320-15,-1 3-64 0,-1 0-16 0,5-2 0 0,0 2-208 0,1-2-64 16,1-1 0-16,1-1 0 0,1 2-128 0,-1-4 128 15,-1 0-128-15,-1 7 128 16,-2-7-1456-16,-1-3-288 0,2-6-64 0,1-4-9888 16</inkml:trace>
  <inkml:trace contextRef="#ctx0" brushRef="#br0" timeOffset="46111.84">29021 2169 22287 0,'0'0'976'0,"0"0"224"0,0 0-960 0,10-1-240 15,0-2 0-15,6-1 0 0,0 1 272 0,3-2 16 0,2 2 0 0,3-3 0 16,0 1-80-16,1-2-16 0,-2-2 0 0,1 3 0 16,0 1-192-16,-4-1 0 0,-5 0 0 0,8 0-160 31,-4 0-2272-31,-5 2-464 0</inkml:trace>
  <inkml:trace contextRef="#ctx0" brushRef="#br0" timeOffset="46270.75">29381 2147 12895 0,'0'0'1152'0,"0"8"-928"0,-1 5-224 0,-2 0 0 16,0 1 1456-16,0 1 240 16,-1 0 48-16,-3 2 16 0,0-2-544 0,-2 0-96 0,-3-1-32 0,0 0 0 15,2 1-448-15,2 2-112 0,-2-3-16 0,2-4 0 16,2 0-304-16,3-2-64 0,-1-1-16 0,4-7 0 16,0 0-320-16,0 0-64 0,9-2 0 0,2-5-7120 15,0 2-1424-15</inkml:trace>
  <inkml:trace contextRef="#ctx0" brushRef="#br0" timeOffset="46851.2">29870 1724 15663 0,'0'0'1392'0,"0"0"-1120"16,0 0-272-16,-6 4 0 0,-2 5 976 0,-2 0 144 16,0 5 32-16,-2 4 0 0,0 3-320 0,-4 6-48 15,1-2-16-15,0 7 0 0,1 1-272 0,0-1-64 16,0-2-16-16,1 1 0 0,2-4-144 0,1 1-16 15,1-4-16-15,2 0 0 0,4-4-96 0,-1-1-16 16,4-1 0-16,4-3 0 0,-1-4-128 0,2 0 0 16,1-5 144-16,5 2-144 15,-1-4-320-15,-10-4-144 0,12-3-32 0</inkml:trace>
  <inkml:trace contextRef="#ctx0" brushRef="#br0" timeOffset="47009.67">29630 2083 11967 0,'0'0'1072'16,"0"0"-864"-16,13 1-208 0,-3-1 0 0,4-1 2144 0,1-1 384 0,2 2 80 15,2-2 16-15,4-1-2016 0,-2-2-400 16,3 1-80-16,2 1 0 0,-5-4-128 0,2-2 0 0,0 2 0 0,-3-2-6528 16,-2 1-1200-16</inkml:trace>
  <inkml:trace contextRef="#ctx0" brushRef="#br0" timeOffset="47150.57">29976 2015 13183 0,'0'14'576'0,"0"-6"128"0,0 1-560 0,0 2-144 0,0-1 0 0,0 4 0 0,1-1 576 0,0 0 96 15,0 1 16-15,2 1 0 0,0 2-256 0,-1-2-48 16,-1 1-16-16,2-2 0 0,-3-1-224 0,2 0-144 16,0-4 192-16,0 1-192 0,-2-10 0 0,7 4 0 15,-7-4 0-15</inkml:trace>
  <inkml:trace contextRef="#ctx0" brushRef="#br0" timeOffset="47310.49">30143 2081 18431 0,'-3'8'1632'0,"-5"2"-1312"16,2 2-320-16,-2 2 0 0,-1 2 912 0,0 4 112 0,0 3 32 0,0-1 0 15,-1 0-288-15,0 0-48 0,0 4-16 0,0-1 0 16,0 2-464-16,1-4-112 15,1 0 0-15,2-3-7536 16,1 3-1488-16</inkml:trace>
  <inkml:trace contextRef="#ctx0" brushRef="#br0" timeOffset="48055.32">30844 1924 18191 0,'0'0'800'0,"-10"4"176"0,10-4-784 0,-10 10-192 0,-1 0 0 0,-1 4 0 16,-1 4 128-16,-1 1 0 0,-3 1-128 0,3 3 192 16,-1-1 224-16,0 0 32 0,1 4 16 15,1-3 0-15,2 0 112 0,-1 0 0 0,1-1 16 0,2-3 0 16,3-2-160-16,3-4-48 0,-1-2 0 0,4-11 0 16,5 10-32-16,-5-10-16 0,11 0 0 0,0-6 0 15,0-2 384-15,5-6 80 0,0-2 16 0,3-1 0 0,2-4-240 16,-4 0-32-16,1 0-16 0,0 0 0 0,2-1-144 0,-2-1-48 15,1-1 0-15,0-3 0 0,0 1-336 0,-1 1 128 16,-1 3-128-16,-5 5 0 0,-1 4 0 16,-3 4 0-16,-8 9 0 0,8-4 0 0,-8 4 0 0,0 0 0 15,0 0 0-15,4 12-128 0,-5 4 128 0,-3 4-192 16,-4 3 192-16,1 0-192 0,-1-1 192 0,-4-1 0 16,1-1 0-16,0-3 0 0,-1-1 0 0,-1-2 0 15,2 1 0-15,2-4 0 0,3-4 0 0,6-7 0 16,0 0 0-16,0 0 128 0,0 0 96 0,14-7 32 15,-2-4 0-15,6-1 0 0,1 1 48 0,0-4 16 16,0-3 0-16,4-1 0 0,0 0-160 0,-2-3-32 16,-2 1 0-16,0 1 0 0,0 3-128 0,-1 3 0 15,-3 2 0-15,-3 3 0 0,0 4 0 0,-12 5 0 0,0 0 0 16,10 5 0-16,-2 5 0 0,-4 2 0 0,-3 4-192 16,-2 2 192-16,-3 1-144 0,0 2 144 0,-4-1 0 0,2 0 0 15,-4-2-192-15,2 0 192 16,-2-2-192-16,4 0 192 15,1-2-1504-15,2 0-192 0,2-2-32 0,1-4-10976 0</inkml:trace>
  <inkml:trace contextRef="#ctx0" brushRef="#br0" timeOffset="48456.03">31492 1739 4607 0,'0'0'192'0,"-10"-6"64"0,2 0-256 0,-2 3 0 16,3 3 0-16,-5 0 0 0,1 3 4096 0,-2 2 768 15,-5 4 144-15,0 0 48 0,-3 6-3600 0,2 3-720 16,0 1-144-16,1 0-16 0,1 0-80 0,5 1-16 16,0 1 0-16,6-4 0 0,3-4-208 0,3 2-32 15,5 1-16-15,3-2 0 0,2-7-64 0,2 1-16 16,0-6 0-16,2-3 0 0,1-5 128 0,1-1 32 15,-1-2 0-15,0-2 0 0,2 1 144 0,-3 1 48 16,-2-2 0-16,0 3 0 0,-3-4-192 0,-2 4-48 16,1-3 0-16,-2 3 0 0,-2-5-128 0,1 4-128 15,-3 0 192-15,-2 9-192 0,0 0 128 0,0 0-128 16,0 0 0-16,0 0 0 0,0 0 0 0,-8 8 0 16,-1 2 0-16,3-1-144 0,1 1 144 0,0 3 0 15,1-2-144-15,0 0 144 0,3 1 0 0,-1-2 0 0,1 4 0 0,4 0 0 16,2-3 0-16,0 0 0 15,2-2 0-15,2-2 0 0,0-3-288 0,3-1 64 0,0-3 16 16,2-3 0 0,2-1-1760-16,-2-3-336 0,0-1-80 0</inkml:trace>
  <inkml:trace contextRef="#ctx0" brushRef="#br0" timeOffset="48711.23">31810 1239 15663 0,'0'0'1392'0,"-5"6"-1120"16,0 7-272-16,-2 1 0 0,0 4 928 0,-2 4 128 16,0 6 32-16,1 5 0 0,-2 4-288 0,3 3-48 15,-5-1-16-15,2-1 0 0,-2-1-352 0,4 1-80 16,1-1-16-16,2-4 0 0,0-1-128 0,1-3-32 15,2 4 0-15,0-4 0 0,1-3-128 0,0-2 0 16,0-5 0-16,-1-4 0 16,2-2-896-16,0-3-192 0,0-10-64 0</inkml:trace>
  <inkml:trace contextRef="#ctx0" brushRef="#br0" timeOffset="49092.71">31642 1747 7359 0,'0'0'320'0,"0"0"80"0,0 0-400 0,0 0 0 15,0 0 0-15,0 0 0 0,8-6 2624 0,-2-2 448 16,-6 8 96-16,10-7 16 0,2-1-1824 0,0-2-352 16,0-3-80-16,1 3-16 0,-1-4-64 0,1 2-16 0,1 2 0 15,0-2 0-15,0 1-64 0,-1 4-32 0,1 2 0 0,-3-2 0 16,-1 3-240-16,-10 4-48 0,0 0-16 0,10 0 0 16,-10 0-176-16,0 0-16 0,5 11-16 0,-2 0 0 15,-3 3-224-15,0 1 128 0,-5 2-128 0,0-1 0 16,-3 0 256-16,2 1-64 15,-3 2 0-15,0-2 0 0,-2-4 16 0,3 1 0 0,0-2 0 0,2 2 0 16,0-3 48-16,-1 0 0 0,7-11 0 0,-5 6 0 16,5-6-64-16,0 0 0 0,0 0 0 0,0 0 0 0,0 0 48 0,0 0 0 15,0 0 0-15,0 0 0 0,8-7 96 0,1-6 32 16,-2 4 0-16,2-4 0 0,1-2-144 0,1 1-32 16,-2-1 0-16,1 2 0 0,0-1-192 0,0 0 176 15,-1-1-176-15,0 2 160 0,2 1-160 0,-1 0 0 16,1 3 0-16,-1-1 0 0,0 2 0 0,0 0 0 15,2 1 0-15,-4 3 0 0,-8 4 0 0,11-5 0 16,-11 5 0-16,0 0 0 16,0 0-448-16,0 0 0 0,10 0-16 0</inkml:trace>
  <inkml:trace contextRef="#ctx0" brushRef="#br0" timeOffset="49338.52">32208 1577 21135 0,'0'0'928'0,"0"0"208"0,0 0-912 15,-5 10-224-15,1 1 0 0,0 3 0 0,-1-1 960 0,1 1 128 0,2 0 48 0,-1 3 0 16,1-1-480-16,-1 2-80 0,2 0-32 0,-1-1 0 15,1 1-256-15,1-1-48 0,0-4-16 0,0 0 0 16,0 1-224-16,0 0 144 0,0-3-144 0,0 0 128 16,0 1-1152-16,0-12-256 0,1 8-32 0</inkml:trace>
  <inkml:trace contextRef="#ctx0" brushRef="#br0" timeOffset="49566.61">32412 1487 22863 0,'0'0'1008'0,"0"0"208"0,0 0-960 0,-5 7-256 16,0 6 0-16,-2 2 0 0,-4 4 656 0,1 3 96 16,-2 4 16-16,-4 4 0 0,-1 2 48 0,6-15 16 15,-1 4 0-15,-1-1 0 0,-1 3-368 0,0 0-64 16,0-2-16-16,1-2 0 0,2 0-192 0,-8 15-32 0,5-12-16 0,4-1 0 31,1-5-1280-31,2-3-256 0,2-3-48 0</inkml:trace>
  <inkml:trace contextRef="#ctx0" brushRef="#br0" timeOffset="49754.7">32088 1309 30399 0,'0'0'2704'0,"-10"0"-2160"0,0 0-544 0,10 0 0 0,0 0-128 0,-9 2-144 16,9-2-32-16,0 0 0 0,0 0 304 0,0 0 0 15,0 0 0-15,0 0 0 0,8 8-144 16,-1 1 144-16,2-4 0 0</inkml:trace>
  <inkml:trace contextRef="#ctx0" brushRef="#br0" timeOffset="50381.18">30949 2820 9215 0,'0'0'816'0,"0"0"-656"0,0 0-160 0,0 0 0 0,0 0 1312 0,0 0 224 15,0 0 64-15,0 0 0 0,0 0-256 0,11 0-64 16,-1-1 0-16,1 1 0 0,2 0-16 0,1-3-16 15,4 1 0-15,3-2 0 0,1-3-112 0,6 4-32 16,6-1 0-16,6-1 0 0,-2-3-240 0,6 4-48 16,6-2-16-16,3 1 0 0,4 1-240 0,-1 0-48 15,-2-5-16-15,0 0 0 0,-2-1-80 0,1 3-16 16,-4-2 0-16,1 2 0 0,-1 1-112 0,1-2-32 16,-3 2 0-16,-3 1 0 15,-3-4 0-15,-3 3-16 0,-2-3 0 0,-3 2 0 0,-1 4-48 0,-15 0-16 16,2-1 0-16,2 2 0 0,-2-1-48 0,1 1-128 15,-1 0 192-15,0 1-64 0,-1 0-128 0,10-2 192 16,-5-1-192-16,-4 2 192 0,-4-2-192 0,-1 2 160 0,-2-2-160 0,-2-3 160 16,-1 1-160-16,-2 1 160 15,0-4-160-15,-2 3 160 0,-1-3-32 0,-2 2-128 16,-1-1 192-16,-1 8-64 16,0-9-432-16,0 9-80 0,-1-11-32 0</inkml:trace>
  <inkml:trace contextRef="#ctx0" brushRef="#br0" timeOffset="58835.34">22904 6544 17103 0,'0'0'752'0,"0"0"160"0,0 0-720 0,2-7-192 16,-2 7 0-16,1-4 0 0,-1-3 1232 0,0 7 224 16,-4-5 32-16,0 1 16 0,-1 2-304 0,-1 1-64 15,-3 2-16-15,-2-1 0 0,-3 0 32 0,-9 2 0 16,-3 5 0-16,-2 2 0 0,-3 0-160 0,-3 3-32 15,-1 4 0-15,-5 1 0 0,-4 4-192 0,-6 2-64 16,-4 2 0-16,-2 2 0 0,0 3-160 0,0 8-32 16,3 8-16-16,-5 5 0 0,2 6-112 0,4 4-32 15,3 8 0-15,-1 3 0 0,2 4-48 0,6 5-16 16,4-3 0-16,7 5 0 0,5 0 16 0,7-5 0 16,3-5 0-16,10-3 0 0,3-2-128 0,7 2-32 15,5-4 0-15,5 1 0 0,4-1-16 0,6-7-128 16,3-3 192-16,4-1-64 0,5-4-128 0,2-3 0 15,2-3 0-15,2-2 128 0,1-4-128 0,3 1 0 16,1-2 0-16,2-3-176 16,3-3-1472-16,3-1-288 0,3-7-64 0,3-5-14960 0</inkml:trace>
  <inkml:trace contextRef="#ctx0" brushRef="#br0" timeOffset="59631.03">28903 6512 6447 0,'0'0'576'0,"0"0"-576"15,0 0 0-15,0 0 0 0,7-9 1920 0,1 4 256 16,1 3 64-16,-9 2 16 0,11 0-912 0,1 0-192 15,-2 0-48-15,3 1 0 0,-1 4-208 0,4 3-64 16,2 1 0-16,1 5 0 0,0-2-32 0,1 6-16 16,4 4 0-16,0 2 0 0,2 6-208 0,-3 4-64 15,1 4 0-15,0 7 0 0,3 11-144 0,-1 4-48 16,-3 9 0-16,-8-17 0 0,2 8 32 0,-2 7 0 16,2 2 0-16,1 28 0 0,-5-8 96 0,-1-2 32 15,-3-7 0-15,-4-3 0 0,-5-7-208 0,0-2-32 16,-5-5-16-16,-3-4 0 0,-1-5 400 0,-5-1 80 15,-3-4 0-15,-6 2 16 0,-5-5 112 0,-4-2 0 16,-4-3 16-16,-2-3 0 0,-1-1-256 0,-2-2-48 0,-2 1-16 16,-2-4 0-16,2-2-224 0,0-4-48 15,0-1-16-15,1-6 0 0,-1-1-240 0,7-5 0 0,4-3 0 16,7-4 0 0,4-6-1920-16,7-5-448 0,4-4-64 0,8-3-32 0</inkml:trace>
  <inkml:trace contextRef="#ctx0" brushRef="#br0" timeOffset="60354.32">30370 7027 17727 0,'0'0'784'0,"0"0"176"0,4-6-768 0,-4 6-192 15,0 0 0-15,0 0 0 0,0 0 1168 0,0 0 208 0,0 0 32 0,0 0 16 16,0 0-560-16,0 0-112 0,0 0-32 0,0 0 0 16,0 0-64-16,-6 4-16 0,0 2 0 0,0 2 0 15,-1 6 16-15,1 3 0 0,0 5 0 0,-1 5 0 16,-3 1-192-16,3 5-32 0,-4 2-16 0,4 5 0 15,-3 5-224-15,2 4-64 0,-2-1 0 0,2 2 0 16,2-1-128-16,2-6 0 0,3-1 144 0,3-4-144 16,3-3 224-16,3-7-32 0,1-2 0 0,4-4 0 15,3-4 400-15,2-4 80 0,2-5 16 0,11 1 0 16,-2-8 272-16,1-4 48 0,1-4 16 0,-2-3 0 0,3-7-480 0,-3 0-96 16,2-2 0-16,-6-1-16 0,-1-1-176 0,-2-1-48 15,-3 1 0-15,-1 2 0 0,-3 3-208 0,-2 2 176 16,-3 6-176-16,-4 0 160 0,-6 7-160 0,0 0 0 15,0 0 0-15,5 7 0 0,-1 0 0 0,0 11 0 16,-4 2 0-16,0-4 0 0,0 0-160 0,1 3 160 16,1 2 0-16,0 0-144 0,2 1 144 0,1-3 0 15,0-1 0-15,3-1 0 0,2 1 0 0,3-4 0 16,2-2 0-16,5-6 0 0,0-3 0 0,5-7 0 16,1-3 0-16,0 0 0 0,0-9 0 0,1-3 192 15,-1 0-32-15,-1-6-16 0,0-3 432 0,0-9 64 16,-3-6 32-16,0-3 0 0,-2-6-64 0,-1-6-16 15,-1-3 0-15,-1 0 0 0,-1-2-336 0,-2 7-64 16,-4 5 0-16,1 7-16 0,-4 2-176 0,-2 9 0 16,-2 6 0-16,-1 8-176 15,-2 3-896-15,-1 6-176 0,-1 2-32 0,2 8-11824 16,0 0-2352-16</inkml:trace>
  <inkml:trace contextRef="#ctx0" brushRef="#br0" timeOffset="62027.1">22786 8306 12783 0,'0'0'560'0,"0"0"128"0,0 0-560 0,0 0-128 0,0 0 0 0,0 0 0 16,0 13 1168-16,1-5 208 0,-1-8 32 0,3 12 16 15,-3-12-160-15,0 11-48 0,-1-2 0 0,-2 1 0 16,3-10-224-16,-2 8-48 0,2-8-16 0,-3 6 0 16,1 2-16-16,2-8 0 0,0 0 0 0,0 0 0 15,0 0 48-15,0 0 16 0,0 0 0 0,0 0 0 0,0 0 32 0,7-13 0 16,-2-1 0-16,4-2 0 0,1-5-240 0,3-1-32 15,1-1-16-15,-3 5 0 0,2-2-224 0,9-17-48 16,-2-4-16-16,4-1 0 0,2-2-128 0,-1-2-32 16,1-5 0-16,0-2 0 0,1-8-80 0,-7 12-32 15,4-3 0-15,11-25 0 0,-3-2-160 0,-1 9 0 16,1 6 0-16,-1 2 128 0,-1 4-128 0,1 5 0 16,-2 5 0-16,0 6 0 0,2 3 0 0,-5 5 0 15,0 3 0-15,-2 4 0 0,-3 2 0 0,-3 5 0 16,-4 3 0-16,-2 4 0 0,-2 1 0 0,-3-1 0 15,0 5 0-15,2 1 0 0,-9 7 0 0,0 0 0 16,0 0 0-16,0 0 0 0,7-4 0 0,-7 4 0 16,0 0 0-16,8 13 0 0,0-3-144 0,-5 5 144 15,2 4 0-15,-1 6 0 0,1 2-144 0,-1 7 144 16,1 5 0-16,0 4-144 0,2 0 144 0,-2 5 0 16,0 2 0-16,-3-12 0 0,-2 4 0 0,-1 6 0 15,0-1 0-15,-2 4 0 0,-2 0 0 0,1 1 0 0,-1 0 0 0,-1-2 0 16,0-7 0-16,-1-1 0 0,1 0 0 0,1-4 128 15,1 0-128-15,0 0 0 0,3-1 0 0,-2 11 0 16,2-9 0-16,1-6 128 0,0-7-128 0,1 0 0 16,2-7 0-16,0-4 0 0,2-6 0 0,-5-9 0 15,0 0 0-15,0 0 128 0,0 0-128 0,0 0 0 16,7-1 0-16,1-4-128 0,-3-6 0 0,-3-1 0 16,-2-5-1440-16,-3 1-288 0,-4-2-48 0,0 0-9216 15,-1-1-1840-15</inkml:trace>
  <inkml:trace contextRef="#ctx0" brushRef="#br0" timeOffset="62339.03">23054 7837 22975 0,'-10'-9'1024'0,"10"9"192"0,0 0-960 0,0 0-256 16,0 0 0-16,0 0 0 0,0 0 1376 0,0 0 224 16,0 0 64-16,0 0 0 0,10-4-480 0,2 2-96 15,3-1 0-15,4 0-16 0,3-3 48 0,4 1 16 16,4-1 0-16,5-2 0 0,3 2-240 0,3 1-64 16,1-3 0-16,3 3 0 0,3 2-336 0,-2 2-80 15,-4 0-16-15,-15 0 0 0,-1-2-176 0,-2 3-32 0,-5 0-16 0,3 3 0 16,-7-3-176-16,-5 2 0 15,-10-2 144-15,0 0-144 0,0 0 0 0,-6 5 0 16,-4 2 0-16,-3-1-192 16,-4-2-1424-16,-3 1-304 0,-5 1-48 0,-1-2-14656 0</inkml:trace>
  <inkml:trace contextRef="#ctx0" brushRef="#br0" timeOffset="63283.73">24291 7591 7359 0,'0'0'320'0,"0"0"80"0,-7-1-400 0,7 1 0 0,-9 0 0 0,9 0 0 15,0 0 2848-15,0 0 480 0,0 0 112 0,0 0 16 16,0 0-1664-16,0 0-320 0,0 0-64 0,0 0 0 0,0 0 96 0,14 3 32 15,1-3 0-15,-2 0 0 0,2-2-320 0,10 1-48 16,6-1-16-16,-1 0 0 0,2 0-288 0,2-1-64 16,2-3-16-16,0 2 0 0,-6 3-272 0,-1 0-48 15,-3 1-16-15,-2 0 0 0,-2 0-256 0,-3 1-48 16,-4 1-16-16,-1 1 0 0,-5-4-128 0,-9 1 0 16,0 0 0-16,0 0 0 0,0 0 0 0,0 0-144 15,0 0 0-15,0 0 0 16,0 0-2192-16,0 0-432 0,0 0-96 0</inkml:trace>
  <inkml:trace contextRef="#ctx0" brushRef="#br0" timeOffset="64156.56">25921 7508 11055 0,'0'0'480'0,"0"0"112"0,-4 8-464 0,-1-2-128 16,0 0 0-16,0 0 0 0,0-2 1280 0,0 1 224 15,-1 0 48-15,1-1 16 0,0 0-400 0,-2 1-80 16,7-5 0-16,-7 5-16 0,2-2-96 0,5-3-16 16,-9 1 0-16,9-1 0 0,-7 4-176 0,7-4-32 15,-5 4-16-15,5-4 0 0,0 0-80 0,0 0-16 16,0 0 0-16,0 0 0 0,0 0 112 0,0 0 16 16,0 0 0-16,-3-9 0 0,3-5 16 0,4 6 16 15,2-3 0-15,-1-2 0 0,4 0-176 0,0-2-48 0,1 0 0 0,2-3 0 16,0-2-160-16,2-1-32 15,-2-2-16-15,2 0 0 0,1 1-176 0,2-4-48 16,0 1 0-16,0 2 0 0,1-4-16 0,1 4-128 0,-1 0 192 0,-2 2-64 16,1 2-128-16,-5 3 0 0,1 4 0 0,-3-1 0 15,-1 5 0-15,0 1 0 0,-4 3 0 0,-5 4 0 16,0 0 0-16,0 0 0 0,1 11 0 0,-1 2 0 16,-2 4 0-16,-2 0 0 0,-1 4 0 0,-1 4 0 15,-3 2-128-15,0 3 128 0,-1 3 0 0,-2 2 0 16,1-3 0-16,-1 1 0 0,0 2 0 0,0 1 0 0,1-1 0 0,1-2 0 15,-1-1 0-15,2-3 0 0,1-4 0 16,0-1 0-16,0 0 0 0,2-5 0 0,1-3 0 0,1-3 0 16,2-1 0-16,0-1 0 0,2-5 0 0,0-6 0 15,0 0 0-15,0 0 0 0,0 0 0 0,9-3 192 16,0-8-64-16,0 2 0 0,0-4 144 0,0-3 32 16,1-2 0-16,0-2 0 0,2-3-32 0,-1-3 0 15,2-1 0-15,1-5 0 0,1 0-96 0,1 1-32 16,2 1 0-16,0 0 0 0,0 1-144 0,1 2 0 15,0-1 144-15,0 4-144 0,3 3 0 0,1 1 0 16,-2 0 0-16,1 2 0 0,1 3 0 0,1 1 0 16,0 1 0-16,1 4 0 0,2-1 0 0,-2 4 0 15,0-3 0-15,1 4 0 0,1 0 0 0,-2 2 0 16,0-1 0-16,-4 4 0 0,-2 1-192 0,-3 3 0 16,-4-1 0-16,0-1 0 15,-5 3-1504-15,0 2-304 0,-2-2-64 0,-3 1-8880 16,-2-6-1792-16</inkml:trace>
  <inkml:trace contextRef="#ctx0" brushRef="#br0" timeOffset="64455.81">26640 7836 25791 0,'0'0'2304'0,"0"0"-1856"0,0 0-448 0,4 7 0 0,0 3 304 0,-3 0-48 15,-1 4 0-15,0 4 0 0,-1 3 784 0,1 3 160 16,-4-1 16-16,0 3 16 0,-1 6-128 0,0 2-16 16,-1-1-16-16,1 2 0 0,-2-5-288 0,2-3-48 15,0 0-16-15,0-3 0 0,0-1-400 0,1 0-64 16,0-1-32-16,2-2 0 0,-1-5-224 0,2-4 0 15,0-1 128-15,-2-2-128 16,3 1-608-16,0-9-160 0,0 0-48 0,0 0-15504 0</inkml:trace>
  <inkml:trace contextRef="#ctx0" brushRef="#br0" timeOffset="68645.83">27327 6836 11055 0,'0'0'976'0,"0"0"-784"15,0 0-192-15,0 0 0 0,0 0 1072 0,0 0 160 16,0 0 48-16,0 0 0 0,0 0-320 0,0 0-48 16,0 0-16-16,0 0 0 0,0 0-80 0,0 0-32 15,0-6 0-15,0-2 0 0,0 8 32 0,0 0 0 16,0 0 0-16,0 0 0 0,0 0-48 0,0 0 0 15,0 0 0-15,0 0 0 0,0-5-192 0,0 0-64 16,0-4 0-16,0 9 0 0,0 0-144 0,0 0-48 16,0 0 0-16,0 0 0 0,0 0-80 0,0 0-32 15,0 0 0-15,0 0 0 0,0 0-80 0,0 0-128 16,0 0 176-16,0 0-176 0,0 0 192 0,0 0-192 16,0 0 192-16,0 0-192 0,0 0 304 0,0 0-48 15,6-1-16-15,2 0 0 0,1 2 32 0,-1-1 16 0,1-1 0 0,1 1 0 16,2 0 48-16,2 0 16 15,0 0 0-15,1-1 0 0,3-2-32 0,4 1 0 0,0-2 0 0,4 1 0 16,2 1 0-16,2-1-16 0,3-1 0 16,3 2 0-16,3-2-16 0,2 1 0 0,-2-2 0 0,2 3 0 15,1-2-32-15,0-1 0 0,0 1 0 0,1 1 0 16,-3 0-16-16,-4 0-16 0,1 1 0 0,-1 0 0 16,-2 2-96-16,-2 0 0 0,-4 0-128 0,0 0 192 15,-5 2-192-15,-3 0 176 0,-2-1-176 0,-3 1 160 16,-2 0-160-16,-2-1 0 0,-2 2 144 0,0 0-144 0,-2-3 0 0,-7 0 144 15,0 0-144-15,6 0 0 0,-6 0 128 16,0 0-128-16,0 0 0 0,0 0 0 0,0 0 128 0,0 0-128 16,0 0 0-16,0 0 0 0,0 0 0 0,0 0 0 15,0 0-176-15,0 0 176 16,0 0-480-16,0 0 16 0,-5-3 0 0,-3 2 0 16,1 1-1520-16,-1 0-288 0,0 0-64 0,-1 0-12752 0</inkml:trace>
  <inkml:trace contextRef="#ctx0" brushRef="#br0" timeOffset="69007.17">28003 6852 11967 0,'0'0'1072'0,"0"0"-864"0,0 0-208 0,0 0 0 16,0 0 1392-16,0 0 224 15,0 0 48-15,0 0 16 0,0 0-272 0,0 0-48 0,0 0-16 0,0 0 0 16,0 7 16-16,-1 5 0 0,-1-3 0 0,2 2 0 16,-1 4-128-16,1 2-16 0,-1 2-16 0,0 4 0 15,-3 4-304-15,0 3-64 16,-1 7-16-16,-2 5 0 0,-1 1-160 0,0 7-16 0,-2 2-16 0,-2 1 0 16,0 2-224-16,-1-1-32 0,0 0-16 0,0 0 0 15,1-3-160-15,0-5-48 0,2-3 0 0,1-5 0 16,0 1 48-16,2-4 0 0,-1-2 0 0,0-5 0 15,1-1-64-15,0-6 0 0,2 0 0 0,3-3 0 0,-2-2-128 0,2-3 160 16,-1-2-160-16,2-3 160 0,-1 2-160 16,1-4 0-16,1 2 144 0,0-8-144 0,0 0 0 15,0 0 0-15,0 0 0 0,0 0-192 16,0 0-1168-16,0 0-240 0,0 0-64 0,0 0 0 16,0 0-1552-16,-2-8-320 0</inkml:trace>
  <inkml:trace contextRef="#ctx0" brushRef="#br0" timeOffset="69319.7">27365 8101 21935 0,'0'0'960'0,"-8"7"224"0,2-1-944 0,6-6-240 15,-4 10 0-15,4 2 0 0,3-5 1328 0,2 3 208 0,1-3 64 16,4-1 0-16,0 0-224 0,3-1-32 0,2-2-16 0,-2 1 0 16,2-2 96-16,4 1 32 15,4-3 0-15,5-3 0 0,4 2-368 0,6 0-80 16,1-2-16-16,5 1 0 0,0 0-224 0,1 0-64 0,0-1 0 0,0 0 0 16,-2 0-176-16,0 0-32 0,-1 2-16 0,-2-1 0 15,-2 2-256-15,-4-2-48 0,-2 1-16 0,-4 1 0 16,-4 1-160-16,-4 1 0 0,-3-1 0 0,-6 1 0 15,-3 1-1088-15,-8-3-208 0,0 0-48 16,0 0-11504-16,-4 8-2304 0</inkml:trace>
  <inkml:trace contextRef="#ctx1" brushRef="#br0">27468 15336 0,'-55'-41'16</inkml:trace>
  <inkml:trace contextRef="#ctx0" brushRef="#br0" timeOffset="78904.62">12293 15054 12431 0,'0'0'544'0,"1"-8"128"0,1 2-544 0,0-4-128 16,1 0 0-16,0-2 0 0,3 5 976 0,0-2 176 15,-1 1 16-15,1-2 16 0,-1 4-160 0,1-2-16 16,-1 2-16-16,1 0 0 0,-1 0 16 0,-5 6 0 15,0 0 0-15,0 0 0 0,0 0-112 0,0 0 0 16,0 0-16-16,0 0 0 0,0 0-208 0,0 0-32 16,0 0-16-16,5 9 0 0,-2 1 96 0,1 5 32 15,-4 4 0-15,-2 4 0 0,0-1-64 0,-1 2-16 16,-1 7 0-16,-1 2 0 0,0 6-96 0,0 3 0 16,-1 6-16-16,-1 4 0 0,0 3-112 0,-1 4-32 15,-1 2 0-15,0-2 0 0,2 4-112 0,-1-5-32 0,0-3 0 0,2-3 0 16,1-3 0-16,1-2 0 0,0-2 0 0,-1-3 0 15,1-3-32-15,-1-4-16 0,2-4 0 0,0-4 0 16,0 1-48-16,2-5-16 0,0-1 0 0,1-5 0 16,-1-3-32-16,1 0 0 0,0-5 0 0,1 0 0 15,-1-9-128-15,0 0 0 0,6 4 0 0,2-3 0 16,0-5 0-16,0-2-304 0,3-7 48 0,3-6 16 16,-2 0-1488-16,1-2-320 0,0-6-48 0,-4 6-8768 15,-2-3-1744-15</inkml:trace>
  <inkml:trace contextRef="#ctx0" brushRef="#br0" timeOffset="80790.83">12216 14933 12895 0,'0'0'1152'0,"-6"-6"-928"15,1 1-224-15,0 1 0 0,0 0 1248 0,1-2 208 16,2 1 32-16,-1 1 16 0,3 4-208 0,0 0-32 16,2-9-16-16,0 3 0 0,3 2-352 0,3-1-64 15,1-3 0-15,3 4-16 0,2-1 16 0,4-1 0 16,0 1 0-16,2 2 0 0,4-4-64 0,3 0 0 0,4 0 0 0,2-2 0 15,2 4-112-15,2 0-16 0,1-6-16 0,3 6 0 16,-4-2-112-16,2 2-32 16,2-1 0-16,0-1 0 0,-2 1-96 0,3-1 0 0,0 0-16 0,19 0 0 15,-4-2-32-15,-2 3 0 0,-2-3 0 0,-1 0 0 16,0 0-96-16,-1 0-32 0,-2 0 0 0,0 2 0 16,1 2-16-16,2 0-16 0,1 2 0 0,-12 1 0 15,2-4 16-15,5 1 0 0,1-2 0 0,2 3 0 0,1-1-32 0,-2-1 0 16,4 2 0-16,3 1 0 0,0 3-32 0,3-1-128 15,1-2 192-15,1-3-64 0,1 5-128 0,-4 1 128 16,2 4-128-16,3-2 128 0,-1-1 0 0,4 1 0 16,-3-1 0-16,3-1 0 0,-3 0-128 0,1-1 160 15,0-1-160-15,1 2 160 0,1 2-160 0,2-1 128 16,0-2-128-16,26-1 128 0,-10 2-128 0,-8 0 0 16,-4 2 144-16,0-1-144 0,-5-1 128 0,1 0-128 15,-2 0 128-15,2 0-128 0,-4-3 0 0,0 3 144 16,-4 0-144-16,1 3 0 0,0-2 160 0,3-1-160 15,-4-1 128-15,0 1-128 0,-1-1 160 0,-2-1-160 16,-1 0 192-16,-1 2-192 0,3 1 176 0,-1 0-176 16,1-1 160-16,2-1-160 0,-1-1 128 0,1-2-128 15,-2 1 0-15,1 2 0 0,0 2 0 0,1 2 128 16,-4-2-128-16,2 2 0 0,2-3 0 0,-2 0 144 16,0 0-144-16,-2 1 128 0,-1 0-128 0,-1 3 192 15,-2 0-192-15,2 1 192 0,-2-1-192 0,2-3 0 16,-1-2 0-16,0 1 0 0,-1 2 0 0,-2 1 0 0,0-1 0 0,0 2 0 15,-2-1 128-15,1 2-128 0,-1-2 0 0,5 3 128 16,0-8-128-16,0 4 0 0,-3 0 0 0,-1 1 128 16,-3-3-128-16,2 3 0 0,-2 0 0 0,0-2 0 15,-1 3 0-15,1-1 0 0,0-3 128 0,-2 0-128 0,1 0 0 16,-3 1 0-16,-1 0 0 0,0 3 0 0,0-3 0 0,-1 3 0 16,0 0 0-16,-1 1 0 0,2 0 0 0,0-1 0 15,-1-3 128-15,1 0-128 0,2 1 0 0,-1-1 0 16,-1 1 0-16,0 0 0 0,-1 2 0 0,-3 1 0 15,4-4 128-15,-4 0-128 0,-1-1 0 0,-1 0 0 16,-2 0 0-16,2 0 0 0,-2-1 0 0,2 1 0 16,-1-1 128-16,-2-1-128 0,-2 0 0 0,0 1 0 15,0-2 0-15,-2 2 0 0,-1 1 0 0,1 1 0 16,-1-1 0-16,3 0 0 0,2-1 0 0,-1 5 0 16,1-1 128-16,0 0-128 0,0-2 0 0,1 0 0 15,1 1 0-15,-2-1 0 0,-2-1 0 0,1 3 0 0,0 0 0 16,0-3 0-16,-4 0 0 0,0 3 0 0,-3 1 0 0,3-2 0 15,1-2 0-15,-2 0 0 0,0 0 0 0,1 0 0 16,0 0 0-16,-2-1 0 0,0 0 0 0,0 1 0 16,2-2 0-16,0 1 0 0,-2-1 0 0,0-2 0 15,-1 1 0-15,-5 1 0 0,0-1 0 0,1 2 0 16,-4-2 0-16,2 2 0 0,-3 0 0 0,-1-3 0 16,-2 0 0-16,1 2 0 0,-3-1 0 0,-1 1 0 15,0-1 0-15,-2 2 0 0,-8 1 0 0,11-4 0 16,-11 4 0-16,11-3 0 0,-11 3 0 0,9 0 0 15,-9 0 0-15,0 0 0 0,8 4 0 0,-8-4 0 16,0 0 0-16,9 4 0 0,-9-4 0 0,0 0 0 16,0 0 0-16,0 0 0 0,0 0 0 0,0 0 0 15,5 8 0-15,-1 3 0 0,-4-11 0 0,2 15 0 16,-4-1-128-16,1 3 128 0,-3-1 0 0,0 3 0 16,-2 2 0-16,-2 3 0 0,-1 0 0 0,-1 5 0 0,-1 1 0 0,-2 3 0 15,-2 3 0-15,0 1 0 0,1 3 0 0,-4 0 0 16,0 0 0-16,2 3 0 0,-2 3 0 0,0 3 0 15,-2 3 0-15,1-1 0 0,-1-2 0 0,1 0 0 16,2 3 0-16,1-3 0 0,2-5 0 0,3 1 0 16,2-6 0-16,0 0 0 0,0 1 0 0,0 2 0 15,0-3 0-15,2-2 0 0,-1-4 0 0,1 0 0 16,-2 3 0-16,-2-6 0 0,-1-1 0 0,-1-1 0 16,-1 0 0-16,0-2 0 0,0-2 0 0,1-4 0 15,-1 1 0-15,0-2 0 0,0-2 0 0,2 0 0 16,-1-2 0-16,0 2 0 0,-1-7 0 0,0-1 0 0,-2-3 0 15,2 1 0-15,0-5 0 0,0-1 0 0,-1-1 0 0,-3 0 0 16,1 0 0-16,0-1 128 0,-1 0-128 0,-3-3 0 16,-1 3 0-16,-3-1 0 0,0 1 128 0,-2 1-128 15,1 0 0-15,-2 0 0 0,-2-1 0 0,1 0 0 16,-5 1 0-16,-1 0 0 0,0-2 0 0,-3 2 0 16,-3-1 0-16,-2 0 0 0,-4 1 0 0,-1-3 0 15,-6 1 0-15,-4-2 0 0,-3 1 0 0,-3 1 0 16,-3-1 0-16,-4 1 0 0,-6-6 0 0,-2 4 0 15,2 1 0-15,-6-1 0 0,2-4 0 0,-5 2 0 16,-6 1 0-16,2-4 128 0,-3 1-128 0,-1-1 0 16,1 3 0-16,0 2 0 0,-5-2 0 0,4 1 0 15,5 1 0-15,2 0 0 0,-1 0 0 0,2 0 0 0,-1 2 0 16,3 1 0-16,3-1 0 0,1 4 0 0,1-4 0 0,0 2 0 16,0 0 0-16,-2 2 0 0,-2 0 0 0,2 1 0 15,0-3 0-15,-1 1 0 0,1 3 0 0,1 0 0 16,-3-2 0-16,2 1 0 0,-2-3 0 0,1 1 0 15,2 1 0-15,1 5 0 0,-1-2 0 0,2-4 0 16,1 2 0-16,3-1 0 0,3-1 0 0,2 3 0 16,3-1 128-16,1 1-128 0,-1-3 0 0,0 1 0 15,2-2 0-15,1 2 0 0,-1 0 0 0,-2 2 0 16,-2-4 0-16,-4 0 0 0,0 0 0 0,-2 0 0 16,-5-2 0-16,2 2 0 0,-1 2 0 0,-3 1 0 15,1-1 0-15,-2-1 0 0,2-1 0 0,3 0 0 16,-1 0 0-16,6 0 0 0,1 0 0 0,2 0 0 15,3 0 0-15,1 0 0 0,0 2 0 0,4-1 0 0,2-1 0 16,0 0 0-16,-2 0 0 0,0 0 0 0,-1 0 0 0,-1 1 0 16,0 1 0-16,-2-1 0 0,0-1 0 0,-1 1 0 15,-2 3 0-15,-1-2 0 0,-2 1 0 16,1-2 0-16,-1-1 0 0,5 2 0 0,1 3 0 0,0-3 0 16,0-2 0-16,1 0 0 0,2-1 128 0,0 0-128 15,2-1 0-15,0 2 0 0,1 3 0 0,-1-2 0 16,-1-1 0-16,0 0 0 0,-3 5 0 0,1-4 0 15,-1-1 0-15,2 3 0 0,-2-2 128 0,3 2-128 16,3-2 0-16,1-1 0 0,3-2 0 0,2 0 0 16,0 1 0-16,4-2 0 0,-1 1 144 0,9-3-144 15,0 1 128-15,6 0-128 0,2 2 160 0,6-1-160 16,0-3 144-16,7 3-144 0,4 1 128 0,2 0-128 16,0 2 0-16,3 0 0 0,3 0 0 0,7 0 0 15,0 0-624 1,0 0-208-16,0 0-32 0,10 6-16 0,4 1-2192 0,7-4-448 0</inkml:trace>
  <inkml:trace contextRef="#ctx0" brushRef="#br0" timeOffset="83629.89">17347 16631 6447 0,'0'0'576'0,"0"0"-576"0,-8 4 0 16,8-4 0-16,-10 1 2176 0,10-1 336 15,0 0 64-15,-9 2 16 0,9-2-688 0,0 0-144 0,0 0-32 0,0 0 0 16,0 0-448-16,0 0-80 0,2-10-32 0,1-3 0 16,5 0-208-16,1 0-64 0,2 3 0 0,3-4 0 15,0-1-80-15,3 2-32 0,-1-2 0 0,1 1 0 16,-2 1-256-16,-2 2-48 0,0-3-16 0,-2 2 0 16,-2 6-160-16,-1 0-48 0,-8 6 0 0,0 0 0 15,0 0-256-15,0 0 160 0,8 10-160 0,-2 5 128 0,-4 3-128 0,-3 1 192 16,-2 5-192-16,-3 4 192 0,0-1-192 0,0 1 0 15,1 0 0-15,-1 1-176 0,-3 3 176 16,3-4 0-16,-1 1 0 0,2-1 0 0,2-5 0 0,0 1 128 16,0 0-128-16,2-5 0 0,0-2 0 0,1-5 0 15,1 1-160-15,-1-13 160 16,5 12-704-16,-5-12-16 0,0 0-16 0,0 0 0 16,0 0-2272-16,8-8-464 0</inkml:trace>
  <inkml:trace contextRef="#ctx0" brushRef="#br0" timeOffset="83855.45">17418 16699 22111 0,'0'0'1968'0,"-11"6"-1584"15,-2 3-384-15,-1 4 0 0,0 1 768 0,0 3 64 16,0 1 0-16,0 3 16 0,-1 3-32 0,1 2-16 16,1 1 0-16,0 4 0 0,1 0-160 0,0 0-48 15,3-3 0-15,4 2 0 0,3-3 0 0,3 1 0 16,4 1 0-16,5-3 0 0,3-1-192 0,5-1-32 15,3-3-16-15,4-2 0 0,5 1-32 0,3-3 0 0,1-6 0 0,3-3 0 16,3 3-80-16,2-3-32 0,1-1 0 0,3-3 0 16,1-1-208-16,4-2-256 0,2 0 48 0,0-2-10192 15,-2-2-2032-15</inkml:trace>
  <inkml:trace contextRef="#ctx0" brushRef="#br0" timeOffset="87894.92">19546 17142 13823 0,'0'0'1216'0,"0"0"-960"0,4-9-256 0,-4 9 0 0,0 0 1440 0,-4-8 240 16,4 8 48-16,-9-8 16 0,-1 2-176 0,-3 0-32 15,-3 5-16-15,-3 4 0 0,-5 1-752 16,-2-1-128-16,-2 1-48 0,-4 5 0 0,1 0-192 16,-5 5-32-16,-1-3-16 0,2 6 0 0,0 1-48 0,3-1-16 15,3 1 0-15,5 0 0 0,4 0-32 0,4 0 0 16,5-2 0-16,6-1 0 0,4 1-80 0,5-1-32 16,3-1 0-16,7-1 0 0,5 2 32 0,4 0 0 15,4 0 0-15,2 2 0 0,3-1 80 0,0 1 0 16,-2-1 16-16,-2 0 0 0,-3-1-112 0,-4 2-32 15,-5 0 0-15,-3 1 0 0,-5 0 112 0,-6-2 16 16,-2 1 0-16,-2-2 0 0,-6 2 192 0,-5-3 64 16,-4-5 0-16,-4 3 0 0,-3-2-128 0,-1 1-32 15,-3-4 0-15,1 0 0 0,2-5-160 0,0-2-48 16,1-1 0-16,3-3 0 0,0-2-144 0,5-2 0 0,3-3-160 0,4-1 160 31,3 1-2816-31,3-7-448 0</inkml:trace>
  <inkml:trace contextRef="#ctx0" brushRef="#br0" timeOffset="88181.96">20033 17407 19343 0,'0'0'1728'16,"-14"6"-1392"-16,-3 0-336 0,1 3 0 15,-2 4 1360-15,0 2 208 0,-1 3 32 0,0 1 16 16,-1-2-720-16,-2 2-128 0,3 2-48 0,0 5 0 15,0-6-240-15,4 0-48 0,2-2-16 0,4 0 0 0,3-1-96 16,3-3 0-16,5-4-16 0,3 1 0 16,5-5 160-16,6 2 48 0,2-3 0 0,4-5 0 0,3-1 384 0,2-5 64 15,-2-2 32-15,2-2 0 0,0-2-288 0,-1-4-64 16,-4-1-16-16,-2-2 0 0,-3 1-48 0,-4-2-16 16,-5 0 0-16,-4 1 0 0,-4-2-80 0,-2 2-16 15,-5 1 0-15,-2 2 0 0,-2 1-304 0,-4 1-160 16,-3 1 160-16,-2 5-160 15,-2-1-1792-15,-1 4-464 0,-1 3-96 0,-1-2-16 0</inkml:trace>
  <inkml:trace contextRef="#ctx0" brushRef="#br0" timeOffset="88498.38">20578 16872 22111 0,'9'-22'1968'0,"-5"8"-1584"0,2 1-384 0,2 1 0 15,-2 0 784-15,-6 12 80 0,0 0 16 0,0 0 0 16,0 0 144-16,0 0 16 0,3 14 16 0,-6 6 0 16,-3 7-224-16,-7 4-64 0,-2 5 0 0,-2 9 0 15,-3-2 144-15,0 4 32 0,-1 3 0 0,0-4 0 16,2 1-384-16,-3 1-80 0,-1 3-16 0,2 1 0 15,0-1-272-15,1-3-48 0,1-4-16 0,2 1 0 16,3-3-128-16,4-5 0 0,3-7 144 0,2-4-144 0,1-5 0 16,1-3 0-16,2-5-160 0,2-3 160 15,-1-10-2208-15,0 0-336 16,12-4-64-16,2-5-11296 0</inkml:trace>
  <inkml:trace contextRef="#ctx0" brushRef="#br0" timeOffset="88827.11">20782 17333 24879 0,'0'0'2208'0,"0"0"-1760"16,0 0-448-16,-8 9 0 0,-2 0 272 0,2 5-16 0,-2 1-16 0,0 3 0 16,0 0 512-16,1 1 96 0,1 1 32 0,1-1 0 15,-2 0-240-15,1 0-32 0,3 0-16 0,0-1 0 16,4-3-112-16,2 1-32 0,3-6 0 0,2 0 0 15,2-2 64-15,1-2 16 0,-9-6 0 0,14-1 0 16,1-4 304-16,3-3 48 0,1-2 16 0,1-2 0 16,2-4-160-16,-1-2-32 0,0-1 0 0,0-5 0 15,-2-2-160-15,2-2-32 0,-4 0-16 0,0-2 0 16,-1 1-176-16,0 1-48 0,1 5 0 0,0-1 0 16,-3 3-272-16,0 6 128 0,-3 6-128 0,0-2 0 15,-4 2 0-15,1 2 0 0,-8 7 0 0,0 0 0 16,0 0-192-16,0 0-80 0,0 0-32 0,0 0 0 15,6 11-3024-15,-6-11-592 16</inkml:trace>
  <inkml:trace contextRef="#ctx0" brushRef="#br0" timeOffset="89123.92">21275 17301 23039 0,'0'0'1024'15,"0"0"192"-15,0 0-960 0,0 0-256 0,0 0 0 0,10 0 0 0,3 1 1168 0,2 1 192 16,5 2 48-16,3-6 0 0,3-3-128 0,2 1-32 16,2 2 0-16,1-3 0 0,-2-4-160 0,1 1-16 15,1-2-16-15,-6 2 0 0,1-2-416 0,-6 1-96 16,-3-3-16-16,-6 1 0 0,-3 4-176 0,-8 7-32 16,0 0-16-16,-3-10 0 0,-6 3-64 0,-5 6-16 15,-7 5 0-15,-5 4 0 0,-4-1-224 0,-2 6 0 16,1 0 128-16,-2 3-128 0,-1 3 0 0,0 5 0 0,-1 0 0 0,5 6 0 15,1-2 128-15,4 1-128 0,8 1 176 0,6-4-176 16,4 0 144-16,7-1-144 0,5-4 0 0,5 0 144 16,5-2-144-16,7-2 128 0,5 0-128 0,6-3 128 15,6-1-128-15,6-6-192 0,3 0 32 0,7-5-11936 16,3-2-2368-16</inkml:trace>
  <inkml:trace contextRef="#ctx0" brushRef="#br0" timeOffset="89896.64">24001 17286 23439 0,'-14'15'1024'0,"4"-2"240"0,-4 5-1008 0,0 3-256 0,0 3 0 0,-1 1 0 15,0-1 480-15,2 1 48 0,2-2 16 0,0 0 0 16,1-1-240-16,3 0-48 0,2-1-16 0,2-3 0 16,3-4-96-16,4-3-16 0,2 0 0 0,2-4-11920 15</inkml:trace>
  <inkml:trace contextRef="#ctx0" brushRef="#br0" timeOffset="93553.86">24320 16969 21183 0,'2'-7'1888'0,"3"0"-1504"0,-1 1-384 0,-1-2 0 16,1 3 896-16,-4 5 128 0,4-7 0 0,-4 7 16 16,4-7 64-16,-4 7 16 0,0 0 0 0,0 0 0 15,0 0-192-15,0 0-32 0,0 0-16 0,-7 5 0 16,-1 3-112-16,-6 6 0 0,-2 4-16 0,-1 5 0 15,-3 0-176-15,0 5-16 0,-3 0-16 0,2 5 0 16,-1 1-160-16,0 2-48 0,0 0 0 0,-1 1 0 16,0 0-160-16,2-1-48 0,4-2 0 0,1-1 0 0,5 0-128 15,3-5 128-15,3-1-128 0,5-6 128 0,3 0-128 16,2-2 160-16,5-1-160 0,3-3 160 0,5-1-32 0,1-3 0 16,2-3 0-16,3-4 0 0,4-4 32 0,2-3 0 15,-2 1 0-15,-8-5 0 0,3-3-160 0,-3 2 0 16,2-3-160-16,-2 1 160 15,-3 1-1792-15,-2-4-272 0,-4 3-48 0</inkml:trace>
  <inkml:trace contextRef="#ctx0" brushRef="#br0" timeOffset="93750.51">23915 17319 18431 0,'-14'-11'816'0,"8"0"160"0,-3 4-784 0,4-3-192 16,2 3 0-16,3 7 0 0,0 0 3008 0,10-1 544 15,5 1 112-15,6 2 32 0,4 1-2480 0,10 1-512 16,3 0-80-16,4 1-32 0,1-4-144 0,-9 0-48 16,3 1 0-16,2-1 0 0,2-1-176 0,0 0-32 15,-1 0-16-15,0 0 0 0,-3 0-176 0,-2-1 0 16,-2-1-192-16,-1 1 192 16,-3 0-2544-16,-2-3-384 0</inkml:trace>
  <inkml:trace contextRef="#ctx0" brushRef="#br0" timeOffset="94134.66">25312 16602 23951 0,'0'0'2128'0,"0"0"-1696"0,0 0-432 0,0 0 0 15,-5-4 624-15,-3 3 32 0,3 4 16 0,-4 4 0 0,-2 3 160 16,-3 6 16-16,-3 1 16 0,-1 5 0 0,-1 6 112 0,-3 1 32 15,-4 6 0-15,-1 3 0 0,-1 4-64 0,2 0-16 16,-1 3 0-16,2-1 0 0,-1 1-352 0,5-1-80 16,0-3-16-16,3 0 0 0,2-4-224 0,2-5-32 15,-1-2-16-15,6-3 0 0,0-4-16 0,6-5-16 16,1-3 0-16,3-7 0 0,3-1 192 0,-4-7 32 16,11 0 16-16,5-6 0 0,3-3 32 0,2-4 0 15,3 0 0-15,2 1 0 0,2-2-304 0,-3 0-144 16,1 1 160-16,-2 5-160 0,-3 3 0 0,-2 0 0 15,-2 3 0-15,-2 4 0 0,-3 7 0 0,-1 0 0 16,-4 4 0-16,-1 3 0 0,-4 2 0 0,-2 4 0 16,-2 2 0-16,-2 0 0 0,-1 1-144 0,-1 2 144 15,-3-4 0-15,4 0-144 16,-2-2-304-16,1-3-64 0,1-2-16 0,2-2 0 16,2-2-1872-16,2-4-368 0,-1-8-80 0</inkml:trace>
  <inkml:trace contextRef="#ctx0" brushRef="#br0" timeOffset="94348.9">25702 17174 26031 0,'0'0'1152'0,"0"0"240"0,-6 5-1120 0,-1 3-272 0,1 1 0 0,-3 3 0 0,-1 2 1456 15,-3 3 224-15,1-1 48 0,-1 5 16 16,0-1-640-16,0 2-128 0,1 2-16 0,0-3-16 0,1 0-480 0,3-1-80 15,-1-2-32-15,4-2 0 0,1 1-352 0,2-3 128 16,1-3-128-16,2 3 0 16,-1-14-256-16,0 0-128 0,8 9-32 0,-8-9-10336 15,10 0-2048-15</inkml:trace>
  <inkml:trace contextRef="#ctx0" brushRef="#br0" timeOffset="94514.76">25764 16883 34207 0,'-6'-18'1520'0,"4"12"304"0,-2-6-1456 0,4 6-368 16,-3-2 0-16,2 5 0 0,1 3 752 0,0 0 80 15,0 0 0-15,0 0 16 0,0 0-624 0,0 0-224 16,0 0 144-16,0 0-144 16,8 7-480-16,0 2-176 0,4-4-48 0,-1 4-9984 15,-1-4-1984-15</inkml:trace>
  <inkml:trace contextRef="#ctx0" brushRef="#br0" timeOffset="94851.59">26976 17061 20271 0,'-12'-10'896'0,"1"3"192"0,-6 2-880 0,-2-2-208 0,-2 2 0 0,8 2 0 0,-4 1 1664 0,-2-2 304 16,-3 1 48-16,-4 2 16 0,-3 0-1136 0,-2 1-240 15,1 1-32-15,1 1-16 0,-1 2-224 0,-4 0-64 16,2-1 0-16,4 2 0 0,4 1 320 0,4 0 48 16,3 0 16-16,6 4 0 0,3 0-208 0,4 3-48 15,3 2 0-15,4 3 0 0,3-2-80 0,2 3-32 16,1 2 0-16,1 3 0 0,0 0-16 0,0 0-16 16,0 4 0-16,3 9 0 0,-4-4 96 0,-7-18 32 15,0 2 0-15,-2-1 0 0,-3 1 80 0,-3-2 0 16,-3-1 16-16,-4-4 0 0,-3 2 176 0,-21 4 16 15,-1-2 16-15,1-8 0 0,2-2-352 0,5-4-64 16,1-4 0-16,5-2-16 0,2-7-304 0,4 1 0 16,3-4 0-16,5 1-144 15,5-3-1968-15,5-1-400 0,3-1-80 0</inkml:trace>
  <inkml:trace contextRef="#ctx0" brushRef="#br0" timeOffset="95198.07">28591 16414 25167 0,'0'0'1104'0,"-8"-6"240"0,-3 1-1072 15,-3 3-272-15,2 4 0 0,-6 5 0 0,-5 7 736 0,1 5 96 16,-1 7 0-16,-1 4 16 0,0 6-192 0,3 3-32 16,0-1-16-16,3 2 0 0,1 3-32 0,-1 3-16 15,-1-3 0-15,2 3 0 0,2 2-192 0,1-5-48 0,-1 0 0 0,5-1 0 16,-2-4-176-16,2-2-144 0,1-2 192 15,1-7-192 1,2-3-320-16,-2-3-160 0,0-4-32 0,0-5-9216 0,0-1-1856 16</inkml:trace>
  <inkml:trace contextRef="#ctx0" brushRef="#br0" timeOffset="95558.17">28139 16971 19343 0,'14'-3'1728'0,"5"-1"-1392"0,5 3-336 0,5 1 0 15,4 0 960-15,4 0 112 0,1 0 16 0,2-1 16 16,4 0-80-16,1-1-32 0,2 0 0 0,0-1 0 16,0 1-144-16,0-3-16 0,-4 1-16 0,0 0 0 0,-2 1 16 15,-9 0 16-15,-3-1 0 0,-10 2 0 16,-7 2-208-16,-12 0-64 0,0 0 0 0,-2 12 0 0,-7 1-128 16,-7-2-16-16,-8 2-16 0,-3 2 0 0,-4 0-192 0,0 2-32 15,0 2-16-15,3 1 0 0,3-1-176 0,4 2 0 16,5-4 0-16,4 0 128 0,6-4-128 0,6-2 0 15,6 1 0-15,5 0 0 0,5-3 240 0,7 0 16 16,5-5 0-16,8-2 0 0,6 0 160 0,0-5 32 16,-1-2 16-16,1-5 0 0,-1 1-32 0,-3-4-16 15,-1 1 0-15,-4-5 0 0,-2-3-16 0,-5-3 0 16,-3-1 0-16,-4-2 0 0,-5 5-80 0,-5-2 0 16,-4-1-16-16,-5 2 0 0,-2 2-176 0,-8 2-128 15,-2 0 192-15,-4 4-192 0,-5 4 0 0,-3 1-304 16,-3 5 48-16,5 3 0 15,-1 0-2672-15,2 2-528 0,-4 1-96 0,25-2-32 0</inkml:trace>
  <inkml:trace contextRef="#ctx0" brushRef="#br0" timeOffset="96021.97">30925 16701 14735 0,'8'-25'640'0,"-3"7"160"0,-4-1-640 0,2-4-160 16,-2-1 0-16,-2-1 0 0,-3 3 1712 0,-4 3 304 16,-2 1 64-16,-3 3 16 0,-2 2-976 0,-3 4-192 15,-3 0-32-15,-3 5-16 0,-3 1-240 0,-5 5-32 0,-5 3-16 0,0 7 0 16,-1 4-64-16,-1 6-16 15,1 3 0-15,2 5 0 0,2 6 112 0,3 1 16 0,2 1 0 0,2 4 0 16,3 0-112-16,3 5-16 0,0-2 0 16,3 2 0-16,3 1-320 0,4-1-192 0,3 1 192 0,3-6-192 15,4-3 240-15,3-4-64 0,2-3-16 0,3-2 0 16,0-4-160-16,3-3 0 0,-1-6 0 0,0-3 0 16,-4 0-256-16,-1-2 32 0,-4-12 0 0,0 0-9824 15,0 0-1984-15</inkml:trace>
  <inkml:trace contextRef="#ctx0" brushRef="#br0" timeOffset="96194.92">30253 17066 25791 0,'0'0'1152'16,"0"0"224"-16,10-2-1104 0,1 0-272 0,2 1 0 0,2 0 0 16,3 1 896-16,4 2 128 0,3 1 32 0,2-1 0 15,1 1-480-15,1 1-80 0,0-2-32 0,-2-2 0 0,1-1-272 0,-4 0-64 16,-2-3-128-16,-4 3 192 0,-5 1-192 0,1 0 0 15,-2 0 0-15,-1 1 0 16,1 3-2128-16,1-2-320 0</inkml:trace>
  <inkml:trace contextRef="#ctx0" brushRef="#br0" timeOffset="96379.73">31056 17018 21183 0,'0'0'1888'0,"0"0"-1504"16,0 0-384-16,0 0 0 0,-9-2 1184 0,-1 4 160 15,-1 3 48-15,-1 2 0 0,-1 6-192 0,-3 1-48 16,-4 3 0-16,-3 0 0 0,-1-4-448 0,1 2-80 0,2 1-32 0,1 0 0 16,1-2-352-16,1-1-80 0,3 1-16 0,3 2 0 15,2 2-144-15,3 0-144 0,2-3 144 0,1 0-208 32,2 1-1792-32,4-5-368 0,0 1-64 0</inkml:trace>
  <inkml:trace contextRef="#ctx0" brushRef="#br0" timeOffset="97306.76">31272 17022 15487 0,'0'0'688'0,"0"0"144"0,0 0-672 15,0 0-160-15,0 0 0 0,0 0 0 0,0 0 1568 0,0 0 288 16,0 0 48-16,0 0 16 0,0 0-448 0,0 0-64 15,-4 5-32-15,-1-2 0 0,5-3-96 0,-6 8 0 16,1-2-16-16,0 0 0 0,5-6-224 0,-8 6-32 16,8-6-16-16,-7 5 0 0,1 0-272 0,6-5-48 15,0 0-16-15,0 0 0 0,0 0-128 0,0 0-16 16,0 0-16-16,0 0 0 0,0 0 32 0,0 0 16 16,0 0 0-16,14-2 0 0,4-1-224 0,-3-1-32 15,-2-2-16-15,1 1 0 0,0 1-144 0,-1 0-128 16,-2-1 192-16,-2 2-192 0,-9 3 128 0,12 2-128 15,-12-2 0-15,10 4 0 0,-10-4 0 0,7 7 0 0,-1 0 0 0,-3 3 0 16,-3-10 0-16,2 14 0 0,-2 0 0 0,0 2 0 16,-2-2 0-16,2 1 0 0,-3-1 0 0,1 0 0 15,1 3 0-15,0-1 0 0,1 1 0 0,1-2 0 16,2 0 0-16,0-1 0 0,2 2 0 0,2-4 0 16,0-1 0-16,2-6 0 0,0 2 0 0,3 0 0 15,0-5 0-15,1 1 0 0,0-3 0 0,1 0 0 16,0-3 0-16,1 1 0 0,0-3 0 0,2-2 0 15,-2 1 144-15,0 1-144 0,1-3 0 16,-2 2 144-16,-2-4-144 0,0 3 0 0,-2 2 0 0,0-1 0 16,0 2-224-16,0 0 32 0,-3-1 0 0,0 0 0 15,-7 5-144-15,0 0-32 0,10-3 0 0,-10 3 0 16,9-1-64-16,-9 1-16 16,12 0 0-16,-3-1 0 0,-9 1 192 0,9-1 16 0,-9 1 16 0,10-4 0 15,-10 4 224-15,10-5 0 0,-1 1 0 0,-2 0-144 0,-7 4 144 16,13-2 0-16,-1-2 0 0,-1-1 0 0,-1 1 0 0,0 1 0 15,1 1 0-15,-1-1 0 0,-1-3 144 0,-9 6-144 16,10-4 192-16,-10 4-192 0,0 0 128 0,0 0-128 16,0 0 0-16,0 0 0 0,0 0 0 0,0 0 0 15,-14-4 0-15,-4 3 0 0,-4 4 144 0,-3 0-144 16,-2 5 0-16,-3-3 144 0,-1 3-144 0,1 2 0 16,-1-3 0-16,3 4 0 0,3 0 0 0,5-1 0 15,3 3 128-15,4-3-128 0,3-1 0 0,5 2 0 16,1-2 0-16,4-9 0 0,4 12 0 0,5-6 0 15,2 3 144-15,7-3-144 0,4-6 272 0,2 2-16 16,1-4 0-16,1 2 0 0,1-3 0 0,-1-5 0 0,0 0 0 16,0-3 0-16,1 2 0 0,-2-4 0 0,1-1 0 0,-1-1 0 15,1-1-128-15,0-2-128 0,2 0 192 0,0-4-192 16,0-2 160-16,3-8-160 0,1-2 128 0,2-3-128 16,3-3 128-16,2-5-128 0,4 1 0 0,-17 18 128 15,7-2-128-15,1-2 0 16,2-3 0-16,-2-3 0 0,0-1 0 0,-2 2 0 0,-4-1-176 0,18-25 176 15,-16 17 0-15,-11 13-160 0,-7 7 160 0,-7 11 0 16,-4 2-144-16,-1 11 144 0,-14 1 0 0,-3 10-144 16,-4 6 144-16,-7 6-160 0,-5 7 160 0,10-12-160 15,-7 2 160-15,-5 5 0 0,-5 8-144 0,-3 2 144 16,-3 3 0-16,-1 7 0 0,0-1-144 0,-33 42 144 16,20-19 0-16,14-9 0 0,11-7 0 0,9-6 0 0,7-5 0 15,6 0 0-15,3-3 0 0,4-4 0 16,3-4-528-16,2-2 0 0,1-6 0 15,1-4 0-15,-1-5-2320 0,0-12-464 0</inkml:trace>
  <inkml:trace contextRef="#ctx0" brushRef="#br0" timeOffset="97450.84">31665 16535 35935 0,'0'0'3200'0,"0"0"-2560"16,0 0-512-16,0 0-128 0,0 0 0 0,0 0-208 15,0 0 48-15,0 0 16 16,1 10-752-16,-3 4-160 0,-3 0-32 0,-6 1 0 0</inkml:trace>
  <inkml:trace contextRef="#ctx0" brushRef="#br0" timeOffset="98123.8">29706 18336 23039 0,'0'0'2048'0,"1"-8"-1648"0,-1-2-400 0,0 10 0 0,0 0 992 0,0 0 112 15,0 0 32-15,0 0 0 0,-10 13-112 0,-2-3-32 16,1 4 0-16,1 2 0 0,1 2-416 0,-1 3-64 15,0 1-32-15,1 3 0 0,3-4 16 0,-1 2 0 16,5 0 0-16,1 0 0 0,1 2-176 0,2 1-48 0,2-3 0 0,2-3 0 16,3-1-16-16,3-4-16 0,0-1 0 0,5-6 0 15,2-2 272-15,4-2 64 0,4-4 16 0,0 0 0 16,5-1 48-16,-1-7 0 0,-1-1 0 0,-2-5 0 16,-1-1-256-16,-2-2-32 0,-1 0-16 0,-3-1 0 15,-5 1-16-15,-2 5-16 0,-1-1 0 0,-3 3 0 16,-2 1-144-16,-8 9-32 0,0 0 0 0,0 0 0 15,0 0-128-15,0 0 0 0,0 0 0 0,0 0 0 16,0 0 0-16,4 9 0 0,-4-9 0 0,3 14 0 16,3 0 0-16,-1 1 0 0,0 0 0 0,2-5 0 15,4 2 0-15,0-5 0 0,3 2 0 0,2-5 0 16,5 0 0-16,2-3 0 0,1-2 0 0,0-3 0 16,4 3 0-16,0-3 0 0,1-5 0 0,0 2 0 15,2-5 128-15,-4 1 0 0,-5-5 0 0,-1-1 0 16,0-4-128-16,-2-5 0 0,1-5 0 0,-1-5 0 0,-2 0 176 15,0-3 0-15,-3 1 0 0,-3 4 0 16,-2 2-176-16,-4 4 192 0,-2-1-192 0,-3 6 192 0,-1 5-192 16,-2 2 0-16,-3 3 0 0,-2 4 0 0,-2-1-192 15,-2 5-80-15,-2 2-16 0,1 2 0 16,-4 1-1984-16,4 1-400 0,-1 2-80 0,2 2-13888 0</inkml:trace>
  <inkml:trace contextRef="#ctx0" brushRef="#br0" timeOffset="98564.73">29744 17941 15663 0,'-20'-3'1392'0,"1"-2"-1120"0,-3-1-272 0,2 2 0 16,0 1 2160-16,3 3 368 0,4 0 80 0,4 1 16 16,9-1-944-16,0 0-176 0,0 0-32 0,0 0-16 15,0 0-368-15,0 0-80 0,16 3-16 0,3-2 0 16,5-1 112-16,6 0 32 0,6-1 0 0,7 1 0 16,7 0-448-16,3 0-96 0,2 3-16 0,3-2 0 15,3 0-112-15,3 2-16 0,1-2-16 0,2 1 0 16,2 1-80-16,-2-2-16 0,-1 1 0 0,-1-2 0 0,-1-2-16 15,-3 1 0-15,-4 1 0 0,0-3 0 0,-1-3-48 16,-4 1-16-16,-5 1 0 0,-1-2 0 0,-3-3-16 0,-3 3-16 16,-6-3 0-16,-6 1 0 0,-7-2 16 0,-3 1 0 15,-6-2 0-15,-6 2 0 0,-3-3 16 0,-5 1 0 16,-4-1 0-16,-6 0 0 0,-4 0-64 0,-4 2-16 16,-6-4 0-16,-3 1 0 0,-2 2-176 0,-2-2 0 15,-2-1 144-15,-1 3-144 0,3 1 0 0,1-1 0 16,4 4 0-16,3 2 0 15,2 3-1152-15,5 0-160 0,6-1-32 0,12 3 0 16,0 0-2048-16,0 12-400 0</inkml:trace>
  <inkml:trace contextRef="#ctx0" brushRef="#br1" timeOffset="106961.84">27187 12770 3679 0,'0'0'160'0</inkml:trace>
  <inkml:trace contextRef="#ctx0" brushRef="#br1" timeOffset="107324.33">27146 12763 11167 0,'0'0'496'0,"0"0"96"0,-7 9-464 0,-1-4-128 0,0 2 0 0,-1-2 0 16,-1-1 592-16,-1 1 112 0,1 1 0 0,-2-1 16 16,1 0-48-16,1 2-16 0,1-4 0 0,-3 0 0 15,1 0 288-15,1-1 48 0,-1 1 16 0,1 0 0 16,1 1-192-16,9-4-48 0,0 0 0 0,-9 2 0 15,9-2-112-15,0 0-16 0,0 0-16 0,-7 3 0 16,7-3-160-16,0 0-16 0,0 0-16 0,0 0 0 16,-9 3-80-16,9-3-16 0,0 0 0 0,0 0 0 15,0 0-144-15,0 0-16 0,0 0-16 0,0 0 0 16,0 0-160-16,0 0 0 0,0 0 144 0,0 0-144 0,0 0 0 0,0 0 128 16,0 0-128-16,0 0 0 0,-8 2 0 0,8-2 0 15,0 0 0-15,0 0 128 0,0 0-128 0,0 0 0 16,0 0 0-16,-7 6 0 0,7-6 0 0,0 0-256 15,0 0 64-15,0 0 0 16,0 0-1376-16,0 0-288 0,0 0-48 0,0 0-16 0</inkml:trace>
  <inkml:trace contextRef="#ctx0" brushRef="#br1" timeOffset="108672.02">28253 12132 13823 0,'2'-22'1216'0,"0"9"-960"15,2 3-256-15,-2-2 0 0,1 1 1248 0,0 4 208 16,0-3 32-16,0 2 16 0,-3 8-592 0,0-9-112 16,0 9-32-16,-3-11 0 0,1-3 16 0,-1 1 0 15,-3 1 0-15,0-1 0 0,-3-4 48 0,0-1 16 16,-3 2 0-16,2 0 0 0,-4 1 112 0,0 0 32 16,-4 0 0-16,-1-3 0 0,0 0-160 0,-1 2-48 15,-3-1 0-15,0-1 0 0,0 0-208 0,-2-1-32 16,-3-4-16-16,0 4 0 0,-1 0-144 0,-2 0-48 0,1 1 0 0,-3 2 0 15,-4 1-16-15,-3 2-16 0,-3-2 0 0,1 1 0 16,-5 5-80-16,1 0-16 0,-1 5 0 0,0 2 0 16,0-1-80-16,0 4-128 0,2 3 176 0,-1 0-176 15,0 1 144-15,3 3-144 0,0-5 0 16,2 9 144-16,3-2-144 0,1 5 128 0,0 2-128 0,0 2 128 16,0 1-128-16,0 4 128 0,1 1-128 0,-1-1 128 15,0 4-128-15,-1 0 0 0,-3 2 144 0,2 2-144 16,1 0 0-16,2 0 128 0,2 2-128 0,3 1 0 15,4 2 0-15,5 1 0 0,2 1 0 0,4 0 128 16,2 2-128-16,5 2 128 0,-1-2-128 0,6-1 128 16,4 1-128-16,3 2 144 0,0-2-144 0,6-2 160 15,4-6-160-15,1 0 128 0,3 2-128 0,2 0 128 16,3 1 0-16,5-1 0 0,1-2 0 0,5-2 0 0,3-2 0 16,-1 3-128-16,1-2 192 0,-2-4-64 0,1-3 0 0,-1 1-128 15,0-1 192-15,1-5-64 0,-2-3 0 0,1-4-128 16,2-1 192-16,-2 2-64 0,-1-5 32 0,-1 0 0 15,-1-3 0-15,1-3 0 0,-1-2 48 16,-1-3 16-16,-2 0 0 0,0-2 0 0,0-6 32 0,0 2 0 16,0-1 0-16,1-1 0 0,2-1-64 0,2-2 0 15,1-3 0-15,2 1 0 0,-1-4-32 0,1 0-16 16,2-2 0-16,3 0 0 0,2-4-16 0,-2 3 0 16,-6 1 0-16,1-4 0 0,-2 2-128 0,-1-2 192 15,-1 6-192-15,-2-2 192 0,0-5-192 0,-1 1 192 16,-1-2-192-16,-1 1 192 0,-1-1-192 0,0 1 128 0,-3 0-128 0,-2-3 128 15,0 3-128-15,-2-1 128 0,-2-1-128 0,-1 0 128 16,-4-1-128-16,-1 0 128 0,-4 6-128 0,0-2 128 16,-4-2-128-16,0 0 0 0,-6 2 0 0,2 0 128 15,-3-2-128-15,-3 1 0 0,-4-4 0 0,-1 4 0 16,0 3 0-16,-2 1 0 0,-2-4 0 0,-1 2 0 16,-2-3 0-16,0 5 0 0,-2 0 0 0,-1 1 0 15,-1 0 0-15,0 0 0 0,-1 4 0 0,0 1 0 16,-2 4 0-16,0 0 0 0,-3-1-144 0,1 4 144 15,1 3 0-15,-1-1 0 0,-1 0 0 0,-3 3 0 16,-1-3-128-16,-3 5 128 0,1 0 0 0,0-1 0 16,2 1 0-16,-1 2 0 0,-2 2 0 0,1 1 0 15,-1 0 0-15,-1 2 0 0,-1-1 0 0,1 5 0 16,2-2 0-16,-3 1-128 0,-3 1 128 0,0-1 0 16,-1 3 0-16,3 1 0 0,2 4 0 0,0 4 0 0,0-2 0 0,2 6-128 15,2 5 128-15,1-2 0 0,3 3 0 0,1 1 0 16,1 6 0-16,4 0 0 0,3 1 0 0,1 1-128 15,1 2 128-15,1-2 0 0,1-3 0 0,2 2 0 16,2 1-128-16,2 3 128 0,3 0 0 0,3 2 0 16,1 1 0-16,3-2 0 0,3-1 0 0,3 0 0 15,3-2 0-15,4 0 0 0,3 1 0 0,2-3 0 16,0-6 0-16,1 0 0 0,1 0 0 0,3-3 0 16,1 0 0-16,1-2 0 0,-1 2 0 0,1-4 0 15,3 3 0-15,-1-4 0 0,-2-3 0 0,2-3 0 16,1-2 0-16,0-3 0 0,0 0 0 0,4-5 0 15,-1 2 0-15,2-4 0 0,0-2 0 0,3-3 0 0,0-1 0 16,2-5 0-16,1 0 128 0,4 0-128 0,3-4 0 0,1-1 0 16,1 0 128-16,5-5-128 0,2-5 0 0,0 0 0 15,1-3 0-15,-3-6 128 0,2-5-128 16,-1-1 0-16,-5 0 0 0,-3-2 144 0,-4-3-144 0,-7 4 128 16,-7 2-128-16,-6 2 0 0,-7 3 0 0,-6 3 0 15,-8 7 0-15,-2 2-224 0,-5 4 32 0,-6 2 0 31,-2 9-2336-31,0 5-464 0,0 4-80 0</inkml:trace>
  <inkml:trace contextRef="#ctx0" brushRef="#br1" timeOffset="109976.2">30215 12910 12895 0,'-12'-5'1152'0,"-1"1"-928"0,1 1-224 0,-1 2 0 16,0-3 800-16,2 2 112 0,2-2 32 0,0 4 0 16,-1 0-176-16,2 0-48 0,8 0 0 0,-7 0 0 15,-5 1 112-15,12-1 32 0,-9 4 0 0,2 0 0 16,7-4 288-16,-8 1 48 0,8-1 16 0,0 0 0 16,-9 1 64-16,9-1 0 0,0 0 16 0,0 0 0 15,0 0-144-15,0 0-16 0,0 0-16 0,0 0 0 0,15 0-128 0,6-1-32 16,4 1 0-16,8 0 0 0,5-3-320 0,8 3-64 15,5 2 0-15,5-1-16 0,4-1-224 0,2 0-32 16,3-1-16-16,2 1 0 0,3 1-16 0,4-1 0 16,1 1 0-16,-1 0 0 0,-5 1 112 0,3-1 0 15,1 0 16-15,-1 1 0 0,-3-1-112 0,3 3-32 16,-2-2 0-16,-2 1 0 0,-2-2-64 0,-2 0-32 16,-2 2 0-16,-1-1 0 0,0 2-32 0,-1-1-128 15,-3-2 192-15,-5 2-64 0,-5-2 0 0,-4 1-128 16,-3 1 192-16,-2 2-64 0,-5-2-128 0,-5 0 160 15,-4 1-160-15,-2 0 160 0,-4 0-160 0,-6-2 0 16,-12-2 0-16,0 0 0 0,0 0 0 0,0 0 128 0,0 0-128 16,-10 9 0-16,-5 1 0 0,-4-3 0 0,-5-1 128 15,-6 2-128-15,-5-4 0 0,-3-2 0 0,0-1 0 0,-7-2 128 16,-5-1-128-16,-3-1 0 0,-5 2 0 0,-2-2 128 16,-1 2-128-16,-3-4 0 0,-2-3 0 0,-4 3 0 15,-3-4 0-15,-5 3 0 0,0-3 128 0,-2 1-128 16,0-2 0-16,-5 1 128 0,-4-2-128 0,0 2 128 15,3-3-128-15,4 5 0 0,6-2 0 0,7 4 0 16,7 0 0-16,4-2 0 0,2 2 0 0,8 2 128 16,2 0-128-16,9 0 0 0,6 3 144 0,8 3-144 15,7 0 0-15,6-1 128 0,10-2-128 0,0 0 0 16,0 0 0-16,16 5 144 0,6 0-144 0,7 2 0 16,7-5 192-16,7 3-192 0,7 2 192 0,4-2-192 15,3-3 208-15,7 2-64 0,5-1-16 0,4 2 0 16,4 0-128-16,4 2 0 0,0 4 0 0,1-3 0 0,2 0 0 0,2 0 0 15,3 4 0-15,-3 2 0 0,-3-5 0 0,0 1 0 16,-2-4 0-16,-1-1 0 0,-2 4 128 0,-6-2-128 16,-3 2 192-16,-11-5-64 0,-10 0-128 0,-6-1 0 15,-6 3 0-15,-7-3 0 0,-7-3 0 0,-6-1 0 16,-5 1 0-16,-11 0 0 0,0 0 192 0,0 0-64 16,-12-1 0-16,-6 2 0 0,-8 0-128 0,-6-1 0 15,-10-1 0-15,-5-1 0 0,-9-4 0 0,-9 4 0 16,-6 1 0-16,-5 1 0 0,-6 0 0 0,-4 0 0 15,-8 0 0-15,0-2 0 0,1 1 0 0,3 0 0 16,-2 0 0-16,3-3 0 0,5 2 0 0,6 1 0 0,6-1 0 16,10 0 0-16,6 6 0 0,10-1 0 0,8 1 0 15,5-2 0-15,5 1 176 0,7 0-48 0,3 4-128 16,8-5 192-16,10-2-192 0,0 0-160 0,0 0 32 0,0 0 0 16,10 14 128-16,8-6 0 0,7 0 0 0,7-3 0 15,5-2 0-15,7 3 0 0,6 2 0 0,4-5 0 16,6 0 0-16,4-1 176 0,3 3-48 0,3-2 0 15,1-3-128-15,5-3 0 0,4 1 0 0,6 0 0 16,3 1 0-16,2-5 0 0,3-8 0 0,3 4 0 16,1-1 0-16,-7 6 0 0,-7 0 0 0,-8 0-176 15,-6-1 176-15,-10 2 0 0,-12 1 0 0,-25 3 0 16,-1 3 0-16,-6-2 0 0,-2 1 128 0,-5-1-128 16,-9-1 0-16,0 0 0 0,-9 2 0 0,-8 2 0 15,-9 4 0-15,-6-2 0 0,-5-2 0 0,-43 5 0 0,2-7 0 16,0 1 0-16,-1 1 0 0,2 0 0 15,2 1 160-15,5-2-32 0,2 1-128 0,10 3 192 0,2 0-368 0,5 0-80 16,5 2 0-16,6-1-16 16,2 9-1744-16,5-1-352 0,3 0-64 0,5-1-17152 15</inkml:trace>
  <inkml:trace contextRef="#ctx0" brushRef="#br1" timeOffset="112876.66">561 14295 4607 0,'-7'1'400'0,"1"1"-400"16,-3-2 0-16,0 0 0 15,1 0 1680-15,1 0 256 0,-1-2 48 0,2 1 16 0,-1 0-976 0,2 0-208 16,0-1-48-16,5 2 0 0,-6 0-64 0,0 0-32 15,1 0 0-15,5 0 0 0,0 0 64 0,0 0 16 16,-6 4 0-16,0 0 0 0,2 0 128 0,4-4 16 16,-6 4 16-16,1-2 0 0,5-2-192 0,-5 5-32 15,0-1-16-15,5-4 0 0,-5 5 16 0,5-5 0 16,0 0 0-16,0 0 0 0,0 0-112 0,0 0 0 0,0 0-16 0,0 0 0 16,16 5 32-16,4-1 16 0,3-1 0 0,5-3 0 15,8-2-32-15,-9 1-16 0,7 1 0 0,10 0 0 16,6 1-240-16,6-2-64 0,6-2 0 0,6 1 0 15,1-3-80-15,69-7-32 0,-19 5 0 0,-8-2 0 16,-7 2 112-16,-4-3 0 0,-3 3 16 0,2-5 0 16,-2 3 48-16,3-1 16 0,2 4 0 0,-3-4 0 15,-2 1-16-15,-1 0-16 0,1 5 0 0,-1-1 0 16,0-1-80-16,-5 2-16 0,-3 1 0 0,0 2 0 16,-3 0-80-16,3-1-128 0,-2-1 176 0,0 1-176 15,-2 0 128-15,-1 3-128 0,-2 5 0 0,-1-2 0 16,-2-5 128-16,-6 0-128 0,-3-1 0 0,-5 4 0 15,-6 0 0-15,1 0 0 0,-6-2 0 0,-3 0 0 16,-5 0 128-16,-1 0-128 0,-3 0 0 0,-4-2 0 0,-5-3 128 0,-4 0-128 16,-1 3 192-16,-6-1-192 0,-2 2 256 15,-3-2-48-15,-5 2-16 0,1 0 0 0,-4-1 0 0,-8 2-16 16,0 0 0-16,0 0 0 0,0 0-176 0,0 0 192 16,0 0-192-16,0 0 192 0,0 0-64 0,0 0 0 15,-14 2 0-15,2-2 0 0,-2-2-128 0,-1 2 0 16,-3-2 144-16,-3 2-144 0,0 0 0 0,-5 0 0 15,-3 2 0-15,-1 0 128 0,-2-1-128 0,-4 1 0 16,-3 0 0-16,-3-2 0 0,-3-2 0 0,-2 2 0 16,-5 2 0-16,-4-1 0 0,-5 3 0 0,-1-3 128 15,-4-2-128-15,-3 0 0 0,1-1 0 0,-4 2 128 16,0 0-128-16,-3 3 0 0,-4 1 0 0,-2-1 0 16,0-3 0-16,0 2 128 0,1-4-128 0,-4 6 0 0,-3 1 0 15,-4-1 128-15,-3 0-128 0,2 0 0 16,-1-2 0-16,-1 2 0 0,0 0 0 0,0 1 128 0,0 0-128 0,0-2 0 15,3-1 0-15,5 1 0 0,2 1 0 0,3-2 128 16,1-1-128-16,6 2 0 0,5 1 0 0,3 0 0 16,0-3 0-16,4 1 0 0,1-2 0 0,3 3 128 15,1 1-128-15,5-2 0 0,3 1 0 0,22-3 0 16,-2 0 0-16,-3-1 0 0,3 1 0 0,-1 0 0 16,4 0 0-16,2 0 0 15,2 0 0-15,-12-2 0 0,9 1 0 0,8 0 0 0,5 1 0 0,3-2 0 16,9 2 0-16,0 0 0 0,0 0 0 0,0 0 128 15,0 0-128-15,0 0 0 0,0 0 0 0,0 0 0 16,0 0 0-16,0 0 0 0,0 0 0 0,0 0 0 16,0 0 0-16,0 0 0 0,0 0 0 0,0 0 0 15,0 0 0-15,9-3 0 0,1-2 0 0,2 2 0 0,1 0 0 16,-1 1 0-16,5 1 0 0,4-2 0 0,5-3 0 0,-10 6 0 16,7 0 0-16,5 1 0 0,3 2 0 15,4-2 0-15,3 0 0 0,6 0 0 0,1-1 0 0,43 0 0 16,-8-1 0-16,-5-1 0 0,-4-4 0 0,3 3 0 15,2 0 0-15,2-2 0 0,-1-4 128 0,4 4-128 16,-1 3 128-16,3-4-128 0,4 1 0 0,1 0 144 16,2-2-144-16,1 3 0 0,1 4 144 0,2 0-144 15,0-1 0-15,1-1 144 0,-1 1-144 0,1 1 0 16,-3 1 0-16,2 3 0 0,0-1 0 0,0 0 128 16,2 0-128-16,-2 0 0 0,-3-2 128 0,2 0-128 15,1 0 0-15,0 1 128 0,-1 0-128 0,0 2 128 16,2-3-128-16,1 2 128 0,-1-1-128 0,2 0 192 0,-3-1-192 15,1 1 192-15,0-2-192 0,3 2 192 0,0 3-192 16,0-3 192-16,-4-2-192 0,1 0 128 0,-1 2-128 0,0 0 128 16,-2-2-128-16,-1 1 0 0,0 1 0 0,-1-1 0 15,-1 1 0-15,1 1 0 0,-1 1 128 0,-1-3-128 16,-3-2 0-16,-1 2 0 0,0 3 0 0,0-3 0 16,0-1 0-16,-2 3 0 0,-3-1 0 0,1 1 0 15,0-1 0-15,0 1 128 0,0 1-128 16,-2-3 0-16,-6 0 128 0,0 1-128 0,-1 1 0 0,-1-1 128 15,-2 0-128-15,3-1 0 0,2 1 144 16,-2-1-144-16,-4-1 0 0,0 0 0 0,-3 1 0 0,0 1 128 16,-2-2-128-16,3 0 0 0,2 0 0 0,1 0 128 15,-6 0-128-15,0 1 0 0,-1 1 0 0,0-2 128 16,-1-1-128-16,2 1 0 0,3 3 0 0,-4-1 0 0,-2-1 0 16,-2 3 0-16,0-1 0 0,0-1 0 0,-2 0 0 15,0 0 0-15,-3-1 0 0,0 1 128 0,1-2-128 0,1 1 0 16,-3 3 0-16,-1-2 0 0,-3 1 0 0,0-1 0 15,-2 2 0-15,1 0 0 0,-1 0 0 0,4 0 0 16,-2-3 0-16,0 3 0 0,-1 0 0 0,-3 2 0 16,-4-4 0-16,1 1 128 0,2 1-128 0,-3 2 0 15,0-2 0-15,1-2 0 0,0 2 0 0,0-1 0 16,-2-1 0-16,1 0 0 0,5-2 0 0,-1 2 0 16,-1-1 0-16,-2 1 0 0,0-1 0 0,-1 0 0 15,3 1 0-15,-2 0 0 0,-2 1 0 0,0-1 0 16,0-1 0-16,1 2 128 0,-2-3-128 0,0 1 0 0,-1 1 0 15,-2-2 0-15,-2-2 0 0,-2 2 0 0,-2 0 0 0,-1 2 0 16,-5-1 0-16,-3 0 0 0,1 2 0 16,-5-1 0-16,-1-1 0 0,-2 1 0 0,-2-1 0 0,-10-1 0 15,0 0 0-15,0 0 0 0,0 0 0 0,0 0 0 16,0 0 0-16,0 0 0 0,0 0 0 0,0 0 0 16,-14 6 128-16,-3-3-128 0,-2-3 128 0,-4 1-128 15,-2 2 0-15,-6-1 0 0,-4-1 0 0,-6 1 128 16,-5-1-128-16,-3-1 0 0,-2 3 0 0,-6-6 0 15,-7-1 0-15,-4 0 0 0,-6 2 0 0,-6 1 128 16,-7-2-128-16,-3-3 0 0,-3-2 0 0,-10 3 0 16,-3-1 0-16,-4 1 0 0,-3-1 0 0,-4-1 0 15,-6 0 0-15,-2-1 0 0,-1 1 0 0,-2 2 0 16,-4-4 0-16,0 3 0 0,-3 1 0 0,-1-3 0 0,-1 3 0 16,-3 0 0-16,-3-1 0 0,-1-1 128 0,-6 5-128 0,0-1 0 15,2-2 0-15,-3 3 0 0,-3-1 0 0,0 2 0 16,0 1 0-16,-1-1 0 0,-2-1 0 0,-2 1 0 15,-1-2 0-15,1 0 0 0,0 0 0 0,0 1 0 16,0-1 0-16,3 2 0 0,2-2 0 0,3 2 0 16,2 0 0-16,3-1 0 0,3 0 0 0,4 1 0 15,0 1 0-15,3 0 0 0,0 0 0 0,1 1 0 16,3 1 0-16,-1 1 0 0,-3-2 0 0,3 0 0 16,8 1 0-16,-3-1 0 0,3 0 0 0,0 1 0 15,2-1 0-15,-1 0 0 0,5-1 0 0,2 1 0 16,3 4 0-16,3-2 0 0,3 0 0 0,4-1 0 0,2 2 0 15,3 1 0-15,2-3 0 0,6 1 0 0,4 0 0 16,2 2 0-16,1 1 0 0,4-1 0 0,8-1 0 0,4 1 0 16,6 0 0-16,29-4 0 0,-4 1 0 0,-1-1 0 15,1-1 0-15,2 2 0 16,0 1 0-16,5 0 0 0,2 0 0 0,-17 1 0 0,15-1 0 0,8-2 0 16,10 1 0-16,3 1 0 0,9-3 0 0,0 0-128 15,0 0 128-15,0 0-160 0,14 6 160 0,5-3-160 16,2-3 160-16,6 0-128 0,7-1 128 0,-11-1-128 15,6 2 128-15,8 0 0 0,4 0-144 0,3 0 144 16,10-1 0-16,4-3 0 0,5 0 0 0,64-4 0 16,-15-1-128-16,-7 2 128 0,4-2 0 0,-3 3 0 15,-1-7 0-15,6 4 0 0,1-2 0 0,5 3 0 16,4 0 0-16,3 0 0 0,7-5 0 0,4 3 0 16,1 1 0-16,2 0 0 0,2 3 0 0,5 0 0 15,4-6 0-15,3 7 0 0,5 1 0 0,0-2 0 0,0 1 0 16,3 0 0-16,3 0 0 0,3 2 0 0,-2 0 0 15,3 2 0-15,2 0 0 0,-2-2 0 0,-1 2 0 0,-4-1 0 16,-2-3 0-16,-1 2 0 0,-1 0 0 0,-2 2 0 16,-2 1 0-16,-1 0 0 0,-7-4 0 0,-1 2 0 15,-2-1 0-15,-4 2 0 0,-7 0 0 0,0 1 0 16,1 0 0-16,-3 1 0 0,-9 3 0 0,-1-2 0 16,-2 1 0-16,-2-2 0 0,-5 0 0 0,-4 3 0 15,-5 4 0-15,-4-6 0 0,-2-2 0 0,-4 2 0 16,-7-1 0-16,-6 1 0 0,-7 1 0 0,-3 0 0 15,-8 0 0-15,-1 0 0 0,-6 1 0 0,-5-4 0 0,-7 0 0 16,-8 0 0-16,-7 0 0 0,-7 2 0 0,-2 1 0 16,-7-1 0-16,-11-2 0 0,0 0 0 0,0 0 0 15,0 0 0 1,-11 5-1024-16,-7 1-96 0,-10-1-16 0,-10 5-12048 0,-10-1-2400 16</inkml:trace>
  <inkml:trace contextRef="#ctx0" brushRef="#br2" timeOffset="120295.47">1842 9352 15663 0,'-6'-14'688'0,"2"4"144"0,2 2-656 0,0-1-176 16,-2-1 0-16,2 0 0 0,-1 2 1344 0,3 8 256 16,-3-11 32-16,1 3 16 0,2 8-224 0,0-9-32 15,0 9-16-15,0 0 0 0,0 0-416 0,0 0-64 16,-1-6-32-16,1 6 0 0,0 0-240 0,0 0-48 15,0 0-16-15,0 0 0 0,0 0-288 0,1 6-48 16,-1 6-16-16,2 0 0 0,1 2-16 0,0 6 0 16,2 5 0-16,-2 2 0 0,3 1 64 0,-1 3 0 15,0 5 0-15,-2 2 0 0,5 3-112 0,-2 3-16 0,-2 1 0 0,3 2 0 16,-2-4-128-16,0-1 128 16,0-1-128-16,0-6 128 0,1-2 80 0,1-4 16 15,-1-2 0-15,2-5 0 0,-1-4 272 0,2-4 48 16,1-2 16-16,2-2 0 0,-3-4 96 0,3-3 32 0,0-3 0 0,1-5 0 15,1-2 112-15,1-6 32 16,1-2 0-16,1-4 0 0,1-3-256 0,-1-1-64 16,1-6 0-16,0-2 0 0,0-2-192 0,1-2-32 15,1-3-16-15,1-1 0 0,-1 0-80 0,0 2 0 0,1 2-16 0,0 2 0 16,-2 6-48-16,2 0 0 0,-2 4 0 16,0 2 0-16,-1-1-128 0,-3 3-144 0,-3 4 144 0,1 1-208 15,-3-1-32-15,-1-1 0 0,-2 5 0 0,-2-2 0 31,-7 3-2224-31,-1 5-448 0,-4-1-96 0</inkml:trace>
  <inkml:trace contextRef="#ctx0" brushRef="#br2" timeOffset="121282.93">3555 9357 20271 0,'0'0'1792'15,"0"0"-1424"-15,0 0-368 0,0 0 0 0,0 0 1088 0,0 0 128 16,0 0 48-16,0 0 0 0,3 14 16 0,-4-1 0 16,-4 2 0-16,-1-2 0 0,0 3-400 0,-4 3-80 15,0 2-16-15,-2 1 0 0,-2 4-496 0,4-3-96 16,-3 3-32-16,2-1 0 0,1 0-160 0,2-1 0 16,-1-5 0-16,4-1 128 15,1-5-1344-15,4-2-256 0,0-11-64 0,0 0-11568 0</inkml:trace>
  <inkml:trace contextRef="#ctx0" brushRef="#br2" timeOffset="121445.39">3539 8960 31327 0,'-13'-12'2784'0,"7"8"-2224"0,1-2-560 0,5 6 0 15,0 0 512-15,0 0-16 16,0 0 0-16,-9 0 0 0,9 0-496 0,0 0 0 0,-5 7 0 15,5-7-160 1,0 0-1616-16,-3 10-320 0,2 1-64 0,1-11-16 0</inkml:trace>
  <inkml:trace contextRef="#ctx0" brushRef="#br2" timeOffset="121754.17">4464 9095 20271 0,'0'0'1792'0,"0"0"-1424"15,0 0-368-15,0 0 0 0,0 0 800 0,0 0 96 16,0 0 0-16,0 0 16 0,-1 10-128 0,-3-2-16 16,-4 2-16-16,-2-2 0 0,-2 3-160 0,-5-1-16 15,-2 3-16-15,-4 1 0 0,2 1 0 0,-2 2 0 16,-2 1 0-16,3-2 0 0,1-2-48 0,2 0 0 16,3 1 0-16,4 1 0 0,2-2-240 0,5-2-48 15,2 1-16-15,3 1 0 0,4 0 48 0,3-3 16 16,2 1 0-16,1-1 0 0,1-2 176 0,2 1 16 15,-3-2 16-15,0 2 0 0,-1-5-32 0,-3 2 0 16,-6-7 0-16,4 10 0 0,-4-4 0 0,-2 3-16 16,-3-3 0-16,-3 3 0 0,-3-2-48 0,-5-2-16 15,-4 2 0-15,-2-2 0 0,-1-1-240 0,-1-1-128 16,3-3 128-16,-1-1-128 16,2-2-2272-16,2-1-528 0</inkml:trace>
  <inkml:trace contextRef="#ctx0" brushRef="#br2" timeOffset="122204.42">5598 9239 14735 0,'-8'-17'1312'0,"6"10"-1056"16,-4-4-256-16,0 1 0 0,1-2 2432 0,-1 3 416 15,-2-3 96-15,-1 6 0 0,-1-3-1536 0,0 5-304 16,-4 2-64-16,1 3-16 0,-2 1-544 0,-3 6-112 16,-2 4-32-16,-3 3 0 0,0 0 656 0,0 3 128 15,1 2 32-15,2-1 0 16,3-1-1616-16,3 0-320 0,4 0-64 0,3-3-16 0,5-1 864 0,2-3 128 15,3 1 64-15,4-6 0 0,2-1 272 0,5-1 64 16,0-5 16-16,2-4 0 0,1-2-48 0,0 0-16 16,3-5 0-16,0-2 0 0,-1 0-160 0,-1 2-48 15,-2-1 0-15,-3-1 0 0,-3 5-16 0,-1-1-16 16,-4 2 0-16,1 2 0 0,-6 6 16 0,0 0 0 16,0 0 0-16,0 0 0 0,0 11 80 0,-1 6 32 0,0-2 0 15,0 3 0-15,-2 0-368 0,3-1 0 0,0 1 0 16,5-1 0-16,0-3-240 0,3 0 48 15,1-3 0-15,2-3 0 0,1 1 64 0,2-6 128 0,1 0-208 0,3-4 80 16,5-1-1808 0,2-4-368-16</inkml:trace>
  <inkml:trace contextRef="#ctx0" brushRef="#br2" timeOffset="122553.33">6339 9138 22111 0,'0'0'1968'0,"0"0"-1584"15,0 0-384-15,-4 8 0 0,-1 5 960 0,-1-2 96 16,-3 4 32-16,-1 2 0 0,0 1-320 0,-2 1-48 16,1 0-16-16,-2 0 0 0,-1 1 0 0,0 1-16 15,-2-2 0-15,2 0 0 0,1-4-128 0,3-4-32 16,1 0 0-16,2-5 0 0,2 0 176 0,5-6 16 15,0 0 16-15,0 0 0 0,8-10 224 0,5 0 32 16,-1-3 16-16,5-2 0 0,-1 1-512 0,5-1-112 16,0-2 0-16,1 1-16 0,0 0-240 0,-1 1-128 15,1 1 128-15,-2 3-128 0,3 4 0 0,-3 2 0 16,-2 4 0-16,0 4 0 0,-2 0 0 0,-2 6 0 16,-6 3 0-16,-2 3 0 0,0 2 0 0,-3 0-192 15,0 2 192-15,-3 3-192 16,-1 0-1856-16,-1-2-368 0,1 0-80 0</inkml:trace>
  <inkml:trace contextRef="#ctx0" brushRef="#br2" timeOffset="123253.77">2331 10523 5519 0,'0'0'496'0,"0"0"-496"0,0 0 0 0,0 0 0 15,0 0 2688-15,0 0 448 0,0 0 96 0,5 14 16 0,-5-14-1328 16,5 6-256-16,-5-6-48 0,0 0-16 0,12 10-560 0,-1-4-112 15,2 3-32-15,4-4 0 0,3-1-32 0,4-1-16 16,4-1 0-16,1-2 0 0,0-3-224 0,2-3-48 16,1 1-16-16,-2-4 0 0,-2 1-176 0,-2-3-48 15,-2 2 0-15,-3-2 0 0,-2 1-32 0,-1 1-16 16,-2-4 0-16,-4 3 0 0,-5-3-64 0,-2 2-16 16,-3 3 0-16,-4-3 0 0,-5 1 176 0,0-3 16 15,0 3 16-15,-5 2 0 0,-6 3 16 0,-3 1 0 16,-1 4 0-16,-5 8 0 0,-5 2-256 0,-3 3-48 15,-4 2-128-15,-3 3 192 0,2 3-192 0,2 6 0 16,2 1 0-16,7 4 0 0,6 1 0 0,6-1 0 16,6-4-128-16,5 1 128 0,4-2 0 0,7-2-192 15,4-5 192-15,8-1-160 0,4-2 160 0,9-4 0 16,4-6 0-16,7-3 0 16,6-4-1344-16,1-5-176 0,2-4-32 0</inkml:trace>
  <inkml:trace contextRef="#ctx0" brushRef="#br2" timeOffset="123536.4">3241 10849 25391 0,'0'0'1120'0,"0"0"240"16,0 0-1088-16,0 0-272 0,0 0 0 0,7-7 0 0,-2-4 2080 0,-1 4 352 16,-4-3 80-16,1 1 16 0,0-3-960 0,-1 3-192 15,0-2-32-15,1 3-16 0,1-3-800 0,0 3-144 16,-2 8-48-16,4-10 0 0,-4 10-336 0,5-6 0 16,-5 6 0-16,0 0 0 15,5-8-1056-15,-5 8-288 0,0 0-48 0,0 0-15184 0</inkml:trace>
  <inkml:trace contextRef="#ctx0" brushRef="#br2" timeOffset="123972.9">3916 10418 26719 0,'-19'-19'2368'0,"13"13"-1888"0,1-3-480 0,-2 3 0 15,1-1 992-15,1 1 96 0,0 2 32 0,0 2 0 16,5 2-816-16,0 0-176 0,-6 2-128 0,-1 3 192 0,1 3-192 0,-1 2 0 15,0 7 0-15,0 2 0 16,2 2 0-16,0 3 0 0,-1 1 0 0,1 4 0 0,0 1 0 0,2 0 0 16,1 0 0-16,2-5 0 0,2 0 0 0,2-6 0 15,0-4 0-15,1-5 0 0,0 0 0 0,3-5 240 16,3-1-16-16,2-5 0 0,0-5 384 0,3-6 80 16,1-2 16-16,2-4 0 0,2-2-192 0,-2-2-16 15,2 1-16-15,-2-2 0 0,-1 0-208 0,-1 4-32 16,0 0-16-16,-2 1 0 0,-1 2-224 0,-1 3 144 15,-1 1-144-15,0 2 128 0,-1 1-128 0,0 0-224 16,-3 4 48-16,4 2 16 16,-12 3-2272-16,11 1-464 0</inkml:trace>
  <inkml:trace contextRef="#ctx0" brushRef="#br2" timeOffset="124253.25">4324 10666 18431 0,'0'0'816'0,"0"0"160"0,9 3-784 0,3-2-192 16,0-2 0-16,1-1 0 0,5 1 1568 0,0-3 272 0,2-2 48 0,0-3 16 15,1 2-816-15,-1-4-176 0,0 4-16 0,-1-6-16 16,-1 0-384-16,-2 3-80 0,-2-1-16 0,-3 1 0 16,-3-1-16-16,-3-1 0 0,-3 1 0 0,-2 0 0 15,-1 5 384-15,-3-2 80 0,-4 3 16 0,-2 1 0 16,-4 4-416-16,-1 4-96 0,-3 0-16 0,-1 6 0 15,-1-1-336-15,0 5 128 0,-1 1-128 0,2 3 0 16,1 2 0-16,3-1 0 0,1 2 0 0,4-1 0 0,4-2 0 0,3-2 0 16,3 0 0-16,4-1 0 0,2-3-128 0,4-3 128 15,4 2-128-15,11-1 128 16,0-4-1232-16,2-3-176 0,1-5-16 0,-9 1-16 16</inkml:trace>
  <inkml:trace contextRef="#ctx0" brushRef="#br2" timeOffset="124535.29">5320 10582 23903 0,'0'0'1056'0,"2"-6"224"0,-1 2-1024 0,-1-3-256 0,-1 0 0 15,0 1 0-15,-3-3 1088 0,-1 4 160 0,-1 0 32 0,-4 0 16 16,-4 2-288-16,-4 2-64 15,0 1-16-15,-4 2 0 0,-1 1-560 0,-3 3-112 0,-1 1-32 0,-1 5 0 16,0 2-32-16,-9 9-16 16,7 0 0-16,6 3 0 0,1-4-48 0,9-3-128 15,2 2 192-15,5-2-64 0,4 0-128 0,3-1 0 16,6 0 0-16,1-7 0 0,2-1 0 0,3-1 0 16,5-4-128-16,2-1 128 0,4 1 0 0,2-5-144 0,3-3 144 15,3-3 0-15,-1 0-1504 0,1-4-192 0,-1-1-32 0,10-6-11360 16</inkml:trace>
  <inkml:trace contextRef="#ctx0" brushRef="#br2" timeOffset="125229.1">5726 10037 23903 0,'-12'11'1056'0,"4"-4"224"0,-5-1-1024 0,-1 6-256 16,-5 4 0-16,0 3 0 0,-4 7 464 0,2 2 48 15,-2 2 16-15,1 1 0 0,1 0 128 0,2 4 32 16,2 0 0-16,1 0 0 0,2 0-336 0,0-2-64 16,2-1-16-16,2-3 0 0,1 2-272 0,3-6 0 15,1 3 0-15,1-8 0 0,0-2 0 0,1-4 0 16,2-5 0-16,1-9 0 0,0 0-192 0,0 0 0 16,0 0 0-16,0 0 0 0,-1-6-16 0,0-4 0 0,1 1 0 0,0-3 0 15,1 1 208-15,0-1-192 16,-1 0 192-16,0 2-192 0,1-2 192 0,2 6 0 0,0-2 0 0,2 3 0 15,0 1 192-15,2-1-192 16,1 4 192-16,1 0-192 0,0 3 224 0,2 2-64 0,2-3-16 0,1-1 0 16,1-1 80-16,2 0 16 0,2-2 0 0,0 1 0 15,1-2 144-15,2 0 16 0,1 0 16 0,-2-2 0 16,-3 1 96-16,-3 1 32 0,-1-1 0 0,-4 0 0 16,-2 2-96-16,-8 3-32 0,0 0 0 0,0 0 0 15,0 0 0-15,-2 12 0 0,-4-2 0 0,-2 3 0 16,-5 2 0-16,-1 1 0 0,0 3 0 0,1 0 0 15,0 2-272-15,3-1-144 0,3 0 160 0,3 2-160 0,4-4 0 16,4-3 0-16,3-2 0 0,5-2 0 0,4-4 192 0,3-2-64 16,3-2-128-16,2-3 192 0,2-1 160 0,-1-6 32 15,0-1 0-15,-2-5 0 0,-2 1-80 0,-2-1-16 16,-3-1 0-16,-3-3 0 0,-3 1 32 0,-2 1 16 16,-3 1 0-16,-3-2 0 0,-3 1-80 0,-4-1-32 15,-3 0 0-15,-1 0 0 0,-2 2-96 0,-2 2 0 16,-1 2-128-16,0 1 192 0,0 0-192 0,2 3 0 15,0 0 0-15,2 2 0 0,2 3 0 0,8 1 0 16,0 0 0-16,0 0 0 0,0 0-288 0,9-4 48 16,4 1 16-16,3-1 0 0,5 1 32 0,0 0 0 15,2 2 0-15,1 1 0 0,1 1 192 0,0 3-144 16,-2 0 144-16,1 3-128 0,-1 0 128 0,2 3 0 16,-2-1 0-16,-1 2 0 0,-1 4 0 0,-3 2 0 15,-5 2 0-15,-2 1 0 0,-2 1 0 0,-2 2 0 16,-5 1 0-16,-1-1 0 0,-2 1 0 0,-1 1 176 15,-2-2-176-15,-4 0 192 0,2-1-48 0,0-1 0 16,-2-2 0-16,0-2 0 0,1 1-144 0,0-2 128 16,3-2-128-16,-2 0 128 0,1-3-352 0,1-3-80 0,2 1-16 15,2-9-11920-15,0 0-2400 16</inkml:trace>
  <inkml:trace contextRef="#ctx0" brushRef="#br2" timeOffset="125905.4">6958 10591 21711 0,'0'0'960'0,"-2"-4"192"0,2 4-912 0,-5-2-240 16,5 2 0-16,-9 2 0 0,-2 2 672 0,0 3 96 15,-3 3 0-15,-1 0 16 0,-3 3-128 0,0 3-16 16,-1 3-16-16,3 2 0 0,2-1-96 0,2 1-16 15,3-1 0-15,0-3 0 0,4 0-192 0,3-3-32 16,3-1-16-16,3-2 0 0,1-3 128 0,4-1 32 16,1-2 0-16,3-3 0 0,2-4 272 0,0-1 64 0,-1-4 16 15,3 1 0-15,-3-4-384 0,0 1-80 16,-2-4 0-16,0-1-16 0,-3 1-128 0,-2-1-32 16,0-1 0-16,-2 4 0 0,-1-2-144 0,-2 0 192 0,1 7-192 15,-2-4 192-15,1 2-192 0,-2-1 0 0,2 5 0 0,-2 4 0 16,0 0 0-16,7-2 0 15,2-2 0-15,0 0-176 0,4 2 176 0,3-2 0 0,3 0-144 0,4-2 144 16,2-2 0-16,2-2 0 0,4 2 0 0,1-4 0 16,3-5 0-16,3-2 0 0,-2-3 0 0,0 1 0 0,-5-2 0 15,0-4 0-15,-3 2 0 0,-3-3 0 16,-2 4 0-16,-2-3 0 0,0 2 0 0,-4-2 0 0,-6 1 0 16,-2 4 0-16,-1-4 0 0,-3 5 0 0,-1 3 0 0,-2 2 0 15,1 5 0-15,-3 1 0 0,0 10 0 0,0 0 0 16,-7 10 0-16,-3 3-176 0,0 7 48 0,-1 7 0 15,-1 3 0-15,-1 3 0 0,-1 8 128 0,-1 2 0 16,-1 7 0-16,-3 1-128 0,-6 1 128 0,4 2 0 16,-3 4 0-16,-1-2 128 0,0-1-128 0,0 0 192 15,-1-2-64-15,1-2 0 0,-1 0-128 0,6-8 0 16,0-1 0-16,2-5 128 16,1-4-560-16,2-6-96 0,-1-4-32 0,3-7 0 15,-1-3-1952-15,1-7-400 0</inkml:trace>
  <inkml:trace contextRef="#ctx0" brushRef="#br2" timeOffset="126026.01">7006 11037 18143 0,'14'-5'800'0,"-6"4"160"0,1 1-768 0,2-3-192 15,2 2 0-15,2 0 0 0,3 1 800 0,2 0 112 16,3 0 32-16,4 0 0 0,4-1-560 0,4-2-128 16,1 2 0-16,12-6-10080 0</inkml:trace>
  <inkml:trace contextRef="#ctx0" brushRef="#br2" timeOffset="126454.93">8164 10861 8287 0,'0'0'368'0,"-11"6"80"16,2 0-448-16,0-2 0 0,0-1 0 0,9-3 0 0,0 0 3968 0,0 0 720 15,0 0 144-15,0 0 32 0,0 0-2416 0,0 0-464 16,2-12-112-16,3 3-16 0,2-5-576 0,6-3-128 16,4-5-32-16,3-1 0 0,4-6-656 0,3 0-128 15,2-2-16-15,1-2-16 0,3-2-64 0,-1-4-16 16,0-4 0-16,1-1 0 0,-4-6 96 0,1-1 32 15,-1-3 0-15,-1-2 0 0,-3 0-176 0,1 5-48 16,-5 8 0-16,0 3 0 0,-2 9-128 0,-3 3 0 16,-3 7 0-16,-2 9 0 0,-3 5 0 0,-8 7 128 15,6 5-128-15,-2 9 192 0,0 7-192 0,-4 9 0 0,-3 8 0 16,0 5 0-16,-4 3 0 0,0 5-144 16,-4 2 144-16,0 3 0 0,-3-1 0 0,0 5 0 0,0 3 0 15,0-4 0-15,1-3 0 0,1-5-128 0,1-6 128 16,4-4 0-16,-1-4-304 0,4-5 0 0,1-4 0 15,-1-6 0 1,0-9-320-16,-1-1-64 0,0-6-16 0,-2-5 0 16,0-5-2144-16,-2-3-432 0,-3-6-96 0</inkml:trace>
  <inkml:trace contextRef="#ctx0" brushRef="#br2" timeOffset="126570.03">8295 10662 22223 0,'5'-9'976'0,"1"4"224"0,1 2-960 0,3 3-240 0,3 0 0 0,2 1 0 0,4 0 976 15,6 2 160-15,-1-2 16 0,5 1 16 0,-2 2-592 0,4-1-128 16,4-2-32-16,2 0 0 0,1-1-224 0,4 0-64 15,3-2 0-15,20-5-12672 16</inkml:trace>
  <inkml:trace contextRef="#ctx0" brushRef="#br2" timeOffset="127219.21">10774 10345 18015 0,'0'0'800'0,"0"0"160"0,1-5-768 0,-1 5-192 16,0-8 0-16,0 8 0 0,-5-5 1088 0,1 1 160 16,-3-2 32-16,-2-1 16 0,-3 5-464 0,-2 2-80 15,-3 1-32-15,-4 2 0 0,0 2-144 0,-3 1-48 16,-3 2 0-16,-1 2 0 0,-3 3-112 0,3-2-32 15,3 2 0-15,3 2 0 0,3-1-128 0,7-3-48 16,3 1 0-16,5 0 0 0,3-1-208 0,4 0 176 16,5-5-176-16,2 3 160 0,3-4 80 0,2 2 16 15,6 0 0-15,0-1 0 0,1 0 144 0,1 3 48 16,0-3 0-16,-4 3 0 0,-2 0-256 0,0 4-64 16,-4 2 0-16,-2 0 0 0,-2 2 192 0,-4-2 16 15,-4 1 16-15,-3 1 0 0,-3-1 224 0,-4 0 64 0,-4-1 0 0,-2 2 0 16,-4-2-144-16,-4 1-32 0,-1-2 0 15,-4-1 0-15,0 1-224 0,0-6-48 0,0 0-16 0,2-5 0 16,1-3-176-16,6-1-256 0,4-4 64 0,3-4 16 16,6-3-2704-1,6 0-560-15</inkml:trace>
  <inkml:trace contextRef="#ctx0" brushRef="#br2" timeOffset="127668.6">11305 10420 23951 0,'0'0'2128'0,"0"0"-1696"0,0 0-432 0,0 0 0 16,0 0 992-16,0 0 112 0,0 0 32 0,-5 7 0 16,-1-2-192-16,-2 5-48 0,-1 1 0 0,1 1 0 15,-1 2-224-15,-2 0-48 0,0 3-16 0,1 4 0 16,1 2-224-16,0-1-64 0,1 1 0 0,2 0 0 16,1 0-320-16,1-3 144 0,0 0-144 0,1-3 0 15,-1-2-272-15,1 0-176 0,2-5-16 0,0-1-9552 16,1-9-1904-16</inkml:trace>
  <inkml:trace contextRef="#ctx0" brushRef="#br2" timeOffset="127972.08">11646 10418 18431 0,'0'0'816'0,"0"0"160"0,0 0-784 0,-1 11-192 16,-3-1 0-16,-2 4 0 0,-2 2 2048 0,-2 2 352 15,-4 0 80-15,-1 1 16 0,-3 1-1312 0,0 1-256 16,0-1-48-16,0-1-16 0,1-3-304 0,1-2-64 16,2-1-16-16,4 0 0 0,3-7-144 0,1 2-16 15,6-8-16-15,0 0 0 0,8 0 288 0,4-5 64 16,2-2 16-16,3-4 0 0,4 1-96 0,0-4 0 16,6 0-16-16,-2 0 0 0,0 1-400 0,-1 0-160 15,-1 1 128-15,-1 3-128 0,1-1 0 0,-2 6 128 16,-4 1-128-16,0 5 0 0,-3 1 0 0,-3 8 0 15,-2-1 128-15,-4 5-128 0,-2 3 0 0,-4 0 0 0,-4 4 0 0,-3 1 0 16,-3 0 0-16,-2-2-176 0,-1-1 176 16,0 0-192-16,0 1-1808 15,1-4-368-15,3-1-80 0</inkml:trace>
  <inkml:trace contextRef="#ctx0" brushRef="#br2" timeOffset="128253.24">12358 10469 20271 0,'0'0'896'0,"0"0"192"0,0-6-880 16,-1-1-208-16,1 7 0 0,-3-5 0 0,-1 2 1936 0,-1-1 352 15,-4 2 64-15,0 2 16 0,-5 3-1296 0,0 1-256 16,-3 3-48-16,-4 4-16 0,0 1-224 0,-2 1-32 15,0 2-16-15,0 2 0 0,-1-1-112 0,6 3-32 16,0 1 0-16,7 0 0 0,1-2-176 0,3 1-32 16,2 1-128-16,3-1 192 0,5-1-192 0,3 0 128 15,2-2-128-15,4-2 0 0,2-1 0 0,1 0 0 16,2-6 0-16,-1 2 0 16,-1-5-1360-16,2-1-320 0,-2-5-64 0</inkml:trace>
  <inkml:trace contextRef="#ctx0" brushRef="#br2" timeOffset="128582.97">12477 10615 27583 0,'0'0'1216'0,"8"-1"256"0,2 0-1168 0,3 0-304 0,1-1 0 0,2 1 0 16,2 1 720-16,4-1 96 0,3-3 16 0,1-2 0 0,-1-1-336 0,0-3-64 15,0 2-16-15,-3-2 0 0,-1-2 80 0,-2-1 16 16,-3 0 0-16,-2 3 0 0,-2-4 64 16,-2 1 0-16,-4-1 16 0,-2 2 0 0,-4-2 128 0,-2 2 32 15,-3 5 0-15,-4-2 0 0,-4 4-288 0,-5 3-48 16,-5 6-16-16,-3 5 0 0,-5-1-256 0,2 4-144 16,-2 4 160-16,1 1-160 0,1 4 256 0,2 0-64 15,4 5 0-15,5 0 0 0,4-1-16 0,7 3-16 16,4-2 0-16,8 2 0 0,7 1-160 0,3-4 0 15,5 0 0-15,8-2 128 16,8-5-816-16,6-4-160 0,5-2-48 0,25 4-16816 0</inkml:trace>
  <inkml:trace contextRef="#ctx0" brushRef="#br2" timeOffset="131048.42">14952 10540 13935 0,'0'0'608'0,"0"0"144"0,0 0-608 0,0 0-144 0,0 0 0 0,0 0 0 15,-4 7 1328-15,4-7 224 16,0 0 48-16,0 0 16 0,0 0-384 0,0 0-80 0,0 0 0 0,0 0-16 16,0 0-304-16,0 0-64 0,0 0-16 0,0 0 0 15,-1-5-32-15,1-2 0 0,1-3 0 0,2 4 0 16,0-3-16-16,0 0-16 0,2 1 0 0,0-2 0 15,-1-1-176-15,4-1-16 0,0 0-16 0,2-4 0 16,0 0-112-16,0-1-32 0,2 1 0 0,0 1 0 0,2-1-128 16,0 0-16-16,0-2-16 0,1 0 0 0,-1-1-176 0,2-1 128 15,-1-2-128-15,1 2 128 0,1-1-128 16,-1 2 0-16,4 0 144 0,-3-4-144 0,2-5 0 0,2-1 144 16,-1 0-144-16,2-4 0 0,1-1 160 0,1-2-160 15,-4 2 128-15,0-1-128 0,1 2 128 0,-1 0-128 16,-1 3 128-16,0-2-128 0,-2-2 0 0,-1 4 0 15,0 4 128-15,1 2-128 0,0-3 0 0,-1 5 0 16,-2 2 144-16,0 2-144 0,0 2 0 0,-1 0 0 16,0 1 0-16,-2 4 0 0,1 2 0 0,-2 4 0 15,0-2 0-15,0 2 0 0,0 3 0 0,-1-1 0 16,0 2 0-16,0 1 0 0,-3 1 0 0,5 2-128 16,-4-1 128-16,3 5 0 0,-2 3 0 0,3 1-160 15,-2 1 160-15,3 8 0 0,-2 3 0 0,0 0 0 16,0 2 0-16,2 3 0 0,-5 4 0 0,3 2 128 15,-3 2-128-15,0 2 192 0,0 1-32 0,0 1-16 16,2 4 0-16,-1-2 0 0,-3 3 48 0,1 2 16 16,-1 1 0-16,-1-2 0 0,-1 0 0 0,-2-4 0 0,-1-4 0 15,0-3 0-15,3 0-32 0,-3-4-16 16,0-1 0-16,1-6 0 0,-2 2-32 0,1-5-128 0,0-3 192 16,0-6-64-16,1-3-128 0,-1-9 160 0,0 0-160 15,0 0 160 1,0 0-480-16,0 0-112 0,0 0-16 0,-1-6 0 0,-2-6-2192 15,-1-2-448-15</inkml:trace>
  <inkml:trace contextRef="#ctx0" brushRef="#br2" timeOffset="131219.97">15429 10000 34095 0,'-14'-4'3024'0,"0"-2"-2416"15,6 1-480-15,8 5-128 0,0 0 1136 0,0 0 208 16,0 0 32-16,16 4 16 0,4 0-1184 0,5 2-208 15,10-1 0-15,7 0-144 0,6-1 144 0,8-7 0 16,1 0 0-16,-1 0 0 16,-1 2-528-16,-1 1-80 0,1 0-16 0,-2 1-16016 0</inkml:trace>
  <inkml:trace contextRef="#ctx0" brushRef="#br2" timeOffset="137465.67">16821 10135 12895 0,'0'0'576'0,"0"0"112"0,-8 2-560 0,2 0-128 15,-1-1 0-15,1 0 0 0,0-1 1664 0,-1 0 288 16,1 0 64-16,6 0 16 0,0 0-304 0,0 0-48 15,0 0-16-15,0 0 0 0,0 0-320 0,0 0-80 16,0 0-16-16,10 3 0 0,3-1 48 0,2-2 16 16,3-1 0-16,5 0 0 0,1 1-352 0,3-1-80 15,1-1-16-15,2 1 0 0,2 0-288 0,2-1-64 16,-1 0-16-16,3 1 0 0,-1-1-48 0,0 1-16 16,-3 0 0-16,-2 0 0 0,-2-2 16 0,-1 0 0 15,-2 2 0-15,-2-1 0 0,-6-2-320 0,-2 1-128 16,-2 2 128-16,-6-2-128 0,-7 3 176 0,0 0-48 15,0 0-128-15,0 0 192 0,0 0-192 0,0 0 0 16,-7 3-144-16,-4-2 144 16,-3-1-1616-16,0 2-240 0,0 0-32 0,2 2-9952 15,0-4-2000-15</inkml:trace>
  <inkml:trace contextRef="#ctx0" brushRef="#br2" timeOffset="138675.54">17883 9957 12783 0,'-12'-1'560'0,"4"1"128"0,-1 1-560 0,0 1-128 0,0 0 0 0,9-2 0 15,-8 2 1408-15,8-2 256 0,-12 3 64 0,12-3 0 0,0 0-272 0,0 0-48 16,0 0-16-16,0 0 0 0,0 0 160 0,4-13 48 16,4-1 0-16,2 1 0 0,4-3-896 0,0-1-192 15,3 0-16-15,3-1-16 0,-1 0 48 0,2 0 16 16,1 0 0-16,-6 4 0 0,3-1 0 0,0 0 0 15,1 0 0-15,-1-1 0 0,-3 1-240 0,-1 0-48 16,-1 3-16-16,-2 4 0 0,-2 3-112 0,-4-1 0 16,-6 6-128-16,0 0 192 0,7 11-192 0,-4-3 0 15,-3 8 0-15,-2 3 0 0,-3 4 0 0,-1 1 0 16,-2 0 0-16,-5 14 0 0,2 0-128 0,-1-6 128 16,-3-1-192-16,1 0 192 0,-1-1 0 0,2-4 0 15,2-3 0-15,0-3 0 0,3 0 0 0,0-5 0 16,0-3 160-16,2 0-32 0,6-12-128 0,0 0 0 15,0 0 0-15,0 0 0 0,11-8 352 0,1-1 160 16,1-6 16-16,-2 1 16 0,2-1-96 0,2-3 0 16,3-2-16-16,1-1 0 0,0 2-432 0,1-1 0 15,2-3 128-15,1 3-128 0,1-3 0 0,1 3 0 16,1 2 0-16,-2 1 0 0,-1 2 0 0,1 2 0 16,-2 3 0-16,-2 0 0 0,-1 4 0 0,-3 1 0 0,0-1 0 15,-2 4 0 1,-4 2-480-16,0 1 32 0,-1 2 0 0,-1 2 0 15,-2-1-2064-15,0-1-416 0,1 5-80 0</inkml:trace>
  <inkml:trace contextRef="#ctx0" brushRef="#br2" timeOffset="138938.53">18603 10239 25567 0,'0'0'1136'0,"0"0"224"0,-4 9-1088 16,2 0-272-16,-1 4 0 0,-1 1 0 0,-1 1 736 0,0 3 96 15,0 3 0-15,0 1 16 0,-1-1 96 0,-1 1 16 16,1 2 0-16,-2-1 0 0,-1 1-272 0,0 2-48 16,2-5-16-16,-1 1 0 0,0 2-304 0,2-2-48 15,0-2-16-15,1-2 0 0,1-4-128 0,1-3-128 16,1-1 192-16,2-2-192 15,0-8-720-15,0 0-256 0,0 0-48 0,0 0-8896 16,7-8-1792-16</inkml:trace>
  <inkml:trace contextRef="#ctx0" brushRef="#br2" timeOffset="139974.69">19058 9449 7359 0,'0'0'656'0,"0"0"-528"0,-10-2-128 0,2 2 0 16,8 0 1856-16,-10-1 352 0,10 1 64 0,0 0 16 15,0 0-384-15,0 0-80 0,0 0-16 0,0 0 0 16,0 0-272-16,0 0-48 0,13-9-16 0,3 3 0 16,5 1-240-16,4-2-48 0,3 1-16 0,4 3 0 15,3 0-592-15,5-1-128 16,4 2-32-16,3 0 0 0,2 1-96 0,-1-3 0 0,3 0-16 0,-16-1 0 15,2 4-112-15,1-1 0 0,0 1-16 0,-2 1 0 16,-3 0-176-16,0 0 0 0,-7 1 0 0,-4 2-176 16,-4 1-1376-16,-5-2-288 15,-3 1-48-15,-10-3-11600 0</inkml:trace>
  <inkml:trace contextRef="#ctx0" brushRef="#br2" timeOffset="140245.09">19507 9510 19343 0,'-3'-8'1728'0,"2"3"-1392"16,1-3-336-16,0 8 0 0,0 0 2112 0,0 0 368 15,0 0 64-15,0 0 16 0,0 0-1664 0,1 18-320 16,-1 2-64-16,-1 6 0 0,-2 0-16 0,0 9 0 16,-6 4 0-16,0 4 0 0,-1 3 96 0,-3 4 32 15,0 2 0-15,-2 1 0 0,0 1-144 0,-2 0-32 16,-1 3 0-16,-1 4 0 0,0 0-240 0,0 0-48 15,1-3-16-15,2-5 0 0,1-2-144 0,2-3 0 0,3-1 0 16,2-5 0-16,0-6 0 0,3-2 0 0,0-2-192 0,1-4 192 31,1-7-800-31,-1-5-32 0,0-6-16 0,4-10 0 16,0 0-2336-16,0 0-464 0,-15-12-80 0,2-2-32 0</inkml:trace>
  <inkml:trace contextRef="#ctx0" brushRef="#br2" timeOffset="140384.18">19128 10600 9215 0,'0'0'816'16,"0"0"-656"-16,0 0-160 0,0 0 0 15,11 4 3024-15,3-2 576 0,2 1 112 0,3 0 32 0,4 0-1888 16,2 5-368-16,5-2-80 0,6 1 0 0,3-1-384 16,7-2-80-16,6 0-16 0,-12-1 0 0,3 3-336 0,4-4-64 15,0-1-16-15,3 2 0 0,-1-2-304 0,1 0-64 16,-6-2-16-16,-2 0 0 16,-5 0-1952-16,-4-1-400 0</inkml:trace>
  <inkml:trace contextRef="#ctx0" brushRef="#br2" timeOffset="140886.1">14834 8979 17503 0,'-13'-2'1552'16,"6"4"-1232"-16,-2 2-320 0,-4 6 0 0,0-3 928 0,-3 4 128 16,-4 1 32-16,-3 4 0 0,-3 3-192 0,0 8-16 15,-2 2-16-15,-3 7 0 0,-3 7 128 0,-2 3 32 16,-2 6 0-16,-1 9 0 0,-1 2-272 0,2 14-48 15,0 10-16-15,2 5 0 0,7 3-256 0,4 1-48 16,4-1-16-16,6 3 0 0,6-3-240 0,9-3-128 16,8-10 160-16,6-3-160 0,4-4 128 0,7-6-128 15,6-4 0-15,7-6 144 0,5-5-144 0,8-7 0 16,8-4 0-16,10-5 0 16,6-7-1344-16,3-6-320 0,2-6-48 0,10-10-10992 0</inkml:trace>
  <inkml:trace contextRef="#ctx0" brushRef="#br2" timeOffset="141447.71">20234 8922 13823 0,'-7'-10'1216'0,"1"3"-960"16,1-4-256-16,1 5 0 0,4 6 1216 0,0-8 208 16,0 8 48-16,0 0 0 0,0 0-368 0,13 4-64 15,0 3-16-15,3 1 0 0,3 5-336 0,4 4-80 16,2 6-16-16,6 3 0 0,1 0-64 0,3 5-16 15,5 4 0-15,0 4 0 0,2 8-64 0,2 3-32 16,-1 7 0-16,-3 5 0 0,-3 8-144 0,-4 13-16 0,-5 7-16 0,-6 5 0 16,-7 8-16-16,-6 0 0 0,-8 3 0 0,-4 1 0 15,-8-2-96-15,-3-3-128 0,-3-7 176 16,-5-5-176-16,-1-5 304 0,-4-4-48 0,-1-10-16 0,1-5 0 16,-3-5 240-16,1-8 48 0,0-6 16 0,1-1 0 15,2-9-224-15,2-3-32 0,1-7-16 0,2-3 0 16,2-11-272-16,3-3 0 0,4-4 0 0,12-6-10064 15,0 0-2032-15</inkml:trace>
  <inkml:trace contextRef="#ctx0" brushRef="#br2" timeOffset="141849.31">21366 9887 28559 0,'2'-8'2544'0,"-2"8"-2032"16,6-3-512-16,-6 3 0 0,0 0 0 0,5 3 0 16,-1 6 0-16,0 1 0 0,-2 6-128 0,1 4 128 15,-3 5-192-15,0 1 192 0,-3 3 0 0,1 3 0 16,-2 6 0-16,0 1 0 0,-1 1 0 0,-1 1 272 15,-1-2-16-15,0 3-16 0,4-3 128 0,-2-2 16 16,1-4 16-16,2-1 0 0,0-5 64 0,2-2 16 16,0-3 0-16,3-6 0 0,1-4 304 0,1-2 64 15,1-5 16-15,3-3 0 0,1-5 160 0,3-2 48 16,3-6 0-16,2 0 0 0,1-4-352 0,3-6-64 16,-3-7-16-16,3 2 0 0,0-5-272 0,3-2-64 0,0-4-16 0,0-1 0 15,1-6-96-15,1 2-32 0,1 4 0 0,0 1 0 16,-2 2-160-16,0 4 0 0,-1 5 0 0,-2 3 0 15,-1 4 0-15,-3 3 0 0,-4 3 0 0,-1 0 0 16,-4 3-432-16,-1 1 48 0,-4 3 0 0,-2-2 0 16,-3 8-2432-16,0 0-496 15,-8-4-80-15</inkml:trace>
  <inkml:trace contextRef="#ctx0" brushRef="#br2" timeOffset="142211.62">21285 9571 28447 0,'-13'-12'1264'0,"8"7"256"0,0 0-1216 0,1-3-304 16,2 3 0-16,2 5 0 0,1-5 128 0,-1 5-128 15,8-6 144-15,3 2-144 0,3 1 400 0,4 0-16 16,5-4 0-16,3 3 0 0,6 1 144 0,3 0 32 16,0-3 0-16,5 1 0 0,0 1 32 0,2-1 16 15,-1-2 0-15,1 4 0 0,-3 0-80 0,-1-1-16 16,-2-1 0-16,-2 0 0 0,-2 4-48 0,-4-2-16 0,-4 2 0 0,-4-3 0 16,-4-1 64-16,-5 1 0 15,-2 0 0-15,-9 4 0 0,-1-3-64 0,-6-6-16 0,-4 1 0 0,-6-2 0 16,-3 4-240-16,-4-3-64 0,-4 0 0 15,-3 4 0-15,-2-2-128 0,0 2 0 0,2 1-192 0,-10-2 192 16,7 2-2080 0,8 2-288-16,5-1-64 0,8 2-13488 0</inkml:trace>
  <inkml:trace contextRef="#ctx0" brushRef="#br2" timeOffset="142853.13">22360 10103 4607 0,'0'0'400'0,"-5"5"-400"15,-1-1 0-15,1 1 0 0,5-5 3232 0,0 0 560 16,0 0 112-16,0 0 32 0,0 0-1296 0,0 0-256 16,7 4-48-16,6-4-16 0,4-1-416 0,4-2-96 15,6 2-16-15,4 0 0 0,2-1-976 0,3 0-208 16,6-1-32-16,0-2-16 0,2-1-256 0,1 2-48 15,4 1-16-15,1 1 0 0,3-2-96 0,-3-1-16 16,-1 5 0-16,-4-3 0 0,0 0-128 0,-8 0 0 0,-7-3 0 0,-6 3 0 31,-6 3-1984-31,-8 0-320 0,-10 0-64 0,-6 3 0 0</inkml:trace>
  <inkml:trace contextRef="#ctx0" brushRef="#br2" timeOffset="142998.65">22527 10277 30111 0,'-22'9'1344'0,"17"-5"256"0,-1 2-1280 0,5 2-320 15,3-3 0-15,4 5 0 0,3-3 1344 0,5 4 192 16,4-1 32-16,8 2 16 0,5-7-496 0,7 4-80 16,6-4-32-16,4 1 0 0,5 0-560 0,6-2-112 0,4-4-32 0,0 1 0 15,-4-1-272-15,-3-1 0 0,-4 1 0 0,-3-2-144 32,-5-2-2752-32,-4-1-560 0</inkml:trace>
  <inkml:trace contextRef="#ctx0" brushRef="#br2" timeOffset="143817.29">25232 9751 10127 0,'0'0'448'0,"4"-4"96"0,-1-3-544 0,1 0 0 16,0 3 0-16,-4 4 0 0,3-7 2304 0,-2 0 336 15,-1 2 80-15,0-2 16 0,-1 0-1120 0,-2 2-208 16,-1-4-64-16,-1 4 0 0,-1-1-192 0,-2 1-32 15,-1 0-16-15,-2 4 0 0,-4-1-208 0,-6 2-32 16,-5 3-16-16,-6 1 0 0,-4 5-272 0,-3 1-48 16,-4 4-16-16,-4 3 0 0,-4 5 0 0,-3 5-16 15,-2-2 0-15,-2 8 0 0,-4 3-112 0,2 2 0 0,4 8-16 0,4 2 0 16,2 4-176-16,7 1-16 16,6 1-16-16,8-2 0 0,6-1-160 0,8-2 0 0,7-5 0 15,8-1 128-15,8-2 16 0,7-6 0 0,7-3 0 16,7-5 0-16,7-1 240 0,8-4 64 0,9-4 0 0,6-4 0 15,2-7 16-15,4-3 16 0,1-4 0 0,4-4 0 16,2-1-48-16,1-6-16 0,-1-3 0 0,-1-3 0 16,-3-2 192-16,-2-2 32 0,-4-2 16 0,-1-8 0 0,-1-3 32 15,-4-4 0-15,-3-3 0 0,-6-6 0 0,-9-1-80 16,-7 2-16-16,-8 0 0 0,-8 4 0 16,-6 3-240-16,-7-1-48 0,-3 1-16 0,-10 3 0 0,-11 2-288 15,-6 4 128-15,-6-1-128 0,-3 7 0 16,-3 0-512-16,-1 4-192 0,-1 0-64 15,1 4 0-15,3 1-1296 0,1 3-272 0,1 2-48 0,-11 0-16672 16</inkml:trace>
  <inkml:trace contextRef="#ctx0" brushRef="#br2" timeOffset="148043.59">1345 11412 21247 0,'0'0'944'0,"0"0"192"0,-4 9-912 0,0 1-224 0,2 4 0 0,-3-3 0 15,0 0 144-15,-1 2-16 0,3-6 0 0,-1 3 0 16,4-10 496-16,-4 9 80 0,4-9 32 0,0 0 0 15,-4 12 320-15,4-12 64 0,0 0 16 0,0 0 0 16,0 0 16-16,0 0 0 0,0 0 0 0,0 0 0 16,0 0-128-16,0 0-32 0,0 0 0 0,-6-9 0 15,2 0-288-15,0-5-64 0,-2-2-16 0,2-2 0 0,0-3-80 0,-1 0-16 16,-1-7 0-16,1 2 0 0,-2-4-112 0,2-2-32 16,0-3 0-16,1-4 0 0,2 0-80 0,-1-3-32 15,1-6 0-15,0-3 0 0,2-1-80 0,2-2-32 16,-2-3 0-16,1-5 0 0,0-5-160 0,2-5 0 15,3 2 144-15,-1 2-144 0,4-5 0 0,0 3 0 16,1 1 0-16,0-3 0 0,-1-1 0 0,1 1 0 16,-2 3 0-16,-3 2 0 0,-1 4 0 0,-3-1 0 15,-1 5 0-15,-2-1-128 0,-1 0 128 0,1 5 0 16,-2 3-144-16,-1 5 144 0,0-1 0 0,-3 6 0 16,0-2-144-16,-1 5 144 0,-1 4 0 0,0 1 0 0,0-1 0 15,0 1 0-15,1 0 0 0,-1 1 0 0,0 1 0 16,-3 1 0-16,0 6 0 0,3-2-128 0,-1 4 128 15,0-1 0-15,1 1 0 0,1 2 0 0,0 2 0 0,1 0 0 16,-1-2 0-16,0 2-128 0,1 1 128 0,0 3 0 16,1 1-144-16,-1 3 144 0,1 2 0 0,-1-3-144 15,2 5 144-15,-1-1 0 0,1 3 0 0,6 5-128 16,0 0 128-16,0 0 0 0,0 0 0 0,0 0 0 16,0 0-128-16,0 0 128 0,0 0-128 0,8-4 128 15,2 0-144-15,4 1 144 0,2 0-160 0,3-1 160 16,3 2 0-16,3-1 0 0,2 1-128 0,2-4 128 15,2 3 0-15,2-1 0 0,2 1 0 0,2 1 0 16,1-2 0-16,2 0 0 0,0 2 0 0,4-1 0 16,0 1 0-16,3-1 0 0,1-2 0 0,2 1 0 0,0 0 0 15,3 0 0-15,4-3 0 0,2 0 0 0,0 4 0 0,5-5 0 16,-3 2 0-16,1 1 0 0,4-4 0 0,2 2 0 16,3-2 0-16,1 3 0 0,1 4 128 0,-2-2-128 15,-1-1 0-15,0 0 0 0,0-1 0 0,2-1 0 16,2 2 0-16,1 1 0 0,0-4 128 0,1 2-128 15,-2 1 0-15,2-3 0 0,3 2 0 0,-1 1 0 16,-1-2 128-16,1 2-128 0,-1 3 0 0,1-3 0 16,1-2 128-16,-1 5-128 0,2 2 0 0,2-1 0 15,2-2 128-15,-2-1-128 0,1 2 0 0,0-2 0 16,0 1 0-16,3-2 0 0,0-1 0 0,0-2 0 16,-5 3 0-16,1 1 0 0,0 3 128 0,-2-3-128 15,-2-2 0-15,2 2 0 0,-2-2 0 0,0 2 0 16,-1 1 0-16,1 2 0 0,-1 0 0 0,2 1 0 0,-1-1 0 15,-1-2 0-15,1 0 160 0,-1 1-160 16,1 2 128-16,0 0-128 0,3-1 0 0,-6-2 0 0,1 1 0 0,0 0 0 16,0 4 0-16,-1-2 0 0,3-2 0 0,-1 2 0 15,0-1 0-15,-2 1 0 0,-7 1 0 0,1 2 0 16,0-1 0-16,1 1 0 0,1 1 0 0,0-3 0 16,-1-1 0-16,0 0 0 0,-2 1 0 0,1 2 0 15,0 3 0-15,1-1 0 0,1-2 0 0,0-2 0 16,-4 0 0-16,1 2 0 0,0 3 0 0,0 1 0 15,-1-5 0-15,2 1 0 0,1 1 0 0,-2-2 0 16,0-1 0-16,0 3 0 0,0-3 0 0,0 3 0 16,1 3 0-16,1 0 0 0,0-3 0 0,-4 1 0 15,2 1 0-15,2 1 0 0,2-1 0 0,-1 2 0 16,0-4 0-16,1 1 0 0,2 0 0 0,-1 0 0 0,-2-3 0 0,1 0 0 16,1 2 0-16,0-1 0 15,4 5 0-15,-2-4 0 0,-2 1 0 0,2 1 0 0,0-2 0 0,0 2 0 16,-1 2 0-16,0-2 0 0,0 5 0 0,1-4 0 15,-2 3 0-15,2-2 0 0,0 0 0 0,2 0 0 16,0-1 0-16,-2 0 0 0,0-3 0 0,0 1 0 16,0 2 0-16,0-2 0 0,-1-1 0 0,-2 1 0 15,-1 1 0-15,1-2 0 0,-1 1 0 0,1 3 0 16,1-3 0-16,-2 1 0 0,-1 0 0 0,-2-2 0 16,0-3 0-16,0 2 0 0,4 1 0 0,-4 1 0 15,0-1 0-15,-1-2 0 0,0-3 0 0,-1 0 0 16,2-1 0-16,-2 1 0 0,-1 1 160 0,1 0-160 0,-1-1 192 15,-4-2-192-15,2 1 0 0,1-1 0 0,-2-1 0 16,2 2 0-16,-3 1 176 0,2 1-32 0,-1 0 0 0,3 0 0 16,0-2-144-16,-1 1 0 0,-1-3 0 0,1 3 0 15,1 1 0-15,2 0 0 0,-1 1 0 0,1 3 0 16,1-3 0-16,3-2 0 0,0-3 0 0,-2 3 0 16,1 2 0-16,0 1 0 0,0 0 0 0,-1-2 0 15,1-2 0-15,0 0 0 0,1 1 0 0,2 1 0 16,-3 3 0-16,0 2 0 0,1-3 0 0,1-1 0 15,1 1 0-15,-1-1 0 0,0 0 0 0,1 3 0 16,2 2 0-16,0-2 0 0,-2-1 0 0,-1-1 0 16,2 1 0-16,-2 1 0 0,-1-1 0 0,2 0 0 15,-2 0 0-15,0-2 0 0,0 0 0 0,-2 0 0 16,1 1 0-16,0-1 0 0,-4 1 128 0,1-2-128 0,0 0 0 16,0 0 0-16,2 0 0 0,-1 0 0 0,-2-2 0 0,2 2 0 15,-2-1 0-15,-3 1 0 0,0-2 0 16,3 1 0-16,2 0 0 0,1 1 0 0,0-3 0 0,-3 2 0 15,-3 0 128-15,1 1-128 0,-1-2 0 0,2 2 0 16,1-3 0-16,-3-1 0 0,1 1 0 0,-1 2 0 16,-5 0 0-16,1 1 0 0,-2 1 0 0,1-2 0 15,1-2 0-15,2 1 0 0,-1-2 0 0,-1-1 0 16,0 1 0-16,0 1 0 0,1 3 0 0,-1-1 0 16,-2-3 0-16,3-1 0 0,2 1 0 0,-1 1 0 15,0 0 0-15,0-1 0 0,0-2 0 0,0 1 0 16,0 1 0-16,1-1 0 0,3 2 0 0,-1 1 0 15,-2-2 0-15,2 3 0 0,-1-2 0 0,-1 1 0 0,1-2 0 16,0 0 0-16,2 2 0 0,0 0 0 16,0 2 0-16,0 0 0 0,-1 0 0 0,1-1 0 0,0 0 0 15,1 1 0-15,-2-2 0 0,2 2 0 0,-3 0 0 0,1 0 0 16,-2 0 0-16,0 0 0 0,1 0 0 0,-1 2 0 16,-2-1 0-16,2 0 0 0,0 1 0 0,-1 0 0 15,-1 1 0-15,0-2 0 0,0 3 0 0,-2-3 0 16,1 2 0-16,3-1 0 0,3-1 0 0,-1 2 0 15,0-1 0-15,0 1 0 0,-2 1 0 0,-1-2 0 16,-1 1 0-16,-1-2 0 0,2 2 0 0,-1-1 0 16,0 3 0-16,0-2 0 0,1-1 0 0,1 1 0 15,0 3 0-15,-2 1 128 0,-2-4-128 0,0-1 0 16,-4-1 0-16,1 2 0 0,-2 0 0 0,2 2 0 0,2-1 0 16,0 1 0-16,1 2 0 0,-1-2 0 0,-3-3 0 15,1 2 0-15,0 0 0 0,-1 1 0 0,1-1 0 16,1 2 0-16,0 2 128 0,1-3-128 0,0 3 0 0,3-2 0 15,-4-4 0-15,-3 2 0 0,-2 1 0 16,1 2 0-16,0-4 0 0,1 4 0 0,-1 0 0 0,-1-1 0 16,-3-1 0-16,1 0 0 0,1-3 0 0,0 1 0 15,-1-2 0-15,-1 0 0 0,1 2 0 0,2-1 0 16,-1 0 0-16,3 3 0 0,-1-1 0 0,-2-3 0 16,0-1 128-16,0 0-128 0,-1 0 0 0,2 0 0 15,0 0 0-15,1 0 0 0,0 0 0 0,2 1 0 16,0 2 0-16,-2-1 0 0,-2-1 0 0,-1-1 0 15,1-2 0-15,-2 2 0 0,-3 1 0 0,2 2 0 16,2-1 0-16,2 2 0 0,1-1 0 0,-2 0 0 0,-3 1 0 0,0 0 0 16,-2-4 0-16,0-2 0 0,-2 0 0 15,1 2 0-15,-1 2 0 0,0 0 0 0,-1-4 0 0,1 2 0 16,2 2 0-16,-6-1 0 0,-2-2 0 0,0-1 0 16,-1-1 0-16,-1 0 0 0,1 1 0 0,-2 1 0 15,0-3 0-15,2-1 0 0,1 2 0 0,0 2 0 16,-2 0 0-16,2 1 0 0,0 0 0 0,0-3 0 15,2 2 0-15,-3 0 0 0,1-2 0 0,-4 1 0 16,2-4 0-16,-2 4 0 0,-1-1 0 0,0 2 0 16,-2-4 0-16,-2 0 0 0,0 2 0 0,0 1 0 15,-2-1 0-15,-2 2 0 0,0 0 0 0,0-1 0 16,-1 2 0-16,0 0 0 0,0 2 0 0,-3 0 0 16,1-2 0-16,-2 3 0 0,-2-1 0 0,1 1 0 15,-1-2 0-15,-1 3 0 0,1-1 0 0,-3-1 0 0,2-1-144 0,-2 3 144 16,0 3 0-16,-1-2 0 0,-3-3 0 15,0 3-128-15,-1 2 128 0,0-4 0 0,-9-3 0 0,9 8 0 16,-3 2-128-16,1 0 128 0,-7-10 0 0,5 13 0 16,-3 1 0-16,1 3 0 0,-3-1 0 0,0 3 0 15,0 0 0-15,0 2 0 0,-3 1 0 0,2 5-128 16,-1-1 128-16,-1 3 0 0,0-3 0 0,1 5 0 16,1 2 0-16,-2 3 0 0,-3-1 0 0,-1 1-128 15,2 2 128-15,-4 3 0 0,0 1 0 0,-1 1 0 16,0 5 0-16,-3 2 0 0,-2 2-128 0,-1 0 128 15,-1-1 0-15,1 1 0 0,0 0 0 0,1 1-128 16,1 1 128-16,0 3 0 0,0 3 0 0,1-3-128 16,1-2 128-16,-1-2 0 0,2-2 0 0,-1-4 0 0,1-1 0 0,1-3 0 15,-2 2 0-15,2-1 0 16,0-1 0-16,-2-2 0 0,0-3 0 0,-1 0 0 0,-1 0 0 0,0-4 0 16,-1-2 0-16,1 0 0 0,0-3 0 0,0-2 0 15,-2-4 0-15,2-3 0 0,3-2 0 0,-3-2 0 16,1 1 0-16,1-4 128 0,0-2-128 0,-1-2 0 15,1 5 0-15,-1-4 0 0,-1-1 128 0,0 0-128 16,0-3 0-16,-1-2 0 0,-2 1 128 0,0-1-128 16,-1-2 0-16,-3 0 0 0,-1-1 0 0,-3-1 0 15,-3 0 0-15,0 0 0 0,2-3 0 0,-5 1 0 16,-3 1 0-16,-2 1 128 0,1-2-128 0,0 1 0 16,-7 0 0-16,1 1 0 0,-4 0 0 0,-2-1 0 15,-1-5 0-15,-3-1 0 0,-1-1 0 0,-2 2 0 16,-2-3 0-16,0 4 0 0,1-3 0 0,-5 3 0 15,-8 1 0-15,-3-2 0 0,-5-4 0 0,-3 3 0 0,-2 0 0 0,-2 4 0 16,-2 3 0-16,-5-2 0 0,-7-8 0 0,-1 2 0 16,-1 4 0-16,-4-1 0 0,-5 3 0 0,1-4 0 15,3 1 0-15,-1 3 0 0,-2 2 0 0,-4 0 0 16,-4-4 0-16,1 4 0 0,5 0 0 0,-1 1 0 16,-4 2 0-16,1-3 0 0,3 0 0 0,-3 2 0 15,-3 2 0-15,0-3 0 0,4 3 0 0,2 0 0 16,-2 1 0-16,-4-1 0 0,-4-1 0 0,-1 5 0 15,3 1 0-15,-3 1 0 0,-1-4 0 0,-2 2 0 16,0 6 0-16,1-1 0 0,-1-6 0 0,1 3 0 16,-2 0 0-16,2 0 0 0,-4-1 0 0,4 0 0 0,-1 0 0 15,0 0 0-15,-6-2 0 0,2 3 0 0,2-3 0 0,-4 2 0 16,-2-3 0-16,-1 2 0 0,3-2 0 0,-3 0 0 16,-6-1 0-16,3-1 0 0,3-1 0 0,-7-2 0 15,-3 2 0-15,0-2 0 0,-1-4 0 0,0 3 0 16,3 3 0-16,-1-3 0 0,-2-3 0 0,-1 3 0 15,0 0 0-15,-1 0 0 0,-2-2 0 0,0 2 0 16,3-1 0-16,-3-1 128 16,-5 0-128-16,6 2 0 0,4-2 0 0,-2 0 0 0,-9-2 0 0,4 3 0 15,3 0 160-15,1 1-160 0,-3-2 160 0,3 1-160 16,0 1 0-16,1 0 0 0,1-1 0 0,-1 1-160 16,-2 0 160-16,3 0 0 0,6 0 0 0,-3 0 0 0,-3-2 0 15,4 2 0-15,10 0 0 0,-3 0 0 16,-7-2 0-16,7 2 0 0,3-1 0 0,-2-2 0 0,-4 1 0 15,4 0 0-15,1 2 0 0,-2-1 128 0,-4-2-128 0,4 2 0 16,3 1 0-16,-3 0 0 0,-6 0 0 0,2 3 0 16,5-1 0-16,-3 1 0 0,-4 1 0 0,6-1 0 15,3 1 0-15,-3 3 0 0,-3 0 0 0,5-2 0 16,6 2 0-16,-2 0 128 0,-4 0-128 0,4 3 0 16,4-3 0-16,-2 1 0 0,-3-4 0 0,2 1 0 15,4 4 0-15,-3-3 0 0,-3 1 0 0,-2 1 0 16,7-2 0-16,0 1 0 0,-2 0 0 0,1-2 0 15,-1 4 0-15,3-4 0 0,1 1 0 0,2 0 0 16,1-2 0-16,-1 0 128 0,-1 5-128 0,-1-4 0 16,-1 0 0-16,1 3 0 0,0-2 0 0,1 2 0 0,-3 1 0 15,5-2 0-15,3 5 0 0,1-4 0 16,-5 1 0-16,6-2 0 0,2 0 128 0,4-2-128 0,1 3 128 16,0-3-128-16,-1-4 0 0,6 1 0 0,3-2 0 0,1 0 0 15,-3 0 0-15,1-2 0 0,3 0 0 0,5 1 0 16,2 3 0-16,-3-1 0 0,-4 1 0 0,0-2 0 15,5-2 0-15,1 2 0 0,1 3 0 0,-2 1 0 16,-3-3 0-16,5 2 144 0,3-3-144 0,2 1 0 16,3 1 144-16,-2-2-144 0,-3-3 0 0,2 1 144 15,4 0-144-15,1 1 0 0,3 1 0 0,-2 1 128 16,-1 0-128-16,0 0 0 0,2 1 0 0,-1 1 128 16,6-1-128-16,3 0 0 0,1 1 144 0,0-3-144 15,-2 0 176-15,4 0-48 0,4 0 0 0,0 0 0 0,-1 0-128 16,5 0 128-16,3 1-128 0,-3 2 128 15,1-5-128-15,-2 2 0 0,1-1 0 0,-1 0 128 0,4 1-128 0,5-1 0 16,1-1 144-16,6 1-144 0,2 0 144 0,5 1-144 16,3-2 192-16,1 0-192 0,3-1 160 15,6 2-160-15,4-1 128 0,5-1-128 0,1 2 0 0,4-3 0 16,3 0 0-16,6 4 0 0,0 0 0 0,0 0 0 16,0 0 0-16,0 0-176 15,0 0-208-15,14-6-32 0,2 1-16 0,8-4 0 16,4 2-2016-16,5-5-416 0,3-4-80 0,15-4 0 0</inkml:trace>
  <inkml:trace contextRef="#ctx0" brushRef="#br2" timeOffset="149935.84">1266 8752 3679 0,'0'0'160'0,"0"0"32"0,0 0-192 0,3 9 0 16,-3-9 0-16,3 6 0 0,0 1 2480 0,-1 0 448 16,-2-7 80-16,3 7 32 0,-2 3-1328 0,-1-1-272 15,0 0-48-15,0-3-16 0,-4 0 32 0,4 3 16 16,-1-5 0-16,0 1 0 0,1-5-240 0,0 0-48 15,0 0-16-15,0 0 0 0,0 0 176 0,0 0 48 16,-5 0 0-16,5 0 0 0,-3-8-192 0,2 1-48 16,1-3 0-16,-1-6 0 0,2-1-432 0,0-4-96 15,2 0 0-15,-1-9-16 0,0-3-256 0,0-5-48 16,-1-2-16-16,3-5 0 0,-2 1-96 0,0-6-16 16,1-2 0-16,0-3 0 0,1-2-128 0,3-5 128 15,-1-2-128-15,4-27 128 0,-1 4-128 0,-1 11 0 16,-1 1 0-16,0 3 0 0,-2 2 0 0,0 2 0 15,0 0 0-15,-3 2 0 0,4 5 0 0,-4-1 0 16,1 4 0-16,-1 2 0 0,-1 1 0 0,-1 2 0 16,0 0 0-16,2 17 0 0,-2-1 0 0,0-1 0 15,1 0 0-15,0-1 0 0,-1 0 0 0,0 4 0 16,0 1 0-16,4 6 0 0,-1 0 0 0,-1 3 0 0,2 0 0 16,0 2 0-16,0 0-128 0,1 3 128 15,0 0 0-15,0-1 0 0,0 2 0 0,0 1 0 0,1 1 0 16,-2-2 0-16,0 1 0 0,1 1 0 0,0 2 0 0,0 0 0 15,0-1 0-15,0 0 0 0,2 2 0 0,-3 0 0 16,-1 3-128-16,1-3 128 0,0 1 0 0,2-1 0 16,-2 0 0-16,1-1 0 0,0 1 0 0,0 0 0 15,1-3 0-15,0 4 0 0,0 1 0 0,-1-1 0 0,0 4 0 16,1-1 0-16,0 1 0 0,-1-1 0 0,-3 3 0 0,4 0 0 16,-3 1 0-16,1-1 0 15,0-3 0-15,-3 5 0 0,2-4 0 0,-2 4 0 0,0-1 0 0,1-2 0 16,-1 3 0-16,1-3 0 0,0-1 0 0,-1 4 0 15,0-2 0-15,-1 0 0 0,0 2 0 0,0-1 0 16,0 6 0-16,2-5 0 0,-2 1 0 0,0 4 0 16,0 0 0-16,0 0 0 0,0-8-128 0,0 8 128 15,0 0 0-15,0 0 0 0,1-6 0 0,3 1 0 16,-4 5-144-16,0 0 144 0,2-8 0 0,1 3 0 16,-1 1 0-16,-2 4 0 0,5-2 0 0,2-2 0 15,-1 1 0-15,2 1 0 0,2 1-128 0,0-1 128 16,0 1 0-16,3 1 0 0,1-1 0 0,2 0 0 15,5-2 0-15,0 3 0 0,3 0 0 0,4 0 0 16,4-1 0-16,4 1 0 0,3 0 0 0,6 0 0 16,6 0 0-16,21 0 0 0,-3-3 0 0,-2 1 0 15,0-2 0-15,1 1 0 0,3 3 0 0,1 0 0 16,3-4 0-16,-2-1 0 0,-1 0 0 0,3 2 0 16,0 0 0-16,4-1 0 0,1 0 0 0,3-1 0 0,-2-1 0 15,-1 0 0-15,0 2 0 0,4 0 0 0,5 0 0 0,-1-4 0 16,0 1 0-16,-2-3 0 0,2 5 0 0,3 2 0 15,5-1 0-15,1-2 0 0,-1 0 0 0,2-1 0 16,1 1 0-16,-1 2 0 0,2 0 0 0,2-3 0 16,-4-1 0-16,1 4 0 0,1-1 0 0,-2 1 0 15,1-1 0-15,0 0 0 0,-4 1 0 0,0 2 0 16,-1-1 0-16,0 1 0 0,-3-1 0 0,1 1 0 0,-3 0 0 16,1 1 0-16,2-3 0 0,-2 0 0 0,-2-1 0 0,1 1 0 15,-3 1 0-15,2 0 0 0,1 1 0 0,-1-2 0 16,-2-1 0-16,-1 0 0 0,-5 2 0 0,3 1 0 15,-1-1 0-15,2 0 0 0,-1-4 0 0,0 2 0 16,-5 2 0-16,0 2 0 0,-2-3 0 0,0-1 0 16,3-1 0-16,-6 2 0 0,-2-1 0 0,0 0 0 15,-5 0 0-15,2 2 0 0,-1-1 0 0,0-1 0 16,5 0 0-16,-6 3 0 0,-3-2 0 0,2 1 0 16,-4 1 0-16,1 0 0 0,1 1 0 0,-1 0 0 15,1-2 0-15,-3 1 0 0,-3-1 0 0,1 1 0 0,-1-2 0 16,0 4 0-16,-2 0 0 0,-2 0 0 0,-3-1 0 0,-1-2 0 15,-1 0 0-15,-2 1 0 0,-4 1 0 0,-2-2 0 16,-4-2 0-16,0 4 0 0,-3-1 0 0,-2 2 0 16,-3 0 0-16,-2 2 0 0,-3-2 0 0,-1 1 0 15,-3-1 0-15,-1 0 0 0,-3 0 0 0,-1 3 0 16,-1-2 0-16,-1 0 0 0,-4 0 0 0,-8-1 0 16,6 2 0-16,-6-2 0 0,9 1 0 0,-9-1 0 15,0 0 0-15,0 0 0 0,0 0 0 0,5 11 0 16,-1-3 0-16,-4 5 0 0,0-2 0 0,-3 7 0 15,1 6 0-15,-3 2 0 0,-3 5 0 0,2 6 0 16,-3 0 0-16,-1 13 0 0,-4 4 0 0,-3 9 0 16,-2 9 0-16,-4 7 0 0,-2 3 0 0,-6 9 0 0,1 7 0 15,-2-1 0-15,-2 5 0 0,-2 0 0 0,-1-4 0 16,-1 2 0-16,-1-1 0 0,3-2 0 0,4-11 0 0,-1-4 0 16,3-4 0-16,2-3 0 0,4-1 0 15,2-8 0-15,3-6 0 0,1-2 0 0,4-4 0 0,3-3 0 16,2-2 0-16,4-6 144 0,0 1-144 0,0-5 0 15,1-3 0-15,-2-8-18112 0</inkml:trace>
  <inkml:trace contextRef="#ctx0" brushRef="#br2" timeOffset="151803.29">2163 7838 4607 0,'-3'15'400'0,"3"-15"-400"16,0 0 0-16,-7 7 0 0,2 0 2304 0,5-7 384 15,0 0 80-15,-6 7 16 0,6-7-496 0,0 0-112 16,-9 0 0-16,9 0-16 0,-9-4-368 0,3-5-64 15,4-2 0-15,2-5-16 0,4 2-240 0,3-2-64 16,1-3 0-16,5-5 0 0,4-3-704 0,-1-2-128 16,0-2-48-16,3-6 0 0,3-5-208 0,0-1-64 15,-2-3 0-15,-1-2 0 0,3-8-32 0,3-1-16 16,2-3 0-16,2 0 0 0,2-6-208 0,1 5 128 16,-2 0-128-16,1 7 0 0,1 5 128 0,-5 5-128 0,-1 4 0 0,-3 5 0 15,-5 6 144-15,-2 8-144 16,1 5 128-16,-6 4-128 0,-3 3 0 0,-8 9 0 15,0 0 0-15,0 0 0 0,0 0 0 0,7 14 0 0,-3 7 0 16,-4 4 0-16,-1 7-176 0,-3 5 176 0,-2 5-128 0,-2 6 128 16,-1 7 0-16,0 7 0 0,-2 0 0 0,-2 6 0 15,2 2 0-15,0-3 0 0,1-2 0 0,1 1 0 16,3-5 0-16,1-1 0 0,0-7 0 0,4-7 0 16,2-7 0-16,4-2 0 0,-1-3 0 0,1-3 0 15,-1-3 0-15,2-7 0 0,3-3 0 0,-3-4-128 16,1-6-240-1,-7-8-32-15,0 0-16 0,0 0-10352 0,0 0-2080 0</inkml:trace>
  <inkml:trace contextRef="#ctx0" brushRef="#br2" timeOffset="151972.1">2194 7537 23039 0,'0'0'2048'0,"0"0"-1648"15,0 0-400-15,0 0 0 0,0 0 1168 0,13 6 160 16,4 3 16-16,5-4 16 0,2 2-336 0,5-4-80 15,6-1-16-15,3-5 0 0,8 1-112 0,-1-2-32 16,0 1 0-16,-2-1 0 0,0-1-464 0,-15 0-80 16,0 1-32-16,-1 1 0 15,-2-1-1776-15,-2-4-352 0,-5 2-80 0</inkml:trace>
  <inkml:trace contextRef="#ctx0" brushRef="#br2" timeOffset="152362.01">3286 7373 23327 0,'0'0'1024'0,"0"0"224"0,0 0-992 0,0 0-256 16,0 0 0-16,0 0 0 0,0 0 576 0,5 7 64 0,-1 4 0 0,-2 3 16 15,2 3-16-15,-1 5-16 0,-3 1 0 0,0 4 0 16,0-2-112-16,0 4-32 0,0-2 0 0,0 1 0 0,2-5 720 0,1 0 144 16,-1 0 16-16,2-4 16 15,0-2-1632-15,0-4-320 0,0-1-64 0,-1-2 0 0,2-5 992 0,-5-5 208 16,8 2 32-16,2-3 16 0,-1-3 288 0,1-5 48 16,2 0 16-16,-1-4 0 0,1-3-384 0,0 0-80 15,0-3-16-15,-1-3 0 0,1-1-256 0,0-4-48 16,-1 2-16-16,3-2 0 0,-1 4-160 0,1 3 128 15,-2 0-128-15,3-2 128 0,0 3-128 0,-1 4 0 16,-1 0 0-16,0 1 0 0,-2 2 0 0,1 5-176 16,-2-2 16-16,-1 2 0 15,-2 4-2208-15,1-4-432 0,-2 2-80 0</inkml:trace>
  <inkml:trace contextRef="#ctx0" brushRef="#br2" timeOffset="152718.24">3226 6984 22687 0,'-14'-8'1008'0,"5"2"208"0,-2 1-976 0,1 0-240 0,2-4 0 0,2 3 0 16,-1 0 1168-16,7 6 192 0,-4-10 48 0,4 10 0 15,0 0-272-15,8-7-48 0,4-5-16 0,3 5 0 16,1-4-416-16,0 8-80 0,1-1 0 0,6-3-16 0,4 1-96 16,3 1-16-16,3-3 0 0,2 3 0 15,0 3-32-15,2-1-16 0,0-2 0 0,-3 1 0 0,-2 0-64 16,-1 3-16-16,-2-3 0 0,-4-1 0 0,-3 0 0 0,-4 3-16 16,-3-2 0-16,-4 1 0 0,-3 1 0 0,-8 2 0 15,0 0 0-15,0 0 0 0,0 0 16 0,-13-3 16 16,-4 1 0-16,-5 0 0 0,-3 2-176 0,-5 2-32 15,-3-1-128-15,-2 2 192 0,-2-2-368 0,1 1-80 16,3-2 0-16,-11 2-16 16,11-1-1840-16,9-1-352 0,4-1-80 0</inkml:trace>
  <inkml:trace contextRef="#ctx0" brushRef="#br2" timeOffset="153158.76">4436 7412 11055 0,'-12'5'480'0,"12"-5"112"0,-7 0-464 0,2 0-128 16,5 0 0-16,0 0 0 0,0 0 2368 0,0 0 464 16,0 0 96-16,0 0 16 0,0 0-1408 0,6-2-288 15,3-1-48-15,5-1-16 0,3 2-384 0,4-2-80 16,5 0-16-16,2 2 0 0,2-1-384 0,2 1-64 16,1-3-32-16,0-1 0 0,-2 4-224 0,2-1 0 0,-7 2 0 0,-3 0-8592 31,-5 0-1808-31</inkml:trace>
  <inkml:trace contextRef="#ctx0" brushRef="#br2" timeOffset="153289.31">4451 7609 5519 0,'0'0'240'0,"-1"8"64"0,2-2-304 0,3 1 0 0,3 4 0 0,3-5 0 16,3 3 4656-16,4-2 864 16,5 0 176-16,5 0 48 0,4-5-3872 0,2-1-768 0,4-2-144 0,1-1-48 15,3-1-624-15,-1-3-128 0,-2 1-32 0,-1-3-13360 16</inkml:trace>
  <inkml:trace contextRef="#ctx0" brushRef="#br2" timeOffset="153924.93">5416 7309 12895 0,'0'0'1152'0,"0"0"-928"0,0 0-224 0,-5-4 0 16,5 4 1920-16,-2-3 352 0,2 3 64 0,1-9 16 15,3-1-976-15,2-4-192 0,2 1-32 0,1 0-16 16,1-2-400-16,1-2-80 0,2-2-16 0,1-1 0 15,1-3-64-15,3 0 0 0,0 2-16 0,0 0 0 16,-2 5-176-16,-3 1-16 0,-1 1-16 0,-1 6 0 16,-4 2-224-16,-7 6-128 0,0 0 160 0,7 8-160 0,-4 8 0 15,-5 4 0-15,-2 4 0 0,-2 5 0 0,-3 3 0 16,-3 3 0-16,-2 3 0 0,-2 1 0 16,-3 3 0-16,0 3 0 0,-2-2 0 0,-1 3 144 0,0-3 0 15,-10 13 0-15,8-9 0 0,4-12 0 0,2-3 256 0,4-9 48 16,2-4 16-16,4-4 0 0,2-2-48 0,6-13-16 15,0 0 0-15,0 0 0 0,0 0 288 0,9-11 48 16,3-5 16-16,-3 4 0 0,1-8-176 0,4-4-48 16,4 0 0-16,1-6 0 0,0-5-256 0,4 0-48 15,0 0-16-15,6 1 0 0,3 2-64 0,2 1-16 16,3-4 0-16,1 3 0 0,0 5-128 0,1 1 0 16,0-1 0-16,0 5 0 0,-3 1 128 0,-2 5-128 15,-6 3 128-15,-3 4-128 0,-2 4-144 0,-3-1-112 16,-3 2-32-16,-2 4 0 15,-2 1-2976-15,-3 3-608 0</inkml:trace>
  <inkml:trace contextRef="#ctx0" brushRef="#br2" timeOffset="154194.21">6053 7731 21183 0,'0'0'1888'0,"0"0"-1504"0,0 0-384 0,0 0 0 16,0 0 1200-16,5 12 160 0,-4-3 48 0,-2 5 0 0,-1 1-272 16,-3 3-48-16,1 1-16 0,-3 0 0 0,0-1-240 0,-2 1-32 15,-1 2-16-15,0 1 0 0,-1-1-448 0,2-1-80 16,2-1-32-16,-1-2 0 0,4 1-224 0,2-4-128 15,2-2 128-15,0 2-14992 16</inkml:trace>
  <inkml:trace contextRef="#ctx0" brushRef="#br2" timeOffset="155112.78">6850 7122 21135 0,'0'0'928'0,"0"0"208"0,0 0-912 0,0 0-224 0,0 0 0 0,0 0 0 15,0 0 1136-15,0 0 176 0,0 0 32 0,0 0 16 0,-1 12-464 16,-2 1-112-16,1 6-16 0,-2 4 0 16,0 1 32-16,2 2 0 0,-1 6 0 0,0 1 0 0,2 0-352 0,0-1-80 15,1-1-16-15,1 0 0 0,0 1-128 0,1 0-32 16,-1-3 0-16,2-1 0 0,0-5-32 0,2-1-16 15,1-1 0-15,-1-4 0 0,0-5 304 0,1 0 48 16,-1-5 16-16,2 1 0 0,-7-8 240 0,8 1 48 16,3-2 16-16,-1-3 0 0,0-3-80 0,1-2-16 15,2-4 0-15,0-2 0 0,-1 0-304 0,1-3-64 16,1 0-16-16,1-4 0 0,-1-2-112 0,2-4-32 16,1 3 0-16,1-3 0 0,1 5-64 0,3-4 0 15,0 2-128-15,0 1 192 0,4-3-192 0,-1 4 0 16,1 2 0-16,-1-1 0 0,3 2 0 0,-2 1 0 15,-2 2 0-15,-1 2 0 0,-3 3 0 0,-1 1 0 16,-3 3 0-16,-3-1 0 0,0 3 0 0,-3-2 0 16,-1 3 0-16,-3 1 0 15,-6 4-448-15,0 0-96 0,0 0-16 0,0 0 0 16,0 0-2096-16,-2-5-416 0,-3-1-96 0</inkml:trace>
  <inkml:trace contextRef="#ctx0" brushRef="#br2" timeOffset="155540.68">6934 6741 23727 0,'-18'-15'1040'0,"11"7"240"0,-4 2-1024 0,0-6-256 16,-3 2 0-16,3-1 0 0,-2 2 928 0,1-2 144 16,1 4 16-16,2 0 16 0,1 1-208 0,3 4-64 15,5 2 0-15,0 0 0 0,0 0-224 0,0 0-48 16,10-1-16-16,4 1 0 0,4 0-64 0,6 1-16 16,7 0 0-16,6 0 0 0,3 2 128 0,8 0 32 15,2-2 0-15,5 3 0 0,1 2-80 0,4-3-16 16,2-1 0-16,-1 1 0 0,-4-2 16 0,2-1 0 15,-3 2 0-15,-3-2 0 0,-1 0 32 0,-4-1 16 16,-4-3 0-16,-4-1 0 0,-2 0-48 0,-5-2-16 16,-5 1 0-16,-5-1 0 0,-4 0-80 0,-5 1 0 15,-5-3-16-15,-6 3 0 0,-3-6 16 0,-8 2 16 16,-6-4 0-16,-6 2 0 0,-7-2-272 0,-5 2-48 16,-6-2-16-16,-2 1 0 0,-1 1-128 0,-1 0 0 15,0 2 0-15,4 3 0 16,2 3-1552-16,4 1-240 0,6 4-64 0,-3 5-17632 0</inkml:trace>
  <inkml:trace contextRef="#ctx0" brushRef="#br2" timeOffset="161971.43">17614 9944 5519 0,'0'0'496'0,"0"0"-496"0,0 0 0 0,0 0 0 15,13-179 976-15,-2 362 112 0,1-183 0 0,-1-1 16 16,-1-2-144-16,3-3-48 0,-2 1 0 0,1-2 0 16,-1-5-96-16,3 0-32 0,0 1 0 0,3-3 0 0,-2 2-80 0,1 2-32 15,-2-2 0-15,2 3 0 0,-1-2-192 0,3 4-32 16,1-3-16-16,0 2 0 0,0-2-144 0,0 2-32 16,-1-2 0-16,0 4 0 0,-2-2-96 0,-1 3-32 15,-1 1 0-15,-2-3 0 0,-2 2 64 0,-1 2 0 16,0 0 0-16,-9 3 0 0,10-2-16 0,-10 2 0 15,10-4 0-15,-10 4 0 0,0 0-176 0,0 0 128 16,0 0-128-16,0 0 128 0,0 0 0 0,10 8-128 16,-10-8 192-16,5 7-64 0,-5-7 64 0,5 13 0 15,-1 0 0-15,0-2 0 0,-3 2 64 0,1 5 32 16,-1 1 0-16,-1 1 0 0,-1 0-32 0,-1 3 0 16,1 0 0-16,-1 0 0 0,-1 4 96 0,0-3 16 0,0 4 0 15,0-1 0-15,2 2-48 0,0-1 0 0,-1 1 0 16,-2-2 0-16,1 1-80 0,-1-2-32 0,0 0 0 0,1-3 0 15,-2-2 32-15,2 1 0 0,-4-4 0 0,2-4 0 16,0 0 112-16,1 0 32 0,-1-2 0 0,0-2 0 16,-1 1 80-16,-1-5 32 0,7-6 0 0,-9 10 0 15,2-3 16-15,2 1 16 0,5-8 0 0,-7 7 0 16,7-7-256-16,-6 7-48 0,6-7-16 0,0 0 0 16,0 0-208-16,0 0 176 0,-6 9-176 0,6-9 160 15,0 0-160-15,0 0 160 0,0 0-160 0,0 0 160 16,0 0 144-16,0 0 16 0,0 0 16 0,0 0 0 15,-4-9 16-15,1 2 0 0,2-3 0 0,1 1 0 16,0-4-96-16,1 3-32 0,1-2 0 0,0 0 0 16,2-2-80-16,0 1-16 0,1-4 0 0,1 1 0 15,2-3 0-15,1-1 0 0,0-5 0 0,1 3 0 0,0-1-128 0,3-3 0 16,-2 1 0-16,3-2 128 0,0 0-128 0,1 1 0 16,2 2 0-16,1 2 128 0,-1 2-128 15,1-1 0-15,1 1 0 0,3 2 0 0,0 2 0 0,2-1 0 16,1 1 0-16,1 0 0 0,-1 2 0 0,3 3 0 15,4 2 0-15,-1-1 0 0,0 2 0 0,-2 2 0 16,-2 0 0-16,-2 2 0 0,1 0 0 0,-5-4 0 16,-2 4 0-16,-3 1 0 0,-2 1 0 0,-2 0 0 15,-1-1 0-15,-11 3 0 0,10-2 0 0,-10 2 0 16,0 0 0-16,0 0 0 0,0 0 0 0,0 0 0 16,0 0 0-16,0 0 0 0,0 0 0 0,0 0 0 15,0 0 0-15,0 0 0 0,0 0-144 0,0 0 144 0,0 0 0 0,0 0 0 16,0 0 0-16,6 9 0 15,-6-9 0-15,0 0 0 0,0 0 0 0,0 0 0 0,0 0-160 16,0 0 160 0,0 0-512-16,0 0 0 0,0 0-16 0,0 0 0 15,0 0-2288-15,0 0-448 0</inkml:trace>
  <inkml:trace contextRef="#ctx0" brushRef="#br2" timeOffset="165477.7">13360 14791 12031 0,'0'0'528'0,"0"0"112"0,-2-13-512 0,1 5-128 15,1 8 0-15,0-10 0 0,0 10 832 0,0 0 128 16,-4-7 16-16,-2 2 16 0,-3 5-176 0,0 2-48 16,-4 1 0-16,-1 2 0 0,-3 5-288 0,-4 1-64 15,-2 6-16-15,-2 3 0 0,-3 4 288 0,-1 3 48 0,-1 5 16 0,1 5 0 16,0 3-112-16,1 5-32 0,0-2 0 0,3 5 0 16,3 1-176-16,3-1-48 0,2 4 0 0,5-1 0 15,3-1 32-15,2-1 0 0,5-1 0 0,2-1 0 16,4-3-160-16,1-1-16 0,2-4-16 0,2-1 0 15,2-1-48-15,1-1-16 0,2-2 0 0,4-1 0 16,4-5-160-16,3 1 192 0,3 2-192 0,5-4 192 16,4-2-192-16,5-3 0 0,5-1 0 0,1 2-8768 15,2-1-1616-15</inkml:trace>
  <inkml:trace contextRef="#ctx0" brushRef="#br2" timeOffset="166248.7">16841 14563 11167 0,'1'-10'496'0,"-1"10"96"0,5-9-464 0,-5 9-128 16,0 0 0-16,11-4 0 0,-2-3 864 0,2 4 160 15,0 2 16-15,1 1 16 0,-1-1-224 0,2 3-32 16,0 5-16-16,-1-2 0 0,2 6-16 0,2-1 0 15,1 4 0-15,3 3 0 0,1 2-64 0,2 2 0 16,1 4-16-16,0 3 0 0,2 3 16 0,-1 1 16 16,-1 0 0-16,0 4 0 0,-3 3-64 0,-2-1-16 15,-3 1 0-15,-3 3 0 0,-3 8 32 0,-2-2 0 16,-3-5 0-16,-2 5 0 0,-6-1-32 0,-2 1-16 0,-1 1 0 0,-3 0 0 16,-7-4 16-16,1 5 16 0,-3 1 0 0,-2-4 0 15,-4-3-144-15,-3-3-16 0,-1 0-16 0,-1-2 0 16,0-2-96-16,0-3 0 0,-2-2-16 0,0 0 0 15,0 0-64-15,-1-6-16 0,-1 1 0 0,2-5 0 16,2-1-96-16,2-2-32 0,2-1 0 0,2 0 0 16,0-2-160-16,4 1 160 0,4-3-160 0,6 1 160 31,5-2-800-31,4-3-144 0,5 0-48 0,9-2-10496 0,10 3-2096 0</inkml:trace>
  <inkml:trace contextRef="#ctx0" brushRef="#br2" timeOffset="167382.84">15213 8789 1839 0,'0'0'160'0,"5"-10"-160"0,-3-4 0 0,2 0 0 15,0 1 2000-15,1 2 368 0,-1-2 80 0,-1 3 16 0,2 1-1232 0,-5 9-240 16,3-10-48-16,-3 10-16 16,0 0-384-16,2-8-80 0,-2 8-16 0,0 0 0 15,-5-8 144-15,-2 3 32 0,0 3 0 0,-2 0 0 0,-1 2-48 0,-3 0 0 16,-1 2 0-16,-4 2 0 0,-2-1 112 0,-1 5 16 15,1-3 0-15,-3 7 0 0,0-1-128 0,-1 3-32 16,0 1 0-16,0 4 0 0,-3 4 32 0,0 4 0 16,-1 5 0-16,1-2 0 0,-5 3-96 0,2 3-16 15,-3 2 0-15,-1 5 0 0,-3 0 0 0,-2 6 0 16,-3 4 0-16,0-2 0 0,-1-3-16 0,2 2-16 16,2-1 0-16,1 3 0 0,1-1 128 0,2 1 16 15,4 3 16-15,4 1 0 0,4-1-16 0,5 2-16 0,5 1 0 16,6 1 0-16,4-3-96 0,6 1-16 0,3 4 0 0,6 2 0 15,4 5-176-15,5-6-32 0,4 0-16 0,3-3 0 16,2-1-224-16,3 2 176 0,1-3-176 0,1 0 160 16,3-1-160-16,0 0 0 0,1-2 0 0,0-6 128 15,2-7-128-15,1-2 0 0,2-3 0 0,-1-6 128 32,2-7-768-32,4-6-144 0,2-2-48 0,5 0-10080 0,5 0-2016 0</inkml:trace>
  <inkml:trace contextRef="#ctx0" brushRef="#br2" timeOffset="168669.61">20681 9023 11055 0,'-14'-18'976'0,"5"8"-784"0,-1-3-192 0,-1-3 0 16,-1 3 592-16,1 3 80 0,-1-2 16 0,1 3 0 16,0-1 32-16,-2 3 16 0,0-2 0 0,-1 2 0 15,1-3-288-15,-1 4-64 0,2-2-16 0,-1 3 0 16,0 1 208-16,1 0 64 0,0-1 0 0,1 3 0 16,-1 0 0-16,2 1 0 0,10 1 0 0,0 0 0 0,-9 5-64 0,9-5 0 15,0 14 0-15,4 2 0 0,1 0 64 0,1 2 16 16,6 1 0-16,2 3 0 0,1 2-16 0,3 4-16 15,2 3 0-15,1 5 0 0,-1 5-48 0,-1 4 0 16,0 2 0-16,-2 6 0 0,-3 0-192 0,-2 2-64 16,0 1 0-16,-2 3 0 0,-2 2-64 0,-2 3-32 15,-1-3 0-15,0 2 0 0,-1 1 192 0,0 0 32 16,1-6 16-16,1 2 0 0,-1 2-96 0,2-2-32 16,-1 0 0-16,-4-3 0 0,2-4-48 0,-4-1-16 15,-4-1 0-15,-3-5 0 0,-3-6-64 0,-2 1-16 16,-1-3 0-16,-2-1 0 0,-3-1 80 0,-2-3 16 0,-3-4 0 15,-2 0 0-15,-3-1 0 0,2-4 0 0,2 1 0 16,0-5 0-16,0-1-32 0,1-1-16 0,1 2 0 0,2-5 0 16,1-2-96-16,1 1-16 0,2-3 0 0,3-2 0 15,2 2-128-15,0-6 160 0,1-4-160 0,10-1 160 16,-9 2-160-16,9-2 160 0,0 0-160 0,0 0 160 16,-3-6 32-16,3 6 16 0,0 0 0 0,0-14 0 15,3 3-32-15,4 0-16 0,0 0 0 0,4 2 0 16,1-2-160-16,3 1 160 0,2 1-160 0,2-2 160 15,1 1-160-15,1-4 0 0,-2-2 0 0,0-2 0 16,0-1 128-16,4-1-128 0,2-3 0 0,2-4 128 16,1 0-128-16,1-3 0 0,0-1 0 0,2-2 128 15,1-4-128-15,-1-3 0 0,0-2 0 0,-2-1 0 16,-1 1 0-16,-2-3 0 0,-4-2 128 0,-2-2-128 0,-4 1 0 16,-3 4 0-16,-2-2 0 0,-3 2 0 0,-3-6 0 15,-5 3 0-15,-3 1 0 0,-3-3 0 0,-2-1 0 16,-2 2 0-16,-4-2 0 0,0 1 0 0,-1 1 0 0,0 2 0 15,-2-3 0-15,2 1 0 0,0 1 0 0,-2 0 0 16,1 5 0-16,-5 1 0 0,-3 2-160 0,-1 2 160 16,-1 0 0-16,-7 3-144 0,-4 1 144 0,1 1 0 15,-6 0-144-15,0 3 144 0,-4 2 0 0,0-2 0 16,0 3-144-16,2-2 144 0,-1 2 0 0,3 1-128 16,-1 3 128-16,3 6 0 0,-2 2-144 0,1 1 144 15,2-1 0-15,0 1-144 0,3 4 144 0,0-1 0 16,3 4 0-16,4-2 0 0,3 2 0 0,5 1 0 15,4 1 0-15,4 3-128 0,4-1 128 0,9 2 0 0,0 0 0 16,0 0 0-16,0 0 0 0,9 12-128 0,4 1 128 16,5-1 0-16,3 2 0 0,5 3-128 0,4 1 128 0,3 3 0 15,3 3 0-15,2-1 0 0,5 0 0 0,2 0-128 16,1 2 128-16,2 0 0 0,3 2 0 0,1 0-128 16,1 2 128-16,2 3 0 0,0 0 0 0,3 2 0 15,1 1 0-15,-5 1 0 0,-4 5 0 0,-4 2 0 16,-3 7 0-16,-6 1 0 0,-6-2 0 0,-6 5 0 15,-8 3 0-15,-5 1 0 0,-6 1 0 0,-6-1 0 16,-6 1 0-16,-4-3 0 0,-6 0 0 0,-1-2 0 16,-5-2 0-16,-3 2 0 0,-6-1 0 0,-2-2 128 15,-3-4-128-15,-3-2 144 0,-2-6-144 0,-2 0 160 16,1 2-160-16,-1-9 160 0,-2-4-160 0,1-2 160 16,-1 1-160-16,4-1 0 0,-5-1 144 0,4-2-144 15,2 0 0-15,6 1-192 0,-1-1 32 0,4-4 0 16,3-3-2592-16,4 0-528 15</inkml:trace>
  <inkml:trace contextRef="#ctx0" brushRef="#br2" timeOffset="169548.53">14992 8823 3679 0,'11'-6'160'0,"-3"2"32"0,1 0-192 0,2 0 0 15,3 2 0-15,-3-2 0 0,2 3 2048 0,1-3 352 16,1 3 80-16,-3-1 16 0,-1 1-1408 0,-1 0-256 15,-2 0-64-15,-8 1-16 0,0 0 112 0,0 0 32 16,0 0 0-16,0 0 0 0,0 0 224 0,-8-2 48 16,-4 1 16-16,-3 1 0 0,-6 1-240 0,-2 3-48 15,-3 2-16-15,-5 1 0 0,-3 6-32 0,-3 2 0 16,-4 8 0-16,-3 0 0 0,-2 5-112 0,-4 2-32 0,0 6 0 0,-3 7 0 16,1 3-16-16,0 6-16 0,-1 4 0 15,-1 8 0-15,-1 8-352 0,1 4-80 0,3 5-16 0,2-1 0 16,3 4-48-16,5-5-16 0,7 1 0 15,5-5 0-15,8-4-160 0,6-1 0 0,5-4 144 0,6-5-144 0,4-4 384 0,5-3 16 16,4-3 0-16,11 16 0 16,3-11 64-16,1-9 16 0,2-6 0 0,6-3 0 0,2 1-160 0,3-1-16 15,1-5-16-15,1-1 0 0,2-5-144 0,-2 0-16 16,1-3-128-16,-1 1 192 0,-1-3-192 0,-1-4 176 16,-2-2-176-16,-5-2 160 0,-2-3-160 0,-4 1 128 15,-2-6-128-15,-2 3 128 0,-2-2-128 0,-1 3-144 16,-4-5 144-16,-1 1-18096 15</inkml:trace>
  <inkml:trace contextRef="#ctx0" brushRef="#br0" timeOffset="177652.27">19523 15273 6447 0,'0'0'576'0,"0"0"-576"0,0 0 0 0,0 0 0 15,0-11 1408-15,0 11 192 0,3-6 16 0,-3 6 16 16,2-9-560-16,-2 9-112 0,4-7-32 0,-4 7 0 15,0 0-64-15,0 0-16 0,5-6 0 0,-5 6 0 16,8-6 48-16,-8 6 0 0,0 0 0 0,7-5 0 16,-7 5-208-16,0 0-48 0,0 0 0 0,0 0 0 15,0 0-32-15,0 0-16 0,0 0 0 0,0 0 0 16,0 0-80-16,0 0-32 0,0 0 0 0,8 10 0 16,-3-1 0-16,0 4 0 0,2-2 0 0,-2 3 0 15,0 0-32-15,1 3 0 0,2 2 0 0,1-3 0 16,1 2-32-16,0 1-16 0,-2 1 0 0,3 2 0 15,0 1-16-15,1 0 0 0,-1 2 0 0,0 2 0 16,-1-4-128-16,0 1-16 0,-1-1-16 0,0-3 0 0,0-1 16 16,-2-1 0-16,0 0 0 0,-2 1 0 0,0 0 32 15,-1-2 16-15,-1-2 0 0,1-1 0 0,-1-2 0 0,1 2 0 16,-4 0 0-16,1-1 0 0,-1-13-32 0,0 0 0 16,1 10 0-16,-1-10 0 0,0 0-48 0,4 13-16 15,-4-13 0-15,0 0 0 0,0 0 0 0,0 0 0 16,0 0 0-16,0 0 0 0,0 0 64 0,0 0 16 15,0 0 0-15,0 0 0 0,0 0-64 0,6-9-16 16,-6 9 0-16,5-10 0 0,-1-4-64 0,0 3-128 16,0 0 176-16,2-3-176 0,-2 4 160 0,2 1-160 0,2-3 128 15,-2 1-128-15,3-3 0 0,1 3 0 0,-1 0 128 0,3-2-128 16,-3-4 0-16,1 3 0 0,0 3 0 0,0-4 0 16,0-3 0-16,0-1 0 0,4-3 0 0,-1 4 0 15,1 3 0-15,1-1 0 0,-3-1 0 0,0 2 0 16,1 0 0-16,0 1 0 0,-2 2 0 0,1-1 0 15,-1-1 0-15,-1 4 0 0,-1-1 0 0,-1-1 0 16,0 6 0-16,-3-4 0 0,1 2 0 0,0-3 0 16,-1 1 0-16,3-2 0 0,-3 5 0 0,0-4 0 15,-1 3 0-15,0-3 0 0,0 4 0 0,-4 7 0 16,5-12 0-16,-1 3 0 0,-4 9 0 0,2-10 0 16,-2 1 0-16,0 9 0 0,0 0 0 0,0 0 0 15,0 0 0-15,0 0 0 0,0 0 0 0,0 0 0 16,0 0 0-16,0 0 0 0,0 0-128 0,0 0 128 15,0 0 0-15,-6 13 0 0,-1 2-144 0,1 1 144 0,0-1 0 16,-1 1 0-16,-2 2 0 0,2-3 0 16,-3 2 0-16,1 2 0 0,-4 3 0 0,0 0 0 0,-3 1 0 0,3 5 0 15,-2 0 0-15,0 0 0 0,-2-1 0 16,2 0 0-16,0-4 0 0,1-2 0 0,1-4 0 0,0-2 0 16,2 0 0-16,-1 2 0 0,0-1 0 0,0-2 0 15,1-5 0-15,-1 1 0 0,5-1 0 0,-4 1 0 16,4-5 0-16,0 0 0 0,7-5 0 0,0 0 0 15,-8 7 0-15,8-7 0 0,0 0 160 0,0 0-160 16,0 0 160-16,0 0-160 0,0 0 176 0,0 0-176 16,-9-5 192-16,1 1-192 0,2-1 176 0,6 5-176 15,-9-8 160-15,2-1-160 0,0 2 160 0,0-5-160 16,0 2 160-16,2 0-160 0,-4-4 144 0,1 0-144 16,1-3 128-16,0 1-128 0,-2-2 128 0,0-3-128 0,-1-4 128 0,0 0-128 15,0 1 0-15,0 1 0 0,0-3 128 0,-2 4-128 16,-1 0 0-16,2 0 0 0,1 3 0 0,1 3 0 15,0-2 0-15,5 3 0 0,-1-1 0 0,1 3 0 16,2 0 0-16,-1 3 0 0,3-2 0 16,-1 3 0-16,1-1 0 0,0 10 0 0,1-9 0 0,-1 9 0 15,0 0 0-15,0 0 0 0,4-10 0 0,-4 10 0 16,0 0 0-16,0 0 0 0,0 0 0 0,0 0 0 16,0 0 0-16,0 0 0 0,0 0 0 0,5 13 0 15,-1-2 0-15,0 4 0 0,-3 2 0 0,2 0 0 16,-3-1-144-16,0 3 144 0,0 0 0 0,0 5 0 15,-3-1 0-15,3-1 0 0,0 4 0 0,0-1 0 16,0-2 0-16,4 2 0 0,-2-1 0 0,2-4 0 0,3 1 0 0,-1-1 0 16,2-2 0-16,-3-2 0 15,2-2 0-15,1 2 0 0,-1 0 0 0,1-1 0 0,0-4 0 0,-1 0 0 16,0 2 0-16,-1-3 0 0,-1 0 0 0,-5-10 0 16,5 9 0-16,-5-9 0 0,0 0 0 0,7 11 0 15,-7-11 0-15,0 0 0 0,0 0 0 0,0 0 0 16,0 0 0-16,0 0 0 0,0 0 128 0,0 0-128 15,11 0 0-15,-11 0 0 0,10-2 128 0,-10 2-128 16,9-6 0-16,-9 6 144 0,8-9-144 0,-1 0 0 16,0 0 144-16,-1 1-144 0,0-1 0 0,2 2 144 15,0-3-144-15,-1-1 0 0,1 1 128 0,0-4-128 0,0 1 0 16,4 1 0-16,1-5 0 0,-1-2 0 16,2-2 128-16,-1 0-128 0,1 1 0 0,0 0 0 0,0-1 0 15,1 2 0-15,2 1 0 0,1 1 0 0,-3 0 0 0,3-1 0 16,-1-1 0-16,1 3 0 0,3-1 0 0,-4 2 0 15,1 0 0-15,1-1 0 0,-1 2 0 0,0-1 0 16,-3 0 0-16,-1 0 0 0,0 2 0 0,-1 3 0 16,-2 0 0-16,1 2 0 0,-2-2 0 0,-1 3 0 15,0 0 0-15,-9 7 0 0,0 0 0 0,0 0 0 16,5-8 0-16,-5 8 0 0,0 0 0 0,0 0 0 16,0 0 0-16,0 0 0 0,-8 5 0 0,-1 2 0 15,-1-4 0-15,0 5 0 0,-2 4 0 0,0 0 0 16,0 0 0-16,-2 2 0 0,-1 1 0 0,0 3 0 15,-1 1 0-15,2 1 0 0,-3 0 0 0,-1 5 0 16,0-3 0-16,2 3 0 0,-1 0 0 0,2 0 0 16,1 5 0-16,0-4 0 0,0 2 0 0,1-5 0 15,-1-1 0-15,1 1 0 0,1-3 0 0,-1 0 0 0,-1-2 0 0,0-1 0 16,0-3 0-16,1-3 0 0,1 2 0 0,0 1 0 16,1-4 0-16,1 1 0 0,-1 0 0 0,2-3 0 15,2 1 0-15,1-1 0 0,6-8 0 0,-8 5 0 16,8-5 0-16,0 0 0 0,-8 4 0 0,8-4 0 15,0 0 0-15,0 0 0 0,-9-1 144 0,9 1-144 16,-9-4 0-16,3 0 144 0,1-4-144 0,0 1 128 16,1-1-128-16,-1-3 128 0,2-1-128 0,1 2 0 15,-1-3 0-15,1-1 128 0,-1-2-128 0,3-1 0 16,-3 3 144-16,0-3-144 0,0-5 0 0,1 0 128 16,-1-1-128-16,1 1 0 0,-2-6 0 0,0 3 0 0,-1-2 0 15,0 1 0-15,1-4 0 0,-2 3 0 16,-3-1 0-16,-1 5 0 0,-2-1 0 0,2 2 0 0,0 3 0 0,0 3 0 15,0 2 0-15,-2 1 0 16,2-1 0-16,0 1 0 0,0 4 0 0,0-2 0 0,1 1 0 0,0 2 0 16,0 3 0-16,2-1 0 0,7 6 0 0,0 0 0 15,0 0 0-15,0 0 0 0,0 0 0 0,0 0 0 16,-6 9 0-16,2-2 0 16,4-7 0-16,2 13-128 0,0 1 128 0,3 0 0 0,2 4 0 15,-1 1 0-15,2-1 0 0,-1 1 0 0,1 0 0 0,1 1-128 16,-2 2 128-16,-2-1 0 0,2 2 0 15,-2-1 0-15,0-1 0 0,-1 4 0 0,0 0 0 0,-2-3 0 16,1 0 0-16,-1 1 0 0,1-2 0 0,-2-1 0 16,-1-3 0-16,4-1 0 0,-2 1 0 0,2-5 0 15,0 0 0-15,0-1 0 0,2-3 0 0,-6-8 0 16,8 10 0-16,-1-5 0 0,-7-5 0 0,11 4 0 16,-11-4 0-16,11-1 128 0,-1-1-128 0,3 0 0 0,-3-6 128 15,2 1-128-15,-1-1 160 0,2-2-160 0,-1-2 128 16,2 1-128-16,2-3 0 0,1 0 144 0,1-3-144 0,3-2 0 15,0-2 0-15,-2 2 128 0,-1-2-128 0,0 1 0 16,-4 0 0-16,-1 2 0 0,-1 3 0 0,1-1 0 16,0 0 128-16,-1-1-128 0,2-2 0 0,-3 3 0 15,-1 3 0-15,-3 4 0 0,-2 0-336 0,-5 9 0 16,0 0 0-16,0 0 0 16,5-7-480-16,-5 7-80 0,0 0-32 0,0 0 0 15,0 0-1936-15,0 0-384 0,0 0-80 0,11-2-11856 0</inkml:trace>
  <inkml:trace contextRef="#ctx0" brushRef="#br3" timeOffset="181827.06">25290 9999 5519 0,'0'0'240'0,"9"-3"64"0,1-4-304 0,2 2 0 0,-1 1 0 0,1-3 0 15,0 4 1872-15,0-1 320 0,-1 1 64 0,1-1 16 16,-2-1-1088-16,-1 2-224 0,-2-1-32 0,1 1-16 16,0-3 192-16,-1 1 48 0,1-181 0 0,-3 362 0 15,-1-185-32-15,0 1 0 0,-1-2 0 0,-1 2 0 16,2-2-208-16,-3 1-32 0,-1-2-16 0,0-1 0 15,-1 5-144-15,-1-3-16 0,2 2-16 0,-2-3 0 16,0 0-144-16,0 0-32 0,-2 3 0 0,0-1 0 0,0 3-176 0,-1-3-32 16,0 3-16-16,0-3 0 0,-1 1-80 0,-2 2-16 15,-1-2 0-15,-2 2 0 0,-2-2 0 16,-1 3-16-16,0 1 0 0,-6 2 0 0,-2-1-48 0,-1-1 0 16,0 3 0-16,-3 0 0 0,-5 0-128 0,1 1 160 15,-3 1-160-15,0 0 160 0,-2 2-32 0,1 1 0 16,1-2 0-16,1 1 0 0,2 2 64 0,-1 2 16 15,-1-2 0-15,1 3 0 0,-1 2-16 0,1-1-16 16,1 3 0-16,1 2 0 0,1-2-16 0,1 2 0 16,0 3 0-16,3 2 0 0,1 4-160 0,2-2 160 15,2 0-160-15,2 3 160 0,4 1-160 0,3-1 128 16,1 4-128-16,3-2 128 0,1 3-128 0,2-2 0 16,2 2 144-16,1-2-144 0,0 2 128 0,3 0-128 15,0-2 160-15,2 1-160 0,1-3 0 0,0-1 0 16,3-2 0-16,0 1 0 0,2-2 128 0,2 1-128 15,1 1 176-15,1-5-176 0,0-2 256 0,2-1-64 16,-1 1-16-16,1-4 0 0,1 1 0 0,2-4 0 16,2 2 0-16,1-4 0 0,-1-2-32 0,4 0 0 15,-1-2 0-15,2-2 0 0,1 1-16 0,1 1-128 0,3-1 192 16,1 0-64-16,1-2-128 0,3 0 128 0,1 2-128 0,0-6 128 16,-1-1-128-16,1 0 0 0,-1-2 144 0,1-1-144 15,2-1 0-15,-5-1 128 0,1-1-128 0,-4 2 0 16,1-3 0-16,0 2 144 0,-1-3-144 0,-3-2 0 15,-4 1 176-15,-2 0-176 0,-1 0 160 0,-3-1-160 16,-4-2 128-16,-1 0-128 0,-4-1 0 0,-1-1 144 16,-2-2-144-16,-4-2 0 0,-1 1 144 0,-4 0-144 0,-1-2 0 0,-3-3 128 15,-1 3-128-15,-2-3 0 0,-1 3 0 0,0-3 0 16,-3 2 0-16,0 2 128 0,-1-2-128 0,-1 2 0 16,-2 1 0-16,1 1 0 0,-2-1 0 0,-1 3 0 15,0 0 0-15,-1 2 0 0,-1 5 0 0,-3-1 0 16,0-1 0-16,-4 1 0 0,-1 3 0 0,-2 0 0 15,-1 2 0-15,-1-1 0 0,-5 3 0 0,3 0 0 16,-5-1 0-16,2 2-128 0,0 3 128 0,0 0 0 16,2 2 0-16,1 0 0 0,-2 3 0 0,0 0 0 15,-1 3 0-15,1 3 0 0,1-2 0 0,-2 5 0 16,1 1 0-16,1-1-128 0,1 4 128 0,1 3 0 16,3 0 0-16,2 4 0 0,2-2 0 0,5 1 0 15,1 2 0-15,5 1-128 0,0-1 128 0,5 4 0 16,1-1 0-16,2 1 0 0,2-4 0 0,3 4 0 15,1-2 0-15,1 0 0 0,1-2 0 0,1 1 0 16,3 0 0-16,1-3 0 0,0-1 0 0,2 0 0 16,5-1 0-16,1 2 0 0,2-2 0 0,4 0 0 15,1-2 0-15,3-1 0 0,4 0 0 0,-1-1 128 0,4-4-128 16,1 0 0-16,3-2 160 0,0-2-32 0,0-1-128 16,3-1 192-16,1-4-64 0,0-1-128 0,4-1 176 0,3 0-176 15,3 0 192-15,3-1-192 0,1-1 192 16,0-1-192-16,-2-4 160 0,2 1-160 0,-3-2 128 15,0-1-128-15,-1-2 128 0,-2 1-128 0,1-4 0 0,0 0 128 16,-1-4-128-16,-4 0 128 0,-6-1-128 0,-3 1 128 16,-5 1-128-16,-2-2 128 0,-3-2-128 0,-5 1 128 15,-5-2-128-15,-2-2 128 0,-4 0-128 0,0 1 128 0,-6-4-128 0,-1 3 128 16,-4-4-128-16,-2 2 128 0,-3-6-128 0,-3 0 0 16,0-1 0-16,-2 2 128 0,-4 0-128 0,0 0 0 15,-3 5 0-15,-4-2 0 0,-3 3 0 0,0 0 0 16,-3 2 0-16,-2 4 128 0,-2 1-128 0,0 2 0 15,-3 2 0-15,-3 4-176 0,0-1 176 0,-5 6 0 16,1-2 128-16,-21-1-128 16,3 4-256-16,6-1-128 0,5 4-32 0,19 1 0 0,0 1 640 15,-3 4 128-15,-1 0 32 0,-1 3 0 0,0 1-384 0,0 2 0 16,2 1-160-16,1 2 160 0,-2 2 0 0,1 2 0 16,1 0 0-16,3 3 0 0,3 5 0 0,2-2 0 15,3 3 0-15,4 2 0 0,2 4-128 0,4 0 128 16,1 3 0-16,2-2 0 0,4 0 0 0,2-1 0 15,3 3 0-15,2-3 0 0,2-1 0 0,2 0 0 16,1-1 0-16,4-1 0 0,2-1 0 0,3-3 0 16,2 0 0-16,2-3 0 0,1 0 0 0,1 1 0 15,3-4 0-15,0-1 0 0,2-2 0 0,1 0 0 16,-1 0 0-16,2-4 0 0,2-2 128 0,0 1-128 0,2-6 0 16,-1 0 144-16,1-1-144 0,0-2 160 15,2-3-160-15,3-1 160 0,1-2-160 0,2-1 160 16,3-2-160-16,0 0 160 0,1-5-160 0,1 1 128 0,-1-2-128 15,0-5 128-15,2-2 0 0,-1-1-128 0,-1-6 192 0,2 1-64 16,1-6-128-16,-1 0 128 0,2-6-128 0,-3-3 128 16,-6-2-128-16,-5-2 0 0,-4 2 144 0,-6 0-144 15,-5-4 0-15,-8 4 128 0,-8-1-128 0,-5 2 0 16,-8 3 0-16,-6 3 128 0,-9 0-128 0,-4 4 0 0,-7 4 0 16,-4-1 128-16,-1 4-128 0,-2 5 0 15,-5 2 0-15,0 3 0 0,-3 4 0 0,-2 2 0 0,1 5 0 0,2 0 0 16,1 2 0-16,7 2 0 0,6 3-240 0,7 1-64 15,6 5-16-15,7 1 0 16,10 5-1984-16,9 2-416 0,11 1-80 0</inkml:trace>
  <inkml:trace contextRef="#ctx0" brushRef="#br3" timeOffset="183715.37">30415 13165 3679 0,'0'0'320'0,"0"0"-320"0,-10 0 0 0,1-2 0 0,9 2 2176 15,-8-4 384-15,-1 0 64 0,9 4 0 0,-11-4-1376 0,1 0-288 16,-2-1-48-16,-1-1-16 0,-1 6 80 0,-3-1 16 15,-2-1 0-15,-2 2 0 0,-3 3-128 0,-2 2-32 16,-1-1 0-16,2 0 0 0,1 1-192 0,2-181-32 16,1 366-16-16,2-181 0 0,2-4 64 0,4-2 16 15,3 3 0-15,3-1 0 0,7-5 32 0,0 0 16 16,0 0 0-16,0 0 0 0,12 6-48 0,7-1-16 16,7-2 0-16,8-3 0 0,9-4 112 0,9 1 0 15,7 2 16-15,4 0 0 0,2-3-352 0,6-1-80 16,6 1-16-16,4 0 0 0,5 3-80 0,3-2 0 15,2 1-16-15,-1-2 0 0,0 1 16 0,2 3 0 16,2 2 0-16,-3-2 0 0,0 0-32 0,-5 0 0 16,-3 0 0-16,-6 4 0 0,-4-1-64 0,-7 1-16 0,-7 1 0 0,-10 0 0 15,-14 0-144-15,-8-2 160 16,-9 0-160-16,-5-1 160 0,-13-2-160 0,0 0 0 16,0 0 144-16,-11 8-144 0,-3-4 208 0,-6-3-16 0,-9 1-16 15,-4 1 0-15,-9-1-176 0,-4 2 192 0,-6-1-192 16,-5-1 192-16,-6 2-192 0,-3 1 128 0,-4 4-128 0,1-3 128 15,-13 1-128-15,1-2 128 0,2 1-128 0,0-2 128 16,2 0-128-16,-2-2 0 0,-3 0 0 0,8-2 128 16,4 0 0-16,6-2-128 0,8 1 192 0,7 0-64 15,9 1 16-15,8 0 0 0,11 0 0 0,7 1 0 16,14-1-144-16,0 0 192 0,0 0-192 0,14 3 192 0,11-1-64 0,11 0 0 16,7-1 0-16,10-2 0 0,8-1-128 0,7 1 160 15,3 0-160-15,3-2 160 0,-1 1-160 16,5-2 0-16,5 0 0 0,3-1 128 0,4 0-128 0,2-4 0 15,-1 1 0-15,1-3 0 0,-2 2 0 0,-4-1 0 16,-4 3 128-16,-8-3-128 0,-11 3 0 0,-12-2 0 16,-12 5 0-16,-11-2 128 0,-10-2-128 0,-10 3 0 15,-10-4 144-15,-12 4-144 0,-12 1 144 0,-16-1-144 16,-14-3 192-16,-14 2-192 0,-13-3 144 0,-7 3-144 16,-6 2 0-16,-10-5 144 0,-8 0-144 0,-5-1 0 15,-4 4 0-15,-1-2 0 0,-10-1 0 0,7-1 0 16,5 4 0-16,13-1 0 0,12 2 0 0,16 3 128 15,11 0-128-15,18 5 0 0,15 3 128 0,14 1-128 16,10-1 128-16,16 4-128 0,12-1 160 0,21 4-160 16,18 2 192-16,14-2-192 0,8-8 128 0,10 4-128 15,8 1 0-15,6 3 0 0,1-3 128 0,2 1-128 0,1-3 0 0,4 2 0 16,3-2 128-16,2 2-128 16,-2-3 0-16,-3 4 0 0,-4-5 0 0,-10 3 0 0,-13-4 0 15,-13 4 0-15,-12-3 0 0,-17-1 0 0,-11 0 0 16,-11 0 0-16,-17-5 128 0,0 0-128 0,-19 0 0 0,-14-1 0 15,-16-4 0-15,-16 0 0 0,-16 0 128 0,-10 0-128 16,-9-2 0-16,-8 2 0 0,-9 1 128 0,-3-1-128 16,-4 4 0-16,-3 0 0 0,-2 0 0 0,7 1 0 15,10 1 128-15,14 1-128 0,15 2 0 0,15 0 0 16,13 0 0-16,17 2 0 0,12 3 0 0,14 4 0 0,10-3 0 0,16 1 0 16,14-3 0-16,13 0 0 0,10-5 0 15,12 1 160-15,12 0-160 0,11 1 128 0,6-2-128 16,2-2 0-16,-1-1 0 0,2-1 128 0,5-2-128 0,3-3 0 15,3-1 0-15,5 2 0 0,1-2 0 0,3 2 0 16,-1 0 128-16,-14-2-128 0,-14 3 0 0,-13 3 0 16,-16 2 0-16,-15-1 0 0,-14-1 0 0,-13 0 0 15,-15 1 0-15,-10 0 0 0,-15-4 0 0,-20-1 0 16,-16 0 0-16,-18-1 128 0,-17-6-128 0,-11 2 0 16,-7-3 0-16,-11-2 0 0,-10-2 0 0,-2 3 0 15,1 4 0-15,-4-2 0 0,-2 0 0 0,12 5 0 16,13 0 128-16,18 2-128 0,16 4 0 0,20 3 0 15,16 5 0-15,16-1 0 0,15 4 0 0,15-1 0 0,15 3 0 16,19-5 0-16,16 1 0 0,17-4 0 16,13-3 0-16,11 0 0 0,9 3 0 0,4-1 0 0,0-2 0 0,4-1 0 15,2 0 0-15,5 4 0 16,1-2 0-16,7 1 0 0,2 1 0 0,-2 3 0 16,-7 1 0-16,-14 3 0 0,-16-2 0 0,-19 1 0 15,-16-2 0-15,-17-2 0 0,-13 2 0 0,-20-8 0 16,-8 8 0-16,-13-1 0 0,-16-4 0 0,-17-2 0 0,-12-2 0 0,-15-2 0 15,-14-4 0-15,-8 0 0 0,-10 2 144 0,-6-4-144 16,-5 0 0-16,1-2 0 0,0-1 0 0,4 4 0 16,1-4 0-16,15 6 144 0,16-1-144 0,21 4 0 15,18 3 128-15,17 3-128 0,15 4 0 0,16-7 0 16,13 6 0-16,17 2 0 0,17-4 128 0,18-3-128 0,15-1 128 16,10 2-128-16,4 2 144 0,9 1-144 15,5-1 0-15,7 1 128 0,4 3-128 0,7-2 0 0,6 4 0 16,3 4 0-16,0 2 128 0,-65-4-128 15,6 3 0-15,5 6 128 0,2 2-128 0,-4 1 0 0,-7 1 0 0,-4-1-160 16,-4 2 0-16,-5-3 0 16,-6 1-2912-16,8-3-592 0</inkml:trace>
  <inkml:trace contextRef="#ctx0" brushRef="#br3" timeOffset="185349.26">437 14737 11967 0,'0'0'1072'0,"-9"2"-864"15,-1 0-208-15,1 1 0 0,0 1 1152 0,9-4 192 16,-10 6 48-16,3-2 0 0,7-4-400 0,0 0-80 16,0 0-16-16,0 0 0 0,0 0 0 0,5 11 0 15,4-6 0-15,3-1 0 0,4-1-240 0,5-1-48 16,6 1-16-16,5-3 0 0,1-3 48 0,11 2 16 16,7-3 0-16,-17 3 0 0,10 1 16 0,6 0 0 15,10-1 0-15,9-1 0 0,5-3-112 0,7-1-32 16,10 0 0-16,94-7 0 0,-24-6-144 0,-8 2-48 15,-3 6 0-15,0-3 0 0,1-4 16 0,4 1 0 16,5 2 0-16,-1 1 0 0,-1-1-32 0,4 1-16 16,5-4 0-16,1 3 0 0,-1 2-48 0,4 1 0 15,-2 1 0-15,4-1 0 0,2 3 80 0,-1-1 16 16,0 7 0-16,2 1 0 0,3-1-80 0,3 0-16 16,0 3 0-16,1 7 0 0,0 0-128 0,0 6-128 0,0 1 144 0,-3 1-144 15,0-2 0-15,-6 5 128 16,-5 0-128-16,-5-1 0 0,-4-3 0 0,-3 2 0 0,-5-1 0 15,-9-2 0-15,-8 1 128 0,-7-3-128 0,-5-1 0 16,-10-1 0-16,-10 0 0 0,-9 0 0 0,-9-3 0 0,-8 2 0 16,-5-4 0-16,-9 0 128 0,-6-2-128 0,-7 3 0 15,-12-2 144-15,-6-2-144 0,-6-1 128 0,-6 0-128 16,-8 0 144-16,-12 0-144 0,0 0 160 0,-11-6-160 16,-10 2 272-16,-10-1-32 0,-11 0-16 0,-9-2 0 15,-9 2-96-15,-8-1 0 0,-7-6-128 0,-8 1 192 16,-9 0-192-16,-4-3 176 0,-10 1-176 0,-4 1 160 0,-5 0-160 0,-5-1 128 15,-8 3-128-15,-1-2 128 0,-1 5-128 0,-6-3 0 16,-5-1 144-16,-3 2-144 0,-3 4 0 0,-1-2 0 16,-3-1 0-16,-4 2 0 0,-1 2 0 0,-6 0 0 15,-3 2 0-15,-5-1 128 0,-4 1-128 0,-4 2 0 16,-3 2 0-16,1 2 0 0,-2 4 0 0,3 0 0 16,-1-2 0-16,4 4 0 0,0-1 0 0,6 3 0 15,2 1 0-15,4-4 0 0,4 0 0 0,6-2 0 16,11 9 0-16,4-4 0 0,7-5 0 0,9 2 0 15,9 0 0-15,10-1 0 0,6 3 0 0,9-1 0 0,7-4 0 16,11 2 128-16,10 1-128 0,8-6 0 0,9 0 0 16,10-2 0-16,8-2 0 0,8 1 0 0,8 0 0 0,10 0 128 15,0 0-128-15,22-6 0 16,8-6 0-16,12 3 128 0,12 0-128 0,13 2 0 16,12-3 0-16,16-1 0 0,13-3 0 0,17 0 0 15,13 6 0-15,14-5 0 0,9-2 0 0,15 1 0 16,12-2 0-16,10 5 0 0,9-3 0 0,9 4 0 0,8 1 0 15,6 4 0-15,4 4 0 0,6 1 128 0,7 1-128 0,2 4 176 16,0 1-176-16,1 6 0 0,2-1 144 16,-3 1-144-16,-3 0 0 0,-4 1 0 0,0 0 0 15,-4 1 0-15,-6 0 0 0,-4 0 0 0,-10-3 0 0,-3 3 128 16,-5 5-128-16,-12-1 0 0,-10-4 0 0,-7 1 0 16,-4 2 0-16,-16-2 0 0,-7-2 0 0,-14-2 128 15,-11-2 48-15,-12 0 16 0,-13 0 0 0,-10-2 0 16,-10-3-48-16,-11 0 0 0,-15 1 0 0,-11-2 0 0,-10-3 80 15,-10 0 16-15,-9-3 0 0,-9-2 0 0,-9 5-112 0,-6-8-128 16,-9-3 176-16,-9 3-176 0,-10-4 208 0,-12 0-64 16,-9 1-16-16,-9-4 0 0,-6-1-128 0,-10 2 0 15,-12-2 0-15,-12 4 0 0,-13 1 0 0,-12-1 0 16,-7 0 0-16,-12-2 0 0,-11 2 0 0,-14 5 0 16,-11-2 0-16,-10 1 0 0,-5 2 0 0,-10-2 0 15,-9 4 128-15,-6 1-128 0,-9-5 0 0,-4 3 0 16,-7 1 0-16,-5 3 0 0,-6 1 0 0,1 1 0 15,-3 0 0-15,6-1 0 0,3 3 0 0,10 1 0 16,9 2 0-16,13-1 0 0,17 3 0 0,14 2 0 16,15-4 0-16,14 4 0 15,11 1-2112-15,14-1-416 0,13-3-80 0</inkml:trace>
  <inkml:trace contextRef="#ctx0" brushRef="#br3" timeOffset="186424.54">2432 15599 19519 0,'-4'-19'864'0,"4"12"176"0,0-5-832 0,0 3-208 0,1 0 0 0,-1 0 0 15,0 2 1200-15,0 2 192 16,0 5 32-16,0 0 16 0,0 0 0 0,0 0 0 16,-8 2 0-16,3 7 0 0,-1 5-992 0,-2 5-208 15,0 2-48-15,-1 4 0 0,-2 2 16 0,1 4 0 16,-2 4 0-16,0 3 0 0,-1-1 144 0,-1-2 32 16,0 0 0-16,0-2 0 0,-1-3 16 0,3-6 16 0,1-1 0 0,2-4 0 15,1-2 160-15,1-3 48 0,2-4 0 0,5-10 0 16,0 0 208-16,0 0 32 0,9-5 16 0,1-4 0 15,5-6-208-15,3-4-32 0,3-3-16 0,1-5 0 0,4-1-400 0,2-2-80 16,2-3-16-16,3 2 0 0,0 3-128 0,0 0 0 16,-1 3 0-16,-1 3 0 0,-3 5 0 0,-2 3 0 15,0 2-160-15,-3 8 160 0,-4 3-144 0,-3 7 144 16,1 7-128-16,-6 5 128 0,-3 5-128 0,-3 5 128 16,-2 4-128-16,-5-1 128 0,-3 5-240 0,-1 1 48 15,-2-3 0-15,-1 2 0 16,0 1-1648-16,1 1-320 0,0-4-64 0,3-3-13712 0</inkml:trace>
  <inkml:trace contextRef="#ctx0" brushRef="#br3" timeOffset="186742.2">3276 15775 21183 0,'0'0'1888'0,"0"0"-1504"15,0 0-384-15,-7 0 0 0,0 3 2208 0,-3 4 368 16,-3 2 80-16,-4 3 16 0,-3 2-1264 0,-3 8-256 16,-2-2-64-16,-2 3 0 0,3 4-304 0,-2-3-64 15,5 0-16-15,4 2 0 0,6-5-320 0,6 0-64 0,5-2 0 0,6-2-16 16,6 0-112-16,4-3-32 0,4-6 0 0,6-2 0 16,-2-4 144-16,3-4 16 0,2-6 16 0,0 1 0 15,-1-6 112-15,0 0 32 0,-3 1 0 0,0-5 0 16,-2-1 64-16,-4 2 16 0,-3-2 0 0,-2 1 0 15,-6 2-48-15,-3 1 0 0,-4-1 0 0,-2-2 0 16,-3 2-192-16,-2-3-64 0,-3-2 0 0,-1 5 0 0,-6-7-256 16,1 6 0-16,-3 3 0 0,2 0-144 15,-1 6-1584 1,2-2-320-16,0 5-64 0,5 1-16400 0</inkml:trace>
  <inkml:trace contextRef="#ctx0" brushRef="#br3" timeOffset="186972.78">4071 15191 17503 0,'0'0'1552'0,"-6"0"-1232"16,-2 1-320-16,0 5 0 0,-3-1 3136 0,-1 5 560 16,-4 4 112-16,0 7 32 0,-2 6-1936 0,0 5-384 15,-1 3-80-15,-1 4-16 0,0 1-480 0,-2 7-112 16,0 0 0-16,3 3-16 0,1 1-304 0,3 1-64 15,1 0-16-15,2-1 0 0,1-2-432 0,4 0 128 0,0-5-128 0,2-3 0 32,1-2-416-32,3-1-160 0,1-6-48 0,0-4 0 15,-1-5-1840-15,0-6-368 0,-2-6-80 0</inkml:trace>
  <inkml:trace contextRef="#ctx0" brushRef="#br3" timeOffset="187117.46">3579 15764 24879 0,'4'-6'2208'0,"3"0"-1760"0,2-3-448 0,1 4 0 15,2-3 1328-15,4 3 176 0,4-1 32 0,2-1 16 16,2 2-272-16,1 3-48 0,3 0-16 0,4 0 0 16,5-1-544-16,1 2-112 0,1 1-32 0,5 1 0 15,1 2-528-15,1-1 0 0,-1 1 0 0,-2 2-16224 16</inkml:trace>
  <inkml:trace contextRef="#ctx0" brushRef="#br3" timeOffset="187586.36">5548 15836 10127 0,'0'0'448'0,"-2"-9"96"0,-2-3-544 0,2 3 0 15,-1-1 0-15,0 1 0 0,1-2 3584 0,-1 5 592 16,0-6 128-16,-3 6 32 0,0-1-2208 0,1 4-432 16,-4 0-96-16,0 1 0 0,-3 2-576 0,0 1-128 15,-3 3 0-15,-2 3-16 0,0 2-384 0,-3 4-80 0,0 0-16 0,0 4 0 16,-1 2-80-16,0 3-32 0,2-3 0 0,2 1 0 15,3-1-96-15,4-1 0 0,0-1-16 0,6-4 0 16,2-3 32-16,4-1 16 0,4-4 0 0,5-4 0 16,4-2 336-16,3-2 64 0,3-7 16 0,3 0 0 0,-2-4-128 0,1-3-32 15,0-1 0-15,-3 2 0 16,3-1-112-16,-5 3-32 0,-3 3 0 0,-2 0 0 16,-3 3-16-16,-1 2-16 0,-4 4 0 0,-5 2 0 0,5 5-304 0,-1 4 160 15,-2 3-160-15,1 0 128 0,-3 4-128 0,2 0 0 16,1 1 0-16,1 1 0 0,0-1 0 0,3 1 0 15,0-1 0-15,2-3 0 16,2 1-576-16,3-5-64 0,2 0 0 16,9-3 0-16,0-5-2096 0,-1-3-416 0,3-3-96 0</inkml:trace>
  <inkml:trace contextRef="#ctx0" brushRef="#br3" timeOffset="187909.17">6154 15670 27231 0,'-12'16'1216'0,"7"-9"240"0,-1 3-1168 0,-3 2-288 15,-1-1 0-15,-2 5 0 0,1-1 1584 0,-1 3 256 16,0-2 48-16,0-1 16 0,2-3-720 0,2 1-144 16,2-1-16-16,2-4-16 0,4-8-368 0,0 0-64 15,0 0 0-15,8-1-16 0,6-3 272 0,2-6 64 0,3-3 16 16,5-2 0-16,4-2-384 0,2-2-80 15,-1-4 0-15,0 3-16 0,0 0-224 0,2 0-32 0,-2 3-16 0,0 0 0 16,-1 2 64-16,-1 5 16 0,-2 2 0 0,-2 3 0 16,-1 2-48-16,-3 3 0 0,-1 4 0 0,-3 5 0 15,-2 4-64-15,-3 3 0 0,-2 3-128 0,-5 4 192 16,2 0-192-16,-3 3 128 0,-4 2-128 0,0-2 0 0,-3 2 0 16,0 2 0-16,0-9-208 0,0 1 64 15,1 2-2400-15,-1 1-464 0</inkml:trace>
  <inkml:trace contextRef="#ctx0" brushRef="#br3" timeOffset="194082.01">1820 17011 14447 0,'10'-15'640'0,"-2"6"128"0,0-3-608 0,-1 0-160 16,1 2 0-16,-2-2 0 0,-1-179 1728 0,-1 365 320 15,-4-174 64-15,3-8 16 0,-3 8-272 0,-3-10-48 16,3 10-16-16,-5-5 0 0,-1-3-336 0,-1 3-80 16,-2 1-16-16,-1 3 0 0,0 1-336 0,-3 4-80 15,-1 2-16-15,0 3 0 0,-2 4-416 0,-3-1-64 16,-4 6-32-16,-1 5 0 0,0 3-288 0,0 5-128 16,-2 2 0-16,2 3 128 0,0 1-128 0,3 1 0 0,4-1 0 0,7-3 0 15,-1-3 0-15,9-5-144 0,4-1 144 0,5-4 0 16,3-4-128-16,5-6 128 0,5 1 0 0,5-7 0 15,0-5 0-15,4-5 0 0,3-8 0 0,2-6 144 16,2-3 96-16,1-5 16 0,-2 2 0 0,0-3 0 16,-2 3-48-16,-3 2 0 0,-3-1 0 0,-2-1 0 15,-6 1 96-15,-2 0 16 0,-3 5 0 0,-5 3 0 0,-3 4-64 0,-1 2 0 16,-5 10 0-16,0 0 0 0,0 0-80 0,0 0-32 16,0 0 0-16,3 11 0 0,-2 5-144 0,2 3 0 15,0 2 0-15,3 1-176 0,-4 1 176 0,6 2 0 16,3 1 0-16,1 0-128 0,0-3 128 0,2 1-128 15,0-1 128-15,3-1-128 16,-2-3-1472-16,3-1-304 0,0-3-48 0,2-5-14768 0</inkml:trace>
  <inkml:trace contextRef="#ctx0" brushRef="#br3" timeOffset="194454.11">3450 17048 15663 0,'0'0'688'0,"0"0"144"0,-4-7-656 0,0-4-176 0,-2 4 0 0,-1-1 0 15,2 3 1968-15,-3 0 352 0,-4-3 80 0,-2 2 16 16,-2 2-608-16,-4-1-112 0,-4 3-32 0,0 2 0 16,0 0-704-16,-4 5-160 0,-2 1-32 0,-2 3 0 0,-1 2-320 0,0 6-64 15,0 3 0-15,1 6-16 16,0-1-176-16,5 4-16 0,3-2-16 0,4 5 0 16,7 0-32-16,6-3-128 0,4 1 192 0,6 1-64 0,5-4-128 15,6-2 160-15,4-3-160 0,5-3 160 0,3-3-160 0,4-2 128 16,4-5-128-16,3-3 128 0,1-6-128 0,3-1 128 15,1-4-128-15,-1-1 128 0,-3-6-416 0,-1 0-96 16,-2-2 0-16,1-3-15296 16</inkml:trace>
  <inkml:trace contextRef="#ctx0" brushRef="#br3" timeOffset="194682.56">4146 16645 19343 0,'0'0'848'0,"0"0"192"0,0 0-832 0,0 0-208 15,0 0 0-15,-8 3 0 0,0 3 2992 0,-2 6 544 16,-3-1 112-16,0 11 32 0,-2 3-2336 0,0 9-480 16,-2 5-96-16,1 3 0 0,-1 2-336 0,2 0-64 15,1 2-16-15,3 1 0 0,-1-2-192 0,2 2-32 16,1-3-128-16,1 5 192 0,2-6-192 0,2 1-160 15,-1-3 32-15,1-3-10752 16,2-1-2160-16</inkml:trace>
  <inkml:trace contextRef="#ctx0" brushRef="#br3" timeOffset="194892.04">3721 17215 26719 0,'0'0'2368'0,"15"-4"-1888"15,3-1-480-15,3-4 0 0,5 1 1024 0,-5 5 128 16,3-4 0-16,4-2 16 0,3-1-80 0,2 0 0 16,3-3-16-16,-2 3 0 0,0-3-656 0,-1 1-128 15,-1 1-32-15,-1 0 0 0,-4 2-256 0,-1 2 0 16,-2 0 0-16,-2 1-144 16,-3 2-1696-16,-1 1-336 0,-2 2-64 0,-2-1-11264 0</inkml:trace>
  <inkml:trace contextRef="#ctx0" brushRef="#br3" timeOffset="195356.7">4692 17024 10127 0,'0'0'448'0,"0"0"96"0,0 0-544 0,0 0 0 0,0 0 0 0,0 0 0 16,0 0 3616-16,0 0 608 0,0 0 128 0,-7 3 32 15,0-1-2176-15,-2 5-432 0,-1 3-96 0,1 4-16 0,-3 1-528 0,0 4-112 16,-2 3-32-16,2-1 0 0,2 3-496 0,1 2-112 16,0-2 0-16,5 1-16 0,1-2-192 0,3-1-48 15,1-1 0-15,4-3 0 0,3-2 80 0,3-4 16 16,2 1 0-16,1-7 0 0,0-2 96 0,2-4 0 16,3-2 16-16,2-2 0 0,0-6 48 0,2-1 0 15,-3-3 0-15,0 0 0 0,-4 0-192 0,-1-2-16 16,-1-2-16-16,-1-1 0 0,-2 3-160 0,0 0 192 15,-2 1-192-15,-2 0 192 0,-1 1-192 0,0 1 0 16,-4 4 0-16,1-1 0 16,-1 2-1152-16,1 0-256 0,-3 0-48 0,0 4-9984 15,0 4-2000-15</inkml:trace>
  <inkml:trace contextRef="#ctx0" brushRef="#br3" timeOffset="196051.53">5611 17136 12895 0,'0'0'576'0,"5"-4"112"0,-1-5-560 0,1 2-128 0,-3-4 0 0,2 4 0 0,0 0 2576 0,-2-1 496 16,-2 0 80-16,0-1 32 0,2 4-1168 0,-4-3-224 15,-1 2-64-15,-2 1 0 0,-3-1-512 0,0 3-128 16,1 2 0-16,-5 2-16 0,-2-2-432 0,-1 5-64 16,-2 3-32-16,-7 6 0 0,1 2-368 0,3 3-176 15,-2 5 160-15,2-2-160 0,0 4 0 0,3 0 0 16,6-2 0-16,1 0 0 0,2-3 0 0,4-1-128 15,4-2 128-15,5-3 0 0,4 0 0 0,3-7 0 16,2 0 0-16,1-5 0 0,4-1 304 0,-3-3-48 16,2-6 0-16,4 1 0 0,2-4 64 0,0 1 16 15,2-5 0-15,-2-1 0 0,-1 0-80 0,-2 2 0 16,-2 3-16-16,-2-3 0 0,-6-1-64 0,1 2-16 16,-2 1 0-16,-1 1 0 0,-2 3-160 0,0 1 128 15,-2 2-128-15,-5 5 128 0,0 0-128 0,0 0 0 16,0 0 0-16,2 12 0 0,0 0 0 0,-1 2 0 15,1 0-192-15,2 2 192 0,-1-6-128 0,3 4 128 16,3 0 0-16,4 0 0 0,2-5 0 0,3 0 0 0,3-5 0 16,4-1 0-16,3-3 0 0,3-3 0 0,2-1 0 0,3-5 128 15,1 0 64-15,4-3 0 0,0-1 0 0,1 2 0 16,-1-5 0-16,-1-3 16 0,-4-1 0 0,3-3 0 16,-4-1 112-16,-2 0 32 0,0-7 0 0,-1 1 0 15,-2 0 32-15,0-3 0 0,-2-7 0 0,-2-2 0 16,1-1-176-16,-2-3-16 0,-2 3-16 0,-2-7 0 15,-3-1-176-15,-5 3 128 0,-5 3-128 0,-2 9 128 16,-2 3-128-16,-4 5 0 0,-2 5 144 0,-3 7-144 0,-4 8 224 16,-3 4-32-16,-3 5 0 0,-4 8 0 0,-4 10-192 0,-4 10 0 15,-3 8 0-15,-4 6 0 0,-3 8 0 16,0 6 0-16,-3 7 0 0,4 1-160 0,1 0 160 0,7 2 0 16,4-5 0-16,10 0 0 0,5-6-176 0,7-1 176 15,4-5-208-15,8-5 80 16,6 0-320-16,4-6-64 15,2-6-16-15,2-3 0 0,3-8-2224 0,-1-4-448 0</inkml:trace>
  <inkml:trace contextRef="#ctx0" brushRef="#br3" timeOffset="204186.55">1464 18421 20895 0,'-6'1'1856'0,"-3"-1"-1472"0,-2 0-384 0,-1 2 0 0,1-1 1184 16,1 1 160-16,-1 1 48 0,4 3 0 0,-8-1-176 0,6 0-48 16,9-5 0-16,0 0 0 0,0 0-400 0,7 11-96 15,5-6-16-15,7-3 0 0,5-2-16 0,5-1 0 16,5-3 0-16,5-2 0 0,3-7 32 0,2-1 0 16,3-4 0-16,1 0 0 0,-4-2-256 0,1 1-48 15,-1 1-16-15,-4 1 0 0,-4 0-144 0,-6 2-16 16,-4 1-16-16,-5 4 0 0,-7-1-32 0,-1 4 0 15,-4-3 0-15,-9 10 0 0,0 0 112 0,-8-7 32 16,-4 5 0-16,-7-1 0 0,-7 3-32 0,-3 4-16 16,-4 2 0-16,-3 6 0 0,-1 2-240 0,1 4 0 0,-1 3 0 15,1 6 0-15,1 2 0 0,0 3 0 0,1 0 0 16,6-1 0-16,2 4 0 0,9-3 0 0,1-3 0 0,8-3 0 16,4 2-128-16,8-3 128 0,4-1 0 0,8-4 0 15,4-7-176-15,4-1 176 0,3 0-160 0,7-6 160 31,3-3-1136-31,1-3-128 0,-5-3-16 0,3 1-15632 0</inkml:trace>
  <inkml:trace contextRef="#ctx0" brushRef="#br3" timeOffset="204592.21">2649 18319 26719 0,'0'0'2368'0,"5"-6"-1888"16,1-4-480-16,-6 10 0 0,0 0 1296 0,0 0 176 16,0 0 16-16,0 0 16 0,0 0-256 0,0 0-48 0,2 11-16 0,-2 4 0 15,-2 3-576-15,0 5-112 0,-2 6-32 0,0 1 0 16,0 0-240-16,1 2-48 0,-4-4-16 0,5 0 0 15,0-1-160-15,1-1 0 0,0 3 0 0,3-4 0 32,2-5-256-32,4-2-128 0,0-3-16 0,2-1-16 15,0-8-2784-15,3-2-576 0</inkml:trace>
  <inkml:trace contextRef="#ctx0" brushRef="#br3" timeOffset="204942.65">3413 18286 24991 0,'11'-12'1104'0,"-4"3"240"0,-2 1-1088 0,-1-3-256 0,-2 2 0 0,-2-1 0 0,0 10 1552 0,-4-8 256 15,-2-2 48-15,-2 6 16 0,-2 0-752 0,-1 4-160 16,-3 3-16-16,-4 2-16 0,-5 5-528 0,0 3-96 16,-1 4-32-16,-1 4 0 0,-3 0-128 0,1 2-16 15,0-1-128-15,3 1 192 0,1-2-192 0,6 0 0 16,5-4 0-16,6-1 0 0,3-4 0 0,4-1 0 15,5-3 0-15,5 0 0 0,7-7 0 0,1-1 0 16,1 0 0-16,3-5 0 0,2-2 176 0,0-1 32 16,-2-5 16-16,-2 4 0 0,-2-1 32 0,-2 6 16 15,-3 2 0-15,-3 4 0 0,-2 4-144 0,-3 6-128 16,-3 5 192-16,-4 4-192 0,-4 9 336 0,-3 1-32 0,-4 6-16 16,-3 5 0-16,-5-2-32 0,-2 0 0 0,2 7 0 0,-2-5 0 15,-3-1-64-15,-2 1-32 0,-1-4 0 0,3-2 0 16,2-2-160-16,4-4 0 0,4-3 0 0,2-7 0 31,1-3-1600-31,5-6-208 0,2-5-48 0,5-6-14464 0</inkml:trace>
  <inkml:trace contextRef="#ctx0" brushRef="#br3" timeOffset="205258.07">3775 18521 25279 0,'0'0'1120'0,"9"-5"224"0,0 2-1072 0,2-1-272 15,3-4 0-15,2 0 0 0,0 1 1488 0,2-3 240 16,1-1 64-16,1 1 0 0,-2-4-720 0,1 2-144 16,-1 0-32-16,-1-2 0 0,-3 1-448 0,-3 3-80 15,-1-2-32-15,-5 1 0 0,0 3-32 0,-5 8-16 16,2-11 0-16,-2 11 0 0,0 0 112 0,-8-2 32 15,-2 3 0-15,-2 8 0 0,-5 1-288 0,0 7-144 16,1 3 160-16,-1 4-160 0,-1-1 0 0,3 2 0 16,2 1 0-16,3-4 0 0,2-1 0 0,5 1 0 15,3-2 0-15,2-2 0 0,3-5 0 0,4-1 0 16,3 0 0-16,-1-6-160 16,4-5-1024-16,3-3-208 0,1-2-32 0,3-7-14368 0</inkml:trace>
  <inkml:trace contextRef="#ctx0" brushRef="#br3" timeOffset="205545.28">4418 18402 20671 0,'-7'23'912'0,"2"-7"192"0,2 2-880 0,-2 2-224 0,-3 5 0 0,-2-4 0 16,-1 0 1616-16,1-4 288 0,0 2 48 0,1-2 16 15,1-2-400-15,3-5-80 0,2 1-16 0,3-11 0 16,0 0-512-16,0 0-128 0,0 0 0 0,14-14-16 15,4-4-32-15,0 1 0 0,0-1 0 0,0-2 0 16,-1-1-240-16,2-5-48 0,0 3-16 0,3 2 0 16,1-4-256-16,2 3-48 0,2 4-16 0,-4 3 0 15,0 3-160-15,-4 3 0 0,-1 5 0 0,-3 4 0 0,-1 3 0 16,-1 7 0-16,-2 4 0 0,-2 4 0 0,-3 2 0 16,1 4 0-16,-2 6 0 0,-3-5 0 0,-2 6 0 0,-1-5 0 15,0 3 128-15,1-2-128 16,1 4-1344-16,3-1-288 15,-3-4-64-15</inkml:trace>
  <inkml:trace contextRef="#ctx0" brushRef="#br3" timeOffset="206047.17">6189 18229 27647 0,'0'0'1216'0,"-8"-5"256"0,0 0-1168 0,8 5-304 0,0 0 0 0,-9-1 0 0,9 1 304 0,-12 5 0 16,2 1 0-16,-1 7 0 0,-1 5 624 0,-1 1 128 16,-1 5 32-16,2 4 0 0,0 2-368 0,2 2-64 15,1 0-16-15,2 0 0 0,-2-6-368 0,5 1-80 16,3-3 0-16,-1-2-16 0,1-4-16 0,2-3 0 15,3-4 0-15,3 1 0 0,0-6 80 0,5-5 16 16,0-2 0-16,6-2 0 0,2-5 272 0,1-1 64 16,0-5 16-16,4-2 0 0,-3-1-96 0,1-2 0 15,-2-3-16-15,-2 0 0 0,0-1-288 0,1 1-48 16,-1-1-16-16,0-3 0 0,-1 3-144 0,0 3 0 16,0 2 144-16,-2 2-144 0,-3 2 0 0,0 2-208 15,-1 6 16-15,1 0 16 16,0 1-1936-16,-1 1-400 0,-12 4-80 0,12 2-16 0</inkml:trace>
  <inkml:trace contextRef="#ctx0" brushRef="#br3" timeOffset="206329.01">6795 18385 19343 0,'0'0'1728'0,"0"0"-1392"0,0 0-336 0,0 0 0 15,12-3 1184-15,1-2 160 0,-1-1 48 0,2 1 0 16,2-6 176-16,-1 1 32 0,1-3 16 0,0-1 0 15,0 4-416-15,-2-3-96 0,-2 2-16 0,-2 2 0 16,-3-1-432-16,0 2-80 0,-7 8-32 0,2-11 0 16,-2 4-48-16,0 7-16 0,0 0 0 0,-11-6 0 0,-4 3-160 15,-3 5-16-15,-3 4-16 0,-3 0 0 0,-4 6-288 16,0-1 160-16,0 3-160 0,0 3 128 0,2 1-128 16,0 2 0-16,3 3 0 0,6 0 0 0,5-2 0 0,5-3 0 15,3 0 0-15,5 0 0 0,5-3 0 0,8-1-144 16,7-3 144-16,3 2 0 0,1-5-240 0,6-2 64 15,2-3 16-15,0-3 0 16,0-3-1888-16,-1-3-368 0,1-2-80 0</inkml:trace>
  <inkml:trace contextRef="#ctx0" brushRef="#br3" timeOffset="206580.63">7596 18299 16575 0,'0'0'1472'0,"0"0"-1168"0,-1-8-304 0,1 8 0 16,-8-10 2688-16,2 4 496 0,6 6 80 0,-11-8 32 16,-5 3-1376-16,0 5-256 0,-1 1-64 0,-2 3-16 15,-2 4-656-15,-1-1-128 0,-1 6-32 0,-1 1 0 16,0 4-304-16,2 1-64 0,3 0-16 0,4 1 0 16,5-1-256-16,5 1-128 0,2-3 128 0,6 1-128 15,2 0 0-15,5-2 128 0,4 0-128 0,5-6 0 16,3 0 0-16,3-4 0 0,2-1 0 0,-1-3 0 31,0-2-384-31,2-4-48 0,-3 0-16 0,3-1 0 0,-4-1-2736 16,2-6-544-16,9-7-112 0,-6 5-32 0</inkml:trace>
  <inkml:trace contextRef="#ctx0" brushRef="#br3" timeOffset="206792.71">8257 17660 24879 0,'0'0'2208'0,"0"0"-1760"15,0 0-448-15,0 0 0 0,0 0 1056 0,-4 15 128 16,-2 3 32-16,-7 2 0 0,-7 4-240 0,0 4-32 16,-3 9-16-16,-1 5 0 0,-2 0-224 0,1 1-32 15,-2 0-16-15,2 2 0 0,-2 2-336 0,7-3-64 16,1 1 0-16,2-5-16 0,2 0-240 0,6-1 144 16,0-2-144-16,3 0 128 0,1-4-256 0,2-4-64 15,-1-2-16-15,4-7 0 16,3-4-2000-16,-2-6-400 0,-1-10-80 0</inkml:trace>
  <inkml:trace contextRef="#ctx0" brushRef="#br3" timeOffset="207182.34">7937 18243 18431 0,'0'0'1632'0,"11"-8"-1312"0,1-3-320 0,0 2 0 16,2 3 1952-16,3 1 320 0,1-2 64 0,2 0 16 16,3-1-832-16,1-2-176 0,2 2-16 0,2-2-16 15,2 2-304-15,3-3-64 0,3 1-16 0,-3 2 0 16,-1-1-224-16,-2 2-32 0,-2-1-16 0,-3-1 0 15,0 5-96-15,-6 2-32 0,-7 1 0 0,-12 1 0 16,0 0-288-16,0 0-64 0,0 11-16 0,-3 7 0 16,-6 1 32-16,-4 2 0 0,-4-1 0 0,0 1 0 15,-2 2-192-15,1 2 160 0,0-2-160 0,4-2 160 16,3-4-160-16,3 1 0 0,4 0 0 0,4-1 0 16,3-5 0-16,3-3 0 0,4 0 0 0,3-3 0 0,3-4 0 15,6-4 160-15,3-1-160 0,2-6 160 0,0-1 160 0,0-3 48 16,-2-4 0-16,-2 2 0 0,-2 0-16 0,-2 0 0 15,-1-1 0-15,-2 0 0 0,-5-2-112 0,-1 0-32 16,-2 0 0-16,-2-1 0 0,-3-4-32 0,-3 4-16 16,-3 0 0-16,1 4 0 0,-1 4-160 0,-3-1 0 15,-4 6 144-15,-2 1-144 0,-1 3 0 0,1 6 0 16,-4 0 0-16,4 1 0 0,-2 2-288 0,0 1-32 16,0 1 0-16,4 1 0 0,2 1 16 0,3-4 0 15,2 3 0-15,3-10 0 16,0 0-272-16,7 9-64 0,-7-9-16 0,14 4 0 15,0 1-1568-15,1-2-304 0,0-3-64 0,0-1-12768 0</inkml:trace>
  <inkml:trace contextRef="#ctx0" brushRef="#br3" timeOffset="207547.45">9181 17938 23615 0,'0'0'1040'0,"0"0"224"0,0 0-1008 0,0 13-256 0,-5-2 0 0,-1 6 0 15,-3 2 1280-15,-1 2 192 0,-2 5 64 0,-2 0 0 16,-3 4-352-16,-1 1-64 0,0 1-16 0,-1-3 0 0,0 2-256 16,0-1-48-16,1-4-16 0,1-2 0 0,1-2-208 0,5-3-64 15,2-3 0-15,2-3 0 0,2-2-32 16,5-11-16-16,0 0 0 0,0 0 0 0,12-1 288 0,2-6 48 15,1-2 16-15,3-8 0 0,2-2 32 0,2 0 16 16,-1-3 0-16,5-3 0 0,-2 1-304 0,1-7-64 16,2 2-16-16,-9 11 0 0,5-2-160 0,1 0-48 15,1-2 0-15,3 2 0 0,1-3-272 0,3 0 160 16,1 3-160-16,2 2 128 0,0 1-128 0,-1 6 0 16,-1-1 0-16,1 7 0 15,-4 3-832-15,-1 3-112 0,-1 3-16 0,-1 2 0 16,-4 6-2304-16,14 9-448 0,-3 8-112 0,-17 7-16 0</inkml:trace>
  <inkml:trace contextRef="#ctx0" brushRef="#br3" timeOffset="208154.22">5501 19476 23199 0,'0'0'1024'0,"0"0"224"0,7-13-992 0,-5 6-256 0,-2 7 0 16,-1-11 0-16,-1 4 1792 0,-4-1 320 0,-1 3 64 16,-3 3 16-16,-2 2-592 0,-4 2-128 0,-6 1-32 0,-2 4 0 15,-4 1-688-15,-3 5-144 0,-3-3-32 0,1 5 0 16,-5 3-288-16,2 1-64 0,1 1-16 0,-1 1 0 16,8-2-208-16,4-3 176 0,6-2-176 0,4 0 160 15,5 0-160-15,7-1 0 0,4-6 0 0,5 1 0 16,4 0 0-16,8-4 0 0,7 1 0 0,2 1 0 15,0-3 0-15,3 0 0 0,4 1 0 0,-5 3 0 16,-3-2 0-16,-3-2 0 0,-1 1 0 0,-5 1 0 16,-4 0 0-16,-5-1 128 0,-9-4-128 0,0 0 0 15,0 0 176-15,0 0-48 0,-9 13-128 0,-3-5 192 16,-6 0-64-16,-2-2-128 0,-5 0 176 0,-3 0-176 16,-3-3-1408-1,3-3-384-15,2-1-64 0</inkml:trace>
  <inkml:trace contextRef="#ctx0" brushRef="#br3" timeOffset="208373.45">6113 19262 27647 0,'-10'12'2448'0,"5"-7"-1952"15,-1 3-496-15,0 2 0 0,-3 5 352 0,-1 3-32 16,-3 2 0-16,1 2 0 0,-4 2 912 0,4 1 176 15,-1-2 48-15,0 5 0 0,-2 0-736 0,2 1-144 16,2-4-16-16,2 1-16 0,0-3-224 0,3 1-64 16,2-1 0-16,1-4 0 0,1-2-256 0,2-5 128 0,2 0-128 0,2-1 0 31,-4-11-688-31,8 5-240 0,1-2-48 0,1-3-9424 0,-10 0-1888 16</inkml:trace>
  <inkml:trace contextRef="#ctx0" brushRef="#br3" timeOffset="209684.47">6565 19292 26719 0,'0'0'576'0,"0"0"128"0,0 0 32 0,0 0 32 0,-1-9-624 0,1 9-144 16,0 0 0-16,0 0 0 0,-6 7 1040 0,-3 0 176 15,-4-1 48-15,-1 6 0 0,-1 5-560 0,-2 1-96 0,0 2-32 16,-1 3 0-16,-1 2-192 0,0-4-32 0,0-2-16 0,2-1 0 16,3 0-64-16,1 0-16 0,3-2 0 0,3-3 0 15,1-4 48-15,6-9 0 0,0 0 0 0,0 0 0 16,0 0 192-16,12 0 32 0,2-4 16 0,4-8 0 15,1-3 128-15,5-1 32 0,1 0 0 0,3-1 0 16,0-4-304-16,1 2-48 0,2-1-16 0,1 2 0 16,0 2-208-16,1 3-128 0,1 0 160 0,-1 3-160 15,-3 5 0-15,2 2 0 0,-5 1 0 0,-2 4 0 16,1 6 0-16,-7 3 0 0,-3 6 0 0,-5 1 0 16,-3 3-128-16,-4 2 128 0,-4 0 0 0,-2 1 0 15,-5 5-144-15,-2-4 144 0,-3-2 0 0,0 1-144 16,-2-3-720-1,0-2-144-15,0 2-16 0,4-4-16 0,3-1-2160 0,1-7-448 16</inkml:trace>
  <inkml:trace contextRef="#ctx0" brushRef="#br3" timeOffset="209945.5">7613 19315 14735 0,'0'0'1312'0,"6"-9"-1056"15,-2 1-256-15,-4 8 0 0,2-6 2688 0,-2 6 464 16,0 0 112-16,-5-8 0 0,5 8-1088 0,-11-5-240 16,-3 1-32-16,-4 3-16 0,-3 3-928 0,-2 4-176 15,-1 2-32-15,-4 3-16 0,-3 4-288 0,-3 1-64 16,-3 2-16-16,3 0 0 0,2 4-112 0,3 0-32 0,-1 3 0 0,9-5 0 16,3-1-224-16,6 0 144 0,4 1-144 0,5-2 128 15,4 0-128-15,6-3 0 0,3-1 0 0,5-5 0 16,4 0 0-16,5-4 0 0,-1-1 0 0,5-3-176 31,3-2-1168-31,-2-2-224 0,-2 0-48 0,-2-1-8704 0,-2-4-1744 0</inkml:trace>
  <inkml:trace contextRef="#ctx0" brushRef="#br3" timeOffset="210288.06">7774 19388 21183 0,'0'0'1888'0,"13"3"-1504"0,-2 1-384 0,3-3 0 0,3-2 1296 0,4-2 192 15,5-1 48-15,2-1 0 0,1-4 192 0,2 2 32 16,0-6 16-16,1 3 0 0,1-2-496 0,-2 0-80 16,-5 0-32-16,1 1 0 0,-4-2-384 0,-3 3-80 15,-2-3 0-15,-4 2-16 0,-1 2-240 0,-4 1-32 16,-9 8-16-16,0 0 0 0,1-11-16 0,-5 1-16 15,-3 5 0-15,-6 1 0 0,-6 0-96 0,-4 6-16 16,-5 4 0-16,-3 1 0 0,-2 5-256 0,-1 5 0 16,-5 1 128-16,0 6-128 0,1 3 0 0,4 0 0 15,4 2 0-15,4-1 0 0,5 1 0 0,3-1 0 16,6-4 0-16,8 2 0 0,6-1 0 0,4-5 0 0,4 0 0 16,6-1 0-16,3-4-192 0,5-2 48 15,6-6 16-15,2 1 0 16,1-4-1728-16,1-2-320 0,1-3-80 0</inkml:trace>
  <inkml:trace contextRef="#ctx0" brushRef="#br3" timeOffset="210816.25">9677 19296 21183 0,'0'0'944'0,"0"0"192"15,-5-11-912-15,2 4-224 0,1-3 0 0,2 10 0 0,-8-6 2128 0,-1 5 384 16,-1 2 80-16,0 5 16 0,0 1-1200 0,-2 2-256 16,0 4-32-16,-4 6-16 0,1 5-720 0,0 5-128 0,1 6-48 0,1 1 0 15,2 5-208-15,2 1 0 0,0-3 128 0,1 0-128 16,3-4 0-16,3-1 0 0,1-7 0 0,2 0 0 15,1-7 144-15,3-1-144 0,3-2 128 0,2-5-128 16,0-3 304-16,3-4-32 0,2-2 0 0,6-7 0 16,2-3 432-16,2-5 64 0,2-1 32 0,1-4 0 15,0-4 64-15,1-2 16 0,1-2 0 0,-2-4 0 16,2-2-352-16,-2-2-64 0,-1-6-16 0,1 2 0 16,-3 0-192-16,3 0-32 0,1 3-16 0,0 2 0 15,0 3-208-15,0 1 128 0,-2 6-128 0,1 2 0 16,-4 2 0-16,-3 3 0 0,-4 2 0 0,0 7 0 15,-3 3-896 1,-1 0-192-16,-4-1-16 0,-9 4-11600 0,11 5-2320 0</inkml:trace>
  <inkml:trace contextRef="#ctx0" brushRef="#br3" timeOffset="211172.56">9729 18970 26543 0,'-11'-5'1168'0,"11"5"256"0,-9-6-1136 0,2 1-288 16,2-4 0-16,5 9 0 0,0 0 1408 0,0 0 208 16,8-9 48-16,5 0 16 0,-1 4-576 0,8-4-112 0,2 0-32 15,6 3 0-15,5-5-192 0,4 5-32 0,3-3-16 0,4 3 0 16,6-3-128-16,-3 1-16 0,0-3-16 0,0 5 0 15,4-2-112-15,1 2-32 0,0-1 0 0,-3 0 0 16,-1 3-80-16,-5 0-16 0,-3 1 0 0,-5-4 0 16,-9-1-64-16,-5 4 0 0,-7-2-16 0,-5 1 0 15,-9 5 16-15,1-6 16 0,-5-2 0 0,-7 2 0 16,-7 1-16-16,-5-3-16 0,-5 3 0 0,-4-2 0 16,-3 0-240-16,-1 3 0 0,-1 0 0 0,3-1 0 31,1 0-816-31,4 1-256 0,2 4-48 0,1-2-16 15,1-1-2016-15,6-2-416 0</inkml:trace>
  <inkml:trace contextRef="#ctx0" brushRef="#br3" timeOffset="211728.74">10583 19369 25279 0,'0'0'1120'0,"0"0"224"0,0 0-1072 0,12-1-272 0,2-2 0 0,4 2 0 0,3 0 1920 0,6-3 336 16,7 2 64-16,8-1 16 0,4 2-848 0,5-2-160 15,5 2-48-15,3-3 0 0,5-2-400 0,1-1-96 16,3-2-16-16,4 4 0 0,0 3-256 0,-1 1-48 15,-3-3-16-15,-5-1 0 0,-3 1-224 0,-7 1-48 16,-6 1-16-16,-7-1 0 0,-7-1-160 0,-8 1 0 16,-7 1 0-16,-8 4 0 15,-10-2-1872-15,0 0-256 0,-15 10-48 0</inkml:trace>
  <inkml:trace contextRef="#ctx0" brushRef="#br3" timeOffset="211920.46">10611 19728 23951 0,'0'0'1056'0,"0"0"224"16,7-5-1024-16,5-3-256 0,5 2 0 0,3-1 0 0,6-2 3328 0,7 2 592 0,6-6 128 0,8 3 32 15,8 1-2224-15,6-2-432 0,4-1-80 0,5-1-32 16,2-1-448-16,2 4-96 0,1-1 0 0,1 1-16 16,-2-1-432-16,-3 0-64 0,-9 1-32 0,-5 0 0 15,-6 3-224-15,-5 1-208 0,-7 2 32 0,-4 2 16 31,-7-1-2656-31,-4 2-512 0</inkml:trace>
  <inkml:trace contextRef="#ctx0" brushRef="#br3" timeOffset="212377.41">11380 18701 4607 0,'0'0'400'0,"0"0"-400"0,0 0 0 0,0 0 0 15,0 0 5568-15,0 0 1040 0,0 0 208 0,0 9 32 16,-5 5-5072-16,-2 5-1024 0,-5 6-208 0,-2 8-32 16,0 8 336-16,-2 6 80 0,-3 4 16 0,0 6 0 15,-2 9-16-15,2-4 0 0,-2 3 0 0,-1 1 0 16,-1-2-64-16,0 3-16 0,-1 3 0 0,1-1 0 15,-1-6-336-15,2-1-64 0,2-6 0 0,2-4-16 16,2-2-240-16,1-8-64 0,-1-3 0 0,2-1 0 16,2-2 0-16,1-3 0 0,1-5 0 0,3-6 0 15,0-6-128-15,2-7 0 0,1-3 0 0,4-6 0 16,0 0-2368-16,0 0-336 0,-2-12-80 0,4-2-16 16</inkml:trace>
  <inkml:trace contextRef="#ctx0" brushRef="#br3" timeOffset="212776.09">12926 19092 26207 0,'-13'-19'1152'0,"4"10"256"0,-1-5-1136 0,-2 5-272 0,-6-1 0 0,-3 6 0 15,-3 3 1184-15,-5 5 176 0,-7 9 48 0,-5 6 0 16,-9 5-544-16,-3 8-96 0,-3 6-32 0,1 7 0 16,2 2-288-16,3 6-48 0,6 0-16 0,3 4 0 15,4 4-48-15,8-2-16 0,6-3 0 0,8-4 0 16,6-3-64-16,9-8 0 0,6-5-16 0,7-3 0 15,6-7 272-15,6-4 48 0,7-6 16 0,5-5 0 16,2-4 352-16,6-4 80 0,2-10 16 0,0-2 0 16,-3-7 0-16,0-4 16 0,-4-6 0 0,-3 1 0 15,-5-8-288-15,-3-3-64 0,-5-3-16 0,-2-6 0 16,-4-2-224-16,-6-4-64 0,-5-2 0 0,-6 5 0 16,-5 6-384-16,-5 2 0 0,-3 0-192 0,-5 3 192 15,-5 6-1856-15,1 0-240 0,-6-4-48 16</inkml:trace>
  <inkml:trace contextRef="#ctx0" brushRef="#br3" timeOffset="214016.11">19620 15325 13823 0,'0'0'608'0,"0"0"128"0,-7-13-592 0,4 2-144 0,1 2 0 0,1-4 0 16,0 0 1360-16,1-1 240 0,0 0 64 0,1 2 0 15,2 1-256-15,-1 0-32 0,2 1-16 0,0 1 0 16,-4 9-224-16,4-10-48 0,-1 1-16 0,-3 9 0 16,3-13-112-16,0 5-32 0,-3 8 0 0,0 0 0 15,0-12-64-15,0 4-16 0,0-1 0 0,0 9 0 16,0 0-208-16,0 0-64 0,0 0 0 0,0 0 0 16,0 0-208-16,0 0-48 0,-3 12-16 0,0-1 0 15,2 3-304-15,1 5 0 0,3 1 0 0,1 6 0 0,1-1 160 16,-2 7-160-16,0 1 128 0,2 5-128 0,1 2 176 0,1 0-48 15,-1 0-128-15,2-1 192 0,-1-1 32 0,1-1 0 16,2-3 0-16,0 1 0 0,-2-7 32 0,2 0 0 16,-2 0 0-16,-1-4 0 0,1-1 0 0,-2-3 16 15,1-2 0-15,-3-3 0 0,-1-1-96 0,1-5-32 16,-4-9 0-16,0 0 0 0,0 0 16 0,4 9 0 16,-4-9 0-16,0 0 0 0,0 0 32 0,0 0 0 15,0 0 0-15,0 0 0 0,0 0 16 0,10-1 16 16,-10 1 0-16,10-8 0 0,-3 0-96 0,0 1-128 15,1-5 176-15,1 2-176 0,0 0 160 0,1-3-160 16,1 2 128-16,1-1-128 0,0-4 0 0,1 1 128 0,1-1-128 16,3-1 0-16,0-3 0 0,4-1 0 0,2 1 128 0,2-5-128 15,-2 0 0-15,1 0 0 16,0-5 0-16,2 2 0 0,-1 4 0 0,1 3 0 0,-1-1 128 0,0 0-128 16,0 2 0-16,-4 2 0 15,-2 3 0-15,-1 2 0 0,-3-1 0 0,-2 2 0 16,-3 1 0-16,-1 0 0 0,0 1 0 0,-1 2 0 15,-8 8 0-15,7-4 0 0,-7 4 0 0,0 0 0 16,0 0 0-16,0 0 0 0,0 0 0 0,0 0 0 16,0 0 0-16,0 0 0 0,0 0 0 0,0 0 0 15,0 0 0-15,0 0 0 0,0 0 0 0,0 0 0 0,0 0 0 0,-7 5 0 16,7-5 0-16,-9 9 0 0,0-2 0 16,1-1 0-16,-2 2-128 0,-1-2 128 0,-1 4 0 0,-3-1 0 15,-2 4 0-15,-2 0 0 0,-4-1 0 0,2 5 0 16,-6 1 0-16,0-1 0 0,1 1 0 0,-11 9 0 15,1 0 0-15,6-2 0 0,4-3 0 0,1-3 0 16,3-2 0-16,2 1 0 0,0 0 0 0,-2 0 0 0,2-5 0 0,-1-1 0 16,2 1 0-16,3 1 0 15,4-3-448 1,0 1 16-16,1-1 16 0,3 1 0 0,0 0-1248 0,3 1-256 0,1-5-64 0,4-8 0 16,0 0-1024-16,0 0-224 0,0 0-32 15,0 0-9488-15</inkml:trace>
  <inkml:trace contextRef="#ctx0" brushRef="#br3" timeOffset="214649.31">19650 14932 13823 0,'0'0'608'0,"0"0"128"0,-7-1-592 0,-1-1-144 15,0 0 0-15,1 2 0 0,2 0 1344 0,5 0 224 16,-5-1 48-16,5 1 16 0,0 0-224 0,0 0-64 15,0 0 0-15,0 0 0 0,10-2-192 0,4 2-64 16,4 2 0-16,3-1 0 0,5 1-224 0,4 0-48 16,1 0-16-16,4-1 0 0,3-1-336 0,4 0-64 15,3 0-16-15,2-1 0 0,2-1 0 0,1-2 0 16,-2 0 0-16,-1 0 0 0,0 2 0 0,-2-1 0 16,-2 2 0-16,-1 0 0 0,-5-3-16 0,-5 0-16 15,-2 1 0-15,-7 2 0 0,-3 0-112 0,-4 0-32 16,-5-1 0-16,-11 2 0 0,0 0 112 0,0 0 0 15,0 0 16-15,-5-10 0 0,-5 3 96 0,-4-2 16 16,0 1 0-16,0 0 0 0,-5 2-224 0,-5 0-32 16,-1-4-16-16,-2 1 0 0,-3-4-48 0,1-1 0 15,0 1 0-15,0 2 0 0,1-2-128 0,2 2 160 16,5-1-160-16,3-1 160 0,4 5-160 0,2-3 0 0,3 8 0 16,3-6 128-1,6 9-864-15,8-4-176 0,8 4-48 0,2 2-16656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54:37.721"/>
    </inkml:context>
    <inkml:brush xml:id="br0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11805 8798 2751 0,'0'0'256'0,"0"0"-256"16,0 0 0-16,0 0 0 0,0 0 2288 0,0 0 400 15,0 0 96-15,0 0 16 0,0 0-1120 0,2-7-208 16,1 1-64-16,-3 6 0 0,3-4-448 0,-3 4-80 16,0 0-32-16,5-7 0 0,-2 0-48 0,-3 7-16 15,0 0 0-15,4-4 0 0,-4 4-112 0,0 0-32 16,5-5 0-16,-5 5 0 0,0 0-192 0,8-2-32 16,-8 2-16-16,0 0 0 0,8 2-112 0,-2 3-32 15,-1-1 0-15,-1 3 0 0,1 0 0 0,-1 2-16 16,0 6 0-16,-1 3 0 0,-1 1 80 0,1 4 32 15,0 4 0-15,0 1 0 0,0 5-80 0,1 4-16 16,0 2 0-16,2 2 0 0,1-1 64 0,2 2 0 16,5-1 0-16,-2-3 0 0,2-2-64 0,2-2 0 15,0 0 0-15,3-3 0 0,3-2-32 0,1-1-16 16,1-5 0-16,4-1 0 0,-2-1 80 0,2 0 16 16,2-1 0-16,12 4 0 0,-3-2-64 0,-3-2-16 15,-1-4 0-15,-2-3 0 0,2-6-32 0,-2 1 0 16,-2-1 0-16,1-1 0 0,1-1 64 0,-2-2 16 15,2-4 0-15,-1-1 0 0,-1 1 16 0,0-3 0 0,-1-1 0 0,0 0 0 16,-2-4-32-16,1 0-16 0,0-2 0 0,-6 4 0 16,2-7-32-16,3 2 0 0,1-1 0 0,3-2 0 15,1-3-32-15,3-1-16 0,1-1 0 0,2-2 0 16,2 0-160-16,0 2 0 0,2-2 0 0,1 1 128 16,2-1-128-16,1 2 0 0,0 1 0 0,-1 0 0 0,0 0 0 15,-1 1 0-15,1 0 128 0,-3 3-128 16,-1 2 0-16,-2 0 0 0,-2 2 0 0,-4 2 0 0,-1 1 240 0,0 3 64 15,-4 2 16-15,-1 1 0 0,-1 4-544 0,-1 0-96 16,-2 3-32-16,-3 4 0 0,-2 0 352 0,-2 4 0 16,-2 2 0-16,-1 0 0 0,0 2 0 0,-2 2 0 15,-2 0 0-15,-1 2 0 0,0 2 0 0,-3 3 0 16,0-3 0-16,-1-2 0 0,-1 2 0 0,-1 3 0 16,0-4 0-16,0 1 0 0,-3-4 0 0,0 2 0 15,-3-4 0-15,2 1 0 0,0 0 0 0,0-4 0 16,-2-3 0-16,1 2 0 0,-1-4 0 0,2 1 0 15,1-10 176-15,0 0-176 0,0 7 176 0,0-7-176 16,0 0 192-16,0 0-192 0,0 0 272 0,0 0-48 16,0 0-16-16,0 0 0 0,2-5-16 0,2-4-16 15,0 1 0-15,1-2 0 0,0-3-176 0,1-1 192 16,1-2-192-16,0-1 192 0,4-1-192 0,-2-1 160 16,2 1-160-16,4-2 160 0,-2-2-160 0,3-2 0 15,4 0 144-15,0-1-144 0,1 2 0 0,2 1 0 16,1 3 0-16,1 0 128 0,0 1-128 0,0 2 0 15,0-1 0-15,0 5 0 0,0 1 0 0,1 1 0 0,-3 5 0 16,0 1 0-16,0 1 0 0,1 3-128 0,1 2 128 0,2 2 0 16,-2-2 0-16,1 4 0 0,-1 0 0 0,3 0 0 15,1 1 0-15,1 3 0 0,-1-4 0 0,3 3 0 16,-1-4 0-16,2 1 0 0,3 1 0 0,-2-3 0 16,1 1 0-16,1-3 0 0,3 0 0 0,-1-2 0 15,2-2 0-15,1 0 144 0,0-3-144 0,-1 0 160 0,2-4 0 16,-1 1 0-16,0-3 0 0,15-8 0 15,-9-1 160-15,-4-2 48 0,-2-4 0 0,-1-1 0 0,0-6 112 0,-3 0 32 16,1-1 0-16,-1-3 0 0,-1-1-128 0,1 1-32 16,-2-1 0-16,-4 4 0 0,1 3-176 0,-4 8-48 15,-2 2 0-15,-2 2 0 0,-5 2 0 0,-1 2-128 16,-4-2 192-16,-3 3-64 0,-2 3-128 0,-5 2 0 16,-4 9 0-16,0 0-176 0,3-5 176 0,-3 5-160 15,0 0 160-15,0 0-160 16,0 0-1472-16,-10 3-288 0,-1 0-64 0,2 2-11520 15,3 4-2304-15</inkml:trace>
  <inkml:trace contextRef="#ctx0" brushRef="#br0" timeOffset="2318.64">18961 8734 4607 0,'0'0'400'0,"0"0"-400"0,0-6 0 0,0-3 0 16,0 3 1920-16,2-3 288 0,-1 2 64 0,-1 2 16 0,0-4-608 0,0 2-112 15,0-3-32-15,0-1 0 0,0 2-496 0,0 9-96 16,1-8-32-16,-1 8 0 0,0 0-96 0,0 0-32 16,0 0 0-16,0 0 0 0,0-12-32 0,0 6-16 15,0 6 0-15,0 0 0 0,0 0-224 0,0 0-64 16,0 0 0-16,0 0 0 0,0 0-112 0,0 0-16 16,0 0-16-16,0 0 0 0,5 11 48 0,0 3 16 15,-1 1 0-15,0 2 0 0,-1 2-80 0,0 1-16 16,1 5 0-16,1 1 0 0,2 0-64 0,0 2-16 15,3 2 0-15,-2-1 0 0,2 1-192 0,2 0 176 16,2-2-176-16,2 4 160 0,-2-2-32 0,1 0-128 16,2 0 192-16,2 2-64 0,0-4 128 0,3 1 0 15,1-2 16-15,1-1 0 0,1-3-112 0,1-1-32 16,-2-2 0-16,0-1 0 0,2 3 80 0,0-3 16 16,-2-1 0-16,0 0 0 0,3-4 0 0,-2-3 0 15,-1 0 0-15,1 1 0 0,-1-3-16 0,-1 2 0 16,-3-1 0-16,5 2 0 0,0-1-16 0,-1-1-16 15,1 4 0-15,1-5 0 0,-1 0-48 0,2-1 0 16,1 1 0-16,1-4 0 0,-4 5-128 0,5-5 160 0,1 0-160 16,2 0 160-16,0-2-160 0,2-2 128 0,-1-1-128 0,4 0 128 15,-1-1-128-15,0 1 0 0,1 0 144 0,0 0-144 16,4 0 128-16,-4 0-128 0,-1 1 160 0,-1-1-160 16,-1-1 128-16,1-2-128 0,0-2 0 0,0 0 144 15,0 1-144-15,1-2 192 0,0 0-192 0,1 0 192 16,1-1-192-16,3-1 160 0,1-2-160 0,1 2 160 15,-2 3-32-15,3-5 0 0,1-1 0 0,0 1 0 16,-2-6-128-16,3 4 128 0,0 0-128 0,0 1 128 16,2 3-128-16,-2-1 0 0,0 3 144 0,0-4-144 0,-1-4 0 0,1 2 0 15,0 0 0-15,3 0 128 0,0 2-128 0,0-2 0 16,-1 5 0-16,5-2 0 0,-1 3 0 0,-2 1 0 16,-5-1 0-16,-1 1 0 0,1 0 0 0,0-2 0 15,-2 0 0-15,2 3 0 0,1-2 0 0,1 2 0 16,3 2 0-16,0 1 0 0,1 1 0 0,0 0 0 15,-3-2 0-15,0 1 0 0,1-2 0 0,1 2 0 16,1 1 0-16,2 0 0 0,4 1 0 0,-1 2 0 16,-1-2 0-16,0 2 0 0,-2-1 0 0,4 0 0 0,-2-2 0 0,1 0 0 15,-1 0 0-15,3 1 0 0,5 4 0 0,-4-3 0 16,-4 1 0-16,1-3 0 0,-1 0 0 0,0 0 0 16,-2 0 0-16,1 1 0 0,0 3 0 0,3 2 128 15,1-3-128-15,-7 1 0 0,0 2 0 0,-4 1 0 16,-2-4 0-16,0 1 0 0,-3 1 0 0,-1 2 128 15,-3-2-128-15,2 1 0 0,-2 3 0 0,2-1 0 16,0 3 0-16,-5 3 0 0,-2 3 0 0,-4-4 0 16,-1 0 0-16,-2 1 0 0,-2-4 0 0,-3 4 0 15,-3 3 0-15,-2 1 128 0,-5-1-128 0,0 3 0 16,-1 1 0-16,-3 2 0 0,-3-1 0 0,0-3 128 16,0 0-128-16,-2 0 0 0,-3 0 128 0,-2 0-128 15,0-1 0-15,1-2 128 0,-2-2-128 0,0 1 0 16,0-1 128-16,-1-2-128 0,0 1 160 0,0-2-160 0,4-11 128 0,-4 10-128 15,4-10 0-15,0 0 144 16,-2 12-144-16,2-12 160 0,0 0-160 0,0 0 160 0,0 0-160 0,0 0 192 16,0 0-192-16,0 0 192 0,0 0 0 0,6-4 0 15,-1-4 0-15,2 2 0 0,2-4-64 0,-2 2-128 16,1-2 192-16,2 0-64 0,0-2-128 0,3 0 0 16,1 0 144-16,2-3-144 0,2-3 128 0,1-1-128 15,0 1 160-15,3-1-160 0,2-5 128 0,4 1-128 16,1 2 0-16,2-1 0 0,-1 3 128 0,1-1-128 15,-1 0 0-15,2 1 0 0,0-1 0 0,3-2 128 16,1 2-128-16,3-1 0 0,-2-1 0 0,5 7 0 16,1-1 0-16,6 1 0 0,0 0 0 0,0 1 0 15,-5 2 0-15,2 1 0 0,1-3 0 0,-1 4 0 0,-2-2 0 0,3 1 0 16,0 5 0-16,-1-1 128 0,1 2-128 16,1 1 0-16,1 2 0 0,-1 2 0 0,0-1 0 0,-1 1 0 15,0 1 0-15,3 0 0 0,-2 2 0 0,3-1 0 16,0 1 0-16,4 2-128 0,-1-1 128 0,0-1 0 15,-2 3 0-15,0 0 0 0,1-2 0 0,2 1 0 16,1 1 0-16,0-1 0 0,0 3 0 0,0 1 0 16,2-5 0-16,-1-1 0 0,-1 0 0 0,0-3 0 15,0 0 0-15,0 0 0 0,2-3 0 0,2 3 0 16,1 0 0-16,1-2 0 0,-4-2 0 0,0-2 0 16,2-3 0-16,1 2 0 0,1-3 0 0,3 1 0 15,2-3 144-15,-1-2-144 0,-2 0 128 0,1 0-128 16,-3-2 192-16,0-1-32 0,-1-6-16 0,3 2 0 15,-3 2 16-15,0 0 0 0,-1 0 0 0,-2-1 0 0,1-3-16 0,-6-1 0 16,0 1 0-16,-2-1 0 0,3-7-16 0,-2 3-128 16,-1 0 192-16,1-1-64 0,-1-6-128 0,-2-2 160 15,-3-3-160-15,-3 2 160 0,-1 0-160 0,-1 0 160 16,-4 2-160-16,0 3 160 0,-3 2-160 0,-4 5 160 16,-2 2-160-16,-2 1 160 0,-3-6-160 0,0 5 160 15,-4 3-160-15,-2 1 160 0,-3 3-160 0,-1 2 0 16,0 0 0-16,-1 2 128 0,-3 3-128 0,-1-1 0 15,1 3 0-15,-1 0 0 0,-2 3 0 0,-6 5 0 16,0 0 0-16,0 0 0 0,6-3-320 0,-6 3-32 16,0 0-16-16,0 0 0 15,0 0-1680-15,-9 5-352 0,-3 3-64 0,-2-1-9968 0,-4-1-2000 0</inkml:trace>
  <inkml:trace contextRef="#ctx0" brushRef="#br0" timeOffset="8546.44">13374 5484 16575 0,'0'0'736'0,"-4"-4"160"0,0-1-720 0,0-4-176 0,2 2 0 0,0-2 0 16,1 2 592-16,1 2 96 0,0-4 16 0,0 4 0 15,0 5 672-15,0-5 144 0,0 5 16 0,0 0 16 16,0 0-272-16,0 0-48 0,0 0-16 0,0 0 0 16,0 0-336-16,-5 8-80 0,0 6-16 0,-4 4 0 15,0 2-176-15,-2 7-32 0,0 3-16 0,-1 6 0 16,-4 1-176-16,-1 5-16 0,-1 0-16 0,0 1 0 0,0 2-16 0,2-3 0 15,0 3 0-15,4-6 0 0,-1-4-336 0,4-4 0 16,3-5 0-16,2-2 128 0,-1-2-128 0,5-7 0 16,0-1 0-16,2-4 0 0,-2-10 0 0,0 0 0 15,8 1 0-15,1-6 128 0,0-6 0 0,4-5 16 16,-1-3 0-16,6-1 0 0,2-7 112 0,2 1 0 16,0-2 16-16,3 2 0 0,2-2-272 0,2 3 0 15,2-3 0-15,0 3 0 0,2 0 0 0,-1 1 0 16,2 1 0-16,1 3 0 0,-3 0 0 0,-3 3 0 15,-3 2 0-15,-1 1 0 16,-6 1-256-16,-3 4-144 0,-2 3-48 0,-2-2 0 16,-2 5-576-16,-5-1-128 0,-5 4-32 0,0 0 0 15,0 0-1632-15,0 0-320 0</inkml:trace>
  <inkml:trace contextRef="#ctx0" brushRef="#br0" timeOffset="9734.35">13300 5840 27359 0,'-15'5'1216'0,"8"-1"240"0,1-2-1168 0,6-2-288 0,0 0 0 0,0 0 0 0,0 0-240 16,0 0-96-16,4-6-32 0,2-2 0 0,3 1 560 0,4-6 128 15,2-1 0-15,3-4 16 16,3-2 304-16,3 0 64 0,-1-3 16 0,8 0 0 0,-2 0-80 0,5 0 0 15,-1-4-16-15,0 3 0 0,3-2-176 0,-2 1-48 16,1 5 0-16,17-14 0 0,-6 5-128 0,1 3-16 16,1 2-16-16,1 1 0 0,1 3-240 0,2 2 144 15,-1 0-144-15,-3 2 128 0,-2-1 0 0,0-1-128 16,0 2 192-16,1 2-64 0,1-1 64 0,4-1 0 16,1 2 0-16,2 2 0 0,1 3 0 0,-4-3 16 15,2 3 0-15,-1-1 0 0,-4 4 16 0,2-2 0 16,3 2 0-16,0 2 0 0,1-1-80 0,2 0-16 15,3 4 0-15,-2-1 0 0,-3 1-128 0,2 0 192 16,0 0-192-16,3-1 192 0,3 1-192 0,3 0 0 16,1 1 0-16,-1 0 128 0,-2 0-128 0,0 0 128 15,0-2-128-15,3 2 128 0,3 0-128 0,1 0 0 16,1 0 0-16,-2 2 128 0,-4-1-128 0,-1 0 0 0,-2 1 144 16,3-2-144-16,0 0 0 0,3 0 128 0,0 0-128 15,0 0 0-15,-6 0 0 0,2-2 144 0,-1 0-144 0,2 0 0 16,2 1 128-16,2-3-128 0,0 2 0 0,-2-2 0 15,-3 0 0-15,0-3 0 0,0 0 0 0,1 2 0 16,3-4 144-16,-1 3-144 0,0-3 0 0,-2 1 144 16,-4-3-144-16,-1 2 0 0,0-2 144 0,-1 2-144 0,-2-3 128 0,1 1-128 15,2-1 128-15,-4-2-128 0,-4 0 0 16,-3 0 128-16,-6 2-128 0,1-2 0 0,-2-3 128 0,-1 1-128 16,1-1 128-16,-3 1-128 0,-2-2 160 0,-1-1-32 15,-1 0-128-15,-2 0 192 0,-3 0-48 0,0-1-16 16,-3 0 0-16,0 0 0 0,-7-4-128 0,0 2 192 15,-4 2-192-15,1-1 192 0,-1-4-192 0,1 2 0 16,-3 1 144-16,-1 0-144 0,-3-3 128 0,1 3-128 16,-3-6 160-16,-1 5-160 0,0 2 160 0,-2 2-160 15,0 0 160-15,-3 1-160 0,0-1 176 0,-2 3-176 16,-1-1 192-16,0 5-192 0,-1 0 0 0,-2-1 0 0,1 2 0 0,-1 3 0 16,1 0 0-16,-1 1 0 0,-1 2 128 0,4 5-128 15,-2-10 0-15,-1 5 128 0,3 5-128 0,0 0 0 16,-2-8 128-16,2 8-128 0,0 0 0 0,0 0 0 15,0 0 0-15,0 0 0 0,-7-6 0 0,7 6 0 16,0 0 0-16,0 0 128 0,0 0-128 0,-8 7 0 16,8-7 128-16,-7 11-128 0,3 0 0 0,2 2 0 15,-1 3 0-15,2 2 0 0,1-1 0 0,3 2 0 16,-2 4 0-16,4-2 0 0,-1 2 0 0,1 2 0 16,1 2 0-16,0 4 0 0,2-3 0 0,1 2 0 15,1 1 0-15,2-3 0 0,0 1 0 0,4-2 0 16,1 1 0-16,1-4 160 0,0 1-160 0,2-1 128 15,2 2-128-15,1 0 0 0,1-3 0 0,0 3-176 16,2-3 176-16,-2-1 0 0,0 3 0 0,0-3 0 16,-2 1 0-16,0-1 0 0,-1-2 0 0,-1 2 0 0,0-3 0 15,2 0 0-15,1-2 0 0,0-1 0 0,-2-3 0 0,2-1 0 16,3 0 128-16,-1-4-128 0,2 0 128 0,0-2-128 16,1-1 160-16,2-2-160 0,1 1 128 0,-2-1-128 15,-1-3 0-15,1-1 0 0,3-2 128 0,-2 0-128 16,-2 2 0-16,0 0 0 0,3 0 0 0,-6-1 128 15,1 1-128-15,-1 1 0 0,0 0 0 0,1 3 0 16,-2-1 0-16,0 2 0 0,-1 0 0 0,0-2 0 16,-1 3 0-16,0 3 0 0,1-3 0 0,0 4 0 15,0 0 0-15,-1 2 0 0,1-3 0 0,-1 3 128 16,3 0-128-16,-1 3 0 0,-4 2 0 0,0 2 0 16,1-2 0-16,0 2 0 0,1 3 0 0,0-2 0 15,-2 2 0-15,0 1 0 0,1-1 0 0,-1 1 176 0,-1-2-176 16,-1 5 160-16,0 0-160 0,-2-1 0 0,1 0 0 0,-2 2 0 15,-1-3 0-15,0 2 0 0,2-1 0 0,-2-2 0 16,0-1 0-16,3 5 0 0,-3-2 128 0,-1 1-128 16,-1-4 0-16,1-2 0 0,1-3 0 0,-1 2 0 15,-1 0 0-15,1-2 0 0,-3-3 0 0,0-1 0 32,-2-5-416-32,-2 0-112 0,-6-7-32 0,0 0 0 15,0 0-1360-15,0 0-288 0,0 0-48 0,0 0-16 16,-7-9-496-16,-3 2-112 0</inkml:trace>
  <inkml:trace contextRef="#ctx0" brushRef="#br0" timeOffset="10005.21">20555 5842 22111 0,'0'0'1968'0,"0"0"-1584"16,-9 2-384-16,9-2 0 0,-6 7 2208 0,6-7 352 15,-4 9 80-15,2 3 16 0,2 0-2016 0,0-1-416 16,4 1-80-16,2 0-16 0,2-2 400 0,3 3 80 16,3-4 16-16,2 1 0 0,4-1-304 0,1-2-48 15,3-4-16-15,-1-2 0 0,5-1 128 0,4-2 32 16,0-5 0-16,2-2 0 0,5 0-112 0,1-3-32 16,1-5 0-16,-1-3 0 0,1-7-272 0,0-1 0 15,-2-5 0-15,-1 1 0 0,-1-2 0 0,0 0 0 16,-4-3 0-16,-1-3-192 15,-3-2-1712-15,-2-2-336 0,-5 2-64 0</inkml:trace>
  <inkml:trace contextRef="#ctx0" brushRef="#br0" timeOffset="10739.47">16672 3579 14735 0,'0'0'1312'0,"-5"2"-1056"0,5-2-256 0,0 0 0 16,-4 5 2560-16,2 4 464 0,2-2 96 0,2 0 16 15,1 1-2496-15,3-3-512 0,6 1-128 0,0-2 0 16,2-4 544-16,5-1 48 0,4-6 16 0,4 1 0 16,1-7 192-16,4-2 32 0,2-4 16 0,1-3 0 15,2-2-144-15,1-2-48 0,1 3 0 0,-3-4 0 16,-1 2-272-16,-3 2-64 0,-4 0-16 0,-3 3 0 15,-6 0-112-15,-4 4 0 0,-5 1-16 0,-3 3 0 16,-6 0 32-16,-3 4 16 0,-6-1 0 0,-4 8 0 0,-8 5-224 16,0 4 0-16,-6 3 0 0,-2 6 0 15,-2 8 0-15,-2-1 0 0,0 4 0 0,2 3 0 0,2 5 0 0,4 5 0 16,2-4-160-16,4-1 160 0,3-1-160 0,2-2 160 16,4-3-192-16,2 14 192 15,2-6-656-15,5-8-32 0,2-6 0 0,3-5 0 16,2-1-1888-16,3-5-384 0,1-7-80 0</inkml:trace>
  <inkml:trace contextRef="#ctx0" brushRef="#br0" timeOffset="10933.45">17356 3923 33919 0,'-17'8'1504'0,"12"-2"304"0,-1-1-1440 0,1 3-368 16,0 1 0-16,2-3 0 0,-2 2 0 0,5-8 0 15,0 0 0-15,0 0 128 0,0 0 208 0,0 0 48 16,0 0 16-16,0 0 0 0,0 0-32 0,5-7-16 0,0 1 0 0,2 0 0 16,-1-3-480-16,0 2-112 0,1 0-16 0,-1 0-15792 15</inkml:trace>
  <inkml:trace contextRef="#ctx0" brushRef="#br0" timeOffset="11445.25">18360 3297 27647 0,'-23'-3'1216'0,"13"2"256"0,-3-1-1168 0,1 0-304 15,0 1 0-15,1 1 0 0,2 0-160 0,0 1-96 16,1-1 0-16,2 4-16 0,1-2 1136 0,1 2 224 16,-1 2 64-16,1 3 0 0,0 2-640 0,4 1-128 15,-1 3-32-15,0 3 0 0,0 1-64 0,2 0-16 16,0 0 0-16,0-1 0 0,3-1-144 0,-1-2-128 16,1 0 144-16,-1-5-144 0,1-1 256 0,3-4-32 0,-7-5-16 0,7 3 0 15,1-3 272-15,-1-3 48 0,0-2 16 0,3 0 0 16,-2-5-144-16,2-1-16 0,0-2-16 0,-1-2 0 15,0-2-144-15,1-1-32 0,0-1 0 0,0-1 0 16,0 0-192-16,1-2 144 0,-4 3-144 0,1 2 128 16,-1 5-128-16,1-2 0 0,0 1 0 0,-2-3 0 15,2 3-1168 1,-1 1-176-16,0 1-16 0,-1 6-9136 0,0 2-1808 0</inkml:trace>
  <inkml:trace contextRef="#ctx0" brushRef="#br0" timeOffset="11770.28">18769 3360 24239 0,'0'0'1072'0,"0"0"224"0,0 0-1040 0,6 8-256 16,-6-8 0-16,10 4 0 0,2-2 128 0,2-3-128 15,2-2 144-15,0-2-144 0,2-6 848 0,2-1 80 16,-1 1 16-16,-2-4 0 0,-2-1-128 0,-1 0-32 15,0-3 0-15,-5 0 0 0,0 1-96 0,-7 1-32 16,2 1 0-16,-1-1 0 0,-3 2-192 0,-1 1-32 16,-3 1-16-16,0 4 0 0,-4 3-80 0,1 4-16 15,-2 2 0-15,-3 3 0 0,-2 5-128 0,-1 0-48 16,-1 4 0-16,-1 4 0 0,-1 3-144 0,2 2 0 16,-1 1 0-16,1 1 128 0,0 1-128 0,4-2 0 0,0 3 0 15,3 2 0-15,3-4 0 0,2 1 0 0,0 0 0 0,3 5 0 31,4-4-496-31,2-5 32 0,2-3 0 0,5-4 0 0,0-7-2208 16,5-2-432-16,2-4-96 0</inkml:trace>
  <inkml:trace contextRef="#ctx0" brushRef="#br0" timeOffset="12067.19">19565 3065 16991 0,'0'0'752'0,"0"0"144"0,0-9-704 0,-1 2-192 0,0 2 0 0,1 5 0 0,0 0 752 0,0 0 112 15,-7-3 32-15,1 3 0 0,-2 4 64 0,1 1 0 16,-2 5 16-16,-1 0 0 0,-1 3-48 0,0 2-16 16,0 1 0-16,-1 1 0 0,2 0-224 0,0 1-48 15,0 2-16-15,2 0 0 0,2-1-176 0,1 2-48 16,1-4 0-16,0 1 0 0,1-1-192 0,5-1-32 15,1 1-16-15,3-3 0 0,0-3-160 0,1 1 0 16,2-5 0-16,2 1 0 0,0-4 0 0,2-3 0 16,1-2 0-16,5-6 0 15,1-3-784-15,-2 0-48 0,-3-1 0 0,-2-1-7872 16,0 0-1600-16</inkml:trace>
  <inkml:trace contextRef="#ctx0" brushRef="#br0" timeOffset="12484.5">20194 2554 22111 0,'-2'-38'1968'0,"2"23"-1584"16,0-2-384-16,-1 2 0 0,-1 1 464 0,0 1 16 15,-1 6 0-15,-1 0 0 0,4 7 80 0,-6 3 16 16,-3 5 0-16,-2 4 0 0,-5 6-32 0,2 5 0 15,-3 2 0-15,-2 8 0 0,0 2 0 0,-3 4 0 0,-1 4 0 0,1 2 0 16,0 3-224-16,0-2-64 16,0 0 0-16,5-1 0 0,1 1-256 0,1-1 0 15,5-7 128-15,2-1-128 0,3-3 0 0,3-5-176 16,0-1 32-16,2 3 0 16,4-12-976-16,1-8-192 0,-5-11-32 0,0 0-6848 0,7-4-1344 15</inkml:trace>
  <inkml:trace contextRef="#ctx0" brushRef="#br0" timeOffset="13237.52">19833 2923 21135 0,'0'0'928'0,"0"0"208"0,0 0-912 0,0 0-224 0,8 11 0 0,1-3 0 0,1 1 224 15,3-3 0-15,2-1 0 0,3-2 0 0,3-3 560 0,2-1 112 16,1-2 32-16,1-1 0 0,-1-5 192 0,0 0 32 16,1 0 16-16,-3 2 0 0,-3 0-272 0,-4 1-64 15,-2 1-16-15,-3 4 0 0,-10 1-448 0,0 0-96 16,0 0-16-16,5 14 0 0,-5 5-64 0,0 2-32 15,0 7 0-15,-4-3 0 0,-2 1-160 0,-2 1 128 16,5-5-128-16,-1-2 128 0,1-2-128 0,3-3 0 16,2-1 0-16,3-1 0 0,4-3 0 0,2 0 0 15,3-5 0-15,4-2 0 0,2-5 192 0,3 0-32 16,1-7-16-16,0 1 0 0,0 1 112 0,-1-4 32 16,-1 0 0-16,-3 0 0 0,-3-5 32 0,-2 0 16 15,-3-1 0-15,-5 1 0 0,-3-1-64 0,-3-1-16 16,-2 1 0-16,-3 0 0 0,-4 6 0 0,-1-2-16 15,-4-2 0-15,-1 6 0 0,-2 1-240 0,1 4 0 16,-1 1 0-16,1 0 0 0,2-1 0 0,1 3 0 16,2 0 0-16,3 1 0 0,8 0 0 0,0 0 0 15,0 0 0-15,0 0 0 0,0 0-160 0,3-8 32 16,2-2 0-16,5 5 0 0,1 0 128 0,5-2-208 16,3 1 80-16,2 1 128 0,2-7-176 0,2 2 176 15,0 1-128-15,1 1 128 0,1 0 0 0,-2 0 0 0,1-2 0 0,-2 4-128 16,-1-1 128-16,-3 4 0 15,-3 1 0-15,-2 2 0 0,0 4 0 0,1 5 0 0,-5 1 128 0,-2 5-128 16,-4 3 0-16,-3-3 0 0,-2 5 0 0,-2 13 0 16,-3 2 128-16,2-13-128 0,-3 2 160 0,-3 12-160 15,0-3 192-15,2-4-64 0,3-4-128 0,-1-1 192 16,1-5-192-16,3-3 176 0,1-6-176 0,1 1 160 16,1-2-160-16,-2-9 160 0,8 7-160 0,2-6 160 0,2-2 176 15,0-7 48-15,1 0 0 0,2-3 0 0,2-1 16 16,1 0 16-16,-1-2 0 0,2 0 0 15,-1-2-224-15,0 1-64 0,-1 0 0 0,0 1 0 0,0 0-128 0,-2 4 0 16,-1 0 0-16,0 3 0 0,-1 1 0 0,-2 1 0 16,-2 1 0-16,-9 4 0 0,12-1-128 0,-12 1 128 15,10 1 0-15,-10-1 0 0,0 0-192 0,11 1 16 16,-11-1 16-16,8 4 0 16,-8-4-304-16,0 0-64 0,9 9-16 0,-9-9 0 15,0 0-160-15,6 8-16 0,-6-8-16 0,6 10 0 16,-6-10-32-16,4 9 0 0,-4-9 0 0,4 11 0 15,-3-2-320-15,-1-9-80 0,3 12-16 0,-3-12 0 16,2 7 32-16,-2-7 0 0,0 0 0 0,4 12 0 16,-1-5-240-16,-3-7-32 0,4 9-16 0,-4-9 0 15,6 6 384-15,-6-6 80 0,0 0 16 0,9 7 0 0,-9-7 720 0,9 2 240 16,-9-2 0-16,10-1-160 0,-10 1 160 0,9-5 0 16,-9 5 0-16,7-6 0 0,0 1 0 0,-7 5 176 15,7-9-176-15,0 4 192 0,-2-4-192 0,0 1-192 0,-1 0 32 16</inkml:trace>
  <inkml:trace contextRef="#ctx0" brushRef="#br0" timeOffset="13897.02">25759 5963 4607 0,'-11'-18'192'0</inkml:trace>
  <inkml:trace contextRef="#ctx0" brushRef="#br0" timeOffset="14164.13">25686 5748 5519 0,'-2'-11'240'0,"2"2"64"0,-1 0-304 0,-1 0 0 16,2-2 0-16,-2 3 0 0,1-2 2448 0,0 4 432 15,1 6 96-15,-2-9 16 0,2 9-1104 0,-3-7-224 16,3 7-32-16,0 0-16 0,0 0-48 0,0 0-16 15,0 0 0-15,-8-1 0 0,0 5-400 0,2 5-96 0,-2 0-16 16,1 5 0-16,-3 2-384 0,1 2-80 0,1 2 0 0,-1 3-16 16,0 3-240-16,-1-3-64 0,2 1 0 15,3-3 0-15,0-3-64 0,3-5-32 0,1 0 0 0,3 2 0 16,1-2 0-16,2-3 0 0,1 1 0 0,3-6 0 16,2-2 160-16,5-4 16 0,-1-3 16 0,5-6 0 15,1-1-48-15,1-3-16 0,3-1 0 0,-1-3 0 0,-1-3-128 16,-1 0-32-16,3 1 0 0,-4 1 0 0,2-1-128 15,-3 4 0-15,-3 1 0 0,0 1 128 0,-2 3-128 0,-3 3-224 16,-1-1 48-16,-6 3 16 16,-5 6-2192-16,0 0-432 0,0 0-96 0</inkml:trace>
  <inkml:trace contextRef="#ctx0" brushRef="#br0" timeOffset="14443.74">25703 5949 34095 0,'0'0'3024'0,"0"0"-2416"15,0 0-480-15,-2-7-128 16,2-4-800-16,4 1-176 0,1-4-48 0,4-3 0 0,2-1 1024 0,2-5 368 16,1-4-16-16,2-1 0 0,1-5 32 0,1-5 16 15,1-5 0-15,2-4 0 0,1-7 160 0,5-2 16 16,1-1 16-16,2 5 0 0,7 4-80 0,0 0 0 15,0 2-16-15,-2 3 0 0,1 4-288 0,-3 4-48 0,-3 2-16 16,-3 7 0-16,-1 2-144 0,-5 5 0 0,-3 4 144 16,-4 3-144-16,-1 0 0 0,-2-1 0 0,-2 4 0 0,0 0 0 31,0 4-992-31,0 3-272 0,-9 2-48 0,7-4-9056 0,-7 4-1824 0</inkml:trace>
  <inkml:trace contextRef="#ctx0" brushRef="#br0" timeOffset="15248.48">27108 3603 23039 0,'-22'-6'2048'0,"-2"-5"-1648"16,0 2-400-16,0-2 0 0,0 1 144 0,0 1-144 15,1-1 160-15,1 1-160 0,-3-3 320 0,3 6-16 16,-2 2-16-16,-1 3 0 0,-1-2 80 0,-1 9 16 16,-3-1 0-16,-2 6 0 0,-2-1-176 0,-3 5-16 15,0 5-16-15,0 0 0 0,4 0-176 0,3 2 128 16,-1-2-128-16,6 1 128 0,2-2-128 0,4-2 0 16,2 1 0-16,6-4 128 0,3-6-128 0,8-8 0 15,0 0 0-15,0 0 0 0,0 0 128 0,0 0-128 16,0 0 128-16,15-3-128 0,1-1 208 0,2-4-32 0,-1 0-16 15,4-4 0-15,-2 2-32 0,2-2 0 0,2 0 0 0,1 2 0 16,1-3-128-16,-3 2 0 0,3 1 144 16,-1-3-144-16,-1 7 0 0,-1-3 0 0,-2 2 0 0,-1-2 0 15,0 1 0-15,-3 2 0 0,-1 0 0 0,-2 2 0 16,-1 2 0-16,-2 0 0 0,-10 2 0 0,11 2 0 16,-11-2 0-16,9 5 0 0,-9-5 0 0,9 13 0 15,-3 2 0-15,-2 0 0 0,-1-2 0 0,-1 5 0 16,-2 1 0-16,2 3 0 0,-5 1 0 0,0 4 0 15,-2 0 192-15,0 5-48 0,-2-1 0 0,-2 2 0 16,-1-1-16-16,-2 1-128 0,1-2 192 0,-1-1-64 16,-2 3 64-16,0-1 0 0,-1 1 0 0,1-6 0 15,-2-1 48-15,-1-1 16 0,-2 0 0 0,0-2 0 0,-4-1-128 16,0-1 0-16,0 2-128 0,-1-4 192 0,-1-2-192 16,0-3 128-16,0 0-128 0,2 0 0 15,0 0-480-15,4-8-192 0,-1-1-32 0,5-6-12512 16</inkml:trace>
  <inkml:trace contextRef="#ctx0" brushRef="#br0" timeOffset="15646.32">27253 3519 22111 0,'0'0'1968'0,"0"0"-1584"0,0 0-384 0,0 0 0 16,0 0 0-16,13 0 128 0,-3-1-128 0,5-4 0 15,3-6 320-15,1 1-32 0,3-4 0 0,-1-1 0 16,2-1 288-16,1-1 64 0,0-1 16 0,-3-1 0 15,-4-2-208-15,1 0-32 0,-3 3-16 0,-1-1 0 16,-2 3-16-16,-4-1-16 0,-3 1 0 0,-4 1 0 16,-2 2 208-16,-3 0 64 0,-3 2 0 0,0 6 0 15,-3 1-176-15,-3 4-16 0,-5 4-16 0,-1 3 0 16,0 3-304-16,-4 4-128 0,2 3 0 0,-1 3 128 0,-1 3-128 16,0 3 0-16,3 0 0 0,2-3 0 0,4 1 0 0,3-2-144 15,0-2 144-15,6-2 0 0,4 0 0 0,2-2-128 16,2 1 128-16,3-6 0 15,4-2-560-15,4-1-48 0,2-2-16 16,1-3-8512-16,1-5-1696 0</inkml:trace>
  <inkml:trace contextRef="#ctx0" brushRef="#br0" timeOffset="16030.72">27813 3205 22111 0,'-14'11'1968'0,"-2"6"-1584"0,-1 1-384 0,0 1 0 16,-2 2 928-16,0 0 96 0,1 0 32 0,2 0 0 16,4-1-864-16,0 0-192 0,2 2 0 0,3-3 0 15,0-1 0-15,1-2 208 0,-2-3-32 0,3-1-16 16,1-4 128-16,4-8 32 0,0 0 0 0,0 0 0 16,0 0 208-16,0 0 48 0,0 0 16 0,10-10 0 15,2-6 304-15,1-2 48 0,1 0 16 0,2 0 0 16,3-3-592-16,0-2-112 0,0 0-32 0,0 1 0 15,0-4-80-15,2 0-16 0,-1 1 0 0,0 2 0 16,1 5-128-16,-3 5 0 0,-3 1 0 0,-1 5 0 16,-3 2 0-16,-11 5 0 0,12 8 0 0,-5 2 0 15,-2 7 0-15,-2 4 0 0,-3 6 0 0,-3 0 0 16,-2 3 0-16,-1 3 0 0,-2 0 0 0,-1 3 0 16,-2 2 0-16,1-2 0 0,-4-3 0 0,4-4 0 0,2-1-240 15,4-4 80-15,-2-5 16 0,3-4 0 16,3-3-592-16,0-12-112 0,0 0-32 15,11 5 0-15,0-4-2192 0,2-6-432 0</inkml:trace>
  <inkml:trace contextRef="#ctx0" brushRef="#br0" timeOffset="16350.37">28201 3345 27647 0,'0'0'2448'0,"0"0"-1952"0,0 0-496 0,0 0 0 31,10-9-496-31,3 1-192 0,4-2-32 0,2 3-16 0,1-5 1056 0,3-1 192 0,-2-2 64 0,1-1 0 16,0-6-208-16,-3 0-48 0,-1 1 0 0,-2-1 0 16,-2-1 0-16,-1 0-16 0,-2 2 0 0,-1 0 0 15,-3 5-48-15,-3 2-16 0,-2 6 0 0,-2 8 0 16,0 0 192-16,0 0 32 0,-10-3 16 0,-2 6 0 15,0 2-224-15,-1 8-64 0,-5 0 0 0,0 3 0 16,1 1-192-16,-1 2 0 0,0 0 0 0,2 3 0 16,4-3 0-16,-1 1 0 0,-2-1 0 0,8-1 0 15,3-3-224-15,2-2 64 0,2-2 16 0,4 2 0 16,3-3-784 0,2-1-160-16,2-5-16 0,2 0-11952 0</inkml:trace>
  <inkml:trace contextRef="#ctx0" brushRef="#br0" timeOffset="16630.16">28692 3028 23039 0,'-13'8'2048'0,"3"1"-1648"16,-1 1-400-16,-2 5 0 0,0 3 448 0,0 1 0 15,2 1 0-15,1-2 0 0,2-1-448 0,3-2 0 16,1-1 0-16,2 1 0 0,-3 2 0 0,2-6 240 15,1-1-48-15,2-10 0 0,0 0 192 0,0 0 48 16,0 0 0-16,0 0 0 0,0 0 464 0,0 0 80 0,5-10 32 0,1 0 0 16,2-5-96-16,2-2-16 0,0 0 0 0,3-3 0 15,1 1-512-15,1-1-96 0,-1-4-32 0,4 1 0 16,1 1-256-16,0 1 0 0,-1 3-176 0,-1 1 176 16,1 1 0-16,-1 5-128 15,-5 3 128-15,0 3 0 16,-2 0-1248-16,-10 5-192 0,11-3-32 0,-2 4-7744 0,-9-1-1536 0</inkml:trace>
  <inkml:trace contextRef="#ctx0" brushRef="#br0" timeOffset="17778.5">29368 2957 28271 0,'0'0'1248'0,"-8"-4"272"0,-2 3-1216 0,0-3-304 0,-3 2 0 0,1-1 0 0,-6 3-256 0,-1 3-96 15,0-1-32-15,0 3 0 0,1-1 384 16,-4 4 0-16,-1 2 160 0,2 1-160 0,2 0 192 0,-2 1-192 16,0-3 192-16,3 1-192 0,0 1 192 0,5-3-192 15,3-1 192-15,10-7-192 0,-6 10 256 0,6-10-64 16,0 0-16-16,0 0 0 0,0 0 64 0,10 4 16 16,2-2 0-16,-1-2 0 0,2-2 256 0,1-1 64 15,1-1 16-15,-1-1 0 0,0 1-240 0,-1 2-48 16,-1-1-16-16,-2 3 0 0,-10 0-288 0,11 7 0 15,-11-7 0-15,7 14 0 0,-2 1 160 0,-1 3-32 16,-3 0 0-16,3 1 0 0,0-2-128 0,-1 0 0 16,2-2 0-16,1-1 0 0,4-4 0 0,2-2 0 0,-1-3 0 15,6-4 0-15,3-1 256 0,0-1 32 0,-1-8 0 0,2-1 0 16,-1-5 288-16,2-3 64 0,-1 0 16 0,0 0 0 16,-2-6-336-16,-2-2-64 0,0 3 0 0,1-5-16 15,0-4-96-15,-1-2-16 0,1-7 0 0,0 0 0 16,1 2-128-16,1-8 128 0,2-3-128 0,0-1 128 15,0-6-128-15,4 5 0 0,-3 1 0 0,0 4 128 16,-2 5-128-16,-4 5 0 0,-3 7 0 0,-3 3 0 16,-1 6 0-16,-3 3 0 0,-5 4 0 0,-2 5 0 15,0 9-144-15,0 0 144 0,-6-8 0 0,6 8 0 16,-13 0-192-16,-1 8 192 0,-1 5-192 0,-3 1 192 16,-1 1-192-16,0 5 192 0,-1 8-192 0,-1 5 192 15,0 5-176-15,2 3 176 0,1 0-160 0,0 3 160 0,2-2-144 0,0 3 144 16,4-3-128-16,1 0 128 15,4-3 0-15,2-2 0 0,3-4 0 0,0-4 0 0,4 0 0 16,0-5 0-16,2 2 0 0,2-6 0 0,-1-5 0 0,6-3 0 16,1-2 0-16,-1-6 0 0,1-2 0 0,2-3 192 15,2-3-64-15,3-5 0 0,2-2 64 0,0-4 32 16,1 0 0-16,2-3 0 0,0-4-80 0,0-1-16 16,0 0 0-16,1 4 0 0,-6 1-128 0,-1 2 128 15,-5 1-128-15,0 5 128 0,-4 1-128 0,-9 9 0 16,8-7 0-16,-8 7 0 0,0 0 0 0,0 0 0 15,0 0 0-15,4 12 0 0,-4-12 0 0,1 11-144 16,-2 2 144-16,-2 2-160 0,-1 0 160 0,4-2 0 16,-1 0 0-16,0 1 0 0,-1-3 0 0,5-2 0 0,-3-9 0 15,5 13 0-15,-5-13 0 0,8 9-128 0,-2 0 128 0,5-6 0 16,0-3 0-16,0-1 0 0,0 0 0 16,2-2 0-16,1-2 0 0,0 1 0 0,0 2 0 0,0-1 0 15,1 2 0-15,-2-1 0 0,0-4 0 0,-2 6 0 16,-1 0 0-16,1 6 0 0,-4-1 0 0,-7-5 0 15,0 0 0-15,7 11 0 0,-4-2 0 0,-1 4 0 16,-5-3 0-16,1 1 0 0,-1-1 0 0,3-10 0 16,-5 9 0-16,5-9 0 0,0 0 0 0,0 12 0 15,0-12 0-15,0 0 0 0,5 7 0 0,4-3 0 16,-9-4 0-16,14-1 0 0,-1-2 0 0,4 0 0 16,1-1 0-16,4-3 0 0,-2 2 0 0,2 2 0 15,-2-6 0-15,2 2 0 0,-1 2 0 0,0-1 0 16,-1 1 0-16,-1 2 0 0,-1 3 0 0,0 3 0 15,-1-1 0-15,0 1 0 0,-3-1 0 0,0 2 0 0,-1 1 0 0,-3 3 0 16,-1 1 0-16,-2 0-128 0,-7-9 128 0,7 10 0 16,-2 3 0-16,-3-3 0 0,-2 1 0 0,0 3 0 15,-1-4 0-15,-2 2 0 0,1 1 0 0,-3-3 0 16,-3 2 0-16,-1 1 128 0,0 0-128 0,1 3 0 16,-3 3 128-16,1-1-128 0,-2 0 0 0,-1-1 0 15,1-4 0-15,2 4 128 0,0 1-128 0,1 0 0 16,-2-2 0-16,3-2 128 0,3-2-128 0,0-1 0 15,-3 0 0-15,2-2 0 0,1 0 0 0,-2-2 0 16,7-7 0-16,-8 6 0 0,8-6 128 0,-11 5-128 16,2-2 128-16,1-2-128 0,-1-1 0 0,0 0 128 15,0-1-128-15,0-1 0 0,-1-5 0 0,0 2 0 0,-2 1 0 16,1-3 0-16,-1 1 0 0,3 2 0 0,1-2 0 0,0 1-192 16,8 5 192-16,-9-5-128 0,1-3 128 0,8 8-128 15,-3-6 0-15,3 6 0 0,0 0 0 0,0-9 0 31,2-4-304-31,3 0-48 0,3 3-16 0,2-2 0 16,3 0-1088-16,-1 1-208 0,1-5-64 0,1 0-7776 0,4-3-1568 0</inkml:trace>
  <inkml:trace contextRef="#ctx0" brushRef="#br0" timeOffset="17942.64">30198 2525 35935 0,'-14'-9'3200'0,"0"4"-2560"0,0 2-512 0,1 2-128 0,2 2 960 16,11-1 160-16,0 0 32 0,0 0 16 16,0 0-1168-16,0 0-224 0,0 0-48 0,6 9-16 15,-6-9-1552-15,8 12-304 16,-8-12-64-16</inkml:trace>
  <inkml:trace contextRef="#ctx0" brushRef="#br0" timeOffset="18534.78">27969 4411 16575 0,'0'0'1472'0,"-7"3"-1168"15,7-3-304-15,-6 7 0 0,6-7 2304 0,-3 9 384 16,3-9 96-16,0 0 16 0,7 12-1904 0,2-3-368 16,2-2-80-16,3-4 0 0,3-2 512 0,4-1 96 15,5-2 32-15,3-2 0 0,3-8-416 0,3 3-80 16,2-3-16-16,-1-4 0 0,-3 1-224 0,-3-1-48 15,1-1-16-15,-6 1 0 0,-3 0-160 0,-5-1-128 16,-3-1 192-16,-2 4-192 0,-6 0 208 0,-3 4-64 16,-3 10-16-16,-3-9 0 0,-3 4 64 0,-6 1 0 15,-4 6 0-15,-8 5 0 0,-7-1-64 0,-7 7 0 0,-3 3 0 16,-2 3 0-16,-1 4-128 0,3 4 0 0,3 0 0 16,5 2 0-16,5 3 0 0,5-3 0 0,5 1 0 15,6 1 0-15,4-6 0 0,5 2 0 0,5-4 0 0,3-1 0 16,4-5 0-16,3-3 0 0,9-5 0 0,4-1 0 15,3-6-128-15,5-2 128 0,5-2-160 0,2-7 160 32,4-2-2448-32,1-5-400 0,2-2-80 0</inkml:trace>
  <inkml:trace contextRef="#ctx0" brushRef="#br0" timeOffset="18750.53">28800 4710 32255 0,'-22'4'2864'0,"10"0"-2288"0,-4-1-576 0,4 2 0 16,4 1 880-16,8-6 64 0,-8 7 16 0,8-7 0 16,0 0-368-16,0 0-64 0,0 0-16 0,9-9 0 0,0 4 64 0,3-4 16 15,0 3 0-15,0 0 0 0,-3-2-352 0,0 3-80 16,-2 0-16-16,-7 5 0 0,0 0-144 0,8-7 160 16,-8 7-160-16,0 0 160 0,0 0-160 0,0 0 0 15,0 0-192-15,0 0 192 16,0 0-1920-16,0 0-256 0,0 0-48 0,-4-6-13376 0</inkml:trace>
  <inkml:trace contextRef="#ctx0" brushRef="#br0" timeOffset="19185.16">29275 4289 26719 0,'-5'-7'2368'0,"5"7"-1888"0,0 0-480 0,-4-5 0 16,2-4 1280-16,2 9 176 0,-4-5 16 0,4 5 16 15,0 0-1136-15,0 0-224 0,-5 7-128 0,-1 3 128 16,-1 2 0-16,1-2 16 0,-3 4 0 0,-1 6 0 0,-2 2 64 0,2 5 16 16,1-2 0-16,2 2 0 15,-1-3-48-15,3 1-16 0,0 2 0 0,2-8 0 0,1 0-160 0,2-2 128 16,2-2-128-16,2-5 128 0,-4-10 16 0,0 0 0 16,12 9 0-16,2-8 0 0,2-3 448 0,3-9 96 15,1 1 16-15,5-5 0 0,-1-3-256 0,4-1-32 16,-3 0-16-16,-1-1 0 0,-1-2-224 0,0-1-48 15,-1-1-128-15,-3-3 192 0,0 3-192 0,-1 5 176 16,-3 1-176-16,-1 2 160 0,-1-2-160 0,-2 2 0 16,-2 2 0-16,-1 3-176 15,-1 0-400-15,-2 3-64 0,-2 0-32 0,-3 8-10592 16,4-6-2128-16</inkml:trace>
  <inkml:trace contextRef="#ctx0" brushRef="#br0" timeOffset="19599.56">30085 4218 22111 0,'0'0'1968'0,"-9"-5"-1584"0,1-1-384 0,0 2 0 16,-1 0 1872-16,-2 3 304 0,-1 1 48 0,-2 2 16 16,-3 2-1664-16,-2 1-336 0,-4 7-64 0,-2-3-16 15,-3 4-160-15,-3 0 0 0,-2-3 144 0,3 4-144 16,2 3 0-16,2 1 144 0,2-2-144 0,5-2 0 15,4-2 224-15,4 0-64 0,5-2-16 0,4 2 0 16,2-1 32-16,0-11 0 0,11 7 0 0,3-1 0 16,3-2 160-16,5-8 48 0,2-2 0 0,5-1 0 15,1-3 48-15,2 3 16 0,-1-6 0 0,-3 1 0 0,-4 1-240 16,-3-3-32-16,-2 3-16 0,-3 3 0 0,-5 2-160 0,-11 6 128 16,0 0-128-16,0 0 128 0,0 0-128 0,0 0 192 15,0 0-192-15,0 0 192 0,0 0-192 0,3 7 192 16,-3 5-192-16,0-3 192 0,-4 1-192 0,4-10 0 15,-1 7 0-15,1-7 0 0,0 0 0 0,0 0 0 16,5 12 0-16,-5-12 0 0,0 0 0 0,11-1 0 16,1-6 0-16,0 1 0 0,1 1 0 0,0-4 0 15,-1 1 0-15,4-2 0 0,-4 2 0 0,2-2 0 16,0 1 0-16,-2 0-176 16,-1 4-288-16,-2 2-64 0,-9 3-16 0,10-7 0 15,-2 1-1792-15,0 2-352 0,-2-2-80 0</inkml:trace>
  <inkml:trace contextRef="#ctx0" brushRef="#br0" timeOffset="20444.71">29894 4411 6447 0,'-14'-6'576'16,"4"6"-576"-16,-4 0 0 0,-1 0 0 0,-2 0 3024 0,5 1 496 16,0 4 112-16,2 2 16 0,0-4-2384 0,10-3-480 15,-9 3-80-15,9-3-32 0,0 0 96 0,0 0 0 16,0 0 16-16,8-3 0 0,2-4 400 0,5-2 80 15,4-1 16-15,3 0 0 0,-1-4-480 0,2-2-96 16,1 0 0-16,2 1-16 0,-2 2-288 0,1-4-48 16,0 1-16-16,-1-2 0 0,-1 0-80 0,1 0-32 15,0 1 0-15,-4 0 0 0,-3 1-32 0,-5 0 0 16,-1 2 0-16,-5 4 0 0,-2 0 96 0,-3 5 16 16,-1 5 0-16,-6-4 0 0,-4 3 128 0,-4 3 16 15,-7 2 16-15,-2 8 0 0,-2-1-336 0,-3 6-128 0,-1 0 0 16,-1 2 0-16,0 2 0 0,2 0 0 0,3-2 0 15,0 1 0-15,3-1 0 0,2-3 0 0,4-3 0 0,2 2 0 16,3 2 0-16,3-1 0 0,3-1 0 0,5-1 0 16,1-5 0-16,-1-9-208 0,9 12 64 0,4-6 16 31,1 0-1536-31,2-2-288 0,2-1-64 0,1-4-12368 0</inkml:trace>
  <inkml:trace contextRef="#ctx0" brushRef="#br0" timeOffset="20783.3">30511 4110 21183 0,'-1'-13'944'0,"1"6"192"0,0 7-912 0,0 0-224 16,0 0 0-16,0 0 0 0,0 0 1376 0,0 0 224 16,-12 5 64-16,-1 1 0 0,-1 2-1072 0,-3 3-208 15,-1 2-32-15,-1 0-16 0,-2 1 160 0,0 2 16 16,-1 2 16-16,3 0 0 0,3-2-144 0,3 1-48 16,3-2 0-16,2-1 0 0,4-1-64 0,4-2-16 15,3 1 0-15,3-5 0 0,4 0-112 0,6-1-16 16,1-2-128-16,8-4 192 0,5 0-192 0,4-2 0 15,3-3 0-15,0-2 0 16,-1-1-976-16,1-2-240 0,-1 0-64 0,0-4-12032 0</inkml:trace>
  <inkml:trace contextRef="#ctx0" brushRef="#br0" timeOffset="21028.54">31139 3420 20271 0,'-18'-13'1792'0,"7"9"-1424"0,-3 2-368 0,1 2 0 16,0 1 1984-16,-1 3 336 0,-1 3 64 0,0 5 16 15,-3 3-1952-15,3 6-448 0,-2 3 0 0,-1 2 0 16,0 4 128-16,-1-1 48 0,0 5 16 0,-1 4 0 0,2 5 48 0,3-2 16 16,-3 0 0-16,3-2 0 0,1 3-128 0,2-4-128 15,1-1 176-15,2-1-176 0,1-2 160 0,3-2-160 16,3-5 128-16,-1 1-128 15,3-6-288-15,3-1-144 0,2-6-16 0,1-2-16 16,1-4-2464-16,-7-9-480 0,14-3-112 0,-2-5 0 0</inkml:trace>
  <inkml:trace contextRef="#ctx0" brushRef="#br0" timeOffset="21420.62">30815 3928 21711 0,'0'0'960'0,"0"0"192"0,0 0-912 0,0 0-240 16,0 0 0-16,0 0 0 0,10-2 512 0,4-1 48 15,1 1 16-15,4-2 0 0,3-1 320 0,3 1 80 16,-2-4 16-16,1-2 0 0,-1 3-592 0,2-4-112 0,-3 2-32 0,-3 1 0 16,-2 2-64-16,-5 3 0 0,-1-1-16 0,-11 4 0 15,0 0-32-15,0 0 0 0,1 15 0 0,-4 3 0 16,-3 1 128-16,-3 4 32 0,-1 0 0 0,-2-2 0 16,-2 2-304-16,2 0 128 0,2-3-128 0,1-1 0 15,2-2 0-15,3-2 0 0,3-2 0 0,4-2 0 16,1-2 160-16,3-1-160 0,3-7 128 0,3-1-128 15,0-1 448-15,1-4 16 0,0-5 0 0,1 1 0 16,0-3-80-16,-1 0-32 0,0 1 0 0,-2-3 0 16,-5-2-160-16,1-1-48 0,0 1 0 0,-7-2 0 15,-1-1-16-15,-1 1 0 0,-2 2 0 0,-2 0 0 16,-3 1-128-16,-1 5 128 0,-1 0-128 0,-1 4 128 16,-2 4-128-16,2 0 0 0,-1 2 0 0,2 1-176 0,0 0 0 15,0 1 0-15,-1 0 0 0,11-2 0 0,-7 4-48 0,7-4-16 16,0 0 0-16,0 0 0 15,0 0-336-15,0 0-80 0,0 0-16 0,13-3 0 16,-2 1-464-16,0 1-80 0,0 1-32 0,-1-2-11248 16</inkml:trace>
  <inkml:trace contextRef="#ctx0" brushRef="#br0" timeOffset="21751.6">31502 3791 25791 0,'0'0'2304'0,"2"10"-1856"0,-4 3-448 0,-2-2 0 16,-1 3 368-16,-1 3-32 0,-3 2 0 0,-1 1 0 16,-1 2 208-16,-5 1 32 0,1 0 16 0,-3 2 0 15,-1-1 128-15,1-5 32 0,1-2 0 0,0-3 0 16,2-3 208-16,3-1 64 0,2-3 0 0,10-7 0 15,0 0-64-15,0 0 0 0,0 0 0 0,0 0 0 16,12-9 176-16,3-6 16 0,4-3 16 0,4-3 0 16,4-4-576-16,-1 0-112 0,1 0-32 0,1-1 0 15,1-1-208-15,3-1-48 0,2 5-16 0,3-1 0 16,2 2-176-16,3 6 0 0,0-1 144 0,3 6-144 0,2 1 0 16,1 6 0-16,2 4 0 0,-1 4 0 0,0 1-240 15,-23 1-16-15,5 1 0 16,2 4 0-16,1-1-2560 0,1 4-512 0,-1 1-96 0,-2 2-32 15</inkml:trace>
  <inkml:trace contextRef="#ctx0" brushRef="#br0" timeOffset="23467.07">12627 10229 19007 0,'-9'-13'832'0,"7"9"192"0,-1-2-832 0,3 6-192 16,-3-6 0-16,3 6 0 0,0 0 512 0,-6 4 64 15,1 6 16-15,-1 4 0 0,0 5-64 0,-1 4-16 16,1 2 0-16,-3 6 0 0,0 3 112 0,-2 3 16 15,-3 0 0-15,0 1 0 0,0-1-208 0,1 1-48 16,-1 4 0-16,0-5 0 0,3-6-96 0,2-3-32 16,0 2 0-16,3-8 0 0,-1-3-256 0,2-2 0 15,4-3 0-15,1-4 0 0,1-1 0 0,-1-9 0 16,10 0 0-16,4-1 0 16,1-4-1584-16,2-7-368 0,5-9-80 0,-2 2-16 0</inkml:trace>
  <inkml:trace contextRef="#ctx0" brushRef="#br0" timeOffset="23781.62">12993 10195 28559 0,'-12'-9'1264'0,"7"6"272"0,-2-1-1232 0,1 3-304 0,0 0 0 0,-5 3 0 31,1 2-672-31,0 5-192 0,0 0-32 0,2 1-16 0,-1-1 1040 0,0 4 192 0,1-1 64 0,0 0 0 16,0 2-208-16,2 0-48 0,0-4 0 0,2 0 0 16,0 2 0-16,1-5 0 0,2 1 0 0,1-8 0 15,0 0 320-15,0 0 48 0,9-3 16 0,1-2 0 0,3-1 288 0,2-6 64 16,2-1 16-16,1-3 0 16,-1-2-416-16,2-1-80 0,2-1 0 0,-1 0-16 0,2 1-176 15,-2 1-16-15,0 1-16 0,1 2 0 0,-1 1-160 16,-1 3 128-16,-2-2-128 0,-1 4 128 15,-1 0-128-15,-2 5 0 0,-1 2 0 0,0-1-176 16,-12 3-1088-16,9 0-208 0,-9 0-64 0,0 0-7760 16,0 0-1568-16</inkml:trace>
  <inkml:trace contextRef="#ctx0" brushRef="#br0" timeOffset="24097.62">13498 10104 16575 0,'0'0'736'0,"0"0"160"0,0 0-720 0,0 0-176 16,0 0 0-16,0 0 0 0,0 0 816 0,0 0 128 16,0 0 16-16,-6 4 16 0,-3-3-480 0,0 3-112 15,-1 4 0-15,1-3-16 0,-1-1 80 0,1 1 32 16,0 3 0-16,1-2 0 0,1 2 32 0,0-2 0 16,2 4 0-16,1-2 0 0,2-1-240 0,2 2-32 15,1 0-16-15,4 0 0 0,-1 0-16 0,2 0 0 0,3 0 0 0,1 0 0 16,2-2 96-16,-2 2 16 0,0-3 0 0,-1 3 0 15,-1-2-64-15,-2-1 0 0,-6-6 0 0,4 8 0 16,-4-8-80-16,0 0-32 0,-3 7 0 0,-4 2 0 16,-5-4 160-16,-3 0 16 0,-3 2 16 0,-2-2 0 15,-3-3-80-15,-1 2 0 0,1-3-16 0,1 1 0 0,1-2-240 16,3-2 144-16,4 0-144 0,4-2 128 16,2 3-352-16,8 1-80 0,0 0-16 0,4-10-13328 15</inkml:trace>
  <inkml:trace contextRef="#ctx0" brushRef="#br0" timeOffset="24318.54">13944 9871 23903 0,'-14'-6'1056'0,"8"5"224"0,-2 1-1024 0,-1 3-256 16,-1 2 0-16,-1 0 0 0,-3 10 704 0,1 0 112 15,-1 2 16-15,4 2 0 0,-2 3-512 0,2-1-112 16,1 3-16-16,2 4 0 0,-1 3-192 0,3-2 176 16,1 2-176-16,3 2 160 0,2-2-160 0,3-1 0 15,2-2 0-15,5 10 0 16,-3-4-1872-16,4-7-464 0</inkml:trace>
  <inkml:trace contextRef="#ctx0" brushRef="#br0" timeOffset="24466.04">13612 10220 19343 0,'-2'-15'848'0,"3"7"192"0,3-1-832 0,4 0-208 0,2 3 0 0,5-2 0 15,5 5 1984-15,3 0 336 0,8-3 80 0,2 2 16 16,4 0-1648-16,6 3-336 0,0 0-64 0,3 1-16 16,0 0-352-16,-3 1 0 0,-5 3 0 0</inkml:trace>
  <inkml:trace contextRef="#ctx0" brushRef="#br0" timeOffset="24834.14">14411 10425 21711 0,'-13'-2'960'0,"5"0"192"0,-3-2-912 0,-2 2-240 16,-1 0 0-16,-1 5 0 0,-3 1 704 0,-1 2 80 15,0-2 32-15,0 2 0 0,-1 3-336 0,2-1-64 16,3 1-16-16,2-2 0 0,4 3-192 0,1-1-32 16,6 1-16-16,3-2 0 0,4 2 80 0,3-3 16 15,2-1 0-15,3 3 0 0,2-2-16 0,1 4 0 16,1-4 0-16,-2 3 0 0,-1-3-48 0,-2 2 0 0,-5-4 0 0,1 1 0 15,-6 3-192-15,-3-1 176 0,-4 1-176 0,-5-3 160 16,-4 3 208-16,-4-4 32 0,-3 0 16 0,-5 3 0 16,-2-5-64-16,0 4-16 0,-5-1 0 0,4-2 0 15,0-3-144-15,5-1-48 0,-1 0 0 0,5 0 0 16,4-1-144-16,3 0 0 0,5-1 0 0,8 2-9648 16,0 0-1952-16</inkml:trace>
  <inkml:trace contextRef="#ctx0" brushRef="#br0" timeOffset="25561.67">14684 10501 22111 0,'-14'0'1968'0,"8"1"-1584"16,-2 4-384-16,-1 3 0 0,-2-4 608 0,-1 5 32 15,0 1 16-15,1 1 0 0,1-1 16 0,3 2 0 16,0-2 0-16,3 1 0 0,2 1-352 0,3-3-80 15,3 2-16-15,2-3 0 0,3 2 32 0,3-4 0 16,-1-1 0-16,4 1 0 0,1-6 224 0,-1 0 48 16,1-2 16-16,1-2 0 0,-1 1-192 0,1-2-32 15,-2 0-16-15,0-4 0 0,-2 0-160 0,-1-3-16 16,-2 2-128-16,-1 0 192 0,-2-5-64 0,1 1 0 16,0 5-128-16,-1-5 192 0,0 0-16 0,-1-1-16 15,0-1 0-15,2 2 0 0,2-1-160 0,2-1 0 0,0-2 0 0,3 0 0 16,5 0 0-16,0 0 0 15,0 1 0-15,1-2 0 0,1-1 0 0,-1 0 0 16,0-1 0-16,2-1 0 0,1-1 0 0,-3 0 128 0,-1-5-128 16,0 4 0-16,-1-1 0 0,1 2 0 0,-1 0 0 15,-3-1 0-15,-2 1 0 0,-1 3 0 0,-2 3 0 16,-3 2 0-16,-2 1 0 0,-2 4 0 0,-3-1 0 0,-2 5 0 16,-3 2 0-16,-3 3 0 0,-5 2 0 0,-2 3 0 0,-4 5 0 15,-3 4 0-15,-6 3 0 0,0 2 128 0,-1 2-128 16,-1 6 160-16,-1-1-160 0,0 7 160 0,3 0-160 15,-1-1 0-15,1 3 0 0,1-1 0 0,4-2 0 0,4-3 0 16,4-1 0-16,4-2 0 0,3 1 0 0,6-6 160 16,2-5-32-16,4-1-128 0,4-3 256 0,4-1-48 15,2-5-16-15,4-1 0 0,2-4 128 0,1-2 32 16,3 0 0-16,0-3 0 0,0-5-80 0,2 1-16 16,0-3 0-16,0 2 0 0,-3 1-256 0,1-2 0 15,1 1 0-15,-4-1 0 0,0 5 0 0,-3 0 0 16,-2 3 0-16,-3 3 0 0,-3 3 0 0,-1 3 0 15,-3 0 0-15,-1 6 0 0,-1-1 0 0,-4 3-144 16,-1 0 16-16,-1 3 0 0,-3-1 128 0,-1 1 176 16,-1-2-48-16,-1-1 0 0,0-1-128 0,0-2 0 15,2-4 0-15,2-1 0 0,3-6 128 0,0 0 0 16,0 0 0-16,0 0 0 0,0 0 320 0,10-5 48 16,1 0 16-16,3-4 0 0,3 0-208 0,0 0-48 15,4 0 0-15,-1 0 0 0,2 4-256 0,-1 1 0 16,1 2 0-16,0 1 0 0,-1-1 0 0,0 5 160 15,1 2-160-15,0 6 128 0,0 1-128 0,-2 3 128 0,0 4-128 16,1 1 128-16,-4 3-128 0,0 0 0 0,1 0 0 16,0 5 0-16,4-1 0 0,0 2 0 0,1-2 0 0,-1-1-11968 15,3-3-2416-15</inkml:trace>
  <inkml:trace contextRef="#ctx0" brushRef="#br0" timeOffset="26350.34">23279 10285 17503 0,'0'0'1552'0,"0"0"-1232"15,0 0-320-15,3-6 0 0,-1-1 896 0,7 3 112 16,3 1 16-16,3-3 16 0,3 3-32 0,5-1-16 15,3 1 0-15,5-1 0 0,3-1-480 0,2 3-80 16,-2 1-32-16,0 1 0 0,1 1 0 0,-7 4 0 16,-2 4 0-16,-4 0 0 0,-4 2-192 0,-4 4-32 15,-4 1-16-15,-4 1 0 0,-6 4 288 0,-7 3 64 16,-3 4 16-16,-8-1 0 0,-4 1-32 0,-5 2-16 16,-6-1 0-16,-2 2 0 0,-2-6-176 0,3 2-48 15,-1-5 0-15,4-1 0 0,1-1 96 0,6-2 16 16,4-2 0-16,3-4 0 0,5 0 16 0,1-5 16 15,8 3 0-15,3-10 0 0,6 6-16 0,7-5 0 16,4 0 0-16,9-1 0 0,7-1 64 0,4 0 16 0,3-3 0 16,4-1 0-16,0 2-288 0,2-1-176 0,1 2 192 0,-4-2-192 15,0-2 0-15,-2 2 0 0,-4 0 0 16,11-1 0 0,-8-3-512-16,-6 3-144 0,-7 1-48 0,-3-2 0 0,-5 0-2800 15,-4-2-560-15,0-8-112 0,-7 3-32 0</inkml:trace>
  <inkml:trace contextRef="#ctx0" brushRef="#br0" timeOffset="26748.65">24296 10120 19343 0,'-6'-17'848'0,"5"9"192"0,1 8-832 0,0 0-208 16,-4-5 0-16,4 5 0 0,0 0 1648 0,-7 3 272 15,0 3 64-15,-1 6 16 0,1 3-1264 0,-2 3-256 16,-1 0-48-16,-1 2-16 0,1 2-144 0,0-1-16 16,0 2-16-16,1-4 0 0,3-2-48 0,-1-5 0 15,3 1 0-15,2 0 0 0,-1-4 128 0,2-2 32 16,1-7 0-16,0 0 0 0,0 0 400 0,8 0 80 16,2-1 0-16,1-7 16 0,3-1-208 0,2-3-32 15,0-2-16-15,2-1 0 0,0-1-336 0,1 1-64 16,1-1 0-16,0-1-16 0,-1-2-176 0,2 1 128 15,-2 2-128-15,2 0 128 0,0 2-128 0,-3 4 0 16,-2 1 0-16,-1 4 0 0,-2 4 0 0,-3 2 0 0,-2 2 128 16,-3 7-128-16,-2 1 0 0,-3 6 0 15,-3 1 0-15,-2 1 0 0,-3 1 0 0,-1 2 0 16,-1-2 0-16,-1 0 0 0,1-1 128 0,-3 2-128 0,1-2 0 0,2-1 128 16,1-2-128-16,4-1 0 0,3-2 0 0,2 0 0 15,5-3-336 1,5-4-112-16,3-7 0 0,3 0-16 0,5 0-2656 0,1-3-528 0</inkml:trace>
  <inkml:trace contextRef="#ctx0" brushRef="#br0" timeOffset="27193.08">25111 10214 22975 0,'0'0'1024'0,"0"-8"192"0,0-1-960 0,0-1-256 16,-1 2 0-16,-3 2 0 0,0-4 1216 0,-1 4 192 15,0-5 32-15,-4 4 16 0,0-3-800 0,-1 3-144 16,-3 1-48-16,-2 2 0 0,-4 1-112 0,-3 3-32 16,0 2 0-16,-4 2 0 0,-1 2 0 0,-1 0-16 15,-1 4 0-15,1 1 0 0,2 1-32 0,1 1 0 16,4 0 0-16,3 2 0 0,4 2-112 0,4 0-32 16,3 1 0-16,5 0 0 0,4-3 0 0,6-2 0 15,5-4 0-15,5 1 0 0,1-4 96 0,5-1 16 16,4-3 0-16,0-2 0 0,2-2-48 0,2-1 0 15,1-3 0-15,1-4 0 0,1 0 16 0,-1-5 0 16,-2-3 0-16,-2-1 0 0,-2-4-208 0,-1 0 0 16,-2 0 0-16,-2-5 0 0,3 0 256 0,-2-5 0 0,0-1 0 15,0-1 0-15,0-2-128 0,0-3-128 0,1-2 176 0,0 3-176 16,0 1 0-16,0 2 0 0,-5 4 0 0,-4 7 0 16,-3 5 0-16,-4 4 0 0,-4 4 0 0,-5 7 0 15,0 5 0-15,-10 6 192 0,-4 7-64 0,-4 4-128 0,-2 5 160 16,-6 6-160-16,-3 3 128 0,0 7-128 0,-5 4 0 15,1 2 0-15,0 6 0 0,3-1 0 0,5 0 0 0,5-2 0 16,3 1 0-16,7 0 0 0,7-6 0 16,5 1 0-16,3 1 0 0,7 9 0 15,6-9-1968-15,3-4-272 0,9 0-48 16,1-13-16-16</inkml:trace>
  <inkml:trace contextRef="#ctx0" brushRef="#br0" timeOffset="27905.96">26569 10258 14735 0,'-2'-16'1312'0,"2"16"-1056"16,-4-8-256-16,-3 2 0 0,4-4 1184 0,-5 3 176 15,-2-2 48-15,-4 5 0 0,0 3-336 0,-4 1-64 16,-2 0-16-16,-7 1 0 0,-2 3-432 0,-3 4-96 16,-1-2-16-16,0 3 0 0,0 0 208 0,-2 0 48 15,1 0 0-15,4 2 0 0,0-1-32 0,6 3 0 16,4-4 0-16,5 1 0 0,1 3-240 0,6-3-48 15,5 3-16-15,7 1 0 0,8-4-48 0,4 1 0 16,7 2 0-16,4-3 0 0,5 3 112 0,-2 1 16 16,2-4 0-16,-2 2 0 0,0 2-288 0,-5-3-160 15,-3 2 192-15,-6-1-192 0,-3-3 160 0,-4 3-160 16,-4 2 128-16,-5-3-128 0,-6 1 128 0,-6-3-128 0,-3-1 128 0,-5 0-128 16,-3 2 240-16,-4-2-48 0,-4 1 0 0,0-5 0 15,-2-2-48-15,1-1-16 0,0-1 0 0,3-1 0 16,2-3-128-16,4 2 128 0,4-2-128 0,4-2 128 15,7-3-368-15,4-4-80 0,7 2 0 0,8-2-16 16,9-1-2672 0,5 1-512-16</inkml:trace>
  <inkml:trace contextRef="#ctx0" brushRef="#br0" timeOffset="28774.89">27155 10305 22111 0,'-6'-4'1968'0,"-4"-2"-1584"15,-3 1-384-15,-4 2 0 0,-3 1 960 0,0 1 128 16,-2 1 0-16,-1 3 16 0,0 3-272 0,0 4-64 16,0-3-16-16,2 5 0 0,1-3-336 0,2 3-64 15,5 4-16-15,3 1 0 0,3 0 16 0,5-1 0 16,3 1 0-16,4-1 0 0,3 1-192 0,6-4-32 16,4-2-128-16,2 2 192 0,3-2 32 0,2 2 0 15,5 1 0-15,0-6 0 0,1-3-48 0,0-1-16 16,0-1 0-16,-2-1 0 0,-2-4-160 0,-4 0 160 15,-4-5-160-15,-5 1 160 0,-4-2 32 0,-4-3 0 16,-3 0 0-16,-4-1 0 0,-5-2-192 0,-5-4 0 16,-4-1 0-16,-3-1 0 0,-1-3 128 0,0 3 0 15,-2 1 0-15,4 0 0 0,0 0-128 0,3 2 0 0,1 3 0 0,3 3-176 16,3-2 176-16,2 3 0 0,2 2-144 16,6 2 144-16,3-3 0 0,4 4 0 0,4-3 0 0,5 3 0 15,5 0 0-15,4 1 0 0,4-2 0 16,0 1 0-16,3 0 0 0,5-4 0 0,-2 2 0 0,3-4 0 15,1 1 0-15,-2-3 0 0,-2 0 0 0,3 1 0 16,2-5 0-16,-1-1 0 0,-1-1 0 0,-3-1 0 16,-2 1 0-16,-1-1 0 0,0-2 0 0,-5-2 0 0,-2-5 0 15,-1 2 0-15,-3-2 0 0,-4-1 0 0,-2 5 0 0,-4-3 0 16,-3 5 0-16,-2 1 0 0,-5 1 0 0,1 1 0 16,-3 4-128-16,-2 2 128 0,-4 2 0 0,-3 5-176 15,-2 1 176-15,-2 5-128 0,-2 3 128 0,-5 6-160 16,-3-1 160-16,-2 6-160 0,0 2 160 15,-1 4-128-15,-1 3 128 0,-1 7-128 0,-1 6 128 0,-1 3 0 16,0 1 0-16,2 6-128 0,-1-1 128 0,3 3 0 16,1-2 0-16,4 0 0 0,5-4 0 0,4-2 0 15,2-2 128-15,3-4-128 0,1-2 192 0,4-4-16 16,4-1-16-16,5-4 0 0,0-2 80 0,4-5 16 16,2-3 0-16,0-6 0 0,6 2 144 0,0 0 48 15,3-6 0-15,2-2 0 0,-1-4-192 0,-1-5-16 16,0 3-16-16,1-5 0 0,-1-1-224 0,0-2 176 15,0-2-176-15,0 0 160 0,3 0-160 0,-2 1 0 16,-1 2 144-16,-1 0-144 0,-2 2 0 0,-2 3 0 16,-1 0 0-16,-3 5 128 0,-3 0-128 0,0 3 0 15,-2 1 0-15,-2 3 0 0,-3 4 0 0,0 1-128 16,-4 3 128-16,-1 2-128 0,-1 2 128 0,-2-2 0 16,-2 1-144-16,0 1 144 0,-1 2 0 0,-1 0 0 15,0-1 0-15,2-2 0 0,1-6 0 0,3 1 0 16,-3 1 0-16,3-3 0 0,1-8 0 0,0 0 0 0,0 0 0 0,10 0 0 15,2 1 0-15,2-2 0 0,3-2 0 0,2 2 128 16,1-1-128-16,5-1 0 0,-1-1 144 0,-1 0-144 0,2-1 0 16,2-4 0-16,-1 4 0 0,2 0 128 0,0-1-128 15,0 0 0-15,0 3 0 0,-1 3 0 0,-3 1 0 0,0 4 0 16,0 3 0-16,-1 0 0 0,-2 6 0 16,-2 1 0-16,-3 3 0 0,-1 1 0 0,-1-3 0 0,-1 3 0 15,-1 2 0-15,-1-1 0 0,-1-1 0 0,0 1 0 16,-1 1 0-16,0-1 0 0,0-5 0 0,-1 1-192 15,-2-2 192-15,-1-2-192 16,-1-5-2096-16,-4-7-416 0,0 0-96 0</inkml:trace>
  <inkml:trace contextRef="#ctx0" brushRef="#br0" timeOffset="29159.75">28640 9262 26543 0,'0'0'1168'0,"-8"5"256"0,-3 0-1136 0,-3 6-288 0,-3 1 0 0,-2 9 0 0,-5 5 672 0,-2 4 80 16,0 1 16-16,-2 2 0 0,0 0-352 0,1 0-64 15,0 1-16-15,2-1 0 0,1-5-192 0,4 1-144 16,1 1 192-16,6-6-13840 16</inkml:trace>
  <inkml:trace contextRef="#ctx0" brushRef="#br0" timeOffset="42396.43">3808 16617 11967 0,'0'0'1072'0,"0"0"-864"0,-4 11-208 0,-2-6 0 15,6-5 1280-15,-4 6 192 0,-2 2 64 0,1-3 0 16,1 1 112-16,4-6 16 0,0 0 16 0,0 0 0 16,0 0-576-16,0 0-112 0,0 0-32 0,0 0 0 15,0 0 192-15,0 0 16 0,9-6 16 0,1-4 0 0,2-2-224 0,0-3-32 16,4-3-16-16,0-2 0 16,2-1-336-16,0-2-80 0,-1-1-16 0,4-1 0 0,0-4 32 0,2-2 16 15,1-1 0-15,2 2 0 0,1-3-80 0,-1 1 0 16,0 4-16-16,-2-1 0 0,0 5-176 0,-2 1-16 15,-5 4-16-15,0 4 0 0,-3 3-64 0,-1 1-16 16,-3-1 0-16,-3 6 0 0,-7 6-144 0,0 0 192 16,0 0-192-16,0 0 192 0,3 10-192 0,-3 3 0 15,-1 8 0-15,-2 1 0 0,-5 1 0 0,1 7 0 16,-3 6 0-16,-2 5 0 0,0 2 0 0,-2 3 0 16,-2 3 0-16,0 1 0 0,-2-1 0 0,0 2 0 15,0-1 0-15,1 1 0 0,-1-4 0 0,1-3 0 16,1-7 0-16,4-3 0 0,1-6 0 0,2-1 0 15,1-7 0-15,3-2 0 0,1-3 288 0,2-6 32 16,2-9 0-16,0 0 0 0,0 0 384 0,6-6 64 0,2-7 32 0,3-6 0 16,3-5-64-16,3-5-16 15,2-2 0-15,2-4 0 0,0-6-448 0,0 1-80 0,4 1-32 16,0 2 0-16,2-2-160 0,2-1 128 0,3 6-128 0,0 2 128 16,-1 2-128-16,1 4 0 0,0 0 0 0,0 4 0 15,-2 4 0-15,1 0 0 0,-3 4 0 0,-2 6 0 16,-2-1-304-16,-2 4 16 0,-3 1 0 0,4 4 0 15,-5 2-2128 1,-5 3-416-16,-3 6-96 0</inkml:trace>
  <inkml:trace contextRef="#ctx0" brushRef="#br0" timeOffset="42682.75">4703 17076 32255 0,'0'0'1424'0,"0"0"304"0,-1 5-1392 0,0 5-336 16,-1-1 0-16,0 5 0 0,-3 3 992 0,1 2 128 15,-2 1 32-15,-2 3 0 0,0 1 0 0,-2 0 0 16,3 2 0-16,-4 2 0 0,4-3-384 0,-1 3-64 15,0-5 0-15,2 3-16 0,0-4-304 0,1-1-48 16,0-2-16-16,2-3 0 0,0 1-144 0,1-3-48 16,2-7 0-16,4 4 0 15,-4-11-1632-15,0 0-336 0,12-3-64 0,2-7-16016 0</inkml:trace>
  <inkml:trace contextRef="#ctx0" brushRef="#br0" timeOffset="43458.84">6231 16101 10127 0,'-9'0'896'0,"-2"-1"-704"0,-3-3-192 15,1 2 0-15,2 0 1408 0,-1 1 240 0,1-1 48 0,-1 0 16 16,1 1 208-16,-1 0 64 0,3 2 0 0,-2-1 0 16,2-1-560-16,2 2-96 0,-4 0-32 0,8 3 0 15,3-4-144-15,0 0-48 0,0 0 0 0,0 0 0 16,0 6-240-16,3 2-48 0,5 2-16 0,6-2 0 16,4 2-32-16,5 2 0 0,6 0 0 0,3 2 0 15,5 1-272-15,3 1-64 0,3-6-16 0,3 3 0 0,1 2-160 0,1-1-16 16,1-3-16-16,-1 3 0 0,0 2 0 0,-2 0 0 15,-3 1 0-15,-2-2 0 16,-2-1-16-16,-4 0 0 0,-2-2 0 0,-4 1 0 0,-4-3 0 0,-2 3 0 16,-5-4 0-16,-1 0 0 0,-7-2 112 0,-3 4 0 15,-1-5 16-15,-4 4 0 0,-3 0 80 0,-4 1 16 16,-3 0 0-16,-3-1 0 0,-10 3-128 0,1 2-32 16,-4 2 0-16,-14 4 0 0,0 1-112 0,-1-2-32 15,-2-1 0-15,-3 4 0 0,1-1 0 0,-1-2-128 16,0 0 192-16,1 3-64 0,-1 3-128 0,2-5 128 15,1 1-128-15,4-2 128 0,3-1-128 0,5-1 0 16,3-4 0-16,3-1 128 0,4-6-128 0,1 0 0 16,3-5 0-16,4-2 128 0,11 0-128 0,-8-2 0 15,8 2-160-15,-1-12 160 16,3 0-1424-16,9-1-192 0,4-2-48 0,8-3 0 16,6-1-1344-16,5-4-256 0,4 0-64 0</inkml:trace>
  <inkml:trace contextRef="#ctx0" brushRef="#br0" timeOffset="43881.07">7842 16199 21183 0,'0'0'1888'0,"0"0"-1504"0,-4-7-384 0,4 7 0 15,-3-8 896-15,3 8 128 0,0 0 0 0,0 0 16 0,-10-10 464 0,0 5 96 16,0 5 0-16,-2 0 16 0,-2 1-400 0,-4 5-96 16,-2 4-16-16,-3 3 0 0,-2 5-512 0,-2 5-96 15,-1 1-32-15,0 7 0 0,-1 4-112 0,0 2-32 16,-2 2 0-16,3 5 0 0,3-1 0 0,2 4 0 16,5-1 0-16,5 1 0 0,6-4-128 0,4-2-16 15,6-8-16-15,3 0 0 0,4-3 128 0,7-4 32 16,6-6 0-16,3-6 0 0,4-4 176 0,5-5 32 15,3-5 16-15,6-5 0 0,3-10 32 0,1-3 0 16,4-2 0-16,-4-8 0 0,-1-2 128 0,-1-3 16 16,-1-1 16-16,-6-2 0 0,-5 0 0 0,-3 0 0 15,-8-5 0-15,-4-1 0 0,-12 20-128 0,0-4-32 16,-3-6 0-16,-3-1 0 0,-4-1-256 0,-2 1-64 16,-2 0-16-16,-3 6 0 0,-11-17-240 0,-2 16-256 15,-5 7 48-15,-1 9 16 16,-1 7-1472-16,0 3-272 0,1 5-64 0,5 1-12208 15,5 2-2432-15</inkml:trace>
  <inkml:trace contextRef="#ctx0" brushRef="#br0" timeOffset="44415.61">9685 16310 19119 0,'-16'0'832'0,"6"0"192"0,-2 0-816 0,0-2-208 0,3 1 0 0,9 1 0 15,0 0 1376-15,0 0 224 0,0 0 64 0,0 0 0 16,14-7-256-16,5 0-64 0,5 2 0 0,8-2 0 16,6 1-448-16,6 1-112 0,4-5-16 0,4 3 0 15,5-4-384-15,2 5-96 0,3-5-16 0,-5 2 0 16,-2-3-144-16,-2 7-128 0,-1 0 144 0,-5 3-144 15,-3 0 0-15,-8 2 0 0,-4 2 0 0,-8 1 0 16,-6 4-1168-16,-10 0-336 0,-8 6-64 16,-9 1-11952-16</inkml:trace>
  <inkml:trace contextRef="#ctx0" brushRef="#br0" timeOffset="44595.13">9450 16620 21535 0,'0'0'960'0,"0"0"192"0,0 0-928 0,8 1-224 15,8-1 0-15,4-1 0 0,4-3 1040 0,8-1 176 16,7-5 16-16,7 2 16 0,4-2-304 0,7 1-64 16,8-4-16-16,1 1 0 0,5 0-272 0,0 1-48 15,2-3-16-15,-2 5 0 0,-3-4-240 0,-1 7-48 16,-4-2-16-16,-4 4 0 0,-9-1-224 0,-3-1 0 16,-8 0 0-16,-6 3 0 15,-7-1-2208-15,-5 0-336 0</inkml:trace>
  <inkml:trace contextRef="#ctx0" brushRef="#br0" timeOffset="44903.07">10018 15756 29487 0,'0'0'1296'0,"14"1"288"0,4-1-1264 0,4 1-320 0,6 2 0 0,5 3 0 16,4 4 0-16,6 4-272 0,5 1 48 0,5-1 16 16,4 3 464-16,3 5 112 0,1-2 16 0,0 1 0 0,-3 5 288 0,0 3 64 15,-4 7 16-15,-2 2 0 0,-3 4-160 0,-7 4-16 16,-8 2-16-16,-6-2 0 0,-5 1-176 0,-8 1-16 16,-9-5-16-16,-6-1 0 0,-6 0-176 0,-9-4-48 15,-8-1 0-15,-10-1 0 0,-8-1 80 0,-5 1 16 16,-3-2 0-16,-2-6 0 0,-2 0-96 0,-2-4-128 15,0-1 176-15,1-8-176 16,0-1-1728-16,7-4-448 0,5-7-80 0,8-3-32 0</inkml:trace>
  <inkml:trace contextRef="#ctx0" brushRef="#br0" timeOffset="45384.49">12893 16078 22111 0,'4'-10'1968'0,"1"1"-1584"16,1-2-384-16,2 2 0 0,0 1 1072 0,-1 5 128 15,0 0 16-15,-7 3 16 0,11 0-64 0,0 1-16 16,-2 3 0-16,4 6 0 0,0-1-416 0,1 8-96 16,2 3 0-16,2 5-16 0,1-3-112 0,0 7-32 15,1 2 0-15,3 3 0 0,3 3-224 0,-5 1-32 16,0 5-16-16,-2-3 0 0,-1-2-80 0,-2 0 0 16,-1-1-128-16,-2-2 192 0,1-3-192 0,-2-3 128 15,-4-4-128-15,0-4 0 0,-2-2 0 0,-1-5 0 16,1-2 0-16,-6-12 0 15,0 0-1696-15,0 0-224 0,0 0-64 0,1-8 0 0</inkml:trace>
  <inkml:trace contextRef="#ctx0" brushRef="#br0" timeOffset="45629.7">13473 15912 15663 0,'0'0'1392'0,"0"0"-1120"0,0 0-272 0,0 0 0 15,0 0 2624-15,-9 4 480 0,-1 1 96 0,-3 6 0 16,-2 5-1648-16,-3 4-336 0,-1 4-64 0,-4 4 0 16,-4 1-256-16,-3 4-32 0,-2 2-16 0,-2 1 0 15,-2 5-112-15,2 1-32 0,-1-3 0 0,1 5 0 0,-3 3-336 0,3-5-80 16,2-2-16-16,4-2 0 0,0-5-144 0,5-2-128 16,5-2 144-16,3-3-144 0,1-9 0 0,3 0 0 15,1-3 0-15,3-1 0 16,7-13-1584-16,0 0-256 0,0 0-48 0,0-11-13104 15</inkml:trace>
  <inkml:trace contextRef="#ctx0" brushRef="#br0" timeOffset="45967.28">12785 15744 11967 0,'-10'-16'1072'0,"6"9"-864"0,4 7-208 0,0-11 0 16,4-2 3824-16,2 2 720 0,3-2 128 0,5 4 48 15,5 1-3184-15,8 2-640 0,6 1-128 0,9-4-32 16,7 4-96-16,6 0-32 0,3-4 0 0,5 0 0 16,3-5-16-16,0-1 0 0,-1 5 0 0,1 2 0 15,1 3-80-15,-1-3 0 0,-3 2-16 0,-4-3 0 16,-5 2-160-16,-6 1-16 0,-9 0-16 0,-4 2 0 15,-10 2-48-15,-10 0 0 0,-4 2 0 0,-11 0 0 16,0 0-48-16,0 0-16 0,-14 2 0 0,-7-1 0 16,-5 2-32-16,-7-1-16 0,-7-1 0 0,-2 3 0 0,-2-1-144 15,-2-2 128-15,-2-1-128 0,2 0 128 0,3 0-128 0,6 0 128 16,6 1-128-16,7-1 128 16,3 0-1392-16,9-1-272 15,12 1-64-15,0 0-9712 0,0 0-1936 0</inkml:trace>
  <inkml:trace contextRef="#ctx0" brushRef="#br0" timeOffset="46263.62">14181 16133 19343 0,'0'0'848'0,"0"0"192"0,0 0-832 0,0 0-208 16,0 0 0-16,0 0 0 0,6-4 2704 0,3-1 496 0,4 0 112 0,3 1 16 16,3-1-1728-16,4-2-352 15,3 1-64-15,1 1-16 0,1-2-704 0,2 2-144 0,-1 0-16 0,-1 0-16 16,-1 2-288-16,-3 2 160 0,-1 2-160 0,-6 3 128 31,-5 2-1408-31,-5 1-304 0,-4 4-48 0</inkml:trace>
  <inkml:trace contextRef="#ctx0" brushRef="#br0" timeOffset="46399.17">14075 16400 19343 0,'13'-5'848'0,"-5"1"192"15,5-1-832-15,4 1-208 0,5 2 0 0,4-5 0 0,2 2 2016 0,3 0 352 16,3 1 80-16,0-2 16 0,2 0-1504 0,0 1-320 15,-1-2-48-15,1 3-16 16,-2 2-944-16,-1 1-192 0,0-1-32 0</inkml:trace>
  <inkml:trace contextRef="#ctx0" brushRef="#br0" timeOffset="46821.36">15707 15861 24879 0,'-5'-9'2208'0,"-1"4"-1760"15,-3 0-448-15,-1 1 0 0,-2 2 784 0,-3 0 80 0,-4 5 16 0,-3 6 0 16,-3 0 16-16,-3 5 16 0,-2 2 0 0,-1 5 0 16,-5 3-432-16,2 1-96 0,-1 7 0 0,0 1-16 15,2 3 144-15,4 3 16 0,3 0 16 0,6 2 0 16,6-4-96-16,7 0 0 0,3 1-16 0,10-4 0 16,4-3-96-16,8-3-16 0,5-7 0 0,6-2 0 0,3-3 416 0,4-8 80 15,-7 0 16-15,3-5 0 0,6-5 192 16,0-3 64-16,1-5 0 0,1-3 0 0,-2-2-208 15,-1-3-48-15,-2-2 0 0,10-8 0 0,-8-4-256 0,-7-2-48 16,-6-2-16-16,-5-2 0 0,-6 0-224 0,-5 0-48 16,-6-1-16-16,-4 6 0 0,-5 1-224 0,-4 3-192 15,-6 6 48-15,-4 4 0 16,-7 2-2912-16,0 3-576 0</inkml:trace>
  <inkml:trace contextRef="#ctx0" brushRef="#br0" timeOffset="47296.06">17993 15913 28223 0,'-2'-13'1248'0,"1"5"256"0,-1-1-1200 0,2 9-304 16,0 0 0-16,0 0 0 0,0 0 1040 0,0 0 160 15,-13 7 16-15,4 7 16 0,-1 7-592 0,0 4-128 16,0 0-32-16,-1 7 0 0,1 4-256 0,-1-2-48 15,2-2-16-15,-1-2 0 0,0 3-160 0,1-1 0 16,0-5 0-16,0 0 0 16,1-6-896-16,2-2-192 0,0-2-64 0,2-7-13232 0</inkml:trace>
  <inkml:trace contextRef="#ctx0" brushRef="#br0" timeOffset="47438.89">17962 15644 28559 0,'-9'-14'2544'0,"4"4"-2032"0,0 2-512 0,0 0 0 16,5 8 640-16,0 0 48 0,0 0 0 0,0 0 0 16,-10 0-496-16,10 0-192 0,-4 8 128 0,2-2-128 15,2-6-624-15,3 14-208 16,2-5-32-16</inkml:trace>
  <inkml:trace contextRef="#ctx0" brushRef="#br0" timeOffset="47738.25">19137 15766 25791 0,'-5'-4'2304'0,"-4"1"-1856"15,-4 1-448-15,-3 2 0 0,-7 0 944 0,-4 1 80 16,-5 3 32-16,0 0 0 0,-3 5-240 0,-19 6-48 16,2 3-16-16,19-6 0 0,-1 5-464 0,1 1-96 15,4 0 0-15,1 3-16 0,2-1-176 0,8 0 192 16,3 0-192-16,8 1 192 0,4 2 64 0,6 4 32 15,4-5 0-15,5 2 0 0,4 2 144 0,3 0 16 16,3-1 16-16,10 10 0 0,-3-9 96 0,-11-7 16 16,-2-1 0-16,2 8 0 0,-8-9-32 0,-5 1 0 15,-7-4 0-15,-6-1 0 0,-5-2 32 0,-6-4 16 16,-9-2 0-16,-3 0 0 0,-5-5-208 0,-1-1-64 16,2-1 0-16,-1-3 0 0,0 0-320 0,3-1 0 15,2-4 0-15,5 2-192 16,4-2-2656-16,9-3-544 0</inkml:trace>
  <inkml:trace contextRef="#ctx0" brushRef="#br0" timeOffset="48380.07">20709 15747 27935 0,'-2'-14'1232'0,"-1"4"256"0,-2 4-1184 0,-1 0-304 0,1 2 0 0,-2 3 0 16,7 1 896-16,-10 13 112 0,-1 2 16 0,-2 5 16 16,-1 3-560-16,-1 5-112 0,-2 1-32 0,3 3 0 15,-1 2-48-15,1-2-16 0,1-3 0 0,3 1 0 0,2 0 80 0,5-4 16 16,0-2 0-16,4-3 0 0,3-3 288 0,5-5 64 15,4-3 16-15,8-2 0 0,1-7 224 0,6-2 64 16,5-2 0-16,1-3 0 0,2-7-64 0,1-1 0 16,2-2 0-16,2-3 0 0,-1-2-448 15,-1 1-80-15,-6-2-32 0,-2 1 0 0,0-5-208 0,-4 1-64 16,-3-2 0-16,-4 2 0 0,-1 2-128 0,-2-1 0 16,-3 5 0-16,-2 3 0 15,-1 2-1088-15,-3 2-320 0,-1 1-48 0,-2 5-16 16,-5 6-2272-16,0 0-464 0,9-5-80 0,-9 5-32 0</inkml:trace>
  <inkml:trace contextRef="#ctx0" brushRef="#br0" timeOffset="48710.95">21650 15720 27519 0,'0'0'1216'0,"-7"1"256"0,0-1-1168 0,-2 5-304 15,-3 4 0-15,-2-1 0 0,-2 6 816 0,-2 2 96 16,0 3 32-16,-10 8 0 0,0 1-224 0,2 1-32 15,-1-3-16-15,2-1 0 0,-2-1-96 0,3-3-32 0,1-2 0 0,5-3 0 16,3-3-16-16,3-5 0 0,5-2 0 0,7-6 0 16,0 0 112-16,0 0 0 0,0 0 16 0,14-6 0 15,4-3 32-15,3-3 0 0,3-2 0 16,-5 5 0-16,6-5-320 0,-3-2-64 0,4-2-16 16,3 0 0-16,3-2-128 0,0-4-32 0,3 2 0 0,1 1 0 15,2 1-128-15,-2 4 0 0,-6 1 0 0,-2 5 128 16,-3 1-128-16,-3 6 0 0,-4 6 0 0,-2 6 0 0,-3 2-128 15,-7 3 128-15,0 6-160 0,-6 2 160 0,-6 3-144 0,0 1 144 16,-5 3-128-16,-1-1 128 0,-2 1 0 0,0 2-160 16,-1-3 160-16,0 0 0 15,2-5-640-15,2-2 0 16,2-2-16-16,1-2 0 0,2-5-2224 0,3-1-448 0</inkml:trace>
  <inkml:trace contextRef="#ctx0" brushRef="#br0" timeOffset="49039.43">22705 15740 28559 0,'0'0'1264'0,"0"0"272"0,1-10-1232 0,-2 1-304 16,-3-1 0-16,-2 2 0 0,-1 0 1248 0,-4 2 192 0,-4 3 32 0,-6 3 16 15,1 3-896-15,-5 3-176 16,-6 1-32-16,-2 1-16 0,-4 2-64 0,2 0-16 0,-1 4 0 0,3 1 0 15,6 1-32-15,4-2 0 0,4-2 0 0,5 5 0 16,5 1-80-16,6-1-32 0,4 1 0 0,5 0 0 16,2-1-16-16,3 0-128 0,3 1 192 0,1 0-64 15,2-2 0-15,0 2-128 0,-2 0 192 0,-1 0-64 16,-3-2 64-16,-2 0 0 0,-3-1 0 16,-4 0 0-16,-5-5 80 0,-4 2 32 0,-5-5 0 0,-4 2 0 0,-5 0-48 15,-3-1-16-15,-3-3 0 0,-2-3 0 0,0 2-112 16,1 1-128-16,1-1 176 0,2-1-176 15,2-5 0-15,4 0-352 0,4-1 48 0,4-2 16 16,4 0-1872-16,4-1-368 0,7-4-80 16,9-7-12752-16</inkml:trace>
  <inkml:trace contextRef="#ctx0" brushRef="#br0" timeOffset="49250.64">23185 15429 11967 0,'-7'-13'528'0,"7"13"112"0,-5-4-512 0,5 4-128 16,-8-1 0-16,-1 4 0 0,-1 2 3200 0,-3 6 592 15,-1 2 128-15,-4 3 32 0,-3 6-2368 0,-3 5-480 16,0 4-80-16,-3 3-32 0,1-4-384 0,1 6-80 0,1 2-16 0,1 2 0 16,1 0-320-16,2 1-64 15,1-1 0-15,0 3-128 0,1-2 0 0,2 2 0 16,0-1 0-16,4-4-9424 15,1-5-1920-15</inkml:trace>
  <inkml:trace contextRef="#ctx0" brushRef="#br0" timeOffset="50260.68">22796 15975 12895 0,'13'-5'576'16,"-5"2"112"-16,1-5-560 0,5 4-128 0,1 2 0 0,6-2 0 15,5-1 3360-15,3 1 640 0,3 0 128 0,2 0 32 0,-1-1-2672 0,2 1-528 16,0-1-96-16,-2 3-32 0,-2-5-256 16,-3 2-64-16,-4 3-16 0,-3-1 0 0,-3-1-176 0,-3-1-16 15,-3 4-16-15,-3 0 0 0,-9 1-80 0,0 0-16 16,0 0 0-16,0 0 0 0,-9 10-48 0,-4-1-16 16,-3 2 0-16,-2 2 0 0,-4 0-128 0,3 3 128 15,-2-1-128-15,0 1 128 0,5 0-128 0,0 1 0 16,4-2 0-16,2-2 0 0,2 1 128 0,4-2-128 15,3-4 192-15,3 2-64 0,5-5 112 0,3 0 16 16,4-1 0-16,4-4 0 0,2-1 80 0,2-3 32 16,1-1 0-16,-1 0 0 0,3-5-80 0,-3 2-16 15,0-2 0-15,-3 2 0 0,-2-3-80 0,-3 2 0 0,-2-1-16 16,-1 3 0-16,-4 0-48 0,-2 3-128 16,-1 2 192-16,-4 2-64 0,0 0-128 0,0 0 0 0,-4 6 0 0,-1 3 0 15,0-2 0-15,0 5 0 16,1-3 0-16,4 2 0 0,0 1 0 0,1-5 0 15,5 3 0-15,1-3 0 0,3 0 0 0,4 0 0 16,4-5 0-16,2 1 0 0,3-2 192 0,1-1-32 0,6-1-16 0,-2-2 0 16,-2-3 96-16,4-3 16 0,-4 4 0 0,2-6 0 15,0-3 80-15,1-3 32 0,2 2 0 0,-2-4 0 16,-1-3-80-16,3-2-16 0,0-4 0 0,4-1 0 16,0-6-96-16,2-1-32 0,3-6 0 0,-3-3 0 15,-3-2-144-15,-1 0 0 0,-3-3 144 0,-2 6-144 16,-2 1 0-16,-5 5 0 0,-3 6 0 0,-4 6 0 15,-4 2 0-15,-2 8-160 0,-4 4 160 0,-6 5-160 16,2 7 0-16,-11 4 0 0,-4 2 0 0,0 7 0 0,-5 3 32 16,-2 7 0-16,-5 5 0 0,-2 5 0 0,-2 4 128 0,-1 5 0 15,-1 0-144-15,3 4 144 0,3-1 0 0,6 2-176 16,4-3 176-16,4-1-128 0,4-4 128 0,2-2 0 16,5-5 0-16,5-3 0 0,3-1 0 0,2-5 0 15,2-4 0-15,0-4 0 0,3-2 0 0,2-5 128 16,1 0-128-16,1-3 128 0,0-3-128 0,1-2 176 15,-1-2-176-15,4-4 192 0,-6-4-192 0,0 2 128 16,-3-2-128-16,-3 4 128 0,-3-3-128 0,-1 3 0 16,-5 6 0-16,0 0 128 0,0-9-128 0,0 4 0 0,-4 2 0 15,4 3 0-15,-7-1 0 0,2 1-144 16,-3 1 144-16,8-1 0 0,-5 4 0 0,5-4-128 16,0 0 128-16,2 9 0 0,-2-9 0 0,9 6 0 15,1 0 0-15,3 1 0 0,2-6 0 0,3-1 0 16,4-1 0-16,1-3 0 0,0 0 128 0,1-1-128 0,2-4 0 15,1 2 144-15,-1 0-144 0,0-3 192 16,2 1-192-16,1-2 192 0,2-1-64 0,1 2 0 0,0-4 0 16,1 0 0-16,-2-2-128 0,2-3 192 0,0-3-192 0,3-1 192 15,-2-6-192-15,3 0 128 0,0-1-128 0,0-3 128 16,-1-1-128-16,0 0 0 0,3-3 144 16,-3 3-144-16,1 0 0 0,-1 4 0 0,-3-2 0 15,-3 0 128-15,-3 6-128 0,-5 0 0 0,-4 5 0 0,-6 2 0 16,-2 2 0-16,-3 3 0 0,-5 6 0 0,-2 0 0 15,-5 4-128-15,-7 4 128 0,-9 4-128 0,-6 6 128 16,-6 4-144-16,-3 5 144 0,-5 2-160 0,-2 5 160 0,-4 4 0 0,-3 6 0 16,-1 5 0-16,3 2 0 0,1-3 0 15,6 2 0-15,4 2 0 0,8-4 0 0,6 1 0 16,7 1 0-16,4-4 0 0,8-1 0 0,6-3 0 0,5 1 0 16,6-1 160-16,5-5-160 0,2-1 176 0,4-6-48 15,6-3-128-15,3-3 192 0,2-2-192 0,2-5 0 16,1 0 0-16,2-4-13312 15,-1-1-2720-15</inkml:trace>
  <inkml:trace contextRef="#ctx0" brushRef="#br0" timeOffset="50901.91">26066 15831 23327 0,'0'0'1024'0,"-8"-4"224"0,2-4-992 0,6 8-256 16,-8-4 0-16,8 4 0 0,0 0 1280 0,0 0 224 15,0 0 32-15,0 0 16 0,12 4-464 0,8-3-80 16,3 2-32-16,7-3 0 0,3-3 0 0,5-2 0 16,-1 0 0-16,5-4 0 0,3 0-96 0,3-2-32 15,-1-3 0-15,0 3 0 0,-1-3-144 0,-3 1-16 16,-2-1-16-16,-6 2 0 0,-7 0-336 0,-4 2-64 15,-8-3-16-15,-5 0 0 0,-5-2-48 0,-7 2-16 16,-9 0 0-16,-6 0 0 0,-7-3-192 0,-7 7 176 16,-6 0-176-16,-8 9 160 0,0 7-160 0,-4 2 0 15,-5 3 0-15,17-1 0 0,-4 3 0 0,-17 11-144 16,2-2 144-16,10 2 0 0,5 2 0 0,11 0 0 0,6 1 0 0,8 0 0 16,8-2 0-16,9 1-128 0,8 0 128 0,8-4 0 15,6-2 0-15,-1-7 0 0,6 0 0 0,7 0 144 16,3-4-144-16,3 0 0 0,1-2 144 0,3 0-144 15,1-6-896 1,1 0-240-16,-1-2-48 0,3 1-10944 0,2-4-2192 0</inkml:trace>
  <inkml:trace contextRef="#ctx0" brushRef="#br0" timeOffset="51743.09">27810 15799 15663 0,'0'0'1392'0,"0"-7"-1120"15,0 7-272-15,-3-8 0 0,3-1 1760 0,-1 0 288 16,-2 1 64-16,1 3 16 0,-1-3-368 0,-1 2-80 16,-1 0-16-16,-1-1 0 0,-3 4-656 0,-1 0-144 15,-2-1-32-15,0-1 0 0,-5 3 64 0,1-1 0 16,-3 2 0-16,-2 1 0 0,-2-2-176 0,-1 1-16 16,0 2-16-16,0 1 0 0,-1 2-304 0,-1 2-64 15,1-2-16-15,-1 0 0 0,1 2-304 0,2 2 160 16,1-5-160-16,5 4 128 0,0 0-128 0,3-2 0 0,3 2 0 0,2 0 128 15,1-2-128-15,2 4 160 0,-1-1-160 0,2 2 160 16,0-4-160-16,1 3 128 0,1 0-128 0,0 3 128 16,-3-5-128-16,2 4 0 15,0-4 0-15,0 3 0 0,-1-2 0 0,1 0 0 0,-1 0 128 0,1 1-128 16,-2 0 0-16,1 0 0 0,-1 0 0 16,-1-3 0-16,1 5 0 0,1-5 0 0,-1 3 0 0,0-3 0 15,3 1 0-15,0 0 0 0,3-7 0 0,0 7 0 16,0-7 0-16,3 8 0 0,2-1 128 0,2 2-128 15,3-3 0-15,2-1 0 0,1 3 0 0,1-3 128 16,1-1-128-16,1-1 0 0,1-1 0 0,1 2 128 16,0-2-128-16,1-1 0 0,0-2 0 0,0-1 0 15,0-2 160-15,1 0-160 0,0-1 192 0,2 0-192 0,0-4 496 0,-2 2-16 16,-1-1 0-16,-1 1 0 0,-4-4-64 0,0 3-16 16,0-3 0-16,0 2 0 0,-1-3-176 0,-2 4-32 15,0-4-16-15,0 2 0 0,-1-3-176 0,-4 3 192 16,0 4-192-16,0-3 192 0,-3 2-192 0,1 0 0 15,-3 2 0-15,-1 5 0 0,0 0 0 0,0 0 0 16,0 0 0-16,0 0 0 0,-5 0 0 0,0 1 0 16,0 2 0-16,0 3 0 0,0-1 0 0,0 1 0 15,-1 3 0-15,-1 0 0 0,-2 5-144 0,0 3 144 16,1 0 0-16,-3 4 0 0,0 4-128 0,-1-2 128 16,2 2 0-16,0 2 0 0,0 0 0 0,0 1 0 15,1-3 0-15,0 3 0 0,0 0 0 0,0 3 0 0,0-2 0 16,0-2 0-16,-1 2 0 0,0-4 0 15,-1 3 0-15,-1-1 0 0,-1 1 0 0,1-3 0 16,0 2 0-16,-2-2 0 0,3 5 0 0,-1-6 0 16,0 0 0-16,3-1 0 0,0-4 0 0,1 0 0 0,1-1 0 0,0 0 0 15,1-3 0-15,2-2 0 16,2-3 0-16,-1 0 0 0,3-10 0 0,0 0 0 0,0 0 0 0,0 0 0 16,8 4 128-16,2-4-128 0,1-2 176 0,1-1-176 15,0-4 160-15,1 1-160 0,0 2 128 0,-2-6-128 16,3 0 0-16,-1-2 128 0,0 2-128 15,-1 1 0-15,0-5 0 0,-1 2 128 0,1-1-128 0,-1-1 0 16,1 0 0-16,-2 0 0 0,-1 0 128 0,1-3-128 16,0 3 0-16,0-2 0 0,0-1 0 0,2 0 0 0,-6 1 0 15,2 1 128-15,-1 0-128 0,0 1 0 0,-2-3 0 16,0 2 0-16,-1 0 0 0,-2 1 0 0,0-3 0 0,-2 5 0 16,-2-1 0-16,1 0 0 15,-1 5-832-15,-2 0-192 0,-1 4-32 16,5 4-16-16,-3-7-2528 0,3 7-512 0</inkml:trace>
  <inkml:trace contextRef="#ctx0" brushRef="#br0" timeOffset="52163.97">28364 15752 23615 0,'0'0'1040'0,"4"-7"224"0,-4 7-1008 0,0 0-256 16,0 0 0-16,0 0 0 0,0 0 1456 0,0 0 240 15,-8 7 48-15,-1-1 16 0,-2 6-800 0,-3-1-176 16,-2 4-16-16,1 2-16 0,1 2-32 0,2 1 0 16,1 1 0-16,2 0 0 0,3-2-208 0,4-1-32 0,2-1-16 0,1-4 0 15,4 3 32-15,3-4 0 0,0 1 0 0,4-6 0 16,2-4 176-16,2-1 32 0,1-2 16 0,2-4 0 15,0 0-96-15,3-5-32 0,-2 0 0 0,2-5 0 16,-2 1-224-16,0 2-48 0,1-3-16 0,-4-2 0 16,1-2-96-16,-3 0-16 0,1-1 0 0,-4 1 0 15,4 2-192-15,-5 2 176 0,-2 3-176 0,-1 0 160 16,-1 5-160-16,-4-2 0 0,-1 3 0 0,-2 5 0 0,0 0 0 0,0 0-144 16,-5 8 144-16,-2 0-160 0,0 5 160 0,3-1 0 15,-2 4 0-15,2 1 0 0,1-1 0 0,0 1 0 16,2-2 0-16,1-1-128 0,1 0-160 0,3 0-32 15,1 0 0-15,2-7 0 16,-1 4-560-16,2-5-112 0,3 0-32 0,0-2 0 16,-2-3-2048-16,1-2-432 0</inkml:trace>
  <inkml:trace contextRef="#ctx0" brushRef="#br0" timeOffset="52593.63">29186 15813 4607 0,'0'0'192'0,"0"0"64"0,0 0-256 0,2-5 0 0,0-7 0 0,1 6 0 0,-1-3 3904 0,1 4 720 16,-3 5 160-16,0 0 16 0,6-9-2576 0,-3 4-528 15,-3 5-96-15,0 0-32 0,0 0-208 0,0 0-32 16,0 0-16-16,0 0 0 0,-8 5-272 15,-1 3-48-15,-1-2-16 0,-2 4 0 0,0-2-432 0,0 3-96 16,1-2 0-16,1 3-16 0,0 0-272 0,3-3-160 16,0 1 192-16,0-1-192 0,3 3 0 0,2-5 0 15,2-7 0-15,0 0 0 16,0 0-272-16,5 9-176 0,1-4-16 0,2-1-16 16,0-4-1312-16,-1 0-256 0,1 0-48 0,3-1-11792 0</inkml:trace>
  <inkml:trace contextRef="#ctx0" brushRef="#br0" timeOffset="53357.7">29427 16091 5519 0,'0'0'496'0,"0"0"-496"16,0 0 0-16,0 0 0 0,0 0 3744 0,0 0 656 16,5 4 128-16,4-3 16 0,1-1-2416 0,4-1-480 15,1-3-112-15,3-2 0 0,2-1-368 0,5 0-64 16,1-3-16-16,3-1 0 0,2 3 64 0,2-4 16 0,1 1 0 0,3-3 0 15,0-2-288-15,1 0-64 0,0-3-16 0,4-3 0 16,0-3-240-16,1-2-48 0,0-6-16 0,3-1 0 16,-3-3-208-16,2-4-32 0,4-7-16 0,1 0 0 15,0-1-240-15,-3-2 144 0,-3-2-144 0,-2-3 128 16,-3-2-128-16,0 4 0 0,-6 5 0 0,-4 2 128 0,-2 4-128 16,-8 1 0-16,-3 7 0 0,-6 7 0 0,-2 2 0 15,-3 5 0-15,-4 5 0 0,-5 6 0 0,-3 1-128 0,-6 6 128 16,-9 3 0-16,-3 8 0 15,-5 6 0-15,-5 5 0 0,-3 6 0 0,-5 3 0 0,-4 3 0 0,-1 4 0 16,-1 8 0-16,3 5 0 0,2 2 0 16,3 2 0-16,4 2 0 0,6 2 128 0,1-2-128 0,9 1 192 15,3-4-192-15,5-4 192 0,6 0-192 0,3-4 160 16,3-1-160-16,2-4 160 0,3-2-160 0,0-3 128 16,1-8-128-16,0 1 128 15,-1-7-832-15,-1-6-192 0,1-2-16 0,-4-11-16944 0</inkml:trace>
  <inkml:trace contextRef="#ctx0" brushRef="#br0" timeOffset="53514.91">29547 15320 38703 0,'-9'-23'3440'0,"8"15"-2752"16,1-3-560-16,3-1-128 0,2 2 368 0,1-3 32 15,3 6 16-15,2-2 0 0,3 5 240 0,2 1 48 16,0 2 16-16,-2 0 0 0,-2 0-720 0,-3 2-192 15,-9-1 0-15,0 0-16 16,0 0-2592-16,-9 2-512 0</inkml:trace>
  <inkml:trace contextRef="#ctx0" brushRef="#br0" timeOffset="54508.83">3728 18778 8287 0,'0'0'736'0,"0"0"-592"0,3-11-144 0,-3 11 0 16,2-8 1664-16,-2 8 320 0,0 0 48 0,0 0 16 15,5-10-496-15,-5 10-80 0,0 0-32 0,0 0 0 16,0 0-144-16,8-6-16 0,-4-1-16 0,-4 7 0 16,0 0 144-16,10-10 16 0,0 2 16 0,0-3 0 15,2 1-208-15,2-2-32 0,2-2-16 0,2-2 0 16,-1-2-336-16,2 0-64 0,2-1-16 0,2 1 0 15,1-2-304-15,0 0-64 0,-2-3-16 0,2 4 0 16,-3 2-128-16,-2 5-48 0,-4-1 0 0,-1 5 0 16,-4 2-208-16,-10 6 176 0,0 0-176 0,9 9 160 15,0 3-160-15,-3 11 0 0,-3 3 144 0,-3 7-144 0,0 6 0 16,-3 2 0-16,-3 2 0 0,-3-1 0 0,1 4 0 16,-3 1 0-16,-2 0 0 0,0 1 0 0,2-5 0 15,1-3 128-15,0-5-128 0,2-4 0 0,-2-4 0 0,2-7 128 16,4-7-128-16,-1-3 0 0,5-10 256 0,0 0 0 15,0 0-16-15,0 0 0 0,5-14 592 0,-1-5 128 16,4-5 32-16,3-7 0 0,3 1-432 0,2-6-96 16,0-3-16-16,3-1 0 0,4-2-208 0,2-2-48 15,2 2-16-15,7-4 0 0,2 2-176 0,5-2 160 16,1 4-160-16,1 0 160 0,3 1-160 0,2 7 0 16,2 5 0-16,-2 2 0 0,-2 7 0 0,-3 6 0 15,-1 6 0-15,-3 4 0 0,-6-1 0 0,-4 10-304 16,-4 3 48-16,-5 5 16 15,-4-2-1920-15,0 4-384 0,-2 2-80 0</inkml:trace>
  <inkml:trace contextRef="#ctx0" brushRef="#br0" timeOffset="54781.62">4871 19027 29599 0,'0'0'1312'0,"6"16"272"0,-1-1-1264 0,-1 0-320 0,-4 4 0 0,-1 4 0 16,-2 2 1600-16,-2 1 256 0,-1-3 48 0,0 1 16 0,-1 3-672 15,1-1-128-15,1 1-32 0,-3-3 0 0,1 3-464 0,0-2-112 16,2 2 0-16,0 0-16 0,1-7-320 0,2-1-176 15,0-5 192-15,4 0-192 16,0-4-1184-16,-2-10-352 0,0 0-64 0,10 1-15696 16</inkml:trace>
  <inkml:trace contextRef="#ctx0" brushRef="#br0" timeOffset="55324.91">6644 18430 19119 0,'0'0'832'0,"0"0"192"0,0 0-816 0,0 0-208 0,0 0 0 0,0 0 0 15,0 0 1920-15,0 0 352 0,0 0 64 0,-5 11 16 0,-3 0-816 0,-4-3-144 16,-5 5-48-16,-3 0 0 0,1 0-48 0,-7 2-16 15,-3 3 0-15,-3 2 0 0,-2 0-336 0,-3 3-80 16,-3 1-16-16,-2-1 0 0,-2 0-256 0,1-1-48 16,0-3-16-16,1-1 0 0,3-1-224 0,3 0-48 15,4-2-16-15,3-1 0 0,4 0-80 0,2-1-16 16,4-4 0-16,3-2 0 0,5-2-16 0,2-1-128 16,9-4 192-16,0 0-64 0,0 0 32 0,0 0 0 15,0 0 0-15,0 0 0 0,10 5-32 0,4-2 0 16,3-1 0-16,4 0 0 0,2 0 48 0,8 2 0 15,2 1 0-15,4-1 0 0,5-2-176 0,1 2 0 16,1 1 0-16,5 0 128 0,1-1-128 0,0 1 0 0,0 2 144 16,-3-1-144-16,-3-2 0 0,-6 1 0 0,-1 1 0 15,-4-3 128 1,-2-1-768-16,-5 1-160 0,-4-1-32 0,-2 0-12224 0,-1 0-2464 0</inkml:trace>
  <inkml:trace contextRef="#ctx0" brushRef="#br0" timeOffset="55839.45">7796 18340 15999 0,'0'0'704'0,"0"0"160"0,0 0-688 0,-8-7-176 0,-1 2 0 0,-1 0 0 0,0 3 576 0,0 0 64 15,3 0 32-15,7 2 0 0,-8-1-128 0,8 1-32 16,-9 2 0-16,9-2 0 0,-9 0 128 0,9 0 32 16,-9 4 0-16,1 1 0 0,1 0 112 0,-1 0 32 15,-1 5 0-15,-1 2 0 0,0 4-112 0,-3 3-32 16,-1 3 0-16,-3 2 0 0,0 5-80 0,-4 3-16 15,0 4 0-15,0 3 0 0,1 2-144 0,2 1-48 16,2 1 0-16,4-2 0 0,3-2-128 0,6 0-48 16,4 0 0-16,5-6 0 0,4-4 160 0,7-4 16 0,5-2 16 15,3-4 0-15,4-4 480 0,4-4 80 0,3-8 32 16,3-3 0-16,3-3-160 0,4-5-16 0,0-7-16 0,-2-2 0 16,1-1 96-16,-2-2 0 0,-2-5 16 0,-6-1 0 15,-3 0-64-15,-4-1-16 0,-4 0 0 0,-4 2 0 16,-2 1-80-16,-5-3-32 0,-5 1 0 0,-5-3 0 15,-4-4-208-15,-4 3-64 0,-4-2 0 0,-6 0 0 16,-3 0-256-16,-2 7-48 0,-6-1-16 0,-2 5 0 31,-2 1-816-31,-1 3-160 0,0 2-48 0,-1 6 0 16,0 0-1264-16,-1 5-256 0,2 2-48 0,2-1-16336 0</inkml:trace>
  <inkml:trace contextRef="#ctx0" brushRef="#br0" timeOffset="56320.28">9825 18571 12895 0,'-36'-1'1152'0,"11"1"-928"0,2 0-224 0,1 0 0 16,3 0 1984-16,4 0 336 0,6-2 80 0,4 1 16 15,5 1-432-15,0 0-64 0,9-4-32 0,11-1 0 16,4-4-672-16,8 2-128 0,6-3-16 0,8 2-16 15,3-3-496-15,9 2-112 0,4-3 0 0,4-1-16 0,-3 5-176 0,7-5-16 16,3 1-16-16,-2 5 0 0,-1 3-96 0,-4-1-128 16,-4 2 176-16,-6 3-176 0,-6 3 0 0,-7 3-176 15,-7-1 0-15,-6 7-10064 16,-8-5-2000-16</inkml:trace>
  <inkml:trace contextRef="#ctx0" brushRef="#br0" timeOffset="56504.42">9710 18856 29487 0,'0'0'1296'0,"0"0"288"0,0 0-1264 0,17 2-320 0,2 0 0 15,7-4 0-15,10 0 176 0,7-1-32 0,8 1 0 16,6-5 0-16,6-4 384 0,3-2 80 0,1-1 16 0,5 3 0 16,3-1-112-16,3 2-32 0,0-3 0 0,-6 3 0 15,-5 3-320-15,-4 2-160 0,-6 3 160 0,-4 0-160 31,-2 0-1824-31,-6 4-464 0,-7 2-80 0</inkml:trace>
  <inkml:trace contextRef="#ctx0" brushRef="#br0" timeOffset="56791.9">10430 18171 29599 0,'0'0'1312'0,"15"0"272"0,4 0-1264 0,6 0-320 0,6-3 0 0,7 6 0 0,0 0 384 0,8 5 0 16,3-2 16-16,4 8 0 16,0 4 432-16,0 4 64 0,1 1 32 0,-3 5 0 0,-3-2-208 0,-2 7-32 15,-4 4-16-15,-7-1 0 0,-7-2-288 16,-5 2-64-16,-5-1-16 0,-8 5 0 0,-7 3-176 0,-7-2-128 16,-8-3 144-16,-8 2-144 0,-7 2 144 0,-6-4-144 15,-10-2 128-15,-3-4-128 0,-2-4 0 0,0-3 0 16,1-4 0-16,1-4 0 15,4-5-1536-15,0-2-272 0,0-6-64 0</inkml:trace>
  <inkml:trace contextRef="#ctx0" brushRef="#br0" timeOffset="57167.13">13276 18282 4607 0,'-5'-12'400'0,"3"7"-400"15,2 5 0-15,0 0 0 0,0 0 4608 0,0 0 832 16,0 0 160-16,0 0 32 0,4 14-3808 16,1 5-768-16,2 5-160 0,1 4-16 0,3 5-144 0,-1 2-32 15,0 2 0-15,3 1 0 0,1 2-224 0,0 3-48 16,-2-1-16-16,1-3 0 0,-2 1-112 0,0-1-32 15,-1-2 0-15,-1-1 0 0,-2-1-272 0,1-3 0 16,-4-1 0-16,0-3 0 0,-4-7-192 0,0-2-160 16,0-1-32-16,-3-4-13952 0</inkml:trace>
  <inkml:trace contextRef="#ctx0" brushRef="#br0" timeOffset="57409.6">13729 18242 20271 0,'0'0'1792'0,"0"0"-1424"0,0 0-368 0,0 0 0 16,0 0 2080-16,0 0 352 0,-10 7 64 0,-4 6 0 15,-4 4-1456-15,-3 6-288 0,-3 3-64 0,-3 3-16 16,-6 7 128-16,-1 0 32 0,-4-1 0 0,-2 1 0 16,-1 1-128-16,1 2-32 0,-1 2 0 0,-1-3 0 15,-1-4-304-15,-2 2-64 0,1 2-16 0,3-4 0 16,4-2-288-16,2-3 0 0,-1 0 0 0,7-3 0 15,2-2 0-15,8-5-304 0,3-2 64 0,4-6 16 16,5-2-2208-16,7-9-432 16,0 0-80-16,0 0-32 0</inkml:trace>
  <inkml:trace contextRef="#ctx0" brushRef="#br0" timeOffset="57736.27">13108 18028 29487 0,'-5'-20'2624'0,"5"5"-2112"16,4-3-512-16,6-1 0 0,5 0 400 0,3 1-16 16,7 1-16-16,2 3 0 0,5 2 240 0,3 2 48 15,3-2 16-15,6 4 0 0,3 0-128 0,2 1-32 0,3 2 0 0,3 0 0 16,0 3-16-16,-3 0-16 0,-3 0 0 0,-3 2 0 15,0 2-208-15,-5 1-32 0,-5-1-16 0,-3 2 0 16,-3-1-96-16,-6-1 0 0,-6-1-128 0,-6 1 192 16,-12-2-64-16,0 0-128 0,0 0 176 0,0 0-176 15,-16 2 208-15,-6-2-64 0,-3-1-16 0,-4-3 0 16,-3 0-128-16,-1-2 160 0,-2 1-160 0,2 1 160 31,0-1-608-31,5 0-112 0,4 1-16 0,4 3-16 0,6 0-2704 16,8-4-544-16</inkml:trace>
  <inkml:trace contextRef="#ctx0" brushRef="#br0" timeOffset="58022.85">14440 18407 19343 0,'0'0'848'0,"0"0"192"0,0 0-832 0,11 5-208 16,2 0 0-16,2-1 0 0,3-4 1792 0,3 0 320 0,3-1 64 0,5-1 16 15,4-1-1008-15,1-2-208 16,2-1-32-16,1 4-16 0,-2-1-544 0,-2 1-128 0,-2-2 0 0,-4 1-16 31,-5 2-1184-31,-2 2-224 0,-5 3-48 0,-15-4-16 0</inkml:trace>
  <inkml:trace contextRef="#ctx0" brushRef="#br0" timeOffset="58159.1">14423 18650 15663 0,'0'0'1392'0,"0"0"-1120"0,0 0-272 0,0 0 0 15,0 0 2704-15,0 0 496 0,11-8 80 0,5 3 32 16,7 3-1568-16,4 0-304 0,7-2-64 0,5-1-16 15,6 0-848-15,2 0-160 0,3-2-32 0,-2 0-16 16,-2-2-304-16,-2 2 0 0,-1 3 0 0,-1 0-14864 16</inkml:trace>
  <inkml:trace contextRef="#ctx0" brushRef="#br0" timeOffset="58529.18">16077 18310 22111 0,'-33'-2'1968'0,"8"6"-1584"16,-7 2-384-16,-4 7 0 0,-3-1 1088 0,-3 2 144 15,-4 3 32-15,3 2 0 0,2 3-400 0,6-1-80 0,3 0-16 0,7 0 0 16,3 0-256-16,7-2-48 0,5-3-16 15,6 1 0-15,6-5-192 0,5 2-64 0,7-2 0 0,7-1 0 16,6-4 288-16,5-1 48 0,2-4 16 0,4-2 0 16,0-2 96-16,2-4 0 0,-1-1 16 0,0 1 0 15,-2-4-64-15,-2 2-16 0,-4-3 0 0,0-1 0 16,-3 1 0-16,-3-4 0 0,-3-3 0 16,-4-1 0-16,-4-2 0 0,-7-2-16 0,-4-1 0 0,-6 0 0 15,-4 0-272-15,-6 1-48 0,-5 1-16 0,-2 1 0 16,-4 1-224-16,-2 2 0 0,-2 4-192 0,0-1 192 15,0-1-3040 1,2 5-496-16</inkml:trace>
  <inkml:trace contextRef="#ctx0" brushRef="#br0" timeOffset="58879.54">15710 17874 22799 0,'0'0'1008'0,"0"0"208"0,0 0-960 0,0 0-256 16,0 0 0-16,0 0 0 0,0 0 1216 0,6-7 192 15,4-2 32-15,7 4 16 0,4 2-448 0,7 2-96 16,3 1-16-16,5-1 0 0,3-2-64 0,3 2 0 0,1 0-16 15,3-2 0-15,2 1 224 0,0-1 48 0,2 0 16 0,0 2 0 16,-6-1-464-16,-1-2-112 0,-2-2-16 0,-4 2 0 16,-5 0 0-16,-6-2-16 0,-4-1 0 0,-7 3 0 15,-5-1-128-15,-5-2-32 0,-5 7 0 0,-3-11 0 16,-5 0-80-16,-3 1-32 0,-6 0 0 0,-3-3 0 16,-6 7-224-16,-2-5 128 0,-2 3-128 0,-1-3 0 15,3 5 0-15,3-2-240 0,1 1 32 0,1 0 0 31,1-3-2400-31,3 0-464 0,3 0-112 0,3-7-16 0</inkml:trace>
  <inkml:trace contextRef="#ctx0" brushRef="#br0" timeOffset="59420.46">15388 15604 21999 0,'0'0'960'0,"0"0"224"0,0 0-944 0,0 0-240 0,0 0 0 16,0 0 0-16,13-1 1168 0,5 0 192 0,7 0 48 16,6-1 0-16,2 1-400 0,6 1-80 15,7 1-16-15,1-3 0 0,0-3-208 0,3-4-64 0,-1 1 0 0,-12 0 0 16,2 2 112-16,2-4 16 0,-2 1 0 0,1-1 0 16,1 1-48-16,-3-1 0 0,-1 3 0 0,-6-1 0 15,-4-1-144-15,-5 1-48 0,-7 0 0 0,-4 2 0 16,-4-4-208-16,-9 4-64 0,-5-2 0 0,-6 2 0 15,-9 2-256-15,-3-3 0 0,-7 4 0 0,-16 0 0 16,7 3-1824-16,4 3-480 16,6 3-80-16,9-1-32 0</inkml:trace>
  <inkml:trace contextRef="#ctx0" brushRef="#br0" timeOffset="59851.39">18337 17803 19343 0,'0'0'1728'0,"-11"5"-1392"0,-1-1-336 0,0 0 0 16,-2 5 2192-16,-2 2 368 0,0 5 80 0,1 4 16 0,-2 2-1136 0,1 2-240 16,2-4-32-16,1 4-16 0,0 3-624 0,3-4-128 15,1-2-32-15,3 1 0 0,1 0-256 0,1-1-48 16,1-2-16-16,2 0 0 0,2-2-128 0,2-3 0 16,1-7 0-16,-4-7 0 15,0 0-2496-15,11 0-448 0</inkml:trace>
  <inkml:trace contextRef="#ctx0" brushRef="#br0" timeOffset="60015.98">18352 17313 30399 0,'-12'-18'2704'0,"7"5"-2160"16,-2 2-544-16,1-1 0 0,1-2 1392 0,-3 5 160 15,8 9 48-15,-10-7 0 0,0 2-1120 0,0 3-224 16,10 2-32-16,-8 2-16 0,8-2-208 0,-6 7-128 15,6-7 128-15,-1 10-10976 16,2 3-2080-16</inkml:trace>
  <inkml:trace contextRef="#ctx0" brushRef="#br0" timeOffset="60332.98">19547 17557 26719 0,'-7'0'2368'0,"-7"-3"-1888"0,-5 2-480 0,-4 1 0 16,-4 1 1104-16,-3 3 128 0,-3-3 32 0,-3 2 0 0,-2-1-192 0,0 3-48 16,2 3 0-16,1-2 0 0,-1 6-464 0,0 1-112 15,3 1 0-15,4-1-16 0,5 3 16 0,4 0 16 16,3 0 0-16,6 1 0 0,4 1-32 0,6 2-16 16,5 2 0-16,3 5 0 0,5-1-144 0,3 4-16 15,3-2-16-15,1 3 0 0,-1-1-16 0,1-2 0 16,0 1 0-16,-1-4 0 0,-3 2 144 0,-1-4 16 15,-6-2 16-15,-2-3 0 0,-2-3 96 0,-3-1 16 16,-2-2 0-16,-7-3 0 0,-2-5 0 0,-4-2 16 16,-5-2 0-16,-4-1 0 0,-2-2-272 0,-3-2-64 15,-2-5-16-15,1 1 0 16,1-4-784-16,1 0-160 0,3-3-16 0,3-2-16 16,-1-1-2144-16,8-2-448 0</inkml:trace>
  <inkml:trace contextRef="#ctx0" brushRef="#br0" timeOffset="60872.99">21727 17733 21183 0,'-12'-12'944'0,"5"1"192"0,0 3-912 0,-2-4-224 16,-1 3 0-16,-1-1 0 0,0 2 1232 0,-4 0 208 15,-2 2 32-15,-2-2 16 0,-1 1 0 0,-3 5 0 16,0-1 0-16,-2 4 0 0,-5 3-640 0,0 3-128 16,-3 1-16-16,0 3-16 0,-5 3-368 0,5 3-80 15,0 4-16-15,2 0 0 0,3 2 16 0,4-1 0 16,5 1 0-16,6 1 0 0,4-5 16 0,8-1 0 16,5-4 0-16,6 0 0 0,1-3 112 0,8-6 16 15,6-2 16-15,5-5 0 0,4-3 240 0,6-3 32 16,3-5 16-16,0-5 0 0,-1 1-208 0,0 0-32 15,-1-1-16-15,-4 1 0 0,-7-3-176 0,-2 2-48 16,-4 0 0-16,-3 3 0 0,-5-1-64 0,-3 3-16 16,-3 2 0-16,-2 2 0 0,-8 9-128 0,0 0 0 0,0 0 0 15,0 0 0-15,0 0 0 0,-2 14 0 16,-1 1 0-16,-2 3-176 0,-1-1 176 0,4 1-128 0,1 4 128 16,2-4-128-16,1-1 128 0,6-1-208 0,4-2 80 0,1-2 128 15,3 0-832 1,-2-1-64-16,1-6 0 0,4-2 0 0,1-4-2272 0,2-1-464 15</inkml:trace>
  <inkml:trace contextRef="#ctx0" brushRef="#br0" timeOffset="61233.49">22866 17421 24879 0,'-9'-17'2208'0,"4"12"-1760"16,-2-3-448-16,-1 2 0 0,-1 1 1136 0,-4 0 144 15,-2 2 16-15,-4 5 16 0,-4-1-160 0,-5 4-16 16,0 1-16-16,-2 5 0 0,-3-1-624 0,-2 2-128 16,-1 4-32-16,0-1 0 0,2-2-128 0,3 2-16 15,6 0-16-15,4 2 0 0,6-3 16 0,6-2 0 16,5 5 0-16,6-2 0 0,4 0 0 0,5 1 16 16,6 0 0-16,3-1 0 0,3 2-16 0,0-3 0 15,0 0 0-15,-1 1 0 0,-3 0-48 0,-2 1-16 16,-1-5 0-16,-4 1 0 0,-3 0 48 0,-2-2 0 15,-5 2 0-15,-3-3 0 0,-4 0 96 0,-4-2 32 16,-2 1 0-16,-5-3 0 0,-5 0-80 0,-2 0-16 16,-5-1 0-16,0-2 0 0,-3 2-208 0,2-1 144 0,0 2-144 15,5-4 128-15,2-1-128 0,4-1 0 16,3-3 0-16,6 2-176 16,2-2-1824-16,7 4-368 0,3-5-80 0</inkml:trace>
  <inkml:trace contextRef="#ctx0" brushRef="#br0" timeOffset="61425">23284 17524 26719 0,'0'0'1184'0,"0"0"240"0,-3 3-1136 0,-1 3-288 0,0 2 0 0,1 1 0 0,0 5 1024 0,3 3 128 15,0 3 48-15,0 2 0 0,3 3-384 0,1 4-80 16,1 2-16-16,0 1 0 0,1-4-400 0,0 0-96 15,0-3-16-15,6 11 0 0,0-6-208 0,-4-15 144 16,0 3-144-16,2-3 128 16,0-1-1232-16,1-2-256 0,1 1-48 0,-1-6-8000 15,1 1-1584-15</inkml:trace>
  <inkml:trace contextRef="#ctx0" brushRef="#br0" timeOffset="61651.25">23681 17507 11967 0,'0'0'1072'0,"0"0"-864"16,0 0-208-16,0 0 0 0,-1 5 3072 0,-3 4 576 16,0 0 128-16,-1 6 0 0,-3 2-1712 0,-2 2-336 15,-2 4-80-15,-5 3-16 0,-3 0-608 0,-11 13-128 16,-1 2-32-16,-2 0 0 0,-3-2-176 0,2 3-48 0,-1 1 0 0,-16 18 0 16,4-4-384-16,23-29-64 0,0 4-32 0,-2 0 0 15,2 1-160-15,1 0 0 0,1-1 0 0,3 0 0 31,2-6-1344-31,-10 21-320 0,10-12-48 0,10-16-13216 0</inkml:trace>
  <inkml:trace contextRef="#ctx0" brushRef="#br0" timeOffset="62317.07">24156 17597 25919 0,'0'0'1152'0,"-10"3"224"0,0 1-1104 0,-4 5-272 0,-4 2 0 0,-2 3 0 16,-3 1 1040-16,-2 2 160 0,1 1 16 0,-2 1 16 16,1 2-544-16,2 1-112 0,0 2-32 0,3-4 0 15,-3-1-80-15,6-3-16 0,3-1 0 0,4-4 0 16,0 1 0-16,6-3-16 0,4-9 0 0,0 0 0 0,0 0-112 15,8 7 0-15,3-5-16 0,3-4 0 0,3-3 80 0,2-4 0 16,1 3 16-16,4-5 0 0,-1-1-176 0,2 2-32 16,1-4-16-16,1 0 0 0,-1-1-176 0,1 1 0 15,-2-3 0-15,1 2 128 0,-1-2-128 0,1 5 160 16,-1 3-160-16,-12 2 160 0,0 4-160 0,2 0 0 16,-4 2 0-16,1 2-176 0,-3 2 176 0,-2 2 0 15,-2 2-144-15,-2 2 144 0,-4 3 0 0,-3 3 0 16,-4 2 0-16,2-1 0 0,-3 2-192 0,-1-3 192 15,-2-2-160-15,-3 6 160 0,0-5 0 0,8-7 0 16,1-1 0-16,0-4 0 0,1 1 0 0,5-3 0 16,0 0 0-16,0 0 0 0,1-5 304 0,5-9-48 15,3 1-16-15,0 5 0 0,1-4-48 0,2 3 0 16,2-4 0-16,1 1 0 0,0 4-64 0,3-4-128 16,0 5 176-16,-2-2-176 0,-1 1 176 0,5 3-176 15,-3 2 160-15,-1 6-160 0,-4-1 128 0,1 4-128 0,-5 5 0 0,-1 3 0 16,0 6 0-16,-4 1 0 15,-1-2 0-15,-1 1 0 0,0 3 0 0,-1 2 0 0,0-2 0 0,0 1 0 16,2-3 0-16,0 2 0 16,1-4 0-16,3 6-160 15,2-3-2720-15,-2-12-528 0,13 6-112 0,5-5-32 0</inkml:trace>
  <inkml:trace contextRef="#ctx0" brushRef="#br0" timeOffset="62880.78">26711 17529 17503 0,'-2'-7'1552'0,"-2"-3"-1232"0,0 1-320 0,-1-1 0 16,-2 4 2368-16,-5-2 400 0,-3 3 96 0,-3 4 16 15,-4 1-1328-15,-2 1-256 0,-5 2-48 0,-1 2-16 16,-4 2-672-16,-1 2-144 0,-2 3-32 0,-2 3 0 16,-1-5-128-16,6 4-16 0,2 0-16 0,9 0 0 15,4-1-64-15,5-1-16 0,5 2 0 0,5-1 0 16,6-1 16-16,4 0 0 0,4 0 0 0,6-5 0 15,4 4 80-15,5-4 16 0,3 5 0 0,1-6 0 16,1-1-64-16,-4 4 0 0,-1 0 0 0,-4 1 0 0,-3-4-192 16,-7 3 0-16,-11-9 128 0,6 12-128 0,-5-1 0 0,-5 3 0 15,-6-5 0-15,-4 2 0 0,-4-3 144 0,-2 2-144 16,-4-5 128-16,-3 3-128 0,-2-3 144 0,-1-1-144 16,1-2 160-16,1-2-160 0,1-1 128 0,2-1-128 15,0-1 0-15,4-2 144 16,6-4-688-16,2 1-144 0,8-4-16 0,5 0-10144 15,8 1-2016-15</inkml:trace>
  <inkml:trace contextRef="#ctx0" brushRef="#br0" timeOffset="63097.93">27316 17077 20271 0,'0'0'1792'0,"0"0"-1424"0,0 0-368 0,0 0 0 15,0 0 1440-15,-7 4 224 16,-5 8 32-16,0-1 16 0,-5 4-672 0,-2 6-128 16,-3 3-16-16,0 3-16 0,-3 4-464 0,0 2-96 15,1 2 0-15,-10 14-16 0,4-2-112 0,14-22-32 16,-3 1 0-16,-2 2 0 0,2 1-32 0,2 3 0 0,0-1 0 16,2-1 0-1,1-1-1280-15,-9 24-272 0,5-15-48 0</inkml:trace>
  <inkml:trace contextRef="#ctx0" brushRef="#br0" timeOffset="63532.25">26964 17498 20271 0,'12'-10'896'0,"1"2"192"0,4 2-880 0,4 2-208 0,2-2 0 0,2 2 0 0,8 0 1520 0,1 2 256 16,4-2 48-16,-1-1 16 0,-4 2-1008 15,-1 2-208-15,-4 1-48 0,-1-1 0 0,-3-1-256 0,-4 2-64 16,-2 2-16-16,-5-1 0 0,-13-1 144 0,0 0 16 16,0 0 16-16,0 0 0 0,0 10-32 0,-4-1-16 15,-4 3 0-15,-4-4 0 0,-6 4 16 0,-1 1 16 16,-3-3 0-16,-1 2 0 0,0 1-80 0,-1-1 0 16,0-1-16-16,3 3 0 0,1-3-64 0,4 1-16 15,2 1 0-15,5-4 0 0,3 2 0 0,3-3 0 0,3-8 0 16,6 10 0-16,2-5 32 0,5 0 16 0,2 1 0 0,4-3 0 15,3-3 112-15,-1-3 32 0,2-1 0 0,-1-2 0 16,-1 0-96-16,2-4-32 0,-1-1 0 0,0-1 0 16,-5 2-96-16,-3 1-32 0,0 0 0 0,-2 1 0 15,-3 3-160-15,-9 5 128 0,0 0-128 0,0 0 128 16,0 0-128-16,0 0 0 0,0 0 0 0,0 0 0 16,0 17 0-16,-2-1 0 0,0-1-176 0,-1 1 176 15,-1-2 0-15,3 1-160 0,0 0 160 0,2-4 0 16,2 1-560-16,1-1 0 15,2-2 0-15,2 0 0 0,2-5-1344 16,1-1-272-16,2-1-48 0,2-2-7888 0,2-4-1568 0</inkml:trace>
  <inkml:trace contextRef="#ctx0" brushRef="#br0" timeOffset="63938.88">28247 16972 23951 0,'0'0'1056'0,"0"-4"224"0,0 4-1024 0,0 0-256 15,-4-4 0-15,-2 7 0 0,-3-2 848 0,-3 4 112 16,-3 7 32-16,-3 0 0 0,1 7-208 0,-4 4-32 16,-4 5-16-16,1 5 0 0,-3 3-240 0,2 1-48 15,-1 1-16-15,-9 17 0 0,3-8 64 0,19-23 16 16,-1 2 0-16,0 0 0 0,0 2-304 0,1-4-48 0,3 0-16 0,1-1 0 15,2-4-16-15,-3 9 0 16,4-9 0-16,5-6 0 0,1-4 192 0,0-9 16 16,0 0 16-16,13-2 0 0,0-3 176 0,2-1 48 0,0-3 0 0,3 3 0 15,1 1-368-15,1-2-64 16,2 1-16-16,0 3 0 0,-2 1-128 0,-1 2 0 16,-1 2 0-16,-3 2 0 0,-2 5 0 0,-3 0 0 0,-4 4 0 15,-3 1 0-15,-5 0-160 0,-1 1 160 0,-8 2 0 0,0-2-144 16,-5-3 144-16,5-6 0 0,-1 2 0 15,-4-1 0-15,0-2 0 0,-2 3 0 0,-1-3 0 16,0-4 0-16,0 4 0 0,-14-1 144 0,6-4-144 0,7-2 0 16,2 0 0-16,4-3-256 0,3 0 32 0,2-4 0 15,2 0-2112-15,5-5-416 16,3 0-96-16</inkml:trace>
  <inkml:trace contextRef="#ctx0" brushRef="#br0" timeOffset="64190.89">28857 16891 27407 0,'0'0'1216'0,"-2"-7"256"0,-1 3-1184 0,-2-1-288 16,-3 3 0-16,-4 2 0 0,-1 1 1344 0,-5 5 224 15,-5 1 32-15,-2 6 16 0,-3 2-736 0,0 5-160 16,0 2-16-16,1 3-16 0,-1 4-192 0,2 4-48 15,0 0 0-15,2 3 0 0,2 2-224 0,2 2-48 16,-2-1-16-16,5 2 0 0,0-1-160 0,1 0 0 16,3 2 144-16,1-3-144 15,3-6-288-15,3 0-128 0,1-4-32 0,4-2 0 16,1-1-2304-16,2-9-448 0</inkml:trace>
  <inkml:trace contextRef="#ctx0" brushRef="#br0" timeOffset="64538.68">28496 17517 18431 0,'0'0'816'0,"5"0"160"0,3 0-784 0,2 2-192 0,3-2 0 0,2 2 0 16,3-1 2624-16,3-1 464 0,5 0 112 0,8 0 0 0,2-1-1600 0,-1-1-320 15,0 0-64-15,-2-2 0 0,-3 1-384 0,-2-4-80 16,-2-4-16-16,-4 2 0 0,-3 0-192 0,-2-4-32 15,-4 2-16-15,-4-2 0 0,-4-2 64 0,-8 2 16 16,-2 3 0-16,-5-1 0 0,-2 3-272 0,-7 2-48 16,-7 3-16-16,-6 3 0 0,-2 1-112 0,-3 6-128 15,-1-1 176-15,5 7-176 0,1 0 256 0,3 0-64 16,3 1-16-16,4 3 0 0,6 2 48 0,5 1 16 16,5 1 0-16,6-1 0 0,6 2-96 0,4-2-16 15,0 2 0-15,8-2 0 0,5-2 0 0,3-2-128 16,5 1 192-16,1-3-64 0,-1-4-128 0,0 1 0 15,-3 0-160-15,-2-3-12960 16,0 1-2608-16</inkml:trace>
  <inkml:trace contextRef="#ctx0" brushRef="#br0" timeOffset="65468.91">29643 17411 2751 0,'-12'-2'256'0,"1"1"-256"16,-2 2 0-16,-1 1 0 0,-1 1 3072 0,2 2 576 16,-1-2 128-16,1 3 0 0,3 2-2096 0,0 0-416 15,4 0-96-15,2 0-16 0,0 2-256 0,3-2-48 16,1-8-16-16,6 10 0 0,1-4 304 0,5-1 48 0,6 1 16 15,2-4 0-15,5-2 48 0,1 0 16 0,3-2 0 0,6-2 0 16,2 1-448-16,3-1-96 0,1-1-16 0,1-4 0 16,-4 2-288-16,0-3-64 15,-3 1-16-15,-4-4 0 0,-4 2-64 0,-3-2-16 0,-4-2 0 0,-4-3 0 16,-4 0 64-16,-3-1 16 0,-6-4 0 0,-4 0 0 16,-4 2 16-16,-6 2 0 0,-4-1 0 0,-5 8 0 15,-8 5-352-15,-3 2 0 0,-3 0 0 0,-5 8 128 16,-7 4-128-16,3 4 0 0,-2 4 0 0,3 3-128 15,3 1 128-15,4 5 0 0,6 0 0 0,5 4-128 16,4-1 128-16,4 1 0 0,5-3 0 0,8 2 0 16,3-3 0-16,7 0 0 0,4-1 0 0,3-3 0 15,4-1 0-15,4-1 0 0,3 0 0 0,3-4 0 16,3-7-128-16,-1 4-112 0,3-5-16 0,-2-1 0 16,-1-2-1792-16,-1 0-384 15,-1-1-64-15,-1-4-12112 0</inkml:trace>
  <inkml:trace contextRef="#ctx0" brushRef="#br0" timeOffset="65925.82">30660 17445 23951 0,'-6'-8'2128'0,"1"-1"-1696"15,-2-1-432-15,-1-1 0 0,-3 3 960 0,-1 0 96 16,0 2 32-16,-6 1 0 0,0-1-48 0,0 2 0 15,-6 1 0-15,2 3 0 0,-1 0-512 0,-2 4-96 0,-5 2-32 16,0 1 0-16,5 2-64 0,-3 1-16 0,3 1 0 0,2-1 0 16,4 3-16-16,2 1-16 0,1-4 0 0,3 3 0 15,1 2-160-15,6-3-128 0,2-1 192 16,2 2-192-16,-1-4 160 0,3-9-160 0,4 11 128 0,2-3-128 16,2-1 240-16,3-4-48 0,3 0 0 0,0-1 0 15,2-2 80-15,-1 1 16 0,1-2 0 0,1 1 0 16,-2-1-128-16,-1 1-32 0,-1 1 0 0,1 2 0 15,0 0-128-15,-3 1 0 0,-3 0 0 0,-1 6 0 16,0-3 0-16,-2 2 0 0,-5-9 0 0,-1 12 0 16,-2 2 0-16,-2 1 0 0,0-4 0 0,-1-1 0 15,-3 1 0-15,0-1 0 0,0 3 0 0,-1-3 0 16,-2 0 0-16,3 2 0 0,2-3 0 0,0 1 0 0,2-4 0 0,5-6 0 16,0 0 0-16,-6 12 0 0,1-3 0 15,5-9 0-15,0 0 0 0,0 0 0 0,0 0 0 0,6 9 0 16,-6-9 0-16,10 3 0 0,1-1-144 0,-11-2-64 15,10-2-16-15,0 1 0 16,-10 1-496-16,10-2-112 0,-1-2 0 0,0 2-16 16,-9 2-1440-16,13-2-272 0,-2-2-64 0,0-1-9920 0</inkml:trace>
  <inkml:trace contextRef="#ctx0" brushRef="#br0" timeOffset="66331.97">30831 17423 5519 0,'0'0'496'0,"8"-7"-496"0,-2-5 0 0,0 5 0 16,0-2 3504-16,-6 9 592 0,3-8 128 0,-3 8 32 16,0 0-1920-16,0 0-384 0,0 0-80 0,0 0-16 15,0 0-688-15,0 0-144 0,-10 4-16 0,-1 3-16 16,-1 4-320-16,0 3-64 0,-4 0-16 0,4 2 0 15,-1 1-16-15,1 0-16 0,2 1 0 0,3 0 0 16,2 0-240-16,2-2-64 0,2-2 0 0,3 3 0 16,2-3-80-16,1-4-32 0,2 1 0 0,0-5 0 15,2-3 144-15,3 1 32 0,-1-3 0 0,2-2 0 16,1-4 160-16,1-1 32 0,0-2 16 0,2-2 0 16,-5 0-192-16,2 1-32 0,0-5-16 0,0 1 0 0,-1 3-144 15,0-3-16-15,-3-1-128 0,-1 0 192 0,-3-4-192 16,1 2 0-16,-2-1 128 0,-2 1-128 0,0-2 0 0,2 2 0 15,-2 2 128-15,-1 3-128 0,1 0 0 0,-1 5 0 16,-2 6 0-16,0 0 0 0,0 0 0 0,0 0 0 16,0 0 0-16,0 0 0 15,0 0-512-15,0 0 0 0,0 0 0 0,0 0 0 16,0 0-1840-16,0 0-352 0,7 11-80 0</inkml:trace>
  <inkml:trace contextRef="#ctx0" brushRef="#br0" timeOffset="66730.53">31276 17424 14975 0,'0'0'656'0,"0"0"144"0,4-10-640 0,1 0-160 0,-5 10 0 0,5-7 0 15,-1-2 1088-15,-4 9 192 0,6-7 48 0,-6 7 0 16,0 0-784-16,0 0-160 0,8-7-16 0,-8 7-16 16,0 0 288-16,0 0 48 0,0 0 16 0,0 0 0 0,0 0 432 0,0 0 80 15,0 0 32-15,0 0 0 16,0 0-176-16,0 0-48 0,0 0 0 0,-9 9 0 15,0-1-288-15,-1 5-64 0,-2 2-16 0,0 2 0 0,-4-1-32 0,4 2-16 16,-1 0 0-16,0 0 0 0,1-2-144 0,0 2-16 16,1 2-16-16,3-2 0 0,2-2-224 0,1-2-32 15,1 2-16-15,3-2 0 0,3-1-160 0,2-4 0 16,-4-9 0-16,6 9 128 0,2-4-128 0,1 0-272 16,1 0 64-16,0-3 16 15,-1-3-2112-15,-9 1-400 0,11-2-96 0</inkml:trace>
  <inkml:trace contextRef="#ctx0" brushRef="#br0" timeOffset="67229.64">31509 17718 15663 0,'0'0'1392'0,"0"0"-1120"0,0 0-272 0,0 0 0 15,0 0 1424-15,0 0 240 0,0 0 32 0,11-2 16 16,3-2-176-16,4-1-16 0,3-4-16 0,1 0 0 15,1 1-512-15,2-3-96 0,3-6-32 0,-1-1 0 0,1-2-80 0,3-1-16 16,-1-4 0-16,2 1 0 0,0-2-32 0,-1-1-16 16,2-6 0-16,-1-2 0 0,0-1-176 0,0-4-32 15,0-7-16-15,-1 4 0 0,0-4-288 0,-2-3-48 16,2-2-16-16,-5 3 0 0,-3 3-144 0,-4 7 0 16,-5 5 144-16,-4 9-144 0,-3 2 0 0,-5 10 0 15,-2 2 0-15,0 11 0 0,-7-4-144 0,-5 7 0 16,-6 4 0-16,-2 7 0 0,-5 7 144 0,-2 5 0 15,-1 2 0-15,1 7 128 0,1 5-128 0,-2 2-128 16,-3 2 128-16,2-1-192 0,1-5 192 0,4 3 0 16,3 0 0-16,5-1 0 0,1-2 0 0,7-2 128 0,3-2-128 15,0-5 176-15,2-1-176 0,1-2 0 0,0-2 0 16,2-5 0 0,0-3-1568-16,-2-2-192 0,-4-7-32 0</inkml:trace>
  <inkml:trace contextRef="#ctx0" brushRef="#br0" timeOffset="67370.31">31445 17009 35935 0,'-14'-22'3200'0,"10"8"-2560"0,4 3-512 0,3 3-128 0,1-1 416 0,-4 9 64 0,0 0 16 0,14-2 0 16,3 2 16-16,1 4 16 0,-1 3 0 0,-2 0 0 15,-1 0-400-15,-3 0-128 0,-3 0 0 0,-3 2 0 16,-5-9-2064-16,0 8-480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56:09.235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2246 4299 8287 0,'0'0'736'0,"5"-10"-592"16,-1-1-144-16,1-3 0 0,1 0 1328 0,-1 0 224 16,-1 1 48-16,-1-1 16 0,-1 0 176 0,-2 4 16 0,3-1 16 0,-1 2 0 15,-2 9-608-15,2-9-128 16,-2 9-32-16,0 0 0 0,0 0-160 0,0 0-16 15,0 0-16-15,0 0 0 0,0 0-400 0,-3 11-80 16,-1 3 0-16,-3 10-16 0,-3 2 96 0,-1 6 32 16,1 4 0-16,-2 6 0 0,-4 4 80 0,0 6 0 15,-1 4 16-15,-1 1 0 0,-1 4-208 0,0-3-32 16,-1-3-16-16,1-5 0 0,2-8-336 0,3-3 144 0,3-3-144 0,1-4 0 16,1-6 160-16,1 0-160 0,3-6 128 0,1-1-128 15,3-2 144-15,0-2-144 0,1-6 160 16,0-9-160-16,0 0 0 0,0 0-160 0,0 0 0 0,0 0 0 31,9-9-1920-31,2-2-384 0,2 2-80 0</inkml:trace>
  <inkml:trace contextRef="#ctx0" brushRef="#br0" timeOffset="268.66">1658 4327 21183 0,'-13'-10'1888'0,"13"10"-1504"15,-4-7-384-15,8-5 0 0,7-1 1120 0,6-2 160 16,2-1 16-16,9-2 16 0,6-2-768 0,11-2-160 16,5 2-16-16,13-5-16 0,5-3 0 0,4-1 0 15,0 0 0-15,1-4 0 0,-1 0-96 0,2 4-32 16,-1 5 0-16,-3 1 0 0,-4-4-224 0,-8 5 144 15,-9 5-144-15,-7 3 128 0,-8 2-128 0,-6 3 0 16,-5 7 0-16,-7 3 0 16,-5 1-1968-16,-11-2-416 0</inkml:trace>
  <inkml:trace contextRef="#ctx0" brushRef="#br0" timeOffset="615.74">2810 4793 18431 0,'-7'14'1632'15,"-2"5"-1312"-15,1 5-320 0,-1-1 0 0,2 3 640 0,-2 0 48 16,0-1 16-16,-1 2 0 0,0 0 640 0,-1-2 128 16,1-5 16-16,1-3 16 15,2-3-272-15,2-4-48 0,1-1-16 0,4-9 0 0,0 0-144 0,0 0-48 16,0 0 0-16,0 0 0 0,11-14 208 0,3-4 32 15,3-5 16-15,-2-5 0 0,0-3-592 0,3-3-112 16,2 3-16-16,1-1-16 0,-1-1-304 0,-1 0-64 16,0-4-128-16,2 3 192 0,0 1-192 0,1 3 144 15,-1 1-144-15,4 5 128 0,0-1-128 0,-1 3 0 16,-1 2 0-16,-1 6 0 0,-2 6 0 0,-2 0 0 16,-4 6 0-16,0 4 0 0,0 7-176 0,-3 1 48 15,-3 3 0-15,-4-1 0 16,-1-1-1088-16,4 9-192 0,-1-1-64 0,-1 2-9600 15,-1-1-1936-15</inkml:trace>
  <inkml:trace contextRef="#ctx0" brushRef="#br0" timeOffset="818.39">3568 4622 23039 0,'0'0'2048'0,"0"0"-1648"0,-2 9-400 0,-2-1 0 15,-1 2 640-15,-2 1 64 0,0 5 0 16,-2 3 0-16,-1 2 544 0,-2 2 112 0,-1 0 32 0,1 0 0 16,-2 5-528-16,-4 10-96 0,3-5-32 0,3-2 0 15,2 0-496-15,4 0-112 0,2-6 0 0,3 1-128 16,2-5-160-16,3-8-144 0,1-4-16 0,2 0-9456 16,1-4-1872-16</inkml:trace>
  <inkml:trace contextRef="#ctx0" brushRef="#br0" timeOffset="1229.58">4378 4580 29487 0,'-10'-15'2624'0,"3"5"-2112"15,-2 1-512-15,2-1 0 0,-5 3 448 0,3 4 0 0,-2-1-16 0,-4 3 0 16,-4-1-112-16,-3 4-32 15,-3 4 0-15,-3 0 0 0,-3 4-96 0,-2 2 0 16,-3 2-16-16,-13 7 0 0,4 2 112 0,6-1 32 16,5-2 0-16,4 3 0 0,5 0-128 0,5 0-32 0,3-3 0 0,8-1 0 15,5-3-160-15,3-5 0 16,1 0 0-16,5-4 128 0,4-2-128 0,9-1 160 0,1-4-160 0,-5 0 160 16,5 0 96-16,4-4 0 0,2-4 16 15,1 2 0-15,0-7-48 0,1 2-16 0,-3-3 0 0,11-7 0 16,-9 2-48-16,-4 3-16 0,-3 2 0 0,-5 2 0 15,-6 5 48-15,-8 7 0 0,6-7 0 0,-6 7 0 16,0 0-48-16,0 0 0 0,4 11 0 0,-2 4 0 16,-2 4-144-16,-1 1 0 0,-3 7 0 0,3-3 0 15,2-2 0-15,3 3 0 0,0-1 128 0,2-5-128 16,3-1 0-16,3-3 0 0,0-4 0 0,5-1 0 16,2-4 0-16,2-3 0 0,4-6 0 0,-6-1 0 15,4-2-1488-15,2-5-240 0,0 0-32 16,2-1-13488-16</inkml:trace>
  <inkml:trace contextRef="#ctx0" brushRef="#br0" timeOffset="1582.3">5001 4435 31151 0,'0'0'1376'0,"-5"7"288"0,-2 2-1328 0,0 3-336 16,-5 6 0-16,-1 4 0 0,-2 3 576 0,1-1 64 15,0 4 0-15,-1-1 0 0,-2 2 32 0,2-3 16 16,2 2 0-16,-1-4 0 0,3-1-384 0,2-2-80 0,3-3-16 0,2-5 0 16,1-3-32-16,3-10-16 15,0 0 0-15,0 0 0 0,9 0 464 0,1-3 80 0,3-5 32 0,2-3 0 16,1-3-288-16,0-1-64 16,-1-1-16-16,2-2 0 0,0 0-240 0,-2 0-128 0,-1 0 160 0,0 1-160 15,2-1 128-15,0 3-128 16,-1 2 0-16,0 0 0 0,-1 4 272 0,-1 4-32 0,-2 5-16 0,1 5 0 15,-2 4-448-15,-3 5-96 0,0 3 0 0,-3 2-16 16,-2 2 336-16,-2 3 0 0,0 4-144 0,-1-2 144 16,-3-2 0-16,0 0 0 0,2-1 0 0,0 2 0 15,1-2 0-15,2-1 0 0,2 0 0 0,1-1 0 16,2-6-1056-16,3-1-208 0,4-2-32 16,2-7-16-16,3-1-2032 0,7-4-416 15</inkml:trace>
  <inkml:trace contextRef="#ctx0" brushRef="#br0" timeOffset="1988.52">6101 4644 29487 0,'-3'-12'2624'0,"3"5"-2112"16,0 2-512-16,0-4 0 0,0 2 608 0,-2 1 16 15,0-2 0-15,-2 2 0 0,-2 1-208 0,-2-3-32 16,-1 3-16-16,-2 4 0 0,-5 0-208 0,0 1-32 15,-2 2-128-15,-2 3 192 0,-3 2-16 0,-4 0-16 16,0 7 0-16,-1-2 0 0,-1 2-16 0,3 0 0 16,0 1 0-16,7-1 0 0,1-1 0 0,2 2 0 15,6-1 0-15,2 1 0 0,7-1-144 0,1-4 0 16,1 1 0-16,7-5 0 0,2-1 240 0,2-1 16 16,5-4 0-16,2-5 0 0,3-2-48 0,1 1 0 15,-1-4 0-15,1 0 0 0,-2-1-64 0,0 0-16 16,-3 2 0-16,0-1 0 0,-3 4-128 0,-1-1 0 0,-2 3 0 15,-2 3 128-15,-3 4-128 0,-2 4 0 0,-1 2 144 0,-3 7-144 16,-2 5 128-16,-4 6-128 16,-2 2 128-16,-2 3-128 0,-3 2 304 0,1 3-16 0,-5 2 0 15,-4 5 0-15,-3-5 160 0,-5 0 48 0,0 0 0 0,-2 1 0 16,-3-2-80-16,0-1-16 0,0-4 0 0,-12 8 0 16,7-11-240-16,6-7-160 0,6-5 192 0,3-6-192 15,5-6 192-15,8-5-192 0,0-1 192 0,2-1-192 16,2-4-784-16,2-4-272 15,2-1-48-15,4-13-10864 0,2-1-2176 0</inkml:trace>
  <inkml:trace contextRef="#ctx0" brushRef="#br0" timeOffset="2333.06">6605 4574 25791 0,'0'0'2304'0,"0"0"-1856"16,0 0-448-16,0 0 0 0,0 0 1344 0,-7 5 192 16,-1 0 16-16,-3 3 16 0,1 4-640 0,-3 4-128 15,1 0-32-15,-1 3 0 0,0 0-96 0,2 3-32 0,1-2 0 0,1 1 0 16,2-4-336-16,4 0-80 16,0-2-16-16,3-2 0 0,3-7 160 0,-3-6 16 0,7 7 16 0,3-5 0 15,3-2 384-15,1-4 80 16,-2-2 16-16,5 1 0 0,1-5-272 0,0 1-48 15,2-4-16-15,-1 0 0 0,-1-1-176 0,0-1-48 16,-2-1 0-16,5-7 0 0,-5-4-96 0,-2 3-32 16,-2-5 0-16,-1 5 0 0,-1-2-192 0,-1 5 176 0,-2 1-176 0,0 3 160 15,-3 3-160-15,1 4 0 16,-1-2-192-16,0 7 192 16,0 1-1696-16,2 0-224 0,2 3-32 0,0 1-10384 0,4 0-2064 0</inkml:trace>
  <inkml:trace contextRef="#ctx0" brushRef="#br0" timeOffset="2584.05">7576 3616 18431 0,'-6'10'1632'0,"-2"6"-1312"16,0 6-320-16,-2 6 0 0,0 5 608 0,-3 4 48 15,-1 3 16-15,-4 10 0 0,-3 5 1024 0,-3 2 208 16,-4 5 32-16,-3 7 16 0,-1-1-608 0,2 2-128 16,-2 3-32-16,9-15 0 0,0 1-736 0,2-3-160 15,2-2-32-15,1-3 0 0,3-3-112 0,2-4-16 16,2-2-128-16,2-7 192 0,2-4 0 0,3-3 0 16,3-5 0-16,2-6 0 0,3-1-192 0,8-1-256 15,2-11 48-15</inkml:trace>
  <inkml:trace contextRef="#ctx0" brushRef="#br0" timeOffset="3004.72">7979 4388 7359 0,'2'-14'656'0,"1"9"-528"0,-2-5-128 0,0 3 0 15,1 0 3984-15,-2 0 768 0,0 7 160 0,-7-4 16 16,2-1-2768-16,-2 1-560 0,-3 3-128 0,-4 1 0 0,-4 1-544 16,-3 4-96-16,-3-3-32 0,0 2 0 0,-3 5-256 15,1 1-48-15,-5 4-16 0,-8 4 0 16,10 0-80-16,1 0-16 0,2 2 0 0,3 2 0 0,4 2-208 0,4-3-48 16,5 0-128-16,3-3 192 0,2-1 64 0,4 1 0 15,2-5 0-15,3-3 0 0,4 0 128 0,3-5 16 16,4-1 16-16,3-3 0 0,3-2 32 0,-1-3 16 15,-1-1 0-15,0-5 0 0,-1 1-48 0,-2-4-16 16,0-1 0-16,1-5 0 0,-1 0-80 0,-2 1-32 16,-5 2 0-16,0 1 0 0,-2 2-112 0,-1 2-32 15,-2 0 0-15,-1 5 0 0,-3 6-144 0,0 0 128 16,0 0-128-16,0 0 128 0,0 11-128 0,0 1 0 16,0 3 0-16,1 2-176 0,0 4 176 0,2 2 0 15,-1 1 0-15,4-1 0 0,2 8 0 0,5-2 0 16,4-1-160-16,2 0 160 15,2-5-1856-15,2-2-272 0,0-4-48 0,10-2-15040 0</inkml:trace>
  <inkml:trace contextRef="#ctx0" brushRef="#br0" timeOffset="3337.83">8517 4278 29487 0,'-11'10'1296'0,"5"-1"288"0,-2 1-1264 0,-3 5-320 0,-6 4 0 0,3 4 0 16,-2 0 1056-16,-1 4 160 0,1 1 16 0,-1 1 16 0,1-4-352 15,-1 1-64-15,1 1 0 0,2-5-16 0,5-3-320 16,3-3-64-16,0-4-16 0,3 2 0 0,1-7 400 16,2-7 80-16,0 0 0 0,11-1 16 0,0-2 48 0,4-6 16 15,2 0 0-15,3-5 0 0,2 0-432 0,1-1-96 16,-1 1 0-16,4-3-16 0,1 0-192 0,-2 0-48 15,0 2 0-15,0 0 0 0,-3 2-192 0,-4 5 0 16,3-1 128-16,-1 4-128 0,0 3 0 0,-1 1 0 16,0 2 0-16,-2-1 0 15,-2 1-640-15,-1 3-112 0,-1 2-16 0,2 2-12848 16,-1 2-2560-16</inkml:trace>
  <inkml:trace contextRef="#ctx0" brushRef="#br0" timeOffset="4144.03">10568 4182 6447 0,'0'0'576'0,"-2"-8"-576"16,-1-5 0-16,2 3 0 0,0-4 1088 0,1 2 128 15,0 2 0-15,0-1 16 0,0 11 784 0,0 0 160 16,0 0 16-16,0 0 16 0,0 0-352 0,0 0-80 15,0 0-16-15,-7 11 0 0,0 2-672 0,-4 11-144 16,-1 5-32-16,-2 7 0 0,-2 1-272 0,1 5-48 16,0-2-16-16,-2 3 0 0,1-2-160 0,-2-4-32 15,4-3-16-15,1-6 0 0,2-4 160 0,1-6 48 0,2-6 0 0,8-12 0 16,0 0 160-16,0 0 32 0,12-3 16 0,5-6 0 16,6-10 192-16,6-8 48 0,6-3 0 0,3-2 0 15,3-2-576-15,1 1-128 0,-3-1 0 0,0-1-16 16,-1 0-176-16,2 0-128 0,-2 4 192 0,3 5-192 15,-3 4 0-15,-5 6 0 0,-6 1 0 0,-3 7 0 16,-8 6 0-16,1 7 0 0,-6 1 0 0,-3 9 0 16,-3 3 0-16,-5 4-256 0,-5 7 32 0,-4-1 0 15,-6 2 224-15,-6 0-144 0,-3-2 144 0,8-8-128 16,-2 1 128-16,0 1 0 0,0-3 0 0,-5 3 0 0,8-6 0 0,5-7 0 16,10-9 0-16,0 0 0 0,4-9 160 0,7-6-32 15,7-1-128-15,7-5 192 0,7-2-64 0,4-2 0 16,2 1-128-16,1 0 192 0,2-4-192 0,0 3 0 15,-1 0 0-15,0 3 0 0,-2 5 0 0,-9 9 0 16,3-1 0-16,1 7 0 0,0 0 0 0,-2 6 0 16,-5 6 0-16,-4 3 0 0,-6 5-128 0,-3 1 128 15,-5 1-192-15,-4 3 192 0,-4 1-160 0,-4 4 160 16,-5-4-128-16,-1 3 128 16,-3-2-1088-16,2 1-144 0,0-1-32 0,4-6-10144 15,2-2-2032-15</inkml:trace>
  <inkml:trace contextRef="#ctx0" brushRef="#br0" timeOffset="4445.68">12194 4143 25791 0,'0'0'1152'0,"-5"-4"224"0,-2 2-1104 0,1 2-272 0,-2 0 0 0,-2 0 0 15,-1 0 1232-15,-3 2 192 16,-4 3 48-16,-1 2 0 0,-3-1-640 0,-2 5-128 0,-2 1-32 15,-5 3 0-15,2 2-144 0,1-1-16 0,2 1-16 0,5 1 0 16,2-1-496-16,5 0 0 0,4-1 0 0,5-2-160 16,2-3 560-16,6-1 112 0,3-4 32 0,5 0 0 15,6 2-64-15,3-7-16 0,3-1 0 0,2-3 0 16,2-5-144-16,-1 2-16 0,-1-5-16 0,0 2 0 16,0-2-128-16,-3 1-32 0,-1-3 0 0,-3 3 0 0,-3 1-384 0,-1 0-64 15,-3 2-32-15,-1 4 0 16,-2 2 640-16,-8 1 128 0,6 4 32 0,-2 3 0 0,1 3-448 0,-2 4 0 15,-2-2 128-15,2 2-128 0,-1 1 0 0,1 0-176 16,1 2 48-16,1-5 0 0,0 1 128 0,2 0 0 16,1-5 0-16,2-1-128 15,2-4-1344-15,2-3-256 0,2-4-48 0,1-2-8976 16,0-2-1808-16</inkml:trace>
  <inkml:trace contextRef="#ctx0" brushRef="#br0" timeOffset="4687.51">13206 3541 28559 0,'-14'-4'1264'0,"6"8"272"0,0-1-1232 0,0 5-304 15,-6 6 0-15,-2 4 0 0,0 3 576 0,-2 7 64 16,-2 3 16-16,-2 7 0 0,0 3 144 0,2-1 32 15,0 7 0-15,-1 6 0 0,2 1-208 0,3 1-48 0,2-3 0 0,0-1 0 16,4-3-352-16,1-1-80 16,2-7-16-16,4-2 0 0,0-3-128 0,1-3 0 0,2-4 0 0,-3-6 0 0,2-5-272 15,-1-5-48-15,2-3 0 0,0-9 0 16,0 0-2128-16,0 0-432 16</inkml:trace>
  <inkml:trace contextRef="#ctx0" brushRef="#br0" timeOffset="5130.09">12709 4156 25455 0,'0'0'1120'16,"7"-1"240"-16,3-2-1088 0,1 2-272 0,4-1 0 0,1 0 0 0,4-1 1136 0,2 0 160 15,1-1 48-15,5-1 0 0,3 0-64 0,3-1-16 16,2 0 0-16,-1-4 0 0,0 0-192 0,-1-3-48 16,1-1 0-16,1 1 0 0,-2 2-240 0,-1-2-48 15,-2 3-16-15,-4 1 0 0,-3 4-352 0,-6 0-80 16,-4 2-16-16,-2 5 0 0,-2 3-272 0,-2 1 0 15,-3 7 128-15,-2 0-128 0,-3 4 0 0,-3 6 0 16,-1 1 0-16,-2 6 0 0,-3-1 0 0,-1 1 0 16,0 0 0-16,-2-4 0 0,1 4 0 0,-1-6 160 15,1 0-160-15,1-1 128 0,-2-4 80 0,1-1 16 16,1-2 0-16,1-3 0 0,1-2 32 0,2-1 0 16,3-4 0-16,3-6 0 0,0 0-48 0,0 0 0 15,2-9 0-15,1 0 0 0,3-3 112 0,1 1 0 16,2-4 16-16,1-3 0 0,2-1-144 0,0-4-48 0,1-1 0 15,4 1 0-15,-1-5-144 0,3 2 128 16,3 0-128-16,1 3 128 0,2 4-128 0,2 0 0 0,-1 1 0 0,2 1 0 16,2 2 0-16,-1 2 0 0,0 3 0 0,0-1 0 15,2 3 0-15,-2 2 0 0,-3 2 0 0,-1 1 0 16,-5 2-176-16,-1 0 48 0,-1 1 0 0,-1 1 0 16,-3 0-1520-16,1 2-288 15,-2 0-64-15,-1 2-10512 0,0-2-2096 0</inkml:trace>
  <inkml:trace contextRef="#ctx0" brushRef="#br0" timeOffset="5344.03">14317 3968 29951 0,'0'0'1328'0,"0"0"272"0,0 0-1280 0,0 0-320 16,0 0 0-16,-3 9 0 0,-2-1 1360 0,-1 5 224 15,-4 1 32-15,1 5 16 0,-5 2-224 0,-2-1-32 16,0 3-16-16,1 0 0 0,-2 1-608 0,3 1-128 16,0-2-32-16,3-1 0 0,-1-1-592 0,2 2 0 15,2-1-192-15,2-4 64 0,0-2 304 0,1-1 64 16,2-1 16-16,-1-1 0 0,4-1-256 0,0-5-160 16,0-7 32-16,0 0 0 15,0 0-1712-15,7 4-336 0,0-3-64 0,5-2-14544 0</inkml:trace>
  <inkml:trace contextRef="#ctx0" brushRef="#br0" timeOffset="5601.79">14983 3970 36863 0,'0'0'3264'0,"0"0"-2608"0,0 0-528 0,0 0-128 0,4 4 384 15,1 1 64-15,-3 4 0 0,2 0 0 0,0 4-320 0,0 2-128 16,1 1 0-16,0 2 128 0,1 1 128 0,1 2 32 16,-1-1 0-16,0 2 0 0,2 0-96 0,-1 3 0 15,1-3-16-15,0 1 0 0,1 5-176 0,-2-4 0 16,0 2 144-16,-1-3-144 0,0-2 0 0,1 0 0 16,-2-4 0-16,1-1 0 15,-1-2-1600-15,2 0-272 0,-1-9-64 0,-1-1-8864 16,1-3-1760-16</inkml:trace>
  <inkml:trace contextRef="#ctx0" brushRef="#br0" timeOffset="5826.64">15466 3795 34847 0,'0'0'1536'0,"0"0"320"0,-5-3-1472 0,-3 5-384 16,-2 1 0-16,-3 6 0 0,-3 4 544 0,-6 2 32 15,-3 4 16-15,-6 5 0 0,-1 4 352 0,-2 4 64 0,-2 4 16 16,2 1 0-16,2-1-528 0,2 1-112 0,-1-1 0 0,5 1-16 16,0 0-224-16,3 0-144 0,3-2 192 15,3 1-192-15,2-2 0 0,2 0 0 0,2 2 0 0,1-2 0 32,0-1-816-32,5-3-208 0,0-3-64 0,-1-2-10784 0,0-4-2160 0</inkml:trace>
  <inkml:trace contextRef="#ctx0" brushRef="#br0" timeOffset="5993.89">14371 3776 44351 0,'-11'-18'1968'0,"8"10"400"0,2 2-1904 0,0 1-464 16,-2-3 0-16,3 8 0 0,0 0 512 0,0 0 0 15,0 0 0-15,0 0 0 16,-1-5-832-16,1 5-144 0,0 0-48 0,0 0 0 15,-1-4-1456-15,1-2-288 0</inkml:trace>
  <inkml:trace contextRef="#ctx0" brushRef="#br0" timeOffset="7762.08">11752 1246 11231 0,'0'0'496'0,"0"0"96"0,0 0-464 0,0 0-128 0,0 0 0 0,8-2 0 16,1-1 1216-16,5-3 208 0,-1-2 48 0,1 3 16 15,0-2-496-15,0 1-96 0,1 3-32 0,2-2 0 16,1-3-416-16,-6 4-64 0,2 0-32 0,2-2 0 15,-3-2-352-15,1 2 128 0,0-3-128 0,0 3-6192 16,-1-3-1280-16</inkml:trace>
  <inkml:trace contextRef="#ctx0" brushRef="#br0" timeOffset="8161.35">12242 895 8287 0,'0'0'736'0,"0"0"-592"15,0 0-144-15,0 0 0 0,0 0 736 0,0 0 112 16,9 0 32-16,-9 0 0 0,0 0-464 0,0 0-96 15,5 6 0-15,-1 0-16 0,0 4 80 0,-2-1 32 16,0 2 0-16,-2 2 0 0,0 0-16 0,-3 6 0 16,1 1 0-16,-1-10 0 0,2 3-208 0,-2 1-32 0,-2-5-16 15,5-9 0-15,-2 6-144 0,2-6 160 0,0 0-160 0,0 0 160 16,0 0 224-16,0 0 32 0,0 0 16 16,7-2 0-16,0-3 112 0,4-7 32 0,-3 1 0 0,-2 1 0 15,0 1-320-15,4-8-48 0,1 2-16 0,-4 4 0 16,1-1-192-16,0-1 0 0,0 1 0 0,8-6 0 15,-2 1 0-15,-4 10 0 0,0-3 0 0,1 2 0 16,1 0 0-16,6 1 0 0,-4 3 0 0,-5 3 0 16,-1 1-240-16,0 0 16 0,-8 0 0 0</inkml:trace>
  <inkml:trace contextRef="#ctx0" brushRef="#br0" timeOffset="8349.48">12643 977 11055 0,'-3'7'976'15,"-2"5"-784"-15,0 2-192 0,1 2 0 0,0 1 1664 0,2-6 272 16,-1 3 64-16,-1 8 16 0,1 0-1152 0,1-3-224 16,1-2-64-16,0-1 0 0,1-1-240 0,0-5-48 15,1 0-16-15,2 2 0 0,-3-12-272 0,7 11 0 16,3-6 0-16</inkml:trace>
  <inkml:trace contextRef="#ctx0" brushRef="#br0" timeOffset="9040.57">13259 2459 7359 0,'0'0'320'0,"0"0"80"15,0 0-400-15,0 0 0 0,0 0 0 0,0 0 0 0,10-5 1408 0,0-2 192 16,-1 2 32-16,0 0 16 0,-1-5-768 0,-1 3-160 15,2-4-16-15,3 4-16 0,-1-3-144 0,2 3-32 16,1 2 0-16,0-1 0 0,1 1-288 0,-1 2-64 16,0-1-16-16,-1 0 0 0,0 3-336 0,-13 1-80 15</inkml:trace>
  <inkml:trace contextRef="#ctx0" brushRef="#br0" timeOffset="9498.19">13704 2238 6447 0,'0'0'272'0,"0"0"80"0,0-12-352 0,0 12 0 0,1-10 0 0,-1 10 0 16,5-10 1872-16,0-1 304 0,-5 11 64 0,7-12 16 16,-1-2-1280-16,2 0-256 0,1 1-48 0,0 3-16 15,-2-2 64-15,2 4 16 0,-1-4 0 0,-1 5 0 0,0-1-256 16,-7 8-48-16,0 0-16 0,10-4 0 0,-10 4-272 16,0 0-144-16,0 0 160 0,0 0-160 0,0 0 0 0,0 0 0 15,4 9 0-15,-3 1 0 0,-1 3 0 0,-3-3 0 16,-2 3 0-16,0 1 0 0,1-4 160 15,-1 2-160-15,-2 0 160 0,0-4-160 16,7-8 288-16,-6 9-32 0,6-9-16 0,0 0 0 0,0 0 256 0,0 0 48 16,0 0 16-16,0 0 0 0,0 0 80 0,0 0 0 15,5-10 16-15,1 0 0 0,1-1-144 0,0-1-16 16,1 1-16-16,2 0 0 0,3 0-240 0,-2 2-48 16,0-1-16-16,-1 3 0 0,-1-2-176 0,1 3 0 15,-1 2 0-15,-9 4 0 0,9-2 0 0,-9 2 0 16,0 0 0-16,0 0 0 15,0 0-1472-15,0 0-240 0,11 5-32 0,-11-5-9456 0</inkml:trace>
  <inkml:trace contextRef="#ctx0" brushRef="#br0" timeOffset="9670.82">14076 2294 19343 0,'0'0'1728'0,"-3"11"-1392"0,-4 3-336 0,1 0 0 15,-3 0 448-15,0 1 32 0,-1 2 0 0,1 1 0 16,0-3 320-16,0 4 64 0,0 1 16 0,3-1 0 16,-2 0-416-16,3-2-80 0,3-3 0 0,0 0-16 15,2-1-1232-15,6-4-240 0</inkml:trace>
  <inkml:trace contextRef="#ctx0" brushRef="#br0" timeOffset="11392.25">16873 4007 19343 0,'-6'-4'1728'0,"-1"2"-1392"16,0 0-336-16,0 2 0 0,2 0 256 0,5 0 0 15,0 0-16-15,0 0 0 0,0 0 224 0,0 0 48 16,5 7 16-16,4-3 0 0,3-2 288 0,5-2 48 16,4 0 16-16,4 0 0 0,4 0-240 0,6 0-64 15,0-1 0-15,3 0 0 0,7-2-256 0,1-1-64 16,-1 0-16-16,2 2 0 0,2 2-240 0,-2 0 144 15,-3 1-144-15,-2 2 128 0,-4-2-128 0,-3 4 0 16,-6 0 0-16,-5-1-8432 16,-4 0-1680-16</inkml:trace>
  <inkml:trace contextRef="#ctx0" brushRef="#br0" timeOffset="11592.53">16968 4287 23151 0,'0'0'1024'0,"10"1"208"0,2-4-976 0,3 3-256 0,4 0 0 0,5 0 0 16,4-1 0-16,7 0 128 0,5-2-128 0,6 1 0 15,4-5 560-15,0 1 16 0,3 0 0 0,0-4 0 16,3 2-320-16,0-1-48 0,1 4-16 0,-1 0 0 16,-3 0 0-16,-2 1-16 0,-3 0 0 0,-8 0-8016 15,-6-2-1600-15</inkml:trace>
  <inkml:trace contextRef="#ctx0" brushRef="#br0" timeOffset="11891.34">17367 3749 26607 0,'3'-18'1168'0,"1"11"256"0,2-1-1136 0,4 3-288 15,3 1 0-15,2 2 0 0,4-4 0 0,5 4 0 16,7 1 0-16,5 1 0 0,3 0 192 0,7 2 144 16,5 5 32-16,2-4 0 0,3 6 272 0,5 3 64 15,-1-1 16-15,-1 4 0 0,-1 4 80 0,-3 4 16 16,-4 5 0-16,-2 4 0 0,-7 4-144 0,-4 3-32 16,-9 6 0-16,-7 2 0 0,-7-3-240 0,-8 4-48 15,-5-2-16-15,-9 0 0 0,-8-7-16 0,-6-1-16 0,-9-2 0 16,-4 0 0-16,-7 0 16 0,-7 0 16 15,-7-4 0-15,-2-2 0 0,-3-6-208 0,1-1-128 16,0-4 160-16,-17 4-160 16,15-10-2576-16,11-5-624 0</inkml:trace>
  <inkml:trace contextRef="#ctx0" brushRef="#br0" timeOffset="12598.59">20724 3766 17327 0,'-6'-11'768'0,"6"11"160"0,-5-11-736 15,1 5-192-15,4 6 0 0,-5-9 0 0,-4 2 768 0,-2 0 128 0,-2 0 32 0,0 4 0 16,-3-4-48-16,-2 2-16 0,-5 3 0 0,-2-1 0 16,-5 3 32-16,-3 3 0 0,-2 3 0 0,-6 5 0 15,-3 1-256-15,-2 1-64 0,-2 3 0 0,-1 4 0 16,-2 5-192-16,2 2-32 0,1 7-16 0,2 0 0 16,0 0-80-16,8 2-32 0,5-1 0 0,6 1 0 0,7-3-96 15,6-6 0-15,5-6-128 0,6-3 192 16,7-5-16-16,5-3-16 0,4-5 0 0,10-5 0 15,7-2 480-15,10-11 80 0,8-8 32 0,3-3 0 0,3-5-176 0,5-3-16 16,-3-3-16-16,-2-1 0 0,0 2-352 0,-2-3-192 16,0-2 192-16,-1-3-192 0,-1-8 160 0,-2-1-160 15,-1-3 128-15,-1-6-128 0,-2-9 128 0,-1-2-128 16,1 0 0-16,-8 1 128 0,-1 0-128 0,-6 6-192 16,-6 2 32-16,-5 11 16 0,-7 11-48 0,-5 9-16 15,-3 12 0-15,-6 8 0 0,-2 2 208 0,-5 9 0 16,-1 6-160-16,-5 14 160 0,-4 10-128 0,-3 4 128 15,-1 5-160-15,-3 7 160 0,1 5 0 0,-1 5 0 16,0 4 0-16,1 4 0 0,-1 5 0 0,2-4 0 16,-2 0 0-16,4-6 0 0,3 1 0 0,6-6 0 15,5-9 0-15,5-4 0 0,4-9 0 0,2 0 0 16,6-6 0-16,1 0 0 0,-1-7 0 0,1-7 0 16,-1-4 0-16,8 1-144 15,-1-5-2656-15,1-8-528 0</inkml:trace>
  <inkml:trace contextRef="#ctx0" brushRef="#br0" timeOffset="12775.07">21261 3707 24879 0,'-10'10'2208'0,"3"-1"-1760"0,0 4-448 0,-7 7 0 15,-3 1 560-15,2 3 16 0,1 4 16 0,0-3 0 16,1 2-464-16,2-4-128 0,-1 5 0 0,6-13 0 0,0 1 0 0,-2 9 144 15,3-6-144-15,2-5 0 16,3-3 0-16,0-11 0 0,0 0-192 0,0 0-11808 16</inkml:trace>
  <inkml:trace contextRef="#ctx0" brushRef="#br0" timeOffset="13141.96">22011 3599 27647 0,'-9'-9'2448'0,"-3"3"-1952"16,0 1-496-16,-5 0 0 0,-2 5 272 0,-4 3-32 16,-2 0-16-16,-3 5 0 0,-4 6-32 0,-1 3 0 15,1 1 0-15,-2 5 0 0,1 2 128 0,1-2 32 16,2 2 0-16,4-1 0 0,3-4 32 0,6 0 16 15,3-2 0-15,3-1 0 0,5-3-80 0,5-4-32 16,1-10 0-16,7 9 0 0,4-5 288 0,3-2 64 0,2-2 16 16,2-2 0-16,1-7-64 0,1 0-16 0,1-3 0 0,0 2 0 15,1-3-304-15,-2 2-64 0,0 1-16 16,-2-3 0-16,-4 2-192 0,0 2 128 0,-2-3-128 16,-2 6 0-16,-1 5 0 0,-9 1 0 0,6 2 0 0,-1 6 0 15,-1 2 0-15,-1 4 0 0,-2 0 0 16,0 0 0-16,0 4 0 0,2 0 0 0,-1-1 0 0,6 0 0 15,0-2 0-15,3 0-192 0,3-2 192 0,4-7-160 16,4 1-1888-16,2-2-384 16,1-5-80-16</inkml:trace>
  <inkml:trace contextRef="#ctx0" brushRef="#br0" timeOffset="13532.63">22916 3584 23039 0,'0'-5'2048'0,"0"-4"-1648"16,-1 2-400-16,-2-1 0 0,-1-1 1248 0,-1 0 160 15,-1 4 48-15,-3 2 0 0,-4 2-464 0,-1 2-96 16,-2 2 0-16,-6 6-16 0,-3-2-240 0,-2 7-64 16,-1 1 0-16,-3 1 0 0,3 4 0 0,2-2 0 15,3 0 0-15,4 1 0 0,4-3-240 0,4-2-48 0,5 0-16 0,5 0 0 16,3-1-32-16,5-5-16 15,4-2 0-15,4-2 0 0,4-4 160 0,3-5 48 16,6-3 0-16,0-1 0 0,1 0-112 0,-1-2 0 0,1 1-16 16,1-3 0-16,-4 1-128 0,-1 5-32 0,-4-2 0 0,-3 4 0 15,-4 1-144-15,-4 4 192 0,-4 4-192 16,-2 6 192-16,-4 3-192 0,-5 8 160 0,-6 3-160 0,-5 8 160 16,-3 5 0-16,-2 1 0 0,-3 5 0 0,-4 6 0 15,-4 2-16-15,1-7 0 0,-4 2 0 0,0-3 0 16,0 0-16-16,-5-3-128 0,0-5 192 0,2-2-64 15,1-5-128-15,2-1 0 0,5-5 144 0,3-5-144 0,6-3 0 16,3-5 0-16,4-2 0 0,5-9-192 16,3-7-1728-16,4 1-336 0,5-5-80 15</inkml:trace>
  <inkml:trace contextRef="#ctx0" brushRef="#br0" timeOffset="13859">23781 3491 33167 0,'-14'-15'2944'0,"11"11"-2352"15,-4 1-464-15,-3 1-128 0,-5 4 0 0,-2 3 176 16,-3 4-176-16,-5 4 192 0,-6 2 32 0,-2 3 16 16,-3 4 0-16,11-4 0 0,0-1-48 0,0 2-16 15,3 3 0-15,3 0 0 0,3-2-176 0,7-1 0 16,3-1 0-16,7-2 0 0,8 5 384 0,5-5 0 15,5-2 0-15,4-5 0 0,1 0 128 0,3-5 32 16,1-4 0-16,1-3 0 0,0-3-48 0,-2 0-16 16,1-6 0-16,-6 3 0 0,1-6-144 0,-2 0-16 0,-2-2-16 15,-2-2 0-15,-5-1 80 0,-1-1 0 0,-5-3 16 16,-3-5 0-16,-6-3-144 0,-3 7-16 0,-6-2-16 0,-2 6 0 16,-2 3-224-16,-2 3 0 0,-1 6 0 15,0 0 0 1,1 4-1568-16,1 1-208 0,2 1-32 0,5 3-15616 0</inkml:trace>
  <inkml:trace contextRef="#ctx0" brushRef="#br0" timeOffset="14172.39">24276 3454 23615 0,'-13'15'1040'0,"7"-6"224"0,-6 7-1008 16,1 4-256-16,-7 4 0 0,0 3 0 0,1-1 896 0,-5 2 128 15,-2 2 16-15,0-4 16 0,-2 2 368 0,2-5 80 16,1 1 16-16,3-3 0 0,5-4-496 0,4-5-80 16,3-2-32-16,1-4 0 0,2 1-96 0,5-7-32 15,0 0 0-15,9-2 0 0,2-1 192 0,5-4 48 16,0-3 0-16,8-4 0 0,-1-2-560 0,1-2-96 16,-1-4-32-16,1 1 0 0,2-1-336 0,1-3 0 15,-1 0 0-15,5 4 0 0,-1-1 0 0,-4 8 0 16,-1 2 0-16,2 4 0 0,0 2 0 0,-3 4 0 15,0 5 0-15,-5 4 128 0,-3 2-128 0,-2 5-192 16,-7 3 64-16,-2 2 0 0,-4 3 128 0,-2 7-160 16,-3 3 160-16,-1-3-160 15,-3 0-672-15,2-6-144 0,0 1-32 0,-1-1-11184 0,1 1-2240 16</inkml:trace>
  <inkml:trace contextRef="#ctx0" brushRef="#br0" timeOffset="14870.28">25956 3583 7359 0,'-14'-8'656'0,"8"5"-528"16,0 1-128-16,-3-2 0 0,-3 1 1872 0,0 0 352 16,-2-2 64-16,-3 1 16 0,-1 0-224 0,-2 3-32 15,-3-1-16-15,0 2 0 0,-1 3-688 0,-3-1-144 16,-6 5-32-16,3 2 0 0,-3 3-400 0,-13 6-64 0,7 0-32 0,4 0 0 15,6-3-160-15,4 2-48 16,3-1 0-16,5-1 0 0,6 1-64 0,5-1-16 0,2-6 0 0,4-9 0 16,5 9 128-16,4-7 0 0,2-2 16 0,2-1 0 15,5 1 496-15,2-3 112 0,3-3 16 0,1 0 0 16,0-2-704-16,-1-2-128 16,0 2-16-16,-3-1-16 0,-2 4-288 0,-3 0 0 0,-2 1 0 15,-1 3 0-15,-3 2 0 0,-2 4 0 0,-2 1 0 0,-1 5 0 16,-3 0 0-16,2 5 0 0,-6 0 0 15,3 1 0-15,0-1 0 0,4-3 0 0,-1-2 0 0,2 2 0 16,1 0 0-16,4-7 0 0,4-1 0 0,3-2 0 16,2-4 0-16,5-5 0 0,4-1 0 0,2-5 0 0,4 1 192 15,0-2 0-15,1-2-16 0,0-3 0 0,0-1-16 0,3-1 0 16,2-2 0-16,-2-2 0 0,-5-4-160 0,1-2 192 16,1-6-192-16,-1-6 192 0,0-2 112 15,2-3 16-15,1-2 16 0,0-7 0 0,-2-1-336 0,2 0-256 16,0 1 32-16,-3 0 16 0,-2 1 208 15,-4 6 0-15,-4 8 0 0,-6 8-144 0,-7 5 144 0,-3 9 0 16,-5 5 0-16,-6 5-128 0,-3 3 128 0,-7 7-192 16,-6 5 192-16,-6 11-192 0,-3 5 192 0,-4 8-160 15,-1 3 160-15,-2 5-160 0,-1 4 160 0,-4 8 0 16,-1 1 0-16,3 1 0 0,3 0 0 0,2 1 0 16,2 2 0-16,8 0 0 0,7-2 0 0,4-2 0 15,3-5 0-15,6 1 0 0,3-7 0 0,3 0 0 16,3-3 0-16,0-3 0 15,2-1-976-15,0-1-272 0,3-9-48 0</inkml:trace>
  <inkml:trace contextRef="#ctx0" brushRef="#br0" timeOffset="15442.94">27660 3487 13823 0,'-21'-7'1216'0,"11"7"-960"16,-4 1-256-16,-6 1 0 0,0 0 592 0,0 3 80 15,0-1 16-15,4 2 0 0,0 2 736 0,4-2 160 16,0 0 16-16,3 2 16 0,9-8-336 0,0 0-64 15,0 0 0-15,0 0-16 0,8 6-80 0,7-2-16 16,5-4 0-16,0-2 0 0,2-5 112 0,9-2 0 0,5-2 16 0,4-4 0 16,2-2-608-16,1-1-128 15,-1 0-32-15,-4-1 0 0,-2 0-208 0,-4 0-64 16,-4 0 0-16,-7 0 0 0,-4-2 0 0,-6 3 0 0,-3 2 0 0,-5 1 0 16,-7 1 128-16,-6 8 0 0,-6 1 16 15,-5 5 0-15,-9 6-336 0,-5 3 0 0,-7 5 0 0,-3 4 0 16,0 3 0-16,-19 15 0 0,11 1 0 0,12 0 0 15,7 0 0-15,10-3-128 0,6-2 128 0,8-2 0 16,7-4 0-16,6-4 0 0,4-1 0 0,3-11 0 16,6 3 0-16,3-4-160 0,7 0 160 0,6-6 0 15,5-1-448-15,1-5 0 16,2-1 16-16,0-3 0 0,0-1-1760 0,-1-1-368 0,-2 0-64 16</inkml:trace>
  <inkml:trace contextRef="#ctx0" brushRef="#br0" timeOffset="15782.03">28483 3336 18719 0,'-19'23'832'0,"9"-10"160"0,-3 3-800 0,-2 4-192 16,-1 6 0-16,-2-2 0 0,-1 0 1344 0,-2 3 208 16,0-3 48-16,0 0 16 0,1-1-112 0,2-4-32 15,3-1 0-15,1-4 0 0,3-3-352 0,2-1-80 16,4-4-16-16,5-6 0 0,0 0 32 0,0 0 0 15,10-3 0-15,4-2 0 0,2-4-96 0,3-1 0 0,2-4-16 0,2-3 0 16,-2 0-560-16,2-4-96 16,3 0-32-16,0-5 0 0,2 3-256 0,3-2 160 15,-2 2-160-15,3 3 128 0,-3 1-128 0,-1 3 0 0,-4 7 0 16,-1 3 0-16,-3 5 0 0,-2 5 0 16,-4 6 0-16,-2 5 0 0,-4 3 0 0,-2 2 0 0,-5 4-176 15,-4 4 176-15,-2-1 0 0,-2 1-160 0,-4 0 160 0,0 0 0 16,-1 0-224-16,1-3 64 0,1-1 16 0,0-1 0 15,2-5-592 1,3-4-112-16,1-4-32 0,3-2 0 0,1-8-1984 16,0 0-400-16,8-1-64 0</inkml:trace>
  <inkml:trace contextRef="#ctx0" brushRef="#br0" timeOffset="16010.78">29603 2751 24879 0,'-14'-6'1088'0,"7"6"256"0,-4 2-1088 0,-1 6-256 16,-4 2 0-16,-5 7 0 0,-5 3 256 0,-2 7 0 16,-2 2 0-16,-2 8 0 0,-1 7 384 0,1 1 80 15,1 2 16-15,4 4 0 0,1-3-336 0,2-1-64 16,5 0-16-16,3-1 0 0,2 2-192 0,2 0-128 0,3-6 128 15,4-1-128-15,2 0 0 0,1-7-256 16,1-5 32-16,1-3-8496 0,1-7-1712 0</inkml:trace>
  <inkml:trace contextRef="#ctx0" brushRef="#br0" timeOffset="16367.96">29063 3375 26719 0,'4'-11'1184'0,"1"6"240"0,0 2-1136 0,6-1-288 0,2 1 0 0,1-1 0 16,6-3 976-16,7 2 144 0,1-1 32 0,4-2 0 16,-2 2-384-16,2-3-80 0,0 2-16 0,-3 1 0 15,7-5-112-15,-3 2-32 0,-6 1 0 0,-5 6 0 16,-3 1-144-16,-3 2-16 0,-4 4-16 0,-3 5 0 0,-2 0-144 0,-5 6-16 16,-3 3-16-16,0-2 0 0,-6 4-48 0,1 3-128 15,-3 0 192-15,0 3-64 0,-1-3-128 0,0 1 160 16,0 1-160-16,-3 1 160 0,2-6-32 0,3-3-128 15,0-4 192-15,3-1-64 0,1-6 160 0,2 1 32 16,2-8 0-16,0 0 0 0,0 0 240 0,9-4 48 16,1-4 16-16,4 1 0 0,2-5-112 0,5 0 0 15,3-2-16-15,-1-4 0 0,1-4-304 0,3 2-48 16,1 0-16-16,1-1 0 0,1 2-128 0,1 1 0 16,1 2 144-16,-2 3-144 0,-2 4 0 0,-3 0 0 15,0 4 0-15,-4 3 0 16,-2-2-832-16,-3 0-128 0,-4 3-16 0,1 5-16 15,-2-1-1888-15,1 0-368 0</inkml:trace>
  <inkml:trace contextRef="#ctx0" brushRef="#br0" timeOffset="16571.84">30285 3243 30111 0,'-4'5'656'0,"0"3"144"0,-4-2 32 0,1 3 16 0,-4 3-672 0,-1 2-176 0,-2 3 0 0,-1 2 0 16,-6 4 560-16,6-4 80 0,-3 2 0 0,2 0 16 16,-1 0 48-16,2-1 0 0,2-2 0 0,3 1 0 15,1-1-976 1,0 3-192-16,4-2-48 0,3-7 0 0,0-2 160 0,2-1 32 0,2-3 0 0,-2-6-9328 16,0 0-1856-16</inkml:trace>
  <inkml:trace contextRef="#ctx0" brushRef="#br0" timeOffset="16933.36">30522 3274 27647 0,'0'0'2448'0,"0"0"-1952"16,10-3-496-16,3 3 0 0,1 3 512 0,4-3 0 15,0 0 0-15,5 0 0 0,2-3 320 0,3 1 80 16,-5-1 16-16,4 0 0 0,1 1-192 0,1-2-32 0,-1-2-16 0,0-1 0 16,-2 2-112-16,0-4-32 15,-3 2 0-15,2-6 0 0,-5 0-96 0,-4 2-32 16,-5-3 0-16,-3 3 0 0,-7 2-112 0,-2-2-32 0,-7 4 0 16,-7-1 0-16,-9 3-448 0,-7 3-80 0,-3 2-32 0,-4 3 0 15,-2 6 288-15,2 3 0 0,-1 3 0 0,3 4 0 16,2 3 144-16,2-1 96 15,4 0 16-15,5-1 0 0,5-1-256 0,6 1 0 0,3-1 0 0,6-1 0 16,7-3 0-16,4 1 0 0,2-4 0 0,4-3 0 16,4 2-160-16,1-4-80 0,2 3-16 0,2-5 0 15,0-2-1424 1,0-2-304-16,0-1-48 0,0-1-13120 0</inkml:trace>
  <inkml:trace contextRef="#ctx0" brushRef="#br0" timeOffset="17297.29">31622 3117 16575 0,'0'0'1472'0,"0"0"-1168"16,0 0-304-16,0 0 0 0,0 0 816 0,0 0 96 15,0 0 32-15,0 0 0 0,-8-1 464 0,-2 1 80 16,-3 1 32-16,-1 1 0 0,-1-2-80 0,-3 2-16 16,-2-1 0-16,0 3 0 0,-1 3-384 0,2 0-80 0,1 3 0 0,3-2-16 15,2 3-368-15,4 0-64 16,3 3 0-16,4 2-16 0,4 1 48 0,4 0 16 0,6 1 0 0,1 1 0 16,2 0 80-16,1 0 0 15,0 0 16-15,-1 1 0 0,0-1-208 0,0 2-64 0,-1 1 0 0,-2-2 0 16,-3-2-144-16,-3 1-48 0,-3 0 0 15,-3-1 0-15,-4-2-64 0,-4 1 0 0,-3-2-128 0,-4-3 192 16,-6-2 0-16,-3-3-16 0,-4 0 0 0,-2-5 0 16,-3 0-176-16,-1-4 0 0,1-1 0 15,3-5 0-15,-1 0-2256 0,1-7-496 16</inkml:trace>
  <inkml:trace contextRef="#ctx0" brushRef="#br0" timeOffset="17455.12">30607 2692 36863 0,'-7'-22'1632'0,"6"14"336"0,1 8-1584 0,0 0-384 16,0 0 0-16,0 0 0 0,0 0 320 0,8 7-32 15,1-2 0-15,-1 0 0 0,2 1-288 0,-4-2 160 16,0 2-160-16,-3 1 128 0,-3-7-128 0,0 0-144 16,0 0 144-16,-6 5-11328 15,-5 2-2160-15</inkml:trace>
  <inkml:trace contextRef="#ctx0" brushRef="#br0" timeOffset="18180.2">19566 5100 4607 0,'16'-2'400'0,"-16"2"-400"15,11-5 0-15,1 1 0 0,0 0 1920 0,0 0 288 16,-5-2 64-16,2 2 16 0,-1 0-192 0,-1-1-48 16,-7 5 0-16,7-8 0 0,-3 2-48 0,-4 6-16 15,0 0 0-15,0 0 0 0,0-10-448 0,0 10-80 16,-5-5-32-16,5 5 0 0,-12-1-576 0,-1 1-112 16,-2 2-32-16,-3 7 0 0,-1 2-304 0,-1 5-64 15,-3 0-16-15,-2 5 0 0,1 1-176 0,-2 4-144 16,3-3 192-16,4 3-192 0,4-1 128 0,5-1-128 15,2-4 0-15,6-2 0 0,3-3 0 0,4-5 128 16,-5-10-128-16,16 4 0 0,3-1 352 0,7-5-32 0,-1-4-16 0,3-7 0 16,3-5 176-16,-1-1 32 0,1-1 16 15,-2 2 0-15,-4-3-192 0,0-2-32 0,-5 0-16 0,-1 1 0 16,-1 2-128-16,-3 0-32 0,-2-3 0 0,-3 4 0 16,-4 1-128-16,-1 5 192 0,-1 2-192 0,-4 11 192 15,3-7-192-15,-3 7 0 0,0 0 144 0,2 9-144 16,0 7 0-16,1 3 0 0,1 3 0 0,1 6-128 15,2 0 128-15,3 2 0 0,-1-1-144 0,0 0 144 0,1 4 0 16,0-1 0-16,1-3 0 0,2-5 0 0,0-3-160 0,2-1 160 16,0-2 0-16,2-3-144 15,1-3-1456-15,1-7-304 16,0-4-48-16</inkml:trace>
  <inkml:trace contextRef="#ctx0" brushRef="#br0" timeOffset="18447.86">20334 5135 21183 0,'-2'10'1888'0,"-1"2"-1504"15,-1 4-384-15,-1 1 0 0,0 3 704 0,0 1 64 16,-1-1 0-16,-1-2 16 0,1-3 560 0,1 1 96 16,2-4 32-16,0-4 0 0,3-8 0 0,0 0 0 15,0 6 0-15,0-6 0 0,7-6 32 0,3-7 16 16,2-6 0-16,2-1 0 0,2-2-592 0,2 1-112 15,1-5-32-15,-5 6 0 0,3-4-432 0,0-4-96 16,1 2 0-16,5-3-16 0,1 3-240 0,0-1 0 16,1 5 128-16,-1 4-128 0,-1 2 0 0,-1 3 0 0,1 4 0 15,-1 2 0-15,-3 3-288 0,-1 5 0 16,-2 5 0-16,0 1 0 16,-4 4-2528-16,0-1-496 0,-2 3-96 0</inkml:trace>
  <inkml:trace contextRef="#ctx0" brushRef="#br0" timeOffset="18740.82">20911 5215 27871 0,'0'0'1232'0,"9"1"256"0,3 1-1184 0,2 2-304 16,3-1 0-16,4-3 0 0,3-3 1104 0,3-2 176 15,2-1 16-15,0-1 16 0,2-4-240 0,-2 1-48 16,-3 0-16-16,-1-4 0 0,-4 0-192 0,-3 1-48 15,-3-2 0-15,-3-2 0 0,-6-2-128 0,-2-1-16 16,-5-2-16-16,-4 3 0 0,-7 1-128 0,-3 6-32 16,-4 0 0-16,-5 8 0 0,-3 2-256 0,-6 7-64 15,-1 8-128-15,1 1 192 0,-1 5-192 0,3 5 0 16,0 1-192-16,4 4 192 0,3-2 0 0,4 2-128 16,5 3 128-16,3-5 0 0,6 0 0 0,5-5 0 15,6 1 0-15,5 1 0 0,1-2-144 0,6-4 144 16,3-4 0-16,6-5-144 15,5 0-1472-15,2-7-304 0,2-3-48 0</inkml:trace>
  <inkml:trace contextRef="#ctx0" brushRef="#br0" timeOffset="19213.2">23006 4742 14735 0,'0'0'1312'0,"0"0"-1056"15,0 0-256-15,0 0 0 0,0 0 2128 0,-8 15 368 16,3 4 80-16,-5 3 16 0,-3 2-1936 0,0 8-384 16,-3 4-80-16,1 10 0 0,-2 3 144 0,1 3 48 0,-1-3 0 0,1 1 0 15,-1-6-160-15,1 2-32 16,-3-5 0-16,4 3 0 0,2-4 0 0,1-4-16 16,2-1 0-16,4-3 0 15,2-6-1136-15,3-3-208 0,1-5-48 0</inkml:trace>
  <inkml:trace contextRef="#ctx0" brushRef="#br0" timeOffset="19727.25">22781 5164 23727 0,'10'-8'1040'0,"3"4"240"0,1-3-1024 0,8 0-256 15,4-2 0-15,7 1 0 0,5-8 384 0,6-2 48 16,1-3 0-16,1-6 0 0,0 2 160 0,0-3 48 15,-3 0 0-15,-1-6 0 0,-1 0 256 0,-15 13 64 16,1-6 16-16,0 0 0 0,-3-4-336 0,-3-1-64 16,-2 1 0-16,-3 1-16 0,-5 2-160 0,-2 5-16 15,-4 5-16-15,-4 6 0 0,-2 4-368 0,-5 8 0 16,-3 4 0-16,-13 12 0 0,-4 8 0 0,-4 7-128 16,0 6 0-16,1 2 0 0,-1 3 128 0,1 1 0 15,0 4 0-15,0 0 0 0,-2 2 0 0,3 0-128 16,1-3 128-16,2-3-192 0,2-6 192 0,0-5 0 15,4-4 0-15,5-3 0 0,5-3 0 0,4-6 0 16,4-5 128-16,6-1-128 0,-5-10 320 0,17-3-16 0,0-6 0 16,2 2 0-16,3-5 208 0,2 3 64 15,2-2 0-15,-2 5 0 0,-3-3-384 0,-2 5-64 0,-1 4 0 0,-1 5-128 16,-2 5 0-16,-1 7 0 0,-1 2 0 16,-2 2 0-16,-1 2 0 0,-1 3 0 0,-4-4 0 0,2 6-144 15,-2-2 144-15,1 2 0 0,-2-4 0 0,1-2 0 16,3-5 0-16,-1-4 0 0,2-4 0 0,5 1 0 15,1-6 0-15,4-4 0 0,4-3 160 0,2-3-160 0,2-7 288 16,3 1-32-16,0-2-16 0,-8 5 0 0,2-1-112 16,0-1 0-16,2-1-128 0,-1 2 192 0,-2-2-192 15,0 2 128-15,-2 2-128 0,0-1 0 0,-5 3 0 0,-2 2 0 16,-2 0 0-16,-2 1 0 0,-1 1 0 0,-9 2 0 16,0 0 0-16,0 0 0 15,0 0-560-15,0 0 0 0,0 0 0 0,0 0 0 16,0 0-2144-16,-8 4-432 0</inkml:trace>
  <inkml:trace contextRef="#ctx0" brushRef="#br0" timeOffset="20134.98">23860 5073 23039 0,'-18'-1'1024'0,"11"2"192"0,-2 2-960 0,0 2-256 0,-1-1 0 0,1 0 0 15,1 0 704-15,2 1 112 0,6-5 16 0,0 0 0 16,0 0 128-16,0 0 16 0,13 0 16 0,1-4 0 15,2 1 112-15,5-3 32 0,1-7 0 0,4 3 0 16,3-4-368-16,0-1-64 0,2 1 0 0,-3 0-16 16,-3 1-240-16,-3-1-32 0,-4 1-16 0,-4 3 0 0,-4-1-112 0,-5 4-32 15,0 0 0-15,-5 7 0 0,-6-3 0 0,-8 5-16 16,-8 5 0-16,-5 6 0 0,-3 7-240 0,-2 7 0 16,-1 6 0-16,1 0 0 0,3 1 128 0,2 3-128 15,4 3 0-15,4-3 144 0,4-3-16 0,5-2 0 16,2-3 0-16,8-1 0 0,4-4-128 0,5-1-192 15,5-2 32-15,4-4 16 16,3-6-768-16,5-2-160 0,3-5-16 0</inkml:trace>
  <inkml:trace contextRef="#ctx0" brushRef="#br0" timeOffset="20666.64">25461 5073 11967 0,'-17'3'1072'0,"-1"1"-864"16,1-2-208-16,-1 0 0 0,0 0 2048 0,3 2 352 16,1 2 80-16,5-1 16 0,9-5-704 0,0 0-144 15,0 0-32-15,0 0 0 0,11 4-272 0,4-1-64 16,6-4-16-16,4-3 0 0,6-6-80 0,6-1-16 15,5-5 0-15,-11 2 0 0,6-1-416 0,20-8-96 16,-4 1-16-16,-8-1 0 0,-7 2-192 0,-3 2-32 16,-5 1-16-16,-7-1 0 0,-6-3-144 0,-6 4-48 15,-5 1 0-15,-3 3 0 0,-7 1 48 0,-6 4 0 16,-8-1 0-16,-6 9 0 0,-8 7-256 0,-7 4 0 16,-7 4 128-16,-5 5-128 0,-3 4 0 0,4 6 0 15,3 7-144-15,8 3 144 0,3 2 0 0,8 1 0 16,5-4-128-16,9-4 128 0,5-2 0 0,8-5 0 0,2-1 0 0,8-3 0 15,5-2 0-15,6-5 0 16,6-1 0-16,4-7 0 0,5-4-224 0,5-2-48 16,6-4-16-16,1-2 0 15,-4-5-2720-15,-12-1-560 0,32-15-96 0,-14 0-32 0</inkml:trace>
  <inkml:trace contextRef="#ctx0" brushRef="#br0" timeOffset="20860.39">26371 5377 35935 0,'-17'2'1600'16,"11"-2"320"-16,0 0-1536 0,-1 1-384 0,2 4 0 0,-1-1 0 0,6-4 1168 0,0 0 176 15,0 0 16-15,0-5 16 16,0 5-416-16,5-9-64 0,1 0-32 0,1-3 0 0,3 2-544 16,0 0-96-16,0-3-32 0,0 4 0 0,0-3-192 0,1 0 0 15,-3 3-192-15,1-1 192 16,0 4-2272-16,0-2-352 0,-1 1-64 15</inkml:trace>
  <inkml:trace contextRef="#ctx0" brushRef="#br0" timeOffset="21359.83">27421 4706 14047 0,'0'0'624'0,"1"-9"128"0,-1 9-608 0,-1-7-144 0,1 7 0 0,-3-11 0 16,-1 5 1600-16,4 6 304 0,0 0 48 0,0 0 16 16,-7-4 16-16,7 4 0 0,-10 2 0 0,1 3 0 15,-4 7-656-15,-1 6-128 0,-1 4-32 0,-1 2 0 0,0 4-304 0,-1-1-64 16,1 2-16-16,-1 5 0 0,1 0-272 0,1 2-48 16,-1 1-16-16,4-3 0 0,1-2-224 0,5-5-48 15,2-1-16-15,2-5 0 0,4-6 0 0,2-4 0 16,4-2 0-16,3-5 0 0,6-4 256 15,2-1 48-15,1-8 16 0,4 0 0 0,4-7 96 0,4-4 32 16,0-1 0-16,2-5 0 0,0-2-192 0,1-1-32 16,0 0-16-16,2 2 0 0,0-1-176 0,0 4-16 15,0 3-16-15,-2 2 0 0,3 1-160 0,-4 1 0 16,-9 1 144-16,-5 0-144 0,-2 4 0 0,-4 4 0 16,-2 0 0-16,-2 6-192 15,0-2-944-15,-10 4-192 0,9 0-32 0,-9 0-16 16,11 9-2016-16,1-4-384 0</inkml:trace>
  <inkml:trace contextRef="#ctx0" brushRef="#br0" timeOffset="22777.14">28466 4865 22111 0,'-7'-4'1968'0,"0"-1"-1584"0,0 0-384 16,0 0 0-16,-4 1 1264 0,1 3 160 0,-1 0 48 15,-2 1 0-15,-1 0-400 0,-1 0-80 0,-3 3-16 0,-4 1 0 16,-3 0-208-16,-2 1-64 0,-2 5 0 0,1-1 0 16,0 3-112-16,0-2-16 0,2 4-16 0,1 2 0 15,4 2-224-15,2 0-32 0,3 1-16 0,0 8 0 0,4-6-64 0,6-3-16 16,2-1 0-16,6-6 0 0,1 0 0 0,6 0 0 16,5-6 0-16,0-3 0 0,5 0 64 0,3-4 16 15,2 0 0-15,-5-2 0 0,3-1-32 0,-1 0 0 16,2 1 0-16,-1-1 0 0,-1-3-256 0,-1 4 160 15,-4 3-160-15,-2 0 128 0,0 0-128 0,-3 2 0 16,-2 1 0-16,-1 3 128 0,-2 2-128 0,-1-1 0 16,-1 6 0-16,0-3 0 0,0 3-144 0,1-3 144 15,1 1 0-15,2-1 0 0,0 0 0 0,2-4-128 16,1 3 128-16,2-6 0 0,1-2 0 0,1-2 0 16,0-5 0-16,3 2 0 0,3 0 0 0,-1-4 0 15,1 2 0-15,0-5 0 0,-1 2 0 0,0-3 0 16,2-3 0-16,-3-1 0 0,3-2 0 0,1 2 0 15,1-4 0-15,2-3 0 0,1-1 0 0,2-3 128 0,-2-2-128 0,2-4 0 16,3-5 0-16,1-4 128 16,0 1-128-16,0-5 0 0,-5 0 0 0,0-3 0 15,-1 0-176-15,-2 1 176 0,-1 2-352 0,-2 0 48 16,-3 5 16-16,-1 0 0 0,-2 0 32 0,-2 6 16 0,-1 6 0 0,-3 4 0 16,-2 7 240-16,-3 3-192 0,-1 2 192 15,-3 6-192-15,-2 2 32 0,1 6 16 0,-8 4 0 0,-1 2 0 16,-1 7 16-16,-3 4 0 0,-2 6 0 15,-3 7 0-15,-1-1 128 0,-1 6 0 0,-3 5-144 0,-1 4 144 16,-3 6 0-16,-1-1 0 0,0 4 0 0,3 0 0 16,2 0 0-16,3-2 0 0,3-4 0 0,3-4 0 15,5 1 0-15,0-5 128 0,3-2-128 0,3-3 128 16,1-2-128-16,2-4 0 0,2 0 144 0,1-5-144 16,2-5 160-16,3-3-32 0,2-8-128 0,1 1 192 0,2-5 176 15,1-3 16-15,0-4 16 0,1-4 0 0,2 1-96 0,-1-6-32 16,0 0 0-16,1-1 0 0,0-6-144 0,-1 0-128 15,1-1 144-15,2-2-144 0,1-3 144 0,1 0-144 16,-1 5 128-16,2 0-128 0,-1 2 0 0,0 3 0 16,-2-3 128-16,-2 3-128 0,0 2 0 0,-2 3 0 15,-2 3 0-15,-2-2 0 0,-3 4 0 0,-2 1 0 16,-6 5 0-16,0 0 0 0,0 0 0 0,0 0-176 16,-3 6 176-16,-4 5-192 0,1 1 192 0,-3 2-160 15,0 1 160-15,-1 0-160 0,0 2 160 0,0 1 0 16,-1 1 0-16,2 0 0 0,1 0 0 0,1-1 0 15,1 2 0-15,2-1 0 0,3-1 0 0,2-2 0 16,3 1 0-16,2-3 0 0,3-3 0 0,3 1 0 16,0-2 0-16,4-4 128 0,0-3 0 0,2-2 16 15,0-2 0-15,-1-2 0 0,1 1 64 0,1-5 16 0,0 1 0 0,2-2 0 16,-4-3-80-16,3 0-16 16,-3-2 0-16,2-1 0 0,0-3 0 0,-1 1-128 0,-2-3 192 0,-1 0-64 15,0-3-128-15,0 2 160 0,-1-1-160 16,-1 4 160-16,-3-1-160 0,-1 4 0 0,0 1 144 0,-1 0-144 15,-3 5 0-15,-2 0 0 0,-3 8 0 0,0 0 0 16,0 0-160-16,-3 9 160 0,-1-2-192 0,-2 5 192 16,-2 1-176-16,-1 1 176 0,0 3-160 0,0 5 160 15,0 0 0-15,0-1-144 0,3 5 144 0,1 0 0 16,1-5 0-16,2 2 0 0,4 1 0 0,2-1-128 0,2-4 128 16,3 0 0-16,1-4 0 0,4-1 0 0,4-5 0 15,5 1 0-15,4-5 0 0,5 1 128 0,-3 0-128 16,3-4 144-16,1-3-144 0,0-2 160 0,-2-3-160 0,0 0 0 15,-1-3 144-15,2 0-144 0,0-5 144 0,0 0-144 16,-2-3 192-16,1-1-192 0,-2-2 192 0,0-3-192 16,-1 0 192-16,1-5-192 0,-1 4 176 0,0-2-176 15,-1 1 160-15,-2 4-160 0,-3-5 128 0,-3 1-128 16,-5 3 0-16,-2 2 0 0,-5 0 0 0,-3 4 0 16,-1 2 0-16,-6 2 0 0,-3 3 0 0,-6 1 0 15,-3 3 0-15,-4 4 0 0,-8 0 0 0,-2 3 0 16,5 1 0-16,-3 3-160 0,0 3 160 0,-2 5 0 15,1 0 0-15,2 2-128 0,-1 1 128 0,3 1 0 16,3 0 0-16,0 7 0 0,4-3 0 0,6 0 0 16,4-1-160-16,6-2 160 0,8-3 0 0,1-2 0 0,6 0 0 0,4-5 0 15,5 0 0-15,1-3 0 16,5-2 0-16,4-4 0 0,3-4 0 0,2-1 0 16,3 2 0-16,0-4 0 0,-2 3 128 0,4 1 16 0,2-3 16 15,2-1 0-15,0 1-160 0,1 2 0 0,-12-1 0 0,2 2 0 16,2 2 144-16,2 2-144 15,0 2 160-15,-1 2-160 0,-4-1 128 0,-4 1-128 0,-4 5 0 0,4 1 0 16,-7 6 144-16,-9 2-144 0,-6 2 128 0,-5 0-128 16,-7-2 128-16,-4 0-128 0,-3 0 0 0,-5 0 128 15,-5-2 32-15,-3-1 0 0,-6-3 0 0,-2-3 0 16,4-1 48-16,-3-4 16 0,-2 0 0 0,0-1 0 0,-3 0 64 0,0-3 16 16,-2-1 0-16,2-1 0 0,-9-4-64 15,6-1-16-15,5 3 0 0,6-6 0 0,2 1-96 16,4-2 0-16,3 1-128 0,4-2 192 0,2 2-192 15,2-3 0-15,3 1 0 0,2 2 0 16,2-3-448-16,2 5-96 0,2-2-16 0,4 1-13296 16,4-1-2656-16</inkml:trace>
  <inkml:trace contextRef="#ctx0" brushRef="#br0" timeOffset="24352.36">2291 8240 13183 0,'0'0'576'0,"-3"9"128"0,2 0-560 0,-3-1-144 15,4-8 0-15,-6 8 0 0,-3 1 1232 0,4-3 224 16,5 3 32-16,0-9 16 0,0 0-48 0,0 0-16 0,0 0 0 0,0 0 0 16,0 0-128-16,0 0-32 0,0 0 0 0,10-5 0 15,1-3-128-15,4-3-16 16,3-5-16-16,4 0 0 0,2-2-432 0,5-2-96 16,4-3-16-16,2-1 0 0,-2-4-256 0,2 1-48 15,1-3-16-15,-1-1 0 0,1 2-64 0,-3-3 0 0,-1-1-16 0,-3 3 0 16,-2 4 0-16,-2 4 0 15,-1-1 0-15,-3 5 0 0,-3 1-176 0,-5 7 0 16,-4 3 0-16,-9 7 0 0,0 0-144 0,7 12 144 0,-5 6 0 16,-2 5 0-16,-2 4-144 0,-3 8 144 0,-4 5 0 0,-3 9-144 15,-3 6 144-15,0 2 0 0,0 2 0 0,1 0 0 16,-2-2 0-16,0 1 0 0,-3-2 0 0,0-3 0 16,0-6 0-16,1-5 0 0,1-5 0 0,2-5 0 15,1-3 0-15,3-6 128 0,-1-4-128 0,5-3 176 16,1-2 80-16,4-4 32 0,2-10 0 0,0 0 0 0,0 0 160 15,8-7 16-15,2-7 16 0,2-6 0 0,4-5 160 16,3-5 48-16,4-3 0 0,-1-4 0 16,1-5-368-16,4-4-64 0,4 3 0 0,3-3-16 15,0 7-112-15,3-2 0 0,2-1-128 0,2 2 192 0,1 0-192 0,1 2 0 16,2 4 128-16,-5 3-128 0,1 6 0 0,-5 3 0 16,-7 7 0-16,-4 2 0 0,-3 8-144 0,-4 1 144 15,-3 4-208-15,-3 5 80 16,-6 4-3072-16,-2 5-624 0</inkml:trace>
  <inkml:trace contextRef="#ctx0" brushRef="#br0" timeOffset="24618.03">3662 8683 24879 0,'0'0'1088'0,"0"0"256"0,0 0-1088 0,13 8-256 16,-3-2 0-16,-2 8 0 0,-2 4 2096 0,-2 2 352 0,-2 3 80 0,1 5 16 15,-3-1-976-15,-3 3-192 16,-3 5-32-16,-3-1-16 0,-5 3-288 0,-1 0-48 0,-3 4-16 16,0 2 0-16,0-3-464 0,-1 1-112 0,-3-3-16 0,4-2 0 15,0-2-256-15,3-2-128 0,3-3 0 0,3-6 128 16,7 0-1392-1,1-5-272-15,3-4-64 0,2-8-16304 0</inkml:trace>
  <inkml:trace contextRef="#ctx0" brushRef="#br0" timeOffset="25055.47">5039 8151 19343 0,'-22'-2'1728'0,"9"1"-1392"0,1 0-336 0,2 0 0 15,10 1 1584-15,0 0 240 0,0 0 48 0,0 0 16 16,0 0-144-16,7-7-16 0,7-2-16 0,9 3 0 15,8-4-960-15,5 2-192 0,6-3-48 0,4 2 0 16,1-4-304-16,3 1-64 0,-2-2-16 0,0 3 0 16,-1 5-128-16,-2 1 0 0,-4 4 0 0,-3 1 128 15,-5 0-1392-15,-5 2-272 0,-5 5-64 0,-8-2-16 0</inkml:trace>
  <inkml:trace contextRef="#ctx0" brushRef="#br0" timeOffset="25204.59">5087 8480 32479 0,'0'0'1440'0,"0"0"288"0,15 3-1376 0,6 0-352 16,-2 1 0-16,5 0 0 0,3-3 576 0,4-1 32 15,7-1 16-15,6-5 0 0,3-5-320 0,1-1-64 16,2-1-16-16,0 5 0 0,4-1-224 0,-2 2 0 16,0-2 0-16,-4 0-15744 0</inkml:trace>
  <inkml:trace contextRef="#ctx0" brushRef="#br0" timeOffset="25902.72">7182 7379 25743 0,'-15'-24'1136'0,"10"8"240"0,2-4-1104 0,3 1-272 16,6-2 0-16,3-1 0 0,3 3 512 0,5 1 32 15,8 2 16-15,3 3 0 0,3-1-224 0,6 4-32 16,3 2-16-16,2 3 0 0,0-1-160 0,-1 5-128 16,0 2 144-16,1 5-144 0,-4 2 144 0,-1 6-144 15,-6 4 128-15,-5 2-128 0,-5 4 192 0,-10 4-64 16,-8 6 0-16,-11 3 0 0,-5 5 128 0,-7 4 32 0,-7 0 0 16,-2-1 0-16,-3-1-160 0,-1-4-128 15,-4-4 144-15,0-2-144 0,1-6 144 0,4 3-144 0,4-5 128 0,8 0-128 16,2-5 176-16,9-3-48 0,8-2-128 0,7-1 192 15,8 1 96-15,9-3 16 0,6-2 0 0,5 3 0 16,3-2 112-16,3 3 32 0,-1 3 0 0,3 2 0 16,1 6-448-16,-1 0 0 0,-1 6 0 0,-2 2 0 0,-20-16 0 15,0 3 128-15,-2 0-128 0,-2 5 0 0,-3-2 288 16,-6 4-32-16,-5-2 0 0,-5 4 0 0,-6-4 576 16,-6 4 128-16,-7-4 0 0,-6 2 16 0,-35 21-400 0,7-9-64 15,3-4-32-15,-2-4 0 0,-5-11-256 0,2-2-48 16,-1-3-16-16,3-8 0 0,2 4-160 0,6-7 0 15,3-5 0-15,8-3 128 16,5 0-1712-16,6-6-336 0,7 1-80 0,4-5-14384 16</inkml:trace>
  <inkml:trace contextRef="#ctx0" brushRef="#br0" timeOffset="26141.19">8650 8540 23951 0,'0'11'2128'0,"0"1"-1696"0,0 3-432 16,0 4 0-16,1 6 2032 0,-1 1 320 16,-2 4 64-16,-2 5 16 0,-5-4-1504 0,-2 1-288 15,-5 2-64-15,-4 2-16 0,-4 1 16 0,-5 0 0 0,-2 1 0 0,-3-3 0 16,-2-3-304-16,-1 0-48 0,-2 0-16 15,1-5 0-15,2-1-208 0,6-5 128 0,2-4-128 16,4-1 0 0,3-6-2432-16,3-5-576 0</inkml:trace>
  <inkml:trace contextRef="#ctx0" brushRef="#br0" timeOffset="26840.51">10118 7082 21183 0,'-16'-18'1888'0,"7"7"-1504"0,1 0-384 16,4 1 0-16,3-5 480 0,5 1 32 0,2-3 0 0,8 5 0 16,5 0 512-16,7-2 128 0,3-1 0 0,6 5 16 15,7 1-624-15,-7 5-128 0,9 2-32 0,5-1 0 16,3-3-144-16,4 2-48 0,1 3 0 0,-1 6 0 0,-3 5 48 0,-2 4 0 16,-1 2 0-16,-5 3 0 0,-4 3 48 15,-8 2 16-15,-8 5 0 0,-8 2 0 0,-8 1-64 0,-9 1-16 16,-8 1 0-16,-6 2 0 0,-6-1-16 0,-4 1 0 15,-7-1 0-15,-1 1 0 0,-2-2-16 0,-1 1 0 16,-2-1 0-16,1 0 0 0,4-1-64 0,2-3-128 16,4-1 176-16,7 0-176 0,5-3 128 0,7-1-128 15,5 2 0-15,8-4 0 0,4-1 144 0,5 3-144 16,5-1 0-16,6 2 144 0,3-3-16 0,3 4 0 16,-2 2 0-16,3 3 0 0,3 0 0 0,-1 3 0 15,0 1 0-15,-5 1 0 0,-3 2-128 0,-3-2 128 16,-9-1-128-16,-3-2 128 0,-6-1 160 0,-6-2 32 15,-6-1 0-15,-6 2 0 0,-3-7 384 0,-9 3 96 16,-5-2 16-16,-7 2 0 0,-5-7-48 0,-4 1 0 16,-7-3 0-16,-6 2 0 0,-4 0-192 0,-29 6-32 15,5-7-16-15,5-2 0 0,2-4-208 0,3-2-32 16,0-2-16-16,2 1 0 0,2 0-272 0,5-5 0 16,10 0 0-16,6-3 0 15,8 2-2640-15,8-5-544 0</inkml:trace>
  <inkml:trace contextRef="#ctx0" brushRef="#br0" timeOffset="27803.97">13450 7462 16575 0,'-4'-12'1472'0,"1"7"-1168"0,1 0-304 0,2-4 0 15,-1 4 1744-15,1 5 304 0,-2 8 48 0,0 3 16 0,-3 6-880 0,0-1-160 16,-2 6-48-16,0 17 0 0,-2 3-336 0,-3 0-80 15,1 0-16-15,-1 1 0 0,2-3 576 0,-1 1 112 16,-6-5 32-16,5 0 0 16,0-4-1808-16,2-2-352 0,0-4-80 0,5-10-16 0,0 1 688 0,0 1 256 15,1-6-176-15,4-12-9072 16,0 0-1824-16</inkml:trace>
  <inkml:trace contextRef="#ctx0" brushRef="#br0" timeOffset="27968.42">13391 7190 33567 0,'-14'-10'1488'0,"8"5"304"0,1-6-1424 0,5 11-368 16,-6-5 0-16,6 5 0 0,0 0 0 0,0 0-128 16,-6 8 0-16,6-8 0 15,-1 10-1152-15,2 2-208 0,5-4-48 0,0 3-7360 16,2-6-1456-16</inkml:trace>
  <inkml:trace contextRef="#ctx0" brushRef="#br0" timeOffset="28288.5">14526 7284 20095 0,'0'0'896'0,"0"0"176"0,0 0-864 0,0 0-208 0,0 0 0 0,0 11 0 15,-7-2 1728-15,-3 5 320 0,-8 0 48 0,0 0 16 0,-6-1-688 0,-2 1-128 16,-2 0-16-16,-3 2-16 0,-2 5-352 0,-3-1-64 15,-1-2-16-15,-1 1 0 0,1-1-48 0,-1-1-16 16,2 1 0-16,5 0 0 0,1 0-192 0,6 0-32 16,4-1-16-16,6 0 0 0,5-4-240 0,8-2-48 15,5 2-16-15,6-2 0 0,5-3-96 0,5 2 0 16,6-4-128-16,1 2 192 0,-1 0-64 0,2-3 0 16,1 1-128-16,-4 3 192 0,-6 0-192 0,-5 1 0 15,-8 2 0-15,-5-1 0 0,-7 3 0 0,-7 2 0 16,-6 2 0-16,-6 1 0 0,-7 0 0 0,-4-1 144 15,-4-1-144-15,-2-1 128 0,0 2-128 0,0-3 0 16,1-3 0-16,3-2 0 0,1-4-176 0,4 1-112 16,4-4-32-16,3-3 0 15,6 0-1504-15,6-2-304 0,5-2-64 0</inkml:trace>
  <inkml:trace contextRef="#ctx0" brushRef="#br0" timeOffset="28850.66">16822 7393 16415 0,'-10'-9'720'0,"5"2"160"0,1 0-704 0,-4 0-176 15,3-1 0-15,-1 2 0 0,-2 1 1632 0,1 2 288 16,-1 7 64-16,-3 2 16 0,-1-2-528 0,-3 5-96 16,-4 2-32-16,0 6 0 0,0 3-336 0,-2 3-80 15,0 1-16-15,0 2 0 0,2 4-272 0,0-3-48 16,-1 0-16-16,2-5 0 0,3 4-96 0,0-6-32 16,2-2 0-16,2-5 0 0,-1-3 128 0,4-4 32 15,8-6 0-15,0 0 0 0,0 0 256 0,0 0 48 16,4-12 16-16,3-7 0 0,4-6-176 0,3 1-48 15,1-4 0-15,2 0 0 0,1-4-336 0,3-1-80 0,3 7-16 0,3-3 0 16,1 4-80-16,3 0 0 0,-1 2-16 0,2 3 0 16,0 1-176-16,-2 2 0 0,-1 1 144 15,-1 3-144-15,-1 7 0 0,-3-1 0 0,2 3 0 0,-2 2 0 16,-3-1 0-16,0 3 0 0,-4 0 0 0,-3 0-128 16,2-1-1568-1,-2 1-304-15,-3 1-64 0,1-1-10032 0,-1 0-2016 0</inkml:trace>
  <inkml:trace contextRef="#ctx0" brushRef="#br0" timeOffset="29175.74">17318 7388 25743 0,'0'0'1136'0,"0"0"240"0,0 0-1104 0,7 9-272 16,1 2 0-16,2-2 0 0,3-1 608 0,2-3 64 15,2 0 16-15,3 0 0 0,3-3 528 0,2-5 96 16,3-6 32-16,0 3 0 0,0-3-304 0,-1 2-48 15,-3-1-16-15,-1-1 0 0,-3-2-448 0,-1 0-80 16,-2-3-32-16,-4 0 0 0,-2 1-48 0,-3 1-16 16,-3-4 0-16,-5 1 0 0,0 1-64 0,-3-1-16 15,-4-2 0-15,-5 3 0 0,-4 2-144 0,-3 0-128 16,-4 5 192-16,-3 3-192 0,-2 4 0 0,-3 5 0 16,-6 8 0-16,-1 1 0 0,-3 6 0 0,3 3 0 15,0 2-160-15,3 4 160 0,1-2 0 0,5 4 0 16,5 0-144-16,6 0 144 0,5-2 0 0,7 3 0 15,3 1 0-15,11-6 0 0,4-2 0 0,8-5-128 16,4-4 128-16,6-7 0 16,6-3-416-16,2-5-32 0,3-6 0 0,-1-2 0 15,0-5-2624-15,-2-1-544 0,-3-4-96 0,2-1-32 0</inkml:trace>
  <inkml:trace contextRef="#ctx0" brushRef="#br0" timeOffset="29519.14">18158 7252 20271 0,'-8'13'1792'0,"5"-3"-1424"0,-3 5-368 0,-1 8 0 0,-3 4 384 0,-2 5 16 16,0 1 0-16,-4 5 0 0,-5 2 752 0,-1 7 160 15,-1 1 32-15,-2 1 0 0,-1 1 48 0,-2-1 16 16,-2 3 0-16,-1-5 0 0,5 0-320 16,-4-2-64-16,1-1-16 0,3-4 0 0,4-3-368 0,4-4-80 15,3-8-16-15,3-3 0 0,4-10 96 0,2 0 0 16,6-12 16-16,0 0 0 0,0-10 192 0,6-3 48 15,1-9 0-15,5-2 0 0,-1-2-336 0,6-5-64 16,0-1-16-16,1-2 0 0,0-2-272 0,1-3-48 16,0-2-16-16,4-4 0 0,1-1-144 0,3-3 128 15,2-1-128-15,2 3 128 0,0 2-128 0,2 6 0 16,0 4 0-16,-1 6 0 0,-1 6 0 0,-11 11 0 16,2 4 0-16,-2 0 0 0,-2 6 0 0,-3 2 0 15,-2 2-176-15,-4 5 176 0,-4 0-176 0,-3 5 176 16,-3-1-208-16,-5 8 80 0,-5-1-96 0,-3 2-16 15,-3 1 0-15,-2-2 0 16,0-3-464-16,-1 0-112 0,0-5-16 0,1 2 0 16,1-7-2144-16,3-1-432 0,2-5-96 0</inkml:trace>
  <inkml:trace contextRef="#ctx0" brushRef="#br0" timeOffset="29836.43">18604 7412 32591 0,'0'0'1440'0,"7"-5"304"16,3 4-1392-16,0 0-352 0,3-1 0 0,3-1 0 0,3-1 416 0,5 0 16 15,4 1 0-15,2 0 0 0,0-6-32 0,1 1 0 16,-2-5 0-16,1 1 0 0,-2 0 16 0,-1-2 0 16,-3-1 0-16,-2 1 0 0,-4 3 32 0,-3-3 0 15,-4-2 0-15,-3 4 0 0,-4 3-80 0,-6-1-16 16,-4 4 0-16,-3 3 0 0,-6 3-224 0,-5 2-128 15,-5 2 128-15,-3 4-128 0,-1 2 0 0,-1 4 0 16,-5 0 0-16,5 4 0 0,1 1 0 0,2 0 0 16,4 0 0-16,4 0 0 0,4 0 0 0,5 0 0 15,4 1-144-15,5-3 144 0,4-3-256 0,4-5 32 16,6 1 0-16,5-5 0 16,3 0-464-16,5-1-80 0,3-8-32 0,4 1 0 15,1-2-2592-15,1 0-512 0</inkml:trace>
  <inkml:trace contextRef="#ctx0" brushRef="#br0" timeOffset="30145.91">19461 7237 2751 0,'6'-4'256'0,"1"-1"-256"15,-1-3 0-15,-6 8 0 0,5-5 5168 0,-5 5 976 16,0 0 208-16,0 0 48 0,0 0-4128 0,-9 3-816 0,-2 1-176 0,-3 3-16 16,-3 0-560-16,-3 5-128 0,-4 1 0 0,-3 4-16 15,0-2 0-15,2 1 0 0,1 2 0 0,2-1 0 16,6-3-80-16,3 0-16 0,3-2 0 0,3-2 0 15,5 2-128-15,2-4-16 0,4 0-16 0,3-4 0 16,5-1 16-16,3-3 16 0,3-3 0 0,3 1 0 0,1-6 16 16,3 3 0-16,-2-1 0 0,0-6 0 15,-1 1-144-15,-1 1-16 0,0-2-16 0,-3 5 0 0,-2-2 0 0,-2 4 0 16,-3 2 0-16,0 3 0 0,-2 3-176 0,-2 3 0 16,-2 4 0-16,-1 2 0 0,-3 0 0 0,2 3 0 15,-3 3 0-15,1 0 0 0,0-4 0 0,3-1 0 16,1-3 0-16,0 1 0 0,3-2-368 0,1 0 0 15,1-5 0-15,3-3 0 16,1-3-2288-16,4-1-464 0,-1-3-80 0,9-6-11072 0</inkml:trace>
  <inkml:trace contextRef="#ctx0" brushRef="#br0" timeOffset="30360.69">20484 6605 31263 0,'0'0'1392'0,"-6"-1"272"0,-1 3-1328 0,-1 6-336 16,-5 2 0-16,-4 5 0 0,-3 5 0 0,-3 4 0 0,-4 5 0 0,2 4 128 15,0 3 704-15,-1 2 160 0,1-1 32 16,1 3 0-16,1 5-544 0,2-5-96 0,5 1-32 0,-3 12 0 16,4-6-160-16,4-7-48 0,5-2 0 0,2-5 0 15,2-2-144-15,-1-6 0 0,2 2 0 0,0-11 0 16,-1-4-2448-1,1-2-528-15</inkml:trace>
  <inkml:trace contextRef="#ctx0" brushRef="#br0" timeOffset="30538.91">20016 7083 29487 0,'0'0'2624'0,"11"-5"-2112"15,0 1-512-15,3 2 0 0,3 0 592 0,3 2 16 16,4 0 0-16,1 0 0 0,6-1-32 0,-1 1 0 15,1 0 0-15,-1 0 0 0,1 0-256 0,-1 0-64 16,1-2-16-16,-3-1 0 0,-1-1-240 0,-2 2 0 16,-1-5 0-16,0 5 0 15,-1-1-2176-15,-1-1-336 0,-3 1-64 0</inkml:trace>
  <inkml:trace contextRef="#ctx0" brushRef="#br0" timeOffset="30807.16">20751 7177 16575 0,'0'0'1472'0,"6"1"-1168"16,5-1-304-16,0 0 0 0,1 0 1280 0,1 0 208 16,3-1 48-16,-2 0 0 0,0-2 160 0,1-2 32 15,0 0 16-15,4-1 0 0,-1-4-224 0,-1 2-48 0,-1-3-16 16,-1 2 0-16,-2-3-288 0,-1 1-48 0,-4 1-16 0,0-2 0 16,-4 5-304-16,-3-1-64 0,-1 3-16 0,-4 2 0 15,-5 1-352-15,-1 3-80 0,-6 2-16 0,-3 2 0 16,-3 1-272-16,-8 3 0 0,-2 4 0 0,3 1 0 15,-1 0 128-15,6 1-128 0,3 0 0 0,3 0 0 16,4 2 0-16,4-2 0 0,5 0 0 0,3-2 0 0,5-1 0 16,4-1 0-16,5-3 0 0,3-1 0 15,4 0-288-15,3-5-16 0,1-2 0 0,2-1-11712 16,3 0-2336-16</inkml:trace>
  <inkml:trace contextRef="#ctx0" brushRef="#br0" timeOffset="31237.87">21638 7163 9215 0,'-17'-4'816'0,"8"3"-656"16,-4 1-160-16,-2 1 0 0,-3 4 4160 0,-2 4 784 16,-5 0 176-16,3 3 16 0,-5-2-3456 0,0 3-688 15,4-2-144-15,0-1-16 0,1 4-112 0,-1 0-16 16,1 1 0-16,2 1 0 0,1-2 0 0,2 1-16 15,3-2 0-15,4-1 0 0,4-2-192 0,3 3-48 16,6 0 0-16,4-6 0 0,5 1-80 0,5-4-32 16,8-3 0-16,0-2 0 0,2-5-80 0,-7-1 0 0,4 0-16 15,2-5 0-15,-2-1 16 0,4 1 0 0,0-4 0 16,2-4 0-16,2-5 176 0,10-7 32 16,-3 0 16-16,-1-6 0 0,-2-4-96 0,0-2-32 0,1-6 0 15,-1-3 0-15,1-5-160 0,4-4-48 0,-2 0 0 16,-1-2 0-16,-1 6-144 0,-2 4 0 0,-6 9 144 15,-4 7-144-15,-3 6 144 0,-6 9-144 0,-4 8 192 0,-5 7-192 16,-7 8 192-16,0 0-64 0,-6 15 0 0,-7 7-128 16,-6 8 0-16,-5 6 0 0,-4 5 0 0,-2 4 0 0,-10 8 0 15,1 0 0-15,-3 2 0 0,0 4 0 16,1 4 0-16,4 0 0 0,4-4 0 0,5-2 0 0,4-4 0 16,7-2-176-16,4 0 0 0,4-7 0 15,3 1-1568-15,3-4-320 0,3-5-64 0,4 10-15344 16</inkml:trace>
  <inkml:trace contextRef="#ctx0" brushRef="#br0" timeOffset="31903.21">23649 7304 20271 0,'-12'-1'1792'0,"-2"0"-1424"15,1 1-368-15,0 1 0 0,2 3 640 0,1 2 64 16,3-1 16-16,7-5 0 0,-1 7 432 0,1-7 96 16,5 10 16-16,3-3 0 0,3 5-240 0,6-8-64 15,2-4 0-15,6 0 0 0,4-2 112 0,6 0 16 16,4-7 0-16,4 0 0 0,2-6-208 0,6 1-48 15,-1-1 0-15,3 2 0 0,-1-1-256 0,-5-3-64 16,-5 1-16-16,-7-1 0 0,-3 1-288 0,-7-1-48 16,-3 1-16-16,-5-2 0 0,-6 0-16 0,-6 0 0 15,-6 1 0-15,-7 0 0 0,-6-1-128 0,-6 8 192 16,-7 0-192-16,-8 6 192 0,-10 4-192 0,-4 5 0 0,-7 5 0 16,1 8 0-16,3 2 0 0,2 8 0 15,1 2-128-15,5 3 128 0,6 1 0 0,8 4-144 0,6 3 144 0,7-1 0 16,8-5-128-16,8-3 128 0,6-1 0 15,8 0 0-15,6-6-144 0,6-1 144 0,7-5 0 0,4-6-144 16,3-4-288 0,3-5-48-16,1-4-16 0,3-3-11120 0,2 1-2224 0</inkml:trace>
  <inkml:trace contextRef="#ctx0" brushRef="#br0" timeOffset="32108.28">24496 7572 31327 0,'0'0'2784'0,"-7"3"-2224"15,2 1-560-15,-1 2 0 0,1-2 1408 0,0 1 192 16,5-5 16-16,0 0 16 0,0 0-288 0,0 0-64 16,0 0-16-16,0 0 0 0,0 0-368 0,0 0-80 15,0 0-16-15,6-5 0 0,1 0-480 0,-1-4-80 16,0 0-32-16,-1-4 0 0,0 2-336 0,-1 1-80 16,-1-2-16-16,-1 5-13088 15,1-1-2624-15</inkml:trace>
  <inkml:trace contextRef="#ctx0" brushRef="#br0" timeOffset="32841.64">26108 6885 15663 0,'-8'-18'688'0,"5"7"144"0,2-1-656 0,0 4-176 0,1 8 0 0,0-10 0 16,0 4 2768-16,0 6 528 0,0 0 96 0,0 0 32 15,-4 11-2016-15,-1 0-384 0,-1 3-96 0,-3 7-16 16,-1 8-352-16,-1 6-80 0,-1 3-16 0,4-13 0 16,-2 4 0-16,-5 15 0 0,-1 0 0 0,5-7 0 0,0-1-224 0,4-3-48 15,0-7-16-15,-1 0 0 0,2-5-176 0,3-2 128 16,3-3-128-16,3-6 128 0,-3-10 128 15,6 8 0-15,-6-8 16 0,19-3 0 0,4-6 352 0,4-5 64 16,3-4 16-16,3-184 0 0,1 182-192 0,-1 181-16 16,-2-182-16-16,-11 4 0 0,1-1-288 0,10-12-64 15,-1 2-128-15,-11 8 192 0,1-2-192 0,11-7 0 16,-5-1 0-16,-8 15 0 16,0 1-416-16,0 3-80 0,-1-2-16 0,3 4 0 15,-1 3-2320-15,-2 1-480 0,1-2-80 0</inkml:trace>
  <inkml:trace contextRef="#ctx0" brushRef="#br0" timeOffset="34146">27286 7014 23951 0,'0'0'1056'0,"-5"-3"224"0,1-4-1024 0,0 2-256 16,0 1 0-16,1 1 0 0,-2-3 1360 0,-1 4 224 15,-2-1 32-15,0 2 16 0,0-3-800 0,-2 3-144 0,-4 1-48 16,-1 1 0-16,-2 2-64 0,-2 1-32 0,-1 2 0 0,-2 5 0 16,-1 3-16-16,1-1 0 0,-3-1 0 0,4 3 0 15,-2 3-240-15,1 1-48 0,2 0-16 0,-4 7 0 16,4-4-224-16,8-4 128 0,4-3-128 0,5-2 0 16,3 0 144-16,2-1-144 0,3-4 128 0,3 1-128 0,3-7 192 0,3-2-32 15,2-1-16-15,0-2 0 0,2-3 16 0,1 0 0 16,-1-1 0-16,1 0 0 0,0 2-160 15,-3 0 192-15,0-2-192 0,-2 3 192 0,0 1-192 0,-2-1 0 16,2-1 0-16,-1 2 0 0,-2 2 0 0,-11 1 0 16,8 1 0-16,0 2 0 0,-1 2 0 0,0-1 0 15,-1 2 0-15,-2 2 0 0,1-2 0 0,0 2 0 16,0 1-144-16,1-4 144 0,1 2 0 0,0-2 0 16,1 0 0-16,1 2 0 0,1-6 0 0,2-1 0 15,-1-1 0-15,8-4 0 0,0 0 0 0,3-1 128 16,-1-4-128-16,2 3 0 0,0-5 128 0,1 3-128 15,2-2 0-15,-1-1 0 0,1 1 144 0,0-4-144 16,4-3 128-16,-9 1-128 0,5 0 208 0,3-1-32 16,3-1-16-16,3-3 0 0,-3-3-32 0,1-1 0 15,1-4 0-15,-1-3 0 0,0-3-128 0,2-4 160 16,-2-4-160-16,1-4 160 0,-1-3-160 0,-1 0 192 16,0-1-192-16,-1-2 192 0,1-2-192 0,0 0 0 15,-1 1 0-15,-2 2 0 0,-1-1 0 0,-3 7 0 0,-1 5 0 16,-3 4 0-16,-4 5 0 0,-1 4 0 0,-2 5-160 15,-5 6 160-15,-1 5-144 0,-2 4 144 0,-3 0-128 0,-3 9 128 16,0 0-144-16,0 0 144 0,-7 0-160 0,-5 8 160 16,-3 4-160-16,-4 4 160 0,-5 4-160 0,-7 7 160 15,-2 4-144-15,-2 4 144 0,-5 7-128 0,0 6 128 16,-2 6 0-16,0 4 0 0,-2 3 0 0,4 4 0 16,0-3 0-16,5 1 0 0,4 0 0 0,7-3 0 0,5-7 0 15,5-3 0-15,4-4 0 0,5-1 0 0,2-4 0 16,5-4 0-16,3-3 160 0,0-4-160 0,4-6 256 0,3-5-32 15,4-3-16-15,3-6 0 0,2-2 240 0,2-4 32 16,4-5 16-16,0-2 0 0,3-1-112 0,-1-3 0 16,-1-4-16-16,1-1 0 0,2-1-176 0,2 0-16 15,-2-8-16-15,2 0 0 0,0 1-160 0,0 0 192 16,0-2-192-16,-4-2 192 0,-2 1-192 0,-3 3 128 16,-4 2-128-16,-1 3 128 0,-2-1-128 0,-3 5 0 15,-3-2 0-15,-3 4 0 0,-8 9 0 0,0 0 0 16,0 0 0-16,0 0 0 0,-4 9 0 0,-1 3 0 15,-1-2 0-15,-1 4 0 0,0 0 0 0,-1 0 0 0,0 2 0 16,-1 2 0-16,1 1 0 0,0 3 0 16,3-2 0-16,1-1 0 0,1 0 0 0,3-1 0 15,0 0 0-15,3 0 0 0,2-4 0 0,1-3 0 16,1 1 0-16,2-1 0 0,1-5 0 0,1-1 192 0,3-1-64 0,2 0 0 16,-1-5 112-16,1-3 16 15,2 0 0-15,-1-1 0 0,-2 0-48 0,0-1 0 16,2-2 0-16,-1-1 0 0,1 1-64 0,-1 2-16 0,0-3 0 0,-3 3 0 15,1-2-128-15,-3 3 0 0,-2 3 144 0,-2-1-144 16,0 1 0-16,-7 2 0 0,0 0 0 0,0 0 128 16,6 3-128-16,-1 2 0 0,-5-5 0 0,2 12-128 15,1-2 128-15,0 3 0 0,-1 1 0 0,2-3 0 16,0 2 0-16,1 1 0 0,2 0 0 0,2-3 0 16,3 2 0-16,1 0 0 0,0-6 0 0,3 2 0 0,0-4 0 15,3 0 0-15,2-2 0 0,0 1 0 0,2-3 0 16,3-1 0-16,2-1 128 0,1-4-128 0,0 0 128 0,0-2-128 15,1-3 128-15,-1 2-128 0,1-2 128 0,3-1-128 16,-1-2 160-16,4-3-160 0,1-2 192 0,-1-4-48 16,3-5-16-16,0-3 0 0,2-2-128 0,-1-3 192 15,1-5-192-15,-2 0 192 0,-1-1-192 0,-2 0 0 16,-3 1 144-16,-4 3-144 0,-3 4 0 0,-7 2 128 16,-6 3-128-16,-7 7 0 0,-6 1 0 0,-4 8 128 15,-5 2-128-15,-3 1 0 0,-9 5 0 0,-4 4 0 16,-6 5 0-16,-3 5 0 0,-3 0 0 0,0 6 0 15,-1 3 0-15,-10 11 0 0,2 2 0 0,5 1 0 16,6-1 0-16,4 2 0 0,12-6 0 0,4 0 0 16,3 2 0-16,7 2 0 0,5-1 0 0,7-2 0 15,4 0 0-15,6-3 0 0,3 0 0 0,4-5 176 0,7-2-176 0,13 1 192 16,4-6 32-16,5-4 16 16,-10-3 0-16,4-5 0 0,1 1-96 0,0-1-16 15,-1 1 0-15,-1 1 0 0,0-2-128 0,2 1 0 0,2-2 0 16,16 4 128-16,-6 3-128 0,-20-3 0 0,-3 2 0 0,-2 2 0 15,-5-2-144-15,-3 1-64 0,-6-2-16 0,-3 1 0 32,-1 2-2000-32,-6-1-400 0,-4-1-64 0</inkml:trace>
  <inkml:trace contextRef="#ctx0" brushRef="#br0" timeOffset="40278.72">1849 6220 4607 0,'0'0'400'0,"0"0"-400"0,3-9 0 0,-3 9 0 16,4-9 1680-16,-4 9 256 0,1-9 48 0,0 3 16 16,-1 6-352-16,0 0-80 0,-3-11-16 0,-3 4 0 15,6 7-288-15,-5-7-64 0,-3 3-16 0,-3 1 0 16,0 2-304-16,-1 1-64 0,-4 1-16 0,-2 3 0 0,-1 4-176 0,-4 2-48 15,-1 2 0-15,-3 0 0 0,-3 7-80 0,-2 3-32 16,-4-1 0-16,2 1 0 0,0 1-96 0,1 1-32 16,1-3 0-16,3 0 0 0,2 0-112 0,5 0-32 15,5-3 0-15,5-1 0 0,3 0-64 0,7-3-128 16,2-14 176-16,5 14-176 0,6-4 240 0,5 0-64 16,1-2-16-16,6 1 0 0,4-2 128 0,1 3 32 15,2 3 0-15,1-4 0 0,-3 1-176 0,0 0-16 16,0 2-128-16,-3 2 192 0,-4-3-192 0,-2 2 0 15,-2 1 0-15,0 0 0 0,-3 0 128 0,-4 1-128 16,-2 2 0-16,-3-3 144 0,-3-3 96 0,-3 1 16 16,-4 2 0-16,-1 1 0 0,-1-1 64 0,-2-3 0 15,-5 2 16-15,0 1 0 0,-2-3-32 0,-3 2-16 16,-3 1 0-16,-2 0 0 0,1-3-144 0,-1 1-16 16,0 1-128-16,2-6 192 0,-2 0-192 0,3 0 144 15,0-3-144-15,3-1 128 0,1-3-128 0,3 0 0 0,1 0 0 16,4 0 0-16,9 0 0 0,-8-4-176 0,2-3 48 0,2 0 0 31,4 7-512-31,0 0-80 0,0-8-32 0,0 8 0 16,4-10-1536-16,1 2-304 0,1-2-64 0,3 4-16 15,0-3 64-15,3 3 16 0</inkml:trace>
  <inkml:trace contextRef="#ctx0" brushRef="#br0" timeOffset="41392.83">1375 6895 12895 0,'0'0'1152'0,"-5"-5"-928"15,1-3-224-15,4 8 0 0,0 0 272 0,-3-10 16 16,-1-1 0-16,3-1 0 0,1-1 992 0,2-3 192 15,1-3 32-15,-1 1 16 0,2 0-464 0,0-2-96 0,0 0 0 0,1-5-16 16,1 0-176-16,3-5-16 0,1-4-16 0,2 3 0 16,0-2-240-16,4-2-48 0,0 0-16 0,2 2 0 15,0 0-144-15,2 1-32 0,2 1 0 0,-2 2 0 16,-4 6 32-16,-2 4 0 0,-2 5 0 0,-3 5 0 16,-9 9-128-16,0 0-32 0,5 17 0 0,-3 7 0 15,-5 1-128-15,-6 8 0 0,-5 3 0 0,-8 2 0 16,-6 8 0-16,-4 2 0 0,-2 6 144 0,-3-2-144 0,-2-1 240 0,-2-2-32 15,-1-3 0-15,1-4 0 0,7-5 128 16,-1-4 32-16,-1-5 0 0,4-5 0 0,6-7 400 0,3-4 64 16,2-7 32-16,5-7 0 0,4-3 32 0,6-6 16 15,2-8 0-15,7-5 0 0,2-7-176 0,6-4-32 16,4-4-16-16,6 0 0 0,-2-7-528 0,6-1-160 16,5-2 0-16,-1-2 0 0,-1 4 128 0,2 2-128 15,3-2 0-15,4 5 0 0,1 2 0 0,-1 4 0 16,-1 4 0-16,-2 9 0 0,-2 7 0 0,-3 7 0 15,-3 10-144-15,-2 9 144 0,-3 7-176 0,-4 6 176 16,-6 10-208-16,-4 5 80 0,-5 9 128 0,-6 5 0 16,-7 5 0-16,-1 4 0 0,-3 5 0 0,-3-2 0 15,-1-2 0-15,-1-6 0 0,-2-5 0 0,-4-3 0 16,-1-6 0-16,3-5 0 0,-2-1 0 0,2-2 144 16,0-3-16-16,2-9-128 0,5-2 320 0,4-5-32 15,3-8-16-15,3 0 0 0,7-7 64 0,0 0 16 16,-1-13 0-16,4-2 0 0,-1-3 32 0,7-2 0 15,0-7 0-15,4 3 0 0,-2 3-384 0,1 2 0 0,-1-2-160 16,-1-1 160 0,-1 3-2112-16,1 0-304 0,1 0-64 0</inkml:trace>
  <inkml:trace contextRef="#ctx0" brushRef="#br0" timeOffset="42274.54">1691 2803 13823 0,'0'0'1216'0,"0"-6"-960"16,-4 0-256-16,1-3 0 0,-1 1 160 0,2-1-16 16,-3 4 0-16,-3 0 0 0,-5 0 800 0,1 5 144 15,-5 5 48-15,-3-1 0 0,-6-2-720 0,-3 5-144 16,-4 2-16-16,-2 1-16 0,-4 4 16 0,3 2 0 16,-4 3 0-16,5 2 0 0,3-181 208 0,3 363 48 15,3-185 16-15,6-2 0 0,7-2-16 0,2 0-16 16,2-1 0-16,5-5 0 0,4-8 16 0,6 7 0 15,6-3 0-15,4 0 0 0,5-4 0 0,5-1 0 16,7-2 0-16,3 2 0 0,1 1-272 0,1 2-48 0,-1 1-16 0,-3 1 0 16,-1 1-176-16,-2 0 0 15,-5 2 144-15,-3 5-144 0,-6 1 128 0,-5-2-128 0,-3 3 128 0,-5 1-128 16,-6 2 368-16,-5 1 0 0,-4-1 0 0,-7 2 0 16,-6 4 176-16,-5 0 32 0,-2-2 16 0,-4-2 0 15,-4-4-304-15,3-2-64 0,-3-1-16 0,8 0 0 16,3-6-48-16,5-1-16 0,2-2 0 0,6-3 0 15,4-3-336-15,3-2-80 0,4-1-16 0,4-8 0 16,2-2-2256-16,5 0-448 0,10-9-80 16,2-2-32-16</inkml:trace>
  <inkml:trace contextRef="#ctx0" brushRef="#br0" timeOffset="42487.7">2060 2587 9215 0,'-6'8'816'0,"0"-2"-656"16,-4 2-160-16,-1 3 0 0,-1 5 2416 0,-4 4 448 15,0 3 80-15,-2 2 32 0,2-1-1600 0,-2 4-320 16,0-2-64-16,2 3-16 0,0-2-272 0,2 2-48 16,0-2-16-16,3 1 0 0,1-3-384 0,3 0-96 15,1-4-16-15,1-1 0 0,5-2-144 0,0-2 0 16,0 0 0-16,5-1-176 15,0-4-1728-15,-5-11-336 0</inkml:trace>
  <inkml:trace contextRef="#ctx0" brushRef="#br0" timeOffset="42681.23">1736 2901 17439 0,'0'0'768'0,"0"0"176"0,0 0-752 0,4-6-192 0,1 1 0 0,3 1 0 15,2 3 336-15,3-1 48 0,3 2 0 0,3-1 0 16,2-1-96-16,3-2-16 0,3 8 0 0,-1-4 0 16,0 0-144-16,-2 1-128 0,-1 0 144 0,0 0-144 15,-2-1 0-15,1 0-256 0,-3 0 16 0,6-1 16 16,-6 0-864-16,-1 0-160 0</inkml:trace>
  <inkml:trace contextRef="#ctx0" brushRef="#br0" timeOffset="42976.53">2280 2913 14447 0,'0'0'640'0,"11"2"128"0,0-4-608 0,3 0-160 15,-1 0 0-15,2-2 0 0,1-1 896 0,2-3 128 16,0 2 48-16,1 1 0 0,0-1-400 0,0-1-80 16,-1 2-16-16,-1-3 0 0,-3 3-128 0,-3-5-48 0,-2 1 0 0,0-1 0 15,-3 4 208-15,-2-1 32 16,-3-1 16-16,-2 2 0 0,-3-1 48 0,-2 2 0 0,-3 2 0 0,-3 2 0 15,-3 2-352-15,-1 4-64 16,-2 4-16-16,0 0 0 0,-1 1-96 0,-1 0-32 16,2 4 0-16,0 0 0 0,5 2 48 0,2-2 0 15,2 0 0-15,3 0 0 0,3-2-192 0,3-2 0 0,3 1 144 0,2-1-144 16,2-3 144-16,5 1-144 0,2 0 192 0,2-6-192 16,3 1 0-16,3-3-304 0,2-3 48 0,12 1 0 31,-2-2-2256-31,-1-2-448 0,10-6-96 0,-7-1-16 0</inkml:trace>
  <inkml:trace contextRef="#ctx0" brushRef="#br0" timeOffset="43313.74">2884 2812 20271 0,'-11'8'896'0,"4"0"192"0,0-2-880 0,0 5-208 0,-3 1 0 0,3 3 0 0,-4 3 0 0,4 0 0 15,-6-1 0-15,2 2 0 0,-1 1 608 0,-2 0 224 16,-1-1 64-16,1 3 0 0,-1-3 144 0,-1-2 48 15,5-1 0-15,-2-5 0 0,2 1-192 0,2-5-16 16,3 1-16-16,1-4 0 0,5-4-352 0,0 0-80 16,0 0-16-16,0 0 0 0,6-4 112 0,3-6 32 15,2-3 0-15,1 0 0 0,3-3-304 0,0-2-48 16,0-1-16-16,2 0 0 0,1 0-192 0,0 0 176 16,1-4-176-16,0 2 160 0,0 2-160 0,1 3 0 15,-1-2 0-15,0 5 0 0,-2 4 0 0,-3 1 0 16,-3 2 0-16,-1 4 128 0,-2 1-128 0,-8 1-144 15,5 6 144-15,-2 3-208 0,-5-2 208 0,-3 5 0 16,-4-3-160-16,-2 4 160 0,-3 2 0 0,-1-1 0 16,-3-3 160-16,1 1-160 0,1-1 0 0,2-3 0 15,2 1-240-15,0-3 80 16,3-5-1184-16,9-1-256 0,0 0-32 0,4-4-11936 0</inkml:trace>
  <inkml:trace contextRef="#ctx0" brushRef="#br0" timeOffset="43538.85">3688 2501 25791 0,'0'0'2304'0,"0"0"-1856"16,0 0-448-16,-4 9 0 0,-1 1 608 0,-2 5 32 15,-2 3 0-15,-2 2 0 0,-2 4 96 0,-3 1 32 16,-6 4 0-16,0-2 0 0,-2 0-176 0,-1 0-16 15,-1 4-16-15,4-2 0 0,1-5-304 0,3 2-48 16,3 0-16-16,4-3 0 0,2-1-192 0,3-2 0 16,2-5 0-16,2 7 0 15,4-9-2336-15,-2-13-512 0</inkml:trace>
  <inkml:trace contextRef="#ctx0" brushRef="#br0" timeOffset="43915.24">4369 2732 9215 0,'0'0'400'0,"0"0"96"0,0 0-496 0,1-6 0 16,-1 6 0-16,0 0 0 0,4-7 3360 0,0 0 576 15,1 2 112-15,-5 5 32 0,0 0-2880 0,5-4-576 16,-5 4-112-16,0 0-32 0,9-1-480 0,-9 1 0 16,0 0-128-16,6 5-11184 15</inkml:trace>
  <inkml:trace contextRef="#ctx0" brushRef="#br0" timeOffset="44046.15">4333 2941 21183 0,'0'0'1888'0,"0"0"-1504"15,0 0-384-15,0 0 0 0,-4-3 1360 0,4 3 208 16,0 0 32-16,0 0 16 0,-2-5-1056 0,2 5-224 16,0 0-32-16,0 0-16 0,0 0-288 0,0 0 0 15,0 0 0-15,0 0-8320 16,8-4-1616-16</inkml:trace>
  <inkml:trace contextRef="#ctx0" brushRef="#br0" timeOffset="44329.34">5226 2465 19343 0,'0'0'1728'0,"2"-6"-1392"15,-2 6-336-15,0 0 0 16,0 0 240-16,0 0-32 0,-5 13 0 0,-1-1 0 0,-1 5 368 0,-2 2 80 15,-2 3 16-15,-2 0 0 0,-3 3 48 0,-1 3 16 16,-1-2 0-16,2 3 0 0,1 1-160 0,-1-5-16 16,2 1-16-16,0 0 0 0,2 0-352 0,0 2-64 15,1-4 0-15,2 0-128 0,0-2 128 0,1-3-128 16,2-4 0-16,0 4 0 16,6-5-432-16,0-6-144 0,0-8-16 0,0 0-16 0</inkml:trace>
  <inkml:trace contextRef="#ctx0" brushRef="#br0" timeOffset="44499.37">5027 2633 18431 0,'-5'-15'1632'0,"5"8"-1312"16,1 0-320-16,3 2 0 0,3-3 1088 0,3 2 128 16,4 2 48-16,5-1 0 0,4-3-816 0,3 3-144 15,5-2-48-15,2-1 0 0,1 0-256 0,2-1 128 0,0 4-128 0,11-6 0 31,-9 3-480-31,-5-1-208 0,-4 4-32 0,-11 3-9248 0</inkml:trace>
  <inkml:trace contextRef="#ctx0" brushRef="#br0" timeOffset="44641.36">5013 2716 18431 0,'-24'6'1632'0,"15"-3"-1312"15,0-2-320-15,2 3 0 0,0 3 1056 0,4-2 144 0,1 2 16 0,5 0 16 16,2-3-272-16,4 1-48 0,2 0-16 0,7 0 0 15,0-1-384-15,5-1-96 0,3-2-16 0,2-1 0 16,2 0-400-16,1-1 0 0,2-1-224 0,-1 1-11904 16</inkml:trace>
  <inkml:trace contextRef="#ctx0" brushRef="#br0" timeOffset="44828.27">5725 2666 22111 0,'0'0'1968'0,"-5"4"-1584"0,0 0-384 0,-1 6 0 16,-3 4 272-16,-3 1-16 16,-3 2-16-16,-1 2 0 0,0-1-32 0,-2 1 0 15,-2 0 0-15,2-2 0 0,1 1 0 0,1 0 0 16,4 0 0-16,1-2 0 0,4-2-416 0,2 2-96 16,2-9-16-16,3 2-10240 0</inkml:trace>
  <inkml:trace contextRef="#ctx0" brushRef="#br0" timeOffset="45188.49">5967 2744 18591 0,'-22'15'832'0,"12"-10"160"0,-4 1-800 0,-1 3-192 0,-2 5 0 0,-1-2 0 16,1 0 1296-16,-1 1 224 0,0-3 32 0,3 0 16 15,2-2-288-15,3 0-48 0,2-6-16 0,8-2 0 16,0 0-112-16,0 0-16 0,0 0-16 0,13-1 0 0,2-4-448 16,3-4-96-16,5 1-16 0,1-1 0 0,0 1-304 0,0-4-64 15,0 1-16-15,2 0 0 0,-1-1-128 0,-1 3 0 16,1-1 144-16,-3 3-144 0,-1 2 0 0,-3 3 0 16,-3 2 0-16,-1 2 0 0,-3 5 0 0,-1-1 0 15,-1 5-160-15,-2 0 160 0,-4 1-176 0,-3 4 176 16,-1-2-160-16,-1-2 160 0,-2 5 0 0,1-2 0 15,0-1 0-15,0 1 0 0,2-3 0 0,1-1-144 16,1-1 16-16,5 0 0 16,3-2-672-16,4-3-128 0,3-2-32 0,-2-5-13200 0</inkml:trace>
  <inkml:trace contextRef="#ctx0" brushRef="#br0" timeOffset="45547.51">6696 2705 22511 0,'-18'-5'992'0,"7"5"224"0,-2 3-976 0,-4 1-240 0,-4 1 0 0,-4 4 0 16,-6 1 480-16,-1 4 48 0,-1 2 16 0,2 2 0 16,-4 0 416-16,5 0 64 0,2 0 32 0,5-1 0 15,3 1-272-15,6-3-48 0,1-1-16 0,7-2 0 16,1-1-400-16,5-2-64 0,3 0-32 0,5-4 0 15,6-1 96-15,4-3 0 0,3-2 16 0,4-4 0 0,1-1-48 16,3-5-16-16,2 2 0 0,1-3 0 16,-2-5-144-16,-1 1-128 0,-1-1 192 0,0-1-192 0,-1 1 224 0,-3-1-64 15,-2-3-16-15,-1 0 0 0,-1-6 112 16,-3 2 0-16,0-4 16 0,-1-1 0 0,1-4 16 0,1-3 0 16,-1-6 0-16,1 5 0 0,0 1-160 0,-3 6-128 15,-3 7 192-15,-1 5-192 0,-4 5 144 0,-2 8-144 16,-5 6 0-16,0 0 144 0,-7 10-144 0,-2 8 0 15,-2 6 0-15,-3 4 0 0,-4 5-144 0,-1 3 144 16,-1 2 0-16,-1 5 0 0,1-2 0 0,0 2 0 16,-1 0 0-16,1 14 0 15,5-3-1792-15,6-4-240 0,4-6-48 16</inkml:trace>
  <inkml:trace contextRef="#ctx0" brushRef="#br0" timeOffset="46084.21">7592 2798 19343 0,'0'0'1728'0,"0"0"-1392"15,-5 3-336-15,5-3 0 0,0 0 640 0,-5 5 64 16,1 1 16-16,4-6 0 0,0 0 144 0,2 5 32 16,-2-5 0-16,6 7 0 0,2-1 128 0,3-3 16 15,2-3 16-15,3 0 0 0,3-2-480 0,4 0-112 16,1-3-16-16,1 0 0 0,-1 1-192 0,1-1-32 16,-1 0-16-16,1-3 0 0,-3-1-80 0,0 0 0 15,-4-2-128-15,-3 3 192 0,-5-1-192 0,-1 2 0 16,-4-2 128-16,-2 0-128 0,-5 2 0 0,-4-1 0 15,-4 2 128-15,-5 3-128 0,-3 1 0 0,-6 4-160 16,-3 0 32-16,-1 3 0 0,0 3 128 0,0 1 0 16,0 2-144-16,0 2 144 0,3 2 0 0,3 2 0 0,2 1 0 0,5-1 0 15,3 0 0-15,5 1 0 0,0-1 0 16,6 1 0-16,5-1 0 0,3-1 0 0,4-2-176 16,9 3 176-1,4-8-1664-15,9-3-256 0</inkml:trace>
  <inkml:trace contextRef="#ctx0" brushRef="#br0" timeOffset="46272.09">8214 2999 27647 0,'-19'-5'2448'0,"11"4"-1952"16,2-2-496-16,-2 1 0 0,1 2 608 0,-1 2 32 16,2 1 0-16,-1-2 0 0,2 2-192 15,5-3-16-15,-5 3-16 0,5-3 0 0,0 0-416 0,0 0 0 16,0 0 128-16,0 0-128 0,0 0 0 0,0 0-176 15,0 0 48-15,10-3 0 16,2-1-640-16,2-1-128 0,1-2-32 0,3 1-11936 0</inkml:trace>
  <inkml:trace contextRef="#ctx0" brushRef="#br0" timeOffset="46691.6">8687 2578 15663 0,'0'0'1392'0,"0"0"-1120"0,0 0-272 0,0 0 0 15,0 0 928-15,-3 8 128 0,1 2 32 0,-2-1 0 16,-1 4-272-16,-1 2-48 0,-2 0-16 0,0 3 0 0,2 1 176 0,-4 0 32 16,0 0 16-16,1-1 0 0,-1 0-272 0,2 1-64 15,2 0-16-15,-1-1 0 0,2 0-336 0,3-3-64 16,0-1-16-16,2-3 0 0,-1-1 16 16,2-2 0-16,2 1 0 0,-3-9 0 0,0 0 544 15,7 0 128-15,2-3 0 0,2 0 16 0,1-1-400 0,1 0-96 16,1-2-16-16,0-3 0 0,1 1-224 0,0-2-48 15,-1 2-128-15,0-3 192 0,0 1-192 0,-1 1 144 16,0-4-144-16,-2 4 128 0,1-2-128 0,-1 2 0 16,-1-3 0-16,0 4 0 0,1 0-176 0,-1 4-112 15,0-2-32-15,0 1 0 16,-1 0-1664-16,1 2-352 0,0-2-64 0</inkml:trace>
  <inkml:trace contextRef="#ctx0" brushRef="#br0" timeOffset="47748.05">9181 2704 20271 0,'-7'-1'1792'0,"0"0"-1424"16,0-1-368-16,-5 5 0 0,-3 1 448 0,-1 2 32 0,-2 3 0 0,-3-3 0 15,-3 5-208-15,1-3-32 0,-2 4-16 0,3-3 0 16,1 2 352-16,4-2 64 0,3 1 0 0,3 0 16 15,3-2-80-15,0 0 0 0,3 1-16 0,3-3 0 16,2-6 64-16,4 9 16 0,2-4 0 0,4-1 0 16,3-3-64-16,0-1-16 0,2-1 0 0,1-2 0 0,1-1-320 0,1 2-64 15,-2-2-16-15,0-1 0 16,-4 1-160-16,0 2 128 0,-2-1-128 0,-1 1 128 0,-9 2-128 0,7 2 0 16,0 2 0-16,-7-4 0 0,0 0 0 0,6 8 0 15,-1-1 0-15,0-1 0 0,2 2 0 0,0-3 0 16,0-1 0-16,0 0 0 0,3 0 0 0,3-7 128 15,0 2-128-15,2 0 192 0,2-1-48 0,0 0 0 16,2-1 0-16,4-2 0 0,-1-4-16 0,1 3-128 16,0-3 192-16,0 1-64 0,-3-3-128 0,0 1 128 15,1-3-128-15,0-1 128 0,0-1-128 0,0-3 192 16,-3-2-192-16,0-3 192 0,0 2 0 0,-1 0 16 16,-1-6 0-16,0 4 0 0,1-3-32 0,-1-1-16 15,1-6 0-15,0 0 0 0,1-3-160 0,0 1 0 16,-1 0 0-16,-2 6 0 0,-1 0 0 0,-3 7 0 15,-3 2 0-15,-3 6 0 0,-2 2 0 0,-5 9 0 16,2 3-192-16,-9 2 192 0,-5 5-192 0,-1 3 192 16,-4 4-192-16,-3 2 192 0,-3 3-144 0,-2 4 144 0,-1 6 0 15,0-1 0-15,-1 3-144 0,4 1 144 0,-1-2 0 16,5 2-144-16,3 0 144 0,3-1 0 0,2-1 0 0,5-2 0 16,3-3 0-16,1-1 0 0,7-3 0 0,-1-2 0 15,4-3 176-15,0-3-48 0,4-3 0 0,2-1 0 16,2-4 128-16,1-4 32 0,0-1 0 0,2-1 0 15,-1 0-64-15,1-3-16 0,-1-4 0 0,1 3 0 16,-1-4-208-16,-1 2 176 0,2-1-176 0,-2-3 160 0,-1-1-160 0,0 3 0 16,-2-1 144-16,0 2-144 15,-3-2 0-15,-1 4 0 0,-3-3 0 0,-5 9 128 0,0 0-128 0,0 0 0 16,0 0 0-16,0 0 0 0,0 0 0 0,0 0 0 16,-4 9-176-16,2 0 176 0,-1 0 0 0,0-3 0 15,2 2-128-15,1-8 128 0,0 6 0 0,3 2 0 16,-3-8 0-16,4 9 0 0,1-2 0 0,-5-7 0 15,6 7 0-15,2-4 0 0,1 1 0 0,1-1 0 16,1-1 0-16,1-2 0 0,0-1 0 0,2-1 0 16,0-2 0-16,3 1 0 0,-1 1 144 0,-2-1-16 15,0-1-128-15,2 0 192 0,-1-1-192 0,0 3 176 16,-1-1-176-16,-1 1 160 0,-2 0-160 0,-2 2 0 16,-1 0 0-16,-8 0 128 0,7 0-128 0,-7 0 0 15,0 0 0-15,5 4 0 0,-5-4 0 0,0 0 0 16,0 0 0-16,8 5 0 0,-2 0 0 0,-6-5 0 15,8 3 0-15,0 0 0 0,1 0 0 0,-2-1 0 16,3-2 0-16,2 0 0 0,2-3 0 0,1-1 0 16,0 3 0-16,1-3 0 0,1 0 0 0,-1 1 0 15,-1-4 0-15,-1 0 128 0,0 3-128 0,-3-5 0 16,2 0 0-16,-3-1 0 0,0 2 0 0,-3-2 128 0,-2 2-128 0,-3-2 0 16,-2 3 0-16,-4-2 128 0,-3 4-128 15,0 2 0-15,-4 1 0 0,0 0 0 0,-6 2 0 16,-1 3 0-16,-2 1-176 0,1-1 176 0,0 5-128 0,1-2 128 15,3 2 0-15,2 2 0 0,4-2 0 0,0 2-128 16,4-2 128-16,3 2 0 0,2-3-144 0,3 2 144 16,3-2 0-16,1 2 0 0,1-3 0 0,2 4 0 15,-4 0 0-15,3 4 0 0,0 0 0 0,0 3 0 16,0-1 0-16,0 3 0 0,0 2 0 0,-2-1 0 0,0 2 0 0,-1-1 0 16,-1 2 128-16,-2 0-128 0,3-3 0 15,-3 1 0-15,-1-2 0 0,1-2 0 16,-2 1-832-16,1-1-256 15,2-2-64-15</inkml:trace>
  <inkml:trace contextRef="#ctx0" brushRef="#br0" timeOffset="49074.33">1987 11002 18431 0,'0'0'1632'0,"-10"-9"-1312"15,-8 0-320-15,0 0 0 0,4 3 736 0,-1 1 80 16,-2-2 16-16,-2 2 0 0,-1 1 384 0,-4 4 96 15,-2 7 16-15,-3 2 0 0,-3-2-608 0,-2 6-112 16,0 5-32-16,-3 5 0 0,-4 3-192 0,5-3-64 16,1 0 0-16,1 1 0 0,-1 2-96 0,6 3-32 15,4-2 0-15,4-2 0 0,9-6-192 0,4 0 144 16,7-2-144-16,3-3 128 0,3-2-128 0,4 1 0 16,4-3 144-16,5 2-144 0,3 0 0 0,6-1 144 15,-2 0-144-15,1 6 0 0,1 2 144 0,-2-2-144 16,0 2 0-16,-3 1 144 0,-6-3-144 0,-2 4 0 0,-1 4 144 0,-4-2-144 15,-5-1 176-15,-4 2-48 16,-3 1 0-16,-6 1 0 0,-3 0 384 0,-6-3 80 0,-5 1 16 0,0-1 0 16,-5-4-64-16,-2-1-16 15,-2-3 0-15,0-3 0 0,0-2-272 0,-1-8-48 16,3-2-16-16,2-1 0 0,5-4-464 0,3-5-112 16,2-3 0-16</inkml:trace>
  <inkml:trace contextRef="#ctx0" brushRef="#br0" timeOffset="49320.2">2283 10889 23951 0,'0'0'2128'16,"-5"11"-1696"-16,1 7-432 0,-1-5 0 0,-1 2 304 0,-8 9-32 15,3 5 0-15,0 3 0 0,-2 1 368 0,2 6 80 16,-1 2 16-16,1-3 0 0,1 2-224 0,0-2-32 16,1 1-16-16,1-4 0 0,0-1-128 0,2-1-16 15,0-3-16-15,1 1 0 0,0-7-560 0,1-2-128 16,0-3 0-16,-1-1-8384 16,0-5-1664-16</inkml:trace>
  <inkml:trace contextRef="#ctx0" brushRef="#br0" timeOffset="50135.81">1814 11355 17503 0,'0'0'768'0,"0"0"176"0,13-5-752 0,-1 3-192 15,4 2 0-15,3-2 0 0,2 1 1152 0,5 0 192 16,3-2 32-16,5 2 16 0,4-2-304 0,0-3-48 16,1 0-16-16,-13 3 0 0,2-1-448 0,2 0-80 15,0-1-32-15,-1 2 0 0,-2-1-336 0,-2-1-128 16,1 2 0-16,-1 2 144 0,-2 0-144 0,-1 1 0 0,-2 1 0 0,-1 3 0 15,-1 1 0-15,-2-1 0 0,-4 1-160 0,1 0 160 16,-3 1-128-16,-1-2 128 0,-2 0 0 0,0 0-144 16,-7-4 144-16,7 5 0 0,1-3 0 0,-2 1 0 15,-6-3 0-15,8 1 0 0,-8-1 0 0,9 1 128 16,1-1 112-16,-1 0 16 0,0-1 16 0,2-2 0 16,2 2 400-16,1-3 80 0,0-2 16 0,0 0 0 15,-1 1-128-15,1-4 0 0,0 1-16 0,-1-2 0 0,-1 1 0 16,1-2 0-16,-2 2 0 0,2-3 0 0,-3 2-112 0,-1 0-32 15,-2-4 0-15,-1 1 0 0,-3 6-112 0,-1-2-32 16,-4-2 0-16,-1 4 0 0,3 7-80 16,-7 0-32-16,-5 1 0 0,-1 7 0 0,-4-3-224 0,-2 5 128 15,-2 0-128-15,-2 4 0 0,0 4 0 0,-1 2 0 16,0 1 0-16,3 1 0 0,0 0 0 0,2-3 0 16,2 1 0-16,3 0 0 0,3-3 0 0,2-1 0 15,7-1 0-15,4-5 0 0,1-1 0 0,6-5 0 16,4-2 0-16,4-3 0 0,3-3 0 0,4-6 0 15,2 0 0-15,0-4 0 0,0 0 0 0,-1 0 0 16,0-1 0-16,1-3 0 0,-2 1 0 0,1 1 0 16,0-2 0-16,-1 3 0 0,-1-3 0 0,-2 5 0 15,1 2 0-15,-3-1 0 0,-1 6 0 0,-2-2 0 16,1 5 0-16,-2 1 0 0,-4 7 0 0,3 6 0 16,-2-3 0-16,-2 5 0 0,-1 5-160 0,-1 0 160 15,-2 1-128-15,-1 2 128 0,-1 1 0 0,-2 3-128 0,2 1 128 16,-4 2 0-16,0-4 0 0,-4 4 0 15,-1-1 0-15,-1 3 0 0,-2-1 0 0,-2 1 0 0,-3 1 0 16,-1 4 0-16,-1 0 0 0,-3 2 176 0,1-3-176 0,-1 1 192 16,0-3-64-16,3-3-128 0,-2-2 192 0,6-6-64 15,-1-2-128-15,3-6 160 0,2-4-160 0,2-2 160 16,5-7 64-16,0 0 16 0,-3-6 0 0,3-2 0 16,3-6 96-16,2-2 32 0,1-4 0 0,3-1 0 0,3-8-176 15,0 1-48-15,2-4 0 0,3-1 0 0,1 0-144 16,2 0 128-16,4 0-128 0,1 3 128 0,1-3-128 15,1 1 0-15,2 1 0 0,3 2 0 0,-3 2 0 0,1 4 0 16,-2 4 0-16,2 5 0 0,-4 4 0 0,-3 3 0 16,-4 5 0-16,-2 6 0 0,-3 1 0 0,-3 3 0 15,-3 6 0-15,-3 1 0 0,-4 3 0 16,-3 0 0-16,-5-6 0 0,-4 7 0 0,-2 4-128 0,-5-1 128 16,-2 1 0-16,-4-2 0 0,-4 1 0 0,-3-2 0 15,-2-1 0-15,-1-3 0 0,-2-6 0 0,2 1 0 16,0-3 0-16,1-2 0 15,0-6-880-15,2-4-208 0,2-1-32 0,0-2-11040 16,2-5-2192-16</inkml:trace>
  <inkml:trace contextRef="#ctx0" brushRef="#br0" timeOffset="50619.34">3991 10948 19343 0,'0'0'848'16,"5"-14"192"-16,-1-3-832 0,4 0-208 0,3 1 0 0,6 0 0 0,4 4 1440 0,5-2 240 15,2-2 48-15,4 1 16 0,2-1-544 0,-9 7-112 16,5-1-32-16,3 3 0 0,-3-2-288 0,1 4-64 16,-2 3-16-16,-1 4 0 0,-1 5-160 0,-5 4-16 15,0 4-16-15,-5 6 0 0,-6 3-352 0,-5 4-144 16,-6 3 128-16,-5 4-128 0,-6 2 192 0,-7 2-64 15,-5 3 0-15,-15 19 0 0,-3-6 80 0,-1-3 16 16,-1-5 0-16,1-4 0 0,3-7 64 0,3-6 16 16,3 1 0-16,6-5 0 0,6-5 48 0,7-6 16 15,5-7 0-15,9-8 0 0,3 11-144 0,7-6-32 16,5-2 0-16,9-5 0 0,7-1 0 0,5-5-16 16,6 2 0-16,-9 0 0 0,4-2-176 0,3 1 160 15,-1-3-160-15,2 2 160 0,1-3-384 0,0 2-80 0,-2-2-16 0,2 2 0 31,0-3-2880-31,-1 2-592 0</inkml:trace>
  <inkml:trace contextRef="#ctx0" brushRef="#br0" timeOffset="50942.77">5369 11082 27647 0,'0'0'2448'16,"-5"-7"-1952"-16,-1 0-496 0,-3-1 0 15,-3 4 848-15,-4 3 80 0,-3 4 16 0,-4 1 0 0,-1 2-112 0,-4 1 0 16,-4 7-16-16,-1 2 0 0,-1 2-336 0,-1 3-64 16,2 2-16-16,3 4 0 0,3-2-144 0,4 2-16 15,3-3-16-15,7-2 0 0,4-2-64 0,4-2-16 16,5-2 0-16,5-2 0 0,5 0 112 0,6-6 0 16,3-1 16-16,5-4 0 0,3-6 64 0,-1-2 16 15,5-2 0-15,-2-5 0 0,-1-2 32 0,-1 0 16 16,-4-3 0-16,0-3 0 0,-3 1 64 0,-1 2 16 15,-4-1 0-15,-1 4 0 0,-1 1-192 0,-3 5-32 16,-2 0-16-16,-2 4 0 0,-6 4-240 0,0 0 0 16,6 7 0-16,-1 6 0 0,-2 4 0 0,1 4 0 15,0 5-176-15,1-2 176 0,1 1-272 0,2 2 64 16,2 1 16-16,0-1 0 16,1-6-2704-16,2 1-544 0</inkml:trace>
  <inkml:trace contextRef="#ctx0" brushRef="#br0" timeOffset="51238.51">6684 11020 35935 0,'-4'-14'1600'0,"4"8"320"16,1-4-1536-16,2 4-384 0,-3 6 0 0,3-10 0 0,1 1 576 0,1-3 32 16,2 4 16-16,0-5 0 0,2 5-400 0,0-2-80 15,-1 2-16-15,-1 1 0 0,0 3-128 0,-7 4-224 16,9-1 48-16,-9 1-11184 15,0 0-2240-15</inkml:trace>
  <inkml:trace contextRef="#ctx0" brushRef="#br0" timeOffset="51388.74">6476 11409 37775 0,'-1'-14'1664'0,"2"8"368"0,-1 6-1632 0,5-6-400 16,-5 6 0-16,8-1 0 0,-8 1 0 0,8 5 0 15,-1 3 0-15,0-1 0 16,-1 5-1536-16,-3-1-192 0,-2 12-48 0,-5-3-13136 0</inkml:trace>
  <inkml:trace contextRef="#ctx0" brushRef="#br0" timeOffset="52239.94">8911 10327 16991 0,'-2'-21'752'0,"2"6"144"0,0-4-704 0,0 0-192 15,0 3 0-15,0 7 0 0,0 9 1568 0,0 0 288 16,0 0 48-16,-9-4 16 0,1 9-768 0,-1 5-160 16,0 12-32-16,-1 4 0 0,-2 4-640 0,-1 7-128 0,-2 4-16 0,-1 5-16 15,-2-3-16-15,0 6 0 0,-4-1 0 0,7 2 0 16,-1-1 0-16,-1-4 0 16,1-1 0-16,2-2 0 0,1-2-144 0,3-5 160 0,2-2-160 0,0-6 160 15,2-7-160-15,2-2-192 0,2-2 32 0,2-7 16 16,0-9-1744-1,0 0-352-15,0 0-64 0</inkml:trace>
  <inkml:trace contextRef="#ctx0" brushRef="#br0" timeOffset="52448.27">8640 10448 27519 0,'0'0'1216'0,"1"-18"256"0,4-3-1168 16,4 4-304-16,5-1 0 0,8 3 0 0,6 2 608 0,3 3 64 15,9-4 16-15,3-2 0 0,5 0-176 0,4-1-16 16,4 0-16-16,0-1 0 0,0 0-176 0,3 0-48 16,2-1 0-16,-2 1 0 0,-1 3-256 0,-4 2 128 15,0-1-128-15,-10 0 0 16,-6 2-832-16,-5 3-256 0,-3 1-64 0</inkml:trace>
  <inkml:trace contextRef="#ctx0" brushRef="#br0" timeOffset="52607.95">8848 10751 23951 0,'0'0'2128'0,"0"0"-1696"15,0 0-432-15,0 0 0 0,8-5 1616 0,7-1 240 16,9 0 64-16,6-1 0 0,3-2-1408 0,5 2-288 16,2-5-48-16,6 1-16 0,0-2 0 0,1 0 0 15,-1 4 0-15,-1 1 0 0,0-3-160 0,-1 4-192 0,0 2 32 16,-4-4-13936-16</inkml:trace>
  <inkml:trace contextRef="#ctx0" brushRef="#br0" timeOffset="52796.04">10050 10732 28095 0,'-17'19'1248'0,"9"-8"256"0,-2 6-1200 0,-1 4-304 0,-2 0 0 0,0 2 0 0,1 5 0 0,3-1 0 16,-1 1 0-16,1-4 0 0,1-1 0 0,3 1 0 16,1-1 0-16,2 7-8304 15,2-8-1680-15</inkml:trace>
  <inkml:trace contextRef="#ctx0" brushRef="#br0" timeOffset="53154.53">10545 10632 17503 0,'-20'15'768'0,"11"-5"176"0,-1 0-752 0,-2 4-192 15,1 3 0-15,-2 1 0 0,1 0 544 0,-2-1 80 0,-2 0 16 0,4-2 0 16,0-3 32-16,5-1 16 0,-1-3 0 0,4-1 0 15,4-7 544-15,0 0 112 0,0 0 32 0,0 0 0 16,12-6 208-16,-1-3 32 0,4-5 16 0,3 0 0 0,1 0-976 16,3-1-192-16,2 0-32 0,0-2-16 0,0 1-288 0,-1 2-128 15,0 2 128-15,0-1-128 0,1 2 0 0,-5 5 0 16,-1 6 0-16,-3 0 0 0,0 0 0 0,-2 5 0 16,-3 4 0-16,-2 1 0 0,-3 4 0 0,-4 2 0 15,-1 2 0-15,-1 0 0 0,-2-2 0 0,0 2 0 16,-3 0 0-16,1 1 0 0,0-4 0 0,1 2 0 15,1-4 0-15,1 2 0 0,2-15 0 0,3 11 0 16,2-2 0-16,1-1 0 16,2-7-1696-16,1 2-224 0,0-2-32 0</inkml:trace>
  <inkml:trace contextRef="#ctx0" brushRef="#br0" timeOffset="53613.44">11590 10473 34959 0,'-9'-10'1536'0,"3"3"336"0,1 1-1488 16,-3 4-384-16,-2 0 0 0,-4 4 0 0,-4 4 0 0,-6 5 0 0,-5 5 0 0,-18 7 0 15,-3 6 0-15,1 5 0 0,-2 7 0 0,0-1-128 16,-1 1 128-16,4 1 0 0,2-3-144 0,5 1 144 16,5-3 0-16,7-6 0 0,9-3-144 0,6-3 144 15,6-4 0-15,10-3 0 0,5-4 0 0,10-6 0 0,-1-7 0 16,12-6 128-16,5-4-128 0,5-13 0 0,4-4 256 0,-10 3-32 16,2-7-16-16,3-1 0 0,1-5 48 0,1-3 0 15,-3-2 0-15,0-3 0 0,2 0 256 0,-2-1 64 16,-4 0 16-16,-1-4 0 15,0-4-160-15,-2-3-48 0,3-1 0 0,-4-5 0 0,-3 1-208 0,1 4-48 16,0 5-128-16,0 6 192 0,-7 8-64 0,-1 6 0 16,-2 7-128-16,-6 7 192 0,-1 6 64 0,-9 12 0 15,3 8 0-15,-5 5 0 0,-3 6-96 0,-2 7-16 16,-1 10 0-16,-5 3 0 0,-1 10-144 0,-5 0 0 16,-3 2 0-16,-3 5 128 0,1 1-128 0,0-1 0 15,0 3 0-15,1-1 0 16,3 3-1072-16,3-4-192 0,3-1-32 0,4-2-10416 15,2-3-2096-15</inkml:trace>
  <inkml:trace contextRef="#ctx0" brushRef="#br0" timeOffset="54286.39">14296 10519 21647 0,'-20'7'960'0,"6"0"192"0,1-9-912 0,1 5-240 16,-1 1 0-16,1 1 0 0,5 6 896 0,2-3 128 0,5-8 16 15,0 0 16-15,7 10-112 0,6-6-32 0,5 0 0 0,5-4 0 16,3-7 368-16,7 1 80 0,4-5 16 0,3 0 0 15,0 0-704-15,4-4-144 0,1 0-16 0,0-1-16 16,-4 1-160-16,-3-2-16 0,1-4-16 0,-5 1 0 16,-8 2-48-16,-5 0 0 0,-5 0 0 0,-6 3 0 15,-6-2 16-15,-7 2 0 0,-6 1 0 0,-6 1 0 16,-8-1 48-16,-7 7 16 0,-7-1 0 0,-8 7 0 0,-7 5-336 0,-1 5 0 16,-1 3 0-16,1 5 0 0,-3 3 0 0,4 4-128 15,4 8 128-15,3-4-128 0,7 0 128 0,8 3 0 16,4 3 0-16,8-5 0 0,7-2 0 0,7-4 0 15,7 1 0-15,4 0 0 0,6-2 0 0,9-5-160 16,7 1 160-16,6-4 0 16,6-4-640-16,4-1 0 0,2-6-16 0,2-6-16080 15</inkml:trace>
  <inkml:trace contextRef="#ctx0" brushRef="#br0" timeOffset="54459.61">15073 10815 33167 0,'-15'-6'1472'0,"8"3"304"0,1 2-1424 0,1-1-352 16,5 2 0-16,0 0 0 0,0 0 1520 0,0 0 224 15,0 0 48-15,0 0 16 0,0 0-1104 0,6-7-208 16,2 2-48-16,1 1-16 0,-2-1-304 0,1-1-128 16,-3-1 0-16,2 2 128 15,-2-1-1904-15,-2-1-384 0,-3 7-80 0</inkml:trace>
  <inkml:trace contextRef="#ctx0" brushRef="#br0" timeOffset="54961.05">16478 10033 19631 0,'0'0'864'0,"0"0"192"0,0 0-848 0,0 0-208 16,0 0 0-16,0 0 0 0,0 0 480 0,0 0 48 15,0 0 16-15,-9 3 0 0,0 1 208 0,1 7 32 16,2 0 16-16,-1 6 0 0,-3 3 128 0,0 7 32 16,-1 2 0-16,-2-1 0 0,0 3-112 0,2-2-16 15,1 1 0-15,-1 2 0 0,1-5-272 0,0 1-64 16,0 1-16-16,1-5 0 0,1-1-208 0,0 1-32 16,2-5-16-16,1-5 0 0,3-3 32 0,1 0 0 15,2-1 0-15,-1-10 0 0,0 0 320 0,13-5 80 16,4-1 16-16,5-7 0 0,2-2 352 0,4-4 80 0,0-6 16 15,3-1 0-15,-1 0-608 0,-1-3-128 0,-2 0-32 0,2 2 0 16,0-2-224-16,1 0-128 16,-2-4 128-16,0 0-128 0,0 2 0 0,-3 4 0 0,-1 1 0 0,0 3 128 15,0 3-128-15,-2-1 0 0,-3 2 0 0,-1 5-128 16,-3 5-1024-16,-2 4-192 16,-2 3-32-16,-1 0-16 0,-1 0-2240 0,-9 2-448 15</inkml:trace>
  <inkml:trace contextRef="#ctx0" brushRef="#br0" timeOffset="55252.7">17111 10256 25455 0,'0'0'1120'0,"0"0"240"0,0 0-1088 0,0 0-272 16,11 3 0-16,2 1 0 0,1-2 1200 0,5-4 176 15,5-2 32-15,1-1 16 0,2-1-160 0,2-4-48 16,2 1 0-16,-1-4 0 0,-2-1-528 0,-2-1-112 15,-3-3-32-15,-4 2 0 0,-4 2-32 0,-4-2 0 16,-3 1 0-16,-3 0 0 0,-4-3 128 0,-6 2 0 16,-5 0 16-16,-6 4 0 0,-5 0-400 0,-4 7-64 15,-6 1-32-15,-2 4 0 0,-5 5-160 0,-1 1 0 16,-2 1 0-16,-14 11 0 0,8 6 0 0,5 1 0 16,4 6 0-16,5 0 0 0,4-1-144 0,6 1 144 0,5-2 0 15,7-4 0-15,4-3-128 0,7 1 128 16,8-3 0-16,4 0 0 0,2-1-320 0,7-2 64 0,6-8 0 0,-4 0 0 31,2-3-2336-31,4 2-464 0</inkml:trace>
  <inkml:trace contextRef="#ctx0" brushRef="#br0" timeOffset="55542.43">18494 10107 36863 0,'-18'-20'1632'0,"11"11"336"0,-4 2-1584 0,0 0-384 16,-2 3 0-16,-2 3 0 0,-2 2 336 0,-3 5-16 15,-4-1 0-15,-4 3 0 0,-5 5-320 0,0 3 128 16,-6 5-128-16,3-1 0 0,-1 1 0 0,2 4 0 16,2-5 0-16,5-1 0 0,5 1 0 0,6 1 0 15,4-5 0-15,7 1 128 0,2-1-128 0,9 0 0 16,2-6 128-16,6 1-128 0,5 2 0 0,4-7 0 15,4 2 0-15,5-4 128 0,2-4-128 0,4-2 0 16,2 0-176-16,3-3 176 16,3 0-1904-16,-1 0-272 0,1-4-64 0</inkml:trace>
  <inkml:trace contextRef="#ctx0" brushRef="#br0" timeOffset="55765.36">19625 9337 34095 0,'-26'-11'1504'0,"14"10"320"0,-6 2-1456 0,-4 7-368 0,-3 2 0 0,-6 8 0 16,-4 5 208-16,-3 5-16 0,-4 5-16 0,-3 4 0 16,0 2 96-16,0 7 32 0,1 2 0 0,-1 4 0 15,-1 2-80-15,2 0-16 0,2 1 0 0,4 1 0 16,3-1-208-16,6-2 128 0,2 2-128 0,5-3 0 0,0-3 0 15,5 0 0-15,5-4-128 0,4-4 128 16,3-5-2496-16,5-6-400 0,3-4-80 16</inkml:trace>
  <inkml:trace contextRef="#ctx0" brushRef="#br0" timeOffset="56171.18">18796 10037 23039 0,'8'-11'2048'0,"-1"6"-1648"15,7 1-400-15,4-4 0 0,5 0 1856 0,6 2 304 16,4-2 48-16,5 3 16 0,3 0-1536 0,2-1-304 16,2 1-64-16,2 2-16 0,1-1 160 0,0-2 48 15,1 0 0-15,0-2 0 0,1-1 192 0,-2 2 32 16,-3-1 16-16,-5 2 0 0,-3-3-144 0,-5 2-32 16,-5 4 0-16,-4-3 0 0,-6 5-240 0,-4 1-48 15,-4 1-16-15,-9-1 0 0,-1 11 48 0,-7 3 16 16,-5 2 0-16,-4 2 0 0,-5 1-128 0,-3 1-16 15,-7 5-16-15,0 1 0 0,3-2-176 0,3 3 0 0,5-3 0 16,3 0 0-16,4-1 0 0,5-1 0 0,3-3 0 16,4 0 0-16,5-2 0 0,8-2 128 0,3-4-128 15,7-1 0-15,4-5 208 0,3 1-32 0,3-3-16 0,0-3 0 16,2-1-16-16,-1-3 0 0,-1-1 0 0,1 0 0 16,-1-5 16-16,-1 1 0 0,-1-6 0 0,-5 0 0 15,-2-1 224-15,-5-2 64 0,-3 2 0 0,-2-2 0 16,-6-1-64-16,-3-3-16 0,-6 1 0 0,-3-3 0 15,-4 1-112-15,-3 1-32 0,-5 2 0 0,4 3 0 0,-4 0-224 0,-2 0 0 16,0 2 0-16,-1 2-160 16,2 3-784-16,1-2-144 0,3 6-48 0,0 1 0 15,2 0-1392-15,4 2-288 0,4 2-48 0</inkml:trace>
  <inkml:trace contextRef="#ctx0" brushRef="#br0" timeOffset="56520.18">20742 10019 30927 0,'0'0'1360'0,"0"0"304"0,-5 4-1344 0,-1 4-320 16,-3-1 0-16,-3 6 0 0,-2 0 512 0,-3 2 16 15,-4 1 16-15,-3 4 0 0,-4 2 144 0,-1 1 16 16,0-4 16-16,1 0 0 0,0 1 16 0,2-3 0 15,2 1 0-15,4-3 0 0,2-4 32 0,4 0 16 16,3-1 0-16,4-4 0 0,3 1 0 0,4-7 0 16,0 0 0-16,12-1 0 0,3-2 192 0,7-2 48 0,2-8 0 0,5-1 0 15,6 0-464-15,1-4-96 0,4-4-16 0,-1-1 0 16,1-3-64-16,3-3-32 0,0-1 0 0,5-1 0 16,1 1-32-16,3-3-16 0,2-1 0 0,2 3 0 15,0 3-304-15,-1 1 160 0,-2 5-160 0,-1 3 128 0,-1 3-128 16,-2 6 0-16,-2 2 0 0,-4 4 0 15,-4 4-448-15,-1 0-128 16,-1 1-32-16,-2 6 0 0,-4 3-2400 0,0-1-464 16</inkml:trace>
  <inkml:trace contextRef="#ctx0" brushRef="#br0" timeOffset="67814.3">2620 14018 6447 0,'0'0'576'0,"-7"9"-576"0,2 4 0 0,0-3 0 16,-1-1 2000-16,6-9 304 0,-5 7 48 0,1 3 16 16,0 1-512-16,4-11-80 0,0 0-32 0,0 0 0 15,-2 10-240-15,2-10-48 0,0 0-16 0,0 0 0 16,0 0-48-16,0 0-16 0,0 0 0 0,0 0 0 16,2-7-32-16,2-4-16 0,0-2 0 0,2-3 0 0,2-3-448 0,1-3-96 15,0 1-16-15,1-7 0 0,1 1-256 0,2-5-48 16,0 0-16-16,1-5 0 0,0-3-80 0,0-2-32 15,-2-6 0-15,5-2 0 0,-2-3-96 0,2-3-32 16,-1 0 0-16,1 0 0 0,0-1-208 0,1 3 0 16,0 3 128-16,-1 6-128 0,-1 6 0 0,-1 8 0 15,-2 7 0-15,-2 3 0 0,-3 5 0 0,2 3 128 16,-2 8-128-16,-2 4 0 0,-6 1 0 0,8 10 0 16,0 8 0-16,-2 6 0 0,0 4 0 0,1 5 0 15,-2 5 0-15,1 4 0 0,-1 1-128 0,0 7 128 16,0 2 0-16,-1 1 0 0,1 2 0 0,0 1-128 15,-2-2 128-15,-1 0 0 0,1-6 0 0,-1-5 0 16,1-2 0-16,0-4 0 0,-1-5 0 0,2-3 0 16,0-5 0-16,-1-1 0 0,1 0 0 0,0-7 0 15,0-7 0-15,1 3 0 16,-5-12-1152-16,0 0-240 0,0 0-32 0,0-9-10288 16,0 0-2064-16</inkml:trace>
  <inkml:trace contextRef="#ctx0" brushRef="#br0" timeOffset="67989.73">2653 13790 30399 0,'0'0'2704'0,"0"0"-2160"0,0 0-544 0,1 7 0 15,-1-7 272-15,6 10-48 0,3-4-16 0,3 3 0 16,4-2 272-16,3-2 48 0,3-3 16 0,3 1 0 16,3-3-16-16,4-3 0 0,2 1 0 0,3-3 0 15,1 0-272-15,1-4-48 0,-4 2-16 0,14-5 0 31,-8 1-2208-31,-6 0-448 0,4-2-96 0,-11 6 0 0</inkml:trace>
  <inkml:trace contextRef="#ctx0" brushRef="#br0" timeOffset="68336.75">3750 13708 21183 0,'0'0'1888'0,"0"0"-1504"0,0 0-384 0,0 0 0 16,0 0 1952-16,0 0 320 0,7-5 64 0,2 1 16 16,3-2-688-16,2 1-128 0,2 1-16 0,6-1-16 15,0-3-576-15,3 3-112 0,2-4-32 0,2 1 0 16,1 3-384-16,3-2-80 0,-1 0 0 0,0 2-16 16,-3-1-304-16,-1 2 0 0,-1 2-176 0,5-4-17072 15</inkml:trace>
  <inkml:trace contextRef="#ctx0" brushRef="#br0" timeOffset="68995.19">4982 13084 26079 0,'-14'-12'1152'0,"8"6"256"0,-1 0-1136 0,0 1-272 0,1-6 0 0,5 2 0 16,0-1 688-16,2 3 80 0,4-5 0 0,3 2 16 15,2 0 96-15,4-2 16 0,4 2 0 0,3-1 0 16,5 2-608-16,3-1-112 0,4 3-32 0,0 1 0 0,1 2-16 15,-1 2 0-15,-1 0 0 0,-1 2 0 16,-5 3 0-16,0 2-128 0,-9 3 192 0,1 1-64 0,-6 3 0 0,-3 4-128 16,-4 1 192-16,-4 4-64 0,-4-3 192 15,-3 3 16-15,-5 1 16 0,-2 3 0 0,1-6-144 0,0 0-16 16,-4-1-16-16,3 0 0 0,-1 0-176 0,1-1 128 16,1-1-128-16,5-4 128 0,0 5-128 0,6-3 0 15,4 0 0-15,6-4 128 0,1 2-128 0,8 0 0 16,2-2 0-16,3 3 0 0,2 2 0 0,1 1 0 15,-2 0 0-15,0 3 0 0,-1 2 0 0,-3 3 0 16,-2 2 0-16,-3-1 0 0,-3 2 0 0,-5 0 0 16,-4 5 0-16,-5 0 0 0,-4-3 384 0,-1 1 0 15,-5 2 0-15,-4-1 0 0,-5-2 240 0,-3 0 32 16,-1-3 16-16,-6 0 0 0,8-8-240 0,-2 0-48 16,-3-2-16-16,-3-2 0 0,-2 2-160 0,0-5-16 15,0-2-16-15,3-1 0 0,-7-5-176 0,5-1-224 16,7-5 48-16,-5-3 16 15,11-6-2080-15,9 0-400 0,8-5-96 0,4 4-16 0</inkml:trace>
  <inkml:trace contextRef="#ctx0" brushRef="#br0" timeOffset="69328.97">6165 12986 25791 0,'0'0'1152'0,"0"0"224"0,-3-3-1104 0,3 3-272 16,2-10 0-16,3 5 0 0,4 3 1248 0,1-2 192 15,5-4 32-15,5 1 16 0,3-1-528 0,4 2-96 16,5-3-32-16,0 1 0 0,3 0-128 0,3-2-16 16,-2 3-16-16,1-2 0 0,0 4-128 0,-3 1-32 15,-1-1 0-15,-1 2 0 0,-2 2-320 0,-3 1-64 16,-5 0 0-16,-3 1-128 0,-3 0 0 0,-3 2 0 16,-4 2-240-16,-9-5-11200 15,0 0-2240-15</inkml:trace>
  <inkml:trace contextRef="#ctx0" brushRef="#br0" timeOffset="69544.72">6521 12879 31327 0,'0'0'1392'0,"0"0"272"0,-4 8-1328 0,-4 2-336 0,2 3 0 0,2 4 0 16,-2 6 400-16,1 3 16 0,0 4 0 0,0 6 0 15,1 2 368-15,0 5 80 0,1 2 16 0,0 3 0 16,-1-1-160-16,0 1-16 0,1 1-16 0,1-4 0 15,-1 4-368-15,2 2-64 0,0-6 0 0,-2 5-16 16,1-2-240-16,-1 2 0 0,-1-5 128 0,1 2-128 0,0-3-176 0,-3 1-80 16,1 0 0-16,-2 1-11264 15,1-6-2256-15</inkml:trace>
  <inkml:trace contextRef="#ctx0" brushRef="#br0" timeOffset="69717.39">5979 14107 23039 0,'-9'-10'1024'0,"9"10"192"0,0 0-960 0,0 0-256 16,0 0 0-16,8 1 0 0,2-2 3616 0,3 2 672 16,1 2 144-16,4 0 32 0,7 3-2976 0,6-4-592 15,4-2-112-15,6 3-16 0,3-1-128 0,5 1 0 16,0-3-16-16,2 0 0 0,-1-2-352 0,-2 1-64 16,-2-1-16-16,-2-1 0 0,-3 2-192 0,0-2 0 15,-3-1 0-15,-3 4-13248 16,-2 0-2640-16</inkml:trace>
  <inkml:trace contextRef="#ctx0" brushRef="#br0" timeOffset="70441.17">8065 13248 20271 0,'0'0'1792'0,"0"0"-1424"15,0 0-368-15,0 0 0 0,0 0 1088 0,4-9 128 16,4 2 48-16,2-1 0 0,3 3 160 0,3-1 48 16,6-2 0-16,4 0 0 0,6 2-784 0,8-1-160 15,0 1-16-15,4-4-16 0,0 1-272 0,0-3-48 16,-2 6-16-16,-2-2 0 16,-3 3-960-16,-4 3-192 0,-7-1-32 0</inkml:trace>
  <inkml:trace contextRef="#ctx0" brushRef="#br0" timeOffset="70590.95">8166 13541 32255 0,'0'0'2864'0,"0"0"-2288"0,0 0-576 0,15 0 0 15,0-1 512-15,7 2-16 0,5 2 0 0,3 1 0 16,3-4 80-16,8 0 0 0,7-2 16 0,4 1 0 16,4 0-400-16,1 0-192 0,-2-2 160 0,2 3-10912 15,0 0-2176-15</inkml:trace>
  <inkml:trace contextRef="#ctx0" brushRef="#br0" timeOffset="71732.78">11506 12170 8287 0,'0'0'736'0,"0"0"-592"15,0 0-144-15,7-3 0 0,-2 1 1344 0,-5 2 256 16,3-4 32-16,-3 4 16 0,0 0-176 0,0 0-16 16,0 0-16-16,0 0 0 0,0 0-96 0,0 0 0 0,0 0-16 0,0 0 0 15,-14 0-320-15,-3 3-64 0,-4 0-16 0,-8 2 0 16,-3 3-144-16,-5-2-16 0,-3 5-16 0,-2-3 0 15,-1 5-288-15,-7-4-48 0,-3 1-16 0,-1 0 0 16,2-2-64-16,0 0-16 0,2-1 0 0,5-2 0 16,2 0-64-16,4 2 0 0,4-3-16 0,3-2 0 15,4 1 0-15,5-2 0 0,4 0 0 0,3-1 0 0,0 0-32 16,6 0 0-16,10 0 0 0,0 0 0 0,0 0 48 0,0 0 0 16,0 0 0-16,0 0 0 0,0 0-96 15,0 0-16-15,7 5 0 0,4-1 0 0,3 1-144 0,0 3 0 16,-1-2 144-16,2 7-144 0,-1 0 0 0,0 3 0 15,-3 3 0-15,-1 8 0 0,2 3 0 0,-3 6 0 16,-3 1 0-16,-2 2 0 0,-3 1 0 0,-2 8 0 16,-2 4 0-16,-2 1 0 0,-2 3 0 0,-2 2 0 15,-4 3 0-15,-2 2 0 0,-2 6 0 0,-2-1 0 16,-1 0 0-16,-3 0 0 0,-2 0 0 0,-2 2 0 16,0-5 0-16,1-4 0 0,-1 1 0 0,1-2 0 15,2-4 0-15,0 1 0 0,0 0 0 0,1-1 0 16,3-4 0-16,2-2 128 0,0-2-128 0,2-5 128 15,2-1-128-15,2-1 128 0,5-2-128 0,3-1 144 16,4-3-144-16,2-4 160 0,3-5-16 0,6-2 0 16,3-4 0-16,3-3 0 0,5-6 192 0,1-2 48 15,2-4 0-15,4-1 0 0,3-3 160 0,3-2 32 16,1-3 16-16,4-1 0 0,-1-4-240 0,2 0-48 16,-3-3-16-16,4 0 0 0,-4-2-128 0,2-1-32 0,-1 0 0 15,-2 1 0-15,-4 3-128 0,-3 0 0 0,-3 3-160 0,1 0 160 31,-3 1-3200-31,0-2-528 0</inkml:trace>
  <inkml:trace contextRef="#ctx0" brushRef="#br0" timeOffset="72526.33">12336 12188 13471 0,'0'0'592'0,"0"0"128"16,0 0-576-16,-1-8-144 0,-2-2 0 0,1 2 0 0,2 8 1424 0,-3-11 256 15,0 3 48-15,0-3 16 0,-1-2-192 0,-1 4-32 16,-1 5-16-16,-2-1 0 0,-1 0-256 0,-1 3-48 16,-3 0-16-16,-2 7 0 0,-4 6-464 0,-5 0-80 15,-5 3-32-15,-4 3 0 0,-6 0-192 0,0 6-32 16,-2 5-16-16,2 3 0 0,-3 3-32 0,4 4 0 16,4 3 0-16,3 1 0 0,3 2-64 0,8-2-16 15,6 3 0-15,6-1 0 0,6 6-80 0,4-7-32 16,5-1 0-16,8-7 0 0,5-5 16 0,8-1 0 15,6-6 0-15,7-4 0 0,5-6 224 0,5-7 32 16,3-2 16-16,4-9 0 0,-3-3 0 0,1-6 0 16,-5-1 0-16,-1-3 0 0,-1-2-96 0,-2-2-16 15,-2-5 0-15,-1 2 0 0,-4 1 48 0,-3-4 0 16,-6 2 0-16,-4-3 0 0,-8-3 32 0,-5 3 16 16,-5-1 0-16,-6-3 0 0,-7-4-96 0,-5 2-32 0,-4 4 0 0,-3 3 0 15,-6-2-160-15,-1 8-128 16,-1 1 192-16,-1 3-192 0,-1 3 0 0,-3 1 0 15,1 4 0-15,0 4-144 16,1 3-1088-16,3 3-224 0,4 3-32 0,3 1-16 16,6 2-1376-16,3-1-288 0,8-5-48 0,0 0-16 0</inkml:trace>
  <inkml:trace contextRef="#ctx0" brushRef="#br0" timeOffset="73061.83">14624 11909 9215 0,'0'0'816'0,"0"0"-656"0,0 0-160 0,0 0 0 15,0 0 2496-15,0 0 448 0,0 0 112 0,0 0 16 16,0 0-1280-16,0 0-240 0,0 0-48 0,8 5-16 16,-3 7-208-16,-1 1-64 0,-2 2 0 0,0 5 0 15,-2 7-32-15,-3 0-16 0,-1 4 0 0,-2 7 0 16,2 6-192-16,-2 1-32 0,-4 8-16 0,-1-1 0 0,0 0-208 0,-2 1-32 15,1-1-16-15,-1-1 0 16,0-5-272-16,0 1-48 0,2-4-16 0,1 0 0 0,1-3-192 0,1-3-144 16,1-4 192-16,0-4-192 0,1-1 0 15,1-4 0-15,1-1 0 0,0-3 0 16,0-5-1728-16,1-4-464 0</inkml:trace>
  <inkml:trace contextRef="#ctx0" brushRef="#br0" timeOffset="73936.14">12129 13539 9215 0,'0'0'400'0,"0"0"96"0,0 0-496 0,10-9 0 15,-2 1 0-15,-8 8 0 0,7-6 2048 0,-7 6 320 16,7-11 64-16,-7 11 16 0,0 0-592 0,0 0-112 16,2-11-16-16,-2 11-16 0,0 0-240 0,0 0-32 0,0 0-16 15,-10-3 0-15,-1 0-336 0,-2 6-80 0,-2 2-16 0,-3 5 0 16,-2 4-304-16,1 1-64 0,-4-5-16 0,6 4 0 16,-3 5-112-16,-3 4-32 0,-1 5 0 0,0 0 0 15,0 3 32-15,1 3 0 0,4 1 0 0,1 1 0 16,4-2-176-16,4 1-16 0,2-4-16 0,4-3 0 15,4 3-144-15,5-6-16 0,4-1-128 0,6-3 192 16,6-2 0-16,7-3 0 0,5-2 0 0,21-3 0 0,4-8 0 0,-13-4 0 16,9-1 0-16,3-5 0 15,3-5-64-15,2-2 0 0,0 0-128 0,-2-4 192 0,-4-4-192 0,-5-1 144 16,-5 0-144-16,-6-3 128 0,-5-1-128 0,-10-4 160 16,-7 0-160-16,-9-4 160 0,-9-4 96 0,-8 3 0 15,-7 3 16-15,-9 3 0 0,-8-1-16 0,-2 2 0 16,-10 4 0-16,0 3 0 0,-2 0-256 0,-1 8-144 15,3 1 16-15,2 2 0 16,5 5-480-16,2 5-96 0,6-1 0 0,8 2-11824 16,5 2-2352-16</inkml:trace>
  <inkml:trace contextRef="#ctx0" brushRef="#br0" timeOffset="74933.56">14600 13638 13823 0,'0'0'1216'0,"5"-6"-960"16,2 2-256-16,-5-4 0 0,2 2 1696 0,-3-1 288 16,-1 0 64-16,-1 2 16 0,1 5-272 0,-6-4-64 15,-2-2-16-15,-1 2 0 0,-1 1-688 0,-2 3-128 16,-2 2-16-16,-1 1-16 0,-5 4-336 0,-2 0-64 16,-2 7-16-16,-13 8 0 0,0 5 16 0,3 2 0 15,1 6 0-15,1 5 0 0,0 4-64 0,4 2-16 16,6-3 0-16,4 0 0 0,5 6-176 0,8-6-32 15,5-4-16-15,8-7 0 0,6-4 32 0,5-2 16 16,5-2 0-16,0-12 0 0,4-3 336 0,5-4 64 16,4-2 16-16,5-4 0 0,4-4 144 0,2-6 48 15,0-8 0-15,0-1 0 0,0 0-48 0,-4-3 0 16,-5-4 0-16,-3-1 0 0,-5-5-32 0,-5 1-16 0,-5-2 0 16,-7-2 0-16,-6-3-240 0,-5-2-48 0,-7-6-16 15,-5 5 0-15,-5 0-256 0,-4 7-160 0,-3 3 192 0,-3 3-192 16,-3 7 0-16,-3 3-256 0,-1 4 32 15,-1 1 0-15,-2 8-1504 16,6 3-320-16,-1 4-48 0,-6 3-17168 0</inkml:trace>
  <inkml:trace contextRef="#ctx0" brushRef="#br0" timeOffset="77738.1">15564 11646 15263 0,'0'0'672'0,"-9"-6"144"0,0-6-656 0,2 4-160 16,4-1 0-16,3 9 0 0,-3-11 1216 0,3 3 192 15,0-1 64-15,5 2 0 0,-5 7-448 0,13-6-64 16,2-4-32-16,3 5 0 0,4-3-96 0,3 2-32 15,6 1 0-15,0-3 0 0,2 0-160 0,2 2-48 16,2-3 0-16,-2 3 0 0,-1-3-96 0,2 4-32 16,-4-2 0-16,1 2 0 0,-1 4 16 0,-3 1 0 15,-2 1 0-15,-3 4 0 0,-1 2 32 0,-4 4 0 16,-3 4 0-16,-1 3 0 0,-4 4-128 0,-4 1-32 16,-4 3 0-16,-4 9 0 0,-5 7-96 0,-5 1-32 15,-6 5 0-15,-3 8 0 0,-4 6-64 0,-3 2-16 0,-1-2 0 0,2 4 0 16,-1 4-144-16,3 0 0 0,3-2 144 0,2 0-144 15,2-3 0-15,4 0 0 0,5-5 0 0,2 1 0 16,5-3 0-16,3-2 128 0,5-1-128 0,3-2 0 16,2 0 224-16,5 0-32 0,3-4 0 0,7 1 0 15,1 1-64-15,4-1-128 0,1 0 176 0,1 1-176 16,2 0 208-16,-12-20-64 0,3 4-16 0,0 2 0 0,0 5-128 16,1-4 128-16,-2-3-128 0,-2 1 128 15,-1-1-128-15,-2 1 0 0,0-3 144 0,-1-2-144 0,-2-2 128 0,-4 0-128 16,0-4 160-16,-2 0-160 0,-1-1 224 0,-3-4-48 15,0 2-16-15,-4-3 0 0,-3 0 96 0,-2-1 0 16,-3-3 16-16,-5 9 0 0,-2-1 208 0,-6-3 32 16,-6-3 16-16,5-3 0 0,-7 4 80 0,-17 4 16 15,0-3 0-15,-4-2 0 0,-3-3-128 0,-3 0-32 16,-2 3 0-16,0-4 0 0,-2 0-16 0,-1-1-16 16,-3 3 0-16,1 0 0 0,2 0-240 0,6 2-32 15,2-2-16-15,5-1 0 0,8-2-144 0,5-1 0 16,7-5-160-16,7 1 160 15,6-6-1888-15,11-1-288 0,0 0-48 0</inkml:trace>
  <inkml:trace contextRef="#ctx0" brushRef="#br0" timeOffset="79227.58">3457 17751 6447 0,'-7'9'576'0,"2"-1"-576"16,-2 1 0-16,1-3 0 0,-2 2 2048 0,1-3 288 0,-2 2 64 0,3 1 16 15,6-8-544-15,-9 2-96 0,9-2-32 16,-8-2 0-16,8 2-144 0,0 0-48 0,-5-13 0 0,2 0 0 15,5-3-192-15,3-3-32 16,1-4-16-16,6-1 0 0,2-7-336 0,3 0-64 0,4-4-16 0,2-4 0 16,2-4-256-16,3-7-64 0,0-1-16 0,1-5 0 15,2-2-144-15,-1-6-32 0,-2-3 0 0,3 0 0 16,-1 0-96-16,3 0-32 0,0 4 0 0,2 2 0 16,-4 6-128-16,4 10-128 0,-5 5 144 0,-1 8-144 0,-3 3 0 15,-3 7 0-15,-4 4 0 0,-1 6 0 0,-4 6 0 16,-1 5 0-16,0 5 0 0,-1 10 0 0,-3 5 0 0,-1 8 0 15,1 7 0-15,-1 9-160 0,-3 3 160 0,0 7 0 16,-2 7-144-16,-1 4 144 0,1 2 0 0,-2 0 0 16,-1 3 0-16,0 0 0 0,0 3 0 0,-3-5 0 15,1-9 0-15,-1-2 0 0,2-2 0 0,1-7 0 16,1-6 0-16,1-6 0 0,0-3 0 0,-1-3 0 16,-1-5 0-16,2-6 0 15,-2-4-448-15,0-14-112 0,0 0-16 0,0 0-16 16,0 0-2416-16,0 0-496 0</inkml:trace>
  <inkml:trace contextRef="#ctx0" brushRef="#br0" timeOffset="79419.64">3802 17450 23039 0,'0'0'1024'0,"-9"-3"192"0,9 3-960 0,0 0-256 15,0 0 0-15,0 0 0 0,0 0 2224 0,0 0 400 16,0 0 64-16,13-5 32 0,5 0-1760 0,4 1-336 0,6-5-80 0,7 3-16 15,4-5-80-15,4 2-32 0,3-4 0 0,4 5 0 16,1 0-224-16,-4 0-64 0,-6-2 0 0,1 2 0 31,-2-3-2048-31,-1 3-400 0,-1-3-96 0,1 2-16 0</inkml:trace>
  <inkml:trace contextRef="#ctx0" brushRef="#br0" timeOffset="79801.48">5151 17174 2751 0,'-12'-1'256'0,"3"0"-256"0,3-1 0 0,6 2 0 15,0 0 4704-15,0 0 896 0,0 0 176 0,0 0 48 16,0 0-3392-16,18 2-656 0,1-4-144 0,2 1-32 15,5-7-576-15,0 2-112 0,2 0-16 16,3-6-16-16,1 2-384 0,2-4-80 0,2-1-16 0,-2 2 0 16,-2 2-224-16,2-1-48 15,-2 0-128-15,0 4 192 16,-2-1-1792-16,-2 3-384 0,-2 1-64 0</inkml:trace>
  <inkml:trace contextRef="#ctx0" brushRef="#br0" timeOffset="80376.14">6039 16516 21183 0,'-11'-7'1888'0,"11"7"-1504"15,-9-6-384-15,1-2 0 16,2 2-560-16,-2-3-176 0,3 1-32 0,-1 0-16 0,-1-1 1168 0,5 0 224 16,-1 0 48-16,3 0 16 0,3 0 256 0,2 0 48 15,3 0 16-15,2-1 0 0,2 0-368 0,4-3-80 16,3 2-16-16,2 1 0 0,3 1-48 0,4 1-16 15,4 3 0-15,3 0 0 0,-1 2-64 0,3 3-16 16,0 4 0-16,-3 4 0 0,-1 5-128 0,-6-1-16 16,-6 5-16-16,-3 2 0 0,-3 1-80 0,-3 4-16 0,-8 0 0 0,-4 4 0 15,-6-1 112-15,-1 5 16 0,-5 2 0 16,-2-1 0-16,-1-5-64 0,0 3-16 0,0 1 0 0,1-6 0 16,-2 2-176-16,2-4 192 0,2 2-192 0,2-3 192 15,2-3-192-15,5 0 0 0,6 1 144 0,3 2-144 16,3-3 0-16,3 0 0 0,2-1 0 0,2 2 0 15,2-2 0-15,2 4 0 0,-1 2 0 0,0-1 0 16,-1 4 0-16,-1-3 0 0,-5 5 0 0,-1-4 0 0,-4 4 208 16,-4 0 32-16,-3-1 0 0,-3 1 0 0,-2 0 320 0,-4-2 64 15,-7 0 16-15,-3-1 0 0,-3 3 96 0,-3-3 32 16,-6-2 0-16,-2-2 0 0,-2-1-288 0,-4-3-48 16,0-3-16-16,0 0 0 0,-1-2-224 0,3-3-64 15,0-6 0-15,2-2 0 0,2-5-128 0,2-1 0 16,5-10 0-16,5-1 0 15,5-4-2400-15,6-2-416 0,6-2-64 0,5-7-32 0</inkml:trace>
  <inkml:trace contextRef="#ctx0" brushRef="#br0" timeOffset="80702.53">7101 16367 23039 0,'0'0'2048'0,"0"0"-1648"0,7-1-400 0,1-3 0 16,2-1 656-16,1 2 48 0,2-1 16 0,4 2 0 15,0-3 608-15,5-3 112 0,2 2 32 0,14-4 0 16,0 1-512-16,-1-4-112 0,-1 4-16 0,-12 2 0 0,0 1-352 0,-1 1-80 16,-1-1-16-16,-1 2 0 0,-2 2-256 0,-1 0-128 15,-3 2 128-15,4 2-128 0,-6-2 0 0,-13 0 0 16,0 0-144-16,0 0 144 16,3 14-2448-16,-6-4-384 0</inkml:trace>
  <inkml:trace contextRef="#ctx0" brushRef="#br0" timeOffset="80912.73">7324 16455 24879 0,'0'0'1088'0,"-5"7"256"0,-1 2-1088 0,1 0-256 16,1 1 0-16,0 4 0 0,-1 5 912 0,1 3 128 16,2 6 32-16,-1 2 0 0,-1 3 16 0,2 4 0 15,-2 3 0-15,0 4 0 0,0 1-336 0,0 3-64 0,2 3-16 0,-1-3 0 16,2-2-336-16,1 2-64 15,0 0-16-15,0 1 0 0,0-2-112 0,0-1-16 16,0-2-128-16,0-3 192 0,0 2-192 0,0-2 0 0,-1-3 0 16,-3 0-160-1,-4-5-1968-15,-2 0-400 0,-4-3-80 0</inkml:trace>
  <inkml:trace contextRef="#ctx0" brushRef="#br0" timeOffset="81083.22">6912 17646 28559 0,'0'0'2544'0,"0"0"-2032"0,7-8-512 0,0 4 0 15,4 0 624-15,1 2 16 0,3-2 16 0,6 2 0 16,4-1 48-16,6 0 0 0,2 0 0 0,5-4 0 16,4 2 48-16,6-1 16 0,6-3 0 0,2 1 0 15,-1-4-384-15,0 0-64 0,-3 3 0 0,-17 3-16 0,0-3-304 16,-2 4 128-16,-2-1-128 0,-5 0 0 16,0 3-2528-16,-8-1-608 0</inkml:trace>
  <inkml:trace contextRef="#ctx0" brushRef="#br0" timeOffset="81565.16">3377 16176 21183 0,'-11'0'1888'0,"-6"5"-1504"15,-3 2-384-15,-3 5 0 16,-3 5 512-16,0 2 16 0,-4 3 16 0,-6 8 0 0,-5 6 544 0,-2 3 96 16,0 4 32-16,-3 11 0 0,-1 5-336 0,4 6-64 15,3 6-16-15,4 11 0 0,1 6-272 0,7 3-48 16,3 1-16-16,11 0 0 0,6 2-208 0,8-27-32 15,4 2-16-15,8 3 0 0,3-2 0 0,5-3 0 16,7-4 0-16,1 2 0 0,7-8-32 0,7-2-16 16,9-3 0-16,4-3 0 0,2-8-160 0,7-2-144 15,3-8 144-15,10-5-208 16,11-3-1760-16,4-9-336 0,1-7-80 0,6-8-16 0</inkml:trace>
  <inkml:trace contextRef="#ctx0" brushRef="#br0" timeOffset="82246.17">8139 15954 8287 0,'0'0'736'0,"0"0"-592"16,0 0-144-16,0 0 0 0,0 0 1536 0,0 0 288 15,0-4 48-15,0 4 16 0,0 0-512 0,0 0-96 16,0 0-32-16,0 0 0 0,6-2-144 0,2-1-16 16,1 2-16-16,-1 2 0 0,3 4-272 0,2 0-48 0,2 3-16 0,4 2 0 15,3 3-224-15,4 3-32 0,4 3-16 0,1 3 0 16,4 5-64-16,1 3-16 0,4 3 0 0,-1 6 0 15,2 7-80-15,-2 5-32 0,0 6 0 0,0 2 0 16,-7 6 0-16,-2 1 0 0,-3 2 0 0,-4 3 0 16,-4 3 96-16,-5 2 16 0,-7-2 0 0,-5 1 0 15,-7-2 192-15,-6 0 32 0,-4 0 16 0,-3-3 0 16,-1-4 16-16,-5-6 0 0,-2-2 0 0,-2-5 0 0,-3-3-192 16,1-3-16-16,-1-6-16 0,3-2 0 0,3-5-208 0,-1-3-32 15,2-8-16-15,2-3 0 0,2-5-160 16,4-2 0-16,3-9 0 0,4-5-11632 15,4-6-2240-15</inkml:trace>
  <inkml:trace contextRef="#ctx0" brushRef="#br0" timeOffset="84132.12">9518 16634 16575 0,'-5'-14'1472'0,"3"6"-1168"15,-1-4-304-15,2 0 0 0,-1 2 800 0,1-1 96 16,0 5 32-16,1 0 0 0,0 6 592 0,0 0 112 15,-4-8 32-15,4 8 0 0,0 0-576 0,0 0-128 16,0 0 0-16,4 14-16 0,1 3-480 0,0 2-80 16,0 1-32-16,2 6 0 0,-1 6 16 0,2 1 0 15,-3 1 0-15,2 4 0 0,1 5-64 0,-2-2-16 16,-1-4 0-16,2 1 0 0,-2-1-48 0,0-4-16 16,-1-3 0-16,3-5 0 0,0-4 144 0,0-2 16 15,1-4 16-15,-2-1 0 0,-6-14 288 0,9 5 48 16,0-2 16-16,-9-3 0 0,11-3 64 0,0-2 16 15,0-7 0-15,1-2 0 0,-1-4-160 0,0-1-32 0,1-1 0 16,1-3 0-16,-3 0-320 0,1-4-64 0,1 0 0 0,-1-2-16 16,0 0-96-16,1 2-16 0,-2-1 0 0,3 4 0 15,1 2-128-15,0-2 0 0,1 0 0 0,2 4 128 16,-1 1-128-16,2 2 0 0,0 1 0 0,1 2 0 16,-3-1 0-16,-1 4 0 0,1 1 0 15,-5 5 0-15,1 1-160 0,-2-1 160 0,-1 0-208 0,0 4 80 16,-9 1-368-16,11 0-64 15,-11 0-16-15,11 0 0 0,-11 0-1632 16,11 4-336-16,-11-4-64 0,0 0-13456 0</inkml:trace>
  <inkml:trace contextRef="#ctx0" brushRef="#br0" timeOffset="84498.02">9418 16235 24879 0,'-13'-8'2208'0,"0"1"-1760"15,2-5-448-15,1 4 0 0,1 1 752 0,1 2 64 16,8 5 16-16,0 0 0 0,0-10 256 0,4 2 48 16,6 4 16-16,4-5 0 0,4 0-496 0,6-2-80 15,8 1-32-15,3-2 0 0,5-3 64 0,2 1 16 16,1 1 0-16,3 1 0 0,3 1-208 0,1 4-32 15,2-5-16-15,-2 5 0 0,-3-3 16 0,-2 3 0 0,0-2 0 0,-4 2 0 16,-5 0-64-16,-5 0 0 0,-6 2 0 16,-6 2 0-16,-6-1-32 0,-5 0-16 0,-8 4 0 15,0 0 0-15,0 0 0 0,-10-2 0 0,-2 1 0 16,-4-1 0-16,-7 2-64 0,-3 0-16 0,-3 0 0 0,-4 0 0 16,1-1-192-16,-1 0 128 0,0 1-128 0,1-1 0 15,2-2 0-15,3 1-160 0,3-2 0 0,5 1 0 31,5 2-1440-31,5 0-272 0,9 1-64 0,0 0-9440 0,0 0-1872 0</inkml:trace>
  <inkml:trace contextRef="#ctx0" brushRef="#br0" timeOffset="84840.48">10611 16738 28559 0,'0'0'1264'0,"-9"4"272"0,9-4-1232 0,0 0-304 16,0 0 0-16,0 0 0 0,0 0 1024 0,0 0 160 16,0 0 32-16,16 1 0 0,3 0-16 0,4-2 0 15,2-1 0-15,3-2 0 0,3-3-688 0,0 4-128 0,2-2-16 0,-7 1-16 16,2-3-224-16,1 6-128 0,-1 0 160 0,-1 1-160 31,-6 0-688-31,0 4-224 0,-6 3-48 0,-4 1-9968 0,-7 5-1984 0</inkml:trace>
  <inkml:trace contextRef="#ctx0" brushRef="#br0" timeOffset="85003.51">10580 17047 18431 0,'0'0'1632'0,"0"0"-1312"0,14-5-320 0,-2-1 0 0,5 2 2768 16,2 1 496-16,1 1 80 0,3 2 32 0,1 0-1824 0,2 0-352 16,3 0-80-16,4 0-16 0,3 0-208 0,-7-181-64 15,3 363 0-15,2-181 0 0,-1 0-512 0,0 1-128 16,-3-1 0-16,-3 0-16 15,-4-1-1104-15,0 0-224 0,-4 0-32 0,4-2-14592 0</inkml:trace>
  <inkml:trace contextRef="#ctx0" brushRef="#br0" timeOffset="85441.04">12015 16464 14735 0,'3'-20'640'0,"-1"13"160"0,-1-5-640 0,2 5-160 0,-3-6 0 0,-3 4 0 15,0-2 3264-15,-2 4 608 0,-2 0 128 0,-2 4 32 16,0 2-2016-16,-5 3-400 0,-1 4-80 0,-3 2 0 15,-4 6-736-15,-1 3-144 0,-2 3-16 0,0 3-16 16,-3 6-128-16,1 4-32 0,-4 6 0 0,3 3 0 0,1 7-80 0,1 3 0 16,1 4-16-16,3-1 0 0,6 1-192 0,4-2-48 15,6 2 0-15,6-6 0 0,5-7 0 16,6-3 0-16,3-7 0 0,7-4 0 0,0-6 192 0,6-6 48 16,3-4 0-16,3-4 0 0,3-6 448 0,2-6 80 15,3-6 32-15,-2-4 0 0,3-3 16 0,-4-6 0 16,-8 3 0-16,-4-2 0 0,0-3-160 0,-2-7-16 15,-1 1-16-15,-4-5 0 0,-4-3-176 0,-4-1-48 16,-3-8 0-16,-4-11 0 0,-7 6-320 0,-3 5-64 16,-5 2-16-16,-5 6 0 0,-4 4-128 0,-4 7-144 15,-5 4 144-15,-6 5-208 16,-3 5-1248-16,-1 6-240 0,-2 2-48 0,-16 4-20336 0</inkml:trace>
  <inkml:trace contextRef="#ctx0" brushRef="#br0" timeOffset="88493.83">17671 11091 2751 0,'-5'-3'256'0,"0"-2"-256"0,-3-1 0 0,5 2 0 16,3 4 1920-16,0 0 320 0,0 0 80 0,0 0 16 16,0 0-992-16,0 0-208 0,0 0-48 0,8-1 0 15,3-3-208-15,1 1-48 0,4 2-16 0,3 1 0 16,4 1-112-16,1-1 0 0,-1 0-16 0,2 4 0 0,2-1-384 0,-1-2-80 16,1 1-16-16,0 1 0 0,-2 0 64 0,-1 3 16 15,-2 2 0-15,0 3 0 0,-1-2 96 0,0 4 0 16,-4 4 16-16,1 2 0 0,-1 1 48 15,-2 4 16-15,-2 2 0 0,-1 6 0 0,1 1 112 0,-2 2 0 16,0 5 16-16,-2 1 0 0,-3 2-352 0,-2 4-80 16,-3 4-16-16,-2 2 0 0,-3 3-16 0,-2 3 0 15,-2-1 0-15,-2 3 0 0,-2 4 0 0,1-4-128 16,-3 0 192-16,0 3-64 0,0 3 16 0,-1-3 0 16,-3-1 0-16,0-2 0 0,3 4-144 0,1-4 192 15,-1 2-192-15,3-4 192 0,2 2-64 0,0-1 0 16,0-2 0-16,1 4 0 0,1-3 80 0,2-1 16 15,-1 0 0-15,2 1 0 0,0-4-96 0,-2 1 0 16,2 0-128-16,-2 0 192 0,0 0-192 0,-1-2 144 16,0 5-144-16,-2-1 128 0,2 1-128 0,1-2 0 15,0 0 144-15,4-1-144 0,-1 1 0 0,3-3 144 16,1 0-144-16,2-2 0 0,3 2 128 0,4-3-128 0,3-4 0 16,3 0 0-16,3-7 0 0,1 0 128 0,2-2-128 0,5-6 0 15,-1-2 192-15,2-2-192 16,1-5 192-16,2-4-192 0,-3-1 192 0,0 0-64 15,-3-3 0-15,0-1-128 0,-2-1 128 0,-1 1-128 0,1-2 0 0,-2 0 0 16,-2-1 192-16,-3 3-192 0,-1 0 192 0,-4-4-192 16,-2 1 128-16,-3-1-128 0,-4 5 0 0,-3-1 0 15,-3 1 384-15,-4 4-48 0,0 0 0 0,-5 3 0 16,-1 1 224-16,-1 4 32 0,1-2 16 0,1 5 0 16,4 3-416-16,0 4-192 0,0 3 160 0,1 4-160 15,0 1 0-15,3 4 0 0,-2 5 0 0,0 7 0 16,1 5 0-16,-1 4 0 0,0 0 0 0,1 5 0 15,-1 11 0-15,1 3 0 0,-1 4 0 0,-4 1 0 0,1 2 0 16,-2 1 0-16,-5 2 0 0,1-2 0 16,-1-2 0-16,-2 4 0 0,-2-6 0 0,-2 1 0 15,-3-4 512-15,-3 3 0 0,-9-1 0 0,1-3 0 0,-1-2 64 0,1-1 0 16,1-1 16-16,4 1 0 0,2-1-272 0,6-5-48 16,2 3-16-16,3-7 0 0,1 0-256 0,1-1 0 0,0-1 128 15,3-5-128-15,2-7 0 0,5-2-272 0,0-5 48 16,0-5 16-1,2-3-2928-15,-1-10-592 0</inkml:trace>
  <inkml:trace contextRef="#ctx0" brushRef="#br0" timeOffset="89370.4">21159 11243 24703 0,'0'0'1088'0,"0"-6"240"0,0-3-1072 16,-2-1-256-16,-1 6 0 0,-1-2 0 0,-2-1 400 0,-4 5 32 15,-4-2 0-15,-5 3 0 0,-7 1 176 0,-3 0 32 16,-4 0 16-16,-3 2 0 0,-2 1-80 0,-2 1-32 0,-2-1 0 0,0 5 0 16,-2-3-96-16,1 1 0 0,-1 1-16 0,1-2 0 15,-5 1-48-15,3 2 0 0,-2-3 0 0,2 3 0 16,3-2-64-16,3-2 0 0,3 1-16 0,4 1 0 16,5-2-32-16,4 0 0 0,5-2 0 0,-1 3 0 15,6-2-64-15,13-3-16 0,0 0 0 0,0 0 0 16,-2 10-192-16,4 2 144 0,4 2-144 0,5-2 128 15,1 4-128-15,2 3 0 0,2 4 0 0,1-1 0 0,-1 3 0 16,0 3 0-16,2-2 0 0,-2 9 0 0,-2 1 0 0,-1 10 0 16,1 4-144-16,-5 3 144 0,-1 4 0 0,-5 3 0 15,-3 6 0-15,-3 5 0 0,-6 3 0 0,-1 5 0 16,-2 2 0-16,-2 4 0 0,-2-5 0 0,-2 4 0 16,0-2 0-16,0-1 0 0,2-2 0 0,-2-3 0 15,0-5 0-15,2-1 0 0,-1-2 0 0,-1-1 128 16,0 0-128-16,1-4 192 0,-2-2-16 0,0-4-16 15,-2-3 0-15,2 0 0 0,0-2 16 0,-1-4 0 16,-2-2 0-16,4 0 0 0,2-7 0 0,2-2 0 16,1-3 0-16,3 1 0 0,2-4 80 0,5-3 32 15,3 2 0-15,3-10 0 0,5-2-32 0,5-2 0 16,4-6 0-16,6 1 0 0,0-4 64 0,5 0 16 16,3-4 0-16,3-3 0 0,2-1-112 0,3-4-32 15,0-4 0-15,7 2 0 0,1-5-192 0,1 3 0 16,2-2 0-16,-2-2 0 15,-2 3-1104-15,-4-3-272 0,-4 0-48 0,-2-1-15984 0</inkml:trace>
  <inkml:trace contextRef="#ctx0" brushRef="#br0" timeOffset="89881.71">21857 11320 22799 0,'0'0'1008'0,"0"0"208"0,-5-7-960 0,0 3-256 16,-2 2 0-16,-1 4 0 0,-3 2 368 0,-1 4 16 16,-2-1 16-16,-4 6 0 0,-2 1 48 0,-2 5 16 15,-2 3 0-15,-13 12 0 0,1 0 144 0,6 2 32 16,3 1 0-16,6 0 0 0,4-4-176 0,7 0-16 15,5-3-16-15,5 0 0 0,5-8-48 0,6 0-16 16,7-2 0-16,-1-11 0 0,4 1 320 0,5-4 64 16,3-1 16-16,1-3 0 0,2-2 0 0,1-4 16 0,3-1 0 15,-1-5 0-15,2-1-80 0,0-5-32 0,-1-1 0 0,-3-2 0 16,-5 0-96-16,0-3-32 0,-4 2 0 16,-4-3 0-16,-5-1-80 0,-3-3-16 0,-4 3 0 0,-5-4 0 15,-3 2-208-15,-3 0-48 0,-5 1-16 0,-2 6 0 16,-3 0-176-16,-2 3 0 0,-3 3 0 0,-4 5 0 15,1 0-1344-15,-1 2-256 16,2 4-64-16,-6 1-15888 0</inkml:trace>
  <inkml:trace contextRef="#ctx0" brushRef="#br0" timeOffset="90347.52">23754 11137 2751 0,'0'0'256'0,"1"-8"-256"0,1 0 0 0,2-2 0 15,0 4 3776-15,1-3 704 0,0 1 128 0,0 1 48 16,-1 1-2544-16,-4 6-512 0,0 0-112 0,0 0-16 15,0 0-560-15,0 0-112 0,0 0-32 0,0 16 0 0,-1 3 16 0,-3 4 0 16,-2 6 0-16,-2 3 0 16,-2 6-80-16,-2 1-32 0,-2 8 0 0,0 0 0 0,-1 2-64 0,1 4-16 15,0 4 0-15,-1 2 0 0,-2 2-256 0,1-3-48 16,1 2-16-16,-3 0 0 0,1-2-272 0,5-2 0 16,-1-4 128-16,1-1-128 0,2-7 0 0,0 1-144 15,0-6 16-15,-2-2-10496 16,-2-4-2080-16</inkml:trace>
  <inkml:trace contextRef="#ctx0" brushRef="#br0" timeOffset="90901.93">21507 13066 11967 0,'0'0'528'0,"4"-8"112"0,-4-2-512 0,0 10-128 0,0 0 0 0,0 0 0 0,-4-11 2864 0,-1 3 528 15,5 8 128-15,-11-4 0 0,-3 2-1984 0,-3 1-384 16,0 1-96-16,-1 3-16 0,-3 4-272 0,0 2-64 16,-3 2-16-16,0 2 0 0,-3 3-160 0,1 3-16 15,1 9-16-15,0-1 0 0,2 2-48 0,4 3 0 16,1 0 0-16,5-2 0 0,2 2-240 0,6 0-48 15,5-7-16-15,3 2 0 0,5-5-144 0,3-3 128 16,3-3-128-16,6-1 128 0,4-4 144 0,4-1 32 16,3-4 0-16,5-5 0 0,2-3 240 0,5-3 48 15,3-4 16-15,-1 0 0 0,0-5-112 0,0 0-32 16,-1 0 0-16,0-4 0 0,-8 0-64 0,-2-3-16 16,-5 0 0-16,-4 0 0 0,-2-1 128 0,-5-2 0 15,-7-1 16-15,-6 0 0 0,-3 12-80 0,-4-4 0 16,-1 0-16-16,-3 1 0 0,-2-3-272 0,-3-1-160 15,-1 2 192-15,-1 0-192 0,-15-13-144 0,3 9-144 0,0 4-32 16,5 4 0 0,0 5-2624-16,3 1-544 0,6 6-96 0,11 2-32 0</inkml:trace>
  <inkml:trace contextRef="#ctx0" brushRef="#br0" timeOffset="91483.89">23075 13030 19343 0,'1'-11'848'0,"-1"11"192"0,-4-9-832 0,-1 3-208 15,-3-3 0-15,0 2 0 0,-4 5 1536 0,-2 1 256 16,-4 1 48-16,-2 3 16 0,-4 5-816 0,0 2-144 0,-6 6-48 0,0 1 0 16,-2 2-176-16,-14 12-32 0,4 1-16 0,4 1 0 15,5-2-112-15,4 4 0 0,7-2-16 0,7 0 0 16,5-3-224-16,7 1-32 0,7-4-16 0,6-5 0 15,7 3 64-15,0-11 16 0,3 0 0 0,5-6 0 16,3 3 192-16,4-6 32 0,2-3 16 0,4-2 0 16,3-5 256-16,0-1 48 0,2-7 16 0,-4 2 0 15,0-1-128-15,-6-2-32 0,-3-4 0 0,-3-1 0 16,-6 0-64-16,-3-4-32 0,-4 1 0 0,-4-1 0 0,-5-3-288 16,-2 3-48-16,-7 2-16 0,-3 0 0 15,-6 0-256-15,-4-2-224 0,-3 3 32 0,-3-1 16 16,-4 2-2448-16,1 0-480 15</inkml:trace>
  <inkml:trace contextRef="#ctx0" brushRef="#br0" timeOffset="92131.77">24245 10787 7359 0,'-2'-17'656'0,"1"2"-528"0,2-1-128 0,3 0 0 16,1 0 3280-16,2 3 624 0,5-1 128 0,1-2 32 16,1-1-2832-16,2 1-560 0,2-1-112 0,1 6-32 15,1-1 64-15,2 1 16 0,-1 3 0 0,0 1 0 0,-10 4 96 0,3 2 32 16,2-1 0-16,-1 4 0 0,0-4-144 0,-1 2-16 16,-1 3-16-16,-2 0 0 0,6 2-192 0,-7-2-48 15,-10-3 0-15,5 13 0 0,-3-3-96 0,-3 6-32 16,-4 3 0-16,-4 3 0 0,-2 5 0 0,-3 8 0 15,1-15 0-15,0 10 0 0,-2 8-64 0,-1 4 0 16,-2 9-128-16,0 8 192 0,0 6-64 0,0 7-128 16,-1 3 176-16,-15 79-176 0,7-22 0 0,7-11 0 15,3-9 0-15,6-3 0 0,2 0 0 0,4-6 0 16,4-4 0-16,5-6 0 0,-2-5 0 0,6-2 0 16,1-2-144-16,2-3 144 0,2-6 0 0,1-1 0 15,-2-5 0-15,5-1 128 0,0-1-128 0,-1-6 144 16,-1-2-144-16,1 0 160 0,-2-3-160 0,-2-3 192 15,0-2-192-15,-3-5 192 0,-4-2-64 0,-1-3 0 16,-4-4 0-16,-2-3 0 0,1-1 64 0,-4-5 16 16,-5 0 0-16,-2-3 0 0,1 1 288 0,-4-5 48 15,-4-1 16-15,-3-3 0 0,-4 1 80 0,-5-1 0 16,-5-2 16-16,-8 0 0 0,-8-2-48 0,-7-2-16 0,-3 2 0 16,-1-4 0-16,1 1-192 0,1-4-32 0,1-2-16 15,-1 3 0-15,0-2-176 0,5-1-48 0,6-3 0 16,6-1 0-16,10-1-256 0,7-2-64 0,3 2-16 15,8-9 0-15,4-3-2048 16,7-4-416-16,4-2-80 0,9-5 0 0</inkml:trace>
  <inkml:trace contextRef="#ctx0" brushRef="#br0" timeOffset="92853.2">26030 10656 13823 0,'-1'-15'1216'0,"1"8"-960"16,0 2-256-16,0 2 0 0,0 3 832 0,0 0 112 15,0-8 16-15,-1 3 16 0,-2 1 192 0,-2 3 48 0,-3-1 0 0,-2 1 0 16,0-5-432-16,-3-178-80 0,-2 364 0 0,-12-181-16 15,-2-1 80-15,0 2 0 0,-2-1 16 0,-2 2 0 16,-1-1-160-16,-4 0-48 0,-4-1 0 0,-1 1 0 16,18 0-80-16,-1 0-32 0,-1 0 0 0,0 0 0 15,1-1 0-15,0 0 0 0,2-1 0 0,3 1 0 0,-15-5 32 16,11 3 0-16,8 2 0 0,6 1 0 0,11 0-128 0,0 0-32 16,0 0 0-16,0 0 0 0,0 0-176 0,0 0-32 15,0 0-128-15,7 13 192 0,3-6-192 16,1 6 0-16,-3 5 128 0,1 1-128 0,1 1 0 15,1 6 0-15,-1 2 0 0,-1 3 0 0,-4 5 0 0,0 1-128 16,-1 5 128-16,1 5 0 0,-5 6 0 0,0 4 0 16,-1 8-128-16,-5 5 128 0,-2 3 0 0,-3 4 0 15,0 7 0-15,-2-3 0 0,1 2 0 0,-4-2-128 16,-2-1 128-16,1 0 0 0,-1 1 0 0,3-5 0 16,-3-2 0-16,0-3 0 0,-2 2 0 0,-1-1 0 15,-2-2 0-15,-1-3 0 0,-1 0 0 0,-2-2 128 16,-1 1-128-16,2 2 0 0,12-33 128 0,-2 3-128 15,1 3 0-15,1 3 144 0,1 2-144 0,3 0 128 16,3-2-128-16,1 1 128 0,0 29 128 0,9-15 32 16,3-31 0-16,2-4 0 0,4 1 112 0,6-6 32 15,4-3 0-15,4-2 0 0,6-2 0 0,4-2 0 16,2-5 0-16,33-1 0 0,-9-4-144 0,-4-3-32 16,-28 2 0-16,7-3 0 0,5-2-256 0,2 1 0 0,3 1 128 0,0 0-128 31,-1-2-800-31,-3 2-224 0,-2 1-32 0,25-6-16256 0</inkml:trace>
  <inkml:trace contextRef="#ctx0" brushRef="#br0" timeOffset="93522.77">27194 10481 21183 0,'-15'-12'944'0,"10"8"192"0,-1-5-912 0,1 2-224 16,0-1 0-16,1-2 0 0,2 2 608 0,2 0 80 16,2 1 16-16,3 0 0 0,2 0-48 0,5 2 0 15,1-1 0-15,3 1 0 0,4 1-192 0,2-2-32 16,2 2-16-16,0 1 0 0,6 1 32 0,-4 0 16 15,2 0 0-15,2-1 0 0,-5 5-16 0,-2-1 0 16,-4-1 0-16,-1 2 0 0,-4 2-160 0,0 3-32 0,-7 1-16 16,0 0 0-16,-4 2-80 0,-5 5-16 0,-2 3 0 0,-2 4 0 15,-2 1 32-15,-2 6 0 0,-3 1 0 0,-1 7 0 16,-2 4-48-16,-2 6-128 0,3 3 192 0,-2 8-64 16,1 3-128-16,0 9 0 0,4 1 0 0,-1 8 0 0,2 5 0 15,2 4 0-15,0 1 0 0,1 1 0 16,0-1 0-16,2 0 0 0,0-4 0 0,2-1 0 0,1 1 0 15,2 0 0-15,1-1 0 0,1-4 0 0,1 1 0 0,0-3 0 16,2 2 0-16,0-4 0 0,0-3 0 0,-1-3 128 16,0 1-128-16,-2-6 128 0,-2-3 0 0,0-4-128 15,-3 1 192-15,0-1-64 0,-2-4 48 0,-2-6 0 16,-1 0 0-16,-1-4 0 0,-1-1 80 0,-3-5 32 16,0-4 0-16,-3-2 0 0,2-9 208 0,-3 0 32 15,-2-2 16-15,-2 2 0 0,3-4-96 0,-3 0 0 16,0-1-16-16,-4 0 0 0,-22 9-160 0,3-4-16 15,5-8-16-15,-1 0 0 0,-2-3-240 0,0-4 0 16,-3 1 0-16,17-6-160 16,-1-2-2864-16,4-3-576 0</inkml:trace>
  <inkml:trace contextRef="#ctx0" brushRef="#br0" timeOffset="94211.9">28243 11631 27647 0,'-8'-13'2448'0,"8"13"-1952"15,0 0-496-15,2-10 0 0,2-1 576 0,6 4 32 16,6 0 0-16,5 2 0 0,4 1-192 0,3-1-32 16,4-2-16-16,1 3 0 0,1 2-176 0,2-1-16 15,1-3-16-15,-12 4 0 0,2-1-160 0,-1 2 0 16,1 1 0-16,-4 1 0 0,-4-2 0 0,-4 3-192 16,-3 2 64-16,-5 4 128 15,-7-8-2448-15,-9 15-368 0</inkml:trace>
  <inkml:trace contextRef="#ctx0" brushRef="#br0" timeOffset="94343.68">28225 11874 18431 0,'0'0'1632'0,"0"0"-1312"16,0 0-320-16,0 0 0 0,10 5 2112 0,8 0 336 15,6-1 80-15,7 1 16 0,2-3-1328 0,3 1-256 0,2-1-48 0,1 0-16 16,3-5-640-16,3 3-128 16,0-1-128-16,-10 1 192 0,2-1-192 0,3-1 160 15,3 2-160-15,1-2-9200 0,-4-3-1936 16</inkml:trace>
  <inkml:trace contextRef="#ctx0" brushRef="#br0" timeOffset="95171.48">30251 10610 27695 0,'-7'-19'1216'0,"2"9"272"0,-3 2-1184 0,2-2-304 15,-1 0 0-15,-1 1 0 0,-3 4 144 0,0 3-16 16,-3 0-128-16,-1 1 192 0,-2 0 64 0,1 2 16 15,-2 2 0-15,0-2 0 0,-1 1 144 0,1 1 32 16,2-1 0-16,0 2 0 0,0 0 32 0,2 0 16 16,-3 1 0-16,2 1 0 0,0-2-112 0,0-1-32 15,1 1 0-15,-2-2 0 0,4 2-144 0,-1-2-16 0,3 2-16 0,1-3 0 16,0 2-16-16,3 0 0 16,-1-1 0-16,7-2 0 0,-6 5-160 0,6-5 192 15,0 0-192-15,0 0 192 0,-6 4-192 0,0 1 0 0,3 3 144 0,3-8-144 16,0 0 0-16,0 0 128 0,-3 5-128 0,3-5 0 15,0 0 256-15,0 0 0 0,0 0-16 0,4 7 0 16,-4-7 96-16,0 0 32 0,0 0 0 0,8 9 0 16,-2-4-176-16,-1 3-48 0,-5-8 0 0,4 8 0 15,-2 2-144-15,1-3 0 0,1 1 0 0,-3 1 0 16,2 0 0-16,-2 0 0 0,0-2 0 0,2 4 0 16,-2-4 128-16,1 3-128 0,1-2 0 0,0 2 128 0,0 0 0 15,0 2 0-15,-1 0 0 0,1-4 0 0,-2 4-128 0,1-2 128 16,-2 2-128-16,0 2 128 0,-2 0-128 15,0 3 0-15,-2 2 0 0,-1 3 128 0,-2-1-128 0,0 2 0 16,-5 0 0-16,1 2 0 0,-2 7 0 0,-1 2 0 16,-1 3 128-16,-3 3-128 0,-1 0 0 0,0 5 0 15,0-1 0-15,-3 6 0 0,1 1 0 0,2 0 0 16,-2-1 0-16,1 4 0 0,1 1 0 0,1 0 0 16,2 0 0-16,0 0 0 0,1 3 144 0,0 1 0 15,0-1 0-15,1-1 0 0,1 1-16 0,1 4-128 16,1-2 192-16,-4 25-64 0,2-12-128 0,2-1 192 15,2-5-192-15,1-6 192 0,1-2-192 0,0-4 0 16,1 0 144-16,1-3-144 0,0-2 144 0,1-3-144 16,0-5 192-16,0 2-192 0,2-2 176 0,-1-1-176 15,-1 1 160-15,0-3-160 0,-1-2 128 0,0-3-128 16,0 1 0-16,1-2 144 0,1-1-144 0,1 2 0 16,1-4 0-16,1 0 128 0,0-6-128 0,1 0 128 15,1-1-128-15,3-4 128 0,-2-3-128 0,4-4 0 16,2-1 144-16,1-6-144 0,4-5 0 0,1-1 128 15,0-1-128-15,-2 2 0 0,5-6 0 0,0-1 0 0,1-1 0 16,1-2 0-16,0 2 0 0,1-2-256 0,0 3 32 16,1-2 16-1,0 2-1312-15,-2 2-256 0,0 1-48 0,1-1-9392 16,0 0-1888-16</inkml:trace>
  <inkml:trace contextRef="#ctx0" brushRef="#br0" timeOffset="95637.7">31261 10848 9215 0,'0'0'400'0,"-4"-6"96"0,0 1-496 0,-2-2 0 16,-4 5 0-16,-4 3 0 0,-2 5 3200 0,-5 2 528 16,-6 5 112-16,-6 3 32 0,-4 7-2720 0,-4 0-560 15,-2 4-96-15,1-1-32 0,3 5 96 0,3-1 16 16,3 0 0-16,7 1 0 0,3 2-80 0,7-2-16 15,8-3 0-15,5 0 0 0,6-4 336 0,5 0 64 16,5-1 16-16,6-4 0 0,5-1 16 0,6-5 16 0,3-2 0 16,2-2 0-16,3-5-16 0,2-4 0 0,-1-3 0 15,-1-2 0-15,0-3-208 0,-2 0-32 0,-3-3-16 0,-5-3 0 16,-8 4 32-16,-1-5 0 0,-1-3 0 0,-2-2 0 16,-4-3-208-16,-3 0-32 0,-4 0-16 0,-4-2 0 15,-6-8-272-15,-5 5-160 0,-5 1 192 0,-4 4-192 16,0 2 0-16,-4 3-320 0,-2 3 32 0,-1 3 16 15,-1 7-2352-15,2 4-448 16,2 1-112-16</inkml:trace>
  <inkml:trace contextRef="#ctx0" brushRef="#br0" timeOffset="96020.42">30940 12414 17503 0,'0'0'768'0,"0"0"176"0,0 0-752 0,0 0-192 16,3 9 0-16,0 0 0 0,-3 3 1408 0,-3 1 256 15,-2 4 64-15,-4 2 0 0,0-1-496 0,-4 1-80 16,1 3-32-16,-1 1 0 0,0 0-96 0,2 4-32 0,-1-4 0 0,3 2 0 15,3 2-368-15,0 0-80 0,3 1-16 16,3-3 0-16,2 3-80 0,1-4-32 16,4 2 0-16,0-6 0 0,2-2 64 0,3-3 16 0,3-4 0 0,1 0 0 15,5-3 304-15,3-1 64 0,-1-7 16 16,2-1 0-16,1-2-128 0,-1-5-32 0,-1 1 0 0,2-6 0 16,-3-1-80-16,-3-3 0 0,-2-3-16 0,-4-1 0 15,-3-7-192-15,-1-2-48 0,-3-5 0 0,-4-2 0 0,-4-4-192 16,-1 1-64-16,-4-2 0 0,-1 0 0 0,-3 2-128 15,0 2 0-15,-2 3-192 0,4 3 192 16,0 4-1968-16,1-1-272 0,2 1-48 0</inkml:trace>
  <inkml:trace contextRef="#ctx0" brushRef="#br0" timeOffset="96806.66">31492 10544 18431 0,'-9'-20'1632'0,"7"13"-1312"0,-1-3-320 0,1 4 0 0,2 6 1088 0,-2-5 160 0,5-3 32 0,1 3 0 16,1 3-736-16,2-1-144 0,4 2-16 0,1-3-16 16,2-1 48-16,3 2 16 0,1 1 0 0,2-2 0 15,0-1 272-15,3 0 64 0,3 1 16 0,0 0 0 16,2 0-80-16,1 3-32 0,2 0 0 0,1 0 0 15,-2-2-208-15,3 2-32 0,-2 1-16 0,-2-1 0 0,-1-2-32 0,-3 2-16 16,-3 2 0-16,-3 0 0 0,-2-2 0 0,-3 1 0 16,-3 0 0-16,-1 3 0 0,-2-1-128 0,-8-2-32 15,4 8 0-15,-4 1 0 0,0 3-16 0,-3 1 0 16,-2 4 0-16,-1 3 0 0,-1 3-64 0,0 1-128 16,-2 5 176-16,-1 3-176 0,-2 9 0 0,1 3 0 15,-2 7 0-15,2 5 0 0,0 11 0 0,3 4 0 16,0 6 0-16,2 7 0 0,2 2 0 0,1 4 0 15,2 3-160-15,1 2 160 0,0 2 0 0,1-2 0 16,2 2 0-16,-2 1 0 0,0-7 0 0,2 1 0 0,-1-2 0 16,1-1 0-16,1 0 144 0,0-4 48 15,3-6 16-15,-3-2 0 0,4-4 112 0,-2-2 0 16,-1-4 16-16,-1 1 0 0,1-3-32 0,-1-6-16 16,-4-1 0-16,0-4 0 0,0-4-80 0,-3-3-16 0,1-4 0 15,-2 0 0-15,-1-3 80 0,1-3 16 16,-4-3 0-16,3-2 0 0,0-2 16 0,0-1 0 15,-3 1 0-15,3-6 0 0,-2 0-32 0,2 0 0 16,1-2 0-16,3-2 0 0,-5 0-80 0,3-2 0 0,-2-1-16 0,1-2 0 16,-1-2 16-16,0-1 16 0,-2 0 0 15,0 1 0-15,-1-7 112 0,-1 3 32 0,-2 0 0 16,-1 0 0-16,-1-3 0 0,-2-1 0 0,0 1 0 0,-3 1 0 16,-3-5 0-16,-2 2 0 0,-1 1 0 0,-3-1 0 15,-2-3-96-15,-17 0-32 0,-1 2 0 0,2 0 0 16,-3-2-224-16,0 0 144 0,-1-1-144 0,2 1 128 15,2 3-128-15,0-3-144 0,3-2 144 0,2 4-208 16,1-2-1296-16,4 2-256 16,-1-1-48-16,1 3-11744 0,-2 2-2336 0</inkml:trace>
  <inkml:trace contextRef="#ctx0" brushRef="#br1" timeOffset="105434.85">26572 10840 13871 0,'0'0'304'0,"0"0"64"0,0 0 16 0,7 2 0 0,-7-2-384 0,8-2 0 16,-8 2 0-16,7-2 0 0,0-1 944 0,-7 3 96 15,6-4 32-15,-6 4 0 0,8-3 16 0,-8 3 0 16,6-3 0-16,-6 3 0 0,0 0 0 0,0 0 0 16,7-2 0-16,-7 2 0 0,0 0-176 0,0 0-16 15,0 0-16-15,0 0 0 0,0 0-144 0,0 0-32 16,0 0 0-16,0 0 0 0,0 0-256 0,0 0-48 15,0 0-16-15,-6 3 0 0,0 6 48 0,-2 3 0 16,0 0 0-16,-3 6 0 0,1 4 64 0,-2 1 16 16,-4 2 0-16,1 2 0 0,0 1-64 0,-1 4-16 15,1-2 0-15,-1 3 0 0,-1 0-96 0,1 0-16 16,0-4 0-16,2-2 0 0,2 0-48 0,0-4-16 16,1-4 0-16,1 0 0 0,1-1-16 0,1-2-16 15,1-1 0-15,3-3 0 0,0-2 64 0,1-2 16 0,1 1 0 0,2-9 0 16,0 0 0-16,0 0 0 0,0 0 0 0,0 0 0 15,0 0 80-15,0 0 32 0,2-11 0 0,2 4 0 16,0-5-176-16,1 2-48 0,-1-4 0 0,2-1 0 16,2-2-64-16,-1 0-128 0,4-4 176 0,-2 1-176 15,2-2 144-15,0-2-144 0,0 0 0 0,0 1 144 16,2-2-144-16,-1 1 0 0,0-3 0 0,2 1 0 0,1 4 0 0,0-4 0 16,-1 2 128-16,0 0-128 15,-1 0 0-15,0 3 0 0,-2 4 0 0,-1 3 0 0,-1 3 192 0,-1 1 16 16,-4 4 0-16,1 0 0 0,-5 6-208 0,0 0-256 15,-5 8 48-15,0 5 16 0,-4 4 192 0,-4 3-176 16,-2 2 176-16,-4 2-160 0,-3 4 160 0,-2 0 0 16,0 5 0-16,-3 1 0 0,-1 0 0 0,1-1 0 15,-3 0 0-15,3-1 0 0,3-4 128 0,1 1-128 16,3-6 160-16,2 1-160 0,0 1 192 0,3-5-48 16,2-1-16-16,2-1 0 0,1-4 0 0,2-3 0 15,3 2 0-15,1-3 0 0,4-10 32 0,0 0 0 16,0 0 0-16,0 0 0 0,12-1 32 0,-1-4 16 15,1-2 0-15,0-2 0 0,2 3-208 0,-1 0 144 16,0-3-144-16,-2 3 128 0,-1-3-128 0,-1 2 0 16,-1 3 0-16,-8 4 0 15,0 0-2016-15,0 0-336 0,6 3-64 0,-2 2-16496 0</inkml:trace>
  <inkml:trace contextRef="#ctx0" brushRef="#br1" timeOffset="106141.08">26433 12292 15375 0,'0'0'672'0,"6"-4"160"0,2-1-672 0,-2-3-160 16,-2 2 0-16,0-3 0 0,0 3 1600 0,-3-1 272 0,-2-3 64 0,-2 5 16 15,1-4-544-15,-2 4-96 16,-1-1-32-16,-3 1 0 0,-2 1-320 0,-1 3-64 0,-3 1 0 0,-3 2-16 16,-3 3 112-16,-3 4 32 0,-4 6 0 0,-3 3 0 15,-5 3-112-15,-2 1-16 0,-2 8 0 0,0 4 0 16,-1 5-192-16,3 3-32 0,3 2-16 0,5-5 0 16,5-1-240-16,6-2-48 0,4-2-16 0,5 0 0 15,3-3-80-15,4-4-16 0,6-3 0 0,4-1 0 0,3-4 192 16,5-3 48-16,9-4 0 0,5-2 0 0,6-3 48 15,3-2 16-15,5-3 0 0,3-7 0 0,2-4-128 0,2-3-32 16,0 1 0-16,0-4 0 0,-2-3-48 0,0-3-16 16,-4-3 0-16,0 0 0 0,-4 1 16 0,-5-5 0 15,-4 0 0-15,-5-1 0 0,-7 1-32 0,-4 0-16 16,-8-4 0-16,-4 3 0 0,-5 1-128 0,-8-2-32 16,-6-1 0-16,-9 5 0 0,-6-1-144 0,-5 4 0 15,-3 1 0-15,-3 5 128 0,-1 1-128 0,1 7 0 16,-2 2 0-16,4 4 0 15,3 5-592-15,7 0-160 0,5 4-16 0,7 3-16 16,6 4-2112-16,7 1-432 0</inkml:trace>
  <inkml:trace contextRef="#ctx0" brushRef="#br1" timeOffset="107374.4">24474 14040 19631 0,'-7'-4'864'0,"2"-1"192"0,-2-2-848 0,2 2-208 16,0-2 0-16,1 5 0 0,-2 6 1264 0,2 3 208 16,-1-1 32-16,1 5 16 0,2 0-816 0,-2 3-144 15,1 2-48-15,1 2 0 0,2 1-112 0,0 3-16 16,3 3-16-16,0-2 0 0,2 0 64 0,1 2 16 16,1-1 0-16,2 3 0 0,-2-2-80 0,2 1-16 15,0-1 0-15,1-3 0 0,0-1-80 0,3 0-16 16,-1-2 0-16,0-3 0 0,2-2 112 0,3-1 16 15,1-3 0-15,-1-1 0 0,1-5 208 0,-3-2 48 0,2-2 16 0,1-1 0 16,0-1-32-16,1-2-16 0,1-6 0 0,-1 1 0 16,1-4-144-16,2 0-16 0,2 1-16 0,-5 0 0 15,3-1-240-15,2 1-64 0,1-3 0 0,5-2 0 16,1-1-128-16,2 0 0 0,2 2 0 0,0-2 128 16,-2 2-128-16,1 0 0 0,-4 2 0 0,-1 3 0 15,-1-2 0-15,-2 3 0 0,-2 6 0 0,-3 2 0 16,-2-1 0-16,-2 7 0 0,-3 5 0 0,0-2 0 15,-3 5 0-15,-2-1 0 0,-2 5 0 0,-1 0 0 0,-3 2 0 0,-2 1 0 16,-1 0 0-16,-1-1 0 0,-2 3 0 0,3 1 0 16,-3-2 0-16,2-1 0 0,0-1 0 0,1-1 0 15,0-1 0-15,2-4 0 0,1-2 0 0,-2-4 128 16,3 3-128-16,1-5 0 0,-5-4 192 0,9 0-64 16,1-1 0-16,2-3 0 0,-1-4 128 0,2 2 0 15,1-3 16-15,1 0 0 0,2 0-128 0,0 0-16 16,4 0-128-16,-1 2 192 0,2 0-192 0,2 0 0 15,-3 0 128-15,1 4-128 0,-2 1 0 0,-1 2 0 16,1-2 0-16,-1 7 0 0,0 0 0 0,0 3 0 16,1 1 0-16,3-2 0 0,1 2 0 0,3-3 0 15,1 3 0-15,2-5 0 0,2-1 192 0,5-2-64 16,4-2-128-16,3-2 192 0,4-3 112 0,3-6 16 16,1-2 0-16,2-2 0 0,-3-3 64 0,-3-2 32 15,-2 1 0-15,-3-3 0 0,-6-2-96 0,-4 2-32 16,-4-4 0-16,-5 1 0 0,-6-2-288 0,-2 0 0 15,-4-2 128-15,-4 6-128 16,-8-2-1856-16,-2 3-448 0,-4 2-64 0</inkml:trace>
  <inkml:trace contextRef="#ctx0" brushRef="#br1" timeOffset="107825.54">23738 15501 22287 0,'-12'-10'976'0,"3"5"224"0,-3-4-960 0,-2 3-240 16,-4-4 0-16,-1 2 0 0,0 6 1536 0,-2 3 256 16,-6 0 48-16,-5 4 16 0,-1 7-800 0,-2 4-160 15,-2 6-16-15,0 3-16 0,0 3-352 0,3 4-80 16,1-2-16-16,3 5 0 0,4-1-160 0,4-1-48 15,4-5 0-15,8-3 0 0,5 0-48 0,5-1-16 16,4-6 0-16,6-3 0 0,7-4 192 0,5-1 48 16,6-7 0-16,5-2 0 0,4-3-64 0,5-2-16 0,5-8 0 0,3 0 0 15,-3-2-112-15,4-2-32 0,-3 1 0 0,-2-1 0 16,-3 2-448-16,-2 1-96 0,-2 2 0 0,0-2-10608 16,0 3-2112-1</inkml:trace>
  <inkml:trace contextRef="#ctx0" brushRef="#br1" timeOffset="108155.5">24557 15176 28559 0,'-13'8'2544'0,"-1"-3"-2032"16,-1 4-512-16,2-1 0 0,-2 6 448 0,-3 4 0 15,-1 3 0-15,-10 15 0 0,0 3 128 0,-1 0 0 16,0 0 16-16,1 2 0 0,1 1-160 0,0-4-48 15,1-5 0-15,3-1 0 0,1-2 32 0,4-4 0 16,4-1 0-16,3-6 0 0,3-6-64 0,4-3-16 16,5-10 0-16,0 0 0 0,0 0 208 0,12 0 32 15,4-6 16-15,6-6 0 0,1 0 0 0,3-4 0 16,2-4 0-16,2 2 0 0,-5 4-384 0,0 2-80 16,1-1 0-16,-1 2-128 0,1 2 0 0,-3 4 0 15,-3 2 0-15,-7 8 0 0,-2-1 0 0,-1 4 0 16,0 2 0-16,-5 1 0 0,-1 4-160 0,-2 6 160 15,-4-1-160-15,-2 0 160 0,-1 1-176 0,-2 0 176 16,0 2-192-16,-1 8 192 16,1-6-1152-16,5-5-128 0,0-2-32 0,6-8-9824 0,-4-10-1952 15</inkml:trace>
  <inkml:trace contextRef="#ctx0" brushRef="#br1" timeOffset="108460.43">24973 15509 25391 0,'-23'11'1120'16,"11"-4"240"-16,-3 5-1088 0,-2 4-272 0,0 2 0 0,-2 2 0 0,-2 1 720 0,2 2 96 15,0 3 16-15,1-3 0 16,3 2-192-16,2 1-48 0,4-4 0 0,6 0 0 0,0-3 96 0,6-1 16 16,3-2 0-16,8-3 0 0,2-5 176 0,5-2 32 15,0-6 16-15,4-2 0 0,0-5-368 0,2 1-80 16,-2-6-16-16,2 2 0 0,-1-4-16 0,0-2 0 15,-3 0 0-15,-2 0 0 0,-2-2 96 0,-2 2 16 16,-6-1 0-16,-2 1 0 0,-5-5-240 0,-5 5-32 16,-4 2-16-16,-7 0 0 0,1 1-272 0,-2 4 160 15,-5-1-160-15,1 6 128 0,-1 2-128 0,0 0-192 16,1 0 32-16,2 2 16 16,1 0-1200-16,4 4-224 0,2-2-48 0,2 1-9968 15,6-3-1984-15</inkml:trace>
  <inkml:trace contextRef="#ctx0" brushRef="#br1" timeOffset="108794.64">25576 15477 18431 0,'0'0'1632'0,"0"0"-1312"0,-7-1-320 0,-2 1 0 15,-1 1 1792-15,-1 2 304 0,-3 2 48 0,0 0 16 16,-1 4-816-16,-3 2-176 0,-2 3-16 0,0 3-16 15,-2 1-192-15,1 1-48 0,-1 0 0 0,4 1 0 16,3-5-160-16,2 3-32 0,3 0-16 0,2-2 0 16,6-2-160-16,-1-2-16 0,3 1-16 0,7 2 0 15,3-6 16-15,4-2 0 0,4-4 0 0,2-3 0 16,0-3-32-16,-4-2 0 0,0-1 0 0,2 1 0 0,0-8-192 16,-1 3-32-16,1-2-16 0,0 1 0 0,-3 0-16 0,-1-2 0 15,0-4 0-15,-5 5 0 0,0 1 48 0,-4-1 16 16,-1-3 0-16,-3 1 0 0,-2 1-160 0,-2-1-128 15,0 2 144-15,-3 2-144 0,1-2 0 0,-1 1 0 16,-2 4 0-16,1 2 0 16,0-3-1504-16,-1 4-192 0,1 0-32 15,1 2-10304-15,1 1-2048 0</inkml:trace>
  <inkml:trace contextRef="#ctx0" brushRef="#br1" timeOffset="109299.58">26342 15335 19695 0,'-11'-9'864'16,"11"9"192"-16,-7-8-848 0,-2 2-208 0,-1 2 0 0,-1 0 0 0,1 1 1360 0,-1 3 240 15,-3 1 32-15,-3 4 16 0,0 1-656 0,-4 3-128 16,0 0-32-16,-1 4 0 0,0 1-96 0,2 0-32 15,2 2 0-15,4-1 0 0,4 1-96 0,4-1-32 16,3-1 0-16,4-1 0 0,6-1-16 0,3 2-16 16,1-3 0-16,5-1 0 0,2 2 96 0,1-4 0 15,1 2 16-15,-1-5 0 0,-1 0-272 0,-2 3-48 16,-2 0-16-16,-1 1 0 0,-2-3-112 0,-2-1-16 16,-2 3-16-16,-5-1 0 0,-2 5 160 0,-4-2 48 15,-3-1 0-15,-5 0 0 0,-4 2 16 0,-5 2 16 16,-4-2 0-16,-3 1 0 0,-2-3-192 0,-12 3-32 15,0 2-16-15,2-5 0 0,2-1-176 0,3-3 128 16,2 1-128-16,3 1 128 0,6-6-128 0,4-1 128 16,2 1-128-16,4-1 128 15,1-1-1072-15,13 1-208 0,-6-3-64 0,6 3-10880 16,0 0-2192-16</inkml:trace>
  <inkml:trace contextRef="#ctx0" brushRef="#br1" timeOffset="109660.14">26612 15510 26719 0,'0'0'2368'0,"0"0"-1888"0,0 0-480 0,0 0 0 0,0 0 976 15,10 5 112-15,3 0 0 0,5-1 16 0,4-2-208 0,0 0-32 16,1 1-16-16,0-2 0 0,0-4-272 0,0 0-48 15,-1-1-16-15,-3-4 0 0,-3 2 80 0,-2-1 16 16,0-2 0-16,-5 2 0 0,-3-3 32 0,-3 3 0 16,-4-3 0-16,-6 1 0 0,-4-3-32 0,-4 4 0 15,-4-1 0-15,-3 5 0 0,-6 2-368 0,0 2-80 16,-4 3-16-16,0 3 0 0,1 2-144 0,-1 1 160 16,4 3-160-16,4 2 160 0,3 1-160 0,4 5 0 15,3 1 144-15,5-1-144 0,5-1 0 0,6 1 144 16,6 0-144-16,4-3 0 0,8 0 0 0,4 1 0 0,3 2 0 15,6-1 0 1,1-1-2032-16,2-2-400 0,1 0-96 0</inkml:trace>
  <inkml:trace contextRef="#ctx0" brushRef="#br1" timeOffset="110234.7">28191 15350 20271 0,'-4'-8'1792'0,"-2"-3"-1424"16,-2 3-368-16,-1 0 0 0,-1 4 1424 0,-1 1 224 16,-3 3 32-16,-2 3 16 0,-5 3-672 0,-1 5-144 15,-2 1-32-15,0 2 0 0,-1 8-368 0,-1-2-80 16,1 0-16-16,2 1 0 0,2 0-144 0,5 1-48 16,3-1 0-16,4 0 0 0,3-2 208 0,3-3 48 15,3-3 0-15,4 0 0 0,4-4 224 0,3-4 48 16,5-3 16-16,1-2 0 0,2-2-32 0,2-7 0 15,4-1 0-15,-1-3 0 0,0 3-400 0,-2-3-96 16,1-5-16-16,-1 4 0 0,-2 0-192 0,-2 2 144 16,-3-2-144-16,-2 1 128 0,-2-1-128 0,-2 5 0 15,-3 0 0-15,-6 9 128 0,0 0-128 0,0 0 0 16,0 0 0-16,3 10 0 0,-3-1 0 0,1 4 0 0,-1 1 0 0,1 2 0 16,1 1 0-16,0 1 0 15,3 2 0-15,3-3 0 0,1-3 0 0,4-3 0 0,2 2 0 0,3-4 0 16,2-2 0-16,3-4-320 0,-2-1 48 0,4 0 16 31,1-4-2592-31,1-2-512 0,-2-1-96 0</inkml:trace>
  <inkml:trace contextRef="#ctx0" brushRef="#br1" timeOffset="110472.13">28889 15351 23039 0,'-7'4'2048'0,"-4"5"-1648"15,-3 3-400-15,-2 0 0 0,-4 3 976 0,0 2 112 16,0 1 32-16,-1 0 0 0,1-1 304 0,2 2 64 16,2 3 16-16,2-3 0 0,0-2-480 0,4-3-112 15,0-2-16-15,2-1 0 0,3-1-224 0,2-3-48 16,3-7-16-16,0 0 0 0,0 0-16 0,9 7 0 16,1-7 0-16,3-3 0 0,2-4-80 0,3 0 0 15,-1-3-16-15,3 0 0 0,0-5-208 0,1-2-32 16,-1-1-16-16,0 3 0 0,2 0-112 0,0-1 0 15,0 2-128-15,1 1 192 0,-1 0-192 0,-1 4 0 16,1 0 128-16,-2 5-128 0,-2 3 0 0,-1 2 0 0,-5 7 0 16,-1 3 0-16,-4 1-144 0,-2-1 144 15,-2 7 0-15,-3 4-144 0,-1 2 144 0,-3-1 0 0,-4-4 0 0,3 2 0 16,-1 2-208-16,-1-3-16 16,1-2 0-16,0 5 0 15,1-5-1520-15,3-4-304 0,4-5-64 0,-2-9-9072 0,0 0-1808 0</inkml:trace>
  <inkml:trace contextRef="#ctx0" brushRef="#br1" timeOffset="110703.67">29555 15344 23039 0,'0'0'1024'0,"-8"2"192"0,2 2-960 0,-2 4-256 0,1-2 0 0,-1 7 0 0,0 1 1168 0,2 2 192 15,1 1 48-15,2 2 0 0,2 0-432 0,2 4-80 16,2 0 0-16,1 0-16 0,2-4-368 0,2-2-64 16,1 1 0-16,0-1-16 0,1-2-240 0,1 0-64 15,1-3 0-15,0-3 0 0,1 1-128 0,0-3 192 16,-2 0-192-16,-1-1 192 16,-1-3-1872-16,0-2-368 0,0 1-80 0</inkml:trace>
  <inkml:trace contextRef="#ctx0" brushRef="#br1" timeOffset="110894.32">29979 15280 26719 0,'0'0'2368'0,"0"0"-1888"16,-6 8-480-16,0-1 0 0,-3 6 1024 0,-1 5 128 16,-3 7 0-16,-5 6 16 0,-1 1 352 0,-4 5 64 15,-2 4 16-15,-1 1 0 0,0-1-576 0,-1 0-96 16,-1 5-32-16,3-3 0 0,3 4-480 0,2-3-96 0,1 3-32 0,1 0 0 15,0 5-288-15,0 1 128 16,0 0-128-16,1 3-12096 0,-2-3-2496 16</inkml:trace>
  <inkml:trace contextRef="#ctx0" brushRef="#br1" timeOffset="111623.95">23433 16886 23775 0,'0'0'1056'0,"-2"-8"224"0,2 8-1024 0,0 0-256 16,0 0 0-16,-9 0 0 0,-1 5 640 0,-2 10 96 15,-2 3 16-15,-1 4 0 0,0 4-64 0,-1 5-16 16,-1 3 0-16,-5 1 0 0,2 0 96 0,-1 1 0 16,2-3 16-16,1-4 0 0,1 0-144 0,1-2-16 15,4-6-16-15,2-3 0 0,3-6-80 0,3-2-16 16,1-2 0-16,3-8 0 0,0 0 176 0,12-4 16 16,4-3 16-16,4-7 0 0,5-3-32 0,4-5-16 15,2-5 0-15,1 2 0 0,2 1-400 0,0-4-80 16,1-1 0-16,2 1-16 0,-1-3-176 0,0 3 128 15,-2-1-128-15,2 0 128 0,-2 2-128 0,1 1 0 0,-2 5 0 0,-4 4 0 16,-4 6 0-16,-2 2 0 0,-2 6 0 0,-4 9 0 16,-3 5 0-16,-4 6 0 0,-3 3 0 0,-3 4-176 15,-4 5 176-15,-4 7 0 0,-6-1 0 0,1 4-128 16,-3-4 128-16,0 1 0 0,-4-1 0 0,2 0 0 16,2-5 0-16,0-3 0 0,2 0-128 0,4-6 128 31,2-3-608-31,3-3-32 0,2-5-16 0,-1-10 0 15,10 7-2160-15,3-7-416 0,3-4-96 0</inkml:trace>
  <inkml:trace contextRef="#ctx0" brushRef="#br1" timeOffset="111884.77">24357 16905 22111 0,'0'0'976'0,"-9"-2"208"0,-1 1-944 0,-1 2-240 0,-3 3 0 0,-3 4 0 0,-2 1 1216 0,-1 6 208 16,1 5 48-16,-3-1 0 0,-1 0-688 0,2 2-128 15,2 3-16-15,0 0-16 0,1-1-64 0,3-1-16 16,3-8 0-16,7 1 0 0,5 0 80 0,8-1 16 16,4-4 0-16,6-2 0 0,5-3-64 0,2-1 0 15,6-4 0-15,2-3 0 0,3-3-96 0,-5-3-32 16,1-1 0-16,0-6 0 0,0 1-112 0,-3-1-16 16,-2-2-16-16,-3 0 0 0,-4-1 0 0,-5 0 0 15,-4 1 0-15,-6 2 0 0,-5 2-112 0,-5 2 0 16,-7 0-16-16,-3 4 0 0,-4 0-176 0,-4 4 0 0,-3 3 0 15,1 1 0 1,-3 0-1120-16,6 0-256 0,3 0-48 0,3 0-15104 0</inkml:trace>
  <inkml:trace contextRef="#ctx0" brushRef="#br1" timeOffset="112273.13">25031 16847 21183 0,'-14'3'1888'0,"4"3"-1504"0,-2 4-384 0,-2 4 0 16,-2 4 736-16,-2 1 80 0,3 2 16 0,-2-1 0 16,0 4 416-16,-3 3 96 0,0 5 0 0,2-7 16 15,-1 0-400-15,1-3-96 0,3-2-16 0,4-2 0 16,4-5-96-16,2-4-32 0,5-9 0 0,0 0 0 0,0 0-16 0,12 2-16 16,3-5 0-16,3-3 0 0,1-4-48 15,2-2-16-15,2-2 0 0,2-4 0 0,-3-3-176 0,1 0-48 16,1 1 0-16,2-2 0 15,-1-1-112-15,5-1-32 0,3 1 0 0,-14 12 0 0,1-1-128 0,3-1-128 16,1 2 144-16,1 1-144 0,1 5 0 0,-1 1 128 16,-1 4-128-16,-2 8 0 0,-4-3 0 0,0 10 0 15,-3 3 0-15,-6 5 0 0,-7 1 0 0,-3 2 0 16,-5 6 0-16,-4 1 0 0,-3 0 0 0,-1-1 128 16,-3 0-128-16,-7 14 0 0,4-10 0 0,11-18 128 15,0 0-128-15,1 0 0 16,2-3-1408-16,1-2-336 0,1-2-64 0</inkml:trace>
  <inkml:trace contextRef="#ctx0" brushRef="#br1" timeOffset="113015.08">26294 16855 4607 0,'-15'-5'400'0,"5"2"-400"0,0 1 0 0,1-2 0 15,0-1 2016-15,3 0 320 0,1 0 64 0,5 5 16 16,-2-10-608-16,5 2-112 0,1-3-32 0,7 3 0 16,4-2-128-16,6 1-16 0,2-3-16 0,2 1 0 15,3 1-384-15,3 0-80 0,0 2-16 0,1-1 0 16,2 4-304-16,1 0-64 0,0-1-16 0,3 2 0 16,1 1-112-16,-4 3-16 0,-2 5-16 0,-6 2 0 0,-7-2 16 0,-3 2 0 15,-4 6 0-15,-6 4 0 16,-7 2-272-16,-4 2-48 0,-5 6-16 0,-8-3 0 0,-10 4-16 0,-5-1 0 15,-5 2 0-15,-3 0 0 0,-2 3-16 0,1 0 0 16,2 1 0-16,3-5 0 0,5-3-144 0,5-3 128 16,3-2-128-16,6-2 128 0,6-3 0 0,5-1-128 15,3-4 192-15,3-10-64 0,11 12 144 0,9-7 32 16,4 1 0-16,6-3 0 0,6-1 16 0,4 0 0 16,4-2 0-16,3 0 0 0,1-2-176 0,-1 1-16 15,-4-1-128-15,-2-2 192 0,-2 1-192 0,-2-2 0 16,-2-1 0-16,-5 1 0 0,-7 2 0 0,-4-1 0 15,-5 1 0-15,-5-1-160 16,-9 4-1744-16,0 0-336 0,0 0-80 0</inkml:trace>
  <inkml:trace contextRef="#ctx0" brushRef="#br1" timeOffset="113214.24">26358 16967 25791 0,'-5'-13'1152'0,"5"13"224"0,0 0-1104 0,6-10-272 0,4 5 0 0,6 2 0 15,3 1 1216-15,7 2 192 0,8 0 48 0,5 2 0 16,5 0-496-16,6-2-112 0,5 3-16 0,-3 1 0 16,-5 1-320-16,-3-2-64 0,0-2 0 0,-6 0-16 15,-5 5-304-15,-3-3-128 0,-1 2 0 0,-4-1 128 32,-6 0-2112-32,-4-1-448 0,3-5-64 0,-18 2-32 0</inkml:trace>
  <inkml:trace contextRef="#ctx0" brushRef="#br1" timeOffset="113480.38">27102 16936 14735 0,'0'0'1312'0,"11"-5"-1056"15,1-2-256-15,4 3 0 0,4-2 2112 0,6-2 384 16,3 2 64-16,2-2 0 0,0 0-800 0,2 2-160 16,2-3-48-16,-5 1 0 0,-3-3-688 0,-4 2-144 15,-4-1-16-15,-5 0-16 0,-7-2-176 0,-3 0-16 16,-8 3-16-16,-4-3 0 0,-8 2-160 0,-7 2-16 15,-6 6-16-15,-5-1 0 0,-4 2-288 0,-4 4 0 16,-3 0 128-16,1 6-128 0,1 0 0 0,2 6 0 16,3 2 0-16,3 3 0 0,4 2 0 0,4 1 0 0,4 0 128 15,9-2-128-15,8 1 192 0,7-2 0 0,8-1-16 16,7-1 0-16,6-3-176 0,6 1 128 0,3 0-128 16,5-6 128-16,5-1-128 0,2-5 192 0,1-1-192 0,-3-2 192 31,-1-2-1168-31,-2-2-240 0,-4-2-32 0,-3-5-13616 0</inkml:trace>
  <inkml:trace contextRef="#ctx0" brushRef="#br1" timeOffset="113765.05">27657 16863 16703 0,'-16'15'736'0,"4"-5"160"0,-3 3-720 0,-2 3-176 0,-2 0 0 0,0 1 0 0,-4 4 1808 0,2-1 336 16,-1-2 64-16,3 0 16 0,1-1-528 15,3 0-96-15,1-2-32 0,4-5 0 0,4-1-160 0,6-9-48 16,0 0 0-16,0 0 0 0,0 0-240 0,11-2-48 16,4-8-16-16,4 1 0 0,2-3-288 0,0-3-48 15,1 0-16-15,2-3 0 0,1-1-304 0,3-1-64 16,0-1-16-16,3-2 0 0,1-1-80 0,2 1-32 16,2 2 0-16,-1 0 0 0,1 4-208 0,-2 1 128 15,-5 2-128-15,-2 8 0 0,-5 0 0 0,-3 3 0 16,-5 2 0-16,-3 2 0 15,-11-1-752-15,8 8-192 0,-4 1-32 0,-2 3-16 16,-2-12-2304-16,-1 10-464 0</inkml:trace>
  <inkml:trace contextRef="#ctx0" brushRef="#br1" timeOffset="114072.81">28229 16812 23039 0,'-10'-4'2048'0,"-3"-1"-1648"0,-2 1-400 0,-3 4 0 16,-3 4 1328-16,-2 4 176 0,-3-2 32 0,1 4 16 16,-3 2-240-16,2 4-48 0,4 2-16 0,3 1 0 15,2-1-528-15,7 1-96 0,3 1-32 0,6-2 0 16,4-4-144-16,7 0-48 0,3 0 0 0,4-3 0 16,5-1-112-16,3 1-32 0,3-8 0 0,4 0 0 15,1-3 0-15,2-3-16 0,-1 0 0 0,1-6 0 0,0 2 96 16,-5-4 32-16,-2-1 0 0,-6-1 0 0,-3-4 112 15,-4 0 32-15,-3 0 0 0,-6-1 0 0,-5 3-192 16,-3 1-48-16,-5 1 0 0,-4 0 0 0,-3-1-272 0,-5 5 128 16,-5 0-128-16,-3 4 0 15,0 0-512-15,4 0-224 0,2 4-32 0,3-2-11456 16,4 1-2272-16</inkml:trace>
  <inkml:trace contextRef="#ctx0" brushRef="#br1" timeOffset="114595.43">29878 16547 18431 0,'-10'-15'816'0,"6"9"160"0,-1-1-784 0,-2-3-192 0,1 3 0 0,0-2 0 16,-1 2 1232-16,3 0 208 0,-3 2 32 0,0 2 16 16,1 1-224-16,0 0-48 0,6 2-16 0,0 0 0 0,-5 5-384 0,2 3-80 15,3 2-16-15,3 2 0 0,2 0 16 0,1 5 0 16,2 1 0-16,1 1 0 0,1 0-32 0,0 1 0 16,0 1 0-16,0-2 0 0,-2 0-176 0,-3 0-32 15,-2-1-16-15,-5-1 0 0,-3 0-160 0,-4-2-16 16,-2-1-16-16,-6-1 0 0,-6-2-32 0,-2-3 0 15,-4-1 0-15,0 0 0 0,-2-3-64 0,-1-1-32 16,-1 1 0-16,1-2 0 0,2-2-160 0,1 0 160 16,2-6-160-16,4 1 160 0,4 2-160 0,3-3 192 15,2 1-192-15,5 2 192 0,1 0-192 0,8 3 160 16,0 0-160-16,0 0 160 16,9-5-512-16,4 0-96 0,3 2-32 0,2 2 0 15,1-1-2672-15,3 0-544 0</inkml:trace>
  <inkml:trace contextRef="#ctx0" brushRef="#br1" timeOffset="115169.65">30728 16492 3679 0,'0'0'160'0,"0"0"32"0,5-4-192 0,-1-4 0 15,-4 8 0-15,0-8 0 0,-2 3 3520 0,-4-2 640 16,-1 2 144-16,-3 1 32 0,-4 3-2528 0,-4-1-496 16,-5 2-96-16,-4 2-32 0,-2 0-272 0,-1 2-48 15,-1 4-16-15,2 0 0 0,1 0-160 0,4 2-48 16,1 4 0-16,8 1 0 0,3 3-192 0,6 0-32 15,3-3-16-15,8 2 0 0,5-1-16 0,3 2 0 16,2-3 0-16,3 1 0 0,3-2 48 0,0-4 0 16,1 1 0-16,-1 1 0 0,1-5-16 0,-3 5 0 15,-2-3 0-15,-3 2 0 0,-4-5-80 0,-3 3-16 16,-3-2 0-16,-4 0 0 0,-5 2 0 0,-4 0 0 16,-5 0 0-16,-5 0 0 0,-4 0 32 0,-1 0 0 0,-4 0 0 15,-1-4 0-15,-3 1-144 0,-1-1-16 0,-2-2-16 0,-1-2 0 16,2-1-176-16,2 0 160 0,3 0-160 15,3-1 160-15,3 1-160 0,5-2 0 0,6 1 144 0,4-1-144 16,8 2 128-16,0 0-128 0,5-8 160 0,5 3-160 16,3 1-960-1,4-2-272-15,0 1-64 0,2 1-16 0,-1-3-1712 16,-1-1-352-16</inkml:trace>
  <inkml:trace contextRef="#ctx0" brushRef="#br1" timeOffset="116067.96">30784 16490 6447 0,'0'0'272'0,"5"-2"80"0,2-5-352 0,0 2 0 16,3 1 0-16,-2-2 0 0,2-2 2560 0,-2 3 448 15,-1-4 96-15,0 2 16 0,-2 1-1312 0,-1-3-256 16,-2 2-48-16,1 0-16 0,-6 0-352 0,1 3-80 16,-2-2-16-16,-4 2 0 0,-2 0-272 0,-3 3-48 15,-3-1-16-15,-3 2 0 0,-3 2-112 0,-3 3-16 0,-5 5-16 0,-3 2 0 16,-2 3-48-16,-2 3-16 0,0 4 0 15,3 4 0-15,1 0 16 0,2 2 0 0,5-4 0 0,4 2 0 16,5-3-192-16,5 0-48 0,3 1 0 0,4-3 0 16,5-2 0-16,4-1 0 0,3-3 0 0,5-4 0 15,2-1 272-15,3-2 48 0,2-2 16 0,4-2 0 16,3-4 0-16,0-1 0 0,1-4 0 0,0-3 0 16,-1 2-176-16,1-4-48 0,-1 2 0 0,-5-5 0 0,2-1 16 15,-4-1 0-15,-2-3 0 0,-5-1 0 0,0-1-80 16,-3-2-32-16,-3 1 0 0,-3-1 0 0,-3-1-160 15,-4 4-128-15,-4 0 192 0,2 3-192 0,-2 3 128 0,-1-1-128 16,0 2 0-16,1 5 0 0,-5-1 0 0,4 4 0 16,-1 2 0-16,1 2 0 15,1-1-1136-15,8 1-176 0,0 0-32 0,0 0-16 16,0 0-1504-16,0 0-288 0,8 6-64 0</inkml:trace>
  <inkml:trace contextRef="#ctx0" brushRef="#br1" timeOffset="116404.01">31462 15876 17503 0,'0'0'768'0,"0"0"176"0,0-7-752 0,0 7-192 0,0 0 0 0,0 0 0 15,0 0 1536-15,-5-3 256 0,-3 2 64 16,2 2 16-16,-2 2-800 0,0 4-176 0,2 0-16 0,-4 7-16 16,0 3 128-16,-1 5 32 0,0 1 0 0,0 7 0 15,-5 6 96-15,0 1 32 0,-2 6 0 0,-1 3 0 16,-1-2-208-16,-2 2-48 0,-2 2 0 0,0 1 0 16,-3-4-336-16,2 4-80 0,-1-3-16 0,2-1 0 15,0-5-240-15,2-2-48 0,3-5-16 0,1-1 0 0,2-8-160 16,2-1 160-16,2-2-160 0,2-3 160 0,4-5-160 0,2-2 192 15,2-2-192-15,2-9 192 0,0 0-192 0,6 6 0 16,0-3-192-16,3-3 192 16,-1 0-2320-16,2-4-352 0,1-2-64 0</inkml:trace>
  <inkml:trace contextRef="#ctx0" brushRef="#br1" timeOffset="116838.66">31556 16484 21647 0,'0'0'960'0,"0"0"192"0,-8-3-912 16,0 3-240-16,-2 5 0 0,-1-1 0 0,-3 0 1408 0,-3 5 224 16,-2 0 48-16,0 5 16 0,0 5-480 0,0 0-112 15,1-1-16-15,2 1 0 0,-1 0-208 0,3 0-48 16,1-3-16-16,2 1 0 0,0-2-240 0,4-1-32 0,1-2-16 0,1-1 0 15,1-1-16-15,3-3-16 0,1-7 0 0,0 0 0 16,0 0 160-16,0 0 48 0,9 0 0 0,1-3 0 16,0-1-128-16,0-1-32 0,0 0 0 0,2-1 0 15,-1-6-240-15,1 2-48 0,0 0-16 0,1-1 0 16,1-1-96-16,1-1-16 0,-1-1 0 0,2 3 0 16,-2 1-128-16,-1 0 0 0,0 2 144 0,-1 0-144 0,-3 5 0 15,-9 3 0-15,0 0 0 0,0 0 0 0,5 8 0 0,-4 0 0 16,-2 5 0-16,-4 0-128 0,-1-2 128 0,-1 3 0 15,-3 1-144-15,-2 2 144 0,0-1 0 0,0 0 0 16,2-4 0-16,0 3 0 0,1-1 0 0,0 2 0 16,0-2 0-16,1-3 0 0,2 1 0 0,0-4 0 15,1 3 0-15,1-4 0 0,4-7 0 0,0 0-224 16,-3 9 48-16,3-9 16 16,0 0-1920-16,2 7-384 0,-2-7-80 0,0 0-14192 0</inkml:trace>
  <inkml:trace contextRef="#ctx0" brushRef="#br1" timeOffset="117317.92">31568 16508 3679 0,'0'0'320'0,"0"0"-320"0,-3-9 0 0,0 2 0 16,-1 1 2944-16,2-1 512 0,-1 0 96 0,1 1 32 15,2 6-1520-15,-4-6-288 0,4 6-64 0,-4-4-16 0,-1 1-576 0,0 1-112 16,-2-1-32-16,0 3 0 0,-3 2-16 0,1 1 0 15,-3 1 0-15,0 5 0 0,-4-1 48 0,1 4 0 16,0 4 0-16,-2-2 0 0,3 2-176 0,2 3-16 16,0 4-16-16,2-1 0 0,2-3-224 0,2-1-64 15,2-2 0-15,3-1 0 0,2-1-128 0,2-1-16 16,1 0-16-16,2-3 0 0,2 1 48 0,2 0 16 16,1-6 0-16,3 0 0 0,4-1 96 0,-3-2 0 15,6-2 16-15,-4-4 0 0,4-1-112 0,-1 1-32 16,2-3 0-16,-2 0 0 0,0 0-160 0,1-6-32 15,-4 0-16-15,4-1 0 0,-6 5-48 0,0-5 0 16,-1 1 0-16,-1-1 0 0,-3 1-128 0,0 0 128 16,-1 3-128-16,-2-2 128 0,-2 5-128 0,-2-2 0 15,0 4 0-15,-3 5 0 16,0 0-816-16,-3-6-240 0,1 0-48 0,2 6-16 16,0 0-1408-16,0 0-288 0,0 0-48 0</inkml:trace>
  <inkml:trace contextRef="#ctx0" brushRef="#br1" timeOffset="117754.69">32186 16039 14447 0,'0'0'640'0,"0"0"128"0,0 0-608 16,0 0-160-16,0 0 0 0,0 0 0 0,0 0 1104 0,-5 4 192 16,-1 0 48-16,-1 2 0 0,-2 2-80 0,1 2-16 15,-1 1 0-15,-2 3 0 0,0 0-48 0,0 3-16 16,-1 3 0-16,1 2 0 0,-2 1 32 0,0 5 16 15,-1 1 0-15,-1 0 0 0,-1 4-96 0,-1 0-32 16,-1 1 0-16,2-2 0 0,-1 0-432 0,2 0-96 16,1 1 0-16,2-3-16 0,2-4-272 0,1-1-48 15,1 1-16-15,1-5 0 0,1 1-96 0,2-3 0 16,1-1-128-16,2-2 192 0,2-1-192 0,2 1 176 16,0-5-176-16,-2-2 160 0,4 0-160 0,-1-3 0 15,-4-6 0-15,5 5 128 16,-5-5-1536-16,0 0-304 0,0 0-64 0</inkml:trace>
  <inkml:trace contextRef="#ctx0" brushRef="#br1" timeOffset="117979.4">31779 16450 17503 0,'0'0'1552'15,"0"0"-1232"-15,0 0-320 0,0 0 0 0,7-4 2560 0,2 1 448 16,3 2 80-16,4 2 32 0,1 2-1632 0,5 1-320 16,0-2-64-16,4 1-16 0,4-1-480 0,-1-1-96 15,-1-1-32-15,0 2 0 0,1 0-96 0,-2 2 0 16,-1-1-16-16,-2-1 0 0,-3-1-240 0,-1 1-128 16,-2 0 160-16,-5 1-160 0,-2-1 0 0,-2 2 0 15,-9-4-208-15,0 0 64 16,0 0-2096-16,0 0-400 0,0 0-96 0</inkml:trace>
  <inkml:trace contextRef="#ctx0" brushRef="#br1" timeOffset="118190.06">32264 16546 13823 0,'0'0'1216'0,"-8"4"-960"0,-1 1-256 0,-1 1 0 16,-1 2 1344-16,-1 2 240 0,-1 3 32 0,-1-3 16 15,0 3-272-15,0 0-48 16,-1 1-16-16,1-1 0 0,0 1-864 0,3-1-176 16,1-3-48-16,1 3 0 0,1-1-80 0,3-2-128 0,1 1 176 0,3-2-176 15,2 1 128-15,3-3-128 0,2 1 0 16,3-2 0-16,1-1-1600 16,4-3-416-16</inkml:trace>
  <inkml:trace contextRef="#ctx0" brushRef="#br1" timeOffset="118552.92">32397 16724 5519 0,'0'0'240'0,"0"0"64"0,0 0-304 0,0 0 0 15,0 0 0-15,0 0 0 0,0 0 4112 0,0 0 768 16,0 0 160-16,-6 0 16 0,6 0-3136 0,0 0-624 16,0 0-128-16,0 0-16 0,-7 4 48 0,7-4 16 15,0 0 0-15,0 0 0 0,0 0-160 0,6 10-32 16,-1-2 0-16,1-1 0 0,3 0-208 0,1 0-48 15,1 2-16-15,6-2 0 16,0 0-160-16,-2-3-16 0,0 0-16 0,-1-2 0 0,-1 0-176 0,-1-2-48 16,1-3 0-16,-1 1 0 0,-4-1-112 0,3 0-32 0,-1-3 0 0,0 2 0 15,-2 1-192-15,-8 3 176 16,6-4-176-16,-6 4 160 0,0 0-160 0,0 0 0 16,0 0 144-16,0 0-144 0,0 0 0 0,0 0 0 15,0 0 0-15,-6 10 0 0,-2 1 0 0,-1 3 0 0,0-2 0 0,3 2 0 16,1 1 0-16,1 1 0 15,0 1 0-15,2 0 0 0,2-2 0 0,1-3 0 0,1 1 0 16,-2-13 0-16,5 12 0 0,-5-12 0 0,13 3 0 0,-1 0 0 16,-12-3 0-16,11-3 0 0,-1-3 0 0,-6 0 0 31,1-1-1808-31,-2-3-288 0,-1 1-48 0</inkml:trace>
  <inkml:trace contextRef="#ctx0" brushRef="#br1" timeOffset="118723.22">32542 16442 34095 0,'-1'-8'3024'0,"3"-3"-2416"16,2 3-480-16,-4 8-128 0,4-10 1120 0,-4 10 208 15,8-5 32-15,-8 5 16 0,10-5-384 0,-10 5-80 16,10-4-16-16,-10 4 0 0,10-1-624 0,-10 1-128 16,0 0-16-16,0 0-128 15,0 0-448-15,0 0-208 0,0 0-48 0</inkml:trace>
  <inkml:trace contextRef="#ctx0" brushRef="#br1" timeOffset="119759.72">21294 18708 11967 0,'-5'-19'1072'0,"2"8"-864"15,-2-1-208-15,3 0 0 0,-1-4 2592 0,1 4 480 16,0 1 80-16,1 0 32 0,-2-2-1024 0,0 4-208 15,3 3-32-15,0 6-16 0,0 0-368 0,0 0-80 16,0 0-16-16,0 0 0 0,-7 5-384 0,5 2-80 16,-2 3-16-16,-1 1 0 0,1 4-432 0,1 4-80 0,1 4-32 0,1 1 0 15,-2 6-144-15,1 26-16 0,-1-4-16 0,2-4 0 16,0-1-96-16,2-5-16 0,0-3 0 0,5-6 0 16,-1-1-128-16,2-4 192 0,-1-4-192 0,2-5 192 15,-1-5 32-15,4-1 16 0,0-5 0 0,3-4 0 16,0-4 208-16,4-6 64 0,2-4 0 0,2-1 0 15,1-4 0-15,0-4 0 0,-1-2 0 0,1-5 0 16,0-4-240-16,0 0-32 0,2 1-16 0,0 1 0 16,-1-4-80-16,0 1-16 0,1 3 0 0,2-3 0 15,0-4-128-15,-2 6 128 0,2 5-128 0,-2 4 128 16,-2-1-128-16,-1 2 0 0,-2-2 0 0,-1 7 0 16,-1 1 0-16,-3 3 0 0,-3 2 0 0,-2-1 0 15,-4 0 0-15,-6 9-272 0,0 0 32 0,0 0 16 16,-2-6-2064-1,-3 2-400-15,-4 4-96 0,-2-1-15488 0</inkml:trace>
  <inkml:trace contextRef="#ctx0" brushRef="#br1" timeOffset="120149.99">21244 18191 21183 0,'-15'-6'1888'0,"5"-1"-1504"0,-3 0-384 0,2 3 0 16,1 1 1568-16,2 1 240 0,8 2 48 0,0 0 16 16,0 0-448-16,0 0-80 0,0 0-32 15,0 0 0-15,0 0-256 0,0 0-48 0,5-8-16 0,8 2 0 16,1-4 0-16,6 1 0 0,4-3 0 0,5 0 0 15,7 1-288-15,3-1-64 0,5 0-16 0,0 1 0 16,1-3-144-16,3-1-32 0,3 1 0 0,0 2 0 16,-2-2-32-16,0 0-16 0,-4 3 0 0,1 1 0 15,-4-3-112-15,-6 5-32 0,-8-1 0 0,-8 4 0 16,-7 1 0-16,-5-1 0 0,-8 5 0 0,0 0 0 16,0 0 192-16,-7-5 16 0,-7 1 16 0,-5 4 0 15,-4 0-320-15,-4 0-160 0,-2 0 160 0,1 0-160 16,-1 0 0-16,0-1 0 0,-1 2 0 0,4-1 0 15,0 0-720-15,6 0-96 16,2 0-16-16,5-1 0 0,4-1-1472 0,9 2-288 16,0 0-64-16,0 0-9312 0,11-7-1856 0</inkml:trace>
  <inkml:trace contextRef="#ctx0" brushRef="#br1" timeOffset="120514.43">23052 18579 27647 0,'-12'-3'2448'0,"4"1"-1952"0,-4-1-496 0,3 0 0 15,9 3 640-15,0 0 48 0,0 0 0 0,0 0 0 16,0 0 816-16,8-5 160 0,3 2 48 0,4-3 0 16,3 1-912-16,3 2-176 0,3-5-48 0,1 2 0 15,3-1-144-15,0 0-48 0,0-1 0 0,0 2 0 16,-3-1-224-16,0 5-160 0,-2 2 192 0,-1 0-192 15,-3-2 0-15,-2 2-256 0,-3 3 32 0,-4 2 0 16,-10-5-2720-16,5 13-528 0,-6 1-112 0</inkml:trace>
  <inkml:trace contextRef="#ctx0" brushRef="#br1" timeOffset="120671.2">23040 18759 29823 0,'0'0'1328'0,"0"0"272"0,0 0-1280 0,5-10-320 16,4 2 0-16,0-1 0 0,4 4 672 0,5 3 80 15,2-2 16-15,4-1 0 0,3 0-224 0,2 1-32 16,2 1-16-16,0-3 0 0,3 0-128 0,0 2-32 16,1-1 0-16,0-2 0 15,0 4-976-15,0 1-192 0,0 0-32 0,-3-2-16 0</inkml:trace>
  <inkml:trace contextRef="#ctx0" brushRef="#br1" timeOffset="121436.63">25496 18024 27583 0,'0'0'1216'0,"0"0"256"0,-5-10-1168 0,-2 5-304 16,1-2 0-16,6 7 0 0,-8-7 1696 0,-1 3 288 16,-4 3 48-16,1 0 16 15,-2 0-2048-15,-2 1-320 0,-2 1-96 0,-1 0-32 0,-4 0 592 0,-1 2 112 16,-3-2 32-16,-1 2 0 0,0-1-144 0,-1 2-16 16,-1-1-128-16,0-1 192 0,1 1-32 0,3-1-16 15,1-3 0-15,5 2 0 0,1 1 0 0,2-1 0 0,3-2 0 0,3 1 0 16,2 0 96-16,9 0 16 0,-10-2 0 0,10 2 0 15,0 0 80-15,0 0 32 0,0 0 0 0,0 0 0 16,0 0 80-16,0 0 32 0,0 0 0 0,0 0 0 16,0 0-192-16,0 0-32 0,0 0-16 0,0 0 0 15,0 0-240-15,0 0 0 0,6 12 0 0,-1-2 0 16,-1 1 0-16,-3 3 0 0,1 0 0 0,-2 2 0 16,-2 4 0-16,1 0 0 0,-4-2 0 0,1 4 0 15,-1 2 0-15,-1 4 0 0,1-3 0 0,-3 7 0 16,1 2 0-16,1 2 0 0,3-2 0 0,-4 0 0 15,2 1 0-15,-1-1 0 0,0 2 128 0,-2-1-128 16,-2 2 0-16,2-1 176 0,0-2-176 0,1-1 160 0,-3 3-32 16,1-2 0-16,0-1 0 0,0-1 0 0,-1 0 64 15,1-3 0-15,0 0 0 0,1-4 0 0,1 1 16 0,0-4 16 16,1 0 0-16,1 3 0 0,2-4 16 0,-2-3 0 16,3 0 0-16,-1 0 0 0,2 1-32 0,1-2 0 15,0-1 0-15,3-5 0 0,-1 1-16 0,4-1 0 16,-2-3 0-16,3-3 0 0,-7-5 0 0,11 4 0 15,-1-4 0-15,0 0 0 0,-10 0-192 0,13-4 0 16,0 0 0-16,-2-1 0 0,-11 5 0 0,12-5-208 16,-2-4 16-16,-1 2 0 15,-3 0-448-15,0 0-64 0,-6 7-32 0,9-7 0 16,-1-5-2160-16,0 2-432 0,-2 1-96 0,0-3-16 0</inkml:trace>
  <inkml:trace contextRef="#ctx0" brushRef="#br1" timeOffset="121843.08">26314 17975 22111 0,'0'-14'976'0,"0"6"208"15,0-4-944-15,0 3-240 0,0 9 0 0,-2-12 0 0,2 12 1376 0,0 0 224 16,0 0 64-16,0 0 0 0,-6-6-96 0,6 6-16 15,0 0 0-15,-9 4 0 0,0-1-432 0,0 8-96 16,0-1 0-16,-1 5-16 0,-1 4-128 0,-3 1-32 16,0 0 0-16,0-1 0 0,0 1-368 0,1 2-80 15,2-1-16-15,-1-2 0 0,2-1-240 0,0-3-144 16,2-1 160-16,2-2-160 0,1 0 0 0,0-3 0 16,5-9 0-16,0 0 0 15,-4 14-1056-15,3-1-256 0,1-13-48 0,0 0-10256 0,0 0-2048 16</inkml:trace>
  <inkml:trace contextRef="#ctx0" brushRef="#br1" timeOffset="122221.02">26150 18623 28559 0,'0'0'2544'0,"-9"8"-2032"0,0-3-512 0,0 1 0 16,0 3 256-16,-2 3-64 0,-2 5 0 0,-4 0 0 15,0 1 864-15,-1 5 160 0,-3 1 48 0,4 1 0 16,0 2-464-16,3-2-96 0,1 1 0 0,3-4-16 0,3 1-144 0,1-2-32 16,5-4 0-16,1 4 0 0,4-7-64 0,4 0 0 15,4-1-16-15,4-6 0 0,1 1 112 0,5-3 32 16,3-3 0-16,3-4 0 0,3-3 128 0,1-5 48 15,1 1 0-15,-3-4 0 0,-2 0-160 0,-2-1-16 16,-1-1-16-16,-12 4 0 0,-1-2-48 0,0-1-16 16,3 0 0-16,-1-4 0 0,-1-3-176 0,-3 0-16 15,-1 0-16-15,-3-1 0 0,-2 2-144 0,-1-10-16 16,-6 4-128-16,-1-1 192 0,-2 4-192 0,-3 0-288 16,-2-1 64-16,-1 4 16 15,-1 1-1728-15,1 1-352 0,-2 0-64 0,1 0-17040 0</inkml:trace>
  <inkml:trace contextRef="#ctx0" brushRef="#br1" timeOffset="122784.83">26816 17784 31903 0,'-4'-15'1408'0,"4"7"304"0,0 8-1376 0,4-10-336 0,2 0 0 0,3-1 0 0,1 3 640 0,2-1 64 16,1 4 16-16,3-1 0 0,2-6-240 0,2 5-48 15,1-2-16-15,2 2 0 0,0-2 144 0,-1 3 16 16,-1-4 16-16,-8 6 0 0,4 0 48 0,0 2 16 15,1-2 0-15,-2 0 0 0,1 2-160 0,-1 2-48 16,-2 1 0-16,-2 4 0 0,0-3-208 0,-1 5-48 16,-1 3-16-16,-1 3 0 0,-1 2-176 0,-4 1 0 15,-2 5 144-15,1 4-144 0,-3 3 144 0,-2 6-144 16,0 6 192-16,-2 4-192 0,-1 5 128 0,-1 5-128 16,-2 6 0-16,-1 5 0 0,-2 1 128 0,1 4-128 15,-3 0 0-15,0 1 0 0,0-1 0 0,1 0 0 16,0-4 0-16,0 27 0 0,4-16 128 0,7-39-128 15,1-1 0-15,3 1 0 0,3 0 208 0,-1-1-64 16,1-5-16-16,0 1 0 0,1-4 16 0,3 20 0 16,-2-18 0-16,-2-6 0 0,-2-9 176 0,-2-6 48 0,-2-10 0 0,1 10 0 15,-1-2 0-15,-2-2 0 16,2-6 0-16,-9 7 0 0,-4-3-64 0,1 3-16 16,-6 0 0-16,-5-2 0 0,-1 2-96 0,-4 1 0 0,-3 5-16 15,0-3 0-15,0-1-176 0,2-2 160 16,1 2-160-16,0-1 160 0,-1 5-160 0,-1-6 0 0,1 1 0 0,1-3 0 31,2 0-560-31,12 0-192 0,-3-2-32 0,0-1-16 16,2-2-1872-16,1 1-368 0,0-1-80 0</inkml:trace>
  <inkml:trace contextRef="#ctx0" brushRef="#br1" timeOffset="127478.63">21265 11778 7599 0,'0'0'320'0,"0"0"96"15,0 0-416-15,0 0 0 0,0 0 0 0,0 0 0 0,0 0 160 0,0 0-160 16,0 0 192-16</inkml:trace>
  <inkml:trace contextRef="#ctx0" brushRef="#br1" timeOffset="128750.01">23656 11575 5471 0,'0'0'240'0,"0"0"48"0,0 0-288 0,0 0 0 16,0 0 0-16,-4 6 0 0,4-6 0 0,0 0 160 15,0 0-160-15,0 0-2432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58:32.614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1838 2993 8287 0,'0'0'736'0,"0"0"-592"0,0 0-144 0,3-4 0 15,-3 4 1584-15,0-8 272 0,0 8 64 0,0-5 16 16,-3 0-496-16,1-1-96 0,-2 1-32 0,-1 2 0 15,-3-1-416-15,-1 2-96 0,-2-2-16 0,-2 3 0 16,-2 2-96-16,-12 4-32 0,-2-1 0 0,-2 1 0 16,-1 3 0-16,-3 1 0 0,-1 4 0 0,-1 3 0 15,-1 0-256-15,0 2-48 0,1 0-16 0,3-3 0 0,3 2-64 0,6-1-16 16,3-1 0-16,6 1 0 0,4 0-32 0,7-2-16 16,4-2 0-16,5 0 0 0,5 2 208 0,5-1 32 15,5-4 16-15,9 4 0 0,5-6-16 0,2 5 0 16,2-3 0-16,3 1 0 0,-1-5-288 0,-1 4-160 15,-3-3 160-15,-13 0-160 0,3 3 128 0,-2 0-128 16,-3 3 0-16,-2 2 144 0,-3 0-144 0,-4 0 128 16,-2 2-128-16,-4 1 128 0,-5-1 80 0,-2 1 16 15,-5 1 0-15,-8 6 0 0,-8-3 288 0,-2 0 64 16,-3-1 16-16,-4-2 0 0,-3 0-208 0,-1-2-64 16,3-6 0-16,-1 2 0 0,-2-1-176 0,2-5-144 0,2 1 192 15,4-1-192-15,4-3 128 0,3-3-128 16,5-2 0-16,6-1 0 15,3-5-768-15,6 0-272 0,4-3-48 0,4-2-9792 16,5-3-1936-16</inkml:trace>
  <inkml:trace contextRef="#ctx0" brushRef="#br0" timeOffset="237.56">2377 2958 20271 0,'0'0'896'0,"0"0"192"0,-5-2-880 0,5 2-208 0,-5 2 0 0,-3 4 0 15,1 1 1600-15,-5 3 256 0,1 4 64 0,-2 3 16 0,-1 1-848 0,1 2-160 16,2 0-32-16,-1 2-16 0,0 3-544 0,0-2-96 16,2 3-32-16,0-2 0 0,1 0-208 0,0 3 128 15,-1-3-128-15,1-1 0 0,1 0 0 0,2-4-160 16,-2-2 0-16,2 0 0 15,1-1-2048-15,0-5-416 0</inkml:trace>
  <inkml:trace contextRef="#ctx0" brushRef="#br0" timeOffset="413.96">1848 3299 17503 0,'0'0'768'0,"13"0"176"0,2-1-752 0,7 1-192 16,4 0 0-16,5 0 0 0,2 0 1456 0,5 0 256 15,4-1 48-15,1-2 16 0,2 2-1040 0,-15-1-208 16,2 0-32-16,-1 1-16 0,-2-1-256 0,-1 2-48 16,0 0-16-16,-4 2 0 0,-1-2-432 0,-2 1-96 15,-2 3-16-15,-1-3-10880 0</inkml:trace>
  <inkml:trace contextRef="#ctx0" brushRef="#br0" timeOffset="733.95">2620 3291 13823 0,'0'0'608'0,"0"0"128"0,0 0-592 0,0 0-144 0,0 0 0 0,0 0 0 16,7-2 2032-16,2 4 368 0,1 1 80 0,2-2 16 15,1-1-1152-15,2-1-240 0,4-2-32 0,1 0-16 0,2-1-128 0,1 0-32 16,1 1 0-16,-1 0 0 0,-2-1-304 0,-2 0-64 16,-1 0-16-16,-1 2 0 0,-3-3-192 0,-3-2-64 15,-1 2 0-15,-3-1 0 0,-3-2 0 0,-3 2 0 16,-2-4 0-16,-3 3 0 0,-4 2 128 0,-1 0 0 15,-2 1 16-15,-3 3 0 0,-3 2-192 0,-2 4-32 16,-2 3-16-16,-2 0 0 0,0 3-160 0,1-2 0 16,3 2 144-16,3 2-144 0,0-4 0 0,4 1 0 15,3-1 0-15,2 3 128 0,4-2-128 0,3 0 0 16,2 0 0-16,3-4 0 0,4 2 192 0,3 0-16 16,3-6-16-16,3 1 0 0,1-1-160 0,1 0 0 15,-1-2-192-15,0-183 192 16,-1 360-1536-16,0-179-192 0,0-3-48 0,-1-2-7840 15,0 2-1584-15</inkml:trace>
  <inkml:trace contextRef="#ctx0" brushRef="#br0" timeOffset="1117.81">3374 3105 3679 0,'0'0'160'0,"0"0"32"0,0 9-192 0,-3-2 0 0,0 5 0 0,1 0 0 15,-1 5 4176-15,0 1 800 0,-3 3 144 0,-1 1 48 16,-3 1-2704-16,0 6-544 0,-2 0-96 0,2 4-32 16,-5 4-272-16,-2 1-64 0,1 5-16 0,-1-4 0 15,1-4-512-15,0 1-96 0,2-8-32 0,0 0 0 0,0-3-160 0,2 1-16 16,1-7-16-16,4-4 0 0,2-5-32 0,1 0 0 16,1-3 0-16,3-7 0 0,0 0 128 0,4-7 0 15,1-6 16-15,4-1 0 0,3-3-144 0,0-4-48 16,1-2 0-16,2-2 0 0,2-5-304 0,-2-2-64 15,3-3-16-15,-2-3 0 0,2 0-144 0,1-1 0 16,3 3 144-16,1 1-144 0,1-1 0 0,0 3 0 16,0 5 0-16,0 4 0 0,1 6 0 0,-1 5 0 15,-1 6 0-15,-3 3 0 0,-2 5 0 0,-4 4 0 16,-3 7 0-16,-3 2-128 0,-6 6 128 0,-2 2-128 16,-5-1 128-16,-4 2-128 0,-3 1 128 0,-5 0 0 15,-2-1-144-15,-1 4 144 0,-1-2-208 0,2 1 16 16,3-6 16-16,0-2 0 15,4-3-1104-15,2-5-240 0,-1-1-32 0,4-5-16880 0</inkml:trace>
  <inkml:trace contextRef="#ctx0" brushRef="#br0" timeOffset="1564.53">4303 3016 24479 0,'0'0'1088'0,"0"0"208"0,0 0-1040 0,0 0-256 15,0 0 0-15,0 0 0 0,-3-5 1136 0,1-1 160 16,4-1 48-16,3 0 0 0,3-4-160 0,2 1-32 16,4-5 0-16,1-1 0 0,6 0-400 0,0-1-96 15,1-3-16-15,2 2 0 0,3-1-64 0,3 0 0 16,-1 0-16-16,3 1 0 0,-1 2-112 0,-3-1 0 16,-3 4-16-16,-1 6 0 0,-2-3-160 0,-3 3-16 15,-3 1-16-15,-3 6 0 0,-1 8-240 0,-5 0 176 16,-3 5-176-16,-4 4 160 0,-4 4 32 0,-3 6 16 15,-4 1 0-15,-1 5 0 0,-3 3 304 0,-1 2 64 16,1 2 16-16,1-1 0 0,-1-4-464 0,1 1-128 0,1-2 0 0,0-3 0 16,2-1 0-16,1-1 0 15,0-5 0-15,-1-1 0 0,3 1 0 0,-1-3 0 0,0-1 0 0,0-2 0 32,0-3-736-32,0-3-224 0,0-1-32 0,2-3-17312 0</inkml:trace>
  <inkml:trace contextRef="#ctx0" brushRef="#br0" timeOffset="1687.33">4261 3431 34095 0,'16'9'1504'0,"-5"-5"320"0,2 4-1456 0,5-2-368 0,5 3 0 0,5 0 0 15,4 0 896-15,5 0 128 0,3-3 0 0,5 2 16 16,5-5-496-16,3 2-96 0,4 2-32 0,2-1-11872 16,-1-2-2384-16</inkml:trace>
  <inkml:trace contextRef="#ctx0" brushRef="#br0" timeOffset="3071.15">1688 5438 10127 0,'0'0'896'0,"3"-10"-704"0,-3 1-192 0,-4 0 0 16,4 9 1856-16,-8-6 320 0,-1-2 80 0,-1 3 16 15,-3 1-448-15,-1 1-96 0,-2 1 0 0,-4 0-16 16,-6 2-688-16,-1 4-144 0,1-1-32 0,-5 3 0 15,-3 1-144-15,-2 2-16 0,1 5-16 0,0 1 0 0,4 3-112 0,1 0-32 16,2 3 0-16,6 0 0 0,4 0-112 0,5 0-32 16,3-3 0-16,5-1 0 0,2-1-256 0,6-1-128 15,-1 0 128-15,8-2-128 0,6-2 128 0,4 1-128 16,2-1 128-16,3-1-128 0,3 2 288 0,3-2-32 16,-1 1 0-16,-10 0 0 0,1-1-48 0,5 9-16 15,-5 0 0-15,-5 0 0 0,-3-3-48 0,-5 2-16 16,-3 0 0-16,-5 0 0 0,-4-2 112 0,-5 1 16 15,-5-2 0-15,-4 3 0 0,-3-4 160 0,-5 1 32 16,-3-1 16-16,-2 1 0 0,0-2-128 0,-1-1-16 16,0-6-16-16,2-1 0 0,3-1-128 0,2-4-32 15,-1-4 0-15,4-1 0 0,5 0-304 0,4-7-64 16,4 0-16-16,7 0 0 16,4 0-3040-16,4-6-624 0,8-15-112 0,5 9-16 0</inkml:trace>
  <inkml:trace contextRef="#ctx0" brushRef="#br0" timeOffset="3355.91">2169 5267 22111 0,'0'0'1968'15,"0"0"-1584"-15,0 0-384 0,-4 6 0 16,0 4 1088-16,-4 7 128 0,2-2 16 0,-6 4 16 16,2 3 80-16,-4 4 16 0,-1 2 0 0,0 7 0 0,0 3-384 0,-1 2-80 15,1 4-16-15,0-2 0 0,1 1-352 0,0-2-80 16,2-2-16-16,2-1 0 0,3-2-288 0,0-2-128 16,2-1 0-16,1-2 128 0,1-9-128 0,0-1-176 15,0-1 48-15,3-5 0 16,0-5-1456-16,0-10-272 0,0 0-64 0,0 0-12048 0</inkml:trace>
  <inkml:trace contextRef="#ctx0" brushRef="#br0" timeOffset="4161.33">1823 5736 15663 0,'0'0'688'0,"0"0"144"0,7 0-656 0,4 1-176 15,0 3 0-15,3-2 0 0,3 1 2096 0,3-2 384 16,4 0 80-16,3 1 0 0,1-2-1344 0,2 0-256 15,3-3-64-15,-1 2-16 0,0 0-208 0,-3-2-32 16,-1 1-16-16,-1-2 0 0,1 0-352 0,-3 0-64 16,-2 3-16-16,-1-3 0 0,-3-2 48 0,0 1 0 15,-2-1 0-15,0-1 0 0,-4 1 112 0,-3 0 32 16,0-1 0-16,-2 2 0 0,-2-2 64 0,-2-2 0 0,-2 3 16 0,0-3 0 16,-4 3 32-16,0-2 0 0,2 8 0 0,-6-4 0 15,-2-1-240-15,-2 3-32 0,-3 3-16 0,-1 0 0 16,-3 3-208-16,1 1 144 0,2 2-144 0,-3-2 128 15,2 6-128-15,2-2 0 0,5 2 0 0,0 0-176 16,2 1 176-16,2 1 0 0,4-3 0 0,1 0-128 0,7 1 128 0,2-5 0 16,3 0 0-16,2-1-128 0,3-1 128 0,3-1 176 15,3-6-48-15,2 1 0 0,1 0 112 0,-1-4 16 16,1 1 0-16,0-4 0 0,-2 1-256 0,-3 2 128 16,-1-3-128-16,1 1 0 0,-1-2 192 0,0 3-48 15,-5-3-16-15,0 2 0 0,-2-1 0 0,-3 4 0 16,0 0 0-16,-3 1 0 0,-8 4-128 0,8 3 0 15,-8-3 0-15,6 6 0 0,-1 0 0 0,-1 6 0 16,-3-1 0-16,-1 3 0 0,-1 4 0 0,-2 1 0 16,0 4 0-16,-3-3 0 0,5-1 0 0,-1-2 0 15,-2-2 0-15,0-2 0 0,0-1 0 0,2 1 0 16,2-5 0-16,0-8 0 0,0 0 128 0,0 0 64 16,0 0 0-16,0 0 0 0,0 0 128 0,9-3 16 15,-1 1 16-15,1-2 0 0,-1-2-112 0,1-1-32 16,1 2 0-16,0-1 0 0,-2 1-208 0,2 1 144 15,0 0-144-15,0 0 128 0,1 3-128 0,-3 2 0 16,0 3 0-16,0 0 0 0,-8-4 0 0,6 7 0 16,-1 5 0-16,-1 1 0 0,-1-2-128 0,-2 3 128 0,-2 1 0 15,-2 3 0-15,-1 1 0 0,-1 3 0 16,-3-1 0-16,1 2 0 0,-5-4 0 0,2-1 0 16,0 0 176-16,1-2-176 0,-1-3 240 0,1 0-48 0,1-2-16 0,2-4 0 15,-2-1 32-15,2-1 16 0,6-5 0 16,0 0 0-16,0 0 128 0,-4-8 32 0,2 1 0 0,2-5 0 15,2-3-112-15,2-1-16 0,2-3 0 0,2-2 0 16,2-2-128-16,0 0-128 0,2-3 192 0,1 3-192 16,1 0 128-16,2-1-128 0,2 1 0 0,1 4 0 15,1 0 0-15,1 1 0 0,-1 3 0 0,0 2 0 0,-1 4 0 0,0 0 0 16,0 4 0-16,-2 4 0 0,-3 1 0 0,-1 3-144 16,-3 3 144-16,-2 1 0 0,-5 2 0 0,-1 0-160 15,-5 0 160-15,-3 1 0 0,-4 2 0 0,-3-3 0 16,-4 1 0-16,-2-1 0 0,-2 1 0 0,-1 0 0 15,-1 2 0-15,3-4 0 0,-2 1-320 0,1-6 0 16,-2 1 0-16,4 1 0 16,5-1-2128-16,0-4-432 0,-2-4-96 15</inkml:trace>
  <inkml:trace contextRef="#ctx0" brushRef="#br0" timeOffset="4730.22">3999 5407 21183 0,'0'0'1888'0,"-5"-6"-1504"0,1-2-384 0,2 2 0 0,2 6 800 0,0 0 96 16,6-7 0-16,3 0 16 0,3 4 256 0,6-2 48 15,4-2 16-15,3 3 0 0,3 1-384 0,4-4-80 16,4 2 0-16,-1 3-16 0,2 0-48 0,-1 4 0 16,-6 0 0-16,-11 3 0 0,0 4-240 0,-1 4-48 15,-1 0-16-15,-5 3 0 0,-3 2-128 0,-4 5-16 16,-6 1-16-16,-8 14 0 0,-7-2 160 0,-6-1 48 16,-3 0 0-16,-7-1 0 0,-5-6-128 0,0 0-32 15,-1-4 0-15,1 0 0 0,0-2-32 0,5-3 0 16,2-4 0-16,12-7 0 0,2 1 48 0,2-3 0 15,2 3 0-15,2-3 0 0,10-6-96 0,0 0-16 16,0 0 0-16,13 4 0 0,6-3 64 0,6-1 16 16,7-1 0-16,4-2 0 0,2 1-272 0,2-2 0 15,2-2 0-15,0 1 0 0,2 1 0 0,-16 1 0 16,1-1 0-16,-1 1 0 16,1-1-960-16,-1 0-256 0,-1-2-64 0,-1 2-10624 0,0 0-2144 15</inkml:trace>
  <inkml:trace contextRef="#ctx0" brushRef="#br0" timeOffset="5135.85">5330 5501 18431 0,'-7'-22'816'0,"5"14"160"0,1-3-784 0,-4-2-192 16,-1 3 0-16,0-3 0 0,-3 4 3152 0,-1 3 592 15,-6 4 112-15,-2 0 32 0,-4 4-2432 0,-3 1-496 16,-7 6-80-16,-2 3-32 0,-2 5-176 0,2 6-32 16,1 0-16-16,1 0 0 0,1 4-48 0,6-3-16 15,3 0 0-15,7 2 0 0,1-5-112 0,6-2 0 16,6-1-16-16,3-1 0 0,4-4-96 0,5-4-16 16,7 0 0-16,3-5 0 0,2-3 208 0,6-2 48 15,1-3 0-15,2-5 0 0,-1 2-96 0,-1-6-16 16,-3-1 0-16,-2-1 0 0,0 0-144 0,-2-3-48 15,-3-3 0-15,-1 2 0 0,-2 2-80 0,-2 0 0 16,-2 2-16-16,-2 2 0 0,0 2-176 0,-4 4 0 16,-1 3 144-16,-5 4-144 0,0 0 0 0,4 7 0 15,-1 4 0-15,-2 2 0 0,-1 2 0 0,0 4-160 16,1 4 160-16,2-1 0 0,-1-2 0 0,3-1-128 16,3-1 128-16,2-1 0 0,2 0 0 0,3-1 0 15,4-2 0-15,3-3 0 0,0 2 0 0,4-4 0 16,1-1 0-16,0-1 0 0,1-3 0 0,2-1 0 0,0-1 0 15,-1 0-160 1,-1 0-1664-16,0-1-336 0,0-2-64 0</inkml:trace>
  <inkml:trace contextRef="#ctx0" brushRef="#br0" timeOffset="13213.34">2362 15547 9215 0,'0'0'400'0,"0"0"96"0,0 0-496 0,-2-4 0 16,0-5 0-16,-1 4 0 0,3 5 2544 0,-3-5 400 16,-6 0 96-16,1-1 16 0,-1 2-1424 0,-1 3-288 15,-4-1-48-15,-1 1-16 0,-3 1-288 0,-1 0-64 16,-3 0-16-16,-3 3 0 0,-4 1-96 0,-3-2-32 15,-4 1 0-15,-3 2 0 0,-4 0-240 0,-2 2-48 16,-1 4-16-16,2 1 0 0,1 1-128 0,-1 2-32 16,1 3 0-16,3 2 0 0,1 2-112 0,5-2-16 0,2 1-16 0,6-1 0 15,5-1-32-15,6 0 0 16,4-1 0-16,6 1 0 0,5 0-144 0,6 0 160 0,7 0-160 0,3 2 160 16,4-2 32-16,5 0 0 0,3 0 0 15,2-1 0-15,1-1 32 0,-2 4 16 0,-1-4 0 0,-2 4 0 16,0 0 16-16,-3 1 16 0,-4 1 0 0,-4-2 0 15,-2 2 48-15,-4 3 0 0,-4-5 0 0,-4 0 0 16,-3 0 192-16,-5 1 32 0,-3 1 16 0,-4-2 0 16,-5 0-16-16,-4 0 0 0,-4 0 0 0,-3-2 0 15,-3-3-224-15,-4 0-64 0,-2-4 0 0,-2-3 0 16,-1 0-112-16,0-5-16 0,3-4-128 0,-15-4 192 16,14-2-1008-16,6-3-208 15,10-3-32-15,5 1-16 0,7-6-1632 0,4 0-336 0</inkml:trace>
  <inkml:trace contextRef="#ctx0" brushRef="#br0" timeOffset="13481.63">2966 15334 34095 0,'0'0'3024'0,"0"0"-2416"16,-6 3-480-16,0 6-128 0,-3 4 0 0,-1 5 176 16,-3 6-176-16,2 6 192 0,-3 6 352 0,0 3 80 15,-1 7 16-15,1 4 0 0,0 4-176 0,0 5-16 0,0-1-16 0,-2 2 0 16,1 5-144-16,1-4-32 16,2 1 0-16,-1-2 0 0,0 1-256 0,2 0 128 0,-1-3-128 0,-4 19 0 31,3-14-1232-31,2-13-368 0,-1-11-64 0,7-16-8992 0,-1-3-1808 0</inkml:trace>
  <inkml:trace contextRef="#ctx0" brushRef="#br0" timeOffset="13653.05">2414 16022 33167 0,'0'0'1472'0,"0"0"304"0,7 0-1424 0,4 0-352 0,1-1 0 0,6 1 0 0,6 1 896 15,4-1 128-15,4-2 0 0,6-3 16 0,3-1-448 16,3 0-80-16,2-4-32 0,-1 4 0 0,-2-4-480 0,-1 3 0 16,1-2 0-16,-2 2-11456 15,1 1-2240-15</inkml:trace>
  <inkml:trace contextRef="#ctx0" brushRef="#br0" timeOffset="13993.09">3375 16150 19343 0,'6'-12'848'0,"-1"10"192"0,4-1-832 0,5 1-208 16,3-6 0-16,3 0 0 0,3-1 3536 0,2 0 672 0,6-3 128 0,1-2 16 16,1-1-2752-16,0-1-576 15,-2 1-96-15,-1-1-32 0,-6-2-288 0,-1 2-64 0,-3 1-16 0,-2 0 0 16,-4 1-48-16,-3 0-16 15,-3-1 0-15,-3 2 0 0,-2 3-48 0,-5 0-16 16,-2 5 0-16,-3 2 0 0,-5 4-192 0,-3 2-32 0,-5 6-16 16,-2 3 0-16,-4 5-160 0,-1 2 0 0,-2 3 0 15,-1 4 0-15,1 1 0 0,-10 16 0 0,9-7 0 0,6-6 0 16,7 1 0-16,8-2 0 0,2-3 0 0,6-1 0 16,4-6 0-16,3-6 160 0,4 2-160 0,5-2 160 15,3-1-160-15,5-3 0 0,1 3 0 0,3-8 0 16,2 1-1376-1,0-3-256-15,2-2-48 0,-4-1-16240 0</inkml:trace>
  <inkml:trace contextRef="#ctx0" brushRef="#br0" timeOffset="14497.97">4624 15923 35935 0,'-21'-2'3200'0,"12"3"-2560"0,9-1-512 0,-9 5-128 31,9-5-1024-31,-8 12-208 0,2 3-48 0,-2 3-16 0,1 2 944 0,-2 12 192 0,-1 5 160 0,-2 2-208 15,-2 0 208-15,0 7 240 16,0 5-48-16,-2 2-16 0,-5 5 464 0,-1-2 112 0,0-1 16 0,-2 1 0 16,-2 3-112-16,2-2-16 15,-3-4 0-15,-3-2 0 0,-4-7-16 0,2-5-16 0,4-5 0 16,4-6 0-16,3-7 160 0,5-7 16 0,4-6 16 0,4-5 0 16,8-3-16-16,-6-10 0 0,5-8 0 0,5-7 0 15,2-2-96-15,6-7-32 0,2-5 0 0,4-3 0 16,4-1-384-16,4-4-80 0,2-5 0 0,4-3-16 15,3-2-176-15,2-1 0 0,1-7 0 0,4 5 128 0,4 6-128 16,5 3 0-16,5 8 0 0,1 3 0 0,0 8 0 16,3 6 0-16,-5 7-128 0,-3 7 128 0,-8 7 0 15,-4 6 0-15,-7 8 0 0,-5 3 0 0,-6 3-176 0,-8 5 176 16,-3 6-128-16,-9-2 128 0,-7 0 0 0,-9 5-160 16,-9 6 160-16,-7 0 0 0,-8 2-144 0,-7 0 144 15,-5-3 0-15,0-1-144 0,-3-5-192 0,0-4-48 16,1-7 0-16,5-8 0 15,6-2-1648-15,6-4-336 0,4-4-64 0,8-8-15264 0</inkml:trace>
  <inkml:trace contextRef="#ctx0" brushRef="#br0" timeOffset="14984.73">5810 15601 34095 0,'0'-8'3024'16,"4"-4"-2416"-16,0 0-480 0,5 0-128 0,2 0 0 0,1 0-128 16,2 1 128-16,3-1-192 0,5 5 192 0,2-2 0 15,2 2 128-15,0 1-128 0,5 2 288 0,-1 3-16 16,2 3 0-16,0 9 0 0,-2 1-80 0,-4 7-32 16,-5 4 0-16,-3 4 0 0,-4 6-160 0,-10 4 0 15,-5 4 144-15,-8-1-144 0,-9 6 224 0,-7 4-32 16,-7 3 0-16,-4-1 0 0,-4 1 256 0,-4 1 32 15,-1 1 16-15,0-6 0 0,1-2-80 0,4-6-16 16,0-4 0-16,7-4 0 0,7-4 176 0,8-4 16 16,7-6 16-16,6-3 0 0,6-5-96 0,8-2-32 15,5-6 0-15,15-2 0 0,7-2 0 0,8-1 0 16,5-4 0-16,5-2 0 0,2 1-192 0,9-5-32 16,4 1-16-16,2-2 0 0,0-1-240 0,-1 3 0 15,-3 0 0-15,-4-2 0 16,-2-1-896-16,-3 3-256 0,-2 0-64 0,-4 3-11728 15,-6-3-2352-15</inkml:trace>
  <inkml:trace contextRef="#ctx0" brushRef="#br0" timeOffset="15404.78">7379 15215 25791 0,'0'0'2304'0,"0"0"-1856"0,0 0-448 0,0 0 0 16,0 0 1408-16,-6 7 176 0,-5 5 32 0,-1 5 16 15,-5 5-960-15,-3 4-192 0,-4 6-32 0,-11 19-16 16,2-3 0-16,0 3 0 0,0 1 0 0,1 7 0 0,1-1-16 0,-1 4 0 16,-1 2 0-16,1-2 0 0,1-1-96 0,1-4-32 15,3-1 0-15,7-6 0 0,5-11-80 0,6-7-16 16,6-5 0-16,6-7 0 0,3-8 272 15,7-5 48-15,5-6 16 0,5-6 0 0,5-4 176 0,5-3 16 16,3-5 16-16,4 1 0 0,2 2-320 0,-9 2-64 16,6-2-16-16,3 4 0 0,3-1-336 0,-1 7 0 15,1 3 0-15,-3 4 0 0,-2 1 0 0,-5 6 0 16,-6 1 0-16,-5 5 0 0,-5 4 0 0,-6 3 0 16,-7-1 0-16,-6 0 0 0,-4 0 144 0,-8 5-144 15,-6-1 192-15,-9 3-192 0,-7-6 288 0,-6 0-48 16,-3-2-16-16,-18 3 0 0,5-5-96 0,8-3-128 15,3-11 176-15,16-3-176 16,-3-2-800-16,2-2-272 0,-1-3-48 0,3-4-11616 0,4-1-2304 16</inkml:trace>
  <inkml:trace contextRef="#ctx0" brushRef="#br0" timeOffset="15612.71">8217 15597 35007 0,'1'-14'3120'0,"1"7"-2496"0,2-5-496 0,3 3-128 16,-1-3 704-16,0 3 128 0,-1 2 32 0,0 0 0 0,0 1-176 0,1 0-48 15,-6 6 0-15,0 0 0 0,3-4-640 0,-3 4-304 16,0 0 32-16,0 0-11552 15,-2 8-2304-15</inkml:trace>
  <inkml:trace contextRef="#ctx0" brushRef="#br0" timeOffset="15747.92">8017 16310 17503 0,'0'0'768'0,"5"-9"176"0,1-1-752 0,1-6-192 15,3 0 0-15,0-2 0 0,0-1 4800 0,0 1 912 16,1 0 192-16,-2 3 48 0,-1 3-4528 0,1 1-896 15,-2-3-176-15,-2 7-12064 16,-1-1-2400-16</inkml:trace>
  <inkml:trace contextRef="#ctx0" brushRef="#br0" timeOffset="16320.45">10799 15198 21183 0,'-2'-14'1888'0,"-1"0"-1504"0,1 7-384 15,-2 0 0-15,0 2 2160 0,-1 6 352 16,-4 5 80-16,2 11 16 0,-4 11-1472 0,-1 7-304 0,-2 7-48 15,0 6-16-15,-4 6-384 0,1 6-64 0,0 4-32 0,0 0 0 16,-1 1-96-16,-1 1-32 0,0-1 0 0,-1 1 0 16,-3 1 16-16,4-6 0 0,1-1 0 0,3-7 0 15,1-6-176-15,2-5 0 0,5-6 144 0,3-9-144 16,3-5-384-16,2-6-160 16,4-6-32-16,-5-10-14736 0</inkml:trace>
  <inkml:trace contextRef="#ctx0" brushRef="#br0" timeOffset="16517.71">10502 15501 34095 0,'0'0'3024'0,"0"0"-2416"16,8-12-480-16,4-2-128 0,7 0 128 0,7 0 0 16,4-2 0-16,7 1 0 0,5-1 256 0,8-2 64 15,7-5 16-15,9-2 0 0,8 0-64 0,-1-4-16 16,-1 1 0-16,-4 0 0 0,-3 5-192 0,0 2-32 0,-1-1-16 15,-6 7 0 1,-5 2-1056-16,-7 4-224 0,-12 3-32 0,-6 5-9424 16,-11-1-1888-16</inkml:trace>
  <inkml:trace contextRef="#ctx0" brushRef="#br0" timeOffset="16698.87">10619 15815 32479 0,'0'0'1440'0,"0"0"288"0,8 4-1376 0,4-3-352 0,6-2 0 0,5-1 0 15,4-4 640-15,8 0 48 0,8-5 16 0,10 1 0 16,6-3-224-16,2-4-32 0,0-2-16 0,-1 1 0 16,-1 2-432-16,-3-1 128 0,-3 1-128 0,0 3-10816 15,-1 7-2208-15</inkml:trace>
  <inkml:trace contextRef="#ctx0" brushRef="#br0" timeOffset="16829.66">11963 15626 28559 0,'-14'4'1264'0,"7"1"272"0,0 6-1232 0,-4 1-304 16,0 0 0-16,-3 7 0 0,-3 7 448 0,0 1 48 15,-5 4 0-15,0-1 0 0,-2 0-112 0,0 2 0 16,1 3-16-16,2-1 0 0,0-5-368 0,4 0 144 16,1 1-144-16,5-7-9344 15,3-1-1952-15</inkml:trace>
  <inkml:trace contextRef="#ctx0" brushRef="#br0" timeOffset="17169.43">12447 15616 28623 0,'-14'11'1264'0,"8"-6"272"0,-3 8-1232 0,-3 1-304 16,-1 6 0-16,-2 1 0 0,-3 0 448 0,-1 1 48 15,-1 1 0-15,0 1 0 0,1-3 352 0,0 0 80 16,-1-3 16-16,4-3 0 0,2 0-48 0,1-6 0 0,7-3 0 0,6-6 0 16,0 0-64-16,0 0 0 0,6-12-16 0,7-4 0 15,1-3-128-15,5-1-32 0,4-2 0 0,4-2 0 16,1-1-464-16,2-2-192 0,2 3 176 0,2 1-176 16,3-2 128-16,0 2-128 0,-2 2 0 0,-1 4 144 15,-4 1-144-15,-3 8 0 0,-3 1 0 0,-4 7 128 16,-3 4-128-16,-5 5 0 0,-1 6 0 0,-4 2 0 0,-2 2 0 15,-3 4-144-15,-5 6 144 0,-2 0 0 0,-4 4 0 0,-2 1-128 16,-3-1 128-16,0 1 0 0,-2-3-256 0,2-1 16 16,2-4 0-16,-4 3 0 15,8-6-1328-15,2-6-272 0,5-6-48 0,1-11-9312 16,0 0-1872-16</inkml:trace>
  <inkml:trace contextRef="#ctx0" brushRef="#br0" timeOffset="17633.89">13536 15526 27695 0,'1'-13'1216'0,"-1"13"272"0,0-7-1184 0,-1 0-304 16,-3 0 0-16,1 2 0 0,-3 2 1216 0,-1-1 192 15,-3 2 48-15,-3 2 0 0,-2 3-752 0,-3 5-160 16,-2-1-32-16,-2 5 0 0,-6 3-32 0,0 4-16 15,-2 4 0-15,-1 5 0 0,-1-1-48 0,0 3-16 0,-1 3 0 0,2 1 0 16,0 1-144-16,3-2-16 16,3 1-16-16,4-1 0 0,6-2-64 0,6-5-16 0,5 0 0 0,7-5 0 15,3-4 0-15,6-4 0 0,6-7 0 0,2-3 0 16,7-6 176-16,4-5 48 0,4-8 0 0,-1-4 0 16,-1-6 176-16,-1-2 32 0,2-5 16 0,-1-4 0 15,0-2-64-15,0-4-16 0,0-4 0 0,0-7 0 16,0-6-128-16,-1-7-16 0,0-7-16 0,0-6 0 15,0-14-192-15,-1 0-32 0,1-1-128 0,0 1 192 0,-2 4-192 16,1 7 0-16,-3 10 0 0,-1 11-160 0,-5 13 160 16,-1 8-192-16,-6 12 192 0,-3 6-192 0,-6 9 192 0,-6 14 0 15,-4 9 0-15,-4 9-128 0,-4 7 0 0,-6 7 0 16,-6 13 0-16,-5 10 0 0,-7 6 128 0,-2 5 0 16,-4 3-144-16,-3 3 144 0,-2 7 0 0,0 2 0 15,0 1-144-15,8-2 144 0,2-5 0 0,8-5 0 16,3-3-128-16,7-10 128 0,4-5-304 0,4-4 0 15,3-9 0-15,4-5 0 16,3-6-2048-16,3-4-400 0</inkml:trace>
  <inkml:trace contextRef="#ctx0" brushRef="#br0" timeOffset="18504.03">16588 15376 13823 0,'10'-17'608'0,"-3"8"128"0,-2 3-592 0,1-6-144 0,0 2 0 0,1-1 0 16,-2-1 1600-16,-1 2 272 0,-2-4 64 0,-3 3 16 16,-4 0-160-16,0-1-16 0,-3 0-16 0,-3 2 0 15,-3-3-320-15,-4 5-64 0,-2-1-16 0,-4 5 0 0,-2 1-496 0,-6 6-96 16,-5 3-32-16,-3 8 0 0,-7 4-432 0,-4 5-96 15,-5 6-16-15,0 5 0 0,-1 2-64 0,2 2-128 16,3 3 176-16,5 1-176 0,5-4 192 0,6-4-64 16,6-5 0-16,10-1-128 0,3-7 192 0,8-2-64 15,7-4 0-15,7-2-128 0,5-6 384 0,8-3-16 16,6-6-16-16,9-2 0 0,6-5 144 0,7 0 16 16,5-5 16-16,2 0 0 0,-1-6-240 0,2-1-48 15,-2 2-16-15,-1 2 0 0,-3 0-64 0,-2 4-16 16,-8 4 0-16,-2 4 0 0,-3 0-144 0,-8 10 0 15,-2 4 144-15,-7 8-144 0,-3 7 128 0,-5 8-128 16,-7 3 160-16,-6 6-160 0,-6 3 256 0,-3 1-64 16,-4 3 0-16,-5 3 0 0,-4 2 64 0,-3-2 16 0,-5 0 0 0,-1-1 0 15,-4-3-32-15,-2-1-16 16,-2-7 0-16,-2-2 0 0,0 0-16 0,3-4 0 16,1-4 0-16,3-2 0 0,0-8-208 0,5-3 176 15,4-6-176-15,3-2 160 0,4-5-160 0,5-3-144 0,3-3 144 0,-2-10-208 31,7-5-1360-31,8-2-272 0,6-3-48 0,4-2-16 16,6 2-1040-16,2-2-192 0</inkml:trace>
  <inkml:trace contextRef="#ctx0" brushRef="#br0" timeOffset="18866.4">17244 15415 26431 0,'0'0'1168'0,"0"0"240"0,-2 5-1120 16,2-5-288-16,-2 6 0 0,4 3 0 0,1-4 640 0,6 2 80 15,3-3 16-15,4-3 0 0,5-1 352 0,4-3 64 16,5-2 0-16,4 0 16 0,0-1-384 0,0-4-80 16,0 2 0-16,-3-4-16 0,-2 4-176 0,-2-5-16 15,-3 0-16-15,-4-1 0 0,-2 0-64 0,-4-1-16 16,-4 0 0-16,-2-2 0 0,-4 2 0 0,-5 1 0 15,-6 4 0-15,-2-2 0 0,-5 6 0 0,-4 2 0 16,-4 5 0-16,-6 6 0 0,-4 3-208 0,-2 3-64 16,-3 6 0-16,1 4 0 0,1 2-128 0,1 6 0 15,6-3 0-15,4 2 0 0,3 3 0 0,5-1 0 16,5-4 0-16,6 0 0 0,5-5-176 0,5 0 176 16,4-4-128-16,4-4 128 0,3-2 0 0,7-3-160 0,0-4 160 0,4-3 0 15,2-1-400-15,1-4 16 0,1-3 16 0,-1-3 0 31,0 2-2512-31,-1-2-512 0,0-4-112 0</inkml:trace>
  <inkml:trace contextRef="#ctx0" brushRef="#br0" timeOffset="19213.7">18181 15175 16575 0,'-18'6'1472'0,"10"-1"-1168"0,-2 4-304 0,-1 5 0 16,-3 6 1616-16,-3 7 272 0,-2 5 48 0,-2 0 16 0,-2 2-544 0,-1 2-96 15,-2 3-32-15,1-2 0 0,-1-2-112 0,2-2-16 16,1 0-16-16,3-3 0 0,2-4 16 0,3-1 0 16,2-5 0-16,4-4 0 0,3-2-224 0,3-6-32 15,3-8-16-15,0 0 0 0,0 0 48 0,12-3 16 16,2-5 0-16,4-4 0 0,-1-6-384 0,5-2-80 16,1-4-16-16,1 0 0 0,0-7-224 0,2 2-48 15,0-3-16-15,4-2 0 0,0 1-176 0,2 1 0 16,1 3 144-16,1 3-144 0,-3 6 0 0,-1 6 0 15,-3 5 0-15,0 5 0 0,-4 6 0 0,-4 4 0 16,-3 9 0-16,-3 3 0 0,-4 2 0 0,-4 6 0 16,-5 0 0-16,-1 5-128 0,-3 2 128 0,-3 1 0 15,-2 1 0-15,-2 0 0 0,-3 1-160 0,-1 1 160 16,-2 0-192-16,-3 11 192 16,3-6-640-16,2-8-32 0,6-6 0 0,0-9 0 15,7-4-2096-15,1-6-432 0,1-9-64 0,0 0-32 0</inkml:trace>
  <inkml:trace contextRef="#ctx0" brushRef="#br0" timeOffset="19684.84">18975 15340 16703 0,'-15'8'736'0,"7"-5"160"0,1 4-720 0,0-2-176 16,2-3 0-16,5-2 0 0,0 0 1664 0,0 0 288 15,7 4 64-15,3 0 16 0,5 0-256 0,4-4-48 16,5-4-16-16,3 0 0 0,0-1-896 0,3-1-176 16,2-4-48-16,2 2 0 0,2-4-176 0,0 1-32 15,0 0-16-15,-1-2 0 0,-3-1 16 0,-3 1 0 16,-4 2 0-16,-1-3 0 0,-5 0-32 0,-5 2 0 16,-5 0 0-16,-6 0 0 0,-8 5 176 0,-5-1 48 15,-6 3 0-15,-8 5 0 0,-9 4-192 0,-6 5-48 16,-4 1 0-16,-3 5 0 0,-1 4-336 0,-4 5 0 15,-1 2 0-15,3 4 0 0,5 2 0 0,5-2 0 16,3 1 0-16,8-1 0 0,6-2 0 0,7 2 0 16,9-5 0-16,6-1-128 0,9-2 128 0,6-4-192 0,7-4 192 15,7-5-192-15,8-1-160 0,5-4-32 0,5-3-16 0,19-3 0 32,-5-2-2192-32,-3-3-432 0,-2 0-96 0</inkml:trace>
  <inkml:trace contextRef="#ctx0" brushRef="#br0" timeOffset="20009.8">19777 15308 24639 0,'0'0'1088'0,"-7"7"240"0,-1 3-1072 0,-1 0-256 16,-1 3 0-16,-1 3 0 0,-2 3 848 0,0 1 112 15,1 2 32-15,-1 0 0 0,-2-2-192 0,1 0-32 16,0-1-16-16,2 2 0 0,1-5 48 0,1-2 16 15,1-2 0-15,1-2 0 0,3-1 144 0,2-3 48 16,3-6 0-16,0 0 0 0,0 0 96 0,13-6 32 16,2-3 0-16,4-5 0 0,2-3-320 0,2 0-64 15,1-1-16-15,2 0 0 0,1-4-368 0,2 2-80 16,2-2-16-16,1-2 0 0,-2 0-272 0,3 3 128 16,2-1-128-16,-1 0 0 0,0 6 0 0,-2 2 0 15,-1 0 0-15,-6 2 0 0,0 6 0 0,-2 1 0 16,-2 0 0-16,-4 4-192 15,-1 1-1536-15,-4 2-288 0,0 4-64 0,-1-2-10016 0,-1 1-1984 16</inkml:trace>
  <inkml:trace contextRef="#ctx0" brushRef="#br0" timeOffset="20940.91">20644 15257 15663 0,'0'0'1392'0,"0"0"-1120"0,-7 0-272 0,-3 0 0 16,-3 2 2896-16,-4 3 528 0,-3 5 96 0,-3 0 32 15,-4 4-2160-15,-1 3-432 0,-2 2-96 0,-1 1-16 16,0 2-368-16,0-1-80 0,2-1-16 0,3 0 0 0,6-1 176 16,4 1 16-16,4-4 16 0,5 0 0 0,3-2-48 0,4-4-16 15,4 0 0-15,4-5 0 0,6-2 192 0,4-5 48 16,3-4 0-16,1-3 0 0,4 0-400 0,-1-3-80 16,-1 1-16-16,1-3 0 0,-3-2-112 0,0-1-32 15,-2 0 0-15,-2-1 0 0,-3 0-128 0,-2 4 160 16,-3 3-160-16,-2-1 160 0,-3 3-160 0,-2 4 0 15,-3 5 0-15,0 0 0 0,0 0 0 0,-4 12 0 16,-1-1 0-16,1 3 0 0,1 0-144 0,3 2 144 16,-2 1 0-16,4-3 0 0,0-3 0 0,4 1 0 15,4-2 0-15,0-1 0 0,4-3 0 0,4 1 0 16,5-6 0-16,0-2 0 0,4-3 0 0,-1-1 0 16,3-2 0-16,1-3 0 0,0 1 272 0,1-6-32 15,0-1-16-15,1-4 0 0,1-2 48 0,-1-4 16 16,2 2 0-16,2-6 0 0,1-2-96 0,0-5-32 15,0-1 0-15,1-3 0 0,0-7-160 0,0-3 192 16,1-4-192-16,0-2 192 0,-4 0-192 0,-2-2 0 16,-5 0 0-16,-2 5 128 0,-5 6-128 0,-2 3 0 15,-4 7 0-15,-3 7 0 0,-6 5-208 0,-3 8 80 16,-7 4 128-16,-6 11-208 0,-3 5 32 0,-7 6 16 0,-4 6 0 16,-6 6 0-16,-3 8 160 0,-2 5-160 0,-3 6 160 0,-3 5-160 15,-4 5 160-15,-2 6 0 0,-1 6 0 0,1-1-128 16,8-1 128-16,4-1 0 0,7-6 0 15,7-3 0-15,6-2 0 0,4-6 0 0,6-3 0 0,5-5-128 16,3-2 128-16,3-6 0 0,4-5 0 0,6-4 128 16,3-5 96-16,5-7 32 0,3-5 0 0,2-2 0 15,3-4-48-15,-3-2 0 0,1-7 0 0,0 1 0 16,-1-3-208-16,-1 1 176 0,0-3-176 0,-3 3 160 0,-1-1-160 0,-2 3 0 16,-3 3 0-16,-3 1 128 0,-2 2-128 0,-2 4 0 15,-3 2 0-15,-9 3 0 0,0 0 0 0,0 0 0 16,0 0 0-16,-3 12 0 0,-3-2 0 0,0 3-144 15,-2 2 144-15,2-1 0 0,-3 0 0 0,2 1-128 16,1 0 128-16,2 0 0 0,2 1 0 0,0-5 0 16,5 1 0-16,2 0 0 0,1-1 0 0,4 0 0 15,3 0 0-15,2-2 0 0,3 1 0 0,1-1 0 16,0-1 0-16,3-2 0 0,1 2 0 0,2 1 0 16,-1 0 0-16,-2 1 0 0,0 4 0 0,-6 4 0 15,-2 3 0-15,-4 1 0 0,-2 0 0 0,-4 0 0 16,-4 3 0-16,-3 3 0 0,-3-2 0 0,-2 3 0 15,-2-4 128-15,-1 0-128 0,-2 0 0 0,0-4 0 16,0-2 128-16,-2 0-128 0,3-1 0 0,-2-1 176 16,1 3-176-16,-1-4 160 0,1-1-160 0,-1 2 128 15,1-3-128-15,1 1 128 0,-1-1-128 0,0 3 0 16,1-3 0-16,0 1 0 0,1 1 0 0,1-2 0 0,-3-2 0 16,0 0 0-16,-1 0 0 0,-2-4 0 15,0-2 128-15,0 2-128 0,-2-6 0 0,0 1 192 16,0-2-192-16,1-1 192 0,-1-1-192 0,1-2 0 0,1-1 0 0,1-2 128 15,1 0-128-15,2-2 0 0,1-4 0 0,4 0 0 16,1-2 0-16,3 0-144 0,3 0 144 0,4-3-160 16,3 0-512-16,2-3-96 15,1 3-32-15,2-4 0 0,5-3-2480 0,-1-1-496 16</inkml:trace>
  <inkml:trace contextRef="#ctx0" brushRef="#br0" timeOffset="21076.32">21519 14978 34095 0,'2'-9'3024'0,"2"-5"-2416"16,1 1-480-16,-2 2-128 0,1-2 1344 0,-2 5 240 16,1-1 48-16,-3 9 16 0,0 0-624 0,0 0-112 15,0 0-16-15,0 0-16 0,0 0-640 0,-7 4-240 16,0 3 176-16,-3-2-176 16,-3 2-464-16,-1 2-192 0,-3-1-48 0,-9 3-17920 0</inkml:trace>
  <inkml:trace contextRef="#ctx0" brushRef="#br0" timeOffset="21707.78">23620 15157 23039 0,'-9'8'2048'0,"0"-5"-1648"16,0 2-400-16,2 3 0 0,0-2 640 0,5 5 64 15,2-4 0-15,4 1 0 0,6-1 592 0,1-1 128 16,7 1 32-16,6-2 0 0,5-5-112 0,7 0-32 16,5-1 0-16,7-5 0 0,3-3-464 0,5-1-80 15,5-1-32-15,0-1 0 0,-3 2-32 0,-2-3 0 16,-4-2 0-16,-5 2 0 0,-3-2-192 0,-6 1-64 16,-4-3 0-16,-6-1 0 0,-6-1-64 0,-7-2-32 15,-5 0 0-15,-10 2 0 0,-5 0 16 0,-7 4 0 0,-7 6 0 0,-10 3 0 16,-9 6-368-16,-6 6 0 0,-6 2 0 15,-10 6 0-15,-5 3 0 0,1 6 0 0,0 7-128 16,4 3 128-16,6 1 0 0,5 1 0 0,9 1 0 0,7-2-128 16,7-4 128-16,8 1 0 0,7 4 0 0,8-2 0 15,8-4 0-15,7-2 144 0,7-2-144 0,8-2 0 16,6-5 160-16,7-4-160 0,7 0 128 0,25 0-128 16,-5-10-640-16,-5-6-192 0,-2 1-64 15,-21-2-11920-15,2 1-2400 0</inkml:trace>
  <inkml:trace contextRef="#ctx0" brushRef="#br0" timeOffset="21904.64">24803 15506 42383 0,'-15'-10'3776'0,"8"8"-3024"16,-1-1-608-16,0 1-144 0,-1 2 224 0,2-2 16 15,0 4 0-15,7-2 0 0,0 0 64 0,0 0 16 16,0 0 0-16,0 0 0 0,0 0-320 0,0 0 160 15,0 0-160-15,0 0 128 0,0 0-128 0,0 0 0 16,0 0-160-16,0 0 160 16,0 0-2944-16,0 0-512 0,13 3-80 0,0-5-32 0</inkml:trace>
  <inkml:trace contextRef="#ctx0" brushRef="#br0" timeOffset="22425.51">26202 14881 3679 0,'0'0'320'0,"0"-13"-320"15,0 2 0-15,1-1 0 0,-1 12 4912 0,0 0 912 16,0 0 176-16,0 0 32 0,-6-3-3616 0,-3 4-736 15,-1 3-144-15,-3 10-16 0,-2 5-768 0,-2 2-160 16,1 5-16-16,-1 6-16 0,-1 4 80 0,3 1 0 16,1-1 16-16,1-2 0 0,2-1-256 0,1 0-48 15,-1 4-16-15,4-4 0 0,2-7-32 0,2-1-16 16,2-5 0-16,3-1 0 0,2-5 128 0,3-3 32 16,-7-11 0-16,15 6 0 0,3-6 448 0,3-5 80 15,3-3 32-15,4-6 0 0,4-2-176 0,1-3-48 0,-2 0 0 16,1-2 0-16,-1-2-432 0,0-2-96 0,-2 1 0 0,0-4-16 15,1-4-240-15,-1 0 176 0,-1-3-176 0,-3 3 160 16,-2 7-160-16,-3 0 0 0,-1 4 0 0,-1 4 0 16,-1 5 0-16,-5 1-224 0,-3 4 48 0,-9 7 16 15,0 0-1440-15,0 0-272 0,0 0-64 16,0 0-10560-16,0 0-2112 0</inkml:trace>
  <inkml:trace contextRef="#ctx0" brushRef="#br0" timeOffset="22759.1">26958 15185 29887 0,'0'0'1328'0,"0"0"272"0,0 0-1280 0,14-3-320 16,1 0 0-16,3-3 0 0,0 5 1056 0,1-1 160 16,1-2 16-16,1 0 16 0,-1-1-544 0,-1 0-96 15,-2 0-32-15,-4-4 0 0,-1 2 32 0,-2-1 0 16,-2-1 0-16,-1 0 0 0,-4 0 96 0,-3 0 0 15,-4 0 16-15,-4-2 0 0,-2 4-384 0,-5 5-80 0,-4-2 0 0,-6 4-16 16,-2 2-240-16,-2 4 0 16,-2 4 0-16,-1-1 0 0,-2 3 0 0,0 4 0 15,-1 3 0-15,4 0 0 0,3 0 0 0,3 0 0 16,5-1 0-16,7-1 0 0,2 1 0 0,7 1 0 16,3 2 0-16,5-2 0 0,5 0 0 0,3-1 0 15,4-2 0-15,4-2 0 0,3 0 0 0,3-6 0 16,2-1 0-16,0-2 0 15,2-2-1152-15,-4-1-208 0,2 0-48 0,-1-4-10192 0,0 0-2032 0</inkml:trace>
  <inkml:trace contextRef="#ctx0" brushRef="#br0" timeOffset="23040.56">27746 15152 22975 0,'0'0'1024'0,"0"0"192"0,0 0-960 0,0 0-256 16,0 0 0-16,-8-3 0 0,0 2 1152 0,-4 1 176 16,2 5 32-16,-1 0 16 0,-3 0-400 0,-4-1-80 15,0 0 0-15,-2 6-16 0,-3 0-64 0,0 3-16 16,-1 1 0-16,1-1 0 0,2 3-192 0,5 1-32 16,1-3-16-16,3 1 0 0,3-2-224 0,4-2-32 15,3 3-16-15,4 0 0 0,5-1 16 0,3-3 0 16,3 3 0-16,3-3 0 0,6-1 0 0,-2-3 0 15,3 0 0-15,5-3 0 0,-1-1-144 0,-6 1-32 16,1 0 0-16,4-1 0 0,1-2-320 0,0-2-64 16,-3-2 0-16,0 0-16 15,0-4-1424-15,-1 1-288 0,0 0-48 0</inkml:trace>
  <inkml:trace contextRef="#ctx0" brushRef="#br0" timeOffset="23289.68">28612 14512 23951 0,'2'-8'2128'0,"-2"-5"-1696"0,3 0-432 0,-3 3 0 16,-1 2 928-16,1 8 96 0,-7-3 32 0,-2 4 0 16,-2 5-176-16,-3 3-48 0,-5 6 0 0,-4 6 0 15,-2 3-240-15,-2 5-48 0,-2 7-16 0,3 3 0 0,1-1-128 0,-2 7-16 16,0-2-16-16,2 4 0 0,0-3-112 0,0 2-32 15,6 2 0-15,-6 15 0 0,5-9-224 0,3-4 128 16,3-2-128-16,5-5 0 0,3-6-144 0,1-4-128 16,0-3-32-16,5-14 0 15,1-3-2592-15,1-2-528 0</inkml:trace>
  <inkml:trace contextRef="#ctx0" brushRef="#br0" timeOffset="23710.33">28247 15119 26719 0,'0'0'2368'0,"8"0"-1888"0,2-3-480 0,4 2 0 16,2 0 912-16,3-1 96 16,0 1 16-16,4 0 0 0,4-2-192 0,2 0-48 0,2 0 0 0,-1 0 0 15,1 1 0-15,0 2 0 16,0-6 0-16,-1 0 0 0,0 3 128 0,-1 0 32 16,-1 1 0-16,-1-5 0 0,-5 1-272 0,-2 2-48 15,-5 0-16-15,-4 0 0 0,-3 3-352 0,-8 1-64 16,0 0 0-16,0 0-16 0,-6 10-176 0,-5-1 0 0,-3 3 0 15,0 2 0-15,-1 0 0 0,0 0 0 0,0 2 0 0,1 1 0 16,2-2 0-16,6 0 0 0,1 2 0 0,4-2 0 16,2 0 0-16,4-2 0 0,4 0 0 0,5-1 0 15,4-3 144-15,2 0-144 0,3-4 160 0,2-1-160 16,2-3 272-16,0-2-32 0,2-3-16 0,-1 0 0 16,-2-5 96-16,0 2 32 0,-3-5 0 0,-3 2 0 15,-1-2 32-15,-4-2 16 0,-2-4 0 0,-3-1 0 0,-5-2-80 16,-1 1 0-16,-4-2-16 0,-4 0 0 0,-5 0-160 0,-2 2-16 15,-4 1-128-15,-2 2 192 0,-4 3-192 0,-1 4 0 16,0-2 0-16,0 6 0 0,-3-2 0 0,1 3 0 16,1 3 0-16,2-1-160 0,0 2-48 0,4 1-16 15,0 0 0-15,4 0 0 16,3 3-432-16,4-1-96 0,6-2-16 0,0 0 0 16,0 0-1392-16,6 4-272 0,4 0-64 0,4 1-16 15,4-3-896-15,0-2-176 0</inkml:trace>
  <inkml:trace contextRef="#ctx0" brushRef="#br0" timeOffset="24076.75">29563 14951 8287 0,'0'0'368'0,"-7"0"80"0,-2 3-448 0,0 0 0 16,-2 2 0-16,-2 3 0 0,-5 7 4944 0,1 3 912 15,-4 4 176-15,0-1 48 0,-3 5-3952 0,-1-2-784 0,0 0-144 0,2 3-48 16,1-6-32-16,6-3-16 0,1 0 0 0,1-2 0 16,1 1-144-16,2-2-48 0,2-3 0 0,0-1 0 15,4-2-160-15,2 0-48 0,3-4 0 0,0-5 0 16,7 3 144-16,3-2 32 0,1-1 0 0,4-4 0 16,2-2-144-16,1-5-32 0,1 4 0 0,1-6 0 0,8-6-224 15,1-3-48-15,2 0-16 0,4-4 0 0,5 3-112 16,7-3-32-16,4 0 0 0,5 5 0 0,2 1-144 15,-13 8-128-15,0 2 144 0,5 1-144 0,3 2 0 0,-1 2 0 16,-1 4 0-16,0 2 0 0,-1 4 0 0,11 2 0 16,-9 2 0-16,-5 1 0 0,-5 6 0 0,-7 0 0 15,-5-5 0-15,-6 2 0 16,-4 1-720-16,-3 2-144 0,-6-1-32 0,-3 1 0 16,-6-1-2048-16,-6 1-432 0</inkml:trace>
  <inkml:trace contextRef="#ctx0" brushRef="#br1" timeOffset="32730.53">6907 17760 10079 0,'0'0'448'0,"-7"0"80"0,7 0-528 0,-11 0 0 16,3 0 0-16,-3 0 0 0,1 0 1088 0,0 1 96 15,1 2 32-15,-1-2 0 0,-1-1-256 0,-1 0-32 16,2 3-16-16,0 0 0 0,-2-1-48 0,1 0-16 15,-2-2 0-15,-2 3 0 0,-3-1-80 0,-1 3-32 16,0 2 0-16,-1-2 0 0,-2 1-256 0,0 4-48 16,0-1-16-16,-1 3 0 0,-1 0-32 0,1 0-16 15,0 1 0-15,-1 2 0 0,-2 1 0 0,0 3 0 16,-4 1 0-16,0 1 0 0,-5 5-32 0,1-2 0 0,2 1 0 0,-2 3 0 16,-2 4 80-16,1 1 16 0,-1 1 0 0,1-1 0 15,2 3-304-15,2 3-128 0,2 3 128 0,2 0-128 16,3 4 144-16,0-3-144 0,2 2 160 0,4-2-160 15,5 3 288-15,4-3-32 0,4 0-16 0,2-2 0 16,3-3-112-16,5 1 0 0,0 4-128 0,5-2 192 16,3-1 64-16,1 0 0 0,1 3 0 0,3-2 0 15,1 4-48-15,1-6 0 0,2-1 0 0,1-1 0 16,1 1-48-16,2-1-16 0,1-1 0 0,5-2 0 16,-1 1 48-16,-2-1 0 0,0-1 0 0,0 0 0 15,5 0-192-15,-1-2 128 0,0-1-128 0,0-5 128 16,2 3-1456-1,1-5-288-15,-1-1-64 0,2-3-16 0</inkml:trace>
  <inkml:trace contextRef="#ctx0" brushRef="#br1" timeOffset="33716.92">14140 17599 10415 0,'0'0'448'0,"0"0"128"0,0 0-576 0,0 0 0 0,0 0 0 0,-4-7 0 16,4 7 960-16,0 0 64 0,-2-7 32 0,2 7 0 15,0 0-208-15,0 0-32 0,0 0-16 0,0 0 0 16,0 0-16-16,0 0 0 0,0 0 0 0,10-3 0 15,1 2-16-15,1 1 0 0,0 0 0 0,4 4 0 16,1 1 0-16,4 2-16 0,-1 0 0 0,3 4 0 16,1-1-304-16,2 2-64 0,-2-1-16 0,4 1 0 0,2 4 32 15,2 3 16-15,1 2 0 0,0 3 0 0,5-1-64 0,-3 5-16 16,-1-2 0-16,-2 6 0 0,-2 1-112 0,-2 0-32 16,0 3 0-16,-4 1 0 0,-2-1-48 0,-2 4-16 15,-3-3 0-15,-5 5 0 0,-3 2 192 0,-4 2 48 16,-2 2 0-16,-4 3 0 0,-4-1 80 0,-2-2 0 15,-4-1 16-15,-2 1 0 0,-2-5-64 0,-2 3-16 16,-2-4 0-16,-1-2 0 0,-2-5 80 0,-1-2 16 16,1-1 0-16,-4 0 0 0,-2-4-64 0,1 1-16 15,-1-2 0-15,2-1 0 0,-1-3-144 0,2-1-16 16,-1-3-16-16,3-1 0 0,4-2-224 0,1-2 128 16,2 0-128-16,1-7 0 0,5-1 0 0,10-6-256 0,0 0 16 15,0 0 16 1,0 0-2992-16,0 0-608 0</inkml:trace>
  <inkml:trace contextRef="#ctx0" brushRef="#br1" timeOffset="34566.99">15720 18309 6447 0,'3'-14'272'0,"-1"1"80"16,1-1-352-16,-1 0 0 0,1-3 0 0,-1 1 0 0,2 1 3136 0,-3 5 576 0,2 0 96 0,-1-3 32 15,0 2-1984-15,-2 11-400 0,1-9-80 0,-1 9-16 16,0 0-320-16,0 0-64 0,0 0-16 0,0 0 0 16,0 0-384-16,-4 6-64 0,0 6-32 0,-1 4 0 15,0 3-160-15,0 7-48 0,-1 3 0 0,-1 3 0 16,0-2-80-16,-1 4-32 0,0 3 0 0,1 3 0 15,-2-1-16-15,4-2 0 0,1-3 0 0,4-2 0 16,4-3-144-16,1-2 128 0,3-7-128 0,2-2 128 16,1-3 304-16,4-3 48 0,3-2 16 0,4-6 0 0,3-4 224 15,5-3 48-15,3 1 16 0,1-7 0 0,0-1-336 0,-1-6-80 16,-1 1-16-16,-3 0 0 0,-1-2-112 0,-2 2-32 16,-2 0 0-16,-3 0 0 0,-2-1-48 0,-2 2-16 15,-2 2 0-15,-1 3 0 0,-2-1-144 0,-2 5 0 16,-10 5 144-16,0 0-144 0,10 2 0 0,-10-2 0 15,5 13 0-15,0 1 0 0,-1-2 0 0,-1 4 0 16,-2-1 0-16,3 1-128 0,-2 6 128 0,2-3 0 16,0-4 0-16,1 1 0 0,0-2 0 0,1-3 0 15,2-1 0-15,2-2 0 0,3-2 0 0,2-3 0 16,3-2 0-16,1-1 0 0,3-1 0 0,2-3 0 16,0-5 128-16,1 0-128 0,1-4 272 0,-2-1-16 0,-3-2 0 15,-1-2 0-15,-1-3 128 0,-2-1 0 0,0-3 16 0,-2-2 0 16,-1-5 336-16,-2-6 64 0,-4-4 16 15,0-5 0-15,-2-3-192 0,0 2-48 0,-3-3 0 0,0 2 0 16,-2 0-304-16,-1 5-64 0,-1-1-16 0,0 6 0 16,-2 1-192-16,1 7 0 0,-2 6 0 0,0 2 0 15,-1 1-256-15,0 10 0 0,0 0 0 0,-2 7 0 32,0 0-1792-32,-2 5-368 0,0 5-64 0,0-1-9936 0,0 4-2000 0</inkml:trace>
  <inkml:trace contextRef="#ctx0" brushRef="#br1" timeOffset="35146.04">15656 17483 10127 0,'-11'-3'896'0,"1"0"-704"15,-3 0-192-15,3-1 0 0,1 2 1728 0,1-2 304 0,1 3 64 0,7 1 16 16,-7-3-688-16,7 3-128 0,0 0-16 0,0 0-16 16,0 0-128-16,0 0-32 0,0 0 0 0,12 1 0 15,2-1-64-15,6 2-16 0,6-2 0 0,2 1 0 16,1-1-192-16,5 0-64 0,4-1 0 0,4-1 0 16,3 1-224-16,3-1-48 0,2-1-16 0,6 0 0 15,3-3 0-15,4 4 0 0,1-1 0 0,4 2 0 16,2-1 64-16,-2 2 16 0,0 0 0 0,-1 0 0 15,4 0-256-15,-1 0-48 0,-2 0-16 0,-2 0 0 16,-3 0-32-16,-4 0 0 0,-5-1 0 0,0 1 0 16,-3-2 48-16,-4-1 0 0,-2-2 0 0,-5 1 0 15,-9 0 112-15,-3 2 16 0,-3-2 16 0,-8-2 0 0,-4 1-16 16,-5 0-16-16,-6-4 0 0,-4 1 0 0,-8-5 160 16,-2 2 48-16,-4-1 0 0,-7-3 0 0,-5-1-304 15,-5-1-48-15,-4 1-16 0,-4 0 0 0,-2-1-208 0,1-1 144 16,1-1-144-16,1 2 128 0,-1 3-128 0,3 4 0 15,0-4 0-15,3 5 0 0,5 0 0 0,6 3 0 16,2 0-144-16,6 3 144 16,4 3-2160-16,12 0-320 0,0 13-64 0</inkml:trace>
  <inkml:trace contextRef="#ctx0" brushRef="#br1" timeOffset="37739.36">12379 8118 6271 0,'-11'11'272'0,"2"-1"64"0,-2 0-336 0,-2 4 0 0,0 2 0 0,-2 2 0 16,-4 2 624-16,1 5 48 0,0-1 16 0,1 8 0 15,-4 6-16-15,2 0 0 0,0 3 0 0,1 2 0 16,1-2-160-16,0 2-48 0,2 3 0 0,2-4 0 16,2 2-16-16,2-2 0 0,2 3 0 0,4-3 0 15,1 1 16-15,6 0 0 0,2-3 0 0,6-2 0 16,2-1-96-16,2 0-32 0,3-1 0 0,4 0 0 16,1-2-16-16,7-1-16 0,1-1 0 0,2-4 0 15,2 1-80-15,4 3-16 0,6 0 0 0,4-2 0 16,6 0-48-16,3-4-16 0,5-3 0 0,-1-4 0 15,2-2-304-15,0-1-64 0</inkml:trace>
  <inkml:trace contextRef="#ctx0" brushRef="#br1" timeOffset="38384.42">15557 7758 2751 0,'0'0'256'0,"0"0"-256"16,8 3 0-16,0-2 0 0,0 1 1200 15,4 1 192-15,1 1 32 0,3 3 16 0,3 1-480 0,2 2-112 16,1-1-16-16,15 9 0 0,0 1-112 0,-17-5-16 15,3-1-16-15,3 1 0 0,2 2-16 0,2 6 0 16,2 1 0-16,1 2 0 0,0 6-80 0,26 31-16 16,-15-5 0-16,-10 0 0 0,-8-1-192 0,-7 6-32 15,-5 3-16-15,-4 5 0 0,-6 4 240 0,-2-4 64 16,-2-3 0-16,-1 2 0 0,-1 1 64 0,-3-3 0 16,-2 2 16-16,0-6 0 0,-4-6 0 0,-5-3 0 15,-6-3 0-15,-7-1 0 0,-8-1-160 0,-5 2-48 16,-5 1 0-16,0-1 0 0,0-3-224 0,4-5-48 15,-2-1-16-15,5 1 0 0,0-1 64 0,16-16 16 16,-6-1 0-16,-6 6-13616 0</inkml:trace>
  <inkml:trace contextRef="#ctx0" brushRef="#br1" timeOffset="39799.71">7722 19283 12319 0,'0'0'544'0,"0"0"112"0,0 0-528 0,-9 7-128 0,0 0 0 0,9-7 0 16,-6 6 1392-16,6-6 240 0,-6 9 48 0,6-9 16 15,0 0-288-15,-7 5-48 0,7-5-16 0,0 0 0 16,0 0-160-16,0 0-32 0,0 0-16 0,0 0 0 16,7-5 32-16,1-5 16 0,4 0 0 0,1-4 0 15,1-3-192-15,2-3-32 0,2-6-16 0,4-2 0 16,3-7-208-16,3-5-32 0,1-4-16 0,0-2 0 16,2-2-208-16,-1-4-32 0,1-5-16 0,-1-6 0 15,2 0-32-15,0-6 0 0,2-1 0 0,-1-2 0 16,4-2-400-16,-1 5 0 0,-3 3 0 0,0 4 0 15,2 2 0-15,-1 11 0 0,-5 2 0 0,-3 10 0 16,0 5 0-16,-6 8 0 0,-1 0 0 0,-2 9 0 16,-3 2 0-16,0 8 0 0,-4 0-144 0,-10 5 144 0,10 3 0 15,-2 4 0-15,-3 7-128 0,-1 4 128 0,-4 3 0 0,1 2 0 16,-1 5 0-16,0 3 0 0,-1 8 0 16,1 4 0-16,1 7 0 0,-1 3 0 0,-1 3 0 0,1 4 0 15,0 1 0-15,1-3 0 0,0 1 0 0,3-2 128 16,-3-4-128-16,2-2 0 0,1-3 0 0,1 1 128 15,1-7-128-15,3-3 0 0,0-2 0 0,1-3 0 16,0-3 0-16,3-2 0 0,-3-4 0 0,3-2 0 16,0-4 0-16,0-3 0 15,-1-4-288-15,-1-4-96 0,1-2-32 0,-1-4 0 16,-1-4-1968-16,2-4-400 0,-3-2-80 0</inkml:trace>
  <inkml:trace contextRef="#ctx0" brushRef="#br1" timeOffset="40031.01">8039 18768 24879 0,'-22'-5'2208'0,"12"2"-1760"0,10 3-448 0,0 0 0 16,0 0 1456-16,0 0 208 0,0 0 32 0,10-5 16 15,7-2-928-15,4 0-176 0,8-2-32 0,7 3-16 16,6 0 384-16,5-3 80 0,5 1 0 0,4-3 16 15,4-2-336-15,-3 0-80 0,0-1-16 0,-4 0 0 16,-4 5-416-16,-5 1-64 0,0 2-128 0,-9 3 176 16,-2 0-1136-16,-4 3-240 0,-3 0-32 15,-2 4-15008-15</inkml:trace>
  <inkml:trace contextRef="#ctx0" brushRef="#br1" timeOffset="40663.37">9877 18532 10127 0,'-11'0'896'0,"1"1"-704"16,0 0-192-16,0 0 0 0,0-1 1936 0,0 0 368 15,1 0 64-15,9 0 0 0,-9 0-496 0,9 0-96 16,0 0-32-16,0 0 0 0,0 0-208 0,0 0-32 16,0 0-16-16,18-1 0 0,2-1-336 0,3-1-64 15,5 2 0-15,4-3-16 0,4-2-336 0,4 1-64 16,4-2-16-16,-2 0 0 0,0 0-48 0,1 3-16 0,2-3 0 15,-1 0 0-15,2 4-256 0,-3-3-48 0,-3 4-16 16,-3 1 0-16,-6-1-272 0,-1 2 0 0,-5 0 0 0,-3 2 0 31,-4-1-1120-31,-3 1-336 0,0-2-64 0,-2 0-14608 0</inkml:trace>
  <inkml:trace contextRef="#ctx0" brushRef="#br1" timeOffset="41348.05">11206 17933 2751 0,'-14'-6'256'0,"14"6"-256"16,-9-3 0-16,9 3 0 0,-9-5 2592 0,9 5 480 15,-5-12 80-15,5 12 32 0,3-10-960 0,3-1-192 0,4 1-48 0,4 1 0 16,3-3-688-16,5 2-144 0,3-4-16 0,5 4-16 16,4 1-480-16,4 0-112 0,2 2-16 0,4 2 0 15,0-2-64-15,-1 2 0 0,3 1-16 0,-3-2 0 16,3 2 128-16,-7 3 16 0,-3 3 16 0,-4 5 0 16,-6-2-80-16,-1 2-32 0,-9 4 0 15,-4 1 0-15,-7 5-176 0,-7-2-48 0,-4 2 0 0,-8 2 0 16,-1 2-128-16,-7 0-128 0,-3-1 192 15,-4 0-192-15,-3 2 0 0,0-2 0 0,0-1 0 0,3 2 0 16,2-4 0-16,6-1 0 0,3-1 0 0,6 2 0 16,6 0 0-16,6-1 0 0,8-2 0 0,6-2 0 15,5 1 0-15,5 1 128 0,5 1-128 0,4 2 0 16,2-3 0-16,3 3 0 0,2 4 0 0,1 0 0 16,0 2 0-16,-3 5 0 0,-3 0 0 0,-3 4 0 0,-6 1 0 15,-5 1 0-15,-3-1 0 0,-7 3 0 0,-5 2 0 0,-6-1 240 16,-4-1-48-16,-6-3-16 0,-7-4 144 0,-6 0 16 15,-5 0 16-15,-7-1 0 0,-4 2 224 0,0-6 32 16,-2 0 16-16,-2-3 0 0,-4 0-128 0,-2-2-32 16,-4 0 0-16,1-1 0 0,0 1-128 0,1-4-16 15,2 0-16-15,2-5 0 0,4 1-176 0,4 0-128 16,5-6 192-16,6-4-192 0,5-1 0 0,4 0 0 16,5-2 0-16,4-7 0 15,4 1-1376-15,4-6-224 0,6-2-64 0,6-2-9472 16,6 0-1888-16</inkml:trace>
  <inkml:trace contextRef="#ctx0" brushRef="#br1" timeOffset="41772.05">12556 17785 16575 0,'0'0'1472'0,"9"-6"-1168"16,1 1-304-16,3-3 0 0,5 2 1184 0,2 0 176 16,4-3 48-16,3 4 0 0,3-4-144 0,3 2-32 15,4 1 0-15,3-3 0 0,0-2-112 0,4 3-32 16,1 4 0-16,0 2 0 0,-2-5-176 0,2 1-32 16,-3-2-16-16,-3-2 0 0,-2 8-176 0,-7-2-48 15,-4-1 0-15,-6 4 0 0,-2 1-320 0,-3 2-80 16,-5 2-16-16,-10-4 0 0,0 0-80 0,0 0-16 15,2 10 0-15,-5 3 0 16,-3 1-496-16,-1-3-96 0,-2 1-32 0,-2 3-10064 0,-3 0-2032 16</inkml:trace>
  <inkml:trace contextRef="#ctx0" brushRef="#br1" timeOffset="42047.61">13029 17749 23951 0,'0'0'1056'0,"0"0"224"0,0 0-1024 0,0 0-256 0,0 0 0 0,0 0 0 15,0 0 1088-15,0 0 176 0,-9 1 16 0,2 5 16 16,-1 1-400-16,-1 7-64 0,-1 1-32 0,-2 6 0 16,1 9-96-16,-1 1-32 0,1 6 0 0,0 8 0 0,-2 1-112 15,3 4-32-15,0 4 0 0,-1 0 0 0,1 4-96 0,0 0-32 16,-3 2 0-16,3 2 0 15,0-2-240-15,0 3-160 0,-4-2 192 0,1-3-192 0,4-4 144 0,0-4-144 16,2-2 0-16,0-6 144 0,2-2-400 0,1-4-64 16,1-3-32-16,0-2 0 15,1-6-2384-15,0-2-464 0,-2 0-112 16,4-10-16-16</inkml:trace>
  <inkml:trace contextRef="#ctx0" brushRef="#br1" timeOffset="42224.18">12379 19046 35935 0,'0'0'1600'0,"8"-6"320"0,2-2-1536 0,7 5-384 0,2 1 0 0,5 1 0 15,8 1 288-15,5 0-16 0,6-3 0 16,8 0 0-16,6 0 688 0,3 2 128 0,2 0 16 0,3 3 16 16,-3 4-544-16,-2 1-96 0,-6 3-32 15,0-1 0 1,-5 4-1040-16,-4-2-224 0,-7 4-32 0,-5-1-17200 0</inkml:trace>
  <inkml:trace contextRef="#ctx0" brushRef="#br1" timeOffset="43565.4">18571 17933 21183 0,'-7'-4'1888'0,"7"4"-1504"0,-7-5-384 0,7 5 0 15,0 0 1472-15,4-6 240 0,6-2 32 0,5 3 16 16,6 1-352-16,4-3-80 0,7-1-16 0,7 2 0 15,8-5-528-15,4 5-96 0,4-2-32 0,5 2 0 16,2 1-144-16,0-3-48 0,-2 3 0 0,2 0 0 0,2 0-96 16,-3 3-32-16,-4 0 0 0,-2 1 0 0,-3-2-144 15,-6 3-16-15,-7 2-16 0,-5 2 0 0,-6-1-304 0,-6 5-64 16,-9 0-16-16,-10 3-10912 16,-8 0-2192-16</inkml:trace>
  <inkml:trace contextRef="#ctx0" brushRef="#br1" timeOffset="43737.18">18605 18254 39615 0,'0'0'3520'0,"13"-5"-2816"15,4-1-560-15,4 4-144 0,6-1 400 0,7 0 48 0,10 3 16 16,5-5 0-16,6-1 176 0,8 1 16 16,5-4 16-16,2 4 0 0,1-3-224 0,0 4-64 0,-1-1 0 15,-3 4 0-15,-3 0-240 0,-6 1-144 0,-6 0 160 0,-5 2-160 31,-5 1-2112-31,-5 3-528 0,6 6-112 0,-7 0 0 0</inkml:trace>
  <inkml:trace contextRef="#ctx0" brushRef="#br1" timeOffset="48986.65">32425 5952 10079 0,'15'-5'448'0,"-3"1"80"0,-1 0-528 0,3-2 0 15,3 2 0-15,2 0 0 0,0 0 688 0,0-2 16 16,0 1 16-16,1 1 0 0,1-4-32 0,-1 3-16 0,-2 0 0 15,0 0 0-15,-1 0 224 0,1 3 64 0,-1-2 0 0,-2 2 0 16,-1-1 48-16,0-1 16 0,-5 1 0 0,0 1 0 16,-9 2-64-16,0 0-16 0,0 0 0 0,0 0 0 15,0 0-64-15,0 0-16 0,0 0 0 0,0 0 0 16,0 0-256-16,-14 4-48 0,-4 1-16 0,-4 0 0 16,-3 2-80-16,-6 4-16 0,-5-4 0 0,-6 3 0 15,-3-2 96-15,-11 1 16 0,-6-5 0 0,24-2 0 16,-9 1-112-16,-7-2 0 0,-5-1-16 0,-6 0 0 15,-6 3-176-15,-6-3-16 0,-1 0-16 0,-76 6 0 16,22-2-32-16,11 0 0 0,9-3 0 0,6 4 0 16,5-3 0-16,-2 1 0 0,-4 2 0 0,5-2 0 15,-1 2-64-15,4-1-128 0,1 1 176 0,0-2-176 16,-1 0 176-16,3-1-176 0,3 1 160 0,-1 0-160 16,-1-1 192-16,0-3-64 0,1-2-128 0,4 3 192 0,4-1-48 15,-5-2-16-15,-4-3 0 0,2 1 0 0,2-1 16 16,3-1 0-16,0 1 0 0,1 2 0 0,-4-2-16 0,5 2 0 15,3-2 0-15,5 1 0 0,1-2-128 0,2 5 192 16,0-1-192-16,0-1 192 0,-2-6-192 0,0 5 128 16,2-3-128-16,3 2 128 0,1 4-128 0,-2-1 0 15,-2-6 0-15,2 3 0 0,-1 1 0 0,2-2 0 16,-1 5 128-16,2 0-128 0,-3 1 0 0,2 0 0 16,-3-2 0-16,2 0 128 0,2-4-128 0,4 3 160 15,2 3-160-15,1-1 160 0,1-5 0 0,-1 1 0 16,1-2 0-16,-1 1 0 0,4 2-32 0,3 1-128 15,1-4 192-15,3 2-64 0,3 1-128 0,-1-2 0 16,3 1 144-16,0 1-144 0,-1-4 0 0,2 1 0 0,4-2 0 16,0 4 128-16,4 1-128 0,0-2 0 0,3 2 0 15,0 0 128-15,0-1-128 0,3 1 0 0,2 1 0 0,3-2 0 16,-3 1 0-16,4 1 144 0,1-1-144 0,0-3 0 16,0 3 144-16,3-1-144 0,2-2 0 0,4 3 144 15,-1-3-144-15,5 3 128 0,3 0-128 0,1 0 128 16,3-3 0-16,-1 5 0 0,2-1 0 0,5 4 0 15,-4-9-128-15,4 9 160 0,0 0-160 0,0 0 160 16,-2-7-160-16,2 7 0 0,0 0 144 0,0 0-144 16,0 0 0-16,0 0 0 0,0 0 0 0,0 0 0 15,0 0 0-15,0 0 0 0,-6 9 0 0,0 4 0 16,0 2 0-16,-3 3 0 0,-2 2 0 0,-1 5-128 16,1 1 128-16,-3 7 0 0,-3 5 0 0,1 1 0 0,-1 1 0 0,0 6 0 15,0 0 0-15,-5 5 0 0,2 5 0 16,1 3 0-16,1-4 0 0,2 1 0 0,-3-3 0 0,2 3 0 15,1-1 0-15,0 0 0 0,2-2 0 0,2 0 0 16,-2 1 0-16,1-2 0 0,5-3 0 0,-2-2 0 16,1 0 0-16,0 0 0 0,2-2 0 0,-1-1 128 15,-1-3-128-15,2-1 176 0,-1 0-176 0,3 0 0 16,0-4 0-16,2-4 0 0,-3 0 0 0,5-1 0 16,-1-5 128-16,2 1-128 0,2-3 144 0,0-1-144 15,1-4 160-15,-1-2-160 0,3-4 160 0,0 0-160 16,0-1 160-16,2-2-160 0,0 0 160 0,2-1-160 15,2 1 160-15,0-4-160 0,2 2 144 0,-1-3-144 16,1 1 128-16,2 1-128 0,4-5 0 0,0 0 128 16,3 0-128-16,3 1 0 0,3-2 128 0,4 3-128 15,4 0 128-15,2-2-128 0,0 1 128 0,8-1-128 0,6 2 0 0,1-1 128 16,3 0-128-16,0 0 0 0,-1-2 0 0,1-1 0 16,2 0 0-16,6 0 0 0,4 1 0 0,4 1 0 15,0 3 0-15,2-3 0 0,-2-2 0 0,1 0 0 16,3 0 128-16,3 4-128 0,3 0 128 0,0-3-128 15,-3-1 0-15,-1 2 128 0,0 0-128 0,2 3 0 16,3 3 0-16,-2-2 128 0,-3 2-128 0,-1-3 0 16,-2 0 0-16,0 3 128 0,0-3-128 0,1 0 0 15,3 2 128-15,-4 0-128 0,-2 3 0 0,-1-2 128 16,2-2-128-16,2 2 128 0,3-5-128 0,-2 2 128 16,1 1-128-16,-3-3 128 0,0 0-128 0,0 2 128 15,-1 1-128-15,1 1 0 0,-2-1 0 0,2 3 128 16,-3-3-128-16,-1 3 128 0,-3-2-128 0,4 1 128 15,3 3-128-15,-3 0 0 0,-1-1 0 0,-3 0 0 0,-4-3 0 0,4 2 0 16,2-3 0-16,1 4 0 0,3-1 0 0,-1 1 0 16,-2-5 0-16,2 0 0 0,-2 4 0 0,3-2 0 15,2 3 128-15,2-5-128 0,-2 0 0 0,-1 1 0 16,-3-1 0-16,3-1 128 0,2 0-128 0,1 2 0 16,0-1 0-16,0 3 0 0,-6 1 0 0,-2-3 0 15,-1-2 128-15,-3 4-128 0,0-2 0 0,1 3 0 16,-3-1 0-16,-1 2 0 0,-2-4 0 0,-4 3 0 15,-4 0 0-15,-1 1 128 0,-1-3-128 0,-2 0 0 16,-3 3 0-16,3 3 0 0,1-3 0 0,-4 3 0 16,-4-4 0-16,-2 2 0 0,-1 3 0 0,-3-1 0 0,-1-2 0 15,-4 2 0-15,-3 0 0 0,-11-8 0 16,1 1 0-16,0 2 0 0,2-3 0 0,0 1 0 0,-1 2 0 0,-1-4 0 16,0 1 0-16,9 5 0 0,-8-5 128 0,-5 0-128 15,-2 2 0-15,-3-4 0 0,-9-3 0 0,0 0 0 16,12 7 0-16,-12-7 0 0,0 0 128 0,0 0-128 15,0 0 0-15,0 0 0 0,0 0 0 0,0 0 0 16,0 0 0-16,0 0 128 0,0 0-128 0,0 0 128 16,0 0-128-16,2-8 128 0,-2-5-128 0,0 3 128 15,-1-4-128-15,0-2 0 0,-2-2 144 0,2 0-144 16,0-2 128-16,-1-4-128 0,1-1 160 0,1 0-160 16,1-3 144-16,3-8-144 0,1-8 128 0,3-13-128 15,1-9 128-15,2-7-128 0,1-4 128 0,4-1-128 16,3 2 128-16,2-12-128 0,0-11 0 0,1 5 128 15,-1 8-128-15,4 5 0 0,-5 5 0 0,0 1 0 0,-2-2 0 16,-3 3 0-16,-1 2 0 0,0 5 0 0,-4 11 0 0,-1 8 0 16,0 6 144-16,0-2-144 0,-1-2 0 0,1-2 0 15,0-1 0-15,-4 24 128 0,2-4-128 0,1-1 0 16,-1-1 0-16,2 1 0 0,2 4-144 0,-1-1 0 16,-1 4 0-16,6-12 0 15,-5 12-288-15,-4 5-48 0,-3 4-16 0,-4 6 0 16,-4 1-1552-16,-3 4-304 0,-6 3-64 0</inkml:trace>
  <inkml:trace contextRef="#ctx0" brushRef="#br1" timeOffset="59026.2">31401 6244 5519 0,'0'0'496'0,"0"0"-496"16,0 0 0-16,0 0 0 0,0 0 1440 0,0 0 192 0,0 0 32 0,0 0 16 15,0 0-816-15,0 0-160 0,5 5-48 0,1 0 0 16,3 0 144-16,1-2 32 16,2-1 0-16,2 0 0 0,1-2-80 0,5 0-16 0,2 0 0 0,4-2 0 15,5 2-48-15,2-1-16 0,4 0 0 0,1 0 0 16,3 1-192-16,2 1-32 0,4 1-16 0,0 1 0 15,1 0-128-15,2-1-32 0,1 2 0 0,-1-2 0 16,0 0-16-16,-12 0-16 0,3 1 0 0,2 2 0 0,2 3-48 16,-3-3 0-16,-4 0 0 0,-3 1 0 0,-4-3-32 0,3-1-16 15,-6 1 0-15,-6-3 0 0,-6-3 96 0,-4-1 16 16,-6-3 0-16,-3-1 0 0,-5 3 96 0,-3-5 32 16,-5-2 0-16,-4 1 0 0,-4-3-160 0,-5 0-32 15,-7-3 0-15,6 6 0 0,-6-3-32 0,2-1-16 16,-2 2 0-16,-2 2 0 0,0-2-16 0,3 1 0 15,1 2 0-15,-7-5 0 0,5 0-128 0,6 2 192 16,4 3-192-16,5 0 192 0,1 3-192 0,3 1 0 16,5 4 0-16</inkml:trace>
  <inkml:trace contextRef="#ctx0" brushRef="#br1" timeOffset="60224.58">21232 17628 17503 0,'0'0'1552'0,"0"-13"-1232"0,-3-1-320 0,3 3 0 15,0-2 800-15,0 0 96 0,-1 2 32 0,0 3 0 16,-1-2 416-16,2 2 96 0,0 0 16 0,0 8 0 15,0 0-416-15,0 0-80 0,0 0 0 0,0 0-16 16,0 0-144-16,0 0-32 0,0 0 0 0,0 0 0 16,10 7-256-16,2 6-64 0,-2 5-16 0,-2 6 0 15,2 5-16-15,-3 2 0 0,1 3 0 0,1 5 0 16,0 10-32-16,-2 3 0 0,1 2 0 0,0 4 0 16,-3 1-64-16,5 0-32 0,-2-2 0 0,1-1 0 15,-1-3-80-15,1-2-16 0,-1-3 0 0,1-6 0 16,0-1 64-16,1-4 0 0,1-4 0 0,-3-4 0 15,2-5 64-15,-1-2 0 0,1-2 16 0,-1-6 0 0,-1-2 64 16,-2-5 16-16,2 1 0 0,-8-8 0 0,11-3 96 16,2-3 32-16,0-2 0 0,-1-4 0 0,0-2-32 0,-1-5 0 15,1-4 0-15,-1-1 0 0,0-4-192 0,1 0-32 16,-1-3-16-16,1-3 0 0,-1 0-80 0,2-1 0 16,0 1-16-16,2-3 0 0,4-4-48 0,1-1 0 15,2-3 0-15,0-1 0 0,3 0 0 0,3-3-128 16,1 0 192-16,3 5-64 0,1 4 0 0,0 2 0 15,-1 0 0-15,-2 6 0 0,5 1 0 0,-4 1-128 16,0 5 192-16,-2-3-64 0,-2 3-128 0,1 2 160 16,0 2-160-16,0 6 160 0,-4 0-160 0,-2 1 0 15,-5 5 0-15,-1 4 128 0,-4 1-128 0,-2 3 0 16,-10 1 0-16,0 0 0 0,0 0 0 0,0 0 0 0,0 12 0 0,-3 0 0 31,-5 1-1088-31,-3-1-80 0,-5 1-32 0,0 2 0 16,-2-1-1440-16,-1 3-304 0,-3 1-48 0,2-1-16 0</inkml:trace>
  <inkml:trace contextRef="#ctx0" brushRef="#br1" timeOffset="60840.08">21066 16914 19231 0,'-29'-7'848'0,"11"3"176"0,2 2-816 0,-1-2-208 16,2-2 0-16,1 2 0 0,1 0 848 0,1 0 128 15,-1 0 32-15,3 2 0 0,3-2 128 0,7 4 16 0,0 0 16 0,0 0 0 16,0 0-32-16,0 0-16 16,9-4 0-16,4 0 0 0,4-1-224 0,3 2-64 15,8-1 0-15,2 2 0 0,5 1-32 0,4 0-16 0,4-2 0 0,3 2 0 16,1 1-144-16,4 3-48 0,4-1 0 0,3-1 0 15,4 1-80-15,6-1-32 0,4 0 0 0,6 1 0 16,2 0-96-16,2 2 0 0,1 0-16 0,-2-2 0 16,-1-2-96-16,-1 3-16 0,1 1 0 0,-1-1 0 15,0 4-16-15,-4-3-16 0,-5 1 0 0,-3 0 0 16,-2-3 0-16,-4 1 0 0,-2 1 0 0,-5-1 0 16,0 0-32-16,-5 0 0 0,-4-3 0 0,-3-3 0 15,-7 2 16-15,-6-1 0 0,-3 0 0 0,-6-2 0 16,-6 2 112-16,-2-5 0 0,-7 0 16 0,-5 7 0 15,0-12 48-15,-4 2 0 0,-5-3 0 0,-6 1 0 0,-7-2-176 16,-3-2-16-16,-5 1-16 0,-3-3 0 0,-9-2-176 16,1 0 160-16,-4-2-160 0,1 7 160 0,-2-1-160 0,1 1 0 15,1 0 0-15,-1 1 0 0,1 0 0 16,-1 3 0-16,0-3 0 0,1 1 0 0,4 0-144 0,5 3-112 16,6 5-32-16,8 2 0 15,5 3-2464-15,16 0-480 0,0 0-96 0,14 7-32 0</inkml:trace>
  <inkml:trace contextRef="#ctx0" brushRef="#br1" timeOffset="68689.52">24101 17590 10127 0,'0'0'448'0,"0"0"96"0,0-10-544 0,0-2 0 16,0 4 0-16,0 8 0 0,0 0 1600 0,0 0 192 15,-2-8 64-15,2 8 0 0,0 0-608 0,0 0-112 16,-10 0-32-16,2 2 0 0,-2 3-192 0,4-1-32 15,-3 0-16-15,-4 1 0 0,-2 4 16 0,-4-3 0 16,-3 6 0-16,-2 0 0 0,-2 1-240 0,-25 15-64 16,4 1 0-16,3-1 0 0,-1 4-176 0,4-2-32 15,-1-3-16-15,1 2 0 0,-4-2-144 0,4 1-16 16,4-4-16-16,4-1 0 0,3 0-176 0,5-3 128 16,6-1-128-16,5-1 128 0,4-3 96 0,4-3 16 15,6-12 0-15,1 13 0 0,4 1 16 0,5-2 0 16,3-3 0-16,6 0 0 0,5-4 0 0,4-1 16 0,4 1 0 0,1 0 0 15,0-5-144-15,1 0-128 0,1-1 192 0,-1-2-192 16,2 1 208-16,-2-2-64 0,0-1-16 0,-2-1 0 16,0 2-128-16,-3 0 128 0,-1 1-128 0,-1 0 128 15,-3-3-128-15,-1 4 0 0,-4-1 144 0,-1 1-144 32,-4 2-1456-32,-2-1-352 0,-12 1-80 0,0 0-16 0</inkml:trace>
  <inkml:trace contextRef="#ctx0" brushRef="#br1" timeOffset="69184.83">23645 17984 16575 0,'-17'-2'1472'0,"-1"-1"-1168"15,0-1-304-15,0 1 0 0,4 1 1536 0,4-1 256 16,10 3 64-16,0 0 0 0,0 0-784 0,0 0-160 15,0 0-16-15,12-9-16 0,3 4-432 0,5-4-64 16,3 2-32-16,4-3 0 0,3-1 224 0,6-3 32 16,3-2 16-16,3-1 0 0,3 0 48 0,7 0 16 15,6 1 0-15,2-1 0 0,1-2-128 0,1-3-32 16,1-1 0-16,1-1 0 0,1 0-32 0,4 1-16 16,5-2 0-16,-3 1 0 0,-4 1-176 0,-1-1-48 15,-5 3 0-15,-5 2 0 0,-7 1-112 0,-4 3-16 16,-3 5-128-16,-2-1 192 0,-4 3-64 0,-2-1-128 0,-4 4 176 0,-5 2-176 15,-4 3 0-15,-8 3 0 0,-3-2 0 0,-10-1 0 16,6 8 0-16,-3 2 0 0,-6 3 0 0,-6-2 0 16,-6 4 0-16,-3 5 0 0,-5 4 128 0,-5 0-128 15,0 0 0-15,3 0 160 0,1-2-160 0,2-3 128 16,7-1-128-16,3-3 0 0,4-2 0 0,4 1 0 16,2-3 0-16,6-1 0 0,-4-10 0 0,13 9 0 15,3-1 128-15,9-1-128 0,4-4 128 0,6-2-128 16,7-2 384-16,0-3-16 0,-2-1 0 0,-1-3 0 15,1-2-64-15,-2 0-16 0,0-4 0 0,0 1 0 16,0 1-112-16,-1-2-32 0,-1 1 0 0,-1 4 0 16,-2-2-144-16,-2 3 0 0,-5-1 144 0,-3 3-144 15,-4-2 0-15,-3 4 0 0,-5 2 0 0,-2 0-192 16,-9 2-2848-16,6-6-576 0,1-5-112 16,2-2-32-16</inkml:trace>
  <inkml:trace contextRef="#ctx0" brushRef="#br1" timeOffset="69696.28">27066 17014 11055 0,'0'0'976'0,"0"0"-784"0,0 0-192 0,-1-14 0 16,-3 4 2016-16,-1-2 352 0,-3 6 80 0,1 1 16 15,-2 0-784-15,-3 2-144 0,-3 2-48 0,-3 4 0 16,-7 4-400-16,-2 2-96 0,-2 3-16 0,-2-1 0 16,-2 2-272-16,3 4-48 0,1 3-16 0,1 0 0 15,-3 1-176-15,8-1-32 0,2-3-16 0,7 1 0 16,5 0-96-16,6 0 0 0,6 0-16 0,7-1 0 16,6-1 16-16,2-1 0 0,4-1 0 0,3 0 0 0,2-2-112 15,0-1-16-15,-1 1 0 0,0 1 0 0,-3-1-48 0,-4 0-16 16,-1 1 0-16,-7-2 0 0,-5 2-128 0,-3 1 0 15,-6-2 144-15,-6 0-144 0,-6 2 192 0,-4-1-48 16,-5-2 0-16,-3 2 0 0,-3 0 64 0,-5-6 16 16,-3 4 0-16,0-6 0 0,-1 0-96 0,2-1-128 15,4-1 176-15,5-1-176 0,4-2 176 0,5-2-176 16,5-3 160-16,5 0-160 16,9 5-864-16,2-9-272 0,6-2-48 0,8-3-9392 15,9 0-1888-15</inkml:trace>
  <inkml:trace contextRef="#ctx0" brushRef="#br1" timeOffset="70006.33">27564 17058 22111 0,'-14'0'1968'0,"-3"0"-1584"0,-4 0-384 0,-2 4 0 16,-2 3 1024-16,-1 4 128 0,1 2 32 0,0 1 0 15,-2 0-384-15,4 2-80 0,1 1-16 0,3-1 0 16,0 1-240-16,3-1-48 0,2 0-16 0,5-2 0 15,5 0-32-15,7-2-16 0,2 1 0 0,5-5 0 16,3-2 80-16,2 2 16 0,3-5 0 0,2 1 0 16,2-6-64-16,1-2 0 0,1-1 0 0,0-4 0 15,-4 0 0-15,3-4 0 0,-4-2 0 0,0-2 0 16,-1 7 80-16,-5-4 16 0,-4-2 0 0,-3-2 0 0,-2-2-32 16,-2-1 0-16,0-2 0 0,-4 3 0 0,-2 0-176 15,-3 2-32-15,-3 1-16 0,-1 3 0 0,0 4-224 0,-2 0 144 16,1 3-144-16,-2 0 128 0,0 5-128 0,1 0-272 15,2 1 64-15,0 1 16 16,11 0-2240-16,0 0-432 0,0 0-80 0</inkml:trace>
  <inkml:trace contextRef="#ctx0" brushRef="#br1" timeOffset="70294.98">28181 16371 22111 0,'-1'-22'976'0,"-1"11"208"0,1 2-944 0,1-3-240 0,0 3 0 0,0 9 0 15,0 0 1088-15,0 0 160 0,0 0 32 0,0 0 16 16,-9 12-400-16,0 4-64 0,-1 5-32 0,-1 5 0 16,-3 4-48-16,0 3-16 0,1 6 0 0,-4 2 0 15,-2 6-112-15,2-3-32 0,0 2 0 0,2 0 0 16,-2 3-192-16,1-2-32 0,-1-3-16 0,3-1 0 15,3-2-160-15,1-5-48 0,1-3 0 0,1-6 0 16,0 0-144-16,2-3 128 0,1-4-128 0,0-2 128 16,1-4-128-16,3-4 128 0,1-10-128 0,0 0 128 31,-4 10-1296-31,4-10-272 0,0 0-48 0,0 0-13312 0</inkml:trace>
  <inkml:trace contextRef="#ctx0" brushRef="#br1" timeOffset="70634.03">28370 16760 21183 0,'0'0'1888'0,"0"0"-1504"16,0 0-384-16,-9 4 0 0,0-1 1344 0,1 4 192 16,-1-2 32-16,0 5 16 0,-1 1-512 0,-2 5-112 15,-2 3 0-15,3 1-16 0,2 0-368 0,1 3-64 16,1-1 0-16,3 1-16 0,1-2-64 0,3 1-16 15,0-6 0-15,3-2 0 0,1-1-48 0,2 0-16 16,2-3 0-16,0-2 0 0,3-6 144 0,-1 0 16 16,2-4 16-16,-1 0 0 0,0-6 160 0,3 0 16 0,-2-4 16 0,2 0 0 15,-1-2-64-15,3-2-16 0,0-3 0 0,-3-2 0 16,1-3-192-16,1 1-32 0,0 0-16 0,1-2 0 16,-2 1-144-16,0 1-16 0,1-1-16 0,-1 5 0 15,-3 2-224-15,2 5 0 0,0-1 128 0,-1 1-128 16,-4 6 0-16,-8 6 0 0,10-4 0 0,-10 4 0 31,0 0-1488-31,0 0-192 0,0 0-48 0,8 7-10224 0,-2 3-2048 0</inkml:trace>
  <inkml:trace contextRef="#ctx0" brushRef="#br1" timeOffset="70916.95">28847 16812 21247 0,'0'0'944'0,"0"0"192"0,11-5-912 0,3 0-224 0,2 1 0 0,3 0 0 0,2-1 1360 0,5-1 240 16,-1-1 32-16,2 2 16 0,-1-4-624 0,0 3-112 16,-2-6-16-16,-2 5-16 0,-6-1 112 0,-2 2 32 15,-2-6 0-15,-5 5 0 0,-2-7-240 0,-5 2-32 16,-5 2-16-16,-5-1 0 0,-4 2-160 0,-4 0-16 16,-5 4-16-16,-6 4 0 0,-1 1-272 0,-5 3-48 15,-2 3-16-15,1 4 0 0,0 4-80 0,0 1 0 16,2 0-128-16,5 3 192 0,6 2-192 0,8 1 128 15,5-1-128-15,10 2 0 0,8 0 128 0,9 4-128 16,7-5 0-16,7 1 144 0,2-2-144 0,6-1 192 16,4 1-192-16,3-5 192 0,-1 0-192 0,0 0 0 15,-1-2-192-15,-4-3-11776 0,-2 0-2336 16</inkml:trace>
  <inkml:trace contextRef="#ctx0" brushRef="#br1" timeOffset="71845.58">27572 17779 12895 0,'0'0'1152'0,"0"-18"-928"15,0-1-224-15,-1 1 0 0,-2 2 3072 0,-1 2 560 16,-1 4 112-16,-2-3 32 0,-4 3-1696 0,-1 5-336 15,-2 5-64-15,-3 1-16 0,-2 3-1008 0,-2 4-208 16,-2-1-32-16,-1 7-16 0,-3 5-176 0,3 4-32 16,1 3-16-16,4 0 0 0,1 5-32 0,4 3 0 15,3 2 0-15,3-1 0 0,3 1-144 0,4-2 192 16,1-1-192-16,3-2 192 0,1 0-192 0,3 0 192 16,-1-6-192-16,2 1 192 0,-1-5-64 0,1 0-128 0,-2-2 192 0,-1-1-64 15,-1-2-128-15,-1-1 0 0,-1-1 0 0,1-5 128 16,-3-9-128-16,0 0 0 0,-5 13 0 0,5-13 0 15,0 0 0-15,-11 3 0 0,1-3 144 0,-4-2-144 16,-4 0 0-16,-1-6 0 0,-1-1-192 0,-2-5 64 16,1 1-128-16,-2 3-32 0,3-2 0 0,2 3 0 15,3-4 288-15,3 3-160 0,3 1 160 0,3-1-128 16,2 3 128-16,4 7 0 0,3-12 0 0,3 4 0 16,5-1 240-16,7 3 16 0,5-4 16 0,5 2 0 15,6 7-112-15,2-4-32 0,1-4 0 0,2 2 0 16,3-3-128-16,1 1 128 0,1-2-128 0,0 1 128 15,1 0 64-15,-1-2 0 0,1 3 0 0,-4-1 0 0,-1 4 64 0,-7-3 0 16,-5 1 16-16,-6 3 0 0,-7 0-48 0,-4 2-16 16,-11 3 0-16,0 0 0 0,0 0-16 0,0 0-16 15,-6 11 0-15,-4-2 0 0,-6 2-48 16,-1-2 0-16,-4 1 0 0,1 4 0 0,-2-1-128 0,2 1 0 16,0-2 0-16,4 4-176 0,5-2 176 0,2-3 0 15,4 2 0-15,2-6 0 0,3-7 0 0,4 11 0 16,4-6 0-16,5-1 0 0,2-2 0 0,6-4-208 15,5-1 80-15,2-1 128 0,2 0 0 0,-2-5 0 16,-1 1 0-16,-3-5 0 0,-1 3 0 0,-4-3 128 16,-4-4-128-16,-1 3 128 0,-3 2-128 0,-4 0 192 15,-3-3-192-15,0 2 192 0,-3-1-16 0,-1 3 0 0,-1-3 0 16,-3 2 0-16,1 4-16 0,0-3 0 0,0 4 0 16,1-2 0-16,0 1-160 0,2 8 0 0,3-10 0 0,1 1 0 15,1-1 0-15,2 2 0 0,3 5 0 0,3-5 0 16,4 2 0-16,1 2 0 0,-1-3 0 15,4 6 0-15,-1 1 0 0,3 3 0 0,1 2-224 0,0 0 80 16,-1 5 144-16,-1 0 0 0,-2 4 0 0,-2 3 0 16,-3-1 0-16,-2 2 0 0,-4 0 0 0,-2 1 0 15,0 0 0-15,-2 0 0 0,-1 0 0 0,-1 3 128 16,2-1-128-16,1 2 0 0,-3-5 0 0,1-3 0 16,3-1 0-16,-1 1 0 0,1-1 0 0,0 2 0 31,0-7-736-31,4 2-224 0,1 3-32 0,6-8-16 0</inkml:trace>
  <inkml:trace contextRef="#ctx0" brushRef="#br1" timeOffset="72493.8">29275 17887 24991 0,'3'-18'1104'0,"1"7"240"0,-1-1-1088 0,1 0-256 0,-1-1 0 0,-1 4 0 16,-2-1 1472-16,0 10 224 0,-2-9 48 0,-1 3 16 15,3 6-704-15,-10 0-144 0,0 2-16 0,-2 3-16 16,-2 3-432-16,-1 6-96 0,0 4-16 0,0 3 0 16,-2 6-80-16,4 0 0 0,2 3-16 0,1 5 0 15,0-1-48-15,3 0-16 0,5-1 0 0,2-2 0 16,2-1-32-16,6-2 0 0,1-4 0 0,4-2 0 16,3-2 192-16,4-1 48 0,2-3 0 0,5-4 0 15,3-5 256-15,2-3 48 0,1-4 16 0,0-6 0 16,-1-2-128-16,0-6 0 0,-1-4-16 0,0 1 0 15,-2 1-192-15,-2-3-48 0,-2-4 0 0,-2-5 0 16,-2 1-64-16,-4-1 0 0,-4 4-16 0,-1-1 0 0,-1 4-64 16,-3 3-16-16,-1 6 0 0,-3 2 0 15,-1-1-160-15,-3 11 0 0,0 0 144 0,0 0-144 0,0 0 0 0,-6 11 0 16,0-4 0-16,0 7 0 0,-1 5 0 0,4 2 0 16,-1-1 0-16,4 4-128 0,4-4 128 0,1 3 0 15,2-1 0-15,3 0 0 0,2-5 0 0,2-4 0 16,4-2 0-16,3 1 0 0,0-6 0 0,3-2 0 15,0-4 0-15,0-2 0 0,-1-1 0 0,-1-1 0 16,-2-6 0-16,-1 1 0 0,1-7 128 0,-2-3-128 16,0-7 128-16,-5 1-128 0,1-7 256 0,-2-2-32 15,2-5 0-15,-5-1 0 0,0-7 32 0,0 2 16 16,0-2 0-16,-4 7 0 0,-1-2-272 0,0 3 0 16,-2 4 0-16,1 2 0 0,-1 4 0 0,0 2 0 15,-4 7 0-15,1 2 0 0,0 4-160 0,-2 5-96 0,-1-1 0 16,4 10-16-1,-9-3-1648-15,9 3-336 0,-11 4-64 0,11-4-10304 0,-9 10-2064 16</inkml:trace>
  <inkml:trace contextRef="#ctx0" brushRef="#br1" timeOffset="73061.64">29224 17363 17439 0,'-28'-3'768'0,"11"0"176"0,-2 2-752 0,-2 1-192 16,0-1 0-16,2 1 0 0,2 1 1472 0,3 3 256 15,3-1 48-15,2 0 16 0,9-3-320 0,0 0-64 16,0 0-16-16,0 0 0 0,0 0 96 0,18 0 32 0,3-1 0 0,5-2 0 15,3-2-272-15,6 1-48 0,6 2-16 0,4-2 0 16,2-5-432-16,3 1-96 0,0 3-16 0,1-4 0 16,0 2-144-16,1-3-48 0,1 1 0 15,3 0 0-15,1 4 32 0,1-3 0 0,-3 2 0 0,1 1 0 16,-2-4-96-16,2 4 0 0,-3 0-16 0,-2-4 0 16,-1 1-112-16,-1-2 0 0,1 2-16 0,-3-2 0 15,-4 3-16-15,-5-5 0 0,-7 2 0 0,-6-3 0 16,-3-1-16-16,-5-2 0 0,-4-3 0 0,-4 1 0 15,-4 3-16-15,-4-1 0 0,-4 5 0 0,-6-4 0 16,-4-2-192-16,-5 2 176 0,-3 1-176 0,-5 1 160 16,-8-1-160-16,-3 1 0 0,-2 3 0 0,-3 0 0 15,1 4-1120 1,1-1-208-16,2 4-32 0,0 3-12320 0,4 2-2448 0</inkml:trace>
  <inkml:trace contextRef="#ctx0" brushRef="#br1" timeOffset="75240.67">26526 19395 17503 0,'0'0'1552'0,"0"0"-1232"0,-3-9-320 0,3 9 0 0,-2-9 928 0,2 9 128 16,0 0 32-16,0 0 0 0,0 0 384 0,0 0 64 15,0 0 32-15,0 0 0 0,-2 13-864 0,1 2-192 16,0 4-16-16,1 2-16 0,0 6 64 0,1-1 16 16,2 3 0-16,-1 0 0 0,3 2-176 0,-1 0-16 15,0 2-16-15,1-3 0 0,-1-2-96 0,1-2 0 16,0 0-16-16,0-6 0 0,0-1 48 0,2-1 16 16,-1-2 0-16,0-2 0 0,-6-14 208 0,8 9 32 15,0 0 16-15,-8-9 0 0,10 3 208 0,1-3 32 16,-1 0 16-16,1-5 0 0,0-2-32 0,2 0 0 15,-3-7 0-15,3-2 0 0,-1-1-208 0,0-2-32 16,-1-2-16-16,-1-3 0 0,0-8-96 0,2-2-32 0,-1 1 0 0,0-1 0 16,-3-2-128-16,3 3-16 0,-1 5-16 0,1 0 0 15,1 5-240-15,-1 2 176 0,-1 0-176 0,-1 3 160 16,0 4-160-16,-1 0 0 0,-1 4 0 0,1 0 128 16,0 1-128-16,-2 3 0 0,-6 6 0 0,10-5 0 15,-4-2-288-15,-6 7 16 0,0 0 0 0,0 0 0 31,0 0-1728-31,0 0-352 0,0 0-64 0,0 0-9552 0,0 0-1904 0</inkml:trace>
  <inkml:trace contextRef="#ctx0" brushRef="#br1" timeOffset="75591.89">26404 19137 21183 0,'-18'-9'1888'0,"8"2"-1504"16,-2 1-384-16,2-2 0 0,0 2 896 0,1 1 128 15,4-3 0-15,5 8 16 0,-2-6 784 0,2 6 160 16,5-10 16-16,4 2 16 0,3-3-912 0,5 2-176 16,3-1-32-16,4 1-16 0,4-3-176 0,5 3-48 15,4-2 0-15,6 1 0 0,6 2-64 0,1-1-16 16,3 3 0-16,-1 0 0 0,-1-5-32 0,-2 4-16 15,3-5 0-15,-3 6 0 0,-5-3-144 0,-2 4-16 16,-5 2-16-16,-5 0 0 0,-7-2-160 0,-6 1-16 16,-7 1-16-16,-12 3 0 0,0 0 0 0,0 0 0 0,-9-6 0 15,-5-2 0-15,-7 3-32 0,-2 0 0 0,-3 0 0 0,-3 0 0 16,-2 1-128-16,2 0 0 0,0 0 0 0,2 2 0 31,1-1-1280-31,5 1-192 0,2 1-48 0,5 1 0 16,2 0-1280-16,12 0-256 0,0 0-48 0</inkml:trace>
  <inkml:trace contextRef="#ctx0" brushRef="#br1" timeOffset="75970.52">27699 19355 11967 0,'0'0'1072'0,"-9"-1"-864"16,9 1-208-16,0 0 0 0,0 0 2320 0,0 0 432 16,0 0 64-16,13-4 32 0,2 4-992 0,8-1-192 15,2-2-32-15,3 2-16 0,0 0-576 0,3-2-112 16,-1 2-32-16,1-2 0 0,-1 0-400 0,1 1-96 0,-2 0-16 0,-2 1 0 16,-3-1-256-16,-1 2-128 0,-5 2 128 0,-7 1-128 31,-11-3-1136-31,6 9-304 0,-8 0-64 0</inkml:trace>
  <inkml:trace contextRef="#ctx0" brushRef="#br1" timeOffset="76119.33">27622 19571 25791 0,'0'0'2304'16,"10"-1"-1856"-16,2-1-448 0,5-1 0 0,5-1 1872 0,4-1 288 0,5 4 48 0,3-2 16 16,-1-1-736-16,5 2-144 0,4-1-16 0,1-2-16 15,1 1-736-15,-2 3-160 0,-2-1-32 0,0 0 0 16,-9 2-384-16,-3 0 0 0,-5-1 0 0,-5 1 0 15,-5 0-2400-15,-3 0-464 0</inkml:trace>
  <inkml:trace contextRef="#ctx0" brushRef="#br1" timeOffset="76871.23">29613 18848 19807 0,'0'0'880'0,"0"0"176"15,8-11-848-15,-3 3-208 0,-5 8 0 0,0 0 0 0,0 0 1200 0,-2-9 192 16,-5 1 32-16,-3 5 16 0,-3 0-224 16,-3 2-64-16,-3 1 0 0,-5 1 0 0,-3 2-144 0,-4-1-48 15,1 1 0-15,-3-3 0 0,-4-2-240 0,0 1-48 16,-1 1-16-16,1 1 0 0,2 1-208 0,0-1-32 16,2 3-16-16,1 0 0 0,4 1-144 0,3-1-16 15,5-2-16-15,1 2 0 0,2-2-48 0,4 2-16 16,4-1 0-16,9-3 0 0,0 0 144 0,0 0 16 15,0 0 16-15,0 0 0 0,0 0 128 0,14 4 32 16,0 2 0-16,0 3 0 0,-1-1-304 0,1 3-48 16,1-2-16-16,-1 4 0 0,-2 2-128 0,-2 1 160 15,-4 3-160-15,-1-1 160 0,0 1-32 0,-2 3 0 16,-3-1 0-16,0 6 0 0,-1 0 48 0,-6 3 0 0,0 2 0 16,-5 1 0-16,-4 3-16 0,-2-1 0 0,0-4 0 15,-5 2 0-15,-3 3-32 0,-1-2-128 0,0-1 192 0,2 1-64 16,1 3-128-16,-1-3 128 0,1-2-128 0,1-3 128 15,2 1-128-15,2-4 0 0,1-2 144 0,5-4-144 16,3 0 0-16,4-2 128 16,2-2-128-16,3 1 0 0,3-7 0 0,6 1 128 0,3 1-128 0,5-5 0 15,3-2 208-15,1 3-16 0,0-3-16 0,3-1 0 16,0-3-176-16,1-1 192 0,3-1-192 0,-4 1 192 16,-2 0-192-16,0 0 0 0,-1-1 0 0,-2 1 0 15,-2 0-464 1,1 1-32-16,-2 0 0 0,-1 3 0 0,-2-5-1728 15,0-2-336-15,1 3-80 0,0-1-13952 0</inkml:trace>
  <inkml:trace contextRef="#ctx0" brushRef="#br1" timeOffset="77181.28">30108 18754 6447 0,'5'-24'576'0,"-1"14"-576"16,0-2 0-16,1 5 0 0,-2-4 4832 0,0 5 864 0,-3 6 160 0,0 0 32 16,0 0-3616-16,0 0-736 0,0 0-128 0,-1 10-48 15,-4 4-432-15,-4 4-96 0,-3 2 0 0,-2 6-16 16,-2-2 0-16,-1 1 0 0,1 0 0 0,1-3 0 15,-3 4-416-15,4 2-80 0,2-4 0 0,2 4-16 16,0-3-304-16,0 2 128 0,1-5-128 0,0 2 0 16,3-4 0-16,-2 2 0 0,-1-3 0 0,0-3-144 31,-1-3-1904-31,-1-2-384 0,0-3-80 0,3 1-16 0</inkml:trace>
  <inkml:trace contextRef="#ctx0" brushRef="#br1" timeOffset="77512.45">29916 19493 22111 0,'0'0'1968'0,"-12"1"-1584"16,1 0-384-16,0 4 0 0,3 3 1536 0,-2-1 208 15,-2 6 48-15,1 0 16 0,-1 1-448 0,0 1-80 16,3-1-32-16,1 3 0 0,2 0-864 0,3 4-192 15,2-4-16-15,5 1-16 0,0-1 64 0,5 1 16 16,3-4 0-16,4-4 0 0,3 1 336 0,1-2 64 16,0-1 0-16,3-6 16 0,3 1-16 0,0-3 0 15,2-1 0-15,-1-2 0 0,-3-1-176 0,-2-2-32 16,-1-2-16-16,-3 3 0 0,-5-5 32 0,-3-2 16 16,-2-1 0-16,-5-5 0 0,-4-6 112 0,-4 1 0 0,-4 0 16 0,-5-4 0 15,-1 3-256-15,-4-3-48 0,-3 3-16 0,1 4 0 16,-2 1-272-16,2 2 0 0,5-1 0 0,2 3 0 31,1 4-960-31,6 2-192 0,7 9-32 0,0 0-11552 0,5-5-2320 0</inkml:trace>
  <inkml:trace contextRef="#ctx0" brushRef="#br1" timeOffset="77973.38">30527 18343 29135 0,'-6'-12'1280'0,"5"0"288"0,1 2-1248 0,5-3-320 15,2 2 0-15,6 1 0 0,5-2 976 0,2 3 144 16,4-2 32-16,4 6 0 0,4 0-576 15,2 4-128-15,5 1 0 0,0 3-16 0,0 1 64 0,2 0 16 16,-2 1 0-16,-2 3 0 0,-5-4 176 0,-1 2 32 16,-3 5 16-16,-3 0 0 0,-6 0-192 0,-4 7-32 15,-3 2-16-15,-7 6 0 0,-6-2-160 0,-6 9-16 16,-4 4-16-16,-7 5 0 0,-5 7 0 0,-6 6 0 16,-5 3 0-16,-6 6 0 0,-3 1-112 0,-2 3-32 0,1 7 0 15,3 3 0-15,4 3-160 0,4-2 160 16,4-4-160-16,5 0 160 0,4-1 0 0,3 1 0 0,3 0 0 15,5-5 0-15,3-7 64 0,2 2 16 16,3-7 0-16,1 3 0 0,2-6-32 0,1-2 0 0,-2-3 0 0,2-3 0 16,-3-4 64-16,0-3 16 0,0-5 0 0,0-6 0 15,-4-1-80-15,0-5-16 0,-4-2 0 0,1-2 0 16,-2-3-48-16,-1 0-16 0,-2-4 0 0,-4-3 0 16,-1 1-128-16,-1-5 0 0,-2 0 0 0,-5 2-176 31,-6-5-2592-31,-1 0-528 0</inkml:trace>
  <inkml:trace contextRef="#ctx0" brushRef="#br1" timeOffset="79201.03">21810 10830 29487 0,'15'-42'2624'0,"-3"18"-2112"16,0-4-512-16,1 1 0 0,1-2 304 0,0 2-48 15,-1 5-16-15,-2 1 0 0,-1 2 16 0,-2 1 16 16,-4 3 0-16,-2 1 0 0,-2-1 64 0,-2 3 16 16,-5 0 0-16,-1 0 0 0,-5 2-64 0,-5-4-16 0,-1-2 0 0,-5 0 0 15,-4 0-272-15,-1 2 128 16,-4-1-128-16,-4-1 0 0,-4 1 336 0,-2 1-32 0,-7-1-16 0,1 2 0 15,-6-2 144-15,-3-2 16 16,-5 2 16-16,-2 1 0 0,-2-1-16 0,-3 2-16 0,-4-2 0 0,1 4 0 16,-6 2-240-16,-2-2-32 0,-3 6-16 15,-2-1 0-15,-3 0 16 0,-1 3 0 0,-4 2 0 0,-2 2 0 16,-2 0-16-16,0 4 0 0,-3 4 0 0,-2 0 0 16,-2 3-144-16,-2 3 192 0,-1 2-192 0,-1 0 192 15,-2 2-192-15,2 0 0 0,-6 2 0 0,4 2 0 16,0 3 0-16,-1 1 0 0,0 4 0 0,-1-2 0 15,-1-4 0-15,3 4 0 0,3 2 128 0,0 3-128 16,-1 2 128-16,3 5 0 0,3-1 0 0,3 1 0 16,2 0 0-16,4 0-128 0,1-4 192 0,2 1-64 15,-1 2-128-15,2 2 0 0,1-2 0 0,2 1 128 16,2 1-128-16,3 4 0 0,3 5 0 0,1 0 128 16,2-1-128-16,4 3 0 0,4 4 0 0,1-1 0 0,3 0 0 0,3 1 0 15,3 3 0-15,4 2 0 0,5-2 0 0,4 2 0 16,7-1 0-16,6 2 0 0,6-5 0 0,4-1 0 15,6 0 0-15,4 5 0 0,6 2 0 0,5-1 0 16,2-2 0-16,4 2 0 0,1-4 0 0,6 5 0 16,4-2 176-16,3 3-176 0,0-3 0 0,6 2 0 15,6-2 0-15,4 0-160 0,3-6 160 0,4 0 0 16,5 0 0-16,5-2 0 0,4-2 0 0,5-3 0 16,1-4 0-16,7 1 0 0,3 1 0 0,8-5 0 15,2-2 0-15,2-3 0 0,2-4 0 0,5 4 128 16,6-3-128-16,5-3 0 0,1-8 128 0,5 0-128 15,1-4 128-15,7-4-128 0,5-4 128 0,-1-3-128 0,2-4 160 16,5-7-160-16,7-1 192 0,1-3-64 0,-1-6-128 0,5-2 192 16,1-3-192-16,2 1 176 0,-1 0-176 0,2-5 160 15,-1-3-160-15,3-3 0 0,4-3 0 16,1-1 128-16,0-4-128 0,2-5 0 0,3-1 144 0,-4-6-144 16,-4-10 160-16,0 0-32 0,1-6-128 0,-7-4 192 15,-9-5-48-15,-1-5-16 0,-2-10 0 0,-7-2 0 16,-3-3 144-16,-9-5 32 0,-6 1 0 0,-6-4 0 15,-9-2 128-15,-10 5 16 0,-12 5 16 0,-9 7 0 16,-13 3-16-16,-10 5 0 0,-12 1 0 0,-11 6 0 16,-9 7-128-16,-11 6-16 0,-8 2-16 0,-12 4 0 15,-7 1-288-15,-5 6 0 0,-7 3 0 0,-4 3-144 16,-4 2-512 0,-3 2-112-16,-6 3 0 0,-1 8-16 0,-2 3-1520 0,1 6-320 15,1 4-48-15</inkml:trace>
  <inkml:trace contextRef="#ctx0" brushRef="#br1" timeOffset="79895.43">20754 13290 12831 0,'0'0'576'0,"-4"-9"112"0,-1 1-560 0,0 4-128 0,0-2 0 0,5 6 0 15,0 0 0-15,-7-6 0 0,3-1 0 0,4 7 0 16,0 0 0-16,0 0 0 0,0 0 0 0,0-10-5744 16</inkml:trace>
  <inkml:trace contextRef="#ctx0" brushRef="#br1" timeOffset="80998.34">21374 12766 22111 0,'-17'-17'976'0,"7"6"208"0,-1 1-944 0,3 1-240 0,2-1 0 0,2 3 0 16,4 7 1296-16,0 0 224 0,0 0 32 0,10-3 16 15,3-2-1264-15,5 1-304 0,5 2 0 0,2 2 0 16,2 0 0-16,2 3 128 0,1 0-128 0,2-1 128 16,-1 1 112-16,-1 0 16 0,3 3 16 0,0 4 0 15,0-1 160-15,3 6 16 0,0 3 16 0,0 2 0 16,1 3-80-16,4 0 0 0,3 3-16 0,2 2 0 16,0 2-96-16,-3 0-16 0,-2 1 0 0,0 0 0 15,-2-1-16-15,2 4-16 0,-2 0 0 0,2 2 0 0,-2 1 32 16,1 2 0-16,-2 2 0 0,-3 2 0 15,-2 3 128-15,-3 0 16 0,-1 3 16 0,-3 1 0 0,-1-5-32 16,-3 4-16-16,-1-3 0 0,-3-1 0 0,-1 1-48 0,1 0-16 16,-1 3 0-16,-2 3 0 0,-2 2-48 0,-2-1-16 15,1 1 0-15,-4 3 0 0,-1 5-48 0,-3-1-16 16,-2 4 0-16,-1-7 0 0,-2 0-48 0,0-1 0 16,0 0 0-16,-3-4 0 0,0 0 80 0,-1-5 16 15,-4 0 0-15,4 0 0 0,-3-2 64 0,1 0 16 16,-3-4 0-16,-1 0 0 0,2 0-48 0,-1 0-16 15,-1 2 0-15,2-3 0 0,-2-4-112 0,-2 1 0 16,0 0-128-16,-1 1 192 0,-1 0-64 0,2-3 0 16,-3 1-128-16,3-1 192 0,1-6-192 0,1 0 128 15,1-2-128-15,1-4 0 0,-4-3 144 0,4 1-144 0,2 1 128 16,0-7-128-16,-2-4 128 0,3 0-128 0,1 0 128 0,1-4-128 16,4-8 0-16,0 0 128 0,0 0-128 0,0 0 0 15,0 0-128-15,0 0-128 0,0 0 0 0,12-2-16 31,0-2-1424-31,0-6-288 0,-1-4-48 0,2-2-16 16,-5-3-960-16,2-2-192 0</inkml:trace>
  <inkml:trace contextRef="#ctx0" brushRef="#br1" timeOffset="81333.28">22200 15187 25791 0,'-14'-14'2304'0,"7"8"-1856"0,-2 2-448 0,-3 2 0 0,3-1 2464 0,0 6 400 16,9-3 80-16,-10 9 0 0,1 2-2272 0,3 3-464 16,2 4-80-16,2 2-128 0,0 2 576 0,2 1 0 15,3 6 16-15,1 0 0 0,1 3-128 0,-1 1-16 16,2 0-16-16,2-1 0 0,1-3 32 0,-1 2 16 16,3-2 0-16,0-4 0 0,2 1-128 0,1-2-32 15,1-6 0-15,2-1 0 0,-1 2-32 0,2 0-16 16,1-5 0-16,1-3 0 0,2 0 32 0,2-5 0 15,1 1 0-15,3-6 0 0,3-6 16 0,3-4 0 16,3-5 0-16,1-4 0 0,0-3 0 0,0-7 0 16,3-8 0-16,1-3 0 0,0-5-144 0,6-6-32 15,-1-8 0-15,4 3 0 0,3 1-144 0,-4 6 0 0,-1 5 0 16,-5 2 0-16,-7 2-304 0,-1 3-32 0,-5 4-16 0,3 5 0 31,-3 0-1408-31,1 5-288 0,0 4-48 0,-3-1-16656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00:10.83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10267 3689 4607 0,'-9'-17'400'0,"5"9"-400"0,-1 0 0 0,-1 1 0 16,1-5 1904-16,-2 2 288 0,1 0 64 0,0-3 16 15,0 4-800-15,1-3-176 0,0 0-16 0,0 3-16 16,3-2-176-16,-2 2-16 0,0-3-16 0,0 2 0 16,0 1-160-16,3 3-16 0,-1-2-16 0,2 8 0 0,0 0-288 15,0 0-64-15,0 0-16 0,-5 12 0 0,-2 2-304 0,-2 6-48 16,-2 3-16-16,-3 11 0 0,-1 6 128 0,-2 11 32 16,-2 2 0-16,-4 8 0 0,-1 10 160 0,-4 11 48 15,0 3 0-15,-1 7 0 0,2 4-224 0,-3 7-32 16,-2 2-16-16,3 1 0 0,1-5-224 0,2 0 128 15,3-2-128-15,-10 28 0 0,8-20 256 0,6-14-32 16,4-12-16-16,-2-2 0 0,3-7 144 0,1-6 32 16,3-6 0-16,1-5 0 0,0-4-192 0,4-8-48 15,1-1 0-15,3-5 0 0,2-4-144 0,3-2 160 16,1-1-160-16,2-7 160 0,-1-4-160 0,3-3 0 16,1-1 0-16,0-4 0 0,-10-11-176 0,13-3-112 15,0-3-32-15,1-3 0 16,2-6-2128-16,2-6-432 0</inkml:trace>
  <inkml:trace contextRef="#ctx0" brushRef="#br0" timeOffset="1960.85">9813 3877 21183 0,'-13'-17'1888'0,"2"-2"-1504"15,-1-2-384-15,1 2 0 16,0 1-704-16,2 2-192 0,0 1-64 0,2 2 0 0,1 0 1168 0,2 2 240 16,2 3 32-16,2 8 16 0,0 0 208 0,2-10 32 15,-2 10 16-15,7-6 0 0,-7 6-192 0,12-3-48 16,2 2 0-16,0 1 0 0,4 2-208 0,4 1-48 15,3 1-16-15,2-2 0 0,5-1 96 0,2 2 32 16,3-2 0-16,5 1 0 0,-2-5 80 0,6-1 0 16,4-1 16-16,4 3 0 0,4-1 64 0,6 0 16 15,3-2 0-15,2 0 0 0,3 0-176 0,3-2-48 0,2 0 0 16,5 3 0-16,0 1-64 0,5-2 0 0,2-1-16 0,0 3 0 16,0-4-32-16,2 3 0 0,4 1 0 0,2-1 0 15,1-4 16-15,1 4 0 0,0 1 0 0,2 0 0 16,0-3-32-16,0 1 0 0,2 0 0 0,1-1 0 15,0 0 32-15,4 1 0 16,4 0 0-16,0-3 0 0,-2 2-32 0,4 0-16 0,0-2 0 0,2 3 0 16,-1-5 0-16,2 3 0 0,1-2 0 0,1 2 0 15,-2 0-176-15,1-3 160 0,1 6-160 0,1-4 160 16,1-1-160-16,-2 0 128 0,1 1-128 0,-1 2 128 16,2-4-128-16,0 3 0 0,-2-2 144 0,1 3-144 15,0-5 0-15,2 4 144 0,0-2-144 0,2 3 0 16,-4-3 160-16,1 3-160 0,0 2 128 0,1-4-128 15,-1 1 128-15,-2 0-128 0,-1-3 0 0,-1 4 128 0,2-2-128 0,0 2 160 16,1-4-160-16,-1 2 160 16,-2 5-160-16,6-3 128 0,-1-2-128 0,-1 3 128 0,-3-1-128 0,2-2 160 15,2-2-160-15,-1 1 160 0,-5 3-160 0,1-4 0 16,3 0 0-16,-4 1 128 0,-2 2-128 0,4-1 0 16,-3 0 144-16,-1-2-144 0,-2 2 0 0,0-1 0 15,0 4 0-15,2-4 0 0,3 2 0 0,-3 0 0 16,-2 0 0-16,1 2 0 0,-3-6 0 0,0 5 0 15,1-3 0-15,-2 1 128 0,-1 1-128 0,0-2 0 16,-1 3 0-16,-2-3 0 0,1 1 0 0,-1-1 0 16,-2 2 0-16,0-1 0 0,0 0 0 0,-1 3 0 15,0-2 0-15,1 2 128 0,0 1-128 0,1-1 0 16,1-2 0-16,-4 3 0 0,1 2 0 0,-3-1 128 0,-1 2-128 16,-1-3 0-16,0-1 0 0,0 0 0 0,-5 1 0 0,1-1 0 15,0 0 0-15,0 3 0 0,-2-2 0 16,1 1 128-16,-1-2-128 0,-3 1 0 0,1 2 0 0,-1-1 0 15,-2-1 0-15,-3-2 0 0,-1 1 0 0,0 1 0 16,-2 2 0-16,4-2 0 0,-3 0 0 0,-2 0 0 16,-4-5 0-16,-1 3 0 0,-2 2 0 0,2-1 128 15,1-1-128-15,0 2 0 0,-1 3 0 0,-1-3 128 16,-2-4-128-16,2 2 0 0,-1 1 0 0,2 0 0 16,2 2 0-16,-2-2 128 0,-5-4-128 0,-4 0 0 15,-3 0 0-15,-1 2 0 0,1 2 0 0,-1-3 0 16,-1 2 0-16,-4 1 144 0,-5-2-144 0,-3 0 0 15,-1-1 128-15,-4-1-128 0,-2-1 0 0,-2 1 0 16,-4 3 0-16,-2-3 0 0,-3 4 0 0,-1 1 0 0,-1 0 128 16,-3 3-128-16,-4-1 0 0,-1 1 0 0,1 1 0 0,-2 1 0 15,-4 2 0-15,-1 2 0 0,0-2 0 16,-2-1 0-16,-1 3 0 0,-3 3 0 0,-2 0 0 16,0 2 0-16,1-4 0 0,-2 5 0 0,0-2 0 0,0 4 0 15,-1-3 0-15,1 6 0 0,-3 1 0 0,1 5 0 16,1 3-160-16,-2 2 160 0,0 4 0 0,-2 5 0 15,0 5 0-15,0 4 0 0,-3 4 0 0,-2 5 0 16,-3 0-144-16,-1 5 144 0,-1 5 0 0,-2 5 0 16,-4 9-128-16,0-5 128 0,0 2 0 0,1 0 0 15,1-1-128-15,0 5 128 0,3 0 0 0,1-1 0 16,1-3 0-16,1-1 0 0,0-1 0 0,2 3 0 16,-1 0 0-16,3 0 0 0,-3 2 0 0,2 2 0 0,0-2 0 15,0-2 0-15,0-1 0 0,0 4-128 0,1 1 128 0,0 0 0 16,-1-5 0-16,0 0 0 0,4-1 0 15,-2 6 0-15,2-3 0 0,0-1 0 0,-1-1 0 0,2-3 0 16,0-4 0-16,0 1 0 0,0-2 0 0,2 3 0 16,0 4 0-16,-2-6 0 0,-1-4 0 0,1-2 0 15,0-4 0-15,0-4 0 0,0-3 0 16,-1-1 0-16,-1-5 0 0,1 0 0 0,-1-4 0 0,-1-5 0 16,-1-3 0-16,2-2 128 0,-3-7-128 0,-3-1 0 15,-2-1 0-15,-2-3 128 0,0 1-128 0,-2-2 0 16,0-4 0-16,-4-2 0 0,-2 2 0 0,-3 2 0 15,-3-1 160-15,-2-4-160 0,-2 0 160 0,-6-1-160 0,-6-3 176 16,-2 0-176-16,-2 0 192 0,-2-3-192 16,-4 1 176-16,-2 2-176 0,0-2 160 0,-5-2-160 0,-3-5 128 0,-7-1-128 15,-4-3 0-15,-2 1 144 0,-3 0-144 0,-3 0 128 16,-2 0-128-16,-6-3 128 16,-6-2-128-16,-2 0 0 0,-2-4 144 0,-5 0-144 0,-8 0 128 0,-3 0-128 15,0-1 128-15,-5-1-128 0,-3 0 0 0,-3 1 128 16,-5-2-128-16,-1-1 0 0,-5 0 0 0,-1 2 144 15,2 1-144-15,-5-1 0 0,-6-4 0 0,-1 2 0 16,1 2 0-16,-3-2 0 0,-4 1 0 0,0 2 128 16,-1 0-128-16,0 0 0 0,4-3 128 0,-4 1-128 15,-1 3 0-15,-1 0 0 0,5-2 0 0,-3-3 0 16,-4-2 0-16,0 6 0 0,0 1 128 0,0-2-128 16,-1-6 0-16,-3 2 0 0,-2 2 0 0,1 1 0 15,3 1 0-15,-5-1 0 0,2 0 128 0,-2-3-128 0,-2 0 0 16,5 2 0-16,4 1 0 0,0-1 0 0,-3 0 0 15,0 0 0-15,3 2 160 0,-1 0-160 0,0 1 128 0,1 1-128 16,0-1 0-16,4 5 128 0,4 0-128 16,0 1 0-16,-4-7 0 0,2 4 0 0,3 3 128 0,3-4-128 15,1-2 0-15,1 2 0 0,1 6 0 0,2-5 0 16,-1 2 0-16,2-4 0 0,1-1 128 0,3 2-128 16,-3 2 0-16,2-2 0 0,-1 0 0 0,6 3 0 15,-2-5 0-15,7 3 128 0,-1 2-128 0,-1-1 0 16,-2 2 0-16,5 0 128 0,3 2-128 0,2-1 0 15,-3 1 128-15,7 0-128 0,3 2 0 0,0 1 128 16,3-3-128-16,4 0 0 0,2 2 0 0,2 0 128 16,0-2-128-16,2 2 0 0,0 1 0 0,5-1 0 0,0 1 0 15,0 1 0-15,0 0 128 0,2 1-128 0,1-1 0 16,3 0 0-16,-2 2 0 0,3 0 128 0,0-2-128 16,1 2 0-16,1 1 0 0,1 0 0 0,5 0 0 0,0-1 0 15,1 1 0-15,5 2 128 0,3 1-128 0,5-1 160 16,-1 1-160-16,2-2 160 0,2 1-160 0,3-1 128 15,1 0-128-15,6 0 128 0,2 1-128 0,2-1 0 16,4-1 144-16,2 2-144 0,2 2 0 0,2 1 128 16,3-2-128-16,3-1 0 0,-1 2 0 0,2 0 0 15,3 1 0-15,2-2 128 0,2-2-128 0,2-1 0 16,1 0 0-16,1 1 0 0,4 2 0 0,1-2 0 16,0-1 0-16,3 0 0 0,2 3 0 0,2 0 0 15,-2-1 0-15,3-1 128 0,2 0-128 0,3 0 0 0,-2-1 0 0,7 0 0 16,-7 2 0-16,7-2 0 0,0 0 0 0,-7 2 128 15,7-2-128-15,0 0 0 0,0 0 0 0,0 0 0 16,0 0 0-16,0 0 0 0,-7 7 0 0,7-7 128 16,0 0-128-16,0 0 0 0,0 0 0 0,10 9 0 31,3-1-960-31,5 1-96 0,5-4-32 0,12-1-17552 0</inkml:trace>
  <inkml:trace contextRef="#ctx0" brushRef="#br0" timeOffset="4287.79">20325 7176 7359 0,'0'0'656'0,"0"0"-528"16,8-4-128-16,-2-1 0 0,1 1 1248 0,-1 2 224 15,-6 2 32-15,6-3 16 0,-6 3-384 0,7-2-80 16,-7 2-16-16,0 0 0 0,0 0 144 0,0 0 32 16,0 0 0-16,5-7 0 0,-5 7 48 0,0 0 16 15,0 0 0-15,0 0 0 0,-3-6-288 0,-1 2-48 16,-1-1-16-16,-1 0 0 0,-2 1-240 0,1 1-48 16,-5 2-16-16,0 0 0 0,-4-2-112 0,-1 2 0 15,-4-1-16-15,-2 0 0 0,-1 1-112 0,-4 0 0 16,-2-1-16-16,-5 1 0 0,-3 0-96 0,0 2-16 15,0 3 0-15,-1 1 0 0,-3-2-80 0,1-1-32 0,3-1 0 0,2 2 0 16,3 0 16-16,4-1 0 0,0-1 0 0,2 2 0 16,4-2 32-16,2 0 0 0,3-1 0 15,2 0 0-15,2 2-32 0,3-1 0 0,2 0 0 0,2-1 0 16,7 0-16-16,0 0 0 0,0 0 0 0,0 0 0 16,0 0-144-16,0 0 160 0,0 0-160 0,0 0 160 15,0 0-160-15,6 8 0 0,0 1 0 0,1-2 0 16,-2 4 0-16,1-3 0 0,0 5 0 0,1 4 0 15,-2-1 0-15,2 3 160 0,0 3-160 0,-1 3 160 16,1 1-160-16,-4 4-176 0,0 1 48 0,-2 4 0 0,-1 6 128 0,0 0 0 16,0 2 0-16,-1 4-128 0,-3 0 128 0,-2 0 0 15,-3 3 0-15,1 0 0 0,1-1 0 0,-2-1 0 16,0 3 0-16,-1 1 0 0,-2 1 0 0,-1 1 0 16,1-2 0-16,0-4 0 0,2-3 0 0,-4 0 144 15,0-3-144-15,0 4 160 0,0-4 48 0,0-3 16 16,0 1 0-16,0-1 0 0,2-2-48 0,-1-4-16 15,0 0 0-15,0-1 0 0,2 1-32 0,-1-4-128 16,2-3 192-16,0-1-64 0,1 1 16 0,2-5 0 16,-1-1 0-16,4 1 0 0,0-5-16 0,2 1 0 15,2-1 0-15,1-2 0 0,3-6 32 0,1 2 0 16,6-3 0-16,2 1 0 0,4-1 80 0,3 3 16 16,3-5 0-16,4-5 0 0,3 3-64 0,3-3-16 15,3 0 0-15,2-3 0 0,3 0-176 0,-1 0 160 16,2-2-160-16,0 2 160 0,0-1-160 0,-3 2 0 15,-2-5 0-15,12 0 128 16,-9-1-1056-16,-5-1-224 0,-7 3-32 0,-7-3-17056 0</inkml:trace>
  <inkml:trace contextRef="#ctx0" brushRef="#br0" timeOffset="5293.05">20522 7384 13935 0,'0'0'608'0,"0"0"144"0,0 0-608 0,-10 2-144 16,1-4 0-16,9 2 0 0,-10-2 1248 0,10 2 224 16,0 0 32-16,-9 2 16 0,2-4-224 0,7 2-32 15,0 0-16-15,0 0 0 0,0 0-160 0,0 0-16 16,6-9-16-16,4 4 0 0,2-2-240 0,1 2-48 15,3 0-16-15,3-1 0 0,1 2-224 0,2 2-32 16,1 0-16-16,2-2 0 0,2-2-112 0,-1 2-32 16,1 2 0-16,0 0 0 0,-2 4-128 0,-3 0-16 0,-4 1-16 15,-3 4 0-15,-2 2-176 0,-6 3 0 16,-2-2 144-16,-3 0-144 0,-4 2 192 0,-4-2-16 0,-4 5-16 0,-3 0 0 16,-2 1 80-16,-2-1 16 0,0-3 0 0,-1 2 0 15,0 2-48-15,-1-1 0 0,0-1 0 0,1-5 0 16,3 0-48-16,3-3-16 0,3 2 0 0,4 2 0 15,5-10-144-15,2 11 0 0,3-1 144 0,5 2-144 16,4-4 128-16,1 3-128 0,2-1 128 0,0 2-128 16,2-1 128-16,2-1-128 0,-1 3 160 0,-1 2-160 15,-1-1 128-15,-4 0-128 0,-4 1 0 0,-3 1 0 16,-2-1 192-16,-5 1-64 0,-2 2-128 0,-7-1 192 0,-2-2 224 0,-4-1 32 16,-6 1 16-16,-1-1 0 0,-4-2-80 15,1-3-32-15,-3 1 0 0,-2-3 0 0,0 4-224 0,2-4-128 16,1 1 160-16,2-4-160 0,1-6 0 0,2 1-256 15,4-2 16-15,6-2 16 16,3 2-1824-16,6-4-384 0,6-4-64 0,8-3-13008 16</inkml:trace>
  <inkml:trace contextRef="#ctx0" brushRef="#br0" timeOffset="5720.55">21942 7266 18431 0,'0'0'816'0,"9"-4"160"0,1-2-784 0,0 2-192 0,1 2 0 0,-3 0 0 0,-8 2 1120 16,9 2 176-16,-9-2 48 0,0 0 0 0,5 3-176 0,-1 5-16 15,-2-3-16-15,-2 7 0 0,-2 0 208 0,0 6 64 16,-3 1 0-16,-2 3 0 0,0-2-576 0,-2 2-96 15,0 7-32-15,-1-1 0 0,0 4-64 0,-1 3 0 16,1 1-16-16,1-1 0 0,0 0-288 0,0-3-48 16,2-3-16-16,-1 1 0 0,2-3-272 0,1 1 160 15,1-3-160-15,0-2 128 0,2-5-128 0,-1-1 0 16,1-4-192-16,0 1 192 16,2-1-2496-16,0-4-368 0</inkml:trace>
  <inkml:trace contextRef="#ctx0" brushRef="#br0" timeOffset="6636.34">20635 8321 14735 0,'0'0'1312'15,"0"0"-1056"-15,0-9-256 0,0 9 0 0,0 0 1344 0,0 0 224 16,-1-9 32-16,1 9 16 0,0 0-368 0,-9-1-80 16,-1 2-16-16,0 4 0 0,-4-2-320 0,0 5-64 15,-3 0 0-15,-2 6-16 0,-2 4 16 0,-3 0 0 16,2-1 0-16,-1 3 0 0,-1 7-80 0,0-3-16 16,0 1 0-16,2 2 0 0,3 0-160 0,4-1-48 15,3 1 0-15,7-2 0 0,4-4-208 0,5-4-32 16,6-1-16-16,3-6 0 0,6 0 112 0,4-2 0 15,3-2 16-15,5-3 0 0,2-5 160 0,4-2 16 16,2-2 16-16,1 0 0 0,-2-4-96 0,0-1-32 16,-1-3 0-16,1 0 0 0,-5-2-112 0,0-1-32 15,-3 2 0-15,-2 0 0 0,-5-3 96 0,-4 0 16 16,-5-1 0-16,-4 1 0 0,-3 2-112 0,-5-1 0 16,-4 1-16-16,-6 1 0 0,-3 4-240 0,-7 3 0 0,-2-3 0 0,-3 4 0 31,-3-2-1984-31,0 3-320 0,-2 2-80 0,1-4-16 0</inkml:trace>
  <inkml:trace contextRef="#ctx0" brushRef="#br0" timeOffset="7237.5">21786 8452 15599 0,'0'0'688'0,"-10"-3"144"0,-3-4-656 0,0-1-176 15,1 4 0-15,-1 2 0 0,1 2 1216 0,1-1 224 16,2-2 32-16,9 3 16 0,-9 0-128 0,9 0-16 16,0 0-16-16,0 0 0 0,0 0-432 0,0 0-96 0,0 0-16 0,14-5 0 15,1-1-304-15,3 3-64 16,1 1-16-16,2 2 0 0,-1 1-80 0,3 0-32 0,0 3 0 0,1 1 0 15,1 3-160-15,1-2-128 0,0 2 144 0,0-1-144 16,-7 6 208-16,-1 1-48 0,-6 0-16 0,-1 0 0 16,-6-3 32-16,-2-2 0 0,0 3 0 0,-6-3 0 15,0 1 176-15,-1-1 32 0,4-9 16 0,-7 12 0 16,1 1 32-16,1 0 0 0,5-13 0 0,-3 11 0 0,2 2-240 16,2 2-64-16,3-1 0 0,1-2 0 0,3 0-128 15,2 0 0-15,0-1 0 0,3 3 128 0,1 4-128 16,-1-2 128-16,-3 0-128 0,-1-1 128 0,-2-2-128 0,-3 2 0 15,-4 0 0-15,-4 3 128 0,-3 1 48 16,-6 1 0-16,-1 2 0 0,-6-4 0 0,-6 0 288 0,-5-2 64 16,-4 1 16-16,-3-1 0 0,-3-1-192 0,2 1-32 15,0-5-16-15,2-1 0 0,-1 2-304 0,5-6 0 16,0-1 128-16,2-1-128 16,2-4-1200-16,6-5-288 0,5 0-64 0,5-4-9424 15,7-4-1888-15</inkml:trace>
  <inkml:trace contextRef="#ctx0" brushRef="#br0" timeOffset="7923.68">22846 7257 16575 0,'0'0'1472'0,"-4"-4"-1168"0,2-1-304 0,2 5 0 0,0 0 624 15,0 0 64-15,0 0 16 0,0-6 0 0,2-2 96 0,2 5 32 16,-4 3 0-16,8-4 0 0,-1 1-208 0,2-1-48 16,1 3 0-16,3 0 0 0,0 0 176 0,2-1 16 15,1 2 16-15,4 2 0 0,2 0 32 0,1 1 0 16,1 0 0-16,1 0 0 0,0 0-224 0,0-1-32 16,0 3-16-16,-3 1 0 0,-1-2-208 0,-2 3-32 15,-3 2-16-15,0-3 0 0,-2 2-112 0,-3-2-32 16,-2-1 0-16,-1 5 0 0,-5-1 112 0,-1 4 0 15,-2 2 16-15,-2 0 0 0,-3-2 0 0,-2 2 0 16,-3 3 0-16,-2 5 0 0,-2 1-48 0,-2 4-16 16,-2 3 0-16,-1 3 0 0,0 3-208 0,0 2 144 15,-3 3-144-15,0 1 128 0,-1 6-128 0,1 1 0 16,-3 0 0-16,4 6 0 0,2 1 0 0,2-1 0 16,3 4 0-16,4-3 0 0,4-1 0 0,3-1 0 15,6 0 0-15,2 1 0 0,4 0 0 0,3 2 0 16,4-3 0-16,3 0 0 0,0-2 0 0,0-2 0 15,-1-1 0-15,-2-1 0 0,-1-4 0 0,2 2 0 0,-6-5 128 16,2 1-128-16,-1-5 0 0,-1 0 160 0,0 1-160 16,0-4 160-16,-2-2 288 0,-1 0 64 0,0-2 16 15,0 1 0-15,-2-2 16 0,-1-1 0 0,-1-3 0 0,-2-1 0 16,0-2-32-16,-2-5-16 0,-3-2 0 0,-1-2 0 16,-2 2 112-16,-3-4 32 0,-2 2 0 0,-5-5 0 15,-3 0-128-15,-15 0-32 0,-3-5 0 0,-6 0 0 0,-3-3-224 16,0 0-32-16,2-2-16 0,-3-2 0 0,1-2-208 0,3 1 0 15,4-1 0-15,2-4 0 16,1 1-1808-16,4-8-256 0,3-2-48 16,6-2-10560-16,5-5-2096 0</inkml:trace>
  <inkml:trace contextRef="#ctx0" brushRef="#br0" timeOffset="8542.5">21174 7444 18431 0,'0'0'1632'0,"-3"-5"-1312"16,-3-1-320-16,6 6 0 0,-3-9 736 0,0 0 80 16,1 2 16-16,2 7 0 0,0 0 304 0,2-8 64 15,2-1 16-15,2-2 0 0,3 3-672 0,3-4-128 16,2 3-32-16,0-2 0 0,0 2-224 0,1-3-160 15,-1 4 192-15,1-1-192 0,0-1 0 0,1 1 0 16,-1-2 0-16,1 6 0 16,0 4-1376-16,-1-1-384 0,0-2-80 0</inkml:trace>
  <inkml:trace contextRef="#ctx0" brushRef="#br0" timeOffset="8959.65">21388 7086 19007 0,'11'-14'832'0,"-4"6"192"0,-1-3-832 0,4 3-192 15,4-1 0-15,0 3 0 0,-1-2 736 0,0 3 96 16,1 2 32-16,0 0 0 0,-3-2-256 0,3 1-48 15,-1 0-16-15,-1 4 0 0,0 4-208 0,-2 1-32 16,-10-5-16-16,9 9 0 0,-9-9-32 0,4 14 0 16,-4-3 0-16,-3 2 0 0,2 0 208 0,-2-2 48 15,1 4 0-15,-1-1 0 0,1-1 16 0,1-3 16 16,-1 2 0-16,2 0 0 0,2-2-192 0,0 3-32 16,1 0-16-16,0-3 0 0,1 1-128 0,0-2-32 15,1 2 0-15,0 1 0 0,-1-3-144 0,0 4 128 16,0-3-128-16,-1 0 128 0,-3-10 48 0,3 12 0 15,-3-12 0-15,-1 12 0 0,-3 4 32 0,-2 0 16 16,-3-2 0-16,-4 1 0 0,-4-3 192 0,-2 0 32 0,-1 2 16 0,-3-1 0 16,-2 0-96-16,-2 2-32 15,0 2 0-15,1-3 0 0,3-7-336 0,4 2-240 0,2-4 48 16,6 2-10368-16,2-1-2048 0</inkml:trace>
  <inkml:trace contextRef="#ctx0" brushRef="#br0" timeOffset="9439.45">22217 8399 13407 0,'0'0'592'0,"0"0"128"0,0 0-576 0,0 0-144 0,0 0 0 0,0 0 0 16,0 0 816-16,0 0 128 0,0 0 16 0,12 5 16 16,2-3 528-16,0-2 96 0,0-1 32 0,0-7 0 15,0-1 144-15,-1-5 16 0,1 4 16 0,3 1 0 16,0-2-416-16,2 1-96 0,2-3-16 0,-6 7 0 0,2-3-704 15,0 2-160-15,1-1-32 0,-1 1 0 16,-1-2-384-16,-1 3 128 0,1 1-128 0,-5-3 0 16,1 1-576-16,-5-2-192 0,1 2-32 0,-2 2-9200 15,-2-1-1840-15</inkml:trace>
  <inkml:trace contextRef="#ctx0" brushRef="#br0" timeOffset="9827.18">22418 8083 18431 0,'0'0'1632'0,"2"-11"-1312"16,2 0-320-16,2 4 0 0,4 2 1696 0,3-1 272 16,2 1 48-16,3 1 16 0,1-4-1264 0,3 2-256 15,-1 1-64-15,2-4 0 0,0 1 272 0,-2 3 48 16,-4-1 16-16,-1 2 0 0,-5 1-208 0,1 3-32 15,-6 0-16-15,-6 0 0 0,6 7-160 0,-3 3-48 16,-3-1 0-16,-2 1 0 0,0 0 0 0,-3 2-16 16,0 4 0-16,-4 1 0 0,-1 0-128 0,-2 1-32 0,3-1 0 0,-1 1 0 15,1-2-144-15,3 1 0 0,0-1 144 16,3-2-144-16,3 0 0 0,3 1 0 0,3-2 0 16,2-3 0-16,0 2 176 0,6 2-48 0,-1 1 0 0,1 0 0 15,-1-1-128-15,3 1 192 0,1 1-192 0,-3 1 192 16,-1 0-192-16,-2 0 0 0,-2-1 0 0,-3 2 0 15,-3 1 0-15,-3 1 0 0,-4-2 0 0,-1 2 0 16,-5-2 272-16,-4 0 32 0,-4-2 0 0,-2 1 0 16,-4-4-144-16,-2-3-32 0,-2 1 0 0,-4-4 0 15,-2-2-1104-15,1-1-240 0,1-6-32 16,-10-3-14112-16</inkml:trace>
  <inkml:trace contextRef="#ctx0" brushRef="#br0" timeOffset="12078.9">3592 9555 4607 0,'0'0'400'16,"-1"-6"-400"-16,0-2 0 0,1 8 0 0,0 0 1728 0,0 0 272 16,-4-5 48-16,1 0 16 0,3 5-1072 0,-4-7-224 15,1 1-32-15,3 6-16 0,0 0-240 0,0 0-48 16,0 0-16-16,0 0 0 0,0 0-32 0,0 0 0 15,-3-5 0-15,3 5 0 0,0 0 32 0,0 0 0 16,0 0 0-16,0 0 0 0,0 0-64 0,0 9-16 16,0 4 0-16,0 2 0 0,0 2 240 0,-1 3 64 15,0 3 0-15,1 6 0 0,-2 2-80 0,4 6-16 16,-1 4 0-16,0 4 0 0,2 6-80 0,-1 1-16 16,2-1 0-16,1 2 0 0,0 2-64 0,3-1-32 15,1 1 0-15,1 0 0 0,3-2-160 0,1-2-16 16,2-6-16-16,11 8 0 0,-2-14-32 0,1-11 0 15,-3-2 0-15,3-7 0 0,1-9 192 0,0-1 16 16,-1-5 16-16,2-4 0 0,2-2 80 0,1-1 16 16,1-4 0-16,4 1 0 0,1-3-64 0,2-1 0 15,2-2 0-15,-11 3 0 0,2-6-240 0,5-3-144 0,3 2 160 16,2-1-160-16,0 0 128 0,3-1-128 0,2 0 0 16,2 3 0-16,2 1 0 0,1 2 128 0,4-3-128 15,1 2 0-15,-2 3 0 0,-1 1 0 0,-4 5 0 0,1 4 0 16,-2 0 0-16,-2 3 0 0,-3 2 0 0,-1 3 0 15,-2-2 0-15,-3 4 0 0,-5-1 0 0,13 9 0 16,-9 1 0-16,-7 1 0 0,-4 2 0 0,-6 0 0 16,-3-1 0-16,-3 6 0 0,-4 0 0 15,-1-2-160-15,-3-1 160 0,-1-1 0 0,-1 1 0 0,-3-1 128 0,-1-5-128 16,0-2 0-16,-1-2 0 0,-2-1 0 0,-3-2 320 16,0-4 0-16,6-7 0 0,-12 5 0 0,12-5 160 0,-7 0 32 15,7 0 0-15,0 0 0 0,-3-9-256 0,3-4-64 16,1-1 0-16,6-1 0 0,3-3-192 0,2 2 176 15,1 0-176-15,2-1 160 0,1 1-160 0,2-1 0 16,1-1 144-16,2-1-144 0,2 2 0 0,4 3 0 16,5 5 0-16,-2-3 0 0,-1-1 0 0,4 1 0 15,3 0 0-15,1 0 0 0,0 2 0 0,0 1 0 16,-1 4 0-16,0 5 0 0,-3 7 0 0,0 3 0 16,-1-1 0-16,-2 2 0 0,0 4 0 0,-4 2 0 0,1 1 0 0,0-1 0 15,-3-1 0-15,1-2 0 0,1 0 0 0,0 0 0 16,2-5 0-16,0-1 0 0,2 0 0 15,-1-2 0-15,1-3 0 0,1-2 0 0,1 2 0 0,-1-3 0 16,1-3 0-16,1 2 0 0,4-2 0 0,1-3 0 16,2-2 176-16,3-3-48 0,3 1 0 0,-2-4 0 15,-2-3-128-15,1 0 192 0,-1-4-192 0,0 3 192 16,-6-1 176-16,2-1 32 0,0-3 16 0,4 1 0 16,-1 1-224-16,-2-1-64 0,-2-4 0 0,1 1 0 15,0-3-128-15,-2 1 160 0,-2-5-160 0,-3 1 160 16,-2 2-160-16,-5 1 0 0,-4 6 144 0,-2 3-144 15,-1 2 0-15,-3 3 144 0,-3 6-144 0,-2 2 0 16,-9 6 128-16,0 0-128 0,0 0 0 0,0 0 0 16,0 0 0-16,0 11 0 0,-3 4-128 0,-2-1 128 15,-4 0-2528 1,3 0-416-16</inkml:trace>
  <inkml:trace contextRef="#ctx0" brushRef="#br0" timeOffset="14868.48">11959 9817 2751 0,'0'0'256'0,"0"0"-256"15,0 0 0-15,0 0 0 0,0 0 2752 0,0 0 512 16,0 0 112-16,0 0 16 0,0 0-1920 0,0 0-384 16,0 0-80-16,6-10-16 0,-6 10 32 0,0 0 0 15,0 0 0-15,0 0 0 0,5-8-144 0,-5 8-32 16,0 0 0-16,0 0 0 0,0 0-160 0,0 0-48 0,0 0 0 15,0 0 0-15,0 0-192 0,0 0-64 16,0 0 0-16,5 9 0 0,-1 5 80 0,0 1 16 0,1 2 0 0,-2 0 0 16,0-1-32-16,2 3-16 0,-1 1 0 0,0 0 0 15,1-3-112-15,1 2-32 0,1 0 0 0,0-1 0 16,4 1-32-16,-1-1-16 0,0-3 0 0,1 1 0 16,1-1 48-16,-1-2 16 0,2-1 0 0,0 2 0 15,-2 0-16-15,2-1 0 0,0 1 0 0,-1 0 0 0,-2-8-64 16,4 4-16-16,0-3 0 0,2 2 0 0,0-3-32 0,-2 0-16 15,0-1 0-15,1-2 0 0,1-4 0 0,0-3 0 16,2 0 0-16,2-1 0 0,2-1 64 0,1-4 16 16,0-1 0-16,1 1 0 0,1-6-112 0,1 0 0 15,-3 1-128-15,1 2 192 0,1 1-192 0,1-1 128 16,0 4-128-16,-5 0 0 0,0 0 0 0,5-2 128 16,2 1-128-16,1 1 0 0,0-4 0 15,2 5 0-15,0 0 0 0,1 1 0 0,0 3 0 0,0-1 0 16,-2 3 0-16,-2 2 0 0,0 2 0 0,-1 3 0 15,-2-3 0-15,-1 0 0 0,-1 3 0 0,-1 4 0 16,-4 0 0-16,-2 3 0 0,-1-5 0 0,-1 5 0 16,-2 3 0-16,-1-1-160 0,-3-1 160 0,-3 1 0 15,-1 1 0-15,0-1 0 0,-2-3 128 0,-1 2-128 16,-1-2 128-16,-1-2-128 0,0 1 160 0,0-3-32 16,-1 2-128-16,0-3 192 0,2-6-32 0,0 0-16 15,0 0 0-15,0 0 0 0,0 0 0 0,0 0 0 16,0 0 0-16,0 0 0 0,0 0 16 0,5-9 0 15,1-1 0-15,3-5 0 0,0 3-160 0,4 1 192 0,0-3-192 16,2 1 192-16,0 0-192 0,3 1 0 16,0-1 144-16,2 3-144 0,2-2 0 0,0 2 128 0,3 3-128 0,-3 3 0 15,4 1 144-15,-1-1-144 0,1 1 192 0,-2-1-192 16,0 4 0-16,0 0 0 0,-1 1 0 0,0-1 0 16,-1-1 0-16,-1 1 0 0,1 1 0 0,-2-2 0 15,4-2 0-15,-1-3 0 0,0 1 0 0,0 1 0 16,0-5 224-16,0 2-16 0,1 0 0 0,-1-3 0 15,1 1 48-15,1-2 0 0,2-3 0 0,-3 0 0 0,3 1-64 16,-2-2 0-16,2-2 0 0,-2-1 0 0,2-2 0 16,-3 0 0-16,2-3 0 0,-5 1 0 0,0 2-64 0,-1 1-128 15,-4 0 176-15,-2 1-176 0,-2 1 128 0,-2 0-128 16,-1 3 0-16,-3 4 0 0,-2-2-208 0,-4 3-112 16,-2 3 0-16,-4 2-16 15,-2 4-3072-15,-4 0-624 0</inkml:trace>
  <inkml:trace contextRef="#ctx0" brushRef="#br0" timeOffset="16398.72">13119 10667 18431 0,'-11'-8'816'0,"4"1"160"0,7 7-784 0,0 0-192 16,0 0 0-16,-5-6 0 0,-2 1 1392 0,7 5 224 15,0 0 48-15,0 0 16 0,0 0-400 0,0 0-64 16,0 0-32-16,0 0 0 0,0 0-464 0,0 10-80 16,0 3-32-16,2 3 0 0,3 2 48 0,-1 0 16 15,1 3 0-15,0 1 0 0,0 1-160 0,1-2-48 16,-3 0 0-16,2-3 0 0,-1 1-32 0,1 1-16 0,2-2 0 0,-2-2 0 16,0 0-64-16,-1-8-16 0,-1 1 0 0,3 3 0 15,-3-1 16-15,1-1 0 0,-4-10 0 16,5 4 0-16,-5-4 64 0,0 0 16 0,7 3 0 0,-7-3 0 15,10-4 96-15,-1-1 32 0,-2-4 0 0,0 1 0 16,2-4-16-16,-1-1 0 0,1-2 0 0,0 1 0 16,3-2-304-16,-1 1-64 0,-1-1-16 0,2 2 0 0,0-3-160 0,-3 8 0 15,0-3 0-15,1-1 0 0,2 0 0 0,1-1 0 16,-1 1 0-16,2 2 0 0,0-2 0 0,0 1 0 16,-1 1 0-16,1 0 0 0,0 2 0 15,0 3 0-15,-1 1 0 0,-1-2 0 16,1 3-1024-16,-2 2-96 0,1-1-16 0,-2 3 0 15,-1-2-1696-15,-1-1-352 0,-2-2-64 0</inkml:trace>
  <inkml:trace contextRef="#ctx0" brushRef="#br0" timeOffset="16878.43">13229 10406 18431 0,'-17'-7'1632'0,"7"5"-1312"0,-2-1-320 0,0 2 0 16,-4-3 544-16,1 3 32 0,0 2 16 0,2-1 0 15,2-1 352-15,2 1 64 0,3-4 16 0,6 4 0 16,0 0-176-16,0 0-16 0,0 0-16 0,0 0 0 16,0 0 48-16,0 0 16 0,6 10 0 0,3-5 0 15,2-3-96-15,5-2-16 0,1 0 0 0,4-2 0 0,0 0-224 0,5-1-48 16,4-2-16-16,-7 4 0 0,6 1 32 0,4-3 16 16,4 1 0-16,3-1 0 0,3 1 16 0,-1 0 0 15,0 1 0-15,0-1 0 0,-2-3 0 0,1 2 0 16,1-2 0-16,-5 1 0 0,-4-2-64 0,0 1-16 15,-4 1 0-15,-3-1 0 0,-5-3-32 0,0 3-16 16,-6 0 0-16,-2-3 0 0,-5 3 96 0,-2 0 32 16,-6 5 0-16,0 0 0 0,-4-10 64 0,-1 2 16 15,-6-3 0-15,-1 1 0 0,-5 0-336 0,-2-1-64 16,-1 3-16-16,-3-4 0 0,-3 3-208 0,0-2 0 16,-1-1 0-16,2 3 0 0,-1 3 0 0,5 0-320 15,2 2 64-15,5 3 0 16,0-2-2288-16,6 1-448 0,8 2-80 0</inkml:trace>
  <inkml:trace contextRef="#ctx0" brushRef="#br0" timeOffset="21706.72">12847 6712 17391 0,'3'-14'768'0,"-3"14"160"0,5-8-736 0,1-2-192 15,1 3 0-15,-1-2 0 0,-1 2 768 0,1 0 112 16,-1 2 16-16,2-1 16 0,-2 3-48 0,1-2-16 16,1 2 0-16,-7 3 0 0,7-1-160 0,-7 1-48 15,8 0 0-15,0 2 0 0,-2 3-80 0,0 0-32 16,2 4 0-16,-1 4 0 0,1 1-128 0,0 0-16 15,-2 0-16-15,4 4 0 0,-2 5 16 0,2 0 16 16,-2 2 0-16,2 2 0 0,0-3 176 0,-4 3 16 16,2-5 16-16,-2 3 0 0,-1 0-608 0,1-3 0 15,-1 0 0-15,-4-1 0 0,0-3 416 0,-1-2 16 0,-1 1 0 0,0-2 0 16,-2-1 192-16,-2-3 32 0,-3-2 16 0,-2 1 0 16,-3-3-208-16,-1-1-32 0,-2 0-16 0,-2-2 0 15,-2-1-160-15,-1-2-16 0,1-2-16 0,-1-2 0 16,-1 1-64-16,0-5-16 0,2 1 0 0,-2 0 0 15,3-3-144-15,2 1 0 0,0-5 0 0,0 5 128 16,6-4-128-16,0 3 0 0,2 3 0 0,1 1 0 16,2-4-480-16,2 4-32 0,4 5 0 0,0 0 0 15,0 0-1424-15,0 0-304 0,5-3-48 0,3-1-7520 16,0 1-1520-16</inkml:trace>
  <inkml:trace contextRef="#ctx0" brushRef="#br0" timeOffset="22053.84">12846 7051 16575 0,'0'0'1472'0,"0"0"-1168"16,0-4-304-16,0-2 0 0,0 1 1488 0,0 0 240 15,-3-5 64-15,1 3 0 0,-1-1-352 0,1 0-64 16,-1-1-16-16,-1 0 0 0,-2-2-384 0,-2 0-80 16,0-1 0-16,-5-9-16 0,0 4-32 0,-1-2 0 15,-1-2 0-15,-2 1 0 0,0-3-96 0,-5 4-32 0,-3 0 0 0,-3 1 0 16,-2 0-176-16,0 1-32 0,-4 0-16 0,-2-1 0 16,-1 0-64-16,-1 2-16 15,-4 3 0-15,-2 0 0 0,-4 2-192 0,-2 3-32 0,-6 1-16 0,-1 3 0 16,-3 1-176-16,-3 3 0 0,-1 4 0 0,-1 0 0 15,0 0 0-15,0 0-176 0,-1-2 16 0,-1 3 0 16,-2 0-1760-16,3-1-336 0,1-3-80 16,5 2-8144-16,4-2-1616 0</inkml:trace>
  <inkml:trace contextRef="#ctx0" brushRef="#br0" timeOffset="22829.31">6942 6388 11967 0,'0'0'1072'0,"0"0"-864"16,0 0-208-16,0 0 0 0,0 0 1264 0,0 0 208 15,0 0 32-15,0 0 16 0,9 4-608 0,1-1-112 16,2 0-32-16,4-3 0 0,1-1 304 0,3-2 48 15,1-1 16-15,3 1 0 0,3-5-304 0,3 2-48 16,4 2-16-16,-1-5 0 0,2-1-192 0,1-4-32 16,-1-2-16-16,-2 1 0 0,-2 0-192 0,-4 1-32 15,-1 0-16-15,-5 0 0 0,-6 1 0 0,-4 2 0 16,-3-2 0-16,-4 3 0 0,-6 1 112 0,-3-1 32 0,-3 2 0 0,-9-2 0 16,-2 4-48-16,-8 1-16 0,-6 1 0 0,0 6 0 15,-1 1-368-15,-3 3 144 16,-2 6-144-16,-1-1 0 0,2 6 176 0,2 2-176 15,5 2 160-15,1 2-160 0,4 1 0 0,4 3 0 0,2-5-176 0,6 1 176 16,4-2-128-16,6 3 128 0,3-1 0 0,3-1 0 16,2-2-256-16,5-1 0 0,3-4 16 0,4 1 0 31,0-2-2128-31,3-5-448 0</inkml:trace>
  <inkml:trace contextRef="#ctx0" brushRef="#br0" timeOffset="22983.14">7622 6604 19343 0,'0'0'1728'0,"0"0"-1392"16,-8-3-336-16,8 3 0 0,0 0 1968 0,0 0 320 15,0 0 64-15,0 0 16 0,-6-2-1168 0,6 2-240 16,0 0-32-16,0 0-16 0,0 0-656 0,0 0-256 16,0 0 176-16,0 0-9440 15,2-9-1872-15</inkml:trace>
  <inkml:trace contextRef="#ctx0" brushRef="#br0" timeOffset="23464.17">8464 6070 20271 0,'-6'-8'1792'0,"1"-2"-1424"0,0 3-368 0,0 0 0 0,5 7 768 0,0 0 96 16,-9-1 16-16,0 4 0 0,0 5-160 0,0 4-16 15,0 4-16-15,0 3 0 0,-1 7-224 0,1-1-32 16,2 3-16-16,0-1 0 0,1 2-32 0,1 3-16 16,1 0 0-16,-1-4 0 0,2 0-144 0,2-5-32 15,1-4 0-15,3-2 0 0,-1 2 16 0,2-3 0 16,1-4 0-16,2-5 0 0,-7-7 160 0,11 5 16 15,3-3 16-15,0-4 0 0,-1-4 112 0,1-5 0 16,2-1 16-16,-2-2 0 0,-1 0-224 0,-2-3-48 16,1-1-16-16,-1 1 0 0,-1 3-240 0,-1 0 0 15,-1-2 0-15,0 1 0 16,-1 0-416-16,3 2-128 0,2 3-32 0,-1-1-9264 16,1 4-1856-16</inkml:trace>
  <inkml:trace contextRef="#ctx0" brushRef="#br0" timeOffset="23755.35">8937 6407 17503 0,'0'0'1552'0,"0"0"-1232"0,0 0-320 0,0 0 0 16,12-3 736-16,-1 1 96 0,3-5 0 0,4 2 16 15,2 0-176-15,3-4-32 0,1 0-16 0,-1-3 0 16,-1-1-128-16,-2 3-32 0,-2-2 0 0,-4 1 0 0,-3-2-80 0,-4-1 0 15,-3 3-16-15,-4 2 0 0,-3 0 256 0,-2 3 48 16,-4 1 16-16,-2 3 0 0,-5 4-240 0,-3 3-64 16,-2 2 0-16,-4 5 0 0,-1 3-384 0,-1 2 128 15,0 0-128-15,5 1 0 0,-3-5 0 0,6 0 0 16,3-1 0-16,4 4 0 0,6-5 0 0,3 3 0 16,3 0 0-16,6-1 0 0,1-4 0 0,7-1 0 15,4-2 0-15,2-1 0 16,2-2-496-16,2 1-80 0,-2-4 0 0</inkml:trace>
  <inkml:trace contextRef="#ctx0" brushRef="#br0" timeOffset="24056.81">9680 6282 7359 0,'6'-10'320'0,"-6"10"80"16,5-5-400-16,0 1 0 0,0-1 0 0,0 0 0 0,-5 5 2880 0,0 0 512 0,0 0 80 16,0 0 32-16,0 0-2064 0,0 0-416 0,0 0-64 0,-9 6-32 15,3-1-352-15,-2 1-64 0,1 2 0 0,-1 0-16 16,-1 4-192-16,0-4-48 0,2 4 0 0,-1-4 0 16,2 2-256-16,1-3 128 0,2 2-128 0,1-1 0 15,0 2 128-15,1-2-128 0,1 3 0 0,3-3 0 16,-1 1 0-16,3-2 0 0,3 3 128 0,-1-1-128 15,0 0 0-15,0-4-304 0,0-2 64 0,3 1 16 16,-2 1-544-16,2-3-128 0,-3-2 0 16,5-1-6144-16,-3-2-1216 0</inkml:trace>
  <inkml:trace contextRef="#ctx0" brushRef="#br0" timeOffset="24465.94">10322 5979 10127 0,'5'-18'896'0,"-3"6"-704"0,1 0-192 16,-1-4 0-16,3 1 1472 0,0 1 256 15,2 3 48-15,-3 2 16 0,-2-1-176 0,-2 10-16 0,0 0-16 0,0 0 0 16,0 0-608-16,0 0-112 0,-8 8-32 0,-2 3 0 0,-2 5-240 0,-2 8-48 15,-2 3-16-15,1 6 0 0,-1 3-32 0,-1 2-16 16,1 0 0-16,-2 0 0 0,-1 1-304 0,2-2-176 16,1 0 192-16,3-4-192 0,0-4 0 0,4 1 0 15,-1-2 0-15,4-2-144 16,-1-7-1776-16,2-2-336 0,2-3-80 0,-1 1-8192 0</inkml:trace>
  <inkml:trace contextRef="#ctx0" brushRef="#br0" timeOffset="24970.1">9948 6287 20271 0,'16'-3'1792'0,"-5"1"-1424"15,4 1-368-15,4-2 0 16,2-2-576-16,6 2-192 0,-1-3-48 0,3 0 0 0,1-3 1552 0,2 4 304 0,1-5 64 0,-1 2 16 16,-2-2-32-16,1 3 0 15,-3-5 0-15,-4 4 0 0,-2-2-128 0,-5 3-48 0,-3-3 0 0,-3 4 0 16,-5 3-128-16,-6 3-16 15,0 0-16-15,0 0 0 0,-3 6-304 0,-3 4-64 0,-4-1-16 0,-2 4 0 16,0-3-240-16,0 3-128 0,2 1 128 0,1-2-128 16,2-1 0-16,2 1 128 0,2-2-128 0,3 2 0 15,3-1 192-15,2-2-16 0,2-1-16 0,6-3 0 16,-2 0 224-16,3-2 32 0,0-2 16 0,-1-4 0 16,2-2-48-16,-1 0-16 0,-1-4 0 0,1 3 0 15,-3-4-144-15,0 1-32 0,-4-3 0 0,0 3 0 16,-4-2 0-16,-1 3-16 0,-4-3 0 0,0 2 0 0,-2 0-48 15,-1 0-128-15,-1 2 192 0,-2 0-64 0,0-2-128 0,-1 4 0 16,4-2 144-16,0 0-144 0,1 3 0 0,1-1 0 16,3 5 0-16,3-7 0 0,0 2 0 0,3-3 0 15,3-1 0-15,3 3 0 0,3-3 0 0,3 3 0 16,1-2 0-16,0 2-128 0,0-1 128 0,0 0 0 16,-1 1 0-16,0 4 0 0,-1-1 0 0,-1 1 0 15,-4 2 0-15,0 4 0 0,-2-1 0 0,-1 4-128 16,-2 2 128-16,-1-2 0 0,-3 5 0 0,0-2-128 15,-4 1 128-15,-1 3 0 0,0-2 0 0,-1 1 0 16,2 1 0-16,0-2-128 0,-1 0 128 0,1 0 0 16,0 2 0-16,1-2 0 0,1-1-192 0,2 1-16 15,1-5 0-15,1 2 0 16,0 1-464-16,1 1-96 0,0-5 0 0,2-1-16 16,-2-1-1920-16,3-3-384 0</inkml:trace>
  <inkml:trace contextRef="#ctx0" brushRef="#br0" timeOffset="25373.55">10965 6189 17391 0,'0'0'768'0,"-7"4"160"0,4 3-736 0,-4 0-192 0,1-3 0 0,-2 2 0 0,-1 3 1152 0,0-2 192 16,1 2 32-16,0-3 16 0,0 0-160 0,2 1-16 16,1-4-16-16,5-3 0 0,0 0 80 0,0 0 32 15,0 0 0-15,0 0 0 0,0-10 112 0,4 3 32 16,3-5 0-16,3 1 0 0,4-3-560 0,3-3-96 15,-2-2-32-15,4 0 0 0,7 0-208 0,0 0-48 16,1 0-16-16,1-3 0 0,3 1-80 0,-1 3-16 16,1 1 0-16,-2 5 0 0,1-2-224 0,1 0-48 15,-1 2-128-15,0 3 192 0,-1 1-192 0,-3 2 0 16,-1 4-192-16,8 2 192 16,-7 0-2784-16,-1 2-448 0,4 7-96 0,-1 2 0 0</inkml:trace>
  <inkml:trace contextRef="#ctx0" brushRef="#br0" timeOffset="35093.97">19237 10782 14735 0,'1'-6'1312'0,"1"-1"-1056"16,-1-3-256-16,0 2 0 0,3 2 944 0,-4-3 128 16,0 9 16-16,0-6 16 0,-4-3 64 0,0 4 16 15,-2 0 0-15,-3-2 0 0,-2 4-496 0,-3 1-112 16,-4 2 0-16,-4 3-16 0,-2 1-80 0,-1 2-16 15,-3-1 0-15,-3 5 0 0,-2 0-96 0,2 4-32 16,-1 4 0-16,3-3 0 0,-3 1-64 0,2-1-16 16,5 0 0-16,2-1 0 0,5 0 0 0,7-1-16 15,2-2 0-15,5 2 0 0,4 1-48 0,7-3-16 16,3 2 0-16,4 1 0 0,2-1-48 0,5-2 0 16,1 3 0-16,4 0 0 0,-1-5 32 0,1 4 0 0,-2 2 0 15,-1-1 0-15,-4-4 32 0,-3 3 16 0,-2 1 0 16,-3-1 0-16,-5 1 112 0,-2 0 32 0,-3 1 0 0,-2-1 0 15,-4-3 80-15,-4 2 16 0,-4 1 0 0,-2-1 0 16,-4-2-80-16,-2 1-16 0,-3-5 0 0,0 1 0 16,1-3-208-16,0-4-144 0,-1-1 192 0,4 0-192 15,3-4 160-15,5-3-160 0,1-1 128 0,8-7-128 16,3 1-2048-16,8 2-512 0,9-2-80 0,0 3-32 16</inkml:trace>
  <inkml:trace contextRef="#ctx0" brushRef="#br0" timeOffset="35279.36">19718 10878 26719 0,'-16'8'2368'0,"9"-2"-1888"16,-2 0-480-16,-4 6 0 0,2 0 320 0,-3 4-48 16,-3 6 0-16,1 1 0 0,-2-3 128 0,1 3 32 15,1 2 0-15,2-3 0 0,-3 0-304 0,5-1-128 16,-1 0 128-16,2 0-128 0,0-2 144 0,4-2-144 15,0-6 160-15,4 1-160 16,1-4-1040-16,2-8-304 0,5 7-64 0</inkml:trace>
  <inkml:trace contextRef="#ctx0" brushRef="#br0" timeOffset="35619.75">20079 10840 25055 0,'0'0'544'0,"-8"3"112"0,0 2 32 0,1 5 16 0,-2 0-560 0,0 7-144 0,-1 2 0 0,-2 3 0 16,0-1 448-16,-1 1 48 0,-1 1 16 0,0 1 0 15,0-3 112-15,0 1 16 0,1-3 16 0,1-2 0 16,-1-2 272-16,1 0 48 0,2-5 16 0,1 0 0 16,3-5 32-16,6-5 0 0,0 0 0 0,0 0 0 0,8-5-256 0,2-1-32 15,4-5-16-15,0-1 0 16,4-1-336-16,3-2-64 0,2-1 0 0,0-1-16 0,-1-1-304 0,-1 3 160 15,2 2-160-15,-1 2 128 0,-2-2-128 0,-1 6 128 16,-2-1-128-16,-1 4 128 0,-2 4-128 0,-1 3 0 16,-3 1 0-16,-4 4 128 0,-1 3-128 0,-2 3 0 15,-3 1 0-15,-3 1 0 0,-2 3 0 0,-1 0 0 16,-3 2 0-16,-1 0 0 0,0 2-128 0,1-1-16 16,1-3 0-16,2-1 0 15,1-2-1552-15,2-3-304 0,2-5-64 0,1-8-8608 16,0 0-1712-16</inkml:trace>
  <inkml:trace contextRef="#ctx0" brushRef="#br0" timeOffset="35912.48">20895 10825 26543 0,'-4'-11'1168'0,"4"11"256"0,0 0-1136 0,0 0-288 0,-6-4 0 0,-1 1 0 15,-2 2 704-15,-1 1 96 0,-3 1 16 0,-2 3 0 16,-3 4-336-16,-2-2-64 0,-3 4-16 0,-2 0 0 16,-4 6 192-16,-1 0 48 0,2 3 0 0,-1 2 0 15,5-1-64-15,1 0 0 0,4 3 0 0,4-3 0 16,3-2-192-16,5-1-32 0,3 2-16 0,5-4 0 16,4-3-336-16,4 2 144 0,3 0-144 0,2-4 0 15,2 0 192-15,3 0-64 0,0-4 0 0,3-1-128 16,-1-1 144-16,1 0-144 0,0-4 0 0,-1-1 144 15,0-3-624-15,-2 0-128 0,-2 0-32 0,0 1 0 16,-3-4-2128-16,-1 1-432 0</inkml:trace>
  <inkml:trace contextRef="#ctx0" brushRef="#br0" timeOffset="36212.01">21099 10961 23039 0,'0'0'1024'0,"0"0"192"0,0 0-960 0,0 0-256 15,7 1 0-15,2 2 0 0,1-2 1024 0,1 3 144 16,2-3 48-16,2 1 0 0,2 0-272 0,2-2-48 16,0-1-16-16,0 0 0 0,0-1-112 0,0 0-32 15,-1-1 0-15,-2-1 0 0,0-5-224 0,-2 3-64 16,-3-4 0-16,-2 4 0 0,-4-6-128 0,-2 2-48 16,-5-4 0-16,-3 4 0 0,-2 1-16 0,-5-1-16 15,-3 3 0-15,-3 2 0 0,-3 2-112 0,-2 3 0 16,-3 2-128-16,1 2 192 0,-1 1 128 0,1 6 0 0,0 2 16 0,2 2 0 15,1 3 112-15,3 1 32 0,4 3 0 0,3-2 0 16,6 3-160-16,5 0-16 0,4-3-16 0,6 3 0 16,5-1-160-16,5-1-128 0,4 4 144 0,4-1-144 15,1-4 0-15,4-2 0 0,-2 0 0 0,2-1 0 16,0 0-2624 0,1-3-640-16</inkml:trace>
  <inkml:trace contextRef="#ctx0" brushRef="#br0" timeOffset="36974.25">23227 10675 12319 0,'-1'-15'544'0,"1"5"112"0,0 1-528 0,0-1-128 0,0 10 0 0,-1-9 0 15,-1-3 1232-15,1 7 224 0,1 5 32 0,0 0 16 16,0 0-64-16,-9-7-16 0,2 1 0 0,-1 5 0 16,-1 8-208-16,0 4-32 0,-2-3-16 0,-2 4 0 15,-2 4-256-15,0 1-48 0,-1 2-16 0,1 2 0 16,-1 0-144-16,-1 4-48 0,-1-4 0 0,0 1 0 0,2-2-176 0,1-2-32 15,1-3-16-15,2-1 0 16,3 1-96-16,3-4-16 0,1-1 0 0,5-10 0 0,0 0 64 0,0 0 0 16,0 0 0-16,10 1 0 0,3-6 288 0,5-5 64 15,4-3 16-15,4-1 0 0,-1-2-192 0,5-4-48 16,3-2 0-16,-2 0 0 0,2 0-320 0,0 2-64 16,0 0 0-16,-1 2-128 0,-1 1 128 0,-5 3-128 15,-1 5 0-15,-4 4 0 0,-3 2 0 0,-3 4 0 16,-2 4 0-16,-5 4 0 0,-3 0 0 0,-4 6 0 15,-4 2 0-15,-4 3-144 0,-5 0 144 0,0 1 0 16,-4 0 0-16,0 1 0 0,-2-6 0 0,2 1 0 16,0-4 0-16,4-2 0 0,0-5 0 0,12-6 0 15,0 0 0-15,0 0 0 0,0 0 128 0,0 0 0 16,12-11 0-16,2-4 0 0,7-2 96 0,3 1 32 16,6-2 0-16,5-1 0 0,2 0-112 0,0 0-16 15,-2 1 0-15,4 0 0 0,-1-1-128 0,0 2 0 16,-1 5 0-16,-3 2 0 0,-2-3 0 0,-4 9 0 15,-4 4 0-15,-4 4 0 0,-3 2 0 0,-3 7 0 16,-7 3-192-16,-1 5 192 0,-6 3 0 0,-4 3 0 0,-4-3 224 0,-2 4-64 16,-3-4-288-16,0 4-64 0,0-4-16 0,0 0 0 15,0-1 208-15,4-5-176 0,4-6 176 0,1 0-160 32,4-1-400-32,0-11-80 0,0 0 0 0,12 2-16 0,2-4-2288 15,2-3-464-15,3 0-96 0</inkml:trace>
  <inkml:trace contextRef="#ctx0" brushRef="#br0" timeOffset="37323.51">24646 10598 26431 0,'7'-11'1168'0,"-7"11"240"0,3-7-1120 16,-2 0-288-16,-1 1 0 0,0 6 0 0,0 0 1216 0,-7-5 192 16,-2 4 48-16,-4 1 0 0,-5 0-848 0,-3 4-160 15,-5 4-48-15,-2 4 0 0,-1-3 0 0,0 6 0 16,-2 3 0-16,2 0 0 0,2-1 48 0,2 2 0 15,3 1 0-15,5-1 0 0,3-3-128 0,5 1-32 16,4-1 0-16,5-6 0 0,3-1-48 0,5-2-16 16,3 0 0-16,2-4 0 0,2-5 64 0,3-4 16 15,4 1 0-15,1 0 0 0,-2-5-16 0,2 1 0 16,1-5 0-16,-1 1 0 0,-2 2-96 0,-2-3 0 16,0 1-16-16,-3 3 0 0,-3-2-176 0,0 6 192 15,-6 0-192-15,-7 6 192 0,0 0-192 0,8 5 0 16,-3 2 0-16,-3 6 0 0,2 0 0 0,-1 3 0 15,-1 3 0-15,2 1 0 0,0 0 0 0,2 0 0 0,3-2 0 0,3-1 0 16,0-3 0-16,4-1 0 0,1 0 0 0,4-4 0 16,0-3 0-16,1-4-224 0,1-4 48 0,0-1 16 31,1-5-2064-31,0 0-400 0,-2-6-96 0</inkml:trace>
  <inkml:trace contextRef="#ctx0" brushRef="#br0" timeOffset="37592.35">25758 10024 23951 0,'-15'-15'2128'0,"8"10"-1696"16,0 1-432-16,-1 2 0 0,1-1 1488 0,-4 6 224 15,-1 2 32-15,-4 6 16 0,-3 1-1312 0,-1 5-256 16,-2 9-48-16,1 2-16 0,-1 5 112 0,1 2 16 15,0 2 0-15,1 4 0 0,1 3 96 0,1 1 32 16,-1 3 0-16,0 3 0 0,0 1-160 0,-1 2-32 16,3-2 0-16,-1-3 0 0,5-3-192 0,3-5 0 0,1-7 0 0,3-3 0 31,1-1-1056-31,0-7-208 0,1-4-32 0,3-4-7904 16,-2-2-1568-16</inkml:trace>
  <inkml:trace contextRef="#ctx0" brushRef="#br0" timeOffset="37958.9">25342 10634 16575 0,'0'0'736'0,"0"0"160"0,3-7-720 0,2 0-176 0,3-1 0 0,1 1 0 15,2 1 2880-15,0 2 560 0,5-1 96 16,0 0 32-16,2 0-2352 0,2 1-448 0,2 3-112 0,2-2-16 16,2-4-80-16,0 0-32 0,-3 2 0 0,0-3 0 15,0 2-16-15,-3 2-16 0,-5 2 0 0,-1 0 0 16,-2 2-224-16,-4 4-32 0,-5 1-16 0,2 6 0 15,-3-1-224-15,-4 4 144 0,-3 3-144 0,0 5 128 0,-2 4-128 0,-4-2 128 16,0 4-128-16,-3-2 128 0,1 1 16 0,1-4 0 16,0-4 0-16,2-1 0 0,0-2 304 15,0-2 48-15,2-4 16 0,2 2 0 0,1-6 48 16,2 2 16-16,3-8 0 0,0 0 0 0,0 0-48 0,11-5 0 16,2-2 0-16,4-1 0 0,1-3-16 0,1-3 0 15,0-2 0-15,-2-2 0 0,0 0-256 0,1-1-48 16,1 0-16-16,1 0 0 0,1 0-192 0,0 1 144 15,2 2-144-15,1-1 128 0,0 1-128 0,0 2 0 16,-1 3 0-16,0 0 0 0,-1 3 0 0,-1 0 0 16,-2 2 0-16,-2 5 0 0,-3 1-192 0,-1 1 0 15,-2-1-16-15,-1 2 0 16,-2 2-2224-16,-2 2-448 0,4 0-96 0</inkml:trace>
  <inkml:trace contextRef="#ctx0" brushRef="#br0" timeOffset="38193.17">26535 10505 29999 0,'0'0'1328'0,"0"0"272"0,0 0-1280 0,0 0-320 0,0 0 0 15,-4 12 0-15,0 0 1232 0,-2 3 176 0,2 4 48 0,-2 4 0 16,-3 0-592-16,0 2-112 0,0 3-32 0,1-2 0 15,1-1-432-15,0-2-96 0,2 0 0 0,0 1-16 16,1-4-176-16,0-3 0 0,1 0 144 0,0-5-144 16,1 2-256-16,0-1-112 0,2-13-16 0,-1 6-16 15,1 4-2496-15,0-10-496 0</inkml:trace>
  <inkml:trace contextRef="#ctx0" brushRef="#br0" timeOffset="38436.18">27013 10441 27647 0,'0'0'1216'0,"0"0"256"0,0 0-1168 16,0 0-304-16,5 3 0 0,0-1 0 0,-5-2 1040 0,2 5 160 16,3 7 16-16,2-2 16 0,0 3-528 0,1 2-96 15,0 3-32-15,-1 1 0 0,1 2-320 0,1 5-80 16,0-1-16-16,3 1 0 0,0 0-160 0,-1-1 0 15,3 1 0-15,-1-2 0 0,0 1 0 0,-1 0 0 16,1-5 128-16,1 2-128 0,0 0-192 0,-1-2-64 16,0-2 0-16,-1-3-16 15,-2-1-1584-15,2-1-320 0,-2-11-64 0</inkml:trace>
  <inkml:trace contextRef="#ctx0" brushRef="#br0" timeOffset="38667.71">27547 10430 15663 0,'3'-22'688'0,"0"12"144"0,-1 2-656 0,0-1-176 0,-2 3 0 0,0-1 0 16,0 7 3456-16,0 0 640 0,0 0 144 0,0 0 32 15,-5 10-2864-15,-3 5-576 0,-2 3-128 0,-4 2 0 16,-3 0-176-16,-2 7-16 0,-2 1-16 0,-4 3 0 0,1-3-160 16,0 1-16-16,0 4-16 0,1-1 0 0,0-2-176 0,0 1-128 15,1-2 192-15,0-4-192 0,0 1 128 0,2-3-128 16,1-3 0-16,1-1 0 15,2-1-320-15,2-3-128 0,1 2-32 0,0-9-10144 16,2 0-2016-16</inkml:trace>
  <inkml:trace contextRef="#ctx0" brushRef="#br0" timeOffset="38830.92">26661 10123 42383 0,'-8'-7'3776'0,"0"-1"-3024"16,2 2-608-16,0-1-144 0,-2 4 0 0,2 1 0 16,6 2 0-16,-7 4 0 0,7-4 0 0,-5 5 0 15,0 3-144-15,1-4 144 16,4-4-1920-16,-6 6-336 0,0 2-64 0</inkml:trace>
  <inkml:trace contextRef="#ctx0" brushRef="#br0" timeOffset="39220.85">29376 10463 26719 0,'-7'-12'2368'0,"7"12"-1888"15,0 0-480-15,0 0 0 0,0 0 320 0,-7 5-48 16,-2 2 0-16,-1 2 0 0,-1 3 368 0,0 5 80 16,-3 1 16-16,-1 1 0 0,0 1-416 0,-1 3-96 15,0 1-16-15,1-2 0 0,1-2-80 0,0 2-128 16,0-2 176-16,1 0-176 16,3-4-768-16,1-2-256 0,1-2-48 0</inkml:trace>
  <inkml:trace contextRef="#ctx0" brushRef="#br0" timeOffset="39402.86">29411 10109 31327 0,'-4'-14'1392'0,"4"14"272"0,-1-5-1328 0,1 5-336 15,0 0 0-15,0 0 0 0,0 0 400 0,0 0 16 0,0 0 0 0,3 8 0 0,-1 2-416 0,2-2 0 16,0 2-144-16,1 1-9536 15,1-2-1904-15</inkml:trace>
  <inkml:trace contextRef="#ctx0" brushRef="#br0" timeOffset="39734.68">30452 10267 29487 0,'-6'-1'2624'0,"-4"0"-2112"15,-2-1-512-15,-2 2 0 0,-2 3 608 0,-4 1 16 16,-3-2 0-16,-2 5 0 0,0 1 80 0,-2 0 0 16,1 2 16-16,-2 3 0 0,2-2-240 0,2 3-48 15,1 2-16-15,3 1 0 0,2 1-16 0,7 0 0 16,-1-1 0-16,6 2 0 0,2 0 32 0,3 2 0 16,2 2 0-16,3 1 0 0,1 0-128 0,1 3-32 15,1-1 0-15,-1 2 0 0,-1-3 112 0,-1 3 32 16,-3-3 0-16,-2 2 0 0,-2-3 96 0,-2-1 32 0,-2-3 0 0,-5-1 0 15,-2-1-64-15,-2-3-16 0,-5-2 0 0,1 1 0 16,-2-2-96-16,0 0-32 0,-1-1 0 16,-1-6 0-16,-2-2-176 0,3 0-32 0,0-2-128 0,2-2 192 15,-1-2-960-15,1 0-192 16,-2-1-32-16,0-4-18688 0</inkml:trace>
  <inkml:trace contextRef="#ctx0" brushRef="#br0" timeOffset="40338.21">18797 11917 23551 0,'-2'-13'1040'0,"2"13"224"0,0-9-1008 0,0 9-256 16,0 0 0-16,0 0 0 0,-5 0 1360 0,-2 5 240 15,0 6 32-15,-2 4 16 0,-3 6-800 0,0 1-144 16,-4 2-48-16,0 5 0 0,1 7 64 0,1 2 16 15,0 2 0-15,2 4 0 0,0-1-368 0,1 3-80 16,3-5-16-16,1-1 0 0,3 0-112 0,2-6-32 16,2-1 0-16,2-4 0 0,2-6-128 0,1-1 128 15,0-2-128-15,2-2 128 0,0-4-256 0,1-1-64 16,1-3-16-16,-9-10-10384 16,0 0-2080-16</inkml:trace>
  <inkml:trace contextRef="#ctx0" brushRef="#br0" timeOffset="40760.56">18494 12382 28447 0,'0'0'1264'0,"0"0"256"0,8-4-1216 0,4 1-304 0,2 1 0 0,5-2 0 16,3 1 640-16,4-2 80 0,2 1 16 0,5-3 0 0,3 1-208 0,1 1-32 15,0-8-16-15,-3 2 0 16,-4-1-96-16,-2-2 0 0,3 3-16 0,-7 1 0 15,-1-4-48-15,-1 2-16 0,-2 1 0 0,-5 1 0 0,-1 5-80 0,-1 1-16 16,-3-1 0-16,-10 5 0 0,0 0-208 0,8 11 128 16,-8-11-128-16,2 19 0 0,-3 5 0 0,-3 3 0 15,-4-1 0-15,-2 3 0 0,-2 1 0 16,-1 1 0-16,0 2 0 0,2-4 0 0,-3-7 0 0,2-1 0 16,-2 0 0-16,3-5 144 0,1-3 288 0,1-2 48 15,9-11 16-15,0 0 0 0,-4 9 80 0,4-9 0 16,0 0 16-16,10-4 0 0,2-2 160 0,2-5 16 15,2-2 16-15,4-2 0 0,3-8-256 0,0 1-48 16,3-1-16-16,-2-1 0 0,0 0-272 0,-5 7-64 16,1 0-128-16,2-2 192 0,0 2-192 0,-1 3 0 15,0 3 0-15,-2-1 0 0,-3 3 0 0,-2 3 0 16,-2 3 0-16,-2 3 0 0,-3 0-240 0,-7 0-80 16,5 7-32-16,-1 2 0 15,-4-9-2192-15,4 7-432 0,-3 3-96 0</inkml:trace>
  <inkml:trace contextRef="#ctx0" brushRef="#br0" timeOffset="40939.53">19711 12218 30287 0,'0'0'1344'0,"0"0"272"0,0 0-1296 0,-7 1-320 0,0 5 0 0,1 4 0 0,-2 2 688 0,1 4 64 15,-1 1 16-15,-1 5 0 16,-1 1-192-16,-1 0-48 0,-1 5 0 0,1-4 0 0,-2 3-192 0,4-3-32 15,0 0-16-15,0 1 0 0,0-6-288 0,6-2 160 16,-1-1-160-16,0-2 128 16,3 0-832-16,2-1-192 0,3-4-16 0,1 0-9264 15,1-4-1856-15</inkml:trace>
  <inkml:trace contextRef="#ctx0" brushRef="#br0" timeOffset="41386.71">20496 12190 35535 0,'-21'-11'1568'0,"14"6"336"0,-4 1-1520 0,0 3-384 16,-3 1 0-16,-1 2 0 0,-3 3 0 0,-2 2 0 15,-1 4 0-15,-12 7 0 0,2 1 0 0,0 1 0 0,2 1-144 0,0 0 144 16,-2 1 0-16,4 1 0 16,-1-3 0-16,4 2 0 0,3 0 0 0,4-1 0 15,6-3 0-15,4-2 128 0,5-2 16 0,3 1 0 0,3-6 0 0,5-1 0 16,2-7 48-16,4-1 16 0,4-1 0 0,4-8 0 16,3 0 80-16,-1-5 16 0,-1-1 0 0,-5 5 0 15,2-4-32-15,-1 0 0 0,0 0 0 0,0 0 0 0,-1-1-16 0,-3-1-16 16,-1 0 0-16,-1 0 0 0,0 8-96 15,-5-3-16-15,-2 6 0 0,-7 5 0 0,0 0-128 0,0 0 0 16,0 0 0-16,2 11 0 0,-4 1 0 0,-1 5 0 16,-1-2 0-16,0 2 0 0,1-1 0 0,1 1 0 15,0-1 0-15,2-1 0 0,2-1-256 0,3 0 80 16,3-5 16-16,1 1 0 16,2-5-1712-16,2-1-352 0,2-8-64 0,3-1-12912 0</inkml:trace>
  <inkml:trace contextRef="#ctx0" brushRef="#br0" timeOffset="41675.6">20909 12151 21183 0,'-12'4'944'0,"7"1"192"0,-1 0-912 0,-2 6-224 16,-2 2 0-16,-1 3 0 0,-3 5 1200 0,0 2 192 15,-2-2 32-15,0 1 16 0,-2 2-544 0,0 3-96 16,0-2-32-16,1 1 0 0,0-6 368 0,3 0 64 15,1 1 16-15,2-4 0 0,2-3-192 0,3-5-16 16,6-9-16-16,0 0 0 0,0 0-240 0,0 0-48 0,7 3-16 0,5-8 0 16,2-2-112-16,1-3 0 0,3 1-16 0,1-5 0 15,0-1-304-15,1-1-48 0,-1-1-16 16,6-1 0-16,-3 0-192 0,3 3 176 0,-1-1-176 0,0-1 160 16,-1 3-160-16,-2 4 0 0,0 2 0 0,-2 6 0 15,-1 1 0-15,-3 3 0 0,-2 3 0 0,-3 7 0 0,-1 2 0 16,-3 1 0-16,-3 1-160 0,-3 2 160 15,-3 1-128-15,-1 2 128 0,0-2 0 0,-1 1-144 16,0 0-1136-16,1-1-240 0,1-1-32 16,0-1-9984-16,2-1-2000 0</inkml:trace>
  <inkml:trace contextRef="#ctx0" brushRef="#br0" timeOffset="42109.25">21935 12218 21183 0,'-17'-14'944'0,"11"9"192"0,-2-4-912 0,2 2-224 15,-2 2 0-15,-1-7 0 0,-2 4 2304 0,-1 1 400 16,1 3 96-16,-2 3 16 0,-2 2-1856 0,-3 2-384 15,-1 0-64-15,-3 6 0 0,-2 1-336 0,-1 2-176 0,-3 1 192 16,0-1-192-16,-1 5 208 0,4-1-64 0,5 1-16 16,4-1 0-16,2 1 80 0,7-1 16 0,2 0 0 15,4-2 0-15,1-4-32 0,5 0 0 0,3-6 0 0,6 0 0 16,2-1 128-16,3-3 32 0,2-3 0 0,0-1 0 16,2 1 32-16,-1-2 16 0,-2-4 0 0,-1 5 0 15,-2 2-96-15,-2 1-32 0,0 1 0 0,-2 3 0 16,-3 1-80-16,-2 8-32 0,-2 3 0 0,-2 5 0 15,-3 6-160-15,-4 3 0 0,-3-2 0 0,-3 4 0 16,-5 4 192-16,-2 0-64 0,-2 0 0 0,-5-2 0 0,-1 0 48 16,0-3 0-16,-5 0 0 0,1-4 0 0,0-2-176 0,3-3 192 15,3-4-192-15,1-3 192 0,3-3-192 16,2-4 128-16,1-3-128 0,6-4 128 16,1-5-1136-16,2-4-224 0,1 0-48 0</inkml:trace>
  <inkml:trace contextRef="#ctx0" brushRef="#br0" timeOffset="42458.02">22179 12286 22111 0,'0'0'1968'0,"0"0"-1584"16,0 0-384-16,0 0 0 0,0 0 2128 0,0 0 352 15,-7 6 64-15,0 5 16 0,-1 1-1168 0,-2 3-240 16,-3 2-32-16,0 0-16 0,1 2-336 0,2 3-80 0,-2 2-16 0,6-3 0 16,1-4-192-16,2 2-32 15,2-2-16-15,3-2 0 0,3-3-96 0,3-2-16 0,1-3 0 0,0 1 0 16,5-4 112-16,1-2 16 0,2-2 0 0,2-2 0 16,2-2 112-16,3-4 16 0,1 1 16 0,-1-2 0 15,1-5-176-15,1-1-32 0,-1-1-16 0,-1-1 0 16,-1-1-96-16,-1-1-16 0,-5 1 0 0,1-4 0 15,0-1-128-15,-3 2-128 0,-2-2 192 0,-3 3-192 0,-1-1 0 16,0 3 0-16,-4 1 0 0,0 1 0 16,-1 2-448-16,0 3-112 0,-4 5-16 15,0 2 0-15,0 4-2192 0,0 0-448 0,0 0-96 0</inkml:trace>
  <inkml:trace contextRef="#ctx0" brushRef="#br0" timeOffset="43101.05">22898 12247 20271 0,'0'0'1792'0,"0"0"-1424"15,0 0-368-15,0 0 0 0,-5 6 1728 0,-1-3 256 0,-1 4 64 0,2 0 16 16,0-2-976-16,5-5-208 0,-5 8-48 0,2-2 0 16,3-6-400-16,-1 7-96 0,1-7-16 0,0 0 0 15,0 0 176-15,0 0 16 0,0 0 16 0,7 5 0 16,-7-5 48-16,7 2 0 0,1 0 0 0,-1-2 0 15,-7 0-304-15,8-3-48 0,-2-2-16 0,-6 5 0 0,5-5-80 16,2 1-128-16,-3-1 176 0,-1-1-176 16,0 1 144-16,-2-2-144 0,3 0 0 0,-1 2 144 0,-1-3-144 15,2 2 0-15,0 0 0 0,0-4 128 0,-1 3-128 0,3-4 0 16,0 4 0-16,0-5 0 0,1 2 0 0,0-2 0 16,1 0 128-16,-1-1-128 0,4-3 0 15,-1-2 0-15,0-4 144 0,1 1-144 0,0-2 128 0,-1-1-128 16,1-5 160-16,-2 2-160 0,0 3 128 0,0 1-128 15,1-4 0-15,-1 3 0 0,0 1 0 0,0-1 0 16,1 2 0-16,-1 1 0 0,-2 0 128 0,1 4-128 16,0 1 0-16,-2 2 144 0,-1 6-144 0,-1 0 128 15,-4 8-128-15,0 0 128 0,0 0-128 0,0 0 0 16,-4 8 0-16,-3 3 0 0,-4 5 0 0,1 6 128 16,-4 5-128-16,0 3 0 0,-1 2 336 0,0 7-16 15,-2 2 0-15,-1 2 0 0,-2 4 128 0,-2 3 0 16,1-2 16-16,-3 1 0 0,2 1-64 0,2-5-16 15,1-1 0-15,2-4 0 0,2-2-160 0,2-3-32 0,3 0-16 0,2-6 0 16,-1-7-176-16,3-2 128 0,1-1-128 0,2-2 128 16,1-2-128-16,2-1 128 0,0-8-128 15,0-6 128-15,5 8-128 0,-5-8 0 16,8 0-192-16,1-3 192 16,1-1-2464-16,1-1-368 0,-2 0-80 0</inkml:trace>
  <inkml:trace contextRef="#ctx0" brushRef="#br0" timeOffset="43531.32">23578 12188 24879 0,'-15'-19'2208'0,"8"11"-1760"16,1-5-448-16,0 4 0 0,-1-2 2080 0,1 5 336 15,-3-1 64-15,2 2 16 0,-4 3-1792 0,0 0-336 16,-3 2-80-16,-1 3-16 0,-2-1-272 0,-3 6 0 16,-2 0 0-16,-1 1-144 0,-1 5 144 0,-1 1 0 15,1 1 0-15,-1 1 128 0,6 1 128 0,3-3 16 16,2-1 16-16,4 1 0 0,2 0 32 0,4-1 16 16,3 2 0-16,2-7 0 0,6-1 48 0,2-4 0 15,2 0 0-15,3-3 0 0,-1-2 192 0,4-2 64 16,0 0 0-16,2-5 0 0,1-1-144 0,1 0-32 15,-1-2 0-15,-1-3 0 0,0-1-80 0,-1 1 0 16,-3 1-16-16,-1-1 0 0,-1-3-128 0,-2 5-32 16,-2 2 0-16,-1 1 0 0,-2 4-208 0,-6 5 0 15,0 0 128-15,0 0-128 0,0 0 0 0,0 0 0 16,2 8-144-16,-2 4 144 0,-2 3 0 0,1-1-144 0,0-1 144 16,2 1 0-16,2 1 0 0,-1-1 0 0,6-3 0 15,1 2 0-15,3 0-272 0,2-4 16 0,2 1 16 0,3-4 0 16,0 1-1904-1,4-4-384-15,2-1-80 0,7-2-14016 0</inkml:trace>
  <inkml:trace contextRef="#ctx0" brushRef="#br0" timeOffset="43820.54">24217 11861 18431 0,'0'0'1632'0,"0"0"-1312"16,0 0-320-16,-7 5 0 0,-2 1 2304 0,-1 3 384 15,-3 7 64-15,-2 4 32 0,-8 3-1504 0,0 4-288 16,-2-3-64-16,-1 5-16 0,2 1-224 0,0 0-48 16,4 0-16-16,0 1 0 0,4-5-112 0,3 1-32 15,3-3 0-15,2-3 0 0,2-4-144 0,4-1-16 16,2-5-16-16,2-5 0 0,-2-6 400 0,10 3 96 16,3-6 16-16,5 0 0 0,0-8 16 0,3-1 0 15,3-2 0-15,0-4 0 0,-1 0-288 0,2-1-48 16,-3-3-16-16,3 1 0 0,-1-2-176 0,0 3-48 15,0 2 0-15,-1-1 0 0,0 1-256 0,0 3 0 16,0 1 128-16,-2 5-128 0,-1-1 0 0,-3 6 0 16,-3 0 0-16,-1 4 0 15,-2 3-944-15,-1 0-144 0,-1 5-16 0,3 3-17952 0</inkml:trace>
  <inkml:trace contextRef="#ctx0" brushRef="#br0" timeOffset="44633.84">25442 12375 21183 0,'-8'-16'1888'0,"4"6"-1504"16,2 1-384-16,-1-2 0 0,2 3 832 0,-1 1 112 0,2 0 16 0,0 7 0 15,0 0 384-15,0 0 64 16,0 0 32-16,0 14 0 0,-1 4-736 0,0 2-128 16,-2 3-48-16,-2 6 0 0,3 1 0 0,-3 1 0 15,-3 1 0-15,0 1 0 0,-2-4-176 0,-1 2-32 0,-4-1-16 0,-1-4 0 16,1 2-112-16,0-4-32 0,0-1 0 0,-1-3 0 16,0-5-32-16,2-2 0 0,0-1 0 0,2-7 0 15,3-3-128-15,9-2 128 0,-7-4-128 0,7 4 128 16,-1-15-1824-16,4-1-368 0,4-2-80 0</inkml:trace>
  <inkml:trace contextRef="#ctx0" brushRef="#br0" timeOffset="44907.07">26676 11712 25791 0,'0'0'2304'0,"0"0"-1856"15,0 0-448-15,0 0 0 0,0 0 384 0,0 0-32 16,-7 9 0-16,0 6 0 0,-2 6 96 0,-1 4 32 16,0 1 0-16,-1 7 0 0,1 2-240 0,0 2-48 15,0 0-16-15,1 1 0 0,-1 0-176 0,0 2 192 16,-2 0-192-16,2 0 192 0,1-3-192 0,2-2 0 15,-1-6 144-15,2-3-144 16,-2-2-1568-16,4-5-384 0,-1-5-80 0</inkml:trace>
  <inkml:trace contextRef="#ctx0" brushRef="#br0" timeOffset="45396.64">26469 12052 21183 0,'0'0'1888'0,"9"0"-1504"0,1-2-384 0,2-1 0 16,5-1 368-16,2 1 0 0,1 2 0 0,7-2 0 16,2 0 16-16,2-4 0 0,-1 1 0 0,2-4 0 15,0 1-144-15,-2-5-32 0,1-5 0 0,1 1 0 0,-2-1 304 0,2-3 64 16,-2-3 16-16,1-1 0 0,-1-4 16 0,1-1 0 16,-1 1 0-16,1-3 0 0,-2-3-336 0,-1 2-64 15,-2 3-16-15,-4 6 0 0,0 0-192 0,-7 4 0 16,-2 4 128-16,-3 5-128 0,-2 2 128 15,-3 6-128-15,-5 4 176 0,0 0-176 0,-6 3 240 0,-3 8-64 16,-5 6-16-16,-2 3 0 0,-1 3-32 0,-4 9-128 16,-3 4 192-16,1 4-64 0,-2 6 0 0,-2-1-128 15,-1 5 192-15,0 1-64 0,0-4 48 0,3-1 0 16,2-6 0-16,4-4 0 0,2-6 256 0,5 0 48 16,3-6 16-16,2-5 0 0,4-4 112 0,3-4 32 15,2 0 0-15,-2-11 0 0,9 2 64 0,2-3 0 16,3-3 16-16,3-5 0 0,2 0-272 0,0-5-48 15,0-1-16-15,1 2 0 0,2 1-256 0,0-1-128 16,-3 5 128-16,-1 1-128 0,-2 0 0 0,-1 4 0 0,-2 4 0 0,-1 1 0 16,-2 5 0-16,-1 3 0 15,-3 3 0-15,-2 1 0 0,-2 2-128 0,-2 3 128 0,-2 0 0 16,-2 4 0-16,3-1-240 0,-2-2 32 16,1 0 0-16,0-1 0 15,2-2-2128-15,2-3-416 0,0-1-96 0,2-7-11808 0</inkml:trace>
  <inkml:trace contextRef="#ctx0" brushRef="#br0" timeOffset="45550.84">27580 12110 25791 0,'0'0'2304'0,"-7"8"-1856"0,1 2-448 0,-2 4 0 0,1-1 416 0,-1 2-16 15,0 0 0-15,1 2 0 0,-1 0 128 0,0 1 32 16,1 0 0-16,-2-1 0 0,1-1-320 0,2-1-64 15,1-2-16-15,2 1 0 0,2-3-160 0,2-2 0 16,2 2 0-16,2-6-8816 16,-5-5-1792-16</inkml:trace>
  <inkml:trace contextRef="#ctx0" brushRef="#br0" timeOffset="45708.67">27625 11806 28559 0,'0'0'2544'0,"0"-5"-2032"0,0 5-512 0,0 0 0 16,0 0 400-16,0 0-16 16,0 0 0-16,0 0 0 0,0 0-128 0,0 0-48 0,-1 9 0 0,0 4 0 31,0-3-1504-31,1 1-304 0,0 1-64 0</inkml:trace>
  <inkml:trace contextRef="#ctx0" brushRef="#br0" timeOffset="46060.71">28455 11913 24879 0,'-6'-1'2208'0,"-3"0"-1760"0,-1-1-448 0,-3 4 0 0,-2 0 528 0,-2 1 32 15,0 2 0-15,-4 2 0 0,0 2-160 0,0 3-16 16,1-2-16-16,1 0 0 0,2 1-128 0,3 0-32 15,3 1 0-15,2 5 0 0,4-3 192 0,3 0 48 16,2 0 0-16,3 2 0 0,4 0 160 0,0 1 32 16,2 0 16-16,1 1 0 0,1 0-192 0,-4-1-32 15,0 0-16-15,-4-2 0 0,0-2-32 0,-6 0-16 16,1-1 0-16,-5-2 0 0,-3 1 48 0,-2-3 16 16,-5 1 0-16,-1-4 0 0,-1 3-112 0,1-3 0 15,1-4-16-15,0 1 0 0,1-2-176 0,3-2-128 16,3 1 144-16,2-1-144 15,3-2-976-15,5 4-304 0,1-8-48 0</inkml:trace>
  <inkml:trace contextRef="#ctx0" brushRef="#br0" timeOffset="46422.28">29406 11909 23039 0,'0'0'2048'0,"0"0"-1648"16,5-5-400-16,-5 5 0 0,0 0 1696 0,0 0 256 15,0 0 48-15,5 9 16 0,-1 0-720 0,-1 4-144 16,-3 3-16-16,-3 3-16 0,-1-1-368 0,-2 0-80 16,-2 0-16-16,-1 1 0 0,1 0-288 0,-1 0-64 15,0-1-16-15,1-3 0 0,2 0-144 0,1 0-16 16,0-3-128-16,2 1 192 0,1-1-192 0,0-3 144 15,1 1-144-15,1-10 128 0,0 0-336 0,0 0-80 16,0 0-16-16,0 0 0 16,0 0-2784-16,0 0-560 0</inkml:trace>
  <inkml:trace contextRef="#ctx0" brushRef="#br0" timeOffset="46558.59">29505 11736 23039 0,'7'-19'1024'0,"-3"14"192"15,1-4-960-15,0 3-256 0,0 0 0 0,-5 6 0 0,0 0 1200 0,0 0 192 0,0 0 32 0,0 0 16 16,0 0-960-16,0 0-192 0,0 0-32 0,5 9-16 31,-3-2-1712-31,1 2-320 0</inkml:trace>
  <inkml:trace contextRef="#ctx0" brushRef="#br0" timeOffset="46883.97">30171 11813 27647 0,'0'0'2448'0,"0"0"-1952"16,0 0-496-16,0 0 0 0,0 0 976 0,0 0 112 15,0 0 0-15,0 0 16 0,0 0-384 0,0 0-80 16,-5 10 0-16,-4-4-16 0,-3 4-352 0,-1-3-64 16,2 2-16-16,-2-3 0 0,3 3-32 0,-2 0-16 15,3 4 0-15,3-5 0 0,1 5-16 0,2 0 0 16,2 1 0-16,1 0 0 0,0 0 64 0,1 0 0 0,3-2 0 15,1 4 0-15,0 0 128 0,2 1 16 16,0-1 16-16,0 2 0 0,-2 1 80 0,0 0 16 16,-1 0 0-16,-2 0 0 0,-2-3-80 0,-1-1-16 15,-3 0 0-15,0-2 0 0,-2-4 16 16,-2 1 0-16,-1-4 0 0,-1 2 0 0,0-2 64 0,-3-3 16 16,-1-1 0-16,0-2 0 0,2-1-176 0,-2 0-16 15,1 0-16-15,2-3 0 0,0-3-240 0,1 1 0 0,0 2 0 0,0-2-13072 16,0 1-2624-16</inkml:trace>
  <inkml:trace contextRef="#ctx0" brushRef="#br0" timeOffset="47547.73">19144 13634 19231 0,'-3'-21'848'0,"-1"4"176"0,3-1-816 0,-1-1-208 0,1 0 0 0,-3 1 0 16,-2 4 1248-16,-1 4 208 16,1-1 32-16,-3 4 16 0,2 4-352 0,-4 6-80 0,-1 2-16 0,-2 3 0 15,-3 4-480-15,-1 4-80 0,-1 3-32 0,0 1 0 16,0 1-16-16,1 0-16 0,3 2 0 0,2-1 0 15,3-3-112-15,4-1-32 0,3-3 0 0,3-6 0 0,0-9-48 16,8 11-16-16,3-4 0 0,5-5 0 0,1-3 112 0,4-5 32 16,3-5 0-16,1-1 0 0,1-6 144 0,2-1 16 15,-3-4 16-15,2 4 0 0,-4 0-96 0,-3 2-32 16,-2 5 0-16,-4-1 0 0,-3 4-160 16,-2 5-16-16,-9 4-16 0,0 0 0 0,0 0-224 0,10 13 176 15,-3 0-176-15,-3 6 160 0,-4 1-160 0,0 3 0 16,-2 1 0-16,1 3 0 0,1 2 0 0,1-5 0 15,3-2 0-15,0-3 0 16,2-4-560-16,3-2 16 0,3-8 0 0,5-4-10752 16,5-5-2144-16</inkml:trace>
  <inkml:trace contextRef="#ctx0" brushRef="#br0" timeOffset="47823.82">19863 13503 23039 0,'-19'17'2048'0,"6"-6"-1648"16,1 1-400-16,-2 3 0 0,-1-2 656 0,0 1 48 16,0 3 16-16,2 0 0 0,-1-3 400 0,2 1 80 0,2 0 16 0,0-3 0 15,4-1-256-15,2-1-32 0,4-10-16 0,0 0 0 16,0 0 0-16,0 0 0 0,11-6 0 0,3 0 0 16,2-4-32-16,-1 2-16 0,0 2 0 0,6-5 0 15,-4 1-432-15,5 1-96 0,0 0-16 0,-1 2 0 16,-2 0-64-16,0 1 0 0,-2 2-16 0,1 4 0 15,-1 4-48-15,0 4-16 0,-2-2 0 0,-1 4 0 0,-2 0-176 16,-4 4 0-16,-1 3 0 0,-2-2 0 16,-4-1 0-16,0 0 0 0,1 3 0 0,-1-2 0 15,0-1-1664 1,2-3-352-16,1 0-80 0</inkml:trace>
  <inkml:trace contextRef="#ctx0" brushRef="#br0" timeOffset="48403.83">22021 13624 14735 0,'-9'-6'1312'16,"-1"3"-1056"-16,0 3-256 0,0 0 0 0,1-2 1472 0,2 2 256 16,1 2 32-16,6-2 16 15,-3 9-432-15,5-3-64 0,-2-6-32 0,12 9 0 0,6-1-192 0,3-4-32 16,1 1-16-16,5-1 0 0,1-7-16 0,5-1 0 16,0-1 0-16,3-1 0 0,-1-4-240 0,3-2-48 15,1-2-16-15,-1 1 0 0,0 3-64 0,-13 4-16 16,-1 0 0-16,2-3 0 0,-3 1-224 0,-5-5-32 15,-4 3-16-15,-3 0 0 0,-5-3-64 0,-2 4-16 16,-5-2 0-16,-8-3 0 0,-8 3-32 0,-4 0-16 16,-6 9 0-16,-3 2 0 0,-3 4-80 0,-4 6-128 15,-3 0 176-15,2 7-176 0,-1 2 128 0,2 1-128 16,1 5 0-16,6-4 0 0,2-1 0 0,8 2 0 16,3-2 0-16,7-1 0 0,7 1 0 0,6-2 0 15,2-3 0-15,8 1-144 0,6-2 144 0,4-2-192 16,3-3 192-16,-4-2-192 15,3-5-960-15,3-2-192 0,4-1-32 0,2-4-16 16,2-2-2080-16,-2 1-432 0</inkml:trace>
  <inkml:trace contextRef="#ctx0" brushRef="#br0" timeOffset="48768.12">23207 13460 11055 0,'0'0'976'0,"0"0"-784"0,0 0-192 0,-6-1 0 15,-2-3 2960-15,0 3 560 0,1 2 96 0,-1 0 32 16,-1 0-1792-16,-2 2-336 0,-1 2-80 0,0-1-16 16,-2 2-528-16,-3 3-96 0,-3-1-32 0,-1 2 0 0,-3-1-80 0,1 2-32 15,0-1 0-15,1 2 0 0,0 1-48 0,2-6-16 16,1 6 0-16,2 1 0 0,3-4-208 0,3 2-32 16,2-6-16-16,4 3 0 0,3 1-128 0,4-1-16 15,-2-9-16-15,7 4 0 0,1-1 80 0,2 0 32 16,0 0 0-16,3-3 0 0,-2-4-32 0,2 1-16 15,0 1 0-15,0-1 0 0,-2 1-32 0,-2-1 0 16,1 2 0-16,-2 1 0 0,2 0-64 0,-3 2-16 16,-7-2 0-16,11 5 0 0,-4 3-128 0,2 1 0 15,-1 0 0-15,-1 1 0 0,2 1 0 0,1-2 0 16,1 2 0-16,1-5 0 0,1 0 0 0,2 1 0 16,3-5 0-16,1-1 0 0,0-2 0 0,2 0 0 15,0-7-192-15,1 2 192 16,-3 0-1888-16,2-3-256 0,0 1-48 0,0-2-8688 15,1-2-1728-15</inkml:trace>
  <inkml:trace contextRef="#ctx0" brushRef="#br0" timeOffset="49071.16">23921 13365 20271 0,'0'0'1792'0,"0"0"-1424"0,0 0-368 0,0 0 0 16,0 0 1568-16,0 0 240 0,0 0 48 0,0 0 16 15,0 0-528-15,-6 0-128 0,-4 0 0 0,-3 2-16 16,-2 2-432-16,-2 5-96 0,-1-4-16 0,-3 4 0 16,1-1-208-16,-2 3-64 0,3-2 0 0,1 2 0 15,2-2-144-15,2 1-48 0,2 4 0 0,4-3 0 0,5-1-48 16,3 1-16-16,3-1 0 0,4 0 0 0,0-2 64 16,4 1 16-16,0-4 0 0,3 0 0 0,0 7-32 0,0-6-16 15,0 3 0-15,-1-4 0 0,-3 1 16 16,-1 3 0-16,-2 1 0 0,-3 1 0 0,-4-11 32 0,0 7 16 15,-1 3 0-15,-4 3 0 0,-1-4-32 0,-6 1 0 16,1-1 0-16,-3 2 0 0,-3-3-192 0,1 2 176 16,-2-2-176-16,1 2 160 15,1-5-1120-15,2 3-208 0,2-3-48 0</inkml:trace>
  <inkml:trace contextRef="#ctx0" brushRef="#br0" timeOffset="49330.8">24379 13386 25791 0,'0'0'2304'0,"0"0"-1856"0,0 0-448 0,0 0 0 15,0 0 2448-15,0 0 400 0,5 9 80 0,1-1 16 16,2 5-2176-16,2 2-416 0,3 5-96 0,0 3 0 15,2 1-48-15,-4 0 0 0,2-1 0 0,0 4 0 16,1-4-208-16,0-2 0 0,0 2 0 0,-2 0 0 16,0-5 0-16,-2-2 0 0,-1-2-208 0,-2-1 64 15,0-1-1776-15,-2-7-336 0,-5-5-80 0,13-3-12032 16</inkml:trace>
  <inkml:trace contextRef="#ctx0" brushRef="#br0" timeOffset="49504.86">24779 13413 25167 0,'0'0'1104'0,"0"0"240"0,-4 5-1072 0,-1 7-272 16,-1 0 0-16,-2 6 0 0,-2 6 1648 0,-1 3 272 16,-4 3 48-16,-2 6 16 0,-2 0-816 0,-4 4-144 15,0 6-48-15,-3-2 0 0,-4 3-336 0,1-2-80 16,0 1-16-16,1-2 0 0,1 1-352 0,4-6-192 16,2-1 192-16,2 0-192 15,2 2-1328-15,2-5-368 0,1-5-80 0</inkml:trace>
  <inkml:trace contextRef="#ctx0" brushRef="#br0" timeOffset="50404.89">25921 13527 9215 0,'0'0'816'0,"0"0"-656"0,0 0-160 0,0 0 0 16,-7 4 384-16,7-4 64 0,0 0 0 0,0 0 0 15,0 0-192-15,0 0-48 0,0 0 0 0,0 0 0 16,0 0-208-16,0 0 0 0,0 0 0 0,0 0 0 16,0 0 0-16,0 0-192 0,0 0 48 0,0 0 0 15,0 0 144-15,9 1 0 0,-9-1 0 0,0 0-128 0,0 0 128 0,0 0 0 16,0 0 0-16,0 0 0 0,0 0 0 0,0 0 0 16,10 0 0-16,-10 0 0 0,0 0 320 0,0 0 112 15,0 0 16-15,0 0 0 0,0 0 448 0,0 0 80 16,0 0 32-16,0 0 0 0,0 0 192 0,0 0 32 15,0 0 16-15,0 0 0 0,0 0 32 0,0 0 0 16,0 0 0-16,0 0 0 0,0 0-256 0,0 0-64 16,0 0 0-16,0 0 0 0,12 3-112 0,1-3-16 15,-2-4-16-15,4 0 0 0,3 1-176 0,2 0-16 16,2-6-16-16,3 2 0 0,3-5-128 0,-6 6-32 16,3-1 0-16,2-3 0 0,-1-1-128 0,0 1-16 15,1-3-16-15,-2 1 0 0,-2 1 16 0,-2-2 0 16,-4 1 0-16,-1 1 0 0,-5-1-112 0,-2 3-32 15,-4-3 0-15,-2 0 0 0,-7 0-32 0,-4-1 0 16,-3 3 0-16,-6 3 0 0,-4 3-128 0,-6 0 0 16,-6 7 144-16,-20 2-144 0,-1 4 0 0,5 3 0 15,2 4 0-15,16-2 0 0,-1 2 0 0,0 3 0 16,3 0 0-16,1 3 0 0,5 3 0 0,6 2-128 0,3 0 128 16,5-2 0-16,5-3 0 0,4 2 0 0,6-1 0 15,4-3-128-15,7-3 128 0,3-2 0 0,4-4-144 16,3 2 144-1,5-4-496-15,3 0-16 0,2-4-16 0,1-1 0 0,1-2-2192 16,-3-2-432-16</inkml:trace>
  <inkml:trace contextRef="#ctx0" brushRef="#br0" timeOffset="50659.33">26860 13318 25791 0,'0'-11'1152'0,"0"11"224"0,0 0-1104 0,0 0-272 15,0 0 0-15,0 0 0 0,0 0 1120 0,6 8 160 16,2 4 48-16,1 2 0 0,0 1-544 0,1 3-96 16,0 2-32-16,2 3 0 0,-1 2-304 0,2 2-64 15,0-4-16-15,-1-2 0 0,2 5-128 0,0-5-16 16,0-1-128-16,0 0 192 0,0-1-192 0,-1-1 0 15,-3-2 0-15,-1-2-160 16,1-2-2304-16,-4-7-464 0</inkml:trace>
  <inkml:trace contextRef="#ctx0" brushRef="#br0" timeOffset="50851.23">27164 13294 25791 0,'-6'-6'1152'0,"6"6"224"0,0 0-1104 0,-9 2-272 0,-1 2 0 0,-2 4 0 15,-1 1 944-15,-2 7 128 0,-3-1 16 0,-1 5 16 16,0 2-368-16,-1 4-80 0,-2 1-16 0,-1 2 0 16,-2-2-224-16,0 1-48 0,-2-4-16 0,1 4 0 15,1-4-144-15,2 0-16 0,3-1-16 0,2-4 0 16,4-2-176-16,4-4 0 0,2 1 0 0,6-3 0 16,2-11-1920-16,0 0-432 0</inkml:trace>
  <inkml:trace contextRef="#ctx0" brushRef="#br0" timeOffset="51235.62">27629 13318 22111 0,'0'0'976'0,"-6"-3"208"0,-1 1-944 0,0 2-240 16,-2 0 0-16,-1 3 0 0,-3 5 1328 0,-1-2 208 15,-1 6 64-15,-2-2 0 0,-3 4-640 0,0 2-128 16,-1 1-32-16,-2 2 0 0,1 1-224 0,4 2-32 16,4 0-16-16,2-3 0 0,5-2-80 0,3 1 0 15,5-5-16-15,4 1 0 0,4-1 0 0,3-6 0 16,4 1 0-16,3-4 0 0,1-4-80 0,2-2-16 16,0-1 0-16,1-2 0 0,1-3-16 0,0-1 0 0,0-2 0 15,-1-5 0-15,-1 4 0 0,-2-1 0 16,-2-2 0-16,-2-1 0 0,-1 0-48 0,-2 2-16 15,0 1 0-15,-3 4 0 0,-2-1-128 0,-1 3-128 0,-5 1 192 16,-2 6-192-16,0 0 0 0,0 0 0 0,0 0 0 0,0 0 0 16,-7 7 0-16,1 6 0 0,1-3 0 0,1 4 0 15,1 1 0-15,2 3-144 0,1-3 144 0,1 0-128 16,2-2-368-16,2 0-64 0,1 1-16 16,3-5 0-16,-2 1-2256 15,4-4-464-15,-1 0-96 0</inkml:trace>
  <inkml:trace contextRef="#ctx0" brushRef="#br0" timeOffset="51736.99">28332 13282 20271 0,'0'0'896'0,"-6"6"192"0,-3 0-880 0,0 4-208 16,-2-1 0-16,-1 5 0 0,-1 0 1920 0,1 1 352 15,-2 0 64-15,0 2 16 0,0 0-912 0,0 1-176 16,0-1-48-16,2-1 0 0,3 1-240 0,3-3-48 16,0-3-16-16,2-3 0 0,3 3-208 0,2-4-32 15,-1-7-16-15,4 3 0 0,-4-3-32 0,9 0-16 16,3-2 0-16,2-1 0 0,0-2-192 0,2-4-32 16,-1-1-16-16,1-1 0 0,3-1-144 0,-1 2-32 15,2-4 0-15,-2 1 0 0,0 2-192 0,0-2 176 0,0-2-176 16,-1 2 160-16,1 3-160 0,0-1 0 0,-1 3 0 0,-2-1 0 15,0 4 0-15,-2 1 0 0,-3 3 0 16,0 2 0-16,-10-1 0 0,5 5 0 0,-5-5 0 0,1 13 0 16,-3 0 0-16,-3 2 0 0,-1 0 0 0,-2 1 0 15,-1 0 0-15,0 1 0 0,0-1 0 0,2-1 0 16,-1-4 0-16,2 1 0 0,0-5 0 0,3 1 0 16,0-1 0-16,3-7 0 0,0 0 0 0,0 0 0 15,8-1 160-15,1-2 0 0,2-5 0 0,2 1 0 0,1-3 48 16,0-1 16-16,0-1 0 0,1 2 0 15,0-2-224-15,1 1 128 0,-1 1-128 0,0-2 0 0,0 4 0 0,1 0 0 16,-6 2 0-16,0 3 0 0,0 1 0 0,0 2 0 16,-1 3 0-16,-1 1 0 0,-2 0 0 0,-1 4 0 15,-2 1 0-15,-1 5 0 0,-2 0-256 0,0-2 16 16,-2 2 0-16,0 0 0 16,0 1-1760-16,-1-4-368 0,1 1-64 0,1-1-14576 15</inkml:trace>
  <inkml:trace contextRef="#ctx0" brushRef="#br0" timeOffset="52215.84">29298 13316 23039 0,'-9'-11'2048'0,"4"8"-1648"16,-2 1-400-16,-1 2 0 0,0 4 2608 0,-2-1 432 15,-1 6 96-15,-3 3 0 0,0 2-2016 0,0 1-416 0,-2 3-64 16,0 5-32-16,-3 2-336 0,0 3-64 0,1-2-16 16,-1 2 0-16,0-4 16 0,1 4 0 0,0-3 0 0,2 0 0 15,1-3-16-15,1-2 0 0,1 1 0 0,1-5 0 16,2 0-64-16,3-2-128 0,0-4 176 0,3 0-176 16,4-10 320-16,0 0-32 0,0 0-16 0,0 0 0 15,4-5 320-15,3-3 64 0,0 2 16 0,2-7 0 16,1-1-304-16,2-1-64 0,0 1-16 0,4-5 0 0,0-3-32 0,2-1-16 15,0-1 0-15,2-5 0 16,2 2-96-16,-1-2-16 0,5 1 0 0,0 1 0 0,2 4-128 0,2-1 0 16,-1 1 0-16,0 4 128 0,0 0-128 0,-1 1 0 15,-2 5 0-15,0 5 0 0,-3 0 0 0,-2 4 0 16,-5 2 0-16,-2 2 0 0,-4 4 0 0,-2 5 0 16,-4 1-144-16,-4 2 144 0,-3 5 0 0,-3 0 0 15,-4 0 0-15,-2 2 0 0,0 0 0 0,-4 1 0 16,-1-3 0-16,-4 1 0 0,-2-1 0 0,-1-2 0 15,-1-5 0-15,-1 2 0 0,3-1 0 0,2-2 0 16,0-4 0-16,4 0 0 0,1-2 0 0,4-2-128 16,2-1-16-16,1-4 0 15,5-4-1360-15,3 2-272 0,3-4-48 0,4 1-10208 16,3-6-2048-16</inkml:trace>
  <inkml:trace contextRef="#ctx0" brushRef="#br0" timeOffset="52486.9">30323 12845 33055 0,'-10'-10'1472'0,"10"10"288"0,-7-5-1408 0,0 1-352 0,-4 2 0 0,1 1 0 15,-1 4 928-15,-1 1 112 0,0 3 32 0,-2 3 0 16,-3 6-512-16,-1 3-112 0,0 4 0 0,1 5-16 0,-4 2-32 0,2 2 0 15,0 0 0-15,-1 2 0 0,-4 0 16 0,2 3 0 16,2 1 0-16,-2 0 0 0,3 2-224 0,-1-2-64 16,2 0 0-16,0-1 0 0,3 0-128 0,1-3 0 15,3-2 0-15,0-7 0 16,1 2-720-16,0-5-80 0,5-2-16 0,0-6 0 16,2-5-2352-16,2 0-480 0</inkml:trace>
  <inkml:trace contextRef="#ctx0" brushRef="#br0" timeOffset="52853.74">30302 13391 35007 0,'0'0'3120'0,"0"0"-2496"16,8-3-496-16,2 1-128 0,3 2 576 0,3 0 80 15,5-1 32-15,2 4 0 0,2 0-192 0,2 0-48 16,2-3 0-16,3-1 0 0,-1-1-272 0,1-1-176 16,0-1 192-16,1 0-192 0,-4-1 448 0,3-1-32 0,-3 0 0 0,1 0 0 15,-2-4 144-15,-3 2 16 16,-3-4 16-16,-5 1 0 0,-3 1-128 0,-3-1-16 0,-6 3-16 0,-4-2 0 16,-5 2-176-16,-6 1-48 0,-7 2 0 0,-5 2 0 15,-5 3-32-15,-4 3-16 0,0 3 0 0,-5 4 0 16,-1 4-16-16,3 3 0 0,1 3 0 0,2 2 0 15,4 1 64-15,5 2 16 0,3-1 0 0,3 4 0 0,5-4-64 16,3 0-16-16,3 2 0 0,5-3 0 0,4 0 80 16,5-1 16-16,4 1 0 0,7-2 0 0,8 0-48 0,7 1-16 15,7-2 0-15,5-1 0 0,6-1-176 16,1 0 160-16,3-2-160 0,1-3 160 16,-4 0-864-16,0-1-160 0,-2-4-32 0,-4-2-13248 15,-3-2-2656-15</inkml:trace>
  <inkml:trace contextRef="#ctx0" brushRef="#br0" timeOffset="59141.99">9573 7581 6447 0,'0'0'272'0,"5"-5"80"0,-1 0-352 0,0 0 0 15,-2-4 0-15,-1 3 0 0,1-3 1216 0,-2 1 160 16,0 2 32-16,0-2 16 0,0 2-544 0,0-3-112 16,0 1-32-16,-2 0 0 0,0 1-64 0,-1 2-16 15,3 5 0-15,-4-8 0 0,-1 3-112 0,-1 3-32 0,-2-1 0 16,1 2 0-16,-5-3-160 0,0 4-32 0,-4 4-16 0,-1-1 0 16,-5-2-96-16,-1 1-16 0,-4 2 0 0,-1 4 0 15,-3-1 64-15,-4 6 0 0,0-1 0 0,-2 3 0 0,-3 3-64 0,-18 11 0 16,3 0 0-16,6-1 0 0,2 3-48 0,5-6-16 15,5 4 0-15,1 3 0 0,3-1 0 0,5 0-128 16,4 1 192-16,6-3-64 0,4 1-128 0,4 0 160 16,8-1-160-16,3-5 160 0,5 1 0 0,7-4 0 15,5 2 0-15,6-1 0 0,0-3 224 0,8-1 64 16,5-2 0-16,2 1 0 0,3-5-48 0,-11-4 0 16,0 0 0-16,4 0 0 0,2-2-144 0,1 0-16 15,1-2-16-15,2-2 0 0,-1-2 16 0,1 0 0 16,-1-4 0-16,-1-2 0 0,0 0 112 0,-2-2 32 15,-2-3 0-15,-4-2 0 0,-1-1 48 0,-2 0 16 16,-3-3 0-16,-2 0 0 0,-3-4 80 0,-2-3 32 16,-3 0 0-16,-2 1 0 0,-2-4-16 0,-2 1 0 15,-4-5 0-15,-2-1 0 0,-3-1-304 0,-3 3-64 16,-3 1-16-16,-3-1 0 0,-1 5-160 0,-3 2 0 16,-2-2 144-16,-3 4-144 0,-3 4 0 0,-5 3 0 15,-3 3 0-15,-4 3 128 0,0 2-272 0,0 4-48 16,2 2-16-16,5 2 0 15,1 1-1920-15,9 3-384 0,6 3-80 0</inkml:trace>
  <inkml:trace contextRef="#ctx0" brushRef="#br0" timeOffset="59679.04">9166 9001 8287 0,'13'-19'736'0,"-6"8"-592"15,2-1-144-15,1-1 0 0,2-1 1376 0,1-1 240 16,-1-1 48-16,1 2 16 0,0-2-144 0,-2 1-48 0,1 1 0 0,-1 3 0 16,-1 1-128-16,0-1-16 0,-1 5-16 0,-2 2 0 15,-7 4-224-15,0 0-32 0,0 0-16 0,2 7 0 16,-2 7-400-16,-5 3-80 0,-4 1 0 0,-2 8-16 16,-3 3 176-16,-3 8 32 0,-3 3 16 0,-3 6 0 15,-4 2-80-15,-12 25 0 0,1-1-16 0,0 2 0 16,-3 0-176-16,2 0-16 0,0-2-16 0,8-2 0 15,4-3-224-15,7-7-64 0,3-7 0 0,6-1 0 16,3 1-192-16,4-6 128 0,4-5-128 0,4-4 0 16,1-1-1536-16,2-4-416 15</inkml:trace>
  <inkml:trace contextRef="#ctx0" brushRef="#br0" timeOffset="66759.81">17329 18659 13823 0,'0'0'608'0,"0"0"128"0,-6-5-592 0,1-2-144 0,0 0 0 0,5 7 0 16,0 0 1344-16,0 0 224 0,-4-7 48 0,4 7 16 15,0 0-144-15,0 0-16 0,0 0-16 0,0 0 0 0,0 0-352 0,0 0-64 16,0 0-16-16,0 0 0 0,0 0-320 0,0 0-64 15,0 0 0-15,-3 8-16 0,2 3-192 0,0 2-48 16,0-2 0-16,1 5 0 0,1 2-64 0,1 1 0 16,1 0-16-16,3 20 0 0,-2-2-32 0,2-3 0 15,2-1 0-15,-4 0 0 0,0-3-128 0,1-4-16 16,-1 1-128-16,4-5 192 0,0-5-64 0,0 1-128 16,-2-4 176-16,2-2-176 0,-2 0 352 0,0 0-32 15,1-7-16-15,-7-5 0 0,10 2 240 0,0-2 48 16,0-1 16-16,3-3 0 0,-2-8 96 0,2-2 0 15,0-3 16-15,0-2 0 0,-1-1-160 0,1-3-48 16,1-5 0-16,-3 0 0 0,1-3-128 0,-2-2-48 16,1-2 0-16,-2-1 0 0,2 1-80 0,-1 1-32 15,-1 5 0-15,-1-1 0 0,1 4-224 0,-2 1 128 16,-2 2-128-16,1 5 0 0,-1 3 0 0,0 4 0 0,-1 0 0 0,-1 4 0 16,-3 7 0-16,0 0 0 0,0 0-192 0,0 0 192 31,0 0-1840-31,0 0-256 0,0 0-48 0,-9-3-9760 0,2 3-1968 0</inkml:trace>
  <inkml:trace contextRef="#ctx0" brushRef="#br0" timeOffset="67195.19">17127 18261 21823 0,'0'0'960'0,"-10"-1"208"0,10 1-928 0,-10-4-240 15,10 4 0-15,0 0 0 0,-9-4 736 0,9 4 96 16,0 0 32-16,0 0 0 0,0 0-224 0,0 0-64 16,0 0 0-16,0 0 0 0,14 0 80 0,4 2 16 15,3-2 0-15,5-2 0 0,2-2 96 0,6 2 0 16,4 2 16-16,5-3 0 0,3-1-80 0,4 0 0 15,4-1-16-15,4 3 0 0,3-1-48 0,2 2 0 16,3-3 0-16,2-1 0 0,-1 3-48 0,-2-2-16 16,-4 1 0-16,-4 1 0 0,-4-2-64 0,-4 0-32 15,-5 4 0-15,-6-3 0 0,-7-2 48 0,-6 2 16 0,-6-5 0 0,-7 2 0 16,-12 6 32-16,0 0 0 0,1-13 0 0,-7 4 0 16,-7-1 96-16,-6 2 32 0,-9-5 0 0,-6 3 0 15,-6 0-320-15,-4 1-48 0,-5 2-16 0,0 2 0 16,-2-2-160-16,1 2-32 0,1 1-128 0,3 0 192 15,2-1-192-15,4 3 0 0,3-1 0 0,8 2 0 16,5 1 0-16,6-1-208 0,7-1 32 0,11 2 16 31,0 0-1728-31,0 0-352 0,9 2-64 0,8-2-16880 0</inkml:trace>
  <inkml:trace contextRef="#ctx0" brushRef="#br0" timeOffset="67999.82">24562 18401 17503 0,'0'0'768'0,"-5"-13"176"0,1 0-752 0,0 3-192 16,4 10 0-16,-4-10 0 0,1 2 2256 0,3 8 432 15,0 0 64-15,0 0 32 0,0 0-1360 0,-7 4-272 16,1 8-48-16,2 0-16 0,2 7-608 0,0 7-128 15,1-1-32-15,4 4 0 0,0 4 64 0,4 4 0 16,2 4 0-16,5 0 0 0,-3-1 80 0,4-2 32 16,1 1 0-16,-1-3 0 0,0 0-112 0,0-2 0 15,2-2-16-15,-1-6 0 0,1-2 64 0,-1-1 16 0,0-3 0 16,-2-2 0-16,-3-6 128 0,2-1 48 0,-2-6 0 0,-1-2 0 16,-10-3 80-16,11-6 32 0,-3 0 0 0,1-7 0 15,0 2-48-15,-1-6-16 0,-2-5 0 0,-1 0 0 16,-1-3-288-16,0-2-64 0,1-3-16 0,-2-3 0 15,-3-2-96-15,2-2-16 0,6-4 0 0,-1 4 0 16,1-2-192-16,0 2 176 0,-3 4-176 0,5 4 160 16,0 1-160-16,0 5 0 0,0 3 0 0,1 3 0 15,-3 2 0-15,1 3 0 0,0 5 0 0,1-1 0 16,1 3 0-16,-3 2 0 0,-8 3 0 0,13 0 0 31,-1 0-784-31,-2 0-144 0,0 3-32 0,-1 1 0 16,-9-4-1168-16,11 7-240 0,-2-3-64 0,-9-4-14944 0</inkml:trace>
  <inkml:trace contextRef="#ctx0" brushRef="#br0" timeOffset="68513.7">24643 18108 18143 0,'-21'-9'800'0,"5"4"160"0,-1-2-768 0,-2 2-192 0,-1 1 0 0,1 3 0 16,0-1 1104-16,2 4 176 0,0 0 48 0,3 1 0 15,0-2-208-15,3 1-32 0,0 1-16 0,3 0 0 16,-1 2-112-16,9-5 0 0,0 0-16 0,0 0 0 15,0 0-144-15,0 0-32 0,0 0 0 0,0 0 0 16,0 0-16-16,12 2-16 0,1-1 0 0,5 1 0 16,4-2-16-16,5 0 0 0,5-2 0 0,3 2 0 15,1 0-144-15,4 0-48 0,3 0 0 0,3 0 0 16,-2-2-96-16,5 1-32 0,-1-1 0 0,1 1 0 16,2-1-64-16,1 0-16 0,1 1 0 0,-4 1 0 15,-2-1 16-15,-2-1 0 0,-2 1 0 0,-4 0 0 16,-1 0-32-16,-5 1-16 0,-2-3 0 0,-7 1 0 15,-1-2-64-15,-5 1-16 0,-5 1 0 0,-3-1 0 16,-10 3 80-16,0 0 16 0,2-8 0 0,-4-2 0 16,-3 3 80-16,-7-5 0 0,-4 0 16 0,-5 1 0 0,-4 0-144 0,-4 1-48 15,-4 0 0-15,-3-2 0 0,0 2-208 0,0-3 144 16,-3 2-144-16,3 2 128 0,-3-3-128 0,6 5 0 16,4-2 0-16,6 4 0 0,7 4-224 0,7-2-80 15,9 3-16-15,0 0 0 16,0 0-1920-16,20 3-400 0,9 0-80 0,8 0-15904 0</inkml:trace>
  <inkml:trace contextRef="#ctx0" brushRef="#br0" timeOffset="69724.84">28138 18256 21183 0,'-7'-13'1888'0,"5"5"-1504"16,-1-3-384-16,2 0 0 0,1 11 672 0,0-9 64 16,0 9 16-16,-1-12 0 0,1 12 720 0,0-9 128 15,0 9 48-15,0 0 0 0,0 0-752 0,0 0-128 16,0 0-48-16,0 0 0 0,0 0-336 0,0 0-80 16,-3 9-16-16,1 5 0 0,-2 5-48 0,0 4-16 15,0 4 0-15,-1 1 0 0,0 5-48 0,-1 2-16 0,-1 4 0 0,3-1 0 16,2 0-32-16,2-1-128 15,-3 0 192-15,3-3-64 0,0-1-128 0,3-4 0 0,2-2 144 0,4-4-144 16,1-3 144-16,3-2-144 0,3-2 192 0,2-4-192 16,1-6 448-16,5 1-32 0,2-1 0 0,2-6 0 15,2-8 384-15,2 2 80 0,-3-6 16 0,0 2 0 16,-1-4-432-16,-1-2-80 0,-3-1 0 0,-1-1-16 16,-4-1-48-16,2 2 0 0,-6-1 0 0,-1 0 0 15,-3 3-96-15,-2 3-32 0,-1 5 0 0,-8 7 0 16,6-7-192-16,-6 7 128 0,0 0-128 0,0 0 0 15,-2 11 0-15,-2 2 0 0,-3 4 0 0,4 1 0 16,-3 0 0-16,4-1 0 0,-1 1 0 0,3-3 0 16,2-1 0-16,3-2 0 0,2 1 0 0,6-2 0 15,0-5 0-15,2-1 0 0,4 2 0 0,3-3 0 0,2-4 0 0,3 0 0 16,-1-2 0-16,3 0 0 0,2-5 128 0,-3 1-128 16,-3-4 0-16,-2 1 144 0,-2-5 64 0,-2 1 16 15,-2-2 0-15,0-4 0 0,-6-6 128 0,0 0 32 16,-4-3 0-16,0 1 0 0,-4-1-96 0,0-3-16 15,-3 6 0-15,0-3 0 0,-1 1-272 0,-1 0 160 16,0 2-160-16,-2 3 128 0,-1 2-128 0,0 5 0 16,-1 2 0-16,-1-1 0 0,1 3 0 0,1 0 0 15,0 4 0-15,0 0 0 16,-1 4-720-16,6 3-128 0,0 0-32 0,0 0 0 16,0 0-1344-16,0-182-272 0,-8 366-48 0,8-184-14528 0</inkml:trace>
  <inkml:trace contextRef="#ctx0" brushRef="#br0" timeOffset="70315.97">28027 18014 15663 0,'-20'-4'1392'0,"6"3"-1120"0,-2 1-272 0,1 0 0 0,0 0 384 0,1 3 0 15,0-2 16-15,1 3 0 0,1-2 752 0,1 2 160 16,4-1 32-16,7-3 0 0,0 0-176 0,0 0-16 16,0 0-16-16,0 0 0 0,0 0-32 0,9 4 0 15,3-2 0-15,4 1 0 0,1-1-80 0,6-2 0 16,4-1-16-16,4 0 0 0,2-1-192 0,5 1-48 16,2-1 0-16,6 0 0 0,4 0-96 0,1-1-32 15,-1-3 0-15,3-1 0 0,0 1-32 0,2-2-16 16,-1 3 0-16,3 2 0 0,3-1-112 0,-1 1-32 0,-1 1 0 15,-2-1 0-15,-3 1-96 0,0-2-32 0,-1-3 0 16,-3 2 0-16,-3 0-64 0,-3-1 0 0,-2 0-16 0,-3 2 0 16,-4-4 16-16,-3 0 0 0,-6 1 0 15,-4-3 0-15,-4 2 0 0,-5-2 0 0,-6 2 0 0,-2-3 0 16,-3-1 0-16,-6 2 16 0,-2-3 0 0,-5 1 0 16,-2-1-128-16,-6-2-16 0,-2-2-128 0,-3 2 192 15,-2 0-192-15,0 2 0 0,1 2 128 0,0-1-128 16,2 5 0-16,3-2 0 0,1 4 0 0,5 1 0 31,2 4-768-31,13 0-208 0,0 0-48 0,0 0 0 16,0 0-1536-16,8 12-320 0,5 2-64 0,3 2-16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01:27.80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14510 8442 15599 0,'0'0'688'0,"0"0"144"0,0 0-656 0,0-183-176 0,0 366 0 0,0-183 0 16,0 0 1248-16,0 0 224 0,9 1 32 0,-2-2 16 15,0-2 80-15,0-1 0 0,1 3 16 0,2 1 0 16,2 0 0-16,0 0 0 0,2 0 0 0,4 0 0 16,2 0-400-16,5-2-64 0,1-2-32 0,6 0 0 15,2 3-240-15,5-3-48 0,1 0-16 0,5 0 0 16,2 2-352-16,2-1-64 0,3 2-16 0,3 0 0 15,-2-7-144-15,0 3-48 0,-4-5 0 0,-2 3 0 16,-2 2-64-16,-3-1 0 0,-4 1-128 0,-4 2 192 0,-3 1-192 0,-6-1 0 16,-3 1 0-16,-5 1 0 15,-3 1-944-15,-3 1-224 0,-5 1-48 0,-6-2-16 16,0 0-1456-16,-4 9-304 0,-1 3-48 0,-4-5-10672 16</inkml:trace>
  <inkml:trace contextRef="#ctx0" brushRef="#br0" timeOffset="297.44">14786 8782 22287 0,'-31'4'976'0,"12"0"224"0,-1 2-960 0,2-2-240 16,4-1 0-16,4-1 0 0,10-2 1440 0,0 0 240 15,0 0 48-15,0 0 16 0,0 0-336 0,11 4-64 16,7 0 0-16,5-4-16 0,2-3-304 0,6 1-48 15,2-1-16-15,-6 2 0 0,4 0-176 0,8-2-32 16,1-3-16-16,7 2 0 0,5 2-160 0,4-1-48 16,0-1 0-16,1-2 0 0,1-1-80 0,-2 1 0 15,-3-3-16-15,0 3 0 0,-1-3-192 0,-1 3-48 16,-2 1 0-16,-4-2 0 0,-3 2-192 0,-4 3 128 0,-3-2-128 16,-5 0 0-16,-3 1 0 0,-4 2-128 0,-3 0-16 0,-2 0 0 31,-3-1-1040-31,-5 2-208 0,-1 0-32 0,-9 0-16 15,0 0-656-15,0 0-128 0,0 0-16 0,0 0-7680 0,0 0-1536 0</inkml:trace>
  <inkml:trace contextRef="#ctx0" brushRef="#br0" timeOffset="665.75">15210 8044 23951 0,'-18'-14'2128'0,"12"6"-1696"16,0 2-432-16,1-4 0 0,1 1 1184 0,1 0 160 16,3 9 16-16,0 0 16 0,9-6-496 0,0 3-112 15,6 2 0-15,6 0-16 0,3-1-128 0,8 4-32 16,1-2 0-16,6 3 0 0,3 3 16 0,5 2 0 16,4 1 0-16,5 4 0 0,1-3-16 0,4 4 0 15,1 4 0-15,1 2 0 0,-2 4-32 0,-2-1-16 16,0 3 0-16,-2 2 0 0,-2 1-64 0,-3-2-16 15,-5 2 0-15,-4 0 0 0,-4 3-112 0,-3 0-32 0,-5 1 0 0,-6-2 0 16,-6-1 0-16,-5 2 0 16,-6 2 0-16,-7 1 0 0,-5 1 64 0,-7 1 0 15,-8 2 0-15,-7-2 0 0,-4-3-16 0,-7 2 0 16,-5-4 0-16,-3 1 0 0,-3-3-112 0,-3 3 0 16,-1 0-16-16,-3 1 0 0,-2 0-240 0,0-4 144 0,1-2-144 0,4 3 128 31,1-1-784-31,7-4-176 0,6-5-16 0,6-3-12800 0,8-4-2560 15</inkml:trace>
  <inkml:trace contextRef="#ctx0" brushRef="#br0" timeOffset="2527.54">17692 7117 8287 0,'0'0'736'16,"6"-7"-592"-16,-6 7-144 0,7-4 0 16,2 1 1520-16,-9 3 272 0,11-5 48 0,-11 5 16 15,10-2-384-15,-10 2-80 0,0 0-16 0,0 0 0 0,0 0 96 0,0 0 0 16,0 0 16-16,-10 4 0 0,-2-2-112 0,-1 1-32 15,-3 2 0-15,-2 2 0 0,-2 1-304 0,-1 5-64 16,0-1-16-16,6 0 0 0,-2 2-512 0,-11 7-96 16,0 6-32-16,0 2 0 0,0 3-80 0,4 2-32 15,1 2 0-15,2 2 0 0,0 2-208 0,5 2 144 16,4-2-144-16,6-3 128 0,5-1-128 0,4-5 0 16,6-5 0-16,5-1 0 0,5-4 0 0,-1-11 0 15,4 1 192-15,17-1-64 0,-1-2 128 0,3-7 0 16,1-1 16-16,1-1 0 0,0-4 48 0,-1-6 16 15,-2-3 0-15,0-3 0 0,2-2 64 0,-1-3 16 16,-3-2 0-16,-5-4 0 0,-6 2 80 0,-4-4 16 16,-2 4 0-16,-4-1 0 0,-6-1-64 0,-7 1-16 15,-8 3 0-15,-3-4 0 0,-3 0-128 0,-4 3-32 16,-4 3 0-16,-1 2 0 0,-2 1-272 0,1 3 0 16,-2 3 128-16,1 1-128 15,0 4-352-15,1 3-128 0,2 0-32 0,6 4 0 16,1 2-2416-16,11-1-480 0,0 0-112 0</inkml:trace>
  <inkml:trace contextRef="#ctx0" brushRef="#br0" timeOffset="3434.95">18509 7292 21183 0,'0'0'1888'0,"0"0"-1504"16,0 0-384-16,0 0 0 0,-4-8 896 0,4 8 128 16,0 0 0-16,0 0 16 0,-8 4-320 0,1 7-64 15,-1 3-16-15,1 0 0 0,-1 5-192 0,-1 2-64 16,3 0 0-16,1 3 0 0,1 6 160 0,0-3 32 16,-1 3 0-16,2 1 0 0,2-1-240 0,1-2-32 15,1-3-16-15,2 2 0 0,-1-4-96 0,3-3-32 16,2-6 0-16,2 1 0 0,1-6 160 0,3-3 16 15,1-3 16-15,3-4 0 0,1-3 384 0,3-4 80 16,-2 1 16-16,1-6 0 0,0-1-128 0,-7 5-32 16,0-4 0-16,-1 1 0 0,1-1-288 0,-1 0-64 15,-4-1-16-15,0 4 0 0,-2-1-96 0,-2 4-16 16,-1 0 0-16,-3 7 0 0,0 0-192 0,0 0 128 16,0 0-128-16,-3 10 0 0,1 1 0 0,-1 5 0 15,-1 1 0-15,3 1 0 0,0 1 0 0,1 0 0 16,1 0 0-16,4 0 0 0,0-1 0 0,3-3-128 15,1-2 128-15,1 0 0 0,3-5 0 0,2-1 0 16,3-4 0-16,2-6 0 0,0-3 0 0,2-1 0 16,1-4 0-16,1 1 0 0,0-7 320 0,0-1-16 0,-1 1-16 0,-1-4 0 15,-3-2 128-15,-3-1 32 0,-2-4 0 16,-2 2 0-16,-3-2-112 0,-4 1-16 0,1-1 0 0,-2 4 0 16,-1 2-192-16,-2 3-128 0,-1 3 160 0,0 2-160 15,0 2 0-15,-1 5 0 0,1 7 0 0,0 0 0 16,-4-4-800-1,4 4-160-15,-4-5-16 0,4 5-16 0,0 0-1584 16,0 0-320-16,0 0-64 0</inkml:trace>
  <inkml:trace contextRef="#ctx0" brushRef="#br0" timeOffset="3685.11">19382 7702 28559 0,'0'0'1264'0,"0"10"272"0,1-2-1232 0,-1 3-304 15,0 3 0-15,-1 3 0 0,0 3 1072 0,0 2 144 16,-1 2 48-16,1 3 0 0,-2-2-224 0,1 3-32 16,-1-4-16-16,0 2 0 0,-1-5-416 0,0-2-64 15,-2 0-32-15,3-1 0 0,-1 1-288 0,2-2-64 16,-1-3-128-16,1-4 192 0,-2 1-192 0,4-11 0 15,0 0 0-15,0 0-11536 16,0 0-2240-16</inkml:trace>
  <inkml:trace contextRef="#ctx0" brushRef="#br0" timeOffset="4247.64">20357 7093 11967 0,'0'0'528'0,"0"0"112"0,-2-9-512 0,2 9-128 16,0 0 0-16,0 0 0 0,1-9 1920 0,-1 9 368 16,0 0 64-16,0 0 16 0,0 0-768 0,0 0-128 15,6 12-48-15,-2 3 0 0,0 2 16 0,-2 3 0 0,-2 3 0 0,0 5 0 16,-4-1-368-16,2 6-80 0,-2 5-16 0,0-1 0 16,-3-4-272-16,-1 1-64 0,2 0-16 0,-4 3 0 15,-1 0-272-15,1-1-48 0,0-2-16 0,1-1 0 16,2-5-96-16,-1-3-32 0,2-6 0 0,-2-2 0 15,3-2-160-15,1-5 0 0,0 0 0 0,4-10 0 16,0 0-304-16,0 0-80 0,0 0-32 0,0 0 0 16,0-13-2512-16,3-1-496 0,-2-9-96 15,-1 1-9232-15</inkml:trace>
  <inkml:trace contextRef="#ctx0" brushRef="#br0" timeOffset="4404.21">20098 7372 29087 0,'0'0'1280'0,"0"0"272"0,4-11-1232 0,-4 11-320 16,0 0 0-16,15-2 0 0,4 1 736 0,1 1 96 16,6 0 0-16,2 0 16 0,6-2-176 0,3 1-32 15,3 0-16-15,1 0 0 0,0 1-240 0,-3 0-64 16,-2 0 0-16,-3-2 0 0,-5-3-176 0,-3 3-144 16,-1 0 192-16,-5 1-192 0,0 0-144 0,0-2-144 15,0 1-32-15,-7-1 0 16,2 3-2640-16,0-1-544 0</inkml:trace>
  <inkml:trace contextRef="#ctx0" brushRef="#br0" timeOffset="4823.92">21567 6680 24527 0,'0'0'1088'0,"-1"-5"224"0,0 0-1056 0,1 5-256 16,0 0 0-16,0 0 0 0,-7 5 880 0,0 3 112 16,0 6 32-16,-4 6 0 0,1 8 64 0,-4 5 32 15,-2 3 0-15,0 4 0 0,-2 5-48 0,-1 4-16 16,0 9 0-16,0 1 0 0,-1 0-208 0,-1 2-32 16,2 1-16-16,0-1 0 0,0 3-416 0,3-6-96 15,2-2-16-15,1-8 0 0,-1-6-272 0,5-4 0 16,0-3 128-16,1-7-128 0,3-5 0 0,2-6 0 15,-1-3 0-15,2-1 0 0,2-13 0 0,0 0 0 16,0 0-192-16,0 0 48 16,8-10-2560-16,0-2-512 0</inkml:trace>
  <inkml:trace contextRef="#ctx0" brushRef="#br0" timeOffset="5332.66">21824 7192 27935 0,'0'0'1232'0,"0"0"256"16,0 0-1184-16,0 0-304 0,0 0 0 0,0 0 0 0,0 0 320 0,0 0 16 16,0 0 0-16,-1 9 0 0,-1 4 240 0,-4 4 64 15,-3 0 0-15,-1 4 0 0,0 0 32 0,-2 2 16 16,0 0 0-16,0 0 0 0,2 4-224 0,1-3-32 15,2 1-16-15,1 1 0 0,4-5-224 0,3 1-32 16,2-3-16-16,3-3 0 0,4-2 208 0,3-1 32 16,1-5 16-16,2-3 0 0,2-3 224 0,3-5 32 15,0-3 16-15,2 1 0 0,1-7-160 0,0 0-16 16,-1 2-16-16,-1-1 0 0,-3-1-192 0,-3-1-32 16,0-3-16-16,-2 3 0 0,-3 4-96 0,-2 0-16 15,-3 4 0-15,-6 5 0 0,0 0-128 0,0 0 0 16,4 8 0-16,-1 1 0 0,-1 1 0 0,0 1 0 15,-2 3-128-15,0 2 128 0,1-1 0 0,1 3-144 16,2 1 144-16,1-1 0 0,3-4 0 0,2 0-128 16,3-2 128-16,1-3 0 0,1-1 0 0,4-7 0 15,3-1 0-15,-1-2 0 0,2-9 192 0,-1 2-48 0,-2-5-16 16,0-1 0-16,0-3 240 0,-3-2 32 16,-3-2 16-16,-2-2 0 0,-2 0 80 0,-1 0 16 0,-3-6 0 15,-2-1 0-15,-3 2-208 0,-1-2-48 0,-1-1 0 16,-2 5 0-16,1 0-256 0,-1 5 0 0,1 1 0 0,-1 3 0 15,-1 3 0-15,2 1 0 0,-1 6-192 0,0-1 48 16,3 9-1264-16,0 0-256 0,0 0-64 0,0 0 0 16,0 0-1632-16,0 0-336 0</inkml:trace>
  <inkml:trace contextRef="#ctx0" brushRef="#br0" timeOffset="5801.01">22812 7485 24879 0,'0'0'1088'0,"-4"-5"256"0,1-3-1088 0,3 0-256 15,4 2 0-15,0 0 0 0,-4 6 992 0,10-5 144 16,3 1 16-16,3-3 16 0,2 2-304 0,5 2-64 16,-1 0-16-16,3 0 0 0,2 1 224 0,-2 2 32 15,-1 4 16-15,2-2 0 0,-5 3-160 0,-2 3-16 16,-1 1-16-16,-4 5 0 0,-2 4-416 0,-7 1-96 16,-4 2-16-16,-5 9 0 0,-5-1-64 0,-6 3-16 0,-7 3 0 0,-4-1 0 15,-6 0 0-15,-1 0 0 0,-1-2 0 16,0-4 0-16,4-3 96 0,3-3 16 0,3-3 0 15,6-3 0-15,6-2 144 0,4-4 48 0,5 1 0 0,3-11 0 16,9 7-144-16,8 1-32 0,8-6 0 0,10-2 0 16,8-2-16-16,4-3-16 0,1 0 0 0,4 1 0 15,2-4-352-15,0 3 144 0,0 1-144 0,-1-1 0 16,0 0 0-16,0 1 0 0,-4 0 0 0,-7 4 0 16,-5 2-2176-16,-7 3-384 0,-7 4-64 15</inkml:trace>
  <inkml:trace contextRef="#ctx0" brushRef="#br0" timeOffset="6701.05">17439 8784 6447 0,'0'0'272'0,"0"0"80"0,-3-9-352 0,3 9 0 0,-3-8 0 0,3 8 0 16,-5-9 2864-16,5 9 496 0,-5-6 96 0,-1 2 32 15,6 4-1600-15,-9-1-320 0,0 0-64 0,0 3-16 16,-2 2-368-16,-2 5-80 0,-3 0-16 0,2 5 0 0,-3 1-256 0,1 5-64 16,-2 3-16-16,0 6 0 0,-2 1-176 0,-1 4-16 15,-2 3-16-15,3 5 0 0,2 0-240 0,3 4-48 16,2-5-16-16,4-1 0 0,4-5-176 0,5-3 0 15,4-3 0-15,4-4 0 0,3-8 192 0,4 0-32 16,5-4-16-16,2-3 0 0,5-1 400 0,5-7 80 16,1-7 16-16,3-1 0 0,0-3 64 0,4-5 32 15,0-3 0-15,0-3 0 0,-3-2-224 0,-2 0-32 16,0-1-16-16,-4-1 0 0,-3-7-32 0,0 3-16 16,-4 1 0-16,-6-1 0 0,-6 3-64 0,-6-4-16 15,-6 3 0-15,-4 0 0 0,-5 0-128 0,-3 3-16 16,-6-1-16-16,-1 5 0 0,-2 3-176 0,1 0 0 15,-1 5 0-15,0-1 0 16,3 5-432-16,1 1-64 0,-2 3-16 0,1 3 0 16,2 0-2192-16,5 1-448 0,3 4-96 0</inkml:trace>
  <inkml:trace contextRef="#ctx0" brushRef="#br0" timeOffset="7290.51">18373 9011 21711 0,'-7'-6'960'0,"7"6"192"0,0 0-912 0,-8 4-240 15,-1 3 0-15,-1 0 0 0,-3 4 912 0,-2 2 144 16,-3 2 32-16,0 7 0 0,0 2-368 0,0 1-64 16,1 3-16-16,0 1 0 0,2-2-128 0,3 1-16 15,3-4-16-15,6-2 0 0,1-2-256 0,5-2-48 16,3-5-16-16,2-2 0 0,3-3 304 0,3-2 64 15,3-1 16-15,3-5 0 0,4-6 304 0,3-3 64 16,2-4 16-16,3-1 0 0,1 0-48 0,3-2-16 16,-2-3 0-16,-2 0 0 0,-4-3-304 0,-3 2-64 15,-3-1-16-15,-1 2 0 0,-3 0-176 0,-4 3-48 16,-2 4 0-16,-4 3 0 0,-4 4-64 0,-4 5-32 16,0 0 0-16,0 0 0 0,0 0-160 0,-4 18 0 15,-6 1 0-15,3 4 0 0,-3-1 0 0,3 3 0 16,3-1 0-16,3-2 0 0,0-1 0 0,1 2-192 0,2-5 32 15,3-4 16-15,3 0 144 0,0-5 0 0,2-5 0 0,8-2-128 16,-1-4 128-16,5-3 0 0,2-8 0 0,3 0 0 16,2-2 0-16,-2-3 0 0,-3-2 192 15,-2-2-64-15,-5 1 160 0,1-6 32 0,-5 2 16 0,-2-6 0 16,0 3-160-16,-5-2-48 0,-2 2 0 0,0 1 0 16,-4-4-128-16,-3 6 160 0,-1 0-160 0,0 7 160 0,1 6-304 15,-1 1-64-15,-1 5-16 0,0-1 0 16,5 7-1728-16,0 0-352 15,0 0-64-15,-7 5-14240 0</inkml:trace>
  <inkml:trace contextRef="#ctx0" brushRef="#br0" timeOffset="7550.82">19376 9428 23951 0,'0'0'2128'0,"0"0"-1696"15,1 7-432-15,-1 3 0 0,0 0 2384 0,-1 5 400 16,-3 7 80-16,-1 4 16 0,-2 0-1696 0,-1 6-336 16,-4 2-64-16,1 2-16 0,-2-1-288 0,2-1-64 15,-3-2-16-15,1-1 0 0,1 1-208 0,2-1-64 16,0-1 0-16,2-8 0 15,1-1-1024-15,2-2-192 0,1 0-64 0,3-4-15024 0</inkml:trace>
  <inkml:trace contextRef="#ctx0" brushRef="#br0" timeOffset="8057.65">20554 8849 18431 0,'-1'-9'1632'0,"1"9"-1312"16,-1-9-320-16,1 9 0 0,0 0 1280 0,0 0 192 16,0 0 48-16,-8 7 0 0,-1 4-144 0,0 6-32 15,0 10 0-15,-2-2 0 0,-2 3-432 0,-2 7-80 0,1 2-32 0,-1 3 0 16,1 9-96-16,-2-1-32 0,-1-2 0 0,1-1 0 16,5-5-352-16,1-2-80 0,0 0-16 0,-1-2 0 0,1-5-96 0,3 3-128 15,-1-9 176-15,3-3-176 0,0-8 0 0,1-2 0 16,4-12 0-16,0 0 0 15,0 0-2064-15,0 0-528 0</inkml:trace>
  <inkml:trace contextRef="#ctx0" brushRef="#br0" timeOffset="8227.11">20117 9204 28447 0,'0'0'1264'0,"0"0"256"0,7 0-1216 0,6 6-304 16,1-1 0-16,4 0 0 0,2 1 464 0,4-1 48 15,3-2 0-15,5 2 0 0,3 0-112 0,4 0-16 16,-1-1 0-16,0-2 0 0,-1 0-128 0,-2-2-16 16,-3-2-16-16,-1 1 0 15,-6-3-1568-15,-1 2-320 0,-2-2-64 0,-1-2-6848 16,1-1-1376-16</inkml:trace>
  <inkml:trace contextRef="#ctx0" brushRef="#br0" timeOffset="8550.21">21526 8934 22111 0,'-16'-8'1968'0,"7"6"-1584"0,-2 0-384 0,-3 2 0 16,-3 2 2384-16,-1 3 400 0,-2 1 80 0,-4 5 16 16,-4 9-2048-16,-1 4-384 0,-3 4-96 0,-1 3-16 15,-2 2-64-15,1 1-16 0,0 1 0 0,3-1 0 16,3-1-48-16,5 1-16 0,6 0 0 0,4-4 0 0,5-3-192 15,8 0 176-15,4-7-176 0,6-2 160 16,4-2 192-16,5-5 32 0,6-4 16 0,3-4 0 0,7-6 224 0,5-3 32 16,3 1 16-16,1-7 0 0,2-2-64 0,-3-3-16 15,-1-5 0-15,-4 0 0 0,-1-1-32 0,-4-3-16 16,-2-2 0-16,-6-5 0 0,-3-2-144 0,-6 0-16 16,-3-1-16-16,-8 1 0 0,-2 0-240 0,-6 4-128 15,-2 4 160-15,-3 3-160 0,-2-2 0 0,-3 5-336 16,-2 2 48-16,-1 1 16 15,-3 3-1888-15,0 2-368 0,-1 4-80 0</inkml:trace>
  <inkml:trace contextRef="#ctx0" brushRef="#br0" timeOffset="9218.59">22209 8911 25791 0,'-8'-18'1152'0,"6"12"224"16,-3-3-1104-16,2 4-272 0,-2-2 0 0,5 7 0 0,-7-1 1408 0,-1 6 208 15,-2 0 48-15,-2 4 16 0,0 3-976 0,-2 3-208 16,-2 0-48-16,1 3 0 0,2 4-160 0,1 0-32 15,0 3-16-15,2-3 0 0,1 0-240 0,4 1 144 16,1 1-144-16,4-4 128 0,2-2 64 0,4-3 0 16,0-3 0-16,6-2 0 0,0-4 448 0,6-1 112 15,3-5 16-15,1-7 0 0,3-1 0 0,-1-4 0 16,-1-2 0-16,-2-2 0 0,0-1-256 0,-4-1-32 16,-1-1-16-16,-4 0 0 0,-1-3-128 0,-4 4-16 15,-2 2-16-15,-3 3 0 0,-4 1-144 0,0 1-32 16,-1 3 0-16,-4 3 0 0,-4 5-128 0,0 5 0 15,-1 2-192-15,1 7 192 0,-2 2-192 0,2 5 192 0,3 2-192 16,3 4 192-16,0-1-208 0,5 3 80 0,5-3 128 0,2 0-208 16,4-4 32-16,7-2 16 0,1-1 0 15,5-2 0-15,4-3 16 0,2-7 0 0,4 0 0 0,0-6 0 16,3-6 144-16,0-3 0 0,-3-3 128 16,-2-3-128-16,-2-4 192 0,-3-2-48 0,-2-2 0 0,-3-3 0 15,-2-7 96-15,-3-1 16 0,-5-1 0 0,-3-1 0 16,-1 1-64-16,-3 1-16 0,-2-5 0 0,-3 6 0 15,-2 1-176-15,0 5 0 0,-1 3 0 0,1 4 0 0,-1 4-320 16,1 4 0-16,-1 1 0 0,1 6 0 16,2 4-1648-16,0 0-320 0,0 0-64 15,0 0-8912-15,0 0-1792 0</inkml:trace>
  <inkml:trace contextRef="#ctx0" brushRef="#br0" timeOffset="9607.39">23081 9163 26719 0,'0'0'2368'0,"0"0"-1888"16,0 0-480-16,3-6 0 0,0-1 960 0,4 3 80 15,0 3 32-15,2-1 0 0,3 0 208 0,0-1 64 16,4 2 0-16,0-1 0 0,1 4-576 0,-1 1-96 15,-2-1-32-15,3 5 0 0,-3-1 32 0,-3 0 0 0,-3 6 0 0,-2-1 0 16,-3 4-224-16,-5 3-32 16,-4 4-16-16,-5 3 0 0,-6 1-128 0,-6 5-16 15,-2 2-16-15,-6 2 0 0,-3-1 0 0,1-1 0 16,0 0 0-16,4 0 0 0,3-2-48 0,5-6 0 0,3 2 0 0,9-4 0 16,4 0 112-16,7-3 16 0,6-2 0 15,7-2 0-15,8-2 176 0,6 0 32 0,4-2 16 0,7-5 0 16,4-2-144-16,1 0-16 0,1-1-16 0,1-2 0 15,1-2-224-15,2 0-144 0,0-2 192 0,-1 1-192 0,-5 1 128 16,-1 0-128-16,-2 0 0 0,-3 1 0 0,-6 2 0 16,-4-1-176-16,-4 2 0 0,-4-1 0 15,-3 2-2416-15,-6-3-480 0,-4 0-112 0</inkml:trace>
  <inkml:trace contextRef="#ctx0" brushRef="#br0" timeOffset="10648.22">24296 7173 15663 0,'0'0'688'0,"0"0"144"0,-7 7-656 0,7-7-176 0,0 0 0 0,0 0 0 16,0 0 1504-16,0 0 272 0,0 0 48 0,15 3 16 16,3-1-112-16,2-4 0 0,3 0-16 0,5 1 0 15,4-1-560-15,6 0-96 0,5-2-32 0,1-2 0 16,1-1-496-16,-1 4-96 0,1-4-32 0,-2 2 0 16,0 1-272-16,-7 3-128 0,-5-2 128 0,-7 2-128 15,-7 1-1280-15,-5 0-320 16,-12 0-80-16</inkml:trace>
  <inkml:trace contextRef="#ctx0" brushRef="#br0" timeOffset="10810.67">24345 7410 28911 0,'0'0'1280'0,"0"0"256"0,0 0-1216 0,12-2-320 16,2 0 0-16,5 3 0 0,4 3 1280 0,5 1 192 16,5 0 32-16,7-2 16 0,7-2-576 0,2 0-112 15,2-1-32-15,5 0 0 0,-3-2-464 0,-16 0-80 16,3 1-32-16,-1-3 0 15,-1 1-1056-15,0-3-224 0,0 4-32 0,1-1-9536 16,-6 0-1888-16</inkml:trace>
  <inkml:trace contextRef="#ctx0" brushRef="#br0" timeOffset="11251.06">26592 6422 20271 0,'5'-13'896'0,"-4"10"192"0,2-6-880 0,-1 4-208 15,2 2 0-15,-4 3 0 0,0 0 1520 0,0 0 256 16,-2 15 48-16,-3 3 16 0,-3 6-560 0,-1 7-96 15,-2 4-32-15,-5 3 0 0,2 6-288 0,-3 4-64 16,-5 5-16-16,5 1 0 0,0 0-160 0,-1 1-48 16,0 4 0-16,0 0 0 0,0-2-288 0,3-3-64 15,1-1-16-15,1-1 0 0,0-1-208 0,4-5 0 16,0-3 0-16,1-5 0 16,0-3-1232-16,2-5-192 0,1-2-48 0</inkml:trace>
  <inkml:trace contextRef="#ctx0" brushRef="#br0" timeOffset="11786.15">24402 8993 20271 0,'0'0'896'0,"0"0"192"16,0 0-880-16,0 0-208 0,-9 0 0 0,9 0 0 0,0 0 1056 0,0 0 160 16,0 0 48-16,0 0 0 0,13 3 160 0,4-2 48 15,5-1 0-15,5 3 0 0,4-2-416 0,5 2-80 16,2-185-16-16,3 362 0 0,2-182-352 0,2 1-80 0,-1-1-16 0,-1-2 0 16,-1-1-256-16,-2 3-64 0,-3 1-16 0,-6 2 0 15,-3 1-176-15,-5 0-224 0,-5-2 48 16,-7 5-10416-16,-11-5-2080 0</inkml:trace>
  <inkml:trace contextRef="#ctx0" brushRef="#br0" timeOffset="11950.5">24392 9375 24879 0,'0'0'2208'0,"-2"13"-1760"16,5-1-448-16,2 0 0 0,5-5 912 0,5 2 112 16,6-4 0-16,5 4 16 0,7-1 256 15,7 1 48-15,3-3 16 0,5-2 0 0,3-2-544 0,4-3-112 16,2-4-32-16,0 1 0 0,1 2-432 0,-3 2-96 15,0 0-16-15,-18-3 0 16,0-3-1952-16,0-2-400 0,-2-2-80 0</inkml:trace>
  <inkml:trace contextRef="#ctx0" brushRef="#br0" timeOffset="12345.41">26640 8803 35935 0,'0'0'3200'0,"-6"-3"-2560"0,-2 1-512 0,-2 2-128 31,-3 2-336-31,-3 5-96 0,-6 5-16 0,-4 5 0 0,-5 3 448 0,-2 6 0 0,-4 2 0 16,-1 5 0-16,0 3 0 0,-2 5 256 0,6 6-48 15,2-2 0-15,3 2 32 0,5-3 0 0,5 3 0 16,7-2 0-16,6-2-80 0,7-5-16 0,7-2 0 0,5-2 0 16,5-4 208-16,4-5 32 0,8-5 16 0,3-5 0 15,2-6 416-15,5-3 80 0,3-4 0 0,3-6 16 16,1-8 0-16,1 0 0 0,0-5 0 0,-3-2 0 16,-5-1-112-16,-7-4-32 0,-1-9 0 0,-2-3 0 0,-5-3-144 0,-3-8-48 15,-5-4 0-15,-4-1 0 0,-5 0-288 16,-3 3-64-16,-5 2-16 0,-4 7 0 0,-6 0-208 0,-4 5 0 15,-4 4 0-15,-5 3 0 0,-4 5-368 0,-7 3-16 16,-3 1 0-16,-3 4 0 16,-1 3-1888-16,0 6-384 0,-1 2-80 0,0 0-16080 0</inkml:trace>
  <inkml:trace contextRef="#ctx0" brushRef="#br0" timeOffset="15362.49">4265 8396 10943 0,'0'0'480'0,"0"0"96"0,0 0-448 0,0 0-128 16,0 0 0-16,0 0 0 15,0 0 704-15,0 0 128 0,0 0 32 0,0 0 0 0,5-8-128 0,1 0-32 16,0 1 0-16,2-2 0 0,-2-2-112 0,3-2-16 16,1 2-16-16,2 2 0 0,2-3-240 0,1 3-32 15,-1-3-16-15,4 2 0 0,4-1-96 0,0 1-32 16,4 0 0-16,1-3 0 0,0 4-144 0,5-2 0 16,1 1 0-16,2 0 128 0,-2-3-128 0,2 2 0 15,2 2 0-15,-1-3 0 0,-1 3 0 0,1-1 0 16,0 3 0-16,0-2 0 0,1 2 0 0,1-2 0 15,2 0 0-15,0 3 0 0,-1-2 0 0,0 5 128 16,-2-1-128-16,2-1 0 0,1 0 0 0,-1 1 0 16,-2-5 0-16,-1 4 0 0,-2 0 0 0,0 2 0 15,-1-2 128-15,2 3-128 0,-2-1 0 0,2 2 0 16,1 0 0-16,-2-1 0 0,-1 1 0 0,1-3 0 16,2-1 0-16,-2 3 0 0,1-2 0 0,-2-1 0 15,0-2 0-15,0 2 0 0,-1 1 0 0,1 1 0 16,-3-2 128-16,6 2-128 0,-2 2 0 0,3 1 0 15,1 1 0-15,-2-1 0 0,1-1 0 0,-1-2 0 0,4 1 0 16,-2-1 128-16,-1 1-128 0,0 0 0 16,-3 0 144-16,0 0-144 0,1 0 128 0,0 1-128 0,2-2 128 15,0 4-128-15,0 3 0 0,-2 1 0 0,0 0 0 0,-1-2 128 16,2-2-128-16,-2 0 0 0,-2-1 0 0,-1 2 128 16,0-1-128-16,0 4 0 0,-4-1 0 0,1 0 128 15,2 2-128-15,-2 2 0 0,1-3 0 0,1 5 0 16,0-2 0-16,0 3 128 0,2-2-128 0,1 4 0 0,0-4 0 0,1 2 128 15,2 2-128-15,0-2 0 0,-2 3 0 0,-1 0 0 16,0-1 0-16,-1-2 128 0,-1 2-128 0,3 1 128 16,-1-3-128-16,-2 5 128 0,-1 1-128 0,3-1 0 15,-2-2-128-15,0 0 128 0,-2 0 0 0,0 3 0 16,1 1 0-16,-2 0 0 0,0-3 0 0,-2 2 0 16,0 1 0-16,0 1 0 0,2-2 0 0,-2 1 0 15,-2-1 0-15,-1 4 0 0,-3 6 0 0,-1 0 0 16,0-1 0-16,-1 1 0 0,-3 0 0 0,-2-4 0 15,-2 3 0-15,1-3 0 0,-3 1 0 0,-2 2 0 16,0-5 0-16,-3 1 0 0,-2 1 0 0,1 1 0 16,-3-2 0-16,1-1 0 0,-1 1 0 0,2 1 0 15,0-5 0-15,0-2 128 0,0-1-128 0,0 3 0 16,-1 0 0-16,4 0 0 0,1-3 0 0,-1 2 0 16,0 0 0-16,-1 1 0 0,1 1 0 0,-3 0 0 0,1 0 0 0,-2 0 0 15,2 2 0-15,-3-1 0 0,0 2 0 0,0-2 0 16,-3 0 0-16,2 1 0 0,-3 3 0 0,3-3 0 15,-1 0 0-15,1 0 0 0,1 1 0 0,3 3 0 16,-1 0 0-16,2 1 0 0,-1-3 0 0,2 3 0 16,1-1 0-16,2-2 0 0,0 2 0 0,3-1 0 15,-1-1 0-15,4 3 0 0,2-3 0 0,2-3 0 16,4 0 0-16,2-1 0 0,-1-1 0 0,2-3 0 16,2 1 0-16,1-2 128 0,2-5-128 0,2 2 0 0,1-2 0 15,2 1 128-15,1-5-128 0,3 5 0 16,0-1 0-16,2 4 144 0,-2-2-144 0,3-6 0 15,-1-1 144-15,-1-1-144 0,-2 2 0 0,3 0 144 0,-3-3-144 0,2 1 0 16,-2 0 0-16,4-3 128 0,0 0-128 0,1-3 0 16,0-1 144-16,0-1-144 0,2 0 0 0,-3 0 144 15,-3 1-144-15,1-4 0 0,0 1 128 0,1 1-128 16,-2-3 0-16,1 5 0 0,-1-3 0 0,-1 0 0 16,2 0 0-16,-1-3 0 0,0 1 0 0,0-3 0 15,-4-2 0-15,0-3 0 0,-2 1 144 0,-2-3-144 16,0-3 0-16,-4 0 144 0,-5-7-144 0,1 0 128 15,-2-5-128-15,-2-3 128 0,-3-5 112 0,1-3 16 16,-3-6 0-16,0-2 0 0,-2 0-64 0,0-3 0 0,-3-7 0 16,-2 0 0-16,2-7-192 0,-4 0 0 0,-2-1 0 0,-6-2 0 15,1-2 0-15,-2-3 0 0,-1-1 0 0,-1 1 0 16,-3-2-144-16,-3 3 144 0,0 2 0 0,-5-3-144 16,-1 1 144-16,-3 0 0 0,-2 5 0 0,-4 3 0 15,-1-1 0-15,-4 6 0 0,-3 5-144 0,-3 3 144 16,-6 2 0-16,-3 3 0 15,-2 1 0-15,-3 6 0 0,-4-2 0 0,-3 4 0 0,-1 0 0 0,-6 5 0 16,-6 7 0-16,-4-1 0 0,-2 3 0 16,1 3 0-16,-2 2 0 0,0-1 0 0,-1 1 0 0,0 1 0 15,-2-3 0-15,5-2 0 0,1 0 0 0,1 3 0 16,1 4 0-16,-4 1 0 0,2-3 0 0,-1-1 0 16,0 0 0-16,2 4 0 0,2-1 0 0,-5 4 0 15,-5 3-240-15,-3 3 32 0,-4-6 0 0,-3 4 0 16,-1 5-64-16,-8 6-16 0,-7 5 0 0,-2 4 0 15,-3 4 96-15,-6 6 0 0,-5 5 16 0,-1 2 0 16,0-3 176-16,1 5-160 0,2 3 160 0,5 2-160 0,6-5 160 16,9 2-160-16,8 1 160 0,6 0-160 0,2 0 160 15,10 1-208-15,4-6 80 0,10 3 128 16,7-1-992-16,6 1-80 0</inkml:trace>
  <inkml:trace contextRef="#ctx0" brushRef="#br0" timeOffset="16063.84">13259 7051 8287 0,'5'-20'736'0,"0"6"-592"16,3 1-144-16,-2 1 0 0,-1-5 432 0,-2 2 48 15,1 0 16-15,-3-2 0 0,-2 2 208 0,-3 1 32 16,0 1 16-16,-5 0 0 0,-2 7-176 0,-6 0-16 16,-3 2-16-16,-8 4 0 0,-4 2-176 0,-6 2-48 15,-8 1 0-15,-1 2 0 0,-5 3 16 0,-1 0 0 16,-2 4 0-16,-5 8 0 0,-2 7 224 0,-3 4 32 16,-2 5 16-16,-1 3 0 0,2 3 32 0,3 7 16 15,2 10 0-15,4 4 0 0,3 6-224 0,5 5-48 16,3 0-16-16,10-1 0 0,11-1-368 0,11-4 0 15,9-4 0-15,15-10 0 0,13-6 0 0,10-11 224 16,13-3-48-16,8-6-16 0,9-7 160 0,9-1 16 16,8-7 16-16,8-4 0 0,5-6 240 0,4-5 48 15,3-6 16-15,1-5 0 0,4-5-256 0,-4-3-48 0,0-1-16 16,-1 0 0-16,-2-4 384 0,-4-3 80 0,-4-4 16 0,-6-2 0 16,-6 2-176-16,-8-4-48 0,-7 1 0 0,-7-2 0 15,-5-2-288-15,-10-3-64 0,-11 0-16 0,-8 0 0 16,-11-2-224-16,-8 2 0 0,-11 3 0 0,-7 6-160 31,-12 8-2096-31,-7 2-432 0,-7 5-64 0,-8 5-9536 0</inkml:trace>
  <inkml:trace contextRef="#ctx0" brushRef="#br0" timeOffset="17888.25">3897 9157 8751 0,'-11'-7'384'0,"11"7"80"0,-8-7-464 0,-1 1 0 15,3-5 0-15,1-1 0 0,2 1 672 0,2-3 32 16,-1 1 16-16,2-3 0 0,-3-5-240 0,3 2-48 16,3 0-16-16,4 1 0 0,1 1-48 0,3-1-16 15,2 1 0-15,5 1 0 0,2-2 32 0,4-1 0 16,3-2 0-16,3 2 0 0,3 2 0 0,4-1 16 0,1 0 0 16,4 0 0-16,4-2 0 0,0 0 0 0,-3 0 0 15,2 4 0-15,2-1-272 0,1 3-128 0,5 0 0 16,1 9 128-16,-2 3-128 0,1 2 0 0,1 1 0 0,-1 3 0 15,-1 6 0-15,-4 0 0 0,-1 4 0 0,-1 3 0 16,0 2 0-16,1 0 0 0,1 1 0 0,2 1 0 16,-1-2 0-16,0-2 0 0,-1-1 0 0,-2-1 0 15,1 0 0-15,-1-1 0 0,-1-5 0 0,4 3 0 0,2-5 0 16,-1 2 0-16,-1-5 0 0,-2-2 0 0,0-2 0 0,0 0 0 16,1-1 0-16,-3 0 0 0,-1-4 176 0,3-2-48 15,1 1-128-15,1 0 192 0,-2-1-192 0,0 1 176 16,-3-5-176-16,-2 3 160 0,-1-2-160 0,-3 3 0 15,-1 0 0-15,-3 2 128 0,-1-3-128 0,-1-1 0 16,1 3 0-16,-4 1 128 0,2-2-128 0,1 4 0 16,-1 0 0-16,1-2 0 0,-1-1 0 0,0-1 0 15,2-4 0-15,-1 3 0 0,1-2 0 0,3 2 0 16,-2-4 0-16,-1 3 0 0,-2-4 0 0,-1 3 0 16,0 2 0-16,0-2 0 0,2 2 0 0,0-3 128 15,-1 2-128-15,1-1 0 0,0 5 0 0,0-4 0 16,1 1 0-16,1-2 0 0,2 0 0 0,-2-3 0 15,-1 3 0-15,-1-3 0 0,-3 2 0 0,0 2 0 16,2-2 0-16,-2 2 0 0,-1-4 0 0,0 0 0 16,0 2 128-16,-1-1-128 0,3-2 0 0,-3 0 0 15,-3 0 0-15,0-2 0 0,2-2 0 0,-1-1 0 16,0-4 0-16,0 2 0 0,-3-1 0 0,0-3 0 0,2 0 0 16,-4 1 0-16,0-4 0 0,0 2 0 15,-1-5 0-15,0-1 0 0,-1-2 0 0,0 1 0 16,-2 2 0-16,1 2 0 0,-1 5 0 0,1 0 0 15,-2 2 0-15,0 2 0 0,2 0 0 0,-2-1 0 0,2 2 0 0,0-1 0 16,2-2 0-16,-1 3 0 0,0 3 0 0,2-1 0 16,1-1 0-16,2 3 0 0,1-1 0 0,1 0 0 15,2 0-128-15,1-2 128 0,0 2 0 0,1-1 0 0,0 2 0 16,2-2 0-16,0-1-144 0,1 3 144 0,0 1 0 16,1 1-192-16,0 3 192 0,0 1-160 15,-1-2 160-15,1 2-128 0,3-2 128 0,-2 4-128 0,-2 0 128 16,-12 3 0-16,3 0 0 0,1 2 0 0,2-1 0 0,0 3 0 15,2 1 0-15,1 3 0 0,3 0 0 0,-1 6-128 16,0 0 128-16,3 4 0 0,-4 4 0 0,2 4 0 16,0 6 0-16,-1-2 0 0,-1 3 0 0,0 3-128 15,-1 3 128-15,-1 3 0 0,0 2 0 0,0 6 0 16,0 0 0-16,9 24 128 0,-4-2-128 0,-2-4 0 16,0 0 0-16,-1-1 0 0,0-2 0 0,1 4 0 15,-1-5-176-15,-1 4 176 0,-3 1 0 0,-2 3-144 16,-1-1 144-16,0-6 0 0,-3 0 0 0,-2-2 0 15,-4-2 0-15,-4-1 0 0,-4-2 0 0,-3 1 0 16,-4 1 0-16,-3-1 0 0,-3-3 0 0,0 1-128 16,-6-2 128-16,-2 0 0 0,-4 0 0 0,-2-6 0 15,0 1 0-15,-2-4 0 0,-2 0 0 0,-2-3 0 16,-2-2 0-16,-2 0 0 0,1-3 0 0,-2-2 0 16,-2-8 128-16,-3 1-128 0,-3-3 160 0,-6 0-32 0,-4-3-128 15,-6-2 192-15,-5-2 256 0,0-5 64 16,-4 0 0-16,-4-1 0 0,-2 1-96 0,-8-1-16 0,-6-1 0 0,-3-7 0 15,-2-2-160-15,2 0-48 0,-1-2 0 0,-1-2 0 16,-3 0-192-16,3-2 176 0,2-4-176 0,2 5 160 0,2-2-32 16,-2 2 0-16,-3-2 0 0,1-2 0 0,2 2-128 0,0-2 0 15,2 2 144-15,-1-3-144 0,-2 1 0 16,5-2 0-16,5-4 0 0,2-2 0 0,5-4 0 0,8 0 128 16,0-3-128-16,5-1 0 0,3-3 0 0,3-3 0 15,2 0 0-15,5 5 0 0,5-2 0 16,3 5 0-16,4 0 0 0,3 1-128 0,2 1 128 15,2-1 0-15,-2-1-144 0,2 4 144 0,-1 1 0 0,0 1 0 16,1 1 0-16,-2 1 0 0,-1-1-144 16,1 1 144-16,0 1 0 0,0-2 0 0,2 1-144 0,-3-1 144 15,0 2 0-15,0 1-144 0,0 4 144 0,0 0-128 16,0 3 128-16,0 1-128 0,0 2 128 0,0 1 0 16,-1 2 0-16,-1 2 0 0,-2 5 0 0,0 1-160 15,-1 1 160-15,0 5 0 0,-1-2-128 0,-1 5 128 16,-2 2 0-16,1 1 0 0,-1-1 0 0,0 2 0 15,0 3 0-15,0-1 0 0,-2 2 0 0,2 2 0 16,-3-5 0-16,0 3 0 0,-5 2-176 0,1-5 176 16,-2 1-160-16,-1-4 160 0,1-6-224 0,1 2 48 15,-1-2 16-15,4-1 0 0,1 6 160 0,2-4 0 16,1-3 0-16,1 1-128 0,2-5-32 0,2 1 0 16,0-5 0-16,4 0-9328 0</inkml:trace>
  <inkml:trace contextRef="#ctx0" brushRef="#br0" timeOffset="18749.43">13503 8680 8287 0,'0'0'736'0,"0"-12"-592"16,-1-1-144-16,-2-2 0 0,-2-3 960 0,-2 1 144 16,-5-1 48-16,-3 1 0 0,-4-1-480 0,-4 6-96 15,-5 0 0-15,-6 1-16 0,-7 1-128 0,-6 5-32 16,-6 5 0-16,-7 2 0 0,-6 2 112 0,-5 6 0 15,-4 7 16-15,-9 7 0 0,-8 6-80 0,-3 6-32 16,-3 3 0-16,1 7 0 0,2 1 64 0,2 8 16 16,3 3 0-16,6 3 0 0,5 7 32 0,11 0 16 15,8 2 0-15,13 3 0 0,11 2-272 0,13-4-48 16,12-1-16-16,11-6 0 0,9 0-208 0,16-6 0 16,13-5 0-16,13-8-160 0,14-10 160 0,11-11-128 15,11-10 128-15,6-5-128 0,3-7 128 0,5-4 0 16,2-3 0-16,1-8 0 0,-3-5 208 0,2-1-16 0,-1-1-16 15,1-3 0-15,0-6 336 0,-4 2 64 16,-6-4 0-16,-5 5 16 0,-6 2 256 0,-9 1 48 0,-8-3 16 0,-15 2 0 16,-8-4-240-16,-12 1-48 0,-9-3-16 0,-8 2 0 15,-8-3-400-15,-9 6-80 0,-10-2 0 16,-9 6-128-16,-10-1-1200 0,-9 6-336 16,-7 2-80-16,-6 2-11008 0</inkml:trace>
  <inkml:trace contextRef="#ctx0" brushRef="#br0" timeOffset="20373.66">20972 10448 15663 0,'-5'-18'688'0,"4"9"144"0,-2 3-656 0,1-2-176 15,-2-5 0-15,-2 3 0 0,-1 4 1184 0,-4 1 208 16,-3-3 32-16,-3 4 16 0,-3 2-288 0,-4 3-64 0,-3 5-16 0,-5 2 0 15,-1-1-416-15,-5 6-80 16,0 4 0-16,-3-1-16 0,-1 2 0 0,4 0 0 0,3 1 0 0,3 0 0 16,5 1 64-16,6 1 16 0,4-4 0 0,7 1 0 15,5 0-144-15,5 0-32 0,5-3 0 0,4 2 0 16,2 0-112-16,6 0-32 0,3-3 0 0,3-1 0 16,0 1-80-16,0 0-32 0,0-2 0 0,-2 0 0 15,-3 0-16-15,-3 4-16 0,-1-6 0 0,-3 1 0 16,-4 1 16-16,-4-2 16 0,-6 3 0 0,-3 2 0 0,-4-4 0 0,-6 3 0 15,-5 2 0-15,-5-1 0 0,-4-2 16 0,-3-5 0 16,-2 0 0-16,0-2 0 0,-2-1-96 0,3-1-128 16,2-1 176-16,4-3-176 0,4-3 144 0,5 1-144 15,3-2 0-15,5 1 144 16,3-6-1440-16,5 1-304 0,3 3-48 16,5-6-8624-16,5 2-1728 0</inkml:trace>
  <inkml:trace contextRef="#ctx0" brushRef="#br0" timeOffset="20681.14">21572 10595 24639 0,'-18'1'1088'0,"10"2"240"0,-5 2-1072 0,0 0-256 16,-3 6 0-16,-3 0 0 0,-3 5 672 0,-3 3 80 15,-1 2 16-15,2 3 0 0,0-1-352 0,3-2-64 16,5 2-16-16,1 1 0 0,3-5 112 0,6 0 0 15,3-1 16-15,6-3 0 0,3-2 112 0,9-1 32 16,6-2 0-16,7-4 0 0,4-1-64 0,1-4-16 16,1-3 0-16,3-3 0 0,1 0 112 0,-1-7 0 0,-4 0 16 0,-1-1 0 15,-4-4 48-15,-4 1 16 0,-5-2 0 0,-4 1 0 16,-5-3-144-16,-2-1-16 0,-3-1-16 16,-9-1 0-16,-3 1-320 0,-4-3-64 0,-1 0-16 0,-2 2 0 15,-3 0-144-15,1 3 0 0,0-1 0 0,1 3 0 16,0 4-1296-16,3 4-192 15,2 0-48-15,3 4 0 0,0-2-1600 0,7 8-320 0</inkml:trace>
  <inkml:trace contextRef="#ctx0" brushRef="#br0" timeOffset="20919.39">22297 10115 21183 0,'4'-7'1888'0,"-1"1"-1504"15,1-1-384-15,-4 7 0 0,0 0 1008 0,0 0 128 16,0 11 16-16,-2 0 16 0,-3 3-176 0,-3 5-32 16,-3 7-16-16,-3 0 0 0,-3 5-160 0,-2 2-16 15,-1 4-16-15,-2 1 0 0,-1 0-112 0,-1 4-32 16,-1 2 0-16,-1 2 0 0,1 0-320 0,-1 2-64 16,2-2-16-16,1 0 0 0,4-7-208 0,4-2 0 15,2-3 128-15,4-3-128 0,2-7 0 0,4-2-208 16,-1-3 32-16,4-4 16 15,4-6-1376-15,3-5-256 0,5-4-64 0</inkml:trace>
  <inkml:trace contextRef="#ctx0" brushRef="#br0" timeOffset="21217.28">22365 10623 24879 0,'0'0'2208'0,"0"0"-1760"0,-5 6-448 0,0 6 0 15,-1-1 832-15,0 3 64 0,-1 1 32 0,1 2 0 16,-1 1 160-16,2-2 48 0,2 0 0 0,1-2 0 0,2 0-560 0,2-2-96 16,1 0-32-16,2-5 0 0,2 0 224 0,2-1 32 15,1-3 16-15,3-2 0 0,1-4 160 0,1-1 16 16,3-3 16-16,-1 2 0 0,5-8-400 0,-3 3-64 16,-1-3-32-16,-2-2 0 0,1 0-48 0,-4-2-16 15,-1-2 0-15,0 0 0 0,-2 0-144 0,0 0-16 16,-1 2-16-16,0 1 0 0,-1 1-176 0,-2 3 0 15,-1-1 0-15,0 5 128 0,-1 0-128 0,-4 8-192 16,0 0 32-16,0 0 16 16,0 0-1776-16,0 0-336 0,0 0-80 0,0 0-8928 15,8 2-1792-15</inkml:trace>
  <inkml:trace contextRef="#ctx0" brushRef="#br0" timeOffset="21549.3">22845 10684 22575 0,'0'0'992'0,"0"0"224"0,0 9-976 0,2-3-240 16,1 6 0-16,2-5 0 0,1 3 1216 0,4-3 192 0,3 3 32 0,4-4 16 15,2-2-752-15,2 0-160 16,1-4-32-16,3 0 0 0,1-3 224 0,-1-2 32 16,-1 0 16-16,0-4 0 0,1 2 112 0,-3-3 0 0,-1 1 16 0,-3-3 0 15,-3 0-192-15,-2 0-32 0,-3-1-16 0,-4 2 0 16,-3 1-160-16,-5-3-16 0,-3 3-16 0,-4 1 0 15,-5 4-112-15,-2 0-32 0,-4 2 0 0,-3 3 0 16,0 3-208-16,-4 3-128 0,0 2 160 0,-1 6-160 0,0 0 128 16,2 2-128-16,-1 3 0 0,7 2 0 15,2-2 0-15,4 1 0 0,5 0 0 0,4 1 0 0,5 2 0 16,4-4 0-16,6-1 0 0,1-1 0 0,5 1 0 0,3 0 0 16,4-2 0-16,1-4 144 15,0-2-928-15,0-2-192 0,0 1-48 16,2-4-10688-16,0-5-2128 0</inkml:trace>
  <inkml:trace contextRef="#ctx0" brushRef="#br0" timeOffset="22497.38">25192 10376 4607 0,'-7'-21'400'0,"4"12"-400"16,-1 1 0-16,2-3 0 0,-1-2 3200 0,1 2 544 15,-2-3 112-15,-1 1 32 0,1 3-1840 0,-2-2-352 16,-3 3-80-16,-1 1-16 0,-2 1-528 0,1 0-112 15,-6 2-32-15,1 2 0 0,-2 3-224 0,0 0-64 16,-1 3 0-16,0 3 0 0,1 3 32 0,-2 5 0 16,0-2 0-16,-1 6 0 0,1 5-544 0,1 0-128 15,1 2 0-15,1 5 0 0,2 4 256 0,1 2 32 16,2-1 0-16,1 2 0 0,1 1-128 0,1-1-32 16,0-1 0-16,2-1 0 0,0-2-128 0,4 0 0 15,-2-6 144-15,1 0-144 0,1-6 288 0,-1-2-16 16,2-2 0-16,-5-1 0 0,2-2-272 0,0-2-144 15,-1-2 16-15,0-2 0 0,-1-3 272 0,-2-3 64 16,0-4 16-16,1-3 0 0,-1-2-224 0,0 1 128 16,0-6-128-16,0 1 0 0,0 0 128 0,1-3-128 15,2-3 0-15,2 1 144 0,2 0-144 0,4 5 0 0,3-2 0 16,3 4 0-16,2 2 0 0,3 2 0 16,2-3 0-16,3 3 0 0,3 1-144 0,5 0 144 15,1-1 0-15,2 0 0 0,1 1 0 0,1-2-128 0,-1 1 128 16,0 1 0-16,-4 0 0 0,1-1 0 0,-5 1 0 15,-3 0 0-15,-4 1 0 0,-2 0 0 0,-4 2 0 0,-9 1 0 16,0 0 0-16,0 0 0 0,0 0 0 0,0 0 0 16,-4 6 0-16,-1 1 0 0,-3 3 0 0,0-1 0 15,2 1 0-15,-2 2 0 0,3-3 0 0,3 3 0 0,0-5 0 16,2 4 0-16,3-5 0 0,2 0 0 0,4 1 0 16,1-3 0-16,5-1 0 0,3 0 0 0,4-2 176 15,2-2-176-15,-1-4 192 0,1 1-192 0,-1-1 192 0,1-1-192 16,-2-1 192-16,-2-4-192 0,-1 3 224 0,-2-2-64 15,-3 2-16-15,-3-1 0 0,-5 1 96 0,-1-1 16 16,-2 2 0-16,-4 2 0 0,-3-2-48 0,-2 3 0 16,-3 2 0-16,-3 2 0 0,-2 2-208 0,0-1 144 15,2 0-144-15,1 2 128 0,2 1-128 0,3-2 0 16,6-2 0-16,0 0 0 0,0 0 0 0,0 0 0 16,8 4 0-16,4-1 0 0,5-1 128 0,5 2-128 15,3 1 0-15,0-2 128 0,3 2-128 0,2 0 0 16,0 2 0-16,2 0 128 0,0 3-128 0,1 0 0 15,1 3 0-15,-1 2 0 0,-1 0 0 0,-4-3 0 16,-4 3 0-16,-4 1 0 0,-3-2 0 0,-3 3 0 16,-3-1 144-16,-1 1-144 0,-2-2 0 0,-2-2 0 0,1-2 0 15,-2 2 0-15,-1-3 0 0,-2 3 0 16,1-4 0-16,-1 0 0 16,-2-9-2176-16,8 5-384 0</inkml:trace>
  <inkml:trace contextRef="#ctx0" brushRef="#br0" timeOffset="23277.2">27297 10378 22575 0,'2'-17'992'0,"-1"11"224"0,0-6-976 0,0 5-240 0,1-2 0 0,-1 5 0 16,-1 4 1072-16,0 0 160 0,0 0 48 0,0 0 0 16,-4 11-720-16,-1 5-144 0,-2 5-32 0,-2 2 0 15,-2 0 48-15,0 6 0 0,-2-1 0 0,1 3 0 16,0-1-80-16,2 0-16 0,1-1 0 0,3-1 0 0,1-5-48 0,2-2-16 16,3-2 0-16,4-2 0 0,4-3 128 0,3-5 32 15,3 0 0-15,1-6 0 0,3 0 352 0,4-4 80 16,2-4 16-16,2-2 0 0,4-4-192 0,-1-3-48 15,-1 0 0-15,-1-3 0 0,-1-1-320 0,-5-1-64 16,-2-1 0-16,-4 1-16 0,-2 3-64 0,-3 0-16 16,-3 4 0-16,0-1 0 0,-3 4-160 15,-2 4 0-15,-2 5 0 0,0 0 0 0,0 0 0 0,-4 11 0 16,-1 5 0-16,1 1 0 0,2 2 0 0,-1 2 0 16,1-1-128-16,3 0 128 0,4 3 0 0,4-2 0 15,5-6 0-15,1 0 0 0,4-3 0 0,7-4 0 16,-1-1 0-16,3-6 0 0,0-3 0 0,4-6 160 15,-2 0-160-15,1-6 160 0,-1-2 240 0,0-5 48 16,-4 0 16-16,-1-5 0 0,-5 2 96 0,-4 1 16 16,-5-5 0-16,-3 2 0 0,-4-5-208 0,-4 1-48 15,-2-1 0-15,-3-1 0 0,-3 1-320 0,-1 1 128 16,0 5-128-16,0 2 0 0,-1 2-144 0,3 5-112 0,-1 4 0 16,0 1-16-1,-1 5-1392-15,4 5-256 0,5 1-64 0,0 0-16 16,-2 6-1552-16,2 4-304 0</inkml:trace>
  <inkml:trace contextRef="#ctx0" brushRef="#br0" timeOffset="23562.25">28322 10732 31327 0,'0'0'2784'0,"0"0"-2224"0,-1 9-560 0,-1 5 0 0,0 3 320 0,-2 1-64 16,-1 1 0-16,0 3 0 0,-1 6 288 0,-1-2 48 16,3-1 16-16,1-2 0 0,-1 1-416 0,1 0-64 15,-1-3-128-15,2-2 176 0,-1-3-176 0,1 0 160 16,0-5-160-16,1-1 160 0,1-10-416 0,0 0-96 15,0 0-16-15,0 0-9808 16,10-1-1952-16</inkml:trace>
  <inkml:trace contextRef="#ctx0" brushRef="#br0" timeOffset="24132.45">29405 9648 24879 0,'2'-33'2208'0,"1"23"-1760"0,2-3-448 0,1 4 0 0,3-2 0 15,2 4 0-15,-1 1-192 0,1 4 192 0,1 3 224 0,-2 3 160 16,-1 3 48-16,0 3 0 0,-2 6-80 0,0 1-16 15,-4 4 0-15,1 3 0 0,-1-1 112 0,-1 2 32 16,-1 2 0-16,2 0 0 0,-2 1 48 0,2 1 16 16,-2 1 0-16,2 0 0 0,0-4-224 0,0 1-32 15,2-4-16-15,1 0 0 0,1 2 16 0,0-6 0 16,2 0 0-16,0-1 0 0,-2-1 128 0,-1-2 32 16,-1-4 0-16,-1 1 0 0,-2-2-176 0,-2-4-16 15,0-6-16-15,0 0 0 0,-5 5-48 0,-2 0-16 16,-5-2 0-16,-3 0 0 0,-4-2-32 0,-4 1 0 15,-5-3 0-15,-1 1 0 0,-3 1-16 0,-1 2 0 16,-1-1 0-16,1 4 0 0,0-3-128 0,6 0 192 16,1 2-192-16,5 1 192 0,3-1-192 0,4 3 0 15,4 1 0-15,5-3 128 0,5-6-128 0,4 9 0 0,5-2 0 0,6-1 0 16,5 2 0-16,6-2 192 16,3 4-192-16,-1-1 192 0,-3 1-192 0,3-1 128 0,-2 2-128 0,-1-2 128 15,-3 1-128-15,-3 3 192 0,-4 0-192 0,-4 3 192 16,-3 2-192-16,-5 0 160 0,-5 0-160 0,-3 1 160 15,-5-1 0-15,-3-1 0 0,-2 0 0 0,-4-2 0 16,-3 1 16-16,-2-1 0 0,-2-1 0 0,0-3 0 16,2 1-48-16,0-3-128 0,3 1 192 0,5 0-64 15,3-4-128-15,4 1 0 0,3-2 0 0,6-5 0 16,0 0-240-16,6 3-80 0,4-1 0 0,4-2-16 16,2-3-2224-16,3-2-448 0,1 4-96 0</inkml:trace>
  <inkml:trace contextRef="#ctx0" brushRef="#br0" timeOffset="24728.33">30374 9792 27647 0,'0'0'2448'0,"5"-5"-1952"0,-5 5-496 0,0 0 0 16,0 0 224-16,0 0-48 16,0 0-16-16,-8 5 0 0,-2 2 176 0,-3 4 48 0,-5 4 0 0,-2 6 0 15,1 6-48-15,0 1 0 16,-2 3 0-16,4 2 0 0,1 3-112 0,5 0-32 16,2 1 0-16,3 1 0 0,3 0 96 0,2-2 16 0,2-4 0 0,4-2 0 15,3-5-80-15,2-2-16 0,2-2 0 16,2-6 0-16,-1-1 320 0,3-3 64 0,-1-6 16 0,2-1 0 15,0-2 96-15,2-4 32 0,0-3 0 0,1-1 0 16,-4-6-320-16,-1 1-64 0,-2-1-16 0,-2-2 0 16,1-3-144-16,-2-2-48 0,-2 0 0 0,-2-2 0 15,-1 1-144-15,-1 2 0 0,-2 3 144 0,0 2-144 16,-2 7 0-16,0 6 0 0,0 0 0 0,-7 1 0 16,0 3 0-16,-3 6 0 0,1 0-128 0,0 5 128 0,1 3 0 0,3 1 0 15,0 0 0-15,4 0-128 0,1 2 128 0,4-3 0 16,1-2 0-16,2 1-128 0,3 0 128 0,3-1 0 15,1-4 0-15,3-4 0 0,2-5 0 0,2-2 0 16,0-2 0-16,2-3 0 0,-1-3 144 0,1-3-144 16,0 1 192-16,0-3-192 0,-1-1 496 0,-2-2-16 15,0-3 0-15,-1-2 0 0,0-3-96 0,1-7-32 16,-3 0 0-16,0-4 0 0,-2-3-160 0,0 0-16 16,-1-3-16-16,0 4 0 0,-1-1-160 0,0 2 0 15,-3 5 0-15,0 1 128 0,-4 8-128 0,2 2 0 16,-2 1 0-16,0 3 0 0,-3 4 0 0,1 3 0 15,0-1 0-15,0 3 0 16,0 2-1056-16,-4 4-144 0,0 0-16 0,0 0-16 16,6 3-880-16,-1 2-192 0,-5-5-16 0,5 10-12784 0</inkml:trace>
  <inkml:trace contextRef="#ctx0" brushRef="#br0" timeOffset="25116.72">31173 10270 21711 0,'0'0'960'0,"0"0"192"0,0 0-912 0,0 0-240 0,0 0 0 0,0 0 0 0,0 0 1168 15,0 0 192-15,0 0 48 0,6 5 0 0,1 4-160 16,-1-4-32-16,0 1 0 0,2 2 0 0,0-3-144 15,-2 4-48-15,-1-3 0 0,0 3 0 0,2 0-128 0,-4-2-48 16,4 4 0-16,-3-4 0 0,-3 5-272 0,-1 0-48 16,-1-3-16-16,-1 5 0 0,0 2-64 0,-5 0-32 15,1-1 0-15,-5 2 0 0,-5-2-96 0,-1 3 0 16,-5 3-16-16,-2-3 0 0,-3-2 16 0,0-1 0 16,2 0 0-16,2-1 0 0,2 1 16 0,1-3 16 15,4-1 0-15,3 2 0 0,6-3-16 0,3 1 0 16,4 2 0-16,5-4 0 0,5 1 80 0,7-2 16 15,5 1 0-15,6-2 0 0,8 4-64 0,2-4-16 16,3 2 0-16,3-1 0 0,3 3-192 0,2-2-32 16,-1 2-128-16,-2-4 192 0,-3 3-192 0,-2-4 0 15,-3 3 0-15,-4-2 0 16,-5 0-896-16,-5 2-256 0,-6 0-64 0,-5-1-19456 0</inkml:trace>
  <inkml:trace contextRef="#ctx0" brushRef="#br0" timeOffset="44526.21">19185 12003 10127 0,'0'0'896'0,"0"0"-704"0,0 0-192 0,8-6 0 15,-4-4 1584-15,1 2 272 0,-5 8 64 0,5-11 16 16,1-1-400-16,-1 5-64 0,-1-3-32 0,-4 10 0 15,0 0-96-15,0 0-32 0,8-7 0 0,-8 7 0 0,0 0-384 0,0 0-80 16,7 14-16-16,-2 1 0 16,-1 3-128-16,-1 4-16 0,-2 2-16 0,-1 6 0 15,-1-4-208-15,-1 4-32 0,1 5-16 0,-4 0 0 0,0 2-176 0,0-1-48 16,0-2 0-16,0-1 0 0,0 0-64 0,1-2 0 16,0-2-128-16,1-2 192 0,2-4-192 0,0-4 176 15,0-3-176-15,1-3 160 0,1-3-32 0,-1-10 0 16,0 0 0-16,0 0 0 0,5 9 128 0,-5-9 32 15,0 0 0-15,0 0 0 0,10 0 256 0,-10 0 48 16,0 0 16-16,8-9 0 0,-3-2-240 0,-3 3-48 16,-2 8-16-16,0 0 0 0,-5-15-112 0,-1 3 0 15,-3 5-16-15,-1 3 0 0,0-1-32 0,-4 3 0 16,-2 1 0-16,-1 4 0 0,-5 4-144 0,-1 2 0 16,3 1 0-16,1-3 128 0,0 2-128 0,1-2 0 15,1 3 0-15,5-3 0 0,2-2 0 0,10-5 0 16,0 0 0-16,-6 9 0 0,6-9 0 0,0 0 0 15,0 0 0-15,12 11 0 0,2-2 0 0,4 3 0 16,1-4 0-16,2 3 0 0,3-5 0 0,-2 5 0 16,-3 5 0-16,-1-5 0 0,-3 1 0 0,-1 0 0 0,-2 2 0 0,-5 0 0 15,-2 0 0-15,-2 1 0 0,-4 1 0 0,-4-2 0 16,-3 2 0-16,-4-1 0 0,-4 1 192 16,-2-1-64-16,-1-2 256 0,-1-2 32 0,-2 3 16 0,-2 1 0 15,-1-1-128-15,0-2-32 0,1-1 0 0,1 3 0 16,2 0-144-16,2-1-128 0,2 1 192 0,4 1-192 15,2 0 128-15,2 1-128 0,1-4 0 0,6 2 0 16,2-2 0-16,4-3 0 0,2 2 0 0,3-3 0 16,2-2 0-16,5-1 0 0,-1-1 0 0,3-1 0 0,2-3 0 0,-2-2-192 15,1-2 48-15,-1 1 16 16,-3 0-320-16,2 2-64 0,-5-4-16 0,1 1 0 16,-2 1-1072-16,3 1-224 0,-2 1-32 0,-2-2-16 15,3-3-880-15,-3 1-192 0,-10 5-16 0,16-7-16 0</inkml:trace>
  <inkml:trace contextRef="#ctx0" brushRef="#br0" timeOffset="45165.95">20960 12645 13823 0,'-8'-20'608'0,"4"8"128"0,0 6-592 0,-5-4-144 16,1 1 0-16,-4-4 0 0,1 1 2672 0,-2 1 496 16,-2 1 96-16,-2 1 32 0,-2-3-1552 0,-1-1-304 15,-3 3-64-15,-4 1-16 0,-2 6-336 0,-2 2-80 16,0 2-16-16,-4 4 0 0,-3 8-368 0,1 5-80 15,-3 0-16-15,-1 1 0 0,-1 1-224 0,3 3-48 16,4 5-16-16,4 1 0 0,1-1-176 0,7 1 128 16,8-2-128-16,5 1 128 0,5-5-128 0,6 2 128 15,6-3-128-15,5-3 128 0,7-1 32 0,8-4 0 16,6-3 0-16,4-1 0 0,2-7 48 0,5 0 16 0,4-3 0 0,0-3 0 16,2-5-80-16,-7-2-16 0,-1-1 0 0,-1 1 0 31,-2-6-480-31,-1 2-96 0,-1-1-32 0,-3-1 0 15,-2-2-1952-15,0-1-400 0,0 0-80 0</inkml:trace>
  <inkml:trace contextRef="#ctx0" brushRef="#br0" timeOffset="45534.64">21629 12005 23951 0,'-7'-16'1056'0,"2"11"224"0,-3 0-1024 0,-1 1-256 16,0 3 0-16,0 4 0 0,1 3 896 0,-4 3 128 15,-1 6 32-15,-1 4 0 0,-1 2-368 0,-3 5-80 16,-3 1-16-16,-1 9 0 0,1 4-112 0,-1 2-32 16,-1 0 0-16,0 5 0 0,0-4 64 0,3 3 0 15,2-1 0-15,2-3 0 0,0-7-48 0,4-2 0 16,5-1 0-16,3-4 0 0,2-9-48 0,-1-1-16 16,1-2 0-16,4-7 0 0,-2-9 240 0,11 3 32 15,0-7 16-15,3-2 0 0,1-5 96 0,3 0 32 16,4-4 0-16,1-2 0 0,1 2-432 0,1 2-64 15,-1 3-32-15,-2-1 0 0,-3-1-288 0,-1 3 0 16,-4 7 128-16,0 3-128 0,-2 2 0 0,-1 5 0 16,-3 1 0-16,-1 9 0 0,-5 4 0 0,1 4 0 15,-3 0 0-15,-1 2-144 0,-2-1 144 0,-1 2 0 16,0 1 0-16,1-2 0 0,0 1-160 0,2-6 160 0,3-2-192 16,2-6 192-1,1-2-544-15,5-7 0 0,4 0 0 0,2-6 0 16,3-5-2128-16,4-2-416 0,3-6-96 0</inkml:trace>
  <inkml:trace contextRef="#ctx0" brushRef="#br0" timeOffset="45838.88">22194 12538 5519 0,'-4'-12'496'0,"4"12"-496"0,-4-4 0 0,-1 1 0 0,-1 3 5120 0,-2 2 912 15,-1-1 192-15,-1 3 48 0,-1 5-4016 0,-3 0-784 16,-4 5-176-16,0 2-16 0,0 1-704 0,-1 0-128 15,-2 4-16-15,-9 9-16 0,7-3-48 0,7 1-16 16,5-3 0-16,4-3 0 0,5-3-144 0,4-5-16 16,2 0-16-16,5 0 0 0,5-4 192 0,1 0 32 15,2-6 16-15,0-1 0 0,4-5 144 0,0-1 16 16,2-8 16-16,-1 2 0 0,3-4-80 0,-1-3-32 16,1 0 0-16,-4-2 0 0,-2-1-48 0,-2 1-16 15,-3-1 0-15,-3 1 0 0,-2-1 32 0,-3 1 0 16,-3 1 0-16,-4 0 0 0,-6-2-80 0,-2 2-16 15,-2 3 0-15,-2 2 0 0,-2-2-352 0,-1 4 0 16,-2 2 0-16,0 3 128 16,-1 0-1216-16,2 2-224 0,3 2-48 0,4 1-16 15,3 0-2016-15,7 0-384 0</inkml:trace>
  <inkml:trace contextRef="#ctx0" brushRef="#br0" timeOffset="46242.47">22794 12326 23375 0,'0'0'1024'0,"0"0"240"0,0 0-1008 0,0 0-256 0,0 0 0 0,0 0 0 15,0 0 672-15,0 0 96 0,0 0 0 0,0 0 16 0,0 0 144 0,0 0 32 16,-5 4 0-16,-3 4 0 0,-3-2 64 0,-2 4 32 16,-1-2 0-16,-3 5 0 0,-2-2-352 0,-1 4-64 15,-2 3 0-15,1 0-16 0,-1 1-192 0,2 1-48 16,1 3 0-16,1-3 0 0,1-3-144 0,5-2-48 15,2-1 0-15,5 1 0 0,3-1-32 0,5-1-16 16,3-4 0-16,3 0 0 0,2-1 272 0,3-3 48 16,3-2 16-16,2-3 0 0,3-5-96 0,-1 2-32 15,3-1 0-15,-1-1 0 0,-2-6-160 0,0 3-48 16,1-4 0-16,-2 3 0 0,-1 0-144 0,-1 0 128 16,-1 1-128-16,-2-4 128 0,-1 6-128 0,-3 1 0 15,-1-3 144-15,-1 2-144 0,-1-4 176 0,-6 2-48 16,-2 8 0-16,0-10 0 0,-2 1 144 0,-2-4 32 15,-1 2 0-15,-3 1 0 0,0-1-80 0,-1 2-16 16,0-1 0-16,-1 1 0 0,-4-1-208 0,2 4 0 16,2-2 128-16,-1 3-128 0,0 1 0 0,2-1-160 15,1 4 32-15,1-2 0 16,1 2-1184-16,6 1-224 0,0 0-64 0,0 0 0 16,0 0-2112-16,0 0-416 0</inkml:trace>
  <inkml:trace contextRef="#ctx0" brushRef="#br0" timeOffset="46584.75">23624 12169 28047 0,'0'0'1232'0,"-5"-4"272"16,5 4-1200-16,-5-4-304 0,0-2 0 0,-6 2 0 15,1 1 1088-15,-2 2 176 0,-1 1 16 0,-1 3 16 0,-1 2-752 0,-2 0-160 16,-1-1-16-16,-1 1-16 0,0 5 16 0,1-3 0 15,1 2 0-15,3-1 0 0,-2 2-48 0,6-1 0 16,4 2 0-16,2-2 0 0,-1 3-64 0,5 0-32 16,2-1 0-16,4 1 0 0,1 2 96 0,2-1 32 15,1 2 0-15,2 3 0 0,0-1-96 0,0-1-32 16,-2 1 0-16,-1 0 0 0,0 5-80 0,-3-3-16 16,-5-1 0-16,-1-2 0 0,-2 1 160 0,-3 0 32 15,-4-1 0-15,-3-1 0 0,-2-5 256 0,-1 1 64 16,-3 0 16-16,-1-2 0 0,-1-4-304 0,-2 3-64 15,0-5-16-15,-1 1 0 0,1-1-272 0,3 1 160 16,1-4-160-16,3-2 128 16,2-3-784-16,4 1-176 0,4 1-16 0,5 3-11824 15,4-13-2368-15</inkml:trace>
  <inkml:trace contextRef="#ctx0" brushRef="#br0" timeOffset="46935.18">23851 12343 24879 0,'0'0'2208'0,"5"-2"-1760"0,2 0-448 0,3 2 0 15,3 0 1152-15,1 1 128 0,1 2 48 0,4-2 0 16,3 2-208-16,2-1-32 0,1-1-16 0,2-1 0 16,1 2-416-16,-1-2-80 0,-2-2 0 0,-1 0-16 0,0-2 32 15,-2 0 16-15,-2-2 0 0,-2 1 0 0,-1 1 64 16,-2-2 16-16,-5-3 0 0,-1 1 0 0,-3 0-32 0,-3 2 0 15,-3-4 0-15,-3 4 0 0,-3-3-96 0,-6 4-32 16,-4 1 0-16,-3 1 0 0,-3 2-320 16,-3 4-64-16,-6-1-16 0,1 3 0 0,-1 4-128 0,-1-1 0 15,11 2 144-15,-1-1-144 0,2 2 0 0,2 4 128 16,2 1-128-16,2 1 0 0,2 3 0 0,5 1 0 16,3 2 0-16,2 6 0 0,5-5 0 0,2 4 0 15,3 0 0-15,3-1 0 0,3-4 0 0,4 1 0 16,4 1 0-16,3-2 0 15,4 3-1472-15,3-2-224 0,2-1-32 0,3-2-16560 0</inkml:trace>
  <inkml:trace contextRef="#ctx0" brushRef="#br0" timeOffset="47582.37">26633 12169 30399 0,'-8'-16'2704'0,"0"-3"-2160"15,-1-4-544-15,2 4 0 0,-2 2 272 0,1 0-48 16,-2 1-16-16,1 4 0 0,-2 6 272 0,-2 3 48 16,-3 3 16-16,-4 1 0 0,-4 5-256 0,-2 4-48 15,-6 2-16-15,-2 7 0 0,-2 4 16 0,-1 3 0 0,-1 2 0 0,2 0 0 16,2 3 144-16,5 1 48 0,2 1 0 0,9-5 0 15,6-1-208-15,7-2-32 16,5 1-16-16,6-6 0 0,5-2 96 0,8 0 32 0,6-3 0 0,1-4 0 16,1-2 192-16,5-5 32 0,3-5 16 0,3-2 0 15,1-2-128-15,1-6-32 0,-3-3 0 0,0 0 0 16,-1 1-96-16,-5-1-32 0,-1-2 0 0,-6 0 0 16,-3 0 32-16,-4-1 0 0,-8 0 0 0,-3-1 0 15,-2-1 80-15,-5 1 16 0,-4 1 0 0,-4 5 0 16,-3 0-128-16,-3-1-32 0,-3 5 0 0,-1-1 0 15,-1 5-224-15,1 1-240 0,0 1 48 0,1 1 16 16,3-1-1440-16,2 2-304 0,3-2-48 0,10 2-10144 16,0 0-2032-16</inkml:trace>
  <inkml:trace contextRef="#ctx0" brushRef="#br0" timeOffset="47974.33">27386 11986 21183 0,'-7'3'1888'0,"2"2"-1504"15,-3 3-384-15,-1 1 0 0,-1 4 944 0,0 2 112 16,-3 4 32-16,-1 1 0 0,-2 1-400 0,-1 2-80 16,-2 1-16-16,1 1 0 0,-1 3-16 0,1-4 0 15,1 0 0-15,0-2 0 0,3-3 336 0,1-2 64 16,2-3 16-16,2-4 0 0,3 0 80 0,1-4 16 15,5-6 0-15,0 0 0 0,0 0-48 0,7-2 0 0,3-2 0 0,4-6 0 16,3-3-176-16,2-2-32 16,1-6-16-16,2 2 0 0,-1 0-448 0,2-1-96 0,0-2-16 0,1 1 0 15,1 0-128-15,0-1-128 0,0 0 144 16,1 2-144-16,-2 2 0 0,1 3 128 0,0 7-128 0,-3-1 0 16,-3 4 0-16,-1 4 0 0,-2 2 0 0,-4 7 0 15,0 4 0-15,-5 6-128 0,-2 4 128 0,-2 3 0 16,-4 2 0-16,-2 3-128 0,-2 3 128 0,-1 0 0 15,-1-2 0-15,0-1 0 0,-5 1 0 0,3-6 0 16,2 1 0-16,2-6-128 0,0-2 128 0,2-4 0 16,2-1-544-16,1-2 0 0,0-11 0 15,0 0 0-15,9 1-2400 0,1-3-496 0,1-5-80 0</inkml:trace>
  <inkml:trace contextRef="#ctx0" brushRef="#br0" timeOffset="48384.74">28115 12183 26719 0,'0'0'2368'0,"0"0"-1888"16,0 0-480-16,9 5 0 0,2 1 848 0,4-1 80 15,1-2 16-15,6 0 0 0,4 1 336 0,2 0 64 16,2-4 0-16,3 0 16 0,-1-1-352 0,1-2-80 15,0 1-16-15,0-2 0 0,0 0-96 0,0-4-32 16,-2 0 0-16,-1-1 0 0,0 0-48 0,-2-1-16 0,-3 1 0 0,-2-3 0 16,-4 3-144-16,-2-2-16 0,-5 2-16 0,-3-4 0 15,-4-1-32-15,-2 2 0 0,-5-1 0 0,-3-2 0 16,-3-2-208-16,-5 2-48 0,-4 2-16 0,-2 6 0 16,-4-2-240-16,-2 6 0 0,-4 3 128 0,-3 6-128 15,-2 1 0-15,-1 4 0 0,1 1 0 0,-2 4 0 16,1 5 0-16,0 4 0 0,4 0 0 0,3 5 0 15,5-2 0-15,5 1 0 0,7 1 0 0,3 10 0 0,10-5 0 16,10-2 0-16,7-6 0 0,5 1 0 0,7-4 128 16,6-1-128-16,6-3 0 0,8-4 0 0,5-1 0 0,5 0 128 15,2-1-128-15,-1-2 0 16,3-6-864-16,-1 2-224 0,-3 0-32 16,-22-6-19408-16</inkml:trace>
  <inkml:trace contextRef="#ctx0" brushRef="#br0" timeOffset="49282.84">20714 13724 20271 0,'-5'-17'896'0,"4"6"192"0,-2-1-880 0,3-2-208 16,2-2 0-16,-1 6 0 0,0-1 1216 0,-1 11 208 0,0 0 48 16,0 0 0-16,0 0-208 0,0 0-48 0,0 0 0 0,0 0 0 15,0 0-448-15,-5 14-112 0,-4 0-16 0,0 6 0 16,0 4 16-16,-1 3 0 0,1 0 0 0,-5 3 0 16,-1-2-160-16,1 3-48 0,-1 0 0 0,2-4 0 15,-1-1-128-15,1-4-48 0,1 3 0 0,2-5 0 16,1-9-64-16,4 2-16 0,2-4 0 0,3-9 0 15,0 0 160-15,0 0 32 0,13-9 0 0,1-2 0 16,5-1 288-16,2-6 64 0,4-6 16 0,3 1 0 0,2 1-320 0,1-6-64 16,0 1-16-16,0-2 0 0,2 2-224 0,-1-1-128 15,-2-1 160-15,2 7-160 0,-5 6 0 16,-1 4 128-16,-3-1-128 0,-1 5 0 0,-3 5 0 0,-1 6 0 16,-3 3 0-16,-2 3 0 0,-3 5 0 0,-3 5 0 15,-1 5 0-15,-5 3-160 0,-2 3 160 0,-3-1 0 16,-3 2 0-16,-2 2-128 0,-1-1 128 0,0-6-128 15,-1-1 128-15,2 1-128 0,0 0-176 0,4-2-16 16,1-6-16-16,1-6 0 16,3-1-1776-16,0-11-368 0,9 7-64 0,0-7-13472 0</inkml:trace>
  <inkml:trace contextRef="#ctx0" brushRef="#br0" timeOffset="49577.92">21759 13737 19343 0,'-5'-9'1728'0,"0"3"-1392"16,-5 2-336-16,3 2 0 0,1 0 2592 0,-2 4 448 15,-2 0 96-15,-1 3 0 0,-3 4-1792 0,-1 1-352 0,-3 4-80 0,-1 3-16 16,-2-1-512-16,1 3-128 0,1 0 0 0,1 3-16 16,3 0-112-16,2-1 0 0,3 0-128 0,2-2 192 15,5-3-192-15,1-1 144 0,5-1-144 0,3-1 128 16,3-2 144-16,4-4 32 0,5-2 0 0,8 0 0 15,1-5 112-15,0-5 32 0,-1-4 0 0,2-4 0 16,0-1 144-16,-2 0 48 0,-3-1 0 0,-4-1 0 0,-3-2-48 16,-3 1 0-16,-4 1 0 0,-4-2 0 0,-3 0-240 15,-3 0-48-15,-3-1-16 0,-3 3 0 0,-6 2-160 0,2 2-128 16,-3 1 144-16,2 7-144 0,-2-2 0 0,2 2-160 16,-1 3 0-16,1-1 0 15,0 1-1552-15,1 1-304 0,4 3-64 0,7-3-15072 16</inkml:trace>
  <inkml:trace contextRef="#ctx0" brushRef="#br0" timeOffset="49867.1">22201 13582 23951 0,'0'0'1056'0,"-7"9"224"0,0-4-1024 0,0 8-256 15,-2 2 0-15,0 4 0 0,-1-1 1040 0,-2 3 160 16,1 2 16-16,-2 4 16 0,1-3-544 0,-1 2-112 15,0-1-32-15,2-2 0 0,1 0 496 0,1-2 112 16,0-5 0-16,2-2 16 0,2-2-128 0,3-4-16 16,2 1-16-16,0-9 0 0,0 0-112 0,10-4 0 15,-2-4-16-15,3 0 0 0,3-6-256 0,1-2-48 0,2-2-16 0,1-1 0 16,1-1-288-16,1-3-48 0,2-2-16 0,-1 2 0 16,2-1-208-16,1 2 176 0,0 6-176 0,1 4 160 15,-3-2-160-15,-1 8 0 0,-5 2 0 0,2 7 0 16,-4 2 0-16,-1 4 0 0,-4 5 0 0,1 3 0 15,-4 2 0-15,-2 6 0 0,-1-1 0 0,-3 0 0 16,-3 4 0-16,0-3 0 0,1 3 0 0,-1-4 0 16,0-1-304-16,0 1 16 0,0-2 0 0,3-3-12656 15,-1-2-2544-15</inkml:trace>
  <inkml:trace contextRef="#ctx0" brushRef="#br0" timeOffset="50658.97">23823 13560 13823 0,'-20'-2'608'0,"9"1"128"0,-3-7-592 0,0 5-144 16,0 2 0-16,2-1 0 0,1-1 1536 0,2 2 288 15,0-2 48-15,3-1 16 0,6 4-576 0,0 0-112 0,0 0-32 0,1-8 0 16,3-3-16-16,3 3 0 15,5-1 0-15,3 0 0 0,4 0-528 0,3 0-112 16,-2 3-32-16,6-2 0 0,-1 3 16 0,0-3 0 16,-1 3 0-16,3 3 0 0,0 2 16 0,-9 2 0 15,-2 2 0-15,1 5 0 0,-2 1-224 0,-2 4-32 16,-4 4-16-16,-6 1 0 0,-5 0-16 0,-8 14 0 0,-8-1 0 16,-5 1 0-16,-5-1 160 0,-4-1 48 0,-2 2 0 0,-2 0 0 15,-2 0-208-15,0-1-32 0,3-5-16 16,1 1 0-16,3-5-176 0,4-2 0 0,5 0 144 0,6-3-144 15,4-4 0-15,5 0 128 0,3 1-128 0,4-5 0 16,5-1 128-16,5-4-128 0,4-3 160 0,7 0-160 16,4-4 272-16,4 0-32 0,4-2-16 0,0-1 0 0,-1 0-224 15,4 0 0-15,-2 0 128 0,-10 1-128 0,2-2 0 16,0 2 0-16,1 1-144 0,-2-2 144 16,-2-2-688-16,-4 1-32 0,-2-2-16 0,-6 2 0 15,-1 3-2208-15,-4-5-432 0,-6-10-80 0,-13 7-32 0</inkml:trace>
  <inkml:trace contextRef="#ctx0" brushRef="#br0" timeOffset="50828.81">23531 13768 13823 0,'-14'-5'1216'0,"5"1"-960"16,9 4-256-16,0 0 0 0,0 0 2976 0,0 0 544 16,0 0 128-16,15 1 0 0,6 2-2112 0,4 2-448 15,4-2-64-15,4 3-32 0,4-1-432 0,4 1-96 16,2-2-16-16,3-2 0 0,1 1-128 0,-11-2-16 15,3 3-16-15,3-2 0 0,0 1-160 0,-3-2-128 16,-2 2 144-16,-2-1-144 16,-2-2-928-16,0 0-288 0,-4-1-48 0</inkml:trace>
  <inkml:trace contextRef="#ctx0" brushRef="#br0" timeOffset="51157.78">24310 13733 20271 0,'0'0'896'0,"0"0"192"0,0 0-880 0,0 0-208 0,8-1 0 0,1 1 0 16,1 3 1440-16,4-1 240 0,4-1 48 0,3-1 16 15,3-1-816-15,4-1-160 0,3-2-48 0,1-3 0 16,1 2 192-16,-1-1 48 0,-3 0 0 0,-3-1 0 0,-1-3-128 0,-2 2 0 16,-3-3-16-16,-4 1 0 0,-3-3-224 0,-4 2-32 15,-5 2-16-15,-3-3 0 0,-2 3 32 0,-7 1 0 16,-2 2 0-16,-3 1 0 0,-1-2-288 0,-5 4-48 15,-4 3-16-15,-1 4 0 0,-2 2-224 0,-1 1 128 16,-1 2-128-16,2 1 0 0,2 4 0 16,4 4 0-16,2-1 0 0,4 2 0 0,4-1 0 0,4 1 0 15,2-1 0-15,5 0 0 0,5 0 0 0,5-2 0 16,3-1 0-16,3-2 0 0,5-1-384 0,2-1 0 16,3-5-16-16,0 0 0 15,-2-1-2160-15,2-5-416 0,-1-4-96 0</inkml:trace>
  <inkml:trace contextRef="#ctx0" brushRef="#br0" timeOffset="51427.32">25044 13691 17503 0,'-18'9'1552'0,"10"-4"-1232"0,-1 6-320 0,-1-3 0 16,-1 5 640-16,-1 1 64 0,1-1 0 0,-2 1 16 15,-1 0 240-15,0 0 64 0,2-3 0 0,-1 1 0 16,1-1 320-16,1-2 64 0,3 1 0 0,1-4 16 15,0 0 96-15,7-6 16 0,0 0 0 0,0 0 0 16,0 0-208-16,7-6-48 0,2-1 0 0,1-6 0 16,2 0-400-16,4-1-96 0,-1 0-16 0,3-3 0 15,2-2-240-15,4 0-48 0,-1-2-16 0,5 2 0 16,3 0-176-16,-1 1-32 0,-1 0-16 0,3 3 0 0,-1 4-240 16,-2-2 128-16,-2 4-128 0,-1 0 0 0,-4 4 0 0,-2 1 0 15,-2 2 0-15,-3 1 0 16,-1 1-1360-16,-4 3-272 0,-1 2-48 15,-1-1-10464-15,-8-4-2080 0</inkml:trace>
  <inkml:trace contextRef="#ctx0" brushRef="#br0" timeOffset="51751.67">25766 13595 23039 0,'-2'-14'1024'0,"2"14"192"0,-1-5-960 0,0 0-256 15,1 5 0-15,0 0 0 0,0 0 2192 0,-8 1 400 16,-2 1 80-16,-3 2 16 0,-2 8-1520 0,-3-1-288 16,-2 3-64-16,-2 3-16 0,1-1-288 0,0 2-48 15,2 4-16-15,4-2 0 0,4-2-160 0,4 1-32 0,6 0-16 0,5 7 0 16,6-4 80-16,0-8 32 16,4-6 0-16,4 2 0 0,4-4 208 0,3 1 32 0,-2-5 16 15,4-3 0-15,1-4-144 0,0-2-16 0,-1 0-16 16,1-5 0-16,-3-2-48 0,-3 0-16 0,-1 2 0 0,-3-4 0 15,-4 0 16-15,-4-2 0 0,-4-3 0 0,-2 1 0 16,-5 3-96-16,-3-1-16 0,-3-1 0 0,-3 2 0 16,-2 1-272-16,-2 0 128 0,-3 1-128 0,1 3 0 15,-2 1-768 1,1-1-272-16,2 4-48 0,0-1-12160 0,-1 4-2432 0</inkml:trace>
  <inkml:trace contextRef="#ctx0" brushRef="#br0" timeOffset="52491.51">27847 13348 17903 0,'7'-9'784'0,"-2"3"176"0,2 1-768 0,-1 1-192 16,0-4 0-16,-1 3 0 0,0 1 1712 0,-5 4 288 16,0 0 64-16,0 0 16 0,-1-7-416 0,-3 2-64 15,-2 2-32-15,-3 2 0 0,-2 0-496 0,-5 1-112 16,-3 4 0-16,-4-1-16 0,-2 4-304 0,-5-2-64 15,-2 4-16-15,0 0 0 0,-1 2-224 0,4-1-32 16,-1 4-16-16,4 0 0 0,2-2-32 0,3 2 0 0,4 1 0 0,5 1 0 16,2-2-128-16,6 2-128 15,5-4 192-15,6 2-192 0,3 2 384 0,5-4-16 16,3 0-16-16,4 0 0 0,2 5-96 0,0-3-32 16,1 0 0-16,1 0 0 0,-1 0-224 0,-3 1 176 0,-3-1-176 0,-4-1 160 15,-2-1-160-15,-4 2 0 16,-4-3 0-16,-5 1 128 0,-4 2 32 0,-4 3 0 0,-4-4 0 0,-6-5 0 15,-4 5 224-15,-3-4 64 0,-1 1 0 0,-2-2 0 16,-1-1-240-16,-1-3-32 0,-1 0-16 0,1-3 0 16,-1-2-160-16,3-1 0 0,1-2 144 0,5-4-144 15,0 0 0-15,7-2-288 0,2 1 48 0,7-2 16 16,1 1-2512-16,6-2-496 16,5 2-96-16</inkml:trace>
  <inkml:trace contextRef="#ctx0" brushRef="#br0" timeOffset="52853.8">28527 13357 20271 0,'0'0'1792'0,"0"0"-1424"15,-8 1-368-15,-1 3 0 0,-2 0 976 0,-2 4 128 16,-4-2 32-16,2 3 0 0,-4 2-240 0,1 5-32 15,-3 0-16-15,0 3 0 0,0 0-384 0,0 2-80 16,1-2 0-16,2-2-16 0,4 0 48 0,4 1 16 16,4-2 0-16,4 1 0 0,4-5 272 0,3-1 64 0,4-1 16 0,2-3 0 15,4 1 64-15,1-3 16 16,-1-4 0-16,0-1 0 0,2-1-80 0,-1-1-16 0,1-5 0 0,-1 1 0 16,0-2-128-16,-3-3-48 15,0 1 0-15,-3-1 0 0,-2-1-48 0,-2-1-16 16,-2 0 0-16,-4-2 0 0,0 0-208 0,-4 0-32 0,-2-1-16 15,-2 2 0-15,-2 0-272 0,0-1 160 0,-1 5-160 0,-1 2 128 16,-1-2-384-16,2 3-64 0,0 1-32 16,2 0 0-16,-1 2-2336 15,2 2-480-15,2-2-96 0</inkml:trace>
  <inkml:trace contextRef="#ctx0" brushRef="#br0" timeOffset="53723.54">29340 13044 13823 0,'0'0'608'0,"5"-3"128"0,4 0-592 0,-1-3-144 15,1 1 0-15,-2 0 0 0,1 1 2544 0,-1-1 464 0,-7 5 112 0,8-3 16 16,-2 1-1360-16,-6 2-272 15,0 0-48-15,0 0-16 0,0 0-304 0,0 0-64 0,0 0-16 16,0 12 0-16,-2 2-112 0,-2 1-32 0,-2 3 0 0,-4 5 0 16,-3 1-208-16,-2 8-64 0,-2 4 0 0,-1 1 0 15,-1 4-80-15,-1 5-32 0,-3-1 0 16,3 2 0-16,-3-5-176 0,4-2-32 0,2-2-16 0,2 1 0 16,0-4-160-16,2-2-16 0,2-4-128 0,0 1 192 15,2-6-192-15,3 0 176 0,0-4-176 0,2-2 160 16,0-4-160-16,2-4 128 0,0 0-128 0,2-10 128 0,0 0-128 0,0 0 128 15,0 0-128-15,0 0 128 0,7-6-416 0,-2 1-96 16,2-3 0-16,0-2-16 16,0-1-2160-16,0-1-416 15,-1-2-96-15</inkml:trace>
  <inkml:trace contextRef="#ctx0" brushRef="#br0" timeOffset="54216.54">30349 12701 7359 0,'0'0'656'0,"7"-1"-528"0,-1 1-128 0,0-1 0 15,-6 1 1872-15,8-3 352 0,0 1 64 0,-1-2 16 16,1 1-768-16,-2 1-128 0,1-1-48 0,-1 2 0 0,0-2 80 0,-6 3 16 16,0 0 0-16,0 0 0 0,0 0 16 0,0 0 0 15,0 0 0-15,0 0 0 0,0 0-320 0,0 0-64 16,-7 5-16-16,-2 7 0 0,-3-2-272 0,0 3-48 16,-6 2-16-16,0-2 0 0,-2 4-272 0,-2 4-48 15,1-3-16-15,-1-1 0 0,0 1-176 0,2-3-32 16,0 2-16-16,1-2 0 0,1 2-176 0,0-3 0 15,0 0 0-15,3-4 128 0,1 4-128 0,3-1 0 16,3-6 144-16,-1 3-144 0,3-2 0 0,3 0-208 16,3-3 16-16,0-5 16 15,0 0-2256-15,9 2-464 0</inkml:trace>
  <inkml:trace contextRef="#ctx0" brushRef="#br0" timeOffset="54741.4">30722 13149 21183 0,'0'0'1888'0,"0"0"-1504"16,0 0-384-16,0 0 0 0,0 0 912 0,0 0 112 16,4 5 32-16,-3 2 0 0,-1-7 32 0,-3 8 0 15,-3 5 0-15,-3-1 0 0,-2 1 0 16,-3 4 0-16,-4 3 0 0,-2 4 0 0,-5 0-160 16,-1 5-32-16,-4-2 0 0,0 5 0 0,-2 1-320 0,0 0-64 15,2 1 0-15,2-4-16 0,0-1-208 0,4-4-32 16,2-1-16-16,3-3 0 0,3-2 16 0,2-3 0 15,2-4 0-15,3-1 0 0,2-1 176 0,2-3 32 16,2-1 16-16,3-6 0 0,0 0 224 0,9-2 64 16,2-2 0-16,2 0 0 0,2-4-256 0,3 1-64 15,1-6 0-15,3 3 0 0,2-2-256 0,0-3-48 16,0 0-16-16,2 0 0 0,2 1-128 0,1-3 0 16,1-2 144-16,1 2-144 0,-1 2 0 0,0 1 0 15,-2 7 0-15,-2-1 128 0,0 3-128 0,-3 4 0 16,1 1 0-16,-3 3 0 0,-3 8 0 0,-1-1 0 0,-3 4 0 0,-4 4 0 15,-3 2 0-15,-1 4 0 16,-3 3 0-16,-3-2 0 0,-1 3 0 0,-3-1 0 16,-2 1 0-16,-2 2 128 0,-1 0-128 0,-1 0 128 0,-2-1-128 0,-1-2 128 31,0 3-704-31,-1-3-128 0,-1 1-16 0,-2-1-12704 0,1 0-2528 16</inkml:trace>
  <inkml:trace contextRef="#ctx0" brushRef="#br0" timeOffset="65638.25">16743 6948 13823 0,'3'-12'608'0,"-3"12"128"0,0 0-592 0,6-8-144 0,-6 8 0 0,0 0 0 16,5-6 400-16,-5 6 48 0,0 0 16 0,0 0 0 16,0 0-256-16,0 0-48 0,0 0-16 0,-2 9 0 15,-2 5 112-15,-1 2 0 0,-2 2 16 0,0 1 0 16,-3 0 112-16,-1 9 0 0,1 1 16 0,0 5 0 15,-3 3-96-15,1 3-32 0,0 2 0 0,-3 2 0 16,0 3-128-16,-2 4-16 0,1 4-128 0,-2 2 192 16,-1 8-16-16,0-2-16 0,-2 3 0 0,1 2 0 15,-1 0 32-15,1 9 16 0,3-2 0 0,0 1 0 16,2 5 16-16,0-3 0 0,1 3 0 0,1-6 0 0,-1-4-80 0,2 0-16 16,0-1 0-16,0-2 0 0,2 0 0 15,0-3 0-15,1-2 0 0,1-1 0 0,1-4 160 16,-2-2 32-16,1-4 0 0,-2 0 0 0,3 2 16 15,-1-1 16-15,0 1 0 0,-1-4 0 0,-1 1-32 0,-2-2 0 16,-2-4 0-16,1 1 0 0,0-4-32 0,2-3-16 16,-1 2 0-16,1-4 0 0,-1-5-16 0,2-2-16 15,-1-3 0-15,3 0 0 0,-2-7-48 0,4 0-16 16,-1-2 0-16,2 0 0 0,1-3-176 0,2 0 128 16,2-2-128-16,0-13 128 15,0 0-640-15,0 0-128 0,0 0-16 0</inkml:trace>
  <inkml:trace contextRef="#ctx0" brushRef="#br0" timeOffset="68100.95">16218 6908 28559 0,'-15'-46'1264'0,"6"20"272"0,2 0-1232 0,1 3-304 16,3 4 0-16,0 2 0 15,3 3-352-15,3 5-128 0,0 1-32 0,5 1 0 0,0 3 512 0,3 1 0 16,2-3 128-16,3 4-128 0,3-1 0 0,4 2 0 16,4-1 0-16,0-2 0 0,1-3 0 0,2 2 0 15,2 0 0-15,2-2 0 0,3 2 0 0,1-2 0 16,4-2 0-16,6 4 0 0,6-185 288 0,4 364-48 16,3-182-16-16,3 0 0 0,-3-2 48 0,4 0 16 15,1-3 0-15,5 2 0 0,4-3 48 0,1 0 16 16,1 0 0-16,-1 0 0 0,0 1 48 0,2-1 16 15,0 0 0-15,3 0 0 0,1 0-64 0,-2 2-16 16,-3-2 0-16,0 7 0 0,1 2-160 0,2 0-48 0,2 0 0 0,1-3 0 16,-3 1-128-16,-1 3 0 0,-2 0 144 0,3 0-144 15,3 2 128-15,-2-2-128 0,-1 0 128 16,-1 2-128-16,1-3 128 0,2 1-128 0,0-1 160 0,0 0-160 16,0-4 128-16,-3 1-128 0,1-2 0 0,-1 4 0 15,-1-1 144-15,0 2-144 0,1-1 128 0,0-3-128 16,-4 1 128-16,0 1-128 0,0 3 128 0,3 1-128 15,3 1 128-15,-2-1-128 0,-3-1 128 0,1 1-128 16,1 1 128-16,0 2-128 0,-2-1 0 0,3 1 128 16,-1-1-128-16,0-1 0 0,-2 0 144 0,1 2-144 15,-8-1 0-15,8-1 0 0,3 1 0 0,-1-4 0 16,-3 0 0-16,0 1 0 0,0 3 0 0,3-2 128 16,1 1-128-16,-1-1 0 0,-3 1 128 0,1 0-128 15,-2 2 0-15,2 2 128 0,1-1-128 0,-2 3 0 0,-1-2 0 0,-4 1 0 16,-3-2 0-16,-1 0 0 0,-1 1 0 0,1-1 0 15,2 1 0-15,0 0 128 0,1-2-128 0,-4 0 0 16,-3-3 0-16,1 2 0 0,1 1 0 0,2 0 0 16,2 0 0-16,-1 0 128 0,2-3-128 0,-4 2 0 15,-1-1 0-15,-1-1 0 0,-1 2 0 0,3-2 0 16,2 2 0-16,-1 0 0 0,-2-1 128 0,-2 1-128 16,0-1 128-16,0 0-128 0,0 2 0 0,3 0 144 15,1 2-144-15,2-2 0 0,-1-2 128 0,-2 2-128 16,-2-2 0-16,0-1 0 0,2-1 0 0,1 2 128 15,2-1-128-15,-2 0 0 0,-1-3 128 0,-2-1-128 16,-5 2 0-16,2-2 0 0,3-2 160 0,0 3-160 0,4-4 128 16,0 4-128-16,-1-5 144 0,0 6-144 0,-2 0 160 0,0-1-160 15,-2 1 128-15,4 1-128 0,2-2 0 0,-1 2 144 16,-1-1-144-16,-3 2 0 0,-1 2 0 0,0-2 0 16,-1-2 0-16,0 0 0 0,2-1 0 0,-2-3 0 15,-1 3 0-15,-4-3 128 0,-1 1-128 0,-2-1 0 16,-5 0 0-16,1 0 128 0,1 1-128 0,1-1 0 15,-4 2 0-15,0 1 128 0,1-6-128 0,0 4 0 16,1-3 0-16,-3 4 128 0,-3-3-128 0,3 3 0 16,-2 0 0-16,-1 3 0 0,-3 3 128 0,1-1-128 15,-1 0 0-15,0-1 0 0,-2-1 0 0,0 1 0 16,-3-1 0-16,-3 0 0 0,-2-2 128 0,0 0-128 16,-3 3 0-16,-3-1 0 0,5-3 144 0,-2 2-144 15,0 2 0-15,-2-1 0 0,1 0 0 0,0-1 128 16,-1 0-128-16,2-2 0 0,0 1 0 0,0 2 0 0,-1-3 0 0,0 0 128 15,-6 1-128-15,2-2 0 0,-1 5 0 16,-3-1 0-16,1 1 0 0,-2-1 0 0,-3-1 0 0,-1 3 0 16,0 0 0-16,0 1 0 0,-1 1 0 0,-2 0 0 15,1 1 0-15,-1 1 0 0,2-1 0 0,0 0 0 16,-2 2 0-16,0 2 0 0,0-1 0 0,1 1 0 16,0 0 0-16,2 1-128 0,-2-1 128 0,0 2 0 15,-2 0 0-15,1 1 0 0,-2 1 0 0,2-3-128 16,-3 3 128-16,1-1 0 0,0 3 0 0,-2-2 0 15,-7-9 0-15,8 13-128 0,1 3 128 0,-1 2 0 16,-3 1 0-16,0-1-128 0,4 1 128 0,-1 3 0 0,-3 2 0 0,0 0-128 16,-1 4 128-16,1 1 0 0,1 3 0 0,-1 0 0 15,-1-4 0-15,1 2 0 0,-1 4 0 0,-2-1-128 16,1 2 128-16,0-2 0 0,-1 1 0 0,-1 0 0 16,3 3 0-16,-1 3 0 0,-3-1 0 0,1 1 0 15,0 4 0-15,-1-1 0 0,-2-3 0 0,-2 4 0 16,0 1 0-16,0 3 0 0,-2-2 0 0,-2 1 0 15,2 0 0-15,-4 0 0 0,2 2 0 0,-2 3-128 16,4-1 128-16,-2 1 0 0,0 2 0 0,1-2 0 16,-2-5 0-16,1 3 0 0,3 0 0 0,3 0 0 15,-4 0 0-15,3-2 0 0,-1 0 0 0,-1-3 0 16,4 0 0-16,-3-3 0 0,-1-1 0 0,0 2 0 16,-2-1 0-16,1 3 0 0,-1-2 0 0,1 4 0 15,0-5 0-15,1 2 0 0,-4 0 0 0,1-1 0 0,2 1 0 16,-1-3 0-16,1-2 0 0,1 5 0 15,1-3 0-15,2 5 0 0,-1-3 0 0,-1 2 128 0,0-1-128 16,1 1 0-16,-1-3 0 0,0 0 0 0,1 0 0 0,-3-3 0 16,1-1 0-16,0 2 0 0,0-6 0 0,0 0 0 15,0 1 0-15,-2-2 0 0,4-4 0 0,-3 0 128 16,0 2-128-16,1-6 0 0,-1 0 0 0,-1 0 0 16,0-2 0-16,-1 2 128 0,0-2-128 0,1 0 0 15,-2 1 0-15,0 0 0 0,0 0 0 0,-1 5 0 16,-2-4 0-16,1 1 0 0,-2-2 0 0,2-1 0 15,1-1 0-15,0-2 0 0,-2 2 0 0,1-4 0 16,-1-1 0-16,2 0 0 0,0-4 0 0,2-2 0 16,-2 2 0-16,0-4 0 0,-1 0 0 0,2-2 0 0,2 1 0 0,-2-4 128 15,2 1-128-15,-1 2 0 0,8-7 0 0,-9 5 128 16,-2-1-128-16,3 0 0 0,8-4 0 0,-10 6 0 16,0-2 0-16,0 0 0 0,-2-3 0 0,-1 2 0 15,1 2 0-15,-1-1 0 0,-3-2 0 0,-1 2 0 16,-1-1 0-16,-1 2 0 0,0 0 0 0,-1-3 0 15,-3 2 0-15,0 4 0 0,-2-3 0 0,0 1 0 16,-4 1 0-16,1-2 0 0,-1 0 0 0,-2 2 0 16,-3-3 0-16,1 1 0 0,1 2 0 0,-1-2 0 15,-2 0 0-15,-2 0 0 0,-1 0 0 0,-3-1-128 16,-2 2 128-16,-3 2-128 0,-2-3 128 0,-3 1-128 16,-4 1 128-16,-1 0-160 0,0 2 160 0,-1-4-160 15,-1 0 160-15,-2 3 0 0,0 0 0 0,-2 2-128 16,-5-1 128-16,2-1 0 0,0-4 0 0,0-1 0 0,2 1 0 15,-1-1 0-15,3 3 0 0,-1-4-128 0,-6 1 128 0,3-2 0 16,1 0 0-16,-2 0 0 0,2 1 0 0,4 2 0 16,3 3 0-16,-4-2 0 0,-4 3 0 0,-2-3 0 15,-3-2 0-15,1 3 0 0,2 3 0 0,3-3 0 16,3 3 0-16,-1-3 0 0,-4 1 0 0,-3-1 0 16,-2-3 0-16,1 0 128 0,0 0-128 0,3 2 0 15,1 0 0-15,-3-1-128 0,-3-2 128 0,-1 0 0 16,2-5 0-16,2 4 0 0,2 2 0 0,1 1 0 15,-1-4 0-15,-3 1 0 0,-4 0 0 0,2 1 0 16,2-2 0-16,2 0 0 0,2 0 0 0,-1 2 0 16,-3-1 0-16,-3 1 0 0,-2-2 0 0,-2 0 0 15,4 0 0-15,5 2-128 0,-2 2 128 0,0 0 0 16,-1-2 0-16,0-2 0 0,-1-1 0 0,2 1 0 0,3 0 0 0,4 0 0 16,-1 1 0-16,-1 1 0 0,-5-1 0 15,2-1 0-15,-4 0 0 0,3 0 0 0,-1 0 0 0,0 0 0 16,2 1 0-16,-2 1-128 0,-5-2 128 0,2 0 0 15,2-2-160-15,1 1 160 0,0 2-192 0,0-1 192 16,-1 0-160-16,-2-1 160 0,-1 1-128 0,5-3 128 16,0 1 0-16,0-2 0 0,3 2 0 0,-3-1 0 15,-3 0 0-15,0 0 0 0,-1-5 0 0,2 0 0 16,0 3 0-16,0 2 0 0,-1 1 0 0,-3 0 0 16,-2-5 0-16,-1 0 0 0,2 2 0 0,2 0 0 15,-2-4 0-15,-1 4 0 0,-1 2 0 0,-1 0 0 16,0-5 0-16,3 4 0 0,-1 1 0 0,0 2 0 15,1 1 0-15,-3-1 0 0,-3-2 0 0,3-2 0 16,3-1 0-16,1 3 0 0,0 1 0 0,-6 0 0 0,0-1 0 0,0-1 0 16,-1-3 0-16,4 4-128 0,-1-1 128 0,-3 1 0 15,-1-1 0-15,0 1-128 0,2 0 128 0,2-3 0 16,0-1 0-16,1 5 0 0,3-2 0 0,-3-1 0 16,0 1 0-16,3-1 0 0,4-4 0 0,1 1 0 15,0 6 0-15,0-1-128 0,-1 1 128 0,0-3 0 16,0-2 0-16,2 2 0 0,3-1 0 0,1 1 0 15,1 2 0-15,1 1 0 0,-2-1 0 0,0-1 0 16,2 2 0-16,3-2 0 0,4 2 0 0,3-2 0 16,-1-1 0-16,5 2 0 0,0-1 0 0,1 3 0 15,-4-3 0-15,0-1 0 0,0 3 0 0,2-1 0 16,3-1 0-16,0 3 0 0,0 1 0 0,1 0 0 0,3 1 128 0,0-1-128 16,0 1 0-16,-1 1 0 0,0-1 0 0,3 0 128 15,1 1-128-15,3-1 0 0,1 3 128 0,4-2-128 16,3 1 0-16,2-2 144 0,3 2-144 0,1-2 0 15,3-1 192-15,4 0-192 0,2 2 192 0,3-2-192 16,4 0 192-16,7 0-192 0,0 0 192 0,0 0-192 16,0 0 0-16,14 11 0 0,7-3-240 0,10 6-10736 15,7 4-2144-15</inkml:trace>
  <inkml:trace contextRef="#ctx0" brushRef="#br0" timeOffset="77957.16">17226 18224 7359 0,'0'0'320'0,"-6"-9"80"0,6 9-400 0,0 0 0 0,-3-9 0 0,2 0 0 16,1 9 1680-16,-1-9 256 16,1 9 48-16,0 0 16 0,-1-11-736 0,1 11-160 0,1-8-16 0,-1 8-16 15,0 0 16-15,0-11 16 0,0 3 0 0,0 8 0 16,0 0 48-16,0 0 0 0,0 0 0 0,0 0 0 16,0 0-288-16,0 0-48 0,-5 9-16 0,0 4 0 15,-2 1-256-15,2 1-48 0,0 3-16 0,1 2 0 16,1 2-32-16,0 3-16 0,0 2 0 0,2 1 0 15,0 5-160-15,1 1-16 0,0 1-16 0,1-2 0 16,-1 0-16-16,1-2 0 0,1 1 0 0,0-1 0 16,1-2-80-16,-1-4-16 0,2-2 0 0,0 0 0 15,0-2 96-15,2-2 16 0,3-3 0 0,-1-1 0 16,-3-3 32-16,2-1 16 0,0-2 0 0,-1-1 0 16,-6-8-96-16,9 5 0 0,0 0-16 0,1-1 0 15,0-8 16-15,2 1 16 0,0 0 0 0,2-3 0 16,0-4-16-16,0 1-16 0,0-5 0 0,0 2 0 0,-1 0-176 0,0 0 192 15,1-6-192-15,-2 1 192 0,2-1-192 0,-2-1 160 16,-1 0-160-16,1-4 160 0,-1-3-160 0,2 2 192 16,1-4-192-16,-1 2 192 0,-2-2-64 0,0 2-128 15,1-2 192-15,1 2-64 0,-2-2 16 0,2 4 0 16,-1 0 0-16,2 4 0 0,0 1-144 0,-1 1 128 16,-1 8-128-16,-1-4 128 0,-1 0-128 0,-1 3 128 15,-1 1-128-15,1 4 128 0,-1-3-128 0,0 4 0 16,-2-4 0-16,-6 9 0 0,0 0 0 0,0 0 0 15,0 0 0-15,0 0 0 0,0 0 0 0,8 8-144 0,-8-8 0 16,1 9 0 0,-1-9-1920-16,0 0-384 0,-3 15-80 0</inkml:trace>
  <inkml:trace contextRef="#ctx0" brushRef="#br0" timeOffset="78595.89">17041 17887 9215 0,'0'0'400'0,"0"0"96"0,-10 0-496 0,10 0 0 16,0 0 0-16,0 0 0 0,0 0 1344 0,0 0 192 0,-8 3 16 0,8-3 16 15,0 0-576-15,0 0-112 0,0 0-32 0,0 0 0 16,0 0 96-16,13 2 16 0,-2 0 0 0,-1 0 0 16,3-1-64-16,2 1-16 0,2-1 0 0,2 1 0 15,2 0-144-15,5 0-32 0,4 1 0 0,2-1 0 16,1 1-32-16,4-2-16 0,2 0 0 0,3-1 0 15,2-2-64-15,0-2-16 0,1 0 0 0,2 0 0 16,2 2 112-16,3-4 16 0,2 0 0 0,0 1 0 16,0-2-192-16,-2-1-48 0,-1 2 0 0,-4-3 0 15,-5 2 112-15,-7 0 32 0,-4 2 0 0,-5 1 0 16,-3 0-144-16,-5 0-16 0,-4 4-16 0,-4-1 0 16,-10 1-48-16,0 0-16 0,0 0 0 0,0 0 0 15,-9-6 128-15,-2 1 16 0,-3-4 16 0,-3 4 0 16,-3-2-208-16,0 0-32 0,-1 0-16 0,1-2 0 0,-2 3-112 15,2 0-32-15,-1-2 0 0,0 2 0 0,2-4-128 0,1 3 0 16,-1-2 144-16,3 3-144 0,2 2 0 0,1 0 0 16,2-1 0-16,11 5 0 15,0 0-2112-15,0 0-352 0,5 12-64 0</inkml:trace>
  <inkml:trace contextRef="#ctx0" brushRef="#br0" timeOffset="85093.76">16497 18868 11055 0,'0'0'976'0,"0"0"-784"15,0 0-192-15,0 0 0 0,-3-10 1120 0,-1 3 176 16,4 7 48-16,0 0 0 0,-5-7-160 0,5 7-32 0,-5-7 0 0,5 7 0 16,0 0-256-16,0 0-64 0,0 0-16 0,-5 10 0 15,-1-1-272-15,1 3-48 0,0 2-16 0,-1 4 0 16,3 1-144-16,1 2-16 0,2 3-16 0,2 4 0 15,0-3 16-15,3 6 16 0,-2 0 0 0,3-1 0 16,3 1-64-16,2 1-16 0,2-6 0 0,2 0 0 16,3-3 16-16,3 0 0 0,1 1 0 0,1-3 0 15,5-4 16-15,0-1 0 0,3-4 0 0,1 0 0 16,2-2 32-16,1-5 0 0,2 0 0 0,1-4 0 16,2-2 32-16,2-4 16 0,0-5 0 0,2 0 0 15,1-2 0-15,1 2 0 0,-1-3 0 0,0-1 0 16,-2-1-144-16,-4-1-32 0,0-1 0 0,-3 3 0 15,-3-2-64-15,-1 0 0 0,-1 2-128 0,-2 2 192 16,-1 1-64-16,0-1-128 0,-1-1 176 0,-1 4-176 0,0 0 128 0,-1 5-128 16,1 2 0-16,-4 2 0 0,-1 1 0 0,-1 3 0 15,-1 4 0-15,1-1 0 0,-2 6 0 0,1-3 0 16,0-1 0-16,0 4 0 0,1-2 0 0,-1 2 0 16,-3 0 0-16,1-1 0 0,-5 2 0 0,2 2 0 15,-3-1 0-15,-4 1 0 0,0-2 0 0,-4-1 0 16,-1 1 0-16,-2 0 0 0,-2 0 0 0,1-4 0 15,-1 2 0-15,-2-4 0 0,-1 1 160 0,5-9-160 16,-7 7 128-16,7-7-128 0,-7 7 192 0,7-7-32 16,0 0-16-16,0 0 0 0,0 0 96 0,-7-7 16 15,3-1 0-15,4-5 0 0,3-1-32 0,3 3 0 16,2-3 0-16,3 0 0 0,1 0-96 0,2 3-128 16,1-5 176-16,0 0-176 0,3 4 144 0,0 3-144 0,2 1 0 15,-1 0 144-15,3-4-144 0,2 4 0 0,2 1 0 0,2 2 0 16,1 3 0-16,0-2 0 0,4-4 0 0,0 4 0 15,3 3 0-15,-1-3 0 0,0-5 0 0,0 4 0 16,1 1 0-16,-2 1 0 0,-1-2 0 0,0-1 0 16,1 1 0-16,2-2 0 0,0 0 0 0,2-1 0 15,-3-1 0-15,2-7 0 0,1 0 0 0,3-1 0 16,-2 0 0-16,3-5 0 0,0 0 144 0,0-4-144 16,-1 0 192-16,0-4-48 0,1-2 0 0,0 0 0 15,0-3 64-15,1-6 16 0,0-4 0 0,-1-7 0 16,-1-6-32-16,-2-3-16 0,-1 1 0 0,-6 4 0 15,-5 3-176-15,-6 6 160 0,-4 9-160 0,-7 6 160 16,-4 8-160-16,-3 5 0 0,-4 5 0 0,-2 5 0 16,-7 1-208-16,1 6-80 0,-5 5-16 0,-3 4-11584 15,-2-1-2320-15</inkml:trace>
  <inkml:trace contextRef="#ctx0" brushRef="#br0" timeOffset="85627.24">18035 19716 3679 0,'0'0'160'0,"1"-10"32"0,-2-3-192 0,-1 4 0 0,1-2 0 0,-3 5 0 16,4 6 4432-16,-7-7 848 0,-3 1 160 0,1 6 48 15,-3 0-3472-15,-3 2-688 0,-3 2-144 0,0 4-32 16,-4 0-512-16,-1 4-96 0,0-2-32 0,0 1 0 16,0-3-160-16,3 1-32 0,1 0-16 0,3 1 0 15,5 2-32-15,3-4 0 0,8-8 0 0,0 0 0 0,-1 14-80 0,5-6-32 16,2 3 0-16,3-5 0 0,4 2 48 0,3-2 16 16,3 4 0-16,3-2 0 0,2-2 48 0,0 2 16 15,-3-3 0-15,-2 5 0 0,-4 0-32 0,-2 2 0 16,-3 0 0-16,-4 0 0 0,-5-1 64 0,-3 3 0 15,-4-2 0-15,-6-1 0 0,-3 0 160 0,-3-2 32 16,-2 5 16-16,-3-4 0 0,-1 1-144 0,-3-1-48 16,3-4 0-16,0-3 0 0,0-1-192 0,1-2-144 15,2-1 192-15,5-3-192 0,2-1 0 0,2-5 0 16,2 2-240-16,6-4 80 16,4-6-2624-16,7 1-528 0</inkml:trace>
  <inkml:trace contextRef="#ctx0" brushRef="#br0" timeOffset="86285.55">18447 19729 17503 0,'0'0'1552'0,"-11"5"-1232"0,0-1-320 0,-2 1 0 16,1 0 1056-16,0 4 160 0,-3-3 16 0,1 2 16 16,1 0-96-16,2-1-32 0,-2 3 0 0,3-1 0 15,0 3-336-15,2-1-64 0,8-11-16 0,-4 9 0 16,4-9-144-16,0 0-48 0,5 11 0 0,-5-11 0 15,13 8-32-15,1 0-16 0,1-6 0 0,3-2 0 16,1-1 48-16,0-2 16 0,2-3 0 0,-1 1 0 16,-2-4-144-16,-1 0-16 0,0 0-16 0,-2 2 0 15,-2 2-96-15,0-4-32 0,-2 1 0 0,1-1 0 16,-4 3-16-16,-1 1 0 0,-7 5 0 0,7-10 0 0,0 2 48 16,-1-2 16-16,-6 10 0 0,8-9 0 0,-2-1-144 0,0 2-128 15,1-2 192-15,-1 2-192 0,1-3 144 0,0-1-144 16,1 1 0-16,1-4 144 0,0-3-144 0,1 0 0 15,0 0 0-15,0-5 128 0,0-5-128 0,2 0 0 16,-5 1 0-16,3-4 128 0,-1 1-128 0,2 3 0 16,-3 3 0-16,1 1 0 0,-1 5 0 0,-2 4 0 15,-2 0-128-15,-1 3 128 0,-3 11 0 0,0 0-176 16,0 0 176-16,0 0-128 0,-12 1-16 0,0 6 0 16,-5 2 0-16,2 7 0 0,-3 0 144 0,-1 6-192 15,-1 1 192-15,-1 3-192 0,2 1 192 0,0 2 0 0,0 2-144 16,0-5 144-16,1 2 0 0,3-3 0 15,2 0 0-15,4-3 0 0,0-3 0 0,7 0 0 0,1-4 0 16,3-5 0-16,-2-10-128 0,9 8 128 0,1-6 0 0,4-2 0 16,0-3 0-16,4-4 0 0,1-3 0 0,1-3 0 15,1 1 0-15,0 0 0 0,-2-2 0 0,0 0 0 16,0 4 0-16,-1-1 128 0,-1 2-128 0,-3 4 0 16,1-1 0-16,-4 5 0 0,-2 2 0 0,2 3 0 15,-4 6 0-15,0-1 0 0,-2 5 0 0,-2 2 0 16,0 1-128-16,1 2 128 0,-2-1 0 0,1 0 0 15,-3-3 0-15,1-2 0 0,-1 0 0 0,1-2 0 16,-1-11 0-16,0 0 0 0,0 9 0 0,0-9 0 16,0 0 192-16,0 0-32 0,0 0-16 0,11 8 0 15,0-3-16-15,2-4 0 0,-2 0 0 0,-1 1 0 16,-10-2-128-16,13 1 128 0,-1 3-128 0,-2-1 128 16,-10-3-128-16,10 4 0 0,-10-4 0 0,10 9 0 15,-2 1-1312-15,-1 2-192 0,1-3-32 0,-8-9-13888 16</inkml:trace>
  <inkml:trace contextRef="#ctx0" brushRef="#br0" timeOffset="86789.26">19362 19623 16575 0,'0'0'1472'0,"0"0"-1168"0,5-11-304 0,0 0 0 15,1-2 992-15,3 3 144 0,3-3 16 0,2-5 16 16,2-1 128-16,4-1 32 0,5-1 0 0,0-1 0 16,0 0-288-16,3 0-48 0,2-4-16 0,-1 3 0 0,0 1-80 0,-2 4-32 15,-3 1 0-15,0 0 0 0,-4 4-288 0,0 4-48 16,-4 2-16-16,-3 3 0 0,-3-1-192 0,-10 5-32 15,0 0-16-15,0 0 0 0,6 13-112 0,-6-1-32 16,-2 2 0-16,-3 7 0 0,-3 5-128 0,-1 1 128 16,-1 4-128-16,1 3 128 0,-1 1 32 0,1 1 0 15,0 0 0-15,-1-1 0 0,2 1 16 0,-2-2 0 16,4-3 0-16,-2-1 0 0,2-2-176 0,1-2 160 16,0-2-160-16,0 2 160 0,-1-1-160 0,1 0 0 15,3-3 0-15,-2-1 0 16,0-2-1280-16,2-1-320 0,0-3-80 0</inkml:trace>
  <inkml:trace contextRef="#ctx0" brushRef="#br0" timeOffset="86960.7">19261 20075 30399 0,'0'0'2704'0,"0"0"-2160"0,0 0-544 0,12-3 0 15,3 2 832-15,4 0 48 0,1-1 16 0,7 1 0 16,6 0 192-16,7-3 32 0,4 1 16 0,3-2 0 15,1 0-464-15,1 3-96 0,0-1 0 0,0 2-16 16,-2 0-400-16,-5 2-160 0,-6 1 128 0,0 1-128 16,-2-3-1296-1,-1 3-352-15,0 0-64 0</inkml:trace>
  <inkml:trace contextRef="#ctx0" brushRef="#br0" timeOffset="89049.07">22997 19573 13407 0,'0'0'592'0,"0"0"128"0,0 0-576 0,0 0-144 0,0 0 0 0,0 0 0 16,0 0 784-16,0 0 128 0,0 0 32 0,0 0 0 15,0 0-368-15,10 6-64 0,-10-6 0 0,4 9-16 16,0 4 96-16,-3 2 32 0,3-1 0 0,0 2 0 15,1 6-32-15,3 0 0 0,-1-1 0 0,3 1 0 16,2-2-80-16,2 2-32 0,2-1 0 0,3-2 0 16,3 0-48-16,2 1-16 0,3-3 0 0,2 1 0 15,2 0-144-15,3-3-16 0,3-1-16 0,2-5 0 16,4 1 80-16,6-5 0 0,3-1 16 0,-1-3 0 16,2-2 112-16,-1-1 32 0,0-2 0 0,2-1 0 15,0-6 80-15,6 1 16 0,2 0 0 0,2-3 0 16,-1 2-256-16,0-2-32 0,-2-3-16 0,0 1 0 0,-4 1-80 15,4-2 0-15,3 2-16 0,-1-2 0 0,1-2-48 0,-2 0-128 16,-2 0 192-16,-2-5-64 0,1-1-128 0,3 1 192 16,3-3-192-16,2 5 192 0,3 2-192 0,-4 3 192 15,-4-1-192-15,1 5 192 0,-4 0-192 0,0 2 0 16,-3 2 144-16,2 6-144 0,2-1 0 0,-1 2 128 16,-6 1-128-16,-2 3 0 0,-3-1 0 0,-1-1 128 15,-1 1-128-15,0 3 0 0,-4 1 0 0,2 2 0 16,1 3 0-16,-1-1 0 0,-1 2 0 0,-3 3 0 15,-7 3 0-15,-2-2 0 0,-1 1 0 0,-4 2 0 16,-1 1 0-16,-4 1 0 0,-3-4 0 0,-2 1 0 16,-2 0 0-16,-2 0 0 0,-4 0 0 0,-2-3 0 0,2-1 0 15,-3-1 0-15,0-1 0 0,-1 1 0 0,-1-3 0 0,1 0 128 16,-4-10-128-16,0 0 0 0,4 7 128 0,-4-7-128 16,0 0 0-16,6 10 144 0,-6-10-144 0,0 0 0 15,12 0 256-15,-1-1-64 0,2-5-16 0,-2 1 0 16,1 0 32-16,0-4 16 0,4 2 0 0,2-5 0 15,3 2-48-15,3-3-16 16,2 2 0-16,6 2 0 0,-1-4-32 0,2 1-128 0,2 0 192 0,2 0-64 16,-1 3-128-16,3-3 0 0,1 2 0 0,3 2 0 15,2 2 192-15,4 1-64 0,1 2 0 0,2 2 0 16,2 1-128-16,0 3 0 0,3-1 0 0,2 3 128 16,2 0-128-16,0 0 0 0,2 4 0 0,1 0 128 15,3 4-128-15,2-2 0 0,0-5 0 0,2-1 0 16,-1 3 0-16,7 0 0 0,5-3 0 0,0 2 0 15,1-4 192-15,3 0-32 0,1-2-16 0,6-1 0 0,6-1 64 0,1-2 16 16,2-6 0-16,5 2 0 0,3-1-16 0,7-4 0 16,3-5 0-16,3-1 0 0,-1-3-64 0,4-5-16 15,5-1 0-15,0-2 0 0,-3 4-128 0,-3-4 160 16,-7 1-160-16,-5 1 160 0,-6 4-160 0,-7 3 192 16,-7 1-192-16,-13-2 192 0,-6 2-64 0,-15 3 0 15,-8 3 0-15,-13-1 0 0,-10 3-128 0,-10 2 160 16,-4-1-160-16,-7 3 160 15,-7 7-1888-15,-11-4-368 0,-6 3-80 0</inkml:trace>
  <inkml:trace contextRef="#ctx0" brushRef="#br0" timeOffset="89608.67">26073 20438 23039 0,'0'0'512'0,"0"0"96"0,0 0 32 0,0 0 0 0,0 0-512 16,0 0-128-16,-14 3 0 0,14-3 0 0,-10-3 768 0,-1 6 144 15,-3 2 32-15,0 4 0 16,0 0-384-16,0 2-80 0,1-1-16 0,0 3 0 0,-1 1-256 0,4-1-48 16,4-3-16-16,1 3 0 0,0-5 32 0,3 3 0 0,2-11 0 0,0 14 0 15,3-6 16-15,2 4 0 0,1-3 0 16,2 1 0-16,0-1-64 0,1 0 0 0,-1 0 0 0,-2 0 0 16,-1 2 96-16,-5-11 16 0,3 10 0 0,0 2 0 15,0-4 80-15,-3-8 0 0,-2 12 16 0,0-1 0 16,2-11 48-16,-7 11 16 0,-2-3 0 0,-3-1 0 15,0 0 48-15,-3 0 0 0,-1-5 0 0,-2 2 0 16,-3 1-224-16,1-1-32 0,1-1-16 0,-1-3 0 16,-6 0-176-16,3-2 160 0,0 1-160 0,1-4 160 15,0 0-384-15,2 0-80 0,2-5-16 0</inkml:trace>
  <inkml:trace contextRef="#ctx0" brushRef="#br0" timeOffset="90345.9">26497 20636 21135 0,'0'0'928'0,"-11"7"208"0,3 3-912 16,-1 0-224-16,-3 3 0 0,2 2 0 0,1-1 288 0,1 1 16 15,2-1 0-15,1 0 0 0,1 0 208 0,4-1 32 16,0-3 16-16,2 3 0 0,1-4 144 0,-3-9 16 15,13 9 16-15,-2-4 0 0,2 0 224 0,1-1 64 16,1-4 0-16,-2-2 0 0,2-1-80 0,-1-1-16 16,0 0 0-16,-1-2 0 0,-1-5-224 0,-2 1-64 0,-1 0 0 0,-3-3 0 15,-1 1-176-15,-1-1-32 16,-2-2-16-16,1 3 0 0,-3 2-176 0,0 0-48 0,0 10 0 16,0 0 0-16,-1-8-192 0,1 8 0 0,0 0 0 0,0 0 0 15,0 0 0-15,0 0 0 0,10 2 0 0,3 0-160 16,1-1 160-16,3 2 0 0,4-2 0 0,2 0 0 15,1-1 0-15,0-1 0 0,0-3 0 0,0 1 0 16,0-5 0-16,2-1 0 0,0-5 0 0,4-1 128 16,0-3-128-16,2-2 0 0,0-2 0 0,1-3 128 15,0 1-128-15,-1 1 128 0,-2-5-128 0,-1 4 128 16,-3-3-128-16,-3-4 192 0,-2-11-64 0,0-2 0 16,-4-6-128-16,-1 3 176 0,-5 4-176 0,-6 5 192 15,0 9-192-15,-2 6 0 0,-5 6 0 0,-1 6 0 16,-5 6 0-16,2 5-144 0,-6 7 144 0,-3 2-160 15,-5 7 32-15,-4 1 0 0,-3 5 0 0,-1 6 0 0,-3 0 128 16,-22 33-160-16,8-8 160 0,7-4-160 16,4-4 160-16,5 0 0 0,5-1 0 15,5-4 0-15,2-1 0 0,4-6-128 0,4-4 128 0,4-8 0 0,5-21 0 0,0 0 0 16,7 21 0-16,-7-21 0 0,11 14 0 0,6-9 144 16,2-3 0-16,2-5 0 0,2-1 80 0,0-6 16 15,-1-1 0-15,3-3 0 0,2 2-112 0,0 2 0 16,-2-3-128-16,-1 6 192 0,0-2-192 0,-3 5 0 15,-4 2 0-15,-1 3 0 0,-4 1 0 0,-1 6 0 16,-11-8 0-16,10 18 0 0,-10-18-144 0,6 26 144 16,-6-26 0-16,3 28-144 0,-3-1 144 0,-2-4 0 15,2-23 0-15,-2 27 0 0,2-27 0 0,-3 21 0 16,3-21 0-16,0 0 0 0,0 0 0 0,0 0 0 16,0 0 192-16,12 18-64 0,-1-9 176 0,3-3 32 0,0-4 16 15,1-4 0-15,-1 0-64 0,2-2-16 0,0 0 0 16,2 2 0-16,-2 0-272 0,0 1 0 0,-2 1 128 0,-2 3-128 15,-1 0 0-15,-4 4 0 0,2-2 0 0,-9-5 0 16,0 0-176-16,11 18 16 0,-11-18 0 0,9 20 0 31,0 0-2544-31,-9-20-512 0</inkml:trace>
  <inkml:trace contextRef="#ctx0" brushRef="#br0" timeOffset="90748.99">27929 20343 29487 0,'0'0'2624'0,"0"0"-2112"15,0 0-512-15,0 0 0 0,3-5 512 0,2 1-16 16,4 1 0-16,2 0 0 0,3-1 192 0,1 1 32 16,7 1 16-16,2 2 0 0,22 1-240 0,-7 4-48 15,-6 4-16-15,-3 2 0 0,-6 5 192 0,-5 1 32 16,-7 4 16-16,-3 0 0 16,-6 2-256-16,-4 7-48 0,-4-1-16 0,-7 0 0 0,-3 1 64 0,-4-3 16 0,-3 1 0 0,-1-5 0 15,-1-1-32-15,5-3 0 0,4-3 0 0,3-2 0 16,4-1 112-16,8-13 32 0,0 0 0 0,0 0 0 15,8 6 48-15,8-1 16 0,7-1 0 0,7-6 0 16,2-1-128-16,5-1-32 0,0 2 0 0,2-3 0 16,0-4-288-16,0 2-160 0,-1-3 160 0,-3 5-160 15,-2 0 0-15,-1-1 128 0,-3 1-128 0,-2 2 0 32,-3 1-1760-32,-2 0-400 0,-2-2-80 0</inkml:trace>
  <inkml:trace contextRef="#ctx0" brushRef="#br0" timeOffset="93079.67">24806 18061 15375 0,'0'0'672'0,"0"0"160"0,0 0-672 0,0 0-160 0,0 0 0 0,0 0 0 16,0 0 1056-16,0 0 176 0,0 0 48 0,0 0 0 16,0 0-192-16,0 0-48 0,0 0 0 0,0 0 0 15,0 0-192-15,0 0-32 0,0 0-16 0,9 8 0 16,-3 3-32-16,-1 0-16 0,-1 1 0 0,0 5 0 16,-1 3-160-16,-1 2-16 0,-1 1-16 0,3-1 0 15,-3 4-176-15,2 3-16 0,-2 4-16 0,3 1 0 16,1-2-48-16,0 0-16 0,0 0 0 0,-1 0 0 0,-1-6-96 0,0 1 0 15,1-4-16-15,1 0 0 0,-1 0-48 0,1-3 0 16,0-2 0-16,0 0 0 0,1-3 64 0,0 0 16 16,0-4 0-16,2 2 0 0,1-6 48 0,0 3 16 15,0-3 0-15,-1 1 0 0,3-4-16 0,-11-4 0 16,11 2 0-16,-1 1 0 0,0-1-32 0,2-2-16 16,-12 0 0-16,9-5 0 0,1 0-48 0,0-1-16 15,-2 1 0-15,1 0 0 0,-1-5-144 0,1 2 192 16,-1-1-192-16,-2 0 192 0,6-5-192 0,-3-1 160 15,-2-2-160-15,5 1 160 0,-2-1-16 0,-1 2 0 0,0-5 0 16,0-3 0-16,0-1 48 0,1-3 16 0,1 2 0 0,-1-2 0 16,3-1 0-16,-2 0 0 0,3 4 0 0,-1-3 0 15,-1 0 16-15,0 5 0 0,1-4 0 0,0 7 0 16,-2 3-32-16,-1 3-16 0,-1 0 0 0,-1 2 0 16,-2 4-48-16,-6 7 0 0,0 0 0 0,8-9 0 15,-2 3-128-15,-6 6 0 0,0 0 0 0,0 0 128 16,0 0-128-16,0 0 0 0,0 0 0 0,0 0 0 15,0 0-160-15,7 10-16 0,-7-10 0 0,0 0 0 32,2 10-1328-32,-2 2-272 0,0-3-48 0,0-9-9696 0,0 0-1952 0</inkml:trace>
  <inkml:trace contextRef="#ctx0" brushRef="#br0" timeOffset="93632.36">24898 17849 4607 0,'-16'-4'400'0,"7"3"-400"0,0 1 0 0,1-1 0 16,-4-2 1968-16,1 3 304 0,-1 4 64 0,1-2 16 15,-1 1-752-15,3-2-160 0,1 1-32 0,8-2 0 16,0 0-192-16,0 0-64 0,-9 1 0 0,9-1 0 16,0 0 0-16,0 0-16 0,0 0 0 0,0 0 0 15,0 0-48-15,10-1 0 0,3-2 0 0,2 2 0 16,3-1-352-16,1 1-80 0,2 0-16 0,3 0 0 15,1-2-192-15,1 2-32 0,4 1-16 0,4 0 0 16,4-1 16-16,1 1 0 0,2 0 0 0,-4 0 0 16,2 0 64-16,-1 0 16 0,-1-2 0 0,-1 2 0 15,-3-1-48-15,0 1 0 0,0 0 0 0,0 0 0 16,-2 0-48-16,-1-1-16 0,-2-1 0 0,-1 1 0 16,-2 1-64-16,-2 0-32 0,-3 0 0 0,-2-1 0 15,-5 0 0-15,-3-2 0 0,-10 3 0 0,0 0 0 16,0 0 96-16,5-9 0 0,-2 3 16 0,-5-4 0 0,-3 2 16 15,0-3 0-15,-5 0 0 0,-3 0 0 0,-1-4-160 0,-3 2-48 16,-1 2 0-16,-3-3 0 0,2 0-208 0,2 2 128 16,-1 0-128-16,1-1 0 0,0 3 0 0,4-2 128 15,1 3-128-15,0 4 0 0,0 1 0 0,3 4-288 16,9 0 64-16,0 0 16 16,0 0-2048-16,2 13-416 0,4-1-80 0</inkml:trace>
  <inkml:trace contextRef="#ctx0" brushRef="#br0" timeOffset="98960.4">28312 18295 11919 0,'0'0'512'0,"0"0"128"0,0 0-512 0,0 0-128 0,0 0 0 0,1-10 0 16,-1 10 1360-16,0 0 240 0,0 0 64 0,0 0 0 16,0-10-464-16,0 0-96 0,0 10-16 0,0-8 0 15,0 8 64-15,0 0 16 0,1-10 0 0,-1 10 0 16,0 0-176-16,0 0-32 0,0 0-16 0,0 0 0 16,0 0-272-16,0 0-48 0,0 0-16 0,0 0 0 15,0 0-272-15,0 0-48 0,0 0-16 0,0 0 0 0,0 0 0 0,-4 11 0 16,-3 1 0-16,-1 2 0 0,1 2-128 0,-1 3-16 15,0 3-128-15,1 3 192 0,-1-1 48 16,0 2 0-16,2-2 0 0,0 0 0 0,3 3-64 0,1-4-16 16,0-2 0-16,2 4 0 0,0-3-32 0,4-1-128 15,1-1 192-15,3-1-64 0,0-2 0 0,4-3-128 16,1 0 192-16,1-4-64 0,0-3 64 0,0-1 16 16,-1 0 0-16,1-2 0 0,1-6 64 0,-1-1 16 15,2 0 0-15,1 1 0 0,-2-5-64 0,-1-3-16 16,0 1 0-16,-1-2 0 0,-2-1-64 0,1 2-16 15,-1-4 0-15,-1 3 0 0,-2 0-128 0,0-1 0 0,-2 0 144 16,0 3-144-16,-1-2 0 0,-1 2 144 0,-4 9-144 16,4-10 0-16,-4 10 0 0,0 0 0 0,4-6 0 0,-4 6 0 15,0 0 0-15,0 0 0 0,0 0 0 0,0 0 0 16,-5 10 0-16,1 4 0 0,0 2 0 0,0 2 0 16,2 0 0-16,0-2 0 0,1 1-128 0,2-1 128 15,1-2 0-15,2 2 0 0,2-4 0 0,2 2 0 16,2-1 0-16,1-4 0 0,3 0 0 0,1-4 0 15,2 0 0-15,2 0 0 0,0-2 0 0,1-3 0 16,3-2 0-16,-1-3 0 0,2 0 0 0,-1 1 0 16,-1-5 160-16,-2 1-160 0,-1-9 128 0,-3 2-128 15,0-2 368-15,-5-4-16 0,-1-5 0 0,0-3 0 16,-1-1 192-16,-1 0 32 0,-3-4 16 0,0 2 0 16,-1 2-192-16,0 3-32 0,-2-4-16 0,1 6 0 0,-1 0-192 15,1 4-32-15,-2 4-128 0,1 3 192 0,-2 3-192 0,1 0 0 16,0 3 0-16,-1 8 0 0,0 0 0 0,0 0 0 15,0 0 0-15,0 0 0 16,0 0-704-16,0 0-224 0,0 0-48 0,-8 4-16 16,1 0-1888-16,7-4-384 0,0 0-80 0,-9 15-16 0</inkml:trace>
  <inkml:trace contextRef="#ctx0" brushRef="#br0" timeOffset="99617.7">28136 17929 13407 0,'0'0'592'0,"-9"-4"128"0,9 4-576 0,-8-2-144 0,8 2 0 0,-8-3 0 0,8 3 1408 0,0 0 240 16,0 0 48-16,0 0 16 15,0 0-288-15,0 0-48 0,0 0-16 0,0 0 0 0,0 0-208 0,0 0-32 16,8-6-16-16,2-1 0 0,2 2-80 0,2 3-32 16,3-1 0-16,2 0 0 0,3-1-160 0,2 2-48 15,4 0 0-15,1 1 0 0,1-2-96 0,4 1-32 16,1-4 0-16,2 3 0 0,1-1-80 0,2 1 0 16,-1-3-16-16,3 2 0 0,1 0-112 0,-2 3 0 15,2-2-16-15,-1 1 0 0,-1-3-80 0,-2 1-16 16,-1 1 0-16,-1 2 0 0,-1 1-80 0,-1 0-32 15,-3 1 0-15,-2 1 0 0,-2 0-48 0,0 1-16 16,-1-2 0-16,-1 4 0 0,-2-1-32 0,-3-1-128 0,1 0 192 16,-2 0-64-16,-1-1 0 0,0 1-128 15,0 0 192-15,-1-2-64 0,-3-2 0 0,-2-1 0 0,-1 2 0 16,-3 0 0-16,-9 0 0 0,8-2-128 0,-8 2 192 16,0 0-64-16,7-9 0 0,-7 9 0 0,0-10 0 0,-1-2 0 15,-3 1 16-15,-3 1 0 0,-2-4 0 0,1 1 0 16,-5-2-144-16,-1 1 192 0,-1 0-192 0,1-2 192 15,-2 1-192-15,2 2 0 0,0 5 0 16,2-3 128-16,-4 4-128 0,4 0 0 0,0 1 0 0,1 4 0 16,-1 2 0-16,3 3 0 0,-1 4 0 0,5 2 0 31,3 5-1440-31,3 3-272 0,3 2-48 0,5 3-17104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03:35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27116 2181 7359 0,'0'0'656'0,"-5"11"-528"0,3-1-128 0,0-3 0 16,2-7 1328-16,-4 10 224 0,4-10 48 16,0 0 16-16,0 0-448 0,0 0-80 0,-5 6-32 0,5-6 0 15,0 0 64-15,0 0 16 0,0 0 0 0,0 0 0 16,0 0-368-16,9-13-64 0,1-1 0 0,1 0-16 15,3-1-64-15,2-1-16 0,0-2 0 0,2 0 0 16,1-1-160-16,1-3-16 0,1-4-16 0,0 0 0 0,1-3-112 0,1 4-32 16,0-2 0-16,-3 4 0 15,0 0-64-15,-1 1-16 0,-2 7 0 0,-3 0 0 16,-1 1-192-16,-2 4 128 0,-3 2-128 0,-8 8 0 0,9 0 0 0,-9 0 128 16,0 0-128-16,2 18 0 0,-1 2 0 0,-3 6 176 15,-5 4-176-15,0 5 160 0,-3 1 0 0,-2 4 0 16,-2 1 0-16,0-1 0 0,2 2-160 0,-2 0 0 15,0-4 144-15,0-1-144 0,-2-4 0 0,4-4 128 16,-2 1-128-16,2-9 0 0,2-3 0 0,-1-3 0 16,2-1 0-16,4-5 128 0,5-9 0 0,0 0 16 15,0 0 0-15,0 0 0 0,11-6 432 0,4-4 64 16,3-3 32-16,1-5 0 0,2-7-256 0,-1 1-48 16,1-3-16-16,2 1 0 0,5 4-176 0,-2-3-48 15,-3 3 0-15,1 1 0 0,2 3-128 0,-1 2 0 16,0 1 0-16,-1 2 0 0,-2 1 0 0,-1 1 128 15,0 5-128-15,-3-1 0 0,-2 3 0 0,-2 3 0 16,-5 1 0-16,2 1 0 16,-11-1-1120-16,11 4-160 0,-11-4-16 0,7 9-12960 0</inkml:trace>
  <inkml:trace contextRef="#ctx0" brushRef="#br0" timeOffset="264.76">27951 2409 24479 0,'0'0'1088'0,"0"0"208"0,-2 12-1040 0,0-2-256 16,-1 3 0-16,2 2 0 0,1 1 320 0,1 2 0 16,-1 1 0-16,0 2 0 0,0 2 272 0,0-1 64 15,-1-1 16-15,0-1 0 0,-2 2 16 0,0-2 0 16,0 2 0-16,-1-3 0 0,0 0-160 0,1-5-16 15,0 0-16-15,-1-2 0 0,2 1-224 0,-1-4-32 16,1 2-16-16,2-11 0 0,-2 8-224 0,2-8 144 16,0 0-144-16,0 0 128 15,0 0-1200-15,0 0-240 0,0 0-48 0,4-10-12080 0</inkml:trace>
  <inkml:trace contextRef="#ctx0" brushRef="#br0" timeOffset="597.69">28303 2042 19583 0,'0'0'864'0,"-10"-1"176"16,1-1-832-16,9 2-208 0,0 0 0 0,0 0 0 15,-9 0 816-15,9 0 112 0,0 0 32 0,0 0 0 0,0 0 64 0,14 3 0 16,2-3 16-16,2-1 0 0,1-3-352 0,4 1-80 16,0 0-16-16,2 0 0 0,1-2-144 0,2-1-48 15,1-1 0-15,2 2 0 0,-2 0-160 0,1 3-48 16,1-2 0-16,-2 2 0 0,-2 1-192 0,-6 1 0 15,-4 3 0-15,-3 1-9152 16,-4-2-1888-16</inkml:trace>
  <inkml:trace contextRef="#ctx0" brushRef="#br0" timeOffset="749.98">28417 2261 26031 0,'0'0'1152'0,"0"0"240"0,0 0-1120 0,0 0-272 16,0 14 0-16,0-14 0 0,0 0 0 0,18 3-192 15,-1 1 16-15,7-2 16 0,2-5 528 0,5 0 96 0,2-3 32 0,3-3 0 16,2 3-240-16,1-2-64 0,2 2 0 0,-2-3-8384 31,-2-3-1664-31</inkml:trace>
  <inkml:trace contextRef="#ctx0" brushRef="#br0" timeOffset="1312.79">29121 1775 25791 0,'-12'-15'2304'0,"5"10"-1856"16,7 5-448-16,0 0 0 0,-2-13 608 0,2 4 32 15,4 0 0-15,2 4 0 0,4-2-256 0,5 1-64 16,6-4 0-16,4 3 0 0,3 2 80 0,4-1 16 16,2 4 0-16,1 2 0 0,-1-1 96 0,-1 3 0 15,-1 5 16-15,-2-2 0 0,-1 4-80 0,-1 1 0 16,2 1-16-16,-5 2 0 0,-1 3 48 0,-3 5 16 15,-5 2 0-15,-3 1 0 0,-3 8-96 0,-2 1-16 16,-3 1 0-16,-4-2 0 0,-1-1-96 0,0-1-32 16,0-10 0-16,-1 0 0 0,-2-2 80 0,1-1 16 15,-2-1 0-15,1-1 0 0,2 1 64 0,0 1 16 0,-2-3 0 0,7 3 0 16,0 0-240-16,1-1-32 0,3-1-16 0,2 2 0 16,1 1-144-16,3 1 128 0,4 1-128 0,0-1 128 15,0-2 0-15,-1 2-128 0,-1 1 192 0,-1 2-64 16,-1-3 16-16,-4 2 0 0,-6 0 0 0,-4 0 0 15,-4-2 48-15,-4 0 16 0,-2 0 0 0,-6 3 0 16,-5-2 224-16,-5 1 32 0,-4-2 16 0,-3 0 0 16,-2 0-192-16,-3-1-32 0,-3-2-16 0,0 1 0 15,1 1-112-15,-2-6-128 0,-3-3 176 0,-1 1-176 16,-3-3 0-16,3-2 0 0,2-4 0 0,7-1 0 16,2-1-1216-16,5-2-240 0,3-2-48 0,4-4-11312 15,3-2-2272-15</inkml:trace>
  <inkml:trace contextRef="#ctx0" brushRef="#br0" timeOffset="2218.44">17394 1443 18431 0,'-16'7'1632'0,"-2"-2"-1312"0,-4 0-320 0,3 2 0 16,0 0 912-16,1 0 112 16,-1 2 32-16,3-2 0 0,0 2-144 0,4-4-16 0,-1 0-16 0,5-3 0 15,8-2 128-15,0 0 16 16,0 0 16-16,0 0 0 0,0 0 48 0,0 0 0 0,12-9 0 0,2-5 0 15,4-1-352-15,2-1-64 0,5-5-16 16,3 0 0-16,1-2-176 0,3-5-32 0,3 1-16 0,1-2 0 16,4 2-32-16,3-2 0 0,-2 0 0 0,7 1 0 15,0-4 48-15,3 2 0 0,1 0 0 0,0-3 0 16,2-2-96-16,-2 0-16 0,0 1 0 0,0 1 0 16,-2-1-80-16,1 3 0 0,-3 6-16 0,-4 3 0 0,0 1-16 15,-4 3 0-15,-3 2 0 0,-3 4 0 0,-3 5-16 0,-6 0 0 16,-3 2 0-16,-4 5 0 0,-2 4 48 0,-3 6 16 15,-3 5 0-15,-5 5 0 0,-2 4 96 0,-4 11 16 16,-2 8 0-16,-5 5 0 0,-2 3-80 0,-2 1-16 16,-2 3 0-16,-3-2 0 0,2 1 32 0,-2-1 0 15,-1 4 0-15,-1 3 0 0,0 2 16 0,3-6 16 16,1-1 0-16,3-6 0 0,2-5-176 0,-2-1-48 16,4-4 0-16,1-2 0 0,2 0-128 0,4-3 0 15,0 1 0-15,1-4 0 0,2-1 0 0,2-2-176 16,1-6 48-16,1-2 0 15,2-5-1808-15,2-1-368 0,3-7-64 0,1 0-17232 0</inkml:trace>
  <inkml:trace contextRef="#ctx0" brushRef="#br0" timeOffset="3439.88">27608 12822 10127 0,'-23'-14'896'0,"13"9"-704"0,-3-3-192 16,-2 2 0-16,-1-4 640 0,0 2 80 0,-3-1 32 0,1 2 0 16,-1 0 496-16,0 0 96 0,-3 3 32 0,4 1 0 15,3-3-432-15,2 2-96 0,2 2-16 0,2-1 0 16,0 0-64-16,9 3-32 0,0 0 0 0,0 0 0 16,0 0 128-16,0 0 32 0,8 2 0 0,2 2 0 15,6 1-256-15,6 2-32 0,4 0-16 0,4 4 0 16,3-2 48-16,6 2 16 0,6 7 0 0,5 0 0 0,4 0-64 0,5 1-16 15,2 0 0-15,2 4 0 0,1 5-144 0,2-2-48 16,1 4 0-16,1 1 0 0,-4 2-48 0,0-3-16 16,-2-1 0-16,-6 1 0 0,-5-4-32 0,-6 3-16 15,-6-2 0-15,-7 2 0 0,-8-2-80 0,-5 1-32 16,-6-3 0-16,-6 4 0 0,-4-2-16 0,-7 2 0 16,-4 3 0-16,-4-4 0 0,-10 0 240 0,-3 1 64 15,-7-2 0-15,-19 12 0 0,-1-9 208 0,-3-5 48 16,-2-2 16-16,15-10 0 0,-4 1-48 0,-6 1-16 15,-2 0 0-15,-4-2 0 0,-1-3-96 0,-4 3-32 16,0-3 0-16,-1 1 0 0,1 1-96 0,-21 0-32 16,13-1 0-16,8 0 0 0,7-3-144 0,8 3-48 15,6-2 0-15,5 2 0 0,3-3-208 0,3 1 144 16,1-1-144-16,7 2 128 0,1-5-128 0,6 2 0 16,7 2 144-16,4-1-144 0,4 2 0 0,6 4-208 0,5-4 16 0,6 4 16 31,9 2-1824-31,5 0-368 0,4 2-80 0</inkml:trace>
  <inkml:trace contextRef="#ctx0" brushRef="#br0" timeOffset="5769.85">25416 4514 14735 0,'-15'-4'1312'15,"-2"2"-1056"-15,1 2-256 0,1-4 0 16,-1 0 944-16,4 3 128 0,-1 0 16 0,1 1 16 16,1 0-336-16,2 5-80 0,1 1-16 0,2-2 0 0,6-4 160 0,-7 2 48 15,1 5 0-15,6-7 0 0,0 0-128 0,-3 9-32 16,3-9 0-16,0 0 0 0,7 9-16 0,3-3 0 16,3-5 0-16,5-2 0 0,5-2 80 0,3-3 16 15,5-2 0-15,3-4 0 0,7-3-176 0,6-2-48 16,4 0 0-16,-2 0 0 0,-3-1-144 0,-1 0-48 15,-5-1 0-15,-3 0 0 0,-4 0-48 0,-3 1-16 16,-4 0 0-16,-4 3 0 0,-4 4-128 0,-6-3-16 16,-4 1-16-16,-3 4 0 0,-2-1 64 0,-3 10 16 15,-7-9 0-15,-4 3 0 0,-4 3 16 0,-5 3 0 0,-6 3 0 0,-5 5 0 16,-1 5-256-16,-3 0 128 16,-2 1-128-16,-5 4 0 0,-4 2 0 0,3 4 0 0,2-1 0 0,3 1 0 15,3 3 0-15,8 0 0 16,3 2 0-16,4-2 0 0,6 0-144 0,2-5 144 15,4-3 0-15,5 0-144 0,1-1 144 0,7-3 0 16,3-2 0-16,2-3-128 0,2 0 128 0,3-2-128 0,4-2 128 0,3-2-128 31,2-1-912-31,4-2-176 0,2 3-48 0,2-4 0 16,0-2-1872-16,0-1-384 0</inkml:trace>
  <inkml:trace contextRef="#ctx0" brushRef="#br0" timeOffset="5963.88">26094 4798 37775 0,'-18'-10'3360'0,"10"4"-2688"0,2 3-544 0,6 3-128 0,0 0 432 0,0 0 48 15,0 0 16-15,0 0 0 0,2-11 240 0,2 5 48 16,1-3 16-16,5 3 0 0,1-1-416 0,-1-3-96 16,0 3-16-16,1-5 0 0,1 2-272 0,-1 0 160 15,-1 0-160-15,-1 2 128 0,0-2-128 0,-2 2-256 16,-1 2 64-16,-6 6 16 15,6-9-2672-15,2 4-544 0</inkml:trace>
  <inkml:trace contextRef="#ctx0" brushRef="#br0" timeOffset="6333.1">26747 4200 27647 0,'0'0'1216'0,"4"-10"256"0,0-3-1168 0,-4 13-304 16,0 0 0-16,0 0 0 0,0 0 528 0,0 0 48 0,0 0 16 0,3 13 0 16,0 4-16-16,-3 3 0 0,-1 4 0 0,-2 0 0 15,1-2-256-15,-2 1-64 0,0 6-16 0,1-5 0 16,1-1 16-16,1-1 0 0,-1-3 0 0,4-5 0 15,-1 0 80-15,1-2 32 0,-2-12 0 0,7 8 0 16,-7-8 336-16,10 5 80 0,3-5 16 0,-2-4 0 16,1-5-16-16,0-3 0 0,4-5 0 0,-1-1 0 0,0-1-304 15,0-1-64-15,-1-2-16 0,0 2 0 0,-1 0-208 0,0-2-64 16,-1-1 0-16,0 3 0 0,-2 1-128 0,-1 2 0 16,-1 2 0-16,-2 2 128 0,0 3-288 0,-1-1-64 15,-2 3-16-15,-3 8 0 16,5-8-1920-16,-5 8-384 0,0 0-80 0,0 0-13312 15</inkml:trace>
  <inkml:trace contextRef="#ctx0" brushRef="#br0" timeOffset="6623.51">27255 4280 25391 0,'0'0'1120'0,"0"0"240"0,0 0-1088 0,0 0-272 16,0 0 0-16,0 0 0 0,0 0 1072 0,9 8 144 0,2-2 48 0,0-4 0 15,3-4 80-15,1-3 0 16,3-2 16-16,-1-1 0 0,-2-3-624 0,-1 0-128 0,-2 1-32 0,0-2 0 16,-2 0-176-16,-2 2-32 15,-4-3-16-15,-2 4 0 0,-2 0 192 0,0 9 32 0,-8-3 16 0,-2-1 0 16,-2 2-144-16,-1 4-16 0,-5 2-16 0,-1 4 0 16,-1 4-416-16,-1 3 0 0,0 4 128 0,2 0-128 15,0-2 0-15,1 1 0 0,3-2 0 0,3 1 0 16,4-5 0-16,3 0 0 0,3 2 0 0,4 0 0 15,6-4-192-15,3 0 192 0,2-1-160 0,4-1 160 16,0-6-400-16,1 1 16 0,4-3 0 0,1-2 0 16,-2 0-2368-16,1-3-448 15,-4-4-112-15</inkml:trace>
  <inkml:trace contextRef="#ctx0" brushRef="#br0" timeOffset="6886.02">27883 4170 22111 0,'-12'-5'976'0,"4"3"208"0,-2 2-944 0,2 0-240 16,-3 0 0-16,1 2 0 0,-1 1 1536 0,0 3 256 15,-3-1 48-15,3 2 16 0,-3 1-816 0,-8 7-144 16,-1 0-48-16,4-1 0 0,0-1-112 0,2 1-32 16,5 0 0-16,2-4 0 0,3 0-304 0,2 2-64 15,5-3-16-15,0-9 0 0,0 0 16 0,9 9 0 16,-9-9 0-16,15 5 0 0,3-181 80 0,1 366 16 15,3-189 0-15,-2-1 0 0,-1-3-240 0,0 0-64 0,-2-1 0 0,-1 0 0 16,0 1-128-16,-1 0 0 0,-1-4-160 0,1 1 160 31,-4-5-1856-31,2 0-288 0,0-3-48 0,-2 0-12704 0</inkml:trace>
  <inkml:trace contextRef="#ctx0" brushRef="#br0" timeOffset="7574.27">28330 3595 29487 0,'0'0'2624'0,"-9"2"-2112"0,0-1-512 0,-3 3 0 16,2 3 0-16,-5 5 0 0,-5 3 0 0,0 4 0 16,-1 1 256-16,-2 8 0 0,-2 2 0 0,3 3 0 15,0 0 208-15,3 3 48 0,3 3 0 0,1 0 0 0,-1 0-320 16,5 0-64-16,2-4-128 0,3-1 192 0,0-3-192 0,3-2 0 15,-1-3 128-15,3 0-128 0,2-7 0 0,1 0 0 16,1-2 0-16,1-8 0 16,-4-9-368-16,0 0-64 0,0 0-16 0,7-5 0 15,0-3-368-15,-2-5-80 0,-1-1 0 0,-2 0-16 16,1 2 32-16,-3-2 16 0,-2-1 0 0,1 2 0 0,-1 1 608 0,0 1 112 16,2 3 144-16,0 8-208 0,-1-10 656 0,1 10 128 15,0 0 16-15,5-5 16 0,-5 5 176 0,0 0 48 16,9-5 0-16,0 1 0 0,1 2-160 0,3 0-32 15,0 0 0-15,1 1 0 0,2-3 80 0,2 1 16 16,0-2 0-16,-1 3 0 0,-1-1-112 0,-1 2-32 16,1-1 0-16,-2 1 0 0,-3 1-112 0,-11 0-32 15,0 0 0-15,5 9 0 0,-4 3-32 0,-2 3-16 16,-3 1 0-16,-2 2 0 0,-1 0-128 0,0 2-16 16,-2 1-16-16,1 0 0 0,3-3-112 0,5-3-128 15,0 0 176-15,5-2-176 0,5-1 176 0,3 0-176 0,1-5 160 16,1 0-160-16,3-3 336 0,1-4-16 15,0 0-16-15,0-2 0 0,0-7 96 0,-1 1 32 0,1-3 0 16,-2-1 0-16,-3-4-112 0,-3-1 0 0,-2-1-16 0,-3 2 0 16,-2 1 48-16,-3-2 16 0,-3 1 0 0,-3-1 0 15,-5 0 32-15,2 5 16 0,-1-3 0 0,-2 1 0 16,-1 2-224-16,2 4-64 0,0 0 0 0,1 2 0 0,3 4-128 16,6 2 0-16,0 0 0 0,0 0 0 0,0 0 0 15,0 0 0-15,-2-9 0 0,2 9 0 0,0 0 0 0,12-2 0 16,0 3 0-16,2 0 0 0,2 3-144 15,0 1 144-15,2 0 0 0,0 4 0 0,0 0 0 0,-1 4-128 16,0 1 128-16,-3 1 0 0,0 0 0 0,1 3 0 16,-1 0 0-16,-1 3 0 0,-2 2-128 0,-1 0 128 15,-1 0 0-15,-1 0 0 0,-2-4 0 0,-1 1 0 16,-2-1 0-16,-3 0 0 0,0-1 0 0,-1 0-128 16,-1 0 128-16,1-3 0 0,0-5-320 0,-2 0-16 15,1 2 0-15,2-12 0 16,0 0-1936-16,0 0-384 0,0 0-80 0</inkml:trace>
  <inkml:trace contextRef="#ctx0" brushRef="#br0" timeOffset="8923.81">29681 3429 8287 0,'0'0'736'0,"0"0"-592"15,0 0-144-15,9-7 0 0,-2-2 1552 0,1 3 288 16,-8 6 48-16,0 0 16 0,0 0-512 0,0 0-112 16,0 0 0-16,0 0-16 0,0 0-80 0,0 0-16 15,0 0 0-15,0 0 0 0,-12 4-32 0,1 1-16 0,-4-2 0 0,2 0 0 16,-3 1-80-16,-2 1-16 15,-1 0 0-15,-4-1 0 0,-1-3-144 0,-1 2-48 0,0-3 0 0,-2 1 0 16,-1 1-256-16,0-2-64 0,2 0-16 16,-1-2 0-16,-1 1-160 0,3 1-16 0,1 0-16 15,3-3 0-15,5 1-16 0,3-1 0 0,3 2 0 0,10 1 0 16,0 0 16-16,0 0 0 0,0 0 0 0,0 0 0 16,0 0-16-16,0 0 0 0,0 0 0 0,0 0 0 15,0 0-288-15,12 5 160 0,2 4-160 0,-1 4 128 16,1 2-128-16,0 4 0 0,1 4 0 0,-2 5 0 0,-1 2 0 0,-5 1 0 15,1 3 0-15,-3 6 0 16,-3 4 0-16,-2 4 0 0,-1-1 0 0,-3 6 0 0,-3 1 0 16,-3 2 128-16,-4 3-128 0,0-1 128 0,-4-3-128 0,1-1 160 15,-3 1-160-15,0-2 160 0,-1-2-160 0,1 0 160 16,-2 1-160-16,2-3 160 0,1-4-160 16,1-3 0-16,0-4 0 0,1-2 128 0,0-2-128 0,4-2 0 15,1-3 144-15,1-5-144 0,3-2 0 0,1-2 128 16,1 1-128-16,5-6 0 0,-1-2 0 0,4-1 128 15,-2-12-128-15,6 9 0 0,2 2 0 0,2-8 144 16,1 0-144-16,4-4 0 0,4-3 384 0,2 0-16 16,3-5-16-16,3 3 0 0,3 1-64 0,3-2-16 15,3 2 0-15,-1 0 0 0,1-5-144 0,-3 2-128 16,-4-2 192-16,-2 4-192 0,-4-1 128 0,-3 2-128 0,-2 2 0 16,-4-3 0-16,-1 1 0 0,-2 0 0 15,-3 1-208-15,-8 4 80 16,6-10-1648-16,-1 3-320 0,-2-3-64 0,-3 1-9744 0,0-5-1968 0</inkml:trace>
  <inkml:trace contextRef="#ctx0" brushRef="#br0" timeOffset="9207.71">30110 3370 20271 0,'0'-7'1792'0,"3"-5"-1424"16,2 2-368-16,-1 1 0 0,0-4 1264 0,-1 6 176 15,-3 7 32-15,0 0 16 0,0 0 48 0,11-3 0 16,-11 3 0-16,0 0 0 0,5 5-608 0,-1 2-112 15,-3 4-32-15,-1 2 0 0,0 2 48 0,-4 5 16 16,-1 2 0-16,0 0 0 0,-2 3-112 0,0 2-32 16,-2 2 0-16,0-1 0 0,-1 1-272 0,0-3-64 15,0 0-16-15,-1-2 0 0,1 2-192 0,1-1-32 16,0-4-128-16,2-1 192 0,0-3-192 0,4-1 128 16,-2-2-128-16,1-4 0 0,1 0 0 0,2 2 0 15,0-5 0-15,1-7-160 16,0 0-1376-16,5 8-256 0,-5-8-64 0,0 0-9216 15,6 8-1824-15</inkml:trace>
  <inkml:trace contextRef="#ctx0" brushRef="#br0" timeOffset="9723.5">30126 4358 6447 0,'0'0'272'0,"0"0"80"0,0 0-352 0,0 0 0 15,0 0 0-15,0 0 0 0,0 0 3264 0,6-5 592 16,-6 5 112-16,0 0 32 0,0 0-1888 0,0 0-368 15,6-5-80-15,-6 5 0 0,0 0-288 0,0 0-48 16,2 9-16-16,-5 1 0 0,3-10-384 0,-8 9-80 16,2 3-16-16,-3 5 0 0,-2-2-320 0,1 4-80 15,-1 2-16-15,0 0 0 0,-3 0 64 0,3 1 16 16,-1 3 0-16,5 0 0 0,-2 0-176 0,4-4-48 16,2-2 0-16,3-1 0 0,3-2-16 0,3 1-16 15,3-3 0-15,2-3 0 0,2 0 224 0,2-5 48 16,2-3 16-16,3-1 0 0,3-2 32 0,0-3 0 15,2-3 0-15,-7-1 0 0,2-3-16 0,3-2 0 0,1-4 0 16,1-2 0-16,-1-2-128 0,-3-1-32 0,-2-2 0 0,-2-5 0 16,-6-2 0-16,-3 0 0 0,-4-2 0 0,-3 2 0 15,-1 0-48-15,-5 0-16 0,-4 5 0 16,-1-1 0-16,-2 6-192 0,0 2-128 0,-4 1 160 0,-8-3-160 16,1 4 0-16,3 5 0 0,0 1 0 0,2 6 0 15,0 1-480-15,4-1 16 16,3 3 0-16,3-1 0 0,8 2-1712 0,0 0-320 15,-5-5-80-15,5 5-10032 0,0 0-2016 0</inkml:trace>
  <inkml:trace contextRef="#ctx0" brushRef="#br0" timeOffset="10349.66">30501 3195 24879 0,'-12'-10'2208'0,"10"2"-1760"16,-2 2-448-16,0-4 0 0,1 2 448 0,2-2 16 0,1 3 0 16,1 1 0-16,1-2 864 0,2 3 160 15,2-2 48-15,3 2 0 0,1 1-624 0,4-1-112 16,0-3-32-16,1 3 0 0,2 0-80 0,1-1-32 15,-1 0 0-15,2 4 0 0,0-2-64 0,1 0-16 16,-3 3 0-16,0 0 0 0,-2 1-96 0,-2 1-32 16,0 3 0-16,-2 0 0 0,0-1-80 0,-2 8-32 15,-1-1 0-15,-2 4 0 0,-1 4-112 0,-2-1-32 0,-2 5 0 0,-1 3 0 16,-2 1 0-16,-2 6 0 0,0 1 0 16,0 0 0-16,-1 1 48 0,1 5 0 0,-1 1 0 0,1 2 0 15,-1 6 16-15,2-1 16 0,-3 4 0 0,3 2 0 16,-1 3-80-16,0 4 0 0,-1 1-16 0,0 4 0 15,4 0-176-15,-2-2 128 0,0 1-128 0,2-3 128 16,1-1-128-16,1-1 0 0,1 0 144 0,0-3-144 0,1 1 0 16,4-5 128-16,1-2-128 0,1-1 0 0,2-6 0 15,2-1 144-15,1-1-144 0,3-4 0 0,0 0 192 16,2 0-192-16,2-4 192 0,-2-2-192 0,-1-3 176 16,-2 3-176-16,-2-7 160 0,-1 1-160 0,-4-2 192 0,-2-4-48 15,0-1-16-15,-2-4 0 0,-1-4 128 0,-2 2 0 16,-2-6 16-16,0 4 0 0,-2-5 48 0,-2 3 16 15,-2-2 0-15,-3 1 0 0,-3 0-48 0,-4 0-16 16,-5-1 0-16,-4 3 0 0,-3 2-64 0,-3-2-16 16,-3 3 0-16,-3-2 0 0,-2 3-32 0,-1 2-16 15,1-5 0-15,0 1 0 0,-1 3-144 0,2-3 128 16,-3 0-128-16,-12 3 128 0,9-10-128 0,4 0 0 16,6-1 0-16,5 3 128 0,3-5-128 0,7-1 0 15,4-1 0-15,2-2 0 0,0-3-160 0,6 1-16 16,2-4 0-16,5 9 0 15,0-7-1232-15,3 0-256 0,4-4-64 0,4 4 0 16,5-7-1856-16,4-1-384 0</inkml:trace>
  <inkml:trace contextRef="#ctx0" brushRef="#br0" timeOffset="13839.67">14732 13313 6447 0,'0'0'576'0,"9"0"-576"15,-4 0 0-15,4 0 0 0,0-2 1952 0,-1 2 288 16,-2-1 48-16,-6 1 16 0,0 0-832 0,8 0-176 16,-8 0-16-16,0 0-16 0,0 0-48 0,0 0-16 15,0 0 0-15,0 0 0 0,0 0-96 0,-7 4-16 16,-2 0 0-16,-2 2 0 0,-2-2 64 0,-1 1 0 16,-1 3 0-16,-3-2 0 0,-3 0-336 0,-1 2-64 15,-2-4-16-15,1 1 0 0,-4 1-224 0,-1-2-64 16,0 1 0-16,-1 1 0 0,0-2-32 0,-2 0-16 0,-4 1 0 15,-17 3 0-15,-2-4-96 0,3-2-32 0,2 1 0 16,-1-2 0-16,0-2-16 0,0-1 0 0,-2 0 0 0,0 1 0 16,-2-2 32-16,-2 0 0 0,-3 0 0 0,-2 0 0 15,0-1-32-15,0-1 0 0,-2-2 0 0,1 1 0 16,-3 1 0-16,-2-1-16 0,-3 1 0 0,0 1 0 16,1-2-64-16,2-2-16 0,0 3 0 0,1 0 0 15,-1-3-16-15,-1 3 0 0,-3 0 0 0,1 0 0 0,5 1-144 16,-1 0 192-16,-2 3-192 0,2-3 192 15,1-2-192-15,1 2 160 0,-4 2-160 0,2-2 160 0,-1-2-160 16,-1 0 192-16,0 1-192 0,2-4 192 0,1 6-192 0,0 0 128 16,-1-3-128-16,0 1 128 0,1 1-128 0,0 1 160 15,0 2-160-15,2-3 160 0,2-1-160 0,0 1 128 16,-3 2-128-16,2 1 128 0,0-2-128 0,3 0 128 16,1 2-128-16,-1-1 128 0,2-1-128 0,-3 1 0 15,-3-2 144-15,0 1-144 0,1 1 0 0,0-2 144 16,1 0-144-16,1 1 0 0,0 0 192 0,-1-1-192 0,-1 3 192 15,-1-3-192-15,-2 1 192 0,-1-1-64 0,-2 2 0 16,6-2-128-16,-2-2 176 0,2 3-176 0,0 1 160 0,-2 0-160 16,-1 2 144-16,2-1-144 0,-2 0 128 0,3-3-128 15,-1-4 128-15,0 5-128 0,-3 3 0 0,-2 0 128 16,1 0-128-16,1-2 0 0,1-2 144 0,0 1-144 16,2 1 0-16,0 1 144 0,2-1-144 0,-1 0 0 15,-4 5 144-15,1-3-144 0,4-3 0 0,2 1 144 16,0-1-144-16,2 1 128 0,1 0-128 0,-1-3 128 15,-2 0-128-15,1 3 192 0,2-2-192 0,0-1 192 16,0-2-192-16,-1 4 0 0,2-1 0 0,0-1 0 16,2 1 0-16,-3 1 0 0,-4 3 0 0,2-1 0 15,2-1 128-15,0-1-128 0,1-2 0 0,3 2 128 16,3-3-912 0,-2 2-192-16,0 0-48 0,0 3 0 0,-1 2 1664 0,1-1 320 0,3-1 64 0,0-1 0 0,-2 2-816 15,2 0-208-15,-1-2 0 0,1 2 0 0,-3 0 0 0,-1 4 0 16,-2 2 0-16,-1-2 0 0,1-2 0 0,0-2 0 15,-5 0 0-15,3 1 0 0,2 0 128 0,0 0-128 16,2 1 0-16,0 0 0 0,-1 3 0 16,1 0 128-16,1-2-128 0,-1-1 0 0,0 0 0 0,1 0 0 15,0 3 0-15,3-2 0 0,-1-2 0 0,-2 2 128 16,-1 1-128-16,-1 1 0 0,2 0 0 0,0-4 0 16,-1 1 0-16,1 2 0 0,2 1 0 0,2-1 128 15,0-1-128-15,1-1 0 0,3 2 0 0,1 2 128 0,0 0-128 16,4-1 0-16,2-4 0 0,2 1 0 15,1 2 0-15,-2-2 0 0,5-2 128 0,1 0-128 0,1-2 0 0,2 2 0 16,3 0 0-16,3 2 128 0,0 0-128 16,2-2 0-16,-4-2 0 0,4 0 0 0,1 2 128 0,0 2-128 15,3-4 0-15,1 1 0 0,-1-2 0 0,4 2 0 16,1-1 0-16,2-1 0 0,0 1 0 0,7 2 0 16,0 0 0-16,0 0 0 0,0 0 0 0,0 0 0 31,0 0-256-31,0 0-128 0,0 0-48 0,8-7 0 15,1-2-1504-15,1 4-304 0,2-1-64 0,-1 2-10448 0,-11 4-2096 0</inkml:trace>
  <inkml:trace contextRef="#ctx0" brushRef="#br0" timeOffset="14481.9">5058 12715 19519 0,'0'0'864'0,"4"-13"176"0,-1 1-832 0,1 3-208 16,0-1 0-16,-4 10 0 0,4-8 1024 0,-4 8 144 15,1-9 48-15,-1 9 0 0,0 0-256 0,0 0-64 16,0 0 0-16,0 0 0 0,-9-2-304 0,-1 2-64 0,0 3-16 0,-3 4 0 16,-1-5 192-16,-2 1 16 0,-2 7 16 0,-2-2 0 15,-3 2 160-15,-4 0 16 0,-2 3 16 0,-4 1 0 16,-4-3-32-16,-4 4-16 0,-2 2 0 0,-4 2 0 16,-3 1-192-16,1 1-48 15,-3 2 0-15,-3-2 0 0,-3-1-80 0,-5 5-32 16,-2 1 0-16,-1 0 0 0,-2-1-208 0,-2-2-32 0,-1 1-16 0,-2 3 0 15,-1 0 16-15,1 1 0 16,0-2 0-16,-1 1 0 0,3-2-16 0,6 2 0 16,4-3 0-16,4 2 0 0,3-4-32 0,3 1-16 0,4-1 0 0,6 0 0 15,5-5-80-15,6 1-16 0,3-4 0 0,4 1 0 16,3 1-128-16,2-1 160 0,3-4-160 0,5 0 160 16,2 1-160-16,4-2 0 0,3 1 144 0,4-3-144 15,-3-8 0-15,11 12 128 0,4 2-128 0,3-4 0 16,1-2 128-16,7 1-128 0,5 1 160 0,2-1-160 0,7 2 144 15,3 4-144-15,0-1 128 0,6 3-128 0,-1-1 160 16,4 3-160-16,1 2 192 0,5-1-192 16,0-2 224-16,3 0-64 0,1-3-16 0,2-5 0 0,1 0 144 0,2-1 32 15,1-1 0-15,-4-4 0 0,1-1 0 0,-5 0 16 16,-4-3 0-16,-8-1 0 0,-3-3-80 0,-6 0 0 16,-5 3-16-16,-3-2 0 0,-7-1-112 0,-5 1 0 15,-5 0-128-15,-4 1 192 0,-10 2-192 0,0 0 0 16,0 0 128-16,-10 0-128 15,-4 2-640-15,-5 3-160 0,-4 3-32 0,-5-1-16 16,-4 4-1840-16,-2-4-384 0,-3 2-64 0</inkml:trace>
  <inkml:trace contextRef="#ctx0" brushRef="#br0" timeOffset="17415.47">2663 11172 8287 0,'0'0'368'0,"0"0"80"0,-4-6-448 0,4 6 0 16,-6-8 0-16,6 8 0 0,0 0 2496 0,0 0 400 15,-5-10 96-15,5 10 16 0,0 0-1328 0,0 0-256 0,0 0-48 0,0 0-16 16,0 0-416-16,0 0-96 16,0 0-16-16,0 0 0 0,10 4-48 0,3 6-16 15,3 4 0-15,1 2 0 0,0 3 80 0,5 3 16 16,4 0 0-16,0 6 0 0,0 1-64 0,0 7-16 16,1 5 0-16,1 1 0 0,-1 2-96 0,-1 1-32 15,-1-1 0-15,-3 0 0 0,-3-5-192 0,-2 0-32 0,-3-4-16 0,-1-2 0 16,-2 0-160-16,-2-7-16 0,-3-3-16 0,1-2 0 15,-2 0-96-15,-1-4 0 0,-3 1-128 16,-1-3 192-16,0-3-192 0,-1-1 128 0,-1 2-128 0,2-13 0 16,0 0 0-16,0 0 0 0,0 0 0 0,0 0 0 15,-7-8-352-15,0-1-160 0,1-5-48 16,0-1 0-16,3-1-2112 0,1-2-416 16,-2-2-96-16,1-2-10912 0</inkml:trace>
  <inkml:trace contextRef="#ctx0" brushRef="#br0" timeOffset="17742.47">3188 11037 17103 0,'-3'-15'752'0,"2"7"160"0,0-2-720 0,1 10-192 16,0 0 0-16,0-9 0 0,0-2 1440 0,0 2 256 15,0 9 48-15,0 0 16 0,0 0-304 0,0 0-64 16,0 0-16-16,0 0 0 0,-9 6-208 0,-2 2-32 15,-1 5-16-15,1 2 0 0,-2 3-64 0,0 2-16 16,2 6 0-16,-4 3 0 0,-2 4-192 0,-1 4-32 16,-2 2-16-16,1 6 0 0,1 0-80 0,-2 6-16 15,1 3 0-15,-2 3 0 0,0 4-128 0,-1-1-48 16,-1 1 0-16,2-2 0 0,0-5-192 0,1-5-32 0,-2 1-16 16,5-4 0-16,1-7-160 0,2-3-128 15,0-6 144-15,2-2-144 0,1-1 128 0,3-7-128 0,0-5 0 16,4-3 144-16,2-2-144 0,2-10 0 15,0 0 0-15,0 0 0 16,0 0-544-16,0 0-32 0,0 0-16 0,10-10 0 16,-1-3-2320-16,2-2-464 0,0 0-80 0</inkml:trace>
  <inkml:trace contextRef="#ctx0" brushRef="#br0" timeOffset="18108.34">3400 11776 28383 0,'0'0'1264'0,"0"0"256"0,0 0-1216 0,0 0-304 15,0 0 0-15,0 0 0 0,0 0 640 0,0 0 80 16,13 1 16-16,0 2 0 0,1 0 160 0,0 1 16 16,-2 0 16-16,-1 5 0 0,0 0-144 0,-5 4-16 15,2-2-16-15,-3 4 0 0,-2 2-80 0,-5 2-16 16,-2 1 0-16,-3 3 0 0,-5 1 48 0,0 4 16 15,-5-2 0-15,1-1 0 0,0 0-128 0,-1 0-16 16,-1 1-16-16,0-3 0 0,3-1-128 0,3-2-32 16,3-2 0-16,4-4 0 0,2-1-96 0,3-13-32 15,5 10 0-15,2-3 0 0,2-3-32 0,4 1-16 16,5-5 0-16,2-1 0 0,3-1 32 0,4-1 0 16,1-2 0-16,5-1 0 0,-2 0-256 0,1 0 176 15,-4-4-176-15,3 4 160 0,-1-3-160 0,1 2 0 16,-6-3 0-16,0 3 0 0,-3-1 0 0,-4 0 0 0,-3 2 0 15,-6-2 0 1,-9 8-1568-16,6-6-240 0,-6 6-48 0,0 0-17792 0</inkml:trace>
  <inkml:trace contextRef="#ctx0" brushRef="#br0" timeOffset="18645.43">4014 11238 15263 0,'0'0'672'0,"0"0"144"0,0 0-656 0,-11 5-160 0,2 0 0 0,9-5 0 16,-10 4 1808-16,1 1 336 0,0-1 64 0,9-4 16 16,0 0-320-16,0 0-64 0,0 0-16 0,0 0 0 15,0 0-288-15,10 6-64 0,5-3-16 0,-1-3 0 16,3-1-480-16,4-2-80 0,5-2-32 0,4 1 0 0,5-1-384 16,0-1-80-16,1-3-16 0,12-3 0 0,-3 4-224 0,-6 1-160 15,-6-2 192-15,-1 6-192 0,-5-3 0 16,-5 1 0-16,-1 3 0 0,-10 2 0 15,-2 0-256-15,-9 0-144 16,0 0-48-16,-2 13 0 0,-7-1-2704 0,-7 3-560 0,-5 6-96 16</inkml:trace>
  <inkml:trace contextRef="#ctx0" brushRef="#br0" timeOffset="18753.89">4116 11431 13823 0,'-22'8'1216'0,"15"-3"-960"16,0-2-256-16,7-3 0 0,0 0 3072 0,0 0 560 16,0 0 112-16,0 0 32 0,13 3-1024 0,4 3-192 15,2-5-32-15,5-1-16 0,5 0-1072 0,3-1-224 16,2-1-32-16,2 0-16 0,-3-2-560 0,2 0-112 15,5-1-32-15,-1 2 0 0,2 0-272 0,-12 1-48 16,4 0-16-16,-1 1 0 0,-2 1-128 0,0 0-224 16,-2 0 48-16,-3 2-12416 15,-3-1-2480-15</inkml:trace>
  <inkml:trace contextRef="#ctx0" brushRef="#br0" timeOffset="19791.04">5650 10299 10127 0,'0'0'448'0,"13"-3"96"0,-2 0-544 0,-1 0 0 15,2 0 0-15,-2 2 0 0,0-3 1792 0,0 1 256 16,-10 3 64-16,12-3 0 0,-12 3-624 0,9-4-112 15,1 2-32-15,-10 2 0 0,0 0-176 0,0 0-32 16,0 0-16-16,0 0 0 0,0 0-64 0,0 0-16 16,0 0 0-16,0 0 0 0,0 0-160 0,-10 7-48 15,0 5 0-15,-4 0 0 0,-3-3-192 0,-5 4-64 16,-3 5 0-16,-4 1 0 0,0 5-64 0,-2 4 0 16,1 4-16-16,-2 2 0 0,0 3-192 0,1 4-48 15,2-1 0-15,1 4 0 0,2-4-48 0,5-3-16 0,6 0 0 0,4-3 0 16,3-3 32-16,5-8 0 15,6-4 0-15,5 0 0 0,3 0 144 0,8-5 16 16,5-5 16-16,4-3 0 0,5-3 64 0,5-3 16 0,4-2 0 16,5-7 0-16,3-2-176 0,2-3-48 0,0-3 0 0,0 0 0 15,-1-2-80-15,-4 0-32 0,-4-1 0 0,-2-4 0 16,-4 1 48-16,0 1 0 0,0 0 0 0,-13 4 0 16,0 0 192-16,0-1 32 0,0 0 16 0,-2-4 0 15,-6 0 0-15,-2 1 0 0,-5-4 0 0,-5 1 0 16,-4-3-144-16,-9-12-32 0,-7 6 0 0,-6 5 0 15,-2 5-128-15,-4 2-128 0,-4 2 144 0,-3 3-144 0,-1 5 0 16,0 4 0-16,-3 2 0 0,-2 2 0 0,1 2 0 16,-1 4 0-16,3 2 0 0,0 1 0 0,0-2-176 0,6 3-128 15,5 0-16-15,8 0-16 16,5 2-1520-16,5 2-288 16,9-10-64-16,3 15-10688 0,0-1-2144 0</inkml:trace>
  <inkml:trace contextRef="#ctx0" brushRef="#br0" timeOffset="20298.79">5388 11475 11967 0,'0'0'1072'0,"-7"7"-864"0,-1-3-208 0,-2 1 0 0,0 0 2192 0,0 0 400 16,-1-1 80-16,1 0 16 0,5-2-624 0,0 2-112 16,-1 0-32-16,2-1 0 0,-2-1-240 0,2 2-48 15,4-4-16-15,0 0 0 0,0 0-240 0,0 0-48 16,6 0-16-16,5-1 0 0,19-6-144 0,2 1-16 16,1-4-16-16,5 2 0 0,6-3-288 0,7 2-48 15,4 1-16-15,1 1 0 0,0-6-224 0,1-1-48 16,0 1-16-16,-1 3 0 0,-3-1 0 0,-2 2 0 15,2-3 0-15,-16 8 0 0,5-2-128 0,-1 0-32 16,0 1 0-16,-4-3 0 0,-3 2-176 0,-4 2-32 16,-4-2-128-16,-2 2 192 0,-6 0-192 0,-3 1 0 15,-4 1 0-15,-3 1 0 0,-8 1-192 0,0 0-128 16,0 0-16-16,0 0-16 16,-8 6-1456-16,-2 2-304 0,-2-1-48 0,-2 1-11344 15,-4 2-2256-15</inkml:trace>
  <inkml:trace contextRef="#ctx0" brushRef="#br0" timeOffset="20686.24">5828 11831 6447 0,'0'0'272'0,"-2"-8"80"0,0-4-352 0,2 5 0 0,0 7 0 0,2-9 0 0,-2 9 5152 0,0 0 960 16,0 0 192-16,0 0 32 0,0 0-3808 0,0 0-768 15,0 0-160-15,0 0-16 0,0 0-320 0,0 0-64 16,0 0-16-16,5 11 0 0,-3 3-160 0,-1 2-48 16,-1-2 0-16,-1 3 0 0,-1 2-192 0,-1 4-32 15,1 1-16-15,-1 2 0 0,-2 3-208 0,4 4-32 16,-2 1-16-16,1 1 0 0,-2 0-112 0,1 4-32 15,1-1 0-15,-1 0 0 0,1-5 48 0,0 0 0 16,1-3 0-16,0-3 0 0,1-3-80 0,-1-1-16 16,1-3 0-16,0-2 0 0,1-1-112 0,1-6-32 15,-2-11 0-15,3 12 0 0,-2-2-144 0,-1-10 128 16,0 0-128-16,0 0 128 0,0 0-128 0,0 0 0 16,9-12 0-16,-1-4 0 15,-2-3-1568-15,0 0-352 0,1-4-64 0,0-5-18896 0</inkml:trace>
  <inkml:trace contextRef="#ctx0" brushRef="#br0" timeOffset="21332.6">7332 10713 21711 0,'-10'-15'960'0,"5"5"192"0,-2-2-912 0,1-2-240 16,1 3 0-16,0 1 0 0,0-2 1408 0,0 5 256 0,5 7 32 16,-6-7 16-16,6 7-448 0,-6-3-96 0,6 3-16 0,0 0 0 15,0 0-304-15,-1 15-64 0,1 3-16 0,2 2 0 16,3 0 0-16,4 6-16 0,4-1 0 0,4 4 0 15,3-1-16-15,4 7 0 0,2 4 0 0,1 3 0 16,1-3-160-16,2 3-16 0,-1 3-16 0,-5-3 0 16,-2 4-192-16,-2-6-32 0,-2 1-16 0,-2-4 0 15,-3-4-144-15,0-1-32 0,-2-4 0 0,-2-3 0 0,-4-3-128 0,-1-2 192 16,0-2-192-16,-2-3 192 0,1 0-192 0,-2-7 128 16,-1-8-128-16,0 0 128 0,0 0-128 0,0 0-224 15,-6-5 48-15,-2-3 16 16,-2-5-2272-16,4-4-448 0,-2-1-80 15,0-3-32-15</inkml:trace>
  <inkml:trace contextRef="#ctx0" brushRef="#br0" timeOffset="21639.1">7895 10573 31039 0,'0'0'1376'0,"-5"-8"288"0,-1-1-1344 0,0 4-320 15,6 5 0-15,-8 0 0 0,-3 2 1040 0,0 4 144 16,-3 7 32-16,-4 6 0 0,-5 3-48 0,-1 8 0 16,-3 5 0-16,-2 3 0 0,1 0-176 0,-2 8-32 15,0 2-16-15,-1 3 0 0,0 0-176 0,-1 5-16 0,-1 2-16 0,-2 1 0 16,-2-5-288-16,3-3-48 16,2-3-16-16,0-1 0 0,2-3-128 0,0-2-48 15,2-6 0-15,0-3 0 0,5-6-208 0,2 2 0 0,1-5 0 0,3-3 0 16,6-6 176-16,2-1-176 0,2-8 192 0,7-6-192 15,0 0-176-15,0 0-144 0,-2-7-16 0,3-5-16 16,2 2-2080 0,5-3-432-16,4-3-80 0,3-1-9184 0,3 1-1840 0</inkml:trace>
  <inkml:trace contextRef="#ctx0" brushRef="#br0" timeOffset="21917.81">8257 11181 21183 0,'0'0'944'0,"0"0"192"0,0 0-912 0,0 0-224 16,0 0 0-16,5 6 0 0,-1 7 3616 0,0 9 672 16,-2 3 144-16,-3 3 32 0,-3 5-2320 0,-2 4-464 15,-2 5-80-15,-2 2-32 0,-2-2-352 0,-2 5-80 16,-2 3-16-16,2-3 0 0,2 1-336 0,0-2-64 15,2-7-16-15,1 0 0 0,0-4-256 0,2 1-64 16,-1-4-16-16,2-3 0 0,1 1-176 0,-2-2-48 16,2-5 0-16,3-4 0 0,0-5-144 0,1-1 0 15,0 0 144-15,1-1-144 0,0-12 0 0,0 0 0 16,0 0 0-16,0 0 0 16,0 0-1504-16,0-10-272 0,0 0-48 0,0-5-19168 0</inkml:trace>
  <inkml:trace contextRef="#ctx0" brushRef="#br0" timeOffset="23684.37">29560 5610 7359 0,'0'0'320'0,"9"-4"80"0,-1 0-400 0,-1-3 0 16,1-2 0-16,1 2 0 0,0 0 1488 0,-2 2 224 15,-2-3 32-15,0 0 16 0,-1 1-416 0,3-2-64 0,-2 3-32 0,-5 6 0 16,6-8 64-16,-6 8 16 0,0 0 0 0,0 0 0 15,0 0-272-15,0 0-48 0,0 0-16 0,0 0 0 16,0 0-32-16,0 0-16 0,0 0 0 0,0 0 0 16,0 0-96-16,0 0-16 0,0 0 0 0,0 0 0 15,0 0-16-15,0 0-16 0,-8 8 0 0,8-8 0 16,-6 6-208-16,0 5-32 0,-1-2-16 0,-2 4 0 16,3 1-32-16,0 1-16 0,1-1 0 0,0 5 0 0,-2 5-96 15,1 1-16-15,2 1 0 0,-1 2 0 0,0 7-48 0,1-2-16 16,0 1 0-16,2 1 0 0,-1 2-32 0,1 1-16 15,-1 7 0-15,0-3 0 0,1-3 0 0,-1 1 0 16,1 2 0-16,1-4 0 0,1-4 0 0,0 0 0 16,-2-2 0-16,1 3 0 0,0-2-16 0,1 2-16 15,-2 1 0-15,1 1 0 0,0 1-48 0,0 1 0 16,-2-1 0-16,1 0 0 0,-1-1-32 0,1-1-16 16,-2-2 0-16,0 0 0 0,-1 1-144 0,0-3 192 15,0-2-192-15,-2 2 192 0,2 0-64 0,-2-3 0 16,-1 0 0-16,-1-3 0 0,0 1-128 0,0-2 192 15,0 1-192-15,0-3 192 0,1-1-192 0,-1-2 160 16,0 2-160-16,0-3 160 0,0-1-160 0,0-2 0 16,-1-2 144-16,0 4-144 0,0 1 0 0,-2-1 0 15,-1 0 0-15,1-1 128 0,-1 4-128 0,2-2 0 16,-2-1 0-16,1-1 0 0,0 1 0 0,-1 3 0 16,-1-1 0-16,3 1 0 0,-1-1 0 0,1 2 0 0,0 4 0 15,1-3 0-15,3 0 0 0,-2-1 0 16,2 0 0-16,1-3 0 0,0 0 0 0,-1 3 0 15,0-1 0-15,3 4 0 0,1-6 0 0,0 0 0 0,-1-2 0 0,-1 4 0 16,0-2 0-16,0 0 128 0,-2-1-128 0,2 0 0 16,0-1 0-16,1 0 0 0,0-1 0 15,1 2 128-15,-1 3-128 0,0 1 0 0,-1 0 128 0,0 1-128 16,0-4 0-16,0 4 0 0,0 4 0 0,-1-5 128 16,-1 0-128-16,0 1 0 0,1-3 0 0,2-1 0 15,-3 0 0-15,2-1 0 0,-1 1 0 0,1-2 128 16,0-1-128-16,1 0 0 0,1-4 0 0,-1 2 0 0,0-1 0 15,0-4 128-15,2 2-128 0,-1-3 0 0,2 2 0 0,1-10 0 16,0 0 0-16,-4 8 128 0,4-8-128 0,-1 10 0 16,1-10 0-16,-1 6 0 0,1-6 0 0,0 0 0 15,0 0-176-15,0 0 176 0,0 0-400 0,0 0 16 16,0 0 0-16,0 0 0 16,0 0-1120-16,-8-7-224 0,2-5-32 0,-1 3-16 15,-2-1-1760-15,0 0-368 0</inkml:trace>
  <inkml:trace contextRef="#ctx0" brushRef="#br0" timeOffset="24158.1">28541 8143 4607 0,'0'0'192'0,"0"0"64"0,-4-7-256 0,1-4 0 0,2 4 0 0,1 7 0 16,-3-12 4608-16,3 12 896 0,0 0 160 0,0 0 32 16,-2-9-3072-16,2 9-608 0,0 0-128 0,0 0-32 0,0 0-704 0,0 0-160 15,0 0-32-15,-5 12 0 0,2 3-64 16,-1 3-32-16,2 1 0 0,-2 6 0 0,-1 2-96 0,1 6 0 16,2 3-16-16,-1 3 0 0,1 0-240 0,-1 7-64 15,2-4 0-15,-2 4 0 0,6-3-64 0,-2 3-32 16,2-3 0-16,0 0 0 0,1-3-128 0,3-5-32 15,1-4 0-15,3-1 0 0,0-2 48 0,-1-4 0 16,-2-1 0-16,2-2 0 0,3-2-48 0,-1-1 0 16,2-2 0-16,0-1 0 0,2-1-16 0,-1-1-16 15,3-3 0-15,-1-1 0 0,3-5 32 0,0-2 16 16,1-3 0-16,4-1 0 0,0-10 80 0,3-3 16 16,1-7 0-16,2-1 0 0,1-6 16 0,2-1 16 15,0-11 0-15,1-2 0 0,-1-3-32 0,1-2-16 16,2-6 0-16,1 1 0 0,1 0 32 0,-1 3 16 0,-3 8 0 0,0-1 0 15,-5 3-192-15,-3 2-144 0,-3 3 192 0,-2 2-192 16,-3 2 128-16,-3 5-128 0,-3-2 0 0,-2 5 0 16,-2 1 0-16,-2 4-192 0,-2 3 16 0,-2 1 16 31,-1 1-992-31,-1 6-192 0,-1 7-32 0,0 0-16 16,0 0-2000-16,0 0-416 0</inkml:trace>
  <inkml:trace contextRef="#ctx0" brushRef="#br0" timeOffset="25378.3">25640 10774 14223 0,'0'0'624'0,"0"0"144"0,0 0-624 15,0 0-144-15,0 0 0 0,0 0 0 0,0 0 1424 16,0 0 256-16,1-9 48 0,-1 9 16 0,0 0-304 0,0 0-64 16,0 0-16-16,0 0 0 0,0 0-192 0,-2-10-32 15,2 10-16-15,0 0 0 0,0 0-128 0,0 0-32 16,0 0 0-16,0 0 0 0,0 0-400 0,0 0-96 15,8 7-16-15,3 4 0 0,0 3-80 0,1 2-32 16,2 1 0-16,1 5 0 0,3 2 192 0,-1 5 48 16,2 3 0-16,0 2 0 0,-1 2-192 0,-4-12-48 15,2 6 0-15,-1 1 0 0,0 3-48 0,-2 0-16 16,1 1 0-16,0-1 0 0,-2 0-48 0,-1-1-16 16,-1-3 0-16,0 10 0 0,-4-4-48 0,-1-7-16 15,-1-1 0-15,-1-7 0 0,-2-2 16 0,0-3 0 16,-1-1 0-16,0-2 0 0,-1-4-160 0,1-9 0 15,0 0 0-15,0 0 0 0,0 0-160 0,0 0-16 0,-9 0 0 16,0-4 0 0,0-1-1824-16,2-5-368 0,0 1-80 0,4 0-13360 0</inkml:trace>
  <inkml:trace contextRef="#ctx0" brushRef="#br0" timeOffset="25733.46">26192 10755 19919 0,'-6'-13'880'0,"6"13"192"0,0-7-864 0,0 2-208 16,0 5 0-16,2-9 0 0,-1 3 784 0,0-2 112 16,-1 8 32-16,0 0 0 0,0 0-112 0,0 0-32 15,0 0 0-15,0 0 0 0,0 0 112 0,0 0 32 16,-5 6 0-16,-2 2 0 0,-5 5 128 0,-2 4 32 15,-2 2 0-15,-3 7 0 0,-3 2-48 0,-2 5 0 16,-3 4 0-16,-2 1 0 0,-2 3-224 0,-12 20-48 16,1-7-16-16,4-3 0 0,0-6-320 0,2-1-64 15,3-3-16-15,-1-4 0 0,-2-4-96 0,2-4-32 16,1 1 0-16,4-3 0 0,3-5-80 0,3-2-16 16,3-2 0-16,5-4 0 0,2-4 0 0,4 0 0 15,4-5 0-15,5-5 0 0,0 0-128 0,0 0-176 16,0 0 48-16,0 0 0 15,10-1-960-15,3-2-192 0,0-3-48 0,1-3 0 16,1 1-1664-16,3-2-336 0,10-1-64 0,1 1 0 0</inkml:trace>
  <inkml:trace contextRef="#ctx0" brushRef="#br0" timeOffset="26149.14">26265 11359 28559 0,'0'0'1264'0,"0"0"272"0,0 0-1232 16,0 0-304-16,0 0 0 0,0 0 0 0,0 0 0 0,8 0-176 15,1-3 32-15,2 2 0 0,2 0 976 0,1 1 192 16,1-3 32-16,7 3 16 0,-3 0 80 0,-8 3 0 16,1-2 16-16,-2 3 0 0,0 0-272 0,-1 5-48 15,-3-2-16-15,-2 5 0 0,0 0-288 0,-4 6-64 16,-3 1-16-16,-6 11 0 0,-2 0 80 0,-5-1 16 15,-6 4 0-15,-5-1 0 0,-3-1-48 0,0-2 0 16,-3 1 0-16,11-8 0 0,-4 2-160 0,-1-2-32 16,1-2-16-16,0 0 0 0,3-1-48 0,6-1 0 15,-1-1 0-15,5-3 0 0,3 1-64 0,4-4 0 16,3 1-16-16,6-1 0 0,3-4 16 0,5 3 0 0,6-4 0 0,6 1 0 16,6 0 128-16,5-3 16 15,6-4 16-15,2 1 0 0,1-1-128 0,3-1-32 16,1-4 0-16,1-1 0 0,-2 0-192 0,1 3 176 15,-3-1-176-15,-4-3 160 0,-2 1-160 0,-9 1 0 16,-3-3 144-16,-6 3-144 0,-4 2 0 0,-3-4 0 16,-4 2 0-16,-4 3 0 15,-5 2-896-15,0 0-192 0,-2-8-32 0,-5 2-16 16,-3-1-2064-16,-3-2-400 0</inkml:trace>
  <inkml:trace contextRef="#ctx0" brushRef="#br0" timeOffset="26803.94">27074 11064 11967 0,'0'0'1072'0,"-7"1"-864"16,1-1-208-16,-2 3 0 0,1-2 2208 0,2-1 400 16,5 0 80-16,0 0 0 0,0 0-464 0,0 0-112 15,0 0 0-15,0 0-16 0,7-1-496 0,7-2-80 16,4 2-32-16,5 0 0 0,5-2-416 0,4 1-96 15,2-1-16-15,3 2 0 0,2-3-336 0,1-2-80 16,0 1-16-16,1 2 0 0,0-1-176 0,-3 0-32 16,0 2-16-16,-1-1 0 0,-3 1-176 0,-1 1-128 15,-2 1 192-15,-5 0-192 0,-4 0 128 0,-4 1-128 16,-4-1 0-16,-5 1 0 16,-9-1-1088-16,0 0-320 0,0 0-64 0,-12 6 0 15,-6 3-1824-15,-4-2-352 0</inkml:trace>
  <inkml:trace contextRef="#ctx0" brushRef="#br0" timeOffset="26975.89">27182 11199 26367 0,'0'0'1168'0,"0"0"240"0,0 0-1120 0,0 0-288 0,7 7 0 15,2 4 0-15,4-5 1824 0,2 3 304 0,3-2 64 0,2 4 16 16,2-4-928-16,2 5-192 0,3-6-48 0,3 2 0 16,2-3-336-16,1-1-64 0,5 1 0 0,0 0-16 15,1-3-224-15,-3 0-32 0,-1 0-16 0,-3 2 0 16,-5-2-352-16,-4 0 0 0,-1 0 0 0,-8 0 0 15,0-2-1456-15,-4 0-352 0,-2-2-80 0,-8 2-14688 16</inkml:trace>
  <inkml:trace contextRef="#ctx0" brushRef="#br0" timeOffset="27641.47">28857 10551 11055 0,'3'-8'976'0,"2"2"-784"0,-3-2-192 0,2 0 0 15,0 1 1536-15,0-2 272 0,-1 2 48 0,-3 0 16 16,0 0-400-16,0 7-96 0,0 0-16 0,-2-5 0 16,-3-2-272-16,-1 3-48 0,-2 3-16 0,-4 1 0 15,-4 0 32-15,-3 2 0 0,-4 1 0 0,1 6 0 0,-4 1-96 0,-2 4-32 16,-2 1 0-16,-1 5 0 0,0 7-144 0,1-2-16 16,0 5-16-16,5-4 0 0,3 2-192 0,6-1-48 15,3 2 0-15,8-5 0 0,3 2-112 0,5-3-16 16,6-4-16-16,4-1 0 0,3-1 128 0,6 1 16 15,5-5 16-15,5-3 0 0,3 2 80 0,5-5 16 16,3 1 0-16,1-4 0 0,-1-7-128 0,2-3-32 16,1-1 0-16,-2 0 0 0,-1-6-80 0,-1 0-32 15,-2-1 0-15,-3 2 0 0,-2-2 32 0,0-4 16 16,-5 0 0-16,-2-4 0 0,-5-2-64 0,-3-1-16 0,-6-1 0 16,-4-2 0-16,-3 3-128 0,-6-2-16 15,-5 6-16-15,-5-5 0 0,-3 2-160 0,-5 3 128 16,-5-1-128-16,-2 0 128 0,-2 2-128 0,-2 1 0 15,0 0 0-15,-2 5 0 0,0 5 0 0,2 0-192 0,-2 4 64 0,2 1 128 32,1 3-1216-32,3 1-112 0,3 1-16 0,5 4-16 15,2-1-816-15,4 2-144 0,3-2-48 0,5 4-9408 0,3 1-1872 16</inkml:trace>
  <inkml:trace contextRef="#ctx0" brushRef="#br0" timeOffset="28132.82">28440 11327 13823 0,'-7'4'1216'0,"-2"-1"-960"16,-2 0-256-16,1 1 0 0,0-1 1600 0,1 1 256 15,-1-1 64-15,0 4 16 0,1-4-272 0,0 3-48 16,-1-1-16-16,2 0 0 0,-2 0-80 0,2 2-32 15,-3-3 0-15,5-1 0 0,6-3-48 0,0 0-16 16,0 7 0-16,5 1 0 0,5-5-192 0,4-1-32 16,4-1-16-16,7-1 0 0,9 0-208 0,3-1-32 15,7-1-16-15,6 0 0 0,6 1-272 0,4 0-48 0,4 0-16 0,-1-1 0 16,3 0-32-16,-2 0-16 16,-1 1 0-16,-2 0 0 0,0-2-96 0,2 2-32 0,-5 2 0 15,-2-1 0-15,-6 0-160 0,-6 0-48 0,-4 0 0 0,-6 2 0 16,-5 0-208-16,-5-1 144 0,-5-1-144 0,-5 2 128 15,-4 0-128-15,-2 1 0 0,-8-3 0 0,0 0 0 16,0 0-1136-16,-6 5-96 0,-3 1-32 16,-3 2 0-16,-2-3-976 0,-2 4-192 15,1-2-32-15,-4 5-9824 0,-3-3-1952 0</inkml:trace>
  <inkml:trace contextRef="#ctx0" brushRef="#br0" timeOffset="28515.29">28781 11833 14735 0,'5'-9'1312'0,"-1"4"-1056"15,0-1-256-15,1 1 0 0,2 0 2752 0,1-2 512 0,-2 3 80 0,1 1 32 16,-1-1-896-16,0 1-176 15,-6 3-48-15,0 0 0 0,0 0-752 0,0 0-160 16,5 5-16-16,0 2-16 0,-5 3-320 0,-1 0-64 16,-3 3-16-16,-2 2 0 0,-2 3-192 0,-2 1-32 0,-1 4-16 0,-2 3 0 15,-1 0-144-15,0 4-16 16,0 1-16-16,0 1 0 0,0 3-128 0,1 1-32 0,1-1 0 0,0 0 0 16,3-2-80-16,0-1-32 0,2-6 0 15,-1 1 0-15,2-4-80 0,1-2-16 0,1-3 0 0,1-1 0 16,2-2-128-16,1-1 128 0,1-5-128 0,2-2 128 15,-3-7-128-15,0 0 160 0,9 2-160 0,1-2 160 32,0-4-784-32,2-4-144 0,0 1-48 0,2-6-13584 0,0-2-2704 0</inkml:trace>
  <inkml:trace contextRef="#ctx0" brushRef="#br0" timeOffset="29088.36">30178 11000 15663 0,'0'-7'1392'16,"0"-1"-1120"-16,2 1-272 0,1-4 0 0,-2 4 1888 0,0-3 320 15,-1 2 64-15,0-1 16 0,0 9-592 16,0 0-112-16,0 0-32 0,0 0 0 0,0 0-496 0,5 10-96 15,1 0-32-15,0 4 0 0,0 4 16 0,3 3 0 16,0 1 0-16,1 5 0 0,2 5-128 0,0 0-32 16,1 2 0-16,1 3 0 0,1 2-160 0,1-1-48 15,-2-1 0-15,0 0 0 0,-2 0-320 0,0-1-64 16,-3-5 0-16,0-3-16 0,-2 0-176 0,-2-5 128 16,0-1-128-16,-1-3 128 0,-3-4-128 0,-1-2 0 15,-2-2 0-15,-1-4 128 0,-2-1-320 0,5-6-80 16,-5 3-16-16,-2-5 0 15,-4-3-2272-15,0-1-448 0,-1-4-80 0</inkml:trace>
  <inkml:trace contextRef="#ctx0" brushRef="#br0" timeOffset="29368.25">30531 11000 10127 0,'3'-7'896'0,"0"-1"-704"0,3 3-192 0,0-2 0 15,2 0 4480-15,-2 1 880 0,-4-1 160 16,-2 7 48-16,0 0-3168 0,0 0-624 0,0 0-128 0,-6 11-32 16,-4 3-640-16,-4 1-128 0,-3 5-16 0,-2 2-16 15,-2-2-48-15,-5 7-16 0,-3 3 0 0,-1 3 0 0,-3 3-208 16,-2 2-32-16,0 0-16 0,0 2 0 16,1 2-176-16,5-3-48 0,1-3 0 0,1-1 0 0,2 1-144 0,1-4-128 15,1-3 144-15,2-1-144 0,4-5 128 16,1-2-128-16,4-2 0 0,1-2 0 0,1-3 0 0,5-1 0 15,0-7 0-15,5-6 0 16,0 0-1296-16,0 0-160 0,9-1-16 0,5-3-10848 16,0-3-2160-16</inkml:trace>
  <inkml:trace contextRef="#ctx0" brushRef="#br0" timeOffset="29591.45">30900 11593 31327 0,'0'0'1392'0,"-7"6"272"0,-1 6-1328 0,-4 4-336 16,-2 4 0-16,-1 6 0 0,-3 2 2048 0,-1 4 320 15,-1 1 80-15,-1 1 16 0,1 3-1168 0,0 1-224 16,-2-1-48-16,4 1-16 0,-2-2-576 0,1 0-112 16,1-1-32-16,1 0 0 0,4-3-288 0,-3-3 160 15,4-1-160-15,0-2 128 0,3-2-128 0,2-2 0 0,0-3 0 16,3-2 0-1,2-5-864-15,2-5-208 0,0-7-32 0,0 0-11584 0,9 0-2320 0</inkml:trace>
  <inkml:trace contextRef="#ctx0" brushRef="#br0" timeOffset="32120.08">29186 10375 10703 0,'0'0'464'0,"0"-9"112"0,3 2-448 0,-2 0-128 0,-2-2 0 16,1 3 0-16,0-3 1232 0,1 3 240 0,0-4 32 0,-1 2 16 15,0-3-368-15,2 3-80 0,-2-2-16 0,0 2 0 16,0-2 32-16,0 2 0 0,-2-2 0 0,0 4 0 16,-1-3-16-16,-4 3 0 0,-2 0 0 0,-3 1 0 15,-3 3-240-15,-3 1-64 0,-2 2 0 0,-4 4 0 16,-4-1-176-16,-3 2-32 0,-2 7-16 0,-2 1 0 15,-3 0-160-15,-2 2-48 0,-2 2 0 0,3 5 0 0,-1 0-64 0,9 1-16 16,1 3 0-16,4-2 0 0,3 3 0 0,6-1-16 16,6 2 0-16,4 1 0 0,6-2-48 0,6 2 0 15,3-5 0-15,6 2 0 0,5-6 0 0,4 1-16 16,4-2 0-16,3-2 0 0,3-3 16 0,1-2 16 16,1-7 0-16,2-2 0 0,1-5 32 0,1-3 0 15,-1-1 0-15,0-6 0 0,-2-3-48 0,-2 0-16 16,-3-3 0-16,-3-2 0 0,-4-4-176 0,-5 0 160 15,-4 0-160-15,-3-2 160 0,-3 0-160 0,-4 0 128 16,-3 0-128-16,-3 2 128 16,-3 0-1584-16,-3 2-320 0,-4 2-64 0</inkml:trace>
  <inkml:trace contextRef="#ctx0" brushRef="#br0" timeOffset="34121.42">15814 13123 4607 0,'0'0'192'0,"-9"3"64"0,-2-1-256 0,2-2 0 0,-3-4 0 0,0 3 0 0,-2 2 2496 0,0 2 464 16,1 0 96-16,0-1 16 0,-1-2-1392 0,-1 3-272 16,-1 3-48-16,0-2-16 0,1-2-144 0,1 2-48 15,0 0 0-15,3 4 0 0,0-2-128 0,3 2-16 16,8-8-16-16,-7 6 0 0,7-6-224 0,0 0-32 15,0 0-16-15,0 0 0 0,10 5 48 0,6 1 16 16,3-3 0-16,5-3 0 0,3 0 80 0,6 0 16 16,5-1 0-16,2-1 0 0,2-1-208 0,4 1-32 15,4 4-16-15,3-1 0 0,3-1-80 0,2 2-16 16,2 2 0-16,4-1 0 0,-1-2-208 0,2 0-64 16,3 3 0-16,-1-3 0 0,2-1 96 0,3-1 16 15,3 2 0-15,1 1 0 0,4 1-32 0,-1-1 0 16,-1-4 0-16,0 4 0 0,3 0-48 0,2 0-16 15,5 0 0-15,1-1 0 0,-1-1 0 0,1 2 0 16,1 0 0-16,-24-1 0 0,8 2-32 0,5-1-16 16,2 1 0-16,35 1 0 0,-8 0-32 0,-4 1-16 15,-1-3 0-15,-4 1 0 0,-4-1-16 0,-2 3 0 16,-1 4 0-16,-1-2 0 0,-2-1-32 0,0 2-128 0,0-2 192 16,3 3-64-16,-2-4 0 0,2 0 0 0,0 3 0 0,0-2 0 15,1 3-128-15,-2-3 160 0,-1-4-160 0,1 3 160 16,-1 1-160-16,0-1 160 0,2 3-160 15,-2 2 160-15,-2-6-160 0,-1 1 192 0,0 1-192 0,2-2 192 16,-2 1-192-16,0 1 128 0,-1-2-128 0,1-1 128 16,-2 1-128-16,3-1 0 0,-2 0 144 15,2 1-144-15,1 0 0 0,1-1 128 0,0 1-128 0,3 1 0 16,1-1 0-16,-4 1 128 0,-3 2-128 0,-1-5 0 0,-1 1 0 0,2-1 0 16,-1 3 0-16,-1 2 128 0,-4-2-128 0,-5-4 0 15,-1-1 0-15,1 4 0 0,0 3 0 16,1-1 128-16,-4-5-128 0,2 0 0 0,-1 0 0 0,-2 2 144 15,0 3-144-15,3-2 0 0,0-3 128 0,-3 2-128 16,-1-2 0-16,-2-1 0 0,-4-1 128 0,1 0-128 16,0-1 0-16,3 2 0 0,3 0 0 0,-3 0 0 15,-3-1 0-15,-3-2 0 0,0 1 128 0,0-1-128 16,-1 2 0-16,2 1 0 0,1-1 0 0,0 1 0 16,-4-1 0-16,4-1 0 0,-3 1 0 0,-5-1 0 15,-1-1 0-15,0 3 0 0,1 3 0 0,-2-3 0 16,-1 0 0-16,0 0 0 0,-5 0 0 0,1 0 0 15,-1-3 0-15,-4 0 0 0,-2 0 0 0,-12 3 0 16,6 2 0-16,3-1 0 0,3 1 0 0,3-2 0 16,-1 0 0-16,0 0 0 0,0-2 0 0,1 1 0 15,-3-1 0-15,-1 0 0 0,-1 1 128 0,-1 1-128 16,1 1 0-16,2-1 0 0,-2 0 0 0,-1 0 0 16,0 2 0-16,-2-2 0 0,0-2 0 0,0 1 0 15,-1-1 0-15,0 0 0 0,0 2 0 0,0 0 0 0,0 0 0 16,-2 2 0-16,2 0 0 0,0 1 0 0,-1 0 0 15,0 0 0-15,3-3 0 0,-4 0 0 0,-1 0 0 0,1 0 0 16,-1-3 0-16,0 0 0 0,2-1 0 0,-2 1 0 16,-1 1 0-16,0 0 0 0,0 0 0 0,0-1 0 15,3 1 0-15,-2 2 0 0,-1 2 0 0,2-4 0 16,-1-1 0-16,-1-1 0 0,-1 2 0 0,2 2 0 16,2-5 0-16,-2 0 0 0,2 0 0 0,-2 2 0 15,0-1 128-15,1-1-128 0,-2 0 0 0,0 1 0 0,0 3 0 0,1-1 0 16,-2-1 0-16,0-1 0 0,-2 2 0 0,-1 0 0 15,-1 1 0-15,-1 0 0 0,0-2 0 0,0 2 0 16,-2 0 0-16,0-1 0 0,0 2 0 0,-3-1 0 16,0-1 0-16,-2 0 0 0,1 1 0 0,-4 0 0 15,1 0 0-15,0 1 0 0,-3 0 0 0,1 0 0 16,-1 0 0-16,-1 1 0 0,-1-2 0 0,-2 1 0 16,-2 0 0-16,-2 0 0 0,-1 0 0 0,-6 0 0 15,0 0 0-15,0 0 0 0,0 0 0 0,0 0 0 16,0 0 0-16,0 0 0 0,-8 1 0 0,-3 0-272 15,-2 0 16-15,0 1 16 16,0-2-1248-16,3 0-256 0,-3 0-48 0,2 0-16 16,1 0-976-16,0-3-192 0,2-2-32 0</inkml:trace>
  <inkml:trace contextRef="#ctx0" brushRef="#br0" timeOffset="34460.08">27470 12718 25791 0,'-20'-24'1152'0,"16"13"224"0,-1 5-1104 0,2-3-272 15,5 3 0-15,2-2 0 0,2 2 1024 0,7 5 128 0,3 1 48 0,8 1 0 16,8 1-176-16,10 3-48 0,4 4 0 0,8 4 0 0,7-2-256 16,7 5-48-16,3 2-16 0,3 1 0 0,1 2 32 0,-2 5 0 15,0-1 0-15,-4 3 0 0,-2-3 80 0,-7 6 32 16,-6 5 0-16,-7-1 0 0,-6 1-256 0,-7-1-48 15,-4 2-16-15,-11 1 0 0,-10 3-96 0,-8 2 0 16,-8-1-16-16,-9 5 0 0,-7-2-16 0,-7 2 0 16,-7-4 0-16,-5 0 0 0,-5-9 64 0,-5-3 16 15,-7-2 0-15,-1-5 0 0,-2-5-112 0,1-1-32 16,-2 0 0-16,0-2 0 0,2 0-128 0,2-1-32 16,-1 0 0-16,0-1 0 15,0-1-448-15,1 1-112 0,-2 1-16 0,0 0 0 16,-1-2-2416-16,0-4-480 0,-61 6-112 0,29-8 0 0</inkml:trace>
  <inkml:trace contextRef="#ctx0" brushRef="#br0" timeOffset="35812.05">13658 13220 11967 0,'18'2'1072'0,"-8"0"-864"0,-2-2-208 0,2 1 0 16,0 0 1360-16,0 0 240 0,-1 2 32 0,0-2 16 15,0 0 32-15,-1 1 16 0,-8-2 0 0,0 0 0 16,0 0-304-16,0 0-64 0,0 0-16 0,0 0 0 15,0 0-192-15,-8 6-32 0,-1 3-16 0,-2-4 0 0,-3 0-208 0,-3 0-32 16,-2 2-16-16,-2-4 0 0,-2 3-208 0,-3 1-32 16,-2-4-16-16,-2 2 0 0,-5 0-112 0,-1 2-32 15,-3-3 0-15,-19 5 0 0,2-2-80 0,-1 0-16 16,1 2 0-16,0-3 0 0,-1 3-48 0,-2-5-16 16,0 0 0-16,-2 1 0 0,-2 0 32 0,-3-1 0 15,-4 0 0-15,0 0 0 0,0-3 48 0,-1-1 16 16,0-3 0-16,-3 3 0 0,-3 2-48 0,-5-1-16 15,-1-1 0-15,-3-1 0 0,1-2-96 0,0 3-32 16,0 0 0-16,1 1 0 0,-4-1-160 0,3 0 192 16,0-2-192-16,1 0 192 0,4 1-64 0,-1 1-128 15,-2 1 192-15,0-1-64 0,1-2-128 0,-1 1 192 16,2-1-192-16,-2 1 192 0,-2 2-64 0,1-1-128 16,1-1 192-16,2 1-64 0,1-1 0 0,-1 2-128 15,-1 2 192-15,1-2-64 0,5-1-128 0,2 0 0 16,2 0 0-16,0 0 0 0,1 4 0 0,1 0 128 15,-1-1-128-15,2 0 0 0,0-1 0 0,2 0 0 0,3-2 128 0,-3 2-128 16,0 1 0-16,1-2 0 0,1 0 0 0,0-1 0 16,2-1 0-16,1-1 0 0,-2-2 128 0,3 1-128 15,1-1 0-15,-2 1 128 0,-3 0-128 0,2-1 128 16,2 3-128-16,0-2 0 0,1-4 144 0,1 3-144 0,2 0 128 0,-6 3-128 16,-2-2 128-16,2 1-128 0,1-2 0 15,0 1 0-15,-3 1 0 0,1 1 128 0,0-1-128 0,-4 1 0 16,-3 1 0-16,1 1 0 0,-1-1 0 15,2 2 0-15,1-1 0 0,-1 1 0 0,-1 1 0 0,0 2 0 16,-2-1 0-16,1-2 0 0,1 1 0 0,1-3 0 16,2 0 0-16,-3 0 0 0,2 3 0 0,1-1 0 15,-2 1 0-15,3-2 128 0,0 0-128 0,0-2 0 16,1-3 0-16,-1 3 0 0,1 5 0 0,2 1 128 16,-1-4-128-16,1 1 0 0,-2 0 0 0,4-1 0 15,-3 0 0-15,3 2 128 0,0 2-128 0,2-1 0 16,0-2 0-16,3 2 0 0,3 1 0 0,-1-2 0 0,1-1 0 15,2 0 0-15,3 0 0 0,2 1 128 0,-1-1-128 0,4 3 0 16,1-3 0-16,1 1 0 0,-1 1 0 0,3 0 128 16,1 1-128-16,-3-2 0 0,0-2 0 0,3 0 128 15,1 2-128-15,2-1 0 0,-1-2 0 0,2 3 0 16,0 1 0-16,0-2 128 0,3 1-128 0,0-2 0 16,1 0 0-16,0 0 0 0,2 2 0 0,2-2 128 15,0-2-128-15,1 0 0 0,0-1 0 0,-1 1 0 16,1 0 0-16,1 1 0 0,1-1 0 0,0-1 0 15,2 2 0-15,0 0 0 0,0 0 0 0,2 0 128 16,2-1-128-16,-2 0 0 0,-2 1 0 0,3 1 0 16,4-2 0-16,0 0 0 0,3-3 0 15,2 2 0-15,1 1 0 0,8 1-160 0,-6-5 160 0,6 5-160 16,-1-5-304-16,1 5-64 0,5-10-16 16,1 2 0-16,2-1-1504 0,2 2-288 15,4-3-64-15,-2 4-9984 0,4-4-2000 0</inkml:trace>
  <inkml:trace contextRef="#ctx0" brushRef="#br0" timeOffset="36244.11">4935 12805 20783 0,'11'-12'912'0,"-5"7"208"0,2-6-896 0,1 4-224 16,-2-5 0-16,0 5 0 0,-2-3 1520 0,0 3 256 15,0-2 48-15,-5 3 16 0,0 1-528 0,0 5-96 16,-5-6-32-16,-3 3 0 0,-4 3-288 0,-4 4-64 16,-3 2-16-16,-6 1 0 0,-6 4-112 0,-4 0-32 15,-5 5 0-15,-2 3 0 0,-6 4 32 0,-5-1 16 16,-3 1 0-16,-4 8 0 0,-5 4-96 0,-3 1-32 15,-6 1 0-15,-1 1 0 0,-3 0-80 0,-28 16-32 16,12-4 0-16,6-1 0 0,4-5 0 0,4-1 0 16,4-3 0-16,7-2 0 0,8-1-96 0,10-3 0 0,9-2-16 15,7-3 0-15,4 4-144 0,9-1-32 0,8-5 0 0,8-1 0 16,5 0-192-16,10 0 128 0,8-3-128 16,10-1 0-16,8-3 272 0,9-1-32 0,6-3-16 0,6-2 0 15,10-2 80-15,-16-6 16 0,10-2 0 0,4 1 0 16,3-1-160-16,3 3-32 0,1-4 0 0,-1-2 0 15,1 1-128-15,-5 1 0 0,-5-1 144 0,-8 1-144 16,-6 1-512 0,-7 2-192-16,-7-1-16 0,-6 4-13648 0,-7 2-2720 0</inkml:trace>
  <inkml:trace contextRef="#ctx0" brushRef="#br0" timeOffset="88291.89">16178 13199 6447 0,'0'0'576'0,"7"3"-576"15,2 0 0-15,4 0 0 0,0 1 944 0,3-1 80 16,2-2 0-16,5-1 16 0,3 0-192 0,7-1-32 15,7-1-16-15,6-1 0 0,5 1-192 0,3 2-32 16,5 2-16-16,0-4 0 0,4 0-32 0,-10 1 0 16,11-2 0-16,6 4 0 0,5 1-32 0,5-1-16 15,3-1 0-15,5 0 0 0,1 0-112 0,38 2-32 0,-6 3 0 16,-4-2 0-16,-4 0-160 0,-1-2-48 0,-1 3 0 0,0-2 0 16,1 3-128-16,1-2 0 0,3-1 144 0,0 1-144 15,1 1 224-15,-2 1-32 0,4 0 0 0,-1-1 0 16,1-1 80-16,2 1 16 0,0 3 0 0,2-4 0 15,-1 1-80-15,1 3-16 0,-1-4 0 0,2 3 0 16,-1-3-192-16,0 2 176 0,-1-2-176 0,-1-1 160 16,-1 2-160-16,-3 0 0 0,-2 2 0 0,0-2 0 0,-2-1 0 0,-1 1 128 15,-1 2-128-15,1-2 0 0,-1-2 0 0,0 0 0 16,2 1 0-16,-3 1 0 0,2 0 208 0,1-1-32 16,4-1-16-16,-4-1 0 0,-1-1 48 0,3 2 16 15,-1-1 0-15,4 2 0 0,-3-3 32 0,0 0 16 16,1 0 0-16,1 1 0 0,1 0-32 0,0 2-16 15,-1-6 0-15,3 3 0 0,0 0-32 0,0-1-16 16,-3-2 0-16,2 2 0 0,2 1 16 0,1-1 0 16,-2-2 0-16,2 2 0 0,2 0 0 0,-2-1 0 15,0-3 0-15,0 1 0 0,0 2-16 0,0-2 0 16,0-4 0-16,-5 5 0 0,-3 0-176 0,1 1 192 16,-6-2-192-16,-3-1 192 0,-6 3-32 0,-2 1 0 15,-2 0 0-15,-6 0 0 0,-4-1 32 0,-2 2 0 16,-1 0 0-16,-11 2 0 0,-3-1-32 0,-2-1 0 15,-1-1 0-15,2 1 0 0,-7 1-32 0,-3-1-128 16,-1-3 192-16,-6 2-64 0,-1 0-128 0,-6-1 160 16,-3 1-160-16,-3-1 160 0,-1-2-160 0,-1 3 192 15,-3-1-192-15,-4 1 192 0,-2 1-192 0,-3-1 0 16,0 0 144-16,-4 1-144 16,-3 1-1536-16,-3 0-368 0,-3 0-80 0</inkml:trace>
  <inkml:trace contextRef="#ctx0" brushRef="#br0" timeOffset="88622.69">27722 12775 21359 0,'64'-3'944'0,"-31"3"208"0,6 4-928 0,4 1-224 15,3 4 0-15,0-1 0 0,-2 2 576 0,-1 6 64 16,-1 2 0-16,-2 4 16 0,-6 5-112 0,-5-1-32 16,-5 6 0-16,-6 1 0 0,-6-1-224 0,-6 1-48 15,-6 0-16-15,-5 0 0 0,-6 1 0 0,-6-1 0 16,-7 0 0-16,-18 14 0 0,-1-2 0 0,15-23 0 15,-9 4 0-15,-6 3 0 0,-6 3-96 0,-8-1 0 16,-9-2-128-16,-10 3 192 16,-11 2-1648-16,-87 26-336 0,-33 6-64 0,33-22 0 0</inkml:trace>
  <inkml:trace contextRef="#ctx0" brushRef="#br0" timeOffset="89522.87">13904 13241 18303 0,'-21'-9'816'0,"7"4"160"0,-2 0-784 0,-7 2-192 0,-6 1 0 0,-6 2 0 0,-4-1 608 16,-7 2 80-16,-6 1 16 0,-27 0 0 0,4 1-112 0,0 0-16 16,-4 4 0-16,-2-5 0 15,-5-2-336-15,-1 3-80 0,-2 1-16 0,-2 1 0 0,-6-3-16 0,-1 1 0 16,-1-2 0-16,-1 3 0 0,-1 0-128 0,-4 1 192 15,-6-3-192-15,-2 1 192 0,-3 1 48 0,-3 0 16 16,-6 1 0-16,-3-3 0 0,-3-2 128 0,-6 0 16 16,-1-2 16-16,-1-2 0 0,-4 1 32 0,-2 1 0 15,0-1 0-15,-1 2 0 0,-1 0 112 0,-2-3 16 16,-2-1 16-16,1 2 0 0,1 1-96 0,2 0-32 16,-3 0 0-16,-3-1 0 0,-6-2-176 0,0 3-32 15,0 3-16-15,0-2 0 0,-2-2-48 0,2 2-16 16,2 1 0-16,1-1 0 0,1-5-176 0,-3 0 0 15,-5 1 0-15,4 3 0 0,5-4 0 0,-1 0 0 16,-3 0 0-16,6 2-176 0,-1-1 176 0,6 0 0 0,1 0 128 0,2 2-128 16,2 2 208-16,3 0-16 0,4 2-16 0,6-1 0 15,3-1 80-15,5 1 0 0,4 0 16 0,7 0 0 16,4-3-80-16,7 3-32 0,5 3 0 0,5-2 0 16,3 0-160-16,7 0 0 0,6 1 144 0,5-1-144 15,7-1 0-15,5 0 128 0,2 1-128 0,7-2 0 16,4-2 0-16,7 0 0 0,6-3 0 0,4 4 0 15,7-1 0-15,5 1 0 0,4-3 0 0,3-2 0 32,7 7-336-32,0 0-96 0,0 0-16 0,10-5 0 0,3 0-1696 15,7 0-352-15,3 5-64 0</inkml:trace>
  <inkml:trace contextRef="#ctx0" brushRef="#br0" timeOffset="89863.02">4861 12629 35935 0,'-12'-3'3200'0,"1"1"-2560"16,-1-2-512-16,0 6-128 15,-4 2-1680-15,-4 4-368 0,-4 6-64 0,-3 2 0 0,-4 3 2112 0,-4 4 288 16,-3 3 128-16,-3 0 32 0,-3 5 0 0,-2 2 0 0,-2 4 0 0,-3 3 0 15,-1 11-144-15,-4-1-32 0,-5-1 0 0,-4 7 0 16,-2 0 32-16,-1 3 0 0,1 6 0 0,0-3 0 16,-7 3-112-16,9-8-32 0,3-2 0 0,2-6 0 15,3-9 96-15,6-1 0 0,5-1 16 0,8-4 0 16,8-3 160-16,4-6 16 0,6-1 16 0,6-4 0 16,6-4-80-16,7-3 0 0,5-1-16 0,8 2 0 15,8-6 144-15,8 1 16 0,6-4 16 0,9 0 0 16,7 2-32-16,8-4-16 0,7-3 0 0,6 0 0 15,4 0-304-15,10 2-48 0,4 0-16 0,3 2 0 16,-1 2-912-16,1 3-192 16,-4 5-48-16,-3 5-16768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04:33.40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15815 19400 18431 0,'-6'-12'1632'0,"3"7"-1312"0,1-4-320 0,-2 3 0 15,3-4 640-15,1 10 48 0,0 0 16 0,0 0 0 16,0-8 384-16,0 8 96 0,0 0 16 0,0 0 0 16,0 0-464-16,13-1-96 0,2 2 0 0,0 4-16 15,4 8-144-15,-6-4-32 0,3 6 0 0,3 4 0 16,2 4 0-16,0 1-16 0,1 3 0 0,3 3 0 15,0 2-112-15,18 28-32 0,-6-11 0 0,-4-7 0 16,-8-5-160-16,-2-2-128 0,-4-5 192 0,-2-2-192 16,-5-5 192-16,0-1-64 0,-3-2 0 0,-3-1-128 15,2-3 0-15,-2 0-272 0,-2-2 16 0,0-4-9216 16,-4-10-1856-16</inkml:trace>
  <inkml:trace contextRef="#ctx0" brushRef="#br0" timeOffset="250.2">16371 19193 23951 0,'0'0'2128'0,"0"0"-1696"16,-5-6-432-16,5 6 0 0,0 0 544 0,-5 7 32 16,-4-2 0-16,-1 8 0 0,-3 3 208 0,-1 6 48 15,-3 3 16-15,1 3 0 0,-3 4 0 0,-3 3 0 0,-2 4 0 0,0 4 0 16,-3 0-128-16,0 4-16 0,1-4-16 0,-1 3 0 15,3-5-352-15,1-4-64 0,0-2-16 0,2 1 0 16,-1-2-128-16,4 2-128 16,4-3 144-16,1-3-144 0,2-2 0 0,1-1 0 0,1 0-128 0,3-7 128 31,1-1-2176-31,3-4-320 0,2-2-64 0</inkml:trace>
  <inkml:trace contextRef="#ctx0" brushRef="#br0" timeOffset="612">16719 19731 16575 0,'0'0'1472'0,"12"-3"-1168"0,0 0-304 0,-2-1 0 0,3-1 2064 0,1 3 368 16,1 2 64-16,1 3 0 0,-1 4-1216 0,-2-1-240 15,-3 4-48-15,-4 2-16 0,-2 3-336 0,-3 3-64 16,-3 1 0-16,-7 1-16 0,-3 4 272 0,-4-1 48 16,-6 0 16-16,-1 4 0 0,-1-2-208 0,-1 6-48 15,-2-2 0-15,2-4 0 0,0 0 32 0,4-4 0 16,2-3 0-16,4-3 0 0,6 2-224 0,2-5-32 16,3 0-16-16,4-12 0 0,4 6 16 0,4 3 0 15,3-6 0-15,7-3 0 0,5-3 96 0,2-2 32 16,5-1 0-16,1 1 0 0,5-7-288 0,-2 2-48 0,2 0-16 15,0-3 0-15,-1 3-192 0,-2-3 0 0,-1-3 0 0,-3 4 0 32,-3 2-1984-32,-1-1-384 0,-3 2-64 0</inkml:trace>
  <inkml:trace contextRef="#ctx0" brushRef="#br0" timeOffset="971.44">17566 19304 14735 0,'-17'0'1312'0,"8"-1"-1056"16,0 0-256-16,9 1 0 0,0 0 2160 0,0 0 368 16,0 0 80-16,0 0 16 0,0 0-1232 0,11-1-240 15,3-1-64-15,3 0 0 0,4-1-320 0,4-1-80 16,3-2-16-16,4 2 0 0,3 2-352 0,1-2-80 15,-2-1-16-15,1 2 0 0,-2 2-224 0,-3 2-208 0,-6 1 32 16,-3 4 16 0,-9-1-2208-16,0 1-448 0</inkml:trace>
  <inkml:trace contextRef="#ctx0" brushRef="#br0" timeOffset="1098.09">17636 19508 13823 0,'0'0'1216'15,"0"0"-960"-15,0 0-256 0,0 0 0 0,0 0 2240 0,6 6 416 0,3-1 80 0,5-1 16 16,4-3-768-16,4-2-128 0,5-3-48 0,4 0 0 15,4 1-1040-15,3-1-192 0,6-5-64 0,1 4 0 16,1 1-384-16,-1-2-128 0,-3 1 0 0,-3-2-14240 16</inkml:trace>
  <inkml:trace contextRef="#ctx0" brushRef="#br0" timeOffset="1745.45">19655 18645 17503 0,'-2'-22'768'0,"2"12"176"0,1-3-752 0,0 2-192 0,-1-1 0 0,3 0 0 16,-2 1 1184-16,0 3 208 0,-1 8 32 0,2-11 16 16,-2 4-288-16,0 7-64 0,0-9-16 0,0 9 0 15,0 0-176-15,0 0-48 0,0 0 0 0,0 0 0 16,0 0-160-16,-9 11-48 0,1 5 0 0,1 4 0 16,-4 4-192-16,1 4-64 0,0 6 0 0,1 2 0 15,0-3-128-15,0 3-16 0,-2 2-16 0,1-1 0 16,1-1-64-16,-1 0-16 0,2-4 0 0,3-4 0 0,0 1 48 0,2-6 0 15,2-3 0-15,1-3 0 0,0-2 192 0,3-2 64 16,-1-6 0-16,3 2 0 0,-5-9 176 0,13 1 32 16,0-3 16-16,2-7 0 0,0-1 176 0,6-7 48 15,1-6 0-15,4 1 0 0,-1-4-256 0,2-4-64 16,1-1 0-16,0 1 0 0,0-3-208 0,1 0-48 16,-1-2-16-16,-1 5 0 0,-2-3-160 0,-1 3-16 15,0-1-128-15,-1 3 192 0,-2 2-192 0,-2 6 0 16,-3 3 0-16,-2 2 0 0,-2 6 0 0,-2 0 0 15,0 4 0-15,-10 5-160 16,9-2-1232-16,-9 2-240 0,8 4-48 0,-8-4-16 16,0 0-1760-16,6 12-336 0</inkml:trace>
  <inkml:trace contextRef="#ctx0" brushRef="#br0" timeOffset="2099.71">20108 18962 13823 0,'0'0'608'0,"0"0"128"0,0 0-592 0,0 0-144 0,0 0 0 0,0 0 0 16,5-7 2960-16,1-1 560 0,3 4 128 0,1 1 0 16,6 1-1920-16,0 0-384 0,3-1-64 0,0 1-32 15,0 2-256-15,-1 2-48 0,3 1-16 0,-7 1 0 16,-2-1-240-16,0 2-48 0,-12-5-16 0,6 11 0 0,-2 3-208 0,-5 1-32 15,-3 1-16-15,-4 2 0 0,-5 0-16 0,-2 2 0 16,-3 1 0-16,-2-2 0 0,-2 0-112 0,1 0-32 16,-2 0 0-16,3-1 0 0,3-2-16 0,4-2-16 15,3-5 0-15,5 3 0 0,0-6 32 0,5-6 16 16,3 8 0-16,4-5 0 0,5-3 224 0,5 0 64 16,9-3 0-16,2-3 0 0,6 3-16 0,2-2 0 15,1-6 0-15,1 4 0 0,1 4-288 0,1-7-48 16,-5-1-16-16,-1-1 0 0,-1 1-144 0,-2 3 0 15,-4-1 144-15,-4 4-144 16,-4 3-496-16,-4 0-160 0,-2 2-48 0,-13 0 0 16,7 8-2128-16,-4 3-432 0,-6 3-96 0</inkml:trace>
  <inkml:trace contextRef="#ctx0" brushRef="#br0" timeOffset="2447.55">19202 19485 20271 0,'0'0'1792'0,"0"0"-1424"0,-9 0-368 0,9 0 0 16,0 0 1472-16,0 0 240 0,0 0 32 0,0 0 16 0,0 0-112 0,10 0-32 15,5 0 0-15,5 2 0 0,7-5-320 0,6-1-64 16,7 0-16-16,8-1 0 0,7-4-224 0,6 3-48 16,3-3-16-16,8 2 0 0,4 1-176 0,3-2-48 15,3 3 0-15,2 2 0 0,4-3-128 0,0 1-48 16,-1 0 0-16,-2-1 0 0,-2 1-208 0,-5 1-64 16,-6-1 0-16,-7 0 0 0,-5 2-128 0,-9 3-128 15,-7-1 144-15,-7 2-144 0,-7 2 0 0,-4 2-192 16,-6-1 16-16,-6 1 0 15,-5 0-1952-15,-9-5-400 0,0 0-80 0,-10 11-14832 0</inkml:trace>
  <inkml:trace contextRef="#ctx0" brushRef="#br0" timeOffset="3003.89">19573 19815 4607 0,'0'0'400'0,"-3"-10"-400"0,-1 3 0 0,4-5 0 0,0 3 4000 0,0 9 720 15,0 0 144-15,0 0 16 0,4-14-2480 0,-1 7-496 16,-3 7-112-16,0 0 0 0,0 0-752 0,0 0-144 16,0 0-16-16,0 0-16 0,0 11-160 0,0 4-16 15,-1 4-16-15,-2 3 0 0,0 3-80 0,0 1-16 16,-1 4 0-16,-4 2 0 0,1-1-176 0,-1 3-32 15,0-1-16-15,1-1 0 0,-2-6-144 0,2 1-16 16,2 0-16-16,2-2 0 0,-1-3-176 0,2-3 128 16,2-3-128-16,2-3 128 0,-1-5-128 0,-1-8 0 15,5 10 144-15,-5-10-144 0,0 0 400 0,13-1 16 16,-2-6 0-16,2 0 0 0,1-6 288 0,1-4 48 0,0-3 16 16,3-1 0-16,1-1-256 0,2-2-64 0,-4 0 0 0,5 1 0 15,-2-4-192-15,3 2-32 0,0-5-16 0,1 6 0 16,2-2-16-16,-1 1-16 0,1 5 0 0,-2 2 0 15,-1 2-176-15,-1 1 160 0,1-2-160 0,-1 2 160 16,0 6-160-16,-5-1 0 0,1 2 0 0,-4-1 0 16,-1 4 0-16,-2 3 0 0,-1-1-192 0,-10 3 192 31,12-1-1552-31,-12 1-192 0,11 5-48 0,-11-5-10688 0,0 0-2128 0</inkml:trace>
  <inkml:trace contextRef="#ctx0" brushRef="#br0" timeOffset="3246.87">20250 20113 33055 0,'0'0'1472'0,"-6"9"288"0,1 6-1408 0,0 0-352 16,-2 3 0-16,-1 2 0 0,-1 1 720 0,0 2 80 15,-1 2 16-15,-2-2 0 0,-2-2-48 0,1 0-16 16,2 5 0-16,0-4 0 0,-1 0-304 0,3 1-48 15,0-4-16-15,3 1 0 16,1-1-256-16,2-1-128 0,-1 0 128 0,3-3-128 0,0-4-192 0,1-11-112 16,6 12-16-16,-6-12-16 15,10 4-2992-15,2-4-576 0,3-5-128 0,6-7-32 0</inkml:trace>
  <inkml:trace contextRef="#ctx0" brushRef="#br0" timeOffset="8229.53">22049 18908 22223 0,'0'0'976'0,"0"-10"224"0,0-3-960 0,1 0-240 0,2 4 0 0,-3-1 0 0,0 10 1568 0,0 0 272 16,-3-7 48-16,3 7 16 0,0 0-624 0,0 0-128 16,0 0-32-16,0 0 0 0,12 5-384 0,-2 7-80 15,0 1-16-15,3 9 0 0,3 2-112 0,2 5-16 16,0 3-16-16,2 5 0 0,2 3-48 0,3 0-16 16,1 2 0-16,2 1 0 0,-6-2-112 0,3-3-32 15,-1-3 0-15,-3 2 0 0,2-1-160 0,-2-4-128 16,-4-4 192-16,1-2-192 0,-5 1 144 0,-3-3-144 15,-1-4 0-15,-3-2 144 0,-1-4-144 0,-1-4-272 16,-4-10 64-16,0 0 16 16,0 0-1568-16,0 0-304 0,0 0-64 0,-6-6-13344 0</inkml:trace>
  <inkml:trace contextRef="#ctx0" brushRef="#br0" timeOffset="8501.64">22776 18858 29487 0,'0'-11'2624'0,"1"-4"-2112"0,-1 2-512 0,0 0 0 15,0 2 848-15,-1 1 64 0,1 10 16 0,-6-6 0 16,-3 5 352-16,-4 1 64 0,-1 4 0 0,-4 6 16 16,-3 3-528-16,-3 5-128 0,-6 3 0 0,-2 3-16 15,-1 8-112-15,-3 3-32 0,-4 1 0 0,0 4 0 16,0 2-160-16,2 5-16 0,0 2-16 0,2-3 0 15,3 0-192-15,4-4-32 0,4 1-128 0,2-5 192 0,1-1-192 16,7-6 0-16,2-2 0 0,4 0 0 0,3-4 0 0,2 1 0 16,0-5-208-16,4-5 64 15,4-6-1296-15,-4-10-256 0,10 6-48 0,2-6-10064 16,0-5-2016-16</inkml:trace>
  <inkml:trace contextRef="#ctx0" brushRef="#br0" timeOffset="8754.31">23201 19493 37775 0,'-11'12'3360'0,"4"0"-2688"0,-5 5-544 0,2 4-128 15,-3 2 304-15,2 2 16 0,1 9 16 0,-2 1 0 16,0-3 544-16,0-3 96 0,1-1 32 0,1-2 0 15,-1 2-560-15,3 2-128 0,-3-6 0 0,3-1-16 16,0-2-176-16,3 2-128 0,0-1 144 0,1-1-144 16,0-2 0-16,3-2 0 0,1-2-128 0,2-3 128 31,2-3-2272-31,-4-9-352 0,15 0-64 0,1-3 0 0</inkml:trace>
  <inkml:trace contextRef="#ctx0" brushRef="#br0" timeOffset="10605.56">16897 8071 6623 0,'17'-24'288'0,"-3"7"64"0,2-2-352 0,3-1 0 0,0 1 0 0,2-1 0 16,-2 1 896-16,0 2 96 0,-2-1 32 0,0 0 0 15,0 1-208-15,-2 0-48 0,-1-1 0 0,-2-2 0 16,1-1 256-16,-1 1 64 0,-1 5 0 0,-1-2 0 16,-2 1-80-16,-2-1-16 0,-1 1 0 0,-1 0 0 15,-1 0-32-15,-3-2 0 0,-2-4 0 0,1 5 0 16,-3 1-272-16,-1 1-64 0,-2 1-16 0,-2 0 0 15,-1 1-176-15,-2 4-48 0,-2-2 0 0,-2 2 0 16,-5-2-256-16,-3 2-128 0,-3-1 0 0,-2 3 128 16,-4 0-128-16,-4 2 192 0,-5 1-192 0,-3 0 192 0,-4 0-192 0,-4 2 160 15,-4-2-160-15,-2 1 160 16,-3-1-160-16,1 3 0 0,0 4 144 0,18-2-144 0,-8 0 128 0,-4-1-128 16,-3 0 128-16,-1 0-128 0,-1 4 256 0,-1 0-32 15,-2 1 0-15,-2 0 0 0,2 4-32 0,-1 0 0 16,-1 0 0-16,4 1 0 0,0 4 0 0,-1 1-16 15,-4 3 0-15,-26 9 0 0,7 2-48 0,6-2-128 16,3 3 192-16,6 1-64 0,4-2 800 0,4 8 160 16,1 6 16-16,1-1 16 15,-1 4-1680-15,2-2-336 0,1 4-64 0,1 2 0 0,1 3 768 16,1-2 192-16,0 1 0 0,2 7 0 0,1 2 0 0,2 2 0 16,1-3 0-16,4 2 0 0,3 1 176 0,3 0-176 15,2 2 160-15,4 4-160 0,4 1 160 0,5-2-160 16,2-2 160-16,6 0-160 0,2 0 160 0,3-3-160 15,1 3 160-15,3-4-160 0,0 3 0 0,1 0 128 16,-3-4-128-16,3 4 0 0,-1-1 0 0,2 1 0 16,-1-2 128-16,1 0-128 0,0 4 0 0,3-4 0 15,2 0 0-15,4-3 0 0,3 1 0 0,0-2 0 16,2-1 0-16,1-2 0 0,4-3 0 0,3-1 0 0,1 1 0 16,3 0 0-16,2 0 0 0,1 3 0 0,4 0 0 0,1 0 0 15,1 0 0-15,3-1 0 0,2-2 0 0,0-5 0 16,0-1 0-16,2-2 0 0,0 2 0 0,1 0 0 15,-1-3 144-15,0 2-144 0,-3-3 128 0,4 2-128 16,2-4 0-16,-1-3 0 0,0-1 0 0,2-3 0 16,1-1 0-16,4-6 0 0,1-1 0 0,2-7 0 15,4-1 160-15,3-1-160 0,2 0 192 0,4-1-192 0,1-4 208 16,4 0-64-16,2-1-16 0,0-3 0 0,1-3-128 16,2 1 192-16,1-2-192 0,1 0 192 0,-3-1-192 0,3-5 128 15,0-2-128-15,-3-1 128 0,-1-5-128 0,1 1 0 16,3-3 0-16,-3-4 128 0,-1-4 0 0,1-2 0 15,-2-3 0-15,-1 1 0 0,0-4-128 0,0-1 0 16,2-7 144-16,0-2-144 0,0-4 320 0,0-1-16 16,-3-3 0-16,1-2 0 0,-2-6-32 0,-3-3 0 15,1-4 0-15,-2-10 0 0,-1-12-32 0,-1-6-16 16,-4-3 0-16,-4-4 0 0,-5-5-48 0,-8 3-16 16,-7 1 0-16,-9 12 0 0,-10 5 32 0,-11 5 16 15,-8 4 0-15,-8 5 0 0,-6 7 32 0,-5 8 0 16,-3 7 0-16,-3 3 0 0,-5 9-240 0,-3 3 0 0,-5 6 128 15,0 5-128-15,-2 4-256 0,0 4-112 16,-4 6-16-16,0 4 0 16,2 3-1760-16,1 7-352 0,0 4-80 0,3 0-12288 0</inkml:trace>
  <inkml:trace contextRef="#ctx0" brushRef="#br0" timeOffset="11337.47">15213 12194 9215 0,'0'0'816'0,"0"0"-656"0,0 0-160 0,0 0 0 16,0 0 1424-16,0 0 256 0,0 0 48 0,0 0 16 15,6-10-560-15,3 2-112 0,3-2-32 0,-2 0 0 16,0 0-80-16,1-4-32 0,3-4 0 0,3 0 0 0,1-1-64 0,1-1-16 16,1-2 0-16,3-3 0 0,2-1-240 0,2-3-48 15,1 2-16-15,0-2 0 0,2 4 80 0,-2-2 16 16,-1 4 0-16,-1 2 0 0,-4 0-208 0,0 6-48 15,-3 1 0-15,-4 5 0 0,-2 4-384 0,0 2 0 16,-2 2 0-16,-11 1 0 0,10 5 0 0,-3 8 0 16,-2 5 0-16,-3 3 0 0,1 5 128 0,-2-2-128 15,-1 3 0-15,0 3 128 0,0 3-128 0,0-2 160 16,-1-7-160-16,1 4 160 0,-3-1-160 0,3-1 0 16,0-3 0-16,3-4 128 0,-2 0-128 0,2-1 0 15,-1-1 0-15,2-2 0 0,0 0 0 0,1-2 128 16,0-2-128-16,1-3 0 0,-1 2 0 0,-5-10 0 0,8 8 0 15,-8-8 0 1,8 9-672-16,-8-9-112 0,0 0-32 0,11 2-8144 0,-11-2-1648 0</inkml:trace>
  <inkml:trace contextRef="#ctx0" brushRef="#br0" timeOffset="11608.11">15604 12020 21183 0,'0'0'1888'0,"-5"-8"-1504"0,5 8-384 0,0 0 0 15,0 0 464-15,-9 9 32 0,0 4 0 0,1 5 0 16,-1 3 304-16,1 5 64 0,0 3 16 0,2 3 0 16,0 2-112-16,2-180-32 0,1 367 0 0,2-184 0 15,1-2-144-15,1 1-16 0,2-2-16 0,1 3 0 16,-1 0-240-16,4-1-64 0,-5-3 0 0,3 0 0 16,1-1 0-16,0 1 0 0,3 0 0 0,1 0 0 0,1-3-96 15,2-1-32-15,1 2 0 0,3-2 0 0,-1-6-128 16,2-3 0-16,1-1 0 0,3-2 0 0,2-2 128 0,2-6-128 15,4-1 192-15,0-6-64 0,2 0-400 0,2-4-96 16,3 1-16-16,1-4-9312 16,-1-4-1872-16</inkml:trace>
  <inkml:trace contextRef="#ctx0" brushRef="#br0" timeOffset="12307.44">17029 12600 12671 0,'0'0'560'0,"0"0"112"0,-7 2-544 0,7-2-128 0,-9-1 0 0,9 1 0 0,-5 9 944 0,5-9 144 15,0 0 48-15,0 6 0 0,0-6-352 0,6 8-64 16,4-3-16-16,4-5 0 0,5 0 160 0,5-4 32 16,4-2 0-16,16-2 0 0,0-1-320 0,1-2-48 0,2-6-16 0,-2 1 0 15,0 2 64-15,-15 3 0 0,3-4 0 0,-1 0 0 16,1-2-112-16,-2 1-16 16,-3 2 0-16,-3-1 0 0,-5-2-240 0,-3 4-48 15,-6-1-16-15,-3 2 0 0,-5 0 0 0,-6-2 0 16,-6-1 0-16,-4 4 0 0,-6 2 0 0,-14-3 0 15,-2 7 0-15,-3 5 0 0,-6 5-144 0,2 7 128 16,-2-2-128-16,2 3 128 0,1 1 64 0,3 3 16 16,0 4 0-16,4 3 0 0,4 3-16 0,6-3 0 15,5 0 0-15,7 0 0 0,4 0 800 0,5 3 160 16,10-6 16-16,4 1 16 16,11-2-1696-16,6 2-352 0,5-3-64 0,6-2-16 0,6-3 944 0,4-2 0 0,2 1 128 0,-14-8 0 15,5 0-272-15,0 1-48 0,1 0-16 0,-2-4-9328 16,1 1-1872-16</inkml:trace>
  <inkml:trace contextRef="#ctx0" brushRef="#br0" timeOffset="12519.08">18130 12716 28223 0,'-13'-8'1248'0,"10"5"256"0,-1-1-1200 0,4 4-304 15,0 0 0-15,0 0 0 0,-5-2 1088 0,5 2 176 16,0 0 16-16,0 0 16 0,0 0-800 0,0 0-176 16,5-186-16-16,0 364-16 0,1-181-288 0,1 0 0 15,-1-1 128-15,0-1-128 0,-1-3 0 0,0 4-144 16,-5 4 16-16,9-9 0 16,-1 1-2304-16,-2 2-448 0</inkml:trace>
  <inkml:trace contextRef="#ctx0" brushRef="#br0" timeOffset="13127.79">19074 12287 11055 0,'-6'-14'976'0,"1"0"-784"15,0-1-192-15,1 1 0 0,0 1 1360 0,2 1 240 16,-1 5 32-16,3 7 16 0,0 0-496 0,0 0-112 15,-9 5-16-15,0 8 0 0,1 2-496 0,0 4-96 16,2 0-32-16,1 5 0 0,1 8 48 0,-1-2 16 16,1 0 0-16,1 3 0 0,2 2-64 0,1-2-16 15,0-3 0-15,3-6 0 0,-1-1-96 0,2-2-32 16,1 0 0-16,1-9 0 0,-6-12-16 0,12 9-16 0,2-5 0 0,2-3 0 16,3-3 272-16,-2-2 48 0,2-8 16 0,4 4 0 15,2-4 16-15,3-3 16 0,1 0 0 0,2-2 0 16,-1-2-368-16,1-1-80 0,-3-1-16 0,-1 0 0 15,2-6-128-15,-5 4 128 0,1 3-128 0,-3 0 128 16,-2-1-128-16,-1 5 128 0,-2 3-128 0,-2-1 128 16,-1 1-304-16,-1 4-64 0,-2 0-16 0,3 1 0 15,-5 2-2096-15,1 0-416 16,-10 6-96-16,13-6-16 0</inkml:trace>
  <inkml:trace contextRef="#ctx0" brushRef="#br0" timeOffset="13458.67">19905 12326 21183 0,'0'0'1888'0,"0"0"-1504"15,0 0-384-15,8-1 0 0,0 0 160 0,2-2-32 16,4-2-128-16,3 1 192 0,2-1 672 0,1 3 128 16,0-2 32-16,1-3 0 0,-2 2-640 0,-1 0-128 15,-3 0-32-15,-2 0 0 0,-3 0-48 0,-3-4-16 16,-3 2 0-16,-4-4 0 0,-2 4-32 0,-5-3 0 15,-2 3 0-15,-3-3 0 0,-5 2-128 0,-4 2 0 16,-4 2 0-16,-1 3 0 0,-3 1 0 0,-5 2 192 16,0 6-32-16,0 0 0 0,-2 3 128 0,2 2 32 15,1-2 0-15,2 5 0 0,3 3 0 0,3 0 0 16,6 1 0-16,5 3 0 0,5-3-128 0,5-1-32 16,7-1 0-16,4 2 0 0,5 1-160 0,6-1 128 15,3-5-128-15,7 2 128 0,4 1-128 0,4-3 192 0,2 0-192 0,2-6 192 16,2-1-192-16,0-3-272 0,-1 0 64 0,0 1-8880 15,-1-4-1792-15</inkml:trace>
  <inkml:trace contextRef="#ctx0" brushRef="#br0" timeOffset="13722.37">20924 12259 17503 0,'-6'-12'1552'0,"3"6"-1232"15,-1 1-320-15,-1-1 0 0,0-2 704 0,-3 4 64 16,-2 2 32-16,-4 2 0 0,-2 2 160 0,-3 2 48 16,-2 4 0-16,-3 1 0 0,-2 5-448 0,-2-1-96 15,0 0-16-15,0 2 0 0,1 3-16 0,3 0-16 16,2 0 0-16,4 0 0 0,4 1-224 0,6-2-64 16,2 0 0-16,6 0 0 0,6-1 0 0,5-1 0 15,4 1 0-15,7-8 0 0,6 3 0 0,5-4 0 16,2 3 0-16,7-3 0 0,2-2-128 0,-1 0 128 15,-1-3-128-15,16 0 128 16,-6-1-1280-16,-7-2-256 0,-7-8-48 0,-14 4-9840 0</inkml:trace>
  <inkml:trace contextRef="#ctx0" brushRef="#br0" timeOffset="14534.54">21613 11626 21183 0,'-9'-4'1888'0,"-1"-1"-1504"0,-2 2-384 0,-2 2 0 15,2 2-256-15,-5 5-112 0,-2 1-16 0,-1 7-16 16,-3 4 1040-16,0 4 192 0,1 0 64 0,2 6 0 0,0 3-320 16,2 7-48-16,-2 4-16 0,2 4 0 0,0 2-128 0,3 3-16 15,0 1-16-15,-6 22 0 0,1-7-160 0,10-11-16 16,2-8-16-16,7-5 0 0,0-2-160 15,3-5 0-15,3-6 0 0,0-2 0 0,0-4 0 0,2-6 0 16,-1-3 0-16,0-6 0 0,-6-9 0 0,0 0-176 16,0 0 48-16,0 0 0 0,2-7-128 0,-5-7 0 15,-2-3-16-15,0 4 0 0,-1-2 16 0,-2-5 16 16,-2-3 0-16,0 0 0 0,-1-1 240 0,3-1 0 16,1 3 0-16,1-1 0 0,3-1 128 0,2 2 64 15,1 3 0-15,4 1 16 0,1 1 256 0,4 1 48 16,4 6 16-16,1-2 0 0,5 1-240 0,5 4-48 15,4-2-16-15,5 2 0 0,5 4-96 0,3-2 0 16,0-2-128-16,22 1 192 0,-5-4-32 0,-3 3-16 16,-4 2 0-16,-4 0 0 0,-5 1 96 0,-8 2 16 15,-7 1 0-15,-7 2 0 0,-6 3-64 0,-14-4 0 0,0 0 0 0,0 0 0 16,-5 12 32-16,-5 1 0 16,-4 1 0-16,-5 3 0 0,-4 0 144 0,-1 1 16 0,-2 1 16 15,2 0 0-15,0 2-400 0,2-4 0 16,3-3 0-16,-4 8 0 0,7-4 192 0,7-5-32 0,5-2-16 15,4-11 0-15,8 11-144 0,5-4 0 0,2-7 0 16,5 0 0-16,4-2 240 0,4-1 16 0,3-4 0 0,1 2 0 16,-2 0-112-16,4-5-16 0,-1 0 0 0,-1-2 0 15,-1 0-128-15,-5 1 0 0,-4-2 0 0,-2-4 0 0,-6 0 0 16,-1 1 0-16,-4-1 0 0,-5 1 128 0,-3 1-128 16,-4 1 0-16,-2 0 144 0,0 1-144 0,-1-1 128 15,-2 1-128-15,-1 1 128 0,-2-2-128 0,-3 0 0 16,0 1 0-16,0-2 0 0,0 1 0 0,1 2 0 0,3 1 0 15,1-3 0-15,3 0 0 0,1 5 0 0,4-1 0 16,3 3 0-16,3-2 0 0,3 2 0 0,5-1 0 16,2 3 0-16,3 1 0 0,2-1 0 0,2-1 0 15,0 1 0-15,3 1 0 16,0 1 0-16,2 0 0 0,-1-1 0 0,1 1 0 0,0 2 0 0,-1 1 0 16,1 3 0-16,-1 0 0 0,-4 5 0 0,0 0 0 15,-2 4 144-15,-2 5-144 0,-1 1 192 0,-2 1-192 16,0 0 192-16,0 2-192 0,1 2 160 0,0 1-160 15,-2-1 128-15,10 10-128 0,-1-2 192 0,-1-7-64 16,-2-1 0-16,3 1 0 0,0-1 64 0,2-4 16 16,3-5 0-16,4 1 0 0,2-1 96 0,5 1 16 15,3-2 0-15,2-1 0 0,6-4-80 0,2 3-16 16,2-4 0-16,4 3 0 0,-1-1-224 0,-1 3 128 0,-3-3-128 0,-3 2 0 31,-5 1-1744-31,-5-1-448 0</inkml:trace>
  <inkml:trace contextRef="#ctx0" brushRef="#br0" timeOffset="16370.79">16779 13005 5519 0,'0'0'496'0,"0"0"-496"0,0 0 0 0,0 0 0 16,0 0 2048-16,-4-5 320 0,4 5 64 0,-4-10 16 15,0 3-1024-15,2 0-208 0,-1-1-32 0,3 8-16 16,0 0-48-16,0-11-16 0,0 2 0 0,0-1 0 16,0 10-144-16,0-9-48 0,0-1 0 0,-1 3 0 15,1 7-32-15,0 0-16 0,-6-9 0 0,6 9 0 16,-7-5 64-16,7 5 16 0,-9-1 0 0,-2 1 0 15,0 0-112-15,-3 5 0 0,-3 5-16 0,-1 2 0 16,-1 2-240-16,-2 5-64 0,-4 5 0 0,0 1 0 16,-4 7-64-16,-2 5-32 0,1 2 0 0,-3 6 0 0,0-1-192 15,0 7-32-15,0 5-16 0,0 1 0 0,-1-1-176 0,0 3 192 16,1-1-192-16,0 2 192 0,0 1-192 16,1-3 0-16,0 2 0 0,2 2 128 0,1-3-128 0,2-1 0 15,4-2 0-15,0 3 128 0,2-2-128 0,-1 3 160 16,4 2-160-16,2-2 160 0,0 1-160 0,5 2 192 15,1 2-192-15,1-3 192 0,1-3-192 0,3 2 128 16,-2-1-128-16,2 1 128 0,2-3-128 0,0-3 0 16,1-2 144-16,-1 2-144 0,2-2 176 0,0 0-48 15,0 1 0-15,1-1 0 0,-2-1 0 0,2 2-128 16,3 0 192-16,-1 1-64 0,1-2 0 0,1 2 0 16,0-4 0-16,4-4 0 0,0 0-128 0,2 0 160 15,3-2-160-15,3 0 160 0,2-4-160 0,1 1 192 0,0 0-192 16,3-3 192-16,0 2-192 0,2-2 128 0,0 1-128 0,1-2 128 15,-1 1-128-15,2-3 0 0,-2-1 0 0,0 4 0 16,0-4 128-16,3-1-128 0,-7 2 0 0,2-2 128 16,1-2-128-16,0-1 0 0,2 0 0 0,-1 0 0 15,-2-6 0-15,3 2 0 0,1-3 128 0,-2-1-128 16,0 0 0-16,0-1 0 0,2-3 0 0,-2 0 128 16,3-1-128-16,-1 1 128 0,-2-2-128 0,4 1 128 15,2-1-128-15,-2 0 0 0,-2 0 0 0,2-2 0 16,-1-2 0-16,0 0 0 0,-2 1 0 0,2 2 128 15,-4-2-128-15,2-1 0 0,-3 1 0 0,0 0 0 16,0 2 128-16,1 1-128 0,0-1 128 0,2 1-128 16,-2-1 0-16,1 2 0 0,2-2 0 0,-1 0 0 15,-1 1 0-15,2-1 0 0,0 1 0 0,1 0 0 0,-1 0 0 16,0-1 0-16,2 2 0 0,-1 0 0 0,-3-1 0 0,-1 2 0 16,0-2 0-16,0 1 0 0,0 0 0 0,-2 1 0 15,-1 0 0-15,0 0 0 0,0-1 0 0,0 1 0 16,1 0 128-16,-2 1-128 0,-2 2 0 0,0-3 0 15,-1 0 0-15,1 2 0 0,-2-2 0 0,1 1 128 16,-1-1-128-16,1 3 0 0,2-1 144 0,-1 0-144 16,-1-4 160-16,1 4-160 0,-1-2 144 0,1 0-144 15,-2 1 128-15,-1 2-128 0,0-2 128 0,0 2-128 16,0-2 0-16,-3 0 128 0,-2-1-128 0,0-1 128 16,-1-2-128-16,-1-2 128 0,4-3-128 0,-4 2 160 15,1-1-160-15,-1-3 160 0,-7-9-160 0,8 12 128 16,-8-12-128-16,0 0 128 0,8 6-128 0,-8-6 0 15,0 0 144-15,0 0-144 0,12 1 0 0,-12-1 0 0,0 0 0 16,9-7 128-16,-2-5-320 0,-5 2-64 0,1-3-16 16,-3 2 0-1,-2 1-1616-15,0-3-320 0,-4 2-64 0,-1-1-15456 0</inkml:trace>
  <inkml:trace contextRef="#ctx0" brushRef="#br0" timeOffset="16775.38">17181 17944 36863 0,'-16'3'3264'0,"1"3"-2608"16,0 1-528-16,5 2-128 0,-1-4 0 0,4 3 0 15,3 3 144-15,4 1-144 0,1-3 384 0,4 4 16 16,2-3 0-16,2 2 0 0,5 0-176 0,2-2-32 16,3 1-16-16,3 0 0 0,1-3-176 0,2 2 160 15,2-3-160-15,1 1 160 0,-2 0 80 0,1-4 16 16,0-1 0-16,1 0 0 0,2-1 0 0,1-5 16 0,-1-2 0 0,2-3 0 15,1-5 0-15,3-2 0 0,1-4 0 16,1-3 0-16,2-6 112 0,2 3 0 0,0-3 16 0,-5 0 0 16,-3-4-32-16,-6-2-16 0,-1-2 0 0,-3 1 0 15,-1-1-352-15,-4 3 0 0,-5 1 0 0,-2 4 0 32,-3 0-1248-32,-3 4-320 0,-4 3-64 0,-2 2-16720 0</inkml:trace>
  <inkml:trace contextRef="#ctx0" brushRef="#br0" timeOffset="19343.86">24153 18294 26079 0,'0'0'1152'0,"0"0"256"0,3-10-1136 0,-3 10-272 0,0-9 0 0,0-1 0 16,0 2 0-16,0-2-224 0,-1 0 32 0,1-2 16 16,0 2 1232-16,0 1 240 0,0-5 48 0,0 7 16 15,-1-2-736-15,-2 2-160 0,-3-4-16 0,0 3-16 16,-3-1 112-16,-4 3 32 0,-2 0 0 0,-4-3 0 15,-3 2-176-15,-3 0-16 0,-2 0-16 0,-4 1 0 16,-3-2-160-16,-3 3-16 0,-3-4-16 0,-2 2 0 16,-3 0-32-16,-4-1 0 0,-9 1 0 0,-3-2 0 15,-2 3 32-15,-1-3 0 0,1 0 0 0,-1 0 0 16,2 2 176-16,-5 2 32 0,-7-3 16 0,-1 2 0 16,-3-1-80-16,2-2-32 0,1 3 0 0,-1-3 0 0,-4 4-96 0,-2-4-32 15,-7 0 0-15,0 3 0 0,2-2-160 16,-1 4 160-16,-1 1-160 0,-5-5 160 0,-4 2-160 15,0 1 192-15,0 1-192 0,0 1 192 0,-7-1-192 0,6 2 0 16,3-1 0-16,2 2 0 0,0 0 0 0,-1-1 0 16,-3 0 128-16,4 1-128 0,4-1 0 0,1 2 0 15,0 2 0-15,-1-1 0 0,-7 1 0 0,3 1 128 16,0 0-128-16,0-1 0 0,-2 3 0 0,1 0 0 16,-2-2 0-16,3-1 0 0,2 1 0 0,-2 1 0 15,-3-2 0-15,3 2 0 0,1-4 0 0,4 1 0 16,3 1 128-16,-1-1-128 0,0-1 0 0,-1 0 0 15,0 2 0-15,4-2 0 0,3 3 0 0,0-1 0 16,-5 1 128-16,4 1-128 0,-3 0 0 0,6-1 0 0,0 5 144 16,1 1-144-16,3 0 160 0,-2 0-32 0,-4-4-128 15,2 4 192-15,5-2-192 0,4 5 0 0,1-5 0 0,0 5 0 16,-5-4 0-16,1 0 0 0,1 0 0 0,2 2 0 16,0-2 0-16,5 2 0 0,3-5 0 0,-3 5 0 15,-4-1 0-15,2 1 0 0,2-3 0 0,4 0 0 16,2 2 0-16,1 0 0 0,5 0 0 0,-2 2 0 15,-1 0 128-15,-5 3-128 0,0 1 0 0,0 0 0 16,2-1 0-16,1 1 0 0,4 2 0 0,2 1 0 16,1 2 0-16,0-1 0 0,-2-1 0 0,-2 1 0 15,-1-1 0-15,3 2 0 0,0-1 0 0,4 3 0 16,-1-2 0-16,3 2 0 0,1-1 0 0,2 3 0 16,0-1 0-16,-2 3 0 0,-4 2 0 0,4 0 0 15,2-2 0-15,1 5 128 0,2-3-128 0,3 1 144 0,1 2-144 16,1-2 0-16,2 1 144 0,2 3-144 0,2 0 0 15,1-3 0-15,-1-1 0 0,1 5 128 0,0 2-128 16,-2 2 0-16,0 5 0 0,1 0 0 0,0-3 0 0,2 2 0 16,1 0 0-16,3-3 0 0,-1 0 0 0,3 5 0 15,-1-2 0-15,4 0 0 0,3 2 0 0,0 1 0 16,6 0 0-16,3-1 0 0,1-1 0 0,4-3 0 16,3-1 0-16,3-1 0 0,-1 0 0 0,7 2 0 15,1-1 0-15,3-3-128 0,4 1 128 0,3 0 0 16,4 4 0-16,3-2 0 0,0-1 0 0,5 3 0 15,2-3 0-15,3 0-128 0,2-1 128 0,0-2 0 0,-3-2 0 16,1 2 0-16,1 1 0 0,3-2-160 0,-1-1 160 16,6-2 0-16,2 0 0 0,4 1 0 0,6 0 0 15,-1-5 0-15,-2 1 0 0,1-4 0 0,-1-1 0 16,5 0 0-16,1-4 0 0,6-2-128 0,6 0 128 0,-2-3 0 16,-2 0 0-16,2-1 0 0,2-1 0 0,5 0 0 15,2 3 0-15,1 0 0 0,0-1 0 0,-2-2 0 16,-1 0 0-16,0 2 0 0,2 2 0 0,2 0 0 15,2 1 0-15,-39-10 0 0,2 6 0 0,11-3 0 16,4 3 0-16,3 2 0 0,7 0 0 0,0 1 0 16,2-1 0-16,70 13 0 0,-21-7 0 0,-12-4 0 15,-8-3 0-15,-8 1 0 0,-4-3 0 0,1-2 0 16,1-3 0-16,0 2 0 0,-1-2 0 0,-2 3 0 16,-1-3 0-16,3 4 0 0,2-5 0 0,-6 3 0 15,-1-1 0-15,0 2 0 0,-2-1 0 0,2 1 0 0,1-3 0 16,-1 4 128-16,-2-5-128 0,1 0 0 0,0 1 0 0,4-4 0 15,1 1 128-15,0 0-128 0,-3 1 0 0,1-2 144 16,2-5-144-16,2 4 128 0,1-1 0 0,-3 1-128 16,-6-2 192-16,0 0-64 0,3 0-128 0,-2 4 0 15,-2 4 0-15,-2-4 0 0,-5 0 0 0,-1-1 0 16,-1 2 0-16,-1 1 0 0,0-3 0 0,0 2 0 16,0 1 0-16,-3-4 0 0,-3-2 0 0,1-1 0 15,1-2 0-15,2-2 0 0,-1 0 0 0,0 0 160 16,0-5-160-16,-4 0 160 0,-2-6-160 0,2 0 0 15,0-2 0-15,1 0 0 0,0-1 0 0,-3 0 0 16,-1 0 0-16,-4 3 192 0,-5 0-192 0,-2 2 0 16,0 0 0-16,-1 2 128 0,0-4 64 0,0 1 0 15,-1-1 0-15,-2 0 0 0,0 0-64 0,-22 8 0 0,4-4 0 16,2-1 0-16,4 0-128 0,3-3 0 0,1-2 144 0,9-1-144 16,0 0 0-16,48-22 144 0,-14 9-144 0,-10 3 0 15,-12-2 0-15,-2 6 0 0,-1-2 0 0,0 3 0 16,0 1 0-16,-1-2 0 0,1 1 0 0,-4 2 0 15,-4-2 0-15,-3 4 0 0,-5-1 0 0,-1 1 0 16,-2 3 0-16,1 0 0 0,-3-2 0 0,-1-2 0 16,1 0 0-16,-1-1 0 0,-2 0 128 0,1 1-128 15,0 0 0-15,0-4 0 0,-5-2 0 0,-2-1 0 16,0 2 128-16,-6-4-128 0,0 2 0 0,-1-1 0 16,0-1 0-16,-2-1 0 0,-2-1 0 0,2-1 0 15,-4 3 0-15,0 1 0 0,0-2 0 0,-2 2 0 16,-1 1 0-16,1-3 0 0,-5-2 0 0,2 2 0 15,-2-2 0-15,3-2 0 0,-1 1 0 0,-2-2 0 0,-1-2 160 16,1 0-160-16,-1 1 128 0,-1 2-128 0,-3 3 0 0,0-1 0 16,-1-4 128-16,-1 1-128 0,-2 0 0 0,-1-6 128 15,-5-2-128-15,0 0 128 0,1-3-128 0,-4 0 0 16,1 2 144-16,-9 2-144 0,-3 2 192 0,-2 3-16 16,-6 0-16-16,-2 4 0 0,-3 1 160 0,-2-3 16 15,1 3 16-15,-2-1 0 0,0 0-192 0,-1 3-32 16,-3 2-128-16,-3 0 192 0,-3-2-400 0,1 2-96 15,0 0-16-15,6 4 0 16,3-1-1168-16,3 3-240 0,4 0-64 0,5 4-11008 16,5 0-2224-16</inkml:trace>
  <inkml:trace contextRef="#ctx0" brushRef="#br1" timeOffset="88832.47">21753 14140 4607 0,'0'-15'400'0,"0"6"-400"16,-2 4 0-16,2 5 0 0,2-12 2048 0,-2 6 336 16,0-3 64-16,0 9 16 0,0 0-1376 0,0 0-288 15,0 0-48-15,0 0-16 0,-10 0-256 0,1 1-48 16,0 4-16-16,1-1 0 0,1 3 128 0,-2 2 32 15,-3 1 0-15,1 2 0 0,-6 4 240 0,-1-1 48 16,-3 4 16-16,-3 4 0 0,-6 6-48 0,4 5-16 16,-3 7 0-16,-3 0 0 0,-4 6-256 0,1 4-48 15,0 7-16-15,3-1 0 0,3 2-256 0,5 2-48 16,2-1-16-16,7-2 0 0,4-2 16 0,4-5 0 16,5-3 0-16,2 2 0 0,2-2 80 0,6-5 32 15,3-1 0-15,5 0 0 0,2-3-128 0,4-2-32 0,6-1 0 16,4-1 0-16,2-3-144 0,7-5 0 0,1 0 144 0,4-6-144 31,3-2-320-31,5-1-128 0,2 0-16 0</inkml:trace>
  <inkml:trace contextRef="#ctx0" brushRef="#br1" timeOffset="89619.42">30906 14023 7359 0,'0'0'320'0,"0"0"80"0,4-10-400 0,1 2 0 16,1-1 0-16,2 3 0 15,1 1 1584-15,1-1 224 0,0 2 48 0,0 1 16 0,2 3-832 0,2 0-160 16,2 2-48-16,2 0 0 0,1 3-208 0,2 2-48 16,0 1-16-16,2 5 0 0,1 1 80 0,0 4 32 15,0 2 0-15,2 3 0 0,-1 5 16 0,1 3 0 16,0 0 0-16,-1 4 0 0,-1 5-64 0,-3 2-16 16,-3 8 0-16,-3-1 0 0,-2 7-96 0,-4 0-32 15,-5 1 0-15,-4 1 0 0,-3 0-16 0,-4 2 0 16,-6-3 0-16,-4 2 0 0,-3 0-32 0,-3-1-16 15,-2-6 0-15,-3-3 0 0,-3 1-224 0,0-2-32 16,-3-2-16-16,0-2 0 0,-3 0-144 0,0-1 0 16,1-5 0-16,-4-1 128 15,0-2-2000-15,0 0-416 0</inkml:trace>
  <inkml:trace contextRef="#ctx0" brushRef="#br1" timeOffset="90271.36">21530 15903 17503 0,'-7'-8'1552'0,"-3"-1"-1232"16,-2 4-320-16,-1 2 0 0,-1-1 1120 0,-1 4 160 0,1 4 48 0,-2 2 0 15,-1 7-544-15,-1 4-96 0,-1 5-32 0,-2 9 0 16,2 4-208-16,-1 3-32 0,0 2-16 0,2 4 0 15,1 6 0-15,4 1 0 0,4 1 0 0,0 0 0 16,8-4-224-16,1-2-48 0,1 0-128 0,5-2 192 0,5 1-192 16,4-7 176-16,0-4-176 0,7 0 160 0,2 1-160 15,5-4 0-15,4-1 0 0,7-5 0 16,4-1-368-16,7-3-144 16,4-4-48-16,6-3-11456 0</inkml:trace>
  <inkml:trace contextRef="#ctx0" brushRef="#br1" timeOffset="91058.92">30902 15819 12095 0,'0'0'528'0,"0"0"112"0,0 0-512 0,0 0-128 16,0 0 0-16,2-5 0 0,-2 5 1024 0,0 0 192 15,0 0 16-15,0 0 16 0,6-1-336 0,2 1-64 0,-2 2-16 0,2 2 0 16,0 1 0-16,1 0 0 0,0 4 0 0,1 3 0 16,2 2-80-16,2 2-32 0,0 3 0 0,4 3 0 15,-2 5-32-15,-1 0-16 0,-1 7 0 0,-2 2 0 16,-2 0-96-16,-2 2 0 0,-3 3-16 0,-3 2 0 15,-2-1-64-15,-2 4-16 0,-2-2 0 0,-1 2 0 16,-3-3-32-16,1 2-16 0,-6-3 0 0,1-3 0 16,-2-1 64-16,3-2 16 0,-3-2 0 0,-1-2 0 0,-2-3-64 0,-1-4-16 15,-1 3 0-15,0-6 0 0,-1-2-208 0,0-2-32 16,-2-1-16-16,3-1 0 0,-3-1-176 0,3-4 0 16,1-1 144-16,3-1-144 15,1-2-1264-15,4-4-320 0,2-3-64 0</inkml:trace>
  <inkml:trace contextRef="#ctx0" brushRef="#br1" timeOffset="91902.97">32133 13885 3679 0,'0'0'320'0,"0"0"-320"0,1-7 0 0,3-2 0 16,0 2 2576-16,-1 2 448 0,1-3 96 0,-1 3 16 16,1 0-1616-16,-4 5-320 0,0 0-64 0,0 0-16 0,0 0-160 0,0 0-48 15,0 0 0-15,0 0 0 16,0 0-288-16,0 0-64 0,-5 7-16 0,-2 6 0 0,-3 0 96 0,2 3 0 16,-2 3 16-16,0 7 0 0,-1 2-32 0,-1 4-16 15,1-2 0-15,1 2 0 0,1-7-192 0,0 3-32 16,0-2-16-16,-1-2 0 0,0 0-192 0,-1-4-48 15,2 1 0-15,1-2 0 0,0-1-128 0,0-2 160 16,1-1-160-16,0 1 160 0,2-6-32 0,0 1-128 16,1 1 192-16,1-6-64 0,3-6-128 0,0 0-224 15,0 0 48-15,0 0 16 16,0 0-1824-16,0 0-352 0,0 0-80 0</inkml:trace>
  <inkml:trace contextRef="#ctx0" brushRef="#br1" timeOffset="92278.55">32616 13986 7359 0,'0'0'656'0,"0"0"-528"0,0 0-128 0,0 0 0 16,0 0 1376-16,-5 4 240 0,0 2 48 0,-3 3 16 15,-1-1-160-15,-1 3-48 0,-2 5 0 0,0 3 0 0,-3 2-256 0,-3 3-48 16,-1 2-16-16,-5-2 0 0,-4 3-128 0,2-7-48 16,-4 3 0-16,-5 6 0 0,0 5-336 0,-2 3-64 15,-4 1 0-15,2 6-16 0,-1 0-208 0,-13 12-32 16,6-3-16-16,4-4 0 0,2-6 0 0,7-4 0 15,1-2 0-15,3-4 0 0,2-1-16 0,4-1 0 16,1-5 0-16,4 2 0 0,2-6-144 0,1-1-16 16,1 0-128-16,1-2 192 0,0-1-192 0,4-3 144 15,0-1-144-15,2-3 128 0,-1 1-128 0,2-1 128 16,7-11-128-16,0 0 128 16,0 0-1104-16,0 0-240 0,0 0-32 0,0 0-11936 0</inkml:trace>
  <inkml:trace contextRef="#ctx0" brushRef="#br1" timeOffset="92678.19">32541 14595 12895 0,'0'0'1152'0,"0"0"-928"16,0 0-224-16,0 0 0 0,0 0 1008 0,0 0 144 16,0 0 48-16,-3 5 0 0,-2 4-96 0,-1 0-16 15,-2 5 0-15,-2 2 0 0,-1 1 0 0,-2 0-16 16,-1-1 0-16,-1 2 0 0,-3 0-144 0,0 1-32 15,-1 1 0-15,1 3 0 0,0 6-224 0,4-5-48 16,3 7-16-16,-2-1 0 0,3-3-160 0,2 4-48 16,2-5 0-16,2 1 0 0,3-3-96 0,1 0-32 15,3-2 0-15,3-2 0 0,2-3-80 0,-2-2 0 16,4-2-16-16,0-2 0 0,0-2-48 0,3 2 0 16,0 0 0-16,0-6 0 0,-5-3-128 0,0 1-256 15,-2-3 64-15</inkml:trace>
  <inkml:trace contextRef="#ctx0" brushRef="#br1" timeOffset="92818.87">32159 14858 25103 0,'14'-1'1104'0,"-3"1"240"0,4 0-1072 15,3 1-272-15,2 0 0 0,0 1 0 0,4 0 672 0,4 1 80 0,4 1 16 0,1 2 0 16,0-1-448-16,2 3-96 0,-1 1-16 0</inkml:trace>
  <inkml:trace contextRef="#ctx0" brushRef="#br1" timeOffset="93416.26">31737 15853 15135 0,'0'0'672'0,"6"-6"144"0,0 0-656 0,-1-3-160 0,1 2 0 0,-3-1 0 0,1 2 1136 0,-4 6 192 15,3-5 32-15,-3 5 16 0,0 0-224 0,0 0-64 16,0 0 0-16,0 0 0 0,-5 5-256 0,0 7-64 15,-5 1-16-15,3 2 0 0,-6 3 16 0,1 1 0 16,1 1 0-16,-2 4 0 0,-1-2-144 0,0 1-32 16,2 1 0-16,-2-1 0 0,0 1-336 0,1-2-64 15,1-3 0-15,2-2-16 0,1-1-176 0,2-1 128 16,-1 0-128-16,3-1 128 0,4-5-128 0,-1 1-176 16,4-3 48-16,-2-7 0 15,5 7-2432-15,2-6-464 0,11-11-112 0,-1 6 0 0</inkml:trace>
  <inkml:trace contextRef="#ctx0" brushRef="#br1" timeOffset="93774.66">32384 15720 12895 0,'0'0'1152'0,"0"0"-928"0,0 0-224 0,0 0 0 15,0 0 912-15,0 0 144 0,0 0 32 0,-7 4 0 16,-3 0 192-16,1 2 64 0,-3 2 0 0,-3 4 0 16,1 1-176-16,-4 5-16 0,-2 5-16 0,-4 1 0 0,-3 8-160 15,-11 10-16-15,-1 5-16 0,-1-4 0 0,-1 1-208 16,0 1-32-16,-5 1-16 0,3-2 0 0,1-1-304 0,0-2-64 15,1 2-16-15,0 0 0 0,2-6-112 16,1-1-32-16,1-6 0 0,4 0 0 0,0 0 0 0,5-1 0 16,1-6 0-16,4-3 0 0,2 1-160 0,3-3 160 15,3-2-160-15,2 1 160 0,3-8-160 0,2-1 0 16,0 0 0-16,6 1 0 16,2-9-1856-16,0 0-464 0,6-1-96 0</inkml:trace>
  <inkml:trace contextRef="#ctx0" brushRef="#br1" timeOffset="94134.69">32355 16183 6447 0,'0'0'272'0,"0"0"80"0,0 0-352 0,0 0 0 0,0 0 0 0,0 0 0 15,-6-3 3840-15,-2 3 704 0,-2 1 144 0,-3 3 32 16,-1 1-2912-16,-1 7-576 0,-3-1-112 0,-1 4-32 16,-2 3-240-16,-9 10-48 0,1-1-16 0,2 5 0 15,2 1-64-15,2-2-16 0,3-1 0 0,1 0 0 16,0 2-192-16,3-2-64 0,5-2 0 0,2 0 0 16,1-3-48-16,3-1-16 0,3 0 0 0,4-3 0 15,3-3-64-15,3 1-32 0,1-2 0 0,2-1 0 16,3-3-64-16,3-3-16 0,2 2 0 0,3-5 0 0,-1 1-80 0,1-3-128 15,-1 0 176-15,0 1-176 16,-3-3-976-16,-2-3-304 0,-1-3-64 16</inkml:trace>
  <inkml:trace contextRef="#ctx0" brushRef="#br1" timeOffset="94254.16">31748 16556 33167 0,'12'-16'2944'0,"-3"8"-2352"0,4 2-464 0,6-1-128 0,6-1 528 0,5 4 96 16,3 0 16-16,5 0 0 0,4 3 80 0,5-2 32 16,6 2 0-16,-10 1 0 0,6 3-528 0,0 2-96 15,2-1-128-15,-5-2 176 16,-4-1-1840-16,-3 2-384 0,-4-2-64 0</inkml:trace>
  <inkml:trace contextRef="#ctx0" brushRef="#br1" timeOffset="95235.68">28377 18500 11967 0,'6'-5'1072'0,"-1"0"-864"0,0-3-208 0,1 2 0 16,-3-1 1952-16,-3 7 352 0,5-6 64 0,-5 6 0 15,0 0-448-15,0 0-80 0,0 0-32 0,0 0 0 16,0 0-704-16,-10 6-144 0,0 1-16 0,-2 5-16 16,1 5-224-16,-4 2-64 0,-1 3 0 0,-1 2 0 15,-6 6-80-15,1 1-32 0,-1-1 0 0,2 3 0 16,-1 4-144-16,0 4-16 0,2-2-16 0,2-1 0 16,0 2-160-16,4-2-48 0,0 0 0 0,3 1 0 0,1-6-144 15,1 2 160-15,5-3-160 0,2 1 160 0,-1-2-16 0,3-5 0 16,3-3 0-16,0 0 0 0,1-2-144 0,4-2 192 15,-2-2-192-15,2-2 192 0,1 0-192 0,1-2 0 16,0 1 0-16,2-3 0 16,-2-4-400-16,1-2-176 0,1-1-16 0,-2-3-10192 15,0-1-2032-15</inkml:trace>
  <inkml:trace contextRef="#ctx0" brushRef="#br1" timeOffset="95451.03">27845 19011 27647 0,'0'0'2448'0,"2"-10"-1952"0,1 2-496 0,4-1 0 15,2 3 512-15,2 2 0 0,3-4 0 0,4 2 0 16,3 1 208-16,6-2 48 0,2 2 16 0,4 2 0 16,2-2-272-16,2-1-48 0,1 3-16 0,1-1 0 15,3 1-192-15,-3 1-64 0,-3 2 0 0,0 0 0 16,-3-2-192-16,-2 2-192 0,-3 3 48 0,-2 1 0 31,-3-2-2176-31,-3 1-432 0,-1 1-96 0</inkml:trace>
  <inkml:trace contextRef="#ctx0" brushRef="#br1" timeOffset="95793.62">28844 18903 18431 0,'0'0'1632'0,"-9"-4"-1312"16,-2 0-320-16,11 4 0 0,0 0 720 0,-9 0 80 15,1 3 16-15,8-3 0 0,0 0 416 0,0 0 96 16,0 0 16-16,0 0 0 0,0 0-592 0,16 2-112 15,-1-1-32-15,3-1 0 0,1-1 288 0,4-1 64 16,2-3 16-16,3 1 0 0,3 1-16 0,3 2-16 0,2-3 0 0,0-1 0 16,3 3-320-16,0 0-64 15,0-2-16-15,1 4 0 0,-2 0-336 0,-4 0-64 0,-3 0-16 0,-5 0 0 16,-4 2-256-16,-3 0-64 0,-4 1-16 0,-2-2 0 31,-13-1-1744-31,0 0-352 0,0 0-64 0,0 0-11680 0</inkml:trace>
  <inkml:trace contextRef="#ctx0" brushRef="#br1" timeOffset="96049.69">29105 18660 27647 0,'0'0'1216'0,"0"0"256"0,0-6-1168 0,0 6-304 0,8-7 0 0,4 2 0 15,5 3 656-15,2 2 80 0,4 1 16 0,6 1 0 16,7 4 16-16,2-1 0 0,1 1 0 0,1 4 0 0,-2-2-112 0,-1 2-16 15,-1-4 0-15,-1 6 0 0,-2 0 64 16,-4 1 16-16,-4 1 0 0,-6 3 0 0,-6-1-240 0,-4 2-48 16,-4 0-16-16,-4 3 0 0,-3 1-48 0,-6 2-16 15,-4-2 0-15,-6-1 0 0,-4 2-80 0,-2 0-16 16,-1-3 0-16,-2 0 0 0,-2-1-256 0,2-2 0 16,0-1-128-16,1-6 128 15,4 0-1568-15,0-4-224 0,-1-2-32 0,6 0-9344 16,4-5-1872-16</inkml:trace>
  <inkml:trace contextRef="#ctx0" brushRef="#br1" timeOffset="96479.93">30612 18242 21823 0,'0'0'960'0,"0"0"208"0,-2-9-928 0,2 9-240 16,-1-8 0-16,1 8 0 0,0 0 1168 0,0 0 192 15,0 0 48-15,-7 7 0 0,1 3-416 0,-3 2-80 16,-1 4-16-16,-2 5 0 0,0 2-144 0,-1 3-48 16,0 4 0-16,1 3 0 0,-1 2-144 0,3-2-48 15,1-3 0-15,1 2 0 0,2 0-208 0,1 1-48 16,0-2-16-16,0-5 0 0,0-3-240 0,1 0 0 15,0-4 0-15,-1 0 0 0,0 1 0 0,-2-3 0 16,-2-3 0-16,1-3 0 16,-1 2-1296-16,0-6-368 0,0 0-64 0,0-5-12272 0</inkml:trace>
  <inkml:trace contextRef="#ctx0" brushRef="#br1" timeOffset="96673.74">30088 18549 12895 0,'0'0'1152'0,"6"-5"-928"0,3-5-224 0,2 4 0 16,2 2 3040-16,2-1 560 0,4 1 112 0,5 2 32 15,4-1-2112-15,5 3-416 0,4 0-96 0,3 0-16 16,3-1-528-16,-2 2-128 0,-2-2 0 0,0 1-16 16,0 1-304-16,-4 0-128 0,-3-1 128 0,-4 3-128 15,-7 1-192-15,-1 2-112 0,-5-2-16 0,-5 3-13632 16</inkml:trace>
  <inkml:trace contextRef="#ctx0" brushRef="#br1" timeOffset="96875.53">29969 18840 30399 0,'0'0'2704'0,"0"0"-2160"15,0 0-544-15,16 2 0 0,1 0 592 0,8 0 16 16,1-2 0-16,7 1 0 0,5 1 224 0,6 0 64 15,4-4 0-15,4 2 0 0,3 0-464 0,-2 0-96 16,-2-2-16-16,-3 1 0 0,-2 1-192 0,-7 1-128 16,-6 0 160-16,-2 0-160 15,-2 3-880-15,-3 3-272 0,-5 1-48 0,-2 1-9104 16,-2 0-1840-16</inkml:trace>
  <inkml:trace contextRef="#ctx0" brushRef="#br1" timeOffset="97649.26">31838 18591 16175 0,'0'0'704'0,"0"0"176"0,0 0-704 0,0 0-176 15,0 0 0-15,0 0 0 0,2 12 1024 0,-4 2 192 16,-6-2 16-16,-1 4 16 0,-3 4-208 0,-4 2-32 0,-1-1-16 0,-5 3 0 16,-2 3 64-16,-3-1 16 0,-2 1 0 0,-4-1 0 15,-4 2 16-15,0-7 16 0,2-1 0 0,-1-4 0 16,-2 1-272-16,-2-5-48 0,0-2-16 0,0 2 0 15,2-6-256-15,0 1-64 0,1-5-16 0,0-1 0 16,2-3 16-16,0-3 0 0,1-2 0 0,5 0 0 16,5-5 0-16,3 0 16 0,1-2 0 0,7-2 0 15,4 0-32-15,4-2-16 0,4-3 0 0,6 0 0 16,4 0-144-16,5-1-16 0,4 0-16 0,6-1 0 16,3 3-240-16,2 2 0 0,3 2 0 0,1 4 0 15,0 0-144-15,2 4 144 0,2 2 0 0,4 4-144 16,-2 4 144-16,2 4 0 0,1 0 0 0,-4 2-128 15,0 2 128-15,0 4 0 0,-1 1-144 0,-2 1 144 0,-5 0 0 16,-1 2-144-16,-2 5 144 0,0-3 0 0,-2-1 0 0,0 0-128 16,0-1 128-16,-1-1 0 0,1-3 0 0,1-3 0 15,-2 2 0-15,1-7 0 0,2 2 0 0,-2-4 0 16,-1-2 176-16,1-1-176 0,-1-2 320 0,2-1-64 16,2-2 0-16,3-5 0 0,-3 1 32 0,-4-3 0 15,-2 1 0-15,-3-6 0 0,-1-3 96 0,-3-5 32 16,-3-1 0-16,0-6 0 0,-7 2-96 0,-4-3-32 15,-3-3 0-15,-6 2 0 0,-5 2-96 0,-3 6 0 16,-4 1-16-16,-8 2 0 0,-3 0-176 0,-2 3 128 16,0 1-128-16,-1 6 128 0,-2 3-128 0,0 1 0 15,1 6 0-15,3 0 0 16,4 2-1664-16,5 4-192 0,4 3-64 0</inkml:trace>
  <inkml:trace contextRef="#ctx0" brushRef="#br1" timeOffset="102201.57">27470 14688 6159 0,'-24'-6'256'0,"8"-2"80"0,-5-1-336 0,-2-4 0 0,-2 1 0 0,-2 0 0 0,-2-1 192 0,-3-2-16 16,-2-3-16-16,-2-3 0 0,-1-2-160 0,-1-1 128 16,-2 0-128-16,-5 5 128 0,-2 1-128 0,-4 0 0 15,-5 0 0-15,-2-1 128 0,-4 0-128 0,-2-1 0 16,1-1 0-16,0 4 0 0,1 0 0 0,0 0 0 16,-4 0 0-16,-1 1 0 0,0 2 0 0,0 2 0 15,-2 0 0-15,3-2 0 0,1-1 0 0,-2 6 0 16,-1 0-192-16,-3 2 192 15,-4-6-608-15,1 2 0 0</inkml:trace>
  <inkml:trace contextRef="#ctx0" brushRef="#br1" timeOffset="103702.22">20913 14937 2751 0,'-4'19'256'0,"0"-4"-256"16,-1 6 0-16,2-2 0 0,1-1 368 0,2-2 16 0,0-1 16 15,4 3 0-15,1 0-208 0,2-2-64 16,5-3 0-16,0 0 0 0,5 5 192 0,1-3 16 0,0-1 16 0,3-1 0 16,2-2 0-16,4 3 0 0,-3 1 0 0,1-1 0 15,2-4-96-15,2 2 0 0,3-3-16 0,1 1 0 16,-1-1 48-16,6 2 16 0,4 2 0 0,2-4 0 15,5 1 160-15,3-2 48 0,1 2 0 0,2-1 0 16,1 1-320-16,1-2-48 0,0-1-16 0,3 1 0 16,2 3-128-16,-1-2 0 0,-2 0 0 0,-2-3 128 15,1 1-128-15,1-1 0 0,-2 0 0 0,-1 6 128 16,0-2-128-16,1 1 0 0,-1 3 0 0,0-1 128 16,-6-3-128-16,-1 2 0 0,-2-5 0 0,0 2 0 15,-2-6 0-15,3-1 0 0,-2 2 0 0,6 3 128 16,4-2-128-16,1-3 0 0,0 1 0 0,2-1 0 15,-2 1 0-15,1-1 160 0,1-2-160 0,-2 3 160 16,3 1 112-16,-2 1 32 0,-3 5 0 0,1-8 0 0,-8 1-144 0,0 0-32 16,-3-1 0-16,-1 2 0 0,0-2-128 0,-1 2 0 15,1-2 144-15,5 1-144 0,3 4 0 0,-1-3 0 16,-3-2 0-16,3-2 128 0,-2 1-128 0,1-1 0 16,-3 0 0-16,4-1 0 0,1 1 0 0,3 0 0 15,3 0 0-15,-6 0 0 0,0 0 160 0,-2-1-32 16,-1-3-128-16,-2 3 192 0,-2 1-192 0,-2 1 176 15,3-1-176-15,-3 0 160 0,4 1-160 0,-1 2 0 16,1-2 0-16,-1-1 128 0,-3 0-128 0,0-4 0 16,-1-2 0-16,1 1 128 0,-1 1-128 0,0-1 0 15,-1 0 0-15,2 4 0 0,3 2 0 0,2-1 0 16,4 0 144-16,0-1-144 0,-1-1 128 0,1 2-128 0,0-2 128 0,2 0-128 16,-3-1 0-16,1 3 128 0,1 2-128 0,2-1 0 15,2-2 0-15,-4-1 144 0,0-6-144 0,0 2 0 16,-4 4 0-16,1-1 0 0,-2-4 0 0,2 3 0 15,0 2 0-15,0-2 0 0,4-1 0 0,-2-3 0 16,0-6 128-16,-2 0-128 0,-3 2 0 0,-3-2 0 16,-2 1 176-16,1 2-176 0,2-2 160 0,-2 1-160 15,3 2 0-15,-3-2 128 0,0-2-128 0,-3-2 0 16,-4 0 0-16,0-2 0 0,-2 0 0 0,-2 0 0 16,-3-1 128-16,-1-1-128 0,-2-3 0 0,-1 1 0 15,-3 0 0-15,-4 0 0 0,-4-2 0 0,-2 2 0 16,-2-2 128-16,-1 0-128 0,-2-1 0 15,-2-5 0-15,-5 1 0 0,-3 5 0 0,-2 0 0 0,-2-2 0 16,-1 3 0-16,-2 2 0 0,-3-3 0 0,-1 1 0 0,0 2 0 16,-1 1 0-16,-3-1 0 0,-1-2 0 0,-1 0 0 0,-3 0 0 15,-3-4 0-15,1 3 0 0,-3 1 0 16,1-2 0-16,1 2 0 0,0-5 0 0,1-3 0 0,-2 1 0 16,0 6 0-16,2 1 0 0,-1 4 0 0,1 1 0 15,-3 0 0-15,0 3 0 0,0 5 0 16,-1-3 0-16,-4 4 0 0,-3-1 0 0,-4 4 0 15,-1-3 0-15,0 4 0 0,-2-2 0 0,-4-2 0 0,-1 3 0 16,-4-3 0-16,-2 2 0 0,-3-4 0 0,-3 5 0 16,-6-3 0-16,-3 2 0 0,0-4 0 0,-1 1 0 15,0-4 0-15,0 3-160 0,0-1 160 0,0 0-128 16,-1 1 128-16,-4 0-128 0,-4-4 128 0,0-1 0 16,4 4 0-16,-1 0 0 0,-3-3 0 0,-4 0 0 15,-3-2 0-15,1 3-128 0,2 3 128 0,1-3 0 0,-1-4 0 0,0 3 0 16,-3 6 0-16,5-1 0 0,2 0 0 0,4 1-128 15,1 0 128-15,5 5 0 0,1 3 0 0,-1-3 0 16,1-1 0-16,5 0 0 0,6 2 0 0,2 3 0 16,2 0 0-16,1 1 0 0,4 2 0 0,1 1 0 15,2 1 0-15,-1 1 0 0,-1 1 0 0,0-2 0 16,3-3 0-16,2 3 0 0,0 6 0 0,2-5 0 16,1 1 144-16,2 0-144 0,0 3 192 0,-1-1-192 15,-2 2 208-15,-1-3-64 0,-1-4-16 0,0 2 0 16,-1-1 80-16,-1 0 16 0,1 0 0 0,5-1 0 15,0-1 32-15,0 3 0 0,0 3 0 0,1-3 0 16,-3-2 0-16,1 1 0 0,0-1 0 0,-5 0 0 16,-1 2-48-16,-1 2 0 0,0-4 0 0,0 6 0 15,-1 0-80-15,4 3 0 0,-1 1-128 0,0-2 192 0,1 2-192 0,1 2 176 16,-1-1-176-16,5 1 160 0,-1-5-160 0,2 1 0 16,2 1 144-16,5 0-144 0,6-3 0 0,2 4 128 15,4-1-128-15,4-2 0 0,3 2 0 0,3 2 144 16,3-4-144-16,3 3 0 0,2 0 128 0,5 3-128 15,2 1 0-15,6-2-9344 0</inkml:trace>
  <inkml:trace contextRef="#ctx0" brushRef="#br1" timeOffset="105647.29">27538 16167 7359 0,'0'0'656'0,"-9"-8"-528"16,-3-1-128-16,1-3 0 0,-7 7 304 0,-2-5 16 16,-4 1 16-16,-6-4 0 0,0 1-144 0,-6 0-48 15,-2-3 0-15,-4 0 0 0,-5-4 0 0,-1 2 0 16,-3 1 0-16,-4 2 0 0,-4 0 96 0,-4-2 16 16,-4 1 0-16,-4-3 0 0,-7 0-256 0,-1 1 0 0,1-1 0 15,-4 1 0-15,-3 2 224 0,-3-1-48 0,-2-2-16 0,1 0 0 16,3-1-32-16,-2 2-128 15,0 5 192-15,-3-4-64 0,-5 0-128 0,6-1 192 0,5 1-192 0,1 3 192 16,1 7-48-16,-2-6 0 0,-2 2 0 0,4 0 0 16,2 5-16-16,3 2-128 0,2 2 192 0,-2-4-64 15,-1-1 0-15,2 1 0 0,1-3 0 0,5 4 0 16,3 3-128-16,3-2 0 0,0-4 0 0,1 3-176 16,-1 1 176-16,0 1 0 0,-1-6 128 0,6 2-128 15,0 2 0-15,1 0 0 0,1-1 0 0,0 1-128 16,0-1 128-16,-2 1 0 0,-3-2 128 0,2 0-128 15,6 3 0-15,-3-1 0 0,4 1 0 0,-2 1-128 16,0 2 128-16,-1-1 0 0,-2-2 0 0,1 1 0 16,0 1 0-16,5 1 0 0,2 5 0 0,3 0 0 15,0 0 0-15,-1-1 0 0,2 2 0 0,0 4 0 0,2-1 0 0,-1 1 0 16,-3-2 0-16,4 3 0 16,1 5 0-16,4-2 0 0,-1-3 0 0,4 2 0 0,2 3 0 15,0 0 0-15,1 1 0 0,2-1 0 0,-2-5 0 16,1 3 0-16,0 0 0 0,0-4 0 0,-2 2 0 0,2 3 0 15,2 0 0-15,0-2 0 0,1-3 0 0,-2 4 0 16,3-4 0-16,-2 3 0 0,1 1 0 0,2-5 0 16,1 0 0-16,0 0 0 0,-1 4 128 0,3 1-128 15,-1-2 160-15,4-2-160 0,0 3 176 0,0-3-176 16,3 1 192-16,1 5-192 0,1-2 160 0,0 1-160 16,2 0 128-16,0 3-128 0,-1 1 0 0,1 1 0 15,1-2 128-15,1 0-128 0,-1 0 0 0,2 0 0 0,-1-3 0 16,0 3 128-16,2-1-128 0,-1 1 0 15,5 0 0-15,2 0 128 0,0 0-128 0,1-1 0 0,4 0 0 0,5 2 0 16,0-1 128-16,5 0 0 0,2 1 0 0,3 1 0 16,3-1 0-16,2 0 0 0,2 1 0 0,3 2 0 15,0 2-128-15,2 2 128 0,1-2-128 0,1 2 128 16,1-1-128-16,0-1 0 0,2-1 144 0,1-4-144 16,0-2 0-16,3 1 128 0,0 1-128 0,3 2 0 15,1-4 0-15,3 0 0 0,4-1 0 0,1 2 0 16,1 1 0-16,2 0 128 0,0-2-128 0,1-1 0 15,3 0 128-15,-2-4-128 0,-5 2 128 0,4 3-128 16,0 1 0-16,-1 0 144 0,-2-2-144 0,-4-2 0 16,-1-4 128-16,-2 2-128 0,-2-5 0 0,0 2 0 0,-3-4 128 15,1 0-128-15,0 2 0 0,-1-3 0 16,3-1 128-16,4 0-128 0,1-3 0 0,4 0 0 0,-2 1 176 16,2-1-32-16,2-1 0 0,1-2 0 0,-1 1 48 0,2 2 16 15,2 4 0-15,1 1 0 0,1-2-208 0,-1 0 0 16,-1 0 0-16,-3-1 0 0,-1 2 144 0,-2 0-144 15,0-4 128-15,-1 2-128 0,1 2 0 0,2 2 0 16,1 1 128-16,-1-5-128 0,-1-2 0 0,-1 0 0 16,0 0 0-16,-1-1 128 0,-2-1-128 0,2-2 0 15,2 1 0-15,3 4 128 0,3 5-128 0,0-4 0 16,-1-2 144-16,-1 3-144 0,1-2 128 0,0 3-128 16,-1-3 128-16,2 2-128 0,1 0 0 0,2 1 0 15,-2 0 0-15,0 0 128 0,-3-4-128 0,-4-2 0 16,-3 1 0-16,-2 1 0 0,-4 0 0 0,-1 1 192 0,1 1-64 15,0 0 0-15,-1 3-128 0,2-1 0 16,-1-3-176-16,-3 2 176 0,-1-2 0 0,-3 1 0 0,-1-1 0 16,-1-1 0-16,-1-1 0 0,-3-1 0 0,-2 1 128 0,0 1-128 15,-3 1 0-15,-2-1 0 0,0 0 0 0,0 0 0 16,-3 0 0-16,0 0 0 0,-2 0 0 0,0 0 0 16,-4-1 0-16,1 1 0 0,1 0 0 15,2 0 0-15,0-1 0 0,4-1 0 0,-2 1 0 0,2 1 0 16,1 0 0-16,0 0 0 0,1-2 0 0,2 2 0 15,1 0 0-15,1 0 0 0,-2-3 0 0,1 1 0 16,-1-1 0-16,2 2 0 0,2 1 0 0,-4-2 0 16,0 1 0-16,0 0 0 0,-2 0 0 0,2 1 0 15,-1 0 0-15,0-2 0 0,1 0 0 0,0 1 0 16,0 1 0-16,0-3 0 0,2-3 0 0,-2-1 0 16,3-3 0-16,2 3 0 0,3-4 0 0,-1 4 0 0,0-6 0 0,-1 5 0 15,0-3 0-15,1 2 0 0,3-2 0 0,0 0 0 16,0 4 0-16,-1-7 0 0,-1 0 0 0,-1 0 0 15,-1-4 0-15,-5-2 0 0,-3-2 0 0,-2-2 0 16,1-3 0-16,-3-1 0 0,-3-2 0 0,-2-1 0 16,-2 2 0-16,-5 0 0 0,-1 5 0 0,-5-3 0 15,-3 2 0-15,-5 3 0 0,-3 4 192 0,-3 2 0 16,-3 0-16-16,-3 2 0 0,-4 6-176 0,-4-3 0 16</inkml:trace>
  <inkml:trace contextRef="#ctx0" brushRef="#br1" timeOffset="152152.47">18213 8486 3679 0,'-18'3'320'0,"10"-2"-320"0,-2 2 0 0,1-1 0 0,-1 2 1264 0,1 0 176 16,1 0 32-16,0 1 16 0,1 0-976 0,3-1-208 15,-1-1-48-15,5-3 0 0,0 0 0 0,0 0-16 16,0 0 0-16,0 0 0 0,0 0 464 0,0 0 80 16,0 0 32-16,0 0 0 0,0 0 160 0,0 0 48 15,0 0 0-15,4-7 0 0,1-3-112 0,0 1-16 16,2-4 0-16,-2 3 0 0,1-5-192 0,2-2-64 15,-1 1 0-15,2-1 0 0,0-1-128 0,1 0-48 16,1-1 0-16,0 0 0 0,0 2-144 0,3-1-48 16,0 0 0-16,2-2 0 0,-2-3-128 0,2 1-16 15,2 1-128-15,0 0 192 0,-1 0-32 0,1-1-16 16,1 2 0-16,-1-1 0 0,0 2-16 0,0 0 0 16,-3-1 0-16,3 1 0 0,0 0 16 0,-1 1 0 15,1 0 0-15,0 0 0 0,0 2-144 0,2-1 160 16,-1-1-160-16,0 1 160 0,0-1-160 0,0 1 0 15,0 1 0-15,2-1 0 0,-1 2 128 0,-1 0-128 16,-1 1 0-16,0 0 128 0,0-3-128 0,1 3 0 0,-3 0 144 16,2 3-144-16,0-3 128 0,1 2-128 0,-1 4 128 0,1-4-128 15,0 2 0-15,1-3 128 0,0-1-128 16,2 4 0-16,1-1 0 0,-1 2 144 0,-1 0-144 0,1-1 0 16,-1 2 160-16,1-2-160 0,-2 2 128 0,-1 2-128 15,2 0 144-15,-3 3-144 0,-1 0 160 0,-3 3-160 16,0 0 128-16,-1 2-128 0,-3-1 0 0,-1 3 144 15,0 1-144-15,-1 0 0 0,-1 0 0 0,0 4 0 0,-1 0 0 16,2 4 0-16,-2-3 0 0,-1 2 0 0,0 2 144 16,1 3-144-16,2 0 160 0,1-1-160 0,0 2 128 0,4-2-128 15,-2-2 0-15,2 2 144 0,-1-1-144 16,2-1 128-16,0 1-128 0,0 0 128 0,0-2-128 0,0 1 192 16,0-1-192-16,-2-3 192 0,0 1-64 0,1 2-128 15,0-5 192-15,1 2-64 0,0-4 80 0,0 3 16 16,0-3 0-16,0 2 0 0,1-2 16 0,0-2 0 15,1-4 0-15,0 4 0 0,1 1-48 0,-1 0-16 16,2-1 0-16,0-3 0 0,0 1-48 0,1-2 0 16,-2-2 0-16,1 1 0 0,0 1 0 0,0-1 0 15,0 0 0-15,-1-1 0 0,1 0-128 0,0-3 128 16,0-2-128-16,0 3 128 0,-1-2-128 0,1 1 0 16,-3 1 144-16,1-1-144 0,-1-3 0 0,0 3 144 15,2-2-144-15,0-1 0 0,-1 1 160 0,-1-4-160 16,0 4 128-16,2-3-128 0,-2 2 128 0,0-4-128 15,1 2 128-15,-1 1-128 0,-1-2 160 0,1 1-160 16,0-3 192-16,-1 0-192 0,-1-1 176 0,1 0-176 16,0-3 160-16,0-2-160 0,-1-3 144 0,-1 0-144 0,0 1 128 15,-1-1-128-15,-1 2 128 0,1-2-128 0,-3 2 0 0,3 1 128 16,-1 2-128-16,0 2 0 0,0 0 0 0,-1 1 0 16,-1 0 0-16,-1 5 0 0,0-1 0 0,-1 2 0 15,-1-2 0-15,0 4 0 0,1-2 0 0,0 3 0 16,-3-1 0-16,1-2 0 0,0 4 0 0,0-1 0 15,-4 5 0-15,4-6 0 0,-4 6 0 0,0 0 0 16,0 0 0-16,0 0 0 0,0 0 0 0,0 0 0 16,0 0 0-16,5-3 0 0,-5 3 0 0,0 0 0 0,0 0-144 15,7 4 144-15,-7-4 0 0,5 9 0 0,-1-3-144 0,1 4 144 16,-2-3 0-16,1 3-144 0,1 0 144 0,1 3 0 16,-2 2 0-16,2 0 0 0,2-1 0 0,1 3 0 15,1 1 0-15,3 1 0 0,-1-2 0 0,2 1 0 16,-2 0 0-16,3 2 0 0,0-1 0 0,2 0 0 15,1-1 0-15,2 0 0 0,0-1 0 0,2-3 0 16,1 1 0-16,1-2 0 0,0-2 0 0,0-3 0 16,2-2 0-16,-1 2 128 0,3-5-128 0,3 1 144 15,-1-1-144-15,1-2 160 0,-1-1-160 0,3 0 192 16,1-1-192-16,2 1 192 0,1 0-192 0,2 0 192 16,-1 0-192-16,1 0 192 0,-1 0-192 0,-1 0 0 15,3-2 0-15,1 1 128 0,0 0-128 0,1 0 0 16,-2-1 0-16,0 1 0 0,0 0 0 0,-2 1 128 15,2 0-128-15,-1-1 0 0,-1 1 0 0,1-2 0 16,-3 1 0-16,3 0 0 0,-3-2 0 0,1 1 0 16,0-1 128-16,0 1-128 0,0-1 0 0,-2 2 0 0,1-2 0 15,1 3 0-15,0 0 0 0,1 1 0 0,1 1 0 0,-2-2 0 16,-2 1 0-16,-2 2 0 0,0-2 0 0,-2 0 0 16,1-1 0-16,-3 0 0 0,1 0 0 0,-1 1 0 15,-2-1 0-15,-1 2 0 0,0 0 0 0,-1 2 0 16,-1-1 0-16,2-2 0 0,0 0 0 0,-1 3 0 15,-1 1 0-15,0 1 0 0,1-1 0 0,-1 2 0 16,-2 0 0-16,-2 0 0 0,-1 3 128 0,2-1-128 16,-1-2 0-16,0 1 0 0,-1 4 0 0,-1-2 128 0,-1 0-128 0,-1 1 0 15,0-3 0-15,-1 3 0 0,-1 1 128 16,-3 1-128-16,-1 1 0 0,-1-3 128 0,0 0-128 0,-1 3 128 16,-1-1-128-16,1-1 128 0,-2 2 0 0,2 1 0 15,-3-4 0-15,-1 1 0 0,0-2 48 0,0-1 0 16,-4-9 0-16,2 9 0 0,1-2 16 0,-3-7 16 15,0 0 0-15,0 0 0 0,0 0-16 0,0 0-16 16,0 0 0-16,0 0 0 0,0 0-32 0,0 0 0 16,0 0 0-16,0 0 0 0,0 0-144 0,0 0 192 15,0 0-192-15,0 0 192 0,0 0-192 0,0 0 0 16,0 0 0-16,0 0-176 16,0 0-1840-16,0 0-368 0,-12 13-80 0,2-9-16 0</inkml:trace>
  <inkml:trace contextRef="#ctx0" brushRef="#br1" timeOffset="157452.24">18383 7928 3679 0,'23'-16'160'0,"-12"11"32"0,2-4-192 0,2 1 0 16,2-3 0-16,-1 1 0 0,2-3 640 0,1-1 96 15,3 1 16-15,1 0 0 0,2-2-336 0,3-1-64 16,1 2-16-16,4-2 0 0,3 4 112 0,0-1 0 15,-1-1 16-15,2 1 0 0,1 1 0 0,0-2 0 16,-1 2 0-16,0 3 0 0,-4-2-208 0,-1 3-32 16,-2-2-16-16,-2 5 0 0,-1 0-80 0,-2 0-128 15,1 2 176-15,-2 3-176 0,-1 2 144 0,0 0-144 16,-2 3 0-16,2-1 144 0,-1 0 32 0,-1 2 0 16,0 1 0-16,0-2 0 0,2 1-176 0,0 3 192 15,1-3-192-15,-2 3 192 0,0-1-32 0,-1 2 0 16,1-2 0-16,-1 0 0 0,1 0 80 0,-2 5 16 15,-1-3 0-15,0 3 0 0,-1 1-112 0,0-2-16 16,-1 1 0-16,-2 1 0 0,1 0 64 0,-3-1 16 0,1-3 0 0,0 3 0 16,-1-5-48-16,1 3-16 0,0-5 0 0,0 3 0 15,0-1 64-15,1-1 16 0,-1-2 0 0,0-2 0 16,0 1 128-16,0-2 32 0,0 1 0 0,1-3 0 16,2 0-16-16,-2 0 0 0,1-3 0 0,1 1 0 15,-1-2-96-15,1 1-16 0,-1-2 0 0,1-1 0 16,0-1 16-16,0 2 0 0,-1-4 0 0,-1 2 0 0,0-5-112 15,3 1-32-15,0 1 0 0,-1-3 0 16,0-1 32-16,1 3 0 0,0-3 0 0,-2 0 0 0,1 0-160 0,-1 0 160 16,-1-3-160-16,-1-1 160 0,-1-1-160 0,0 0 0 15,0-2 144-15,-1 0-144 0,1-2 0 0,-3 3 128 16,0 0-128-16,-1-2 0 0,-1 2 0 0,-1 2 0 16,1-1 0-16,0 2 0 0,-2 5 0 0,0-1 0 15,-1-1 0-15,1 4 0 0,-3-2 0 0,2 6 0 16,-1-3 0-16,-1 4 0 0,3-1 0 0,-1 1 0 15,-1 1 0-15,-4 4 0 0,0 0 0 0,6-4 0 16,-6 4 0-16,7-2 0 0,-7 2 0 0,7-3 0 16,-7 3 0-16,8 3 0 0,-8-3 0 0,8 0 0 15,-1 1 0-15,1 1 0 0,0 1 0 0,-3 1-128 16,2-1 128-16,1 4 0 0,1-3 0 0,0 3 0 16,0 2 0-16,1 0 176 0,0 0-176 0,1 1-144 15,3 2 144-15,0 2-208 0,0-3 208 0,2 4 0 16,0 2 0-16,1-1 0 0,0 1 128 0,4 1-128 15,2 1 144-15,-1 0-144 0,3 0 0 0,1-1 0 16,2-2-176-16,2-1 176 0,1 1 0 0,1-4 0 0,2-1 144 0,2-1-16 16,-2-4-128-16,3-1 0 0,1-1-176 15,3 0 176-15,1-3 0 0,1 0 0 0,0-1 0 16,2-1 160-16,-1 1-160 0,3-3 0 0,2-2 0 0,-1 2 128 16,-1-1-128-16,0 1 192 0,0 2-192 0,0 0 192 15,3-1-192-15,-2 1 0 0,2 1 144 0,-1-2-144 16,1 0 0-16,-2 2 128 0,-1-2-128 0,0 1 0 15,-2-1 0-15,0 2 0 0,2 0 0 0,0 3 0 16,0-1 0-16,0 2 0 0,1-1 0 0,-3-1 128 0,1 1-128 0,-1 1 0 16,-1-1 0-16,-1 2 0 0,-3 1 0 0,-4 1 0 15,0 2 0-15,0 4 0 0,-2-2 0 0,0 5 0 16,-1-1 0-16,-2 1 0 0,-2 0 0 0,-5-2 0 16,2-3 0-16,-5 2 0 0,1-1 0 0,-2-3 0 15,1 1 0-15,-6-2 0 0,0 2 0 0,-2-3 0 16,0-1 0-16,0 3 128 0,0-2-128 0,-4 2 0 15,-3-2 0-15,-6-7-10848 16</inkml:trace>
  <inkml:trace contextRef="#ctx0" brushRef="#br1" timeOffset="161136.73">12629 9127 10527 0,'0'0'464'0,"0"0"112"0,0 0-576 0,0 0 0 0,0 0 0 0,0 0 0 16,-3-8 1088-16,3 8 128 0,-1-10 0 0,1 10 16 15,-1-7-336-15,1 7-64 0,-3-12 0 0,2 4-16 16,-1-2-64-16,2 10-16 0,-2-11 0 0,-1 1 0 16,-3-4-48-16,2 1-16 0,-2 2 0 0,-1-3 0 15,-1-3-128-15,-3 1-32 0,0-1 0 0,-4-1 0 16,-3-2 0-16,0-7 0 0,-2-1 0 0,-2 3 0 16,-1-1-128-16,0 5-48 0,-1-1 0 0,3-1 0 15,-3 0-32-15,-3 2-16 0,-4-5 0 0,0 5 0 16,-4 0-96-16,0 1-32 0,-4 1 0 0,1 1 0 15,-2 0-32-15,0-2-128 0,-3-5 192 0,0 6-64 16,1 2-128-16,0 1 0 0,0-4 0 0,0 4 0 0,0 3 0 16,0-1 0-16,-1 3 0 0,1-1 0 0,1-2 176 0,2 2-48 15,1 5-128-15,1 0 192 0,3 0-192 0,-1 5 0 16,1-2 0-16,-3 7 0 0,-1 0 0 0,0 4-160 16,0 2 160-16,-4 1-128 0,-3 4 128 0,1 0 0 15,-1 1 128-15,-2-1-128 0,-4-4 0 0,3 4 0 16,0 3 0-16,1 2-128 0,0 2 128 0,0 5 0 15,1-2 0-15,-4 3 0 0,0-2 0 0,0 2 128 16,2 1-128-16,2-2 176 0,1 1-176 0,3 0 0 16,3 2 0-16,1 5 0 0,2 3 0 0,1 1 0 15,-1 2 0-15,1 0-176 0,-1-2 176 0,2 1 0 0,2-4 128 16,3 1-128-16,1-1 176 0,1 0-48 0,-1 0 0 0,4 1 0 16,2-1 0-16,3 2 0 0,1 0 0 15,3 0 0-15,1-3-128 0,3-1 0 0,1 0 0 0,2-1 0 16,3 1 160-16,1 2 0 0,1-2 0 0,1 1 0 15,2 0 48-15,1-1 16 0,2 2 0 0,1 2 0 16,2 1 32-16,2-1 0 0,0-2 0 0,3 1 0 16,0-5 0-16,3 0 0 0,1 1 0 0,3 1 0 15,1-3-256-15,3-2 176 0,1 2-176 0,-2-5 160 16,5 2-160-16,-1-4 160 0,0 1-160 0,2-1 160 16,-1-2-32-16,0-2-128 0,0 2 192 0,0-1-64 15,0 0-128-15,3 3 192 0,-2-1-192 0,1-3 192 16,1-3-192-16,3 1 192 0,0-1-192 0,2 1 192 15,1-3-16-15,4-1 0 0,0-2 0 0,0-2 0 0,2 2-176 16,0-3 128-16,-1 0-128 0,0-3 128 0,-1 1-128 0,-1 0 192 16,0-2-192-16,3 0 192 0,0 0-192 0,1 0 128 15,0-2-128-15,1-3 128 0,1-4-128 0,1 1 128 16,-1 1-128-16,1 0 128 0,-1-5-128 0,0 2 160 16,0 2-160-16,2-2 160 0,0 0-160 0,-2 3 192 15,1-2-192-15,-1-4 192 0,1-2-192 0,-2 0 192 16,0 1-192-16,-1 0 192 0,-4-4-64 0,0 0 0 15,-1-2 0-15,0 4 0 0,0-2 0 0,0-4-128 16,0 0 192-16,-2-1-64 0,-2-1-128 0,0-1 160 16,2 1-160-16,-1-3 160 0,0-1-160 0,-1-4 0 15,0 1 0-15,-1-3 128 0,-3-2-128 0,1-2 0 16,-2-2 0-16,-1 2 0 0,1 2 0 0,-2-2 0 0,2-4 128 16,0-3-128-16,-4 2 0 0,0-1 0 15,0-2 0-15,-1 0 128 0,0 2-128 0,-3 2 0 0,-1-2 0 0,-2 1 0 16,-3 1 0-16,-1-1 0 0,-2 1 0 0,-2 0 0 15,-4-1 0-15,-1 2 0 0,-2 0 0 0,-2 3 0 16,-2 1 0-16,-2-2 0 0,-2-1 0 0,-2-3 0 16,-1-1 0-16,0 0 0 0,0 1 0 0,-1 2 0 15,0-1 0-15,0 0 0 0,-2-2 0 0,0 5 0 16,-1 4 0-16,2 2 0 0,-5 2 0 0,4 1 0 16,-1 3 0-16,0-3 0 0,-5 3 0 0,2 2 0 15,-2-2 0-15,-1 1 0 0,-1 3 0 0,1 0 0 16,-3-1 0-16,2 1 0 0,-1 0 0 0,1 1 0 15,-2 3 0-15,-1-1 0 0,-1-1-144 0,-2 3 144 16,-2 2 0-16,-3 0-128 0,-2 1 128 0,9 2 0 16,-4 1-160-16,-3-4 160 0,-2 2-128 0,-2 1 128 15,-3-4 0-15,0 4-128 0,-6-1 128 0,2 5 0 0,0-2 0 0,-2 3-160 16,-2 0 160-16,0 1 0 16,-1 3 0-16,-2-1-128 0,1 1 128 0,-2 0 0 0,0-1 0 0,1 3 0 15,-2 1 0-15,0 2 0 0,0 3 0 0,0-3-128 16,1 1 128-16,0 3 0 0,3 1 0 0,3 0 0 15,0 1-128-15,5-3 128 0,1 4 0 0,2-2 0 16,-2 1 0-16,2 3 0 0,1-1 0 0,1 2 0 16,-5-1 0-16,3 2 0 0,-3 0 0 0,0-2 0 15,0-2 0-15,-1 2 0 0,1 1 0 0,1 3 0 16,1-2 0-16,1 2 0 0,1 0 0 0,0 0-128 16,2 1 128-16,-13 6 0 0,6-1 0 0,4-3 0 15,2-4 0-15,5 1 0 0,3 0 0 0,3 0 0 16,3 1 0-16,0 1 0 0,-1 6 0 0,2-1 0 15,1-3 0-15,3-1 0 0,1-1-128 0,2 3 128 16,-1-1 0-16,3 1 0 0,1 2 0 0,1-1 0 16,0-1 0-16,3 4 0 0,0-2 0 0,2 3-128 15,0-3 128-15,2 0 0 0,-1 2 0 0,4-4 0 16,0 4 0-16,1 3 0 0,-1 1 0 0,2 3 0 16,0 0 0-16,-2 0 0 0,2-1 0 0,0 2 0 0,0-1 0 15,0 1 0-15,0-1 0 0,1-1 0 0,1-2 0 16,0 1 0-16,2-3 0 0,1-1 0 0,0-4 0 15,1 3 0-15,1-1 0 0,2 3 0 0,0 0 0 0,0-5 0 16,-1-2 128-16,2-1-128 0,1 4 0 0,2-4 0 16,2-2 0-16,0 0 128 0,0 2-128 0,3-1 0 15,1 3 0-15,1-2 128 0,3 0-128 0,-5-2 0 0,3-1 128 0,0-1-128 16,2 1 0-16,1 0 144 0,1 0-144 0,3 0 0 16,-1-1 144-16,2-1-144 0,1-2 144 0,-3-3-144 15,2 2 192-15,0 2-192 0,-2-1 208 0,2-4-64 16,3 2-16-16,-3-2 0 0,-2 3-128 0,1-1 192 15,0-2-192-15,1 1 192 0,-1-6-192 0,0 5 192 16,-1-1-192-16,1 1 192 0,1-6-192 0,0 1 128 16,-2 1-128-16,-1-2 128 0,2-4-128 0,1 0 192 15,0-1-192-15,0-1 192 0,0 1-64 0,-1 0 0 16,0-2 0-16,-2 1 0 0,1-2 32 0,1 1 0 16,1 2 0-16,2-3 0 0,-2-1-160 0,3 1 192 0,2 1-192 15,-4 0 192-15,1-5-192 0,0 2 160 0,0-2-160 0,-2-2 160 16,-2 3-160-16,1-5 128 0,1 2-128 0,-2 1 128 15,-1-1-128-15,1 1 0 0,-1-2 144 0,-1 1-144 16,-1-4 0-16,-1-2 128 0,-3 1-128 0,0-1 0 16,1-4 0-16,-1 1 144 0,1 0-144 0,2-1 0 15,-1-7 144-15,2 2-144 0,-1-1 0 0,2-2 144 16,-2 3-144-16,1-2 0 0,0 3 0 0,0-2 0 16,0 1 0-16,-1-3 0 0,-1 0 128 0,1-1-128 15,0 3 0-15,-1-4 0 0,0 2 0 0,-1 2 0 16,1-4 0-16,0 6 0 0,-3-2 0 0,0-2 0 15,-1-3 0-15,-2 2 0 0,-2-2 0 0,0 0 0 16,-2 0 0-16,1 1 0 0,-2-5 128 0,-2 1-128 16,-3-4 0-16,1 2 0 0,-1-1 0 0,1 4 0 15,-2 0 0-15,-1 1 0 0,-1-1 0 0,-2 3 0 0,-1-3 0 16,-2 1 0-16,-2 3 0 0,-2 3 0 0,-2-3 0 0,-4 4 0 16,-1-2 0-16,-1 2 0 0,-1-6 0 0,-5 3 0 15,-1-4 0-15,-1 3 0 0,-4 5-144 0,-2 1 144 16,-1-1 0-16,-1 1 0 0,0 2-176 0,-1-4 176 15,4 2-160-15,-1 1 160 0,1-5 0 0,-2 3-144 16,-2 2 144-16,0-1 0 0,-1-2-160 0,0 3 160 16,-1 1-192-16,9 7 192 0,-2-4-256 0,-1 0 48 15,-5 0 16-15,-1-2 0 0,-5 3 0 0,-2 1 16 16,-3-1 0-16,-3 2 0 0,0 1 176 0,-1 1-208 16,-1-1 80-16,4 0 128 0,0 0-160 0,3 6 160 15,2-4 0-15,-1 6-144 0,3-3 144 0,-2 4 0 16,2 2 0-16,-3 1-128 0,-1 0 128 0,0 2 0 15,-1 2 0-15,-1 0 0 0,-2 1 0 0,-1 2 0 16,-1 1 0-16,0 1-128 0,-2 3 128 0,-2-1 0 16,-4 2-144-16,0 1 144 0,-1 3 0 0,-1 1-176 15,-2 1 176-15,2 1-128 0,2-1 128 0,1 2 0 16,2 1 0-16,0 1 0 0,0 3 0 0,0-1-128 16,1 4 128-16,3-2-128 0,-3 1 128 0,2 0 0 15,2-1 0-15,3 3-128 0,0-3 128 0,5 2 0 16,-1-6 0-16,-12 12 0 0,8-6 0 0,5 1 0 0,2-3 0 15,1 5 0-15,1 0 0 0,3-3 0 16,3 0 0-16,2-3-128 0,4-3 128 0,2 2 0 0,2 4 0 0,1-4-128 16,4 3 128-16,0 0 0 0,2 6 0 0,4-4 0 15,1 0 0-15,3 3 0 0,0 2 0 0,0 4-128 16,3 1 128-16,1 0 0 0,0 2 0 0,1-2 0 16,2-1 0-16,1 0 0 0,3-3 0 0,0-1 0 15,4-1 0-15,2 1 0 0,2-1 0 0,4-2 0 16,-2 1 0-16,5-1 0 0,2-2 0 0,4 1 0 0,-2-2 0 15,2 2 0-15,0 4 0 0,1-2 128 0,2-3-128 0,2 2 0 16,0 1 0-16,0-2 0 0,-3 2 0 0,3-1 0 16,1-3 0-16,0 0 128 0,0-5-128 0,1 3 0 15,0 0 0-15,-1-2 0 0,-2 1 0 16,-1 3 128-16,1-1-128 0,1 2 0 0,0-5 0 0,-2 0 0 16,-2 1 0-16,0-3 128 0,3-4-128 0,-1-1 0 15,1-7 0-15,0 1 0 0,-2-5 128 0,3-3-128 16,2-4 160-16,2-2-160 0,1-1 160 0,1-1-160 15,4 0 160-15,1 0-160 0,-1-7 160 0,0-1-160 0,2-1 160 16,-1-1-160-16,-1-3 144 0,-1 1-144 0,-2 1 128 16,1 3-128-16,1 0 144 0,-1-1-144 0,2 1 160 0,-2-1-160 15,-1-3 128-15,1 0-128 0,-2 0 0 0,-1 1 144 16,-3-1-144-16,-2 0 0 0,-2-1 0 0,-2-1 0 16,-2-1 128-16,0 1-128 0,-3-5 0 0,0 0 128 15,0 1-128-15,0-5 0 0,-4-3 0 0,-1-6 128 16,-2-5-128-16,1-4 0 0,0 1 0 0,-2-1 128 15,-2 1-128-15,-2 4 0 0,-3 4 0 0,-4 5 0 16,-3 4 0-16,-2 3 0 0,-1 7 0 0,-3 3 0 16,-3 6 0-16,3 10 0 0,-10-5 0 0,-3 3 0 31,-3 4-800-31,-2 5-144 0,-1 5-16 0,1 6-11120 0,0-1-2208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05:13.38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10817 11270 10127 0,'-24'1'448'0,"13"1"96"0,-2-1-544 0,-1 1 0 0,0 1 0 0,-5 3 0 16,2-1 1456-16,3 2 176 0,2 2 32 0,2-4 16 16,2 2-672-16,8-7-144 0,-5 5-32 0,5-5 0 0,0 0-128 0,1 5-48 15,3-1 0-15,2 1 0 16,2-1 176-16,2-1 48 0,4-1 0 0,3 0 0 15,2-2-32-15,26-2 0 0,-1 1 0 0,1 1 0 0,4-1-16 0,3-1 0 16,4 0 0-16,2-4 0 0,3-1-64 0,5 2 0 16,6-3-16-16,4 2 0 0,5-2-48 0,4-3-16 15,3 0 0-15,7 2 0 0,4-4-144 0,7 4-32 16,-1-4 0-16,4 3 0 0,0 1-64 0,5-2 0 16,3 3-16-16,1-1 0 0,1 3-112 0,-1-3-32 15,0 3 0-15,0 2 0 0,-1 1-64 0,-1 1-16 16,-3-2 0-16,0 1 0 0,-1 1-16 0,0 1-16 15,0 1 0-15,0 1 0 0,1 0-48 0,2-2-128 16,-4-3 192-16,-2 3-64 0,1 2 16 0,-1-1 0 16,0 0 0-16,-1-1 0 0,-1-2 32 0,0 0 0 15,-4 0 0-15,0 2 0 0,0-3 16 0,0 3 16 16,0-3 0-16,3 3 0 0,0-1 16 0,2 2 0 16,1 2 0-16,2-1 0 0,-3 0-80 0,1 2-16 15,-3-1 0-15,-5 2 0 0,2-3-128 0,-1 4 0 16,-2 0 0-16,1-2 128 0,-2-1-128 0,-1 2 0 15,1 5 0-15,-2-2 0 0,-2 1 192 0,-1-1-32 0,-1 0-16 0,1 1 0 16,0 3-144-16,-1-2 0 0,-7 3 0 0,-2-2 0 16,-1 0 128-16,-1 2-128 0,4-5 0 15,-5 3 128-15,-5-3-128 0,-2 2 0 0,-3 0 144 0,-5-2-144 16,-4 3 128-16,-3-5-128 0,-2-1 128 0,-9 0-128 16,-2-1 128-16,-6-1-128 0,-5-2 128 0,-13 1-128 15,-2-1 0-15,-1 0 144 0,-1 0-144 0,-4 2 0 16,-4-4 128-16,-2 1-128 0,-2 0 0 0,-6 1 0 15,0 0-464-15,0 0-208 0,-8-8-32 0,-9 2-16 16,-2 2-1792-16,-6-2-368 0,0-1-64 0,5 4-13904 16</inkml:trace>
  <inkml:trace contextRef="#ctx0" brushRef="#br0" timeOffset="468.22">15665 10572 16575 0,'-43'-25'736'0,"18"15"160"0,1-2-720 0,1 4-176 16,4 0 0-16,2 3 0 0,3 1 1600 0,4 0 304 16,10 4 48-16,0 0 16 0,0 0-640 0,0 0-128 0,13 5-32 0,8 0 0 15,10 3-272-15,8-2-64 0,9 3-16 0,11 1 0 16,7 3-240-16,6 2-32 0,6 3-16 0,-18-4 0 16,7 4 176-16,9 3 48 0,4 2 0 0,2 3 0 15,-1 0 128-15,2 1 16 0,-3 3 16 0,-1 6 0 16,-3 0-192-16,-6 0-32 0,-8-1-16 0,-6 0 0 15,-10 2-256-15,-9 0-48 0,-8 0-16 0,-9-1 0 16,-8 0 112-16,-10 0 32 0,-6 0 0 0,-12 0 0 0,-9-1 80 16,-11 0 0-16,-9 1 16 0,-8-3 0 0,-8-2-112 0,-5-5-32 15,-4 1 0-15,-6-2 0 0,-3-1-64 16,-4 1-32-16,-2-6 0 0,-34 5 0 0,11-1-128 0,7 0-32 16,7-2 0-16,8-2 0 0,6-2-192 0,8-1 0 15,8 2 0-15,8 0 0 16,7-2-1008-16,9 1-288 0,7-2-64 0,6-2-12608 15,4 1-2528-15</inkml:trace>
  <inkml:trace contextRef="#ctx0" brushRef="#br0" timeOffset="1604.14">8214 11055 9215 0,'0'0'400'0,"8"0"96"0,-8 0-496 0,7 0 0 16,-7 0 0-16,0 0 0 0,0 0 2272 0,0 0 352 16,0 0 80-16,0 0 16 0,0 0-928 0,0 0-176 15,-9 1-32-15,-1 2-16 0,-4 0-256 0,-2-1-48 16,-5 2-16-16,-2 0 0 0,-1-1-432 0,-1 3-96 15,-3 1-16-15,-3-2 0 0,-2-1-96 0,-1 2-32 16,-2 0 0-16,-2-3 0 0,-4 1-16 0,-1 1-16 16,-3 0 0-16,-20-1 0 0,4 0-256 0,0 1-48 15,-1-2-16-15,-1-1 0 0,-5-1-32 0,0 2 0 16,2-2 0-16,0 0 0 0,-3-2 64 0,-4 1 16 16,-5 0 0-16,-2 0 0 0,-2-2 128 0,1 0 32 15,-2 2 0-15,-4 0 0 0,-2 2-80 0,-4 0-16 16,-3-1 0-16,0 1 0 0,0-2-144 0,-3 1-16 15,-4 0-16-15,1 3 0 0,2-1-160 0,-2-2 128 16,-3-1-128-16,-1 1 128 0,-1-1-128 0,3 1 192 16,2-1-192-16,-1 0 192 0,-2 0-48 0,1-1 0 15,3 0 0-15,-2 0 0 0,-6 1 16 0,2 1 0 0,0 0 0 16,3-2 0-16,0-2-32 0,1 1-128 0,0-2 192 0,-1 3-64 16,0-1 0-16,1 1-128 0,0-1 192 0,1 0-64 15,1-1-128-15,3 0 160 0,2-1-160 0,1 3 160 16,0 1-160-16,1-1 0 0,0-1 0 0,6 1 128 15,4 0-128-15,3 0 160 0,0-2-160 16,5 2 160-16,4 0-160 0,7-1 0 0,3 0 144 0,6 0-144 16,5 1 0-16,2 1 144 0,2 0-144 0,5 0 0 15,2 0 128-15,7 0-128 0,5-1 0 0,5 0 0 16,2-1 0-16,5 2 0 0,5 0 0 0,3 0 0 0,4-2 0 0,5 2 0 16,0 0-176-16,0 0 176 15,0 0-688-15,0 0-16 0,12-3-16 0,2-1 0 16,-1 2-1536-16,2 1-304 15,1-1-64-15,4 2-8288 0,4-3-1648 0</inkml:trace>
  <inkml:trace contextRef="#ctx0" brushRef="#br0" timeOffset="2039.64">2008 10796 16575 0,'0'0'1472'0,"7"-4"-1168"16,-2-1-304-16,1-5 0 0,-6 10 704 0,0 0 96 15,0 0 16-15,7-7 0 0,-7 7 496 0,0 0 96 16,0 0 32-16,-9 2 0 0,-3 0-336 0,-8 3-64 0,-6 3-16 0,-3 1 0 16,-3 1-64-16,-1 1-32 15,-2-3 0-15,-3 6 0 0,-4 3 96 0,-4 2 0 0,-4 2 16 0,-2 1 0 16,-2-2-192-16,-4 3-32 0,-1-1-16 0,-2 1 0 15,0-2-256-15,-3 3-48 0,-2-1-16 0,-4 4 0 16,-5 5-128-16,1-2-32 0,1-1 0 0,32-13 0 16,-7 5-64-16,-2 2-32 15,0 0 0-15,7 4 0 0,1-2 32 0,4 3 0 0,0-2 0 0,-19 19 0 0,14-13-80 0,11-5-16 16,8-8 0-16,10-1 0 0,7-2-160 0,9-2 192 16,5-1-192-16,10 1 192 0,6 0 96 0,7 0 32 15,7-4 0-15,11 0 0 0,12-4-32 0,-22 2 0 16,9 0 0-16,9 4 0 0,5-1-96 0,3 0 0 15,4-1-16-15,2-3 0 0,0 0-48 16,64 6-128-16,-21-3 192 0,-14-4-64 0,-13 5-128 0,-7-5 0 16,-9 0 0-16,-11 3 0 0,-12 0 0 0,-11 3-144 15,-4 4 144-15,-6 1-208 16,-7 0-3312-16,-8 5-672 0</inkml:trace>
  <inkml:trace contextRef="#ctx0" brushRef="#br0" timeOffset="4324.14">17375 10196 20271 0,'0'0'1792'0,"0"0"-1424"15,0 0-368-15,0 0 0 16,0 0 1152-16,8 4 176 0,-6 0 16 0,5 3 16 0,-1 0-432 0,-1 3-96 15,4 0 0-15,0 3-16 0,0 2-208 0,2 1-32 16,2-3-16-16,0 5 0 0,1 3 16 0,-1 0 16 16,1-1 0-16,0 2 0 0,0 4-144 0,0 0-16 15,-1 3-16-15,0-3 0 0,-2-1-256 0,1 2-160 16,-2-3 192-16,0 1-192 0,-2-6 128 0,-1 0-128 16,0-2 0-16,-1-2 0 15,0-3-448-15,-1-1-160 0,-1-5-32 0,-1 2-9088 16,-3-8-1840-16</inkml:trace>
  <inkml:trace contextRef="#ctx0" brushRef="#br0" timeOffset="4593.7">17760 10259 20271 0,'0'0'1792'0,"0"0"-1424"16,3-6-368-16,-3 1 0 0,0-3 1328 0,0 8 192 0,0 0 32 15,0 0 16-15,0 0-32 0,0 0 0 16,0 0 0-16,-9 5 0 0,0 1-496 0,0 1-96 0,0 3-32 0,-1 1 0 16,-3 3 48-16,-2 3 0 0,0 4 0 0,-2 3 0 15,-1-1-288-15,1 6-48 0,-1 0-16 0,-1 4 0 16,0-1-224-16,1 0-64 0,-2 0 0 0,0 1 0 16,1-2-192-16,0 0-128 0,2-4 160 0,0-2-160 15,2-2 0-15,2-3 0 0,3-2 0 0,4-3 0 16,-1 2-1472-16,7-10-304 0,5-2-48 0,3-5-9424 15,1-3-1872-15</inkml:trace>
  <inkml:trace contextRef="#ctx0" brushRef="#br0" timeOffset="4899.72">18018 10529 3679 0,'0'0'320'0,"0"0"-320"16,0 0 0-16,0 0 0 0,-4 9 6400 0,1 5 1200 16,-3-3 240-16,3 5 48 0,0-4-5392 0,1 3-1088 15,-2 1-224-15,-1 0-32 0,0-2-528 0,0 0-112 16,-1 0 0-16,3 1-16 0,-1-3-32 0,0 1 0 16,0-1 0-16,2-3 0 0,0 1 48 0,4-3 16 15,-1 2 0-15,3-4 0 0,1 1-32 0,1 0-16 16,3 0 0-16,1-3 0 0,3 1-160 0,0 1-16 15,-1-4-16-15,4 1 0 0,-2-2-160 0,1 1-128 16,0-1 192-16,0 0-192 0,2-1 0 0,-4 1 0 0,1-3 0 0,-2 1 0 31,2-3-1152-31,-4 0-320 0,-1-1-80 0,-1-4-16752 0</inkml:trace>
  <inkml:trace contextRef="#ctx0" brushRef="#br0" timeOffset="5184.7">18457 10259 26719 0,'0'0'2368'0,"0"0"-1888"16,0 0-480-16,9-1 0 0,-2 0 736 0,3 0 48 16,1-1 16-16,3 1 0 0,1 0-288 0,1 1-64 15,1-1-16-15,-1-2 0 0,0 0-288 0,-1 1-144 16,-2 1 160-16,-2-1-160 16,0 1-320-16,-4 1-144 0,-1 1-48 0,-6-1-8496 15,0 0-1696-15</inkml:trace>
  <inkml:trace contextRef="#ctx0" brushRef="#br0" timeOffset="5323.25">18463 10429 6447 0,'0'0'576'0,"0"0"-576"16,0 0 0-16,0 0 0 0,5 6 4720 0,3 1 832 16,2-1 160-16,3-5 48 0,-1-1-3200 0,2 0-640 0,2 1-128 15,0-2-32-15,2-2-768 0,0-1-160 0,1-3-16 0,2 2-16 16,2 1-464-16,0-4-80 0,0 2-32 0,-1 1 0 16,-2-3-992-1,2 3-208-15,-5 1-48 0,-3-2-14480 0</inkml:trace>
  <inkml:trace contextRef="#ctx0" brushRef="#br0" timeOffset="6051.91">19522 9793 18191 0,'0'0'800'0,"0"0"176"0,0 0-784 0,0 0-192 15,2-4 0-15,-2 4 0 0,0 0 1344 0,0 0 240 16,0 0 32-16,0 0 16 0,0 0-416 0,-6-2-96 15,-4 2-16-15,-1 0 0 0,-7 1-320 0,0 3-64 16,0 5-16-16,0-2 0 0,-3 6-32 0,2 2-16 16,0 3 0-16,1 2 0 0,4-2-208 0,1 1-32 15,2-1-16-15,2 2 0 0,1 3-144 0,2 1-16 16,3-5-16-16,5 0 0 0,1 1 48 0,2-3 16 16,3 1 0-16,2-5 0 0,3-4 96 0,3 0 32 15,3-6 0-15,2 0 0 0,2-3 160 0,0-1 16 16,2-8 16-16,2 1 0 0,-4-2-112 0,-1-1-32 15,-1-5 0-15,-3 0 0 0,-2-2 80 0,-2 0 16 16,-2 0 0-16,-4 1 0 0,-1-2-128 0,-1 0-32 16,-2-1 0-16,-1 3 0 0,-2-2-272 0,-1 2-128 0,-1 2 128 0,-3-3-128 15,-1 3 0-15,0 6-192 0,-1 0 0 0,1 5 16 32,-1-1-1744-32,6 5-336 0,-5 3-80 0,0-2-9472 0,5-1-1888 0</inkml:trace>
  <inkml:trace contextRef="#ctx0" brushRef="#br0" timeOffset="6365.51">19199 10470 24527 0,'0'0'1088'0,"-5"2"224"0,-1 0-1056 0,1 2-256 15,-1 0 0-15,1-2 0 0,5-2 1424 0,0 0 240 16,0 0 32-16,0 0 16 0,0 0-368 0,0 0-80 16,0 0-16-16,8-1 0 0,0 1-192 0,3-1-32 15,3 0-16-15,3-2 0 0,0-1-176 0,2 4-48 16,3-1 0-16,2-2 0 0,3 0-240 0,2 0-48 16,3 1-16-16,0-1 0 0,1-3-224 0,-1 1-32 15,-3 1-16-15,-1-3 0 0,-3 4-208 0,-2-1 0 16,1 1 0-16,-2 1 0 15,-2-2-320-15,-3 1-128 0,-3 1 0 0,-2 1-16 16,-3-1-2112-16,-4 2-432 0,-5 0-64 0</inkml:trace>
  <inkml:trace contextRef="#ctx0" brushRef="#br0" timeOffset="6595.63">19391 10631 29487 0,'0'0'2624'0,"0"0"-2112"0,0 0-512 0,-5 5 0 16,5-5 944-16,-4 10 80 0,2 4 0 0,-1 1 16 16,2-1 304-16,-1 6 48 0,2-1 16 0,2 3 0 15,-1 0-544-15,0 1-96 0,-1 1-32 0,-1-1 0 16,-2 2-272-16,1 2-48 0,-1-4-16 0,0 2 0 0,-3-2-208 16,3-1-32-16,-2-1-16 0,1-1 0 0,0 0-144 0,0-3 0 15,2-3 144-15,0 0-144 16,0 0-752-16,4-5-208 0,1-1-64 0,-3-8-11120 15,8 0-2224-15</inkml:trace>
  <inkml:trace contextRef="#ctx0" brushRef="#br0" timeOffset="7102.81">20245 10228 13823 0,'0'0'608'0,"3"-9"128"0,-2 4-592 0,2-4-144 16,-1 2 0-16,1 2 0 0,0-2 2864 0,3 3 528 15,-5 0 128-15,3 0 0 0,-4 4-1680 0,0 0-352 16,6 0-64-16,0 3-16 0,1-1-320 0,-1 5-80 16,2 2-16-16,-1 1 0 0,1 4-352 0,0 4-64 15,-1 2 0-15,2 4-16 0,0-1-160 0,2 0-16 16,0 7-16-16,-1-2 0 0,0 0-112 0,0 3 0 16,0-2-16-16,6 8 0 0,-5-4-112 0,2-3 0 15,-2-5-128-15,2 0 192 0,-4-3-192 0,0-5 0 16,-3-1 128-16,0-5-128 15,-2-3-1040-15,-4-8-256 0,0 0-48 0,0 0-15040 0</inkml:trace>
  <inkml:trace contextRef="#ctx0" brushRef="#br0" timeOffset="7335.03">20722 10061 34319 0,'0'0'1520'0,"0"0"320"0,0 0-1472 0,0 0-368 0,-4 10 0 0,-4-1 0 16,1 4 1248-16,-6 2 176 0,-3 3 48 0,-3 2 0 16,-2 3-448-16,-2 4-96 0,-1-2-16 0,-3 3 0 15,2-1-320-15,0 2-64 0,0 3-16 0,0-3 0 0,2 2-256 0,-1 2-64 16,1-3-16-16,-2 0 0 0,2 4-176 0,1-2 0 16,3-6 0-16,-1 1 128 15,2 0-432-15,3-2-80 16,2-5-32-16,3-2 0 0,0 1-2416 0,3-3-496 15,5-9-80-15</inkml:trace>
  <inkml:trace contextRef="#ctx0" brushRef="#br0" timeOffset="7591.78">20963 10420 29487 0,'0'0'2624'0,"-2"9"-2112"16,1-3-512-16,-2 7 0 0,2 2 1664 0,-2 4 240 16,-2 4 32-16,-2 5 16 0,0 0-192 0,0 3-32 15,-1 4-16-15,-1 0 0 0,0 1-832 0,-1 0-176 16,-2-2-16-16,0 1-16 0,0-1-256 0,-3-3-48 16,1 1-16-16,0-1 0 0,0-1-208 0,1-3-144 0,1 1 192 15,-1-4-192 1,2-1-544-16,0 0-224 0,1-4-32 0,4-3-19152 0</inkml:trace>
  <inkml:trace contextRef="#ctx0" brushRef="#br0" timeOffset="9381.99">783 9804 6447 0,'0'0'272'0,"0"0"80"0,0 0-352 0,0 0 0 15,0 0 0-15,0 0 0 0,0 0 2624 0,0 0 448 16,0 0 80-16,0 0 32 0,0 0-1520 0,0 0-320 16,0 0-48-16,0 0-16 0,0 0-608 0,0 0-128 15,0 0-32-15,10 12 0 0,2-1 80 0,0 5 16 16,1 1 0-16,7 4 0 0,1-2 80 0,-1 4 16 16,-1 0 0-16,0-1 0 0,0 5-288 0,0-3-48 15,0-3-16-15,-1 0 0 0,-4 3-176 0,-5-10-48 16,1 2 0-16,0 1 0 0,-1-1-128 0,-2-1 0 15,2 1 0-15,-2-3 0 0,0-3 0 0,-1 2 0 16,0-5 0-16,1 5 0 16,-7-12-736-16,0 0-80 0,0 0-16 0</inkml:trace>
  <inkml:trace contextRef="#ctx0" brushRef="#br0" timeOffset="9629.04">1192 9691 17903 0,'0'0'784'0,"0"0"176"0,0 0-768 0,0 0-192 0,0 0 0 0,0 0 0 15,0 0 1216-15,0 0 192 0,-5 8 32 0,0 6 16 16,-1 2-496-16,-4 6-80 0,-6 2-32 0,5-1 0 16,-3 4 112-16,-9 13 32 0,0 0 0 0,-2 2 0 15,-2 1-240-15,-1 3-48 0,0-4-16 0,1 2 0 16,5-3-416-16,-4-3-80 0,3-2 0 0,3-3-16 0,2-4-176 0,3-2 128 15,2 1-128-15,4-6 128 0,4-4-368 0,1-4-80 16,3-4 0-16,1-10-16 16,3 12-1760-16,-3-12-336 0,0 0-80 0</inkml:trace>
  <inkml:trace contextRef="#ctx0" brushRef="#br0" timeOffset="9955.35">1229 10204 6447 0,'0'0'576'0,"0"0"-576"15,14 0 0-15,-6 0 0 0,1 1 3712 0,1 1 640 16,1 2 128-16,1 0 32 0,-2 2-2736 0,-1 3-560 16,0-1-96-16,-2 3-32 0,-2-1-464 0,-2 4-112 15,-3 2 0-15,-3 1-16 0,-2 3 48 0,-4 2 16 16,-2 5 0-16,-3-4 0 0,-3 0 64 0,2 1 16 0,-1-1 0 0,0 0 0 15,1-3-48-15,2 0 0 0,3-4 0 0,1 0 0 16,2-2-176-16,0 0-32 0,4-5-16 0,1 0 0 16,4-3-128-16,-2-6-32 0,6 5 0 15,4-2 0-15,3-6 32 0,3 0 0 0,3-1 0 0,4 0 0 16,0 0-112-16,3-3-128 0,-1 0 176 0,2 2-176 16,-1-1 128-16,-1 2-128 0,-4 0 0 0,7-1 0 15,-5 0-656 1,-1 2-192-16,-5 2-48 0,-1-1-9872 0,-4-5-1984 0</inkml:trace>
  <inkml:trace contextRef="#ctx0" brushRef="#br0" timeOffset="10231.68">1816 9984 22223 0,'0'0'976'0,"0"0"224"0,0 0-960 0,0 0-240 16,0 0 0-16,0 0 0 0,0 0 1008 0,0 0 144 15,9 1 48-15,0-1 0 0,1-1-720 0,2 1-144 16,-1 0-16-16,2 1-16 0,-2 1-32 0,1 2 0 15,2 3 0-15,-3-4 0 16,-2 3-1568-16,-1 0-320 0,-8-6-64 0</inkml:trace>
  <inkml:trace contextRef="#ctx0" brushRef="#br0" timeOffset="10361.28">1755 10205 20383 0,'0'0'896'0,"0"0"192"0,0 0-864 0,8 2-224 0,2 2 0 0,3-3 0 15,2 1 1312-15,4-2 224 0,4-2 32 0,1 1 16 16,7 0-784-16,-1-3-160 0,1 0-16 0,2 0-16 15,5 3-416-15,-2 1-64 0,-3-1-128 0,-2 0-12592 16</inkml:trace>
  <inkml:trace contextRef="#ctx0" brushRef="#br0" timeOffset="11021.29">2920 9497 12031 0,'6'-14'528'0,"-6"14"112"0,4-5-512 0,-4 5-128 0,2-8 0 0,-2 8 0 0,2-5 1312 0,-2 5 224 16,0 0 64-16,0 0 0 0,-5-2-320 0,-3 4-64 15,-2 2-16-15,-2 6 0 0,1-1-304 0,-4 5-48 16,-2 5-16-16,-1 3 0 0,-1 3 0 0,0 0-16 15,1 3 0-15,5-2 0 0,1 1-256 0,4-5-48 16,6 1-16-16,2-4 0 0,5-2-128 0,3-2-32 16,2 2 0-16,4-6 0 0,2-3 16 0,3-2 0 15,2-1 0-15,2-2 0 0,2-3 80 0,0-2 16 16,2-3 0-16,0 0 0 0,-1 0-32 0,0-5 0 16,-2 1 0-16,-2-6 0 0,-2-2-80 0,-1 1-16 15,-2-1 0-15,-3-1 0 0,-4-1-16 0,-3 0-16 16,-2 0 0-16,-2 0 0 0,-3 1-112 0,-3 1-32 15,-2-1 0-15,-2 1 0 0,-3 1-144 0,-1 2 0 16,1 4 144-16,0-1-144 0,1 6-176 0,0 2-96 0,0 1-32 0,0 2 0 31,1 2-1936-31,0 1-400 0,0 0-80 0</inkml:trace>
  <inkml:trace contextRef="#ctx0" brushRef="#br0" timeOffset="11370.48">2625 10215 11967 0,'-14'-4'528'0,"14"4"112"16,0 0-512-16,-6 0-128 0,-1-1 0 0,7 1 0 0,0 0 2640 0,0 0 496 15,0 0 112-15,0 0 16 0,0 0-1728 0,12 1-352 16,3 0-64-16,3 1-16 0,3-1-160 0,5-1-48 16,3 0 0-16,1 0 0 0,2-1-384 0,0-2-64 15,1-1-32-15,3 2 0 0,1-1-176 0,-1 1-48 16,-1 0 0-16,-1 1 0 0,-1 0-192 0,-2-2 0 15,-3 2 128-15,-4 1-128 0,-3 0 0 0,-3 0-288 16,-4 1 64-16,-2 2-9504 16,-2-2-1888-16</inkml:trace>
  <inkml:trace contextRef="#ctx0" brushRef="#br0" timeOffset="11609.39">2874 10328 17503 0,'0'0'768'0,"0"0"176"0,0 0-752 0,0 0-192 0,3 12 0 0,-2-4 0 16,-1 5 1696-16,-1 1 304 0,-1 3 64 0,0 2 16 15,-3 0-480-15,-2 4-80 0,0 3-32 0,-2 1 0 16,-1 5-528-16,-1 1-128 0,0 0 0 0,0 1-16 0,-2-2-384 0,1 1-80 16,2 0-16-16,0-1 0 0,0-4-336 0,2-1 128 15,2-7-128-15,1 1 0 0,0 4 0 0,2-8 128 16,2-4-128-16,1 2 0 0,0-1-128 0,0-14-112 15,2 4-16-15,-2-4-14912 0</inkml:trace>
  <inkml:trace contextRef="#ctx0" brushRef="#br0" timeOffset="11974.55">3587 9971 23951 0,'0'0'1056'0,"0"0"224"0,5-5-1024 0,2 1-256 0,-7 4 0 0,7-3 0 16,-7 3 1200-16,8 0 176 0,-8 0 32 0,9 7 16 16,1 4-512-16,1 1-96 0,2 3-32 0,-3 2 0 15,2-1-176-15,-1 3-32 0,1 1-16 0,-1 3 0 0,0 4-352 0,1-2-64 16,-1 3-16-16,-1-2 0 0,-2 2-128 0,0-4 0 16,-1 0 0-16,1-1 0 0,-3-1 0 0,0-1 128 15,0-3-128-15,-1 0 0 0,-1 0-192 0,-1-3-112 16,-1-1-16-16,-1-5-16 15,0 0-2208-15,0-9-432 0,0 0-96 0</inkml:trace>
  <inkml:trace contextRef="#ctx0" brushRef="#br0" timeOffset="12241.09">3902 9907 13823 0,'0'0'1216'0,"0"0"-960"16,0 0-256-16,0 0 0 0,0 0 1408 0,0 0 256 15,0 0 32-15,-6 5 16 0,-3 6-240 0,-2-1-32 16,-3 5-16-16,-3 3 0 0,-2 0-144 0,-3 2-16 16,-2 4-16-16,-1 3 0 0,-4 3-400 0,-1 1-80 0,4 1 0 0,-2 2-16 15,-1 0-336-15,-1 1-64 0,4-2-16 0,-1-3 0 16,5-1-336-16,1 2 144 0,2-7-144 0,1-1 0 15,3 0 0-15,2-3 0 0,1-1-160 0,4-2 160 32,1-7-2240-32,3-1-320 0</inkml:trace>
  <inkml:trace contextRef="#ctx0" brushRef="#br0" timeOffset="12440.32">4042 10467 35007 0,'-4'14'3120'0,"2"-8"-2496"16,-1 5-496-16,-1 5-128 0,-1 4-288 0,-1 2-80 15,-2 7-16-15,1-2 0 0,-2 1 1056 0,0 1 208 16,0 1 32-16,-1 2 16 0,0-7-672 0,1 3-256 16,0-2 176-16,0 2-176 15,1 0-1424-15,2 1-384 0</inkml:trace>
  <inkml:trace contextRef="#ctx0" brushRef="#br0" timeOffset="24817.28">10946 11239 6447 0,'-13'-3'576'0,"13"3"-576"16,-8-2 0-16,-1 2 0 0,-1-1 640 0,1 1 0 15,2 0 16-15,-1 0 0 0,2 0-208 0,-1 1-64 16,1-1 0-16,6 0 0 0,-6 2 80 0,6-2 16 16,-7 2 0-16,7-2 0 0,0 0-96 0,0 0-32 15,0 0 0-15,0 0 0 0,0 0 32 0,0 0 0 16,0 0 0-16,0 0 0 0,0 0 160 0,2 9 32 15,-2-9 16-15,0 0 0 0,5 6 0 0,2 1 0 16,2-1 0-16,1-2 0 0,2-3-64 0,-1 2-16 16,1-2 0-16,3 0 0 0,-1 1 16 0,4-2 0 15,2 0 0-15,3 0 0 0,0-2-160 0,1 1-48 0,3 0 0 16,1-2 0-16,1 2-80 0,1-2-32 0,2 0 0 16,-1-1 0-16,2 1 16 0,2 1 0 0,2-1 0 15,1 2 0-15,-1-2 0 0,3 1 0 0,-2-2 0 0,2 1 0 16,1 0-32-16,-2-1 0 0,2-3 0 0,-1 2 0 15,-1 2 32-15,2-3 0 0,-1-1 0 0,4 2 0 16,-3 1 16-16,3-1 0 0,-1 1 0 0,0 0 0 0,0 0 0 16,-1-2 0-16,1 1 0 0,1 1 0 0,-1 0 0 0,3-1 0 15,1 0 0-15,1 1 0 0,0 2-48 0,2-2 0 16,1-1 0-16,1 1 0 0,1 2-48 16,-2-1-16-16,-1 1 0 0,-1 2 0 0,1-4-128 0,-1 4 160 15,0-2-160-15,3 1 160 0,-3 1-160 0,1 0 0 16,-2-4 0-16,1 2 128 0,-2 1 0 0,0-1-128 15,1 1 192-15,-1 1-64 0,3 0 32 0,-1 0 0 16,-1 1 0-16,2-2 0 0,1 0-16 0,0-1 0 16,-2-1 0-16,2 0 0 0,0 4-144 0,1 1 160 15,0-1-160-15,2-1 160 0,-2 4-160 0,1-3 128 16,0-1-128-16,2 0 128 0,-4 0 0 0,1 3-128 16,-2-2 192-16,0 1-64 0,1 1-128 0,0-1 192 15,-1 0-192-15,-1 0 192 0,1 0-192 0,-1 0 0 16,0 1 0-16,-1-3 0 0,-2 2 0 0,-2 2 0 15,2-3 160-15,-3 3-160 0,3-1 192 0,0-1-192 16,-3-1 192-16,2 2-192 0,-1-1 192 0,1 0-192 16,2-1 192-16,-3 3-192 0,-1-2 144 0,0 1-144 15,1-2 0-15,17 2 144 0,-8-1-144 0,-5 1 0 16,-3 1 0-16,-1-1 128 0,1 0-128 0,-2-2 0 0,-1-1 0 0,1 2 0 16,-1 0 0-16,-1 2 0 0,-2 1 128 0,2-1-128 15,1-2 0-15,0 2 0 0,1 1 0 0,2-2 128 16,0-1-128-16,2 0 0 0,0-2 0 0,0 2 0 15,0 1 128-15,0-1-128 0,-2 2 0 0,2-1 128 16,0-1-128-16,0-1 0 0,0 2 0 0,1-1 0 16,2 0 0-16,1 0 0 0,-2 2 0 0,-14-1 0 15,-1-1 0-15,4-1 0 0,2 2 128 0,3 0-128 16,3 2 0-16,1-2 128 0,1 0-128 0,1 0 128 0,1-1-128 0,0 2 0 16,-2 0 144-16,1-1-144 0,0 0 0 0,-1 1 128 15,-1 2-128-15,0-2 0 0,0-1 0 0,0-2 128 16,2 1-128-16,-2 1 0 0,-2-2 0 0,0 2 128 15,-3 1-128-15,0-1 0 0,0 0 0 0,0 1 0 16,-2-2 0-16,2 3 128 0,-1-2-128 0,2-2 0 16,5-1 0-16,-1 3 128 0,-2-1-128 0,-1 2 0 15,1 1 128-15,-1-1-128 0,2 0 0 0,1 1 144 16,-2 2-144-16,0-3 0 0,0-1 144 0,-1-2-144 16,5-1 0-16,-6 1 144 0,-1 1-144 0,-1-1 0 15,-3-1 0-15,-1 2 128 0,-1 1-128 0,1 0 128 16,-2-2-128-16,0-1 128 0,0 1-128 0,0 0 160 15,-1-1-160-15,3 0 160 0,0-1-160 0,-1 0 160 16,-2 1-160-16,-1-1 160 0,-2 1-160 0,0 0 0 16,-1-2 0-16,-2 2 128 0,-2 2-128 0,-2-1 0 15,-2-1 144-15,-2 2-144 0,-2 1 0 0,-3-1 128 16,-2 4-128-16,-3-4 0 0,-2 1 0 0,-8-3 0 0,0 0 0 0,5 6 128 31,-8 4-1024-31,-3-4-208 0,-7 1-48 0,-4-1-9728 0,-6-1-1968 0</inkml:trace>
  <inkml:trace contextRef="#ctx0" brushRef="#br0" timeOffset="25335.33">15978 10582 13295 0,'0'0'576'0,"-1"-11"144"0,2-2-576 0,0 4-144 15,-1 9 0-15,0 0 0 0,8-10 1088 0,2 5 176 16,2 0 32-16,0 2 16 0,2 2-624 0,5 2-128 16,3 4-32-16,5 1 0 0,3 0-64 0,8 5-16 15,2 0 0-15,8 1 0 0,5 2 176 0,-9-2 16 16,5 0 16-16,7 7 0 0,5 4 32 0,5 0 0 16,4 1 0-16,1 3 0 0,0-2-96 0,-2 5-16 0,-2-2 0 0,-2 6 0 15,-1 7-112-15,-6-2-16 0,-3-2-16 0,-3-2 0 16,-2-1-64-16,-8 0-16 0,-4-1 0 0,-5-1 0 15,-7-2-32-15,-4 1 0 0,-7-5 0 0,-3 2 0 16,-8-3 128-16,-7 1 32 0,-6-3 0 0,-7 1 0 16,-9 4 128-16,-6-4 32 0,-7-1 0 0,-7-1 0 15,-6-7-16-15,-25 8 0 0,2-5 0 0,21-7 0 0,-7 2-272 0,-2 1-48 16,-4-1-16-16,1-2 0 0,0 2-160 0,-21 3-128 16,13 0 144-16,12-2-144 0,10 1 0 0,11 1 0 15,4 1 0-15,12 1-11872 16,9-2-2320-16</inkml:trace>
  <inkml:trace contextRef="#ctx0" brushRef="#br0" timeOffset="26557.51">7910 11147 11455 0,'0'0'512'0,"0"0"96"16,0 0-480-16,0 0-128 0,0 0 0 0,0 0 0 0,0 0 656 0,0 0 112 15,0 0 32-15,0 0 0 0,-5-2 208 0,-4 2 32 16,-3 0 16-16,-4 0 0 0,-3 2-544 0,-2-1-96 16,-5 1-32-16,-1 2 0 0,-2 0-176 0,-4 0-32 15,1-2-16-15,-3 2 0 0,-3-1 224 0,-4 1 32 16,-4-1 16-16,-2 0 0 0,-2-3-176 0,-1 1-48 16,-1 2 0-16,1-1 0 0,0 1 192 0,1-1 48 15,-1-2 0-15,-1 3 0 0,-4 0-144 0,-1-2-32 16,-3-1 0-16,3 0 0 0,-3 0-272 0,-24 1 128 15,6 0-128-15,3-1 0 0,2-1 208 0,-4 2-64 16,2 3-16-16,2-1 0 0,0-3 32 0,2 2 0 16,0-2 0-16,0 3 0 0,-1-1 80 0,3 0 16 15,-1 0 0-15,2-1 0 0,1-1-64 0,1 3 0 16,0 2 0-16,0-4 0 0,-3-2-64 0,-1-2 0 16,-2 3-128-16,0 3 192 0,3 0-32 0,-3-2-16 15,-3 0 0-15,-2 0 0 0,-2-1-144 0,-1 3 128 0,2-1-128 16,1 1 128-16,-1 1-128 0,-1 0 0 0,1-2 0 0,-1 2 0 15,1-1 0-15,2 2 0 0,0-2 144 0,1 1-144 16,0 1 0-16,0 0 144 0,0-2-144 0,0-2 0 16,0-3 144-16,2 0-144 0,0 2 0 0,-2 2 144 15,-3 0-144-15,1-2 0 0,-2-1 0 0,0 1 128 16,1 2-128-16,1 0 0 0,-6 2 0 0,2-1 0 16,-3-1 0-16,3 0 0 0,2-2 0 0,-3 3 0 15,-1-1 0-15,0 0 0 0,3-1 0 0,0 0 0 0,-2 0 0 0,4 1 128 16,-1 0-128-16,0 1 0 0,1 1 0 0,0-3 0 15,1-2 0-15,5-1 0 0,3 0 128 0,3 0-128 16,1 2 0-16,4 0 128 0,2-1-128 0,1-1 0 16,1-1 0-16,4 1 0 0,2-1 0 0,22 2 0 15,-3-1 0-15,-2 1 0 0,-1 1 0 0,2 1-272 16,3 1 64-16,2 0 16 16,2 0-448-16,-14 3-64 0,10-2-32 0</inkml:trace>
  <inkml:trace contextRef="#ctx0" brushRef="#br0" timeOffset="27251.21">5575 10670 8287 0,'0'0'368'0,"0"0"80"15,0 0-448-15,0 0 0 0,0 0 0 0,0 0 0 0,0 0 1488 0,0 0 224 16,0 0 32-16,0 0 16 0,0 0-496 0,-5 10-112 15,5-10 0-15,-10 8-16 0,-2 2-512 0,2-4-112 16,-1 5 0-16,-2-4-16 0,2 5-16 0,-3 0 0 16,-3-2 0-16,-2 3 0 0,-2 1 224 0,-5 3 32 15,-2 0 16-15,-2 6 0 0,-3 5-64 0,-2 2-16 16,0 0 0-16,-2-3 0 0,-1 1-224 0,1-4-64 16,0 1 0-16,3-2 0 0,-1-1-16 0,2-1-16 15,1 2 0-15,-1-2 0 0,-1-2 80 0,2-2 16 16,1 1 0-16,0-3 0 0,1-6-192 0,4 3-16 15,3-3-16-15,4 2 0 0,5-4-96 0,3 1 0 0,2-2-128 0,9-6 192 16,0 0 16-16,0 0 0 0,0 0 0 0,14 10 0 16,5-4 48-16,6-1 16 0,5 0 0 0,3 0 0 15,1-1-64-15,5 1-16 0,3 4 0 0,1-3 0 16,2 5-192-16,3-4 128 0,2 3-128 0,1-2 0 16,0 1 128-16,2-1-128 0,-1 2 0 0,-1-1 144 15,-3 2-144-15,0-2 128 0,-2 2-128 0,0 1 128 16,0-1-128-16,-3 2 0 0,-2-2 144 0,-2-2-144 15,0 1 0-15,-3-1 0 0,-4 3 0 0,-3-2 128 0,-3 0-128 0,-6 4 0 16,-4 3-176-16,-5 0-10480 16,-5 3-2096-16</inkml:trace>
  <inkml:trace contextRef="#ctx0" brushRef="#br1" timeOffset="84663.65">10277 11379 9087 0,'0'0'400'0,"0"0"96"0,0 0-496 0,0 0 0 0,0 0 0 0,0 0 0 15,0 0 624-15,0 0 16 0,0 0 16 0,0 0 0 0,0 0-80 0,-4-1-32 16,3-3 0-16,1 4 0 15,0 0-64-15,0 0-16 0,0 0 0 0,-6-2 0 0,6 2-32 0,0 0-16 16,-4-4 0-16,4 4 0 0,-5-3 16 0,0 1 0 16,0-1 0-16,5 3 0 0,-6-1-96 0,6 1-16 15,-5-4 0-15,5 4 0 0,0 0 208 0,-5-4 48 16,0 3 0-16,5 1 0 0,-6-1-368 0,6 1-64 16,0 0-16-16,-7-3 0 0,1 1 48 0,-3 0 0 15,3 1 0-15,-2 1 0 0,-1-1-48 0,2 0-128 16,0 1 192-16,1-3-64 0,0 1 32 0,6 2 0 15,-7-2 0-15,2 0 0 0,0-2 112 0,1 1 32 16,-2 1 0-16,6 2 0 0,0 0-16 0,-5-3 0 16,5 3 0-16,0 0 0 0,0 0-80 0,0 0-16 15,0 0 0-15,0 0 0 0,-5-6-48 0,5 6-16 0,0 0 0 0,0 0 0 16,0 0-128-16,0 0 192 16,0 0-192-16,0 0 192 0,0 0-192 0,0 0 0 15,0 0 144-15,6-3-144 0,-6 3 176 0,8-1-48 16,1 1 0-16,-9 0 0 0,7 0-128 0,1 0 192 15,0 1-192-15,-1 1 192 0,-7-2-192 0,8 2 192 16,-1 1-192-16,1 2 192 0,0-1-192 0,-1 1 0 0,1-1 144 0,1 1-144 16,-2-3 128-16,2 3-128 15,0 0 128-15,0 2-128 0,0-2 144 0,1 1-144 0,0 0 192 16,1-2-192-16,-3 3 176 0,3 0-176 0,1 0 160 0,-3 0-160 16,0 0 176-16,0-1-176 0,0 3 192 0,1-2-192 15,0 2 192-15,0-2-192 0,1 2 192 0,-1-3-192 16,0 2 176-16,-1-1-176 0,1-3 160 0,-2 2-160 15,1 2 128-15,-2-2-128 0,1 2 0 0,-2-2 0 0,-6-6 0 0,5 5 128 16,3 2-128-16,-2-2 0 0,-6-5 0 0,7 2 0 16,-7-2 128-16,7 6-128 0,1 1 0 0,-2-2 0 15,-6-5 0-15,8 7 0 16,-1-1 0-16,1-2 0 0,1 1 0 0,-3 1 0 0,-6-6 128 0,8 5-128 16,0-1 0-16,-1 0 144 0,-7-4-144 0,8 1 0 15,-1 0 0-15,-7-1 128 0,0 0-128 0,0 0 0 16,0 0 0-16,0 0 0 0,0 0 128 0,0 0-128 15,0 0 0-15,0 0 128 0,0 0-128 0,-3-5 0 16,-2 2 0-16,-3 1 0 0,-2-2 0 0,0-2 0 16,-2 0 0-16,-1-1 0 0,-1 1 0 0,-1 1 128 15,0 0-128-15,-2-4 0 0,1 3 0 0,-1-3 0 16,0 1 0-16,0-2 0 0,2 1 0 0,0-2 0 16,-2 0 128-16,0 0-128 0,1-3 240 0,-1 1 16 15,1 2 0-15,-1-2 0 0,2 4-416 0,1-2-80 16,0 1-16-16,0 1 0 0,-1 0 256 0,2 4 0 15,2 1 0-15,1 0 0 0,-1-1 0 0,3 3 0 16,0-1 0-16,2 2 0 0,6 1 0 0,0 0 0 0,0 0 0 16,0 0 0-16,0 0 0 0,0 0-144 0,0 0 144 0,0 0 0 15,0 0 0-15,0 0 0 16,8 5 0-16,1 2-128 0,2-2 128 0,1 6 0 0,2-2 0 0,4 2-128 16,-1-1 128-16,0 3 0 0,5 2 0 0,-2 0 0 15,2 1 0-15,2-1 0 0,1 1 0 0,3 1 0 16,2-2 0-16,-2 2 0 0,3 0 0 0,0 0 0 15,-2 0 0-15,-1-2 128 0,-1 0-128 0,-2 0 176 16,-1-1-32-16,-2 2 0 0,-3-1 0 0,-1-2 0 0,-4-2-16 16,1 0-128-16,-3 1 192 0,-4-5-64 15,3 0-128-15,-4-1 128 0,-7-6-128 0,0 0 128 0,4 5-128 0,-4-5 160 16,0 0-160-16,0 0 160 0,0 0 0 0,0 0 0 16,0 0 0-16,-8 0 0 0,0-1-32 0,-3 0-128 15,1-4 192-15,-3-2-64 0,-2 1-128 0,-1-3 128 16,-2 0-128-16,-2-2 128 0,-3 1-128 0,-1-3 0 15,-3-1 0-15,0 0 0 0,2 1 0 0,-2-1 128 16,-1-2-128-16,1 0 0 0,3 1 0 0,1 2 0 16,2-7 128-16,-2 6-128 0,3 0 0 0,2 1 0 15,1-1 0-15,3 3 0 0,3 0 0 0,1 4 0 16,2 1 0-16,2 1 0 0,3 2 0 0,3 3 0 16,0 0 0-16,0 0 0 0,0 0 0 0,10 3 0 15,3 1 0-15,1 4 0 0,5 1 0 0,4 4 0 16,2 2 0-16,5-1 0 0,0-1-128 0,3 2 128 15,4 3 0-15,0 0 0 0,-2-2 0 0,0 2 0 16,-3-1 0-16,-3 0 0 0,-3 0 0 0,-1 1 0 16,-5-3 0-16,-2 0 0 0,-3-2 0 0,-2 0 0 15,-4-1 0-15,-1-3 0 0,-5 0 0 0,0-1 0 0,-6 2 0 0,0-2-10096 16,-4 2-2096 0</inkml:trace>
  <inkml:trace contextRef="#ctx0" brushRef="#br1" timeOffset="143274.67">10022 11402 5519 0,'0'0'240'0,"-8"-4"64"0,8 4-304 0,-10-2 0 16,1-3 0-16,2 0 0 0,7 5 1024 0,0 0 128 16,-8-2 48-16,8 2 0 0,0 0-496 0,0 0-112 15,0 0-16-15,0 0 0 0,-11-5 128 0,11 5 32 16,-6-4 0-16,6 4 0 0,0 0 64 0,0 0 16 16,0 0 0-16,0 0 0 0,0 0-112 0,0 0 0 15,0 0-16-15,0 0 0 0,0 0-208 0,0 0-32 16,0 0-16-16,0 0 0 0,0 0 96 0,0 0 32 15,3-8 0-15,-3 8 0 0,0 0 32 0,0 0 16 16,0 0 0-16,0 0 0 0,0 0-112 0,0 0-32 16,7-6 0-16,-7 6 0 0,0 0-80 0,0 0 0 15,10-2-16-15,-10 2 0 0,0 0-16 0,8-3 0 16,0 2 0-16,-8 1 0 0,7 0-32 0,1 0 0 16,0-1 0-16,-8 1 0 0,7 0-80 0,1 0-32 15,-1 1 0-15,1 0 0 0,-8-1-16 0,9 2 0 16,-1-1 0-16,-1-1 0 0,-7 0-32 0,9 2-16 15,0 0 0-15,0 0 0 0,-1 1-16 0,-1 1-128 0,1-2 192 0,-8-2-64 16,7 4 0-16,1-1 0 0,0-1 0 0,-2 1 0 16,-6-3 0-16,8 5 0 0,-1-1 0 0,1-1 0 15,-8-3-128-15,6 4 192 0,-6-4-192 0,7 7 192 16,-1-2-192-16,-6-5 160 0,6 3-160 0,1 2 160 16,-7-5-160-16,6 8 192 0,-1-3-192 0,0 0 192 15,-5-5-64-15,5 8-128 0,-2-3 192 0,2 4-64 0,-5-9 0 0,5 5-128 16,-5-5 192-16,5 8-64 0,-2 1-128 15,2-3 192-15,-5-6-192 0,5 10 192 0,-1-2-192 0,2 2 0 16,-4-3 144-16,4 4-144 0,-3-5 0 0,1 3 144 16,0-2-144-16,0 5 0 0,0-6 128 0,-1 1-128 15,3 2 0-15,-4-2 0 0,-2-7 0 0,4 9 0 16,-4-9 128-16,2 8-128 0,1 1 0 0,-3-9 128 16,1 7-128-16,-1-7 0 0,0 0 128 0,0 0-128 15,3 9 0-15,-3-9 0 0,0 0 192 0,0 0-192 16,0 0 192-16,0 0-192 0,-5-1 144 0,-2-3-144 15,-2 0 0-15,1 0 144 0,-1-1-144 0,-2-4-144 16,1 2 144-16,-2-3-208 16,0 2-256-16,1-2-48 0,1 2-16 0,-2-2 0 15,-1 2-48-15,2-2 0 0,1 3 0 0,0-2 0 0,-1 2 304 0,3 1 48 16,-1-2 16-16,0 3 0 0,0 1-80 0,0-2-16 16,-1 1 0-16,0 3 0 0,-1-4 304 0,3 1-160 15,-1 2 160-15,0-1-128 0,1-4 128 0,2 3 0 16,-1 0 0-16,2-3-128 0,2 2 128 0,-3 1 0 0,3-2 0 0,0 1 0 15,3 6 0-15,0 0 0 0,-1-4 0 0,1 4 0 16,0 0 0-16,0 0 0 0,0 0 0 0,0 0 0 16,-1-7 0-16,1 2 0 0,0 5 0 0,0 0 0 15,0 0 0-15,0 0 144 0,0 0-144 0,0 0 0 16,0 0 128-16,0 0-128 0,0 0 0 0,0 0 0 16,0 0 272-16,8 0-48 0,1 1-16 0,0 1 0 15,0 4 48-15,1-1 16 0,0 0 0 0,2 4 0 16,-1-3 0-16,1 3 0 0,1-3 0 0,-2 2 0 15,2 2-80-15,1-1 0 0,0 1-16 0,2 1 0 0,-2 0-32 16,1 1 0-16,1 5 0 0,-1-3 0 0,0-1 16 0,0 2 0 16,-1 1 0-16,0 2 0 0,-1 0-32 0,0 1-128 15,0 1 192-15,-2-2-64 0,-1-1-128 0,-1 0 192 16,0 1-192-16,0 0 192 0,0 1-192 0,-2-1 0 16,1 0 0-16,-3 0 128 0,1-2-128 0,-1 1 0 15,-1-1 144-15,-1 1-144 0,1-1 0 0,-2 2 144 16,-1-4-144-16,-1-1 0 0,0 2 144 0,-1-2-144 15,0-5 0-15,-2 3 144 0,1 0-144 0,-1-3 0 16,-1 1 0-16,1-3 0 0,3-6 0 0,-4 5-224 16,0 1 32-16,4-6 0 15,0 0-1792-15,0 0-336 0,-8-2-80 0,8 2-11600 0</inkml:trace>
  <inkml:trace contextRef="#ctx0" brushRef="#br1" timeOffset="143846.22">10057 11397 11231 0,'0'0'496'0,"0"0"96"0,0 0-464 0,0 0-128 16,0 0 0-16,0 0 0 0,-6-4 1216 0,1 0 208 15,5 4 48-15,0 0 16 0,0 0-896 0,0 0-176 16,-5-3-32-16,5 3-16 0,0 0 304 0,0 0 64 15,0 0 16-15,0 0 0 0,0 0-64 0,0 0-16 16,0 0 0-16,0 0 0 0,0 0 80 0,0 0 16 16,6 6 0-16,0-1 0 0,1 1 16 0,0 2 16 15,2-2 0-15,0 3 0 0,0-1-320 0,1 5-64 16,0-3-16-16,2 1 0 0,0 2 192 0,1 0 48 16,-1 3 0-16,-1 1 0 0,1-1-368 0,-1 2-64 15,-1 0-16-15,-1 2 0 0,0 3 272 0,-1 0 48 16,-2-1 16-16,-1 0 0 0,-1 3-528 0,0-4 0 15,-2 2 0-15,1 1 0 0,-1-2 336 0,2-1-32 16,0 4-16-16,1-1 0 0,-4-3-160 0,2 0-128 16,-1-2 144-16,1-3-144 0,1 0 176 0,-2-4-176 15,1-2 192-15,-1 3-192 0,0-4 0 0,-1 1 0 0,0-3 0 0,-1-7 0 16,0 0 176-16,0 7-176 0,0-7 160 0,0 0-160 16,0 0 128-16,0 0-128 0,0 0 0 15,0 0 0-15,0 0 0 0,0 0-240 0,-2-9 32 0,-2-1 0 16,-3-3-2112-1,2 1-432-15,0-4-64 0,1 5-32 0</inkml:trace>
  <inkml:trace contextRef="#ctx0" brushRef="#br1" timeOffset="144492.37">9962 11382 8287 0,'0'0'736'0,"0"0"-592"16,0 0-144-16,0 0 0 0,0 0 1296 0,0 0 240 16,0 0 32-16,0 0 16 0,0 0-448 0,2-4-96 15,0-2-16-15,-2 6 0 0,0 0-384 0,0 0-96 16,3-8-16-16,-3 8 0 0,6-5 112 0,-6 5 32 15,0 0 0-15,0 0 0 0,6-3-144 0,-6 3-16 16,0 0-16-16,0 0 0 0,0 0-96 0,7-1-16 16,-7 1 0-16,0 0 0 0,0 0 80 0,8 0 16 0,-8 0 0 0,8 1 0 15,-8-1 112-15,7 3 32 16,0-2 0-16,-1 4 0 0,-6-5 16 0,8 7 16 0,-1-4 0 0,1 1 0 16,-2 1-352-16,2 2-80 0,0-2-16 0,-1 0 0 15,0 3 16-15,-1-2 0 0,0-1 0 0,2 3 0 16,1-2 32-16,0 3 0 0,0-3 0 15,1-1 0-15,1 3 32 0,1 0 16 0,-1 0 0 0,1-1 0 16,-1 2-32-16,0 0 0 0,1 2 0 0,-1-2 0 16,-1 1-128-16,1-1-16 0,-2 2-128 0,-1 0 192 0,0 0-64 15,-2 2-128-15,1-3 176 0,-1 1-176 0,-1 2 256 0,2-2-64 16,-5 3-16-16,2 0 0 0,1-2 176 0,1 1 32 16,-3 1 16-16,2-3 0 0,-2-1-400 0,0 3-224 15,1-4 32-15,-1 0 0 0,-3-9 192 0,3 6 160 16,1 4-32-16,-1-2 0 0,-2 2-128 0,0-2 0 15,2 2 0-15,-3-4 0 0,0 3 128 0,0-4 0 16,0-5 0-16,0 8 0 0,0-8 0 0,0 7 0 16,0-7 0-16,0 0 0 0,-4 7-128 0,4-7 0 15,0 0 0-15,0 0 0 0,0 0 128 0,0 0 0 16,0 0 0-16,0 0 0 0,0 0 0 0,0 0-128 16,0 0 192-16,0 0-64 0,0 0 16 0,0 0 0 15,-5-4 0-15,0 0 0 0,1-2-144 0,-1-1 0 16,1 2-160-16,0-4 160 0,1 2-336 0,-1-5 16 15,0 6 16-15,0-7 0 16,2 6-1392-16,2 7-288 0,-4-9-48 0,4 9-8464 16,-4-5-1680-16</inkml:trace>
  <inkml:trace contextRef="#ctx0" brushRef="#br1" timeOffset="147316.15">10121 11487 6447 0,'0'0'576'0,"0"0"-576"15,0 0 0-15,0 0 0 0,0 0 0 0,0 0 0 16,0 0 0-16,0 0 0 0,0 0 352 0,0 0 16 15,0 0 0-15,0 0 0 0,0 0-48 0,0 0 0 16,0 0 0-16,0 0 0 0,1-9 48 0,-1 9 0 16,0-11 0-16,0 11 0 0,0 0 32 0,0 0 16 15,-3-11 0-15,3 11 0 0,0 0-144 0,0 0-16 16,-2-9-16-16,2 9 0 0,-1-12-48 0,-1 6-16 0,2 6 0 16,-2-10 0-16,2 10 80 0,-1-8 32 0,-3-2 0 0,4 10 0 15,-5-5 48-15,5 5 16 0,-4-9 0 0,4 9 0 16,0 0-32-16,-4-6-16 0,4 6 0 0,0 0 0 15,-4-8-48-15,4 8 0 0,0 0 0 0,0 0 0 16,-2-8-48-16,2 8-16 0,0 0 0 0,0 0 0 16,0 0-192-16,0 0 144 0,0 0-144 0,0 0 128 15,0 0-128-15,0 0 0 0,0 0 144 0,0 0-144 0,0 0 224 0,0 0-32 16,0 0 0-16,0 0 0 0,0 0 64 0,0 0 0 16,10-2 0-16,-10 2 0 0,0 0-128 0,0 0-128 15,10 4 176-15,-10-4-176 0,0 0 176 0,9 10-176 16,-1-3 160-16,-2 4-160 0,-6-11 208 0,5 12-48 15,1-2-16-15,1 4 0 0,-2-1-16 0,1-1 0 16,-1-1 0-16,0 3 0 0,-1 1 48 0,1-1 0 16,0-2 0-16,2 3 0 0,0 0-176 0,1 0 0 15,-1-1 0-15,2 2 0 0,-1-4 0 0,0 2 0 16,-1-2 0-16,0 0 0 0,3 1 176 0,-3-3-48 16,1 2-128-16,0-5 192 0,-8-7-192 0,9 11 0 15,-3-3 0-15,-6-8 0 0,0 0 192 0,0 0-48 16,0 0-16-16,5 11 0 0,-1 0-128 0,-4-11 192 15,0 0-192-15,0 0 192 0,0 0-32 0,0 9 0 16,0-9 0-16,0 0 0 0,0 0 48 0,-4 11 16 16,4-11 0-16,0 0 0 0,0 0 144 0,0 0 16 15,0 0 16-15,-6 7 0 0,6-7-96 0,0 0-32 16,0 0 0-16,0 0 0 0,0 0-272 0,0 0 128 16,-8 7-128-16,8-7 0 0,0 0 192 0,0 0-192 15,0 0 192-15,0 0-192 0,-8-5 176 0,8 5-176 0,-6-5 160 0,6 5-160 16,-5-5 128-16,-1-2-128 0,1 0 0 15,5 7 144-15,-4-10-144 0,1 2 0 0,1 2 144 0,2 6-144 16,-3-11 0-16,1 2 0 0,0 0 0 16,1-1 128-16,-2 1-128 0,2-3 0 0,0 3 0 15,0-2 128-15,-1 2-128 0,0-2 0 0,2 2 0 0,0 9 0 16,-3-10-240-16,1 1 48 0,2 9 0 0,0 0 0 16,0 0-688-16,-7-5-128 15,7 5-16-15,-6-4-16 0</inkml:trace>
  <inkml:trace contextRef="#ctx0" brushRef="#br1" timeOffset="148836.84">10323 11161 6447 0,'0'0'576'0,"0"0"-576"16,0 0 0-16,0 0 0 0,0 0 976 0,0 0 96 15,0 0 16-15,0 0 0 0,0 0-224 0,0 0-32 16,0 0-16-16,0 0 0 0,0 0-80 0,0 0-16 15,0 0 0-15,0 0 0 0,0 0-80 0,15 0 0 16,0 0-16-16,3 0 0 0,1 0-64 0,3 0-16 16,2 0 0-16,5 2 0 0,4-1-48 0,5 2-16 15,4 0 0-15,5-2 0 0,4-1-32 0,4 0 0 16,2 0 0-16,8 0 0 0,4 0 0 0,3 0-16 16,2-1 0-16,2 1 0 0,0 0 16 0,3 0 0 15,2 0 0-15,2 0 0 0,2 2-192 0,-25 1-48 16,2-2 0-16,6 1 0 0,1 1-48 0,3 1-16 0,-1 0 0 15,-3 1 0-15,0-3-144 0,-5 1 128 16,-3-2-128-16,0 3 128 0,-2 0-128 0,0 2 0 0,-4-3 144 16,0 0-144-16,-1 0 0 0,-2-1 144 15,-3 1-144-15,-1-2 0 0,-2 1 176 0,-3 0-176 0,-3-1 160 0,0-1-160 16,-3 3 144-16,11-2-144 0,-6-1 128 0,-8 0-128 16,-7 3 144-16,-4-2-144 0,-4-1 160 0,-2 1-160 15,-4 3 0-15,-1-1 0 0,-1-1 0 0,-10-2 0 16,9 0-896-1,-9 0-160-15,0 0-32 0</inkml:trace>
  <inkml:trace contextRef="#ctx0" brushRef="#br1" timeOffset="149184.21">12138 10876 1839 0,'9'1'160'0,"9"-1"-160"16,3 0 0-16,6 0 0 0,3 3 1472 0,6 2 256 16,5 4 48-16,6 0 16 0,5 1-736 0,5 1-144 15,3-2-16-15,2 3-16 0,-1-2-64 0,1 1-16 16,1 3 0-16,0-1 0 0,1 1-160 0,-2 0-16 15,-2 0-16-15,-4-1 0 0,-5 1-128 0,-7 1-32 16,-2 3 0-16,-10-1 0 0,-8 2-128 0,-6 2-48 16,-6 2 0-16,-5 6 0 0,-12-1 32 0,-7-4 0 0,-3-1 0 0,-7-2 0 15,-6-1 80-15,-7 1 32 0,-3 1 0 16,-4 2 0-16,-4-2-112 0,-1-2-32 0,-1-1 0 0,-1-1 0 31,1-2-560-31,0 1-112 0,-2-2-32 0</inkml:trace>
  <inkml:trace contextRef="#ctx0" brushRef="#br1" timeOffset="150828.01">10250 11341 4607 0,'0'0'192'0,"-7"-1"64"0,-2-3-256 0,1 0 0 0,1 2 0 0,-1-1 0 16,2 1 1104-16,-2 0 176 0,3 2 48 0,-1 0 0 16,-1 0-752-16,7 0-128 0,-10 0-48 0,4 0 0 15,6 0 64-15,0 0 16 0,-8 0 0 0,8 0 0 16,-8 0 128-16,8 0 32 0,0 0 0 0,0 0 0 15,0 0 96-15,0 0 32 0,0 0 0 0,0 0 0 0,-6 0-288 0,6 0-48 16,0 0-16-16,0 0 0 16,0 0 64-16,0 0 16 0,4 9 0 0,-4-9 0 0,10 10 16 0,-2 2 16 15,1-2 0-15,-2 1 0 0,2-2-32 16,1 3-16-16,0-1 0 0,1 1 0 0,-1 2-48 0,1 0-16 16,-1-3 0-16,1 2 0 0,0 2 0 0,-2 0 0 15,0-1 0-15,0-1 0 0,0 2-128 0,-3 0-32 16,2 1 0-16,-1 0 0 0,0-2 16 0,0 0 0 15,-3 1 0-15,2 1 0 0,2-1 96 0,-4-1 16 16,0 1 0-16,1-2 0 0,0 0-112 0,-1 2-16 16,1 0 0-16,0 2 0 0,-1 0 0 0,-1 0-16 15,0-3 0-15,-2 3 0 0,-1-4 16 0,1 3 16 16,1 0 0-16,-1 1 0 0,-2-1-16 0,1 1 0 16,-2-3 0-16,2 2 0 0,-1 2-48 0,0-1-16 15,1-2 0-15,1 1 0 0,-1 0-16 0,0-1-16 16,-1 1 0-16,0-2 0 0,-1 0-16 0,1 0 0 15,0 2 0-15,1-2 0 0,-1-4-16 0,1 3-128 16,0 2 192-16,-4-3-64 0,2 1 32 0,1 1 0 16,0 0 0-16,1-2 0 0,2-1-160 0,0 4 0 15,-2 1 0-15,0 0 128 0,0-2 0 0,-2 1-128 0,0-1 192 16,-2 2-64-16,-1 0-128 0,0-1 192 16,-1 2-192-16,0 2 192 0,1 3-64 0,-1-2-128 0,-2-2 192 0,1 1-64 15,0 0 0-15,2 1-128 0,-4-1 192 16,3 0-64-16,0-1-128 0,-1 2 160 0,1-1-160 0,1 1 160 15,0-1-160-15,-2 0 128 0,1 0-128 0,0 0 128 16,1 1-128-16,-2 0 128 0,0 1-128 0,0 0 128 0,1-2-128 16,1 1 128-16,-1-1-128 0,-1 1 128 0,0-2-128 15,0 0 192-15,0 1-192 0,2 0 192 0,-1-2-192 0,1 3 0 16,-4-6 0-16,2 2 0 0,-1 2 128 16,1-3-128-16,0-1 128 0,1 1-128 0,0-1 128 15,-1 2-128-15,1-4 128 0,1 1-128 0,0 0 128 16,0-1-128-16,-2-1 0 0,1-1 128 0,-1-3-128 0,2 2 128 15,5-9-128-15,-6 7 128 0,0-1-128 0,6-6 0 16,0 0 144-16,0 0-144 0,0 0 144 0,0 0-144 16,0 0 192-16,0 0-192 0,0 0 240 0,1-11-64 15,3 0-16-15,2 0 0 0,0-3-160 0,2-3 160 16,0 1-160-16,1-1 160 0,1 1-160 0,0-2 0 16,0-1 0-16,0 1 128 0,0 0-128 0,1-1 0 15,-4-2 0-15,1-1 0 0,1-3 0 0,0 1 0 16,1-3 128-16,0 1-128 0,-1-2 0 0,2 0 0 15,0-3 0-15,0-1 0 0,0-4 0 0,1 2 0 16,-3-2 0-16,1 5 0 0,0-1 0 0,-1-1 0 16,-1 1 0-16,-1-1 0 0,2-1-160 0,-3 3 160 15,1 3 0-15,-2 3-144 0,-3-3 144 0,1 5 0 16,-2 1-144-16,2 5 144 0,1-1 0 0,-2 4 0 0,-3 0-144 16,1 5 144-16,0 9 0 0,0-10 0 0,0 10 0 0,0 0 0 15,0 0 0-15,0 0-128 0,0 0 128 0,0 0 0 16,0 0-144-16,-5 15 144 15,1 4 0-15,1 5-144 0,2 5 144 0,0 4 0 0,-4 1 0 0,1 5-128 16,0 7 128-16,-1 5 0 0,-5 3 0 0,0 7-128 16,-4 1 128-16,-1 8 0 0,-5 4 0 0,1 0 0 15,-2-2 0-15,3 2 0 0,0-8 0 0,0-1 0 0,1-8 0 16,-1-2 0-16,4-6 0 0,0 1 0 0,1-4 0 0,2-1 0 16,-1-5 0-16,2-2 0 15,1-4-1664-15,4-1-240 0,1-2-48 0,3-8-14544 16</inkml:trace>
  <inkml:trace contextRef="#ctx0" brushRef="#br2" timeOffset="157631.74">9934 11453 10591 0,'0'0'464'0,"0"0"112"0,0 0-576 0,0 0 0 15,-4-10 0-15,1 1 0 0,3 9 960 0,0 0 96 0,0 0 16 16,0 0 0-16,-6-6-112 0,6 6-32 0,0 0 0 0,-5-8 0 16,-1 2-16-16,6 6 0 15,0 0 0-15,-7-4 0 0,1-1-80 0,6 5 0 0,-6-5-16 0,6 5 0 16,0 0-64-16,0 0-16 0,0 0 0 0,0 0 0 15,0 0-192-15,0 0-32 0,0 0-16 0,12 7 0 16,1 0 16-16,1 0 0 0,4 3 0 0,2 2 0 16,4 1-112-16,2-1-16 0,0 1 0 0,2 0 0 15,2 4-64-15,0 1-32 0,1-1 0 0,3-1 0 0,-2 2 64 16,1 1 16-16,0 4 0 0,0-1 0 0,0-3-48 16,-5 0 0-16,-4-1 0 0,1-1 0 0,0 0-64 0,-1-1 0 15,-1 2-16-15,-3-1 0 0,-2-1-48 0,-2-3 0 16,0 0 0-16,-2-1 0 0,-7-3-16 0,1 3-16 15,1-5 0-15,-4 1 0 0,-5-8 48 0,6 5 16 16,-6-5 0-16,3 6 0 0,-3-6 0 0,0 0 0 16,0 0 0-16,0 0 0 0,-3 7 32 0,-3-5 16 15,-2-3 0-15,-1-1 0 0,-2-4-96 0,-2 3-32 16,-2-2 0-16,-3 1 0 0,-1-6-144 0,-1-1 128 16,-2-1-128-16,-2-5 128 0,-3-1-128 0,-1 1 0 15,0-1 0-15,-1 0 128 0,0-2-128 0,1-2 0 16,0-2 0-16,0 2 0 0,-1 2 0 0,-1 0 0 15,5 1 128-15,0-1-128 0,0-1 0 0,4 2 0 16,-1 1 0-16,4 4 0 0,2-6 0 0,2 2 0 16,4 3 0-16,0-1 0 0,3 2 0 0,3 3 0 15,3 3 0-15,1-1 0 0,1 3 0 0,6 4 0 16,0-1 0-16,4 2 0 0,3-1 0 0,0 4 0 16,2 0 0-16,2 2 0 0,1 2 0 0,4 5 0 0,1-4 0 0,1 5 0 15,2 3 0-15,1 1 0 16,3 2 0-16,0 1 0 0,1 2 0 0,1 2 0 0,-5 2 0 0,0 0 0 15,-1 2 0-15,-2-3 0 0,1 0 0 0,-4 2 0 16,-1-5 0-16,0 2 0 0,-1-1 128 0,-4-1-128 16,1 1 128-16,-6-4-128 0,-1-3 0 0,-1-2 128 15,-3 1-128-15,0-1 192 0,-3-1-192 0,0-4 192 0,-3-8-32 16,0 0 0-16,0 0 0 0,0 0 0 0,-5 4 48 16,-2-4 16-16,0-3 0 0,-3-1 0 0,-3 1-64 0,-1-5-16 15,-3 0 0-15,-2-4 0 0,-2-1-144 0,-1-2 0 16,-1-6 144-16,-2 0-144 0,-3-2 0 0,-1 0 144 15,-1-5-144-15,2 1 0 0,-1-2 128 0,4-2-128 16,-2 4 0-16,3-1 0 0,0 3 0 0,2 0 0 16,1 2 0-16,1 3 0 0,4 2 0 0,1 1 0 15,2 6 0-15,3 3 0 0,2-1 0 0,3 4 0 16,5 5 0-16,0 0 0 0,0 0 0 0,8 8 0 16,2 0-160-16,5 4 160 0,4 0 0 0,3 3 0 15,2 2 0-15,1-1 0 0,3 3-128 0,3 3 128 16,1 4 0-16,1-3 0 0,0 2 0 0,0 0 0 15,-3-2 0-15,1 0 0 0,-3-2 0 0,-2 0 0 16,-1-4 0-16,-2 1 0 0,-2 1 0 0,-3-5 0 16,-4-4 0-16,-4 3 0 0,-1-4 0 0,-3 0 0 15,-6-9 0-15,0 0 0 0,0 0 0 0,0 0 160 16,-9 2-160-16,-3-2 160 0,-5-2 0 0,-4-2 0 16,-5-5 0-16,-3 0 0 0,-3-5-160 0,-3-2 160 0,-4-1-160 15,0-2 160-15,2 0-160 0,-1-1 128 0,5 0-128 16,-1-2 128-16,2 2-128 0,4 0 0 15,4 4 0-15,3 1 0 0,5 1 0 0,3 0 0 0,6 4 0 0,3-1 0 32,4 11-1120-32,12-8-256 0,8 1-48 0,-1 7-11040 0,6 0-2192 0</inkml:trace>
  <inkml:trace contextRef="#ctx0" brushRef="#br2" timeOffset="158794.88">10376 11119 11807 0,'-15'-3'512'0,"7"4"128"0,-1 3-512 0,1-1-128 0,-1-2 0 16,1 2 0-16,0-2 832 0,2 3 160 0,2 2 32 0,4-6 0 15,0 0-16-15,0 0 0 0,0 0 0 0,4 6 0 16,2 1-112-16,3-1 0 0,4-2-16 0,2-2 0 16,3 1-208-16,4 0-32 0,1-1-16 0,4 2 0 0,8 0-160 0,4-3-16 15,4-1-16-15,6 1 0 0,2 1-176 0,7-2-16 16,7 0-16-16,6 1 0 0,5 0-32 15,2-1-16-15,4 0 0 0,4 0 0 0,4-1-48 16,1 2-128-16,2 2 192 0,-3 0-64 0,-2 0 96 0,-3 1 16 16,0 0 0-16,-2-1 0 0,-3 2 16 0,-4-2 16 15,-4 0 0-15,-4-2 0 0,-2 3-32 0,-6-1-16 16,-4 3 0-16,-5-4 0 0,-7-2-48 0,-4 1-16 16,-5 1 0-16,-5-1 0 0,-5 0-160 0,-2 0 160 15,-5-1-160-15,-4 0 160 0,-4 2-32 0,-4-2-128 16,-6 0 192-16,0 0-64 0,0 0 32 0,-9 0 0 15,-5 0 0-15,-2 0 0 0,-3-3-160 0,-5 2 0 16,-6 1 144-16,-1-1-144 0,-8-1 0 0,0 2 128 16,-3-2-128-16,-4-1 0 0,-3-1 0 0,-3 2 128 15,-6-3-128-15,0 2 0 0,-7-1 0 0,0-2 0 16,-2 1 0-16,-4 1 128 0,-3-3-128 0,-2 0 0 16,-2 2 128-16,-1-2-128 0,2 3 224 0,-1 1-32 15,1 3 0-15,1-1 0 0,1-2 0 0,1 2 0 0,3 0 0 0,5 1 0 16,5 0 0-16,5 0-16 15,2 0 0-15,5 2 0 0,4 1-48 0,6-2 0 0,2 2 0 16,6-1 0-16,6 1-128 0,2 1 128 0,7-2-128 0,3 1 128 16,3-2-128-16,10-1 0 0,0 0 144 0,0 0-144 15,6 4 128-15,11-2-128 0,4 1 160 0,6-3-160 16,5-1 224-16,5-1-48 0,4 0-16 0,9 1 0 0,7-2-32 16,6 2 0-16,5-2 0 0,2 1 0 15,4-2 0-15,3 1 0 0,3 2 0 0,6-2 0 0,3 2 80 16,2-1 16-16,2-1 0 0,3-1 0 15,6 3 64-15,-1 1 16 0,0 0 0 0,0 0 0 0,-3 0-80 0,-4 0-16 16,-4 1 0-16,-2-1 0 0,-5 0-32 0,-4 0-16 16,-6 3 0-16,-7-2 0 0,-5 0 0 0,-5 1 0 15,-8-1 0-15,-5 0 0 0,-5 2-160 0,-8-2 192 16,-5 0-192-16,-7 2 192 0,-4 1-192 0,-5-2 0 16,-9-2 0-16,0 0 128 0,0 0-128 0,-10 3 0 15,-8-2 144-15,-6 0-144 0,-3-1 0 0,-5 0 0 16,-5-1 0-16,-3 1 128 0,-5-1-128 0,-3-1 0 15,-8 0 0-15,-5-2 0 0,-3 2 0 0,-2-1 0 16,-4-1 0-16,-2 3 0 0,-6-3 0 0,-3-1 0 16,-4 2 0-16,0 0 0 0,1-1 0 0,2 0 0 15,1-1 0-15,5 2 128 0,2 0-128 0,5 1 0 16,7-1 0-16,6-3 0 0,7 1 0 0,8 3 0 16,7 1 0-16,8-1 0 0,7 0 0 0,6-2 0 15,13 4 0-15,0 0 0 0,14-3 0 0,8 2 0 0,12 1 0 16,8 0 128-16,9 0-128 0,5-1 0 0,8-2 0 0,7 2 0 15,6 2 0-15,9 1 0 0,5-2 0 16,2 1 0-16,0 1 0 0,-2 3 0 0,-2 1-128 0,-4-3 128 16,-6 1-336-16,-6 3 16 0,-9-2 0 0,-8 0 0 15,-6 2-1088-15,-8-2-192 16,-5 0-64-16,-7 2 0 0,-6-2-1008 16,-5-3-208-16,-5 1-32 0</inkml:trace>
  <inkml:trace contextRef="#ctx0" brushRef="#br2" timeOffset="159093.31">12465 10964 18431 0,'-8'-13'1632'0,"8"13"-1312"16,0 0-320-16,5-5 0 0,1-2 592 0,6 5 48 15,1 2 16-15,2 1 0 0,3 4 576 0,5 0 112 16,6 0 32-16,1 6 0 0,7-2-304 0,1 3-64 15,5 3-16-15,2-1 0 0,1 3-48 0,1 2-16 16,1 3 0-16,-1 2 0 0,-2 1-160 0,-2 1-16 0,-1 2-16 16,-5 0 0-16,-6 3-160 0,-5 0-16 15,-7-3-16-15,-5 2 0 0,-6-2-272 0,-7-1-48 16,-6-2-16-16,-4 0 0 0,-8-5 80 0,-4-2 16 16,-7-2 0-16,-5-1 0 0,-5-4-16 0,-4-1 0 0,-4-5 0 0,-2 4 0 15,-2-3-160-15,-2 2-128 16,-4-1 192-16,0-2-192 15,-3 1-880-15,5 0-272 0,-2-2-64 0</inkml:trace>
  <inkml:trace contextRef="#ctx0" brushRef="#br2" timeOffset="160338.25">9916 11606 2751 0,'-1'-7'256'0,"-2"2"-256"0,3 5 0 16,0-4 0-16,-1-3 2368 0,0 0 416 0,1 2 96 15,0-2 0-15,0 1-1360 0,0 6-288 0,2-5-48 0,2-2-16 16,0 0-32-16,1 4-16 16,0-4 0-16,-5 7 0 0,8-5-224 0,-1 1-32 0,1 1-16 0,1 0 0 15,1-1-192-15,1 3-32 0,1-2-16 0,-1 2 0 16,-1 0-224-16,1 1-32 0,1-1-16 0,-1 1 0 15,-1 0 80-15,0 1 16 0,1 1 0 0,2 2 0 16,-2 1 32-16,2 0 16 0,2-2 0 0,1 2 0 16,-2 3-48-16,0-2-16 0,1 2 0 0,0-1 0 0,-1 5-176 15,-1-2-48-15,2 3 0 0,-1 1 0 0,0-3 80 0,0 3 16 16,0 1 0-16,0 0 0 0,0-1-96 0,0 0 0 16,0 2-16-16,-1-1 0 0,1 0 112 0,0 3 32 15,-3 0 0-15,3 0 0 0,-3-1 0 0,0 1 0 16,0-1 0-16,-1 0 0 0,-1 1-32 0,0 1 0 15,0 0 0-15,-1 2 0 0,-1-3-64 0,1-1-16 16,-1 1 0-16,0-1 0 0,-3-1 48 0,2 2 0 16,-1 0 0-16,0 0 0 0,-1-1-16 0,0 2 0 15,0 0 0-15,-1 1 0 0,0 0 0 0,1 0 0 16,-4 2 0-16,0-2 0 0,0-1-16 0,0 0 0 16,-3 0 0-16,2-1 0 0,-2 0 0 0,0 0 0 15,-1-3 0-15,0 3 0 0,0 2-16 0,-1-2 0 16,-1 0 0-16,-1 0 0 0,2-1 0 0,0 2 0 15,-1-2 0-15,-2-1 0 0,1-2-48 0,0 0-16 16,1 3 0-16,-2-1 0 0,3 0-16 0,-1-1-128 0,-1 0 192 16,1 0-64-16,0 2-128 0,-1-2 160 0,1 3-160 0,0 0 160 15,-1 0-160-15,0 1 160 0,-2 1-160 0,0 0 160 16,0-1-160-16,0 0 160 0,0-1-160 0,0 1 160 16,-1-2-160-16,1-1 160 0,-1 2-160 0,1 0 160 15,2 0-160-15,-1 0 0 0,2-2 0 0,-3 1 0 16,1-2 0-16,-1 3 0 0,1 2 144 0,1-2-144 15,-1-4 128-15,1 2-128 0,-1 2 160 0,0 0-160 0,1 0 0 16,-1-1 0-16,0 1 0 0,1 1 0 16,-3-1 192-16,1 0-48 0,0 1-16 0,-1 0 0 0,-2-1-128 0,1 2 0 15,-2-1 0-15,0-1 0 0,1 0 0 0,-1 1 128 16,-1 1-128-16,0-1 0 0,0-1 0 0,-1 1 128 16,1-1-128-16,0 1 0 0,1-1 128 0,0 0-128 15,-1-2 0-15,0 1 128 0,0 2-128 0,0 0 0 16,-1 0 0-16,3 0 0 0,-5-1 0 0,2 1 128 15,1 1-128-15,0 3 0 0,0-3 0 0,0 1 0 16,0-1 128-16,1 2-128 0,0-2 0 0,1 3 128 16,0-4-128-16,2 0 128 0,0-1-128 0,0 0 0 15,1-1 0-15,1 0 0 0,1-2 0 0,0-2 0 16,2 2 0-16,0-2 0 0,0-6 0 0,1 2 0 16,3-4 0-16,1-5 0 0,-3 7 0 0,3-7 192 15,0 0-192-15,0 0 192 0,0 0-192 0,0 0 0 16,0 0 0-16,0 0 128 0,0 0-128 0,0 0 0 15,0 0 0-15,0 0 0 0,-2-9 0 0,2 3-192 16,2-6 32-16,0 2 16 0,-1 2-192 0,1-3-48 16,2-1 0-16,1-5 0 15,-1 3-432-15,0-3-80 0,2 1-32 0,2-2 0 16,1-1-288-16,1-2-48 0,0 1-16 0,3-3 0 0,1-1-192 16,2 2-32-16,1 0-16 0,1 0 0 0,0 3-1040 15,-1-1-224-15,0-3-32 0,1 0-9440 0</inkml:trace>
  <inkml:trace contextRef="#ctx0" brushRef="#br2" timeOffset="160700.16">10222 12992 13823 0,'5'-18'1216'0,"-1"11"-960"0,1-6-256 0,0 6 0 0,2-4 1088 0,0 4 192 15,2-2 16-15,-1 4 16 0,-2-2 176 0,1 1 48 16,-1 3 0-16,-6 3 0 0,6-2-384 0,-6 2-64 15,0 0 0-15,0 0-16 0,7 5-64 0,-2 3-16 16,-4-1 0-16,-1 6 0 0,-1 4 16 0,0 2 0 16,-6 1 0-16,1 3 0 0,-2 3-272 0,-1 2-48 15,-1 4-16-15,-1 5 0 0,-3 8-160 0,0-1-48 16,-3 6 0-16,1 3 0 0,-6 4-80 0,-1 3-32 16,-2 2 0-16,-2 3 0 0,-2 4-80 0,-2-1-16 15,1 1 0-15,1 0 0 0,-1-5-256 0,2 1 160 16,0-5-160-16,6-2 128 0,-1-2 0 0,1-2 0 15,2-3 0-15,2-6 0 0,0 0 64 0,0-4 0 16,3-5 0-16,1-1 0 0,1-2-64 0,3-7 0 16,1-1 0-16,2-6 0 0,0-4 0 0,4-2-128 15,0-2 192-15,2-6-64 0,1-5-128 0,0 0-176 16,0 0 48-16,5-15 0 16,1-4-240-16,3-3-32 0,0-3-16 0,1-6 0 15,-2-2-448-15,2 0-96 0,1-1 0 0,1-3-16 16,-1-1-1648-16,2-1-336 0,-2 0-64 0</inkml:trace>
  <inkml:trace contextRef="#ctx0" brushRef="#br2" timeOffset="161918.31">10403 11851 20271 0,'0'0'1792'0,"4"-7"-1424"15,-4 7-368-15,6-3 0 0,0-1 160 0,-6 4-32 16,0 0-128-16,8 4 192 0,0 1 384 0,-2 6 64 15,-2-1 0-15,-2 7 16 0,-2 5 336 0,-1 4 64 16,-1 1 16-16,-2 7 0 0,-1 7 32 0,-3 3 16 16,-2 7 0-16,-3 5 0 0,-2 6-160 0,-2 5-48 0,0 5 0 0,-4 6 0 15,0-2-160-15,-2 1-48 0,-1 5 0 16,-1-1 0-16,3 3-160 0,-3 2-32 16,-1 1-16-16,-4-1 0 0,3 1-96 0,-4 0-16 0,2-2 0 15,0 2 0-15,-2-6-48 0,1 3-16 0,-1 1 0 16,3-2 0-16,-1-4 0 0,-2-4-16 0,1 0 0 0,-1 1 0 15,3 0 0-15,-1-3 0 0,2-2 0 0,-2-2 0 16,-1-3-304-16,-1 1 128 0,1-1-128 0,-1 0 0 16,1-1 192-16,0 1-192 0,2-7 192 0,-1-4-192 15,4-1 208-15,-1-6-64 0,2-1-16 0,0-5 0 0,-1-1-128 0,3 0 160 16,0-5-160-16,1 0 160 0,-1-6-160 0,4 0 160 16,2-4-160-16,1 0 160 0,1-6-160 0,1-1 160 15,-1-4-160-15,1-1 160 0,1-3-160 0,-1-2 0 16,6-6 0-16,0 1 0 0,-1-3 0 0,2-2 0 15,2-1 0-15,0-2 0 0,3-5 0 0,2 0 0 16,3-4 0-16,1-2 0 0,1-3-176 0,3-3 176 16,0-4-128-16,3-4 128 0,2-1-192 0,2-2 64 15,3-2 0-15,2-2 0 0,0-1-64 0,3-3 0 16,2-2 0-16,-1-4 0 0,2-2 16 0,2-5 0 16,3-3 0-16,1-5 0 0,1 2 48 0,4-10 0 15,1-3 0-15,-1-5 0 0,0-5 128 0,4 0-192 16,0 2 192-16,-2 5-192 0,2 2 192 0,-1 0 0 15,-2 2 0-15,1 2 0 0,-1 2 0 0,1 6 0 16,-2 1 0-16,-3 6 0 0,-2 4 0 0,-2 3 0 16,-4 6 0-16,-3 4 0 0,-5 4 0 0,-1 3 0 0,-4 6 0 15,-4 1 0-15,-3 9 0 0,-3 1 0 16,1 3 0-16,-3 5 0 0,-2 5 0 0,0 0 144 0,-7 6-144 16,0 7 0-16,-4 7 160 0,-3 10-160 0,-5 4 128 0,-3 5-128 15,-5 8 160-15,-4 10-160 0,-3 7 192 0,-3 11-192 16,-4 4 224-16,-2 7-64 0,-4-2-16 0,-2 9 0 15,-1 5-16-15,-2 4 0 0,-1-1 0 0,-3-2 0 16,-3 4-128-16,1 2 192 0,-2-1-192 0,0-4 192 16,-3-2-64-16,2-1 0 0,-2 4 0 0,2-3 0 15,2-1 0-15,0-4 0 0,1-2 0 0,2-2 0 16,2 0-128-16,2-3 160 0,4-5-160 0,0-4 160 0,1-7-160 0,3 1 128 16,2-3-128-16,6-2 128 15,-1-4-128-15,2-2 128 0,4-7-128 0,0-2 128 0,4-5-128 0,2-1 0 16,1-5 144-16,2-5-144 0,4-2 0 0,4-5 0 15,0 0 0-15,3-5 128 0,1-5-128 0,1-3 0 16,1-2 0-16,3-7 0 0,1-1 0 0,4-5 0 16,0 0-144-16,3-8 144 0,1-5-224 0,2-4 32 15,2-6 0-15,3-1 0 0,4-5-32 0,2-1 0 16,2-6 0-16,1-3 0 0,1-1-128 0,4-4-32 16,1-2 0-16,10-21 0 15,-3 3-64-15,1 0-32 0,2 0 0 0,0 0 0 16,-4-5 16-16,5-2 0 0,2-5 0 0,-8 18 0 0,4-5 80 0,3-7 0 15,4-2 16-15,1-1 0 0,2 0 224 0,-2 4 144 16,0 4-192-16,-3 8 192 0,-5 2 0 0,-3 10 0 16,-1 8 0-16,-2 10 0 0,-6 5 0 0,-5 7 0 15,-3 6 128-15,-4 9-128 0,-4 8 192 0,-6 7-64 16,-6 8-128-16,-3 9 192 0,-8 7 240 0,-3 11 32 0,-3 3 16 16,-5 6 0-16,-6-1 32 0,-4 7 0 0,-2 0 0 15,-4 5 0-15,-3 6-112 0,-2 1-16 0,-2-3 0 16,-1 1 0-16,-1 0-176 0,-1 1-32 0,-4-1-16 0,2-1 0 15,0-1-160-15,3-3 0 0,3-4 144 0,4-9-144 16,4-4 0-16,6-8 0 0,3-3 0 0,-6 5 0 16,11-14-656-1,7-12-48-15,7-8-16 0,2-8 0 0,11-5-1840 0,-3-13-352 16,6-13-80-16</inkml:trace>
  <inkml:trace contextRef="#ctx0" brushRef="#br2" timeOffset="163483.78">9776 11304 12831 0,'0'0'576'0,"0"0"112"0,0 0-560 0,0 0-128 16,0 0 0-16,0 0 0 0,0 0 656 0,0 0 112 16,0 0 0-16,0 0 16 0,-9 0-144 0,9 0-48 15,0 0 0-15,0 0 0 0,0 0 16 0,0 0 0 16,0 0 0-16,0 0 0 0,0 0 80 0,0 0 16 16,0 0 0-16,0 0 0 0,0 0-192 0,0 0-16 0,0 0-16 0,0 0 0 15,0 0 128-15,0 0 32 0,0 0 0 0,0 0 0 16,0 0-32-16,0 0 0 0,0 0 0 0,0 0 0 15,0 0-32-15,13 3 0 0,-2 1 0 0,1 1 0 16,-1 0-64-16,3-3 0 0,3 1-16 0,2 1 0 16,0 2-80-16,3-2-16 15,-1-2 0-15,3 2 0 0,3 0-96 0,0 4-32 0,-1-3 0 0,1 1 0 16,-1 3-80-16,-1-1-32 0,3 2 0 0,-8-1 0 0,1 2 32 16,0 2 0-16,1-3 0 0,8 7 0 0,-3 2 16 15,-3-2 16-15,-2 1 0 0,-2 0 0 0,-2 0-16 0,-3 1 0 16,-1-1 0-16,-2 3 0 0,-3-2 16 0,-2 0 0 15,-2 2 0-15,-1-2 0 0,0 1-32 0,-2 0 0 16,1 0 0-16,-2 2 0 0,0 3 32 0,-1-4 0 16,0 1 0-16,0 2 0 0,0-1-16 0,2 4 0 15,-1 2 0-15,0 0 0 0,1-6 0 0,0 1 0 16,1 1 0-16,-1-3 0 0,2 0-16 0,0-1 0 16,1 2 0-16,-3-1 0 0,2-2 0 0,-2 2 0 15,-2 2 0-15,1 0 0 0,-1-1 0 0,0 4 0 16,0-1 0-16,-1 1 0 0,-1-5-32 0,-2 0-16 15,3 6 0-15,-3-2 0 0,1 1 0 0,-3-5 0 16,1 1 0-16,0 1 0 0,0-1-16 0,-1-1-128 16,1 1 192-16,-3 1-64 0,-1-2 0 0,2 0-128 15,-1 5 192-15,0-4-64 0,-2 0 16 0,1 1 0 16,0 0 0-16,0-2 0 0,-1 1 16 0,0 0 0 16,0-2 0-16,-1 1 0 0,-1 4-32 0,-1-3 0 15,2 1 0-15,-3 2 0 0,1-4-128 0,2 2 192 0,-2 4-192 0,0-4 192 16,1 2-192-16,-1 0 192 0,-1 2-192 0,0 0 192 15,-1 1-192-15,0-2 128 0,1 1-128 0,-3 0 128 16,2 0-128-16,1 0 128 0,1-4-128 0,0 0 128 16,1 3-128-16,0-3 0 0,1 1 144 0,1-2-144 15,-1-5 0-15,3 1 144 0,-3 1-144 0,2-1 0 16,-1 0 160-16,0 0-160 0,0 0 128 0,1 1-128 16,0-1 128-16,0 2-128 0,-1 2 0 0,-1-1 128 15,0-1-128-15,1 3 0 0,-1-2 0 0,2 1 128 0,0 0-128 0,0 0 0 16,-1-3 0-16,0-1 128 15,1-1-128-15,-3 0 0 0,2 0 0 0,0 1 0 0,0 2 0 0,0 0 0 16,-2-2 128-16,0 2-128 0,0 1 0 0,2-1 0 16,-1 2 0-16,0 1 128 0,-1-3-128 0,-1 0 0 15,3 4 0-15,-2 0 0 0,1-3 0 0,1-1 0 16,0 0 128-16,-3 0-128 0,0-2 0 0,1 0 0 16,-1 0 0-16,1 2 0 0,1-2 128 0,-2 4-128 15,0-2 0-15,1 1 128 0,0-4-128 0,-2 1 0 16,0 0 0-16,-1 0 128 0,2-1-128 0,3 1 0 15,-1-2 0-15,-3 3 0 0,2 0 0 0,-2-1 128 16,-2-3-128-16,2 5 0 0,1 3 0 0,0-2 128 16,-1-2-128-16,0-1 0 0,-2 0 0 0,2 0 0 15,1 0 128-15,1 0-128 0,0 0 0 0,-2-1 0 16,1 0 0-16,1 0 0 0,0 1 0 0,1-3 128 16,-1-2-128-16,0 3 0 0,-2-1 0 0,0 1 0 0,1-4 0 15,-1-1 0-15,0 3 0 0,0 2 0 0,0 1 128 16,0 0-128-16,-1-1 0 0,1 2 0 0,-3 1 0 0,2 1 0 15,0 3 0-15,0-1 0 0,-1 3 0 16,0-1 0-16,1-3 0 0,-1 2 0 0,0 1 0 0,2-3 0 16,0-1 0-16,2 5 0 0,2-2 0 0,-1 0 0 15,-1-5 0-15,1 2 0 0,1-4 0 0,1 1 0 16,-1 0 0-16,1 0 0 0,-1 1 0 0,1-1 0 16,0-1-176-16,0-3 48 0,1 0 0 0,3-1 0 15,0-4-304-15,1 0-48 16,-1-2-16-16,5-7 0 0,0 0-1216 0,0 0-240 0,0 0-48 15,7-15-11056-15,0-6-2224 0</inkml:trace>
  <inkml:trace contextRef="#ctx0" brushRef="#br2" timeOffset="164585.18">9653 11234 10127 0,'0'0'896'0,"8"0"-704"16,-8 0-192-16,7-1 0 0,-7 1 1056 0,8-1 176 15,-8 1 48-15,0 0 0 0,0 0-256 0,0 0-64 16,0 0 0-16,0 0 0 0,0 0-128 0,-7 2-16 16,-1 2-16-16,-5-1 0 0,-2-1-144 0,-3 2-16 15,-3-1-16-15,-3-1 0 0,-2-2 16 0,-4 0 0 16,1 1 0-16,-1 1 0 0,-5 0 32 0,1 0 16 16,-3-2 0-16,0 1 0 0,-3 4-64 0,-2-3-16 15,-2 0 0-15,-3-1 0 0,-3 0-176 0,-4 2-48 16,-1-3 0-16,0 1 0 0,-3-2-64 0,0 1-32 0,-1-1 0 15,1-1 0-15,-3 1-16 0,1 0 0 0,-1-2 0 16,1 1 0-16,2-1-48 0,1 2-16 0,2-2 0 0,3 1 0 16,1-1-80-16,3 3 0 0,0 0-128 0,2-1 192 15,5-2-192-15,4 3 0 0,5 2 128 0,6-2-128 16,3-2 0-16,6 1 0 0,5 0 0 0,5 1 0 16,7 0 0-16,0 0 0 0,0 0 0 0,14 4-160 15,8-2-448-15,5 1-96 16,3-1 0-16,3 1-16 0,0-2-1552 0,2 3-304 0,0-2-64 15</inkml:trace>
  <inkml:trace contextRef="#ctx0" brushRef="#br2" timeOffset="165105.54">8609 10990 11567 0,'0'0'512'0,"0"0"112"0,5-2-496 0,0-2-128 16,-1-1 0-16,-4 5 0 0,0 0 1008 0,7-5 176 15,-7 5 32-15,6-4 16 0,-6 4-336 0,0 0-80 16,0 0-16-16,0 0 0 0,0 0-160 0,0 0-16 16,0 0-16-16,-9 3 0 0,-5 3 64 0,-1-1 16 0,-3-1 0 0,-4 3 0 15,-4 0-64-15,-6-1-16 0,-1 3 0 0,-4-3 0 16,-4 5 32-16,-2-4 0 0,-3 3 0 16,-1-1 0-16,-3 1 0 0,-4-1 0 0,0 3 0 0,-6-2 0 15,0 1-64-15,-1 2 0 0,0-3 0 0,-20 5 0 16,9-1-64-16,10 0-32 0,6-2 0 0,7 2 0 0,3 0-96 15,7 0 0-15,4-5-16 0,9 2 0 0,6 1-128 0,9-1-32 16,5 2 0-16,6-1 0 16,6-1-16-16,12 0 0 0,7-3 0 0,7 1 0 0,5-3 112 0,-7 0 16 15,8 3 0-15,3 0 0 0,5 0-128 16,2 4-32-16,3-2 0 0,4 1 0 0,2-4-160 0,-1 1 0 16,-1-1 144-16,-1 2-144 0,2 2 0 0,-2-3 144 15,-4 2-144-15,0-2 0 0,-4 4 0 0,-3-2 0 16,-4-1 0-16,10 7 0 15,-14-2-2432-15,-8 3-608 0,-3 5-112 0,-23-3-10992 16</inkml:trace>
  <inkml:trace contextRef="#ctx0" brushRef="#br2" timeOffset="166574.34">8761 16007 2751 0,'0'0'128'0,"-11"9"16"0,11-9-144 0,-8 9 0 15,0 0 0-15,0 2 0 0,1 1 1968 0,-1-1 352 0,0 2 80 0,-1 2 16 16,1 0-1184-16,-4 5-224 0,1 2-48 0,-5 3-16 16,0 1-208-16,-2 1-32 15,-1 5-16-15,-1 2 0 0,-2 3-176 0,1 0-48 0,-2 5 0 0,1 0 0 16,-1 0-32-16,2 2-16 0,-1-3 0 0,0 2 0 16,1 1 112-16,-2-3 32 0,1-1 0 0,1 1 0 15,-2-1 0-15,1-1 0 0,2 2 0 0,-2-2 0 16,-1 0-80-16,2-1-16 0,-1-3 0 0,-1 5 0 0,0 2-32 15,2 1-16-15,-5-3 0 0,1 6 0 16,-2 3-48-16,2-1-16 0,-1 0 0 0,1-3 0 0,-2-1-48 0,4-2-16 16,-1 3 0-16,3-5 0 0,2-4-32 0,-4-2 0 15,0-1 0-15,1-2 0 0,-2 0 0 0,5 1 0 16,-1-3 0-16,1-1 0 0,1 0-32 0,0-2-16 16,0-3 0-16,0 1 0 0,2-4-208 0,1 2 176 15,1-1-176-15,0 0 160 0,-2-1-160 0,2 0 128 16,3 1-128-16,-2-2 128 0,3-1-128 0,1-2 0 15,0-1 0-15,2 2 0 0,-2-1 0 0,2 1 0 16,1-1 0-16,0 0 0 0,-2-1 0 0,0 0 0 16,-1 0 0-16,-1-1 0 0,-1-1 0 0,-1 1 0 15,0 1 0-15,-2-2 0 0,-2 1 0 0,0 3 0 16,-3-1 0-16,2 2 128 0,2 0-128 0,-1 0 0 16,-1-1 0-16,1 1 0 0,-2-1 0 0,1 2 0 15,1 0 0-15,-1 1 0 0,3 0 0 0,-1-2 0 16,-3-2 0-16,3 0 0 0,0 2 0 0,2 0 0 15,0-1 0-15,-3 2 0 0,-1 2 0 0,1-1 0 0,0 0 0 0,1 0 128 16,0 0-128-16,1 2 0 16,-1 2 0-16,-1-1 0 0,2-4 0 0,0 2 0 0,-1 2 0 0,2 1 0 15,2-3 0-15,0-1 192 0,2-1-192 0,-3 3 192 16,1 3-192-16,1-2 128 0,-1 0-128 0,1 1 128 16,-1-5-128-16,-1 0 160 0,1 0-160 0,0 0 160 15,-2 0-160-15,1-1 192 0,-2 0-192 0,2 0 192 16,-6 1-64-16,1 2-128 0,0 1 192 0,0 1-64 15,2-3 0-15,-2 0 0 0,-2 5 0 0,1 1 0 0,2 0 16 16,-2 2 0-16,-2-4 0 0,-1 3 0 0,1-5-144 0,0 3 192 16,-1 0-192-16,1-2 192 0,0 0-64 0,-2 2-128 15,1-3 192-15,0-2-64 0,3 2-128 0,4 1 0 16,-1-4 0-16,4-2 0 0,2 0 0 0,2-3-144 16,2 0 0-16,4 0 0 15,2-4-2096-15,-1-10-432 0</inkml:trace>
  <inkml:trace contextRef="#ctx0" brushRef="#br2" timeOffset="168003.37">8711 11161 10943 0,'0'0'480'0,"0"0"96"0,8 2-448 0,-8-2-128 0,7 0 0 0,-7 0 0 0,0 0 496 0,0 0 80 16,0 0 0-16,0 0 16 0,0 0-192 0,-5 5-32 16,-4 2-16-16,-3-1 0 15,-5-2 64-15,-2 3 16 0,-3-1 0 0,-3-3 0 0,-6 4 16 0,-3 0 0 16,-5-2 0-16,-1 3 0 0,0-3-64 0,-1-1 0 15,-1 0 0-15,-1 1 0 0,-3-3 0 0,-1 1-16 16,1-2 0-16,-2 2 0 0,-3-2-128 0,-1-1-32 16,-3 0 0-16,1 0 0 0,-2 0-16 0,0-1 0 15,-1-2 0-15,1 3 0 0,0-1-16 0,1 0-16 16,-5-2 0-16,4 3 0 0,2-5-160 0,2 4 192 16,0-1-192-16,4 2 192 0,1-2-192 0,3 1 128 15,1-1-128-15,0 1 128 0,-1 1-128 0,1 0 128 16,0 0-128-16,1 0 128 0,4 0-128 0,0 0 128 15,0 1-128-15,2-1 128 0,3 0 0 0,2 0 0 16,2-1 0-16,2 0 0 0,1 0 0 0,3 1 0 16,-1-2 0-16,0 2 0 0,2-1-128 0,-1 1 160 15,0-3-160-15,3 2 160 0,-3 1-160 0,3-1 128 16,3 0-128-16,3-1 128 0,0 1-128 0,4 1 128 16,2 0-128-16,8 0 128 0,0 0-128 0,0 0 0 15,0 0 0-15,0 0 0 0,11 1 208 0,3 1-32 0,2-1-16 0,6 1 0 16,3 2-16-16,0-1 0 0,6-1 0 0,5 2 0 15,3 1-144-15,7 2 0 0,5-4 0 0,7 3 0 16,4 1 0-16,6-2 0 0,0 2 0 0,5 0 128 16,2-2-128-16,4 2 192 0,3 0-192 0,1-3 192 15,-4 1-192-15,0 2 0 0,-2-1-192 0,-1 2 192 0,-1-1-144 0,-1-3 144 16,-2 0 0-16,-4 2 0 16,-6-2 0-16,-5 2 0 0,-3 1 0 0,-7-1 0 0,-5 0 0 0,-4 2 0 15,-4-4 0-15,-5 0 0 0,-6-2 0 16,-5 1 0-16,-5 1 0 0,-4-3 0 0,-9-1 0 0,0 0 144 15,0 0 16-15,-12-5 0 0,-6 0-32 0,-4 0 0 16,-6-4 0-16,-5 1 0 0,-4 2-128 0,-4-3 0 16,-5 2 0-16,-2-1 128 0,-4 0-128 0,-2-2 192 15,-1 1-192-15,-4-1 192 0,-2 2-64 0,-1-2 0 16,-4 1 0-16,-4-2 0 0,-5 2 0 0,-3-3 0 16,-1 2 0-16,1 1 0 0,-1-1-128 0,0 2 0 15,-1-2 0-15,-1 4 0 0,2-3 0 0,4 1 192 16,2 2-64-16,2-2 0 0,1 3-128 0,2-1 0 15,-2-1 0-15,1 4 0 0,0-1 0 0,3-2 0 16,3 0 0-16,0 3 0 0,4 1 128 0,-1 1-128 16,1-1 128-16,4 0-128 0,1 0 0 0,5-1 0 15,3 1 0-15,4-1 0 0,2 2 0 0,5 1 0 16,3 0 0-16,0 0 128 0,2-1-128 0,1-1 0 16,6 1 144-16,0 1-144 0,1 0 0 0,2 0 0 15,2 0 0-15,0 0 0 0,4 0 0 0,3 1 0 0,2-1 0 0,-1 2 0 16,10-2 0-16,0 0 0 0,0 0 0 0,0 0 0 15,0 0 0-15,14 3 0 0,2 0 0 0,2-1 128 16,2 2-128-16,1-1-208 0,-1 1 48 0,0-1-8496 16,1 6-1712-16</inkml:trace>
  <inkml:trace contextRef="#ctx0" brushRef="#br2" timeOffset="172652.99">7239 18228 6623 0,'-11'5'288'0,"4"1"64"0,-2 3-352 0,0 3 0 16,1-4 0-16,-1 4 0 0,0-1 0 0,2 0 128 15,-4 1-128-15,2 1 0 0,0-3 192 0,-1 3-16 16,-1 0-16-16,-1-2 0 0,-1 2 480 0,-1 2 112 16,0 0 16-16,2 0 0 0,-1-2 192 0,-1 2 32 15,-1 3 16-15,0-1 0 0,2-1-272 0,0 1-48 16,0 1-16-16,1-1 0 0,-1 1-432 0,0 1-96 0,1-1-16 0,-2 5 0 16,-2 1-128-16,1-2 0 15,0-2 0-15,-3-1 128 0,-5 3-128 0,2 2 0 16,-1-3 0-16,-2 0 0 0,-3-3 0 0,2-1 0 0,-1 1 0 15,1 1 128-15,-1 0-128 0,0 2 0 0,-1-2 144 0,0 1-144 16,1 4 272-16,1-2-16 0,0-3 0 16,1 2 0-16,2 5 64 0,-1-7 16 0,4-1 0 15,2 0 0-15,0-2 144 0,2-1 32 0,1 3 0 0,1-4 0 16,3-1-128-16,1-2-32 0,0 1 0 0,3 0 0 16,-1 0-352-16,1-1 144 0,0 3-144 0,-2 3 0 15,0-1 0-15,2 2-192 0,0-4 0 0,-2 0 0 16,-2 0-176-16,0 0-16 0,0 1-16 0,1 1 0 15,-1 1-64 1,1 0-16-16,-2-3 0 0,3 1 0 0,1 3 160 0,1-2 16 0,-1 0 16 0,0 0 0 0,0-1 16 0,1 2 0 16,2-1 0-16,-1 1 0 15,-1-3-768-15,1 1-160 0,0 2-16 0,0-3-4912 16</inkml:trace>
  <inkml:trace contextRef="#ctx0" brushRef="#br2" timeOffset="175168.05">6590 19125 11055 0,'0'0'480'0,"0"0"112"0,0 0-464 0,0 0-128 0,0 0 0 15,0 0 0-15,0 0 1744 0,0 0 336 0,-11 7 64 0,1-2 16 16,0 2-704-16,-1 3-144 0,-1-1-32 0,-1 4 0 16,-1 2-384-16,0 3-96 0,0 2-16 0,-3 3 0 15,0 4-96-15,-1-2-32 0,-1 3 0 0,1-1 0 16,-2 0-80-16,1 3-32 0,-3 1 0 0,1 2 0 15,-3 1-144-15,-2 2-16 0,0-2-16 0,-2 2 0 16,-4 0-128-16,0-1-32 0,-2-2 0 0,1 0 0 0,-2-1 16 16,1 2 0-16,2-1 0 0,-1 1 0 0,-1-1-80 0,1 3-16 15,1 0 0-15,-1-3 0 0,-3-4 0 0,1 0-128 16,-1 0 192-16,2-2-64 0,0 0-128 0,1-4 0 16,0-2 0-16,1-2 128 0,1-1-128 0,2 0 0 15,0 0 144-15,1-2-144 0,1 2 0 0,2-1 144 16,-2-2-144-16,2 1 0 0,-3 0 144 0,-2-5-144 15,-1 0 0-15,0 3 144 0,-1-3-144 0,1 0 0 16,0 0 0-16,1 0 0 0,-1 1 0 0,1 1 0 16,-2-2 128-16,2 2-128 0,1-1 0 0,3-3 0 15,-1 1 0-15,0-3 0 0,0 3 0 0,-2-3 0 16,-1-1 0-16,-1 2 128 0,-3-3-128 0,2 1 0 16,0 1 0-16,1-4 0 0,-1 4 0 0,1-1 0 15,0-2 0-15,1 1 0 0,2 1 0 0,0 1 0 16,-1-2 0-16,2 2 0 0,2-1 0 0,0 1 0 15,0 2 0-15,0-4 0 0,0 3 0 0,-1-2 0 16,1 0 0-16,-1 5 0 0,1-4-176 0,-3 3 176 0,2-2-128 0,1 2 128 16,2-3-128-16,0 3 128 0,0-3-128 15,3 2 128-15,1-4 0 0,1 2-160 0,0-1 160 16,1-1 0-16,0 2-144 0,2-1 144 0,1-4 0 16,-1 1-144-16,-2 1 144 0,3 1 0 0,0 1 0 15,1-2 0-15,2 0 0 0,1 2 0 0,1-1 0 0,1-1 0 16,1 0 0-16,7-4-160 0,-8 5 160 0,8-5 0 15,0 0-176-15,0 0 176 0,0 0-160 0,0 0 160 0,0 0-240 16,11 3 48-16,3-3 16 0,4-3 0 0,1-3-16 16,8 1-16-16,4-2 0 0,5-2 0 0,5 0-32 0,6-2 0 15,3 0 0-15,3-1 0 0,2-2 112 16,1-2 128-16,-6-1-208 0,3 2 80 0,0 1 128 0,0 1 0 16,3-1 0-16,3 0-128 0,3 0 128 0,2-2 0 15,-5 0 0-15,4-4 0 0,-4 0 0 16,2-2 0-16,2-2 0 0,2-1 0 0,3-1 0 0,0-2 0 15,-4 0 0-15,-4-2 0 0,0 3 0 0,0-2 0 16,-3 2 0-16,3 0 0 0,-1 1 0 0,-2 2-160 16,1 2 160-16,-7-1 0 0,-8-2-144 0,-4 3 144 15,-1 3 0-15,-1 0-144 0,-3-4 144 0,-2 1 0 16,1 2-144-16,-2 1 144 0,-3 1 0 0,-3 2 0 16,-2 0 0-16,2 4 0 0,-2-2 0 0,-1 1 0 15,-3 3 0-15,-1-2 0 0,-2 4 0 0,0-3 0 0,-2 1 0 16,0 1 0-16,0-1 0 0,-3 2 0 15,-1-2 0-15,-1 3 0 0,-3-3 0 0,-3 3 0 16,1-2 0-16,-4 9 0 0,0 0 192 0,0 0-32 16,4-7-16-16,-4 7 0 0,0 0 32 0,0 0 0 15,0 0 0-15,0 0 0 0,-11 6-176 0,0 3 0 16,-2 0 144-16,-2 2-144 0,-2 4 0 0,-2 2 0 0,-3-2 0 16,-1 3 128-16,-7 1-128 0,1 3 192 0,-4 2-64 0,0 6 0 15,-5 2 112-15,-3-1 16 0,-1 0 16 0,-2 5 0 16,-2 6-112-16,-9-3-32 0,-7-2 0 0,-3 0 0 15,-3 0-128-15,-1 4 128 0,-1 1-128 0,-1 0 128 16,-2 2-128-16,-3-1 128 0,-3-5-128 0,2 0 128 16,2-3 16-16,1-1 0 0,2 2 0 15,-1-2 0-15,0-1-144 0,1-2 192 0,0-2-192 0,3 1 192 0,-1-2-192 16,5 2 128-16,4-1-128 0,28-15 128 0,-5 4-128 0,-5 2 0 16,-6 4 0-16,0-1 128 0,-3 1-128 0,1 1 0 15,2-2 0-15,-38 21 0 0,21-13 0 0,13-1 0 16,7-5 0-16,3-1 0 0,0-5 0 0,1-2 0 15,1-7 0-15,4 0-176 0,1 0 176 0,3-1-192 16,2-2 192-16,1 0-192 0,4-3 192 0,0 0-208 16,6 0 80-16,1 1 128 0,2-2-224 0,2-1 80 15,4-2 16-15,1 1 0 0,-1-1-64 0,4 0 0 16,7 0 0-16,-7-1 0 0,7 1 64 0,0 0 0 0,0 0 0 16,0 0 0-16,3-9-64 0,2 1 0 15,3 2 0-15,4-4 0 0,4 1-16 0,4-4-16 16,4-2 0-16,5-2 0 0,6 0 96 0,4-4 128 15,4 0-208-15,4-4 80 0,4 0 128 0,-3 0-208 16,-2-5 80-16,1 0 128 0,3-3-240 0,-20 15 80 16,7-1 16-16,6-1 0 0,7-2 144 0,5 0 0 0,6-3-144 15,-2 0 144-15,1-2 0 0,53-21-144 0,-16 6 144 16,-9 10 0-16,-5 3 0 0,-9 3 0 0,-3-1 0 16,-6 6 0-16,-6-2 0 0,-6 0 0 0,-3 1 0 0,-2 2 0 15,-2 1 0-15,-1 0 0 0,-1 1 0 0,-2 0 0 16,-4 1 0-16,-1 0 0 0,-3 3 0 0,-4 0 0 15,-3 3 0-15,-5-1 0 0,-1 5 0 0,-4-2 0 16,-3 1 0-16,-3 1 176 0,-11 7-176 0,10-4 160 16,-10 4 0-16,0 0 0 0,0 0 0 0,0 0 0 15,0 0 192-15,0 0 32 0,0 0 16 0,-10 5 0 0,-1 1-208 16,-2 0-32-16,0 5-16 0,-4-1 0 0,-4 3-144 16,-3 2 128-16,-1 0-128 0,-6 0 128 0,-3 2 0 15,-2 2-128-15,-2 2 192 0,-1 0-64 0,-3-2 80 0,-3 0 16 16,-2 1 0-16,0 4 0 0,-1 4-80 0,-4 3-16 15,-8-3 0-15,-3 2 0 0,-5 2-128 16,2-1 0-16,1 2 144 0,2 1-144 0,-1-1 0 0,29-14 128 16,-7 1-128-16,-5 6 0 0,-7-1 0 0,-2 3 128 15,-1-2-128-15,0 2 0 0,2-3 0 0,-41 23 0 16,19-9 0-16,9-9 128 0,0-6-128 0,7-1 0 16,2-4 0-16,3-1 0 0,2 0 0 0,6 0 0 15,3-1 0-15,6 1 0 0,3 1 0 0,3 0 0 16,2-1 0-16,-1 2 0 0,1-2-144 0,15-9 0 15,-3 4 0-15,0-2 0 0,0 2 0 0,0 1 0 16,-1 1 0-16,4-3 0 0,-1 0-32 0,-8 7 0 16,7-3 0-16,7-4 0 0,4-5-48 0,7-7-16 0,0 0 0 0,0 0 0 15,0 0-80-15,0 0-32 0,12 0 0 0,3-3 0 16,5-6 48-16,3 0 16 0,3-5 0 16,4 0 0-16,3 0 48 0,-12 3 16 0,2-2 0 15,2-3 0-15,4-3 224 0,7-3-144 0,6-1 144 0,7-2-128 16,8-1 128-16,57-26-160 0,-15 4 160 0,-6 3-160 15,-3 0 160-15,8-1-128 0,8-4 128 0,-48 22-128 16,5-1 128-16,7-4 0 0,8-2 0 0,3-1-128 0,5-1 128 16,1 0 0-16,-3-2 0 0,72-36 0 15,-26 14 0-15,-20 9 0 0,-10 8 0 0,-9-1 0 16,-12 1 0-16,-4 3 144 0,-5 1-144 0,-2 2 0 0,-2 1 0 16,1 0 0-16,-1 0 0 0,-3-2 0 0,-2-5 144 15,-4 4-144-15,-2-6 0 0,-4 3 144 0,-5 1-144 0,-3 0 128 16,0 4-128-16,2 3 128 0,-3 1-128 0,-2 4 160 15,0-1-160-15,-3 1 160 0,-4-2-160 0,-3 3 0 16,-2-3 144-16,-1-1-144 0,-3-1 0 0,0 0 144 16,1-1-144-16,-2 3 0 0,-1 1 144 0,0-5-144 15,-2-1 0-15,2 2 144 0,-1 2-144 0,-1-1 128 16,-2 3-128-16,0 0 128 0,0-4-128 0,0 0 0 16,-2 2 144-16,1 0-144 0,-1 1 0 0,-1 2 0 15,-3 2 0-15,1-3 128 0,-1 7-128 0,0-1 0 16,-2 2 0-16,0 1 128 0,0 6-128 0,0 1 0 15,-1 1 0-15,-2 2 0 0,-3 1 144 0,-1 3-144 16,0-2 192-16,-3 10-192 0,2-6 144 0,-2 6-144 16,0 0 0-16,0 0 144 0,0 0-144 0,0 0 0 15,0 0 0-15,-10 6 0 0,-4 4 0 0,3 0 0 16,1 3 0-16,-3 4 0 0,-2 2 192 0,-3 5-64 16,-1 4 0-16,-3 2 0 0,-1 1 64 0,-1 7 0 15,-2 3 0-15,-1-1 0 0,-2 7-192 0,-3-1 0 0,-1 2 144 0,-3 2-144 16,-1 3 0-16,-1 6 144 0,-3 0-144 15,-3 5 0-15,-4-2 0 0,-2 1 0 0,-1-6 0 0,0 1 0 16,-1 6 144-16,-1-3-144 0,0 1 0 0,-3-1 144 16,-3 1-144-16,1-3 0 0,-3-3 0 0,-2-3 128 15,1 1-128-15,0-1 0 0,1 0 144 0,4-2-144 0,-2-5 0 16,-3 1 144-16,-6 1-144 0,1-5 0 16,0 1 160-16,1-2-160 0,0-4 128 0,1 0-128 0,1 0 128 15,27-18-128-15,-8 5 0 0,-5-1 128 0,-7 4-128 16,1-2 0-16,-1 4 144 0,1-4-144 0,1 3 0 15,-47 22 0-15,15-10 0 0,8-5 128 0,4-3-128 0,5-7 0 16,4 0 0-16,6-3 0 0,4 1 0 0,7 1 0 16,4-2 0-16,-2 0 0 0,-4 0 0 0,22-12 0 15,-7 3 0-15,-3 2 0 0,-3 1 0 0,-1 0 144 16,0-1-144-16,1 1 0 0,1-1 144 0,-33 12-144 16,9-5 0-16,2 0 144 0,-1-4-144 0,5-1 0 15,-1-1 0-15,5-6 0 0,4-1 0 0,6-5 0 0,4 2 128 16,3-2-128-16,1-2 0 0,-3 6 0 0,-3 0 0 0,-1 4 0 15,-2 3 0-15,29-12 0 16,17-4 0-16,0 0 0 0,0 0 0 0,0 0 0 0,0 0 0 0,0 0 0 16,0 0 0-16,0 0-144 15,0 0 144-15,0 0-160 16,0 0-336-16,0 0-64 0,0 0-16 0,0 0 0 16,0 0-1472-16,0 0-320 0,0 0-48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32:55.046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2766 14833 15663 0,'-5'-12'1392'0,"5"12"-1120"16,0 0-272-16,2-9 0 0,1 2 1104 0,-3 7 176 15,0 0 16-15,0 0 16 0,0 0-752 0,0 0-160 16,0 0-16-16,0 0-16 0,4 9 224 0,-4 5 48 15,-4 0 16-15,-1-2 0 0,1 9 208 0,-5 2 32 16,-5 3 16-16,0 6 0 0,0 2 16 0,-4 3 0 0,-3 0 0 0,-1 6 0 16,-3 1-160-16,-2 3-48 0,0-2 0 0,-2 4 0 15,0-4-320-15,1 0-64 0,3-1-16 0,3-3 0 16,4-5-64-16,4-6-32 0,4-1 0 0,4-3 0 16,3-2 0-16,6-4 0 0,2-3 0 0,5-2 0 15,4-2 32-15,5-1 0 0,5 1 0 0,4-5 0 16,4-1 112-16,2-3 16 0,3 1 16 0,2-2 0 15,2-2-64-15,-2-1-16 0,3-1 0 0,0 0 0 16,2-1-128-16,-4 1-16 0,4-1-16 0,-3 0 0 16,-1 2-160-16,-3-1 192 0,-3-3-192 0,-5-1 192 0,-5 3-192 0,-3 0 0 15,-5 2 0-15,2-2 0 16,-8-2-2256-16,-10 4-384 0,0 0-80 0</inkml:trace>
  <inkml:trace contextRef="#ctx0" brushRef="#br0" timeOffset="201.18">2470 15476 32255 0,'9'0'2864'0,"3"-3"-2288"16,6 1-576-16,4-2 0 0,1-2 0 0,5-2 0 16,5-1 0-16,5-1 0 0,3-4 384 0,2 1 160 15,1 2 32-15,3-3 16 0,3-3 112 0,-2 3 0 16,-1 3 16-16,-2-1 0 0,-3 0-400 0,-6 3-96 15,-4-1-16-15,6 0 0 16,-8-1-1008-16,-9 5-208 0,-7-2-32 0,-5 3-14576 0</inkml:trace>
  <inkml:trace contextRef="#ctx0" brushRef="#br0" timeOffset="380.69">2707 14933 33119 0,'0'0'1472'0,"9"-6"288"0,3-3-1408 0,3 1-352 0,2-3 0 0,5 1 0 16,5 1 128-16,5-3-128 0,6 2 128 0,4-3-128 16,4-2 624-16,2 3 48 0,0 0 16 0,-1-1 0 0,-3 2-272 0,-2 2-48 15,-4 1-16-15,-3 2 0 0,-2-2-352 0,-2 2-208 16,-4 2 16-16,-2 2-10688 16,-1 2-2160-16</inkml:trace>
  <inkml:trace contextRef="#ctx0" brushRef="#br0" timeOffset="589.52">3807 14980 23951 0,'4'14'2128'0,"1"4"-1696"16,6 4-432-16,1 4 0 0,-1 5 784 0,2 1 80 16,1 2 16-16,0 3 0 0,2 3 608 0,0 1 128 15,1 0 32-15,1-2 0 0,3-1-800 0,-4-2-144 16,1 1-48-16,-1 1 0 0,3-5-336 0,-1-1-80 0,-1 1-16 0,-2-3 0 15,0 1-224-15,-1-6 176 16,-2-1-176-16,2 7 160 16,-5-4-1488-16,-1-8-288 0,-3-8-64 0,-6-11-16 0</inkml:trace>
  <inkml:trace contextRef="#ctx0" brushRef="#br0" timeOffset="801.47">4149 15067 34095 0,'0'0'3024'0,"-11"6"-2416"0,0-1-480 0,0 1-128 16,-3 6 208-16,-1 3 32 0,-6 9 0 0,-3 4 0 0,-4-2 752 0,-4 8 160 15,-1 8 16-15,-1 2 16 16,-3-2-320-16,3 3-64 0,1-2-16 0,2-1 0 0,3-3-400 0,4-2-96 16,-1 0-16-16,3-4 0 0,3-4-272 0,3 1 0 15,-1-4 0-15,4 0 0 16,4-7-1568-16,3 0-368 0,1-4-80 0,2-5-15072 15</inkml:trace>
  <inkml:trace contextRef="#ctx0" brushRef="#br0" timeOffset="1133.59">5073 15293 35935 0,'-13'-6'3200'0,"13"6"-2560"0,0 0-512 0,0 0-128 16,-5-11-480-1,1 6-112-15,4 5-32 0,0 0 0 0,0 0 832 0,7-9 176 0,-1 4 16 0,2 0 16 0,2 0-416 0,1 3 128 16,1-1-128-16,-3 3-15616 16</inkml:trace>
  <inkml:trace contextRef="#ctx0" brushRef="#br0" timeOffset="1268.22">5007 15744 37775 0,'-9'-10'1664'0,"5"-1"368"0,4-2-1632 0,0 3-400 15,2-6 0-15,0 2 0 0,2 2 624 0,1 3 32 16,1-3 16-16,2 5 0 0,-3-2-432 0,-5 9-96 16,0 0-16-16,0 0-12112 15,0 0-2432-15</inkml:trace>
  <inkml:trace contextRef="#ctx0" brushRef="#br0" timeOffset="2101">7475 15165 25167 0,'-7'-14'1104'0,"2"8"240"0,1-2-1072 0,4 8-272 16,-4-9 0-16,4 9 0 0,0 0 1088 0,0 0 176 15,0 0 16-15,0 0 16 0,0 0-224 0,0 0-48 16,0 0-16-16,10 5 0 0,2 7-432 0,4 1-64 16,3 1-32-16,2 8 0 0,0 8-32 0,2 6 0 15,4 1 0-15,1 1 0 0,0 0-288 0,2 4-160 16,0-1 160-16,-2 1-160 0,-3-1 128 0,2-2-128 15,-4-3 0-15,-2 0 144 0,-3 0-144 0,-2-2 0 16,0-1 0-16,-6-5 0 16,-4 2-976-16,-1-5-240 0,0-1-32 0,-2-4-9040 0,-1-2-1808 0</inkml:trace>
  <inkml:trace contextRef="#ctx0" brushRef="#br0" timeOffset="2366.46">8139 14974 28735 0,'0'0'1280'0,"0"0"256"16,0 0-1232-16,0 0-304 0,-9 1 0 0,-1 8 0 16,0 2 576-16,-3 9 48 0,-1 2 16 0,-4 1 0 0,-3 4 48 0,-2 5 16 15,-4 6 0-15,-3 5 0 0,-1 2-112 0,-3 3-16 16,-3 1 0-16,0 0 0 0,-1-2-96 0,-1 1-32 15,-5-3 0-15,2 2 0 0,0-2-288 0,3 2-160 16,1 3 160-16,1-7-160 0,3-1 0 0,3-5 128 16,4-5-128-16,5-2 0 0,4-4-128 0,6-6-80 15,1-5-16-15,5-5 0 16,6-10-2592-16,0 0-512 0</inkml:trace>
  <inkml:trace contextRef="#ctx0" brushRef="#br0" timeOffset="2783.3">7262 14671 29487 0,'-20'-14'1296'0,"11"9"288"0,9 5-1264 0,-8-5-320 0,4-2 0 0,4 7 0 16,0 0 0-16,12-8 128 0,3 5-128 0,7-5 0 16,7-3 256-16,8-1-48 0,6 3-16 0,5-3 0 15,4-3 192-15,5 2 48 0,5 3 0 0,2 0 0 16,5 5 96-16,2-1 32 0,0-2 0 0,1 4 0 16,-4 3-144-16,1 2-32 0,2 3 0 0,-4 4 0 15,-3-5-64-15,-4 0-32 0,-3 2 0 0,-6 1 0 16,-7-2-160-16,-7-1-128 0,-9-3 192 0,-6 0-192 0,-7 4 368 0,-4-2-48 15,-11-2 0-15,0 0 0 0,0 0 448 0,0 0 64 16,-10-4 32-16,-9 0 0 0,-8-6 32 0,-3 3 0 16,-8-4 0-16,-3 1 0 0,-5-5-416 0,-1-1-80 15,-1-2-16-15,1 1 0 0,0 1-240 0,4 2-144 16,3 2 160-16,1 1-160 0,2 1 0 0,1 2 0 16,3 2 0-16,4 1 0 15,5 2-1504-15,9 2-288 0,3-1-64 0,12 2-16608 0</inkml:trace>
  <inkml:trace contextRef="#ctx0" brushRef="#br0" timeOffset="4117.14">9441 14082 11967 0,'0'0'1072'0,"2"-9"-864"16,-1-4-208-16,5 0 0 0,-4 2 1984 0,3-2 336 15,0 3 80-15,0 2 16 0,-3-3-112 0,-2 11 0 16,0 0-16-16,0 0 0 0,0 0-432 0,0 0-96 0,-9 2-16 0,-1 9 0 16,-1 5-720-16,-1 4-160 15,-4 2-32-15,1 5 0 0,-5-1-64 0,1 5 0 0,-4 1-16 0,1 1 0 16,2 2-240-16,1-2-32 0,1 0-16 0,2-2 0 15,-1-2-208-15,3-5-64 0,3-2 0 0,0-2 0 16,4-1-192-16,2-2 144 16,2-3-144-16,1-1 128 0,0-5-128 0,2-8 0 0,3 12 0 0,-3-12-176 31,0 0-1424-31,11-1-272 0,0-2-64 0,-1-5-15344 0</inkml:trace>
  <inkml:trace contextRef="#ctx0" brushRef="#br0" timeOffset="4404.79">9293 15111 21359 0,'0'0'944'0,"0"0"208"0,0 0-928 0,0 0-224 16,0 0 0-16,0 0 0 0,0 0 1152 0,8-6 192 16,3 2 48-16,2-1 0 0,2 0-176 0,3-3-48 15,2 3 0-15,6-1 0 0,2-6-144 0,4 2-48 16,-1 0 0-16,2-1 0 0,-1 4-512 0,-3 0-96 16,-1-1-32-16,-2 4 0 0,-5-1-336 0,-2 4 0 15,-2 1 0-15,-7 5-10384 16,-10-5-2160-16</inkml:trace>
  <inkml:trace contextRef="#ctx0" brushRef="#br0" timeOffset="4562.58">9316 15377 26719 0,'0'0'1184'0,"0"0"240"0,0 0-1136 0,0 0-288 0,9 9 0 0,4 1 0 16,4-3 1760-16,4 2 288 0,7-4 64 0,5-3 16 15,0-4-1344-15,4 1-272 0,2-3-48 0,1-1-16 16,-2 0-240-16,0 3-48 0,-3-2-16 0,0-4-10896 15,-1-1-2176-15</inkml:trace>
  <inkml:trace contextRef="#ctx0" brushRef="#br0" timeOffset="5320.84">12073 14001 11055 0,'0'0'976'0,"0"0"-784"0,0 0-192 0,0 0 0 16,0 0 2096-16,0 0 368 0,0 0 80 0,0 0 16 16,-10-1-912-16,-1 1-176 0,-2 4-48 0,-5-3 0 15,-5-1-208-15,-4 0-32 0,-3 0-16 0,7 0 0 16,-5 3-304-16,-19 1-64 0,3-2-16 0,-5 5 0 15,-2-2-368-15,1 1-80 0,-1 0-16 0,0-3 0 16,-1-3-144-16,1 0-48 0,1-1 0 0,5-1 0 0,3 0-128 16,2-3 0-16,2 0 0 0,1 2 128 15,3 3 48-15,6-1 0 0,1-4 0 0,12 2 0 0,0 3 208 0,1 0 32 16,2 3 16-16,3-1 0 0,4 0-224 0,5-2-32 16,-2 5-16-16,4 4 0 0,3-3-160 0,3 3 0 15,2 0 0-15,2 6 0 0,0 3 0 0,0 2 0 16,2 2 0-16,-3 7 0 0,-1 4 0 0,1 5-176 15,-4 4 176-15,0 6-128 0,-2 4 128 0,-2 7 0 16,0 6 128-16,-3 6-128 0,-3 5 0 0,-2 2 0 16,-1 4 0-16,-3 1 0 0,-1 2 0 0,-4 3 0 15,-3 1 0-15,0 1-192 0,-4-1 192 0,-2 0 0 16,1-3 0-16,-4 1 0 0,-2-6 0 0,0 2 0 16,-1-4 0-16,0-1 0 0,0-3 0 0,-2-1 0 15,0-1 128-15,-2-3-128 0,2-1 192 0,-2-5-48 16,0-2 0-16,1-3 0 0,3-2 176 0,-1-1 16 15,2-8 16-15,4 0 0 0,0-3-224 0,2-2-128 16,1-3 160-16,3-2-160 0,2-1 208 0,2-4-48 16,3 0-16-16,5-8 0 0,2 1 16 0,4-6 0 15,3-2 0-15,4-1 0 0,5 0 80 0,3-4 16 16,3-3 0-16,6 1 0 0,5-3-48 0,6-2 0 0,1-2 0 0,5-3 0 16,4-1 0-16,2-3 0 0,0-4 0 0,5 1 0 15,1 1-208-15,-1-5 0 0,-2 1 128 0,-4-3-128 16,-2-2 0-16,-3 2 0 0,-4-1 0 0,-4-2-12592 15,-5-2-2480-15</inkml:trace>
  <inkml:trace contextRef="#ctx0" brushRef="#br0" timeOffset="6316.04">12223 14497 8287 0,'0'0'736'0,"0"0"-592"15,0 0-144-15,-5-1 0 0,-1-2 1856 0,-1 1 352 16,1-1 64-16,-2 1 16 0,-1 1-560 0,2-1-128 16,-3-2 0-16,3 2-16 0,1-1-80 0,0 2-16 15,6 1 0-15,0 0 0 0,-5-4-240 0,2-1-48 16,3 5-16-16,0 0 0 0,5-6-224 0,3 1-64 16,2 1 0-16,3-1 0 0,2 1-416 0,3 0-96 0,3 2 0 0,3-3-16 15,2 1-160-15,2 2-16 0,2 2-16 0,1 3 0 16,-1 2-176-16,0-1 192 0,-4 0-192 15,-3 3 192-15,-4 0-192 0,-2 2 0 0,-3 0 0 0,-4 5 128 16,-4 1 16-16,-3 0 0 0,-6 2 0 0,-2-1 0 16,-4 1 32-16,-2-2 0 0,-4 0 0 0,-1 0 0 15,1-1-176-15,0-4 192 0,1 2-192 0,1-3 192 0,3 2-192 16,2-3 0-16,2 1 0 0,2-4 0 16,0 4 0-16,4-9 0 0,0 0 0 0,10 6 0 0,2 2 0 0,2 1 0 15,4-3 0-15,2 5 0 0,0-2 0 0,2 2 0 16,1 5 0-16,1-2 0 0,-1 0 0 0,1 3 0 15,-2-1 0-15,-3 2 0 0,-3 0 0 0,-2 1 0 16,-4 0 0-16,-2 0 0 0,-5 1 0 0,-5 1 0 16,-3 0 0-16,-4-1 0 0,-3 1 384 0,-5-3-16 15,-5-2 0-15,0 1 0 0,-3-2 208 0,0 0 32 16,-6-5 16-16,1 2 0 0,-2 0-288 0,0-3-48 16,3 2-16-16,-1-5 0 0,0 2-128 0,2-3-16 15,3-3-128-15,2 1 192 0,3-5-192 0,3 0 0 16,5 1 0-16,-4-4-160 15,7-3-1600-15,9 8-320 0,4-10-64 0,4 0-15152 0</inkml:trace>
  <inkml:trace contextRef="#ctx0" brushRef="#br0" timeOffset="7249.46">13883 16120 15663 0,'-7'-1'1392'0,"0"-1"-1120"15,1-1-272-15,2-1 0 0,-2-1 1216 0,6 5 192 16,-3-5 48-16,3 0 0 0,0 5 128 0,7-8 16 15,-1 3 16-15,7 0 0 0,1-5-768 0,3 4-144 16,5-2-48-16,3 2 0 0,5 2-32 0,0-1-16 16,2-2 0-16,2 4 0 0,3 0 16 0,1 3 0 15,-1 0 0-15,0 1 0 0,-1 3-112 0,-3 5-32 16,-4-1 0-16,-4 4 0 0,-2 0-224 0,-5 2-32 16,-4 0-16-16,-4 2 0 0,-4 1 16 0,-3 1 0 15,-6-2 0-15,-3 3 0 0,-2 0 96 0,-4 2 0 16,-5-2 16-16,-1 0 0 0,-1-1-48 0,-1-1-16 15,0 2 0-15,2-2 0 0,1-3-272 0,3 0 160 16,3-4-160-16,3 1 128 0,3 1-128 0,4-3 0 16,2 1 0-16,4-2 0 0,5 1-144 0,4-3 144 15,3 1-192-15,3 2 192 0,4-1-176 0,2 3 176 16,1-2-160-16,-1 4 160 0,5 2 0 0,-2 3 0 16,-1 2 0-16,0 2 0 0,-1 3 0 0,-4-3 0 15,-4 1 0-15,-4-1 0 0,-2 2 0 0,-5-3 208 16,-1 1-32-16,-6-2-16 0,-5 2 416 0,-6-2 96 0,-1 1 16 15,-8-2 0-15,-3 2 144 0,-6-2 48 0,-2-1 0 0,-4-1 0 16,-2-2-464-16,-4 1-96 0,0-3 0 0,-4-3-16 16,2 2-176-16,2-5-128 0,0-3 192 0,-12-4-192 15,9-4-640-15,7-2-256 16,6-7-32-16,4 1-16 16,5 0-2576-16,4-3-528 0</inkml:trace>
  <inkml:trace contextRef="#ctx0" brushRef="#br0" timeOffset="8119.11">14467 14362 11967 0,'0'0'1072'0,"0"0"-864"16,7-5-208-16,-7 5 0 0,9-9 944 0,-9 9 144 15,8-7 16-15,-8 7 16 0,0 0 240 0,6-9 48 16,-6 9 16-16,0 0 0 0,0 0-80 0,0 0 0 16,-1-8-16-16,1 8 0 0,-9-2-240 0,-1 4-64 15,-2 2 0-15,-3 4 0 0,-4 3 528 0,-4 6 112 16,-1 4 0-16,-3 5 16 15,-2-2-1680-15,-1 9-528 0,-3 4-16 0,1 0 0 0,1-2 544 0,5 2 272 16,3 1-16-16,4 2-16 0,5 3-240 0,6-2 176 0,4-1-176 0,7-2 160 16,3-2-160-16,6-3 0 0,2-1 144 0,7-4-144 15,5-5 352-15,3-4 0 0,3-1 0 0,1-5 0 16,1-5-96-16,2-3-32 0,-1-1 0 0,2-3 0 16,0-1 96-16,1-2 32 0,1-2 0 0,0-5 0 0,-4-7 96 15,1-2 32-15,-2-1 0 0,-1-3 0 0,-2-1 96 16,-2-2 32-16,-5-5 0 0,-2-1 0 15,-6-5-16-15,-3-6 0 0,-6 0 0 0,-4-2 0 0,-6 2-192 16,-4 4-32-16,-3 2-16 0,-6 0 0 0,-3 6-224 0,-4 7-128 16,-2 3 160-16,-4 5-160 0,-3 2 0 0,-4 6-288 15,-2 4 32-15,0 4 16 16,1 3-2384-16,2 3-496 0</inkml:trace>
  <inkml:trace contextRef="#ctx0" brushRef="#br0" timeOffset="8957.95">12560 16045 11967 0,'0'0'1072'0,"0"0"-864"0,3-3-208 0,-3 3 0 15,0 0 1184-15,0 0 192 0,0 0 32 16,0 0 16-16,0 0 368 0,0 0 80 0,-9 0 16 0,0 1 0 16,-4 3-384-16,0 5-80 0,-3 1-16 0,-3 5 0 15,-2 3-608-15,-2 2-128 0,-2 6-32 0,1 1 0 16,0 7-208-16,2 4-48 0,1 2-16 0,4 5 0 15,4-2-128-15,4 2-32 0,3-5 0 0,4-2 0 0,0-3-208 0,6-4 144 16,5 0-144-16,5-8 128 0,2-3 208 0,5-2 48 16,-1-2 0-16,7-7 0 0,2 2-96 0,4-5-16 15,-1-1 0-15,1-5 0 0,0-4 176 0,0-2 48 16,1-3 0-16,1-5 0 0,-2-3 144 0,0-2 16 16,0-5 16-16,-4 1 0 0,-4 0-80 0,-2-3-16 15,-5-1 0-15,-3-2 0 0,-3 2-112 0,-5-2-16 16,-4 1-16-16,0-1 0 0,-7-2-176 0,1 6-48 15,-2-3 0-15,0 4 0 0,-3 2-208 0,1 4-192 16,-2 3 48-16,0 0-12976 16,-1 1-2576-16</inkml:trace>
  <inkml:trace contextRef="#ctx0" brushRef="#br0" timeOffset="10201.79">15368 13990 13823 0,'-8'-1'1216'0,"1"0"-960"0,0-2-256 0,1 2 0 16,-3-1 544-16,9 2 64 0,-10-1 16 0,2-1 0 0,8 2 624 0,-10 0 128 16,10 0 32-16,0 0 0 0,0 0 0 0,0 0 0 15,0 0 0-15,0 0 0 16,0 0-160-16,10-4-32 0,3 0 0 0,2 3 0 0,4-2-416 0,-3 1-96 16,1-2 0-16,5 1-16 0,2 2-288 0,3 0-48 15,2-1-16-15,2 1 0 0,0 0-112 0,2 1-32 16,0 2 0-16,2 0 0 0,-1-4 64 0,0 1 0 15,-2 0 0-15,13 3 0 0,-10 4 0 0,-3-1 0 16,-7-2 0-16,-3 1 0 0,-4 5-256 0,-5-1 0 16,-6-1 0-16,1 4 0 0,-3 0 144 0,-1-1-16 15,-3 3 0-15,-1-2 0 0,0-11-128 0,-1 11 160 16,-1 1-160-16,0-2 160 0,-2 3-160 0,-1 1 0 16,-1 0 144-16,1 4-144 0,-2 2 0 0,1 1 0 15,-2 3 0-15,2 4 0 0,-3 2 0 0,3 2 0 16,-3 5 0-16,-1 2 0 0,-3 2 0 0,-1 3 0 15,0 3 0-15,0 7 128 0,-6 3-128 0,2 8 0 16,0 2 0-16,3 7 128 0,-2 2-128 0,3 0 0 0,1 2 0 16,3-3 128-16,1-1-128 0,3 2 0 15,1 0 0-15,1 0 0 0,3-4 160 0,0-2-32 0,-1-6-128 0,2 2 192 16,0 1 0-16,0-5-16 0,0 1 0 0,2 0 0 16,0-1 64-16,1-4 16 0,-2-3 0 0,1-2 0 15,2-3-64-15,-1-2-16 0,-1 4 0 0,2-5 0 16,-1 1-16-16,2-5 0 0,-3 0 0 0,2-2 0 15,-1-3-160-15,-1-4 192 0,0-1-192 0,1-2 192 0,0-1-192 16,-1 2 0-16,1-3 144 0,1-1-144 16,-2 0 0-16,1-4 128 0,-2 0-128 0,2-2 0 15,1 0 128-15,-1-3-128 0,0-3 128 0,-2-2-128 0,3 1 0 0,-2 1 144 16,0-2-144-16,0 1 0 0,1 1 128 0,-1 1-128 16,0 1 0-16,-1 0 0 0,1-4 0 0,1-1 0 15,0 1 0-15,-3 2 0 0,-2-6 128 0,2 1-128 16,0 2 0-16,0-2 0 0,-1 1 0 0,0 2 128 15,1-14-128-15,-4 9 0 0,1 2 160 0,-2 1-160 16,0-6 128-16,0 2-128 0,-1-1 240 0,-2-2-48 16,-1 2 0-16,-1 0 0 0,-1-2 192 0,-3 3 16 15,-4-2 16-15,0 1 0 0,-1 2-80 0,-1-2-16 16,-2 5 0-16,0-5 0 0,1 4-96 0,0-4-32 16,1 2 0-16,1-3 0 0,1 2-192 0,1-2 176 15,-3-2-176-15,3 1 160 0,-1 2-160 0,3-5 128 16,1 2-128-16,1-3 128 15,1-2-928-15,2-2-192 0,4 1-32 0,2-8-16 16,3-3-2096-16,5-9-400 0,6-12-96 0,4-3-16 0</inkml:trace>
  <inkml:trace contextRef="#ctx0" brushRef="#br0" timeOffset="10669.59">16847 14969 22975 0,'0'0'1024'0,"0"0"192"0,0 0-960 0,0 0-256 15,0 0 0-15,0 0 0 0,0 0 1168 0,0 0 192 16,0 0 48-16,12 15 0 0,-1 4-416 0,3 3-80 15,3 1-16-15,2 6 0 0,1 1-32 0,-6-6-16 16,5 10 0-16,2 1 0 0,-2 3-240 0,1 0-48 16,0 4-16-16,1 0 0 0,-1-2-224 0,0-3-64 15,-1 1 0-15,7 11 0 0,-4-9-256 0,-5-6 0 16,-1-2 0-16,-4-8 0 0,-3-3 0 0,0-1 0 0,-5-4 0 16,0-6 0-1,-4-10-1216-15,0 0-192 0,0 0-32 0,0 0-8672 0,2-10-1744 0</inkml:trace>
  <inkml:trace contextRef="#ctx0" brushRef="#br0" timeOffset="10907.79">17456 14798 24879 0,'0'0'1088'0,"-2"-6"256"15,-1 1-1088-15,3 5-256 0,0 0 0 0,-7 1 0 0,-4 3 608 0,-1 2 64 16,-2 6 16-16,-4 4 0 0,-4 3 144 0,-2 3 48 15,-2 5 0-15,-4-1 0 0,-3 6 80 0,-2 4 0 16,-2-1 16-16,-3 4 0 0,1 1-272 0,-2 5-64 16,-2-2-16-16,1 3 0 0,0-2-224 0,3-1-32 15,3-2-16-15,3-4 0 0,1-1-352 0,7-2 0 16,0 0 0-16,3-7 0 0,3-4 0 0,2-5 0 16,5-4 0-16,-2 1 0 15,3-6-1008-15,11-9-208 0,0 0-64 0,4-10-14096 0</inkml:trace>
  <inkml:trace contextRef="#ctx0" brushRef="#br0" timeOffset="11307.56">16581 14408 28559 0,'-16'-18'1264'0,"11"12"272"0,0 2-1232 0,3-1-304 0,3-2 0 0,-1 7 0 16,6-7 144-16,4 0-16 0,4 1-128 0,7 1 192 0,5-5 320 0,6 3 48 16,5-4 16-16,8 4 0 0,5-3-16 0,4 1 0 15,4-3 0-15,5 3 0 0,1-1 80 0,4 3 0 16,0-2 16-16,6 2 0 0,-3-3 96 0,-1 5 16 15,1 0 0-15,-3-3 0 0,-2 3-128 0,-6-1 0 16,-7-2-16-16,-6 5 0 0,-5-3 16 0,-9 1 16 16,-9 0 0-16,-7 3 0 0,-8-2-208 0,-9 4-32 15,-6-5-16-15,-10-2 0 0,-6 1-96 0,-8-3-32 16,-8 3 0-16,-8 1 0 0,-1-5-272 0,-3 3 0 16,-3-2 128-16,0 4-128 0,-1 4 0 0,3-3-256 15,6-3 64-15,-13-1 0 16,14 0-1696-16,10 2-336 0,9 2-64 0,15-2-9552 15,5-1-1904-15</inkml:trace>
  <inkml:trace contextRef="#ctx0" brushRef="#br0" timeOffset="12453.32">19250 14607 11967 0,'0'0'1072'0,"0"0"-864"15,0 0-208-15,0 0 0 0,0 0 640 0,0 0 64 16,0 0 32-16,0 0 0 0,0 0 224 0,4-8 64 16,0 3 0-16,2-3 0 0,3 2 112 0,4 2 16 15,2-5 16-15,4 1 0 0,2 0-112 0,5-1-32 16,3 0 0-16,3 0 0 0,2-4-288 0,3 3-64 16,4-3-16-16,-1 3 0 0,0-1-208 0,3-2-64 15,2 5 0-15,-1-2 0 0,0 3-112 0,2-2-16 16,-4 1-16-16,-2-1 0 0,-5 4-240 0,-3 0 0 15,-4-1 0-15,5 2 0 16,-10 1-1088-16,-8 3-256 0,-15 0-48 0,0 0-10896 0</inkml:trace>
  <inkml:trace contextRef="#ctx0" brushRef="#br0" timeOffset="12705.74">19341 14853 3679 0,'-5'1'320'0,"5"-1"-320"0,0 0 0 0,0 0 0 16,0 0 4624-16,0 0 864 0,13 5 160 0,4-2 48 16,3-3-4032-16,7-3-784 0,4-2-176 0,6-2-16 15,3-1 112-15,4-3 32 0,2-5 0 0,5 0 0 16,3-1 208-16,4 1 48 0,-1 3 16 0,0-3 0 16,4-1-400-16,-2 1-64 0,-2-1-32 0,-1 2 0 15,-3 3-288-15,-1 2-48 0,-1-3-16 0,-4 6 0 0,-5-1-256 0,-3 2 160 16,-2 2-160-16,8-5 128 15,-12 3-512-15,-8-2-128 0,-6 3 0 16,-6 1-16-16,-3-2-2672 0,-6-4-512 0</inkml:trace>
  <inkml:trace contextRef="#ctx0" brushRef="#br0" timeOffset="12987.75">20177 13951 29487 0,'0'0'2624'0,"0"0"-2112"16,0 0-512-16,12 1 0 0,5 4 0 0,4 3 0 15,7-3-160-15,5 4 160 0,6 1 0 0,4 4 256 16,3-3 0-16,2 3-16 0,1 0 272 0,0 1 64 16,-1 4 16-16,0-1 0 0,-1 3 240 0,-1 4 32 15,-1 3 16-15,-2 3 0 0,-4 3-144 0,-3 1-32 16,-6 2 0-16,-4-1 0 0,-6-2-128 0,-6 3-48 15,-8 1 0-15,-6 0 0 0,-6-2-144 0,-8-1-48 0,-8 1 0 16,-5 0 0-16,-8-1-80 0,-3 2 0 0,-4-3-16 0,-4-1 0 16,-3-3-240-16,-3-1 0 0,-2-4-192 0,0 0 192 15,-4-8-2992 1,9-3-480-16</inkml:trace>
  <inkml:trace contextRef="#ctx0" brushRef="#br0" timeOffset="13757.65">23114 13418 17503 0,'-10'4'1552'0,"0"1"-1232"15,0 0-320-15,1 1 0 0,1 5 720 0,2-1 96 16,1 2 16-16,3 4 0 0,0-5 16 0,4-2 16 15,-2-9 0-15,9 11 0 0,4-5 352 0,5-1 64 16,3-4 0-16,7-2 16 0,0-3-224 0,5 0-48 0,6-7-16 0,1 0 0 16,3-3-176-16,2-2-48 15,2-1 0-15,-1 1 0 0,-1-1-192 0,-4 1-32 0,-4-1-16 0,-5 0 0 16,-6-3-208-16,-3 1-32 16,-5-2-16-16,-5 0 0 0,-4-3 16 0,-4 3 0 15,-5 0 0-15,-4 4 0 0,-5 0 144 0,-6 7 16 16,-8 1 16-16,-8 5 0 0,-7 4-304 0,-10 4-176 0,-5 9 192 0,-3 4-192 15,-1 6 0-15,1 8 0 0,-3 2 0 16,4 2-192-16,3 2 192 0,5 3 0 0,4-2 0 0,6-1-144 16,5-4 144-16,11 1 0 0,4 0 0 0,8-6-128 15,7-1-32-15,6-5 0 0,5-1 0 0,7 0 0 16,7-4-912-16,5-3-176 16,2-2-32-16,-4-10-15104 0</inkml:trace>
  <inkml:trace contextRef="#ctx0" brushRef="#br0" timeOffset="13944.48">23743 13844 35471 0,'-12'5'1568'0,"12"-5"336"0,-9 9-1520 0,2 0-384 16,1 2 0-16,2-2 0 0,4-9 288 0,-1 12-16 15,1-12 0-15,0 0 0 0,0 0 48 0,0 0 0 16,0 0 0-16,0 0 0 0,0 0 96 0,11-4 32 15,0-4 0-15,-5 2 0 16,2-3-1472-16,-2 1-304 0,-2 2-48 0</inkml:trace>
  <inkml:trace contextRef="#ctx0" brushRef="#br0" timeOffset="14393.46">24656 13076 26719 0,'0'0'1184'0,"0"0"240"0,0 0-1136 0,0 0-288 16,0 0 0-16,-3 14 0 0,-2 1 464 0,-1 6 48 15,-2 3 0-15,-1 8 0 0,-2 2-96 0,-2 4-16 16,-1 0 0-16,2 2 0 0,0-2 48 0,5 1 16 16,-1 1 0-16,3-7 0 0,1-7-80 0,4 1-32 15,3-4 0-15,2-4 0 0,0-4 272 0,4-3 48 16,1-3 16-16,3-8 0 0,2-1 464 0,3-1 112 15,1-5 16-15,1-5 0 0,3-4-192 0,1-3-16 16,0-4-16-16,2 1 0 0,-4-6-560 0,3 0-112 0,-1-2-32 16,-5 2 0-16,-1-1-224 0,-3 3-128 0,-1-3 128 0,-1 5-128 15,1 2 0-15,-2 3-192 16,0 1 32-16,-2 3 0 16,-2-2-1968-16,-2 6-400 0,2 3-80 0,-8 7-14656 0</inkml:trace>
  <inkml:trace contextRef="#ctx0" brushRef="#br0" timeOffset="15134.37">25494 13198 24927 0,'0'0'1104'0,"0"0"240"0,0 0-1088 0,0 0-256 0,0 0 0 0,-10 5 0 15,1 2 800-15,-2 0 96 0,1-3 32 0,-1 2 0 0,-3 3-128 0,-3-1-32 16,-2 2 0-16,-1 4 0 0,-3-1 32 0,1 2 0 15,2 0 0-15,1 2 0 0,2 1-288 0,2-2-48 16,3 1-16-16,3-3 0 0,4-3-144 0,2 2-48 16,2-2 0-16,2-2 0 0,4 3 32 0,3-6 0 15,1 2 0-15,2-3 0 0,3-2 160 0,3 0 16 16,0 0 16-16,4-5 0 0,2-2-32 0,2 2 0 16,-3-2 0-16,2-2 0 0,-1 1-96 0,1 0-32 15,-1-4 0-15,-7 2 0 0,2 1-112 0,1-4-16 16,1 2-16-16,-1-3 0 0,1-1-48 0,-3 1 0 15,0-3 0-15,-2-1 0 0,-2 1-128 0,-2 2 192 16,-1-1-192-16,-1 1 192 0,-2 2-192 0,-1-1 0 16,-1 6 0-16,-1-1 0 0,-4 6 0 0,0 0 0 15,0 0 0-15,0 0 0 0,0 0 0 0,0 0 0 16,0 0 0-16,0 0 0 0,0 0 0 0,5 9 0 16,1-4 0-16,-1 3 0 0,-5-8 0 0,7 6 0 15,0 0 0-15,1 2 0 0,-8-8 0 0,8 5 0 0,-1 0 0 0,3 3 0 16,-10-8 0-16,11 4 0 15,-2-1 0-15,-9-3 0 0,10 5 0 0,-10-5 0 0,10 7 0 0,0-5 0 16,-10-2 0-16,14 2 0 0,0-1 0 16,-3-1 0-16,0-3 0 0,0 3 0 0,1-1 0 0,-1 0 0 15,-1-2 0-15,0-2 0 0,0 1 0 16,-1 1 0-16,-9 3 0 0,11-3 0 0,-11 3 0 0,11-3 0 16,-2-2 0-16,-9 5 0 0,9-3 0 0,-9 3 0 15,0 0 0-15,9-4 0 0,-9 4 0 0,0 0 0 16,9-4 0-16,-9 4 0 0,0 0 0 0,8-6 0 0,-8 6 0 0,0 0 0 15,0 0 0-15,0 0 0 0,9-7 0 0,-9 7 0 16,0 0 0-16,0 0 0 0,0 0 0 0,0 0 0 16,7-4 0-16,-7 4 0 0,9-3 0 0,-9 3 0 15,0 0 0-15,0 0 0 0,7-5 0 0,-7 5 0 16,0 0 0-16,0 0 0 0,0 0 0 0,0 0 0 16,0 0 0-16,8-4 0 0,-8 4 0 0,0 0 0 15,0 0 0-15,0 0 0 0,0 0 0 0,0 0 0 16,0 0 0-16,0 0 0 0,0 0 0 0,0 0 0 15,0 0 0-15,0 0 0 0,0 0-128 0,0 0 128 16,0 0 0-16,0 0 0 0,0 0 0 0,0 0 0 16,0 0-144-16,0 0 144 0,0 0 0 0,0 0-192 15,0 0 192-15,0 0-160 16,0 0-224-16,0 0-64 0,0 0 0 0,0 0 0 16,0 0-1584-16,0 0-320 0,0 0-64 0,0 0-13456 0</inkml:trace>
  <inkml:trace contextRef="#ctx0" brushRef="#br0" timeOffset="17050.41">25561 13253 7487 0,'0'0'320'0,"0"0"80"0,5-5-400 0,0 0 0 16,2 1 0-16,-1 1 0 0,0-2 912 0,2 0 112 15,0 0 0-15,0 1 16 0,1 0 96 0,1-1 16 0,3 0 0 0,-4 3 0 16,0-2-64-16,0-1 0 16,-1 1 0-16,2 0 0 0,-4 2-80 0,-6 2-32 15,6-4 0-15,-6 4 0 0,5-5 32 0,-5 5 0 0,0 0 0 0,0 0 0 16,3-7 144-16,-3 7 16 15,-3-5 16-15,0 0 0 0,-4 3-288 0,-2-1-64 0,-3-1-16 0,-1 4 0 16,-2 0-256-16,-3 0-48 0,-2 2-16 0,-2 1 0 16,-1 4-240-16,-1-1-32 0,0 0-16 0,0 6 0 15,-2 1-16-15,1-2-16 0,-1 3 0 0,2 1 0 16,1 3-48-16,3 0-128 0,2-3 192 0,-5 4-64 16,6 0-128-16,4-3 0 0,5-4 0 0,2 1 128 15,3-2-128-15,3-11 128 0,3 9-128 0,3 0 128 16,2-5 176-16,2 0 16 0,1-5 16 0,5-1 0 15,0 0 176-15,3-2 48 0,0-6 0 0,0 3 0 16,1 0-240-16,-1 2-64 0,-2-2 0 0,1-3 0 0,0 1-112 0,1-2-16 16,0 3-128-16,-6 1 192 0,0 1-192 0,1-1 176 15,-1 1-176-15,0 2 160 0,-3 0-160 0,1 0 0 16,-3 0 144-16,0 3-144 0,-8 1 0 0,0 0 0 16,8 3 0-16,-2 2 128 0,-6-5-128 0,6 5 0 15,-1 1 0-15,-1 3 0 0,0-1 0 0,0 2 0 16,1-3 0-16,-2 4 0 0,2-3 0 0,0 3 0 15,-1-5 0-15,1 2 0 0,0-1 0 0,1 1 0 16,0 1 0-16,1-4 0 0,-1 1 0 0,2-1 0 16,2-2 0-16,1-1 0 0,1 0 0 0,1-1 0 15,-1-1 0-15,2-1 128 0,0-1-128 0,1 0 128 16,3-2-128-16,0-2 128 0,-3-1 0 0,2 2 0 16,-1-2 0-16,1 0 0 0,-1 2 48 0,2-2 16 0,0 0 0 15,2-3 0-15,2 1-192 0,0-2 192 16,0 2-192-16,4-4 192 0,1-1-192 0,3-1 160 0,-5 1-160 0,3-1 160 15,-1-2-160-15,2-1 160 16,2-1-160-16,-1-1 160 0,1-4-160 0,1 0 0 0,-1-1 144 0,1-3-144 16,0-2 0-16,1-1 128 0,0 0-128 0,0-4 0 15,0 0 0-15,-1-1 0 0,-3-3 0 0,-1 2 128 16,-4-3-128-16,-1 4 0 0,-1-1 0 0,-3 1 0 16,-1 2 0-16,-3 1 0 0,-1-2 0 0,-4 4-128 15,-2-1 128-15,-2 5-160 0,-1 3 160 0,-2 4-160 16,-2 3 160-16,-1 3-160 0,-1 5 160 0,-3 0-160 15,-2 6 160-15,-2 1-208 0,0 2 80 0,-4 4 128 16,-1 4-240-16,-5 1 80 0,-4 3 16 0,-2 6 0 0,-4 3 144 16,-2 3 0-16,-2 4-144 0,0 5 144 15,0 2 0-15,1 2-144 0,0 5 144 0,1 5 0 0,2 4 0 0,-2 1 0 16,3 0 0-16,0-1 0 0,3 0 0 0,2-2 0 16,4 0 0-16,3-5 0 0,2-1 0 0,3-2 0 15,3-1 0-15,1-2 0 0,4-3 0 0,-1-3 0 16,3-3 0-16,3 6 0 0,1-9 0 0,2-3 0 15,-1-6 0-15,5-6 0 0,0-3 176 0,3-3-16 16,1-5 0-16,3-4 0 0,0-1 96 0,3 0 0 16,0-4 16-16,1 0 0 0,2-4-96 0,0 1-32 15,0-1 0-15,1-2 0 0,0-2-144 0,3 1 0 16,1-3 144-16,-6 5-144 0,2-4 0 0,0 1 128 0,0 1-128 0,0 2 0 16,-1-2 0-16,-1 3 0 15,-2 0 0-15,-1 3 0 0,-2-2 0 0,-3 6 0 0,-3-3 0 0,-2 5 0 16,-9 4 0-16,0 0 0 15,0 0 0-15,0 0 0 0,0 0 0 0,0 0 0 0,0 0 0 0,-5 9 0 16,-3 0 0-16,1 2 0 0,-3-2 128 0,2 4-128 16,-2-2 0-16,1 3 0 15,0 0-160-15,1 3 160 0,1-2 0 0,2 2-128 0,1-1 128 16,1-1 0-16,2 2 0 0,2-2 0 0,2-1 0 0,2 1 0 16,1-4 0-16,2 0 0 0,1 3 0 0,2-5 0 15,1 0 0-15,2-4 0 0,1-1 0 0,0 0 0 16,2-3 0-16,2-1 0 0,1-4 0 0,2 1 0 15,-1 0 160-15,1-1-160 0,-1-4 160 0,2 2-160 16,2-3 208-16,0-1-48 0,2-2-16 0,-1 2 0 0,5-5-16 0,-2 0 0 16,0-4 0-16,-1 0 0 0,0-1-128 0,0 1 0 15,-1 0 144-15,-2 3-144 0,-2-1 0 0,-2 5 0 16,-4 1 0-16,1 0 128 0,-4 5-128 0,-1 1 0 16,-4 2 0-16,-2 3 0 0,-7 0 0 0,0 0 0 15,0 0 0-15,0 0-128 0,0 13 128 0,-1 2 0 16,-1-4-144-16,0 5 144 0,-3-1 0 0,3 1 0 15,-2 1 0-15,1-1 0 0,2 2 0 0,2-1 0 16,2 3 0-16,1-2 0 0,1 0 0 0,2 0 0 16,1-2 0-16,2 1 0 0,4-1 0 0,3-1 0 15,-2-2 0-15,5 0 0 0,1-1 0 0,3-3 0 16,1 0 0-16,4-5 0 0,2 0 0 0,-2-2 0 16,3 0 0-16,-3-4 0 0,2 0 128 0,-2-2-128 15,1-5 0-15,1 0 128 0,-1 0-128 0,1-1 160 16,-1-5-160-16,3 1 160 0,-2 0-160 0,2 0 128 15,0-4-128-15,0-3 128 0,0-2-128 0,-1-1 128 0,1-4-128 0,-4 1 128 16,-2-2-128-16,-4 1 0 16,-3-1 0-16,-1 4 128 0,-5 1-128 0,-2 3 0 15,-5 2 0-15,-3 1 128 0,-5 4-128 0,-4 4 0 0,-4-2 0 0,-4 6 128 16,-5-2-128-16,-6 4 0 0,-5 4 0 0,-7 0 0 16,1 2 0-16,-2 4-144 0,-3 3 144 0,1 4 0 15,1 1 0-15,4 3-128 0,2 2 128 0,4 4 0 16,2-1 0-16,6-2 0 0,5 3 0 0,5 1 0 15,3-2 0-15,7 0 0 0,7-1 0 0,5-1 0 16,6-2 0-16,6-1 0 0,6-3 176 0,3 0-176 16,4-7 224-16,4 2-64 0,4-4-16 0,-2-1 0 15,3 0-144-15,0-4 160 0,-1-3-160 0,1 1 160 0,1-3-160 0,0 0 128 16,0-3-128-16,0 3 128 0,3 2-128 0,-2 0 0 16,-2-2 144-16,-4 2-144 0,-4 2 0 0,-2-1 0 15,-3 1 0-15,-4 0 0 0,-4 1 0 0,-3 2 0 16,-6 1 0-16,-2 1 0 0,-6 2 0 0,0 1 0 15,-6 4 0-15,-2 0 0 0,-6 5-128 0,-3 3 128 16,-5 0-128-16,-2 2 128 0,-4 0 0 0,-1-1-128 16,-5-1 128-16,-2-2 0 0,-2 0 0 0,-2-1 0 15,0-5 0-15,-3-1 0 0,0-2 160 0,1 1-32 16,0-3-128-16,2 1 192 0,0-5-64 0,2-1 0 16,4-1-128-16,3 0 192 0,3-1-192 0,4-4 128 15,2-1-128-15,3 1 0 0,5-3 0 0,1 2-336 0,4 1 48 0,3-6 16 31,3 2-2608-31,4-3-512 0</inkml:trace>
  <inkml:trace contextRef="#ctx0" brushRef="#br0" timeOffset="22855.06">22950 14703 11967 0,'-6'-1'1072'0,"-1"-2"-864"0,1-2-208 0,6 5 0 16,-6-5 1824-16,1 0 320 0,0 3 64 0,5 2 16 0,0 0-784 0,0 0-160 15,0 0-16-15,0 0-16 0,0 0-352 0,0 0-64 16,0 0 0-16,12-6-16 0,1 1-48 0,1 0-16 16,4 4 0-16,1 0 0 0,0-1-176 0,3-1-48 15,0-4 0-15,-1 5 0 0,3 0-80 0,0 2-32 16,-1-2 0-16,0 2 0 0,-2 2-64 0,0 2-16 15,-1 1 0-15,3 2 0 0,0-2-112 0,-2 2-32 16,-1 7 0-16,-1 0 0 0,0 3-64 0,1 1 0 16,-2 0-128-16,-3 2 192 0,3 8-192 0,-3-3 144 15,-1 2-144-15,0 0 128 0,-3 4-128 0,2 1 128 16,-3 0-128-16,1 1 128 0,-3-5-128 0,1 0 0 16,0 2 144-16,-2 0-144 0,-2-9 128 0,1 1-128 15,-1 1 128-15,0 0-128 0,-1-4 128 0,0 0-128 16,-3-3 128-16,2 1-128 0,-2-3 144 0,0 0-144 15,-2-2 192-15,1 0-192 0,1-2 160 0,-1-10-160 16,0 0 128-16,-1 10-128 16,1-10-288-16,0 0-144 0,0 0-16 0,0 0-16 15,0 0-1936-15,0 0-384 0,0-9-80 0,-1-1-16 0</inkml:trace>
  <inkml:trace contextRef="#ctx0" brushRef="#br0" timeOffset="23146.54">23522 14828 21183 0,'-9'-3'1888'0,"0"2"-1504"16,0 2-384-16,1 2 0 0,8-3 880 0,-12 6 96 15,-1 5 32-15,-1 1 0 0,-1 1 368 0,-1 3 80 16,-2 3 16-16,0 5 0 0,-1 2-320 0,-3 3-64 15,-2 0-16-15,0 2 0 0,-1 1-240 0,2-1-32 16,-1 0-16-16,-2-1 0 0,0 2-192 0,1-1-32 16,-1-3-16-16,0 0 0 0,2-3-256 0,2-1-48 15,2-2-16-15,2-3 0 0,3-3-224 0,4-2 144 16,2 3-144-16,4-6 128 0,5-11-320 0,2 9-64 16,-2-9 0-16,12 4-16 15,5-8-2512-15,6-3-496 0</inkml:trace>
  <inkml:trace contextRef="#ctx0" brushRef="#br0" timeOffset="23429.12">24322 14768 17503 0,'0'0'1552'0,"0"0"-1232"0,0 0-320 0,0 0 0 16,11-3 1184-16,1 2 176 0,0-1 48 0,4 2 0 16,0 2-768-16,3-1-160 0,4 2-32 0,0-2 0 0,2 2-192 0,2-2-32 15,0 0-16-15,-2 1 0 0,-2 1-208 0,-4 1 144 16,-4 1-144-16,-5-1-7360 15,-10-4-1536-15</inkml:trace>
  <inkml:trace contextRef="#ctx0" brushRef="#br0" timeOffset="23567.37">24006 15117 33519 0,'0'0'1472'0,"12"-5"320"0,6-2-1424 0,-1 6-368 15,5-2 0-15,5-1 0 0,3 0 0 0,3-2 0 16,0 1 0-16,3 1 0 0,0-2 0 0,-2-2 128 15,1 3-128-15,1 0 128 16,0 0-672-16,-3 0-128 0,-1 1-32 0</inkml:trace>
  <inkml:trace contextRef="#ctx0" brushRef="#br0" timeOffset="24236.77">25640 14474 14735 0,'-5'-2'1312'16,"0"-2"-1056"-16,1-2-256 0,4 6 0 0,4-12 3280 0,3 3 608 0,5 4 112 0,3 1 32 16,2-2-2688-16,5 2-544 15,3 0-96-15,1 2-32 0,2-3-288 0,3 1-48 16,1-1-16-16,-2 4 0 0,1 2 288 0,-2 0 48 16,-1 2 16-16,-2 3 0 0,-1-1-240 0,-4 4-48 0,-4 1-16 0,-5 3 0 15,-3-2-176-15,-5 5-48 16,-8 1 0-16,-1 0 0 0,-7 1 0 0,-1-2 0 0,-5-1 0 0,-2 3 0 15,-2 0 48-15,-1 0 0 0,0-4 0 0,2 0 0 16,2 1-192-16,1-1 0 0,4 0 144 0,2-4-144 16,5-1 0-16,2-1 0 0,2 1 0 0,6-2 128 15,2 0-128-15,4-1 0 0,3 4 0 0,2-1 0 16,2 2 0-16,1 0 0 0,-1 3 0 0,1 1 0 0,1 1 0 16,-2 1 0-16,-4 1 0 0,-3 2 0 0,0 0 0 0,-5 2 128 15,-4 2-128-15,-4-1 128 0,-5 2 48 0,-2 1 16 16,-2-3 0-16,-4 0 0 0,-2 1 64 15,-1-1 0-15,-2-2 16 0,1 1 0 0,-3 0-80 0,1-6 0 16,-1 2-16-16,1-3 0 0,0-1-176 0,-8 3 128 16,7-5-128-16,12-7 128 15,-2 0-1008-15,6 1-208 0,8-6-32 0,0 0-10432 16,0 0-2080-16</inkml:trace>
  <inkml:trace contextRef="#ctx0" brushRef="#br0" timeOffset="24507.26">26517 15327 24351 0,'2'17'1088'0,"0"-11"208"0,3 4-1040 0,-1 2-256 0,-2 0 0 0,1 4 0 15,-1-2 1472-15,0 1 224 16,-2 0 48-16,-2 2 16 0,0-1-240 0,-2 3-48 0,-2-1-16 0,-1 0 0 15,0 0-160-15,-4-2-16 0,-1 1-16 0,-1 1 0 16,-1-3-496-16,0 1-80 0,-3 0-32 0,2-1 0 16,-3-1-352-16,-2 1-80 0,0 2-16 0,-1-3 0 15,0-2-208-15,-1-3 0 0,-1 0 0 0,2-5 0 16,0-2-1728-16,4 0-320 16,1-4-80-16,4-1-15088 0</inkml:trace>
  <inkml:trace contextRef="#ctx0" brushRef="#br0" timeOffset="25148.84">27627 14609 15663 0,'0'0'1392'0,"-8"-1"-1120"0,0-6-272 0,3 2 0 15,5 5 1744-15,0 0 304 0,0 0 48 0,0 0 16 16,4-7-400-16,2-2-80 0,3 2-16 0,4-1 0 16,4 1-624-16,3-2-128 0,4 2-32 0,3 3 0 15,3-1 32-15,0 2 0 0,1-2 0 0,0 3 0 0,-1-1-112 0,1 2-32 16,-2 1 0-16,-1 1 0 0,-3 2-240 0,-3 2-48 15,-4 2-16-15,-3 1 0 0,-3 2-256 0,-5 0-160 16,-3-1 192-16,-3 3-192 0,-3 3 144 0,-5 0-144 16,-3 0 0-16,-3 1 144 0,-1-2-16 0,-6 1-128 15,1-1 192-15,-3 0-64 0,1-4 16 0,1 0 0 16,0 2 0-16,4-5 0 0,2 2-144 0,5-2 0 16,1 1 0-16,5 1 128 0,3 0-128 0,5 0 0 15,4 3 0-15,6-2 0 0,0 4 0 0,4-2 128 16,7 1-128-16,-1 2 128 0,2 1-128 0,-1 1 0 15,1 2 0-15,-1 3 0 0,-9-3 0 0,0 0 0 16,-2 3 0-16,-2-1 0 0,-4 1 160 0,-5 1 96 16,-4 1 32-16,-6-4 0 0,-6 6 400 0,-6 2 80 15,-2-5 0-15,-6-2 16 0,-4-3-16 0,-5-1-16 16,-2-2 0-16,-1 0 0 0,-1-2-432 0,-2-2-64 0,-1 1-32 0,3-3 0 16,2-1-224-16,5 1 0 15,4 0 0-15,4-2-14384 0,4 0-2768 0</inkml:trace>
  <inkml:trace contextRef="#ctx0" brushRef="#br0" timeOffset="27805.87">7163 19569 12319 0,'0'0'544'0,"0"0"112"0,-4 9-528 0,4-9-128 0,-6 6 0 0,6-6 0 16,-7 8 1152-16,7-8 192 0,0 0 32 0,-5 9 16 16,5-9 32-16,0 0 16 0,0 0 0 0,0 0 0 15,0 0-224-15,0 0-64 0,0 0 0 0,0 0 0 16,10-12-144-16,1 2-48 0,-1-4 0 0,1-4 0 15,3-3-96-15,1-4-32 0,2 3 0 0,1-1 0 16,1-5-176-16,1 1-32 0,3-4-16 0,1 1 0 0,2-1-160 0,0-3-48 16,1-3 0-16,0-5 0 0,-1 0-144 0,1-3-48 15,0 0 0-15,-2-2 0 0,-1 5-80 0,0 0 0 16,1 0-128-16,-3 7 192 0,-1 3-192 0,0 5 0 16,-2 4 128-16,1 4-128 0,-4 3 0 0,-3 3 0 15,-1 7 0-15,-3-1 0 0,-9 7 0 0,9-2 0 16,-9 2-128-16,10 4 128 0,-10-4-144 0,11 12 144 15,-4 4-208-15,-2 5 80 0,-2 5 128 0,-1 0 0 16,1 6-144-16,-3 2 144 0,0 3 0 0,-1 3 0 16,1 5 0-16,0 1 0 0,-2 5 0 0,2-4 0 15,0-5 0-15,-1 0 0 0,-1 0 0 0,0-5 0 16,-1-7 0-16,0 2 0 0,2 1 0 0,-3-4 0 0,1-6 0 0,2 0 0 16,1 1 0-16,1-2 0 0,1-4 0 0,-2-4 0 15,0-3 0-15,1-1 0 0,-1-10 0 0,0 0 0 31,4 7-864-31,-4-7-256 0,0 0-48 0,0 0-9200 0,0 0-1824 0</inkml:trace>
  <inkml:trace contextRef="#ctx0" brushRef="#br0" timeOffset="28018.12">7286 19318 29487 0,'0'0'2624'0,"0"0"-2112"0,0 0-512 0,6-3 0 16,3-1 256-16,5-3-48 0,3 1-16 0,6 0 0 0,5-3 448 0,3 1 64 16,5-5 32-16,2 2 0 0,2 2 64 15,2-1 16-15,-1 2 0 0,1-1 0 0,-1 3-480 0,-4 2-80 16,-4-3-32-16,-2 3 0 0,-3 1-224 0,-2 2 0 16,1 1-144-16,-7 0-10672 15,-2 1-2112-15</inkml:trace>
  <inkml:trace contextRef="#ctx0" brushRef="#br0" timeOffset="28365.71">8797 19194 16575 0,'0'0'1472'0,"0"0"-1168"0,-8 1-304 0,8-1 0 15,0 0 1392-15,0 0 208 0,0 0 64 0,0 0 0 16,0 0 192-16,0 0 32 0,14 1 16 0,1-1 0 15,0-1-496-15,3-3-112 0,1-1-16 0,3-2 0 16,3 0-592-16,0 1-128 0,1-3-32 0,-1 4 0 0,1-4-320 0,-3 3-64 16,-3-1-16-16,-1 1 0 15,0 2-720-15,-4 2-160 0,-5-2-16 0,2-1-14640 16</inkml:trace>
  <inkml:trace contextRef="#ctx0" brushRef="#br0" timeOffset="28975.34">9718 18676 3679 0,'0'0'320'0,"0"0"-320"0,-5-7 0 0,5 7 0 15,0 0 3440-15,0 0 608 0,5-13 128 0,2 6 32 16,4-1-2384-16,1 3-480 0,5-4-80 0,2 3-32 15,1-1-224-15,4 0-48 0,3 0-16 0,2 3 0 16,2-3-16-16,2 2 0 0,1 2 0 0,0 2 0 16,0 1-208-16,-4 2-32 0,-3 0-16 0,-3 4 0 15,-4 4-400-15,-6 3-80 0,-6 3 0 0,-4 2-16 0,-2-2-176 16,-6 4 0-16,-6 1 0 0,-5 0 0 0,-4-1 208 0,-4 2-32 16,-4 2-16-16,-3-1 0 0,-3-2-32 0,2 2 0 15,2-1 0-15,1-2 0 0,3-1-128 0,2-2 0 16,5-5 0-16,4 1 0 0,4 1 0 0,3 0 0 15,5-4 0-15,2 2 0 0,4 0 0 0,6-3-192 16,6 2 32-16,2-3 16 0,1 5 144 0,3-1-160 16,1-3 160-16,0 3-160 0,1-2 160 0,-1 4 0 15,-3 2 0-15,-1 1-128 0,-1 1 128 0,-4 0 0 16,-3 0 0-16,-3 1 0 0,-6-1 0 0,-3-1 192 0,-3 1-32 0,-3 1-16 16,-5 0 240-16,-4-1 32 0,-5-1 16 0,-1-1 0 15,-6 2 192-15,-2 0 32 0,0 0 16 0,-2-1 0 16,-1 0-224-16,-3-3-64 0,0-4 0 0,1 3 0 15,1-2-224-15,3-3-160 0,2-2 192 0,4 1-192 16,2-5 0-16,5-3-352 0,4-3 48 0,4-4 16 31,1 1-2656-31,6-5-544 0,5-4-96 0,7-3-32 0</inkml:trace>
  <inkml:trace contextRef="#ctx0" brushRef="#br0" timeOffset="29509.43">10717 18656 11967 0,'0'0'1072'0,"0"0"-864"0,0 0-208 0,0 0 0 15,2-7 1696-15,3-2 288 0,6 4 64 0,1-3 16 16,2 2-368-16,4 0-80 0,5 0-16 0,4 1 0 15,2 1-368-15,4-2-80 0,3-3 0 0,-1 1-16 16,2 3-112-16,0 0-32 0,0 1 0 0,-3 2 0 16,-1-3-448-16,-4 2-96 0,-3 2 0 0,-5 1-16 15,0 1-272-15,-5 2-160 0,-2 1 192 0,-4-1-192 0,-10-3 0 0,0 0 0 16,0 0-160-16,4 11 160 16,-4 0-2176-16,-2 2-304 0,-6-4-64 0</inkml:trace>
  <inkml:trace contextRef="#ctx0" brushRef="#br0" timeOffset="29771.57">11032 18716 15663 0,'0'0'1392'0,"-6"9"-1120"15,1-3-272-15,0 3 0 0,-1-1 1584 0,3 3 256 0,-1-1 48 0,1 6 16 16,1 1-368-16,0 4-80 0,1 2-16 15,0-1 0-15,0 5-304 0,-1 4-64 0,1 0-16 0,1 4 0 16,-1-1-208-16,1 4-32 0,-1-2-16 0,1 1 0 16,-3-4-416-16,3 0-64 0,-1-3-32 0,0 2 0 15,1 0-288-15,-2-3 0 0,0-1 128 0,-1 2-128 16,1-2 0-16,-2 2 0 0,-3-5 0 0,2 2 0 31,2-3-1056-31,-1 0-272 0,-5-4-48 0,0-3-13024 0</inkml:trace>
  <inkml:trace contextRef="#ctx0" brushRef="#br0" timeOffset="29969.91">10604 19693 31327 0,'0'0'2784'0,"0"0"-2224"16,0 0-560-16,0 0 0 0,12-3 512 0,1 0-16 15,0 0 0-15,2-2 0 0,4 2 768 0,3-1 144 16,3-5 48-16,4 4 0 0,3 1-496 0,1 0-112 15,0-3-16-15,0 0 0 0,0 2-432 0,-1-1-80 16,-4 2-32-16,-1 1 0 16,2-2-752-16,-5 1-160 0,2 1-16 0,-5 1-17552 0</inkml:trace>
  <inkml:trace contextRef="#ctx0" brushRef="#br0" timeOffset="30673.85">12513 18974 19343 0,'0'0'1728'0,"0"0"-1392"0,0 0-336 0,0 0 0 15,8-8 880-15,2 2 96 0,4 2 32 0,5-1 0 16,5-1-128-16,4 1-32 0,4 0 0 0,3-3 0 16,7 2-288-16,1-3-64 0,1 1-16 0,1-2 0 0,4 2-128 0,-1 3-32 15,0 0 0-15,-2 3 0 16,-4 0-320-16,-4 5 144 0,-5 2-144 0,-7 1-8528 15,-7 2-1776-15</inkml:trace>
  <inkml:trace contextRef="#ctx0" brushRef="#br0" timeOffset="30824.17">12785 19279 27647 0,'0'0'2448'0,"0"0"-1952"16,0 0-496-16,0 0 0 0,10-6 960 0,3-3 80 15,1 1 32-15,5-1 0 0,4 4 80 0,5-3 0 16,4 1 16-16,6 1 0 0,4-3-656 0,1 2-144 15,1-2-32-15,0 2 0 0,-3-6-336 0,-1 3 0 0,-3-2 0 0,0 2-10848 16,-3 3-2272-16</inkml:trace>
  <inkml:trace contextRef="#ctx0" brushRef="#br0" timeOffset="31532.42">15780 18350 17103 0,'7'-14'752'0,"-2"6"160"0,-5 8-720 0,6-11-192 15,-1 3 0-15,-5 8 0 0,2-13 1296 0,-1 5 240 16,-1 8 32-16,0 0 16 0,-5-11-304 0,-2 6-48 15,-1-1-16-15,-2 2 0 0,-3 2-128 0,-2 2-48 16,-2-3 0-16,-3 3 0 0,-4 3-336 0,-4-2-80 16,-3 3-16-16,-2-1 0 0,-1 4-160 0,-1-2-16 0,-4 5-16 0,0-2 0 15,-2-1-144-15,1 2-16 0,-5 3-16 0,3-6 0 16,2 0-48-16,4 1 0 0,0-3 0 0,5-2 0 16,3 4-64-16,3 1-128 0,4-3 176 0,3-1-176 15,3 1 192-15,3 0-64 0,5-1 0 0,7-3-128 16,0 0 208-16,0 0-64 0,0 0-16 0,0 0 0 15,0 0 16-15,11 6 0 0,2 3 0 0,1-2 0 16,0 5-144-16,1-2 128 0,-1 3-128 0,0 5 128 16,0-1-128-16,-3 1 0 0,0 4 0 0,-5 2 0 15,-3 1 0-15,-5 2 0 0,-2 5 0 0,-2 1 0 16,-4 1 0-16,-3 3 0 0,-3 1 0 0,-2 3 0 16,-4 3 192-16,-1 5-64 0,1-4 0 0,-4 5 0 0,-1-2-128 0,1 2 0 15,-2-1 0-15,2-2 0 0,2-6 0 0,1-3 0 16,3-2 0-16,3-2 0 0,3-2 0 0,3 0 0 15,2-7 0-15,4-2 0 0,2-4 0 0,6 1 128 16,1-1-128-16,3-1 0 0,5-5 288 0,3 0-32 16,4-2 0-16,3-2 0 0,-1-1 16 0,6-5 0 15,2-1 0-15,3-1 0 0,0-1-96 0,0-1-32 16,-2-1 0-16,2-1 0 0,0-4-144 0,-4 2 0 16,0 0 0-16,-3-4 0 15,-1 2-1936-15,2-4-480 0,-1 6-80 0,1-5-32 0</inkml:trace>
  <inkml:trace contextRef="#ctx0" brushRef="#br0" timeOffset="31936.19">16606 18252 19407 0,'-3'-11'848'0,"2"0"192"0,0 0-832 0,-2-1-208 0,2 6 0 0,1 6 0 16,0 0 1024-16,-9-5 144 0,-1 2 48 0,-3 5 0 16,-3 4-368-16,-6 3-64 0,2 5-16 0,-4 4 0 15,-2 0 0-15,0 2 0 0,-1 4 0 0,3 4 0 0,1-3-368 16,5 3-80-16,5-2 0 0,6 2-16 0,4-4-128 0,6 1-32 15,3-4 0-15,4-3 0 0,3-3 224 0,3-5 32 16,4 0 16-16,1-5 0 0,2-2 208 0,1-3 32 16,2-3 16-16,0-1 0 0,0-3 112 0,0-3 32 15,2-3 0-15,-1 1 0 0,-2-3-208 0,0 0-32 16,-4-3-16-16,-2-1 0 0,-2-3-32 0,-4-2 0 16,-3 1 0-16,-4-1 0 0,-2-1-192 0,-4 3-32 15,-3 4-16-15,-2 2 0 0,-1 1-288 0,-4 1 0 16,-4 5 0-16,-2 5 0 15,0 1-1152-15,-3 3-352 0,-1 4-64 0,-1 4-10160 16,2 3-2032-16</inkml:trace>
  <inkml:trace contextRef="#ctx0" brushRef="#br0" timeOffset="32339.94">16483 19064 16127 0,'0'0'704'0,"-8"8"160"0,2-1-688 0,-1 2-176 0,-2 4 0 0,-1 2 0 15,-1 1 1488-15,1-2 272 0,-4 2 48 0,2 2 16 0,0 1-624 16,0 1-128-16,2-5-32 0,1 3 0 0,3 3-384 0,2-2-80 15,3-5 0-15,2 1-16 0,1-2-48 0,5 1 0 16,0-4 0-16,4 1 0 0,1 2 80 0,2-5 16 16,1-2 0-16,2 0 0 0,0-3 192 0,-1-2 32 15,2-1 16-15,1-2 0 0,0-1 96 0,1-5 16 16,-2 1 0-16,1-6 0 0,-1 0-64 0,0 1 0 16,-3-4 0-16,-2-1 0 0,-3-1-32 0,-4-5-16 15,-3-5 0-15,-3-1 0 0,-1-2-336 0,-3-1-80 16,-4 2-16-16,0 2 0 0,-2 0-272 0,0 3-144 15,0-1 160-15,0 6-160 0,0 2 0 0,1 4-160 16,0 4 0-16,2-2 0 16,2 5-2016-16,2 0-416 0,3 7-80 0,0 0-16 0</inkml:trace>
  <inkml:trace contextRef="#ctx0" brushRef="#br0" timeOffset="32852.53">18216 18046 12895 0,'0'0'576'0,"0"0"112"0,3-10-560 0,0 2-128 0,-2-3 0 0,-1 3 0 0,-1-1 2448 0,1 9 464 16,-6-7 96-16,-2 3 0 0,-1-3-1280 0,-3 4-272 16,0 0-48-16,-2 3-16 0,-3 0-368 0,-1 3-64 15,-1-1 0-15,-2 3-16 0,-4 0-384 0,-1 8-80 16,-5 2-16-16,2 3 0 0,1 2-224 0,3 3-48 15,0 2-16-15,6 0 0 0,5-2-176 0,5-3 0 16,6 2 0-16,3-3 0 0,5 4 160 0,7-4-160 16,8-5 192-16,4 1-192 0,1-2 288 0,4-1-48 0,2-3-16 15,-1-1 0-15,5-4 112 0,-1-3 32 0,0-2 0 0,1-2 0 16,-1-4 128-16,0 0 16 0,1 1 16 0,-4-3 0 16,-3-4 48-16,0 2 16 0,0-4 0 0,-2-2 0 15,-5 2-32-15,-4-2-16 0,-4-1 0 0,-5-1 0 16,-4-2-96-16,-4-2-32 0,-2-1 0 0,-6 5 0 15,-3 1-256-15,-5 3-160 0,-1 2 192 0,-4 2-192 16,-2 3-192-16,-2 2-128 0,-3 2-48 0,0 2 0 31,-1 5-2576-31,0 1-528 0,-12 5-112 0,9-3 0 0</inkml:trace>
  <inkml:trace contextRef="#ctx0" brushRef="#br0" timeOffset="33254.11">18234 18886 18431 0,'0'0'1632'0,"0"0"-1312"16,0 0-320-16,0 0 0 0,-9 8 1280 0,2 2 192 15,-3-2 48-15,1 3 0 0,-4 3-256 0,0 1-48 16,-3 2-16-16,-1 2 0 0,-2 0-336 0,1 1-64 16,-1-1-16-16,3 6 0 0,1 1-208 0,2-2-32 15,1 4-16-15,7-4 0 0,1-2-160 0,4-2-48 0,3-1 0 0,2-1 0 16,1 0 48-16,6-4 0 0,2-1 0 0,2-2 0 16,2-2 112-16,3 0 32 0,-1-5 0 0,4-2 0 15,1-3 144-15,2-1 48 0,-1-4 0 0,-1 0 0 16,2-2 64-16,-3-4 0 0,-1-2 16 0,-4-1 0 15,-1-3 80-15,-2-5 16 0,-3-5 0 0,-3 0 0 16,-4-3-144-16,-2 3-32 0,-1-2 0 0,-7-2 0 16,-2 4-512-16,-2-1-192 0,-2 0 144 0,-2 5-144 15,0-1 0-15,-1 3 0 0,0 1 0 0,-2 3 0 32,-2 2-1904-32,2-2-256 0,2 2-48 0,3 3-17056 0</inkml:trace>
  <inkml:trace contextRef="#ctx0" brushRef="#br0" timeOffset="33985.6">18874 17517 3679 0,'-12'-5'320'0,"1"0"-320"0,-2-1 0 0,2 1 0 16,2 1 3056-16,1 1 528 0,8 3 128 0,0 0 0 16,0 0-1456-16,0 0-288 0,0 0-64 0,0 0-16 15,0 0-736-15,0 0-160 0,15-2-32 0,3-2 0 16,2 3-416-16,6-1-96 0,2 0 0 0,5-1-16 16,3 1 176-16,3-1 32 0,2 1 16 0,-1-2 0 15,0 1 64-15,2 1 16 0,0 1 0 0,0-1 0 16,-2 2-96-16,-3 2 0 0,-3-1-16 0,-2 3 0 15,-1 2-192-15,-5-1-48 0,-1 4 0 0,-8 1 0 16,-4 4-192-16,-4 1-64 0,-3 3 0 0,-4 5 0 0,-6 2 0 0,-4 7-128 16,-7 1 192-16,-4 4-64 0,-5 3 80 0,-3 3 16 15,-1-1 0-15,-1 5 0 0,-1-3-48 0,3 2-16 16,0-4 0-16,3 5 0 0,-3 0-160 0,4 1 128 16,3 2-128-16,1-3 128 0,2 4-128 0,4 1 0 15,7 0 0-15,-2-1 0 0,5-2 0 0,1 0 0 16,2 0 128-16,2 1-128 0,-2-2 0 0,3 0 0 15,3 1 0-15,0-1 0 0,2 0 0 0,0-2 0 16,1-3 0-16,0 1 0 0,0-5 0 0,-1 0 0 16,-1-2 0-16,0-3 0 0,-2-4 0 0,0-5 0 15,-1 2 144-15,-2-4-144 0,2-2 176 0,-4 2-48 16,0-4 0-16,0-2 0 0,-4-3 144 0,0 1 32 0,-2 0 0 0,0-1 0 16,-3-4 336-16,0 1 80 0,-2-4 16 0,-1 2 0 15,-2-4-64-15,-2 4-16 0,-6-4 0 0,-3 4 0 16,-6-1-96-16,-3-3-32 0,-4 0 0 0,-1 0 0 15,1-2-208-15,-1-2-32 0,-7 4-16 0,3-1 0 16,1 2-272-16,4-3 160 0,2 0-160 0,4 1 128 16,3 0-128-16,4-3-144 0,4-1 144 0,6 0-208 31,4 0-2080-31,11 0-400 0,0 0-96 0</inkml:trace>
  <inkml:trace contextRef="#ctx0" brushRef="#br0" timeOffset="35891.75">20534 17963 16575 0,'0'0'736'0,"0"0"160"0,0 0-720 0,-3-7-176 15,2 0 0-15,1 7 0 0,0 0 848 0,0 0 144 16,0 0 32-16,0 0 0 0,-10-2-256 0,-2 8-32 16,0 1-16-16,0 7 0 0,-3 0-144 0,0 2-16 15,-2-1-16-15,-1 6 0 0,-2 0-48 0,-2 1-16 16,1 0 0-16,-1 2 0 0,1-3-112 0,0 0-32 16,1-2 0-16,2 1 0 0,2-1-48 0,2 0-16 15,0 1 0-15,5-2 0 0,0-5-80 0,5 1-32 0,3-4 0 16,3 0 0-16,-2-10 48 0,12 5 16 0,2-3 0 15,6-4 0-15,4 1 80 0,5-1 16 0,6-1 0 0,0-2 0 16,1-3-128-16,1 3-32 0,0 1 0 0,0-2 0 16,-3-2-160-16,-1 5 0 0,0-4 0 0,-4 2 0 15,-2 1 144-15,-3 1-144 0,-1-3 160 0,-4 4-160 32,-1 1-1152-32,-4 1-320 0,-2 0-64 0,-12 0-11216 0</inkml:trace>
  <inkml:trace contextRef="#ctx0" brushRef="#br0" timeOffset="36141.94">20454 18235 22111 0,'-14'-10'1968'0,"5"6"-1584"0,1-3-384 0,2 2 0 0,6 5 1408 16,0 0 208-16,0 0 48 0,0 0 0 0,0 0-656 0,4-8-128 15,5-1-32-15,6 3 0 0,4-4-208 0,6 2-64 16,3-5 0-16,7 1 0 0,0 0 256 0,6-2 32 15,2-4 16-15,5 3 0 0,4 1-336 0,3 3-64 16,4-2-16-16,0-2 0 0,2 0-176 0,0-1-32 16,0 2-16-16,-1 2 0 0,-1-2-240 0,-2 3 176 15,0-1-176-15,-4 0 160 0,-2 3-160 0,-1-1 0 16,-2 4 0-16,-3-2 0 16,-5 3-1792-16,-2 1-304 0,-3 1-48 0</inkml:trace>
  <inkml:trace contextRef="#ctx0" brushRef="#br0" timeOffset="36917.94">22712 17432 12831 0,'0'0'576'0,"-6"0"112"0,-3-4-560 0,9 4-128 0,-9-1 0 0,9 1 0 16,0 0 1072-16,0 0 176 0,0 0 32 0,0 0 16 15,4-8-144-15,4 2-16 0,3-3-16 0,3 3 0 16,1-3-272-16,2 3-48 0,-1-5-16 0,5 4 0 15,3-3-64-15,3 3-16 0,-1 2 0 0,2-1 0 16,0-1 48-16,2 5 0 0,-4 1 0 0,-2 4 0 16,-2 3-400-16,-4 4-80 0,-4 0-16 0,-3 4 0 15,-4 4-256-15,-5 3 128 0,-2 6-128 0,-4-2 0 16,-3 5 192-16,-7 0-192 0,-5 1 192 0,-6 2-192 16,-3 0 256-16,-1 1-48 0,-1-3-16 0,-2 0 0 15,-1 4 16-15,4-4 0 0,2 1 0 0,2-4 0 0,-1-1-32 0,2-3-16 16,1-1 0-16,5-5 0 0,6-4 48 0,3-2 16 15,1 1 0-15,7-4 0 0,1-9 112 0,0 0 32 16,10 2 0-16,5-2 0 0,6-1 144 0,4-3 48 16,2-1 0-16,3-4 0 0,2 2-48 0,4-2 0 15,3 5 0-15,5-1 0 0,0 1-192 0,0-2-32 16,-3 2-16-16,-3 0 0 0,-1 2-144 0,-3-1-128 16,-1-1 192-16,-4 3-192 0,-4 1 128 0,-5 0-128 15,-2 0 0-15,-4 1 0 16,-4 2-1664-16,-10-3-384 0,10 2-64 0,-10-2-32 0</inkml:trace>
  <inkml:trace contextRef="#ctx0" brushRef="#br0" timeOffset="37474.14">24772 17193 27359 0,'-4'-11'592'0,"1"-2"128"0,0 0 32 0,-4-1 16 0,-2 4-608 0,-1-3-160 0,-1 3 0 0,-2-1 0 0,-2 2 592 0,-3 4 96 15,-1 4 16-15,2 2 0 0,-3 1-160 0,-4 5-32 16,-3 0 0-16,-1 6 0 0,-1 2-48 0,0 6-16 16,-1 2 0-16,1 8 0 0,1 5-176 0,2 2-32 15,0 0-16-15,5 3 0 0,1 1-224 0,5-2 128 16,2 1-128-16,1 14 0 0,4-7 128 0,6-5-128 15,3-1 0-15,3-6 0 0,1-7 160 0,4 0-160 16,1-1 160-16,1-4-160 0,1-2 0 0,-2-3 0 16,-2-4-128-16,-1 1 128 15,-1-5-1872-15,1-3-272 0,-7-8-48 0</inkml:trace>
  <inkml:trace contextRef="#ctx0" brushRef="#br0" timeOffset="37892.99">24057 17712 27583 0,'3'-10'1216'0,"3"2"256"0,6 3-1168 0,4 1-304 0,3-2 0 0,5 1 0 16,6 0 320-16,3-3 0 0,4 0 0 0,2 1 0 15,0-5 48-15,6 2 16 0,2 0 0 0,2-2 0 16,1 4-48-16,-3-3 0 0,-5 0 0 0,-3 2 0 0,-2 3-144 0,-4-2-48 16,-5 3 0-16,-1-3 0 15,-2 1-464-15,-2 2-80 0,-2-2-32 0,-4 3 0 16,-4 1-2192-16,-1 1-432 0,-2 1-80 0,-10 1-32 15,0 0 1616-15,0 0 320 0,0 0 64 0,0 0 16 0,0 0 768 0,0 0 176 16,0 12 16-16,-4-1 16 0,0 3 1392 0,-4 1 256 16,-2 3 64-16,0 1 16 0,-1 1 0 0,-1 2 0 0,-2 0 0 15,2 1 0-15,0-1-592 0,-1-1-112 0,1-1-16 0,-1 0-16 16,-1-2 16-16,1 0 16 0,1-1 0 0,1-5 0 16,3 0 64-16,0-3 16 0,4 1 0 0,4-10 0 15,0 0-96-15,0 0 0 0,0 0-16 0,0 0 0 16,10-13 48-16,4-1 16 15,4-2 0-15,0-2 0 0,-3-3-176 0,5 0-48 0,-1-5 0 0,2 1 0 16,-1 1-256-16,2-3-48 0,2 0-16 0,-10 13 0 16,2-3-192-16,3 1-144 0,2 1 192 0,-2 1-192 15,2 3 0-15,0-1 0 0,-2 5 0 0,-1-4 0 32,-2 8-880-32,6 0-176 0,-6 3-32 0,-2 3-16 15,-1-1-2480-15,-3 2-480 0</inkml:trace>
  <inkml:trace contextRef="#ctx0" brushRef="#br0" timeOffset="38205.71">25331 17643 12895 0,'0'0'576'0,"0"0"112"0,0 0-560 0,0 0-128 16,0 0 0-16,6 6 0 0,2-3 3040 0,2-3 576 15,3 1 112-15,2-1 32 0,2 0-1168 0,0-1-224 16,2-3-64-16,2-1 0 0,0 1-2000 0,0-1-304 15,-3-1-272-15,-2-2 48 0,-2 3 496 0,-2-4 112 16,-2 2 0-16,-3 0 16 0,0-3 48 0,-4-1 16 16,-3 2 0-16,-3-1 0 0,-4 2-16 0,-3-1 0 15,-4 1 0-15,-1 5 0 0,-3 0-208 0,0 3-48 16,1 3-16-16,-1 0 0 0,0 6-176 0,0 3 0 16,0 3 0-16,3 0 0 0,0 3 0 0,5 1 0 15,2-1 0-15,4 0 0 0,4 0 0 0,5-2 0 0,4-1 0 0,3-2 0 16,2 1 128-16,1 0-128 0,3-5 0 0,3 1 128 15,3-1-128-15,3 0 0 16,1-4 0-16,1-3 0 16,2 0-2560-16,-1-4-432 0</inkml:trace>
  <inkml:trace contextRef="#ctx0" brushRef="#br0" timeOffset="38525.97">25900 17616 19807 0,'0'0'880'0,"0"0"176"0,8 3-848 0,1-2-208 15,2-1 0-15,5-2 0 0,3 0 1424 0,2-1 240 16,2-2 64-16,3-1 0 0,0 1-224 0,1-4-32 16,1 2-16-16,-1-2 0 0,-3 0-176 0,4-2-48 15,-3-1 0-15,-6-1 0 0,-3 3-448 0,-2 1-80 16,-6-3-32-16,-2 3 0 0,-4-3-32 0,-4 5-16 15,-5-3 0-15,-2 4 0 0,-3 0-208 0,-4 4-32 16,-3 2-16-16,-5 2 0 0,-1 4-160 0,-2 1-16 16,-1 2-16-16,1 2 0 0,3 7-176 0,4 1 128 15,3 0-128-15,6 4 128 0,2 0-128 0,4-2 0 16,2 2 0-16,6-1 128 0,3-2-128 0,6 1 0 0,3-4 0 0,4 1 0 16,4-1 0-16,4-3 0 0,3-3 0 0,17 4-12656 15,-1-1-2496-15</inkml:trace>
  <inkml:trace contextRef="#ctx0" brushRef="#br0" timeOffset="39104.33">27446 17299 11967 0,'0'0'528'0,"-4"-9"112"0,-1-4-512 0,0 4-128 0,3 0 0 0,2 9 0 15,-7-5 3008-15,7 5 576 0,-9-1 128 0,2 3 0 16,-3 4-1984-16,-2 6-416 0,-1 0-80 0,1 5-16 15,-1 8-576-15,0-3-128 0,2 6-32 0,1-1 0 16,-1 2-32-16,3-2-16 0,1 0 0 0,1-3 0 16,2 0-48-16,2 1 0 0,0-3 0 0,5-2 0 15,1-3 0-15,2-2-16 0,2-6 0 0,2 0 0 16,2-8 112-16,6-1 32 0,5-1 0 0,3-8 0 16,2-2 160-16,1-5 32 0,1-1 16 0,0-1 0 15,-3 0-224-15,0-2-48 0,-3-2-16 0,0-1 0 16,2 3-192-16,-2-2-48 0,-1 1 0 0,0-3 0 15,-3 2-192-15,2 3 144 0,-6 1-144 0,0 3 128 0,-4 2-128 16,0 2 0-16,-2 2-192 0,-1 4 192 16,-9 5-2176-1,12-2-304-15,0 2-64 0,1 3-13712 0</inkml:trace>
  <inkml:trace contextRef="#ctx0" brushRef="#br0" timeOffset="39455.68">28375 17397 24879 0,'-11'-13'1088'0,"2"8"256"0,0-3-1088 0,-5 3-256 16,-4-1 0-16,-2 1 0 0,-2 1 1168 0,2 4 176 15,-4 1 48-15,-3 3 0 0,2 2-768 0,-2 1-160 0,-1 3-16 0,0 0-16 16,0 3-112-16,0 1-32 0,0-4 0 0,4 4 0 16,5 0-32-16,4-3-16 0,6 1 0 0,4-1 0 15,1-5-48-15,4-6 0 0,0 11 0 0,8-6 0 16,2 0 64-16,5-4 16 0,3-4 0 0,2 1 0 15,0-2 112-15,2-5 32 0,2 0 0 0,2-1 0 16,-3 3-32-16,-1-5 0 0,0 2 0 0,-3-2 0 16,-4 4 0-16,-2 1-16 0,-4 3 0 0,-9 4 0 15,10-3-112-15,-10 3-32 0,0 0 0 0,0 0 0 16,8 8-224-16,-3 5 0 0,-3-3 0 0,1 4 0 16,-1 2 0-16,2-1 0 0,0 0 0 0,2-3 0 15,3-1 0-15,5 2 0 0,-1-3 0 0,1 0 0 16,1-5 0-16,-2-1 0 0,1 0 0 0,3-4 144 15,2-4-144-15,1 0-176 0,-1-1 48 0,0 1 0 16,-2-3-1824-16,-1 0-352 0,-1 1-80 16,-1-6-12848-16</inkml:trace>
  <inkml:trace contextRef="#ctx0" brushRef="#br0" timeOffset="39761.01">28852 17239 13823 0,'0'0'1216'0,"-13"-1"-960"15,-2 4-256-15,0 4 0 0,2 4 2416 0,-2 7 432 16,-2 0 96-16,1 5 0 0,-1 2-1392 0,1 1-272 16,-3 5-64-16,0-3-16 0,-2 0-320 0,2-1-64 15,3 0-16-15,2-3 0 0,1-1-272 0,3-3-48 16,0-1-16-16,3-1 0 0,3-3-128 0,2-5-16 0,2-10-16 16,0 0 0-16,0 0 144 0,9 7 48 0,2-7 0 0,2-5 0 15,1-6 160-15,2-3 48 0,1-1 0 0,2-1 0 16,3-2-208-16,1-1-48 0,-2-3 0 0,2 1 0 15,0-2-160-15,1 2-32 0,1 1-16 0,1 1 0 16,-3 1-240-16,1 2 0 0,1 2 128 0,-2 3-128 16,-4 0 0-16,-1 6 0 0,-3 0 0 0,-3 1 0 31,-2 4-336-31,-10 0-64 0,0 0-16 0,0 0 0 16,6 11-2864-16,-6-11-576 0</inkml:trace>
  <inkml:trace contextRef="#ctx0" brushRef="#br0" timeOffset="39952.3">29209 17411 23039 0,'-11'-3'2048'0,"11"3"-1648"15,-10 3-400-15,-1 3 0 0,0 0 1360 0,1 6 192 16,0-1 48-16,-2 4 0 0,-1 2-304 0,-1 3-48 16,-1 4-16-16,0-2 0 0,0 0-480 0,-1 0-112 15,1 3 0-15,4-4-16 0,2-2-384 0,1 0-80 16,3-1-16-16,1 0 0 0,1-3-144 0,1 0 0 15,2-3 0-15,0-12 0 16,5 11-1408-16,2-3-320 0,0 0-64 0,-7-8-12416 0</inkml:trace>
  <inkml:trace contextRef="#ctx0" brushRef="#br0" timeOffset="41199.56">29631 17521 21183 0,'0'0'1888'0,"-9"-2"-1504"0,0-1-384 0,0 2 0 16,-1-1 880-16,-1 4 96 0,-2 0 32 0,0 3 0 15,-1-1 224-15,-2-3 48 0,-2 2 16 0,-1 1 0 16,-1 3-384-16,-1 0-80 0,1 3 0 0,0-1-16 16,-1 2-224-16,4 1-32 0,1 0-16 0,5 2 0 15,3-1-288-15,3-3-64 0,1 3-16 0,4-4 0 16,7 0 16-16,0-2 16 0,2 0 0 0,4-2 0 15,1 1 64-15,1 1 16 0,0-4 0 0,1-1 0 16,-1 0-144-16,1-2-16 0,-2 0-128 0,0 0 192 16,-2-2-32-16,-12 2-16 0,10-2 0 0,-10 2 0 0,0 0 32 0,0 0 0 15,9-1 0-15,-9 1 0 0,0 0 16 0,0 0 16 16,0 0 0-16,0 0 0 0,10-2-208 0,0 0 0 16,-10 2 128-16,14 0-128 0,-1-4 0 0,4 2 128 15,0-1-128-15,1 1 0 0,0 1 128 0,4-3-128 16,2-3 0-16,1 2 144 0,2 2-144 0,-1-3 0 15,2-2 144-15,2-1-144 0,1-5 0 0,1-2 144 16,-1-1-144-16,3-4 0 0,3-3 144 0,1-3-144 16,1-6 0-16,2-3 144 0,0-5-144 0,2-6 192 15,2-5-192-15,0 0 192 0,0-1-192 0,-2-1 160 16,-1-3-160-16,-5 3 160 0,-4 5-160 0,-6 5 0 16,-6 9 0-16,-6 2 0 0,-2 9 0 0,-8 5 0 0,-2 5 0 15,-6 2-176-15,-4 7 48 0,-6 5 0 0,-5 3 0 0,-2 7 0 16,-3 1-32-16,-6 8 0 0,-6 7 0 0,0 0 0 15,-1 6 160-15,-1 5-128 0,-1 8 128 0,4-1-128 16,1 6 128-16,1 0-128 0,1 1 128 0,6 0-128 16,3 3 128-16,5-5 0 0,4-2 0 0,5-6 0 15,4-3 0-15,3-1-160 0,2-4 160 0,3-3 0 16,3-7 0-16,0-2 0 0,2-5 0 0,1-3 0 16,1-7 0-16,1 1 0 0,1-6 0 0,1-2 0 15,0-5 192-15,0 0-64 0,1-2-128 0,-2-3 192 16,-2 1-64-16,-2 1-128 0,1-4 176 0,-2 3-176 15,1-1 144-15,-3-2-144 0,1 4 0 0,-4-1 144 16,-3 10-144-16,4-8 0 0,-4 8 0 0,0 0 0 16,0 0 0-16,0 0 0 0,5-7 0 0,-5 7 0 0,0 0-128 0,12-3 128 15,-2 1 0-15,1 0 0 0,2 2 0 16,2 0 0-16,3 0 0 0,2 0 0 0,3 0 0 0,0-1 0 16,4-2 0-16,0-2 0 0,1 2 0 0,1-3 0 15,3-5 0-15,1 2 0 0,0-4 0 0,1 2 0 16,0 1 0-16,2-5 0 0,2-2 0 0,1-3 0 15,2-2 0-15,0-6 0 0,-1 0 0 0,1-5 0 16,0-3 0-16,-2-2 128 0,-2-2-128 0,-3-1 128 16,-3-2-128-16,-8 2 128 0,-4 6-128 0,-5 7 0 15,-4 5 0-15,-5 5 0 0,-5 4 0 0,-4 1-176 16,-6 8 176-16,-6 1-192 0,-7 4 16 0,-4 4 0 0,-5 2 0 16,-1 8 0-16,0 4 176 0,-5 3-192 0,-1 1 192 15,0 8-192-15,3 4 192 0,1 4-160 0,4 0 160 0,1 3-160 16,4 2 160-16,7-1 0 0,3 4 0 0,7-5 128 15,6-2-128-15,4-2-208 0,5-2 48 0,2-2 16 16,5-1 144-16,1-3 0 0,3-4 0 0,4-2 0 16,3-3 0-16,2-4 176 0,4-4-48 0,-1-5 0 15,3 0-128-15,1-5 128 0,-1-3-128 0,-1-3 128 16,1-2 32-16,0 0 0 0,-2-5 0 0,1 2 0 16,-3-5-32-16,-1-1-128 0,-1-1 192 0,0-1-64 15,-3-1-128-15,-2 1 160 0,0-1-160 0,-4 0 160 16,-1 0-32-16,-5 2-128 0,-5 3 192 0,-4-1-64 15,-7 3-128-15,-4 2 0 0,-5-3 0 0,-5 6 0 16,-6-2 0-16,0 4 0 0,-2 3 0 0,-1 2 0 16,-1 3-144-16,1 3 144 0,0-4 0 0,3 4 0 15,1 2 0-15,6-2-128 0,3 3 128 0,4-1 0 0,5 3 0 16,6-12 0-16,-1 10-128 0,6 0 128 0,5 2 0 0,5-6 0 16,6-1 0-16,3 1 0 0,4-1 0 0,4-1 144 15,-2 0-144-15,3 1 192 0,1-1-192 0,3 0 192 16,0 1-192-16,0 1 192 0,0-2-192 0,-2 1 0 15,-2 4 0-15,1-1 128 0,0 4 0 0,-2 1 0 16,-3 0 0-16,-2 3 0 0,-3 2 64 0,-4 2 16 16,-2 3 0-16,-7 0 0 0,-2 3-80 0,-4 2-128 15,-2-3 176-15,-3 3-176 0,-4-8 160 0,-4 3-160 16,-2 0 128-16,-4-1-128 0,-4-2 176 0,-2-2-48 16,-3-4-128-16,-1-4 192 0,-5 1 128 0,1-6 0 15,-4-1 16-15,-1 0 0 0,0-6-64 0,0-1-16 0,0-1 0 16,2 0 0-16,2 1-256 0,5-5 160 0,4 0-160 0,2-3 128 31,1 1-992-31,2-3-208 0,2-2-32 0,2-2-11696 0,1-1-2320 0</inkml:trace>
  <inkml:trace contextRef="#ctx0" brushRef="#br0" timeOffset="41409.11">29756 16819 50687 0,'-42'-35'4496'0,"20"16"-3600"0,2 2-704 0,10 10-192 15,2-4-928-15,3 5-224 0,5 6-32 0,8-1-16 16,2-3 1328-16,8 2 272 0,2-1 48 0,3 3 16 16,1 0-464-16,0 3 0 0,0-3-176 0,-1 0 176 15,-1 0-1632-15,3 1-208 0,-3 1-32 0,-4 1-11120 16,-3 2-2208-16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06:49.685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29349 3406 6447 0,'0'0'576'0,"0"0"-576"15,0 0 0-15,0 0 0 0,0 0 1440 0,0 0 176 16,-5 4 48-16,5-4 0 0,0 0-512 0,0 0-80 16,0 0-32-16,0 0 0 0,-5 2-80 0,5-2 0 15,-7 1-16-15,7-1 0 0,0 0 0 0,0 0 0 16,-5 0 0-16,5 0 0 0,0 0-272 0,0 0-48 16,-5 0-16-16,5 0 0 0,-5 0-128 0,5 0-32 15,0 0 0-15,0 0 0 0,0 0 0 0,0 0 0 16,0 0 0-16,0 0 0 0,0 0 32 0,0 0 0 15,0 0 0-15,0 0 0 0,0 0 144 0,0 0 16 16,8-5 16-16,1 2 0 0,2 1-144 0,1 1-16 16,-1-1-16-16,2-2 0 0,3 0-208 0,1 0-32 15,2 0-16-15,2-2 0 0,0 1-32 0,3 1 0 16,3-2 0-16,1-2 0 0,2 3 0 0,3-3 0 0,3 2 0 0,1 1 0 16,1-3-16-16,1 3-16 0,2 0 0 0,-3-1 0 15,0 1 48-15,-1 1 16 0,-3 1 0 0,-1-1 0 16,-1-1-96-16,-3 3-128 0,-1 1 176 0,-2-2-176 15,-3 2 144-15,-2 1-144 0,-2 0 0 0,-2 1 144 16,-3 2-144-16,-3-1 0 0,-2 1 0 0,-2 0 0 16,-7-3 0-16,0 0 0 0,0 0 0 0,0 0 0 15,0 0 0-15,0 0 128 0,0 0-128 0,0 0 0 0,0 0 128 16,-6 6-128-16,0-4 0 0,-3 2 128 0,4 0-128 0,-5 1 0 16,-2-3 0-16,0 0 128 0,-2-1-128 0,-1-1 0 15,-3-1 0-15,-4-1 0 0,-2 2 128 0,-3 0-128 16,-2 2 0-16,-1-2 128 0,-3-2-128 0,-3 1 0 15,-1-1 0-15,-1 0 0 0,0 0 0 0,1 0 0 16,0 1 0-16,1 1 0 0,2 0 0 0,2 1 0 16,3-1 0-16,1 2 0 0,1 0 0 0,2 1 0 15,1-1 0-15,2 1 0 0,2-2 0 0,2 0 0 16,3 1 0-16,2-1 0 0,2-1 0 0,2 1 0 16,1-1 0-16,8 0 0 0,0 0 0 0,0 0 0 15,0 0 0-15,0 0 0 0,0 0 128 0,0 0-128 16,0 0 128-16,8 0-128 0,1-1 224 0,1 0-32 15,1-2-16-15,5 1 0 0,-1-1-16 0,0-1 0 16,2-5 0-16,0 6 0 0,1-3-160 0,1 1 160 16,2 2-160-16,0-1 160 0,0 0-160 0,3-1 160 15,0 1-160-15,1 0 160 0,1 3-160 0,2 0 0 0,0-1 0 16,2 1 128-16,1 0-128 0,-2 0 0 16,-1-2 0-16,0 2 128 0,0 1-128 0,0 0 0 0,-3 0 0 15,-1 0 0-15,1 0 0 0,-6 1 0 0,-2 2 128 16,0-2-128-16,-6-1 0 0,1 0 0 0,-1 0 0 0,-1 2 0 15,-2 1 0-15,-8-3 0 0,0 0 0 0,0 0 128 16,0 0-128-16,0 0 0 0,0 0 0 0,0 0 0 16,0 0 128-16,-5 4-128 0,-3 1 128 0,-2 1-128 15,-1-3 128-15,-3-2-128 0,-3 0 128 0,-3 2-128 0,-4 1 0 16,-3-1 128-16,0-1-128 0,-3-1 0 16,-5-1 0-16,0-1 128 0,-2-4-128 0,0 2 0 0,2 1 0 0,0 0 0 15,2 2 0-15,1 0 0 0,3-1 0 0,2 1 0 16,3 0 128-16,3 1-128 0,3 1 0 0,3-1 0 15,3 0 0-15,6 0 0 0,-2-1 0 0,8 0 0 16,0 0 0-16,0 0 0 0,9-3 0 0,4 0 0 16,3 2 0-16,6-2 0 0,3-2 0 0,3 1 0 15,2 2 0-15,3 0 0 0,2 2 0 0,3 2 0 16,3-1 0-16,1 2 0 0,0-1 0 0,-1 1 0 16,-3-3 0-16,2 1 0 0,-1 1 0 0,-4 1 0 0,0 1 0 15,-2 0 0-15,-3 1 0 0,-2-1 0 16,-1-1 0-16,-4 2 0 0,-4 1 0 0,-3-3 0 15,-3 0 0-15,-3 1 128 0,-1 0-128 0,-9-4 128 16,0 0-128-16,0 0 128 0,0 0 0 0,0 0-128 16,-8 3 192-16,-2-1-64 0,-4-2 0 0,-2 0-128 15,-5 0 192-15,-2 0-64 0,-3-2-128 0,-3-1 128 16,-3-1-128-16,-1 0 128 0,-5 1-128 0,-1 2 0 16,1-3 0-16,0-2 128 0,-1 0-128 0,1 2 0 15,1-3 0-15,4 4 0 0,3-1 0 0,5 2 0 0,2 0 0 16,8-2 0-16,2 2 0 0,4-1 0 0,3 0 0 0,6 3 0 15,0 0 0-15,10 0 0 0,4 0 0 0,5 0 0 16,5 2 0-16,6 0 0 0,3 1 0 0,2 2 0 16,2-1 0-16,1 0 0 0,7 2 0 0,-1 2 0 15,3-5 0-15,-1 2 0 0,-2 2 0 0,1-1 0 16,-2 4-784-16,-2-1-96 16,-4 3-16-16,-3-3-11520 0,-2 1-2304 0</inkml:trace>
  <inkml:trace contextRef="#ctx0" brushRef="#br0" timeOffset="1936.75">29551 3370 12095 0,'0'0'528'0,"0"0"112"0,0 0-512 0,-6 0-128 0,-1-1 0 0,1 1 0 15,6 0 384-15,-6-1 64 0,6 1 0 0,-5-2 0 0,5 2 272 16,0 0 64-16,-7-1 16 0,7 1 0 16,-5-1 112-16,5 1 32 0,0 0 0 0,0 0 0 15,0 0-112-15,0 0-32 0,0 0 0 0,0 0 0 0,0 0-64 0,-5-4-16 16,5 4 0-16,0 0 0 0,0 0-16 0,0 0-16 15,0 0 0-15,0 0 0 0,-2-5-96 0,2 5-16 16,0 0 0-16,0 0 0 0,3-5-128 0,2 0-16 16,2-3-16-16,2 4 0 0,0-1-32 0,2-2-16 15,2 0 0-15,1-2 0 0,0 4-32 0,1 2 0 16,1-3 0-16,4 1 0 0,0 2-80 0,1-1-32 16,0 4 0-16,2-3 0 0,1 1-48 0,-1-1-16 15,-2 2 0-15,2 0 0 0,-2-1 0 0,0 0 0 16,1-1 0-16,-2 2 0 0,-1 1 0 0,-1-1 0 15,2-1 0-15,-1 1 0 0,0 0 32 0,1 1 16 16,-1 0 0-16,1 0 0 0,2 0-48 0,-3 1-16 16,-3 2 0-16,1-1 0 0,0 2-144 0,1 1 192 15,1 0-192-15,-1-1 192 0,0 2-192 0,0 2 128 16,-1-3-128-16,1 1 128 0,0 2 0 0,-1-2-128 16,-2 3 192-16,-1-2-64 0,1-1 16 0,-5 3 0 15,0-4 0-15,-1 3 0 0,0-2-16 0,-1 3 0 16,-2 0 0-16,3-3 0 0,-1 4-128 0,-1-2 192 0,0 2-192 0,0-1 192 15,1 2-192-15,0 2 128 0,-1-3-128 16,1 3 128-16,-2 1-128 0,2-4 0 0,-2 2 0 0,1 0 128 16,-2-1-128-16,0 0 160 0,-1 2-160 0,-1-3 160 15,1 3-32-15,0-3 0 0,-1 1 0 0,0 1 0 16,-1-4 0-16,1 5 0 0,-1-1 0 0,-1-2 0 16,0 1 0-16,0-1-128 0,1 3 192 0,-1 1-64 15,-1 0-128-15,0-4 128 0,0 3-128 0,0-2 128 0,1 0-128 16,-1 1 160-16,0 1-160 0,0-2 160 0,-1 2-160 15,0 0 128-15,-1-2-128 0,1 2 128 0,0 1-128 0,0-3 128 16,-1 1-128-16,1 2 128 0,0 0-128 0,0-1 128 16,-1-2-128-16,-1 4 128 0,0 0-128 0,0-1 0 15,1 2 144-15,-1 0-144 0,2-2 0 0,0 3 128 16,0-2-128-16,1 0 0 0,-3-1 0 0,2 1 144 16,-2-1-144-16,1 2 0 0,-1-2 128 0,1-2-128 15,-1 2 0-15,-1 0 0 0,3 3 160 0,-2-2-160 16,1 0 128-16,1-2-128 0,-3 0 0 0,0 1 128 15,0-3-128-15,2 3 0 0,-2-1 128 0,1 2-128 16,1-3 0-16,-1 0 128 0,-1 2-128 0,2-1 0 16,-1-2 144-16,1 2-144 0,-1 1 128 0,1-2-128 15,-2-1 128-15,3 2-128 0,-2-3 128 0,0 1-128 16,0 2 128-16,0-1-128 0,2-1 0 0,0 2 144 16,-2-3-144-16,2 3 0 0,-1-2 160 0,0-1-160 15,-1 2 128-15,2-2-128 0,0 1 128 0,-2 1-128 16,1-3 128-16,-1 3-128 0,1-3 128 0,-1 1-128 0,-1-2 0 15,1 2 128-15,-1-4-128 0,0 5 128 16,-1-4-128-16,0 5 128 0,-2-5-128 0,2 3 128 16,0-3-128-16,1 3 128 0,-1-2-128 0,1 2 0 0,1-3 144 0,-1 2-144 15,1-4 0-15,3-5 128 0,-5 7-128 0,5-7 0 16,0 0 128-16,-4 7-128 0,4-7 128 0,0 0-128 16,0 0 128-16,0 0-128 0,0 0 160 0,0 0-160 15,0 0 256-15,0 0-64 0,0 0 0 0,0 0 0 0,0 0-32 0,3-8-16 16,-1 1 0-16,2-3 0 0,-1 1-144 15,1-4 128-15,1 3-128 0,1-4 128 0,-2-1-128 0,2-2 0 16,2 1 0-16,-3-3 128 0,1-1-128 16,2 0 0-16,-2 0 0 0,-1-3 0 0,2-1 0 0,-2 1 0 15,0-2 128-15,0-1-128 0,0-2 0 0,0 0 0 16,0-2 0-16,0-1 0 0,2 2 0 0,-1-4 0 16,-1-1 0-16,2 0 0 0,-2-1 0 0,-2 2 0 15,2 4 0-15,-1-2 0 0,-1 1 0 0,-3 6 0 16,1 0 0-16,-1 1 0 0,0 4 0 0,-1 1 0 15,0 1 0-15,-1 5 0 0,0-2 0 0,0-2 0 16,1 0 0-16,0 3 0 0,-2 4 0 0,3 0 0 16,0 3 0-16,0 1 0 0,0-4 0 0,3 4 0 15,-3 5 0-15,2-8 0 0,1 3 0 0,-3 5 0 16,0 0 0-16,0 0 0 0,4-5-128 0,-4 5 128 16,4-5 0-16,-4 5 0 0,0 0 0 0,0 0 0 15,0 0 0-15,0 0 0 0,0 0 0 0,0 0-144 16,1 6 144-16,0 6 0 0,-1-1-144 0,0 5 144 15,-2 0 0-15,-1 3-144 0,1 1 144 0,-2 6 0 0,-3 1 0 16,4 4 0-16,-2 5 0 0,-1 0 0 0,1 0 0 0,0 3-128 16,1 1 128-16,-1 2 0 0,0-1 0 0,-1 15 0 15,2-7 0-15,-1-4 0 0,2 1 0 0,2-7 0 16,0-3 0-16,1-2 0 0,0-1 0 0,2-1 0 16,1-6 0-16,1 0 0 0,-3-3 0 0,0-3 0 15,1 0 0-15,0-2 0 0,2-1 0 0,0-5 0 16,-4-12-336-16,5 7-48 0,-5-7 0 0,9 4 0 15,1-3-2112-15,1-5-448 16,3-6-64-16</inkml:trace>
  <inkml:trace contextRef="#ctx0" brushRef="#br0" timeOffset="31399.98">29554 3408 9727 0,'0'0'432'0,"0"0"80"0,0 0-512 0,0 0 0 0,0 0 0 0,-7 0 0 16,1 0 688-16,0 2 16 16,6-2 16-16,-7-2 0 0,7 2 16 0,-6-1 0 0,6 1 0 0,-6-2 0 15,6 2-96-15,-7 0 0 0,7 0-16 0,-5-2 0 16,5 2-16-16,0 0 0 0,0 0 0 0,0 0 0 16,-5-3-48-16,5 3-16 0,0 0 0 0,0 0 0 15,0 0-80-15,0-184-16 0,1 360 0 0,3-181 0 16,1-2-64-16,2 0 0 0,3 2-16 0,0 0 0 15,3-2-112-15,1 2 0 0,1 0-16 0,3-3 0 16,3 3 16-16,2 0 0 0,1 0 0 0,2 1 0 0,0 1-32 0,1 1 0 16,0 1 0-16,-2 2 0 0,-1-1-32 0,2 0-16 15,-1 0 0-15,1 0 0 0,-2 3-32 0,0 1 0 16,0 0 0-16,0 2 0 0,0-4 16 0,2 3 0 16,-1 2 0-16,1-2 0 0,-2-3 48 0,0 4 16 15,0 0 0-15,0-1 0 0,0 1-16 0,-2 2 0 16,-2-2 0-16,2 3 0 0,-3-1 48 0,0 3 0 15,-2-2 0-15,-1 4 0 0,2-3-32 0,-4 3 0 16,0 1 0-16,1-2 0 0,-2 0-32 0,0 2 0 16,-1 1 0-16,5 3 0 0,-3 0-48 0,0 0-16 15,-3-4 0-15,1-2 0 0,-2 1 48 0,-1 1 0 16,-3-1 0-16,2-1 0 0,-2 5 16 0,3-2 0 16,-4 0 0-16,1 2 0 0,1-2-16 0,-1 0 0 15,-1-1 0-15,2 0 0 0,-1-2-32 0,1-1 0 16,2 3 0-16,-1 0 0 0,-2-2 0 0,2-2 0 0,2 3 0 15,-2-1 0-15,-3 0-16 0,0 0 0 16,0 4 0-16,-1-2 0 0,0-2 0 0,-2 2 0 0,1 2 0 0,-1-2 0 16,0-3 32-16,-1 2 0 0,0-1 0 0,2-1 0 15,-2 1-16-15,3 4 0 0,-3-8 0 0,-1 4 0 16,3-1 16-16,-3-2 0 0,0 4 0 0,1-3 0 16,0 2-160-16,0 0 160 0,-1 0-160 0,0-2 160 15,0-10-32-15,0 14 0 0,-1-4 0 0,1 0 0 16,-1 2 16-16,1-3 0 0,-1 2 0 0,-2-2 0 0,2 2-16 0,-1-2-128 15,2-9 192-15,-3 10-64 0,-1-2 0 0,4-8-128 16,-5 10 192-16,1 2-64 0,4-12-128 0,-4 11 192 16,0 2-192-16,2-4 192 0,-1 1-192 0,-1 1 160 15,3-2-160-15,0 3 160 0,1-12-160 0,-4 10 0 16,0 0 144-16,2 0-144 0,-1 0 0 0,2 2 144 16,-3-3-144-16,2 2 0 0,2-11 128 0,-6 11-128 15,3 3 0-15,0-1 0 0,-2-5 0 0,5-8 0 16,-4 10 128-16,4-10-128 0,-6 13 128 0,1-4-128 15,5-9 144-15,-4 11-144 0,4-11 128 0,-5 9-128 0,0 1 0 16,4-4 144-16,1-6-144 0,-7 9 160 0,7-9-160 0,-5 8 160 16,5-8-160-16,-6 10 0 0,-1-5 0 0,7-5 128 15,-6 10-128-15,1-3 0 0,5-7 0 0,-5 11 128 16,0-4-128-16,1 0 0 0,4-7 0 0,-4 10 0 16,4-10 0-16,-4 9 0 0,4-9 0 0,-4 9 0 15,4-9 0-15,-3 10 0 0,3-10 128 0,-4 12-128 16,1-1 0-16,3-11 0 0,-3 9 0 0,-1 1 0 15,4-10 0-15,-4 9 0 0,0 3 0 0,4-12 0 16,-5 7 0-16,5-7 0 0,-4 10 0 0,0-2 0 16,4-8 0-16,-3 10 0 0,3-10 128 0,0 0-128 15,-4 7 0-15,4-7 0 0,0 0 0 0,0 0 0 16,0 0 0-16,0 0 0 0,0 0 0 0,0 0 128 16,0 0-304-16,0 0-64 0,0 0-16 0,0 0 0 15,1-12-1792-15,2-1-384 0,-1-1-64 0,1 0-13776 16</inkml:trace>
  <inkml:trace contextRef="#ctx0" brushRef="#br0" timeOffset="33820.46">30471 4369 6447 0,'0'-6'576'0,"0"6"-576"0,0 0 0 0,0 0 0 15,3-8 1440-15,-3 8 176 0,0 0 48 0,0 0 0 16,0 0-272-16,0 0-48 0,0 0-16 0,0 0 0 15,0 0-128-15,0 0-32 0,0 0 0 0,0 0 0 16,0 0-48-16,0 0-16 0,0 0 0 0,0 0 0 16,0 0-176-16,-8 5-32 0,8-5-16 0,-6 9 0 15,2 0-160-15,0 1-16 0,1 2-16 0,3-12 0 16,-3 11-160-16,2 3-16 0,-1 2-16 0,0-3 0 16,-1 1-64-16,0 2-16 0,-1 0 0 0,1 1 0 15,1 1 32-15,-1-1 16 0,-2 1 0 0,4 0 0 0,-1 0-64 16,2-2-16-16,-1 0 0 0,1 0 0 0,-1-2-64 0,1 0 0 15,-1 3-16-15,1-1 0 0,1 1-48 0,-1-2-16 16,0 1 0-16,0 0 0 0,0-2-48 0,1-3-16 16,-2 2 0-16,0 1 0 0,-1-3 16 0,2 2 16 15,0-2 0-15,0 1 0 0,-2 2-32 0,1 0-16 16,-2 1 0-16,2-5 0 0,1-10-16 0,-3 13 0 16,2 1 0-16,-2-3 0 0,2 1-16 0,0 0 0 15,-3-1 0-15,3 1 0 0,0 1 0 0,-2-2 0 16,2 3 0-16,-3-1 0 0,0-1-128 0,2-2 192 15,-1 2-192-15,-1 1 192 0,-1 0-192 0,0 0 192 16,0 1-192-16,1-3 192 0,-2 2-192 0,1-2 192 0,0-2-192 0,1 3 192 16,0 0-192-16,0-2 160 0,2 1-160 15,-2-4 160-15,0 3-160 0,0-1 0 0,0 3 144 16,1-3-144-16,-1 1 0 0,0-1 144 0,-1 0-144 0,1-3 0 16,4-6 144-16,-5 11-144 0,0-3 0 0,0 1 144 15,0-3-144-15,0 3 0 0,-1-3 144 0,1 6-144 16,2-3 0-16,-1 2 128 0,-1-2-128 0,0 1 0 15,0-3 128-15,-1 3-128 0,1-4 128 0,0 6-128 16,0-3 176-16,0 2-48 0,-1 2 0 0,-1-3 0 16,4 1-128-16,-3-2 0 0,1 1 0 0,2 2 0 15,-2-3 128-15,1 3 0 0,1-1 0 0,-1 0 0 16,-1-1-128-16,0-1 0 0,-1 3 0 0,-1-4 0 16,1 4 0-16,0-3 0 0,-1 1 144 0,0 3-144 15,-2-2 0-15,3 2 128 0,0-1-128 0,0-1 0 0,-2 0 0 16,2 1 144-16,0-4-144 0,-1 5 0 0,0-3 144 15,0 3-144-15,1 2 0 0,0-2 144 0,-1-3-144 16,1 2 0-16,0-5 144 0,-1 6-144 0,1 2 0 0,0-1 128 16,-1-1-128-16,2 1 0 0,-4 0 0 0,3-1 128 15,0-3-128-15,-1 4 0 0,1-2 0 0,-1 0 144 16,1 1-144-16,0 1 0 0,-1-3 128 0,2 2-128 16,-4 1 0-16,6-2 0 0,-4 1 144 0,2 1-144 15,0 0 0-15,-1-1 144 0,-3-1-144 0,4 2 0 16,-2 0 0-16,1 0 128 0,-3-1-128 0,1 1 0 15,0 0 144-15,-1 0-144 0,-1-4 0 0,2 2 128 16,-2 0-128-16,2-1 0 0,-3 1 0 0,0 2 128 16,1-2-128-16,0 0 0 0,0 1 0 0,0-3 128 15,1 0-128-15,-3-1 0 0,2 3 0 0,0 2 144 16,-1 0-144-16,-2-2 0 0,3 2 128 0,0 2-128 0,2-2 0 0,-1-2 0 16,-2 1 0-16,-2 1 0 0,3-1 128 0,1 0-128 15,-1 2 0-15,0 0 0 0,-1 0 0 0,1 2 0 16,0-2 0-16,0-2 0 0,0-1 0 0,2 2 0 15,-2-1 128-15,2 0-128 0,-3 0 0 0,1 1 0 16,0 0 0-16,-2-3 0 0,2 2 0 0,-3-1 0 16,2-1 128-16,-1 3-128 0,1 0 0 0,-1-3 0 15,1 0 128-15,-2 2-128 0,-1-3 0 0,2 2 0 16,-1 2 0-16,0-4 0 0,0 0 128 0,1 0-128 16,-1 0 0-16,-1 2 0 0,-1-6 0 0,0 6 0 15,1-1 0-15,0 2 0 0,-4 1 128 0,4-3-128 16,0 1 0-16,-1 0 0 0,3-1 128 0,-2 3-128 15,0-1 0-15,0 1 0 0,0-2 0 0,0 1 0 0,0 1 128 16,0-4-128-16,0 1 0 0,2 2 0 0,-1-4 0 16,0 2 0-16,0-3 128 0,1 2-128 0,-1-4 0 15,2 5 0-15,0-4 128 0,0 5-128 0,-3-5 0 0,0 5 0 16,0-5 128-16,1 4-128 0,1-5 0 0,-2 3 0 16,-3-2 0-16,1 5 0 0,2-3 144 0,0 1-144 15,-4-1 0-15,3 0 144 0,-2 0-144 0,2 1 0 16,0 1 0-16,-1-2 0 0,0 3 0 0,0-2 0 15,2 1 0-15,-1 2 0 0,1-4 0 0,0 1 0 16,-2-4 128-16,0 7-128 0,0 1 0 0,2-1 0 16,-3-1 0-16,2 2 0 0,0 0 0 0,0 0 0 15,-2 2 128-15,2-1-128 0,0 0 0 0,1-1 0 16,0 1 0-16,1-2 0 0,0 1 0 0,1 1 0 0,-1 1 0 0,-1-2 0 16,0-2 0-16,0 1 0 0,-1 1 128 0,1-1-128 15,0-1 0-15,0 1 0 0,0 0 0 0,-2-3 0 16,0 4 0-16,1-3 0 0,-3 0 0 0,3 2 0 15,1 0 128-15,-3-3-128 0,2 3 0 0,1-1 128 16,1-1-128-16,0 2 0 0,-3 1 0 0,2-3 0 16,0-1 0-16,0 2 128 0,-1-2-128 0,1 4 0 15,0-1 0-15,0 1 0 0,-1 0 128 0,2-2-128 16,-2 2 0-16,1-2 0 0,0 2 0 0,1 1 0 16,0-2 0-16,-1-3 128 0,0 2-128 0,0 0 0 15,0-2 0-15,-1 4 0 0,-2 0 128 0,2-1-128 16,1-1 0-16,-1 2 0 0,0-1 0 0,-3-3 0 15,0 3 0-15,0-2 0 0,2 1 0 0,-2 1 0 16,0-1 0-16,0 0 0 0,3 0 0 0,0 4 0 0,-2-2 0 16,1-2 0-16,-2 4 0 0,2-2 0 0,0 0 0 15,1-2 0-15,1 4 0 0,0-1 0 16,0-2 0-16,1-3 0 0,-2 1 0 0,0 2 0 0,0-3 0 0,1 4 0 16,1 0 128-16,0-3-128 0,2 0 0 0,-1 0 0 15,0-5 0-15,3 3 0 0,0-4 0 0,-3 3 0 16,1 2 0-16,0-3 0 0,-1 1 0 0,-2-1 0 15,0-1 0-15,3 4 0 0,-2 3 0 0,0-3 0 16,-1 2 0-16,-1-1 0 0,1-1 0 0,1 3 0 16,1-4 0-16,0 2 0 0,2 2 0 0,-1-3 0 15,-1 2 0-15,-1-1 0 0,1-1 0 0,0 2 0 16,1-3 0-16,-2 2 0 0,0 2 0 0,1-3 0 16,-2 3 0-16,4-1 0 0,-3 1 0 0,0-2 0 15,0 1 0-15,1-2 0 0,-1 3 0 0,0-3 0 16,2 3 128-16,-2-2-128 0,0-2 0 0,1 1 0 15,-1-2 0-15,0 3 0 0,1-2 0 0,-1 3 0 16,0-2 128-16,0-1-128 0,1 3 0 0,-1-3 0 16,3 1 0-16,-3-2 0 0,2 1 0 0,-1-3 0 15,1 3 0-15,-1-1 0 0,1 3 0 0,-2-2 0 16,2 3 128-16,1-3-128 0,-1-1 0 0,1 1 0 0,0 0 0 16,0 0 0-16,1 0 0 0,1-1 0 0,2 3 0 0,0-5 0 15,-2 3 0-15,0-2 0 0,1 0 128 16,-2 0-128-16,1-2 0 0,1 4 0 0,-2-2 0 15,0 1 0-15,0-2 0 0,0-1 0 0,1 3 0 0,1-3 0 16,-1 1 0-16,2 3 0 0,-3-2 0 0,1 3 0 16,1-5 0-16,-1 1 0 0,0 2 0 0,2-3 0 15,0 0 0-15,-1 1 0 0,1-2 128 0,0 3-128 16,-1 1 0-16,1-2 0 0,-2 0 0 0,3 2 0 16,-1-3 0-16,0 0 0 0,-1 0 0 0,2-1 0 15,-1-1 0-15,2 2 0 0,-1 2 0 0,0-3 0 0,0-1 0 16,5-3 0-16,-5 6 0 0,0-1 0 0,-1-2 0 0,0 3 0 15,6-6 0-15,-5 7 0 0,0-2 0 0,0 2 0 16,-2-1 0-16,2-2 0 0,0-2 0 0,5-2 0 16,-6 4 0-16,1-1 0 0,5-3 0 0,-4 5 0 15,-2-1 0-15,6-4 0 0,0 0 0 0,-5 1 0 16,5-1 128-16,0 0-128 0,-5 2 0 0,5-2 0 16,0 0 0-16,0 0 128 0,0 0-128 0,0 0 0 15,0 0 0-15,0 0 0 0,0 0 0 0,0 0 0 16,0 0 0-16,0 0 0 0,0 0 0 0,0 0 0 15,0 0 128-15,0 0-128 0,0 0 0 0,0 0 0 16,0 0 0-16,0 0 0 0,0 0 0 0,0 0 0 16,0 0 128-16,0 0-128 0,0 0 0 0,0 0 0 15,0 0 0-15,0 0 0 0,0 0 0 0,6-2 0 16,-6 2 128-16,10-4-128 0,-4 4 0 0,-6 0 0 16,0 0 0-16,0 0 0 0,8-3 0 0,-8 3 0 15,6-5 0-15,-6 5 0 0,0 0 0 0,0 0 0 16,0 0 0-16,0 0 0 0,0 0 0 0,5-6 0 15,-5 6 0-15,0 0 0 0,0 0 0 0,0 0 0 0,0 0 128 0,0 0-128 16,0 0 0-16,0 0 0 16,0 0 0-16,0 0 0 0,0 0 0 0,0 0 0 0,0 0 0 0,0 0 0 15,0 0 0-15,0 0 0 0,3-6 0 0,-3 6 0 16,0 0 0-16,0 0 0 0,0 0 0 0,0 0 0 16,0 0 0-16,0 0 0 0,0 0 0 0,0 0 0 0,0 0 0 0,0 0 0 15,0 0 0-15,0 0 0 0,0 0 0 16,-5-4-224-16,0 1 48 0,0 1 16 15,5 2-1056-15,0 0-224 0,-4-3-32 0,4 3-16 16,0-5-2320-16,5-6-464 0</inkml:trace>
  <inkml:trace contextRef="#ctx0" brushRef="#br0" timeOffset="35070.53">30265 4725 14735 0,'0'0'1312'0,"0"0"-1056"0,0 0-256 0,0 0 0 16,0 0-176-16,0 0-80 0,0 0-32 0,0 0 0 15,0 0 800-15,0 0 176 0,0 0 16 0,0 0 16 16,0 0 240-16,2 10 32 0,-2 3 16 0,-2 1 0 16,1-1 80-16,-3 0 0 0,-2 0 16 0,0 5 0 15,-3 4-176-15,1 5-32 0,-2-2-16 0,-1 6 0 16,-1 3-256-16,-1 3-48 0,1 2-16 0,0 6 0 16,1-2-160-16,-3 6-16 0,-1-3-16 0,-1 1 0 15,4 3-96-15,-1-5-16 0,-4 3 0 0,3 1 0 16,0 1 80-16,0-2 16 0,-1 2 0 0,1-3 0 15,0-3 64-15,0 4 16 0,-1-2 0 0,0 1 0 16,-2-4-48-16,-1 2-16 0,-2-3 0 0,-2 4 0 0,0-3-64 16,-4 4-16-16,-1-4 0 0,1 3 0 0,-1-4 16 15,-1 2 0-15,-1-3 0 0,0 2 0 0,2 4-48 0,-1-2 0 16,0 2 0-16,0 1 0 0,0-4-64 16,0 3-32-16,-1-3 0 0,1 3 0 0,1-4-16 0,1 0 0 15,-2-5 0-15,0 2 0 0,2 0-144 0,2 2 192 16,0-2-192-16,0 0 192 0,1 2-48 0,0-2 0 15,0-3 0-15,1-1 0 0,2 1-16 0,0-1 0 16,-2 2 0-16,1-2 0 0,-2-2 0 0,0 2 0 16,0 3 0-16,-1-2 0 0,-3-3 0 0,-1 2 0 15,-1-2 0-15,0 0 0 0,-2 1 112 0,1-2 16 16,-1-4 0-16,1 1 0 0,-2 0 0 0,4-4 0 16,-1 4 0-16,1-4 0 0,-2 5-128 0,2 1-128 0,1-1 176 15,-1-1-176-15,0-1 208 0,0 4-64 0,-3-6-16 16,2 3 0-16,-3-1-128 0,0-1 160 0,-1 3-160 0,0-5 160 15,0 1-160-15,4-3 160 0,-3 4-160 0,3-4 160 16,1 1-160-16,1 0 128 0,1-3-128 0,-1 0 128 16,1 4-128-16,2-2 192 0,0 1-192 0,-1-2 192 15,-2-1-192-15,2 0 192 0,0-2-192 0,-1 3 192 16,-1 0-64-16,-1-3-128 0,0 2 192 0,4-2-64 16,-5 2-128-16,5-3 160 0,-2 1-160 0,1-1 160 15,-1 0-160-15,0 0 160 0,0 0-160 0,2 3 160 16,0 1-160-16,1-2 160 0,0 0-160 0,0-1 160 15,-2-2-160-15,-2 0 160 0,0-1-160 0,2 4 160 16,-4-2-160-16,1 0 0 0,-1-1 144 0,3-1-144 16,1 1 128-16,-1-1-128 0,1-1 128 0,-3 1-128 0,5-1 0 15,0 1 128-15,4-1-128 0,-1 0 0 16,-1-5 128-16,0 3-128 0,1 1 128 0,-1 2-128 0,1 1 0 0,1-1 128 16,0-1-128-16,-2 0 0 0,0 2 0 15,-1 1 0-15,-1-2 0 0,-2 0 128 0,1 1-128 0,0 1 0 16,1 0 0-16,-3-1 0 0,1-3 0 0,1 2 0 15,0-2 0-15,-1 3 0 0,2 2 0 0,3 1 128 16,0 0-128-16,-1-2 0 0,0 0 0 0,1 0 128 16,0 2-128-16,3-2 0 0,-1 0 0 0,1 2 128 15,1 1-128-15,-1-2 0 0,2-2 0 0,0 1 0 16,-3-1 0-16,3 1 0 0,1-2 0 0,1-1 0 16,2-1 0-16,0-3 0 0,0-2 0 0,1-1 0 15,1-1-176-15,1 0 176 16,3 3-432-16,5-11 16 0,0 0 0 0,0 0 0 15,0 0-1664-15,13-17-336 0,5-3-64 0,5-13-15936 0</inkml:trace>
  <inkml:trace contextRef="#ctx0" brushRef="#br0" timeOffset="36863.11">29679 3313 1839 0,'0'0'0'0,"0"0"160"0,-10 5-160 0,3 2 0 0,-1 0 0 0,2-2 0 16,6-5 1952-16,-8 9 352 0,-1-3 80 0,9-6 16 15,-4 8-1408-15,4-8-288 0,-9 8-48 0,3-3-16 16,0 4-64-16,-1-4-32 0,1 2 0 0,6-7 0 16,-8 9-64-16,1-2-16 0,2 2 0 0,5-9 0 15,-8 5-64-15,8-5-16 0,-5 7 0 0,5-7 0 16,-6 7 16-16,6-7 0 0,0 0 0 0,0 0 0 15,-7 3 32-15,7-3 0 0,0 0 0 0,0 0 0 16,0 0 32-16,0 0 16 0,-7 3 0 0,7-3 0 16,0 0-160-16,0 0-16 0,0 0-16 0,0 0 0 15,-9-1-96-15,9 1 0 0,0 0-16 0,0 0 0 16,-9-2-176-16,9 2 0 0,0 0 144 0,0 0-144 16,-8-1 0-16,8 1 0 0,0 0 0 0,-9 0 0 0,9 0 0 0,0 0 0 15,-7 1 0-15,7-1 0 0,0 0 0 0,0 0 0 16,-8 3 0-16,8-3 0 0,0 0 0 0,0 0 0 15,0 0 0-15,0 0 0 0,0 0 0 0,0 0 0 16,0 0 0-16,0 0 0 0,0 0 0 0,0 0 128 16,0 0-128-16,0 0 0 0,0 0 0 0,0 0 0 15,0 0 0-15,0 0-128 16,1-8-320-16,-1 8-48 0,0 0-16 0,8-11-6352 16,1 2-1280-16</inkml:trace>
  <inkml:trace contextRef="#ctx0" brushRef="#br0" timeOffset="38707.82">29434 3370 3679 0,'0'0'160'0,"0"0"32"0,0 0-192 0,0 0 0 0,-9 8 0 0,9-8 0 16,-6 6 2176-16,6-6 400 0,-10 3 80 16,2 1 16-16,8-4-1424 0,-8 7-288 0,8-7-48 0,-7 5-16 15,7-5-192-15,-8 2-64 0,8-2 0 0,-9 2 0 16,9-2 0-16,-9 4 0 0,9-4 0 0,0 0 0 15,-10 5-32-15,3-2-16 0,7-3 0 0,-9 2 0 16,1 1-144-16,0-1-48 0,0 1 0 0,8-3 0 16,0 0-16-16,0 0 0 0,-8 2 0 0,8-2 0 15,0 0-16-15,-8 5-16 0,8-5 0 0,0 0 0 16,0 0-80-16,-7 4-16 0,-1-3 0 0,8-1 0 16,0 0 0-16,0 0-16 0,0 0 0 0,0 0 0 15,0 0-48-15,0 0 0 0,-6 6 0 0,6-6 0 16,0 0-16-16,0 0-16 0,0 0 0 0,0 0 0 0,0 0 80 0,0 0 16 15,0 0 0-15,0 0 0 0,0 0 0 0,0 0 16 16,0 0 0-16,0 0 0 0,0 0-128 0,10-7-16 16,1 1-128-16,2-3 192 0,1 1-32 0,0-2-16 15,0 1 0-15,3-2 0 0,0-2-16 0,1 3-128 16,0-3 192-16,0 2-64 0,-1-2 0 0,-1 0 0 16,2-1 0-16,-2 3 0 0,-1 1 48 0,1-2 0 15,-1 3 0-15,0-3 0 0,0 0-16 0,-2 3 0 16,-3-1 0-16,0 1 0 0,3-2-32 0,-1 2 0 15,-2-2 0-15,-1 5 0 0,-2 0-128 0,-7 6 160 16,8-6-160-16,-8 6 160 0,0 0-160 0,0 0 192 16,0 0-192-16,0 0 192 0,0 0-192 0,0 0 0 15,0 0 0-15,0 0 128 0,0 0-128 0,0 0 160 16,0 0-160-16,0 0 160 0,0 0-160 0,-10 6 128 0,0 3-128 16,-3-3 128-16,3 3-128 0,-1 0 0 0,3 3 144 0,-3-1-144 15,-1-1 0-15,-1 3 128 0,-1-3-128 0,1 3 0 16,1-1 0-16,-1-1 144 0,0 0-144 15,2 2 0-15,-1-4 0 0,1 2 0 0,1-1 0 0,1 0 0 16,2 1 0-16,1-5 0 0,1 0 0 0,5-6 0 16,0 0 128-16,0 0-128 0,0 0 0 0,0 0 0 15,0 0 0-15,0 0 0 0,0 0 0 0,0 0 0 16,10-6 0-16,3-4 160 0,1 1-160 0,2-5 128 16,1-1-128-16,2-1 128 0,4 2-128 0,0-2 128 15,-2-1-128-15,3 0 0 0,2-2 0 0,1-1 0 16,-1 1 0-16,2-2 0 0,0-1 0 0,0 2 0 15,-2 1 0-15,-1 1 0 0,-1 0 128 0,-2 4-128 16,-3 2 0-16,-1 1 0 0,-3 0 0 0,-1 5 0 0,-3-2 0 0,-1 2 0 16,-2 0 0-16,-8 6 0 0,0 0 0 0,0 0 0 15,0 0 0-15,0 0 0 0,0 0 0 0,0 0 0 16,0 0 0-16,0-181 0 0,-9 366 160 0,0-180-160 16,0 0 192-16,-2 1-192 0,1-1 128 0,0 4-128 15,-1-3 0-15,0 2 0 0,-2-1 0 0,1-1 0 16,-2 5 0-16,-3-2-144 0,-2 2 144 0,-1 3 0 15,-2-1 0-15,0 1 0 0,0-2 0 0,-3 2 0 16,1-2 128-16,3 2-128 0,2 1 0 0,1 2 0 16,-3 0 0-16,4-3 0 0,0-3 0 0,3 0 0 15,1 2 0-15,3-4 0 0,3 1 0 0,-1-3 0 16,8-7 0-16,0 0 0 0,0 0 0 0,0 0 0 0,0 0 0 0,0 0 0 16,13-2 0-16,5-2 0 0,2-6-128 0,3 1 128 15,-3-5 0-15,4 0 0 0,4-1 0 0,1-1 128 16,2 1-128-16,1 0-128 0,1 0 128 0,-1-1-192 15,-4 2 192-15,1 3 0 0,-1-3 0 0,0 0 0 16,-2 0 0-16,1 3 0 0,-1-1 0 0,-2 1 0 16,-3 2 0-16,1-1 0 0,-3 1 0 0,-4 0 0 15,-2 3 0-15,-3-2 0 0,0 3 0 0,-10 5 0 16,8-5-128-16,-8 5 128 0,0 0-128 0,0 0 128 16,0 0-208-16,0 0 32 0,0 0 16 0,0 0 0 15,0 0-160-15,-10 4-48 0,-3-2 0 0,0 2 0 16,-1 2-160-16,-1-2-48 15,-1 0 0-15,-2 4 0 0,0-5-256 0,-1 4-48 0,-1 2-16 0,-1-2 0 16,0 3-192-16,-1-2-32 16,3 1-16-16,-1-1 0 0,-1 2-240 0,1-3-48 0,-2 0-16 0,2 2-8944 15</inkml:trace>
  <inkml:trace contextRef="#ctx0" brushRef="#br0" timeOffset="39365.06">29504 3411 10127 0,'0'0'448'0,"0"0"96"0,0 0-544 0,-8 6 0 0,8-6 0 0,-8 4 0 15,8-4 1408-15,-9 4 192 0,9-4 16 0,-9 5 16 16,0-1-544-16,9-4-128 0,-9 2 0 0,9-2-16 16,-8 4-112-16,8-4-32 0,0 0 0 0,0 0 0 15,-7 1-160-15,7-1-16 0,0 0-16 0,0 0 0 16,0 0-48-16,0 0-16 0,0 0 0 0,0 0 0 15,0 0-32-15,0 0 0 0,0 0 0 0,0 0 0 16,0 0-96-16,0 0-32 0,0 0 0 0,0 0 0 16,0 0-16-16,0 0-16 0,0 0 0 0,0 0 0 0,6-6 32 0,3-3 0 15,1 2 0-15,0-4 0 0,0 5-112 0,2-3-16 16,-1 2 0-16,3-5 0 0,0 1-96 0,3-3-32 16,2-2 0-16,0 2 0 0,0 0 32 0,3 2 0 15,1-2 0-15,4 0 0 0,4-1-160 0,1-2 192 16,2-1-192-16,-2 2 192 0,1 2-192 0,1-2 192 15,1 1-192-15,-1-3 192 0,0 1-192 0,2-1 0 16,-2 1 0-16,-2 2 128 0,-3 0-128 0,2 0 0 16,-1 1 144-16,-1 0-144 0,-1 1 0 0,-1 4 0 15,-3-2 0-15,0 3 128 0,0 0-128 0,-2 4 0 16,-2 3 0-16,1-1 128 0,-1-2-128 0,2 0 0 0,-1 0 0 16,1 2 0-16,0 0 0 0,-1 1 0 0,1-1 0 0,-1 0 0 15,0-2 0-15,-1 2 0 16,-1-3 0-16,0 4 0 0,-1-1 0 0,0 1 0 0,-2-3 0 0,1-1 0 15,-1 1 0-15,-2 2-128 0,-1-2 128 0,-2 1 0 16,1 0-256-16,-2 1 48 0,-10 2 0 0,12 0 0 31,-12 0-240-31,10 0-32 0,-10 0-16 0,0 0 0 16,10 2-320-16,-10-2-64 0,0 0-16 0,0 0 0 16,9 5-1376-16,-9-5-288 0</inkml:trace>
  <inkml:trace contextRef="#ctx0" brushRef="#br0" timeOffset="41295.54">30721 2941 8287 0,'-20'2'368'0,"5"-2"80"16,0-1-448-16,-3 0 0 0,-3 1 0 0,-2 1 0 0,-3 0 1088 0,0 2 144 16,-4-1 32-16,-1 2 0 0,-2-4-736 0,-1 3-144 0,-2-1-16 15,-3 2-16-15,1 1 48 0,1 4 16 0,2 0 0 16,1 0 0-16,2 1-160 0,1 0-16 0,2 2-16 0,1-2 0 15,0 2-64-15,-2 4-16 0,2-5 0 0,1 2 0 16,0 1-16-16,2-3 0 0,2-1 0 0,-1 4 0 16,-2-1 224-16,3 0 32 0,-2 0 16 0,2-1 0 15,0-3 96-15,3 1 16 0,0-2 0 0,1 2 0 16,1-2 64-16,1 2 0 0,1-2 16 0,3-2 0 16,4-2-48-16,0-3-16 0,-1 0 0 0,10-1 0 15,0 0 112-15,-9 3 0 0,9-3 16 0,0 0 0 16,0 0 0-16,-6-5 0 0,2-4 0 0,4 9 0 15,0-9-144-15,4-3-48 0,2 5 0 0,0-5 0 16,0 2-80-16,1-2 0 0,5-4-16 0,0 5 0 16,2 2-144-16,2-3-32 0,-2 1 0 0,6-2 0 0,-2-1-64 15,2 3 0-15,-1 1-128 0,5-3 192 16,3 3 0-16,0-2-16 0,-1 1 0 0,2 1 0 0,0-3-16 16,3 2 0-16,1 2 0 0,-1-3 0 0,1 2 0 0,0-3 0 15,-2 1 0-15,2 3 0 0,1-1 80 0,0 3 16 16,2-3 0-16,-1 4 0 0,2-1-80 0,-6 1-16 15,-1 1 0-15,-1 1 0 0,0-2 32 0,-2 1 16 16,2 0 0-16,-3-2 0 0,-2 2-16 0,0-1-16 16,-2-4 0-16,1 5 0 0,0 2-16 0,-1 1 0 15,-2-2 0-15,0 1 0 0,0-1-32 0,0 3 0 16,1 1 0-16,-1 0 0 0,-2 0-128 0,1 0 128 16,-1 0-128-16,-1 1 128 0,1 2-128 0,-1-1 160 15,0 0-160-15,-2 2 160 0,-2 2-160 0,0 0 128 0,-1 1-128 16,-1-4 128-16,-1 1-128 0,1 1 128 0,2 2-128 15,-2-4 128-15,0 3-128 0,-1-1 192 0,2-2-192 0,-2 1 192 16,0 1-192-16,1 2 160 0,1-5-160 0,-1 2 160 16,0 1-160-16,1 3 192 0,1-4-192 0,-1 2 192 15,1 2-64-15,-1-3-128 0,1 2 192 0,-1 2-64 16,-1-4-128-16,0 4 160 0,1-2-160 0,-3 3 160 16,1-3-32-16,-1 3-128 0,2-3 192 0,-4 2-64 15,1 2 0-15,0 2-128 0,1-6 192 0,-2 4-64 16,1-4 0-16,-2 5-128 0,0-3 192 0,0 2-64 15,0 3 32-15,-1-3 0 0,0 2 0 0,0 1 0 16,-1-2-32-16,1-2-128 0,-1 3 192 0,2-1-64 16,-1 2-128-16,-2 1 160 0,-1-1-160 0,1 0 160 15,-2-2-160-15,1 1 160 0,0 1-160 0,-1 0 160 0,0-2-160 16,0 2 160-16,0 1-160 0,0 2 160 0,2-3-160 16,-2-1 160-16,0-1-160 0,0 2 160 0,0 4-160 15,1-1 160-15,-1-1-160 0,0 1 160 0,0-1-160 0,0 1 160 16,-1-3-160-16,1 1 160 0,0-1-160 0,0 1 128 15,-2 1-128-15,1-3 128 0,0 4-128 0,-1 0 0 16,1-6 144-16,0 4-144 0,1 2 128 0,0-1-128 16,0-2 160-16,0 2-160 0,0-2 128 0,0 1-128 15,-1-3 0-15,1 0 144 0,-2 2-144 0,2 1 0 16,0 0 144-16,2-2-144 0,-2 0 0 0,0 0 144 16,-2-1-144-16,2 0 0 0,-2 3 160 0,2 1-160 0,-1 2 128 15,-2-1-128-15,0-2 128 0,1 0-128 16,-2 2 0-16,-1-2 128 0,2-1-128 0,0 0 192 15,-1 1-192-15,0-2 192 0,0-3-192 0,0 4 128 0,2 0-128 0,-1-1 128 16,1 2-128-16,1-2 0 0,-2-2 0 0,0-1 128 16,1 3-128-16,-1-3 0 0,1 2 0 0,-1 0 128 15,1-1-128-15,-1 0 0 0,-1 2 144 0,2-2-144 16,-2-1 128-16,0-1-128 0,4-9 128 0,-4 14-128 16,-1 1 0-16,0 1 144 0,-1-1-144 0,-2-1 0 15,1-1 160-15,-1 1-160 0,0 1 128 0,1 0-128 16,-1-3 128-16,3 3-128 0,0 1 0 0,0 0 128 15,0-1-128-15,0-1 0 0,2-1 0 0,-2-1 128 16,0 1-128-16,0-3 0 0,2 2 0 0,-3 0 0 16,0-2 0-16,1 2 0 0,-2 2 128 0,1-3-128 15,-2 1 0-15,3 1 0 0,0-5 0 0,-3 5 128 0,2-3-128 16,-2 0 0-16,1 1 0 0,-1-2 128 0,1 3-128 0,-1-3 0 16,-2 1 0-16,0-1 128 0,-1 1-128 0,1 2 0 15,0-3 0-15,1 3 128 0,-1-5-128 0,1 3 0 16,-1-1 0-16,0 2 0 0,-2-2 0 0,2 1 0 15,0-1 128-15,0 3-128 0,1 2 0 0,-1-2 0 16,2-1 0-16,-1 0 0 0,3-2 0 0,0 2 0 16,-2 2 128-16,2-3-128 0,-1 0 0 0,2 1 0 15,0 0 0-15,0 2 0 0,0-4 0 0,0 2 0 16,1-2 0-16,-1 2 0 0,-1-2 0 0,-1 0 0 16,1-1 0-16,-2 2 0 0,1-1 0 0,-1 1 0 15,-1-2 128-15,4 1-128 0,-3-1 0 0,1 3 0 16,-2 1 0-16,-3-2 0 0,1 2 0 0,-3 1 0 15,4-2 0-15,0 1 0 0,-1 0 0 0,3-3 0 0,-3 3 0 16,4-2 0-16,-5 2 0 0,3 2 0 0,0-3 0 16,1 1 0-16,-3 0 0 0,3-3 0 0,-1 3 0 0,1 0 0 15,-1-3 0-15,0 3 0 0,2-1 128 0,-1 0-128 16,2 3 0-16,-1-4 0 0,0 0 0 0,-1 2 0 16,2-3 0-16,-1 1 0 0,1 0 0 0,1 1 0 15,-3-2 0-15,2 1 0 0,-2 3 0 0,2-3 0 16,1 3 0-16,0 0 0 0,-2-2 128 0,1 2-128 15,1 0 0-15,-3-3 0 0,-2 3 0 0,1 1 0 16,3-4 0-16,-1 2 0 0,0 4 0 0,-2-2 0 16,-1-2 0-16,1 2 0 0,-1 0 0 0,1 2 0 15,-1-5 0-15,1 3 0 0,0 0 0 0,0 1 0 16,0-1 0-16,0-2 0 0,0 0 0 0,2 1 0 0,-1-3 0 16,0 4 0-16,3 3 0 0,-1-2 0 0,0 0 0 0,-1-1 0 15,1 1 0-15,1 2 0 0,1 0 0 0,-1 0 0 16,-1 1 0-16,-1 0 0 0,0 0 0 0,0-1 0 15,0 1 0-15,0 0 0 0,-2-3 0 0,3 2 0 16,1-2 0-16,-1 2 0 0,-2-1 0 0,2-1 0 16,0 3 0-16,1-3 0 0,0 1 0 0,0 0 0 15,-1 1 0-15,1-1 0 0,0-2 0 0,0-1 0 16,0 1 0-16,1 1 0 0,-3 3 0 0,4-1 0 16,-1-1 0-16,0-1 0 0,-4-2 0 0,3 2 0 15,0 1 0-15,1 0 0 0,-1-1 0 0,0 2 0 16,-1-2 0-16,2 0 0 0,-1-1 0 0,0 4 0 15,-2 0 0-15,2 0 0 0,-1-2 0 0,1 2 0 0,1-1 0 16,0-1 0-16,-1 1 0 0,0-1 0 0,0-2 0 0,1-1 0 16,0 0 0-16,1 0 0 0,0 0 0 0,1-4 0 15,-2 0 0-15,4-9 0 0,0 0 0 0,0 0 0 16,-4 8 0-16,4-8 0 0,0 0-176 0,0 0 176 31,-1-9-448-31,2-3 0 0,4-3 0 0,3-3 0 16,0-2-1088-16,1-3-240 0,5-4-32 0,3 2-16 15,1-6-880-15,1 5-176 0,1-2-48 0,2 0-12816 0</inkml:trace>
  <inkml:trace contextRef="#ctx0" brushRef="#br0" timeOffset="42415.87">30962 4207 10127 0,'6'-31'896'0,"-2"15"-704"16,4-1-192-16,-3 2 0 0,0 1 1248 0,0 1 224 15,0 2 32-15,0 4 16 0,-5 7-400 0,0 0-80 16,0 0-16-16,0 0 0 0,0 0-160 0,10 7-32 0,-2 3-16 0,-5 0 0 16,-3 1 96-16,0 5 32 0,-2 4 0 0,-1 4 0 15,-5 4 128-15,0 4 16 0,-1-3 16 0,-1 6 0 16,-1 1-384-16,-2 5-80 0,0 0 0 0,2 1-16 16,-3 5-128-16,0 1-32 0,-1 0 0 0,1 2 0 15,0-1 0-15,0-2 0 0,0 0 0 0,0 3 0 16,0-2-64-16,0 1-16 0,-1 0 0 0,-1 2 0 15,1-3 112-15,-1-2 16 0,-1 4 0 0,2-8 0 16,1 0-64-16,-3 0-16 0,-2 1 0 0,1 1 0 16,1 1-160-16,-1 0-16 0,0-3-16 0,1 3 0 15,1-4-32-15,-1-1 0 0,1 1 0 0,-1-2 0 16,2 1-16-16,0-1-16 0,0 1 0 0,-1-1 0 16,1-3-16-16,-1 2 0 0,-3 1 0 0,1-1 0 0,0 0 80 15,0 0 16-15,0 1 0 0,1-1 0 0,-1-5-256 16,0 0 0-16,0-1 0 0,2-1 0 0,-1-3 128 0,2 2-128 15,1 1 176-15,1-1-176 0,2-1 192 0,-3 4-192 16,-2-1 192-16,1-3-192 0,4 0 192 0,-2 0-64 16,-1-2 0-16,0 0-128 0,0-3 192 0,0 0-192 15,1-1 192-15,1 0-192 0,-5 1 192 0,2 1-64 16,0-2 0-16,-1-1-128 0,0 1 176 0,-1 3-176 16,1-3 160-16,-2 3-160 0,0-3 128 0,0 0-128 15,-1 3 0-15,0-2 144 0,-2 2-144 0,-1-1 0 16,-2-2 144-16,0 1-144 0,0 2 0 0,1-3 144 15,2 2-144-15,1-1 0 0,-4-1 144 0,2 4-144 0,1-4 0 16,-1 1 144-16,1 0-144 0,-1-3 0 0,0 2 144 16,2 4-144-16,0-4 128 0,-1 0-128 0,0 1 128 0,-1 0-128 15,-2 0 128-15,1 4-128 0,-1-2 128 0,-2 2-128 16,1-6 128-16,1 3-128 0,-4 0 128 0,2 0-128 16,0 1 128-16,2-3-128 0,1 2 128 0,0 1-128 15,-3-2 128-15,2 2-128 0,0-1 160 0,0 1-160 16,-1 0 144-16,-1-1-144 0,1 2 128 0,-1 1-128 15,1-2 144-15,1 1-144 0,-2 0 160 0,1-4-160 16,1 1 144-16,0-1-144 0,-1-2 128 0,3 1-128 16,-3-2 144-16,5-1-144 0,-2-1 160 0,3 3-160 15,-1-2 192-15,1 1-48 0,-1 0-16 0,1-2 0 16,0-3 16-16,-1-1 0 0,3 0 0 0,-2 3 0 16,0 2-16-16,-1 0 0 0,3-3 0 0,-1 0 0 15,-2-2-128-15,0 2 160 0,-1-1-160 0,1 2 160 0,0 0-160 16,1-2 128-16,0 1-128 0,0 0 128 0,0-2-128 0,0 1 0 15,-2-1 144-15,1-3-144 0,1 1 128 0,0 0-128 16,2-1 128-16,1 1-128 0,2 2 0 0,0-2 144 16,-1 0-144-16,-1 1 0 0,0-4 128 0,2 2-128 15,-2 3 0-15,3-2 0 0,0-1 128 0,1 3-128 16,-1-2 0-16,0 0 0 0,-1-3 128 0,0-2-128 16,2 0 0-16,-1 3 0 0,-1-2 128 0,1 2-128 15,-1-2 0-15,1-1 0 0,2-3 0 0,-2 1 0 16,1 3 128-16,-1-3-128 0,0 3 0 0,3 1 0 15,0-3 0-15,0 2 0 0,-1-5 128 0,-1 0-128 16,3 2 0-16,0 1 0 0,-1 1 0 0,1-1 0 16,0 2 0-16,0-6 0 0,1 1 128 0,2-2-128 0,1 0 0 0,5-1 0 15,-8 5 0-15,8-5 0 0,-6 4 0 0,6-4 0 16,-6 0 0-16,6 0 0 0,0 0 0 0,0 0 0 16,0 0 0-16,0 0 0 0,-5-4 0 0,5 4 0 15,0 0-192-15,0 0-112 0,0-10-16 0,5-1 0 31,2-2-1456-31,2-2-288 0,4 0-64 0,2-3-18432 0</inkml:trace>
  <inkml:trace contextRef="#ctx0" brushRef="#br0" timeOffset="100594.78">11177 1574 2751 0,'-5'-15'128'0,"4"6"16"0,-1 1-144 0,1-3 0 16,0 1 0-16,0-3 0 0,1-2 2880 0,-3 1 560 15,2-1 96-15,-1 2 32 0,-1-1-2032 0,0 0-416 16,1 1-80-16,-1 3-16 0,2-3-80 0,-3 4-32 15,0-2 0-15,2 1 0 0,-1 0 128 0,-1-3 32 16,3 5 0-16,-4-2 0 0,0 0-80 0,1 0-16 16,0 5 0-16,0-2 0 0,-1 2-192 0,5 5-32 15,-4-3-16-15,4 3 0 0,0 0-144 0,0 0-16 16,0 0-16-16,0 0 0 0,0 0-352 0,-1 8-64 16,0 4-16-16,2 3 0 0,2 0 64 0,-1 3 0 15,1 4 0-15,1 2 0 0,1 5 0 0,0 2 0 0,0-1 0 16,0 2 0-16,0 1 32 0,1-1 16 0,1-2 0 0,2 2 0 15,0 0 0-15,-2 2 0 0,3 0 0 0,2 3 0 16,1 0 48-16,-1 4 16 0,1 3 0 0,0-3 0 16,-1 1-80-16,1-1-16 0,2-2 0 0,-1-1 0 15,2-2 16-15,-1-1 0 0,0 1 0 0,2 1 0 16,0 1 32-16,-1 1 0 0,0 2 0 0,1 0 0 16,0-1-32-16,0 2 0 0,-2-2 0 0,2-2 0 15,-2-3 80-15,2 1 16 0,-1-3 0 0,2-2 0 0,1-1-192 16,0 2-128-16,0-4 192 0,0 2-192 0,1 2 192 0,1 0-64 15,-1-3 0-15,2 2-128 0,-3 0 176 16,2-3-176-16,2 0 160 0,0-1-160 0,0 0 144 0,1-3-144 16,0 4 128-16,1-3-128 0,0 2 144 0,0-4-144 15,0-2 160-15,-1 1-160 0,0 1 160 0,0-3-160 16,0-1 160-16,0 2-160 0,-1-2 160 0,-1 1-160 16,1 0 160-16,-3 2-160 0,-1-2 160 0,0 2-160 15,0-3 160-15,0 3-160 0,-2-1 176 0,-2 2-176 16,2-3 192-16,-3 0-192 0,1 0 160 0,0 0-160 15,0 2 128-15,2 2-128 0,-2-1 128 0,-1 1-128 16,1 0 0-16,1-2 128 0,0 2-128 0,2 1 0 16,0-1 0-16,1 4 128 0,0-2-128 0,0 3 0 15,1-1 0-15,3 3 128 0,1-2-128 0,0-1 0 16,2 1 0-16,-1-2 0 0,1 2 0 0,-1-2 0 16,2 2 0-16,-3-1 128 0,3-3-128 0,-1 3 0 15,1-2 0-15,-2 2 0 0,1-2 0 0,-1 4 0 0,1-6 0 16,-2 5 0-16,-1-1 128 0,0 2-128 0,-2 1 128 15,3-2-128-15,-2 0 0 0,1 3 128 0,0-6-128 0,0 3 0 16,-2-3 0-16,1 2 128 0,-1-2-128 0,0 2 0 16,-2-3 0-16,4 4 0 0,-2-1 128 0,1 3-128 15,0 1 0-15,0 1 0 0,1 1 0 0,0 2 128 16,-1-1-128-16,1 0 0 0,-2-2 0 0,1 1 0 16,0 0 0-16,-2 1 0 0,0-2 128 0,2 1-128 15,1 0 0-15,0-1 0 0,-1 2 0 0,3 0 128 16,-2 1-128-16,-2 1 0 0,3 0 144 0,-2-1-144 0,-1 0 0 15,1 0 128-15,1-2-128 0,1 0 0 0,-1 1 0 0,0-2 144 16,0 1-144-16,0 0 0 0,-2 2 144 0,2-1-144 16,1 1 0-16,-1 0 144 0,0 2-144 0,0 0 0 15,0 1 144-15,2 1-144 0,-2-3 0 0,3-2 0 16,-2 2 0-16,0-1 128 0,-1-2-128 0,-2 1 0 16,3 1 0-16,1 1 128 0,-2 1-128 0,-1 3 0 15,1 1 0-15,-1-3 128 0,2-2-128 0,-4 0 0 16,2 0 0-16,0 0 0 0,-2-1 0 0,2 1 0 15,-2 1 0-15,0-2 128 0,-1 0-128 0,0-2 0 16,0 3 0-16,0 0 0 0,2 3 0 0,-1-2 0 16,-1-1 0-16,0-1 0 0,2 1 0 0,-4-2 0 15,1 0 0-15,-1-2 128 0,3-3-128 0,-2 2 0 16,0 1 0-16,-1 1 0 0,1 1 0 0,1 0 0 16,0 0 0-16,2-1 0 0,-1-1 0 0,0-3 128 15,1 1-128-15,-1 1 0 0,2-2 0 0,-1 1 0 16,1 0 0-16,-2-1 128 0,1-4-128 0,-1 4 0 15,4-4 128-15,0 5-128 0,2-2 128 0,-3 0-128 0,2 3 128 0,0 4-128 16,0-3 0-16,-1-1 128 0,0-3-128 0,3 1 0 16,-2 2 0-16,2-1 128 0,-1-1-128 0,1 3 0 15,0-1 0-15,-1-2 0 0,2 2 0 0,0 0 128 16,-1-2-128-16,1 0 0 0,3 1 0 0,-1 1 0 16,-1 1 0-16,0-2 0 0,-1-1 0 0,0 2 128 15,-2-1-128-15,1-3 0 0,-2 2 128 0,3-2-128 16,-3 2 0-16,2 2 128 0,-3-1-128 0,0-5 0 0,-1 4 0 0,0-5 128 15,1 3-128-15,-2-1 0 0,-2 2 0 0,2 2 128 16,-2-4-128-16,2 3 0 0,1 1 0 0,-2-3 0 16,0 0 0-16,-1-2 128 0,0 3-128 0,2-1 0 15,-3 0 0-15,1 0 0 0,-1-3 0 0,2 1 0 16,-1 2 0-16,-1-3 0 0,0 3 0 0,1-1 0 16,0 1 0-16,1 2 0 0,-1-3 0 0,1 2 0 15,-2-1 0-15,9 14 0 0,-3-8 0 0,-1-4 128 16,-1-2-128-16,-6-9 0 0,-1 0 0 0,6 0 128 15,0 4-128-15,0-3 0 0,1-1 0 0,3 1 128 16,-3 1-128-16,8 7 0 0,-1 0 0 0,-5-3 144 16,3 4-144-16,-3-3 0 0,0 1 144 0,0-5-144 15,0 4 0-15,-7-10 144 0,1 5-144 0,2-1 0 16,0 0 0-16,0-1 128 0,-1 0-128 0,0 1 0 16,1-1 0-16,0 1 0 0,0 3 0 0,0-3 128 0,1-2-128 0,-1 0 0 15,1 0 0-15,-2-1 0 16,3 2 128-16,-1 0-128 0,1 1 0 0,1-1 0 15,-3 0 0-15,2 1 128 0,-4-3-128 0,2 0 0 16,-1 2 144-16,2 0-144 0,-1-1 0 0,2 0 128 16,0 1-128-16,0-1 0 0,7 6 0 0,1-4 0 15,-1-1 0-15,0-3 128 0,-1-2-128 0,0 1 0 16,-1 0 0-16,-1-1 0 0,-2-2 0 0,1-2 144 0,-3 3-144 0,2-3 0 16,0 1 128-16,1 1-128 0,-1-4 0 0,-2 4 0 15,1-2 128-15,-1 0-128 0,1 2 0 0,-1-3 0 0,0 2 0 16,-1-2 0-16,-1 2 0 0,2-2 0 0,0 0 0 0,0 0 0 15,0 0 0-15,-2 0 0 0,1 1 0 16,-2-2 0-16,2 2 0 0,-3-1 0 0,-1 1 0 0,1 1 0 16,1-2 0-16,1 3 0 0,-1-3 128 0,0 2-128 15,2-3 0-15,-3 2 0 0,1 1 0 0,1-2 0 16,-2 3 0-16,1-2 0 0,0 1 0 0,1 3 0 16,-2-1 0-16,4 1 0 0,-3 0 0 0,2 1 0 15,0-3 0-15,1 0 0 0,0 2 0 0,0 0 0 16,0-4 0-16,1 3 0 0,2 2 0 0,-1-1 0 15,-1-1 0-15,0 1 0 0,0 0 0 0,1 3 0 16,-1-5 0-16,0 1 0 0,-1 1 0 0,1 1 0 16,0 0 0-16,0-1 0 0,-1-2 0 0,0 2 0 15,0 0 0-15,1-3 0 0,0-1 0 0,0 3 0 16,0 0 0-16,1 0 0 0,-2 1 0 0,-1-2 0 16,3-2 0-16,-1 4 0 0,-3-1 0 0,1-1 0 15,0-1 0-15,-1-2 0 0,1 1 0 0,-2 1 0 16,0-2 0-16,-2 2 0 0,0-4 0 0,0 3 0 15,0-3 0-15,-1 2 0 0,0-3 128 0,-1 0-128 16,1 2 0-16,1-4 0 0,1 2 0 0,0 0 0 16,1-2 0-16,1-1 0 0,-1 2 0 0,2 1 0 15,0-1 0-15,0-2 0 0,0-1 128 0,-1 1-128 0,1 2 0 16,-1-2 0-16,1-1 0 0,-2-1 0 0,3 1 0 0,-2 0 0 16,-2 1 128-16,0-2-128 0,0-1 0 15,0 0 0-15,-1 1 0 0,1 2 0 0,-1-1 128 0,-2-2-128 16,1 0 0-16,-1 0 0 0,1 0 128 0,0 0-128 15,3-1 0-15,0 0 0 0,0-2 128 0,2 3-128 16,-2 3 0-16,0-3 0 0,0-3 0 0,0 3 0 0,0-1 0 16,1 1 0-16,-2-1 0 0,1-1 0 0,-1 2 128 15,4 0-128-15,-1 0 0 0,-1 0 0 0,-1-1 0 16,3 0 0-16,-2 0 0 0,0 1 0 0,1 0 128 16,0 0-128-16,-2-2 0 0,12 1 0 0,-3-1 0 0,-1-1 0 15,-1 1 0-15,-1-1 0 0,1-1 0 0,0 0 0 16,-2 2 0-16,0-3 0 0,1 0 128 15,-2 0-128-15,0-1 0 0,0 0 0 0,0 2 128 0,1 2-128 16,-1-2 0-16,-8 1 0 0,2-2 0 0,1 1 0 16,1-1 128-16,2-2-128 0,0-1 0 0,1-1 0 15,2 0 0-15,0 3 0 0,0-3 128 0,0 3-128 16,0-3 0-16,1 2 0 0,1-3 128 0,-3 1-128 16,1 1 0-16,1 0 0 0,0-2 0 0,1 2 0 15,0-3 0-15,-1 2 0 0,1-3 0 0,-2 1 0 16,1 2 0-16,1-2 0 0,-3 0 128 0,1-1-128 15,1 0 0-15,-1 2 0 0,-2-4 0 0,4 1 0 16,-2 1 0-16,0-1 0 0,0-1 0 0,0 1 0 16,-1 3 0-16,2-4 0 0,-1-1 0 0,0 0 0 15,2 2 0-15,0-1 0 0,-1-3 0 0,2 2 0 16,2 1 0-16,-2 1 0 0,-3-1 0 0,2-1 0 0,1 0 0 16,1-2 0-16,-2 0 0 0,2 0 0 0,1 2 0 0,1 1 0 15,-2-3 0-15,0 2 0 0,1-1 0 16,-1-1 0-16,0-1 128 0,0 2-128 0,2-1 0 0,-1 1 0 15,1 0 0-15,-2 0 0 0,-1-3 0 0,0 2 0 16,0 2 0-16,0-1 0 0,1 0 0 0,-1 0 0 0,1-3 0 16,-1 0 0-16,0 0 0 0,0 0 0 0,0-1 0 15,1 0 0-15,-1 1 0 0,2-1 0 16,0 2 0-16,-1 0 0 0,2 0 0 0,-3-1 0 0,1 0 0 0,0-1 0 16,-1 1 0-16,0-2 0 0,0 1 0 0,1-2 0 15,-1 2 0-15,0 0 0 0,0-1 0 0,0 2 0 16,2 2 0-16,0-1 0 0,1-1 0 0,-1 2 0 15,1-1 0-15,2 1 0 0,-2 0 0 0,1-1 0 16,-3-1 0-16,1 0 0 0,1-1 0 0,0 0 0 16,-1-2 0-16,1 0 0 0,-1 1 0 0,1-1 0 15,-1-3 0-15,2 1 0 0,3-1 0 0,-1 0 0 16,0 1 0-16,2 1 0 0,-1-1 0 0,1 1 0 16,-2 1 0-16,2-2 0 0,0 1 0 0,-1 2 0 15,1-2 0-15,-1-3 0 0,1 2 0 0,-1 1 0 16,1-2 0-16,1 2 0 0,0 0 0 0,0-2 0 15,0 2 0-15,1-4 0 0,-1 0 0 0,1-1 0 16,-1 2 0-16,1-2 0 0,-3 1 0 0,2-2 0 16,-1 2 0-16,1-2 0 0,1 4 0 0,1-3 0 15,0-2 0-15,3 1 0 0,0-1 0 0,0-1 0 16,0-1 0-16,-1-2 0 0,0-2 0 0,-2-2 0 0,0-2 0 16,0 0 0-16,-3 1 0 0,3 3 0 0,0 1 0 15,0-1 0-15,0-3 0 0,1 1 0 0,0-3 0 0,-1 1 0 16,-3-2 0-16,-1-1 0 0,2 0 0 0,0-1 0 15,0 2 0-15,-2 1 0 0,-2-2 0 0,2 1 0 16,2 1 0-16,-1-2 0 0,0 2 0 0,0 1 0 16,-1-5 0-16,0 2 0 0,-2-2 0 0,0 1 0 0,-2-2 0 0,0-1 0 15,-1 0 0-15,0 4 0 0,-1-4 0 0,-1 4 0 16,-1-3 0-16,-1 3 0 0,2-3 0 16,-1 3 0-16,0-3 0 0,1 3 0 0,0-4 0 15,-7 12 0-15,2 1-128 0,1-2 128 0,0 0 0 0,0-1 0 16,1-1 0-16,-1 1 0 0,0-3 0 0,3 0 0 15,-2 0 0-15,12-11 0 0,-1 3 0 0,-2 1 0 16,0 5 0-16,0-1 0 0,1 1 0 16,-1 4 0-16,-1-2 0 0,-2 1 0 0,-2 1 0 0,-7 7 0 15,-1-2 0-15,3-1 0 0,-2 0 0 0,1-2 0 16,1-1 0-16,0 0 0 0,0 0 0 0,9-11 0 16,-1 5 0-16,-3-2 0 0,1 4 0 0,-1-3 0 15,-1 5 0-15,1 0 0 0,-1-6 0 0,0 3 0 16,-1 3 0-16,1-2 0 0,1 2 0 0,0 0 0 15,-2 3 0-15,1-1 0 0,-3-1 0 0,1-182 0 16,-2 362 0-16,0-183 0 0,1-1 0 0,1 3 0 16,-1-4-128-16,1 2 128 0,-2 0 0 0,0 3 0 15,0-1 0-15,0 0 0 0,2 0 0 0,0 3 0 0,0 0 0 16,-1-1 0-16,0-1 0 0,1 1 0 0,1-2 0 0,-3-2 0 16,0 2 0-16,-1-2 0 0,-2 2 0 0,2-3 0 15,0 5 0-15,0-3 0 0,-1 1 0 0,-1-3 0 16,1 1 0-16,-1 1 0 0,0-1 0 0,-1-4 0 15,1 2 0-15,-2-2 0 0,3 5-128 0,0 1 128 16,0 1 0-16,-1-2 0 0,2 0 0 0,0 0 0 16,-1 2 0-16,1-3 0 0,-1-3 0 0,1 3 0 15,-1-1 0-15,-2-1 0 0,-2 4 0 0,1-2 0 0,0-1 0 16,1 1 0-16,-2 2 0 0,1-2-144 0,0 1 144 16,2-1 0-16,-1 0 0 0,-1-2 0 0,-1 1 0 0,1 1 0 15,1-3 0-15,1 3 0 0,0-1 0 16,1 0 0-16,-2 3 0 0,-1 1 0 0,3 0 0 15,0-1 0-15,-1-1 0 0,7-15 0 0,-1 2 0 0,-4 4 0 16,-2 2 0-16,0 5-128 0,-4 1 128 0,3 1 0 16,-1 1 0-16,1-1 0 0,-2 1 0 0,0 2 0 15,-1 1 0-15,1 3-128 0,0-5 128 0,0 0 0 16,-2 0 0-16,1 1-128 0,-2 2 128 0,0 3 0 16,-1 4 0-16,0-1 0 0,0 3 0 0,1 1 0 0,-1 3 0 0,0 2-128 15,0 1 128-15,-1 1 0 0,-1 0 0 0,-1 5 0 16,-1-2 0-16,0 2 0 15,-1 1 0-15,1-1-128 0,-1 5 128 0,0 0 0 16,-1 1 0-16,-8 7 0 0,6-10 0 0,-6 10-128 0,8-6 128 0,-8 6 0 16,0 0 0-16,0 0-128 15,0 0 128-15,0 0 0 0,0 0-176 0,0 0 176 0,0 0-208 0,-1 12 80 16,-2-3 128-16,-2 4-208 0,-3 4 80 16,-1-1 128-16,-1 1-192 0,-3 2 192 0,0 0-192 0,-5 1 192 15,0 3-192-15,0 6 192 0,-6 3-160 0,1 4 160 16,0 2-160-16,0 1 160 0,-2 4-160 0,-2 2 160 15,-2-2-128-15,-2 4 128 0,0 1 0 0,-1 1-144 0,-4 0 144 0,1 2 0 16,-1 2 0-16,-2 2-128 0,0 5 128 16,-2 3 0-16,0-4 0 0,-1 3-128 0,0-2 128 0,-1 6 0 15,2-1 0-15,2 3-128 0,2 4 128 16,0-3 0-16,-3 1 0 0,0-1-128 0,-1-5 128 0,0 5 0 16,-1 6 0-16,0 2 0 0,1-4 0 0,-1 0 0 15,0-1 0-15,1 3 0 0,-4 5 0 0,4 1 0 16,0 4 0-16,-2-4-128 0,-1-1 128 0,1 0 0 15,0 2 0-15,0 0 0 0,-1 0 0 0,1 0 0 16,-1-2 0-16,3 2 0 0,2-5 0 0,1 4 0 16,2 1 0-16,-1 0 0 0,1-4 0 0,-1-2 0 15,-3-6 0-15,1 6 0 0,-2 2 0 0,1 1 0 0,-3 0 0 16,0-4 0-16,0-2 0 0,-1 2 0 0,-1 0 0 16,3 4 0-16,0-1 0 0,-4-2 0 0,-3-2 0 0,0-6 0 15,-2-2 0-15,2 3 0 0,1 2 0 0,-5 0 0 16,0-2 0-16,1-3 0 15,0 1 0-15,0-1 0 0,-1-6 0 0,-1 4 0 0,0-2 0 0,1 3 0 16,3 0 0-16,-2-3 0 0,0 2 0 0,0-3 0 16,2 0 0-16,-3 2 0 0,1 3 0 0,-1-1 0 15,-1 0 0-15,1-3 0 0,0 2 0 0,-1 1 0 16,1-6 0-16,0 2 0 0,-1 3 0 0,1 2 0 16,0-1 0-16,1 0 0 0,-5-8 0 0,3 3 0 15,0 2 0-15,-1-2 0 0,3 2 0 0,-2-1 0 16,-2 4 0-16,-4-3 0 0,-5 0 0 0,1-2 0 0,0-3 0 15,4 3 0-15,1 0 0 0,1-1 0 16,-3 1 0-16,1-3 0 0,-4-2 0 0,0-2 0 16,2-1 0-16,0 1 0 0,0-5 0 0,-1 1 0 0,2 1 0 15,-1 2 0-15,0-2 0 0,0-2-128 0,-2-2 128 0,2-2 0 16,0 5 0-16,2-2 0 0,1-5 0 16,1 5 0-16,0 0 0 0,-1 0 0 0,-3 0 0 0,1 0 0 15,1 2 0-15,3 1 0 0,2-4 0 0,0 2 0 16,1 3 0-16,1-3 0 0,0-6 0 0,-2-1 0 15,0 3 0-15,-1-1 0 0,2 2 0 0,2-4 0 16,3-5 0-16,-1 4 0 0,1-1 0 0,1 2 0 16,-1-4 0-16,1-2 0 0,0 0 0 0,1-4 0 15,0 0 0-15,2 2 0 0,-1-4 0 0,2 0 0 16,1 2 0-16,1 1 0 0,-5-4 0 0,1 1 0 0,0-4 0 16,-1 3 0-16,-1-1 0 0,0-2 0 0,-1-4 0 0,2-1 0 15,-1 2 0-15,0-1 0 0,0 3 0 16,4-3 0-16,-3-3 0 0,0-1 0 0,1 1 0 0,-1-3-128 15,0-4 128-15,2-1 0 16,0-1 0-16,-1 0 0 0,-2 3 0 0,2-2-160 0,2-2 160 0,-3 0 0 16,-5 2-128-16,2-4 128 0,-1-2 0 0,2-1 0 15,2-5 0-15,-3 1-128 0,0-2 128 0,1 2 0 16,-4-1 0-16,1-3 0 0,-2-3 0 0,-1 3 0 16,2 0 0-16,-1-4 0 0,1-3 0 0,1 2 0 15,1-1 0-15,1 2 0 0,2-2 0 0,-3 3 0 16,-1-5 0-16,0 2 0 0,2 1 0 0,-3-4 0 15,0-4 0-15,2 3 0 0,2-2 0 0,-1 2 0 16,-3 0 0-16,3 2 0 0,0-2 0 0,2-2 0 16,-5-1 0-16,1 0 0 0,-1 2 0 0,1-2 0 0,2-2 0 15,1 1 0-15,-6-4 0 0,2 0 0 0,0 3 0 0,-3-1 0 16,-1 1 0-16,-2-2 0 0,1-1 0 0,-1 2 128 16,3-2-128-16,-1-1 0 0,-2 0 0 0,1 1 0 15,0 0 0-15,0-3 0 0,0 2 0 0,-1-4 0 16,1 3 0-16,3-3 0 0,1 3 0 0,1-3 128 15,-1-2-128-15,-3-1 0 0,-3 0 0 0,0 2 0 16,-1-3 0-16,4-1 0 0,1 1 0 0,1 0 0 16,-3 1 0-16,-1-2 0 0,1 0 0 0,-1 0 0 15,-5-3 0-15,4 0 0 0,-1 0 0 0,3-1 0 16,0 0 0-16,1 1 0 0,3-2 0 0,-2 0 0 16,0 1 0-16,0 1 0 0,-1 2 0 0,3 0 0 15,0-3 0-15,-1-1 0 0,2-3 0 0,1 3 128 16,0 0-128-16,0 0 0 0,-1-2 0 0,0-2 0 0,-1 2 0 0,-1 0 0 15,0 0 0-15,2-2 0 0,0 0 0 0,-1-3 0 16,1 5 0-16,0 0 128 0,-2 0-128 0,-2-4 0 16,-2 2 0-16,1-2 0 0,0-1 0 0,-1 3 0 15,-1-2 0-15,3 2 0 0,-1-2 0 0,1 2 0 16,-1 0 0-16,0-4 0 0,-2-1 0 0,3 1 0 16,3-3 0-16,-1 2 0 0,1-1 0 0,0 0 0 15,2 4 0-15,-1-3 0 0,-4 1 0 0,0 0 0 16,0-3 0-16,3-4 0 0,0 1 0 0,3 0 0 15,-1 1 0-15,2 2 128 0,1-2-128 0,0 0 0 16,-6 3 0-16,4 0 0 0,-1-5 0 0,0 0 0 0,4-3 0 16,0 3 0-16,1-1 0 0,0 1 0 15,-1 3 0-15,2-2 0 0,-1 0 0 0,0 0 0 16,0-3 0-16,-1 1 128 0,1-1-128 0,5 0 0 0,1-2 0 16,2-1 0-16,0 2 0 0,1 1 0 0,0-1 0 0,0 0 128 15,0 0-128-15,1 0 0 0,-1 1 0 0,-1-1 0 16,1 1 0-16,0-1 0 0,1-2 0 0,-2 2 128 15,2-2-128-15,1-1 0 0,1-1 0 0,-1 1 0 16,0-2 0-16,0 4 0 0,2 3 0 0,0-1 0 16,-1 0 0-16,1-3 0 0,-1-6 0 0,-1 6 0 15,2 1 0-15,-1-2 0 0,1 1 0 0,1 0 0 16,0-3 0-16,0 2 0 0,5 2 0 0,-1-3 0 16,1-3 0-16,0 5 0 0,2 0 0 0,1-1 0 0,-3 2 0 15,1 1 0-15,1 0 0 0,0 0 0 0,-1-2 0 0,1 2 0 16,-1 1 0-16,2 0 0 0,-1 1 0 15,-1 0 0-15,1 0 0 0,1-1 0 0,-3 0 0 0,2 1 0 16,-1-3 0-16,2-2 0 0,1 6 0 0,2-1 0 16,-2 2 0-16,0 0 0 0,1 1 0 0,1 0 0 15,0-3 0-15,1-1 0 0,0 0 0 0,-1 2 0 16,0 2 0-16,-1-2 0 0,0-2 0 0,1 3 0 16,-1 0 0-16,-1-3 0 0,-3-1 0 0,0-1 0 15,1-3 0-15,1 6 0 0,1 0 0 0,-1 1 0 16,-1 0 0-16,3-1 0 0,0 0 0 0,-2-2 0 15,-3-2 0-15,3 1 0 0,1 0 0 0,2 4 0 0,-2 2 0 16,0 0 0-16,0-2 0 0,0-1 0 16,-1 1 0-16,1-1 0 0,1-2 0 0,-1 2 0 15,2-2 0-15,-2 5 0 0,0 0 0 0,-1 5 0 0,0 2 0 16,0 1 128-16,-2 0-128 0,2-1 0 0,-1-3 0 0,-1 2 0 16,-2 0 0-16,4 1 0 0,1 2 128 0,0 5-128 15,-1 5 0-15,0 3 0 0,1-3 0 0,-2 3 0 16,2 2 0-16,1-1 0 0,1 4 0 0,3-2 0 15,0 2 0-15,3 3 0 0,-2-1 0 0,3 1 0 16,2 1 0-16,1 4 0 16,4 3-896-16,2 1-128 0,1 1-32 0,3 4 0 15,1 7-1600-15,0 0-320 0,11-2-64 0</inkml:trace>
  <inkml:trace contextRef="#ctx0" brushRef="#br0" timeOffset="101405.99">11041 4735 12783 0,'0'0'560'0,"6"-2"128"0,2-3-560 0,1 0-128 15,1 1 0-15,1 0 0 0,0-1 656 0,0 2 112 16,1-4 0-16,0 3 16 0,2 1 160 0,1 1 16 15,2-2 16-15,2-1 0 0,4 1 48 0,1 2 0 16,4-1 0-16,4 2 0 0,5-3-208 0,3-1-48 0,4 0 0 0,4 1 0 16,4-4-96-16,-1 3-32 0,2 2 0 0,-1-3 0 15,-2 1-112-15,-3 3-16 0,0 1-16 0,-3 1 0 16,-3 0-32-16,-4 2 0 0,-5 1 0 0,-4 2 0 16,-3-1-160-16,-3 2-48 0,-4 2 0 0,-4-1 0 15,-6 3-112-15,-2 0-16 0,-6 3-128 0,-6 5 192 16,-1 2 64-16,-5 2 16 0,-3-2 0 0,-5 4 0 15,-4-1 112-15,-3 4 0 0,-4-3 16 0,1 2 0 0,-4-1 48 0,-2-2 0 16,-1 2 0-16,-1 1 0 0,-3-3-64 0,2-1 0 16,-4 3 0-16,5-5 0 0,2 0-192 15,3-1-64-15,2-2 0 0,4-2 0 0,2-1-128 0,5-2 0 16,5-1 0-16,1 2 0 0,2-6-240 0,5 2-80 16,0-4 0-16,4 0-16 15,3-5-1712-15,0 0-320 0,0 0-80 0,0 0-11680 0</inkml:trace>
  <inkml:trace contextRef="#ctx0" brushRef="#br0" timeOffset="101825.1">11773 4840 11055 0,'0'0'480'0,"0"0"112"0,0 0-464 0,0 0-128 15,0 0 0-15,0 0 0 0,-9 2 2480 0,0 2 464 16,-2 0 112-16,-3 1 16 0,-5 4-1472 0,-4 1-304 15,-6 4-48-15,-6 2-16 0,-3 0 16 0,-6 1 0 16,-6 4 0-16,-4 3 0 0,-6 3-304 0,-1-2-64 0,-7 7-16 0,-12 2 0 16,-6 1-192-16,-6 1-32 0,-2 3-16 15,-9 0 0-15,-5 5-128 0,-47 16-32 0,10-5 0 16,2-2 0-16,-3 1-80 0,-1-1-32 0,1-3 0 0,-4 0 0 16,-4 0-112-16,-1 1-32 0,-1-2 0 0,2 5 0 15,2-1 64-15,3 6 16 0,0 3 0 0,7-2 0 16,5-3-32-16,4 3 0 0,5-2 0 0,3-1 0 15,5-2-32-15,-2 3-16 0,5 6 0 0,4-2 0 0,4 0-64 0,4 1-16 16,2 0 0-16,1 0 0 0,-1 3-128 16,5 0 160-16,2-4-160 0,3 3 160 0,2-3-160 0,3 2 0 15,3-3 0-15,0-3 128 0,2-6-128 0,4 0 0 16,4 4 0-16,1-2 128 0,4-5-128 0,1 0 0 16,5-4 0-16,-1-3 0 0,4-1 0 0,1-2 0 15,4-4 128-15,4-1-128 0,2 3 0 0,2-4 0 16,4-3 0-16,6-5 128 0,5-6-128 0,5-4 0 15,2-1 0-15,7-8 0 0,4-1-448 0,4-7 48 16,2-3 0-16,5 0-12352 16,1-7-2480-16</inkml:trace>
  <inkml:trace contextRef="#ctx0" brushRef="#br0" timeOffset="102619.1">1208 8228 21471 0,'0'0'960'0,"0"0"192"0,0 0-928 0,0 0-224 0,-12 3 0 0,12-3 0 15,0 0 848-15,0 0 128 16,0 0 32-16,0 0 0 0,3-12 304 0,3 2 64 16,2-4 16-16,2-4 0 0,1-3-80 0,2-5-16 15,2 1 0-15,4-4 0 0,2 0-512 0,2-1-96 16,1 2-32-16,-1 2 0 0,-2 1-192 0,-2 0-32 16,-2 3-16-16,-2 6 0 0,-1 3-224 0,-5 6-64 0,-3 2 0 0,-6 5 0 15,0 0-128-15,7 12 160 16,-5 6-160-16,-2 10 160 0,-4 5-160 0,-2 6 0 0,-4 5 144 0,-3 5-144 0,-2 3 0 15,-2 3 0-15,0 0 0 0,-3 1 128 0,0 0-128 0,0-3 0 16,-1-2 0-16,1-3 0 0,1-3 0 16,4-6 0-16,2-7 0 0,4-7 0 0,-1-7 0 0,5-7 144 15,4-2-144-15,1-9 160 0,0 0 304 0,0 0 64 16,10-10 16-16,4-8 0 0,5-7 128 0,5-6 32 16,5-3 0-16,4-2 0 0,3 0-384 0,3-3-64 15,1 1 0-15,3 1-16 0,3-4-240 0,1 0 128 16,1 3-128-16,-1 3 0 0,-2 5 0 0,-4 1 0 15,0 6 0-15,-4 6 0 0,-1 5-304 0,-3 8-48 16,-4 2-16-16,-1 4 0 16,-1 3-3200-16,-1 6-640 0</inkml:trace>
  <inkml:trace contextRef="#ctx0" brushRef="#br0" timeOffset="102972.97">2277 8374 22111 0,'-22'0'976'0,"13"2"208"0,0 0-944 0,-1 2-240 0,-1-4 0 0,11 0 0 16,-7 4 2176-16,7-4 400 0,-9 4 80 0,9-4 16 15,0 0-1968-15,0 0-400 0,0 0-80 0,10-4-16 16,4-6 288-16,7-2 48 0,-2 0 16 0,6-4 0 15,2 1 32-15,3-3 16 0,1 0 0 0,0 2 0 0,-4 1-160 0,-1-1-16 16,-3 0-16-16,-3 2 0 0,-3 1-128 0,-7-1-32 16,-4 4 0-16,-5-1 0 0,-3-3 176 0,-3 6 16 15,-8 2 16-15,-5 4 0 0,-7 5-128 0,-3 5-16 16,-4 0-16-16,-1 6 0 0,0 6-304 0,0 4 0 16,-3 0 0-16,2 3 0 0,4 3 0 0,3 3 0 15,4 0 0-15,8-4 0 0,5 1 0 0,4-1 0 16,4-4 0-16,4 2-144 0,7-4 144 0,4-4 0 15,5 0 0-15,4-1 0 0,4-2-240 0,5 0 48 16,0-8 0-16,6 0 0 16,1-4-2240-16,4-4-448 0,3-3-96 0</inkml:trace>
  <inkml:trace contextRef="#ctx0" brushRef="#br0" timeOffset="103406.76">3127 8172 35711 0,'-13'-5'1584'0,"13"5"320"0,0 0-1520 0,-7 2-384 0,7-2 0 0,-11 8 0 16,1 8 0-16,1 3-160 0,0 2 16 0,1 7 0 15,0 0 144-15,-1 4 0 0,0 4 0 0,-1 2-128 0,-3 8 128 0,2-1 0 16,-3 4 128-16,-1 0-128 0,-2-3 240 0,1 1-32 16,-2-3 0-16,0-2 0 0,0-6 32 0,2-5 0 15,0-5 0-15,0-2 0 0,2-5 208 0,2-6 64 16,4-5 0-16,8-8 0 0,0 0 176 0,0 0 32 16,0 0 16-16,-3-14 0 0,7-9-16 0,5-4 0 15,1-5 0-15,6-2 0 0,1-1-464 0,3-6-80 16,3-7-32-16,1-3 0 0,6 1-144 0,1 1 0 15,4-1 0-15,-1 5 128 0,2 0-128 0,0 7 0 16,4 2 0-16,-2 6 0 0,-1 3 0 0,-2 3 0 16,0 7 0-16,-5 7 0 0,-2 0-192 0,-5 5-80 15,-5 3-16-15,-2 2 0 16,-5 4-400-16,-11-4-80 0,2 14 0 0,-4 2-16 16,-5 1-1120-16,-4 2-208 0,-4 0-64 0,-3 4-8592 15,-1 4-1728-15</inkml:trace>
  <inkml:trace contextRef="#ctx0" brushRef="#br0" timeOffset="103687.15">3563 8288 28559 0,'0'0'2544'0,"0"0"-2032"0,5 10-512 0,-5-10 0 15,0 0-304 1,0 0-144-16,13 5-48 0,-1 0 0 0,0-1 1584 0,1 0 304 0,1-5 64 0,3-2 16 15,2 2-384-15,1-3-80 0,-4-1-16 0,-1 0 0 16,-2-1-464-16,-2 0-80 0,0 4-32 0,-11 2 0 0,3-10-240 0,0 2-48 16,-3-1-128-16,-4 3 192 0,-5 1 48 0,-2-3 0 15,-3 2 0-15,-5 3 0 0,-7 3-240 0,0 3 144 16,-1 2-144-16,-1 3 128 0,-2-2-128 16,2 5 0-16,0 0 0 0,1 2 0 0,0 3 0 0,6 0 0 15,3 2 0-15,4 0 0 0,4-2 0 0,3-3-224 16,5-1 80-16,4 2 16 0,5-3-192 0,7 0-48 15,1 0 0-15,9-5 0 16,5-2-1616-16,7-3-320 0,5 2-64 0</inkml:trace>
  <inkml:trace contextRef="#ctx0" brushRef="#br0" timeOffset="103977.83">4235 8256 16575 0,'0'0'1472'0,"0"0"-1168"16,-6 0-304-16,-3 3 0 0,2 3 1520 0,-4-2 240 15,0 2 48-15,-2 3 16 0,-2-2-288 0,-3 4-64 16,-2 2-16-16,-1-1 0 0,-1 2-560 0,-1 2-128 16,0 1 0-16,-6 5-16 0,3-2-304 0,6-2-48 0,2-1-16 0,4-1 0 15,4 0-80-15,4-3-32 0,2-4 0 0,4-9 0 16,0 0 96-16,4 11 16 0,2-5 0 16,4-4 0-16,0-3-64 0,0 0-16 0,3-2 0 0,4 1 0 15,-3-2-144-15,1-1-32 0,1 1 0 0,2 2 0 16,-1-1-128-16,-1 3 160 0,1-1-160 0,-2-1 160 15,-2 1-160-15,1 1 0 0,-2 1-160 0,0-1 160 16,-3 0 0-16,1 2 0 0,1-1 0 0,1 0 0 16,1-2-1360-1,-1 1-176-15,2-4-48 0</inkml:trace>
  <inkml:trace contextRef="#ctx0" brushRef="#br0" timeOffset="104198.95">4952 7603 33167 0,'-39'4'1472'0,"21"2"304"0,-4 6-1424 0,0 4-352 16,-3 3 0-16,0 7 0 0,-4 0 640 0,2 9 48 15,0 0 16-15,1 3 0 0,5 2-512 0,2 3-192 16,2-1 176-16,1 0-176 0,4 4 0 0,1-3 0 15,4 1 0-15,2-3 0 0,1-3-224 0,1-1-144 16,1 0-16-16,2-3-16 16,2-3-2256-16,1-7-448 0</inkml:trace>
  <inkml:trace contextRef="#ctx0" brushRef="#br0" timeOffset="104362.27">4509 8142 18431 0,'0'0'816'0,"0"0"160"0,0 0-784 0,0 0-192 0,7 0 0 0,2 0 0 16,1 0 2304-16,3 2 432 0,2 2 80 0,3 1 0 16,2-1-1904-16,3-1-384 0,3 0-80 0,0 1 0 15,2 0-208-15,0-3-48 0,-1 1 0 16,-1-1 0-16,-4 0-1552 0,0-1-320 0</inkml:trace>
  <inkml:trace contextRef="#ctx0" brushRef="#br0" timeOffset="104649.72">5124 8274 21183 0,'0'0'1888'0,"11"3"-1504"15,1-3-384-15,0 0 0 0,2 0 1440 0,2 0 224 16,0 2 32-16,3-4 16 0,3-1-864 0,0-1-160 16,-2 0-48-16,0-1 0 0,1-1-128 0,-2 1-48 15,-4 0 0-15,-1-3 0 0,0 2-128 0,-7 1-16 16,0-3-16-16,-3 3 0 0,-4-1 96 0,0-2 32 15,-7 2 0-15,0-1 0 0,-5 4 16 0,-2 0 0 16,-2 3 0-16,-5 1 0 0,-3 3-112 0,0 4-16 16,-6-1 0-16,0 5 0 0,-1-2-176 0,1 3-144 15,1 1 192-15,2 0-192 0,1 0 0 0,4 3 0 16,4 4 0-16,4-6 0 0,4-1 0 0,4 0 0 16,3 1 0-16,6-1 0 0,2-2-144 0,5-1 16 15,5-2 0-15,7 0 0 16,3-2-1680-16,5 1-336 0,1-4-64 0</inkml:trace>
  <inkml:trace contextRef="#ctx0" brushRef="#br0" timeOffset="105052.17">5874 8208 18431 0,'0'0'1632'0,"-6"5"-1312"0,-2-1-320 0,-1 3 0 0,-2 1 896 0,-3 2 96 15,-3-1 32-15,-1 4 0 0,-1 0 256 0,-1 2 64 16,-3 3 16-16,1 1 0 0,-1-1-176 0,1-1-32 15,1 1-16-15,1-1 0 0,2-3-240 0,4 1-32 16,1-1-16-16,5-3 0 0,2-1-208 0,5-1-64 16,1-9 0-16,0 0 0 0,10 5-64 0,7-2 0 15,1-2-16-15,6-6 0 0,1-6 16 0,4-3 16 16,2-4 0-16,1-2 0 0,0-3-16 0,1-5-16 16,0 0 0-16,-2-4 0 0,0-2 192 0,-1-4 32 15,2-9 16-15,1-4 0 0,2-7-96 0,-1-3 0 16,1-6-16-16,1-5 0 0,0-11-304 0,-5 3-48 15,2 1-16-15,-3 11 0 0,-5 5-256 0,-3 11 0 16,-4 10-176-16,-4 8 176 0,-6 10 0 0,-2 7 0 16,-5 4 160-16,-1 13-32 0,-8 7-128 0,-5 9-160 15,-4 10 160-15,-5 8-208 0,-3 7 208 0,-6 10 0 16,-3 7 0-16,-3 9 0 0,0 5-176 0,-1 4 16 16,-1 7 0-16,0 2 0 15,3 4-1744-15,0 2-336 0,3 1-80 0,4-2-10096 0,-3-4-2000 0</inkml:trace>
  <inkml:trace contextRef="#ctx0" brushRef="#br0" timeOffset="105483.97">2596 9501 30399 0,'-2'-7'2704'0,"2"7"-2160"15,-2-11-544-15,2 11 0 0,0 0 0 0,0 0 0 16,-7 11 0-16,0 7 0 0,-2 5 256 0,-1 7 64 16,0 6 0-16,-4 3 0 0,1 5 64 0,-2 4 32 15,-4 0 0-15,0 2 0 0,-2-2 0 0,3 3 0 16,-2-1 0-16,1-5 0 0,1 1-80 0,3-5-16 16,2-3 0-16,2-6 0 0,1-7 128 0,2-3 32 0,3-10 0 0,4 0 0 15,1-12 128-15,0 0 32 16,0 0 0-16,15-12 0 0,3-5 32 0,3-6 16 0,3-4 0 15,6-3 0-15,4-5-400 0,0 0-80 0,1-4-16 16,2 0 0-16,1 0-192 0,1 2 0 0,0 0 0 0,1 3 0 16,-3 3-208-16,-2 2-96 0,1 5-16 0,-3 1 0 15,-4 4-1728 1,0 2-368-16,1 3-64 0,-2 2-13520 0</inkml:trace>
  <inkml:trace contextRef="#ctx0" brushRef="#br0" timeOffset="105773.67">3482 9614 29487 0,'-22'11'2624'0,"8"-3"-2112"0,-3 2-512 0,0 5 0 0,-2 3 336 0,-3 2-32 16,-3 2-16-16,-1 6 0 0,1 0 240 0,1 4 48 16,-3 2 16-16,5 2 0 0,1-3-208 0,4-3-64 15,4-1 0-15,7-2 0 0,4-7-48 0,7-2-16 16,5-3 0-16,4-4 0 0,2-4 112 0,7-4 16 15,5-4 0-15,5-6 0 0,2 1 112 0,-9-1 16 16,3-4 16-16,2-2 0 0,1-2-160 0,0 1-48 16,-1-2 0-16,-1-4 0 0,-4-2 176 0,-2 0 16 15,-2 0 16-15,-4 0 0 0,-4-3-208 0,-4 2-32 16,-5 2-16-16,-4-1 0 0,-2 2-144 0,-4 5-128 16,-3-1 144-16,-2 4-144 0,-3 4 0 0,-2 0-320 15,-5 5 64-15,0 1 0 16,-2 2-2048-16,2 0-416 0,0 2-80 0</inkml:trace>
  <inkml:trace contextRef="#ctx0" brushRef="#br0" timeOffset="106103.92">4063 9696 32303 0,'0'0'704'0,"0"7"160"0,-8 3 32 0,-1 1 0 0,0 6-704 0,-4-1-192 0,-1 2 0 0,0 1 0 16,-2 3 576-16,1 1 96 0,1 1 16 0,2 0 0 16,2-4-288-16,4-1-48 0,2-1-16 0,3 0 0 0,3-3 32 0,3-3 0 15,4 0 0-15,3-3 0 0,3 0 16 0,3-5 0 16,1 0 0-16,4-4 0 0,1-3 64 0,0-2 0 16,0 0 16-16,0-5 0 0,2-1-80 0,-4-2 0 15,0-1-16-15,-3-1 0 0,-4-2-48 0,-2-1 0 16,-4-1 0-16,-4 0 0 0,-2 1-144 0,-6 1-48 15,-3-3 0-15,-3 1 0 0,-5 2 96 0,-3 1 16 16,-2 4 0-16,-1 1 0 16,-3 1-688-16,0 5-144 0,0 0-32 0,2 1 0 15,-1 3-2944-15,2 0-592 0</inkml:trace>
  <inkml:trace contextRef="#ctx0" brushRef="#br0" timeOffset="106352.11">5284 9086 20271 0,'-13'-10'1792'0,"13"10"-1424"0,-7-1-368 0,0 3 0 15,-2 5 2688-15,-2 2 448 0,-3 5 112 0,-4 6 16 16,-3 5-2048-16,-2 6-384 0,-3 3-96 0,1 6-16 0,-1 4-368 0,1 2-80 15,1 2-16-15,1 4 0 0,3 2-256 0,-1-1 160 16,1 0-160-16,1 1 128 0,2-2-128 0,1 0 0 16,-2-1 0-16,2-2 0 15,0 1-2832-15,1 0-560 0</inkml:trace>
  <inkml:trace contextRef="#ctx0" brushRef="#br0" timeOffset="106491">4469 9715 24879 0,'16'-19'2208'0,"-4"9"-1760"16,6-1-448-16,7-3 0 0,9 1 1632 0,5 3 240 16,4-2 48-16,7 5 16 0,2-3-1568 0,2 5-368 15,4-2 0-15,3 5 0 0,6 3 0 0,2 2 0 16,-1 0 0-16,23 2-14080 0</inkml:trace>
  <inkml:trace contextRef="#ctx0" brushRef="#br0" timeOffset="107060.59">3885 10831 33855 0,'-6'-14'1504'0,"4"3"304"0,-1-2-1440 0,-2 2-368 0,-1-3 0 15,-2 1 0-15,1 4 816 0,-5 0 80 0,-3 4 32 0,-2 0 0 16,-2 0-48-16,-3 5-16 0,-5 6 0 0,-4 3 0 16,-3 7-480-16,-3 5-80 0,-4 5-32 0,0 2 0 15,-3 6-272-15,4 4 0 0,1 4 128 0,4 1-128 16,2 0 0-16,7 3 0 0,10 1 0 0,4-5 0 16,6-6 0-16,6-1 0 0,5-4 0 0,4-4 0 0,6-3 0 15,6-3 0-15,2-4 0 0,3-7-144 16,6 0-1024-16,5-6-208 0,4-4-32 15,4-4-9936-15,5-9-1984 0</inkml:trace>
  <inkml:trace contextRef="#ctx0" brushRef="#br0" timeOffset="107334.18">4378 10748 29999 0,'0'0'1328'0,"-10"7"272"0,-1 5-1280 0,0 0-320 16,-2 5 0-16,1 6 0 0,-4 0 704 0,0 6 64 15,-2 1 0-15,-1 2 16 0,-1 1 80 0,1-2 16 16,-1-2 0-16,5 1 0 0,4 1-240 0,4-6-32 0,2-3-16 0,5-3 0 16,0-5-272-16,5 0-64 15,3-1-16-15,3-7 0 0,3-3-16 0,4-3 0 16,0 0 0-16,2-4 0 0,2-5-16 0,1-1 0 16,0-3 0-16,3 3 0 0,-1-2-208 0,-1-2 0 15,-3 0 0-15,-4 7 0 0,-1 2 0 0,1-2 0 16,-1 1 0-16,-3 2 0 15,0-1-384-15,-2 4-32 0,1 0 0 0,-2-1 0 16,-2 0-528-16,-8 2-96 0,7-2-32 0,-7 2 0 16,0 0-304-16,8 2-64 0,-8-2-16 0,11 1-12688 0</inkml:trace>
  <inkml:trace contextRef="#ctx0" brushRef="#br0" timeOffset="107802.25">5340 10698 15663 0,'6'-4'1392'0,"1"-2"-1120"16,-1 1-272-16,0 0 0 0,2-3 1296 0,-2 3 208 15,-1 0 32-15,-1-3 16 0,0 2 288 0,-4 6 48 16,0-6 16-16,-1-2 0 0,1 8-288 0,0 0-48 16,-9-3-16-16,-2 2 0 0,-5 1-544 0,-2 4-112 15,-7 5-32-15,-3 0 0 0,-2 3-272 0,-5 6-48 16,-2 1-16-16,1 3 0 0,-1 2-208 0,2 0-64 16,4-2 0-16,4 2 0 0,5 3-80 0,6-5-32 15,4 3 0-15,5-2 0 0,4-3 16 0,7 3 0 16,6 0 0-16,5-2 0 0,6 0 64 0,7-2 16 15,3-3 0-15,5 1 0 0,0-2-64 0,-1-4-16 16,2 1 0-16,-3-3 0 0,-2 0-160 0,-3 0 0 0,-2-1 144 16,-3 4-144-16,-6-3 192 0,0 3-48 15,-7 0 0-15,-2-1 0 0,-4 2 96 0,-3-3 16 0,-5 2 0 0,-3 0 0 16,-8 0 80-16,-3 2 32 0,-3 1 0 0,-6 2 0 16,-3-2-112-16,-5-4-32 0,-3 2 0 0,-2 0 0 15,-1-4-224-15,1 1 0 0,1-5 0 0,2 2 0 16,3-3-1232-16,2-1-192 15,3-3-48-15,4-3-11200 0,7-3-2256 0</inkml:trace>
  <inkml:trace contextRef="#ctx0" brushRef="#br0" timeOffset="108131.17">5974 10878 35935 0,'0'0'784'0,"8"-1"176"0,3-3 16 0,2-1 48 0,1 0-832 0,3 1-192 15,0 1 0-15,2-2 0 0,3-1 576 0,3 1 80 16,2-5 16-16,1 1 0 0,-1-3 0 0,2 0 0 16,-2 1 0-16,-2-5 0 0,-3 2-144 0,-3 3-16 15,-3 0-16-15,-2-3 0 0,-2-2-128 0,-6 1-32 16,-1 5 0-16,-3-3 0 0,-4 6 128 0,-3-2 32 15,-2 4 0-15,-6 3 0 0,-4 4-208 0,-2 4-32 16,-4 5-16-16,-2 3 0 0,-4 4-240 0,1 3 0 16,1-1 0-16,3 4 0 0,-2 3 0 0,6-3 0 0,4 4 0 15,3-3 0-15,3 4 0 0,2-3 0 0,6 1 0 16,0-3 0-16,2 2-144 0,2-1-32 0,-1-1 0 0,0 0 0 16,0-3-1952-1,-2 0-400-15,-3-3-80 0</inkml:trace>
  <inkml:trace contextRef="#ctx0" brushRef="#br0" timeOffset="108816.37">4193 10838 15135 0,'0'0'672'0,"0"0"144"0,0 0-656 0,0 0-160 16,0 0 0-16,0 0 0 0,7 1 1584 0,0-1 272 15,-7 0 64-15,9 0 16 0,-1-2-192 0,0-2-32 0,-1 1-16 0,2-1 0 16,3-1-416-16,0-4-64 15,4 2-32-15,1-3 0 0,2 1-272 0,2-4-48 16,0 2-16-16,3-1 0 0,2-3-240 0,2 2-48 0,-3 3-16 16,3-3 0-16,-2 2-240 0,-1 2-48 15,-2 0-16-15,-1 4 0 0,-3 1-240 0,-2 0 128 0,-1 3-128 0,-2 2 0 16,-3 2 128-16,1-1-128 16,-2 2 0-16,-1 1 144 0,0 3-144 0,-1-3 0 0,-3 0 0 0,2 3 0 15,-7-8 128-15,2 6-128 0,-2-6 128 0,3 9-128 16,-3-9 192-16,2 5-64 0,-2-5 0 0,0 0 0 15,0 0 32-15,0 0 0 0,-3 6 0 0,-1 2 0 16,4-8-32-16,-7 3 0 0,7-3 0 0,-6 3 0 16,-1 0-128-16,0-1 128 0,7-2-128 0,-6 6 128 15,6-6-128-15,-7 3 0 0,1 0 0 0,0 2 0 0,-1 3 0 0,1-3 0 16,1 2 0-16,-1 1 0 0,-1 1 0 0,2 1 0 16,-1-1 0-16,-2 1 0 0,1 2 0 0,0-2 0 15,1 2 0-15,1 5 0 0,0-3 0 0,1-1 128 16,0 1-128-16,1 1 0 0,1 1 160 0,2 0-160 15,-1-1 192-15,1-1-192 0,-2 2 208 0,2 2-64 16,0 0-16-16,2 6 0 0,-2-5 0 0,1-1-128 16,1-3 192-16,1-2-64 0,-2 0-128 0,1 1 160 15,-1-3-160-15,1 1 160 0,3-2-160 0,1-3 192 16,-1 3-192-16,1-2 192 0,-1 2-192 0,-5-10 128 16,0 0-128-16,10 5 128 0,0 0-128 0,1-2 160 15,-3-4-160-15,4-1 160 0,-1-1-160 0,2 0 0 16,-1-2 144-16,4 1-144 0,-2 2 0 0,0-1 0 15,-3 1 0-15,1-2 0 16,-3-3-1600-16,0 5-224 0,-9 2-48 0,0 0-16 0</inkml:trace>
  <inkml:trace contextRef="#ctx0" brushRef="#br0" timeOffset="109673.25">2165 13544 16575 0,'-8'-27'1472'16,"4"11"-1168"-16,0-2-304 0,1 0 0 0,0 0 2496 0,1 3 448 16,-1 2 96-16,0 8 16 0,3 5-1632 0,0 0-320 15,0 0-64-15,0 0-16 0,-7 13-224 0,1 6-48 16,0 4-16-16,0 7 0 0,-2 3-224 0,1 11-64 15,2 4 0-15,-3 3 0 0,-2 6 96 0,0 1 16 16,0 2 0-16,-3 4 0 0,-2-1-112 0,-3 1-32 16,-3-1 0-16,0-2 0 0,-5-1-16 0,4-6 0 15,-3-6 0-15,4-7 0 0,0-6-80 0,4-2 0 16,-1-5-16-16,6-7 0 0,1-9 112 0,2-3 32 0,9-9 0 0,0 0 0 16,-6-14 64-16,1-7 32 15,1-9 0-15,1-4 0 0,2-5-128 0,5-6-32 0,3-7 0 0,4-3 0 16,1-7-256-16,2 1-128 15,5-5 128-15,6 4-128 0,1-3 0 0,7 4 0 0,4 2 0 0,1 7 0 16,0 5 0-16,3 4 0 0,1 6 0 16,0 9 0-16,-1 1 0 0,-2 8-176 0,-1 3 176 15,-1 8-128-15,-4 6 128 0,-5 4-128 0,-2 6 128 0,-7 5-128 16,-5 1 0-16,-6 2 0 0,-4 2 0 0,-5 2 0 16,-5 3 128-16,-6 4-160 0,-4-3 160 0,-5 0-160 15,-2 4-32-15,-2-4-16 0,-3-2 0 0,-1-2 0 16,0-6-1152-1,1-2-240-15,1-6-32 0,2-4-16 0,-1-8-1552 16,1-3-320-16</inkml:trace>
  <inkml:trace contextRef="#ctx0" brushRef="#br0" timeOffset="110041.43">2875 12938 33807 0,'-7'-16'1488'0,"4"7"320"0,1-3-1440 0,0 2-368 15,2-2 0-15,2 1 0 0,-1 3 832 0,3-3 80 16,2 2 32-16,3-3 0 0,2 5-112 0,5-5 0 16,3 1-16-16,1 1 0 0,2-1-304 0,-1 5-64 15,1 1-16-15,-2 1 0 0,-2 4-224 0,-3 7-32 16,-5 1-16-16,-1 6 0 0,-4 3-160 0,-1 1 0 15,-4 3 0-15,-2 6 0 0,-5-2 144 0,-3 7 0 16,-3 0 0-16,-3-1 0 0,-2-1 32 0,0-2 0 16,-2-4 0-16,1-1 0 0,2-1 32 0,2-1 16 0,4-3 0 15,2-1 0-15,2-7-32 0,6 1-16 16,4-4 0-16,2 0 0 0,-5-7-32 0,12 0 0 0,5-4 0 16,5 1 0-16,0-1 48 0,6-1 16 0,-2-4 0 0,2 1 0 15,0-2-208-15,-4 4 128 0,0-2-128 0,-1 0 0 16,-3 2-1360-1,1 0-368-15,-1 2-80 0,-2 1-16944 0</inkml:trace>
  <inkml:trace contextRef="#ctx0" brushRef="#br0" timeOffset="110328.32">3286 13576 27647 0,'0'0'2448'0,"0"0"-1952"0,0 0-496 16,0 0 0-16,0 0 1056 0,11 2 112 15,3 0 32-15,2-2 0 0,1-2 384 0,5 0 80 16,2 2 0-16,-4-3 16 0,5 1-608 0,3-2-128 15,2 0-32-15,2 0 0 0,0 3-544 0,-1-3-112 0,0-2-32 0,-3 2 0 16,-5 0-224-16,-3 0-128 16,-2 3 128-16,-3-2-12512 0,-3 3-2384 0</inkml:trace>
  <inkml:trace contextRef="#ctx0" brushRef="#br0" timeOffset="110725.53">4247 12819 25791 0,'1'-20'1152'0,"0"10"224"0,-1-4-1104 0,-1 5-272 16,1 9 0-16,0 0 0 0,-4-10 976 0,4 10 144 15,-9 2 32-15,0 7 0 0,-1 4-80 0,-2 6-16 16,-4 8 0-16,1 2 0 0,0 0-352 0,1 7-80 16,0 6-16-16,2-3 0 0,2-1-32 0,3 0 0 15,3 3 0-15,4-5 0 0,2-5-224 0,5 0-48 16,2-4-16-16,2-1 0 0,1-7 32 0,3-3 0 0,4-6 0 0,2-1 0 15,5-5 0-15,-1-4 16 16,2-6 0-16,2-2 0 0,-3-5-176 0,-1-1-32 16,0-3-128-16,-2 1 192 15,-2-6-1456-15,-4-1-288 0,0 2-64 0,-3-2-9792 16,-1-5-1968-16</inkml:trace>
  <inkml:trace contextRef="#ctx0" brushRef="#br0" timeOffset="110906.37">4710 12761 18431 0,'0'0'1632'0,"0"0"-1312"0,0 0-320 0,0 11 0 15,-6 5 2224-15,1 3 368 0,-2 5 80 0,-1 6 16 16,-5 3-656-16,-3 6-128 0,-4 9-32 0,-2-1 0 16,-2 4-720-16,-2 2-128 0,-2 4-48 0,0 4 0 0,0-1-80 15,0 0 0-15,1 1-16 0,2-4 0 16,2 1-448-16,3 2-96 0,2-6-16 0,2-4 0 0,1 3-320 0,2-4 0 16,3-2 0-16,5-4-128 15,1-3-1776-15,1-5-336 16,2 0-80-16,1-6-16 0</inkml:trace>
  <inkml:trace contextRef="#ctx0" brushRef="#br0" timeOffset="111379.69">5306 13545 39615 0,'-3'-10'3520'0,"-1"-3"-2816"0,-2-2-560 0,0 2-144 31,-1 6-480-31,-2 2-128 0,-2-2-32 0,-3 3 0 0,-4 7 816 0,-1 1 144 0,-6 1 48 0,-3 1 0 16,-3 6-112-16,-1-1-32 0,-1 3 0 15,2 3 0-15,0 0-64 0,-1 1-16 0,3 1 0 0,4 0 0 16,2 0-144-16,5 0 0 0,5-2 0 15,4-2 0-15,2-1 0 0,3-5 128 0,4-9-128 0,0 0 128 16,11 7 192-16,3-7 48 0,7-6 0 0,4-1 0 16,6-3 80-16,4-2 32 0,3-4 0 0,3-1 0 15,1 1-320-15,-3 2-160 0,-2 2 160 0,-4 2-160 16,-2 5 240-16,-5 2-48 0,-4 1-16 0,-4 7 0 0,-4 0-48 16,-3 9-128-16,-3 5 192 0,-3 4-64 0,-2 5 0 15,-5 6-128-15,0 7 192 0,-6 2-64 0,-3 3 32 0,-5-3 0 16,-1 3 0-16,-4 0 0 0,-2 3 16 0,-2-1 0 15,-3-4 0-15,0 1 0 0,-1-5-32 0,3-1 0 16,6-2 0-16,0-1 0 0,4-6-144 0,5-2 0 16,5-4 0-16,2-3 128 0,3-5-128 0,3-1 0 15,2-7 0-15,4 1 0 0,2-4-272 0,4 0 16 16,3-4 0-16,4-1 0 16,2 0-1136-16,2-2-208 0,2-3-64 0,-2 0-10896 15,-2-5-2192-15</inkml:trace>
  <inkml:trace contextRef="#ctx0" brushRef="#br0" timeOffset="111763.39">5925 13382 30687 0,'-13'-2'1360'0,"5"1"288"0,-1-1-1328 16,9 2-320-16,0 0 0 0,0 0 0 0,0 0 1424 0,0 0 224 15,0 0 32-15,12 2 16 0,2-1-624 0,5 0-128 16,5-2-32-16,5 1 0 0,4 0-256 0,6 0-48 16,4-3-16-16,4 0 0 0,2-2-272 0,1-1-64 15,-3 1-16-15,1-1 0 0,-3 0-240 0,-5 2 128 16,-1 0-128-16,-6-1 0 0,-5 2 0 0,-2 1-320 16,-4 3 64-16,-9 0 0 15,-3 3-2304-15,-3 3-464 0,-3-1-96 0</inkml:trace>
  <inkml:trace contextRef="#ctx0" brushRef="#br0" timeOffset="111948.77">5880 13727 20271 0,'0'0'896'0,"0"0"192"0,7-4-880 0,1 0-208 0,6 2 0 0,2-2 0 16,5-1 2800-16,7 2 512 0,5 1 96 15,7 1 32-15,4 1-2096 0,7 0-432 0,2-3-80 0,0 0 0 16,-1-2-368-16,0 3-64 0,-1-1-16 0,-3 1 0 15,0 0-384-15,-5 0 0 0,1 1 0 0,0-3 0 32,1 1-2624-32,-2-1-576 0</inkml:trace>
  <inkml:trace contextRef="#ctx0" brushRef="#br0" timeOffset="112415.4">8172 12949 28559 0,'4'-25'2544'0,"0"16"-2032"0,-4-5-512 0,0 0 0 16,0 1 0-16,-5 2 0 15,-2 3 0-15,-3 2-160 0,-4 3 640 0,-4 4 128 0,-5 8 32 0,-5 1 0 16,-6 6 160-16,-8 8 32 16,-2 10 16-16,-6 4 0 0,-3 4-272 0,1 5-48 15,1 5-16-15,6 3 0 0,3 6 48 0,8-4 0 16,6 2 0-16,9-3 0 0,8-7-64 0,8 0-16 15,8-6 0-15,10-1 0 0,8-11 288 0,9-3 64 0,9-3 16 16,7-9 0-16,8-4 336 0,1-11 64 0,4-6 16 16,1-9 0-16,2-5-112 0,-2-4 0 0,-2-6-16 0,-4-7 0 15,-5-3-304-15,-4-8-48 0,-5-7-16 0,-7-3 0 16,-7-7-224-16,-6 3-48 0,-8 3-16 0,-8 2 0 16,-7 4-288-16,-7 5-48 0,-6 5-16 0,-7 5 0 15,-8 4-416-15,-8 5-96 0,2 10 0 0,-4 7-16 16,-4-1-1328-1,-4 9-256-15,-4 3-48 0,-3 3-20112 0</inkml:trace>
  <inkml:trace contextRef="#ctx0" brushRef="#br0" timeOffset="114430.69">3651 16811 18719 0,'0'0'832'0,"0"0"160"0,0 0-800 0,9-11-192 15,-4 5 0-15,-5 6 0 0,0 0 1792 0,3-11 320 16,-3 11 64-16,0 0 16 0,3-9-336 0,-3 9-80 16,-3-13-16-16,-2 5 0 0,-1 1-384 0,-7 0-80 15,-1-4-16-15,-2 5 0 0,-2-2-448 0,-4 0-112 16,-4 1-16-16,0-3 0 0,-4 3-240 0,-2 0-48 15,0 3-16-15,-2 2 0 0,-2 2-176 0,-1 4-32 16,-1 6-16-16,-4 2 0 0,-3 1-176 0,-1 3 0 0,-1 2 0 16,0 2 0-16,2 1 0 0,6 3 0 15,3 0 0-15,6 0 0 0,3 0 0 0,7-3 0 0,6-4-176 0,5-1 176 16,5-5 0-16,3 0-128 16,1-3 128-16,0-8 0 0,11 6 0 0,6-2 0 0,3-4 0 0,7-1-128 15,1-3 128-15,6-3 0 16,5-1 0-16,5-4 128 0,0-2-128 0,2 1 0 0,-2-5 128 0,0 0-128 15,-4-1 0-15,-3 2 128 0,-4 3-128 0,-4 3 0 16,-6 5 0-16,-2 3 0 0,-5 2 0 0,-2 5 128 16,-2 1-128-16,-5 7 0 0,-2 4 0 0,0 3 0 15,-1 1 0-15,-2 7 0 0,-4 3 0 0,-2 6 0 16,-3 2 0-16,-2 4 0 0,-3 1 0 0,0 2 128 16,-2 2-128-16,-1 3 128 0,-2 1-128 0,-3 0 128 15,-2-4 0-15,-6 3 16 0,-1-2 0 0,-4-1 0 0,-2 3 112 16,1-3 0-16,-4-4 16 0,1-2 0 0,2-3-80 15,2-3-32-15,2-2 0 0,6-1 0 0,3-5-160 16,4-7 192-16,4-3-192 0,5-8 192 0,9-9 64 0,0 0 32 16,0 0 0-16,0 0 0 0,9-6-96 0,5-4-32 15,5-7 0-15,7-1 0 0,5 0 0 0,6-1 0 16,3-3 0-16,3 1 0 0,3-1-160 0,2-1 0 16,0 4 0-16,4 3 128 0,2 2-128 0,-1 0 0 15,3-2 0-15,-4 7 0 0,-5 2 0 0,-5 3 0 16,-6-2 0-16,-7 1 0 15,-5 3-592-15,-3 1-160 0,-4 0-16 0,-4-1-16 16,-3 1-2304-16,-10 1-464 0</inkml:trace>
  <inkml:trace contextRef="#ctx0" brushRef="#br0" timeOffset="114775.59">4251 16742 28911 0,'0'0'1280'0,"0"0"256"0,0 0-1216 0,0 0-320 16,0 0 0-16,0 0 0 0,0 0 992 0,9-5 144 16,2-5 16-16,7 1 16 0,3 0-16 0,4 1-16 15,4-3 0-15,3 3 0 0,2-3-512 0,3 3-112 16,0-1 0-16,-11 7-16 0,2-1-352 0,-1-1-144 16,1-2 128-16,-4 5-128 15,-5 2-1280-15,-1 3-320 0,-7 0-80 0,-2 3-14064 0</inkml:trace>
  <inkml:trace contextRef="#ctx0" brushRef="#br0" timeOffset="114902.35">4314 17014 16575 0,'0'0'736'0,"9"-4"160"0,1-1-720 0,4-1-176 0,5 1 0 16,3 1 0-16,0-1 3392 0,4 1 640 16,5 1 128-16,-5 2 16 0,6-1-2720 0,5 0-560 0,2-2-96 0,2-1-32 15,0 0-528-15,-1 1-112 16,-3 1-128-16</inkml:trace>
  <inkml:trace contextRef="#ctx0" brushRef="#br0" timeOffset="115647.49">6437 15838 21183 0,'-4'-13'1888'0,"3"3"-1504"0,-3 0-384 0,2-1 0 0,-1-1 0 0,-1 3 0 16,0-1 0-16,4 10-128 0,0 0 1792 16,-5-5 352-16,-4 3 80 0,0 3 16 0,-2 6-896 0,-2 9-160 15,-3 4-32-15,-1 8-16 0,-1 4-432 0,1 5-96 16,-1 3-16-16,1 9 0 0,0 0-16 0,-2 3 0 15,-3 0 0-15,0 4 0 0,1 3-192 0,0-2-64 16,0-1 0-16,0-4 0 0,5-5-64 0,2-4-128 16,1-3 176-16,3-6-176 0,1-7 224 0,3-4-64 15,1-4-16-15,2-2 0 0,1-8-144 0,2-9 0 16,0 0 0-16,0 0 0 0,0 0-256 0,7-9-96 16,1-2-16-16,1-4 0 15,0-3-2256-15,0-4-464 0,1-2-96 0</inkml:trace>
  <inkml:trace contextRef="#ctx0" brushRef="#br0" timeOffset="115969.05">6359 15775 22111 0,'-1'-18'1968'0,"4"3"-1584"0,1-3-384 0,2-3 0 15,0 4 848-15,4-4 96 0,2-3 16 0,1 4 0 16,1 1 528-16,3 0 112 0,5 0 32 0,2-2 0 16,0 4-608-16,3 1-112 0,1 4-16 0,2 3-16 15,2-2-304-15,0 5-64 0,2 4-16 0,-12 2 0 0,0 1-272 0,-1 1-48 16,-2 3-16-16,-2 6 0 0,-3 3-160 0,-3 2 0 16,-3 4 0-16,-6 2 128 0,-4-2-128 0,-8 13 0 15,-2 3 144-15,1-14-144 0,-5-2 128 0,-3 3-128 16,-3-1 160-16,-4-2-160 0,4-4 224 0,-2 0-48 15,-1-2-16-15,-2 1 0 0,1-1-160 0,-1 0 192 16,0-5-192-16,0 1 192 0,-7-4-192 0,5 1 0 16,5-6 0-16,-6-4 0 15,10-7-2000-15,9 0-432 0,7 1-96 0</inkml:trace>
  <inkml:trace contextRef="#ctx0" brushRef="#br0" timeOffset="116433.29">7203 15161 17503 0,'-12'-9'1552'0,"8"6"-1232"0,0-3-320 0,0 1 0 0,4 5 1152 16,0 0 160-16,0-7 32 0,3 2 16 0,2-1 400 0,3 1 80 16,2 2 16-16,4-2 0 0,4-4-816 0,3 3-144 15,3 0-48-15,3-1 0 0,3 1-224 0,0-3-48 16,1 0-16-16,0 3 0 0,-4 3-48 0,-2 5-16 15,-1 0 0-15,-3 4 0 0,-6 2-304 0,-4 6-48 16,-2 3-16-16,-4 0 0 0,-3 2-128 0,-5 6 0 16,-2 3 144-16,-3 0-144 0,-4 1 176 0,-4 1-48 15,0-2 0-15,-2 0 0 0,0-5 64 0,2 0 0 16,2-5 0-16,2-2 0 0,5-2 192 0,2 0 32 16,2-2 16-16,6-5 0 0,2 0-48 0,5-1 0 0,5-2 0 15,4-3 0-15,3 0-48 0,1-1-16 16,2-1 0-16,2 0 0 0,2 1-320 0,1-1 0 15,-3-1 0-15,-1 1 128 16,0 4-1680-16,-2-1-336 0,-1 2-64 0,7 5-14688 0</inkml:trace>
  <inkml:trace contextRef="#ctx0" brushRef="#br0" timeOffset="116820.99">5782 17080 20271 0,'0'0'1792'0,"0"0"-1424"16,0 0-368-16,0 0 0 0,0 0 1504 0,0 0 224 16,0 0 64-16,8 4 0 0,2-3 752 0,8-2 144 15,2-3 48-15,4 0 0 0,8-2-1264 0,8 0-256 16,5-1-64-16,11-3 0 0,10 1-304 0,8-2-64 16,7-3-16-16,5 1 0 0,1 3-224 0,6-2-48 15,5 2-16-15,-3 0 0 0,-4 4-160 0,-6-1-16 16,-3 1-16-16,-4 3 0 0,-6 0-288 0,-4-1 0 15,-7 1 128-15,-9 2-128 16,-9 1-880-16,-7 2-224 0,-7 0-48 0,-6 4-16 16,-7 0-2800-16,-4 6-544 0</inkml:trace>
  <inkml:trace contextRef="#ctx0" brushRef="#br0" timeOffset="117181.6">6278 17549 35935 0,'0'0'3200'0,"0"0"-2560"15,3-4-512-15,-1 0-128 0,-2 4 208 0,0 0 32 16,0 0 0-16,0 0 0 0,-4 9 496 0,-1 5 96 15,-1 4 32-15,-2 5 0 0,-1 2-272 0,-1 2-48 16,0 4-16-16,-3 3 0 0,2-1-48 0,1 4-16 16,1 1 0-16,1-1 0 0,3-2-128 0,3-2-16 15,3-3-16-15,4-1 0 0,3-4-32 0,3-1 0 16,6-3 0-16,3-5 0 0,5-3 80 0,5-7 16 16,3-3 0-16,3-6 0 0,5-3 0 0,2-5 0 15,2-7 0-15,1 0 0 0,4-1-208 0,0-1-32 16,0-3-128-16,16-8 192 15,-14 1-880-15,-6 4-176 0,-10 1-32 0,-4 2-16 16,-6 1-2128-16,-6 2-416 0</inkml:trace>
  <inkml:trace contextRef="#ctx0" brushRef="#br0" timeOffset="117364.65">6956 17702 29487 0,'-13'7'2624'0,"7"2"-2112"15,-5 0-512-15,1 8 0 0,-6 5 2688 0,-3 8 448 0,-4 5 64 0,-1 3 32 16,-2 7-1696-16,1-1-352 0,-2 5-64 0,3-1-16 15,-4 2-272-15,2 2-64 0,1 2-16 0,2 1 0 16,2 0-352-16,2-2-64 0,2-2-16 0,4-2 0 16,3 0-320-16,2-7 0 0,5-3 0 0,1 13 0 15,4-6-1120 1,3-12-288-16,1-7-64 0,2-7-18816 0</inkml:trace>
  <inkml:trace contextRef="#ctx0" brushRef="#br0" timeOffset="120300.55">6610 7358 18431 0,'2'-26'1632'0,"1"10"-1312"0,-1-1-320 0,4 1 0 15,1-1 1088-15,1 2 128 0,-1 1 48 16,2 1 0-16,0-2-224 0,1 1-32 0,2 1-16 0,-1 4 0 16,-3 0-160-16,2 3-16 0,-4 2-16 0,-6 4 0 15,9-4-256-15,-9 4-48 0,11-1-16 0,-11 1 0 16,11-1-192-16,0 0-32 0,-11 1-16 0,14 6 0 16,0-1-16-16,3 3 0 0,1 2 0 0,1 3 0 15,-1-3-32-15,2 4-16 0,0 0 0 0,3 1 0 16,1 0 112-16,3 3 32 0,1 4 0 0,1 0 0 15,0 8-80-15,2-2-16 0,-1 2 0 0,2 2 0 16,2 1-48-16,1 1-16 0,-1 1 0 0,3 2 0 16,0 3-32-16,0 1-128 0,-2 1 192 0,3 2-64 15,1 0-128-15,3 0 0 0,1-3 0 0,4 1 128 16,2 1-128-16,6-4 0 0,2-3 144 0,2 2-144 16,-2 0 144-16,1-1-144 0,0-1 192 0,0-2-192 15,0 0 256-15,4 2-48 0,2 3-16 0,0-3 0 0,-3-4 0 0,-4 2-16 16,-5 1 0-16,0 1 0 0,-3 0 80 15,-4 3 0-15,-3 3 16 0,-1 2 0 0,-2 0 16 16,-3 1 0-16,-2 2 0 0,-4 3 0 0,-5 3-32 0,-1 6 0 16,-2-1 0-16,-4 5 0 0,-4 0-96 0,0 3-32 15,-6-1 0-15,4 5 0 0,-2 4-128 0,4 1 128 16,-1 2-128-16,-1 0 128 0,4 0-128 0,1 3 0 16,4-1 0-16,2 2 128 0,-2-1-128 0,2 3 0 15,1 2 0-15,-5-3 0 0,-1 0 0 0,-1 2 0 16,-5-1 0-16,-1 3 0 0,-5 3 128 0,-2 1-128 0,-2-1 0 0,-2 3 128 15,-6 3 16-15,1 2 0 0,-4-1 0 0,-1 1 0 16,-3-4 16-16,3 2 0 0,-4 3 0 16,3 0 0-16,0 0-160 0,2-3 192 0,2 3-192 0,-1 0 192 15,2-2-192-15,1 1 0 0,1-4 0 0,1 1 128 16,1 2-128-16,-1-2 0 0,1 1 144 0,-1-1-144 16,2 1 0-16,-3-4 0 0,-1 1 0 0,1 2 128 15,-1 3-128-15,0-2 176 0,-3 0-176 0,1 2 192 16,-2-4-192-16,-3 2 0 0,-3 5 0 0,1-3 0 15,-4 0 0-15,-2-2 0 0,-3 0 0 0,-1 4 128 16,0-3-128-16,-3 0 160 0,2-2-160 0,-1 0 160 16,0 4-32-16,2-2 0 0,2-5 0 0,4-1 0 15,3-2-128-15,2 1 0 0,2 0 0 0,3-3 0 16,-1-4 0-16,3 0 0 0,3-3 144 0,1 3-144 0,0-1 128 16,2-1-128-16,2-2 160 0,0-1-160 0,-2-3 0 15,-2 3 0-15,-1 0 0 0,1 1 0 0,-2 0 0 0,-2-2 0 16,-2-2 0-16,-2 1 0 0,-3-1 128 15,2 1-128-15,0 1 0 0,0-1 144 0,-2-3-144 0,1 2 0 16,0 0 144-16,1-3-144 0,0 0 0 0,3 2 0 16,0-2 0-16,-1 0 128 0,-1 1-128 0,1-2 0 15,0-2 0-15,0 2 0 0,-1 0 0 0,0-1 0 16,-3 1 0-16,0-1 0 0,-4 0 0 0,0-3 0 16,-2 1 0-16,0 2 0 0,1-1 0 0,-3 5 0 15,-4-2 0-15,3-1 0 0,-3 0 0 0,1 0 0 16,1-3 0-16,-1 0 0 0,1 2 0 0,2-3 0 15,-1-5 0-15,1 1 0 0,-4-3 0 0,1-2 0 0,-1 3 0 16,-2 0-192-16,0-2 192 0,-2 1 0 0,-4-1-144 16,-1-2 144-16,-4-3 0 0,0-1 0 0,-4-1 0 0,0 0 0 15,0-1 0-15,1-1 0 0,-2-3 0 0,1 0 0 16,0-2 0-16,-1 0 0 0,-3-8 0 0,-1 0 0 16,-7 0 0-16,-1-1 0 0,-3-1 176 0,1-2-176 15,3-4 144-15,-4 4-144 0,0-5 128 0,-3-1-128 16,0-4 192-16,-5 5-32 0,-4-4-16 0,0-2 0 15,0-1-144-15,4 1 192 0,0-5-192 0,-8 1 192 16,-6-1-192-16,2 2 0 0,-2 1 0 0,0-1 0 16,1 0 0-16,2-3 0 0,-3 2 0 0,-3-1 0 15,-1-3 0-15,2-3 0 0,0 0 0 0,7-5 0 16,0 2 0-16,0-4 0 0,-6-3 0 0,1-5 0 16,1-2 0-16,3-2 0 0,3-3 0 0,-2-4 0 0,-2-6 0 15,-2 1 0-15,-1-2 0 0,1 0 0 0,2-8 0 16,-1 3 0-16,-2-5-128 0,-1 0 128 0,-3-2 0 15,1-1 0-15,3-1 0 0,3-2 0 0,3-3-144 0,-1-1 144 16,-3-3 0-16,1 0 0 0,0-3-144 0,4-3 144 16,0-4 0-16,3 0-144 0,2-5 144 0,-2 2 0 15,-3-1 0-15,2-1 0 0,4 2 0 0,-1-6 0 16,5-2 0-16,2-2 0 0,1-2 0 0,-1 0 0 16,-1 1 0-16,1-2 0 0,0 0 0 0,4-3 0 15,1-8 0-15,5-1 0 0,1 3 0 0,2-5 0 16,-2-2 0-16,1-1 128 0,-3-1-128 0,5 0 0 15,1-1 0-15,0 1 128 0,-1 2-128 0,3-1 0 0,0-1 0 16,2 2 0-16,2 2 0 0,-1 0 0 0,0-1 0 16,-1-2 0-16,2-1 0 0,-1-2 0 0,4 1 0 15,0-4 128-15,4-2-128 0,4-5 0 0,4 1 0 0,3-1 0 16,3-1 0-16,2-3 128 0,3-2-128 0,2 2 0 16,0-1 0-16,1-1 0 0,-1-2 0 0,1 5 128 15,1 1-128-15,-2 7 0 0,0-1 0 0,-2 5 0 16,1-1 0-16,-1-1 0 15,-1 0 0-15,0 1 0 0,-5-2 0 0,3 0 0 0,0-1 0 0,2-5 0 16,2-2 0-16,2 0 0 0,-1-3 0 0,5-1 0 16,2-2 0-16,-2-3 0 0,3-7 0 0,4 2 0 15,4 1 0-15,0-3 0 0,-1 3 0 0,-2 2 0 16,3 5 0-16,-2 2-128 0,1 0 128 0,-2 2 0 16,-1-1 0-16,3 1 0 0,0 2 0 0,1-1 0 15,1-2 0-15,4-1 0 0,-1-3 0 0,1-1 0 0,1-6 0 16,3 3 0-16,3-5 0 0,2-1-128 0,-4-1 0 15,4 0 0-15,2-1 0 0,-2 2 0 0,0 4-32 0,-1 0 0 16,2 5 0-16,-2 4 0 0,-4 4 160 0,-4 1-128 16,-1 7 128-16,1-2-128 0,-2 4 128 0,-3 2 0 15,-3 3 160-15,-1 4-160 0,-1 5 144 0,-2-1-144 16,-1 2 128-16,-1 0-128 0,-1 4 128 0,-1 3-128 16,2-1 128-16,3 4-128 0,-2 2 128 0,3 2-128 15,-1-3 0-15,2 3 128 0,-1 1-128 0,1-2 0 16,0 1 0-16,1 2 0 0,2-5 0 0,1 6 0 15,-2-4-128-15,2 2 128 0,-1 2 0 0,-1 0-144 0,-1 0 144 16,-1 2 0-16,0-1 0 0,-1 2-128 16,-1 1 128-16,-1-2 0 0,-1 0 0 0,-2 3 0 0,-4 0 0 0,0-1 0 15,-2 5 0-15,1 0 0 16,-2-3 0-16,3 3 0 0,2 1 0 0,-1 0 0 0,2 2 0 0,0-2 0 16,4-4 0-16,1 4 0 0,2 2 0 0,3-3 0 15,1 1 0-15,3 1 0 0,5 1 0 0,0 2 0 16,2-4 0-16,4 1 0 0,0 2 0 0,5 3 0 15,2-3 0-15,3 1 0 0,1 1 0 0,7 0 0 16,0 3 0-16,4 0 0 0,4 1 0 0,1 0 0 16,2 2 0-16,3-3-128 0,-1 2 128 0,5 2 0 15,2 2 0-15,5 1 0 0,5-1 0 0,4 0 0 16,4 5 0-16,-1 1 0 0,0 2 0 0,3 3 0 16,3 2 0-16,3 2 0 0,4 3 0 0,-1 0 0 15,-5 1 0-15,1 5 0 0,3 2 0 0,5 5 0 0,3-2 0 16,-3 6-128-16,-6 0 128 0,4 3 0 0,4 3 0 15,0-1 0-15,3 6 0 0,-3-1 0 0,-4 4 0 16,-1 1-128-16,-1 5 128 0,7 2 0 0,-4 4 0 0,-1 0 0 16,-5 0 0-16,0 3 0 0,-3 2 0 0,4 3 0 15,1 0 0-15,-4-3 0 0,-5 2 0 0,2 3 0 16,-1 1 0-16,-3 0 0 0,1 2 0 0,-1 2 0 16,-4 0 0-16,-3 0 0 0,-4 2 0 0,-1 2 0 15,3-2 0-15,-1-1 0 0,1 0 0 0,1 0 0 16,0 1 0-16,-2-2 0 0,-4 0 0 0,-1-1 0 15,3-3 0-15,-4 0 0 0,1 1 0 0,-1-1 0 16,1-2 0-16,-3 2 0 0,-3 1 0 0,-6 0 0 16,-4 1 0-16,-2-1 0 0,-3 0 0 0,-1 0 0 15,-2 1 0-15,-1-3 0 0,-1-3 0 0,0-2 0 0,0 2 128 16,1-6-128-16,0 1 0 0,-4-3 0 0,3-4 128 0,-4-4-128 16,-2-4 0-16,0 1 128 0,-6-3-128 0,-2 1 0 15,-3-6 0-15,0 0 128 0,-2 0-128 0,0-5 0 16,-3-2-224-16,-1 1-96 0,0-8 0 0,-4 3-13248 15,0-5-2624-15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09:04.43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691 1813 9215 0,'0'0'816'0,"0"0"-656"0,0 0-160 0,0 0 0 15,0 0 1456-15,-2 1 256 0,-4 1 48 0,6-2 16 16,0 0-384-16,0 0-80 0,-4 1-16 0,4-1 0 15,0 0-128-15,0 0-16 0,0 0-16 0,0 0 0 16,0 0-272-16,10 5-48 0,-1 1-16 0,5-3 0 16,2 0-64-16,5 0-16 0,0 2 0 0,3-2 0 15,7 0-16-15,26-2-16 0,-5 0 0 0,-2-1 0 16,-2-1-48-16,0-3-16 0,2-2 0 0,1 2 0 0,1 0-64 0,1 4-16 16,2 0 0-16,2-1 0 0,3-1-32 0,-4-4-16 15,0-2 0-15,2 2 0 0,0-5-64 0,1 4-16 16,2-2 0-16,3 6 0 0,2 1-48 0,1-1-16 15,3-5 0-15,-1 3 0 0,-2-2-128 0,2 2-32 16,-1 5 0-16,2-1 0 0,0-1-16 0,2-1-16 16,-4-1 0-16,1-1 0 0,-3 3 48 0,4 0 16 15,0 2 0-15,1 0 0 0,1-1-224 0,0-1 176 16,-3-1-176-16,3 0 160 0,-1 1 0 0,1-1 0 16,3 3 0-16,3-2 0 0,-2-5-32 0,2 4-128 0,-2 0 192 15,3-2-64-15,3 1-128 0,0 0 160 16,-1-3-160-16,2 0 160 0,-1 2-160 0,2-1 128 15,0 2-128-15,0 2 128 0,-1-1-128 0,-1 2 0 16,1-3 0-16,-1 0 128 0,-3 2 0 0,4 0-128 16,-4 2 192-16,-2 2-64 0,-3-6-128 0,2 3 0 0,0-1 0 0,2 4 0 15,1 1 0-15,0 0 0 16,-2-3 0-16,5 0 0 0,-1 0 192 0,-2 1-32 0,3 3-16 0,-2-3 0 16,0-1-144-16,1 0 192 0,1-1-192 0,0 1 192 15,-4 3-64-15,4-2 0 0,2 0 0 0,1-1 0 16,0 0 0-16,-2 1-128 0,-2 1 192 0,-1 0-64 15,3 1-128-15,0-2 128 0,4-2-128 0,-1-1 128 16,0 2 0-16,-1 2-128 0,-3-1 192 0,2-1-64 0,3-3-128 16,-2 1 0-16,-4 1 144 0,2 1-144 15,1 0 128-15,0-3-128 0,1 2 160 0,0-3-160 0,-5-1 128 0,1 2-128 16,-2 2 0-16,1 0 0 0,4-3 128 16,-4 0-128-16,0-3 0 0,-2 3 144 15,1 1-144-15,-3 2 128 0,-1-2-128 0,-1 0 128 0,3 0-128 0,-2 0 0 16,-2 1 144-16,-1 1-144 0,1 2 0 0,-2-1 144 15,0-1-144-15,-1-1 0 0,0 2 128 0,-2 0-128 16,2 0 0-16,-2 2 0 0,0-1 176 0,1-1-176 16,2 0 160-16,0 0-160 0,0 0 0 0,1 0 0 15,-1 0 0-15,0 0 0 0,3 1 0 0,1 0 0 16,-2-1 0-16,4 0 0 0,-2-1 0 0,2 1 128 16,1 0-128-16,-1 0 0 0,1-1 0 0,1 0 0 15,-2-1 0-15,2 2 0 0,1 0 0 0,1 0 128 16,0 0-128-16,-1 0 0 0,-2 0 128 0,0 0 0 15,-3 0-128-15,-1 0 192 0,1 0-192 0,0 0 0 16,0-2 0-16,-2-1-160 0,-1 2 160 0,-3 1 0 16,1 0 0-16,-2 0 128 0,-3 0-128 0,2 0 0 15,2-4 0-15,-2 3 128 0,-2 0-128 0,2 1 0 16,-1 1 0-16,-1 1 128 0,-3 1-128 0,1-3 0 16,-4 0 0-16,2-3 128 0,-2 2-128 0,-2 1 0 15,-2-1 0-15,-1 0 0 0,0 1 0 0,-2 0 144 16,-4 0-144-16,1-2 0 0,0 1 128 0,1-1-128 15,-1 0 0-15,-2 1 0 0,-1 0 128 0,-3 0-128 16,0-1 0-16,-1 0 0 0,0-1 128 0,0 2-128 0,-2 0 0 0,-1-1 0 16,1 0 128-16,-1 1-128 0,-1-2 0 0,1 0 0 15,0 1 0-15,0 2 0 0,-1 2 0 0,2 1 0 16,0 0 0-16,2-1 0 0,0 2 0 0,1-2 0 0,2 2 128 16,-1-1-128-16,2-1 0 0,-3 0 0 0,-1 0 0 15,-13-1 0-15,3 1 0 0,3 0 0 0,-2 2 0 0,0-3 0 16,0-1 0-16,-3 2 0 0,-2-1 128 15,-1-1-128-15,-4 0 0 0,-2 0 0 0,-2-1 0 0,-2-1 0 16,-2 1 0-16,-1-2 0 0,-5 3 128 0,-3 0-128 16,-6 0 0-16,0 0 0 0,0 0 0 0,0 0-144 15,-10 3 16-15,-4 0 0 16,-2-1-1280-16,-7 1-256 0,-5 2-64 0,-3 2-12336 16,0-2-2464-16</inkml:trace>
  <inkml:trace contextRef="#ctx0" brushRef="#br0" timeOffset="9864.18">3502 3924 6447 0,'0'0'576'0,"0"0"-576"16,5-10 0-16,-1 1 0 0,0-1 1552 0,-1 3 208 16,-3 7 32-16,4-13 16 0,1 4-496 0,-5 9-96 15,3-6-32-15,-3 6 0 0,0 0-272 0,5-9-48 16,-5 9-16-16,0 0 0 0,0 0-208 0,0 0-32 16,0 0-16-16,0 0 0 0,5 14-240 0,-1-3-48 15,-2 2-16-15,0 3 0 0,2 3 208 0,-2 3 32 16,-2 5 16-16,0 2 0 0,0 4 0 0,-1 3 0 15,-2-2 0-15,1-6 0 0,-2 2-96 0,-5 20 0 16,-1-3-16-16,0-5 0 0,1-1-48 0,-3-1 0 0,1 0 0 0,1-3 0 16,0-6 16-16,1-4 0 0,0 0 0 15,2-6 0-15,4-3-16 0,-1 0 0 0,0-4 0 0,1-4 0 16,3 2-32-16,0-12-16 0,2 7 0 0,-2-7 0 16,0 0-64-16,6 9-16 0,-6-9 0 0,10 1 0 15,2-1 64-15,2 0 0 0,-2-2 0 0,2-1 0 16,4-2-176-16,0 0-16 0,0 1-128 0,2-3 192 15,3-1-192-15,4 2 128 0,2-2-128 0,-6 4 0 16,3 0 0-16,16-5 0 0,-1 3 0 0,2 0 0 16,0-1 144-16,2 2-144 0,1 2 128 0,1-6-128 0,2 1 0 15,-13 2 0-15,5 2 0 0,23-1 0 0,-4-2 0 0,-1 1 0 16,-2 2 0-16,3 3 0 0,1-2 0 0,-3 2 0 16,-3 0 0-16,-2 2 0 0,1 3 0 0,1-2 0 15,-5 2 0-15,-2 3 0 0,-2-2 0 0,1 1 0 16,1 2 0-16,2-3 0 0,1 1 0 0,-4 2 0 15,0-3 0-15,0 1 0 0,-1-1 176 0,-1-1-48 16,-3-3-128-16,2 3 192 0,-4 0 0 0,-9 0 0 16,3-2 0-16,17 2 0 0,-1 1-32 0,-2 3-16 15,0-4 0-15,-14-2 0 0,2-2-16 0,1 0 0 16,0 0 0-16,-2 0 0 0,1 0-128 0,1 2 160 16,0 0-160-16,0-1 160 0,2 1 0 0,-2 0 0 15,-2-2 0-15,1 1 0 0,2-2 32 0,-1-3 0 16,0 2 0-16,-2-1 0 0,0 2-64 0,-1 0 0 15,-2 1 0-15,-2-2 0 0,-2 1 16 0,2 1 0 16,-1-1 0-16,-1 0 0 0,-2-1 112 0,1 0 0 16,0 1 16-16,1-2 0 0,-4-1 16 0,3 2 0 15,-3-2 0-15,1-1 0 0,1-2-16 0,-1 1 0 16,1-3 0-16,-2 0 0 0,-3-3 0 0,0-1 0 16,-1 1 0-16,0-3 0 0,-1-1 32 0,0-2 0 0,-2-1 0 0,2-4 0 15,0-1-80-15,1 0-16 0,1-4 0 0,-1 2 0 16,0-2 48-16,1 3 0 0,0-2 0 0,1 6 0 15,-3 1-256-15,0 4 0 0,1 1 0 0,6-4 0 16,-5 3 0-16,-1 5 0 0,-4-1 0 0,-4 6 0 16,-4 0-512-1,-8 6-160-15,0 0-32 0,0 0 0 0,0 0-2272 0,-12 5-464 0,-14-1-80 0,0 2-32 16</inkml:trace>
  <inkml:trace contextRef="#ctx0" brushRef="#br0" timeOffset="11032.81">3773 5197 9215 0,'0'0'816'16,"0"0"-656"-16,0 0-160 0,0 0 0 15,0 0 1008-15,0 0 160 0,10 2 48 0,-10-2 0 16,9 5-288-16,-9-5-48 0,2 7-16 0,1 2 0 0,1 1-208 0,-4 4-32 16,-3 0-16-16,-1 0 0 0,0 4 272 0,-1 3 48 15,-2 0 16-15,-1 0 0 0,-5-1-64 0,2 5-16 16,-6 1 0-16,-2-3 0 0,-5 1 32 0,-1 0 0 15,-1 2 0-15,-3 1 0 0,-4-6-256 0,-1 1-32 16,-2-3-16-16,1-1 0 0,-1-1-80 0,-1-1-32 16,0-2 0-16,2-5 0 0,2 0-16 0,11-7 0 15,0-1 0-15,-8-2 0 0,2-1 128 0,4-2 32 16,2-4 0-16,6-1 0 0,3-5-192 0,3 0-48 16,1-2 0-16,4-5 0 0,1 0-208 0,4 0-48 15,1-3-128-15,4 3 192 0,4-1-192 0,5 2 0 16,4-2 128-16,2-1-128 0,2 0 0 0,2 2 0 15,3 2 0-15,1 1 0 0,1 0 0 0,0 2-128 16,-1 2 128-16,1 3 0 0,2 5 0 0,-2 3 0 0,-2 3 0 16,1 4 0-16,0 8 0 0,-1-1-192 0,-5 2 192 0,1 6-160 15,1 5 160-15,-2 0 0 16,-2 4 0-16,-1 0 0 0,-2 3 0 0,0-1-160 16,-4-4 160-16,-2-10 0 0,0 2 0 0,7 4 0 0,-3-5 0 0,0-3 0 15,1-1 0-15,1-4 0 0,3-1 0 16,-1-5 0-16,2-1 0 0,2-4 0 0,1-4 0 0,0 0 0 15,2-6 144-15,1 2-16 0,0-6 0 0,0-2 0 16,-3-4-128-16,2-2 0 0,-2 2 0 0,0-1 0 16,-2 2 176-16,-5-5 0 0,-3 2 0 0,-5-2 0 15,-5 0 96-15,-4 2 32 0,-4-3 0 0,-3 2 0 16,-3 0-32-16,-4 3 0 0,-4 4 0 0,-1 4 0 0,-4 7-144 16,-4 0-128-16,-6 1 144 0,-3 7-144 15,-2 5 0-15,-1 2 0 0,1 3 0 0,2 0 0 16,3 1-1760-16,8 2-240 0,6-3-48 0</inkml:trace>
  <inkml:trace contextRef="#ctx0" brushRef="#br0" timeOffset="11706.7">5437 5334 8287 0,'0'0'736'0,"0"0"-592"0,6-9-144 0,2 4 0 0,-2 1 1120 0,0 0 192 15,1-2 32-15,-1 2 16 0,0 2-64 0,-1-3-16 16,1 0 0-16,-6 5 0 0,0 0-64 0,0 0 0 16,0 0-16-16,0 0 0 0,3-6 0 0,-3 6 0 15,0 0 0-15,0 0 0 0,-5-2-368 0,-4-1-64 16,-1 3 0-16,-1 3-16 0,-5 3-256 0,-1 6-48 16,-2-5-16-16,-4 4 0 0,0 0-128 0,3-2-32 15,0 6 0-15,3-3 0 0,0-6-48 0,6 5-16 16,6-2 0-16,5-9 0 0,-2 13-80 0,5-4 0 15,-3-9-128-15,10 11 192 0,0-2-192 0,-1-1 0 16,3-2 128-16,5 7-128 0,0 1 0 0,-2-1 0 16,-1 2 128-16,-1 0-128 0,0 0 0 0,-5 2 0 15,-2-2 0-15,-4 0 0 0,-2-1 208 0,-2 0 0 16,-5-1 0-16,-2 0 0 0,-2-1 288 0,-7 2 48 16,-6 2 16-16,-2-4 0 0,0 0 0 0,-3 1 0 15,-3-1 0-15,-1-3 0 0,-3-2-192 0,1-4-48 16,-1-1 0-16,4-2 0 0,3-3-160 0,2-2-32 0,3-3-128 15,5 1 192-15,5-5-192 0,5 1 0 0,5-1-192 0,7-2 192 32,4-1-2688-32,7-1-416 0,6-1-96 0,2-2 0 0</inkml:trace>
  <inkml:trace contextRef="#ctx0" brushRef="#br0" timeOffset="12094.16">5918 5283 12895 0,'0'0'576'0,"0"0"112"0,0 0-560 0,0 0-128 15,0 0 0-15,-7 8 0 0,-2 5 2960 0,4-3 560 16,0 0 128-16,-3 9 0 0,0 3-2240 0,6-10-464 16,-3 5-96-16,2 8-16 0,2-4-176 0,2-4-32 15,3-3-16-15,1-1 0 0,3 1-288 0,1-3-64 16,-9-11-16-16,9 6 0 0,-1-1 400 0,3-3 64 16,0-3 32-16,3-3 0 0,-3-4 64 0,2-3 16 15,-3 1 0-15,2-2 0 0,-2-3-272 0,-2 5-48 16,-2 0-16-16,-1-4 0 0,-1 0-176 0,0-5-48 15,-2 0 0-15,-1 9 0 0,-1-2-112 0,0-2-16 0,0 4-128 16,0 1 192-16,0 3-192 0,0-6 0 0,0 12-192 16,0 0 192-1,2-6-1744-15,3 0-240 0,-5 6-64 0,9-7-13872 0</inkml:trace>
  <inkml:trace contextRef="#ctx0" brushRef="#br0" timeOffset="12554.75">6469 5232 22111 0,'0'0'976'0,"-3"13"208"0,-2-3-944 0,-1 4-240 16,-1 3 0-16,0 2 0 0,-3 0 1072 0,-1 4 160 15,1-2 48-15,-2 1 0 0,0 0 32 0,1 2 16 16,-1-1 0-16,3-4 0 0,2 0-288 0,0-3-48 16,4 0-16-16,0-6 0 0,2 1-208 0,1-4-32 15,0-7-16-15,0 0 0 0,7-2-16 0,4-2-16 16,1-1 0-16,1-4 0 0,0 1-160 0,1-4-16 15,0-1-16-15,0 1 0 0,1-5-304 0,-1 2-48 16,0-2-16-16,0 3 0 0,0-1-128 0,1 4 0 0,-5-1 0 16,2 6 128-16,-3-2-128 0,-2 4 0 15,-7 4 0-15,8 3 0 0,-2 5 0 0,-1-1 0 0,-1 5 0 0,-3-1 0 16,-1 3-144-16,-1 1 144 16,-1 2 0-16,-2 1 0 0,0-1 0 0,-1 1 0 0,0 0 0 0,1-5 0 15,0-4 0-15,2 0 0 0,2-9 0 0,0 0 0 16,0 0 0-16,0 0 0 0,0 0 0 15,8-8 0-15,3 0 0 0,1-4 224 0,2-1-64 0,2 0-16 16,0-2-144-16,-1 0 128 0,3-2-128 0,2 3 128 16,0 0-128-16,0 3 0 0,-1-3 0 0,1 4 0 15,2 1 0-15,0 6 0 0,-3 1 0 0,2 2 0 16,-2 2 0-16,0 3 0 0,-2 5 0 0,-1 1 0 16,-2 4 0-16,-1 1 0 0,-3 2 0 0,-1 3 0 15,-1 1 0-15,-2 3 0 0,-1-4 0 0,0 2 0 0,-3-1-128 0,1 1-16 16,1-2 0-16,-1-2 0 15,-3-1-2928-15,-2-1-576 0</inkml:trace>
  <inkml:trace contextRef="#ctx0" brushRef="#br0" timeOffset="12966.25">3407 6814 23039 0,'0'0'2048'0,"0"0"-1648"0,0 0-400 0,0 0 0 16,-9 2 1040-16,9-2 128 0,-9 6 32 0,0 6 0 15,1-2-48-15,2 3 0 0,-2 1 0 0,3 2 0 16,-4 5-384-16,2-2-64 0,0 0-32 0,2 0 0 0,1 0-384 0,1 0-80 15,-1-1-16-15,3-3 0 0,-1-2-64 0,2-4-128 16,0-9 176-16,2 11-176 16,-2-11 0-16,0 0-224 0,0 0 16 0,8-4-10032 15,0-3-1984-15</inkml:trace>
  <inkml:trace contextRef="#ctx0" brushRef="#br0" timeOffset="13152.76">3450 6482 31327 0,'-12'-9'1392'0,"12"9"272"0,0 0-1328 0,0 0-336 15,-6-8 0-15,6 8 0 0,-5-5 1152 0,5 5 144 16,0 0 48-16,0 0 0 0,0 0-768 0,0 0-160 16,0 0-32-16,10 2 0 0,-10-2-384 0,12 1 0 15,-12-1 0-15,14 2 0 16,0 3-1584-16,3 2-240 0,1-2-48 0</inkml:trace>
  <inkml:trace contextRef="#ctx0" brushRef="#br0" timeOffset="13468.67">4003 6749 21183 0,'0'0'1888'0,"0"0"-1504"0,6 10-384 0,2-4 0 16,2 2 1568-16,4 2 240 0,4-1 48 0,2 0 16 0,-1-5-240 15,0-2-48-15,2 0-16 0,-1-2 0 16,1-3-672-16,0-1-144 0,-6 0-32 0,-1-2 0 0,-3 0-336 0,-2 1-80 16,-2-6-16-16,-5 5 0 0,-2-4 32 0,-2 3 16 15,-5-1 0-15,-3 0 0 0,-5 0 48 0,-3-1 0 16,-1 6 0-16,-1 1 0 0,-2 5-128 0,-3-1 0 16,-1 2-16-16,-2 8 0 0,2 0-64 0,0 2-16 15,-2 3 0-15,5 2 0 0,3-1-32 0,5 2-128 16,3-1 192-16,5 0-64 0,5-1-128 0,5 1 128 15,5 0-128-15,3 2 128 0,4-2-128 0,4-2-192 16,4 0 32-16,5-2 16 16,0 2-1392-16,4-6-256 0,0-1-64 0,0-1-16 0</inkml:trace>
  <inkml:trace contextRef="#ctx0" brushRef="#br0" timeOffset="13970.6">5848 6511 11055 0,'0'0'976'0,"-10"-2"-784"16,-4-2-192-16,0 2 0 0,-3 2 2496 0,-1 2 464 16,-1-1 96-16,0 3 16 0,0 0-1152 0,-3 1-208 15,-4 6-48-15,1-1-16 0,1 2-480 0,1 2-80 16,1 0-32-16,3-2 0 0,2 1-272 0,1 2-48 15,5-1-16-15,2-2 0 0,1-1-336 0,6-3-64 16,2-8 0-16,2 14-16 0,2 0-96 0,4-1-16 16,3-3 0-16,4 1 0 0,3-2-32 0,3 2-16 15,0 3 0-15,0-2 0 0,-2 1 16 0,-3 2 0 16,-2-1 0-16,-6-7 0 0,-1 5 48 0,1 2 16 16,-3-3 0-16,-4 2 0 0,-3 1 144 0,-6-1 16 15,-5 1 16-15,-3-2 0 0,-4-6-16 0,-6 4 0 16,-3-3 0-16,-2 2 0 0,-3-4 0 0,4-3 0 15,-2-2 0-15,1 0 0 0,1-2-192 0,4 0-64 16,4-1 0-16,2-2 0 0,4 1-320 0,5-1-80 0,2-4-16 16,6 2 0-1,6-2-2304-15,4 0-464 0,6-3-80 0,3 1-32 0</inkml:trace>
  <inkml:trace contextRef="#ctx0" brushRef="#br0" timeOffset="14328.83">5959 6734 22111 0,'0'0'1968'0,"0"0"-1584"0,0 0-384 0,0 0 0 0,8 13 864 0,1-4 96 16,3 0 0-16,4-5 16 0,3 0 272 0,3-3 48 15,5-2 16-15,4-2 0 0,0 1-160 0,1-2-16 16,-3-5-16-16,1 1 0 0,-2 0-448 0,-3-1-96 15,-2-3 0-15,-5 3-16 0,-2-2-96 0,-4 2-16 16,-5-4 0-16,0 3 0 0,-3 1 80 0,-4-1 16 16,-4 2 0-16,-3 0 0 0,-3-1-64 0,-4 4-16 15,-5-2 0-15,-1 5 0 0,-3 0-256 0,0 4-48 16,-2 3-16-16,0 4 0 0,0 3-144 0,1 0 0 16,2 2 0-16,2 2 0 0,2 3 0 0,4 2 0 15,4-3 0-15,5-1 0 0,4 1 0 0,4-1 128 16,5-1-128-16,5 1 0 0,5 0 0 0,3-3-144 15,5-3 0-15,0 0 0 16,2-2-928-16,4-1-176 0,-3-7-32 0,2-1-10336 16,-3-1-2064-16</inkml:trace>
  <inkml:trace contextRef="#ctx0" brushRef="#br0" timeOffset="14630.67">6644 6586 15663 0,'0'0'688'0,"-5"6"144"0,-1 6-656 0,-1 2-176 0,0 0 0 0,-2 4 0 16,0 3 2288-16,-5 7 416 0,1 1 96 0,2-2 16 16,-1 1-912-16,2-4-176 0,0 0-48 0,1-1 0 0,4-5-416 15,-1 0-96-15,2-5-16 0,3-5 0 16,1-8-224-16,0 0-48 0,0 0-16 0,0 0 0 0,14-1-32 0,-4-1 0 16,0-9 0-16,1 3 0 0,5-8-144 15,-1 1-48-15,-1-1 0 0,1-2 0 0,0-3-352 0,-1 2-80 16,4 0-16-16,0 0 0 0,0 0-192 15,0 0 144-15,-2 1-144 0,1 3 128 0,-1 1-128 0,2 5 0 16,-2-1 0-16,0 5 0 0,-2-1-176 0,-2 2-16 16,0 4 0-16,-1 1 0 15,-1 2-1440-15,1 2-288 0,-3-2-64 0,0 3-10032 16,0-1-2000-16</inkml:trace>
  <inkml:trace contextRef="#ctx0" brushRef="#br0" timeOffset="14840.76">7200 6552 25791 0,'0'0'2304'0,"0"0"-1856"16,0 0-448-16,-3 10 0 0,1 1 1024 0,-1 3 96 16,-2 4 32-16,-1 2 0 0,-1 2 304 0,-2 4 64 15,-2-2 16-15,-2 5 0 0,3-2-640 0,-7 11-112 16,2-5-16-16,3-1-16 0,0-1-432 0,3-4-64 0,2-5-32 0,3-2 0 15,2-5-224-15,0-1 144 0,4-1-144 0,0-5 128 16,-2-8-288-16,0 0-64 0,6 1-16 0,2-2 0 31,1-5-2640-31,0-1-544 0</inkml:trace>
  <inkml:trace contextRef="#ctx0" brushRef="#br0" timeOffset="15317.71">7514 6659 12895 0,'0'0'1152'0,"0"0"-928"15,0 0-224-15,0 0 0 0,0 0 1920 0,0 0 320 16,0 0 80-16,0 0 16 0,0 0-704 0,0 0-144 15,6 6-16-15,2 2-16 0,0-3 112 0,1 0 32 16,0 1 0-16,5-1 0 0,0 0-128 0,-2-1-32 16,2 0 0-16,0 0 0 0,3-3-416 0,4 0-96 15,0-1-16-15,2-1 0 0,1 2-336 0,1-2-64 16,-1 0 0-16,9-4-16 0,-3-4-128 0,-3 2-32 16,0-3 0-16,-8 3 0 0,-4-4-144 0,0 4-16 15,-2-3-16-15,-3 1 0 0,-2-5-32 0,-4 1 0 0,-4-1 0 16,-3 3 0-16,-3-5 16 0,-3 1 0 0,-3 0 0 0,1 7 0 15,-4-1-144-15,-3 4 128 16,-2 3-128-16,-3 2 128 0,-4 2-128 0,-1 6 0 0,-1 5 0 16,0 3 0-16,-2 3 0 0,2 1 0 0,1 1 0 15,6 4 0-15,2 1-128 0,3 2 128 0,6-6 0 0,1 3 0 16,5 0 0-16,3-2 0 0,2 0 0 0,5-2 0 16,7-4 0-16,-1-3 0 0,5 0 0 0,1 0 0 0,4-5 0 15,2 0 0-15,2-4 0 0,3-1 0 0,1-3-336 16,2-2 48-16,1-3 16 0,-5-1 0 15,1-4-2928-15,-2 0-592 0</inkml:trace>
  <inkml:trace contextRef="#ctx0" brushRef="#br0" timeOffset="15746.02">8681 6406 29487 0,'10'-18'1296'0,"-5"10"288"0,1 3-1264 0,-1 1-320 16,-5 4 0-16,0 0 0 0,0 0 1296 0,0 0 208 15,0 0 32-15,0 0 16 0,-9 2-816 0,-5 1-160 16,-1 5-48-16,-4-2 0 0,-4 8-80 0,-2-1-32 15,-1 4 0-15,1-1 0 0,1 1 16 0,2 0 0 0,2 0 0 16,3 2 0-16,5 1-112 0,4 2-32 0,4 0 0 0,4-1 0 16,4 2-32-16,2 1 0 0,3-1 0 0,3-1 0 15,0 2 48-15,1 0 0 16,5-2 0-16,-4-1 0 0,-2 1 0 0,1-1 0 0,-1-2 0 0,-5-1 0 16,0 0-32-16,-5-1 0 0,-3-3 0 0,-3 0 0 15,-5 0 16-15,-2-2 0 0,-6-3 0 0,-4 1 0 16,-5-5 64-16,-2-1 16 0,-2-4 0 0,-3-4 0 0,-3-2-368 15,2-5 0-15,1-2 0 0,1-5 0 16,0-6-2896-16,-1-7-656 0</inkml:trace>
  <inkml:trace contextRef="#ctx0" brushRef="#br0" timeOffset="15861.23">7359 5947 43311 0,'-4'-5'3840'0,"4"5"-3072"15,0 0-608-15,0 0-160 0,-7-8-128 0,7 8-64 16,0 0-16-16,0 0 0 0,0 0 400 0,0 0 96 16,0 0 16-16,0 0 0 0,0 0-544 0,4 9-96 15,3 0-32-15,-1 0 0 16,2 0-2368-16,0 0-464 0,1-1-112 0</inkml:trace>
  <inkml:trace contextRef="#ctx0" brushRef="#br0" timeOffset="16304.65">9690 5498 6447 0,'-7'4'576'0,"-1"-2"-576"16,8-2 0-16,-11 4 0 0,1-4 3584 0,10 0 624 15,0 0 112-15,0 0 32 0,0 0-1872 0,0 0-368 16,0 0-80-16,0 0-16 0,15 0-688 0,7-2-144 16,5-1-32-16,2 2 0 0,8-2-400 0,4-1-96 15,2 1-16-15,4-4 0 0,1 0-368 0,-1 2-80 16,-2 0 0-16,-5 2-16 0,-4 2-176 0,-6 1-272 15,-5 2 64-15,-8 5-10480 16,-5-1-2112-16</inkml:trace>
  <inkml:trace contextRef="#ctx0" brushRef="#br0" timeOffset="16428.56">9771 5942 27647 0,'0'0'2448'0,"0"0"-1952"0,0 0-496 0,5 10 0 16,8-1 928-16,2 2 96 0,7-2 0 0,6 1 16 15,6-2 416-15,8 1 80 0,9-3 0 0,2 0 16 16,2 3-992-16,-13-5-208 0,7 1-32 0,5 2-16 0,7-5-304 0,2 2 0 15,2 2-176-15</inkml:trace>
  <inkml:trace contextRef="#ctx0" brushRef="#br0" timeOffset="17308.98">12127 6271 3679 0,'-23'9'160'0,"9"-4"32"0,-3 5-192 0,3-1 0 15,-1 2 0-15,2-2 0 0,2 3 3760 0,2-2 704 16,4 0 144-16,5-10 16 0,0 0-2864 0,0 0-576 16,0 0-112-16,0 0-32 0,9-3 48 0,5-5 0 0,3-4 0 0,6-7 0 15,1-8-256-15,6-1-64 0,0-5 0 0,6-4 0 16,3-7-160-16,3-2-32 0,1-7-16 0,4-1 0 16,4 0 80-16,-1-6 0 0,-2-2 16 0,0-8 0 15,2-6-208-15,-4-8-64 0,-3-4 0 0,-6 0 0 16,-7 1-192-16,-5-1-32 0,-3 7-16 0,-8 3 0 15,-2 9-16-15,-6 11 0 0,-5 11 0 0,-3 13 0 16,-4 8-128-16,-3 13 0 0,-3 6 0 0,-6 9 0 0,-3 9 0 16,-7 9-176-16,-1 14 48 0,-6 13 0 0,0 8 128 0,-2 6-160 15,1 8 160-15,1 3-160 0,-1 6 160 0,0 5 0 16,1 5 0-16,3-1-128 0,3-4 128 0,6-2 0 16,4-10 0-16,6-10 0 0,6-7 0 0,4-5 0 15,6-5 0-15,3-6 0 0,3-8 0 0,2-4 0 16,3-7-160-16,3-3 160 0,2-10-256 0,2-5 64 15,5-5 16-15,2-8-10512 16,2-6-2112-16</inkml:trace>
  <inkml:trace contextRef="#ctx0" brushRef="#br0" timeOffset="17516.16">13229 5648 32255 0,'-11'9'2864'0,"1"-1"-2288"16,-1 3-576-16,-2 6 0 0,2 0 512 0,-5 5 0 16,0 6 0-16,-1-1 0 0,2 1-304 0,2-4-64 0,2 0-16 0,0 3 0 15,0-3 16-15,2-1 0 16,3-8 0-16,4-5 0 0,2 1-144 0,2 1 0 0,-2-12 0 0,6 9 128 31,-6-9-704-31,16-3-160 0,1-2-32 0,3-5-14096 0</inkml:trace>
  <inkml:trace contextRef="#ctx0" brushRef="#br0" timeOffset="18001.16">13642 5642 27647 0,'-13'14'2448'0,"-1"2"-1952"16,0 3-496-16,-1 0 0 0,-2 3 224 0,1 1-48 15,-1 2-16-15,4-4 0 0,2-1 352 0,2-2 80 16,2-3 16-16,1 0 0 0,3-3 224 0,0-2 32 15,2-3 16-15,1-7 0 0,0 0 48 0,11-1 16 16,1-1 0-16,3-3 0 0,4-7-48 0,0 1-16 16,3-6 0-16,1-1 0 0,1-1-528 0,0-2-96 15,-1-3-32-15,1 2 0 0,1 3-224 0,-1 1 128 16,-1 0-128-16,-2 2 0 0,0 3 0 0,-4 5 0 0,-3 2 0 16,-1 3 0-16,-3 3 0 0,-1 7 0 15,-2 0 0-15,-2 7 0 0,-2 2 0 0,-4 1-192 16,-3 3 192-16,-1 0-160 0,-3 4 160 0,-2 0-128 0,1-3 128 0,-1-2-128 15,0 0 128-15,1-4 0 16,0-5 0-16,2 0 0 0,7-10 0 0,0 0 0 0,0 0 0 16,0 0 0-16,13-4 160 0,0-6 16 0,0-4 0 15,2-1 0-15,5 0 128 0,3-3 16 16,0-4 16-16,2 5 0 0,1-4-336 0,2 5 0 0,-2 2 0 0,0 1 0 16,1 0 0-16,-2 7 0 0,-1 0 0 0,0 4 0 15,-2 6 0-15,-2 1 0 0,-3 2 0 0,-2 5 0 16,-4 6 0-16,2 0 0 0,-4 1 0 0,0 1 0 15,-5 2 0-15,0 1 0 0,-2-2 0 0,-1-2 0 16,1-2 0-16,0-3 0 0,0-4 0 0,3 2 0 0,-5-12 0 0,0 0 0 16,0 0 0-16,12 0 0 15,0-4-880-15,-1-4-240 0,-1 1-48 16,2-5-16-16,1 1-2000 0,-2 0-400 0,3-9-64 16,-3 4-32-16</inkml:trace>
  <inkml:trace contextRef="#ctx0" brushRef="#br0" timeOffset="18285.34">14899 5662 31151 0,'9'-9'1376'0,"-9"9"288"0,0 0-1328 0,0 0-336 15,0 0 0-15,9 4 0 0,-9-4 416 0,3 13 16 16,-3-2 0-16,-2 4 0 0,-1 6 416 0,-4-1 96 16,-5 2 16-16,-2 0 0 0,0 1-272 0,-1 4-48 15,0-4-16-15,1 4 0 0,2 1-176 0,0 0-16 16,2-4-16-16,1 0 0 0,2 0-272 0,3-4-144 0,1-2 160 0,1-3-160 16,1-2 0-16,1-13 0 0,0 0-176 0,0 0 176 31,0 0-1712-31,8-6-208 0,1-3-64 0,0-1-13712 0</inkml:trace>
  <inkml:trace contextRef="#ctx0" brushRef="#br0" timeOffset="18579.47">15684 5114 35247 0,'-8'-11'1552'0,"8"11"336"0,-4-7-1504 0,4 7-384 16,0 0 0-16,-12 7 0 0,0 2 0 0,-1 3 144 16,-4 5-144-16,6-2 0 0,-3 3 512 0,-6 14-16 15,-1 2 0-15,3 3 0 0,2 0 16 0,2 1 16 16,2 0 0-16,2 3 0 0,0-1-272 0,5 1-48 16,0 0-16-16,2-2 0 0,2-1-192 0,1 2 144 15,0-5-144-15,1 1 128 0,1-1-128 0,0-3 0 16,2-1 0-16,0-1 0 15,-3-3-640-15,3 1-64 0,-4-3-16 0,-4 3-10672 16,2-6-2144-16</inkml:trace>
  <inkml:trace contextRef="#ctx0" brushRef="#br0" timeOffset="18709.12">15353 5794 19343 0,'2'-16'1728'0,"2"6"-1392"0,1 3-336 0,4 0 0 15,2 3 2592-15,2 1 448 0,5 2 96 0,1 0 0 16,0-1-2336-16,3 1-480 0,2-4-80 0,3 2-32 15,4 0 64-15,2 1 16 0,4 1 0 0,-2 0 0 16,-4-2-96-16,-1 1 0 0,-5-2-16 0,-3 3 0 16,-5-3-1968-16,-5 1-384 0</inkml:trace>
  <inkml:trace contextRef="#ctx0" brushRef="#br0" timeOffset="18885.12">14917 5302 39615 0,'-13'-20'1760'0,"9"9"352"0,2 3-1680 0,2 8-432 16,2-10 0-16,-2 10 0 15,6-7-272-15,-6 7-144 0,0 0-32 0,11-3 0 0,0-5 448 0,1 2 0 16,-1 2 0-16,-1-1 0 16,-10 5-1408-16,6-5-192 0,-3 0-32 0,-3 5-16 0</inkml:trace>
  <inkml:trace contextRef="#ctx0" brushRef="#br0" timeOffset="19049.23">13785 5135 44223 0,'-53'-11'1968'0,"25"8"400"0,0 0-1904 0,5 2-464 0,4 2 0 0,3 4 0 31,0 4-256-31,5-1-128 0,2-1-48 0,4 2 0 0,1 4 432 0,4-13-128 0,1 9 128 0,4 2 0 31,-5-11-1856-31,11 10-304 0,-1 2-48 0,2-1-14496 0</inkml:trace>
  <inkml:trace contextRef="#ctx0" brushRef="#br0" timeOffset="19708.71">17441 5718 40543 0,'0'0'3600'0,"0"0"-2880"15,-4-5-576-15,4 5-144 16,0 0-1856-16,-5 11-416 0,-1 1-80 0,-1 2-16 0,0 1 1600 0,-2 0 320 16,1-1 64-16,1-2 16 0,-1-1 368 0,2 2 0 15,-2-4 0-15,2 1 0 0,-2-4 256 0,8-6 80 16,-6 10 16-16,-1-2 0 0,1 0 160 0,6-8 16 16,0 0 16-16,0 0 0 0,0 0-112 0,6 11-32 0,1-2 0 0,0-3 0 15,-7-6-80-15,14 3-32 0,-1-3 0 0,0 0 0 16,-3-1 16-16,3 1 0 15,-3-2 0-15,-10 2 0 0,11 0-304 0,-11 0 128 0,10-3-128 0,-10 3 0 16,9-2 176-16,-9 2-176 0,12-5 160 0,-3 1-160 16,-9 4 128-16,11-5-128 0,1 0 0 0,0-2 144 15,0 1-144-15,2-2 128 0,-2 0-128 0,4-1 128 16,1 0-128-16,1-2 128 0,1-1-128 0,3-2 128 16,1-2-128-16,1-1 0 0,4-2 0 0,1 0 0 0,0-1 0 0,2-7 160 15,1-2-160-15,2-4 160 0,0-3-160 0,2-2 0 16,-3-4 144-16,3 0-144 0,-1 0 128 0,-2-4-128 15,-1 3 128-15,-2-3-128 0,-2 6 128 0,-1 2-128 16,-3 2 128-16,-2 4-128 0,-4 3 0 0,-4 9 128 16,-3 4-128-16,-3 6 0 0,-4-1 256 0,-4 11-32 15,0 0 0-15,-4 11 0 0,-4 5-224 0,-7 12 0 16,-2 5 0-16,0 6 0 0,-4 7 0 0,0 2 0 16,0 8 0-16,-4 5 0 0,-1 11 0 0,-2 6 0 15,-5 1 0-15,-1 1 0 0,-4 4 0 0,-1 3 0 16,-3 2 0-16,1-2 0 0,3-5-144 0,0-1 144 0,0-8 0 15,-1-5-144 1,3-9-416-16,1-3-80 0,3-4 0 0,4-10-16 16,-2-6-1712-16,2-7-352 0,3-5-64 0,-1-6-16 0</inkml:trace>
  <inkml:trace contextRef="#ctx0" brushRef="#br0" timeOffset="19884.84">17297 6456 23951 0,'11'-17'2128'0,"4"-1"-1696"15,5 3-432-15,3-1 0 0,3 1 2240 0,3 4 352 16,6 2 80-16,5 0 16 0,4-1-1184 0,7 1-224 0,6 1-64 0,4 3 0 15,5-4-480-15,2 2-96 0,0-5-32 0,-1 3 0 16,-5-2-112-16,-5 3-32 0,-4-2 0 0,-4 4 0 16,-6-2-464-16,-6 3 0 0,-4-4 0 0,-3 1-12416 15,0 1-2416-15</inkml:trace>
  <inkml:trace contextRef="#ctx0" brushRef="#br0" timeOffset="20522.38">21303 5174 21423 0,'-4'-24'944'0,"3"6"208"0,-2-4-928 0,1-1-224 16,-2 2 0-16,-3 1 0 0,1 0 1008 0,-3 4 144 15,-2 1 48-15,-2 2 0 0,-1 7 144 0,-2 2 16 16,-6 1 16-16,-2 10 0 0,-5 2-704 0,-3 8-144 15,-8 9-16-15,1 3-16 0,0 5 80 0,-3 4 0 16,-3 3 16-16,2 0 0 0,1 3-176 0,3 6-32 16,-1 1-16-16,3 5 0 0,2 7-224 0,3-4-144 15,4-2 192-15,1-4-192 0,4-2 0 0,7-3 0 16,3-7 0-16,4-3 0 0,0-5 0 0,2 0-272 0,0-5 48 16,2-2 16-1,0-7-2512-15,-1-7-496 0</inkml:trace>
  <inkml:trace contextRef="#ctx0" brushRef="#br0" timeOffset="20660.91">20334 5755 22111 0,'3'-10'976'0,"-3"10"208"0,9-11-944 0,5 5-240 0,6 0 0 0,4 1 0 16,3 1 1760-16,6 1 304 0,5 1 64 0,4-5 16 16,2 0-1728-16,3-1-416 0,0-3 0 0,2 2 0 15,2 1 0-15,-2 2 144 0,1-6-144 0,-2 2-8784 16,-1 1-1840-16</inkml:trace>
  <inkml:trace contextRef="#ctx0" brushRef="#br0" timeOffset="20820.88">21411 5623 30111 0,'-17'15'1344'0,"7"-6"256"0,-3 3-1280 0,1 5-320 15,-4 3 0-15,0 6 0 0,1 0 0 0,-3 4-320 16,0-5 64-16,2 2 16 0,-2-3 240 0,3-2 0 15,2-1 0-15,3-2 0 0,1-4-192 0,5-2-128 16,4-1-48-16,0-12-12352 0</inkml:trace>
  <inkml:trace contextRef="#ctx0" brushRef="#br0" timeOffset="21199.7">21867 5654 13823 0,'-23'12'608'0,"9"-3"128"0,-2 3-592 0,-2 1-144 0,0 4 0 0,-2 2 0 16,-2 4 2144-16,2-2 400 0,1 0 80 0,1-1 0 15,0-2-1328-15,2-1-272 0,-1 1-48 0,2-2-16 16,1 0 80-16,4-6 16 0,2-1 0 0,8-9 0 16,0 0-288-16,0 0-48 0,0 0-16 0,12-4 0 0,2-5-32 0,1 1-16 15,5-6 0-15,1-4 0 16,1 0-368-16,3-1-80 0,0-3-16 0,2-1 0 0,-1-1-192 15,-7 9 0-15,2 0 128 0,11-6-128 0,-2 5 0 16,-12 10 0-16,2-5 0 0,7 4 0 0,-7 2 0 0,-8 5 0 16,-2 2 0-16,3 3 0 0,-5 5 0 0,-2 2-160 15,-4 2 160-15,-2 4-128 0,-1 2 128 0,-2-5 0 16,-1 2 0-16,-1 1 0 0,-1-1 0 0,0 1 128 16,-2 0-128-16,-3 2 128 0,-1-2-128 0,2-3 0 15,1-3 128-15,4-3-128 0,5-9 0 0,0 0 144 16,0 0-144-16,0 0 0 0,0 0 144 0,0 0-144 15,10 2 0-15,3-2 144 0,0-2-288 0,-5-1-64 16,3 2-16-16,5-2-10528 16,-1 1-2112-16</inkml:trace>
  <inkml:trace contextRef="#ctx0" brushRef="#br0" timeOffset="21473.99">22608 5673 24879 0,'0'0'2208'16,"0"0"-1760"-16,0 0-448 0,0 0 0 15,-6 14 2432-15,0 3 384 0,-1 3 96 0,-4 3 16 0,-2 6-1792 16,3-8-368-16,-3 0-64 0,-8 15 0 15,-2-6-272-15,1-3-48 0,0 0-16 0,3-4 0 16,3 1-176-16,3-1-48 0,3-4 0 0,4-5 0 0,2-2-144 0,4-12-176 16,0 13 48-16,0-13 0 15,0 0-2096-15,14-9-400 0,1-1-96 0</inkml:trace>
  <inkml:trace contextRef="#ctx0" brushRef="#br0" timeOffset="21715.7">23624 4893 33983 0,'0'0'1504'0,"-4"-4"304"0,-1 2-1440 0,-1 2-368 16,-2 2 0-16,-2 5 0 0,-11 4 256 0,2 6 0 15,-5 4-16-15,-13 17 0 0,1 4 144 0,0 0 48 16,2 3 0-16,-1 2 0 0,1 2-128 0,2 1-32 15,3-2 0-15,4 0 0 0,3 1-272 0,3-2 128 16,2 2-128-16,5 1 0 0,0-6 0 0,2 2 0 0,1-5-240 0,1 2-10816 16,2-2-2160-1</inkml:trace>
  <inkml:trace contextRef="#ctx0" brushRef="#br0" timeOffset="21889.8">23023 5456 34095 0,'0'0'3024'0,"0"0"-2416"0,10 1-480 0,1 1-128 0,1-1 0 16,2 1-192-16,2 1 64 0,6-3 0 0,-1-1 128 0,4-1 0 15,-1 1 160-15,0 1-160 0,-1-1 256 0,-3 1-64 16,-2-4 0-16,0 2 0 0,-1-2-192 0,0 2 0 16,-3 1 0-16,-1 0-10256 15,-2-2-2032-15</inkml:trace>
  <inkml:trace contextRef="#ctx0" brushRef="#br0" timeOffset="22169.46">23656 5604 30527 0,'0'0'1344'0,"9"-6"288"0,2 1-1312 0,3 0-320 16,1 1 0-16,3 1 0 0,2-2 576 0,2-1 64 15,-2 1 0-15,4-3 0 0,-2 0-32 0,0-2 0 16,-3 0 0-16,-3-3 0 0,-2 0 416 0,-2 3 96 15,-5-3 16-15,-3 2 0 0,-4 2-368 0,-4-1-80 16,-3 2-16-16,-5 4 0 0,-4 3-352 0,-6 5-64 16,-3 2 0-16,-2 6-16 0,-4 0-240 0,0 2 0 0,1 5 0 0,2 4 0 15,3 0 176-15,3 0-176 0,3 1 192 0,5-1-192 16,6-3 160-16,2 3-160 0,5-4 128 0,5 0-128 16,4-1 128-16,4-1-128 0,5-2 128 0,3-1-128 15,4-5 0-15,3-2 0 0,2-1 0 0,3-4 0 16,1-2-2384-16,-1-2-416 15</inkml:trace>
  <inkml:trace contextRef="#ctx0" brushRef="#br0" timeOffset="22760.55">26158 5539 7359 0,'9'-12'320'0,"-2"5"80"0,2 0-400 0,0-3 0 0,2 1 0 0,0-3 0 15,1 1 3104-15,-3-1 544 0,0-4 96 0,-3 2 32 16,-1 4-1552-16,-2-2-304 0,-3 1-64 0,-2 4-16 15,-3 2-304-15,-2 0-64 0,-5 3-16 0,-4 2 0 0,-6 3-736 0,-15 6-144 16,-2 0-16-16,1 5-16 0,0 3-64 0,1 8-16 16,-1-1 0-16,4 4 0 0,4 1-80 0,6 1-32 15,7-2 0-15,6 2 0 0,3-1-160 0,8-2-16 16,4 0-16-16,7-2 0 0,3-1-32 0,4-1-128 16,3-4 192-16,1-1-64 0,3-7 48 0,-1 0 0 15,-4 1 0-15,-7-7 0 0,-3 3 16 0,1 2 0 16,-11-10 0-16,0 0 0 0,0 0 16 0,-6 6 16 15,-7 2 0-15,-6-3 0 0,-7 1 96 0,-6 2 32 16,-4-3 0-16,-1 0 0 0,-1 0-208 0,0-1-144 16,-1-3 192-16,-3 0-192 0,-1-3 144 0,4-1-144 15,4 1 0-15,4-2 144 0,8 0-336 0,3 0-80 16,9-1-16-16,4-2 0 16,7 7-1808-16,7-9-352 0,8-3-80 0,3 6-13408 0</inkml:trace>
  <inkml:trace contextRef="#ctx0" brushRef="#br0" timeOffset="23181.68">26947 5356 26431 0,'0'0'576'0,"0"0"128"0,0 0 32 0,0 0 0 0,0 0-592 0,0 0-144 0,0 0 0 0,-4 11 0 0,-3 2 864 0,0 3 144 16,-2 7 16-16,0-1 16 0,-1-1-352 0,0 2-80 16,-1 4-16-16,3-4 0 0,0 1-16 0,2 0 0 15,2-3 0-15,1-1 0 0,3-4-112 0,2 1-16 16,1-4-16-16,1-4 0 0,4-1 144 0,2-2 48 15,1-3 0-15,5-3 0 0,0-3 96 0,3-1 32 16,2-5 0-16,0 1 0 0,2-3-272 0,0 1-48 16,-1-4-16-16,-1-3 0 0,-1-2-80 0,0-1-16 0,0-4 0 0,-5-1 0 15,2 1-64-15,-2-1-32 16,0 2 0-16,-1-1 0 0,-1 0-224 0,-3 3 176 16,0 2-176-16,0 3 160 0,1 0-160 0,-1 2 0 15,-3 3 0-15,1 0 0 0,0 2-144 0,-2 1-16 16,-1 3 0-16,0 1 0 15,-5 4-1344-15,0 0-272 0,8-1-48 0,1 1-10112 0,0 1-2016 16</inkml:trace>
  <inkml:trace contextRef="#ctx0" brushRef="#br0" timeOffset="23741.19">27892 5272 19343 0,'0'0'1728'0,"-4"9"-1392"0,-1 0-336 0,0 3 0 0,-2 2 1808 0,-1 2 304 16,-3 3 48-16,-1 1 16 0,1-1-640 0,-3 3-128 16,-2-2-32-16,0 4 0 0,-1-1-144 0,2 0-16 15,0-2-16-15,3 1 0 0,1-4-192 0,1-4-48 16,2-1 0-16,3-2 0 0,3-3-240 0,2-8-48 16,0 0-16-16,0 0 0 0,10 2 16 0,3-3 0 15,2-4 0-15,3-3 0 0,1-3-144 0,1-5-16 16,-1-1-16-16,1-2 0 0,3-2-224 0,-1-2-32 15,-1-2-16-15,2 1 0 0,2-4-96 0,0 4 0 16,-1 0-128-16,2-2 192 0,-1 3-192 0,-5 7 0 16,3-1 0-16,0 6 0 0,-1 2 0 0,-3 0 0 15,-3 4 0-15,-2 2 0 0,-4 5 0 0,-1 3 0 16,-5 5 0-16,-1 0-160 0,-3 3 160 0,-3 7 0 0,-3 3-144 0,-2 0 144 16,-2-2 0-16,0 2 0 15,0 0 0-15,-1-1 0 0,1-3 0 0,1-1 0 16,0-2 0-16,3-4 0 0,1-3 0 0,2-2 0 15,3-7 0-15,0 0 0 0,0 0 0 0,0 0 208 16,7-5-48-16,2-3-16 0,2-4 96 0,3-2 16 0,3-1 0 0,2-3 0 16,1-1-128-16,2-2-128 0,1 2 176 15,-1-1-176-15,3 2 128 0,1-1-128 0,1-1 0 16,1 1 0-16,0 2 0 0,0 3 0 0,-1 5 0 16,1 4 0-16,-3 4 0 0,-2 5 0 0,-4 3 0 0,-1 5 0 15,-4 4-128-15,-4 7 128 0,-1 0 0 0,-4 4-144 16,-3 6 144-16,-2 4 0 0,-1 1 0 0,-1 1-128 15,-4-2 128-15,1-1 0 0,0-2 0 0,0-5-128 0,0 0-160 16,1-4-32-16,2-4 0 0,1-3 0 16,1-3-1216-16,1-2-256 15,3-5-64-15,-4-8-11088 0,7 0-2224 0</inkml:trace>
  <inkml:trace contextRef="#ctx0" brushRef="#br0" timeOffset="24097.27">29767 5197 29599 0,'9'-18'1312'0,"-5"12"272"0,0-6-1264 0,-2 3-320 0,-2-3 0 0,-1 1 0 16,-4 3 1168-16,-3-1 176 15,-3 1 48-15,-2 4 0 0,-2 0-544 0,-3-1-96 0,-4 4-32 0,-2 2 0 16,-2 4-112-16,-4 2-32 15,4 0 0-15,-1 5 0 0,0 3-128 0,3 2-48 0,1 0 0 0,5 4 0 16,4 2-160-16,3 3-48 0,5-2 0 0,1 2 0 16,5 2 80-16,5 1 16 0,2 0 0 0,3 4 0 15,3 3 192-15,2 2 32 16,2 1 16-16,0 3 0 0,0-1-64 0,0 1-16 0,-3 3 0 0,-1-4 0 16,-6-7-112-16,-2-1-16 0,-1 2-16 0,-4-1 0 15,-4 1-16-15,-3-2 0 0,-5-3 0 0,-2 0 0 16,-9 4 32-16,-2-6 16 0,-2-5 0 0,-3-5 0 15,-5-7-96-15,0-1-32 0,7-6 0 0,-1-2 0 0,-3-3-208 16,4-1 176-16,-1-2-176 0,1-4 160 16,1-1-944-16,2-5-192 0,0-1-48 15,-6-7-13264-15,1 1-2672 0</inkml:trace>
  <inkml:trace contextRef="#ctx0" brushRef="#br0" timeOffset="24279.25">28678 4660 41807 0,'-10'-20'1856'0,"6"15"384"0,0-3-1792 0,-1 2-448 15,-3 1 0-15,1-1 0 0,-1 0 256 0,0 3-16 16,2-2-16-16,0-1 0 0,-1 3-224 0,1 0 128 16,1-3-128-16,-1 1 0 15,-1 2-880-15,0 1-272 0,-1 0-48 0,-1 0-16 16,-1-1-1984-16,0-1-384 0</inkml:trace>
  <inkml:trace contextRef="#ctx0" brushRef="#br0" timeOffset="25546.47">13357 2314 4607 0,'0'0'400'0,"8"-1"-400"16,-1-3 0-16,1-1 0 0,2 1 2048 0,0 0 336 16,-3-1 64-16,-1-1 16 0,0 2-864 0,1 1-192 15,-7 3-16-15,5-6-16 0,0-2-192 0,-1 5-32 16,-4 3-16-16,1-7 0 0,-1 7-192 0,-1-9-48 15,-2 4 0-15,-1-2 0 0,-1-1-192 0,-1 3-64 16,-2-4 0-16,-2 3 0 0,-1-4-80 0,-3 3-32 16,0 0 0-16,-4 0 0 0,-4 1-128 0,-12-4-16 15,3 3-16-15,-2 2 0 0,-2 0-112 0,-1 4 0 16,2-2-16-16,8 2 0 0,-4 1-32 0,-17 1 0 16,1 2 0-16,4 1 0 0,0 3-16 0,3 2 0 0,1 4 0 15,12-2 0-15,0-2 0 0,-1 4-16 0,0-3 0 0,0 3 0 16,2 1 0-16,-9 9 0 0,6-3 0 0,11-7 0 15,2 2-48-15,-9 10-128 0,1 2 192 0,10-9-64 16,2 1-128-16,-10 15 160 0,7-1-160 0,6-10 160 16,-1 0-160-16,1 3 0 0,0-2 144 0,1 14-144 15,2 0 128-15,1-5-128 0,1-4 128 0,2-2-128 16,2 2 144-16,2-2-144 0,-1 1 192 0,1-8-192 0,1 0 272 0,2 14-48 16,2-1-16-16,1-3 0 15,0-3 0-15,-2-7 0 0,3 2 0 0,8 9 0 0,-1-1-16 0,-5-12-16 16,2-1 0-16,11 7 0 0,0 1 64 15,0-5 16-15,2-4 0 0,1-3 0 0,-1-1-32 0,-1 0 0 16,0-4 0-16,-7-4 0 0,4 0 32 0,10-1 16 16,0 0 0-16,1-1 0 0,1-2 32 0,-1 0 0 15,0-1 0-15,-10 0 0 0,3-3-80 0,15-5-16 16,-3-1 0-16,-11 0 0 0,3-2-48 0,1 1-16 16,1-3 0-16,2 0 0 0,1 0 0 0,-1 1 0 15,2-1 0-15,1-2 0 0,2-1 16 0,-2 0 0 16,-1-4 0-16,0 2 0 0,-2-2 16 0,0-4 0 15,-4 0 0-15,-1-2 0 0,-4-1 16 0,-2-3 16 16,-2 0 0-16,-3-3 0 0,-1-6 32 0,-4-2 0 16,-4-5 0-16,-2 3 0 0,-3-4-64 0,-5-1-16 15,-5 2 0-15,-7 1 0 0,-2 7 16 0,-7 3 0 0,-6 5 0 0,-5 4 0 16,-5-1-176-16,-3 6 0 16,-5 2 0-16,-1 1 128 0,-2 1-128 0,0 3 0 0,1 4 0 15,-15 2 0-15,11 4 0 0,21 7-272 16,2 2 32-16,-6 4 16 15,7 0-1760-15,8 3-368 0,8 0-64 0,8-2-16208 0</inkml:trace>
  <inkml:trace contextRef="#ctx0" brushRef="#br0" timeOffset="27078.26">5522 2540 9215 0,'0'0'816'0,"0"0"-656"0,0 0-160 0,0 0 0 16,0-183 1232-16,0 366 224 0,0-183 32 0,0 0 16 15,6-7-496-15,-6 7-112 0,3-9 0 0,-3 9-16 16,-2-8 64-16,-1 0 16 0,-3-2 0 0,0 4 0 16,1-4-160-16,-4 2-32 0,-2-1 0 0,-2 4 0 15,-2 1-368-15,-4 1-80 0,-4-6 0 0,6 5-16 16,-3 3-128-16,-13 1-32 0,-3 1 0 0,12 0 0 16,-3-2-16-16,-17 5 0 0,-1 5 0 0,15-4 0 15,-3 0 0-15,-17 6 0 0,3-1 0 0,4 2 0 16,0 0 48-16,2 2 0 0,2 0 0 0,1 3 0 0,-2-1 16 0,3 0 0 15,2 0 0-15,0 1 0 0,1 1-64 0,2-1-128 16,4 1 192-16,2 1-64 0,3 0-128 0,9-3 0 16,1-1 0-16,-3 8 128 0,4 0-128 0,3 1 0 15,4-1 0-15,3 2 0 0,0 3 128 0,4-4-128 16,0-1 128-16,2-9-128 0,4 3 128 0,3 8-128 16,3-3 128-16,-2-8-128 0,1 0 0 0,10 8 0 15,2-4 128-15,-3-5-128 0,1 0 0 0,1-1 0 16,1-2 144-16,1-1-144 0,4-4 128 0,5 2-128 15,-1-5 160-15,2-2-160 0,1 0 256 0,2-2-64 16,3-3 0-16,1 0 0 0,1 0 0 0,0-3 0 16,-1 2 0-16,2-3 0 0,-2-1-192 0,-14-2 144 15,3-2-144-15,2 0 128 0,2-1 96 0,0-2 16 16,-2 0 0-16,15-10 0 0,-7 0 176 0,-3 0 32 16,-5 5 16-16,-4 0 0 0,-4-5-64 0,-11 10-16 15,-1-4 0-15,3-9 0 0,-9-2 16 0,-1 0 0 0,-7 2 0 16,-3 2 0-16,-2-3-160 0,-2 7-48 0,-5-1 0 15,-2 4 0-15,-2 2-192 0,-3 3 0 0,-4 3 128 16,-1 5-128 0,-2 4-1280-16,1 3-288 0,1 2-64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09:47.034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9375 1549 8287 0,'0'0'368'0,"0"0"80"0,0 0-448 0,0 0 0 15,0 0 0-15,0 0 0 0,0 0 1824 0,-7-3 288 16,7 3 48-16,0 0 16 0,-6 0-768 0,6 0-160 16,0 0-32-16,-7 0 0 0,7 0-80 0,-6 0-32 15,6 0 0-15,0 0 0 0,0 0-144 0,-4 4-48 16,4-4 0-16,0 0 0 0,0 0-96 0,0 0-32 16,0 9 0-16,2-3 0 0,0 1-16 0,3 2-16 15,2-4 0-15,3 4 0 0,2-3-32 0,6 4 0 16,5-5 0-16,5 2 0 0,1 0-192 0,4-2-32 15,3 0-16-15,3 3 0 0,3-3-96 0,3 1 0 16,2 3-16-16,1-2 0 0,2 0-112 0,1 0 0 16,2-5-16-16,2 1 0 0,-1-1 0 0,5 2 0 15,-2-1 0-15,24-1 0 0,-7 1-32 0,-5-1 0 0,-2-2 0 0,-2-1 0 16,-2-2-64-16,1 3-16 0,1 0 0 0,1 2 0 16,0 2 0-16,1-2-128 0,1-1 192 0,-1-1-64 15,2-1 0-15,-1 1 0 0,0 1 0 0,-1 3 0 16,3 0-128-16,-1-3 192 0,-2-1-192 0,0-1 192 15,1 0-192-15,0-1 128 0,1 2-128 0,0 3 128 16,-2-2-128-16,0-1 160 0,2-2-160 0,-2-1 160 16,0 2-32-16,-1 1 0 0,0 0 0 0,0 1 0 0,-1 2 16 0,5-2 0 15,-1-2 0-15,1-1 0 0,0 1-144 0,0 2 0 16,3 2 0-16,-3 0 0 0,0-2 192 0,-1 0-64 16,1-1 0-16,0 0 0 0,-1 0-128 0,5 3 0 15,-6 2 0-15,2-3 0 0,-1 1 0 0,-1-3 0 16,1-2 0-16,-4 1-176 0,2 1 176 0,-1 3 0 15,2-1 0-15,-1 1 0 0,-1-3 0 0,0-1 128 16,-3-2-128-16,-18 3 0 0,5-1 0 0,2 1 0 16,3 0 0-16,-1 0 128 0,1 0-128 0,1-2 0 15,1 0 0-15,-1-3 128 0,1 2-128 0,-1 1 0 16,-4 1 0-16,2 1 0 0,-1 0 0 0,-2-2 128 16,-1 2-128-16,-3-1 0 0,0-2 0 0,-3 1 0 15,-1-3 0-15,-1 2 128 0,-1 1-128 0,-2 0 0 16,-3 2 0-16,-3-1 0 0,-1 0 0 0,-4 0 0 15,-3 1 0-15,-2-2 128 0,-1 1-128 0,-5-1 0 0,-1 0 0 0,-4 1 128 16,0 1-128-16,-3-1 0 16,0-3 0-16,-3 3 128 0,-6 1-128 0,0 0 0 0,0 0 128 0,0 0-128 15,0 0 0-15,0 0 0 0,0 0 0 0,0 0 0 16,0 0 0-16,0 0 0 0,0 0 0 16,-10 2 0-16,-3-3 0 0,-2 1 128 0,-2-1-128 15,-4 1 0-15,-3-2 0 0,-3 1 128 0,-4 0-128 0,-4 1 0 16,-2 0 0-16,-8 1 0 0,-4 2 0 0,-7-3 128 15,-1-3 240-15,-2-1 48 0,-2-1 16 0,-6 3 0 16,-2 0-672-16,-3 1-128 0,-5 0-16 0,-1 1-16 0,-5-1 400 0,-3-1 0 16,-3 2 0-16,-4-1 0 0,-2 4 0 0,-2-2 0 15,-1-1 0-15,-1 1 0 0,-2 3 0 0,2 0 0 16,-1 0 0-16,2-1 0 0,-1 1 0 0,2 1 0 16,1 2 0-16,2-4 0 0,0 3 0 0,2 1 0 15,0-2 0-15,2 4 0 0,0 1 0 0,0 0 0 16,-1-3 0-16,3-1 0 0,-1 4 0 0,0-2 0 15,-2 2 0-15,1-2 0 0,0-1 0 0,1-3 0 16,2 4 0-16,2 1 0 0,1-3 0 0,3 0 0 16,0-2 0-16,4-1 0 0,1-1 0 0,6 1 0 15,0 1 0-15,7 0 0 0,0-4 0 0,4 0 0 16,-1-2 0-16,3 0 0 0,1 0 0 0,1 1 0 16,2 1 0-16,-1 0 0 0,0 0 0 0,0 0 0 15,1 0 0-15,0-1 0 0,-2-3 0 0,2 3 0 16,-1 0 0-16,2 1 0 0,1-3 0 0,2 3 0 15,-1 3 0-15,2-3 0 0,1 0 0 0,1 0 0 16,3-2 0-16,2 1 0 0,5-4 0 0,1 1 0 0,3 0 0 16,0 2 0-16,3-1 0 0,1 1 128 15,1-3-128-15,3 2 0 0,-1 0 0 0,4 2 0 0,1-3 0 0,1 3 0 16,1-4 0-16,2 1 0 0,1 0 0 0,1 2 0 16,-3 1 0-16,4-1 128 0,3 1-128 15,1-1 128-15,0-1-128 0,2 2 0 0,0 1-176 0,7 0 176 16,0 0 0-16,0 0 0 0,0 0 0 0,0 0 0 15,0 0 0-15,0 0 0 0,0 0-128 0,0 0 128 16,0 0 0-16,0 0 0 0,0 0 0 0,0 0-144 16,0 0 144-16,11 6 0 0,1-1 0 0,3-1 0 0,2 1 0 0,5 3 0 15,3-3 0-15,4 1-128 0,3 3 128 0,5-3 0 16,4 3 0-16,4-2-128 0,6 2 128 0,4-4 0 16,7 0 0-16,3-2 0 0,2 1 0 0,5-1 0 15,4-1 0-15,4 0 0 0,2 0 0 0,4-1 0 16,3 1 0-16,5 0 0 0,1 0 0 0,5 1 0 15,3-1 0-15,4-2 0 0,4 0 0 0,-1 0 0 16,2 0 0-16,0 0 128 0,-1 0 0 0,2 0 16 16,-1 0 0-16,0-2 0 0,-1 1-144 0,-1 1 0 15,0 0 0-15,0 0 0 0,0-2 0 0,-1 2 0 16,0 3 0-16,-1 0 192 0,1-2-192 0,-2-1 0 16,2 1 144-16,-4 1-144 0,1-2 0 0,1 0 128 15,-2 1-128-15,0-1 0 0,-4 0 0 0,1 0 144 16,2-3-144-16,-2 2 0 0,-1-1 128 0,-3-3-128 15,-2 1 0-15,-5 0 0 0,-2-1 128 0,-4-3-128 16,-3 1 0-16,-5 0 0 0,-2 1 128 0,-6 1-128 16,-4 2 0-16,-3-4 0 0,-2-1 0 0,-4 2 0 0,-4-5 128 15,-1 4-128-15,-8-3 0 0,-2 3 0 0,-5-2 128 16,-1 4-128-16,-5-2 0 0,-3 0 0 0,-4 1 128 0,-3 0-128 16,-5 1 0-16,-2 2 0 0,-3-1 128 0,-2 2-128 15,-8 2 0-15,0 0 160 0,0 0-160 0,0 0 128 16,0 0-128-16,-6-7 0 0,-2 4 0 0,-4 1 128 15,-3 1-128-15,-3 0 0 0,-2 1 0 0,-4 1 0 16,-4 0 0-16,-5 3 0 0,-4 0 0 0,-4 2 0 16,-4-1 0-16,-5 0 0 0,-3 0 0 0,-6-1 0 15,-3-1 0-15,-4 1 0 0,-4 1 0 0,-4 0 0 0,-3-3 0 16,-3 0 0-16,-3-2 0 0,-5 0 0 0,-5 2 0 0,-2-1 0 16,-3-1 0-16,-3 0 0 0,-2 2 0 0,-5 0 0 15,-6 2 0-15,0-3 0 0,-8-2 0 16,-3 1 0-16,-3 1 0 0,-5 1 0 0,-1-1 0 0,-2-1 0 15,-2 0 128-15,0 1-128 0,2 0 0 0,1 1 0 16,1-2 0-16,4 2 0 0,4 1 0 0,4 2 0 16,3 0 0-16,3-3 0 0,3 0 0 0,4 0 0 15,1 2 0-15,3-1 0 0,6-7 0 0,3 1 0 16,3 1 0-16,3-1 0 0,2 2 0 0,4-3 0 16,3-4 0-16,2 3 0 0,3-3 0 0,2 1 0 15,1 2 128-15,2-3-128 0,0 1 0 0,4 0 0 16,0-1 0-16,5 0 0 0,0-2 0 0,5 2 0 15,3-2 0-15,-2 2 0 0,6-1 0 0,0 3 0 16,2-4-144-16,2 2 144 0,1-2 0 0,2 4 0 16,3-3 0-16,0 1 0 0,3 2-160 0,0-2 160 15,3 4-128-15,1 1 128 0,3-4 0 0,-2 3-160 0,1 1 160 0,2 1 0 16,4 1-128-16,0 0 128 0,3 1 0 16,6 0 0-16,1 1-176 0,5 0 176 0,2 2-160 0,8-3 160 15,0 0-192-15,4 8 48 0,5-1 16 0,5 2 0 16,6 1-16-16,10-1 0 0,5-1 0 0,12 1 0 15,8 1 144-15,8 1-128 0,9-4 128 0,8-1-128 16,10 0 128-16,8-1 0 0,6 3 0 0,10-2-128 16,8-4 128-16,4-1 0 0,3 0 0 0,8 1 0 15,4-4 0-15,5 0 0 0,5-2 0 0,5-2 0 0,1 3 0 16,2-2 0-16,1-5 0 0,3 2 0 0,1-1 0 0,-3 3 0 16,-1-4 0-16,-2 1 128 0,-3-3-128 0,-2 2 144 15,-5-4-144-15,-3 1 160 0,-6-1-160 0,-2 3 0 16,-6-2 144-16,-3 2-144 0,-7 2 0 0,-6 0 0 15,-7 3 0-15,-8 3 128 0,-2 1-128 0,-9 0 0 16,-8 1 0-16,22 1 0 16,-23 1-704-16,-17 2-144 0,-14-2-48 0,-12 0 0 15,-9 2-1920-15,-9-2-384 0,-2-2-64 0,-17 1-32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10:09.133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960 12744 4607 0,'0'0'400'0,"0"0"-400"15,0 0 0-15,0 0 0 0,-2-7 2640 0,2 7 448 16,-1-7 96-16,1 7 16 0,0 0-1648 0,0 0-320 16,0 0-64-16,0 0-16 0,-5-5-320 0,5 5-64 15,0 0 0-15,-6 11-16 0,1-1-400 0,1 1-80 16,0 4-16-16,-1 7 0 0,0 5 64 0,-2 2 16 16,1 5 0-16,0 8 0 0,-1 3 80 0,-8 49 16 15,1-3 0-15,-2 1 0 0,-1-2-144 0,1 3-32 16,-2 0 0-16,0 7 0 0,-1-2-256 0,9-42 0 15,-3 10 0-15,-1 3 0 0,-1-6 432 0,0 10 16 0,-1 7 16 0,2-2 0 16,3 4 240-16,-9 52 64 16,3-34 0-16,6-23 0 0,3-8-256 0,3-4-32 0,2-6-16 15,2 0 0-15,-1-5-80 0,0-4-32 0,1-3 0 16,-2-7 0-16,-2-5-48 0,2-2-16 0,-1-7 0 0,0-1 0 16,1-3-48-16,1-2-16 0,-1 0 0 0,2 1 0 15,1-1-96-15,0-2 0 0,1-3-128 0,2-1 192 16,-1-3-192-16,-2-11 176 0,0 0-176 0,0 0 160 15,0 0-160-15,12-1 0 0,-2-6 0 0,0-4 0 16,2-5-1248-16,2-2-176 16,0-4-48-16</inkml:trace>
  <inkml:trace contextRef="#ctx0" brushRef="#br0" timeOffset="1630.64">763 12844 14735 0,'-16'-20'1312'0,"10"8"-1056"0,1-1-256 0,1 0 0 0,2-2 1088 0,0 1 176 16,2 1 16-16,3 3 16 0,-1-1-240 0,4 3-48 16,0-2-16-16,4 2 0 0,1-6-224 0,5 3-32 15,0 3-16-15,6-2 0 0,2 1-304 0,4-3-64 0,4-2-16 0,3 3 0 16,0 1-16-16,5 1 0 16,4-5 0-16,0 2 0 0,3 4 0 0,3 0 0 15,4 3 0-15,5 0 0 0,4-4 16 0,3 3 0 0,1-3 0 16,0 0 0-16,0-6 112 0,2 0 32 0,0 1 0 0,0 4 0 15,6-1 48-15,4 1 16 0,3-5 0 0,0 3 0 16,2 4-48-16,5-1-16 0,5 2 0 0,3-2 0 0,-2 1-160 16,0-3-48-16,1 4 0 0,4 0 0 0,3-3-144 0,1 4-128 15,-2-3 144-15,2 3-144 0,-2-5 128 0,1 5-128 16,1-2 0-16,-3 3 0 0,-3 0 208 0,-2 0-48 16,-1-1-16-16,1 1 0 0,-1-2-144 0,-2 0 0 15,-5 2 0-15,-2 0 128 0,-1 0 0 0,-1-1 0 16,0 0 0-16,-4-3 0 0,-2 4 0 0,-2-4 0 15,-1 2 0-15,-1 0 0 0,-2-2 0 0,-3 3-128 16,-1-3 192-16,-3 3-64 0,-3-7 0 0,-2 7-128 16,-1 2 192-16,-3-4-64 0,-2 1 32 0,-3-4 0 15,-4 3 0-15,-2-4 0 0,-2 6 32 0,-15-2 0 16,4 2 0-16,-1-3 0 0,1 4-48 0,1 1 0 16,0-1 0-16,3-1 0 0,-2 0-144 0,0 3 0 15,2-4 0-15,1 1 128 0,1 0-128 0,-1-3 0 16,-1 2 0-16,-1-2 0 0,-1 3 0 0,1 1 0 15,-5-4 0-15,2 4 0 0,-5 2 0 0,-2 0 128 16,3-2-128-16,-2 1 0 0,-2 1 0 0,-1-1 0 16,-2 2 128-16,2-1-128 0,-5-2 0 0,0 1 0 15,-1 2 0-15,1-2 0 0,-1 0 128 0,1 2-128 16,-2-1 0-16,-1 1 128 0,1 0-128 0,-1 2 0 16,-1-1 0-16,-1 1 0 0,-1 0 0 0,-2 0 128 15,-2 0-128-15,0 1 0 0,-1-1 0 0,1 2 0 0,-8-2 0 0,6 2 0 16,-6-2 0-16,0 0 0 15,0 0 0-15,5 7 0 0,0 0 0 0,-1 2 0 0,1 1 0 0,-1 2 0 16,0-2 0-16,1 4 0 0,-2 0 0 0,2 2 0 16,-3-2 0-16,1 3 0 0,-1 1 0 0,2 3 0 15,-1 3 0-15,-1 3 0 0,2 2 0 0,-3 4 0 16,1 4 0-16,-2 0 0 0,-2 2 0 0,1 5 0 16,1-2 0-16,0 1 0 0,0 1 0 0,0 15 0 15,0-8 0-15,1 1 0 0,-1 1 0 0,2-1 0 0,-1-1 0 0,0-1 0 16,-1-1 0-16,0 3 0 0,-1 2 0 0,1-2 0 15,-3 1 0-15,1 1 0 0,-2 0 0 0,-1 1 0 16,-1-2 0-16,-1-1 0 0,0-1 0 0,0-1 0 16,1-2 0-16,-1 2 0 0,0 1 0 0,0 1 0 15,-1 1 0-15,0 0 0 0,-1 2 0 0,0-2 0 16,0 1 0-16,0-1 0 0,0-1 0 0,1 0 0 16,-1 2 0-16,1-2 0 0,0 1 0 0,1 1 0 15,-1-3 0-15,2 1 0 0,-2-3 0 0,2-2 0 16,-1-6 160-16,1 1-160 0,0 2 272 0,1-3-48 15,0 0-16-15,-3 1 0 0,-1-2 48 0,0 1 16 16,0 1 0-16,0-6 0 0,0-6-32 0,1 2-16 16,-3 1 0-16,1-3 0 0,0-4-32 0,0-3-16 0,2-2 0 15,-2 1 0-15,2 0-32 0,-2-1 0 0,3-1 0 0,-2 0 0 16,1-3-144-16,2 1 160 0,-2 1-160 0,1-1 160 16,1-5-160-16,0 1 160 0,-2-2-160 0,2-1 160 15,0 1-160-15,1 0 160 0,0-3-160 0,0 2 160 16,-2-5-160-16,1 3 128 0,-1-2-128 0,1 0 128 15,-2 1-128-15,0-3 128 0,1 1-128 0,1 3 128 16,6-9 0-16,-9 5-128 0,-1 2 192 0,0-2-64 0,-1-1 0 0,0-1 0 16,1 0 0-16,-2 1 0 0,0-2 0 0,-1 1-128 15,0-2 192-15,1 2-64 0,-2-2-128 16,-3 1 160-16,-2-2-160 0,0 0 160 0,-1 2-160 0,-1-2 0 16,-2-2 144-16,-2 1-144 0,-4 0 0 0,-3 0 128 15,-1-2-128-15,-1 2 0 0,-3 1 0 0,-1-1 128 16,-3-1-128-16,-1 2 0 0,-3 0 0 0,-2 0 0 15,-1 0 0-15,-1-1 128 0,-2-2-128 0,0-2 0 16,-1 2 0-16,-2 0 0 0,0 3 0 0,-2-1 0 16,0-3 0-16,-4 3 128 0,-1-2-128 0,-2 1 0 15,-5-2 0-15,5 1 0 0,-1-1 0 0,-1 3 0 0,-1 1 0 0,0 1 128 16,1-3-128-16,-2-1 0 16,-2 1 0-16,-1 1 0 0,0-1 0 0,-1 2 0 0,-4 3 0 0,0-1 0 15,0 1 0-15,-1-2 0 0,2-1 0 0,-2 3 0 16,0-1 0-16,-2 3 0 0,1-1 0 0,-1 0 128 15,1-1-128-15,-1-1 0 0,2 1 0 0,-1 0 0 16,-3 4 0-16,4-5 0 0,2 1 0 0,3-2 0 16,1 2 0-16,0-1 0 0,-1 1 0 0,1 2 0 15,0-1 0-15,3-1 0 0,0 0 0 0,-2-2 0 16,3-1 0-16,0 3 0 0,-2 2 0 0,4-3 0 16,1 0 0-16,1-1 0 0,1 0 0 0,0 2 128 15,3-1-128-15,0 2 0 0,2-1 0 0,0-1 0 16,1 2 0-16,1-1 0 0,2-1 0 0,2-1 0 15,1-1 0-15,1 3 0 0,-1-2 0 0,3-1 0 16,1 0 0-16,0 1 0 0,5 2 0 0,-2-2 128 16,3 1-128-16,3-2 0 0,-1-2 128 0,1 2-128 15,-1 2 0-15,2-1 128 0,0-1-128 0,4 0 0 0,-1-1 0 0,3-1 144 16,-1 2-144-16,15 3 0 0,-3-3 160 0,1 0-160 16,-3 0 128-16,3 0-128 0,0 0 160 0,3 0-160 15,-1 0 192-15,-5 0-192 0,3 1 128 0,7 0-128 16,10-1 0-16,0 0 0 0,0 0 0 0,0 0 0 15,0 0 0-15,0 0 0 0,0 0-192 0,0 0-64 16,13-1 0-16,3 0 0 16,6 0-1568-16,-6-1-320 0,5 0-64 0</inkml:trace>
  <inkml:trace contextRef="#ctx0" brushRef="#br0" timeOffset="2492.19">1394 16120 18591 0,'0'0'832'0,"-2"-7"160"0,-1-5-800 0,1 3-192 15,-1 1 0-15,3 8 0 16,0 0 1296-16,0 0 224 0,-2-7 32 0,2 7 16 0,0 0-240 0,0 0-48 16,-2 5-16-16,-1 7 0 0,0-2-432 0,-1 6-64 15,0 6-32-15,-1 5 0 0,-1 2-80 0,0 3-16 16,1 3 0-16,-3 6 0 0,0 0-48 0,1 1-16 16,-1-3 0-16,0 2 0 0,2-3-208 0,0-1-48 15,-2-2-16-15,0-2 0 0,1-5-160 0,0 1-16 16,2-3-128-16,2-3 192 0,-1-4-192 0,0-4 0 15,1-5 0-15,3-10 0 16,0 0-416-16,0 0-176 0,0 0-48 0,0 0-10048 16,6-9-2000-16</inkml:trace>
  <inkml:trace contextRef="#ctx0" brushRef="#br0" timeOffset="2702.38">858 16160 28911 0,'0'0'1280'0,"0"0"256"0,0 0-1216 0,10-8-320 0,3 4 0 0,2-3 0 16,4-1 464-16,5-1 48 0,6 0 0 0,4-6 0 15,5-3 304-15,5-1 64 0,3-1 16 0,1 1 0 16,1 0-480-16,5 1-96 0,3 1 0 0,0 2-16 16,-1 2-304-16,-2 5 160 0,-5-3-160 0,-4 6 128 15,-6 3-128-15,-3 0-272 0,-3 4 64 0,-4 2-15296 16</inkml:trace>
  <inkml:trace contextRef="#ctx0" brushRef="#br0" timeOffset="3053.87">2099 16316 28447 0,'0'0'1264'0,"-11"3"256"0,1-5-1216 0,-2 2-304 15,-2 0 0-15,-3 3 0 0,-2 2 736 0,-3-1 96 16,-2 3 0-16,0 4 16 0,-1-2 48 0,2 2 16 16,0 3 0-16,1 1 0 0,1 2-448 0,2 1-80 15,0-1-32-15,2 2 0 0,2 3-224 0,2-2-128 16,2 1 128-16,2-2-128 0,2-1 0 0,5-5 144 16,3 1-144-16,-1-14 0 0,5 9 208 0,2-2-64 15,5-5-16-15,2-4 0 0,-1-7 176 0,2 0 16 16,2-4 16-16,1-1 0 0,-1-2 16 0,1-1 0 15,-1 2 0-15,-2 4 0 0,-2-2-144 0,-2 4-16 0,-1 0-16 0,0 5 0 16,-10 4-176-16,11 0 192 16,-11 0-192-16,10 5 192 0,0 7-192 0,-2-1 0 15,-2 2 0-15,0 1 0 0,1 2 0 0,-1 0 0 0,0-4 0 0,1 2 0 16,0 2 0-16,3-2-224 0,2-7 48 0,1 1 16 16,2-4-1600-1,3-2-320-15,1-2-64 0</inkml:trace>
  <inkml:trace contextRef="#ctx0" brushRef="#br0" timeOffset="3257.37">2435 16263 20271 0,'0'0'896'0,"0"0"192"16,-5 12-880-16,0 4-208 0,0-1 0 0,1 0 0 0,1 2 1808 0,-1-1 320 15,-1-1 64-15,3 1 16 0,1 0-736 0,0 1-160 16,1-2-32-16,2-2 0 0,2-1-752 0,1 2-144 15,0-5-48-15,4 2 0 0,5-1-336 0,0-4 0 16,0-1 0-16,2-2 0 16,1-3-576-16,1-2-128 0,-1-1-16 0,-1-1-13648 0</inkml:trace>
  <inkml:trace contextRef="#ctx0" brushRef="#br0" timeOffset="3429.04">2707 16265 10127 0,'-1'9'896'0,"-5"0"-704"0,-2 3-192 0,-2 4 0 15,0 2 3456-15,-5 3 672 0,-3 9 128 0,0-1 32 16,0 4-2176-16,-1 3-416 0,-5 0-96 0,-1 1 0 16,-3 4-384-16,0 0-80 0,0-1-16 0,1 5 0 15,0-2-512-15,3 1-96 0,3-2-32 0,3-6 0 16,5-5-336-16,3-5-144 0,1 1 128 0,3-7-128 16,1-5-1440-1,3-2-368-15,6-1-80 0</inkml:trace>
  <inkml:trace contextRef="#ctx0" brushRef="#br0" timeOffset="3709.3">3025 15811 17503 0,'0'0'1552'0,"0"0"-1232"15,0 0-320-15,-4 6 0 0,-2 2 2592 0,0 3 464 16,-2 4 80-16,-1 8 32 0,-2 5-1456 0,-1 5-304 16,0 1-48-16,-2 4-16 0,-3 8-384 0,2 1-96 15,1 1-16-15,0 2 0 0,-1 1-336 0,1 1-64 16,4 1 0-16,-3-3-16 0,-1-1-288 0,2-4-144 16,6 1 160-16,-2-8-160 0,2-4-160 0,3-2-128 15,3-5-32-15,3-3 0 16,0-4-2624-16,2-11-544 0</inkml:trace>
  <inkml:trace contextRef="#ctx0" brushRef="#br0" timeOffset="4185.78">3338 16381 29135 0,'0'0'1280'0,"-5"-8"288"0,0 2-1248 0,5 6-320 16,-10-4 0-16,1 3 0 0,9 1 944 0,-12 4 128 16,-2 3 16-16,-2 3 16 0,-2 3-256 0,-1 5-48 15,-4 2-16-15,0 3 0 0,0 4-256 0,2-3-48 16,3 3-16-16,3 2 0 0,2 0-160 0,5-5-48 16,4 1 0-16,7-3 0 0,1-1-32 0,6-3-16 15,3-7 0-15,5 0 0 0,2 1 48 0,4-7 0 16,0-5 0-16,3-3 0 0,0-8 192 0,1 1 32 15,1-5 16-15,-1-5 0 0,-3-4-96 0,-1 1-16 16,-3 1 0-16,-4-5 0 0,-3 1 16 0,-2-2 0 16,-5 3 0-16,-3 1 0 0,-5-4-96 0,-3 0-32 15,-5-1 0-15,-2-3 0 0,-3 3-272 0,-1 5 128 0,-3 2-128 0,0 5 0 32,-2 1-240-32,1 10-144 0,1 4-48 0,0 6 0 0,-1 1-1984 0,2 2-400 15,3 3-64-15,3 0-32 0</inkml:trace>
  <inkml:trace contextRef="#ctx0" brushRef="#br0" timeOffset="4473.42">3797 16207 23039 0,'-7'9'2048'0,"0"2"-1648"16,-1 6-400-16,-1 0 0 0,-1 5 1248 0,0 5 160 15,-3-2 48-15,1 4 0 0,-2-2 0 0,0 1 0 16,0-4 0-16,1 3 0 0,1-5-32 0,2-1 0 15,1-2 0-15,2-1 0 0,2-3-304 0,1-1-64 16,3-6-16-16,1-8 0 0,0 0-224 0,7-1-48 16,2-6-16-16,3-5 0 0,3-4 32 0,1-3 16 15,2-4 0-15,1 2 0 0,2-3-480 0,-1-2-112 16,2-2-16-16,-1 1 0 0,5-2-192 0,-2 3 0 16,0-5 128-16,3 8-128 0,1 2 0 0,2 1 0 15,2 4 0-15,2 2 0 0,2 5-144 0,2 7-80 0,0 2-16 0,3 3 0 31,-4 4-2768-31,-2 4-576 0,-3 9-96 0</inkml:trace>
  <inkml:trace contextRef="#ctx0" brushRef="#br0" timeOffset="5033.3">2706 17646 12895 0,'-24'-27'576'0,"6"12"112"0,-6 1-560 0,-1 4-128 15,-3-4 0-15,-4 6 0 0,-1 2 2784 0,1 2 528 16,-1 3 96-16,4 2 32 0,2 0-1776 0,2 7-368 15,1 1-64-15,-1 3-16 0,4 2-560 0,0 2-112 16,2-1-32-16,3 3 0 0,2-1-144 0,5 0-48 16,1-4 0-16,5 1 0 0,0-3 0 0,4 2-16 15,3 2 0-15,5-2 0 0,-9-13-144 0,14 10-32 16,5 3 0-16,1-6 0 0,-2 2-128 0,0-1 192 0,1 3-192 16,0-1 192-16,0 3-192 0,-1 1 0 0,-3 4 0 0,-2-2 0 15,-3 0 0-15,-4-1 0 0,-2-1 0 0,-5 2 0 16,-3 1 192-16,-5-1-64 0,-2 1 0 0,-4-1 0 15,-4 2 224-15,-2-4 32 0,-2-4 16 0,-2 2 0 16,-2-1-144-16,1-3-16 0,-1-4-16 0,0-2 0 16,0-3-224-16,2-3 128 0,1-1-128 0,4-5 0 15,0 0-1536 1,8-3-416-16,5-2-80 0,6-3-12576 0</inkml:trace>
  <inkml:trace contextRef="#ctx0" brushRef="#br0" timeOffset="5339.72">2799 17802 22111 0,'0'0'1968'0,"13"-5"-1584"16,1 1-384-16,2-2 0 0,3-1 1600 0,3 0 256 16,2-5 32-16,3 1 16 0,2 2-304 0,1-1-48 0,2 0-16 15,-2-4 0-15,-4-2-704 0,0 1-160 16,-2-3-32-16,-3 2 0 0,1-1-208 0,-7 2-48 15,-1-1-16-15,-4 2 0 0,-2-2-112 0,-4 5 0 0,-4 2-16 0,-1-2 0 16,-5 3 32-16,0 0 16 16,-3 4 0-16,-5 3 0 0,-4 2-64 0,-2 7-16 0,0 1 0 0,-3 5 0 15,-3 1-208-15,1 4 0 16,0 3 0-16,2 2 0 0,2 1 0 0,6-2 0 0,0 0 0 16,6 3 0-16,5-2 0 0,5 0 0 0,5-2 0 0,2-3-160 31,4-3-320-31,4-3-64 0,6-2-16 0,2-1 0 0,0-3-2384 15,3-6-496-15</inkml:trace>
  <inkml:trace contextRef="#ctx0" brushRef="#br0" timeOffset="5600.49">3477 17620 19695 0,'-6'28'864'16,"3"-11"192"-16,-2-1-848 0,-3 5-208 0,0 0 0 0,-2 3 0 0,-1 3 1664 0,-1-4 304 15,1-1 48-15,1-1 16 0,-1-1-368 0,3-6-80 16,0 0-16-16,3-3 0 0,5-11-448 0,0 0-96 16,0 0 0-16,0 0-16 0,0 0-128 0,10-13-32 15,1-2 0-15,2-4 0 0,1-3-272 0,1-3-48 16,1-1-16-16,0 2 0 0,1-3-320 0,1 4-192 16,-1-1 192-16,4-1-192 0,2 2 128 0,-2 1-128 15,-1 3 0-15,1 3 0 0,-1 2 0 0,-1 1 0 16,-2 7-128-16,-1-2 128 15,1 3-1632-15,-2 2-224 0,0 2-64 0,-1-1-14512 0</inkml:trace>
  <inkml:trace contextRef="#ctx0" brushRef="#br0" timeOffset="5800.45">3952 17549 28959 0,'0'0'1280'0,"-5"14"272"0,1 1-1232 0,-2 4-320 0,-2 0 0 0,-1 2 0 16,-1 0 1616-16,1 5 272 0,0-1 48 0,-1-1 16 16,-3-1-864-16,3-1-192 0,3-1-16 0,0 0-16 15,2-3-592-15,3 1-112 0,2 2-32 0,0-2 0 16,0-5-352-16,2 0-80 0,1-1-16 0,-3-13-11200 16,7 6-2256-16</inkml:trace>
  <inkml:trace contextRef="#ctx0" brushRef="#br0" timeOffset="6461.6">4183 17587 3679 0,'0'0'160'0,"-7"7"32"0,7-7-192 0,-8 5 0 16,3 1 0-16,5-6 0 0,0 0 3776 0,0 0 720 16,0 0 144-16,8 6 32 0,0-2-2560 0,6-4-512 15,0-5-112-15,4-3-16 0,1 3-144 0,3-5-48 16,2 0 0-16,1-4 0 0,3 0-368 0,4 1-80 16,1-1 0-16,0-1-16 0,0 0-448 0,2-3-96 15,-2 2-16-15,-1 0 0 0,-5 1-128 0,-2 2-128 16,-6-2 144-16,-4 2-144 0,-2 4 160 0,-4-1-160 15,-3 4 160-15,-6 6-160 0,-3-10 288 0,-2 5-32 16,5 5-16-16,-16 0 0 0,-6 0 32 0,-2 5 16 0,-4 6 0 16,-1 6 0-16,1 1-288 0,-3 2 0 0,1 0 0 0,2 4 0 15,1 6 0-15,3-2 0 16,1 1 0-16,8 1 0 0,3-3 0 0,4 1 0 16,1-5-128-16,8-2 128 0,5-2 0 0,1-3-176 15,3-4 176-15,6 1-160 16,1-5-1440-16,4-3-304 0,3-4-48 0,1-2-16 0</inkml:trace>
  <inkml:trace contextRef="#ctx0" brushRef="#br0" timeOffset="6772.92">4990 17409 21183 0,'-8'14'1888'0,"2"-1"-1504"0,-1 1-384 0,-2 5 0 0,1 3 192 0,-2 2-48 16,-3 2 0-16,-2 0 0 0,-1 2 1312 0,0-4 256 15,1 3 48-15,2-6 16 0,1-2-112 0,0 0-32 16,3-1 0-16,3-5 0 0,1-4-384 0,5-9-80 16,0 0-16-16,0 0 0 0,0 0-320 0,0 0-64 15,11-4 0-15,2-7-16 0,1-3-80 0,0-2-16 16,0 0 0-16,1-3 0 0,1-5-384 0,0 2-80 16,2 0 0-16,0 1-16 0,-3-2-176 0,1 3 0 15,2 0 0-15,0 1 0 0,0 2 0 0,0 1 0 16,-1 5-192-16,2-2 192 15,1 0-1952-15,0 5-272 0,1-4-48 0,2 6-14768 0</inkml:trace>
  <inkml:trace contextRef="#ctx0" brushRef="#br0" timeOffset="7049.29">5729 17313 26719 0,'-8'-12'1184'0,"8"12"240"0,-5-4-1136 0,-1 2-288 0,0-2 0 0,-5-1 0 15,-1 1 2368-15,-7 2 400 16,0 0 96-16,-1 4 16 0,-1 0-1328 0,-1 4-256 0,-1 1-48 0,0 6-16 16,-2 1-592-16,1 3-112 15,0 4-16-15,5-1-16 0,0 0-240 0,5-1-32 0,0-1-16 0,5 1 0 16,4-1-208-16,2 0 0 0,2 0 128 0,5-2-128 16,2 1 0-16,2-2 128 0,-1-2-128 0,3 1 0 15,3 0 144-15,-1 2-144 0,-2-2 128 0,-4-2-128 0,-2 0 0 16,-2 1 0-16,-2-3 128 0,-1 2-128 0,1-12 0 15,-6 10 0-15,-3 4 144 0,-2-3-144 0,-3-4 128 0,0 1-128 16,-3-1 128-16,1-1-128 0,-4 1 0 16,1-5-256-16,0-2 32 0,0-1 16 15,-1-3-2528-15,1-4-496 0,-8-7-96 0,8 2-32 16</inkml:trace>
  <inkml:trace contextRef="#ctx0" brushRef="#br0" timeOffset="7706.3">6611 17241 6447 0,'0'-5'576'0,"-1"-4"-576"16,0 2 0-16,1 0 0 0,0 7 3920 0,1-6 688 16,-1 0 128-16,0-1 16 0,0 7-2256 0,0 0-448 15,0 0-80-15,0 0-32 0,0-6-592 0,0 6-128 16,0 0-32-16,0 0 0 0,0 0-528 0,0 0-96 15,0 0-32-15,0 0 0 0,-1 14-224 0,-1 1-48 16,0 1-16-16,0 4 0 0,1 4 32 0,-1 5 16 16,-1 2 0-16,1 3 0 0,-1 3-48 0,1 0-16 15,-1 0 0-15,0-3 0 0,1-1 16 0,-1-1 0 16,2-5 0-16,0-1 0 0,0-5 256 0,1-2 48 16,0-5 16-16,2-2 0 0,1-3 80 0,-3-9 32 15,0 0 0-15,9 5 0 0,1-6 96 0,2-4 32 16,4-5 0-16,1-4 0 0,4-12 32 0,3 0 16 15,4-7 0-15,4-3 0 0,1-5-352 0,2-7-80 16,2-4-16-16,1-5 0 0,0-8-144 0,4 0-16 16,3-4-16-16,2 1 0 0,4-1-96 0,3 4-128 0,2 3 176 15,4 5-176-15,-3 3 0 0,0 6 0 0,-2 9 0 0,-8 4 0 16,-6 5 0-16,-6 6-176 0,-4 1 32 0,-4 5 0 16,-3 4-2480-1,-6 1-480-15</inkml:trace>
  <inkml:trace contextRef="#ctx0" brushRef="#br0" timeOffset="18637.97">10999 12612 10367 0,'0'0'448'0,"4"-5"112"0,1-2-560 0,-1 0 0 16,0 2 0-16,1-1 0 0,-5 6 1040 0,6-4 112 16,-1 0 0-16,-5 4 16 0,5-8-32 0,-5 8-16 15,0 0 0-15,0 0 0 0,0 0-16 0,1-5 0 0,-1 5 0 0,0 0 0 16,0 0-176-16,0 0-32 15,0-3-16-15,0 3 0 0,0 0-256 0,-3 7-48 0,-1 3-16 0,0-1 0 16,-2 1 48-16,2 6 16 16,-1 3 0-16,-2 0 0 0,1 4-80 0,-2 5-16 15,0 3 0-15,-1 2 0 0,-2 8-96 0,0 2-32 0,-3 8 0 0,1 4 0 16,3 1-48-16,-3 5-16 0,2 1 0 16,1 5 0-16,1 2-48 0,1 1-16 0,2-1 0 0,2 4 0 15,0-3 112-15,1 1 32 0,0-2 0 0,-1 0 0 16,3-1-32-16,0 0-16 0,-1-9 0 0,1 1 0 15,0 0-16-15,1-3 0 0,0 2 0 0,-1 16 0 16,-2-11 16-16,2-5 0 0,1-4 0 0,0-7 0 16,-3-6-112-16,1 2-32 0,-2-2 0 0,0 1 0 0,-1-2-96 0,-1 1 0 15,-2 0-128-15,2-3 192 0,0 0-192 0,1-1 144 16,-1-1-144-16,0-3 128 0,-2-1-128 16,0-3 192-16,1-2-192 0,0-1 192 0,1-4-16 0,1-1 0 15,0-3 0-15,0 1 0 0,1 2 16 0,-1-5 0 16,-1-6 0-16,1 1 0 0,-1 2-64 0,3-4 0 15,-1 2 0-15,0-5 0 0,4-7-128 0,-3 11 192 16,1-5-192-16,2-6 192 0,0 0-192 0,0 0 128 16,0 0-128-16,0 0 128 0,0 0-128 0,0 0 160 15,0 0-160-15,0 0 160 0,0 0-32 0,0 0-128 16,8 9 192-16,-8-9-64 0,11 2-128 0,-11-2 128 16,13 3-128-16,-1-2 128 0,1-1-128 0,0 2 0 15,0-1 0-15,2 0 0 0,3-1 0 0,1 0 0 16,1 0 0-16,3 0 0 0,4 0 0 0,-2 0 0 0,3-2 0 0,0 3 0 15,4 1 0-15,1 0 0 16,1 0 0-16,2-2 0 0,2 0 0 0,0 1 0 16,0 1 0-16,3-1 0 0,-1 0 0 0,4 0 0 0,1 3 0 0,0-1 0 15,-1-2 0-15,3 3 0 0,3-2 0 0,0 0 0 16,0 0 0-16,1-2 0 0,0 0 0 0,2 3 0 16,5-1 0-16,-2 1 0 0,-3-3 128 0,3 4-128 15,1-2 0-15,0 1 0 0,-1-2 0 0,1 2 0 16,2-1 0-16,2-1 0 0,-1-1 0 0,2 2 0 0,-2 2 0 15,1-2 0-15,1 1 0 0,0-2 0 0,-2 3 0 16,4 0 0-16,-2-1 0 0,-1 1 0 0,-1-1 0 16,-1 0 0-16,4 1 0 0,-4 0 0 15,0-1 0-15,1 0 0 0,-1 1 128 0,2 1-128 0,-1 2 0 0,2-3 0 16,1 1 0-16,-2-3 0 0,-2 1 0 0,1 1 0 16,1-1 0-16,0 2 0 0,-2-2 0 0,0 1 0 15,2-2 0-15,-1 1 0 0,0-2 0 0,0 2 128 16,-3-1-128-16,0 1 0 0,2 1 0 0,-1-1 0 15,-3-1 0-15,1 1 0 0,1-1 0 0,-1-2 128 16,-3 0-128-16,2 1 0 0,-1-1 0 0,1 1 0 16,0-2 128-16,-2 1-128 0,-1 1 0 0,2 1 0 15,-2-4 0-15,0 2 0 0,-3 2 0 0,4-2 0 0,-4 0 0 16,5 0 0-16,-2 0 0 0,-3 0 0 0,0 1 128 0,-2 1-128 16,3-2 0-16,1 0 0 0,-1-2 0 0,-2 4 0 15,-1 1 0-15,0-1 0 0,3-2 0 0,-2 3 0 16,0 0 0-16,-1 0 0 0,-2 1 128 0,-1-1-128 15,2-2 0-15,-1 0 0 0,-1-1 0 0,1 4 0 16,-3-1 0-16,1-1 0 0,-1-1 0 0,-2 3 0 16,1-1 0-16,-2-1 0 0,0-2 0 0,-1 3 0 15,-1-1 0-15,-2 1 0 0,-1 1 0 0,2-3 0 16,-2-1 0-16,1 1 0 0,-1 2 128 0,-3-1-128 16,0 0 0-16,0-1 0 0,-2 0 0 0,-1 2 0 15,-1 2 0-15,-2-1 0 0,-1-3 0 0,0 3 0 16,-1-2 0-16,-1 1 0 0,0 1 0 0,-1-3 0 15,0-1 0-15,-1 0 0 0,-1 1 0 0,-1 0 0 16,-2-1 0-16,1 0 0 0,-1 0 128 0,0 0-128 0,-4 0 0 16,0 2 0-16,-1-4 0 0,1 2 0 0,-1 0 0 0,-1 2 128 15,2 3-128-15,-3-3 0 0,-9-2 128 0,12 0-128 16,0 2 0-16,-2 1 128 0,-10-3-128 0,11-1 0 16,-11 1 0-16,12 1 0 0,-2-1 0 0,0 0 0 15,-10 0 0-15,10 2 0 0,-10-2 0 0,12 1 0 16,-3 0 0-16,-9-1 0 0,11 1 0 0,-11-1 0 15,10-1 128-15,-10 1-128 0,10 0 0 0,-10 0 0 16,0 0 0-16,11 0 128 0,-11 0-128 0,8-1 0 16,-8 1 144-16,0 0-144 0,11 0 0 0,-11 0 128 15,10-1-128-15,-10 1 0 0,0 0 0 0,9-2 0 16,-2 5 0-16,-7-3 128 0,0 0-128 0,0 0 0 16,12-1 0-16,-12 1 0 0,0 0 0 0,10 0 0 15,-10 0 0-15,9-3 0 0,-9 3 0 0,10 3 0 16,-10-3 0-16,10 1 128 0,-10-1-128 0,10-1 0 15,-10 1 0-15,8 3 0 0,-8-3 0 0,0 0 0 16,10 0 0-16,-10 0 0 0,9 3 0 0,-9-3 0 16,10 1 0-16,-1-1 0 0,-9 0 0 0,10 2 0 15,-10-2 0-15,10 1 0 0,2-1 0 0,-12 0 0 16,10 5 0-16,0-5 0 0,0-3 0 0,-10 3 0 16,10 0 0-16,1 0 0 0,-11 0 0 0,11-1 0 0,-1-1 0 0,0 0 0 15,-1 4 0-15,2-2 0 0,-1 0 0 0,0 0 0 16,-10 0 0-16,11-2 0 0,1 1 0 0,2 1 0 15,-3-1 0-15,1-1 0 0,-1 1 0 0,2 0 0 16,-1 0 0-16,1-2 0 0,-1-2 0 0,-1 3 0 16,0 0 0-16,1 2 0 0,-2 0 128 0,0 0-128 15,-1-1 0-15,0 1 0 0,0 1 0 0,-9-1 0 0,11-1 0 0,-11 1 0 16,11 0 0-16,-11 0 0 0,8 1 0 0,-8-1 0 16,0 0 0-16,12 2 0 0,-12-2 0 0,0 0 0 15,0 0 0-15,0 0 0 0,0 0 0 0,8 3 0 16,-8-3 0-16,0 0 0 0,0 0 0 0,0 0 0 15,0 0 0-15,0 0 0 0,0 0 0 16,0 0 0-16,0 0 0 0,0 0 0 0,0 0 0 0,0 0 0 16,0 0 0-16,0 0 128 0,0 0-128 0,0 0 0 15,0 0 0-15,0 0 0 0,0 0 0 0,0 0 0 16,0 0 0-16,0 0 128 0,0 0-128 0,0 0 0 16,0 0 0-16,0 0 0 0,0 0 0 0,0 0 0 15,5-7 0-15,-4 3 128 0,-1 4-128 0,0 0 0 16,0 0 0-16,0 0 0 0,-1-12 0 0,1 12 0 15,0 0 0-15,-2-7 0 0,1-3 0 0,0 2 0 16,1-2 0-16,0 6 0 0,0 4 0 0,0 0 0 16,-1-11 0-16,1 4 0 0,0 7 0 0,0-10 0 15,0 10 0-15,-2-9 0 0,2-1 0 0,-1 2 0 16,0-4 0-16,-1 4 0 0,1-2 0 0,2 1 0 16,-2-4 0-16,0 2 128 0,-2 1-128 0,1-4 0 15,-1 4 0-15,-1-1 128 0,1-3-128 0,-2 0 0 16,2-2 0-16,-1 1 0 0,-1 1 0 0,1 0 0 0,1 0 0 0,0 1 128 15,0-5-128-15,1 0 0 0,-2 1 0 0,2-3 0 16,-1 7 0-16,3-5 0 0,-1-4 0 0,-1 2 0 16,1 1 0-16,0-2 0 0,1 1 0 0,-1-3 0 15,-1-2 0-15,1 1 0 0,0-1 0 0,0 1 0 16,-1-1 0-16,1-1 0 0,0 2 0 0,1 0 128 16,1-4-128-16,-1 0 0 0,0 0 0 0,1 2 0 0,1 1 0 0,-1 3 0 15,-1-4 0-15,1 1 0 0,-2-2 0 0,1 0 0 16,-1-2 0-16,-1 1 0 0,0-2 0 0,-1-1 0 15,1 2 0-15,-2-2 128 0,0 1-128 0,0 2 0 16,0-4 0-16,1 2 0 0,-1 2 0 0,0 0 0 16,0 4 0-16,0-4 0 0,1 1 0 0,-1-1 0 15,0 4 0-15,-1-5 0 0,2-5 0 0,1 4 0 16,-1-2 0-16,1-1 0 0,-1 1 0 0,2 1 0 16,0 0 0-16,1-2 0 0,0-1 0 0,0-1 0 15,1 4 0-15,0-2 0 0,0-3 0 0,1 2 0 16,-1 2 0-16,0-2 0 0,-1-2 0 0,0 2 0 15,0-1 0-15,0 2 0 0,0 3 0 0,1-1 0 16,-1-3 0-16,0 1 0 0,0 0 0 0,3 1 0 16,0 2 0-16,-2-2 0 0,3-1 0 0,-1 0 0 15,1 3 0-15,0 0 0 0,-1-3 0 0,2 0 0 16,-2 2 0-16,3 1 0 0,0-2 0 0,-1-1 0 16,0 0 0-16,0 2-128 0,0 4 128 0,2-4 0 15,-1 3 0-15,2-1 0 0,-2 3 0 0,0-2 0 0,1 8 0 0,-1-7 0 16,-1 1 0-16,0-4 0 0,0 1 0 0,0 1 0 15,-1 4 0-15,1-3 0 0,0 2 0 0,2-3 0 16,-2 3 0-16,1-3 0 0,2 1 0 0,-1 0 0 16,2 4 0-16,-2 3 0 0,0 1 0 0,2 0 0 15,-1-1 0-15,1-1 0 0,0 1 0 0,-1 1 0 16,1 1 0-16,-1 0 0 0,-2-1 0 0,1 1 0 16,-1 3 0-16,0 2 0 0,0-1 0 0,-1-1 0 0,0 1 0 15,-1 2 0-15,-2 1 0 0,1 0 0 16,-1 2 0-16,1-2 0 0,0 2 0 0,0-3 0 0,-3 5 0 0,0-4 0 15,0 4 0-15,-1-2 0 0,1 9 0 0,-3-8 0 16,3 8 0-16,-4-10 0 0,-1 4 0 0,5 6 0 16,-7-7 0-16,-2 4 0 0,0-1 0 0,-1 2 0 15,-2 0 0-15,-2 1 0 0,-2 1 0 0,-2 0 0 16,0 0 0-16,-1 1 0 0,-1 1 0 0,-3 0 0 16,-3-1 0-16,0 2 0 0,-1-2 0 0,-1 1 0 0,-1 2 0 15,-2 0 0-15,1-1 0 0,-6 0 0 0,-11 2 0 0,-1 2 0 16,-3-3 0-16,0 1 0 0,-1 0 0 0,0-1 0 15,-1-2 0-15,-2-1 0 0,-1 2 0 0,-1 1 0 16,-4 2 0-16,-1-2 0 0,-5 1 0 0,-1-1 0 16,-3-2 0-16,-1 0 0 0,3-2 0 0,-6 2 0 15,-4 1 0-15,-1-1 0 0,1 0 0 0,-3-1 0 16,1-1 0-16,1 2 0 0,-3 1 0 0,-2-1 0 16,0-2 0-16,0 0 0 0,1 2 0 0,-1-1 0 15,-2 0 0-15,1 1 0 0,1-1 0 0,1-1 0 16,3 0 0-16,-2 1 0 0,-3 0 0 0,2 2 0 15,-2-2 0-15,1 0 0 0,3 1 0 0,-1 2 0 16,0-1 0-16,2 1 0 0,0 1 0 0,-2 2 0 16,-2-5 0-16,2 1 0 0,2 2 0 0,0 1 0 0,-1-1 0 0,2-1 0 15,0-1 0-15,4-1 0 16,2 4 0-16,0-2 0 0,1 3 0 0,-1 0 0 0,1-3 0 0,2 2 0 16,0 1 0-16,1-3 0 0,0-1 0 0,2 2 0 15,-2 3 0-15,1-4 0 0,0 0 0 0,3 1 0 16,0-3 0-16,-1 2 0 0,3 4 0 0,-2 1 0 15,-1-2 0-15,1 3 0 0,-3-4 0 0,3 2 0 16,-1-1 0-16,3 3 0 0,-1-1 0 0,-1 2 0 16,0-2 0-16,0 3 0 0,1-5 0 0,0 2 0 15,3-2 0-15,5 1 0 0,2 0 0 0,-1 0 0 16,-1-2 0-16,1-1 0 0,1 4 0 0,2-3 0 16,0 2 0-16,2 1 0 0,3-5 0 0,-1 2 0 15,5 2 0-15,-1-3 0 0,5 4 0 0,0-2 0 0,1 2 0 0,3-2 0 16,3-4 0-16,1 5 0 0,4-2 0 0,3 2 0 15,2 1 0-15,4-4 0 0,3 0 0 0,5 3 0 32,11-8-720-32,0 0-64 0,4 9-16 0,11-1 0 15,12-4-2688-15,16-2-544 0</inkml:trace>
  <inkml:trace contextRef="#ctx0" brushRef="#br0" timeOffset="23787.24">19218 15021 7359 0,'0'0'320'0,"0"0"80"0,-7-5-400 0,-1 2 0 15,8 3 0-15,0 0 0 0,-8-2 2272 0,8 2 368 16,-7-3 80-16,7 3 16 0,0 0-1296 0,0 0-256 15,-4-5-48-15,4 5-16 0,0-10-96 0,4 4-32 16,1-5 0-16,2 3 0 0,4-5-80 0,0-1-16 16,3 2 0-16,2-3 0 0,1 0-208 0,1-3-48 15,2-2-16-15,2-4 0 0,-1 1-112 0,1 0-32 16,1-3 0-16,0 5 0 0,0 2-160 0,-3 1-16 16,-2 0-16-16,-3 2 0 0,-2-1-128 0,-2 7-32 15,-1 1 0-15,-10 9 0 0,8-6 96 0,-8 6 16 0,0 0 0 0,0 0 0 16,5 14-96-16,-2 2-16 0,-3 2 0 15,-2 4 0-15,-2 2-128 0,1 8 0 0,0-1 0 16,-3 2 128-16,1-1-128 0,1-1 0 0,1-1 0 16,3-4 0-16,-2 0 0 0,0-2 0 0,1 1 0 0,0 0 0 15,0-5-576 1,-1-2-32-16,1-3-16 0,0-1 0 0,0 0-1744 16,-1-2-336-16,2-12-80 0</inkml:trace>
  <inkml:trace contextRef="#ctx0" brushRef="#br0" timeOffset="24009.25">19427 14871 21183 0,'0'0'1888'0,"0"0"-1504"0,0 0-384 0,0 0 0 0,-4 13 736 0,0 2 80 16,0 3 16-16,2-1 0 0,-2 4 80 0,0 7 32 16,3 4 0-16,-3-1 0 0,-1 0-144 0,-3 2-32 15,1 5 0-15,-4-1 0 0,1 1-192 0,-4 3-32 16,-1 4-16-16,0-1 0 0,-2 0-224 0,5-2-48 15,-4 3-16-15,2-5 0 0,0 1-96 0,0 0-16 16,0 2 0-16,2-3 0 16,0 0-1648-16,1 1-336 0,-1-2-64 0,2-1 0 0</inkml:trace>
  <inkml:trace contextRef="#ctx0" brushRef="#br0" timeOffset="24793.91">18000 17046 10127 0,'0'0'448'0,"0"0"96"0,-9 0-544 0,9 0 0 16,0 0 0-16,-10 1 0 0,10-1 2112 0,-9 3 304 16,9-3 64-16,0 0 16 0,0 0-1088 0,0 0-192 15,0 0-64-15,0 0 0 0,0 0 128 0,0 0 0 16,-1-8 16-16,4-2 0 0,2 2-32 0,2-6-16 15,4-2 0-15,1-1 0 0,5 1-464 0,-1-2-80 16,0-1-32-16,0 0 0 0,1 0-176 0,-1 1-48 16,1 1 0-16,-3 2 0 0,-2 6-160 0,0 1-32 15,-1 5-16-15,-11 3 0 0,0 0-112 0,9 10 0 16,-2 3-128-16,-4 4 192 0,-3 6 0 0,-2 4 0 0,-1 5 0 16,-4 3 0-16,-4 1 0 0,0-1 0 0,-2 4 0 0,-1-1 0 15,0-1-32-15,0-1-16 0,0-3 0 0,0-2 0 16,2-3-144-16,0-1 160 0,2-7-160 0,2-2 160 0,2-4-160 15,2-8 128-15,4-6-128 0,0 0 128 16,0 0 160-16,8-6 32 0,2-11 0 0,3-2 0 0,1-4 368 0,5-6 80 16,-1-7 0-16,5 2 16 0,2 0-528 15,2-2-96-15,1-1-32 0,0 2 0 0,-3 0-128 0,2 4 0 16,-3 4 0-16,-1 5 0 0,-4 6 0 0,-1 3 0 16,-2 8 0-16,-2 0 0 0,-4 5 0 0,2 6 0 15,-6 3 0-15,0 6 0 0,-3 5 0 0,-1 4 0 16,-2 0 0-16,-3 6 0 0,-2 1 0 0,-2 1 0 15,-2-1 144-15,-1 5-144 0,0-3 0 0,1-2 144 16,-4-1-144-16,3-1 0 0,1-5 128 0,2-1-128 16,0 0 0-16,4-4 0 0,0-3 0 0,2-6-256 15,1 0 32-15,0-10 0 16,0 0-1584-16,0 0-320 0,10 2-64 0,1-7-15264 0</inkml:trace>
  <inkml:trace contextRef="#ctx0" brushRef="#br0" timeOffset="25063.88">18630 17154 23951 0,'0'0'2128'0,"0"0"-1696"0,0 0-432 0,0 0 0 15,2-7 1120-15,2-2 144 0,2 2 16 0,6-2 16 16,4 3 176-16,6-3 16 0,1 0 16 0,5-1 0 0,5 2-672 0,1 3-144 16,0-3-32-16,2 3 0 0,-2 0-256 0,-2 0-48 15,-3 1-16-15,-2 0 0 0,-2 2-336 0,-2 1 128 16,-1 1-128-16,-6 2 0 16,-4 1-1072-16,-12-3-272 0,0 0-64 0,1 15-8912 15,-2 3-1776-15</inkml:trace>
  <inkml:trace contextRef="#ctx0" brushRef="#br0" timeOffset="25228.34">18762 17319 3679 0,'0'0'320'0,"0"0"-320"16,0 0 0-16,0 0 0 0,0 0 5488 0,0 0 1024 15,0 0 208-15,13-5 32 0,0-1-4192 0,5-1-832 16,1 2-160-16,3 1-32 0,5-3-672 0,1 0-128 16,1 1-32-16,0-3 0 0,-1 3-352 0,-1-2-80 15,-2 3-16-15,1 2 0 0,-4 0-256 0,0 1 0 16,-3 1 0-16,-1-1 0 15,-3 0-2832-15,-1 0-480 0,4-3-80 0,-18 5-32 0</inkml:trace>
  <inkml:trace contextRef="#ctx0" brushRef="#br0" timeOffset="25687.4">19719 16911 12895 0,'0'0'1152'0,"5"-10"-928"0,0-2-224 0,-4 2 0 0,3-3 2448 0,-4 13 448 16,4-7 96-16,-4 7 16 0,0 0-992 0,0 0-192 15,0 0-32-15,0 0-16 0,0 0-480 0,0 0-80 16,-9 9-32-16,1 5 0 0,-2 1-112 0,-5 3-32 15,-1 1 0-15,-1 4 0 0,-1 7-320 0,0-1-64 16,1 3-16-16,0 1 0 0,2 2-208 0,2 0-48 16,2 2-16-16,2-3 0 0,2-3-112 0,5-4-32 15,2 2 0-15,2-2 0 0,4-2 32 16,2-3 0-16,4-3 0 0,4-5 0 0,5-6 224 0,2 0 48 16,1-7 16-16,1-4 0 0,6-3-32 0,0-5 0 15,1-11 0-15,1 0 0 0,0-3 256 0,-2-3 32 16,-7 2 16-16,0-5 0 0,-5-3-192 0,-4-2-48 15,-3-1 0-15,-6-1 0 0,-3-2-224 0,-4-1-48 16,-3 3-16-16,-3 2 0 0,-2 3-288 0,-2 5 0 16,-3 2 0-16,-6 5 0 15,-3 5-1088-15,-4 6-320 0,-3 1-64 0,-2 6-13440 16,-1 2-2704-16</inkml:trace>
  <inkml:trace contextRef="#ctx0" brushRef="#br0" timeOffset="30269.6">20503 16971 24927 0,'0'0'1104'0,"2"-8"240"0,-2 0-1088 0,0 3-256 16,1-2 0-16,1 2 0 0,2-2 1360 0,0 0 224 15,1 2 32-15,1-3 16 0,2 2-656 0,2 1-128 16,0-2-16-16,2 2-16 0,1 1-544 0,-1 3-96 16,1-2-32-16,-2 2 0 0,0 2-144 0,-1 2-272 0,-1 2 64 0,-3 4-9840 15,0 0-1952-15</inkml:trace>
  <inkml:trace contextRef="#ctx0" brushRef="#br0" timeOffset="30418.19">20562 17366 24879 0,'0'0'2208'0,"-4"-3"-1760"0,1 0-448 0,1-2 0 16,2 5 2016-16,-1-6 320 0,1 6 64 0,-4-2 16 0,4 2-816 0,0 0-144 16,0 0-48-16,4-5 0 0,-4 5-912 0,3-5-192 15,-3 5-48-15,0 0 0 0,5-5-256 0,-5 5 0 16,9-2 0-16,-9 2-11776 16,7 0-2240-16</inkml:trace>
  <inkml:trace contextRef="#ctx0" brushRef="#br0" timeOffset="31093.64">22279 16547 12895 0,'0'0'1152'0,"0"-3"-928"0,-1-4-224 0,-1 1 0 0,1 1 1072 0,1 5 160 16,-1-4 48-16,1-4 0 0,0 2 464 0,0 6 112 16,-3-5 0-16,1-1 16 0,1 1-608 0,-3 2-128 15,-1-1-32-15,1-1 0 0,0 0-256 0,-1 2-48 16,-3 2-16-16,-1 0 0 0,-1 1-272 0,-1 2-64 15,-3 0-16-15,-1 2 0 0,-2 4-176 0,-1-1-48 16,-3 3 0-16,2-1 0 0,-2 5-16 0,2 1-16 16,0 5 0-16,1-2 0 0,-1 1-48 0,1 2-128 15,2-1 192-15,3 0-64 0,4 2-128 0,4-4 128 16,4-4-128-16,4 0 128 0,3 0 96 0,3-3 16 16,1-3 0-16,3-1 0 0,2 0 208 0,3-5 32 0,1-3 16 15,2-2 0-15,2-4 16 0,-1 0 0 0,3-3 0 0,-2 0 0 16,-1-4-128-16,-3 0 0 0,1-1-16 0,-6 2 0 15,0 0-112-15,-2 2 0 16,-4 2-16-16,0 0 0 0,-3 3-64 0,-5 6-16 0,0 0 0 0,0 0 0 16,0 0-160-16,3 8 0 0,-2 3 0 15,0 4 0-15,-1-1 0 0,2 3 0 0,-1 2 0 0,3 0 0 16,1 0 0-16,1 0 0 0,3-1 0 0,1-2 0 16,2-2 0-16,0-2 0 0,2 0 0 0,4-4 0 15,-1 0-256-15,0-5 0 0,2 0 16 0,2-3 0 16,-1-3-1632-1,-1 0-336-15,-1-5-64 0,-3 0-13616 0</inkml:trace>
  <inkml:trace contextRef="#ctx0" brushRef="#br0" timeOffset="31910.34">23195 15940 8287 0,'0'0'736'0,"0"0"-592"15,0 0-144-15,0-4 0 0,0 4 2112 0,3-6 384 16,-3 6 64-16,0-8 32 0,0 8-816 0,0 0-176 16,0 0-16-16,0 0-16 0,-4-5-352 0,-1 1-64 0,-1 0 0 0,-1 4-16 15,0 3-256-15,-1 1-48 16,-2 0-16-16,0 3 0 0,-2 2-208 0,0 4-32 0,-1-1-16 0,-1 4 0 15,0 2-128-15,0 2-32 16,0 4 0-16,0-2 0 0,3-3-160 0,2 0-48 16,4 0 0-16,3 0 0 0,4-4-64 0,1 0 0 0,4-4-128 15,0 0 192-15,5 0 160 0,1-4 32 0,1-2 0 0,2-1 0 16,2-4 176-16,1-4 32 0,0-1 16 16,1-3 0-16,1-5-96 0,2 1 0 0,-3 0-16 0,-2-3 0 15,-2-1-112-15,-2-2 0 0,-1-3-16 0,-3 2 0 16,-2-1-48-16,-3 1-16 0,-4 0 0 0,-2 1 0 15,-2 2-48-15,-1 0-16 0,-1 2 0 0,-4 2 0 16,2 3-240-16,-3 0 0 0,-1 5 0 0,1 1 0 0,-1 2-192 16,1 2-128-16,-2 2-16 0,5 0-16 15,-1 3-2064 1,3 3-400-16,1-3-96 0</inkml:trace>
  <inkml:trace contextRef="#ctx0" brushRef="#br0" timeOffset="32325.45">23818 16264 2751 0,'0'0'128'0,"3"-4"16"0,-3 4-144 0,0 0 0 0,2-6 0 0,0-1 0 15,-2 7 4496-15,0 0 880 16,0 0 160-16,0 0 32 0,0 0-3296 0,-7 0-672 0,0 2-128 0,-2 4-16 16,-3 0-480-16,1 6-80 0,-2-2-32 0,-1 5 0 15,-1 3-160-15,-2 2-48 0,0 3 0 0,0 1 0 16,1 6-208-16,0-1-32 0,2 3-16 0,0 2 0 15,-1 2-192-15,2-2-32 0,1-1-16 0,0-2 0 16,3-2-160-16,3 1 128 0,2-3-128 0,2 1 128 0,4-5 0 16,2 0-128-16,0-2 192 0,2-2-64 0,1-2 48 0,0-4 0 15,2-1 0-15,0 0 0 0,-1-5 16 16,0 1 0-16,3-3 0 0,-1-2 0 0,-1-2-192 0,0-2 0 16,0-2 0-16,-2-2 128 15,1 0-1536-15,-4-1-320 0,-2-5-64 0,-2 2-13120 16</inkml:trace>
  <inkml:trace contextRef="#ctx0" brushRef="#br0" timeOffset="32481.39">23365 16593 23551 0,'0'0'1040'0,"0"0"224"0,0-9-1008 0,0 9-256 16,0 0 0-16,6-5 0 0,2 1 1248 0,3-1 208 16,3 4 32-16,5 0 16 0,5 0-640 0,2-1-128 0,3 1-32 15,3 0 0-15,-1-1-256 0,2 1-64 16,-1 0-16-16,0-3 0 0,-4-1-208 0,0 1-32 0,-3 2-128 0,-2-2 192 31,-4-3-2240-31,-1 2-464 0</inkml:trace>
  <inkml:trace contextRef="#ctx0" brushRef="#br0" timeOffset="32914.94">24463 15987 13823 0,'1'-14'1216'15,"-1"14"-960"-15,3-6-256 0,-2-3 0 0,1 4 1376 0,-2 5 224 0,2-8 64 0,-2 8 0 0,0 0 48 0,0 0 16 16,0 0 0-16,0 0 0 0,-9 0-672 0,-1 6-128 15,-2 1-32-15,-2 4 0 0,-4 1-160 0,1 3-32 16,-1 1-16-16,0 5 0 0,0 3-176 0,2-1-16 16,2 0-16-16,4 1 0 0,2-1-192 0,3-3-32 15,5 2-16-15,1-3 0 0,5-3 48 0,2-1 16 16,2-1 0-16,2-5 0 0,3 1 336 0,1-3 64 16,2-6 0-16,1-1 16 0,2-1 48 0,2-3 0 15,-1-2 0-15,3-5 0 0,-3 4-128 0,1-5-32 16,-1 0 0-16,-3-1 0 0,-2-4-96 0,-3 1 0 15,-4-1-16-15,-3 1 0 0,-2-6-112 0,-1-1 0 0,-3-1-16 0,-2 3 0 16,-1 3-224-16,-3 1-144 16,-4 2 192-16,-1 2-192 0,-2 3 0 0,-2 0 0 0,-2 4-192 0,-2 3 48 31,-5 1-1552-31,-1 3-304 0,0 3-64 0,-3 1-10304 16,0 4-2064-16</inkml:trace>
  <inkml:trace contextRef="#ctx0" brushRef="#br0" timeOffset="33444.98">21895 17372 2751 0,'-15'-1'256'0,"5"-1"-256"16,-2-1 0-16,2-2 0 0,-1 1 2240 0,3 3 416 16,8 1 80-16,-10 1 16 0,10-1-624 0,0 0-112 15,0 0-32-15,0 0 0 0,0 0-704 0,0 0-160 16,14 4-32-16,2-3 0 0,5 0-272 0,7 2-64 16,6-2-16-16,8 2 0 0,4-1 384 0,3 3 80 15,5-2 16-15,7 0 0 0,5-1-176 0,7 3-16 0,9 3-16 0,0-1 0 16,2 1-176-16,0-3-48 0,3-1 0 0,4 1 0 15,3 1-144-15,2-2-16 0,-6 1-16 0,-27-1 0 16,5 0-96-16,3-2 0 0,3 1-16 0,-3-2 0 16,-4 1-176-16,-2 0-48 0,-3-2 0 0,-4 0 0 15,-5 0-112-15,-5 0-32 0,-5 0 0 0,-3 0 0 16,-6 0-128-16,-7 0 0 0,-3 0 144 0,-4 0-144 0,-7 0-144 0,-3 1-112 16,-3 2 0-16,-7-3-16 15,0 0-2464-15,-5 9-480 0,-7 0-112 0</inkml:trace>
  <inkml:trace contextRef="#ctx0" brushRef="#br0" timeOffset="33930.11">22840 17939 14735 0,'0'0'1312'0,"0"0"-1056"0,0 0-256 0,0 0 0 15,0 0 1696-15,-11 2 288 16,11-2 48-16,-11 3 16 0,0 0-320 0,-2 2-48 16,0-1-16-16,0 2 0 0,-3 3-624 0,-1 1-128 15,0 4-16-15,-1 1-16 0,0 3-304 0,0 0-48 0,-1 1-16 0,-3 5 0 16,2 4-128-16,1-4-16 0,1 2-16 0,2-2 0 15,-1 5-96-15,5-1-32 0,1 1 0 0,5-2 0 16,3 0-224-16,6-2 0 0,3 3 128 0,5-4-128 16,1 0 192-16,2-3-16 0,1-2 0 0,5-3 0 15,2-4 96-15,3-2 32 0,-3-5 0 0,4-4 0 16,1-3 240-16,-1-2 48 0,5-5 16 0,-2 0 0 16,-2-4-64-16,-1-2-16 0,0-3 0 0,-1-3 0 0,-2-2-128 15,-3-4-16-15,-2 1-16 0,0-5 0 0,-3-1 48 16,-2-5 16-16,-3-5 0 0,-5 3 0 15,2-3-96-15,-6 3-16 0,-4 1 0 0,-2 2 0 0,0 3-112 0,-4 8-16 16,-2 2-16-16,1 10 0 0,-1-4-176 0,-1 3 0 16,-2 2 0-16,-5-4 128 0,1 5-128 0,4 1 0 15,1 5-192-15,6 3 192 16,-1 1-1280-16,0 2-128 0,1 1-16 0,7-2-16 16,0 0-2176-16,0 0-432 0</inkml:trace>
  <inkml:trace contextRef="#ctx0" brushRef="#br0" timeOffset="34192.07">23626 17563 22111 0,'0'0'1968'0,"0"0"-1584"0,0 0-384 0,0 0 0 15,0 6 1072-15,-2 6 128 0,1-1 16 0,-2 1 16 16,-2 2 256-16,0 2 48 0,-1 2 16 0,-2 4 0 16,0-1-592-16,-2 5-112 0,1-3-16 0,2 4-16 15,-2-1-432-15,4 4-96 0,-1-2-16 0,1 3 0 16,2 1-272-16,-1-3 160 0,-1 0-160 0,1 3 128 0,-1-4-128 16,0 2-176-16,0 3 48 0,-2-2-10560 15,5-3-2096-15</inkml:trace>
  <inkml:trace contextRef="#ctx0" brushRef="#br0" timeOffset="34383.75">23362 18519 36223 0,'-13'0'1600'0,"13"0"336"0,0 0-1552 0,-7-4-384 15,-2 3 0-15,9 1 0 0,0 0 1376 0,0 0 192 16,0 0 32-16,0 0 16 0,0 0-992 0,0 0-208 15,0 0-32-15,0 0-16 0,0 0-368 0,0 0 0 16,0 0 0-16,0 0 0 16,9-4-2128-16,0 0-400 0,1-9-80 0,6-1-16 0</inkml:trace>
  <inkml:trace contextRef="#ctx0" brushRef="#br0" timeOffset="34903.11">25149 17311 13823 0,'-19'-1'1216'0,"8"0"-960"16,-1 0-256-16,2-1 0 0,0 0 1264 0,10 2 208 15,-8-3 32-15,8 3 16 0,0-182 624 0,0 364 128 0,0-182 32 16,13 3 0-16,2 1-848 0,4-2-176 15,2 1-16-15,3-3-16 0,1 0-304 0,2 0-64 0,0-2-16 0,3 1 0 16,3 0-384-16,0-2-80 0,-1 1-16 0,-1 2 0 16,-4 4-176-16,0-1-32 0,-4 1-16 0,-4 1 0 15,-5-1-1440 1,-4 2-272-16,-5 2-64 0,-5-8-13264 0</inkml:trace>
  <inkml:trace contextRef="#ctx0" brushRef="#br0" timeOffset="35056.6">25173 17544 29887 0,'0'0'1328'0,"0"0"272"0,0 0-1280 0,0 0-320 16,11 1 0-16,0 1 0 0,4 1 1408 0,3 0 208 16,4-2 48-16,3 2 16 0,4-2-736 0,4-1-160 15,4 0-16-15,1 1-16 0,-2-1-448 0,2 1-96 16,-2 1-16-16,-1-1 0 16,1-1-976-16,-4 0-208 0,-1 0-32 0,-1 0-15424 0</inkml:trace>
  <inkml:trace contextRef="#ctx0" brushRef="#br0" timeOffset="35802.92">27217 16972 15663 0,'0'0'1392'0,"0"0"-1120"15,0 0-272-15,0 0 0 0,-5-5 1040 0,5 5 160 16,-2-8 16-16,2 3 16 0,2-4 752 0,6 2 160 16,-1 0 32-16,5-3 0 0,2 0-736 0,4 0-144 15,2-3-16-15,4 0-16 0,4 1-400 0,3-4-80 16,2 4-16-16,0-5 0 0,0-1-112 0,2-1-16 15,2 2-16-15,1-1 0 0,1 0-96 0,-1 0-16 16,0-2 0-16,-1 1 0 0,-3 0-128 0,-1 1-48 0,-1-1 0 16,-3 1 0-16,-5 3-112 0,-2 2-32 0,-2 3 0 0,-5 0 0 15,-2 5-64-15,-4 2 0 0,-3 3-128 0,-6 0 192 16,2 6-192-16,-4 8 0 0,-3 3 128 0,-2 3-128 16,-4 6 0-16,-2 4 0 0,-4 6 0 0,-2 4 0 15,0 8 0-15,-5 5 0 0,-2 5 0 0,-12 34 0 0,1-4 0 16,19-41 0-16,1 3 0 0,-4 4 0 0,2 2 0 15,-1-2 0-15,0 2 0 0,1-1 0 0,-1 0 0 0,-11 37 0 16,7-23 0-16,6-12 144 0,2-6-144 0,6-9 0 16,3-10 0-16,2-3-176 0,0 0 176 0,2-6 0 15,2-4 0-15,-1-2-128 16,2-3-656-16,2-4-128 0,-2-10-32 0,1 11 0 16,0-2-2336-16,-1-9-480 0</inkml:trace>
  <inkml:trace contextRef="#ctx0" brushRef="#br0" timeOffset="36014.6">26788 18323 37839 0,'-13'0'1664'0,"13"0"368"0,0 0-1632 0,0 0-400 0,0 0 0 0,0 0 0 16,0 0 896-16,14 6 112 0,8-2 16 0,8 0 0 15,7 0-128-15,7 2-32 0,6 1 0 0,8 0 0 16,9-7-320-16,0 0-64 0,7 0-16 0,-1-2 0 15,4 0-144-15,-1 0-48 0,-1-2 0 0,0 3 0 16,-1 0-144-16,-6 1-128 0,-4 1 144 0,-6 4-144 16,-4 3-1056-1,-6-3-304-15,-4 4-64 0,-3-1-18288 0</inkml:trace>
  <inkml:trace contextRef="#ctx0" brushRef="#br0" timeOffset="47060.14">28063 6416 9503 0,'-18'-9'416'0,"6"4"96"0,0-3-512 0,-2 3 0 16,-2-3 0-16,1 5 0 0,0 0 656 0,1 2 48 16,0 1 0-16,0-3 0 0,0-1-32 0,-1-1 0 15,-1 3 0-15,3-1 0 0,0-1 112 0,1 1 32 0,1-2 0 0,2 2 0 16,0 0-32-16,9 3 0 0,-9-3 0 0,3 0 0 15,6 3-48-15,0 0-16 0,0 0 0 0,0 0 0 16,-8-6 48-16,8 6 0 0,0 0 0 0,0 0 0 16,0 0-96-16,8-7-16 0,-2 5 0 0,7-1 0 15,3 1-144-15,5-2-16 0,3 1-16 0,4 2 0 16,5 1-32-16,3 3 0 0,6 1 0 0,3-1 0 16,5 0-176-16,4 2-32 0,5 0-16 0,1 1 0 15,1-3-64-15,2 1-16 0,3-2 0 0,6 3 0 16,5-1 48-16,3 0 16 0,2 0 0 0,3 0 0 15,-1-1 16-15,3 1 0 0,5 5 0 0,-1 0 0 16,0-1-32-16,1 2 0 0,-1-4 0 0,0 4 0 16,3-5 16-16,-2 4 0 0,-3-1 0 0,-3 2 0 15,-2-2 32-15,0 2 0 0,0-2 0 0,-3 3 0 0,-3-2-64 0,-3 2-16 16,-3-2 0-16,-1 1 0 0,-1-2-160 0,0 2 128 16,-4-2-128-16,-3 1 128 0,-4-7-128 0,-4 3 0 15,0 4 0-15,-3-2 0 0,-3-2 0 0,0 1 0 16,-5-2 128-16,1 0-128 0,-2-2 0 0,-1 1 0 15,-2 1 0-15,-4-3 128 0,-4 1-128 0,-2 0 0 16,-3-2 0-16,-2 1 128 0,-3 0-128 0,-4 0 0 16,-4-1 144-16,-3 0-144 0,-11 0 128 0,9 0-128 15,-9 0 160-15,0 0-160 0,0 0 240 0,0 0-48 16,0 0-16-16,0 0 0 0,0 0-16 0,0 0 0 16,-13-2 0-16,1 1 0 0,-5-2-160 0,-1 1 0 15,-1-2 0-15,-1 1 128 0,-3 1-128 0,-6-1 0 16,-8 2 0-16,-4 0 0 0,-4-6 0 0,-5 2 128 0,-3 0-128 0,-3-1 0 15,-5-3 0-15,-4 2 0 0,-4-1 128 0,-5 0-128 16,-2-2 0-16,-1 0 0 0,-2-3 0 0,-4 0 0 16,-2 2 0-16,-5-2 0 0,-4-3 128 15,-3 4-128-15,-1 4 0 0,-5-3 0 0,-2 0 0 0,-2-1 0 16,0 1 0-16,-1 4 0 0,-1 1 0 0,-3-2 0 16,-2 2 0-16,3 0 0 0,4 3 0 0,2 1 0 15,-1-2 0-15,6 2 0 0,7 5 0 0,4 1 0 16,6 0 0-16,2 1 0 0,0-3 0 0,7 2 0 15,7 1 0-15,6 4 0 0,7-1 0 0,5 3 0 16,3-3 0-16,5 2 0 0,3-5 0 0,3 1 0 16,-1-1 0-16,3-1 0 0,1 0 0 0,3 1 0 15,3-2 0-15,6 1 0 0,1-2 0 0,5 1 0 0,1 4 0 0,13-7 0 16,0 0 0-16,0 0 0 0,0 0 0 0,14 4 0 16,7-3 0-16,9-1 0 0,10 0 0 15,7-1 0-15,5 0 0 0,7-3 0 0,8-5 0 0,11 4 0 16,14 1 0-16,5-2 0 0,2 1 0 0,9-2 0 15,5 1 0-15,9 3 0 0,6 1 0 0,7 2 0 16,6-1 0-16,4-1 0 0,1 2 0 0,5 2 0 16,5-1 0-16,-1 3 0 0,-2-2 128 0,1 5-128 15,1-2 0-15,-1 2 128 0,0 2-128 0,-3-1 0 16,-2 3 0-16,-3 2 128 0,-2-2-128 0,-4 5 160 16,-6 0-160-16,0 2 160 0,-2 1-160 0,-11 1 192 15,-7 1-192-15,-55-10 192 16,5 3-192-16,5 0 192 0,2 0-192 0,-3 1 192 0,-7 2-192 0,-5-2 0 0,-6 0 144 0,33 7-144 15,-23-7 0-15,-21-2 128 0,-12-5-128 0,-9-2 0 16,-8-1 144-16,-10-5-144 0,0 0 192 0,-9 1-192 16,-6 1 192-16,-6-2-192 0,-3-3 192 0,-4 1-192 15,-4-1 0-15,-4 2 0 0,-5-2-192 0,-4 2 48 32,-3 0-1136-32,19 1-208 0,-2 0-48 0,-2 1-16 15,-1 1-1424-15,-2 4-288 0</inkml:trace>
  <inkml:trace contextRef="#ctx0" brushRef="#br1" timeOffset="-127316.83">14552 14063 19231 0,'0'0'848'0,"1"-6"176"0,-1-4-816 0,0 3-208 0,0 7 0 0,0-9 0 15,-1 0 1328-15,0-1 208 0,1 1 64 0,0 0 0 16,1 3-144-16,-1 0-32 0,0-1 0 0,0 2 0 0,0 5-256 0,0 0-48 15,0 0-16-15,0 0 0 0,0 0-272 0,0 0-64 16,0 0-16-16,0 0 0 16,0 0-240-16,0 0-64 0,-3 9 0 0,2 2 0 0,-2 4 64 15,2 3 16-15,-3 0 0 0,2 0 0 0,-1 5 32 0,1 3 0 16,-1 1 0-16,1 5 0 0,0 1-112 0,-1 2 0 16,-1 4-16-16,0-4 0 0,0 1-96 0,-1-1-16 15,-1-2 0-15,-1 0 0 0,1-2-64 0,0-2 0 16,-1-7-16-16,2 1 0 0,0-1-64 0,1-1-16 15,0-2 0-15,1-4 0 0,-1-3-160 0,1-1 160 16,2-1-160-16,-1-3 160 0,2-7-32 0,0 0-128 16,0 0 192-16,0 0-64 0,-4-4-128 0,2-5 0 15,0 1 0-15,2-5 0 16,2 3-1024-16,1-1-256 0,1-4-32 0,2-2-16 16,2-3-976-16,1 1-192 0,1-2-32 0,4 0-8496 15,-1-1-1712-15</inkml:trace>
  <inkml:trace contextRef="#ctx0" brushRef="#br1" timeOffset="-126898.3">14978 13930 20671 0,'0'0'912'0,"0"0"192"0,0 0-880 0,0 0-224 0,0 0 0 0,0 0 0 16,0 0 1280-16,0 0 192 0,0 0 64 0,0 0 0 15,0 0-384-15,-3 7-80 0,-2 2-16 0,-1-1 0 16,-2 5 176-16,2-1 48 0,-2 2 0 0,0 1 0 15,0 0-176-15,-1 2-16 0,-2-2-16 0,1 1 0 16,1-4-272-16,1 1-48 0,-1 3-16 0,-2-3 0 16,-1-3-208-16,2 3-32 0,-2-6-16 0,-1 5 0 0,-1-3 0 0,0 1 0 15,-1-3 0-15,0 2 0 0,-2-2-96 16,1 2 0-16,1-4-16 0,1 1 0 0,0-1-64 0,0-1-16 16,0 0 0-16,4 1 0 0,-2 2-16 0,2 0 0 15,1 2 0-15,1-2 0 0,2 3-96 0,2-1-32 16,2 3 0-16,3-2 0 0,3 3 48 0,3 2 0 15,5 1 0-15,3 2 0 0,4 0 192 0,4 2 32 16,5-1 16-16,5 2 0 0,4-2 48 0,4 1 16 16,3-2 0-16,2 2 0 0,0-1-80 0,-2 2-16 15,1-2 0-15,-3-1 0 0,-2-2-112 0,-3-1-32 16,0-2 0-16,-1-1 0 0,-5-4-96 0,-1 0-32 16,-4 1 0-16,-2-3 0 0,-2-2-128 0,-3-1 0 15,-1-1 0-15,-4-1 128 16,-5-1-464-16,-2 0-112 0,-7 0 0 0,0 0-16 15,0 0-1344-15,-10 2-272 0,-6-1-48 0</inkml:trace>
  <inkml:trace contextRef="#ctx0" brushRef="#br1" timeOffset="-126141.5">4079 14021 11919 0,'3'-16'512'16,"-3"16"128"-16,0 0-512 0,0 0-128 0,2-6 0 0,1-2 0 15,-1 3 1424-15,-2 5 256 0,0 0 48 0,0 0 16 0,1-9 0 16,1 4 0-16,-2 5 0 0,0 0 0 0,0 0 48 0,0 0 0 16,1-4 0-16,-1 4 0 0,0 0-432 0,0 0-80 15,0 0 0-15,0 0-16 0,0 0-288 0,-4 11-48 16,-1 4-16-16,3 1 0 0,-5 2-96 0,-3 4-32 15,-1 4 0-15,-1 2 0 0,1 3-208 0,-3 5-64 16,-1 0 0-16,-2 4 0 0,-1 0-96 0,0 0-32 16,-1-3 0-16,3 1 0 0,-1-1-80 0,1-2-32 15,0-3 0-15,3-1 0 0,-1-7-144 0,1 0-128 16,1 3 192-16,2-7-192 0,1-4 176 0,2 1-176 16,0-7 160-16,2-1-160 0,1 0 0 0,4-9 128 15,0 0-128-15,0 0 0 16,0 0-288-16,2-10-96 0,2-5-32 0,2-3 0 15,1-1-1648-15,5-3-336 0,2-2-64 0,2-2-16 16,-2-3-640-16,3 1-128 0</inkml:trace>
  <inkml:trace contextRef="#ctx0" brushRef="#br1" timeOffset="-125723.27">4524 13923 21823 0,'0'0'960'0,"0"0"208"0,0 0-928 0,0 0-240 0,0 0 0 0,1 10 0 16,-1-1 1280-16,-1 2 192 0,-3-1 64 0,2-1 0 16,-4 4-368-16,1-2-64 0,-1 2-16 0,-5 6 0 15,-2-4-48-15,-1 2-16 0,1 1 0 0,-1-2 0 0,0 2-128 0,0 0-48 16,0-3 0-16,-2 2 0 0,-3 0-144 0,0 1-16 16,-2-1-16-16,0-2 0 0,-2 2-160 15,0 0-48-15,0 0 0 0,-2-3 0 0,-1 0-16 0,2-4-16 16,1 0 0-16,3 2 0 0,-1-6-32 0,2 2 0 15,0-1 0-15,3-3 0 0,2 1-80 0,2 1 0 16,2-2-16-16,3 0 0 0,7-4-80 0,-7 9-16 16,7-9 0-16,0 0 0 0,-1 9-64 0,5 4-16 15,3-2 0-15,5 4 0 0,1 2 16 0,3 3 0 16,4 6 0-16,5-2 0 0,1 4 112 0,6-2 32 16,4 5 0-16,-1-4 0 0,1-1 112 0,1 0 32 15,2 0 0-15,2-1 0 0,-3 0-48 0,0-1 0 16,-2-2 0-16,-3-2 0 0,-2-1-144 0,-3-1-48 15,-6-2 0-15,-3-3 0 0,-5-1-64 0,-2-6-128 16,-5 0 176-16,-7-6-176 0,0 0 208 0,0 0-64 16,0 0-16-16,0 0 0 15,0 0-960-15,-10-1-192 0,-3-3-32 0,-7-1-14112 16,-5-4-2832-16</inkml:trace>
  <inkml:trace contextRef="#ctx0" brushRef="#br1" timeOffset="-124831.25">21890 14036 8287 0,'-1'-12'368'0,"1"12"80"0,0 0-448 0,0 0 0 16,0-6 0-16,1-3 0 0,-1 4 2944 0,4-3 496 16,-4 8 96-16,5-6 32 0,-1 1-1456 0,1-3-304 15,0 3-48-15,1 1-16 0,-1-1-160 0,2 2-48 16,-2-4 0-16,1 5 0 0,-6 2-144 0,8-3-48 15,-8 3 0-15,7-1 0 0,-7 1-288 0,0 0-64 16,0 0-16-16,4 6 0 0,-4 4-288 0,-1 3-64 16,-3 5-16-16,-1 5 0 0,-3-2-160 0,0 2-16 15,-4 6-16-15,-1 1 0 0,1 5-32 0,-2 6-16 16,0 1 0-16,-2 0 0 0,6-1-64 0,-2-2-16 16,-1-1 0-16,0-1 0 0,0-4-64 0,1-4-16 15,0-1 0-15,1 0 0 0,-1-4-64 0,2-2-16 16,3-6 0-16,-1 0 0 0,0-1-128 0,3-5 128 15,1 0-128-15,1-3 128 0,3-7-128 0,0 0 128 0,0 0-128 0,0 0 128 16,0 0-128-16,3-7 0 0,3-4 0 0,1 1 0 31,3-6-1408-31,2 0-144 0,-1-3-48 0,2 0 0 0,1-2-752 0,1-1-144 16,2 0-48-16,-1 0-8688 0,2-2-1744 0</inkml:trace>
  <inkml:trace contextRef="#ctx0" brushRef="#br1" timeOffset="-124397.15">22365 13897 18191 0,'0'0'800'0,"0"0"176"0,0 0-784 0,4-7-192 16,-4 7 0-16,0 0 0 0,4-7 1440 0,-4 7 240 16,0 0 48-16,0 0 16 0,0 0-352 0,0 0-80 15,0 0-16-15,0 0 0 0,0 0 144 0,0 0 32 16,-2 7 0-16,-2 2 0 0,-1 2-352 0,-3 0-64 15,-1 5-16-15,-2-1 0 0,-2 3-256 0,-2 0-48 16,-4 1-16-16,1-2 0 0,0 0-144 0,-1-1-16 16,-1 1-16-16,-1-1 0 0,0 1 0 0,-2-3 0 15,-1 0 0-15,1 0 0 0,1 1-112 0,1-3-32 16,-1-1 0-16,-1 2 0 0,1-4-64 0,2 2-16 16,0-2 0-16,1 1 0 0,2-3-64 0,3 0-32 15,0 0 0-15,3 0 0 0,2-2 16 0,3-1 0 16,-1 0 0-16,7-4 0 0,0 0-48 0,-1 7-16 0,2-1 0 15,4 1 0-15,2 2 0 0,3 0 0 0,2 1 0 16,5 3 0-16,2 0 16 0,1 2 0 0,2 0 0 0,1 3 0 16,1 1 48-16,1 1 16 0,3 3 0 15,0-1 0-15,2-1-16 0,1 4 0 0,4-1 0 0,-1-3 0 16,0 0 16-16,1 0 16 0,-1 3 0 0,0-2 0 16,-3-3-128-16,-1-2-16 0,-3-2-128 0,-3-4 192 15,-3 1-192-15,-4-3 0 0,-3-3 128 0,-1-2-128 0,-3 0 0 16,-1-1-160-16,-9-3 32 0,0 0 0 15,0 0-2048-15,0 0-384 16,-5 9-96-16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11:13.488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FFFFFF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</inkml:brush>
  </inkml:definitions>
  <inkml:trace contextRef="#ctx0" brushRef="#br0">22580 5371 5519 0,'-12'1'496'16,"-2"-2"-496"-16,-4 0 0 0,0-2 0 0,-2 1 1408 0,-1-2 192 16,-2 1 48-16,3 1 0 15,1-1-592-15,1 2-112 0,0 0-32 0,2-1 0 0,-1 0 176 0,2-2 48 16,0 1 0-16,2 1 0 0,-1 1-32 0,3-1 0 16,1 2 0-16,-3-1 0 0,0 0-128 0,3 1-16 15,1 1-16-15,9-1 0 0,0 0-48 0,-8 0 0 16,8 0 0-16,0 0 0 0,0 0-256 0,0 0-48 15,0 0-16-15,0 0 0 0,0 0-48 0,0 0-16 16,0 0 0-16,11-1 0 0,0 0 64 0,2-1 0 16,1-2 0-16,4 3 0 0,3 0 16 0,7 0 16 15,4-1 0-15,6 1 0 0,4 0-80 0,5 0-16 16,1-3 0-16,6-3 0 0,2 1-16 0,3-2-16 16,4-1 0-16,7 6 0 0,3-1-144 0,4-1-16 15,0-3-16-15,3 2 0 0,3-3 32 0,3 4 16 16,4 1 0-16,-1 0 0 0,-2 0-160 0,-2 1-16 15,-2-1-16-15,1 1 0 0,1 1-16 0,-3 0 0 16,-7 0 0-16,-2-1 0 0,-2 1-144 0,0 1 192 16,-5-2-192-16,5 0 192 0,1 0-64 0,-2-1 0 15,-3 0 0-15,-19 3 0 0,6-2 32 0,4 1 0 0,6-2 0 16,2 1 0-16,1 2-160 0,2 0 192 16,-2-2-192-16,-1 2 192 0,-2 1-192 0,2-1 160 0,1 1-160 15,1 1 160-15,-2-1-160 0,1 0 128 0,-1 0-128 0,-1 0 128 16,-3 0-128-16,4 0 160 0,-1 1-160 0,1 0 160 15,-1 2-160-15,0-2 0 0,1-1 144 0,0 0-144 16,-1 0 128-16,4 0-128 0,-5 0 128 0,3 2-128 16,-1-1 0-16,1-1 144 0,-1-1-144 0,2-1 0 0,-4 1 160 0,0 1-160 15,-1 0 128-15,1 1-128 16,1 1 128-16,-2-2-128 0,0-2 0 0,-1 1 128 0,-1 0-128 16,1-1 0-16,-1 1 0 0,-1 1 128 0,1-1-128 0,0 1 0 15,0 0 0-15,-2-1 128 0,-1-2-128 0,0 1 0 16,1-1 0-16,2 3 0 0,0 0 0 0,-1 3 0 15,-3-2 128-15,0 0-128 0,-1 0 0 0,-1-1 0 16,-3 0 0-16,0 2 0 0,0-1 0 0,-1-1 0 16,2 1 0-16,-2 2 0 0,1-2 0 0,-1 0 0 15,-1 1 0-15,-1-1 0 0,0-1 384 0,-1 2 0 16,-4 0 0-16,1-1 0 0,-1 0-608 0,2 0-128 0,0 1-32 0,0-1 0 16,-2 0 384-16,1 2 0 15,0-2 0-15,0 2 0 0,1-1 0 0,-1-1 0 0,2 2 0 0,0 0 0 16,2-1 0-16,-1 1 0 15,2 0 0-15,-2 2 0 0,-1-1 0 0,1-1 0 16,1 1 0-16,-1-1 0 0,-2 1 0 0,-1 0 0 16,2 0 0-16,2 2 0 0,-4-1 0 0,1-2 0 15,-1-2 0-15,2 2 0 0,-3-3 0 0,3 0 0 16,-1 0 0-16,0 0 0 0,1 2 0 0,1 5 0 0,-2-4 0 16,3 1 0-16,4 1 0 0,-3 3 0 0,-1-3 0 0,0-1 0 15,2-2 0-15,-1 3 0 0,1-1 0 0,-2 0 0 16,1 1 0-16,1 3 0 0,-2-6 0 0,-1 3 0 15,1 2 0-15,0-2 0 0,0-4 0 0,-1 2 0 16,0-3 0-16,0 1 0 0,3 1 0 0,-5 0 0 16,1-1 0-16,0 2 0 0,1-2 0 0,-1-1 0 15,-2-1 0-15,-2-2 0 0,2 0 128 0,-3 2-128 0,0 1 0 0,-11 1 0 16,5 1 0-16,0 2 0 0,0-1 0 0,0 0 0 16,0 1 0-16,-3-2 0 0,1 1 0 0,9 1 0 15,-3-2 0-15,-4-1 0 0,-2-1 0 0,-3-1 0 16,0 0 0-16,-2 1 0 0,-1 0 0 0,-3 0 0 15,0-1 0-15,-9 1 0 0,1 0 0 0,-2 0 0 16,-2-2 0-16,-3 0 0 0,-1 1 0 0,-3-1 0 16,0 1 0-16,-6 1 0 0,0 0 0 0,0 0 0 15,0 0 0-15,0 0 0 0,0 0 0 0,-5-4 0 16,0 2 0-16,-1-1 0 0,-2 1 0 0,-1-1 0 16,-1 2 0-16,0-1 0 0,-5 2-128 0,-4 0 128 0,-3 0 0 15,2 0 0-15,-3 2 0 0,-3-1 0 16,0-1 0-16,-2 0 0 0,-5 0 0 0,-4-1 0 0,-5-3 0 0,6 0 0 15,-6 0-128-15,-5-2 128 16,0 1 0-16,-6 1 0 0,-6-1 0 0,0-1 0 0,-6 1 0 0,-22-6 0 16,2 5-128-16,-1 1 128 15,1-1 0-15,22 2 0 0,-3 0 0 0,-5-1 0 16,-4 0 0-16,-2 2 0 0,-6 1-144 0,-1-1 144 0,-5 1 0 0,0-1 0 16,-1-1-128-16,-35 2 128 0,7 0 0 0,6 0 0 15,5-1-176-15,6 2 176 0,2 2-160 0,4 2 160 16,4 1-192-16,2 1 48 0,1-1 16 0,4-1 0 15,1 5-32-15,-1 1 0 0,-2-4 0 0,5 3 0 16,-3-3 16-16,-6 1 0 0,1 3 0 0,0-3 0 16,-3 3 0-16,2-4 0 0,1-2 0 0,-1 1 0 0,-2 3 144 0,1-3-160 15,-3 0 160-15,0-2-160 0,0-2 32 16,-2 0 0-16,0 2 0 0,-2-4 0 0,-1-3-32 0,0 2 0 16,1-4 0-16,-1 2 0 0,22 1 160 0,-3 2-160 15,-6-5 160-15,-4 4-160 0,-2 0 160 0,-5 1 0 16,1-2-144-16,-1-1 144 0,-35 0 0 0,43 2 0 15,-1 2 0-15,0 1 0 0,2-3 0 0,-1 2 0 16,-3 1 0-16,6 1 0 0,3 2 0 0,-23 1 0 16,11-2 0-16,28 1 0 0,-4 2-128 0,1-1 128 15,1 2 0-15,-1 3 0 0,1-3 0 0,-4 3 0 16,-2-4 0-16,-25 7 0 0,7-5 0 0,9 3 0 16,4-2 0-16,4 0 0 0,3 1 0 0,7-4 0 15,0 1 0-15,1-2 0 0,5 1 0 0,4 1 0 16,2 2 0-16,0-3 0 0,1 3 0 0,1-2 0 15,1-2 0-15,-1 0 0 0,-3 1 0 0,1-2 0 16,2 0 0-16,-1 1 0 0,-1-4 0 0,-1 0 0 16,2 0 0-16,-1-1 0 0,0-2 0 0,-1 2 0 15,-2 1 0-15,-17-3 0 0,11-1 0 0,7 1 0 16,2 1 0-16,7 2 0 0,3-1 0 0,0 1 0 16,5 1 0-16,-3-2 0 0,1 0 0 0,0-1 0 0,-3 1 0 15,1 1 0-15,5 3 0 0,-1-1 0 0,-1-2 0 0,-1 3 0 16,2 3 0-16,1-3 0 0,1 1 0 0,1-2 0 15,3-1 0-15,0-1 0 0,-1 0 0 0,2 2 0 16,2 1 0-16,-1-3 0 0,5-2 0 0,-1 2 0 16,3 4 0-16,-2-2 0 0,1-1 0 0,-1-1 128 15,4 2-128-15,-3 0 0 0,1 2 0 0,1 2-176 16,0-2 176-16,2 0 0 0,-1 1 0 0,3 2 0 16,1-4 0-16,2 1 0 0,3-1 0 0,3-1-128 0,1-2 128 0,1 4 0 15,2 0 0-15,6-4 0 0,0 0 0 0,0 0 0 16,0 0 0-16,0 0 0 0,0 0 0 0,0 0 0 15,0 0 0-15,0 0 0 0,17-4 0 0,0-2 0 16,0 1 0-16,3 1 0 0,1-4 0 0,3 2 0 16,0-1 0-16,3 0 0 0,1 0 0 0,3 0 0 15,1-1 0-15,2 2 0 0,5-3 0 0,4 4 0 16,3 0 0-16,1-2 0 0,1 1 0 0,0 0 0 16,-1-4 0-16,3-1 0 0,-1 3 0 0,4-4 0 15,1 3 0-15,7 0 0 0,1 3 0 0,5-3 0 16,-1 0 0-16,-19 0 128 0,5 0-128 0,36-2 144 0,-1 3-144 0,-2-2 160 15,-1 0-160-15,1-3 192 16,-1-1-192-16,-4 4 192 0,4-1-16 0,3 3 0 16,-2-2 0-16,-27 6 0 0,6-4-176 0,34 1 0 15,-7 2 0-15,-2 0 0 0,-2 3 0 0,-5 1 0 16,-3 0 144-16,-25 1-144 0,0-1 0 0,3-2 0 16,3 4 0-16,1-1 128 0,0-1-128 0,3 0 0 0,-4-2 0 0,2-3 0 15,0 3 0-15,4 1 0 0,2-1 0 0,1 1 0 16,3 0 0-16,-1-1 128 0,1-3-128 0,-1 3 0 15,-2 0 128-15,2 3-128 0,2 0 128 0,-5 0-128 16,0 0 0-16,2 0 128 0,-2 0-128 0,0 0 0 16,-3 0 0-16,1 0 144 0,-2 0-144 0,0 0 0 15,-3-1 128-15,-15-2-128 0,1-2 0 0,5 1 0 16,4 1 128-16,5 0-128 0,0 1 0 0,0-4 0 0,-1 3 128 0,2-1-128 16,4 1 0-16,0 1 0 0,-1-1 0 15,1-1 0-15,1 2 128 0,0-1-128 0,-4 2 0 0,22 0 0 16,-2-2 0-16,-12 1 0 0,-5 0 0 0,-2 0 0 15,-2 1 128-15,-1-1-128 0,-1 0 0 0,-1 0 0 16,-1 1 0-16,3 0 0 0,-3 1 160 0,2 0-160 16,1 0 128-16,2 1-128 0,1 0 0 0,0 2 128 15,-3 0-128-15,1 2 0 0,-2-2 0 0,-3 0 0 16,-2 1 128-16,-1 2-128 0,2 1 0 0,-1-2 0 16,1 1 0-16,-5 0 0 0,-1-2 0 0,0 0 0 15,-2 0 0-15,-1 0 0 0,-1-2 0 0,0 2 0 16,3 1 0-16,2 1 0 0,3-3 0 0,-1 2 0 15,3 1 128-15,0-2-128 0,0-1 128 0,0 1 0 16,-2 1 0-16,1 1 0 0,0-2-128 0,-2 1-176 16,-2 1 48-16,-2-2 0 0,-1-3 128 0,-1 2 0 15,-2-2 0-15,0-1 0 0,-2 0 0 0,-1 0 0 16,-1 1 0-16,-1 1 0 0,5 0 0 0,1 3 0 0,-1-1 0 0,-1 0 0 16,1 1 0-16,-1 1 0 0,0-2 0 0,6 0 0 15,-2 4 0-15,-1-2 0 0,-3-1 0 0,0 3 0 16,0-2 0-16,1-1 0 0,-2 1 0 0,-1 0 0 15,-3-3 0-15,1 0 0 0,-1-3 0 0,0 2 0 16,0 2 0-16,-4-1 0 0,-2-1 0 0,0 2 0 16,0 0 0-16,-6 1 0 0,1-1 0 0,1-2 0 15,-1 2 0-15,-1 0 0 0,1 1 0 0,0-1 0 16,-2-3 0-16,10 2 0 0,-3-2 0 0,1 0 0 16,2 2 0-16,0 1 0 0,0-3 0 0,-5 0 0 0,-2-1 0 0,3 3 0 15,1-2 0-15,-1 2 128 0,-2 0-128 0,1 2 0 16,-2-2 0-16,5 0 0 0,-3-2 0 15,-3 0 0-15,-3-1 0 0,1-1 0 0,-2 0 0 0,-1 1 0 16,0-3 0-16,-2 2 0 0,1-2 0 0,-1 1 0 16,0 0 0-16,-2 1 0 0,1-1 0 0,-7 0 0 15,1 2 0-15,0 0 0 0,0 0 0 0,0 0 0 16,0 0 0-16,0 0 0 0,-2 0 0 0,5 0 0 16,-2 0 0-16,-1 0 0 0,-2 0 0 0,-2 0 0 15,1 0 0-15,-1 2 0 0,1-2 0 0,-2 1 0 16,-2 0 0-16,1-1 0 0,-2 0 0 0,-6 0 0 0,0 0 0 15,0 0 0-15,0 0 0 0,0 0 0 16,-10 1 0-16,-3 1 0 0,-3-2 0 0,-5 0 0 0,0 0 0 0,-3 0 0 16,-3 0 0-16,-2 0 0 15,-4 0 0-15,-2 0 0 0,0 0 0 0,-15 0 0 16,1-2 0-16,-4 0 0 0,-2-3 0 0,10 2 0 16,-7-4 0-16,-4 1 0 0,-4 4 0 0,-3-2 0 0,-6-2 0 0,-3 1 0 15,-5 1 0-15,-35-1 0 16,1 0 0-16,1 0 0 0,0-2 0 0,-5 0 0 0,-2 2 0 15,-5 1 0-15,-3-4 0 0,8 3 0 0,-4 1 0 0,-19-2 0 16,0-2 0-16,3 4 0 0,1 1 0 0,-1-2 0 16,4-1 0-16,1 5 0 0,0 1 0 0,1 0 0 15,-1 0 0-15,4 1 0 0,3 6 0 0,5 2-128 16,1-4 128-16,5 5 0 0,2-2 0 0,2 2-128 16,2-3 128-16,2 5-208 0,-1-6 80 0,8 3 128 15,-3-1-192-15,-10 1 192 0,-1-3-192 0,1-2 192 0,3 0-192 16,-3-1 192-16,-4-1-160 0,-2-2 160 0,29-2-224 15,-8 0 48-15,-8-1 16 0,-3-1 0 0,-5 2-32 0,0-1-16 16,0 1 0-16,-2-2 0 0,-4 0 208 0,6 3 0 16,4 1-160-16,4 0 160 0,-1-1 0 0,-37-1 0 15,11 2 0-15,18 2 0 0,17 0 0 0,5-1 0 16,3-2 0-16,1 2 0 0,-2 2 0 0,6 3 0 16,5-2 0-16,4 3 0 0,3-1 0 0,15-2 0 15,-5 0 0-15,-1 4 0 0,1-2-128 0,0 0 128 16,-2 4 0-16,3-2 0 0,0-1 0 0,-16 1 0 15,4 0 0-15,11-2 0 0,6 2 0 0,5-1 0 16,1-3 0-16,5 1 128 0,0-1-128 0,2 1 0 16,-2 0-160-16,4-1 160 0,-1-2 0 0,-2 2 0 15,-1-1 0-15,-19-1 0 0,9 2 0 0,6 0 0 16,4 1 0-16,3 0 0 0,-2-2 0 0,1-1 0 16,2-1 0-16,4 2 0 0,3-2 0 0,-2 2 0 15,3-3 0-15,-1 0 0 0,0 0 0 0,-1 0 0 16,3 0 0-16,2 1 0 0,1 2 0 0,-1-1 0 15,1 2 0-15,-3 1 0 0,-1 1 0 0,2-2 0 16,0 0 0-16,2 0-144 0,-2 1 144 0,6-1 0 16,-2-2 0-16,3 3 0 0,-1 2 0 0,3-3 0 15,4-1 0-15,3 1 0 0,1 1 0 0,6-1 0 0,2-3 0 0,6-1-128 16,0 0 128-16,0 0 0 0,0 0 0 0,0 0 0 16,13 0 0-16,2 0 0 0,5 0 0 0,2-2 0 15,0-1 0-15,2-2 0 0,5 1 0 0,1 1 0 16,2 0 0-16,3-3 0 0,3-1 0 0,2 1 0 15,2-4 0-15,8 2 0 0,5-2 0 0,6 2 0 16,3-2 0-16,6 1 0 0,3 0 0 0,3-1 0 0,2-4 0 16,4 0 0-16,5 8 0 0,2-6 0 15,-3-2 0-15,6 3 0 0,2-3 128 0,2 1-128 0,2 7 128 16,-3-5-128-16,1-3 160 0,0 2-160 0,6 1 176 16,-2 2-176-16,-2-3 192 0,-28 3-192 0,9 1 144 0,6 1-144 15,6-2 0-15,0 2 144 0,2-6-144 0,0 3 0 16,-1 0 0-16,0 1 0 0,2 1 0 0,-1 3 0 15,-2-3 128-15,0 5-128 0,-2 1 0 0,1 1 0 16,0 1 0-16,-1-1 0 0,-1-1 0 0,1 2 0 16,0 3 0-16,1-2 0 0,1 1 0 0,0 0 0 15,-4 1 0-15,5 0 0 0,3 6 0 0,1 0 0 16,-1 0 128-16,2 0-128 0,-3 0 0 0,0 2 0 16,0 1 0-16,-4 1 0 0,-5-6 0 0,-2 2 0 15,-7-3 0-15,-2 3 0 0,-1-2 0 0,-1 2 0 16,-4-3 0-16,1-1 0 0,-3-1 0 0,-4 0 0 15,-2-3 0-15,0-1 0 0,0 2 0 0,4 0 0 16,0-2 0-16,-4-2 0 0,-2 0 0 0,4-1 0 16,-1 1 0-16,2 1 0 0,-4-1 0 0,1 2 0 15,0 2 0-15,0-1 0 0,-2 3 0 0,-1-2 0 16,2-1 0-16,-3 1 0 0,-2-2 0 0,1 2 0 0,1 1 0 16,1 1 0-16,2 1 0 0,-1-1 0 0,1-3 0 0,0 0 0 15,0-1 0-15,-2 1 0 0,0-1 0 0,0 3 0 16,-1-1 0-16,2 2 0 0,-2-2 0 0,-2-1 0 15,1-1 0-15,-2-1 0 0,-1-2 0 0,2-1 0 16,-3 2 0-16,-1-1 0 0,-1 2 0 0,0 0 0 16,2-3 0-16,1-4 0 0,-1 2 0 0,-1-4 0 0,-2 1 0 15,2-2 0-15,-1 5 0 0,5 1 0 16,-4-1 0-16,4 2 0 0,-1 1 0 0,2 2 0 0,1-1 0 0,-3 0 0 16,-1 4 0-16,2-2 0 0,-4-2 0 0,-9 4 0 15,1 0 0-15,1-1 0 0,-2 3 0 0,-2-1 0 16,1-1 0-16,0 2 0 0,1 0 0 0,13-2 0 15,-4 2 0-15,-9 0 0 0,2 2 0 0,3-2 0 16,0 3 0-16,0 0 0 16,-2-3 0-16,-2 1 0 0,-1 0 0 0,8-1 0 0,-4-3 0 0,-5-1 0 15,0-1 0-15,-3 0 0 0,-2-1 0 0,-9 2 0 16,-2-1 0-16,3-1 0 0,-2 0 0 0,0 1 0 16,0 0 0-16,-3 0 0 0,-1-1 0 0,2 0 0 15,-7 0 0-15,-3 0 0 0,-4-1 0 0,-9 3 0 16,0 0 0-16,-9-5 0 0,-5 3-304 0,0 0 64 15,-3 1 16-15</inkml:trace>
  <inkml:trace contextRef="#ctx0" brushRef="#br0" timeOffset="22971.83">8698 2625 6447 0,'0'0'272'0,"0"0"80"0,0 0-352 0,0 0 0 0,0 0 0 0,0 0 0 15,0 0 2240-15,0 0 368 0,-4-2 80 0,-2-2 0 16,6 4-1072-16,-6-1-208 0,-2-3-64 0,-3-1 0 15,1 1-128-15,-2 0-16 0,2 3-16 0,-2 1 0 0,2-1-384 0,-1 1-80 16,-3 1-16-16,-3 2 0 0,0 2-192 0,-1 2-64 16,-1 0 0-16,0 4 0 15,-2 3-128-15,2 0-48 0,0 3 0 0,1 0 0 16,-1 2-48-16,3 0-16 0,1-1 0 0,3-1 0 0,3-3 0 0,4 1 0 16,0 2 0-16,4-3 0 0,3-4 144 0,2-3 32 15,-1 0 0-15,8 3 0 0,3-4 80 0,4-3 32 16,2-1 0-16,3-2 0 0,-1-1-112 0,1-2 0 15,1 1-16-15,0-3 0 0,-1-3-96 0,-2 3-16 16,-2-2 0-16,-1 1 0 0,-3 3-32 0,1-1-16 16,-4-1 0-16,1 2 0 0,-3 2-208 0,-10 1 176 15,12 1-176-15,-12-1 160 0,11 3-160 0,-11-3 0 16,10 6 0-16,-10-6 0 0,9 5 0 0,-9-5 0 16,8 7 128-16,-8-7-128 15,0 0-752-15,9 8-176 0,-9-8-32 0,7 7-9856 16,-7-7-1984-16</inkml:trace>
  <inkml:trace contextRef="#ctx0" brushRef="#br0" timeOffset="23399.04">9514 2533 6447 0,'0'0'576'0,"0"0"-576"0,0 0 0 0,0 0 0 0,0 0 2112 0,0 0 320 16,0 0 64-16,0 0 16 0,0 0-816 0,0 0-160 15,-10 3-48-15,-3 3 0 0,-2-1 0 0,0 2 0 16,-2 2 0-16,0-1 0 0,-1 3-464 0,0-2-112 16,-1 1-16-16,0 3 0 0,1 0-128 0,3 3-16 15,0 1-16-15,3-1 0 0,-1 1-144 0,3-1-16 16,3 0-16-16,4-4 0 0,1-3-176 0,2 3-48 16,2-5 0-16,3 5 0 0,3-3 0 0,1 2 0 15,3-2 0-15,9 4 0 0,0-2-96 0,1-6-32 16,-2-1 0-16,1 1 0 0,-1-2-80 0,3-3-128 15,-1 0 176-15,-8 0-176 0,-1-2 144 0,7-1-144 16,-5-1 0-16,-2 1 144 16,-13 3-720-16,10-2-128 0,-10 2-48 0,0 0-10000 15,0 0-1984-15</inkml:trace>
  <inkml:trace contextRef="#ctx0" brushRef="#br0" timeOffset="23565.31">9212 2782 16575 0,'0'0'736'0,"0"0"160"0,0 0-720 0,0 0-176 0,0 0 0 0,13 2 0 16,2 0 1600-16,4-2 272 0,2-3 64 0,4 2 16 16,8 1-1088-16,0-2-224 0,1 0-32 0,2-2-16 15,-2-3-160-15,-1 0-48 0,-2 3 0 0,-2-2 0 0,-3 2-384 0,-9 2 0 16,-2-1 0-16,3-1-12000 16</inkml:trace>
  <inkml:trace contextRef="#ctx0" brushRef="#br0" timeOffset="23892.79">10460 2431 10127 0,'0'0'896'0,"0"0"-704"16,0 0-192-16,0 0 0 0,-1-5 2784 0,1 5 528 16,0 0 96-16,0 0 32 0,-7 5-1776 0,1 4-368 15,-2 7-64-15,-2 2-16 0,-1 1 112 0,-2 4 16 16,-1 1 0-16,-1 2 0 0,1-1-256 0,-1 2-64 0,1 3 0 0,1 1 0 16,2-1-448-16,-1 1-80 0,3-4-32 0,0 0 0 15,3-1-272-15,-2 2-64 0,2-4-128 0,0-1 192 16,2-2-192-16,-1-3 144 0,0-4-144 0,1 0 128 15,1-1-128-15,1-5 0 0,2-8 0 0,0 0 0 32,0 0-656-32,0 0-64 0,0 0-16 0,0 0-9968 0,5-8-2000 0</inkml:trace>
  <inkml:trace contextRef="#ctx0" brushRef="#br0" timeOffset="24173.73">10719 2447 18431 0,'0'0'1632'0,"0"0"-1312"16,0 0-320-16,0 0 0 0,0 0 976 0,0 0 128 15,-2 8 32-15,1 0 0 0,-5 4 240 0,1 4 48 16,-1 0 16-16,1 1 0 0,0 1-224 0,0 1-32 16,0 0-16-16,0 1 0 0,0 0-400 0,1 7-64 15,-1-3-32-15,1 2 0 0,0 0-320 0,0-2-64 16,-1 3-16-16,0-1 0 0,0 0-272 0,1-2 160 15,-2-1-160-15,1 1 128 0,0-3-128 0,0-2 0 16,1-3 144-16,1-3-144 0,1-1 0 0,-1-2 0 16,2-4 0-16,1-6 0 15,0 0-512-15,0 0-64 0,0 0 0 0,0 0-16 16,1-5-2400-16,0-5-464 0</inkml:trace>
  <inkml:trace contextRef="#ctx0" brushRef="#br0" timeOffset="24577.53">10416 2533 20783 0,'0'0'912'0,"1"-7"208"15,1-5-896-15,2 3-224 0,1-2 0 0,3 1 0 0,2 0 960 0,3 0 160 16,2 2 32-16,4-2 0 0,4 1-224 0,2-3-32 16,3-1-16-16,2 1 0 0,0-2 176 0,3 7 32 15,0-1 16-15,0 4 0 0,2 1-144 0,-1 3-16 16,-1 2-16-16,-1 3 0 0,-3 5-256 0,-2 2-48 15,-4 4-16-15,-3 5 0 0,-2 3-224 0,-6 0-32 16,-4 6-16-16,-4 2 0 0,-4 0-48 0,-3 0-16 16,-3 0 0-16,-3-3 0 0,-2-5 80 0,-3-2 16 15,-4-3 0-15,-1 0 0 0,0-1 80 0,0-5 32 16,0 0 0-16,1-4 0 0,0 1-96 0,0-3 0 16,3 0-16-16,0-2 0 0,-1-3-176 0,2-1-48 15,6 0 0-15,-1-1 0 0,4-1-144 0,5 1 192 16,0 0-192-16,0 0 192 0,0 0-64 0,0 0 0 15,0 0 0-15,0 0 0 0,11 2-128 0,3 6 0 16,1-2 0-16,7 6 0 0,-1-2 0 0,5 4 0 16,2 3 0-16,2 2 0 0,-2 1 0 0,7 3 0 15,1 1 128-15,5-2-128 0,4-1 0 0,-5-1 0 16,-3 0 144-16,-2-1-144 0,-4 0 0 0,-3-3 144 16,-1-2-144-16,-3 0 0 15,-4 1-1072-15,1 1-320 0,-6-4-64 0</inkml:trace>
  <inkml:trace contextRef="#ctx0" brushRef="#br0" timeOffset="26359.64">7731 3941 14335 0,'-6'-13'640'0,"4"8"128"0,0-4-624 0,-1 0-144 0,2 0 0 0,0 1 0 16,-2 1 1088-16,1 0 192 0,2 7 48 0,0 0 0 16,0 0-144-16,0 0-32 0,0 0 0 0,-7 3 0 15,-2 8-448-15,3 3-80 0,-2 5-32 0,1 4 0 16,-2 6 112-16,0 4 32 0,0 5 0 0,0 5 0 0,-1 8-32 0,0 6 0 15,0 5 0-15,-4 6 0 0,0 11-112 0,0-1-16 16,-2 6-16-16,2-4 0 0,-2 2-208 0,2-7-32 16,1-2-16-16,1-8 0 0,3-6-144 0,0-7-32 15,1-3 0-15,3-8 0 0,0-3 48 0,5-5 0 16,-3-2 0-16,2-7 0 0,2-2-176 0,2-3 160 16,1-5-160-16,1-3 160 0,0-6-160 0,3-1 0 15,0-7 144-15,5-4-144 16,1-7-1376-16,0-4-352 0,0-4-64 0,0-2-12064 0</inkml:trace>
  <inkml:trace contextRef="#ctx0" brushRef="#br0" timeOffset="28313.83">7436 4137 16575 0,'-15'-16'736'0,"10"10"160"0,-2-4-720 0,5 1-176 0,-2-4 0 0,1 2 0 15,2 1 656-15,1-2 112 0,0 3 0 0,3-2 16 16,1 0-160-16,2 4-48 0,3-2 0 0,2 3 0 16,2 1-16-16,5-3-16 0,3 3 0 0,1 1 0 15,0-3 48-15,2 2 16 0,1 1 0 0,3 0 0 16,3-1 16-16,2 2 0 0,2 2 0 0,3 0 0 0,3-2-32 0,4 2 0 15,3-2 0-15,-2 0 0 0,1-2-32 0,1 1-16 16,2 1 0-16,0 2 0 0,3-2-224 16,1 1-32-16,2-2-16 0,1 1 0 0,2-2 48 0,1 2 0 15,-1-3 0-15,4 4 0 0,0 1-64 0,3-2 0 16,2 1 0-16,0-3 0 0,2-2 16 0,-1 2 0 16,1 0 0-16,29-3 0 0,-6 3-32 0,-6 1-16 15,0-3 0-15,-2-1 0 0,-9 2-32 0,3-1 0 16,1 4 0-16,3 0 0 0,-1-6 0 0,1 3 0 15,0 1 0-15,-1 1 0 0,1 1 16 0,2 0 0 16,-1-1 0-16,0 0 0 0,0-2-80 0,-2 3-128 16,0 2 176-16,2 0-176 0,1-1 192 0,0 0-192 15,0 0 192-15,-1 0-192 0,-5 2 176 0,0 0-176 16,-1 0 160-16,2 0-160 0,-1-1 128 0,0-1-128 0,-3-1 0 0,2 3 144 16,2 3-144-16,-3 0 128 0,-2-3-128 0,-1 0 128 15,-3-1-128-15,1 1 0 0,-1 1 0 0,1 3 128 16,-3-4-128-16,1 0 0 0,1-3 0 0,-2 2 0 15,-3 0 128-15,-3 1-128 0,0 0 0 0,0 1 128 16,-1 0-128-16,1-1 0 0,-1-2 0 0,0-2 0 16,1 0 0-16,-4 2 0 0,0 0 128 0,-1 1-128 15,2 1 0-15,-2 0 0 0,-3 0 0 0,0-1 128 16,3-2-128-16,-3 1 0 0,-4-2 0 0,2 3 0 0,-2 1 0 0,1 1 0 16,1-1 0-16,2 0 0 0,-3-3 0 0,3-1 128 15,0 1-128-15,-2-1 0 0,-1-3 0 0,-1 4 128 16,0 0-128-16,3 1 0 0,1-1 0 0,-2-1 128 15,0 0-128-15,-1 1 0 0,1 0 144 0,-1 0-144 16,-2 2 160-16,-2 1-160 0,0 0 160 0,1 1-160 16,-1 1 160-16,0-1-160 0,1-1 128 0,0 1-128 15,3 1 0-15,-2-2 144 0,-2 0-144 0,0 1 0 16,-3 1 0-16,2 1 0 0,0-1 128 0,-1 4-128 16,-1-3 128-16,1 0-128 0,1 1 0 0,0 1 0 15,2-3 0-15,-1 1 0 0,-4-2 0 0,1 0 0 16,-1 2 0-16,1 1 0 0,-2 2 0 0,0-2 0 15,2 0 0-15,-3-2 0 0,0-2 0 0,0 0 0 0,-2 0 0 0,0 0 0 16,0 0 0-16,-1 2 0 0,-3-1 0 0,0 3 0 16,-2-3 0-16,1 1 0 0,-5 0 0 0,3-1 0 15,0 2 0-15,-4-3 0 0,-1-2 0 0,0 2 0 16,0 0 0-16,-1 0 0 0,0 0 128 0,-1-1-128 16,-1 0 0-16,-3-2 0 0,0 2 0 0,0-2 0 15,-1-2 0-15,1 4 128 0,0 0-128 0,2 0 0 16,-1-2 0-16,-2 2 0 0,2-2 128 0,-1 2-128 15,-1 0 0-15,1-2 0 0,2 1 0 0,-9 0 0 16,3 2 0-16,-3-1 0 0,2 0 0 0,-1-1 0 16,0 1 0-16,0-1 0 0,1-2 0 0,0 0 0 15,-1 1 0-15,-1 1 0 0,-1-1 0 0,1 2 0 16,-1-1 0-16,1-1 0 0,1 0 128 0,0 1-128 16,-1-1 0-16,1 0 0 0,-1 3 0 0,-1 0 0 15,0-3 0-15,0 0 0 0,0 0 0 0,0-1 0 16,0 1 0-16,-3 1 0 0,-1 1 128 0,1-2-128 0,-4 2 0 0,-2-1 0 15,2 0 0-15,-2 1 0 0,-5 1 0 0,0 0 0 16,0 0 0-16,0 0 0 0,0 0 0 0,6 0 0 16,-6 0 0-16,0 0 0 0,0 0 0 0,8 5 0 15,-8-5 0-15,0 0 0 0,6 5 0 0,-2 1 0 16,2 2 0-16,-2-2 0 0,0 4 0 0,0-1 0 16,0 3 0-16,-1-2 0 0,0 1 0 0,1 2 0 15,0-3 0-15,-1 3 0 0,4 2 0 0,-2 2 0 16,1-1 0-16,2 2 0 0,1 1 0 0,1 3 0 15,0-1 0-15,0 5 0 0,0-3 0 0,1 2 0 16,-3 4 0-16,1 4 0 0,-1-5 0 0,-2 3 0 16,1 0 0-16,-5 1 0 0,1 0-128 0,-2 1 128 15,0-1 0-15,1 2 0 0,-2 0 0 0,0 1 0 16,0-1 0-16,-2 0 0 0,1-1 0 0,0 2 0 16,-1 0 0-16,2 0 0 0,0-4 0 0,-1 3 0 15,1 1 0-15,-1 13 0 0,0-7 0 0,1-4 0 16,-3-1 0-16,2-1 128 0,0-1-128 0,-1 1 0 15,0-1 0-15,-2 3 0 0,-1 1 0 0,0-1 0 0,0 1 0 0,1-4 0 16,0 1 0-16,0 0 0 0,2 0 0 0,-2-6 0 16,-1-1 0-16,2 0 0 0,-2-3 0 0,0 1 0 15,-3 0 0-15,2-3 0 0,0-1 0 0,1 1 0 16,-3-3 0-16,2-1 0 0,-1 1 0 0,1-1 0 16,0-3 128-16,-1-1-128 0,1-4 0 0,-4 1 128 15,1 1-128-15,-3-6 0 0,-3 0 144 0,2-1-144 16,-1 0 128-16,-2 1-128 0,-2-5 128 0,-1 1-128 0,-1-2 0 0,-3 2 144 15,-3-1-144-15,0-2 0 0,-3 0 144 0,-3 0-144 16,-1-1 0-16,-2 0 144 0,1-1-144 0,-4 0 0 16,-4-1 0-16,-1-3 0 0,-4 1 0 0,-2 1 128 15,0-1-128-15,-7-2 0 0,-4 2 0 0,-1 2 0 16,0-5 0-16,-2 3 0 0,-4 1 0 0,0-1 0 16,0-3 128-16,-3 5-128 0,-10-1 0 0,0-1 0 15,-3 1 0-15,0 0 0 0,-2 0 0 0,-1-3 0 16,-4 0 0-16,-1 5 0 0,1-1 0 0,0 1 0 15,1-3 0-15,-3 1 0 0,-2 0 0 0,0 1 0 16,-1 3 0-16,1 0 0 0,1-2 0 0,-2-3 0 0,-3 2 0 16,0 2 0-16,0 0 0 0,0-1 0 15,-2 1 128-15,-1-1-128 0,1 0 0 0,0 2 0 0,3 2 0 0,-1-2 0 16,-1-2 0-16,1 2 0 16,-2 0 0-16,2 0 0 0,1-1 0 0,0 1 0 15,0 0 0-15,-1 0 0 0,0 0 0 0,1-3 0 16,3 1 0-16,-1 1 0 0,0-1 0 0,2 1 0 0,4 1 0 0,-1-1 0 15,-1-2 0-15,1 2 0 0,-2-2 128 0,5 0-128 16,-5-1 0-16,7 1 0 16,-1 2 0-16,-1 0 0 0,0-1 0 0,1 2 0 0,4-1 0 0,-1 0 128 15,-1-2-128-15,2 1 0 0,-2 1 0 0,1-1 128 16,6 0-128-16,-1-1 0 0,0 1 144 0,5 0-144 16,-2 1 128-16,0-1-128 0,0-6 128 0,1 4-128 15,2 2 0-15,2-2 144 0,0-1-144 0,0 1 0 16,1 0 128-16,2 0-128 0,-1-5 0 0,4 4 0 15,0-4 160-15,2 3-160 0,-2 4 128 0,1-2-128 0,0-1 128 16,1 0-128-16,0-1 128 0,3 3-128 0,1-2 160 0,-1 1-160 16,1 1 192-16,-1 2-192 0,1 1 0 0,1-1 0 15,3-1 0-15,1-1 0 0,-2-4 144 0,3 3-144 16,1 3 0-16,1 0 144 0,-3-2-144 0,3 1 0 16,0-2 0-16,0 3 0 0,5-1 0 0,-2 0 0 15,0-1 128-15,0 0-128 0,-2 0 0 0,2 0 0 16,-1 2 0-16,1 0 0 0,0 1 0 0,1 1 0 15,2 3 0-15,2-1 0 0,1-5 0 0,2 2 0 16,0 0 0-16,3 2 0 0,3-1 0 0,2 0 0 16,2 0 0-16,5 1 0 0,1 0 0 0,2 1 0 15,2 2 144-15,4 1-144 0,1-3-128 0,6 6-112 16,1-1-16-16,4 4 0 16,3-12-2032-16,10 16-400 0,8 5-96 0</inkml:trace>
  <inkml:trace contextRef="#ctx0" brushRef="#br0" timeOffset="31114.38">2746 9837 6447 0,'0'0'576'0,"0"0"-576"16,0 0 0-16,0 0 0 0,0 0 1920 15,0 0 256-15,0 0 64 0,-4 7 16 16,0 2-976-16,0-3-192 0,4-6-32 0,-4 8-16 0,-1 1 48 0,3-3 16 15,-3 4 0-15,2-5 0 0,3-5-144 0,0 0-16 16,-4 10-16-16,0-3 0 0,4-1-96 0,0-6 0 16,0 0-16-16,-1 9 0 0,1 1-128 0,1-1-32 15,-1 0 0-15,4 0 0 0,0-2-128 0,1 4-16 16,0-2-16-16,5 1 0 0,-2 1-48 0,5-2 0 16,0 5 0-16,3 0 0 0,2-3-64 0,2 1 0 15,2 1-16-15,3-5 0 0,1 4-96 0,0-3-16 16,2 1 0-16,2-4 0 0,-1 2 80 0,1-3 16 15,3 0 0-15,2 0 0 0,-1-3-32 0,0-2 0 16,-2-4 0-16,13 0 0 0,-5-1-32 0,-3-2-16 16,-1-4 0-16,-2 0 0 0,2 2-32 0,-1-3-16 15,-1 2 0-15,-2-3 0 0,-5-1 0 0,-2 2 0 16,0-1 0-16,-5-2 0 0,-2-2-96 0,-2 1 0 16,-2 0-128-16,-2 2 192 0,-2 2-192 0,-1-4 176 0,-2 0-176 15,-2-1 160-15,-1 5-160 0,-4 0 160 16,0-2-160-16,0 0 160 0,-4 3-160 0,-1 1 160 0,-1-4-160 0,0 1 160 15,-2 2-160-15,-1-2 192 0,-2 0-192 0,-1 3 192 16,2-1-192-16,-4 0 0 0,1 2 0 0,-1 4 0 16,-2-2 0-16,-1 2 0 0,0 2 0 0,-3-1 0 15,0 2 0-15,-2 2 0 0,0 2 0 0,0 2 0 0,-2-1 0 0,0 0 0 16,-2 1 0-16,1 4 0 0,-1 0-128 0,-2 2 128 16,1-3 0-16,-3 5 0 0,-3-2 0 0,1 1 0 15,1 2 0-15,-1-1 0 0,1 0 0 16,0 3 0-16,-2 2 0 0,-1-2 0 0,-1 1 0 0,4 1 0 15,2 2 0-15,2-2 0 0,3-4 0 0,-1 3 0 16,-3 3 0-16,4 4 0 0,2 1 0 0,-1-1 0 16,3 4 0-16,-2-2 0 0,2 4 0 0,1-1 0 15,1 3 0-15,2 1 0 0,2-4 0 0,2 1 0 16,5 0 0-16,1 0 0 0,4 2 0 0,1 2 0 16,2-1 0-16,1-3 0 0,2 0 0 0,3 2 0 15,0-2 0-15,3 0 128 0,2-5-128 0,1 2 0 16,-1-3 0-16,6 1 0 0,2 1 0 0,1-4 0 15,-1-4 192-15,3 0-64 0,0-1 16 0,5-2 0 16,0 0 0-16,2 0 0 0,2 0 32 0,0-5 0 16,1 1 0-16,-9-6 0 0,1 3-48 0,17 0 0 15,-2-3 0-15,-12-2 0 0,2 0 80 0,17 0 16 16,-1-2 0-16,-14 0 0 0,1-1-48 0,17 0-16 16,-5-2 0-16,-14 2 0 0,1-2-160 0,-2 3 128 15,-1-2-128-15,-2-1 128 0,-4 2-128 0,5-3 0 0,-5 3 0 16,-5 0-176-1,-4-2-2192-15,-6 1-448 0,-8 2-96 0,-5-16-16 0</inkml:trace>
  <inkml:trace contextRef="#ctx0" brushRef="#br0" timeOffset="33350.91">4576 8758 5519 0,'0'0'496'0,"0"0"-496"15,0 0 0-15,9-2 0 0,-9 2 1776 0,10-7 256 16,-2 4 48-16,-8 3 16 0,9-7-624 0,-3 2-128 15,-6 5-32-15,6-7 0 0,-1-1-192 0,-5 8-32 16,0 0-16-16,6-8 0 0,-4-2-96 0,-2 10-16 0,1-6 0 0,-1 6 0 16,0 0 16-16,-2-12 0 0,-2 5 0 0,-1-3 0 15,-1 2-112-15,-2 0-32 0,-5 3 0 0,0 1 0 16,1-1-48-16,-2 0-16 0,-3 1 0 0,-1 2 0 16,-1 1-304-16,2 1-64 15,-2 0-16-15,-1 1 0 0,0 3-32 0,0 3-16 0,1 1 0 0,0 5 0 16,-2-2-128-16,0 3-16 0,-2 1-16 0,1 4 0 15,2 2-176-15,1 3 160 0,1 1-160 0,2 1 160 16,0 0-160-16,5-1 0 0,1 0 0 0,3-2 128 0,3-4-128 16,3 0 0-16,4-1 0 0,2-3 0 0,2-2 0 0,4-6 0 15,3 2 0-15,1-5 0 0,4-1 144 0,-1-3-144 16,1-3 160-16,1-3-160 0,4-3 256 16,-1-3-32-16,-3 1-16 0,1-4 0 0,-1-1 48 0,1-1 0 15,-1-1 0-15,-5 0 0 0,0 3-112 0,-2 1-16 16,-1 1 0-16,-2 0 0 0,-3 3 0 0,0 3-128 15,-7 7 192-15,0 0-64 0,0 0 0 0,0 0 0 16,0 0 0-16,3 12 0 0,-3 1-128 0,-1 4 0 16,-1 3 144-16,2 3-144 0,1-2 0 0,1 1 128 15,1 1-128-15,2-2 0 0,3-3 0 0,4-2 0 16,5-1 0-16,1-3 0 0,1 0 0 0,2-7 0 16,1-1 0-16,3-3 0 0,3-3 0 0,0-4-128 15,-2-5 0-15,1 1 0 16,-2-3-2304-16,-1-3-464 0,-4-2-96 0</inkml:trace>
  <inkml:trace contextRef="#ctx0" brushRef="#br0" timeOffset="33809.85">5547 7947 11967 0,'0'0'1072'0,"3"-6"-864"15,-3 6-208-15,5-10 0 0,-3 1 1600 0,2 0 288 16,-4 9 48-16,0 0 16 0,0 0-48 0,0 0-16 16,1-6 0-16,-1 6 0 0,0 0-288 0,0 0-48 15,0 0-16-15,0 0 0 0,0 0-464 0,-8 5-112 16,-1 6 0-16,0 2-16 0,-3 5-176 0,1 7-48 16,-2 4 0-16,-1 4 0 0,-1 3-64 0,2 2-16 15,2 2 0-15,1 0 0 0,-2 1-256 0,3 3-64 16,2-2-16-16,0-1 0 0,1-4-144 0,3 0-32 15,3-3 0-15,0-1 0 0,0-2-128 0,5-6 0 16,6 2 144-16,-1-7-144 0,1 0 0 0,-1-3 144 16,1-3-144-16,-1-4 0 0,1 2 0 0,1-5 0 15,-2 0 0-15,-10-7 0 16,10 2-1152-16,-10-2-176 0,0 0-32 0,0 0-10064 16,3-11-2016-16</inkml:trace>
  <inkml:trace contextRef="#ctx0" brushRef="#br0" timeOffset="33971.25">5112 8414 28559 0,'0'-10'1264'0,"0"10"272"0,13-7-1232 0,4 4-304 0,2-1 0 0,5 0 0 15,5-1 1488-15,3 1 240 0,6 1 64 0,3 0 0 16,3-8-832-16,6 6-176 0,3-2-16 0,3 2-16 16,4 1-272-16,-4 1-48 0,0 0-16 0,-3-1 0 15,-3 2-416-15,-5 1 0 0,-4 0 0 0,-7 1-11616 16,-4 0-2288-16</inkml:trace>
  <inkml:trace contextRef="#ctx0" brushRef="#br0" timeOffset="34756.11">6600 9616 16927 0,'0'0'752'0,"0"0"144"0,0 0-704 0,0 0-192 0,0 0 0 0,0 0 0 15,-7 8 1552-15,7-8 288 0,0 0 48 0,0 0 16 16,0 0-240-16,7 6-32 0,0 2-16 0,5-3 0 16,2-2-128-16,4-1-16 0,3-1-16 0,6-1 0 15,3-2-560-15,-4-1-96 0,6 2-32 0,18-4 0 16,0-3-368-16,-3 3-80 0,-3-1 0 0,0-2-16 0,-4 3-176 16,-1 0-128-16,-5-1 144 0,-1 3-144 15,-3 2 0-15,-4 2-128 0,-6 2-16 0,-5 3-11328 16,-15-6-2272-16</inkml:trace>
  <inkml:trace contextRef="#ctx0" brushRef="#br0" timeOffset="34882.3">6708 9995 34495 0,'0'0'1536'0,"0"0"304"0,0 0-1472 0,14 6-368 16,1-2 0-16,4 1 0 0,3 0 320 0,4-1-16 15,5-2 0-15,3-2 0 0,4-2 144 0,4-2 48 16,3-2 0-16,0 2 0 0,3 0-192 0,-1 2-48 15,0-4 0-15,-3 2 0 16,-1 0-752-16,-1 1-144 0,-4-6-48 0</inkml:trace>
  <inkml:trace contextRef="#ctx0" brushRef="#br0" timeOffset="35785.55">9526 8990 14735 0,'0'0'1312'0,"0"0"-1056"16,0 0-256-16,0 0 0 15,0 0 1072-15,5-7 144 0,-5 7 48 0,8-5 0 0,-3-2-16 0,2 0 0 16,2-2 0-16,1 2 0 15,0 0 32-15,1-3 0 0,0 1 0 0,2-3 0 0,2-5 0 0,3-1 16 16,1 2 0-16,4-2 0 0,1-1-336 0,4 0-64 16,1 0 0-16,3-4-16 0,1 0-304 0,-1 1-48 15,-2 2-16-15,2-2 0 0,1 0-144 0,-2 1-48 16,-3 3 0-16,-3 3 0 0,-5 5-64 0,-2 0-32 16,-5 3 0-16,-3 5 0 0,-10 2-16 0,0 0 0 15,11 6 0-15,-4 6 0 0,-5-2-64 0,-2 5-16 16,0 3 0-16,-5 7 0 0,-1 2-128 0,0 5 0 15,-5 5 144-15,1 5-144 0,0 6 0 0,-1 7 128 16,-1 7-128-16,-2 5 0 0,-2 10 0 0,-2 0 0 16,-3 7 0-16,2-3 0 0,2 2 0 0,0-3 0 15,1 3 0-15,0-5 0 0,2 0 0 0,2-6 128 16,-1-3-128-16,1 0 0 0,2-2 0 0,1 0 144 16,3 0-144-16,1-5 0 0,2-4 224 0,1-3-64 15,-1-4-16-15,2 0 0 0,1-3-144 0,1-5 160 16,1 2-160-16,0-6 160 0,2-2-160 0,0-3 192 15,0-1-192-15,-1-6 192 0,1 0-192 0,-1-7 128 16,-1-4-128-16,-2-8 128 0,0-8-128 0,0 0 0 0,0 0-160 16,0 0 160-16,-10-9-1648 15,-1-6-224-15,-3-3-48 0,-2 0-15232 0</inkml:trace>
  <inkml:trace contextRef="#ctx0" brushRef="#br0" timeOffset="36022.07">9034 10820 23039 0,'-12'4'1024'16,"12"-4"192"-16,0 0-960 0,0 0-256 0,0 0 0 0,0 0 0 0,0 0 1920 0,12 11 320 15,3-4 80-15,7-4 16 0,3 0-656 0,4-2-128 16,10-1-16-16,1-1-16 0,9-3-224 0,0 0-32 16,4-3-16-16,3-1 0 0,4 0-384 0,-1 1-80 15,-2 2-16-15,0 0 0 0,-1-2-336 0,-3 4-80 16,1 0-16-16,-7 3 0 0,-1 0-192 0,-5 3-144 15,-2-2 192-15,-5 3-192 0,-5 3 0 0,-3-4-304 16,-5-1 48-16,0 1 0 16,-4-1-2800-16,-3 1-544 0</inkml:trace>
  <inkml:trace contextRef="#ctx0" brushRef="#br0" timeOffset="36776.44">11982 9204 19343 0,'-2'-11'1728'0,"1"-2"-1392"16,0 2-336-16,1 2 0 0,0-1 1936 0,0 10 320 15,0 0 64-15,0 0 16 0,0 0-864 0,-4 13-192 16,0 3-16-16,-5 4-16 0,0 8-384 0,-3 4-80 16,0 1-16-16,2 8 0 0,-1 5-160 0,-1 4-32 15,1 1-16-15,1 3 0 0,-1 0-336 0,4 1-64 16,0-2-16-16,1-3 0 0,1-4-144 0,0-1 0 15,1-5 144-15,-1-3-144 0,0-4 0 0,0-3 0 16,-3-6 0-16,2-1 0 16,-2-1-1392-16,1-4-240 0,-2-6-48 0,0-4-13344 0</inkml:trace>
  <inkml:trace contextRef="#ctx0" brushRef="#br0" timeOffset="36953.6">11474 9762 27519 0,'0'0'1216'0,"0"0"256"0,8-7-1168 0,1 3-304 15,2 4 0-15,7 1 0 0,8 3 768 0,5 0 80 16,8-5 32-16,5 2 0 0,3-1-64 0,6 4-16 16,6-3 0-16,4 2 0 0,4-2-304 0,-1 0-64 0,0-1-16 0,-5-1 0 15,-4 1-288-15,-5-3-128 0,-5 1 0 16,-4-2 128 0,-2 0-2144-16,0-1-432 0,10-10-96 0,-4 6-16 0</inkml:trace>
  <inkml:trace contextRef="#ctx0" brushRef="#br0" timeOffset="37658.67">15130 8678 20959 0,'8'-1'448'0,"5"-2"112"0,3 1 16 0,3-2 16 0,-1 2-464 0,4 0-128 16,-2 1 0-16,-1 1 0 0,-1 0 208 0,-2 1 32 16,-2-1 0-16,-1 0 0 0,-3 2 512 0,-1-1 96 15,-9-1 32-15,0 0 0 0,0 0 320 0,0 0 64 16,0 0 16-16,-8 6 0 0,-6-2-32 0,-5 0 0 15,-5 1 0-15,-5 3 0 0,-5-3-640 0,-5 1-128 16,-4 3-32-16,-4-3 0 0,-4 3-128 0,-2-1-16 16,-4 3-16-16,-5-2 0 0,-2 1 64 0,-29 7 16 15,7-2 0-15,4-1 0 0,5 1-96 0,2 3-16 16,0 1 0-16,2 0 0 0,6-5-64 0,3 0 0 0,6 0-16 0,5 0 0 16,4-1-176-16,6 2 160 0,6 2-160 15,5-1 160-15,4-4-160 0,9-2 0 0,3 2 0 0,6 1 0 16,5-4 0-16,5-9 128 0,3 11-128 0,9-2 0 0,4 0 256 15,6-1-48-15,3 0 0 0,7-3 0 0,4 1-48 16,3 3-16-16,4-2 0 0,2 2 0 0,-1-4-144 16,2 2 0-16,2 2 0 0,-2-2 0 0,-3 5 0 0,-1-3 0 15,-3 2 0-15,-8 2 0 16,-5-2 0-16,-6 2 0 0,-5 2 0 0,-4 0 0 0,-8 5 0 0,-5-3 0 16,-7 1 0-16,-6 1 0 0,-7 2 192 0,-6 1-64 15,-6 4 0-15,-7-1 0 0,-6 2 64 0,-5-2 0 16,-5 5 0-16,-4-1 0 0,-7 4-192 0,-4 2 128 15,-6 2-128-15,-4 3 128 0,-6 3-128 0,-2-2 0 16,-2 3 0-16,2-2 128 0,1 1-128 0,6 1 0 16,8-5 0-16,7-1 128 0,5-4-128 0,10-1 0 15,11 0 0-15,8-5 0 0,6-1 128 0,10-7-128 16,7-2 0-16,8-1 128 0,9-3-128 0,8-3 0 16,7 2 144-16,9-2-144 0,10-2 208 0,8 1-16 15,9-5-16-15,9-1 0 0,8-2-176 0,7 0 192 16,6 2-192-16,4-2 192 0,5 1-192 0,-1-3 0 0,-1 1 0 0,-5 2 0 15,-5 1 0-15,-5 2 128 16,-6-2-128-16,-6 0 0 16,-8-1-832-16,-9 4-240 0,-9-2-48 0,-16-3-16 15,-2-2-1808-15,-2-1-384 0</inkml:trace>
  <inkml:trace contextRef="#ctx0" brushRef="#br0" timeOffset="38626.28">12437 11083 15663 0,'-12'-4'1392'0,"1"0"-1120"16,3 4-272-16,8 0 0 0,-6-2 768 0,6 2 112 15,0 0 16-15,0 0 0 0,0 0 80 0,0 0 32 0,6-13 0 16,2 6 0-16,2-1-736 0,-1 5-144 0,1 0-128 16,-10 3 192-16,0 0-192 0,8-3 0 0,-8 3 0 0,0 0 0 15,0 0 128-15,0 0 0 0,0 0 0 0,0 0 0 16,0 0 336-16,0 0 64 0,0 0 16 0,0 0 0 15,0 0 80-15,0 0 16 0,0 0 0 0,0 0 0 16,0 0-112-16,0 0-16 0,0 0 0 0,0 0 0 16,0 0-144-16,0 0-48 0,0 0 0 0,0 0 0 0,0 0 0 0,0 0-16 15,0 0 0-15,0 0 0 0,0 0-112 0,0 0 0 16,0 0-16-16,0 0 0 0,0 0-176 0,0 0 192 16,0 0-192-16,0 0 192 0,0 0-64 0,0 0 0 15,0 0 0-15,0 0 0 0,0 0 112 0,0 0 16 16,0 0 0-16,0 0 0 0,0 0-96 0,0 0-16 15,0 0 0-15,0 0 0 0,6-10 48 0,0 4 16 16,-6 6 0-16,9-11 0 0,0 4-208 0,1-5 176 16,1 2-176-16,-1-1 160 0,-1 4 0 0,-1-4 0 15,0-2 0-15,0 2 0 0,1 3-160 0,0 1 192 16,-1-4-192-16,0 2 192 0,0-2-192 0,1 5 128 16,-3-2-128-16,-6 8 128 0,8-8-128 0,-8 8 0 15,0 0 144-15,0 0-144 0,0 0 0 0,0 0 0 16,0 0 0-16,0 0 0 0,0 0 0 0,0 0 0 15,-2 14 0-15,0 2 128 0,-2 1-128 0,0-1 0 16,-2 7 0-16,-4 12 128 0,-1-1-128 0,1 3 192 16,-1 1-64-16,-2 3 0 0,0 4-128 0,-4-3 176 0,-1 0-176 15,1-4 192-15,1-1-16 0,6-12 0 0,-3 0 0 16,-2 11 0-16,-1-7 64 0,7-11 16 0,2 0 0 16,-5 1 0-16,2-4 0 0,4-6 0 0,6-9 0 0,0 0 0 15,0 0 80-15,0 0 32 0,6-10 0 0,4-7 0 16,3-4 128-16,4-5 16 0,0-3 16 0,4-3 0 15,0-2-336-15,2-2-192 0,0 2 192 0,1 0-192 16,3-2 128-16,-2 6-128 0,3 4 0 0,0 2 0 16,0 0 0-16,0 5 0 0,-1 2 0 0,-11 11 0 15,5 3 0-15,-2 5 0 0,0-1 160 0,6 9-160 16,-3 4 0-16,-4 4 0 0,-6 4-224 0,-1 3 80 16,-4 0 144-16,-2 3 0 0,-2-1 0 0,-2 0 0 0,-1-4 0 0,-2-1 0 15,-2 0-128-15,0-2 128 0,0 1-128 0,0-3 128 16,1-4-128-16,3-2 128 15,-3-2-1424-15,3-10-208 0,0 0-32 0,0 0-10144 16,0 0-2016-16</inkml:trace>
  <inkml:trace contextRef="#ctx0" brushRef="#br0" timeOffset="38843.25">13324 11068 25791 0,'0'0'2304'0,"0"0"-1856"16,6-8-448-16,4 4 0 0,3 3 896 0,4 0 96 0,2-5 16 15,4 0 0-15,2 3 16 0,3 1 0 0,1 2 0 0,0-2 0 16,2-2-448-16,-6 1-64 0,-4 2-32 0,-2 2 0 16,-1-1-480-16,-3 0 0 0,-4 0 0 0,-11 0 0 31,7 9-1648-31,-7-2-416 0,-7 2-96 0</inkml:trace>
  <inkml:trace contextRef="#ctx0" brushRef="#br0" timeOffset="38987.32">13293 11229 14735 0,'0'0'1312'0,"0"0"-1056"15,0 0-256-15,11 5 0 0,-1-1 2656 0,5 1 480 16,3 0 80-16,2-2 32 0,4-2-1744 0,4-1-352 16,4 0-64-16,4 0 0 0,3-1-464 0,0 0-96 15,0-3-16-15,-3-1 0 0,-3 2-288 0,-5-1-64 16,-3-2-16-16,-5-3-9744 15,-4 1-1968-15</inkml:trace>
  <inkml:trace contextRef="#ctx0" brushRef="#br0" timeOffset="39202.35">14062 11059 26719 0,'0'0'1184'0,"0"10"240"0,-2-2-1136 0,1 7-288 15,-1 4 0-15,1 5 0 0,-3 7 1616 0,0 3 272 16,-2 4 48-16,1 3 16 0,0 2-592 0,-3-2-112 16,-1-1-32-16,2 1 0 0,-2 0-512 0,3-4-96 0,-1-2-32 0,2 1 0 15,1-2-352-15,3-6-80 0,0-1-16 0,1-6 0 32,0-2-800-32,1-6-160 0,-1-13-48 0,0 0-16320 0</inkml:trace>
  <inkml:trace contextRef="#ctx0" brushRef="#br0" timeOffset="39867.64">14678 7677 13823 0,'0'0'1216'0,"0"0"-960"15,0 0-256-15,0 0 0 0,0 0 1104 0,-8 1 176 16,-1 1 48-16,0 6 0 0,-1 1 32 0,-4 2 16 16,-4 0 0-16,1 1 0 0,-1 2-336 0,-3-1-64 15,-3 4-16-15,-1-1 0 0,-2-2-128 0,-3 3-16 16,-3-1-16-16,-3 2 0 0,-1 0-144 0,-2-3-16 0,-3-4-16 0,1 2 0 16,3 0-240-16,0-7-32 15,1 0-16-15,3-3 0 0,3-3-32 0,4-1-16 16,3-3 0-16,5-1 0 0,1-3 16 0,4-2 0 0,2 2 0 0,3-3 0 15,-3 2 0-15,6-4 0 0,-2-3 0 0,6 2 0 16,1 0-32-16,3 2 0 0,2 0 0 0,1 4 0 16,1-2-144-16,3 4-128 0,0 1 192 0,3 2-192 0,2 2 160 15,3 3-160-15,2 3 128 0,2 2-128 0,2 4 0 16,2 1 0-16,2 0-192 0,2 6 192 0,2 0-128 16,3-2 128-16,1-3 0 0,5-3 0 0,1 2 0 15,6-3 0-15,0 1 0 0,6-3 0 0,5 2 0 0,2-5 0 16,0-3-176-16,0-3 176 0,-2-3 0 15,1-5 0-15,-7-2 0 0,-14 5 0 0,1 0 0 0,3-4 0 16,-1 1 0-16,-3-2 128 0,-5-3-128 0,-5-2 0 16,-5 3 128-16,-7 0-128 0,-4 2 320 0,-7-2-16 15,-6-3 0-15,-9 2 0 0,-8 1 320 0,-5 2 64 16,-10 1 16-16,-21-2 0 0,1 6-400 0,-3 5-80 16,-2 2-16-16,0 4 0 0,3 1-48 0,4 4-16 15,5 0 0-15,6 0 0 0,7-1-416 0,8 1-96 16,7-3-16-16,7 3 0 15,4-4-2560-15,7-5-528 0</inkml:trace>
  <inkml:trace contextRef="#ctx0" brushRef="#br0" timeOffset="40409.35">16479 8823 8287 0,'0'0'736'16,"0"0"-592"-16,-3-10-144 0,0 0 0 0,-1 0 2544 0,-1 2 464 16,-2 3 112-16,-2-1 16 0,0 2-1216 0,-3 4-256 15,-2-2-32-15,-3 6-16 0,-1 5-512 0,-2 0-96 16,-4 4-32-16,-1 5 0 0,-2 6-144 0,-1 2-48 16,-1 0 0-16,1 3 0 0,0-3-32 0,4 4-16 15,2 2 0-15,4-2 0 0,4 0-464 0,3-1-80 16,4-5-32-16,4-4 0 0,1-2 16 0,5-4 0 15,2-1 0-15,3-7 0 0,2-1 368 0,2-4 80 16,4-3 16-16,1-3 0 0,4-4 64 0,0 0 32 16,2-6 0-16,1 0 0 0,1-3-352 0,-3 0-80 15,1-1-16-15,-2 1 0 0,-2 2-288 0,-3 3 128 16,-2 1-128-16,-1 4 0 0,-3 2 0 0,-10 6 0 16,13 0 0-16,-4 4 0 0,1 3 128 0,-1 3-128 0,0 5 0 15,0 0 0-15,-2 2 0 0,3 1 0 0,2-1 0 16,-1 1-144-16,1 1 144 0,-1 0 0 15,3-2 0-15,-1-6 0 0,0-3-128 0,1 0 0 0,0 0 0 0,3-2 0 32,0-5-1728-32,2-2-320 0,1-3-80 0,-1-3-13744 0</inkml:trace>
  <inkml:trace contextRef="#ctx0" brushRef="#br0" timeOffset="40685.81">17413 7905 27647 0,'-1'-6'2448'0,"1"6"-1952"16,0 0-496-16,0 0 0 0,0 0 304 0,0 0-48 15,0 0 0-15,-5 9 0 0,-2 1 448 0,0 7 64 16,-2 6 32-16,-1 1 0 0,-3 6-240 0,2 2-48 15,-1 6-16-15,2 2 0 0,-1-1-288 0,0 7-48 16,2-3-16-16,1 0 0 0,-1 0-144 0,0-5 0 16,0-1 0-16,1-2 128 0,2-4-128 0,2-5 0 15,2-5 0-15,2-3 0 16,2-2-1088-16,1-4-160 0,2-5-32 0,2-4-12432 0</inkml:trace>
  <inkml:trace contextRef="#ctx0" brushRef="#br0" timeOffset="40972.87">17844 7966 27359 0,'0'0'1216'0,"0"0"240"0,0 0-1168 0,0 0-288 0,-8 6 0 0,-2 1 0 16,-4 0 704-16,-2 3 96 0,-3 0 16 0,-2 4 0 0,0 1-352 0,-2 3-64 15,-3 0-16-15,1 1 0 16,-2 1 64-16,2 0 16 0,1-1 0 0,1-1 0 0,1-1 0 15,2-2 0-15,1 0 0 0,4 1 0 0,1-4-64 16,2 0-16-16,2 0 0 0,4 1 0 0,1-3 0 0,3 3-16 16,6-3 0-16,2 4 0 0,3 3-16 0,3-1 0 15,3 1 0-15,3-1 0 0,2 2-80 0,2 1-16 16,2 1 0-16,1 0 0 0,2-3-256 0,0 1 160 16,-3-1-160-16,-1-3 128 0,-2 0-128 0,-3-3 0 15,-3 0-192-15,-2 2-11664 16,-1-4-2336-16</inkml:trace>
  <inkml:trace contextRef="#ctx0" brushRef="#br0" timeOffset="41346.55">18678 8333 23039 0,'4'-7'2048'0,"1"3"-1648"0,-5 4-400 0,7-1 0 0,-7 1 624 0,0 0 32 16,0 0 16-16,4 6 0 15,-4 6 544-15,-4 4 96 0,-3 1 32 0,-6 3 0 0,-3 2-400 16,-4 7-80-16,-6 3-16 0,-3 5 0 0,1 3-144 0,-4 2-16 15,-1 5-16-15,1 2 0 0,1 0-192 0,2 2-32 16,1-1-16-16,4 1 0 0,4-2-240 0,3-2-64 16,5 1 0-16,3-3 0 0,4-3-128 0,5-4 0 15,2-2 0-15,6-5 128 0,3-4-128 0,4 0 160 16,3-4-160-16,1-6 160 0,3 0-160 0,-2-8 0 16,-1-3-160-16,-2-5 160 15,-4-2-2464-15,-3-6-400 0</inkml:trace>
  <inkml:trace contextRef="#ctx0" brushRef="#br0" timeOffset="41481.67">18110 8916 29487 0,'0'0'2624'0,"0"0"-2112"15,0 0-512-15,7-5 0 0,5 1 640 0,3 2 32 16,4 4 0-16,5 1 0 0,4-2-128 0,5 3-32 16,4-2 0-16,6 1 0 0,6 1-272 0,0-3-64 15,1-1-16-15,1-1 0 0,-1-1-160 0,0 0 160 0,-2 0-160 16,-1 0-10144-1,-2-1-2128-15</inkml:trace>
  <inkml:trace contextRef="#ctx0" brushRef="#br0" timeOffset="41915.1">19757 7773 8287 0,'0'0'736'0,"3"-6"-592"16,-1 1-144-16,2-4 0 0,0 3 2080 0,0-3 384 16,-1 1 80-16,3 3 16 0,-4-3-528 0,1 3-112 15,-3 5 0-15,0 0-16 0,1-7-352 0,-1 7-64 16,0 0-16-16,0 0 0 0,-6 6-448 0,-2 0-112 16,-1 3-16-16,-1 1 0 0,-2 7-128 0,1 3-48 15,-2 7 0-15,1 1 0 0,-2 5-272 0,-3 4-64 0,-2 5-16 0,-1 1 0 16,-1 3-176-16,2-1-48 15,0 3 0-15,3-5 0 0,3 0-144 0,-4 5 0 0,6-6 0 0,3-7 0 16,3-5 0-16,3-10 0 0,2-3 0 16,1-3 0-1,1-1-736-15,4-6-224 0,0 1-64 0,4-4-9424 0,0-6-1904 0</inkml:trace>
  <inkml:trace contextRef="#ctx0" brushRef="#br0" timeOffset="42241.59">20208 7811 21183 0,'4'-7'1888'0,"0"0"-1504"15,1-1-384-15,-1 1 0 0,-2 1 1088 0,-2 6 128 16,0 0 48-16,0 0 0 0,0 0 0 0,-5 5 0 16,-5-1 0-16,-4 3 0 0,-4 3-304 0,-6 2-64 15,-4 2-16-15,-5 2 0 0,-4 1-320 0,-1-1-64 16,-1 1-16-16,-1 0 0 0,5-1-32 0,-1-1-16 15,6-1 0-15,0-1 0 0,5 4-64 0,5 0-16 16,-1-3 0-16,7 3 0 0,4 2 64 0,4-1 16 16,3 1 0-16,6 2 0 0,1-3 48 0,3 1 16 15,5 2 0-15,3 3 0 0,4-3-112 0,4 5 0 16,4 0-16-16,3 2 0 0,15 11-176 0,0-8-16 16,2-1-16-16,-1-1 0 0,-3-4-160 0,-3 2 0 15,-5-3 0-15,-4-1 128 16,-4-1-976-16,-2-1-208 0,-5 1-32 0,-4-4-17088 0</inkml:trace>
  <inkml:trace contextRef="#ctx0" brushRef="#br0" timeOffset="42862.75">15599 10247 10127 0,'-14'1'896'0,"14"-1"-704"16,-11 3-192-16,2 2 0 0,1-2 1728 0,8-3 320 0,-7 2 64 0,7-2 16 15,0 0-528-15,0 0-128 16,0 0 0-16,0 0-16 0,16 7-160 0,7-4-16 0,5-3-16 0,5 0 0 16,4-1-416-16,13-1-80 0,7-1 0 0,11-3-16 15,9 0 16-15,15 2 0 0,16-6 0 0,12 4 0 16,11-4-96-16,10 2-16 0,10-2 0 0,6 2 0 15,3-1-112-15,-1 3-32 0,-2 2 0 0,-44 3 0 0,11 0 32 0,3 1 0 16,2 1 0-16,0 1 0 0,-2 2-64 16,-2 1-16-16,-5 3 0 0,-4-2 0 0,-8 3-80 15,-6-2-32-15,-8-1 0 0,-8 2 0 0,-4-5-80 0,-9 2-16 16,-9 2 0-16,-6-2 0 0,-3 1-96 0,-4 2-32 16,-5-3 0-16,-4 1 0 0,-7 2-128 0,-2-3 0 15,-2 1 0-15,-5 1 0 0,-3-4 0 0,-4 3 0 16,-2 1 0-16,-7-2-176 15,-4 2-1872-15,-7 2-384 0,-5-2-80 0</inkml:trace>
  <inkml:trace contextRef="#ctx0" brushRef="#br0" timeOffset="43547.27">16961 10984 13823 0,'10'-27'608'0,"-1"13"128"0,1-1-592 0,1 0-144 15,-1 1 0-15,-1 1 0 0,0 4 2912 0,-2 3 544 16,-7 6 128-16,0 0 0 0,0 0-1888 0,0 0-384 16,0 0-80-16,-5 9-16 0,-4 6-192 0,-2 3-64 0,-4 1 0 15,-1 4 0-15,-2 6-288 0,0 1-64 16,-2 2-16-16,1 5 0 0,-2 1-80 0,2 3-32 0,1 1 0 0,2 2 0 16,2-3-64-16,3-2-16 0,0 0 0 15,4-1 0-15,2 1-176 0,1-5-32 0,4-4-16 0,0 0 0 16,2 2-32-16,5-5 0 0,3-2 0 15,3-2 0-15,1-3 112 0,3 2 0 0,2-2 16 0,2-2 0 0,-1-4-48 16,6 0-16-16,-2-3 0 0,0-4 0 0,-4-5-208 16,-1 1 128-16,-1-3-128 0,-8-3 0 15,-1-1-1120-15,-1-4-320 0,-3 1-64 16,-5-3-16080-16</inkml:trace>
  <inkml:trace contextRef="#ctx0" brushRef="#br0" timeOffset="44328.96">16929 10906 4607 0,'0'0'400'0,"0"0"-400"16,0 0 0-16,0 0 0 0,2-10 1792 0,2 3 256 16,1-2 64-16,-1 2 16 0,2 0-704 0,2 2-144 15,-3 0-16-15,3-3-16 0,-1 0-32 0,1-1 0 16,0 2 0-16,-2-2 0 0,-1 0 352 0,1-4 64 15,-3 4 16-15,-3 9 0 0,1-11-160 0,-1 5-16 16,0-2-16-16,0 8 0 0,0 0-352 0,0 0-64 16,-4-5-16-16,4 5 0 0,0 0-256 0,-10 8-64 15,3 3-16-15,-2 7 0 0,0 3-224 0,1 10-32 16,1 4-16-16,-1 6 0 0,2 5-96 0,-1 7 0 0,1 7-16 0,1-13 0 16,-2 6 16-16,-1 29 16 0,0-6 0 15,0-3 0-15,2-6-64 0,-2-4-16 0,5-3 0 0,-3-1 0 16,3-10-64-16,-2-2-32 0,3-5 0 0,1-5 0 15,0-5 96-15,2-13 0 0,0 0 16 0,1 8 0 16,3-7-48-16,-2-6-16 0,-3-14 0 0,0 0 0 16,0 0-32-16,9-3-16 0,0-4 0 0,-1-6 0 15,-2-5-160-15,1-3 0 0,-2-3-160 0,-2-1 160 16,1-4-1424-16,0 0-192 16,0-2-48-16,2 1 0 0,-1-2-1344 0,3-1-256 15</inkml:trace>
  <inkml:trace contextRef="#ctx0" brushRef="#br0" timeOffset="44694.21">17676 10830 28447 0,'2'-13'1264'0,"-2"13"256"0,1-7-1216 0,-1 7-304 16,0 0 0-16,0 0 0 0,0 0 688 0,0 0 80 15,-5 5 0-15,-2 3 16 0,-2-2 224 0,-2 7 32 16,0 2 16-16,-5 3 0 0,-1 2-240 0,-3 2-48 15,-4 0-16-15,-1 5 0 0,-4 0-176 0,-3 1-48 16,-2 1 0-16,-2 0 0 0,-2 2-96 0,-2 1-32 16,-3-3 0-16,-18 13 0 0,7-9-176 0,3-6-32 15,1-3-16-15,4-3 0 0,2-5-48 0,3-1 0 0,3-4 0 16,5 1 0-16,5-6 128 0,5-2 32 16,5 0 0-16,7 2 0 0,6-2-32 0,5-4-16 15,0 0 0-15,4 9 0 0,6 0-96 0,8-1-16 0,7 5 0 0,6 1 0 16,8-1-128-16,-9-4 128 0,6 5-128 0,6 2 128 15,4 1-128-15,1 2 0 0,1 0 0 0,0 0 0 16,-1 0 0-16,0-1 0 0,-6-2 0 0,-1 2 0 16,-6 0 0-16,-4-3 128 0,-3-1-128 0,-4-4 128 0,-5 1-128 15,-4-6 128-15,-3 0-128 0,-1-3 128 16,-2-2-832-16,-8 0-160 0,6-6-32 0,-2 0-11968 16,-1-3-2400-16</inkml:trace>
  <inkml:trace contextRef="#ctx0" brushRef="#br0" timeOffset="44934.56">18239 10692 11967 0,'7'-26'1072'0,"-5"19"-864"15,0-4-208-15,-1 6 0 0,0-4 5552 0,-1 9 1056 16,0 0 224-16,0 9 32 0,-2 0-5104 0,-2 6-1024 15,0 5-208-15,-1 4-32 0,-2 2-16 0,1 6 0 16,-2 4 0-16,0 1 0 0,3 1-160 0,-2 4-16 16,1 2-16-16,2 1 0 0,0-1-160 0,2 1-128 15,-1-1 192-15,2-1-192 0,0 1 128 0,-1-4-128 16,2 0 0-16,-2 0 0 16,0 5-912-16,1-7-304 0,-1-2-48 0</inkml:trace>
  <inkml:trace contextRef="#ctx0" brushRef="#br0" timeOffset="45118.48">18141 11885 40895 0,'0'0'1808'0,"0"0"368"0,0 0-1728 0,0 0-448 0,0 0 0 0,0 0 0 0,0 0 880 16,0 0 80-16,7-5 32 0,0 1 0 0,2-2-544 0,0 1-128 15,0 0 0-15,-1-2-16 0,2 0-304 0,-2 0 0 16,-1 0 0-16,-2-1 0 15,0-1-1872-15,-1-1-496 0</inkml:trace>
  <inkml:trace contextRef="#ctx0" brushRef="#br0" timeOffset="46380.66">22798 9595 21183 0,'2'-14'1888'0,"-1"-4"-1504"15,2-4-384-15,-3-1 0 0,1 2 816 0,-1-5 80 0,-1 2 32 16,-2 0 0-16,2-1 384 0,-1 2 80 0,-1 1 16 0,1 3 0 15,-5 1-464-15,0 4-96 0,0-1-16 0,0 5 0 16,-2 4-32-16,-4 3-16 0,-2 3 0 0,-3 4 0 16,0 6-336-16,-2 3-80 0,-4 7-16 0,-2 5 0 15,-2 9-144-15,-4 2-16 0,-2 4-16 0,1 8 0 16,-1 4-48-16,-1 5-128 0,4 1 192 0,0 0-64 16,3 1-128-16,-1-2 0 0,1-1 0 0,3 2 128 0,3-2-128 15,0-4 0-15,5-2 0 0,0-4 0 0,7-7 128 16,1-2-128-16,3-5 0 0,2-7 128 0,3-2-128 0,1-2 128 15,1-7-128-15,3-2 128 0,-4-12-128 0,0 0 128 16,0 0-128-16,11 0 128 0,-1-4 0 0,-10 4-128 16,4-10 192-16,1 2-64 0,-5 8-128 0,-2-12 0 15,-5 0 144-15,-2 2-144 0,-2-1 0 0,-2 3 0 16,-3 0 0-16,0 2 0 0,-1 1-192 0,0-2 32 16,3 2 16-16,1 2 0 0,2-1 144 0,1-1-128 15,2 0 128-15,8 5-128 0,0 0 128 0,0 0 0 16,1-9 0-16,5-1-128 0,2-1 128 0,4 1 0 15,2 1 0-15,5 0 0 0,4-3 0 0,3 3 0 16,4-5 0-16,3 0 0 0,4-1 0 0,-1 2 0 16,1-1 0-16,5-1 0 0,5 4 0 0,3 1 176 15,-1-2-48-15,0 3 0 0,-7-3-128 0,-5 6 0 16,-6-2 0-16,-4 4 128 0,-7-1-128 0,-4 2 0 16,-16 3 0-16,0 0 0 0,2 11 320 0,-6 4-32 15,-5 2 0-15,-5 2 0 0,-5 2-96 0,-2 6-32 16,-3 0 0-16,-2 3 0 0,1-2-160 0,1 0 0 0,0-2 144 0,4-2-144 15,5-4 0-15,6-2 0 0,4-3 0 16,4-5 0-16,1-10 0 0,9 11 0 0,5-8 0 16,5-1 0-16,4-5 0 0,1-2 0 0,5-5 0 0,-1 0 0 15,3-6 176-15,-2 0-48 0,4-2 0 0,-4 0 0 16,-3-1-128-16,-5 0 160 0,-2 0-160 0,-2-3 160 16,-3 1-160-16,-4 1 0 0,-5-1 144 0,-2 5-144 15,-2 2 256-15,-2 2 0 0,-2 1-16 0,-1 1 0 0,4 10-64 0,0 0-16 16,0 0 0-16,0 0 0 0,0 0-160 0,0 0 0 15,0 0 0-15,0 0 0 0,7-7 0 0,3 5 0 16,4-2 0-16,5 3 0 0,5-2 0 0,3 3 0 16,2 3 0-16,1 0 0 0,1 1 0 0,-2 3 0 15,-1 3 0-15,0 3 0 0,-1-3-128 0,-2 9 128 16,-2 7 0-16,-1 1 0 0,-6 4 0 0,-3 0 0 16,0-4 0-16,-6 4 0 0,-4 0 0 0,-2-1 0 15,-1-1 0-15,0 1 0 0,-3-3 0 0,0 0 0 16,1-6 0-16,2-2 0 0,2-2 0 0,0-2 0 15,-1-3 0-15,3-3 0 16,-4-9-1792-16,10 0-224 0,1-3-48 0</inkml:trace>
  <inkml:trace contextRef="#ctx0" brushRef="#br0" timeOffset="46906.63">25916 9700 13935 0,'0'0'608'0,"2"-9"144"0,1-2-608 0,-1-1-144 0,1 1 0 0,-2-2 0 0,-2 3 960 0,0 1 176 16,1 9 16-16,-4-13 16 0,0 2 176 0,-2 0 48 15,-3-1 0-15,-3 5 0 0,-2-5-96 0,-1 4-16 16,-3-2 0-16,-5 6 0 0,-1 6-192 0,-4 2-32 16,-4 1-16-16,-6 1 0 0,-7 9-256 0,-1 4-48 15,0 3-16-15,2 6 0 0,2-1-160 0,2 4-48 16,2 2 0-16,5-2 0 0,3-2-160 0,7 2-32 15,5-3-16-15,6-2 0 0,5-4-128 0,5-3-32 16,4-5 0-16,4-1 0 0,3-6 96 0,5-3 16 0,4-4 0 0,5-4 0 16,3-3 304-16,2-5 64 15,0 1 16-15,3-3 0 0,-1-3-208 0,1 2-48 16,-2 0 0-16,-4 1 0 0,-2 4-208 0,-1 1-48 16,-2 5-128-16,-3 3 192 0,-6 3-192 0,1 2 0 15,-1 5 0-15,-2 2 0 0,-4 8 0 0,1 6 0 16,1-1 0-16,-1 5 0 0,1-4 0 0,1 6 0 15,1-2 0-15,3-1 0 0,1-2 0 0,3-2 0 0,2-1 0 0,0-3 0 16,-1-2-128-16,5-4 128 0,-2-2 0 16,3-7 0-16,0-2-2048 15,1-4-288-15,0-3-64 0</inkml:trace>
  <inkml:trace contextRef="#ctx0" brushRef="#br0" timeOffset="47400.47">27754 9107 18831 0,'0'0'832'0,"0"0"176"0,-3-13-816 0,-1 4-192 16,4 9 0-16,-6-10 0 0,0 3 1280 0,-3 1 192 0,-3 1 64 15,-2 4 0-15,2 1-480 0,-6 5-96 16,-5 1 0-16,-2 3-16 0,-5 6-192 0,-3 3-48 16,-2 4 0-16,-9 3 0 0,-4 1 176 0,2 5 16 0,-1 4 16 0,-1 3 0 15,-4-1-256-15,5 2-48 0,4-1-16 0,7-1 0 16,7 0-160-16,6 1-48 0,5-2 0 0,8-7 0 16,5-1-80-16,4-7-32 0,2 0 0 15,8-3 0-15,7-2-80 0,6-2-32 0,6-8 0 0,6 2 0 0,6-3 176 0,0-4 48 16,1-3 0-16,1-2 0 0,0-2-384 0,-1-1 128 15,-3-3-128-15,-5 3 0 0,-5-5-240 16,-4 3-112-16,-4-3-32 0,-5 0 0 16,-3 2-2240-16,-6-2-464 0,-6 12-96 0</inkml:trace>
  <inkml:trace contextRef="#ctx0" brushRef="#br0" timeOffset="47565.41">27037 9539 12895 0,'0'0'1152'0,"0"0"-928"16,0 0-224-16,0 0 0 0,-1-9 3456 0,7 1 640 15,5 4 128-15,8 3 16 0,6 0-2304 0,5 1-464 16,4 1-80-16,7-1-32 0,4-2-768 0,3-3-144 16,4-1-48-16,3 0 0 0,2-4-128 0,1 4-16 15,3-3-16-15,-1 2 0 0,-3 4-240 0,-17-1 128 16,-1-3-128-16,2 2 0 16,-2-1-1984-16,-1-2-512 0</inkml:trace>
  <inkml:trace contextRef="#ctx0" brushRef="#br0" timeOffset="47850.63">29186 8643 30399 0,'0'0'2704'16,"0"0"-2160"-16,0 0-544 0,0 0 0 15,0 0 304-15,-4 11-48 0,-1 3-16 0,-2 5 0 0,-3 8 80 0,-3 7 0 16,-4 7 16-16,-2 7 0 0,-1 4 176 0,-3 4 16 16,-1 3 16-16,-1 5 0 0,-3 1 16 0,0 4 0 15,1 3 0-15,-4 5 0 0,0-1-272 0,-1 0-48 16,-1 4-16-16,1-5 0 0,0-4-224 0,3-4 0 16,2-5 0-16,6-9 0 0,0-8 0 0,6-6-208 15,2-7 32-15,4-7 16 16,2-8-1184-16,2-8-224 0,5-9-48 0</inkml:trace>
  <inkml:trace contextRef="#ctx0" brushRef="#br0" timeOffset="48158.24">29697 8711 31327 0,'2'-6'2784'0,"-2"6"-2224"16,0 0-560-16,0 0 0 0,0 0 144 0,0 0-144 0,-7 9 0 0,0 6 144 16,-1 5 112-16,-5 7 0 0,-3 7 16 0,-5 10 0 15,-2 1 160-15,-3 9 16 0,-1 4 16 0,-1 2 0 16,-1 7 96-16,0 3 16 0,-2 4 0 0,-1 2 0 16,1 1-240-16,9-20-32 0,0 5-16 0,1-2 0 0,-1 1-288 0,2-4 0 15,1-5 128-15,1-5-128 16,1-2 128-16,3-5-128 0,2-4 192 0,-1 3-192 0,4-8 192 15,4-15-192-15,3-3 192 0,0-5-192 0,2-8 0 0,0 0-144 16,5-5-16-16,2-8 0 16,0-2-2160-16,2-7-432 0,0-3-96 0</inkml:trace>
  <inkml:trace contextRef="#ctx0" brushRef="#br0" timeOffset="48587.68">29053 8831 27647 0,'-4'-38'1216'0,"5"20"256"0,3-4-1168 0,4 1-304 0,2-4 0 0,4 1 0 16,4 1 640-16,1 7 80 15,5-1 16-15,5 2 0 0,4 1 32 0,4 4 16 0,4-1 0 0,3 3 0 16,3-1-208-16,3 3-32 16,1 2-16-16,1 1 0 0,0 3 128 0,18 4 32 0,-3 3 0 0,-6 5 0 15,-5 5-112-15,-3 2-32 16,0 0 0-16,-5 6 0 0,-4 5-224 0,-5 4-64 15,-6 5 0-15,-8 6 0 0,-7-1-32 0,-7 7-16 0,-7 2 0 16,-8 2 0-16,-7 1-16 0,-7-1-16 0,-6-2 0 0,-4-2 0 16,-6-4-48-16,-2-5-128 0,-3-5 192 0,-5-4-64 15,-4-8 64-15,-2 2 16 0,1-7 0 16,-1-1 0-16,1-2 112 0,3 1 32 0,2-4 0 0,4-3 0 16,6 0-112-16,7 1-32 0,2-3 0 0,6 4 0 15,3-3-208-15,6 1 144 0,4 3-144 0,5 0 128 0,3 3-128 16,6-1 160-16,6 5-160 0,3-1 160 15,5 1 96-15,7 2 32 0,6 5 0 0,3 0 0 0,-3-2-16 0,7-1 0 16,8 6 0-16,5-1 0 0,2 2-112 0,1 1-32 16,2-1 0-16,-3-3 0 0,-2-5-128 0,-2 0 128 15,-3-2-128-15,-2-7 128 0,-5-1-128 0,-3-1 128 16,-3-6-128-16,-6 1 128 16,6-4-1056-16,-8-2-224 0,-6 0-32 0,-1-5-19120 15</inkml:trace>
  <inkml:trace contextRef="#ctx0" brushRef="#br1" timeOffset="54663.49">2363 16385 10127 0,'0'0'448'0,"-10"6"96"16,0-1-544-16,1 0 0 0,0 0 0 0,0 3 0 0,3-3 2352 0,-2 3 352 15,0-1 80-15,-1 1 16 0,-1 2-1008 0,3-2-208 16,2-1-48-16,5-7 0 0,-4 9-576 0,4 3-128 16,0-12-32-16,6 10 0 0,4 0-224 0,2-2-32 15,0 1-16-15,6-3 0 0,4-4 48 0,6 4 0 16,5-4 0-16,6 1 0 0,6-2-128 0,2-2-32 16,0-2 0-16,0-1 0 0,0-1 48 0,1 0 16 15,-1-1 0-15,3-3 0 0,-3 3-48 0,2-5-16 16,1 4 0-16,-2-5 0 0,2 0-80 0,-4 1-16 15,-3-4 0-15,-5 1 0 0,-5 0-64 0,-1 0 0 16,-2-1-16-16,-4 0 0 0,-7-3-48 0,-3 1-16 16,-2 2 0-16,-4-3 0 0,-2 2 16 0,-3-1 16 15,-2 5 0-15,-3-5 0 0,-4-1 48 0,-2 0 0 16,-3 1 0-16,-3-1 0 0,0 1-64 0,-5 0-16 16,-3-4 0-16,-4 5 0 0,-3 2-48 0,-2 4-128 15,-2 1 192-15,1 0-64 0,-6 4-128 0,-2 3 0 16,-4 5 0-16,2 1 128 0,-1 3-128 0,0 4 0 15,0 6 0-15,-2 2 0 0,-4 4 0 0,1 1 0 16,2 6-144-16,-2 4 144 0,-2 3 0 0,-3 4-128 0,-4 6 128 0,4-2 0 16,2 4 0-16,4 0 0 0,2 5 0 0,4-4 0 15,3 3 0-15,5-3 0 0,6 1 0 16,5 1 0-16,4 0 0 0,8-2 0 0,2-8 128 0,10 1-128 16,4-1 0-16,5-5 128 0,4-1-128 0,8-3 0 15,1-4 208-15,6 1-48 0,4 3-16 0,4-7 0 0,6-1 0 16,5-3 0-16,5 2 0 0,0-1 0 15,-3-5-16-15,-1-3-128 0,-1 0 192 0,-1-2-64 0,-2-2-128 0,-2-6 128 16,1 0-128-16,0-2 128 0,1-3-272 16,0-4-64-16,-2-2-16 0,-3-4 0 15,-3 0-3152-15,-6-4-624 0</inkml:trace>
  <inkml:trace contextRef="#ctx0" brushRef="#br1" timeOffset="55509.28">4177 15663 6447 0,'0'0'576'0,"-1"10"-576"15,-2 3 0-15,1-4 0 0,-1 1 2448 0,0 1 384 16,1-3 80-16,2-8 16 0,-4 11-832 0,0-3-176 15,4-8-16-15,0 0-16 0,0 0-208 0,0 0-32 16,-6 5-16-16,6-5 0 0,0 0-48 0,0 0-16 16,0 0 0-16,-1-13 0 0,1-5-272 0,2 1-48 15,2-2-16-15,2-3 0 0,2-1-464 0,1-2-112 16,1-7-16-16,2-1 0 0,0 1-160 0,0-4-32 16,0-4-16-16,1-3 0 0,1-6-128 0,0-3-32 15,0-1 0-15,0 1 0 0,-3 0-128 0,2-1-16 16,1 3-128-16,0 3 192 0,-1 0-192 0,0 6 0 15,-2 1 128-15,2 5-128 0,-1 1 0 0,1 2 0 16,0 3 0-16,-2 3 0 0,2 6 192 0,0 2-64 16,-1 1-128-16,1 3 192 0,-1 1-192 0,-2 4 0 0,0 1 0 15,-1 7 0-15,-9 1 0 0,9 0-192 16,-9 0 192-16,12 5-160 0,-1 4 160 0,0 6 0 0,-1 1 0 16,0 4-128-16,-1 1 128 0,-1 7 0 0,-2 3 0 0,-1 2 0 15,2 1 0-15,-2 4 0 0,-1 4 0 16,-2-1-128-16,3 2 128 0,-1 3 0 0,-1-3 0 0,-1 3 0 15,2-2 0-15,-4 4 0 0,0 2 0 0,0-4 0 16,0-2 0-16,0-4 0 0,0-3 0 0,4-3 0 0,-2-4 0 16,0-3 0-16,-1 2 0 0,1-7 0 0,2-4 0 0,-1-3 0 15,-1-1 0-15,0-4 0 16,-1 0 0-16,-1-10 128 0,0 0-128 0,0 0 0 0,0 0 0 0,0 0-128 16,0 0 0-16,0 0 0 15,-1-14-1184-15,-3-2-224 0,-3-3-64 16,0 0 0-16,-3 0-1728 0,-7 0-336 0,-13-13-80 0,3 8-16 15</inkml:trace>
  <inkml:trace contextRef="#ctx0" brushRef="#br1" timeOffset="55699.52">4211 15328 19343 0,'-12'-8'1728'0,"12"8"-1392"15,0 0-336-15,0 0 0 0,0 0 1728 0,0 0 256 16,0 0 64-16,12-3 16 0,1-2-336 0,2 1-80 15,3-3-16-15,2 0 0 0,3 1-272 0,3-3-48 16,0 1-16-16,5-2 0 0,-2 1-448 0,3-2-80 16,3 3-32-16,-2-2 0 0,3 2-368 0,-2-2-80 15,-1-1-16-15,-5 4 0 0,-3 5-272 0,-3-1 128 16,-10 0-128-16,-1 0 0 16,1 3-256-16,-2 0-176 0,-1-1-16 0,-2 1-11456 0,1 0-2304 15</inkml:trace>
  <inkml:trace contextRef="#ctx0" brushRef="#br1" timeOffset="56124.23">5451 14648 23039 0,'0'0'1024'0,"6"-10"192"0,3-1-960 0,1-2-256 16,0 2 0-16,-1 3 0 0,-1 4 960 0,-8 4 160 15,6-9 32-15,-6 9 0 0,0 0-64 0,0 0 0 16,0 0 0-16,0 0 0 0,0 0-176 0,-1 12-32 16,-4 3-16-16,-2 0 0 0,-5 1-48 0,0 6-16 15,1 5 0-15,-3 4 0 0,-3 0-128 0,1 5-32 16,0 3 0-16,1 0 0 0,-1-1-96 0,-1 2-32 15,2 5 0-15,2-3 0 0,8-21-160 0,0 6-32 16,0 2-16-16,0 2 0 0,1-1-80 0,2 3-16 16,-1 0 0-16,3-2 0 0,1-2-80 0,2 2 0 15,2-6-128-15,-1 1 192 0,3-2-32 0,3-5-16 16,2 0 0-16,1-3 0 0,-1 0 32 0,2-5 0 16,0 0 0-16,12 3 0 0,-6-8-176 0,-1-4 192 0,0-3-192 0,-2-2 192 15,-3-1-192-15,0 1 0 0,-2-5 0 0,-3 3-176 31,0 0-1040-31,0-4-192 0,-1 3-64 0,-2-5 0 16,-2 3-1408-16,-2-5-304 0</inkml:trace>
  <inkml:trace contextRef="#ctx0" brushRef="#br1" timeOffset="56357.28">5020 15058 32255 0,'0'0'2864'0,"0"0"-2288"15,0 0-576-15,0 0 0 0,7-7 560 0,6 5 0 16,5 2 0-16,5 0 0 0,5-3 752 0,5 0 160 16,2-1 16-16,3-3 16 0,8 4-288 0,1-1-64 15,3-5-16-15,1 2 0 0,-25 5-320 0,7 1-64 16,6-1-16-16,1-1 0 0,1-3-400 0,0 1-80 16,-1 3 0-16,0-3-16 0,8-3-240 15,-6 3 0-15,-7 1 0 0,-4-2 0 16,-7 2-880-16,-4 3-272 0,-4 1-48 0,-5 1-18624 15</inkml:trace>
  <inkml:trace contextRef="#ctx0" brushRef="#br1" timeOffset="57778.8">6953 16320 2751 0,'0'0'256'0,"-6"5"-256"0,-3-2 0 0,9-3 0 16,-12 1 2480-16,5-1 448 0,7 0 80 0,-10 0 32 16,10 0-1376-16,0 0-288 0,-8 1-48 0,8-1-16 15,0 0 304-15,0 0 64 0,0 0 16 0,0 0 0 16,0 0-176-16,0 0-48 0,0 0 0 0,10-4 0 16,2-2-224-16,2 1-48 0,3 0-16 0,4 1 0 0,2-4-320 0,2 3-64 15,2 1-16-15,3-2 0 0,3 1-352 0,4 1-80 16,2-1-16-16,2 0 0 0,1 1-208 15,-1 2-128-15,-3-3 160 0,-5-1-160 0,-8 5 0 16,-2 0 0-16,-5 1-128 0,-5 2 128 16,-13-2-2560-16,0 0-416 0</inkml:trace>
  <inkml:trace contextRef="#ctx0" brushRef="#br1" timeOffset="57951.28">6925 16653 31327 0,'0'0'2784'0,"0"0"-2224"15,0 0-560-15,0 0 0 0,10 6 800 0,3 1 48 16,3-4 16-16,4-1 0 0,2 0 304 0,8 0 64 16,1-1 16-16,8-2 0 0,3-1-352 0,5 1-80 15,6-2-16-15,0 1 0 0,-1-6-400 0,1 2-80 16,-3 0 0-16,0-3-16 0,-2 4-176 0,1-3-128 16,-1 0 192-16,-1 5-192 15,1-4-2416-15,-2 2-592 0</inkml:trace>
  <inkml:trace contextRef="#ctx0" brushRef="#br1" timeOffset="59182.53">23715 15279 4607 0,'12'-13'400'0,"-3"6"-400"16,0-1 0-16,1-3 0 0,0 0 1440 0,0 2 208 15,-1-1 32-15,1 3 16 0,-1-5-864 0,0 5-160 16,-1-4-32-16,-1 5-16 0,2-3 144 0,0 0 48 16,-1 0 0-16,-2 0 0 0,-1 3 336 0,1-4 80 15,1-1 16-15,-1 2 0 0,-1-2 64 0,2 3 16 16,-4-6 0-16,2 3 0 0,-1 4-64 0,1 0-16 15,-5 7 0-15,2-12 0 0,0-4-16 0,-1 5 0 16,-2 1 0-16,0-3 0 0,0 3-144 0,-1-3-16 16,-1 2-16-16,-1 3 0 0,-1-1-224 0,0 3-32 15,-3 2-16-15,8 4 0 0,-9-4-288 0,-1 2-64 16,-2 2-16-16,0 6 0 0,-2-1-224 0,-3 7-64 16,-1-2 0-16,-1 6 0 0,-1 5-128 0,1 4 0 15,-1-2 0-15,1 9 0 0,-4 3 192 0,2 3-64 16,1 3 0-16,0 4 0 0,-1-2-128 0,1 5 0 15,0-1-192-15,2 1 192 0,3 2 0 0,-1 0 0 0,2-1 0 0,2 1 0 16,2-2 0-16,1 0 0 0,0-3 128 16,2-1-128-16,2-4 0 0,3-3 0 0,0-4 128 0,2-5-128 31,0 0-384-31,0-7-128 0,0 0 0 0,0-7-16 0,2-3-2480 0,-2-11-512 16,0 0-80-16</inkml:trace>
  <inkml:trace contextRef="#ctx0" brushRef="#br1" timeOffset="59603.75">23245 15744 30399 0,'4'-7'2704'0,"3"-2"-2160"15,-7 9-544-15,14-11 0 0,3-3 592 0,3 2 16 16,3 2 0-16,5-2 0 0,4 2 224 0,4 1 32 16,2-1 16-16,5 2 0 0,1 3-560 0,1-4-96 15,-6 2-32-15,-2-3 0 0,-5-1-192 0,-2 1 144 16,-2 3-144-16,-1-1 128 0,-1 0-128 0,-5 1 0 15,-2 2-160-15,-1 2 160 0,-1 2-336 0,-4-1 16 16,-1 1 16-16,-12 1 0 0,10 3 128 0,-10-3 32 16,0 0 0-16,6 9 0 0,-2 2 144 0,-4 1 0 15,-1-2-144-15,-3 4 144 0,-1 1 0 0,-1 3 0 16,-1 2 0-16,-2 2 0 0,1-1 144 0,0 2 0 16,3 0 0-16,1-3 0 0,3 1-144 0,-2-1 192 15,3 0-192-15,3-2 192 0,-3-3 16 0,5-2 16 16,4-1 0-16,3-5 0 0,2-3 288 0,3-1 64 15,2-3 16-15,3-3 0 0,1-3 256 0,1-3 48 16,-1-1 16-16,-2-4 0 0,1 0-224 0,-4-2-48 0,-7 1-16 16,-3-3 0-16,-2-2-96 0,-5 0-16 0,-3-3 0 15,-5 0 0-15,-3-3-144 0,-2 6-48 0,-5 4 0 0,-1-1 0 16,0 1-192-16,1 4-128 0,-1-2 160 0,0 8-160 16,0 1 0-16,4 3 0 0,2 1-176 0,5 1 176 15,1 3-1616 1,6-3-208-16,-5 4-32 0,5-4-10944 0,0 0-2176 0</inkml:trace>
  <inkml:trace contextRef="#ctx0" brushRef="#br1" timeOffset="59927.8">24688 15405 28559 0,'0'0'2544'0,"-9"0"-2032"15,3 2-512-15,-2 5 0 0,-1-1 528 0,0 5 16 16,-1 0 0-16,1 3 0 0,0 1-80 0,2 3-16 15,-1 2 0-15,0 4 0 0,-1 4 64 0,2 1 0 16,-1-2 0-16,0 4 0 0,1-4 240 0,0 4 48 16,0 1 16-16,2-6 0 0,-2 1-112 0,2-4 0 15,0 0-16-15,1-4 0 0,2-4-176 0,1-1-16 16,1-2-16-16,2-6 0 0,-2-6 0 0,0 0 0 16,8 1 0-16,2-2 0 0,3-3 160 0,1-6 16 15,2-1 16-15,3-6 0 0,0-6-160 0,2-4-16 16,0 0-16-16,1-4 0 0,-6 4-48 0,2-1-16 15,1-3 0-15,2-4 0 0,-1 5-160 0,2 2-48 0,-1-1 0 16,1 6 0-16,4-7-208 0,0 8 0 16,-2 1 0-16,-1 6 0 0,-5 5 0 0,-2 3 0 15,1 4 0-15,-2 0-160 16,-2 3-1216-16,-3 0-240 0,-1 3-48 0,-3 0-11856 0,-6-3-2368 0</inkml:trace>
  <inkml:trace contextRef="#ctx0" brushRef="#br1" timeOffset="60614.62">26574 15925 15487 0,'0'0'688'0,"-1"10"144"0,-2-3-672 0,3-7-160 0,-1 9 0 0,1-9 0 16,-2 7 1696-16,2-7 304 0,-4 7 64 0,0-2 16 15,4-5-256-15,0 0-48 0,0 0-16 0,0 0 0 16,0 0 16-16,0 0 0 0,-3-7 0 0,6-2 0 15,1-4-320-15,0-1-64 0,2-1-16 0,5-8 0 16,3-2-432-16,3-6-96 0,1 4-16 0,3-7 0 0,2-4-256 0,1-5-64 16,3-3-16-16,1-6 0 15,0-10-144-15,1-2-32 0,0-6 0 0,2-4 0 0,-2-4-128 0,3 0-48 16,3-2 0-16,-4 8 0 0,-1 7-144 0,1 4 0 16,-2 6 0-16,-2 8 0 0,-2 1 0 0,-1 8 0 15,1 5 0-15,-2 8 0 0,-3 2 0 0,-2 8 0 16,-3 2 0-16,-2 3 0 0,-2 6 0 0,-1 8 0 15,-10-4 0-15,12 14 0 0,-3 9-192 0,-1 6 192 16,-1 6-160-16,-2 2 160 0,-1 3 0 0,0 3-144 16,-1 3 144-16,1 4 0 0,-1 4 0 0,-2 3 0 15,2 3 0-15,-3 2-128 0,-3 5 128 0,-1 1 0 0,0-3 0 16,1-1 0-16,-4-3 0 0,3 0-160 0,-1-3 160 0,0-5-160 16,-1-1-176-16,1-9-48 15,0-5 0-15,1-3 0 16,-4-3-800-16,1-4-160 0,-1-8-48 0,-2-5 0 15,-3-6-1008-15,-1-4-208 0,-1-5-32 0</inkml:trace>
  <inkml:trace contextRef="#ctx0" brushRef="#br1" timeOffset="60770.13">26860 15513 21183 0,'-14'-8'1888'0,"5"-2"-1504"0,9 10-384 0,-6-9 0 16,2-1 3088-16,4 10 560 0,0 0 96 0,15-5 32 15,-4 4-2096-15,4-1-400 0,5 1-96 0,4 0-16 16,4 1-880-16,7 0-288 0,5 0 160 0,9 1-160 0,51 2 0 15,-9-2 128-15,-13-1-128 0,-8 0 0 0,-8 1 0 0,-3 0-144 16,-6 1 0-16,-14-2-17200 16</inkml:trace>
  <inkml:trace contextRef="#ctx0" brushRef="#br1" timeOffset="61569.8">28795 15273 22287 0,'5'-13'976'0,"-1"5"224"0,-1-4-960 0,3-1-240 0,-1-1 0 0,-2 1 0 15,-1 0 1728-15,-2 5 320 16,0 8 48-16,0 0 16 0,-4-12-608 0,-1 3-112 15,5 9-32-15,-12-4 0 0,0 3-608 0,-2 4-128 16,-4 4-32-16,0 2 0 0,-2 5-224 0,-1 4-48 0,-1 4-16 0,1-1 0 16,2 6-176-16,0-2-128 15,1 4 192-15,3-3-192 0,2-1 0 0,4-4 0 0,4-1 0 0,4-2 0 16,2-3 144-16,6 0-144 0,0-3 0 0,5-5 144 16,2-5 208-16,5-2 32 0,5-8 16 0,4-2 0 15,2-4 224-15,5-3 32 0,0 0 16 0,0-4 0 16,-4 1-288-16,-1-2-64 0,-6-1-16 0,-3 2 0 15,-1 2-128-15,-4 2-32 0,-8 12 0 0,-2-1 0 0,0-3-144 16,1 5 0-16,-2-4 0 0,-1 7 0 0,-4 1 0 16,2 8-144-16,-1-1 144 0,1 7-208 0,-2 3-112 0,0 2-32 15,0 0 0-15,2 3 0 16,0 2-912-16,1-3-176 0,2 0-32 0,2-1-16 16,0 0-1200-16,2-3-256 0,1-4-32 0</inkml:trace>
  <inkml:trace contextRef="#ctx0" brushRef="#br1" timeOffset="61921.18">29657 15020 21183 0,'0'0'944'0,"0"0"192"0,-8 7-912 0,2 6-224 16,-2 1 0-16,-1 4 0 0,-1 1 1616 0,2 4 288 15,1-4 48-15,-1 6 16 0,0 3-1248 0,0 3-240 16,-3-6-48-16,0 2-16 0,-1-4 80 0,1 0 16 15,0 2 0-15,0-5 0 0,0-7 336 0,2-2 80 16,3 1 16-16,6-12 0 0,0 0-32 0,0 0 0 16,0 0 0-16,9 1 0 0,1-7 96 0,3-3 16 15,3-8 0-15,2 0 0 0,3-3-352 0,1-1-64 0,1-5-16 16,1 4 0-16,2-1-240 0,3-3-48 0,4 3-16 0,2 3 0 16,2 2-48-16,1 0-16 15,1 3 0-15,-4 6 0 0,-3 3-96 0,-12 5 0 0,1 2-128 0,-1 3 192 16,-1 3-192-16,1 2 0 0,-4 7 0 0,0 1 0 15,-2 5 0-15,-1 3 0 0,-2 0 0 0,1 5 0 16,-3 1 0-16,-1-2 0 0,-1 1 0 0,0 0 0 16,-1-3 0-16,-3 4 0 0,-1-3 0 0,0 0 0 15,-1 1-1664-15,-1-3-256 0,0-1-64 16</inkml:trace>
  <inkml:trace contextRef="#ctx0" brushRef="#br1" timeOffset="62739.48">26878 17210 17503 0,'-14'7'1552'0,"5"-3"-1232"16,-4-1-320-16,3-2 0 0,-3-1 1040 0,1 1 160 16,0 0 16-16,3-1 16 0,1-2 560 0,8 2 128 15,-6-6 0-15,6 6 16 0,3-13-384 0,3-5-80 16,2-1 0-16,3-3-16 0,3-2-336 0,4 1-64 16,1 0-16-16,2-3 0 0,1-1-320 0,4-2-64 15,1 2-16-15,1-1 0 0,-2 4-144 0,1-1-48 0,-2 2 0 0,1 4 0 16,-1 2-224-16,-3 3-48 15,-3 4-16-15,-1 1 0 0,-3 8-160 0,-2 5 128 16,-2 5-128-16,-6 5 128 0,-1 5-128 0,-3 5 0 16,-3 5 0-16,-3 1 0 0,-4 4 0 0,-1 1 0 15,-2 1 0-15,-2-1 0 0,-2 0 0 0,0-4 0 16,1 0 0-16,2-6 128 0,1 1-128 0,1-3 0 0,4-8 0 16,2-5 128-16,5-10 0 0,0 0-128 0,0 8 192 0,0-8-64 15,7-12 256-15,6 0 64 0,5-6 0 0,4-4 0 16,2-2 0-16,5-5 16 0,3 0 0 15,1 1 0-15,-1 1-272 0,-1 3-48 0,1 1-16 0,-3 2 0 16,-2 4-128-16,-2 1 0 0,-3 4 0 0,-2 5 0 16,-2 2 0-16,-3 5 0 0,-1 5 0 0,-1 3 0 0,0 5 0 15,-3 3 0-15,-4 6-128 0,1 5 128 0,-1 2 0 16,-1 3 0-16,-1-1-144 0,-1 1 144 0,-3 4 0 16,0-2 0-16,-2 2-128 0,2-3 128 15,0-2-416-15,0-1-32 0,0-6 0 0,4-3 0 16,-1-4-1648-16,2-3-336 15,-5-14-64-15,0 0-14960 0</inkml:trace>
  <inkml:trace contextRef="#ctx0" brushRef="#br1" timeOffset="63023.62">28338 16729 7359 0,'0'0'656'0,"-5"-5"-528"15,0 4-128-15,5 1 0 0,0 0 4784 0,0 0 912 0,0 0 192 0,2 16 48 16,1 3-4096-16,5 4-816 16,2 3-176-16,3-2-16 0,2 6-256 0,3 0-32 0,2 0-16 0,-2 3 0 15,1-2-32-15,1-3-16 16,1 3 0-16,-2 0 0 0,-3-3-128 0,2 0-32 0,0-5 0 0,-3 0 0 15,-3 1-192-15,-2-4-128 0,-1-2 160 0,-3-9-160 16,-1 0-1024-16,-5-9-288 0,0 0-64 16,0 0-8672-16,0 0-1744 0</inkml:trace>
  <inkml:trace contextRef="#ctx0" brushRef="#br1" timeOffset="63230.88">28617 16758 31103 0,'0'0'1376'16,"0"0"288"-16,0 0-1344 0,0 0-320 0,0 0 0 0,-10 7 0 0,-1 2 896 0,0 5 96 16,0 3 32-16,-2 6 0 0,-2 4-448 0,-3 4-64 15,-2 0-32-15,-2 2 0 0,0 2 16 0,-1-2 0 16,-1 0 0-16,-1 0 0 0,2-1-160 0,0-1-16 16,-2-3-16-16,2 0 0 0,5-6-304 0,1 0 128 15,2-2-128-15,2-1 0 16,3-4-1744-16,4-2-464 0,6-13-96 0,0 0-12960 0</inkml:trace>
  <inkml:trace contextRef="#ctx0" brushRef="#br1" timeOffset="63719.16">29077 16973 21183 0,'0'0'944'15,"0"0"192"-15,0 0-912 0,0 0-224 0,0 0 0 0,0 0 0 16,0 0 1920-16,0 0 320 0,0 0 80 0,8-5 16 16,1-5-768-16,2 2-160 0,2-3-16 0,-1-1-16 0,6-1-384 0,2-3-80 15,-6 1-16-15,4 0 0 0,4-2-64 0,-2 2 0 16,3 2-16-16,1-1 0 0,-1 0-368 0,-1 3-64 15,-4 3 0-15,3-2-16 0,-4 2-208 0,-3 7-32 16,-4 2-128-16,-4 6 192 0,-3 4-192 0,-5 4 0 16,0 1 0-16,-6 5 0 0,-2 2 0 0,-4 4 0 15,-4-3 128-15,-1 0-128 0,-1 2 0 0,0-3 0 16,4-7 128-16,1 2-128 0,0 0 0 0,2-4 144 16,2-3-144-16,1-1 128 0,2-2 144 0,3-2 32 15,5-6 0-15,0 0 0 0,0 0 80 0,9-7 32 16,5-1 0-16,3-5 0 0,4-1-96 0,3 0 0 15,1-2-16-15,2-1 0 0,2 2-176 0,-1-2-128 16,0 2 144-16,0 1-144 0,-1 3 0 0,-2-1 128 16,-1 5-128-16,1-1 0 0,-2 8 0 0,-3 3 0 15,-2 4 0-15,-1 1 0 0,-1 6 0 0,-2 4 0 0,-2 2 0 0,0 4-160 16,-3 3 160-16,-2 3 0 16,-3 2 0-16,-1 0-128 15,-3 0-688-15,-5 2-128 0,-2 3-16 0,1-2-12272 0,-6 1-2448 16</inkml:trace>
  <inkml:trace contextRef="#ctx0" brushRef="#br1" timeOffset="64495.74">27483 18155 21183 0,'-3'-11'1888'0,"0"1"-1504"0,0-6-384 0,-1 5 0 15,0 3 2048-15,4 8 352 0,-5-5 64 0,5 5 16 16,0 0-1136-16,0 0-208 15,-6 5-48-15,0 7-16 0,-2 1-688 0,-1 6-128 0,2 5-16 0,-4 1-16 16,1 6 32-16,-1-2 16 0,-3 1 0 0,0 2 0 16,-1-1 112-16,-2-3 32 0,2 2 0 0,1-4 0 15,1-3-32-15,0-4 0 0,2-3 0 0,3-4 0 16,4-2 0-16,4-10 0 0,0 0 0 0,0 0 0 0,0 0 192 0,13-9 16 16,4-1 16-16,2-7 0 15,1-4-64-15,3-4-16 0,1 1 0 0,2-5 0 0,-4 2-336 16,4-3-64-16,-1-1 0 0,2 3-128 0,0 0 128 15,2 4-128-15,1 0 0 0,1 1 0 0,-1 5 0 0,0 3 0 16,-4 5 0-16,2 0 0 0,-5 7 0 0,-4 6-144 16,-5 3 144-16,-2 4-128 0,-5 4 128 0,-4 5-128 15,-4 6 128-15,-3 0-128 0,-4-2 128 0,-3 5-128 16,-5-2 128-16,0 2-128 0,-2-5 128 0,0 1 0 16,-1-1 0-16,3-4 0 0,2-6 0 0,2-1 144 15,3-4-16-15,9-8-128 0,0 0 0 0,0 0 0 16,0 0 0-16,8-11 0 0,3-6 176 0,6 0-32 15,3-2 0-15,6-3 0 0,4-1-144 0,0 0 160 16,1 0-160-16,2 2 160 0,-1 2-160 0,0 1 0 16,0 1 0-16,-2 2 0 0,-2 2 0 0,1 8 0 0,-2 3 0 0,-4 3 0 15,0 3 0-15,-3 7 0 16,-2 2-144-16,-2 9 144 0,-2-2 0 0,-2 4-160 16,-4 5 160-16,-3-1-128 0,-3 0 128 0,1 2 0 0,-6 1-144 0,2 0 144 31,-3-6-448-31,0 2 0 0,-1-4-16 0,1-4 0 15,1-4-2160-15,1-2-416 0,2-13-96 0,0 0 0 0</inkml:trace>
  <inkml:trace contextRef="#ctx0" brushRef="#br1" timeOffset="64859.78">28989 18246 28559 0,'0'-4'2544'15,"0"-1"-2032"-15,0-3-512 0,-2 3 0 0,-1 1 896 0,-1-2 64 16,-1 2 32-16,-1 0 0 0,-8 0-32 0,-1 4-16 16,-4 4 0-16,-4 0 0 0,-3 4-624 0,-2-1-112 15,-2 6-16-15,-1-2-16 0,1 3 48 0,1 3 16 16,2-1 0-16,3 2 0 0,5 1-16 0,2 0 0 16,2-1 0-16,5 0 0 0,3-3-224 0,4 2 144 15,5-5-144-15,3-1 128 0,3-2 48 0,5-4 0 16,4-3 0-16,4-3 0 0,0 0 208 0,3-8 64 15,3 0 0-15,1-4 0 0,1 3-64 0,-1-3-16 16,-1-1 0-16,-4 5 0 0,-3-2-160 0,-2 6-16 16,-4-2-16-16,-3 5 0 0,0 2-176 0,-11 0 0 15,5 6 0-15,0 1 128 0,-1 4-128 0,-1-1 0 16,0 4 0-16,-1 3 0 0,0-2 0 0,-1 0 0 16,0 0 0-16,2 2 0 0,1-2-256 0,1-1 80 0,1 0 16 0,2-4 0 31,1 1-1568-31,2-5-320 0,3-2-64 0,6-2-8960 0,2-6-1776 15</inkml:trace>
  <inkml:trace contextRef="#ctx0" brushRef="#br1" timeOffset="65076.09">29768 17779 18431 0,'0'0'816'0,"-6"1"160"0,-2 2-784 0,1-1-192 0,-2 6 0 0,-1 1 0 15,0 2 2352-15,-1 5 416 0,0 3 96 0,-2 2 16 0,-1 6-1632 0,-1 1-320 16,-3 4-64-16,0 3-16 0,-6 11-336 0,3-1-80 16,0 3-16-16,2-5 0 0,3-1-112 0,1-3-32 15,1-2 0-15,0 0 0 0,1-1-272 0,1-3 0 16,0-4 0-16,0 0 0 16,2-5-2304-16,-1-3-560 0</inkml:trace>
  <inkml:trace contextRef="#ctx0" brushRef="#br1" timeOffset="65471.45">29202 18317 28447 0,'0'0'1264'0,"6"-4"256"0,3-1-1216 0,2-3-304 16,2 3 0-16,5-2 0 0,3 0 720 0,5 2 96 15,3-3 16-15,3 1 0 0,0-2-304 0,-1-1-48 16,0 0-16-16,-2-1 0 0,-1-3 240 0,-1 4 32 0,-2-2 16 0,-2 0 0 15,-4 5-80-15,-1-1-16 0,-2 5 0 16,-2 2 0-16,-1 1-336 0,-3 4-80 16,-2 5-16-16,-2-2 0 0,-1 6-224 0,-2 2 0 0,-7 4 0 0,0 3 0 15,-1 2 0-15,-2 3 0 0,0-2 0 0,-2 6 0 16,0-4 0-16,1-1 128 0,-3-2-128 0,1 1 0 16,1-5 192-16,0-2 0 0,0-2 0 0,1-3 0 15,3-3 192-15,-1-2 16 0,3-1 16 0,3-7 0 16,0 0-16-16,0 0 0 0,2-4 0 0,2-2 0 15,1 0 96-15,3-3 16 0,-2 0 0 0,0-5 0 0,5-1-272 0,-1-2-48 16,0-2-16-16,5-5 0 0,2 0-176 0,0 0 128 16,4 2-128-16,-1 3 128 0,2 0-128 0,1 1 0 15,1 3 0-15,0 3 0 0,1 5 0 0,0 4 0 16,-3 1-144-16,3 2 144 0,-3 1 0 0,0 2-192 16,-4 2 192-16,-3 2-160 15,-2-2-1248-15,0 0-256 0,-3 4-64 0,-1-2-10544 16,-3 0-2112-16</inkml:trace>
  <inkml:trace contextRef="#ctx0" brushRef="#br1" timeOffset="65847.92">30512 18351 30399 0,'0'0'2704'0,"0"0"-2160"0,0 0-544 0,0 0 0 0,0 0 816 15,0 0 48-15,0 0 16 0,-8 0 0 0,1 3 192 0,-1 0 32 16,-1 6 16-16,-1 0 0 0,-1 4-608 0,-2 2-112 16,-1 3-16-16,0 1-16 0,3 1 16 0,-5 7 0 15,2-3 0-15,3 2 0 0,1-1-176 0,2-2-16 16,-1 1-16-16,4-2 0 0,-1-3-176 0,2-3 0 16,1 1 0-16,2-3 128 15,1-3-1536-15,0-1-304 0,0-10-64 0,0 0-14672 0</inkml:trace>
  <inkml:trace contextRef="#ctx0" brushRef="#br1" timeOffset="66113.02">30890 18322 28559 0,'0'0'2544'0,"0"0"-2032"0,0 0-512 0,0 0 0 15,-3 7 1424-15,2 0 192 16,0 4 48-16,1 1 0 0,-3 4-560 0,6 2-96 0,-3 4-32 0,2-1 0 16,2 1-400-16,3 10-64 0,2-3-32 0,4 1 0 15,0 2-48-15,1 0-16 0,1-5 0 0,2 2 0 16,-1-2-176-16,1 2-48 0,-1-6 0 0,-2 1 0 16,-5-9-192-16,0 0 128 0,-1-1-128 0,-2 0 0 15,-2-4-736-15,0 1-240 16,-3 0-48-16,-1-3-16 0,-1-2-2048 0,-2 2-416 15,-8-5-80-15,11-3 0 0</inkml:trace>
  <inkml:trace contextRef="#ctx0" brushRef="#br1" timeOffset="66377.05">31129 17863 21183 0,'-9'-13'1888'0,"2"9"-1504"16,-2 1-384-16,4 0 0 0,-2 3 2704 0,-2 3 480 16,-1-1 80-16,-2 2 32 0,-2 5-1632 0,-1 4-320 0,-4 3-64 15,-4 3 0-15,1 2-336 0,-8 10-64 16,-6 5-16-16,3 3 0 0,9-8-32 0,0 4 0 16,1 1 0-16,0 2 0 0,2 0-208 0,-1 2-48 15,2 0-16-15,1 0 0 0,-6 4-352 0,6 1-64 16,5-13-16-16,2-2 0 0,-1 1-128 0,2 0 0 15,-3 1 0-15,2-5 0 16,-1-1-1776-16,3-3-272 0,1-4-64 0</inkml:trace>
  <inkml:trace contextRef="#ctx0" brushRef="#br1" timeOffset="66683.23">30245 17623 43311 0,'-11'-8'3840'15,"-2"-2"-3072"-15,4 2-608 0,4 6-160 0,0-1 528 0,1-1 80 16,4 4 16-16,-2-1 0 0,2 1-16 0,0 0 0 16,0 0 0-16,0 0 0 0,0 0-480 0,0 0-128 15,0 0 0-15,0 0 0 0,5-2 0 0,0-1-160 0,-5 3 160 0,0 0-14176 32,0 0-2720-32</inkml:trace>
  <inkml:trace contextRef="#ctx0" brushRef="#br2" timeOffset="73753.88">1415 13128 27759 0,'0'0'1216'0,"0"0"272"0,0 0-1184 0,0 0-304 15,0 0 0-15,0 0 0 0,0 0 0 0,0 0 128 16,0 0-128-16,14 2 0 0,1-2 640 0,4 0 0 16,1 0 16-16,5 0 0 0,3-3-32 0,-1 0-16 15,1 0 0-15,4 1 0 0,3-1-160 0,1 0-16 16,4 2-16-16,3-1 0 0,4 1-16 0,4 0 0 15,2 0 0-15,3 1 0 0,1 1 32 0,2-2 0 16,1-4 0-16,2 3 0 0,3 2 16 0,5 2 16 16,5 1 0-16,-2-3 0 0,0-3-112 0,2 1-32 15,2 1 0-15,3 2 0 0,4-1-48 0,3-1-16 16,-1-2 0-16,3 1 0 0,-2 1-80 0,3 1-32 16,4 1 0-16,-1 0 0 0,-2-1-144 0,2 0 0 15,0 1 144-15,2 2-144 0,3 0 0 0,-4 0 128 16,-1-3-128-16,1 0 0 0,1 3 0 0,4-2 0 15,2 0 0-15,-5-1 128 0,-3-1-128 0,4 1 0 0,1 1 0 0,-2-1 0 16,1 0 144-16,-4 0-144 0,-3 0 192 0,3 2-192 16,2-1 176-16,2 0-176 15,-2-2 160-15,-1 1-160 0,1-1 192 0,2-2-64 0,2 2-128 0,-1 1 192 16,-1-3-192-16,-2 0 144 0,0 0-144 0,3 0 128 16,1 2-128-16,-2 0 160 0,-5-3-160 0,-1 2 160 15,2-2-160-15,1 3 0 0,3-1 144 0,-3 0-144 0,-4-2 0 16,3 1 144-16,2 1-144 0,0-3 0 15,-1 3 128-15,2-1-128 0,-4-2 0 0,5-1 0 16,2 5 144-16,0 0-144 0,-1-3 0 0,0 2 144 16,0 0-144-16,1 1 160 0,4 0-160 0,-5-1 160 0,-4 1-160 0,1-1 0 15,5 2 0-15,-5 0 128 0,0 0-128 0,1 2 0 16,-4-6 0-16,2 6 0 0,2 3 0 0,-1-3 0 16,-2-2 0-16,1 0 0 0,-3 0 0 0,2 2 0 15,4 1 0-15,-3 1 0 0,-4-5 0 0,3 0 0 16,2-1 0-16,3 2 0 0,4 0 0 0,-4-1 0 15,-4-1 128-15,1 0-128 0,4 1 0 0,2 0 0 16,-3-4 0-16,-1 2 128 0,0-1-128 0,2 3 0 16,4 0 144-16,-1 0-144 0,-6-1 128 0,4 0-128 15,1-2 128-15,2 3-128 0,1-1 128 0,-2 1-128 16,-3 0 160-16,3-2-160 0,1 2 128 0,0 0-128 16,-1 1 0-16,1-2 0 0,-4 0 160 0,4 1-160 15,1 1 160-15,-2 1-160 0,-5-5 0 0,-1 2 0 16,-3-1 0-16,2 2 0 0,3-1 0 0,-4 1 0 15,-3 0 0-15,1 0 0 0,-1-1 0 0,1 1 0 16,-2 0 0-16,0-3 0 0,-3 0 0 0,2 3 0 0,1 0 0 0,0-1 0 16,1 1 0-16,-1-1 128 0,-2-1-128 15,2 2 0-15,0-3 0 0,0 3 144 0,1-3-144 16,-2 1 128-16,-3 2-128 0,0 0 128 0,2 1-128 16,0-1 128-16,-4-2-128 0,-2 0 160 0,0 2-160 0,-2 1 160 15,-1-2-160-15,2 2 128 0,3 0-128 0,-3-2 128 16,-1 1-128-16,0 0 160 0,0 0-160 0,4 1 160 15,3 0-160-15,-1 0 160 0,-1 0-160 0,1 1 160 16,-1 0-160-16,2 2 192 0,4-1-192 0,-1-1 192 16,0-1-192-16,-1 0 160 0,-1 4-160 0,1 0 160 0,2-1-160 15,0 0 0-15,-2 1 0 0,0 3 128 16,-2-2-128-16,4 1 0 0,-1 0 0 0,0-2 0 0,-1 0 0 0,-1 1 0 16,1 3 128-16,1-3-128 0,1-1 0 0,1 1 0 15,-4-3 0-15,2 1 0 0,0 2 0 0,2-1 0 16,-5-1 0-16,1-1 0 0,-3 2 0 0,2-3 0 15,-1 1 128-15,2 1-128 0,1-1 0 0,0 1 0 16,-4-3 0-16,1 0 0 0,2 1 0 0,0-1 0 16,1 0 0-16,-3 0 0 0,-1-4 0 0,3 2 0 15,-3-1 0-15,2 2 0 0,0 0 0 0,0 0 0 16,-1-3 128-16,2 1-128 0,2 1 0 0,1 2 0 16,-2-2 0-16,-2 1 0 0,-2-1 0 0,3-1 0 15,2 1 0-15,1 0 0 0,-1-2 0 0,-2-1 0 16,-5 0 0-16,4 0 0 0,2 0 0 0,0 1 0 15,0 0 128-15,-3 1-128 0,-2-5 0 0,4 2 0 16,3 1 0-16,0-2 0 0,-2 3 128 0,0 1-128 16,-4-1 192-16,2 0-64 0,5-1-128 0,-1 1 0 15,0 0-192-15,-5-3 192 0,-2 2 0 0,3 1 0 0,0 1 0 0,2-3 0 16,-1 1 0-16,-3 0 0 0,-2-4 0 0,2 1 0 16,1-2 0-16,6 2 0 0,-6 2 0 15,1-3 0-15,-2 1 0 0,1 0 0 0,5 0 0 0,-2-2 0 16,-2 1 0-16,0-1 160 0,-2 3-160 0,0-3 160 15,0 0-160-15,2 0 192 0,0 5-192 0,0-4 192 16,-2 3-192-16,-1-3 160 0,1 4-160 0,0 1 160 16,4-4-160-16,-2 2 0 0,-5 1 0 0,2-3 128 15,-3 3-128-15,3 1 0 0,3 2 0 0,-3-2 128 0,-3-3-128 16,0 4 0-16,6 1 0 0,-2-1 0 0,1-3 0 0,-2 3 0 16,-4 1 128-16,-1-1-128 0,3-1 0 0,-1 1 0 15,0 1 0-15,-3 0 0 0,1 0 0 0,-6-1 0 16,-2 1 0-16,3 2 0 0,-1-2 0 0,-1 2 0 15,1-1 0-15,-4 0 0 0,0-4 0 0,-2 1 0 16,0 1 0-16,0 2 0 0,2 0 0 0,-1 0 0 16,3-1 0-16,-3 1 0 0,-3-1 0 0,-2-2 0 15,1 1 0-15,1 3 0 0,1 0 0 0,2 4 0 16,0 0 0-16,-4-4 0 0,-1-4 0 0,-1 4 0 16,0 4 0-16,3-2 0 0,0-4 0 0,1 2 0 15,0 1 0-15,-1 0 0 0,-3 1 0 0,1-2 0 16,-2 0 0-16,1 0 0 0,3 1 0 0,0 3 128 15,-1 1-128-15,0-1 0 0,-4-6 128 0,-4 2-128 16,0 2 0-16,-1-1 128 0,1-1-128 0,0 0 128 16,-2 1-128-16,-1 2 128 0,-2 1-128 0,-1-2 128 15,-2-3-128-15,-2 2 128 0,-3 2-128 0,-1 0 0 16,-3 1 0-16,1-2 0 0,-2-2 0 0,-1 1 0 0,-4 1 0 0,-2 0 0 16,1-4 0-16,-4 2 0 0,-2 0 0 0,-5-2 0 15,-3 1 0-15,-3-1-192 0,-3 0 64 0,-5 2 128 31,-7 0-1104-31,0 0-112 0,0 0 0 0,0 0-16 16,0 0-1408-16,-11 4-288 0,-13-3-48 0,-3-1-16 0</inkml:trace>
  <inkml:trace contextRef="#ctx0" brushRef="#br1" timeOffset="103287.69">9554 9013 12095 0,'0'0'528'0,"0"0"112"0,0 0-512 0,0 0-128 16,-7 3 0-16,2 1 0 0,-1 3 928 0,1 0 160 15,0-3 16-15,0 1 16 0,-2 1 112 0,2-2 32 16,0 1 0-16,5-5 0 0,-5 4-192 0,5-4-48 16,-6 6 0-16,6-6 0 0,0 0-16 0,0 0-16 15,0 0 0-15,0 0 0 0,0 0-48 0,0 0-16 16,0 0 0-16,0 0 0 0,7-7-144 0,2 0-16 16,3 0-16-16,-2-3 0 0,1-2-160 0,3 1-16 15,-1-3-16-15,2-1 0 0,1-1-160 0,0 1-16 0,1-3-16 0,0 0 0 16,1-1-48-16,0 0-16 0,0-2 0 0,1 0 0 15,0 2-96-15,1 0-16 0,2-1 0 0,1-2 0 16,-3 1-32-16,2-1-16 0,-1 1 0 0,2-1 0 16,0 0-144-16,0 2 192 0,-1 0-192 0,-2 1 192 15,0 1-192-15,1-1 0 0,-4 2 144 0,-1 2-144 16,-1 1 144-16,-2 2-144 0,-2 0 192 0,0 0-192 16,0 3 240-16,-2-1-64 0,-2 4-16 0,-1 2 0 0,0 0-32 15,-6 4 0-15,5-5 0 0,-5 5 0 16,0 0-128-16,0 0 0 0,0 0 0 0,5 10 128 0,-1 1-128 0,-2 1 0 15,-1 2 0-15,-1 4 128 0,-1 2 0 0,0 2 0 16,-2 6 0-16,2-1 0 0,-3 2 16 0,0 4 0 16,1 0 0-16,-1 3 0 0,-1 2 48 0,1 0 0 15,1 2 0-15,-2 5 0 0,0-1-16 0,1 6 0 16,1 0 0-16,-5-2 0 0,2 3-32 0,-1-2 0 16,1 2 0-16,-1-3 0 0,1-1 16 0,0 2 0 15,1-3 0-15,-2 2 0 0,1 1 32 0,0 4 16 16,-1-8 0-16,1 2 0 0,0 0 16 0,-1-2 0 15,1 2 0-15,1-3 0 0,-3 1-64 0,0-3-16 16,0 0 0-16,-1 0 0 0,0-4-16 0,0 0-128 16,1 6 192-16,2-4-64 0,0-2 0 0,-1-2-128 15,1-3 192-15,-2-3-64 0,4 1-128 0,-1-2 128 16,0-4-128-16,1 1 128 0,-1-5-128 0,2 0 0 16,-3 0 144-16,3 0-144 0,-2-4 0 0,1 1 128 15,-1-1-128-15,1-3 0 0,1 0 0 0,1-5 0 16,0 1 0-16,2-10 128 0,0 10-128 0,0-10 0 0,0 0 128 0,0 0-128 15,0 0 0-15,0 0 0 0,0 0 0 0,0 0 0 16,7-10-272-16,0-3-80 0,0 0-16 0,-3 3 0 31,2-1-1728-31,-2 2-336 0,-2-3-80 0,1 6-10016 0,-3 6-2000 0</inkml:trace>
  <inkml:trace contextRef="#ctx0" brushRef="#br1" timeOffset="103734.16">9014 10845 4607 0,'0'0'192'0,"0"0"64"0,-8 0-256 0,8 0 0 15,-8 0 0-15,8 0 0 0,0 0 4032 0,0 0 768 16,0 0 160-16,0 0 32 0,-7 6-2976 0,7-6-592 15,0 0-112-15,0 0-32 0,0 0-160 0,0 0-32 16,0 0-16-16,0 0 0 0,0 0-16 0,7 6 0 16,-7-6 0-16,14 1 0 0,0 0-96 0,5-1-32 15,4-1 0-15,3-1 0 0,2-5-144 0,5 2-16 16,5 1-16-16,5-3 0 0,4-1-16 0,6 0 0 16,3-3 0-16,5-3 0 0,2 1-48 0,-1 3-16 15,-1 0 0-15,0 2 0 0,0-3-80 0,-3 5-16 16,0 0 0-16,-5 1 0 0,0 2-128 0,-3 1-48 0,-4 2 0 15,-6 2 0-15,-4-1-96 0,-4 0-32 0,-3 2 0 0,-2-1 0 16,-6-2-48-16,-2 3-16 0,-3-3 0 16,-2 1 0-16,-2 0-32 0,-3 1-16 0,-9-2 0 15,12-2 0-15,-3 2-160 0,-9 0 128 0,0 0-128 0,0 0 128 16,0 0 0-16,0 0 0 0,0 0 0 0,0 0 0 16,0 0-128-16,0 0-176 0,0 0 48 0,0 0 0 15,-12 2-1600-15,-1-1-304 16,1 3-64-16,2 2-12048 0,-4 0-2400 0</inkml:trace>
  <inkml:trace contextRef="#ctx0" brushRef="#br3" timeOffset="112788.42">9935 9058 9215 0,'-10'4'816'0,"-3"1"-656"15,-5-1-160-15,1-1 0 0,-4-1 1200 0,1 2 208 16,1 2 32-16,1-2 16 0,-2 0-288 0,2 0-48 16,0 2-16-16,0-2 0 0,2 1-96 0,-1 3-32 15,2-3 0-15,0 1 0 0,-3 2-48 0,4-3-16 16,-2 1 0-16,0 2 0 0,1-3 48 0,0 1 16 15,0 1 0-15,1-2 0 0,0-2-32 0,1 0-16 16,0 2 0-16,2-2 0 0,1-2-96 0,1 1-32 16,1 0 0-16,3-1 0 0,5-1 16 0,0 0 0 0,0 0 0 15,0 0 0-15,0 0-32 0,0 0 0 0,6-8 0 16,3-3 0-16,3-2-208 0,3-1-32 0,3-4-16 0,2-3 0 16,0-1-80-16,3-1-32 0,3-2 0 15,0-3 0-15,2 2-112 0,3-3-32 0,1 0 0 0,1 1 0 16,1-4-96-16,-2 0-32 0,-1 1 0 0,3 3 0 15,0-5-16-15,-1 2-128 0,0 2 192 0,0-2-64 16,-2 5-128-16,-2 0 0 0,-1 2 144 0,-2 1-144 16,-1 4 0-16,-4 3 128 0,-2 3-128 0,-2-1 0 0,-3 0 0 15,-3 5 128-15,-2-1-128 0,-3 4 0 0,0-2 0 0,-3 3 144 16,-3 5-144-16,0 0 0 0,0 0 144 0,-6 5-144 16,-2 1 0-16,-2-1 144 0,-3 7-144 0,-2-1 0 15,-3 5 0-15,-1 1 128 0,-2-1-128 0,-3 3 0 16,-4 1 0-16,-3 3 0 0,-1 0 0 0,-3 1 0 15,0 1 128-15,-1 2-128 0,-3 2 0 0,0-2 0 16,-3 3 0-16,1-2 0 0,1 3 0 0,-1 2 128 16,-1-5-128-16,1 1 0 0,3 2 0 0,1-5 0 15,4 1 0-15,3-5 0 0,1-2 0 0,-1 0 160 16,8 1-160-16,1-3 160 0,2-2-160 0,4-1 0 16,1-1 0-16,2-5 0 0,4 0 0 0,1-5 0 15,7-4 0-15,0 0 0 0,0 0 0 0,0 0 0 16,0 0 160-16,0 0-160 0,4-6 320 0,4-5-64 15,3 1 0-15,2-4 0 0,2-1-112 0,2-2-16 16,2 0-128-16,2-2 192 0,2-1-192 0,5 1 176 16,0-3-176-16,1-4 160 0,2 2-160 0,2-1 128 15,1-2-128-15,2-1 128 0,1 0-128 0,3-3 128 0,0 3-128 0,-1-1 128 16,-1 0-128-16,2 1 128 0,-1-2-128 0,-1 2 128 16,-4 1-128-16,0 4 0 0,-4-1 0 0,-2 4 0 15,-4 0 0-15,-2 4 128 0,-4 2-128 0,-3 2 0 16,-4-1 0-16,-2 2 0 0,-2 4 128 0,-2 3-128 15,-5 4 0-15,0 0 0 0,0 0 0 0,0 0 0 16,-7 5 0-16,-2 5 0 0,-5-1 0 0,-2 5 0 16,-1 4 0-16,-4 1 0 0,-1 1 0 0,-2 3 0 0,-3 3 128 0,1-2-128 15,-1 4 0-15,-1-2 128 0,-3 4-128 0,1-5 0 16,-1 2 0-16,2-2 0 0,1 4 0 0,1-5 0 16,3-2 0-16,1 0 0 0,4-4 0 0,4-1 0 15,1-1 0-15,1-4 0 0,3-2 0 0,1-3 0 16,2-1 0-16,0 0 0 0,7-6 0 0,0 0 0 15,0 0 0-15,0 0 0 0,0 0 0 0,3-8 0 16,2-3 0-16,1-3 0 0,2 0 0 0,2 0 128 16,2-2-128-16,4-2 0 0,2-2 0 0,4-1 0 15,-1 0 128-15,5-1-128 0,0-4 0 0,2 1 0 16,0-3 0-16,1 3 0 0,3-3 0 0,1 3 0 16,0-5 0-16,0 5 0 0,-1 2 0 0,-1-1 0 15,-5 4 0-15,0-1 0 0,-3 4 0 0,-3 1 0 16,-5 6 0-16,0 0 0 0,-3 4 0 0,-3-2 0 0,-3 3 0 0,-6 5 0 15,0 0 0-15,0 0 0 16,0 0 0-16,1 11 0 0,-2 2 0 0,-1 4 0 16,-2 0 0-16,-1 7 0 0,-3 2 0 0,0 4 0 0,1 6 0 15,-3 3 0-15,0 3-144 0,-2 7 144 16,1 4 0-16,-2 7 0 0,-1 6 0 0,0 4 0 0,0 2 0 0,0 2 0 16,0 2 0-16,1-2-128 0,3 0 128 0,-3-4 0 15,1-1 0-15,-1-1 0 0,0-1 0 0,2-3 0 16,-1-2 0-16,4-3 0 0,-3-5 0 0,1-3 0 15,-1-1 0-15,-2-2 0 0,3-1 0 0,0 0 0 16,-2-4 0-16,2 0 0 0,-1-3 0 0,3-3 0 16,-2-2 0-16,2-3 0 0,1-4 0 0,2-1 0 0,1-8 0 0,0-3 128 15,1-4-128-15,2-2 0 16,0-4 128-16,1-6 0 0,0 0-128 0,0 0 192 0,5-7 112 0,1-6 16 16,2-5 0-16,1-4 0 0,0-2-144 0,1-6-32 15,0-2 0-15,0-5 0 0,2-3-144 0,-1-6 0 16,2 1 0-16,-1-6 128 0,1-2-128 0,-1-3 0 15,0-5 0-15,-2-2 128 0,3-7-128 0,0-4 0 16,0 0 0-16,-1-3 0 0,1-2 0 0,0-3 0 16,-1 2 0-16,0 0 0 0,-3 4 0 0,1 4 0 15,-1 8 0-15,4-17 0 0,-5 16 0 0,-1 13 0 16,-3 11 0-16,-2 9 0 0,-3 7-144 0,1 5 144 16,0 2 0-16,-5 4 0 0,1 5-128 0,-1 3 128 15,5 6 0-15,-8 1 0 0,-2 6-192 0,-1 4 192 16,-3 4-192-16,-3 6 192 0,1 7-192 0,0 8 192 15,2 6-192-15,0 10 192 0,-1 7-160 0,0 9 160 16,-3 8-128-16,3 7 128 0,1 9 0 0,0 3-160 16,-3-1 160-16,1 1 0 0,-2 4 0 0,2-7-128 15,2-7 128-15,1-6 0 0,0-4 0 0,2-4 0 16,1-4 0-16,2-6 0 0,-1-6 0 0,3-8 0 0,1-6 0 0,0-7 0 16,1-2 0-16,0-5 0 0,3-8 0 0,-1-7 0 15,2-12 0-15,0 0 0 0,0 0 0 0,0 0 144 16,3-11 80-16,1-8 16 0,1-5 0 0,1-5 0 15,0-8-80-15,3-10-16 0,0-9 0 0,3-5 0 16,0-2-144-16,4-1 160 0,1-5-160 0,1 2 160 0,0-2-160 16,0-1 0-16,1 4 0 0,0 2 0 15,1-2 0-15,-1 5 0 0,-1-1 0 0,3 4 0 0,-4-5 0 0,1 4 0 16,-3-1 0-16,1-3 0 0,-2 5 0 0,0 3 0 16,-2 3 0-16,-2 6 0 0,1 6-160 0,-4 3 160 15,-3 5 0-15,-1 8-144 0,0 4 144 0,-1 3 0 16,-2 2 0-16,0 7-128 0,0 8 128 0,0 0 0 15,0 0 0-15,-9 8-128 0,-1 8 128 0,-2 7-208 16,0 9 80-16,-2 10 128 0,-3 9-176 0,-1 11 176 16,0 9-128-16,1 8 128 0,-2 9 0 0,1 2-160 15,-4 5 160-15,3 5 0 0,1-3-128 0,2 0 128 16,-1-5 0-16,5-6 0 0,0-6 0 0,1-1 0 16,-2-4 0-16,3-6 0 0,0-10 0 0,1-3 0 15,0-4 0-15,1-3 0 0,3-10 0 0,0-2 0 16,-1-3 0-16,1-2 0 0,1-7 0 0,1-6 0 15,2-5 0-15,-2-1 0 0,3-13 0 0,-2 9 0 16,2-9 0-16,0 0 0 16,0 0-832-16,0 0-176 0,0 0-16 0,0 0-16 15,0 0-1456-15,0 0-272 0,0 0-64 0,10-4-15664 0</inkml:trace>
  <inkml:trace contextRef="#ctx0" brushRef="#br3" timeOffset="113765.89">9175 10912 18431 0,'-9'-11'1632'0,"0"4"-1312"15,-1-3-320-15,1 3 0 0,1 1 960 0,-2-1 112 16,-2 4 16-16,1 0 16 0,3 1 16 0,-1 0 0 15,-2 1 0-15,3-1 0 0,8 2-144 0,-8-4-16 16,8 4-16-16,0 0 0 0,0 0 64 0,0 0 16 16,5-8 0-16,5-1 0 0,4 3-288 0,5-3-48 15,4 0-16-15,8 3 0 0,6-3-144 0,7 2-16 16,8-1-16-16,4 1 0 0,5-3-48 0,6 2-16 16,2 2 0-16,2-3 0 0,2 1-64 0,2-2-16 0,-2 3 0 15,1-3 0-15,-1 2 96 0,-6-1 0 0,-3 3 16 16,-10-5 0-16,-3 5-144 0,-6 1-16 0,-7-1-16 0,-7 2 0 15,-8 1-16-15,-6 1 0 0,-4 2 0 0,-13 0 0 16,0 0 112-16,0 0 0 0,-17-1 16 0,-6 1 0 16,-9 2-32-16,-6 1-16 0,-8-2 0 0,-7 1 0 15,-8-2-160-15,-6 3-48 0,-6 3 0 0,-3 1 0 0,-3 3-144 16,-2 0 160-16,-6 4-160 0,1-1 160 0,0-3-160 16,0 3 128-16,5-5-128 0,7 3 128 0,8-2-128 0,9-2 0 15,7 0 0-15,11-4 0 0,8 1 0 0,10-3 0 16,8-2 0-16,13 1 0 0,0 0 160 0,12-11-160 15,7-2 192-15,9 2-192 0,7-5 144 0,14 1-144 16,8 1 0-16,6 0 144 0,5 0-144 0,7-1 0 16,6 0 0-16,-1-1 0 0,0 4 0 0,3 3 0 15,2 0 0-15,-4 1 0 0,-2-2 0 0,-6 2 0 16,-6 6 144-16,-9-4-144 0,-7-2 0 0,-9 4 144 16,-10 2-144-16,-8-2 0 0,-6 0 160 0,-8 1-160 15,-10 3 128-15,0 0-128 0,0 0 192 0,-18 2-32 16,-7-2-16-16,-8 3 0 0,-8 5-16 0,-7 1-128 15,-7 4 192-15,-2 1-64 0,-4-8-128 0,-4 4 0 16,-3 3 144-16,0 0-144 0,1 1 0 0,2-2 128 16,3 0-128-16,8-1 0 0,9-6 0 0,9 3 0 15,9-3 0-15,9-1 0 0,7-2 0 0,11-2 0 16,0 0 0-16,14 0 0 0,10-3 0 0,14-1 0 16,9-4 0-16,7 0 0 0,3 2-128 0,8-3 128 15,6 2-128-15,5-4 128 0,3 5 0 0,2-2 0 0,-1 2 0 0,-1 5 0 16,-4 1 0-16,-6 1 0 0,-7 0 0 0,-10 2 0 15,-12 1 0-15,-10 1 0 0,-8-1 0 0,-8-1 0 16,-14-3 0-16,0 0 0 0,-9 11 0 0,-8-4 0 16,-7 2 0-16,-10-1 176 0,-12 3-176 0,-5-3 192 15,-5 2-64-15,-6-2-128 0,-9 0 192 0,1 1-64 16,-6 3-128-16,-2-3 128 0,-1 2-128 0,2 2 128 0,7-3-128 0,6 3 0 16,8-3 0-16,12-1 0 0,8-3 0 0,12-1 0 15,8-2 0-15,7-3 0 0,9 0 0 0,0 0 0 16,7-9 0-16,7 0 0 15,8-5-1008-15,6-2-128 0,5-1-16 0,3 2-16 16,0-3-1280-16,4-1-256 0,-5-3-48 0,7 3-16 0</inkml:trace>
  <inkml:trace contextRef="#ctx0" brushRef="#br3" timeOffset="114437.46">9568 8958 7359 0,'-8'9'656'0,"-1"2"-528"16,0-2-128-16,0 3 0 16,2-4 1984-16,2 1 384 0,-3-2 64 0,8-7 0 15,-8 9-640-15,8-9-144 0,-6 6-32 0,6-6 0 16,0 0-128-16,0 0-16 0,0 0-16 0,10-9 0 0,3-4-16 0,5-3 0 15,5-2 0-15,2-1 0 0,3-3-400 0,3-4-80 16,0-5 0-16,5 3-16 0,1 0-176 0,2-1-48 16,1-4 0-16,0-1 0 0,1-2-192 0,0 2-32 15,-1-2-16-15,0 3 0 0,-3 3-208 0,-6 2-32 16,-1 1-16-16,-4 5 0 0,-2 3-16 0,-3 4 0 16,-6 0 0-16,-1 6 0 0,-4 6-208 0,-10 3 176 15,0 0-176-15,0 0 160 0,0 0-160 0,0 0 0 16,5 16 0-16,-3 1 0 0,-4 2 0 0,0 6 0 15,-1 8 128-15,-1 2-128 0,-1 5 0 0,-2 5 0 16,-1 2 0-16,0 9 0 0,1 7 0 0,-2 8 0 16,-4 3 128-16,0 3-128 0,2 3 0 0,0 0 0 15,-1 5 0-15,2-3 0 0,0-6 176 0,1-2-48 16,0 3-128-16,1-6 192 0,2-3 48 0,-2-3 0 16,1-4 0-16,-1-3 0 0,1 1 64 0,0-5 16 15,0 2 0-15,-1-2 0 0,-1-2-80 0,0-4-16 16,0-1 0-16,0 1 0 0,0-5-80 0,1-1-16 15,-1-5 0-15,1-4 0 0,2-2-128 0,-1-2 128 0,1-5-128 16,0-1 128-16,0 4-128 0,1-8 0 0,0-1 144 0,3-6-144 16,2-12 0-16,0 0 0 0,0 0 0 0,0 0 0 31,0 0-1280-31,0 0-192 0,0 0-16 0,0 0-16 0,7-7-1904 0,1 0-384 16</inkml:trace>
  <inkml:trace contextRef="#ctx0" brushRef="#br3" timeOffset="114703.98">9278 10792 25791 0,'-14'-2'2304'0,"0"-1"-1856"16,1-1-448-16,4 0 0 0,9 4 1440 0,0 0 192 15,0 0 32-15,0 0 16 0,8-7-288 0,9 2-64 16,2-4-16-16,9 2 0 0,6-2-384 0,5 1-80 15,6-3-16-15,7 3 0 0,4-4-64 0,6 1-32 16,4-3 0-16,7 0 0 0,4 2-160 0,6 2-16 16,1-3-16-16,-2 1 0 0,-3 0-176 0,-3 3-48 15,-1 4 0-15,-5 4 0 0,-5-3-320 0,-9 0 128 16,-10 2-128-16,-7 3 0 16,-10 3-1584-16,-6 2-384 0,-10-1-80 0,-13-5 0 0</inkml:trace>
  <inkml:trace contextRef="#ctx0" brushRef="#br3" timeOffset="117343.05">9148 14729 13823 0,'0'0'608'0,"-5"-2"128"0,0 1-592 0,-1 0-144 15,-2-2 0-15,-1 2 0 0,0-2-256 0,2 0-64 16,0-3-32-16,1 3 0 0,-2 0 1120 0,1-1 208 16,0-1 48-16,0 1 16 0,-1 1-64 0,2 0-16 0,6 3 0 0,-7-1 0 15,2-6-144-15,0 5-48 16,5 2 0-16,0 0 0 0,-7-6-32 0,0 2-16 15,1-3 0-15,2 4 0 0,4 3 16 0,-8-4 0 16,3 0 0-16,0-1 0 0,5 5-48 0,0 0-16 16,-6-4 0-16,1 0 0 0,1 2-112 0,4 2-32 15,0 0 0-15,0 0 0 0,-5-5-16 0,5 5-16 0,0 0 0 0,0 0 0 16,0 0-80-16,0 0-16 0,-3-7 0 0,3 7 0 16,0 0-112-16,0 0-32 0,0 0 0 0,0 0 0 15,7-2 16-15,0 0 0 0,2 2 0 0,3 0 0 16,2-1 0-16,1 0 0 0,2 1 0 0,2 0 0 15,2 0 48-15,3 0 0 0,3 0 0 0,4 0 0 16,2 0 0-16,5 2 0 0,1 2 0 0,4-1 0 0,3-3 0 0,2 0 16 16,6 4 0-16,-1-4 0 0,1-2 80 15,3 2 16-15,3 2 0 0,1-1 0 0,2-1-32 0,1 0 0 16,0-1 0-16,3-1 0 0,-5 0-16 0,-1 2 0 16,-1 2 0-16,-2 0 0 0,-2-1-64 0,-3 1-32 15,-2 2 0-15,-5-3 0 0,-5-1-96 0,-4 0 0 16,-3 2-16-16,-5-2 0 0,-2 0-48 0,-3 0 0 15,-6-3 0-15,-3 2 0 0,-1 2-128 0,-1 2 192 16,-3-2-192-16,0 0 192 0,-2-1-192 0,-8 0 160 16,0 0-160-16,0 0 160 0,6-4-160 0,-6 4 128 15,0 0-128-15,0 0 128 0,0 0-128 0,0 0 0 16,0 0 144-16,-4-3-144 0,4 3 192 0,-10 0-16 16,-4-2-16-16,-1 2 0 15,-3 2-2112-15,-1 0-416 0,0 5-96 0,-1-1-16 16,-2-2-672-16,0 3-144 0,-2 4-32 0</inkml:trace>
  <inkml:trace contextRef="#ctx0" brushRef="#br3" timeOffset="117892.82">9941 14890 18431 0,'0'0'816'0,"0"0"160"15,0 0-784-15,0 0-192 0,0 0 0 0,0 0 0 0,0 0 1328 0,0 0 208 16,0 0 64-16,0 0 0 0,0 0-464 0,0 0-96 15,0 0-16-15,0 0 0 0,0 0 64 0,0 0 16 16,0 0 0-16,0 9 0 0,-3-3-272 0,-1 2-48 16,0-1-16-16,-1 4 0 0,0-2-128 0,0 3-16 15,-2 5-16-15,1 3 0 0,-2 4-128 0,3 6-32 16,-2 0 0-16,-1 4 0 0,0 4-128 0,1 4-16 16,0 8-16-16,1 2 0 0,-1 4-16 0,-1 2 0 15,2 9 0-15,-3-5 0 0,0 1 48 0,0 0 0 16,0 3 0-16,1-1 0 0,2-6 64 0,0 2 0 15,1-1 16-15,-1-4 0 0,1 0 32 0,-1 1 0 16,1-1 0-16,0-1 0 0,0 2-48 0,-2-2-16 16,0-1 0-16,-2 0 0 0,-3-4-64 0,4-2-16 15,-3 0 0-15,1 1 0 0,-3-4-32 0,2-1 0 16,1-3 0-16,0-3 0 0,-2 0-48 0,2-3-16 16,-1-2 0-16,2-3 0 0,0-4-64 0,0-2 0 15,1 1-128-15,2-6 192 0,0-1-192 0,1-3 176 0,1-5-176 0,1 1 160 16,1-5-160-16,2-6 0 0,0 0 0 0,0 0 128 15,0 0-128-15,6-4-144 0,2-2 144 0,6-11-208 16,1-3-1472 0,3-2-304-16,-2 3-48 0,1-1-17680 0</inkml:trace>
  <inkml:trace contextRef="#ctx0" brushRef="#br3" timeOffset="118499.9">8433 17353 18431 0,'0'0'1632'0,"-7"-1"-1312"0,-2-3-320 0,0 3 0 15,2-2 608-15,1 2 48 16,-1 0 16-16,7 1 0 0,0 0 608 0,0 0 128 0,0 0 32 0,0 0 0 16,0 0-304-16,0 0-64 0,10 0-16 0,2 1 0 15,0 0-80-15,4 1-16 0,0-1 0 0,3 0 0 16,2-1-96-16,3 1-32 0,2 1 0 0,6-1 0 16,4-5 48-16,6 3 0 0,6-2 0 0,6-2 0 0,3 0-48 15,5 1 0-15,7-4 0 0,2 1 0 16,6 2-64-16,2-3-32 0,3 1 0 0,-1 0 0 0,-4-3-16 15,3 4 0-15,-5 0 0 0,-1-1 0 0,-3 2-112 0,-1-1-32 16,-2 3 0-16,-2 1 0 0,-3 0-192 0,0 1-32 16,-6-1-16-16,-3 2 0 0,-1 3-112 0,-6 1-32 15,0 0 0-15,-5 1 0 0,-4-1-64 0,-1-1-128 16,-4 2 176-16,0 0-176 0,-3-3 144 0,-2 2-144 16,-2-1 0-16,-4 0 144 0,1 0-144 0,-5 1 0 15,1-2 0-15,-2 1 0 0,-6 1 0 0,1-1 0 16,-3-1 0-16,-9-2 0 15,0 0-1536-15,0 0-352 0,0 0-64 0,0 0-19280 0</inkml:trace>
  <inkml:trace contextRef="#ctx0" brushRef="#br3" timeOffset="119424.72">8553 18261 3679 0,'-1'7'320'0,"1"-7"-320"0,0 0 0 0,-4 9 0 15,4-9 3136-15,-5 7 576 16,0 0 96-16,5-7 32 0,0 0-1616 0,0 0-320 0,0 0-64 0,0 0-16 15,0 0-176-15,4-11-48 0,4-1 0 0,3 2 0 16,2-4-416-16,2 2-96 0,5-2 0 0,2-3-16 16,1-1-400-16,4-1-80 0,-2-1-16 0,4-2 0 15,0-1-48-15,1 4-16 0,-2 2 0 0,-2 0 0 16,0 2-96-16,-1 2-32 0,-2 2 0 0,-3 0 0 16,-2 6-176-16,-3 3-32 0,-2 1-16 0,1 4 0 15,-5 4-160-15,-1 4 0 0,-3 6 0 0,-3 2 0 16,-2 2 0-16,-1 7 0 0,-2-1 0 0,-2 4 0 15,-2-3 0-15,-1 2 0 0,-2 2 0 0,0 0 0 16,-2-1 0-16,0 1 0 0,-1 0 0 0,1-2 0 16,1-4-320-16,2-1 64 0,-1-3 16 0,2-2 0 15,-2-3-1504 1,4-5-304-16,1-3-64 0,5-9-12896 0</inkml:trace>
  <inkml:trace contextRef="#ctx0" brushRef="#br3" timeOffset="119683.2">8888 18284 23951 0,'-14'0'1056'0,"14"0"224"0,-12 2-1024 0,0 3-256 15,-2 0 0-15,-3 4 0 0,-1 4 1200 0,-1 4 176 16,-1 2 32-16,0 2 16 0,-1 6-288 0,2 1-64 16,0 2-16-16,1 5 0 0,0 3-240 0,3 5-48 15,2 0-16-15,1 6 0 0,-1-5-176 0,3 4-16 16,1 6-16-16,1-2 0 0,2-3-176 0,5-3-48 15,3 1 0-15,3-4 0 0,3 6-96 0,3-7-32 0,1-5 0 0,2-2 0 16,2-2 16-16,2 2 0 0,1-2 0 16,2-3 0-16,0-3-80 0,6 1 0 0,0-4-128 15,2-1 192 1,0-5-1088-16,3-3-240 0,2-1-32 0</inkml:trace>
  <inkml:trace contextRef="#ctx0" brushRef="#br3" timeOffset="120948.23">9480 19594 5519 0,'0'0'496'0,"0"0"-496"0,8-6 0 0,-8 6 0 16,7-5 1744-16,-7 5 256 0,8-7 48 0,-8 7 16 15,4-8-592-15,-4 8-112 0,5-7-16 0,-5 7-16 16,4-9-112-16,-4 9-32 0,0 0 0 0,0 0 0 16,2-6 96-16,-2 6 32 0,0 0 0 0,0 0 0 15,0 0-256-15,0 0-48 0,-5 8-16 0,-3 3 0 16,-3 3-304-16,0 5-64 0,-2 3-16 0,0 2 0 15,-1 2-64-15,-2 0-16 0,0 2 0 0,1-1 0 16,0 1-160-16,-2-3-48 0,0 2 0 0,0-3 0 16,3 2-192-16,3-3-128 0,0 1 160 0,5-2-160 15,0-4 176-15,3-3-176 0,2 0 192 0,1-2-192 16,0-13 0-16,0 0-224 0,6 8 16 0,-6-8 0 16,12 0-2896-16,2-5-576 15</inkml:trace>
  <inkml:trace contextRef="#ctx0" brushRef="#br3" timeOffset="121456.95">9929 19848 7359 0,'0'0'656'0,"0"0"-528"0,0 0-128 0,0 0 0 15,-3-15 2960-15,-1 1 560 16,-1 4 128-16,0 0 0 0,5 10-1568 0,-10-10-320 0,-1 0-64 0,-3-2-16 16,1 6-560-16,-2-2-112 0,-4 2-32 0,0 3 0 15,-1 2-512-15,1 2-96 0,0 7-32 16,-5 2 0-16,0 1-176 0,-1 2-32 0,0 4-128 0,3 0 192 16,0 4-192-16,2-2 0 0,4 1 0 0,4-2 0 15,2-1 0-15,3-2 0 0,3 0 0 0,4-2 0 16,0-13 0-16,7 10 0 0,2-2 128 0,5-6-128 15,2-3 496-15,4-6 0 0,2-3 0 0,2-2 0 16,2-6 144-16,-1-1 48 0,0-3 0 0,2 0 0 16,1 2-208-16,-1 0-32 0,-2-6-16 0,-1 5 0 15,-2-2-176-15,-2-4-48 0,1-1 0 0,-2-2 0 16,-1-3-32-16,-2-2-16 0,-2-3 0 0,-1 1 0 16,-2 4-160-16,-2 8 160 0,-3 1-160 0,-2 6 160 0,-1 5-160 0,-1 6 0 15,-2 7 0-15,0 0-176 0,0 0 16 16,-9 15 0-16,1 4 0 0,-3 5 0 0,-1 4 160 0,-1 5-208 15,0 0 80-15,2 5 128 0,1 4-144 16,1 3 144-16,-4-7 0 0,3 0 0 0,-2 0 0 16,4-4 0-16,1-2 0 0,2-5 0 0,1-2-304 0,3-2 48 15,4-1 16-15,-1-4 0 16,-1-4-1744-16,3-3-336 0,-4-11-80 16,12 3-11696-16</inkml:trace>
  <inkml:trace contextRef="#ctx0" brushRef="#br3" timeOffset="121766.15">10047 19851 20671 0,'0'0'912'0,"0"0"192"0,0 0-880 0,0 0-224 0,13 1 0 0,-1-1 0 15,1-1 1920-15,2 0 352 0,3-2 64 0,2-3 16 16,1-2-720-16,0-2-144 0,0 1-16 0,-1-2-16 15,0 0-624-15,-2-1-128 0,-4 0-32 0,-1 3 0 16,-3-2-272-16,-2 2-48 0,-4-4-16 0,-2-1 0 16,-2 0-128-16,-1 4-16 0,-3-1-16 0,-2 6 0 15,-3 0-176-15,-4 5 160 0,-1 3-160 0,-4 4 160 16,-2 4-160-16,-2 3 0 0,-1 0 0 0,2 4 0 16,0 4-144-16,4-1 144 0,1 0 0 0,4 0 0 0,0 0 0 15,6-1 0-15,0 1 0 0,4-1 0 0,2-6 0 16,4-2 0-16,1 2 0 0,4-1 0 15,1-4-320-15,3-4 64 0,1-3 0 0,4-5 0 16,1-4-2336-16,1 1-464 0,-1-7-80 0,3 2-32 16</inkml:trace>
  <inkml:trace contextRef="#ctx0" brushRef="#br3" timeOffset="122076.96">10465 19847 20671 0,'-16'8'912'0,"5"1"192"0,1-2-880 0,-2 6-224 16,-4-2 0-16,0 2 0 0,-1 0 1792 0,3-3 320 0,0 5 64 0,3-2 16 15,1 0-784-15,1-4-176 0,2 0-16 0,7-9-16 16,0 0-256-16,0 0-48 0,0 0-16 0,0 0 0 16,12-6 16-16,1-1 0 0,3-5 0 0,2 1 0 15,1-4-304-15,1-2-48 0,2 4-16 0,-3-1 0 16,-1 2-272-16,1-2-64 0,1-3-16 0,-1 3 0 15,-1 5-176-15,0-2 160 0,-3 2-160 0,-1 3 160 16,-1 4-160-16,-3 5 0 0,-10-3 0 0,9 11 0 16,-3 3 0-16,-1 3 0 0,-1 3 0 0,-4 1-176 15,-5 0 176-15,1 2 0 0,-1 1 0 0,-1-2 0 16,-1-1-256-16,0 0-32 0,0-1 0 0,4-2 0 16,-1-4-2368-1,3-1-480-15,1-7-80 0</inkml:trace>
  <inkml:trace contextRef="#ctx0" brushRef="#br3" timeOffset="122446.68">11384 19316 12895 0,'0'0'576'0,"-4"-5"112"0,4 5-560 0,0 0-128 0,-10-3 0 16,0 6 0-16,1 1 1952 0,-2 3 352 0,1 5 80 0,-1 4 16 16,1 2-1360-16,-1 4-272 0,-1 2-48 0,1 6-16 15,-1 3-144-15,-2 4-48 0,-2 1 0 0,2 4 0 16,-4 1-80-16,4-1-32 0,1-1 0 0,2-2 0 15,1 0-192-15,1-4-32 0,-1-1-16 0,2-3 0 16,2-4-16-16,2-2 0 0,0-2 0 0,-1-3 0 16,3-3-416-16,0-6-96 0,1-2-16 0</inkml:trace>
  <inkml:trace contextRef="#ctx0" brushRef="#br3" timeOffset="122582.29">10957 19751 20271 0,'0'0'896'0,"13"0"192"0,0-3-880 0,3 0-208 16,3 2 0-16,4-1 0 0,1-1 1888 0,3-2 336 15,2-1 64-15,3 2 16 0,1-3-432 0,0 4-80 16,-4-1 0-16,-1 1-16 16,-1 1-2208-16,-2-1-432 0,-2 1-96 15,0 0-8800-15,1 1-1760 0</inkml:trace>
  <inkml:trace contextRef="#ctx0" brushRef="#br3" timeOffset="122726.78">11602 19794 3679 0,'0'0'320'0,"0"0"-320"15,-4 9 0-15,-3 3 0 0,-2 1 3952 0,1-1 720 16,-3 0 128-16,1 2 48 0,1 0-2624 0,-1-1-528 0,-3 1-96 0,5 0-32 16,0 0-784-16,-1-1-144 0,3 2-48 0,3-1 0 15,1-3-464-15,2-11-128 0,3 9 0 0,5-3-12816 16</inkml:trace>
  <inkml:trace contextRef="#ctx0" brushRef="#br3" timeOffset="123021.04">12147 19340 23775 0,'0'0'1056'0,"0"0"224"0,0 0-1024 0,0 0-256 0,-6 6 0 0,-6-2 0 0,1 3 1120 0,-3 4 176 16,-3 4 48-16,-1 4 0 0,-1 2-496 0,-1 5-80 15,-2 5-32-15,2 1 0 0,-3 2-320 0,3 0-64 16,1 2-16-16,1 1 0 0,1 0-176 0,2-1-32 15,0 0-128-15,3-2 192 0,1-3-192 0,1-4 0 16,1 0 0-16,3-4 0 16,0-2-1584-16,3-2-352 0,0-3-80 0</inkml:trace>
  <inkml:trace contextRef="#ctx0" brushRef="#br3" timeOffset="123274.63">11675 19729 23551 0,'0'0'1040'0,"0"0"224"0,12 1-1008 0,3-1-256 0,3-2 0 0,1 0 0 15,2 2 1392-15,5 0 224 0,1 0 48 0,1-1 16 16,-1 0-624-16,1 1-128 0,0 0-32 0,0 0 0 16,-6-1-544-16,-2 2-112 0,-2 1-32 0,-3 1 0 15,-1-2-208-15,-1 0 0 0,-13-1 0 0,13 4 0 16,-4 1 0-16,-9-5-336 0,7 7 48 0,-7-7 16 15,3 12-960 1,-2-1-192-16,-2 0-48 0,1 2 0 0,0-13-560 0,0 10-112 0,0-10-32 0,2 13 0 16,-2-13-1248-16,4 12-256 0</inkml:trace>
  <inkml:trace contextRef="#ctx0" brushRef="#br3" timeOffset="123505.13">12307 19752 13823 0,'0'0'1216'0,"0"0"-960"16,0 0-256-16,0 0 0 0,0 0 2384 0,0 0 432 15,0 0 96-15,-5 14 16 0,0 0-1248 0,0 2-240 0,-3 2-48 16,-1 1-16-16,0 0-400 0,0 7-80 16,1 2 0-16,-1 2-16 0,-2-1-192 0,0 3-48 0,-2 2 0 0,1 1 0 15,-1-5-256-15,1 1-48 0,1-1-16 0,1 0 0 16,0-4-176-16,2 0-144 0,0-5 192 0,2-3-192 31,0-1-704-31,1-5-240 0,1 0-48 0,0-2-14128 0</inkml:trace>
  <inkml:trace contextRef="#ctx0" brushRef="#br3" timeOffset="124236.23">13193 19635 17791 0,'0'0'784'0,"4"-8"176"0,-4 8-768 0,0 0-192 16,0 0 0-16,0 0 0 0,0 0 1616 0,0 0 304 0,0 0 48 0,0 0 16 15,0 0-816-15,0 0-144 0,-9 13-48 0,-1 3 0 16,0 5-352-16,-3-2-80 0,-1 0-16 0,-1 0 0 16,-1 3-48-16,2-2-16 0,-1 2 0 0,2-5 0 15,1 0-128-15,0-3-16 0,1-3-16 0,1 1 0 16,2-3-48-16,3 0 0 0,5-9 0 0,0 0 0 16,0 0 64-16,0 0 16 0,0 0 0 0,11-3 0 15,2-1 368-15,2-5 64 0,2 2 0 0,2-6 16 16,1-5-288-16,3 0-64 0,0 1-16 0,0-2 0 15,-1-2-288-15,0-2-128 0,1 2 128 0,0 2-128 16,1 0 0-16,-1 2 128 0,-1 2-128 0,-2 6 0 16,-2 1 0-16,-2 6 0 0,0 3 0 0,-1 7 0 0,-5 1-128 15,-1 6 128-15,-3 5-160 0,-2 0 160 0,-4 2-128 16,-2-2 128-16,-3 2 0 0,-3-2-144 0,-1 1 144 0,-1-2 0 16,0 0 160-16,0-3-160 0,-1-3 0 0,4 0 0 15,0-6 0-15,7-7 0 0,0 0 0 0,0 0 0 16,0 0 0-16,0 0 0 0,8-6 192 0,2-5-48 15,0-3-16-15,3 1 0 0,4 0-128 0,0-1 128 16,1 0-128-16,1 4 128 0,2-1-128 0,-1 3 0 16,-1-1 0-16,0 4 0 0,-1 2 0 0,0 3 0 15,-4 2 0-15,0 2-176 0,-2 2 176 0,0 4 0 16,-3 5 0-16,-2 2 0 0,-2 1 0 0,-1 1-192 16,-3 0 192-16,-2 1-192 0,-1-1 192 0,-2 1 0 15,0 2 0-15,0 0 0 16,0-3-608-16,2-3-32 0,1-3-16 0,-2-2 0 15,3-11-2672-15,0 0-512 0</inkml:trace>
  <inkml:trace contextRef="#ctx0" brushRef="#br3" timeOffset="124588.79">14139 19819 16575 0,'1'-13'1472'0,"0"5"-1168"0,-1-4-304 0,0 3 0 15,-1-1 1728-15,-2 2 272 0,0-3 64 0,-2 6 16 16,5 5-320-16,-9-5-64 0,-3 0-16 0,-2 5 0 16,-2 2-784-16,-2 5-144 0,-1-2-48 0,-1 6 0 0,-2-1-352 0,0 4-80 15,1 2-16-15,2 1 0 0,1 0-16 0,4 1-16 16,1-2 0-16,5-1 0 0,5-1-96 0,1 2 0 16,1-5-128-16,4-2 192 0,-3-9 32 0,10 9 0 15,0-7 0-15,1-2 0 0,1-2 176 0,2-6 48 16,2-1 0-16,0-1 0 0,0 0-64 0,-1-1-16 15,-2 0 0-15,0 1 0 0,-2 4-128 0,-1-2-32 16,-2 3 0-16,-8 5 0 0,10-1-208 0,-10 1 176 16,8 8-176-16,-4 3 160 0,-2 4-160 0,-2 3-192 15,0 2 32-15,2 5 16 0,0 1 144 0,1-2 0 16,0 2 0-16,3-2 0 16,4-4-368-16,1-2-80 0,1-4-32 0,2-5 0 15,3 1-1744-15,1-7-336 0,2-3-80 0,1-4-16 0</inkml:trace>
  <inkml:trace contextRef="#ctx0" brushRef="#br3" timeOffset="124864.14">14805 19290 11055 0,'0'0'480'0,"0"0"112"0,-9-3-464 0,0 4-128 0,-1 7 0 0,-3 0 0 15,-3 6 3696-15,-2 4 720 0,0 3 128 0,0 5 48 16,0 3-2784-16,-1 7-544 0,0 3-112 0,-1 1-32 16,-2-2-672-16,5 3-128 0,0 2-16 0,0-2-16 15,1-5-288-15,-1 0 0 0,1 1 0 0,1 1 0 16,-1-1 0-16,2-4 0 0,2 0-192 0,2-9 192 16,-2-4-1856-16,3-3-288 0,-1-6-48 0,1-6-16 0</inkml:trace>
  <inkml:trace contextRef="#ctx0" brushRef="#br3" timeOffset="125200.58">14327 19796 8287 0,'0'0'736'0,"0"0"-592"16,1-10-144-16,-1 10 0 0,6-7 3328 0,-6 7 624 15,8-9 128-15,2 4 16 0,2 2-2176 0,2-1-432 16,1-2-80-16,3 2-32 0,1 1-336 0,1 2-64 16,3-1-16-16,1-1 0 0,0-2-128 0,3 1-16 15,0 2-16-15,-2-2 0 0,-2-4-288 0,-1 2-48 16,-3 0-16-16,-2-2 0 0,1 2-128 0,-2 2-48 0,-4-3 0 0,-2 5 0 15,-10 2-80-15,0 0-32 0,0 0 0 0,8 10 0 16,-4 0-160-16,-4 4 0 0,-3 3 144 0,-2 2-144 16,-1-1 0-16,-3 2 0 0,-1 5 0 0,-3-1 0 15,2 4 0-15,-2-3 128 0,0-1-128 0,2 1 0 16,-2-2 176-16,0-1-48 0,1-5 0 0,1-1 0 16,1-2 128-16,5-4 0 0,0-1 16 0,5-9 0 15,0 0-16-15,0 0-16 0,0 0 0 0,7-10 0 16,0-1 272-16,3-3 64 0,2-3 16 0,0 0 0 15,1-1-272-15,0 0-48 0,1 1-16 0,0-1 0 16,0 1-256-16,2 2 128 0,2 4-128 0,0-2 0 16,0-1 0-16,1 1 0 0,-1 3 0 0,-1 0 0 15,-1 4 0-15,-1 0 0 0,0-1 0 0,0 6 0 0,1 3 0 0,-2 3-256 16,-3 0 32-16,1-1 0 16,-2 1-1568-16,1 4-304 0,-1 0-64 0,3 1-14576 15</inkml:trace>
  <inkml:trace contextRef="#ctx0" brushRef="#br3" timeOffset="125446.17">15210 19780 15663 0,'0'0'1392'0,"0"0"-1120"15,0 0-272-15,0 0 0 0,0 0 2160 0,0 0 368 16,0 0 80-16,0 0 16 0,-6 6-688 0,-3 6-128 0,-1-1-16 15,0 0-16-15,-3 3-752 0,0 3-160 0,-3-2-32 0,4 2 0 16,0 1-336-16,1-1-80 0,-1 2-16 0,3-1 0 16,1 0-208-16,2 0-64 0,-1-3 0 0,1-2 0 15,1 3-128-15,-1-3 128 0,2-2-128 0,4-11 128 32,-4 8-1696-32,4-8-352 0,0 0-64 0,0 0-12288 0</inkml:trace>
  <inkml:trace contextRef="#ctx0" brushRef="#br3" timeOffset="125697.76">15487 19829 17503 0,'0'0'1552'0,"0"0"-1232"0,5 9-320 0,2 3 0 0,0-3 1888 0,1 5 320 15,1 2 64-15,1 3 16 0,0 1-512 0,0 2-112 16,2 2 0-16,-2-1-16 0,-1 4-1056 0,1-3-208 16,-1-4-32-16,0 3-16 0,-3-1-176 0,1-2-32 15,-1-1-128-15,0 0 192 0,-1-1-192 0,-1-1 0 16,-1-1 0-16,1-4 0 16,-2-2-1488-16,-2-10-400 0,3 7-80 0,-3-7-16 0</inkml:trace>
  <inkml:trace contextRef="#ctx0" brushRef="#br3" timeOffset="125884.71">15492 19613 32255 0,'-16'-4'2864'0,"-2"8"-2288"0,-1 1-576 0,-3 7 0 16,-2 2 576-16,-1 4 16 0,-2 1 0 0,2 0 0 15,-1 2 368-15,2 0 80 0,1-2 16 0,2 0 0 16,0 2-848-16,2-2-208 0,0-1 0 0,1-1 0 15,3-2 0-15,1 2-160 0,2-2 32 0,0-2-11120 16,2-6-2208-16</inkml:trace>
  <inkml:trace contextRef="#ctx0" brushRef="#br3" timeOffset="127538.64">16127 20234 23951 0,'0'0'2128'0,"0"0"-1696"0,4-8-432 0,-4 8 0 0,0 0 1488 15,6-8 224-15,-2-1 32 0,0 3 16 0,-4 6-544 0,5-9-96 16,-5 9-32-16,0 0 0 0,7-6-720 0,-7 6-160 16,0 0-16-16,0 0-16 15,0 0-2512-15,10-4-496 0</inkml:trace>
  <inkml:trace contextRef="#ctx0" brushRef="#br3" timeOffset="132287.06">17099 19512 15663 0,'0'0'1392'0,"0"0"-1120"15,7-9-272-15,-7 9 0 0,0 0 1136 0,0 0 160 16,2-9 48-16,-2 9 0 0,-2-9 192 0,2 9 64 16,-7-6 0-16,-2 3 0 0,-1 2-832 0,-1 2-176 15,-5 4-16-15,0 3-16 0,-3-1-48 0,-3 7 0 16,-2 3 0-16,-3 3 0 0,-2 2-64 0,-4 7-32 16,-3 7 0-16,-2-1 0 0,0 2-176 0,-1 0-48 15,-2 1 0-15,4 1 0 0,3 1-192 0,6-1 128 16,4-2-128-16,5-1 0 0,4-1 176 0,4-4-176 0,6-3 192 0,5-3-192 15,5 2 224-15,4-3-64 16,4 0-16-16,3-2 0 0,4-3-144 0,8-3 0 0,5 0 0 16,5-7 0-16,2-3 0 0,4-1-272 0,0-6 64 0,-3-4-9568 15,-1-4-1904-15</inkml:trace>
  <inkml:trace contextRef="#ctx0" brushRef="#br3" timeOffset="132694">17586 19862 12895 0,'-14'-2'576'0,"5"2"112"0,0 0-560 0,-1 0-128 0,-1 0 0 0,0 4 0 0,1-1 1920 0,3 1 368 15,-1 1 64-15,8-5 16 0,-9 8-1072 0,9-8-208 16,-5 6-32-16,5-6-16 0,0 0-208 0,0 0-64 16,0 0 0-16,11 4 0 0,2-3 272 0,2-2 48 15,3-3 16-15,1 1 0 0,2-3-576 0,0-1-112 16,1 0-32-16,-1-1 0 0,0 0-96 0,-2 3-32 16,1-1 0-16,-2-1 0 0,-3-2-64 0,-2 0 0 15,-4 4-16-15,-3-4 0 0,-1 2-48 0,-5 7-128 16,-1-10 192-16,1 10-64 0,-10-4-128 0,-3 3 192 15,-2-1-192-15,-4 5 192 0,-4 1-192 0,1 4 0 0,-1 0 0 0,1 4 0 16,-1-4 0-16,0 5 0 16,-1 2 0-16,3 2 0 0,4-1 0 0,3 2 0 0,1-2 0 15,3-1 0-15,2-1-224 0,4 0 80 0,4 1 16 0,4-2 0 32,1-2-1520-32,3 1-288 0,4-5-64 0,2 1-11520 0</inkml:trace>
  <inkml:trace contextRef="#ctx0" brushRef="#br3" timeOffset="133108.49">18514 19873 5519 0,'0'0'496'0,"-4"-8"-496"0,0-3 0 0,-1 2 0 0,0-2 3968 0,-1 4 704 15,-3-3 144-15,-1 6 32 0,-4 1-2800 0,-2-1-544 16,-1 2-112-16,-4 2-32 0,0 2-656 0,-2 5-128 15,-1-3-16-15,-3 3-16 0,2 0-112 0,2-2-32 16,1 4 0-16,3-2 0 0,3 1-112 0,3 1-32 16,3-3 0-16,3 3 0 0,2-3-256 0,5-6 160 15,0 0-160-15,0 0 128 0,5 12 160 0,2-6 32 16,3 1 0-16,3-2 0 0,0-3-64 0,3-1 0 16,-1 2 0-16,4-2 0 0,1 0-128 0,-1 2-128 15,-2-2 144-15,-2 3-144 0,0-1 0 0,-3 0 0 16,-1 5 0-16,0 2 0 0,-4 3 0 0,0 2 128 15,-4 3-128-15,0 2 0 0,-6 2 256 0,1 1 0 16,-3 4 0-16,-2 1 0 0,-2 1 64 0,1 3 0 0,-4-3 16 0,1 0 0 16,-2 1-16-16,-1-4-16 15,-3-2 0-15,1 0 0 0,-1-3 112 0,1-2 32 0,-2-2 0 0,0 1 0 16,-1 0 0-16,0-1 16 0,1-2 0 0,2-5 0 16,-1 0-192-16,3-5-32 0,2-1-16 0,0-4 0 15,1-4-224-15,1-1 0 0,1-5 0 0,1-1 0 31,2-5-2784-31,3-3-448 0</inkml:trace>
  <inkml:trace contextRef="#ctx0" brushRef="#br3" timeOffset="134422.12">20010 19261 8287 0,'0'0'736'0,"0"0"-592"15,0 0-144-15,0 0 0 0,0 0 1984 0,0-6 384 16,0 6 64-16,0 0 0 0,0 0-768 0,0 0-144 16,-10-7-48-16,0 6 0 0,0 2-128 0,-2 2-16 15,-1-2-16-15,-2 3 0 0,-1-1-768 0,-5-1-160 16,-2 1-16-16,-2-1-16 0,-3 0 144 0,-1 0 16 15,-2 1 16-15,1-2 0 0,-1 3-128 0,2-2-16 16,0 0-16-16,1 0 0 0,2 1-112 0,4 0-32 16,1-1 0-16,3-1 0 0,2-1 144 0,3 0 16 0,6-1 16 15,7 1 0-15,-9-4 64 0,9 4 16 0,0 0 0 16,0 0 0-16,0 0 48 0,9-6 16 0,-9 6 0 16,10-3 0-16,0 3-416 0,1 1-128 0,1 4 0 0,-2 4 0 15,0 0 0-15,-4 5 0 0,3 4 0 0,-5 2-144 16,-4 3 144-16,-2 4 0 0,-2 2 0 0,-4 0-128 15,-3 3 128-15,-3 1 0 0,-2-1 0 0,-1 2 0 16,-5 3 0-16,0-1 0 0,2-5 0 0,-1 1 0 16,0-1 0-16,1-5 0 0,-2 2 0 0,2-3 0 15,2 0 0-15,2-2 0 0,0 1 0 0,4 1 0 16,0-4 0-16,3 0 0 0,2 1 0 0,4 2 0 16,1-2 0-16,2-3 0 0,2-1 0 0,2-2 0 15,1 1 0-15,1-2 0 0,2-2 0 0,2-1 0 16,2-3 128-16,2-2 16 0,1-2 0 0,3-2 0 15,1 0 96-15,0-6 16 0,1 1 0 0,0-2 0 16,2 2-80-16,1-4-16 0,-3 0 0 0,1 1 0 16,-2 1-528-16,-2-2-96 0,0 1-32 0,-2 1 0 15,-1 1-2768-15,1 0-576 0</inkml:trace>
  <inkml:trace contextRef="#ctx0" brushRef="#br3" timeOffset="134803.69">20560 19322 15887 0,'0'0'704'0,"0"0"144"0,0 0-672 0,0 0-176 0,3-9 0 0,-3 9 0 16,0 0 1440-16,0 0 256 0,-1-9 48 0,1 9 16 16,0 0-288-16,0 0-64 0,0 0-16 0,0 0 0 15,0 0-320-15,-10 5-64 0,-1 1-16 0,4 2 0 16,-5 3-432-16,3 0-96 0,3-2-16 0,-2 4 0 15,2-3 112-15,1 5 16 0,0 2 0 0,0-1 0 0,2-1-368 0,-1 2-64 16,2-3-16-16,-1 0 0 16,0 0-128-16,0 0 0 0,0 1 0 0,1-5 128 0,2-10-128 0,-3 10 0 15,3-10 0-15,0 0 0 16,0 0-1744-16,0 0-384 0,0 0-80 0</inkml:trace>
  <inkml:trace contextRef="#ctx0" brushRef="#br3" timeOffset="135279.54">20990 19956 19007 0,'0'0'832'0,"0"0"192"0,0 0-832 0,0 0-192 0,0 0 0 0,0 0 0 0,-1 11 1472 0,0 0 256 15,-1 1 64-15,1-1 0 0,-2 2-560 0,0 2-96 16,0 0-32-16,1 0 0 0,-1-2-368 0,0 2-80 15,1-1-16-15,1-1 0 0,-1-1-368 0,0 0-80 16,2 2 0-16,-1-4-16 0,-1 1-176 0,1-4 0 16,-2 2 0-16,3-9-9536 15,-2 6-1968-15</inkml:trace>
  <inkml:trace contextRef="#ctx0" brushRef="#br3" timeOffset="135714.67">20337 19968 11055 0,'0'0'480'0,"0"0"112"0,0 0-464 0,0 0-128 0,0 0 0 0,0 0 0 15,0 0 2192-15,0 0 432 0,-9-5 64 0,9 5 32 16,-9-1-1216-16,9 1-240 0,-10 2-48 0,2 2-16 16,-3 2-112-16,1-1-32 0,-2 6 0 0,1-4 0 15,-1 5-288-15,-1-4-48 0,1 4-16 0,2-2 0 0,3 2-304 0,1 1-64 16,1-4-16-16,1 2 0 0,3 0 0 0,2-5-16 16,-1-6 0-16,6 9 0 0,1 0 144 0,2-1 48 15,2-1 0-15,3-3 0 0,0 1-144 0,4 0-32 16,1-1 0-16,0-3 0 0,0-1 64 0,1-1 16 15,1-1 0-15,-1-2 0 0,-1-3-96 0,0 1-32 16,-1-5 0-16,-2 2 0 0,0-4 176 0,-2-2 16 16,-3-2 16-16,-1 0 0 0,-1-1 0 0,-2-1 0 15,-5-3 0-15,-1 0 0 0,-1 5-128 0,-1 0-32 16,-1 1 0-16,-4 2 0 0,0 2-320 0,0 5 0 16,1-2-192-16,5 9 64 15,-8-5-1072-15,8 5-208 0,-10-4-32 0,10 4-10528 16,-9 1-2096-16</inkml:trace>
  <inkml:trace contextRef="#ctx0" brushRef="#br3" timeOffset="136164.72">21300 19261 12895 0,'0'0'1152'0,"0"-10"-928"16,-1 1-224-16,1 9 0 0,-4-11 1808 0,-1 6 320 15,5 5 64-15,-11-4 16 0,-3 1-288 0,2 5-64 16,-2 1-16-16,-2 2 0 0,-3 7-1008 0,-2-2-192 16,1 3-32-16,0 3-16 0,1 2-48 0,-2 0-16 15,3 0 0-15,10-2 0 0,1 1-64 0,5-1-16 16,2-1 0-16,3-2 0 0,5 0 176 0,3 0 16 16,5-5 16-16,-1 1 0 0,3-5-96 0,2-1-32 15,-1-5 0-15,2 1 0 0,0-4 0 0,1-3 0 0,-1 2 0 16,-2-4 0-16,-1 2-160 0,-1-4-48 15,-5-1 0-15,-1 1 0 0,-4-3-96 0,-2 1-32 0,-3 0 0 0,-2 4 0 16,-3-3-192-16,-1 3 144 0,-2-2-144 0,-3 1 128 31,0 9-528-31,-1-2-112 0,0 1-32 0,0 2-11376 0,-1 2-2288 0</inkml:trace>
  <inkml:trace contextRef="#ctx0" brushRef="#br3" timeOffset="137093.87">21617 19043 14975 0,'0'0'656'0,"-4"-8"144"0,0-1-640 0,-1 0-160 0,5 9 0 0,0 0 0 15,0-9 1600-15,0 9 272 0,3-9 64 0,-3 9 16 16,5-6-368-16,2 1-80 0,1 0-16 0,2 1 0 16,2 0-528-16,0 3-96 0,1 0-32 0,1-1 0 15,0 0-96-15,1-1-32 0,2 2 0 0,-1 0 0 16,1 1-48-16,-5 0-16 0,2 1 0 0,-1 3 0 16,-1-3-208-16,-2 2-48 0,-10-3-16 0,11 5 0 0,-1 1-112 0,-2 3-32 15,-3 0 0-15,-1 2 0 0,-2 3 0 0,0 2 0 16,-2 0 0-16,-2 4 0 0,0 1 32 15,-1 3 0-15,0 3 0 0,-3-1 0 0,4 4-16 0,-2-4 0 16,-1 2 0-16,-1 3 0 0,-1 0-96 0,0 4-16 16,-2-1 0-16,-1 2 0 0,-2 1-128 0,1 1 192 15,1 1-192-15,-1 0 192 0,0 2-192 0,1-3 192 16,2-2-192-16,-1-2 192 0,3 1-192 0,1-1 192 16,0 0-192-16,1-2 192 0,0-2 0 0,3 1 0 15,0 1 0-15,1-2 0 0,0-3-48 0,1 2 0 16,-1-3 0-16,1-1 0 0,0-1-144 0,1-2 192 0,-2-3-192 15,0 1 192-15,0 1-192 0,0-4 128 0,0-3-128 0,1 2 128 16,-1-4-128-16,1 0 0 0,0 2 0 16,1-3 128-16,-2-11-128 0,1 9 0 0,2 1 0 15,-2-3 128-15,-1-7-128 0,0 0 0 0,0 0 144 0,0 0-144 16,0 0 128-16,0 0-128 0,0 0 128 0,0 0-128 16,0 0 128-16,2 10-128 0,-2-10 128 0,0 0-128 15,0 0 0-15,0 0 128 0,-3 6-128 0,-4 4 0 16,0-5 144-16,-2 2-144 0,-3-1 192 0,0-1-192 15,-5 1 272-15,-1 2-48 0,-2-4-16 0,-3 2 0 16,-1 1 48-16,0-4 16 0,-2 3 0 0,0 1 0 16,-4-3-32-16,2-2-16 0,-2 5 0 0,3-1 0 15,0-1-224-15,2 2 128 0,0-1-128 0,2-2 0 0,0 1 0 16,8-1 0-16,2 0 0 0,1-4 0 16,2-2-320-16,10 2-48 0,0 0-16 0,0 0 0 15,3-9-1904-15,6 2-384 0,6-3-80 0,5-1-14800 16</inkml:trace>
  <inkml:trace contextRef="#ctx0" brushRef="#br3" timeOffset="138505.71">23279 19667 5519 0,'2'-13'496'0,"0"5"-496"16,-1-2 0-16,5 0 0 0,-4 0 2144 0,2-3 336 15,-2 0 64-15,1 2 16 0,-2-3-512 0,2-1-112 16,-3-1-16-16,0 2 0 0,-3 2-512 0,2-2-96 15,-3 1-32-15,-1 3 0 0,-3-2-112 0,2 5-16 16,-3-1-16-16,-1 4 0 0,-3 2-368 0,-2 1-64 16,1 1 0-16,-4 3-16 0,-3 4-352 0,-2 4-64 15,-1 2-16-15,1 6 0 0,-3 5-256 0,2 5 160 0,-1 1-160 0,-1 5 128 16,2 3-128-16,3 4 128 16,0-5-128-16,5 0 128 0,0 1-128 0,5 2 160 0,1 1-160 0,2-1 160 15,3-3-160-15,1 0 0 16,2-4 0-16,2-4 0 0,1-2 0 0,0-1 0 15,1 1 0-15,0-5 0 16,-1-6-448-16,1-1-128 0,-2-4-32 0,0-3-9248 0,0-8-1856 0</inkml:trace>
  <inkml:trace contextRef="#ctx0" brushRef="#br3" timeOffset="139005.74">22712 19981 15663 0,'0'0'1392'0,"13"-2"-1120"0,1 0-272 0,4-2 0 15,4-1 1360-15,3 1 224 0,0 2 32 0,7-2 16 16,5 1-64-16,5-3-16 0,4-2 0 0,0 2 0 0,-3-3-448 16,-1 1-80-16,-2-3-32 0,-3 3 0 0,-5-1-96 0,-5 3 0 15,-6-4-16-15,-2 5 0 0,-3-2-400 0,-6 2-80 16,-10 5-16-16,0 0 0 0,0 0-128 0,0 0-16 16,-10 12-16-16,-3 0 0 0,-2 2-224 0,-4 4 0 15,-3 1 128-15,0 2-128 0,5-2 0 0,0 0 0 16,2 0 0-16,3-1 0 0,3-2 0 0,4-1 0 15,5-3 0-15,2 1 0 0,1-6 0 0,6 1 0 16,4-6 0-16,5 1 0 0,2-4 0 0,3-2 0 16,5-5 0-16,-3 1 144 0,3-3 112 0,-2-1 32 15,-2-2 0-15,-2-1 0 0,-3-2 96 0,-3 2 0 16,-3-2 16-16,-3-2 0 0,-4-2-32 0,-2-1-16 16,-2 2 0-16,-4 4 0 0,-3 1-128 0,-1 0-32 15,-3 3 0-15,0 3 0 0,-1 4-192 0,0 3 128 0,1 1-128 0,-1 0 0 16,10 0 0-16,0 0 0 15,0 0 0-15,0 0 0 0,0 0 0 0,2 9 0 16,6 0-160-16,2-3 160 0,6 0 0 0,5 1 0 0,2-5 0 16,2 1-128-16,3 2 128 0,-1 3 0 0,-3-3 0 0,1 4 0 15,-4-1 0-15,-2 1 0 16,-3 0 0-16,0 5 0 0,-4 1 0 0,-2 1 0 0,-2 0 0 0,-3 3 0 16,-2 4 0-16,-2-1 0 0,-1-3 0 0,-1 2 0 15,-2-1 0-15,1-1 0 0,2 3 0 0,-3-4 0 16,2-4 0-16,1 1 0 0,4-2 0 0,-2-1 0 15,4-6-832-15,1 0-128 16,0 1-16-16,4-5-16032 0</inkml:trace>
  <inkml:trace contextRef="#ctx0" brushRef="#br3" timeOffset="139531.01">24562 19931 18431 0,'-14'-4'1632'0,"0"2"-1312"0,1-1-320 15,2 2 0-15,3-3 976 0,8 4 128 16,0 0 32-16,0 0 0 0,-5-11 336 0,6 3 64 15,-1 8 0-15,8-11 16 0,3-1 80 0,3 4 16 16,3-5 0-16,2 1 0 0,4 3-896 0,0-2-176 0,-2 1-48 0,1-2 0 16,0 4-128-16,-1 1-16 15,-3 2-16-15,-3 1 0 0,-2-1-160 0,-3 5-16 16,-2 5-16-16,-1 3 0 0,-4 4-176 0,-3 6 0 0,-3 2 144 0,-2 6-144 16,-4 4 192-16,-3 3-16 0,-5 4-16 0,1-1 0 15,-2-1-32-15,0 0 0 0,-1-1 0 0,1-6 0 16,0-3-128-16,3-5 0 0,2 0 144 0,6-5-144 15,2-7 128-15,5-8-128 0,0 0 160 0,0 0-160 16,0 0 480-16,12-8 0 0,4-6 0 0,1-4 0 0,1-1 160 16,3-1 16-16,-1-3 16 0,2-4 0 0,0-1-464 0,3-2-80 15,-4-4-128-15,3-2 176 0,2 2-176 0,-3 3 0 16,-2 6 0-16,0 3 0 0,-4 6 0 0,0 2 0 16,-2 1 0-16,-1 7 0 0,-4 6 0 0,-10 0 0 15,8 8 0-15,-3 5 128 0,-1 1-128 0,-3 5-192 16,-2 4 32-16,-2 5 16 0,-2-1-80 0,-4 3-16 15,-1 3 0-15,0-1 0 16,0-3-160-16,0 1-48 0,-2-5 0 0,3 2 0 16,2-4-1200-16,0-3-240 0,2-2-48 0,3-6-9088 15,2-3-1824-15</inkml:trace>
  <inkml:trace contextRef="#ctx0" brushRef="#br3" timeOffset="139834.21">25388 19894 22511 0,'0'0'992'0,"0"0"224"0,0 0-976 0,0 0-240 0,0 0 0 0,7-5 0 16,4 1 1712-16,2 0 288 0,1-1 64 0,5 2 16 16,2 0-928-16,6 2-192 0,1 1-48 0,4 0 0 15,1-2-464-15,0 2-112 0,-3 0-16 0,-5 0 0 0,-4 2-128 16,-3-2-48-16,-4 2 0 0,-4 2 0 16,-10-4-1008-16,0 0-208 0,0 0-32 0,-10 14-8576 15,-4 1-1712-15</inkml:trace>
  <inkml:trace contextRef="#ctx0" brushRef="#br3" timeOffset="139967.4">25290 20108 20671 0,'0'0'912'0,"0"0"192"0,0 0-880 0,0 0-224 16,12-2 0-16,3 0 0 0,4-1 2176 0,5 0 384 15,0-6 64-15,3 2 32 0,2-2-1488 0,3 2-288 16,4 2-64-16,3-3-16 0,3 3-432 0,-3 0-96 16,0-1-16-16,-5 3 0 0,-2 0-256 0,-4 2 0 15,-2 1 0-15,-3 0-15072 0</inkml:trace>
  <inkml:trace contextRef="#ctx0" brushRef="#br3" timeOffset="140436.73">26222 19786 19343 0,'-8'-9'848'0,"8"9"192"0,-1-10-832 0,2 4-208 15,-1 6 0-15,5-12 0 0,3 5 1664 0,2-4 304 16,0 3 48-16,3-1 16 0,1 4-736 0,4 1-144 15,4-3-16-15,0 4-16 0,1-1-320 0,0 3-64 16,-1 1-16-16,-2 2 0 0,-1 2-96 0,-4 5-32 16,-4 1 0-16,-5 4 0 0,-2 4-336 0,-5 2-80 15,-7 5-16-15,-4 1 0 0,-4 4 128 0,-7 2 32 16,-5 0 0-16,-1 2 0 0,-2 1-128 0,1-4-32 16,-2 1 0-16,3-6 0 0,2-5 80 0,4 1 16 15,4-4 0-15,4-1 0 0,6-5 32 0,3 1 16 0,6-6 0 16,6 1 0-16,3-3 320 0,6-3 64 15,6-3 16-15,3-1 0 0,2 0 48 0,6-1 16 16,4-3 0-16,2 0 0 0,1 1-528 0,2-3-112 16,0 2 0-16,1 2-128 0,0 0 128 0,-1 1-128 15,0 0 0-15,-3 2 0 0,-2 1 0 0,-4 0-256 16,-7 0 64-16,-2-2 0 16,-5 2-2304-16,0 0-464 0,-3 0-96 0</inkml:trace>
  <inkml:trace contextRef="#ctx0" brushRef="#br3" timeOffset="140964.74">27327 19208 16575 0,'0'0'1472'0,"-4"-12"-1168"0,3 1-304 0,1-2 0 16,1 3 1072-16,-1 10 144 16,0 0 48-16,0 0 0 0,10-5 80 0,0 2 0 0,3 3 16 0,2 3 0 15,2 6-384-15,3 0-80 0,2 2 0 16,2 2-16-16,0 9 64 0,4-1 16 0,0 2 0 0,2 8 0 15,1 2-128-15,-2 5 0 0,-2 4-16 0,-6 10 0 16,-4 6-96-16,-6 6-16 0,-6 4 0 0,-6-2 0 16,-5 1-64-16,-9 3 0 0,-6 4-16 0,-7 4 0 15,-5-3-304-15,-4-3-48 0,-3-7-16 0,-5-4 0 0,-2-6-48 16,4-4-16-16,-3-2 0 0,0-3 0 16,-3-6-48-16,-2-6-16 0,-4-4 0 0,4 1 0 15,4-3-784-15,2 2-176 0,0 2-16 0</inkml:trace>
  <inkml:trace contextRef="#ctx0" brushRef="#br3" timeOffset="142129.84">17221 19454 4607 0,'0'0'400'0,"5"-10"-400"16,-2 4 0-16,-3 6 0 0,6-12 2688 0,-1 5 448 0,-5 7 80 0,5-10 32 16,-5 10-1312-16,4-8-256 15,0-3-48-15,-4 11-16 0,0-8-160 0,0 8-48 0,0-12 0 0,0 12 0 16,0 0-240-16,0 0-48 0,-3-10-16 0,3 10 0 16,-5-9-304-16,5 9-64 15,-10-5-16-15,-1 3 0 0,-1 2-208 0,0 2-32 0,-1 2-16 0,-4 1 0 16,-2 4-80-16,-1 3-32 0,-3 4 0 0,-1 6 0 15,0 4 16-15,0 4 0 0,-3 1 0 16,-1 6 0-16,0 4-64 0,0 0-16 0,1 2 0 16,1 3 0-16,-1-4-160 0,3 2-128 0,2-5 192 0,2 3-192 15,2 2 128-15,2-4-128 0,0 1 0 0,4-3 0 16,0-6 0-16,6-2 128 0,1 2-128 0,2-6 0 16,3-4 272-16,3 1-48 0,0-5-16 0,3-1 0 0,0-5 48 0,0 1 16 15,1 0 0-15,-1-6 0 0,-1 2-80 0,-5-9 0 16,6 5-16-16,-6-5 0 0,0 0 0 0,0 0 0 15,0 0 0-15,0 0 0 0,0 0-16 0,0 0 0 16,0 0 0-16,0 0 0 0,0 0-32 0,0 0-128 16,0 0 192-16,0 0-64 0,-5-6-128 0,5 6 0 15,0 0 0-15,-7-9 0 0,-1 3 0 0,2-2 128 16,1 2-128-16,-2-3 0 0,2-1 0 0,1-2 128 16,2-2-128-16,-2-1 0 0,2-3 176 0,0-3-48 15,2-4-128-15,0-4 192 0,0-3-48 0,2-3-16 16,0-2 0-16,2-1 0 0,2 1-128 0,1 5 128 15,-1-1-128-15,2 0 128 0,0 3-128 0,3-2 0 16,-1 0 0-16,3 0 0 0,0 1 0 0,4-1 0 16,1 3 0-16,2-3 0 0,2 0 0 0,2 5 0 15,0-1 0-15,3 7 0 0,-1-1 0 0,1 3 0 16,-1 3 0-16,0 0 0 0,-3 2 0 0,0 4 0 16,-1 2-144-16,-2 5 144 0,-2 0 0 0,0 2 0 15,-4 1 0-15,-3 1 0 0,-11-1-128 0,0 0 128 0,10 4 0 0,-10-4 0 16,0 0-144-16,0 0 144 15,0 0 0-15,-1 14-144 0,-4-4 144 0,-2 2 0 0,-3-4 0 16,0 3 0-16,-1-5 0 0,-3 4 0 0,-3-1 0 0,1 1 176 16,-2 2-176-16,0-1 0 0,-2 6 0 0,-2 0 0 15,-3 4 0-15,-2 3 0 0,0 0 0 16,-3 5 0-16,-1 2 0 0,1 1 0 0,3 1 0 0,0 2 0 16,2 2 0-16,1 0 0 0,3-1 0 0,4 2 0 15,0 2-128-15,6 1 128 0,3-2 0 0,0-3 0 0,5-3 0 16,1-6 0-16,4 2-144 0,3-5 144 15,1 2-384-15,4-6-32 0,3-2 0 0,3-3-12448 16,2-5-2496-16</inkml:trace>
  <inkml:trace contextRef="#ctx0" brushRef="#br1" timeOffset="150024.12">11814 15703 13583 0,'4'-11'592'0,"-2"6"144"0,2 0-592 16,0-4-144-16,1 1 0 0,1-2 0 0,-2 3 1360 0,4-2 240 15,-2 2 64-15,0 2 0 0,-1-4-272 0,1 4-48 16,-6 5-16-16,0 0 0 0,5-5-128 0,-5 5-32 15,2-5 0-15,-2 5 0 0,0 0-320 0,0 0-64 16,0 0-16-16,4 10 0 0,-1 4 64 0,-3 3 0 16,-2 3 0-16,2 3 0 0,-2 1-128 0,-1 5-32 15,-2 6 0-15,0 1 0 0,-1 5-192 0,-2 4-32 16,-1-2-16-16,-1 5 0 0,0-2-64 0,-2 2-16 16,0-2 0-16,0-4 0 0,3 0-144 0,0-1-16 15,1-5-16-15,0 0 0 0,2-5-176 0,-1-1 160 16,2-3-160-16,3-4 160 0,2-4-160 0,0-2 128 15,1-1-128-15,3-6 128 0,-1 0-128 0,1-4 0 16,-4-6 0-16,0 0 0 16,13-2-1392-16,-3-3-144 0,-2-5-48 0,-4 3-9488 15,-2-5-1888-15</inkml:trace>
  <inkml:trace contextRef="#ctx0" brushRef="#br1" timeOffset="150263.44">11313 16156 4607 0,'-10'-5'400'0,"10"5"-400"0,0 0 0 0,0 0 0 16,-3-9 5488-16,3 9 1008 0,0 0 208 0,7-6 32 0,7 1-4096 0,3-3-816 15,5 2-160-15,6 2-48 0,6-3-496 0,6 0-96 16,5-5-32-16,5 2 0 0,3-3-208 0,5 5-32 16,1-4-16-16,5 6 0 15,0-4-288-15,2 2-48 0,1 2-16 0,-3 1 0 0,-2 1-192 0,-4 0-64 16,-4 0 0-16,-5 3 0 0,0 2-128 0,-5 3-192 15,-5-3 32-15,8 4 16 16,-11 2-2368-16,-9 1-480 0,-7-1-80 16</inkml:trace>
  <inkml:trace contextRef="#ctx0" brushRef="#br1" timeOffset="151236.43">15597 14575 13407 0,'0'0'592'0,"6"-2"128"0,2-3-576 0,-1 2-144 16,1-3 0-16,1 4 0 0,1-1 1232 0,0 0 224 15,2-1 32-15,-2 1 16 0,-1 2-448 0,-2 1-96 16,-7 0 0-16,0 0-16 0,0 0-48 0,0 0 0 16,0 0 0-16,0 0 0 0,0 0 64 0,0 0 0 15,-9 4 0-15,-5 2 0 0,-6 0-208 0,-5 3-48 16,-6-1 0-16,-4 0 0 0,-6 4-384 0,-5 4-64 16,-3-2-32-16,-7 0 0 0,-5 2 96 0,-5 2 0 15,-2 1 16-15,-4 4 0 0,-5-2 48 0,-1 1 0 0,-4 2 0 0,-31 11 0 16,10-5-64-16,12-1 0 0,8-3 0 15,3 2 0-15,5-4-48 0,9 0-16 0,7 1 0 0,6-4 0 16,7-3-48-16,8-1-16 0,6 0 0 0,7-3 0 16,6-1-48-16,5-2-16 0,5-1 0 0,6-1 0 15,3 4-128-15,8-4 128 0,6 1-128 0,8-3 128 16,4 4 192-16,12-4 16 0,4 5 16 0,11-3 0 0,5-1-144 16,4-1-16-16,2 2-16 0,2-2 0 0,0 5-176 0,3-3 0 15,-1 1 0-15,1-3 128 0,0 4-128 0,-21-6 0 16,3 4 0-16,0-2 0 0,-2 3 0 15,-2-1 0-15,-4 4 0 0,-6 0 0 0,-5-2 0 0,-8 3 0 16,-6 1 0-16,-7 1 0 0,-4-1 0 0,-8 0 0 16,-8 2 128-16,-8 2-128 0,-5 2 0 0,-7 0 128 15,-6 0-128-15,-23 11 128 0,-1-1-128 0,-1 3 0 16,-7-1 0-16,-5 0 128 0,-1 0-128 0,-4 3 0 16,0-2 0-16,-4 2 0 0,-3-1 0 0,2-1 0 15,3-6 0-15,4 2 0 0,7-1 128 0,6-4-128 16,4 2 128-16,10-2-128 0,7-6 0 0,11 1 128 15,7-1-128-15,9-4 0 0,5-6 160 0,14 0-160 16,8-2 192-16,10 1-192 0,10-6 512 0,11-2-16 16,11-3 0-16,9 3 0 0,7 2-144 0,8-2-32 15,8-2 0-15,2 0 0 0,1 1-192 0,3 1-128 0,1 0 160 16,0-2-160-16,-2-2 128 0,-27 4-128 16,5 2 0-16,0 0 0 0,-4 0 0 0,-3 1 128 0,-7-2-128 15,-9 0 0-15,-9 0-208 0,-5-1-96 16,-7 3-16-16,-8 0 0 15,-7 4-3072-15,-7 0-640 0</inkml:trace>
  <inkml:trace contextRef="#ctx0" brushRef="#br1" timeOffset="152010.09">13293 17022 8287 0,'0'0'368'0,"-6"-2"80"0,0 2-448 0,1 3 0 0,-2 1 0 0,2-2 0 15,0 2 1920-15,5-4 288 0,-6 8 64 0,2-3 16 16,4-5-704-16,-4 5-144 0,4-5-32 0,0 0 0 16,0 0 0-16,0 0 0 0,0 0 0 0,0 0 0 15,0 0 80-15,0 0 16 0,13-10 0 0,0-3 0 0,3-1-352 0,2 0-80 16,0 0-16-16,1-1 0 0,0-1-640 0,2 0-128 16,1-1-32-16,0 2 0 0,-1 1-16 0,-2 4-16 15,-2 1 0-15,-2 4 0 0,0 1-224 0,-2 4 176 16,-13 0-176-16,13 9 160 0,-3 3-160 0,-2 4 0 15,-6 4 0-15,2 5 128 0,-4 1 16 0,-5 1 0 16,-4 3 0-16,-3 4 0 0,-2 1-144 0,1-1 160 16,-5-2-160-16,-1-1 160 0,0 0-160 0,1 1 0 15,0-6 144-15,1-1-144 0,2-6 0 0,3-2 128 16,0-2-128-16,3-5 0 0,3-1 256 0,6-9-32 16,0 0 0-16,0 0 0 0,0 0 256 0,9-14 48 15,2-4 16-15,4-2 0 0,1-2-32 0,4-2-16 0,0 1 0 16,4 0 0-16,1-3-320 0,0 0-176 15,2-3 192-15,1 1-192 0,2-1 128 0,-2 1-128 16,1 5 0-16,-1 4 0 0,-2 2 0 0,-2 6 0 16,-2 2 0-16,-2 8 0 0,-2 2 0 0,-2 8 0 15,1 6 0-15,-5 4-144 0,-1 7 144 0,-4 0 0 16,-2 6 0-16,-2 2-128 0,-1 3 128 0,-2 3 0 0,-2 2 0 0,-1 0-128 16,-2-2 128-16,-1 0 0 0,-2-6 0 15,2-2 0-15,-2-3 0 0,4-6 0 16,2-1 0-16,-1-5 0 0,2-3-160 0,1 0 0 0,0-14 0 0,0 0 0 31,0 0-1328-31,0 0-272 0,0 0-48 0,8-9-9840 0,-2 0-1984 16</inkml:trace>
  <inkml:trace contextRef="#ctx0" brushRef="#br1" timeOffset="152309.31">14293 17207 15663 0,'0'0'1392'0,"0"0"-1120"15,0 0-272-15,0 0 0 0,0 0 2176 0,0 0 368 16,0 0 80-16,0 0 0 0,10 0-832 0,-3-1-192 15,6 1-16-15,1-1-16 0,4-1-496 0,1 0-112 16,2-3 0-16,4 2-16 0,0 1-432 0,3 0-64 16,-3 0-32-16,1 1 0 0,-2-2-272 0,-2 2-144 15,-5 2 160-15,-1 0-160 16,-5 2-1168-16,-11-3-336 0,0 0-64 0,-2 5-12848 0</inkml:trace>
  <inkml:trace contextRef="#ctx0" brushRef="#br1" timeOffset="152453.84">14192 17404 18431 0,'0'0'1632'0,"0"0"-1312"0,0 0-320 0,14 0 0 16,3-1 2336-16,4 0 400 0,7-3 80 0,-7-1 0 16,5 0-960-16,3 1-208 0,5-1-48 0,4 0 0 15,1-2-688-15,3 2-144 0,2-2-16 0,1 0-16 16,-3 2-352-16,1-1-64 0,-6 1 0 0,-3 3-16 16,-3 0-1072-16,-6 1-192 0,-2 1-64 15,3-2-14896-15</inkml:trace>
  <inkml:trace contextRef="#ctx0" brushRef="#br1" timeOffset="152648.44">15232 17113 28559 0,'0'0'2544'0,"10"-1"-2032"16,0 0-512-16,0 3 0 0,-1 2 1280 0,-1 7 176 15,-2 1 16-15,-1 13 16 0,-5-1-336 0,-3 7-80 16,-6 2-16-16,-7 4 0 0,-1 2-560 0,-2 2-112 15,-3 0-32-15,4 0 0 0,-2-1-160 0,1-2-16 16,0 3-16-16,2-4 0 0,2-3-288 0,1-1-64 16,2-1-16-16,5-3-11392 15,-2-5-2288-15</inkml:trace>
  <inkml:trace contextRef="#ctx0" brushRef="#br1" timeOffset="153774.87">14777 13928 12895 0,'0'0'1152'0,"0"0"-928"0,7-3-224 0,1 2 0 0,-8 1 1008 0,9-1 144 16,-9 1 48-16,8 0 0 0,-8 0 160 0,0 0 48 15,0 0 0-15,5 9 0 0,-4-1-496 0,-2 5-80 16,-3 2-32-16,-4 2 0 0,-2 2 48 0,-3 0 16 16,-3 3 0-16,-3 1 0 0,-2-1-48 0,-4 0-16 15,-2 1 0-15,-1 0 0 0,-3 1-208 0,-2-2-32 16,-2-1-16-16,0 0 0 0,-4 3-224 0,-1-4-32 15,-3-2-16-15,-3-2 0 0,-2 1-96 0,3-4-32 16,2-2 0-16,1-3 0 0,1-2 160 0,3-5 16 16,2-1 16-16,3-1 0 0,4-5 0 0,-5-5 0 15,8-4 0-15,14 4 0 0,0-1-32 0,3-3-16 16,3-3 0-16,2-1 0 0,2-4-160 0,4-1-128 16,2 3 192-16,4-2-192 0,1-7 128 0,2 8-128 15,3 1 0-15,3 0 0 0,2-1 0 0,2 0 0 16,2 2 0-16,5 2 0 0,3 1 0 0,2 3 0 15,1 1 0-15,3 3 0 0,-2-2 0 0,0 6-144 16,-5-2 144-16,-1 4 0 0,-2 2 0 0,0 2 0 16,-3 4 0-16,-1 2-128 0,-3-1 128 0,-1 1 0 0,-1 3 0 15,0 2 0-15,-2 1 0 0,2 4 0 0,-1-4 0 0,2 1 0 16,0 1 0-16,1 0 0 0,0 1 0 16,2-3 0-16,0-4 0 0,2 1 0 0,1 0 0 0,2-1 0 15,2 0 0-15,-1-6 0 0,1 1 0 0,-1-2 128 16,3 0-128-16,1-1 176 0,-1-2-176 0,1-1 192 15,1-1-64-15,0-1-128 0,0 1 192 0,-2-1-64 16,-2-2-128-16,-3-1 128 0,0 3-128 0,-3-3 128 0,-3 1-128 0,0-2 160 16,-4-1-160-16,-2-3 160 0,-3 4-32 0,0-2 0 15,-4-1 0-15,-2 2 0 0,-2-3 64 0,-3 2 0 16,-3-1 0-16,-2-3 0 0,-4 0-16 0,-2-2 0 16,-3 0 0-16,-4 1 0 0,-1 4 0 0,-5-1 0 15,-3-1 0-15,-5 5 0 0,-3-1 144 0,-17-2 16 16,3 3 16-16,2 6 0 0,-1 1-176 0,-1 5-48 15,3-1 0-15,1 4 0 0,3 1-128 0,4 0 0 16,3 1 0-16,5 3 0 16,6 3-704-16,6-3-64 0,6 0 0 0,4 2-17840 0</inkml:trace>
  <inkml:trace contextRef="#ctx0" brushRef="#br1" timeOffset="156403">16460 15229 5519 0,'0'0'496'0,"0"0"-496"15,0 0 0-15,-5 9 0 0,5-9 2256 0,-5 9 368 16,1-1 64-16,4-8 0 0,0 0-944 0,0 0-192 16,0 0-32-16,-4 6-16 0,3 3-352 0,-1-4-64 15,2-5 0-15,0 0-16 0,0 6-144 0,0-6-32 16,0 0 0-16,0 0 0 0,0 0 112 0,0 0 16 16,0 0 0-16,7-11 0 0,0-2 32 0,5-4 16 15,1-3 0-15,2 3 0 0,-4-2-288 0,2-3-48 16,0-2-16-16,-2 7 0 0,3-3-176 0,3-2-32 15,0 1-16-15,10-16 0 0,-1 0-112 0,-1-4-32 16,2-2 0-16,-2 0 0 0,1-4-144 0,0 1-16 16,2 2-16-16,0-3 0 0,-2 2-176 0,0-2 128 15,1 4-128-15,-2 1 128 0,-2 6-128 0,-1 6 0 0,-7-1 0 16,2 7 0-16,-1 0 0 0,-1 5 0 0,-2 1 0 16,0 3 0-16,-6 3 0 0,1 1 128 0,0 5-128 0,-1-1 0 15,-7 7 0-15,11-3 0 0,-11 3 0 0,10 0 0 16,-1 5 0-16,1 4 0 0,-1-1 0 0,-2 3 0 15,1 1 0-15,0 5 0 0,0 3 0 0,3 0 0 16,-1 3-128-16,0 5 128 0,0 2 0 0,0 3 0 16,0 2 0-16,-1 3 0 0,-1 2 0 0,1-1 0 15,-4 3 0-15,3 4 0 0,-3-3 0 0,-2 2 0 0,1-4 0 0,-1 1 0 16,-1-2 0-16,0 1 0 0,-1-7 0 0,1-2 128 16,0-1-128-16,0 0 128 0,0-7-128 0,-1 3 0 15,0-4 0-15,-1-1 128 0,1-2-128 0,-1-3 0 16,0 0 0-16,0-4 128 0,0-2-128 0,0-3-192 15,0-2 32-15,0-6 16 16,0 0-624-16,0 0-128 0,0 0-32 0,0 0 0 16,0 0-1584-16,0 0-320 0,-6 3-64 0,0-3-11264 15</inkml:trace>
  <inkml:trace contextRef="#ctx0" brushRef="#br1" timeOffset="156638.63">16710 14955 25791 0,'4'-7'2304'0,"2"-1"-1856"16,5 1-448-16,1-3 0 0,2 2 608 0,4-185 32 16,2 369 0-16,6-185 0 0,-1 1 400 0,4 4 96 15,2-2 16-15,1 1 0 0,-2 2-320 0,3-1-64 0,3-2-16 0,-8 4 0 16,0-1-304-16,2 0-64 0,0 3-16 0,0-1 0 15,-3 1-240-15,-3 0-128 0,-2 0 160 0,-5 1-160 32,-3 2-1728-32,-1-2-432 0,-2 1-80 0</inkml:trace>
  <inkml:trace contextRef="#ctx0" brushRef="#br1" timeOffset="157072.46">17971 13892 11807 0,'0'0'512'0,"0"0"128"0,0 0-512 0,0 0-128 15,0 0 0-15,0 0 0 0,0 0 1200 0,0 0 208 16,0 0 64-16,0 0 0 0,0 0-224 0,0 0-32 16,0 0-16-16,4 7 0 0,-1 0 16 0,-3-7 0 15,0 0 0-15,0 10 0 0,-3 6-96 0,3 0-16 0,-3 3 0 16,0 0 0-16,-2 0-144 0,-2 5-16 0,2 4-16 0,-1-2 0 15,-2 2-288-15,-1-1-48 0,-1 2-16 0,0 0 0 16,0-1-320-16,1 1-80 0,-1-3-16 16,1 0 0-16,1-4-160 0,2-1 128 0,1-1-128 0,-2-4 128 15,4-2-128-15,-1 1 0 0,1-7 0 0,3-8 0 16,0 0-1264-16,0 0-336 16,0 0-64-16,10-3-12672 0</inkml:trace>
  <inkml:trace contextRef="#ctx0" brushRef="#br1" timeOffset="157525.43">18407 13836 10127 0,'0'0'896'0,"0"0"-704"16,5-5-192-16,0 0 0 0,-1-3 1520 0,-4 8 272 15,0 0 48-15,0 0 16 0,0 0-416 0,0 0-80 16,0 0-16-16,0 0 0 0,-6 6-320 0,-2-1-80 16,-1 5-16-16,-1-1 0 0,-1 5 144 0,-3-2 16 15,-2 1 16-15,-1 2 0 0,-2 1-16 0,-2 0-16 16,1 2 0-16,-2-2 0 0,-1 1-320 0,3-1-64 15,0 0-16-15,1-2 0 0,0-2-160 0,0 1-48 0,-2-4 0 0,2 2 0 16,0-2-64-16,3 0-16 0,0-2 0 16,2 0 0-16,2-2-48 0,1 2-16 0,2 0 0 0,3-2 0 15,6-186-48-15,0 362-16 0,0-181 0 0,-2 7 0 16,2-7 0-16,1 9-16 0,-1-9 0 0,6 6 0 0,1 7-96 16,1-1-16-16,1-3 0 0,4 3 0 15,1-2 16-15,1 1 0 0,1 1 0 0,0-2 0 0,2-1-16 16,0-1-128-16,-2-1 192 0,1 0-64 0,1-2-128 15,1 1 128-15,0-1-128 0,0-2 128 0,0-1-336 0,0 1-80 16,0-1-16-16,4 3-12208 16,0-2-2448-16</inkml:trace>
  <inkml:trace contextRef="#ctx0" brushRef="#br1" timeOffset="165691.91">19334 14265 6447 0,'0'0'576'0,"9"-9"-576"0,-2 0 0 0,2 1 0 15,0 2 1776-15,-1-2 240 0,-2 3 48 0,-1 0 16 16,-5 5-864-16,0 0-192 0,10-8-16 0,-10 8-16 16,0 0-176-16,0 0-48 0,0 0 0 0,0 0 0 0,0 0-112 0,0 0-16 15,0 0-16-15,0 0 0 0,0 0-112 0,0 0-32 16,0 0 0-16,0 0 0 0,-5 13 160 0,-1-1 16 15,-3-1 16-15,-2 6 0 0,-3 3 0 16,0 5 0-16,-2 1 0 0,1 3 0 0,-3-1-160 0,-1 7-48 16,-1 6 0-16,1 1 0 0,0-2-48 0,0 3-16 15,-2-1 0-15,4 2 0 0,-1 2-176 0,4-3-32 16,-1 3-16-16,1-4 0 0,2 0 48 0,2-3 16 16,2-2 0-16,2 0 0 0,1-4-48 0,2-4 0 15,3-1 0-15,3-2 0 0,1-2 32 0,2-3 0 16,2 1 0-16,3 0 0 0,2-1 32 0,1-3 16 15,1-5 0-15,2-1 0 0,2 1-80 0,0-5 0 0,0-1-16 0,2 0 0 16,0-5-48-16,-2 1 0 0,-3-1 0 0,1-2 0 16,-2-2-128-16,-1-2 0 0,-1 0 0 0,-2-2 0 31,-1-1-256-31,-2 2-128 0,-8 5-16 0,4-9-16 16,-4 2-1712-16,-4-3-352 0,-5 3-64 0,-2-3-16 0</inkml:trace>
  <inkml:trace contextRef="#ctx0" brushRef="#br1" timeOffset="165939.81">18838 14893 18431 0,'-2'-22'816'0,"3"12"160"0,1-2-784 0,3 2-192 0,2-1 0 0,3-1 0 0,1 3 2048 15,2 0 352-15,2 4 80 0,4 3 16 0,4-3-1248 0,1 0-240 16,6 0-48-16,-1 2-16 0,3 0-464 0,2 2-96 15,2 0 0-15,-1 1-16 0,1 0-176 0,-3 1-16 16,0 2-16-16,-4-1 0 0,0-2-160 0,-2 3 0 16,-4 1 144-16,-3 1-144 0,-2-3 0 0,1 2-320 15,-1-3 64-15,-2 1 16 16,0-2-1616-16,-5 0-320 0,1-2-64 0,-2 1-9728 0</inkml:trace>
  <inkml:trace contextRef="#ctx0" brushRef="#br1" timeOffset="166351.25">20283 13710 17503 0,'0'0'1552'0,"3"-8"-1232"0,-3 8-320 0,4-11 0 16,0 2 784-16,-4 9 112 0,0 0 0 0,0 0 16 15,0 0-64-15,0 0-16 0,0 0 0 0,0 0 0 16,-6 13-384-16,1 2-96 0,-1 6-16 0,-2 0 0 0,1 1 224 15,-2 3 32-15,-1 2 16 0,-1 1 0 0,-1 3-32 0,0 2 0 16,2 1 0-16,0 2 0 0,-1-1-256 0,0-2-64 16,1-6-16-16,4 2 0 0,-2-1-240 0,2 0 144 15,0-3-144-15,0 1 128 0,1-7-128 0,2 0 0 16,0-2 144-16,3-2-144 0,0-6 0 0,4 2 0 16,-4-11 0-16,6 8 128 0,-6-8-320 0,0 0-64 15,0 0-16-15,10 4 0 16,-10-4-2080-16,9-8-400 0,1-7-96 0,-3 2-16 0</inkml:trace>
  <inkml:trace contextRef="#ctx0" brushRef="#br1" timeOffset="166734.24">20745 13752 16575 0,'0'0'1472'0,"0"0"-1168"0,1-10-304 0,-1 10 0 16,0 0 1168-16,0 0 176 0,0 0 48 0,0 0 0 16,0 0-528-16,0 0-96 0,-6 10-32 0,-1 1 0 15,0 3-256-15,-1 1-48 0,-1 1-16 0,-1 2 0 16,-1 0 80-16,-2 2 16 0,-2-1 0 0,-3 2 0 16,-4-2 0-16,-2-2 0 0,-3 1 0 0,-1 0 0 15,-1 1-96-15,-1-1-16 0,-2-7 0 0,1 1 0 0,2-3 96 0,0 1 16 16,2-2 0-16,2-3 0 0,3 0 80 15,4-2 32-15,4 3 0 0,4-1 0 0,1 0-176 0,9-5-16 16,0 0-16-16,3 10 0 0,3 1 80 0,6-2 16 16,2-1 0-16,5 1 0 0,5 2 0 0,4 2 16 15,4-3 0-15,1 2 0 0,2-6-208 0,7 4-32 16,4-1-16-16,0 1 0 0,-2 3-272 0,1-3 160 16,-2 1-160-16,0 0 128 0,-1 0-128 0,-5 2 0 15,-5-3 0-15,-3 1 128 16,-6 1-1216-16,-5-1-256 0,-6 3-64 0,-9 1-15632 0</inkml:trace>
  <inkml:trace contextRef="#ctx0" brushRef="#br1" timeOffset="167526.62">16136 15944 17503 0,'-13'-7'768'0,"8"5"176"0,-4-6-752 0,3 3-192 0,-1 1 0 0,7 4 0 15,-5-6 960-15,5 6 176 0,0 0 16 0,0 0 16 16,0 0-144-16,0 0-16 0,0 0-16 0,12-8 0 16,0 4-144-16,6 2-16 0,5-2-16 0,4 0 0 15,1 0 80-15,6 2 0 0,5 1 16 0,7-2 0 16,8-1-240-16,3 1-48 0,2 1-16 0,9 0 0 16,7 3 32-16,9-1 16 0,7 0 0 0,3 1 0 15,0 1-112-15,2-1-32 0,2-1 0 0,-3 0 0 16,-5 0-32-16,2 0-16 0,-3 0 0 0,-3 0 0 0,1-3-32 15,-2-1-16-15,-1-1 0 0,-3-2 0 0,-4 0-112 0,-2 2-32 16,2-2 0-16,2 0 0 0,1-3-80 0,-2 2-32 16,-4 2 0-16,0-1 0 0,-3 1-32 0,-1 1 0 15,0-1 0-15,-3 3 0 0,-2 2 0 0,-5 1-128 16,-4 0 192-16,-2 1-64 0,0 2-128 0,-2 0 0 16,-1 0 0-16,0 2 128 0,-2 3-128 0,0 2 0 15,-1-3 0-15,-2 1 0 0,-2-2 0 0,-5 4 0 16,-2-3 0-16,-2 4 0 0,-4-5 0 0,-1 2 0 15,-7-1 0-15,-4-2 0 0,-5 0-192 0,-6 2-32 16,-8-7 0-16,0 0 0 16,0 0-1280-16,-10 6-256 0,-2 0-48 0,-7 2-9760 15,-6-4-1936-15</inkml:trace>
  <inkml:trace contextRef="#ctx0" brushRef="#br1" timeOffset="167988.7">17619 16474 28447 0,'0'0'1264'0,"0"0"256"0,0 0-1216 0,5-7-304 16,-5 7 0-16,0 0 0 0,0 0 608 0,0 0 64 15,0 11 16-15,-1 3 0 0,-2 2-16 0,-2 6 0 16,-1 4 0-16,-2 0 0 0,-1-1-176 0,0 3-48 16,-1 5 0-16,3-1 0 0,-1-3 64 0,2 3 0 15,-2 1 0-15,2-1 0 0,-2 1-176 0,2-4-16 16,1 0-16-16,0-5 0 0,-1-2-160 0,1 0-16 0,0-3-128 16,1-1 192-16,2-4-192 0,-1 0 144 0,1 0-144 0,1-3 128 15,1-11-128-15,0 0 0 0,0 0 0 0,0 0 0 31,0 0-560-31,0 0-80 0,8-11-32 0,3-1-10336 0,-1-1-2048 0</inkml:trace>
  <inkml:trace contextRef="#ctx0" brushRef="#br1" timeOffset="168461.29">18642 16233 25103 0,'0'0'1104'0,"-4"-8"240"0,4 8-1072 0,-7-4-272 15,1 0 0-15,6 4 0 0,-9 0 496 0,-2 5 32 16,-1 3 16-16,-2 3 0 0,-1 3-144 0,-3 1-16 16,-3 3-16-16,-2 2 0 0,-4 1 144 0,-1-2 16 15,-2 1 16-15,1 3 0 0,0 1 80 0,-2-2 16 16,0-1 0-16,-1 1 0 0,0 1-208 0,0 0-48 15,2 0 0-15,-1-2 0 0,1 2-80 0,0-2-32 16,3-4 0-16,1-1 0 0,2-5 64 0,2 0 16 16,3 1 0-16,0-4 0 0,-2-2 48 0,5 0 16 15,2-4 0-15,2-1 0 0,1 0-32 0,3-2-16 16,8 1 0-16,0 0 0 0,-7-9-16 0,7 9 0 0,0 0 0 0,0 0 0 16,0 0-160-16,0-8-48 0,0 8 0 0,0 0 0 15,0 0-144-15,12 2 160 0,-1 0-160 0,2 7 160 16,0 1-160-16,1 3 0 0,-1-2 0 0,3 2 0 15,0 2 144-15,1 3-144 0,1 0 160 0,-1 0-160 16,1-1 192-16,-1 1-48 0,-2 0-16 0,1-1 0 16,1-2-128-16,-2 1 192 0,-2-2-192 0,0-4 192 15,-1 2-192-15,1-4 160 0,-1 3-160 0,-1-5 160 16,-1 1-160-16,0-3 0 0,-10-4 0 0,12 2 0 31,-1-2-768-31,-11 0-192 0,13 1-48 0,-13-1 0 0,10-1-1680 16,-10 1-352-16</inkml:trace>
  <inkml:trace contextRef="#ctx0" brushRef="#br1" timeOffset="168909">18942 16007 23951 0,'0'0'2128'0,"0"0"-1696"0,0 0-432 0,0 0 0 15,0 0 1488-15,0 0 224 0,-4 8 32 0,1 3 16 16,-1 5-688-16,0 3-144 0,2 1-32 0,-4 5 0 16,3 2-256-16,-1 2-48 0,0-1-16 0,3 5 0 15,-3 2-96-15,3 2-32 0,1 1 0 0,1-2 0 16,0 3-224-16,2-5-48 0,1-1-16 0,-1-1 0 15,0-4-160-15,1 0 0 0,0-2 0 0,-2 0 128 16,1-6-128-16,-1-2 0 0,1-3 0 0,-2-2 128 31,0-3-1376-31,0-1-288 0,-1-9-48 0,0 0-13712 0</inkml:trace>
  <inkml:trace contextRef="#ctx0" brushRef="#br1" timeOffset="169137.31">18772 17213 35007 0,'0'0'3120'0,"-6"-5"-2496"0,1 3-496 0,5 2-128 16,0 0 960-16,0 0 160 0,0-10 32 0,1 3 16 15,-1 7 256-15,0 0 48 0,0 0 16 0,9-2 0 16,0-1-800-16,1-2-176 0,0 5-16 0,1-1-16 15,1-2-480-15,-2 1 128 0,3-1-128 0,-3 2 0 32,0 4-704-32,-10-3-192 0,0 0-48 0</inkml:trace>
  <inkml:trace contextRef="#ctx0" brushRef="#br4" timeOffset="175613.42">24909 14052 7359 0,'0'0'320'0,"0"0"80"0,0 0-400 0,0 0 0 16,-5 4 0-16,0 0 0 0,0 4 1520 0,1-2 208 16,-1-2 64-16,5-4 0 0,-7 2-480 0,7-2-96 15,-6 4 0-15,6-4-16 0,0 0 304 0,0 0 64 0,0 0 16 0,0 0 0 16,0 0-128-16,0 0-32 15,0 0 0-15,0 0 0 0,0 0-320 0,3-8-64 0,2 2-16 16,2-5 0-16,2-5-288 0,3 1-64 0,2-1-16 0,1-3 0 16,3-3-144-16,1 2-16 0,1-3-16 0,3-4 0 15,2 0-96-15,1-3-32 0,-1 1 0 0,2-2 0 16,-3-1-96-16,3-1-32 0,-4-2 0 0,-2-1 0 16,2 1-48-16,-2 2-16 0,-2-1 0 0,0 8 0 15,-2-3-160-15,0 7 160 0,-2 2-160 0,-1 3 160 0,-2 2-160 0,-2 5 128 16,-1 1-128-16,-2 2 128 0,0 2-128 0,-7 5 0 15,0 0 0-15,5 9 0 0,-3 1 0 0,2 6 0 16,-1 3 0-16,-2 4 0 0,-1-1 0 0,0 3 0 16,0 4 0-16,0 3 0 0,0-2 0 0,1 4 0 15,0 1 0-15,1 0 0 0,-1 1 0 0,0-2 0 16,1-1 0-16,0 2 0 0,-2-6 0 0,3 1 0 16,-2 2 0-16,-1-3 0 0,0-4 0 0,-1-3 0 15,-2 0 0-15,2-2 0 0,-3-4-240 0,0-2-80 16,-1-2 0-16,-4 2-16 15,2-4-2096-15,-1-3-432 0,-1-7-80 0</inkml:trace>
  <inkml:trace contextRef="#ctx0" brushRef="#br4" timeOffset="175809.77">24955 13817 29487 0,'-4'-9'1296'0,"4"9"288"0,0 0-1264 0,0 0-320 15,6-2 0-15,2-2 0 0,3 0 128 0,3 3-128 0,3 0 192 0,3 2-192 16,3-1 192-16,1 2-64 0,0 2 0 0,-1-1-128 16,-1-1 0-16,-1 0 0 0,1 0 0 0,-3 1 0 15,-1-1 0-15,-2 3 0 0,0-2 0 0,4-1 0 32,-3 1-1824-32,-2-3-416 0</inkml:trace>
  <inkml:trace contextRef="#ctx0" brushRef="#br4" timeOffset="176135.28">25903 13124 25791 0,'-1'-6'2304'0,"1"1"-1856"16,0 5-448-16,0 0 0 0,0-6 304 0,2-2-48 16,-2 8 0-16,0 0 0 0,0 0 64 0,0 0 16 15,0 0 0-15,0 0 0 0,-1 13 112 0,-2 2 32 16,0 2 0-16,-5 2 0 0,0 1 80 0,1 2 16 16,-2 5 0-16,0-1 0 0,0 1-304 0,1-3-48 15,1 1-16-15,0 2 0 0,-1-6-208 0,1 1 144 16,1-4-144-16,-1 0 128 0,2-2-128 0,0-1 0 15,1-1 0-15,2-1 0 16,2-13-576-16,0 0-160 0,0 0-32 0,0 0-8448 16,6-2-1712-16</inkml:trace>
  <inkml:trace contextRef="#ctx0" brushRef="#br4" timeOffset="176497.28">26308 13071 23263 0,'0'0'1024'0,"0"0"224"16,0 0-992-16,0 0-256 0,0 0 0 0,0 0 0 15,0 0 672-15,-2 6 96 0,2 2 0 0,-4 1 16 0,-1 2-208 0,-1 0-64 16,-1 3 0-16,0-2 0 0,-2 0 336 0,0 0 64 16,-1 1 16-16,0-4 0 0,-2 2-128 0,-1-2-32 15,-1 2 0-15,-3 0 0 0,-1-1-224 0,0 3-48 16,0-4-16-16,-2 1 0 0,1 0-64 0,0-1-16 15,0-1 0-15,1 0 0 0,1 1-192 0,2 2-32 16,4-4-16-16,-1 3 0 0,2-2-160 0,1 2 192 16,0-2-192-16,4 2 192 0,1 1-192 0,3 0 160 15,1-1-160-15,1-3 160 0,2 2 0 0,1-2 0 16,3 0 0-16,0 2 0 0,-1-1 16 0,2-1 0 16,2-2 0-16,0 2 0 0,1 0-176 0,1-1 192 15,2-1-192-15,0 0 192 0,0-1-192 0,1 2 128 16,2-1-128-16,4 0 128 15,1-4-1088-15,-3 2-240 0,-1-2-32 0,-7 0-9936 16,1-1-1984-16</inkml:trace>
  <inkml:trace contextRef="#ctx0" brushRef="#br4" timeOffset="177040.37">26544 13763 15663 0,'0'0'1392'0,"-8"-2"-1120"16,0 1-272-16,1 0 0 0,3-2 1328 0,4 3 208 16,-6-1 32-16,6 1 16 0,0 0 176 0,0 0 32 15,0 0 16-15,0 0 0 0,0 0-848 0,8 0-160 16,3-3-32-16,3 2-16 0,2 0-80 0,4 0-16 15,3-2 0-15,4 2 0 0,2-2-208 0,2 1-32 16,1 0-16-16,-2 2 0 0,-1 0-240 0,-3 2-160 16,-1 0 192-16,-3 5-192 0,-4-5 0 0,-6 2-144 15,-2 1-16-15,-2 6 0 16,-5 0-1776-16,-8 1-368 0,-6 1-64 0,-6-3 0 16,-9 0-1120-16,-4 2-224 0,-3-5-32 0,-4 5-16 15,-4-3 1600-15,3 0 320 0,5-4 64 0,13-3 16 0,2 0 3424 0,2-2 672 0,4 0 144 0,3 0 16 16,3 0 384-16,6 0 64 0,0 0 0 0,0 0 16 15,12-3-1040-15,5 2-224 0,2-3-32 0,5 3-16 16,4-1-688-16,2 4-144 0,2-4-32 0,0 4 0 16,1-1-448-16,0 1-80 0,1 0-32 0,1 0 0 0,-1 2-224 15,-3 1-128-15,-2 0 128 0</inkml:trace>
  <inkml:trace contextRef="#ctx0" brushRef="#br4" timeOffset="180324.07">25300 6631 14847 0,'0'0'656'0,"0"0"144"0,0 0-640 0,0 0-160 0,-8-2 0 0,8 2 0 0,-9 2 0 0,9-2 128 15,-11-2-128-15,1 2 128 16,1 0 352-16,-3 0 64 0,-1 2 16 0,0-1 0 16,-2 1 192-16,-1 1 32 0,-4-1 16 0,0 1 0 0,-3 2-128 0,0 3-32 15,-1-1 0-15,0 5 0 0,0-2-208 0,1 4-48 16,-1 0-16-16,4 4 0 0,2 2-96 0,0 2-16 15,1-3 0-15,5 2 0 0,3 0-112 0,2-4-16 16,4-5-128-16,3-1 192 0,5 1 0 0,2-6-16 16,4 0 0-16,3-3 0 0,2-3 144 0,3-3 48 15,4-2 0-15,1 0 0 0,4-4 0 0,1 1 0 16,2-6 0-16,-3-2 0 0,-2 0-96 0,-1-2-16 16,-4 0 0-16,0 2 0 0,-4 0-64 0,-1 5 0 15,-4-3-16-15,0 3 0 0,-3 2 16 0,-2 1 16 0,-7 8 0 0,0 0 0 16,0 0-48-16,0 0-16 0,0 0 0 0,7 11 0 15,-6 5-144-15,0 3 0 0,-1 4 0 0,4 1 0 16,-3-3 0-16,2 0 0 0,-1-1 0 0,3-1 0 16,3-5 0-16,0 0 0 0,1-5 0 0,-2 1 0 15,5-5 0-15,-1 0 0 0,-1-6 0 0,3 0 0 32,-2-2-1552-32,3-1-240 0,-2-7-64 0,-1 0-10032 0</inkml:trace>
  <inkml:trace contextRef="#ctx0" brushRef="#br4" timeOffset="180634.04">25886 5996 20271 0,'3'-10'1792'0,"0"3"-1424"16,2-5-368-16,-2 3 0 0,4-1 0 0,-7 10 0 16,0 0 0-16,5-6-192 0,-5 6 192 0,0 0 0 15,0 0-144-15,0 0 144 0,0 0 0 0,4 15 0 16,-6 3 192-16,-1 2-64 0,-5-1 368 0,2 5 64 16,-5 2 16-16,1-2 0 0,-1 1-144 0,-1 2-32 15,2-3 0-15,1 1 0 0,2-3-240 0,3-2-160 0,1-3 192 0,1-1-192 16,-1 2 128-16,3-4-128 15,2-4 0-15,-2-10 0 16,0 0-448-16,0 0-208 0,0 0-48 0,10-2-9344 0</inkml:trace>
  <inkml:trace contextRef="#ctx0" brushRef="#br4" timeOffset="180947.54">26203 5984 19343 0,'0'0'848'0,"-10"1"192"0,0 1-832 0,-1 5-208 0,1-1 0 0,-1 4 0 16,-2-1 304-16,0 4 16 0,1 0 0 0,-1-3 0 15,-1 2-320-15,0 1 0 0,0-3 0 0,-1 3 0 16,-2 0 320-16,1-3 16 0,-1 1 0 0,-1-2 0 16,-1 3 304-16,3-3 64 0,3 0 16 0,0-1 0 0,1 1-208 0,2-1-64 15,2 0 0-15,8-8 0 0,-5 8-32 0,1 4-16 16,4-3 0-16,4 1 0 0,-2 1 48 0,5-2 0 15,2 0 0-15,1-1 0 0,3 1-256 0,0-3-64 16,3 2 0-16,2-1 0 0,-1-2 0 0,4 1 0 16,-2 0 0-16,1-2 0 0,0-2-128 0,1 2 128 15,-2 0-128-15,-1 0 128 0,-1-3-320 0,-1 0-64 16,-4 0 0-16,1 2-16 16,-1 0-2464-16,-12-3-480 0</inkml:trace>
  <inkml:trace contextRef="#ctx0" brushRef="#br4" timeOffset="181238.26">26755 6526 13823 0,'0'0'608'0,"0"0"128"0,0 0-592 0,11 4-144 0,1-1 0 0,-1-1 0 0,-1 1 736 0,2-2 112 16,2 0 32-16,1 1 0 15,-1 0-208-15,2-2-32 0,1-4-16 0,-1 3 0 0,1 0-400 0,-3 0-80 16,-1-1-16-16,-2 1-5888 15,0 0-1200-15</inkml:trace>
  <inkml:trace contextRef="#ctx0" brushRef="#br4" timeOffset="181385.28">26546 6730 17503 0,'0'0'1552'0,"0"0"-1232"15,0 0-320-15,0 0 0 0,14 1 704 0,4-1 64 16,2 0 32-16,7 0 0 0,6-1-544 0,4 1-128 15,5-3 0-15,1-1-128 0,4-1 144 0,1 0-144 0,1 1 0 16,-2-2-9200-16</inkml:trace>
  <inkml:trace contextRef="#ctx0" brushRef="#br4" timeOffset="181867.14">28013 6512 13823 0,'0'0'1216'0,"0"-10"-960"16,0 10-256-16,1-7 0 0,-1 7 912 0,0 0 144 16,0 0 32-16,0 0 0 0,0 0-624 0,0 0-112 15,0 0-32-15,-10-8 0 0,1 5 208 0,-3 5 48 16,-4 4 0-16,-2 0 0 0,-1 7 0 0,-1 0 0 16,-3 3 0-16,2 1 0 0,0-1-112 0,1 3-16 15,2-1 0-15,3 1 0 0,-3-1-192 0,7-1-32 16,2-3-16-16,5 1 0 0,3-5-16 0,1-10 0 15,3 10 0-15,-3-10 0 0,12 7 368 0,-1-2 64 16,1-5 16-16,0-2 0 0,1-3-192 0,2-1-16 0,3-3-16 0,1 1 0 16,-1-3-96-16,0 2-32 0,-3-2 0 15,2 6 0-15,-3-1-144 0,0 3-16 0,-3 0-128 16,-1 3 192-16,-10 0-192 0,10 8 0 0,-10-8 0 16,8 11 0-16,-3 4 0 0,-1 1 0 0,-1-1 0 0,-2-2 0 15,0-3 0-15,2 2-128 0,-1 0 128 0,1-4 0 31,-3-8-1616-31,0 0-272 0,11 5-48 0</inkml:trace>
  <inkml:trace contextRef="#ctx0" brushRef="#br4" timeOffset="182147.78">28518 6676 17727 0,'0'0'784'0,"0"0"176"0,0 0-768 16,0 0-192-16,0 0 0 0,0 0 0 0,0 0 432 0,0 0 48 15,0 0 16-15,0 0 0 0,0 0-112 0,0 0 0 16,0 0-16-16,0 0 0 0,0 0-368 0,0 0-192 0,0 0 32 16,7-5-8944-16</inkml:trace>
  <inkml:trace contextRef="#ctx0" brushRef="#br4" timeOffset="182603.1">29134 6581 21183 0,'0'0'944'0,"0"0"192"0,0 0-912 0,0 0-224 0,0 0 0 0,0 0 0 15,0 0-480-15,0 0-144 0,0 0-16 0,-5-4-16 0,-3 0 1040 16,0 2 192-16,-1 1 64 0,-1-1 0 0,-3 2 128 0,-1 0 16 16,-1 3 16-16,-10 2 0 0,3 3-336 0,-1-2-64 15,-2 4-16-15,4-1 0 0,-1 2 32 0,3 0 0 16,1 0 0-16,6 2 0 0,-2-3-544 0,4 1-128 16,1-2 0-16,4 0-16 0,5-9 272 0,0 0 0 15,0 0 176-15,7 8-176 0,2-2 480 0,1-2-16 16,2-3 0-16,0-1 0 0,1 0-192 0,0-1-32 15,0 0-16-15,-1-2 0 0,0-2-224 0,-1 2 144 16,1 0-144-16,-1 0 128 0,-1 2-128 0,0 0 0 16,-10 1 144-16,12 0-144 0,-12 0 0 0,10 3 0 15,-2 5 0-15,-2 1 0 0,-2 2 0 0,-2-2 0 16,-2-9 0-16,0 15 0 0,-1 2 0 0,0-2 0 16,-1-2 0-16,2 0-128 15,0-1-384-15,2-3-64 0,-1 0 0 0,-1-9-7632 16,0 0-1520-16</inkml:trace>
  <inkml:trace contextRef="#ctx0" brushRef="#br4" timeOffset="182819.44">29503 6789 28559 0,'0'0'2544'0,"0"0"-2032"0,0 0-512 0,0 0 0 0,0 0 336 0,0 0-16 15,0 0-16-15,9-1 0 0,-9 1-528 0,14-2-96 16,-4-1-32-16,1 1 0 16,-1-5-1952-16,1 2-400 0</inkml:trace>
  <inkml:trace contextRef="#ctx0" brushRef="#br4" timeOffset="183367.68">30324 6694 5519 0,'0'0'240'0,"-4"-4"64"16,0-1-304-16,1 3 0 0,-3-2 0 0,1 1 0 0,-2-2 2192 0,-2 1 384 15,0 2 80-15,-3-2 16 0,0 2-1216 0,-2-1-240 16,-1 2-64-16,-3 1 0 0,-3 1-320 0,2 2-80 16,-1 0-16-16,-2 6 0 0,-2-1-416 0,1 3-96 15,2-2-16-15,0 4 0 0,2-2-32 0,2 0-16 16,1 2 0-16,6-1 0 0,2-2 32 0,5 2 16 15,1-4 0-15,2-8 0 0,5 12 432 0,7-7 96 16,3 3 16-16,2-7 0 0,1-2-272 0,1-6-48 16,-2 2-16-16,2 0 0 0,1-4-160 0,-3 2-48 15,0-5 0-15,-3 4 0 0,2-2 96 0,-2 4 16 0,-1-3 0 0,-3 3 0 16,0 3-32-16,-10 3 0 0,0 0 0 0,11 3 0 16,-11-3-288-16,0 0 0 0,7 9 128 0,-2 2-128 15,-2 4 0-15,2-1 0 0,-1-2 0 0,1 2 0 16,1 0 0-16,0-2-144 0,1-3 16 0,2 1-9072 15,1-3-1808-15</inkml:trace>
  <inkml:trace contextRef="#ctx0" brushRef="#br4" timeOffset="183994.26">30532 6871 23951 0,'0'0'2128'0,"0"0"-1696"16,0 0-432-16,0 0 0 0,0 0 304 0,0 0-32 15,0 0 0-15,0 0 0 0,11-5-272 0,-1 1 0 16,0 1 0-16,1 0-144 0,0-3-176 0,-1-1-16 15,-3 2-16-15,1 0-10272 0</inkml:trace>
  <inkml:trace contextRef="#ctx0" brushRef="#br4" timeOffset="184145.77">30975 6836 19695 0,'0'0'864'0,"0"0"192"0,0 0-848 0,0 0-208 0,0 0 0 0,0 12 0 16,-3-4-256-16,3-8-112 0,0 0-16 0,0 0-5216 16,0 0-1056-16</inkml:trace>
  <inkml:trace contextRef="#ctx0" brushRef="#br4" timeOffset="184298.26">31206 6863 5519 0,'0'0'496'0,"0"0"-496"0,0 0 0 0,0 0 0 16,0 0 1296-16,0 0 176 0,8 9 16 0,-8-9 16 0,9 5-1136 0,-9-5-240 15,0 0-128-15,0 0 160 0</inkml:trace>
  <inkml:trace contextRef="#ctx0" brushRef="#br4" timeOffset="184821.05">32196 6769 8287 0,'0'0'736'0,"0"0"-592"0,8-9-144 0,-2 0 0 16,-6 9 1872-16,7-6 352 0,-7 6 64 0,0 0 16 15,3-11-1712-15,0 3-336 0,-3 8-64 0,0-12 0 16,0 12 576-16,-5-6 112 0,-3 0 16 0,-1 3 16 15,-1 2 64-15,-4 3 16 0,-4 4 0 0,-2 0 0 16,-4-1-464-16,-3 6-80 0,1 2-32 0,-4 1 0 0,-1 4-224 0,0 4-64 16,3-2 0-16,4-1 0 0,4-3-128 0,3 1 128 15,4 1-128-15,6-6 128 0,4 1 96 16,6 0 16-16,2-4 0 0,9 0 0 0,2-4 256 0,7 0 48 16,5-5 16-16,0-1 0 0,0-3-80 0,4-1-16 15,1-5 0-15,0-1 0 0,-3-4-16 0,0 0 0 16,-4 1 0-16,1 4 0 0,-1-2 16 0,-14-176 0 15,2 366 0-15,0-180 0 16,-1 0 48-16,-2 2 0 0,0 3 0 0,-1 2 0 0,-1 1-320 0,3 8-64 16,-4-1-128-16,-2 1 192 0,-1 0-192 0,0 1 0 15,1-1 0-15,1 1 0 0,1 3 0 0,3 3-160 0,3-2 0 16,3 1 0 0,-1 0-2752-16,5-2-544 0</inkml:trace>
  <inkml:trace contextRef="#ctx0" brushRef="#br4" timeOffset="186165.46">27414 14295 20271 0,'0'0'896'0,"0"0"192"0,-6-5-880 0,1-3-208 15,5 8 0-15,0 0 0 0,-1-10 560 0,3-1 64 16,1 2 16-16,3-4 0 0,2 0 48 0,2 1 16 16,0-6 0-16,1-2 0 0,2-1-64 0,4-2 0 15,1-1 0-15,1-5 0 0,-2 0 0 0,6-2-16 16,-1-4 0-16,5-2 0 0,3-6-128 0,3-1-32 16,3-3 0-16,-1 3 0 0,1-3-80 0,-2 4 0 0,-1-2-16 15,-5 6 0-15,-4 3-48 0,2 3-16 16,-5 3 0-16,-2 3 0 0,-2-1-96 0,-2 5-16 15,-1 3 0-15,-1 2 0 0,-3 3 0 0,-2 2-16 0,-2 4 0 0,0-1 0 16,2 4-176-16,-8 6 192 0,0 0-192 0,0 0 192 16,0 0-192-16,0 0 0 0,0 0 0 0,5 16 0 15,-1 2 0-15,-3 1 128 0,-2 1-128 0,0 7 0 16,-1 0 144-16,1 6-144 0,-1 0 160 0,0 4-160 16,1-3 0-16,1 4 0 0,0 3 0 0,0 2 0 15,0-2 0-15,0-5 0 0,3-2 128 0,-1-1-128 16,-1-2 0-16,1 2 0 0,0-1 0 0,0-3 0 15,0-6 0-15,-1-1 0 0,-1 0 128 0,0-6-128 16,0-3 0-16,0-1 128 0,0-12-128 0,-1 11 0 16,1-11 0-16,0 0-240 0,0 0 32 0,0 0 0 15,0 0-1984-15,0 0-400 16,-4-8-80-16</inkml:trace>
  <inkml:trace contextRef="#ctx0" brushRef="#br4" timeOffset="186380.17">27792 13899 30399 0,'-8'-12'1344'0,"8"12"288"0,-1-10-1312 0,2 0-320 16,4 3 0-16,3 0 0 0,1 3 224 0,6 0-32 16,5 0 0-16,5-1 0 0,1 1 0 0,4 2-16 15,-1-2 0-15,3 4 0 0,-6-2-176 0,1-1 192 16,0 0-192-16,-2 2 192 0,0 1-192 0,-4 0 0 15,-2 1 144-15,-1 5-144 16,-2-5-1200-16,-2 0-304 0,-1 2-64 0</inkml:trace>
  <inkml:trace contextRef="#ctx0" brushRef="#br4" timeOffset="186683.99">28623 13899 13823 0,'0'0'608'15,"0"0"128"-15,-7-9-592 0,0 2-144 0,7 7 0 0,0 0 0 0,-5-5 2304 0,5 5 448 16,0 0 64-16,0 0 32 0,0 0-1696 0,0 0-320 16,0 0-80-16,0 0-16 0,0 0-528 0,0 0-208 15,0 0 176-15,0 0-176 0,0 0 128 0,0 0-128 16,0 0 0-16,0 0-7952 16,0 0-1664-16</inkml:trace>
  <inkml:trace contextRef="#ctx0" brushRef="#br4" timeOffset="187345.58">28886 14193 16175 0,'0'0'704'0,"0"0"176"0,0 0-704 0,0 0-176 15,0 0 0-15,0 0 0 0,0 0 1152 0,0 0 208 16,0 0 48-16,0 0 0 0,2-8-400 0,1-4-80 0,4 4-16 0,3-3 0 15,1 0-96-15,2-3-32 0,0-4 0 16,1-1 0-16,1 2 32 0,2-2 0 0,0-2 0 0,2-5 0 16,0-1-144-16,1-3-32 0,0-2 0 0,1-2 0 15,2-3-128-15,2-2-48 0,1-3 0 0,1-3 0 16,0 3-208-16,-2 3-32 0,-1 1-16 0,-3 7 0 16,-5-1-208-16,-2 11 128 0,-4 3-128 0,-2 4 0 15,-2 4 0-15,-2 3 128 0,-4 7-128 0,0 0 0 16,0 0 0-16,0 0 0 0,8 13 0 0,-5 4-160 15,0 3 160-15,-3-1 0 0,-1 3-144 0,-1 2 144 16,0 4 0-16,-2 4 0 0,-1-3 0 0,4 4 0 16,-2 1 0-16,1 3 0 0,0-1 0 0,1-2 0 15,0-2 0-15,0-2 0 0,-1-3 0 0,1 2 0 16,-3-2 0-16,3-3 0 0,-3-6 0 0,0 0 0 16,0-1-640-16,-1-3-64 15,2-2-16-15,-3-5 0 0,6-7-1520 0,-8 7-288 0,-4-6-64 0</inkml:trace>
  <inkml:trace contextRef="#ctx0" brushRef="#br4" timeOffset="187497.83">29038 13919 25791 0,'0'0'2304'0,"1"-6"-1856"16,1-6-448-16,-2 12 0 0,11-4 448 0,1 2-16 16,1-3 0-16,5 2 0 0,3 2 112 0,4 1 32 15,0 1 0-15,4 0 0 0,3 1-432 0,0 0-144 16,0-2 0-16,-5 1 144 0,-1 1-144 0,-3-1 0 15,-4 0 0-15,-3 1-8704 16,-2 0-1824-16</inkml:trace>
  <inkml:trace contextRef="#ctx0" brushRef="#br4" timeOffset="187773.62">29752 13947 7359 0,'0'0'656'16,"0"0"-528"-16,-4-12-128 0,4 12 0 0,0 0 3888 0,0 0 736 15,0 0 160-15,0 0 16 0,0 0-3840 0,0 0-768 16,0 0-192-16,0 0 0 0,0 0-208 0,0 0-96 16,0 0-16-16</inkml:trace>
  <inkml:trace contextRef="#ctx0" brushRef="#br4" timeOffset="187943.05">29974 13933 23951 0,'-7'-10'2128'0,"7"10"-1696"15,0 0-432-15,0 0 0 0,0 0 272 0,0 0-16 0,0 0-16 0,0 0 0 16,0 0-240-16,11 2-288 0,2 2 64 0,-4-1-10608 16</inkml:trace>
  <inkml:trace contextRef="#ctx0" brushRef="#br4" timeOffset="189128.46">30989 14202 11343 0,'0'0'496'0,"-5"8"112"0,5-8-480 0,0 0-128 0,0 0 0 0,-7 10 0 16,2-5 1088-16,5-5 192 0,-7 10 32 0,7-10 16 15,0 0-304-15,-7 7-64 0,2 0-16 0,5-7 0 16,0 0 48-16,0 0 16 0,0 0 0 0,0 0 0 16,0 0 272-16,0 0 64 0,-5-9 16 0,4 2 0 15,1 7-112-15,4-14-32 0,-1-3 0 0,6 0 0 16,0-1-384-16,6 0-64 0,2-2-32 0,1-6 0 0,2-1-256 0,2-4-48 15,1-2-16-15,2-3 0 0,3-1-80 0,-1-3-16 16,-1-2 0-16,2-7 0 0,4 0-48 0,2-1-16 16,3 1 0-16,1 0 0 0,1 1-256 0,-4 5 0 15,-4 1 0-15,-1 6 0 0,-1 4 0 0,-3 2 0 16,-3 6 0-16,-4 3 0 0,-1 7 0 0,-3 2 0 16,-1 3 0-16,-1 3 0 0,-2 3 0 0,-11 3 0 15,10 1 0-15,-10-1 0 0,9 8-128 0,-4 2 128 16,-1 3 0-16,-2-2-144 0,1 3 144 0,-3 3 0 15,0 2 0-15,0 1-128 0,0 3 128 0,0 2 0 16,-1 6 0-16,-2-1 0 0,1 3 0 0,-1 6 0 16,-1 0 0-16,1 3 0 0,-3-1 0 0,1 3 0 15,-1-1 0-15,1 2-128 0,0-5 128 0,1 1 0 0,0 2 0 0,0-5 0 16,2-4 0-16,1-4 0 0,1 1 0 0,0-5 0 16,-2 0 0-16,2-6 0 0,0 0 0 0,-1-1 0 15,0-3 0-15,1-2 0 0,0-5 0 0,0 1 0 16,0-10-128-16,0 0-112 0,0 0-16 0,0 0 0 31,0 0-1568-31,0 0-320 0,0-9-64 0,-4 0-12128 0</inkml:trace>
  <inkml:trace contextRef="#ctx0" brushRef="#br4" timeOffset="189305.87">31235 13867 31727 0,'2'-14'1408'0,"-2"14"288"0,6-9-1360 0,4 0-336 0,3 3 0 0,5 3 0 0,3 1 480 16,7 0 32-16,7 2 0 0,3 2 0 0,4-2-240 0,2 1-32 16,4 0-16-16,1-1 0 15,-2 0-224-15,-1 0 128 0,-3-1-128 0,-5 1 0 16,-4-1-1040-16,-3-1-304 0,-6 1-64 0</inkml:trace>
  <inkml:trace contextRef="#ctx0" brushRef="#br5" timeOffset="-212335.07">13738 16790 2751 0,'0'-14'256'0,"3"3"-256"16,-2 1 0-16,2-3 0 0,-1 1 2048 0,1 5 384 16,-1-6 64-16,2 3 0 0,0-3-960 0,1-1-208 15,0 4-48-15,-1-1 0 0,2-2-128 0,-2 3-48 16,0-3 0-16,-2 7 0 0,0-4-96 0,2-1-32 15,-2 1 0-15,1-2 0 0,-2 3 80 0,-1-2 16 16,-1 3 0-16,-1-3 0 0,1 4 0 0,0-3 0 16,0 3 0-16,-1-2 0 0,0 3-192 0,2-2-48 15,-3 2 0-15,1 2 0 0,-1-3-224 0,3 7-48 0,-4-3-16 0,4 3 0 16,0 0-208-16,0 0-32 16,-6 6-16-16,2 1 0 0,-2 4-288 0,-2 2 160 0,2 5-160 0,-2 5 128 15,-1 2 48-15,-1 7 0 16,0 0 0-16,-3 4 0 0,-1 3 32 0,-1 1 16 0,-3 7 0 0,0-1 0 15,-1 2 0-15,0 3 0 16,-2 0 0-16,0-4 0 0,1 0 96 0,1-2 32 0,0-4 0 0,2-2 0 16,3-4 128-16,2-2 32 15,1-2 0-15,4-1 0 0,-2-2-224 0,1-5-32 0,2 0-16 0,1-4 0 16,1-5 32-16,1-1 16 0,2-6 0 0,-1 2 0 16,2-4 32-16,0-5 0 0,0 0 0 0,0 0 0 15,0 0 112-15,0 0 16 0,5-7 16 0,0-6 0 16,1-1-144-16,1-3-16 0,-1-2-16 0,3-2 0 15,-2-2-160-15,4-5-128 0,-1-1 144 0,1 1-144 16,2-3 0-16,2-1 128 0,2 1-128 0,0-4 0 0,1 0 0 0,0-1 0 16,1 1 0-16,1-1 0 0,3-1 128 0,-1 2-128 15,0 0 0-15,-1 1 144 0,1 0-144 0,-3 3 0 16,1 3 0-16,-2 0-176 0,-5 7 176 0,1 0 0 16,-2 3 0-16,1 3 0 0,-4-1 0 0,-1 2 0 15,-3 5 0-15,-1 1 0 0,-2 3 0 0,-2 5-128 16,0 0 128-16,0 0 0 0,0 0-144 0,-6 6 144 15,-2 3-160-15,-1 2 160 0,-1 4-128 0,-3 3 128 16,-1 2 0-16,-2 4-144 0,-1 0 144 0,-2 8 0 16,-1 2 0-16,-2 4-128 0,-1 1 128 0,-1 2 0 15,-1 1 128-15,1 0-128 0,-2 5 0 0,2-6 0 16,1 0 0-16,2-2 0 0,0 1 0 0,3-4 0 16,1-1 0-16,1-1-128 0,2-3 128 0,3-1 0 15,-2-2 0-15,3-3 0 0,1 1 0 0,2-2 0 16,0-4 0-16,0 5 0 15,3-6-800-15,1-4-176 0,1-1-48 0,2-14 0 0,0 6 1424 0,0-6 288 16,0 0 48-16,0 0 16 16,0 0-2016-16,0 0-400 0,9-7-64 0,-3-4-32 15,2 1-1456-15,-1-4-304 0,0 0-48 0,-2 5-16 0</inkml:trace>
  <inkml:trace contextRef="#ctx0" brushRef="#br1" timeOffset="-208497.22">13503 16747 6447 0,'0'0'272'0,"0"0"80"0,-1-5-352 0,0-1 0 0,-2-6 0 0,2 6 0 0,1 6 2704 0,1-9 480 15,0 1 80-15,2-2 32 0,1 4-1520 0,0-2-304 16,-4 8-64-16,6-8-16 0,-2 2-192 0,-1-3-48 16,3 4 0-16,-1-2 0 0,0-2 32 0,-3 0 0 15,2-1 0-15,-1-2 0 0,-1 3-96 0,-1-2-32 16,-1 2 0-16,0-3 0 0,-1 0-192 0,0 3-32 15,-2-1-16-15,-2 2 0 0,3-2-208 0,-3 4-32 16,0-3-16-16,-2 4 0 0,1 2-192 0,-2 0-48 16,1 2 0-16,-1 1 0 0,0 3-176 0,-1 1-144 15,1 3 192-15,-1 5-192 0,0 3 128 0,1 3-128 16,2 6 0-16,-2 4 0 0,2-2 0 0,-1 6 0 16,2 4 0-16,0 2 0 0,1 4 0 0,1 0 0 15,-1-1 0-15,0-1 0 0,1 3 176 0,2-4-176 16,0-1 160-16,0-1-160 0,-1-3 288 0,2-1-32 15,-2-1-16-15,1-4 0 0,-3-2 80 0,0-2 32 0,0 2 0 16,2-3 0-16,-3-4-32 0,2-1 0 16,0-2 0-16,2-2 0 0,-1-4-96 0,-1 2-32 0,2-5 0 0,1-7 0 15,-4 8 0-15,4-8 0 0,0 0 0 0,0 0 0 16,-6-1 112-16,1-4 16 0,-1-3 0 0,3-2 0 16,-1 0-144-16,0-6-32 0,1 0 0 0,2-2 0 15,-1-1-16-15,2-4-128 0,2-2 192 0,1-1-64 16,1-3-128-16,1 1 0 0,1-2 144 0,2-2-144 15,-1-1 0-15,2-3 0 0,3 1 0 0,-3-1 128 16,2-3-128-16,2 0 0 0,-1 1 0 0,1 0 0 0,0 1 0 16,-1 2 0-16,0-1 0 0,-2 2 0 0,2 1 0 0,-2 5 0 15,-1 2 0-15,-2 4 0 0,1-1 0 0,-1 2 0 16,0 5 0-16,-1 3-128 0,-1 2 128 0,2 0 0 16,-5 5-144-16,-2 6 144 0,0 0 0 0,0 0-176 15,-1 10 176-15,-2 3-128 0,-2 5 128 0,0 7-208 16,-2 4 80-16,-4 6 128 0,-1 3-160 0,0 6 160 15,-2 5 0-15,-1 4-144 0,0 0 144 0,1 1 0 16,1-5 0-16,0 2 0 0,-1-1 0 0,2-3 0 16,0-5 0-16,1-2 0 0,-2 4 0 0,2-5 0 15,0-2 0-15,3-1 0 0,-3-5 0 0,3-3 0 16,0-1 0-16,0-5 0 0,1-3 0 0,-1-3 128 16,2-1-128-16,-1-4 0 0,3-1 0 0,1-5 128 15,3-5-128-15,0 0 0 0,0 0 0 0,0 0-240 16,-2-5 48-16,2-9 0 15,2-1-1408-15,3-3-288 0,2-1-48 0,0 5-16 16,-1-2-1248-16,7-4-240 0,2 0-48 0</inkml:trace>
  <inkml:trace contextRef="#ctx0" brushRef="#br1" timeOffset="-207482.62">14084 16667 4607 0,'4'-19'192'0,"-2"11"64"0,0 1-256 16,0-1 0-16,0-1 0 0,1 3 0 0,0-4 4096 0,-2 4 784 15,-1 6 160-15,0 0 16 0,-1-7-3024 0,1 7-624 16,-1-5-112-16,1 5-16 0,0 0-208 0,-8 4-48 16,-2 2 0-16,0 0 0 0,-1 6-128 0,-1-2-48 15,-2 3 0-15,-1 1 0 0,-2 0-144 0,-1 3-48 16,0 4 0-16,-1 0 0 0,-1 0-160 0,-2-2-48 15,-2 5 0-15,-1 1 0 0,-2-2 0 0,-1 0-16 16,-1 0 0-16,1-3 0 0,-3-1 16 0,2-1 16 16,-3 0 0-16,3-2 0 0,-1 0-32 0,0-4-16 15,2 0 0-15,3 1 0 0,1-6-128 0,2 2-32 16,2-3 0-16,3 0 0 0,2 0-64 0,2-2 0 16,3-2-16-16,1-2 0 0,3 3 0 0,6-3 0 15,0 0 0-15,0 0 0 0,0 0-48 0,0 0-128 16,4 6 192-16,1 3-64 0,3-3-128 0,0 6 0 15,3 1 0-15,0 1 0 0,2 1 0 0,1 3 0 16,0 1 0-16,2 5 0 0,1-1 128 0,1 2-128 0,-1 3 0 0,1 3 128 16,0-1-128-16,0 2 128 0,-2-2-128 15,1-2 128-15,-1 2 48 0,1-1 0 16,-1-4 0-16,0 3 0 0,-1-4 16 0,0 0 16 0,-1 1 0 0,-1-4 0 16,0-2-32-16,-2 0-16 0,0-1 0 0,1-1 0 15,-2-2 0-15,-1-4 0 0,-1 2 0 0,-2-3 0 16,-1-5 48-16,1 0 16 0,-1 2 0 0,-5-7 0 15,0 0 16-15,0 0 0 0,8-7 0 0,-3 4 0 16,-5 3-48-16,4-5-16 0,-1-7 0 0,-2 4 0 0,-2-3-176 16,-2 5 192-16,-1-3-192 0,-1 2 192 0,0-3-192 0,-1 1 0 15,-1-2 0-15,0 1 128 0,-4-3-128 0,1 0 0 16,-1-1 0-16,-1 2 128 0,0-2-128 0,-1-3 0 16,0-1 0-16,-1-1 0 0,-1-1 0 0,0-2 0 15,0-2 0-15,1 0 0 0,0-3 0 0,-2 1 0 16,1-1 0-16,0 3 0 0,-2 1 0 0,1-3 0 15,-1 4-128-15,2 1 128 0,1 3 0 0,0 1 0 16,0 0 0-16,0 2 0 0,-1 1-144 0,1 2 144 16,1 1 0-16,2 0 0 0,-1 0-160 0,2-1 160 15,1 5-128-15,-1-2 128 0,2 2-160 0,0 0 160 16,1 0-192-16,5 3 192 0,2 4-192 0,-4-5 64 16,1-1 128-16,1 2-208 0,2 4 208 0,0 0-176 15,0 0 176-15,0 0-160 0,-3-4 32 0,3 4 0 16,0 0 0-16,-2-4 0 0,2 4-16 0,0 0 0 15,-4-6 0-15,1 2 0 0,3 4 16 0,0 0 0 16,-4-3 0-16,4 3 0 0,0 0 128 0,0 0-192 0,-6 0 192 0,6 0-192 16,0 0 192-16,0 0-160 0,0 0 160 0,0 0-160 15,0 0 160-15,0 0-208 0,0 0 80 0,0 0 128 16,0 0-224-16,0 0 80 0,0 0 16 0,8 6 0 16,-1 1 128-16,4 0 0 0,0 0-144 0,3 2 144 15,2-1 0-15,2 2-144 0,3 3 144 0,0-2 0 16,2 2 0-16,1 2-128 0,2 0 128 0,-1 2 0 15,-1 1 0-15,2 1 0 0,0 0 0 0,1-3 0 16,-2 2 0-16,1-2 0 0,-1 2 0 0,-1 0 0 16,1 0 0-16,-3-3 0 0,-1 3 128 0,-2-3-128 0,-3 0 0 0,0-1 0 15,-2 3 128-15,-2-3-128 0,0-4 0 0,-2 3 0 16,0-3 0-16,-1 3 0 0,0-1 0 0,-1-1 0 16,-1-1 128-16,-3 0-128 0,1-4 0 0,-1 2 0 15,1-1 128-15,-2-1-128 0,-3-6 0 0,0 0 0 16,0 0 0-16,0 0 0 0,0 0 0 0,0 0 0 15,-7-2-128-15,1 1 128 16,-1-2-1536-16,1-3-208 0,-2-1-48 0,1-4-10944 16,-1 1-2176-16</inkml:trace>
  <inkml:trace contextRef="#ctx0" brushRef="#br1" timeOffset="-207059.67">13408 16563 20207 0,'0'0'896'0,"0"0"192"0,0 0-880 0,0 0-208 0,0 0 0 0,0 0 0 15,0 0 832-15,0 0 128 0,1 7 32 0,-2 2 0 16,0 4-80-16,-1 0-16 0,0 3 0 0,-1 2 0 16,-1 4-64-16,-1 4 0 0,0 7-16 0,-1 4 0 0,0 4-48 0,-1 5-16 15,2-1 0-15,0 6 0 0,-3 4-64 0,2 0-16 16,1-1 0-16,0 0 0 0,1-2-208 0,-1-1-32 16,2-1-16-16,1-4 0 0,-1-1-160 0,2-5-16 15,0 0-16-15,1-1 0 0,0-7 32 0,1 0 0 16,-2-3 0-16,2-4 0 0,2 2-48 0,0-3 0 15,1-2 0-15,0-3 0 0,0-3-32 0,0-2-16 16,-1-1 0-16,1-4 0 0,-4-9-32 0,0 0-128 16,0 0 192-16,0 0-64 0,8 0-128 0,0-4-144 15,-1-2 144-15,0-4-208 16,-1 1-1520-16,0-3-320 0,-1 1-48 0,0-1-8368 16,0-3-1680-16</inkml:trace>
  <inkml:trace contextRef="#ctx0" brushRef="#br1" timeOffset="-206497.22">14029 16691 16575 0,'13'-14'1472'0,"-7"8"-1168"0,2-2-304 0,0-3 0 16,-1-1 816-16,0 3 96 0,2 0 32 0,-3 2 0 16,-1 2 448-16,-1-2 80 0,-2 2 32 0,-2 5 0 15,0 0-352-15,0 0-64 0,-6 3 0 0,-2 2-16 0,-2 4-48 16,-2 0 0-16,-4 3 0 0,0 4 0 16,-3 0-144-16,-2 3-48 0,0 2 0 0,-2 1 0 0,-1 4-192 0,-2-1-64 15,0 6 0-15,-5-1 0 0,2 0-64 0,-3 0 0 16,-1 1-16-16,0-3 0 15,1 1-16-15,-2-4 0 0,0 2 0 0,2-5 0 0,3-2-80 0,2-1-16 16,3 0 0-16,2-4 0 0,3-2-16 0,2-4-16 16,2 0 0-16,3-3 0 0,1 2-96 0,4-3 0 15,7-5-16-15,0 0 0 0,0 0-16 0,0 0 0 16,0 0 0-16,0 0 0 0,7 0-48 0,5 0-16 16,3 4 0-16,3 1 0 0,1 2-160 0,4 0 0 15,1 2 144-15,1 1-144 0,1 2 0 0,0 5 0 0,2-1 0 0,0 1 128 16,-1 3-128-16,1 2 128 15,0 6-128-15,1-4 128 0,1 2 16 0,-1 0 16 16,-1 0 0-16,0 3 0 0,0-2 80 0,0 1 16 16,0 2 0-16,0-5 0 0,-2 2-16 0,0-4 0 0,-2 0 0 0,-1-2 0 15,-3 2-48-15,-1-4 0 16,3 1 0-16,-5-5 0 0,0-4-32 0,-2 2-16 16,-1-2 0-16,-1-2 0 0,-2-4-16 0,0 2 0 0,-3-5 0 0,-8-2 0 15,0 0-128-15,8 0 0 0,-8 0 0 16,5-2 0-1,-5 2-1104-15,4-9-256 0,-4 0-48 0,-3-5-12832 0,1-1-2560 0</inkml:trace>
  <inkml:trace contextRef="#ctx0" brushRef="#br1" timeOffset="-205188.98">12634 10769 4607 0,'0'0'192'0,"0"0"64"0,0 0-256 0,0 0 0 0,0-7 0 0,-4 0 0 16,4 7 2496-16,-1-5 464 0,-2 0 96 0,1-3 16 16,-1 1-1248-16,0-3-240 0,1 2-48 0,-1-2-16 15,0 3-128-15,0-1-32 0,0 2 0 0,0 1 0 16,-2-5-208-16,-1 4-32 0,1-4-16 0,0 5 0 16,0 0 16-16,1-1 0 0,4 6 0 0,-6-1 0 15,6 1-336-15,0 0-64 0,-5 3-16 0,-3 3 0 0,2-1-288 0,2 5-64 16,-2 2-16-16,-1 6 0 0,2 2 0 0,-4 5 0 15,1 1 0-15,-4 4 0 0,3 6 32 16,-1-1 0-16,-1 1 0 0,-3 3 0 0,2 7-16 0,-2 1 0 16,-1 3 0-16,1 1 0 0,0-2-16 0,0-2 0 15,0 2 0-15,-1-4 0 0,0-4 112 0,1 0 32 16,0-6 0-16,0-2 0 0,1 2-144 0,0-4-16 16,2-4-16-16,-1 0 0 0,1-6-16 0,-1 0 0 15,2-4 0-15,1 0 0 0,0-6-64 0,3-3-16 16,0-2 0-16,6-6 0 0,0 0 112 0,0 0 0 15,-5-5 16-15,5-2 0 0,0-6 16 0,3-2 0 16,3-3 0-16,0-2 0 0,0-1-192 0,4-2-32 16,3 1-128-16,1-4 192 0,1-6-192 0,3-1 128 0,0-1-128 15,0-2 0-15,0-2 0 0,2-2 0 16,2-9 0-16,0 2 0 0,1-2 0 0,1-1 128 16,-2 3-128-16,1 1 0 0,0-3 0 0,-3 2 0 15,-1 2 0-15,-1-3 0 0,-1 2 0 0,-2 2 0 0,-1 8 0 16,-2 2 0-16,-1-1 0 0,-2 7 0 0,-3 2 0 15,-1 4 0-15,-2 4 0 0,-1 4 0 0,-1 4 0 0,-1 0 0 16,-2 5 0-16,2 5-192 16,-5-1 192-16,-3 2-160 0,-2 7 160 0,-2 7-208 0,0 6 80 0,-2 7 128 15,-1 2-160-15,-3 7 160 0,-3 3 0 0,0 8-144 16,0 1 144-16,1 2 0 0,-4-1-144 0,1 4 144 16,3 3 0-16,-1 2 0 0,2 2 0 0,4-4 0 0,-1-1-128 15,2-2 128-15,-2-3 0 0,2-1 0 0,2-10 0 16,0 1 0-16,-1 0 0 0,2-6 0 15,1-5 0-15,2-2 0 0,2-4 0 0,-2-3 0 0,3-3 0 0,1-3 0 16,1-3 0-16,1-1 0 16,2-11-352-16,0 0-48 0,0 0-16 0,3-12 0 15,1-6-1536-15,1-3-304 0,1-4-64 16,3 0-16-16,1-2-1376 0,5 0-256 0</inkml:trace>
  <inkml:trace contextRef="#ctx0" brushRef="#br1" timeOffset="-203693.98">13229 10768 18431 0,'0'0'1632'0,"0"0"-1312"15,0 0-320-15,0 0 0 0,0 0 1312 0,0 0 192 16,0 0 32-16,0 0 16 0,0 0-368 0,-9 1-80 15,2 2-16-15,-2 3 0 0,1 3 48 0,-4 1 0 16,-1 3 0-16,-1 2 0 0,-2 3-144 0,-3 2-32 16,-2 1 0-16,0 1 0 0,-2 0-176 0,-1-2-32 15,-2 3-16-15,0-1 0 0,-4 2-160 0,4-4-16 0,-3 1-16 0,-1-1 0 16,1 0-96-16,-1 1-32 0,-2 2 0 16,-4-4 0-16,2-4 0 0,0-2 0 0,2-1 0 0,1 1 0 15,3-4-48-15,3 0-16 0,-1-5 0 0,4-1 0 16,1-1-16-16,3-2 0 0,3-3 0 0,4 1 0 0,2-1-96 15,3-1-32-15,0-1 0 0,6 5 0 0,0 0-80 0,0 0 0 16,0 0-128-16,6-6 192 0,-1 3-192 0,-5 3 128 16,10 0-128-16,2 2 0 0,1 3 0 15,2 2 0-15,2 1 0 0,1 5 0 0,1 2 0 0,2 3 0 16,2 2 0-16,1 2 0 0,1 2 0 0,0 5 0 16,3-4 0-16,0 3 0 0,-1-1 0 0,2 1 0 15,-1 3 0-15,0-5 0 0,-1 2 0 0,-2-1 0 16,-2 1 144-16,-2-4-144 0,0-1 192 0,-2 0-64 15,-3-3 0-15,0-1 0 0,-1-1 32 0,-2-3 0 16,-3-1 0-16,-1-1 0 0,-2-2 16 0,0-3 0 16,-2 0 0-16,0-3 0 0,-5-5-16 0,0 0 0 15,0 0 0-15,0 0 0 0,0 0-32 0,0 0-128 16,0 0 192-16,0 0-64 0,0 0-128 0,0 0 160 16,0 0-160-16,0 0 160 0,0 0-160 0,-9-3 0 15,0 1 0-15,0-2 128 0,-2-3-128 0,2 2 0 16,-1 0 0-16,-2-2 128 0,-1 0-128 0,1-2 0 15,-4 2 0-15,4-5 0 0,-2 2 0 0,-1-3 0 0,-2 2 0 16,0 0 0-16,0-5 0 0,-2 0 0 16,-2 1 0-16,1 1 0 0,0-2 0 0,-2 4 0 0,-1-4 0 0,0 0 0 15,0 1 0-15,0-1 0 0,1 1-144 16,0 0 144-16,2 0 0 0,1-3 0 0,1-3 0 0,0 0 0 16,0-2 0-16,2 3 0 0,2 2-128 0,1 0 128 15,0-1 0-15,2 4-128 0,1-1 128 0,1 2 0 16,0 3-160-16,3 0 160 0,-1 4-128 0,2-2 128 15,1 3 0-15,2 2-128 0,2 4 128 0,0 0 0 0,0 0 0 0,0 0-160 16,0 0 160-16,0 0 0 0,0 0-176 16,2 7 176-16,2 1-160 0,4-1 160 0,-2 0-128 0,2 4 128 15,-1-5 0-15,2 4-144 0,1-4 144 0,2 3 0 16,-1-2 0-16,1-1 0 0,-1 2 0 0,1-5 0 16,-1 3 0-16,0 0 0 0,2-2 0 0,0-3 0 15,1 2 0-15,0-2 0 0,0-1 0 0,1 0 0 16,-1-1 0-16,1-2 0 0,1 2 0 0,-1-3 0 15,0-1 0-15,3 1 0 0,-3-1 0 0,-1 1 0 16,0-2 0-16,-1 1 0 0,-2 1 0 0,-2 0 0 16,-4-1 0-16,-5 5 0 0,0 0 0 0,0 0 0 15,0 0 0-15,0 0 0 0,0 0 0 0,0 0 0 16,0 0 0-16,0 0 0 0,0 0 0 0,0 0-160 16,0 0 160-16,-5-4-160 0,-1 0-112 0,-1 4-32 15,0-1 0-15,-6 0 0 16,0 1-192-16,3 0-32 0,1 0-16 0,0 0 0 15,-1-1-160-15,10 1-16 0,-7-4-16 0,7 4 0 16,-7-5-208-16,7 5-32 0,-4-7-16 0,4 7 0 16,2-9 224-16,2 2 64 0,-4 7 0 0,7-9 0 15,1 0 192-15,1 3 64 0,-2-2 0 0,0 4 0 0,-1-1 240 0,2-3 48 16,-1 3 16-16,2 0 0 0,1-1 144 0,1 0-208 0,-3-1 80 0,1-2 128 31,0 3-464-31,1-3 16 0,1 1 16 0,0-2 0 0,-2 1 160 0,2-3 16 0,-2-4 16 0,4 2 0 16,0 2 240-16,1-4 0 0,0-1 0 0,1-2-144 0,0 2 144 15,3-1 224-15,0-2-48 0,-2-3-16 16,-1 1 128-16,2 2 32 0,-3 1 0 0,1 0 0 0,-1 1 0 16,-1 0 0-16,0 1 0 0,-1 0 0 0,0 3-32 15,-2 5 0-15,-2-3 0 0,-1 5 0 0,0 0 16 0,-2 1 0 16,-5 6 0-16,0 0 0 0,0 0-112 0,0 0-32 16,0 0 0-16,-4 9 0 0,-4 2-32 0,-1 4-128 15,-1-5 192-15,0 6-64 0,-5 6 64 0,-1 2 0 16,-1-1 0-16,-4 5 0 0,-2 0 144 0,-1 1 48 15,-2 3 0-15,-1-1 0 0,0 2-48 0,-1 0 0 16,2 1 0-16,-5-1 0 0,2-3 80 0,-3-2 16 16,0 2 0-16,-1-6 0 0,0 1-192 0,1-2-48 15,1-4 0-15,0 0 0 0,1-2 0 0,0 1 0 16,1-7 0-16,4-3 0 0,2-3 32 0,2 0 0 16,4-1 0-16,3-3 0 0,1-2 16 0,3-2 0 15,2-2 0-15,3 0 0 0,5 5-80 0,0-5-16 16,1-4 0-16,3 3 0 0,3-3-144 0,0 1 0 15,3 3 0-15,2-3 128 0,-1 2-128 0,1 1 0 16,0-1 0-16,2 3 0 0,3 3 0 0,-1 1 0 16,1 2 0-16,2 4 0 0,3 0 0 0,2 6 0 0,1 1-144 15,2 3 144-15,2 5 0 0,2 1 0 0,0 6 0 16,0-2 0-16,-3 2 0 0,0 3 0 0,-1 2 0 0,-2-3 0 16,0-1 0-16,-3 1 0 0,-2-6 0 0,-1 2 0 15,-1-4 0-15,-1 1 144 0,-2-4-144 0,-2-2 192 16,-2 0-48-16,-2-4 0 0,-1-2 0 0,-2 1 0 15,0-7-16-15,-2 1 0 0,-4-7 0 0,0 0 0 0,0 0-128 16,0 0 192-16,0 0-192 0,0 0 192 16,0 0-192-16,-4-8-272 0,-2-5 64 0,-3 1 16 15,-2-2-1648 1,1-4-320-16,-2-1-64 0,-2-3-10304 0,1-1-2064 0</inkml:trace>
  <inkml:trace contextRef="#ctx0" brushRef="#br1" timeOffset="-203319.41">12624 10699 17503 0,'0'0'768'0,"0"-6"176"0,0-3-752 0,1 3-192 15,-1 6 0-15,2-11 0 0,1 6 1968 0,-3-1 352 16,0 6 80-16,0 0 16 0,0 0-864 0,0 0-160 16,0 0-48-16,0 0 0 0,-4 6-400 0,-2 7-96 15,-1 0-16-15,-3 6 0 0,0 4-112 0,0 2-16 0,-2 4-16 0,1 2 0 16,-2 7-128-16,2 0-32 0,-1 2 0 0,0 8 0 16,-1 5-80-16,0 6-32 0,2 2 0 0,-1 2 0 15,0-2-48-15,1-1-16 0,1-3 0 0,0-3 0 16,1-5-64-16,0-4-16 0,0-3 0 0,3 1 0 15,-2-5-48-15,2-5-16 0,0-6 0 0,1-1 0 16,0-5-32-16,1-5-16 0,0-3 0 0,1-4 0 0,2 0-160 0,1-9 0 16,0 0 0-16,0 0 0 15,0 0-2576-15,0-12-400 0,0-5-80 16,4-6-16-16</inkml:trace>
  <inkml:trace contextRef="#ctx0" brushRef="#br1" timeOffset="-201042.56">14351 1928 2751 0,'0'0'256'0,"0"0"-256"15,0 0 0-15,0 0 0 0,0 0 2784 0,0 0 512 16,0 0 96-16,0 0 32 0,0 0-2144 0,0 0-416 15,0 0-96-15,0 0 0 0,0 0 384 0,0 0 64 0,0 0 32 0,0 0 0 16,0 0 128-16,0 0 32 16,0 0 0-16,0 0 0 0,0 0-128 0,0 0 0 15,0 0-16-15,0 0 0 0,0 0-176 0,0 0-16 0,0 0-16 0,0 0 0 16,-5 7-224-16,0 0-64 0,0 1 0 0,-3 3 0 16,2 3-96-16,-2 1-32 0,1 3 0 0,-1 2 0 15,-1 0-240-15,0 5-48 0,0 1-16 0,2 6 0 16,0 0-80-16,0 3-32 0,-1 3 0 0,2 2 0 15,-1 1-16-15,1 3 0 0,1-1 0 0,0 2 0 16,0-3-48-16,1-4-16 0,-1-3 0 0,1-2 0 0,0-3 64 16,2-1 16-16,-1-1 0 0,0-4 0 0,2-2 32 15,1-3 0-15,-1-1 0 0,0-5 0 0,-1 0-32 0,2-6 0 16,0-7 0-16,0 0 0 0,0 0 32 0,0 0 16 16,0 0 0-16,0 0 0 0,0 0-48 0,0 0-16 15,0-6 0-15,0-4 0 0,0 0-208 0,2-4 144 16,-1 0-144-16,0-1 128 0,0-2-128 15,-1 0 0-15,0-2 0 0,3-3 0 0,-3 0 0 0,3-3 128 16,-1-2-128-16,1-1 0 0,0-2 0 0,1-1 0 16,0-1 128-16,1 2-128 0,0-1 0 0,2-2 0 15,-4 3 0-15,3 2 0 0,-1-1 0 0,0 3 0 16,-2 0 0-16,1 3 0 0,-1-1 0 0,-1 2 0 16,2 2 0-16,-4 1 0 0,3-1 0 0,-1 4 0 15,1-1 0-15,-1 2 0 0,1 0 0 0,-1 3 0 16,1-2 0-16,-3 4 0 0,0 1 0 0,0 3 0 15,0 6 0-15,0 0 0 0,0 0 0 0,0 0 0 16,0 0 0-16,0 0 0 0,0 0 0 0,0 0 0 16,-4 6 0-16,0 6 0 0,-1-1 0 0,0 5 0 15,-2 0 0-15,0 4 0 0,0 3 0 0,-1 4 0 16,-1 2 0-16,0 3 0 0,-2 4 0 0,-1 2 0 16,0 5 0-16,-1 0 0 0,-1 4 0 0,2-2 0 15,1-1 0-15,-2-4 0 0,3-1 0 0,0-3 0 0,1-3 0 16,1-2 0-16,1 1 0 0,0-5 0 0,1 0 0 0,1-6 0 15,0-2 0-15,1-2 0 0,2-5 0 0,0-3 0 16,1 2 0-16,1-11 0 0,0 0 0 0,0 0 0 16,0 0-192-16,0 0 0 0,1-8-16 0,1-2 0 15,0-3-368 1,-2 0-80-16,5-1-16 0,0 0 0 0,2-3-1296 16,2-1-256-16,1 0-48 0,4 0-16 0,2 0-1008 0,5 1-208 15,13-10-32-15,-5 4-16 0</inkml:trace>
  <inkml:trace contextRef="#ctx0" brushRef="#br1" timeOffset="-200512.04">14720 2067 18431 0,'0'0'816'0,"0"0"160"0,-3-5-784 0,2 0-192 15,0-2 0-15,1 7 0 0,-2-5 1088 0,1-3 192 16,0 3 16-16,1 5 16 0,-2-5 288 0,2 5 48 16,-1-8 16-16,1 8 0 0,0 0-224 0,-2-5-32 15,2 5-16-15,0 0 0 0,0 0-352 0,-7 0-64 16,1 3-16-16,-2 3 0 0,-1-1-192 0,-1 4-32 16,-2 0-16-16,-2 4 0 0,-2-3-272 0,-2 2-48 0,-1 2-16 0,-1-1 0 15,-2 0 16-15,-2 1 0 16,1 1 0-16,1-2 0 0,-3-1-64 0,3 2-16 0,0 2 0 0,-1-5 0 15,0 1-64-15,2 0-32 0,0-3 0 0,2 3 0 16,1-5 48-16,3 3 16 0,4-2 0 0,-1 0 0 16,1-3-160-16,2-1-128 0,3 1 192 0,-1 0-192 15,7-5 192-15,-5 9-64 0,4 1 0 0,1-1-128 16,0-9 160-16,4 9-160 0,2-3 128 0,3 5-128 16,0 2 0-16,2 1 128 0,3 4-128 0,-1 3 0 0,3 1 128 15,2 0-128-15,0 1 128 0,1 2-128 0,1-3 224 0,0-1-32 16,2 1-16-16,0 1 0 0,0-4 112 0,-1-1 32 15,1-3 0-15,-2-1 0 0,3 1 0 0,-1-1 0 16,-2 0 0-16,0-5 0 0,-2 0-96 0,-1-4-16 16,-1 3 0-16,-1-2 0 0,-1-4-64 0,0 1-16 15,-1-2 0-15,-1-2 0 0,-2 0-128 0,-3-2 128 16,0-2-128-16,-2-1 128 0,-5 6-128 0,4-7-144 16,-3 0 144-16,1 0-208 15,0 1-880-15,-2-2-160 0,0 8-32 0,0-10-16 16,0-2-1840-16,-2 3-352 0,0-7-80 0,-6 4-16 0</inkml:trace>
  <inkml:trace contextRef="#ctx0" brushRef="#br1" timeOffset="-199293">3667 2043 6447 0,'0'0'576'0,"0"0"-576"16,9-7 0-16,-9 7 0 0,8-8 2064 0,-8 8 304 15,5-6 64-15,-5 6 16 0,4-12-720 0,-2 2-128 16,-1 2-48-16,-1 8 0 0,2-12-144 0,-1 4-48 16,-1 8 0-16,0-11 0 0,0 11-64 0,0 0-16 0,0-8 0 0,0 8 0 15,0 0-224-15,0 0-48 16,0 0-16-16,0 0 0 0,0 0-160 0,-6 8-16 15,-2 4-16-15,0 4 0 0,1 3-208 0,-2 4-32 0,-1 6-16 0,0 0 0 16,-1 4-224-16,2 4-64 0,-3 2 0 0,0 5 0 16,1-2 64-16,-1 5 0 0,1-3 0 0,0 2 0 15,-2-2-48-15,1 1 0 0,1-6 0 0,1-5 0 16,1 0-16-16,1-7 0 0,1 0 0 0,-1-4 0 16,0-3 0-16,2-2-16 0,1-3 0 0,1-2 0 0,4-13 16 15,0 0 16-15,0 0 0 0,0 0 0 0,0 0 48 16,0 0 0-16,-4-13 0 0,3-4 0 0,0-6-144 15,2-1-32-15,2-6 0 0,2 0 0 0,1-3-144 0,0-3 0 16,2-4 0-16,1 3 0 0,0-1 0 0,1 1 0 16,-1 0 128-16,2 0-128 0,2 0 0 0,-2 2 0 15,1-1 0-15,-2 4 0 0,-2 0 0 0,-2 7 0 16,-1-3 0-16,0 5 0 0,-1 0 0 0,0 5 0 16,0 4 0-16,-4 3 0 0,-3 3 0 0,3 8 0 15,0 0 0-15,0 0 128 0,-6 7-128 0,-1 7 0 16,0 4 144-16,-1 1-144 0,1 3 0 0,-2 6 0 15,-2 2 0-15,1 1 0 0,-1 3 0 0,-2 2 0 16,3 4 0-16,-1-2 0 0,0 1 0 0,1-3 0 16,0-1 0-16,-1-1 0 0,0-3 0 0,1 0 0 15,3-6 0-15,0-2-128 0,2-4-208 0,3-4-48 16,-3-4 0-16,5-11 0 16,0 0-1904-16,0 0-384 0,0 0-80 0,7-9-8928 15,1-8-1792-15</inkml:trace>
  <inkml:trace contextRef="#ctx0" brushRef="#br1" timeOffset="-198847.44">4155 1926 20271 0,'0'0'1792'0,"0"0"-1424"0,0 0-368 0,0 0 0 15,0 0 1008-15,0 0 128 0,0 0 16 0,0 0 16 0,0 0-48 0,0 0-16 16,0 0 0-16,-2 13 0 0,-1 0 48 0,-4-2 16 16,-4 3 0-16,-1 1 0 0,-6-1-304 0,0 3-64 15,-2-1-16-15,-2 4 0 0,-2-1-16 0,-1 2-16 16,-2 1 0-16,-2 1 0 0,-1 1-160 0,-1-4-16 16,-1 3-16-16,1 0 0 0,1 0-208 0,2-3-32 15,4-1-16-15,-2 0 0 0,0-2 48 0,1 1 16 16,5-3 0-16,2-4 0 0,-1-2-80 0,1-1-16 15,1-2 0-15,3-2 0 0,5-1-16 0,9-3 0 16,-9 1 0-16,9-1 0 0,0 0-64 0,0 0 0 16,0 0-16-16,0 0 0 0,0 0-176 0,0 0 0 15,0 0 0-15,14-1 0 0,-1 2 0 0,2 4 0 16,1 4-144-16,3 3 144 0,2 4 0 0,3 8 0 16,0 0 0-16,3 4 0 0,-2-3 0 0,1 3 0 15,3-2 0-15,-1 2 144 0,-3-5-16 0,-1 0-128 16,1-3 192-16,0-1-64 0,-3-1 0 0,-2-2-128 0,-1 0 192 15,-4-4-64-15,-3-4 0 0,-3-1 0 16,-9-7 0-16,0 0 0 0,7 6-128 0,-7-6-256 0,0 0 64 16,0 0-13456-16,0 0-2704 15</inkml:trace>
  <inkml:trace contextRef="#ctx0" brushRef="#br1" timeOffset="-197371.31">21778 2071 3679 0,'0'0'320'0,"0"0"-320"15,0 0 0-15,8 0 0 0,-8 0 2304 0,7 0 384 16,-7 0 64-16,0 0 32 0,0 0-704 0,7-4-144 16,-7 4-16-16,5-3-16 0,-5 3-16 0,4-7 0 15,-4 7 0-15,2-7 0 0,-1 2-384 0,-1 5-80 16,0-6-16-16,0 6 0 0,0 0-368 0,0 0-80 15,0 0 0-15,0 0-16 0,-6 4-304 0,1 0-48 16,0 2-16-16,-1 5 0 0,-2 1-160 0,-1 2-32 16,0 4-16-16,-1 4 0 0,-1-1-96 0,-1 5-16 15,2 4 0-15,2 6 0 0,-2-1-80 0,4 5-32 16,1-2 0-16,1 3 0 0,1-2-144 0,2-1 0 16,0-4 0-16,1-2 0 0,0-4 0 0,2-2 0 15,1-6 128-15,-1-1-128 0,1-2 0 0,0-5 0 16,-1-2 0-16,-2-10 0 0,4 7-160 0,-4-7-64 15,0 0-16-15,8-9 0 16,-2-5-1808-16,0-3-384 0,-1-3-64 0</inkml:trace>
  <inkml:trace contextRef="#ctx0" brushRef="#br1" timeOffset="-196902.96">22096 1989 24063 0,'0'0'1072'0,"6"-7"208"0,-6 7-1024 0,0 0-256 16,8-2 0-16,-8 2 0 0,0 0 768 0,6 4 80 16,-6-4 32-16,5 7 0 0,-1 0 512 0,-1 3 96 15,-3-3 32-15,-2 6 0 0,-1 1-304 0,-1 1-64 16,-4 1-16-16,-1 1 0 0,-2 1-192 0,-2 4-48 15,-1-2 0-15,-2 2 0 0,-3 2-256 0,-3 1-64 16,-2-1-16-16,0-1 0 0,-2 0-96 0,1-4-16 16,1 0 0-16,-2 0 0 0,1 0-48 0,1-1-16 15,-2-4 0-15,5-2 0 0,0-1-48 0,4-2-16 16,0-1 0-16,3-3 0 0,3-3 16 0,-1-2 0 16,2-2 0-16,2 0 0 0,1-1-80 0,2 0 0 0,2-3-16 0,3 6 0 15,0 0-240-15,0 0 128 16,3-8-128-16,2 4 0 0,2 2 0 0,5 2 0 0,2 2 0 0,4 3 0 15,2 3 0-15,4 5 0 16,4-1 0-16,4 6 0 0,3 2 0 0,2 3 0 16,4 2 0-16,0-3 144 0,-2-3 96 0,-1 2 16 0,-1-2 0 15,-1 0 0-15,-2-1 32 0,-1 1 16 0,0-3 0 0,-2-2 0 16,-4-2-160-16,-1-3-16 0,-4-2-128 0,-3-2 192 16,-2-1-192-16,-3 0 0 0,-2-3-192 0,-5-1 192 15,-7 0-2432 1,0 0-368-16,3-6-80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15:27.109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19816 7412 2751 0,'0'0'256'0,"0"0"-256"15,0 0 0-15,-2-5 0 0,1-2 2048 0,1 7 384 0,-1-6 64 0,1 6 0 16,-2-5-1104-16,2 5-240 0,-1-9-32 0,0 3-16 16,1 1-96-16,0 5-32 0,0-8 0 0,0 3 0 15,0 5 0-15,0-5 0 0,1-2 0 0,0 0 0 16,-1 2-48-16,0-2-16 0,0 1 0 0,0-2 0 16,0 1 96-16,2 2 16 0,-2-4 0 0,1 3 0 15,0 1-48-15,-1 5 0 0,2-8 0 0,0 3 0 16,-2 1-80-16,0 4 0 0,1-7-16 0,-1 7 0 15,0 0-128-15,2-5-32 0,-2 5 0 0,0-6 0 16,0 6-48-16,0 0-16 0,0-7 0 0,0 7 0 0,0 0-128 0,0 0-16 16,0 0-16-16,0 0 0 0,0 0-176 0,0 0-16 15,0 0-16-15,0 0 0 0,-3 9-80 0,-2 0-16 16,0 5 0-16,0 1 0 0,0 3-32 0,0 1-16 16,0 1 0-16,0 3 0 0,-2 2-16 0,1 0 0 15,1 4 0-15,-3-1 0 0,2 1 0 0,-1 3 0 16,1 0 0-16,0-3 0 0,1 1 16 0,-1-3 0 15,3 0 0-15,-2 1 0 0,0-3-16 0,-1-3 0 16,1-1 0-16,2 0 0 0,-1 0 0 0,0 0-128 16,0-5 192-16,0-1-64 0,-1-3-128 0,4 0 0 15,-2 1 144-15,1-3-144 0,-1 2 0 0,1-6 128 16,0 2-128-16,2-8 0 0,0 0 0 0,0 0 0 16,0 0 0-16,0 0 128 0,0 0-128 0,0 0 0 15,0 0 0-15,0 0 0 0,0 0 0 0,0 0-256 16,6-8 32-16,-1 2 16 15,-3-3-1136-15,3 1-240 0,-1-1-32 0,0 0-16 16,0-1-1504-16,0 0-288 0</inkml:trace>
  <inkml:trace contextRef="#ctx0" brushRef="#br0" timeOffset="656.7">20091 7375 16287 0,'0'0'720'0,"4"-5"160"0,0-6-704 0,1 2-176 16,-2-2 0-16,0 4 0 0,0 0 1264 0,-3 7 208 16,4-7 64-16,-2 2 0 0,-2 5-80 0,0 0-16 15,0 0 0-15,2-8 0 0,-2 8-160 0,0 0-16 16,0 0-16-16,0 0 0 0,0 0-176 0,0 0-48 15,0 0 0-15,0 0 0 0,0 0-288 0,0 0-64 16,-4 6-16-16,-1 1 0 0,-2 0-48 0,1 4-16 16,0-1 0-16,-1 2 0 0,-2 0 16 0,2-2 0 15,-1 2 0-15,1 2 0 0,-1-3-80 0,0 2-16 16,-1 1 0-16,0 0 0 0,1-1-64 0,-3 1-32 16,1 0 0-16,0-2 0 0,0-1-128 0,0 1-32 15,0-3 0-15,-1 1 0 0,3 1 0 0,-3-4-16 16,1 1 0-16,0 1 0 0,0-6-64 0,-2 3-16 15,0 0 0-15,0-4 0 0,1 1-16 0,-1-2 0 0,1-1 0 16,-1 0 0-16,2 0-144 0,-2 0 192 16,0 0-192-16,1 2 192 0,1-2-192 0,2 1 0 0,-1 0 0 0,1 0 128 15,2 2-128-15,0-1 0 16,6-2 0-16,-5 4 0 0,5-4 0 0,-2 7 0 0,0 3 0 0,4-1 128 16,2 1-128-16,4-1 192 0,2 1-192 0,4 3 192 15,1-1 0-15,6 4 0 0,-2 0 0 0,2 2 0 16,2-2 64-16,0 0 0 0,0-1 16 0,1 0 0 15,0-1 80-15,2 1 16 0,-1-1 0 0,0 2 0 16,1-5-48-16,1 1 0 0,-1 0 0 0,0 1 0 0,-1-2-32 0,-2 2-16 16,-1 1 0-16,-3-2 0 0,1-2-80 0,-2-3 0 15,-3 2-16-15,-1 0 0 0,-1 0-176 0,-2-1 160 16,-2-1-160-16,0-3 160 0,-3 0-160 0,1 0 0 16,-7-4 0-16,0 0 128 0,0 0-128 0,0 0 0 15,0 0 0-15,7 5 128 0,-7-5-128 0,0 0 0 16,0 0 0-16,0 0 0 0,0 0 0 0,0 0 0 15,0 0 0-15,0 0 0 16,-9-1-832-16,0-2-80 0,-1 0-32 0,0 1 0 16,-3-2-1248-16,2 2-256 0,0-5-48 0,0 1-18016 0</inkml:trace>
  <inkml:trace contextRef="#ctx0" brushRef="#br0" timeOffset="1931.78">14303 2011 13823 0,'0'0'1216'0,"0"0"-960"16,-4-3-256-16,0-6 0 0,2 1 1168 0,-1-2 192 15,0 2 48-15,2-2 0 0,1 10 512 0,0-9 96 16,1-2 32-16,1 3 0 0,-1-3-272 0,0 3-48 16,-1 8-16-16,4-10 0 0,-4 10-432 0,4-8-64 15,-4 8-32-15,0 0 0 0,0 0-288 0,0 0-64 16,0 0-16-16,0 0 0 0,0 0-288 0,8 9-48 15,-5 4-16-15,4 6 0 0,-4 1-16 0,-1 3 0 16,-4 1 0-16,0 3 0 0,-1 4-32 0,-2 0-16 16,3-1 0-16,-3 1 0 0,0 1-96 0,-2 4-32 15,0-3 0-15,-1 0 0 0,-1-1-80 0,0 2-32 16,-1 0 0-16,2-1 0 0,-2 0-32 0,3-5-128 16,-4-1 192-16,1-4-64 0,0 2-128 0,1-3 160 15,2-4-160-15,0-3 160 0,1-2-160 0,1-1 128 16,1 1-128-16,-1-5 128 0,5-8-128 0,0 0 0 15,0 0 0-15,0 0 0 0,0 0-256 0,0 0 32 0,0 0 0 0,10-4 0 32,0-1-416-32,2-5-96 0,0 0-16 0,2-3 0 15,-1-2-1520-15,2 1-304 0,2-4-64 0,1-1-16 16,-1-3-624-16,3 2-128 0,6-13-32 0,0 10 0 0</inkml:trace>
  <inkml:trace contextRef="#ctx0" brushRef="#br0" timeOffset="2337.35">14769 2025 18431 0,'0'0'816'0,"0"0"160"0,0 0-784 0,-1-10-192 0,1 10 0 0,-3-6 0 0,3 6 1776 0,0 0 304 16,-6-5 64-16,-2-1 16 0,0 2-352 0,-1 2-64 16,0 2-16-16,-1 2 0 0,-2-1-416 0,-1 3-96 15,1 2 0-15,-1 0-16 0,-2 2-304 0,-3 5-48 16,0 1-16-16,0-1 0 0,-2-3-160 0,0 2-32 15,-1 4-16-15,1-5 0 0,1-1-48 0,1 3 0 16,0-4 0-16,2 2 0 0,1-2-64 0,2 1-32 16,1-2 0-16,1 2 0 0,-2-3-80 0,2 3-16 15,1-1 0-15,2 2 0 0,0-5-64 0,3 3-32 0,5-9 0 16,-2 9 0-16,0 3-80 0,4-1-16 16,3-1 0-16,2 3 0 0,2-3-32 0,3 3-16 15,1 2 0-15,2 2 0 0,3-1-16 0,2 3 0 0,3 2 0 0,1 1 0 16,0 3 0-16,1-4 0 0,2 1 0 0,0 1 0 15,1 2 16-15,1 0 0 16,0-3 0-16,1 0 0 0,-1-3 32 0,0-1 0 16,0-2 0-16,-1-2 0 0,-1 1-176 0,-2-2 128 0,-3 0-128 0,-2-3 128 15,-1 0-128-15,-3-5 0 0,-4 0 144 0,-2-1-144 16,-10-4 0-16,0 0 0 0,0 0 0 0,0 0-192 31,0 0-1392-31,0 0-272 0,3-11-64 0,-7 0-19088 0</inkml:trace>
  <inkml:trace contextRef="#ctx0" brushRef="#br0" timeOffset="3215.66">3601 2065 3679 0,'0'0'320'0,"0"0"-320"16,0 0 0-16,-6-3 0 0,-6-4 3584 0,7 2 656 0,5 5 128 0,0 0 32 16,-5-7-2080-16,5 7-400 0,-5-7-96 0,5 7-16 15,0 0-192-15,0 0-32 0,0 0-16 0,0 0 0 16,0 0-352-16,0 0-80 0,0 0-16 0,-2 14 0 16,-1 0-224-16,0 2-32 15,1 3-16-15,-2 3 0 0,0 3-144 0,-1 1-16 0,0 4-16 0,-3-1 0 16,1 3-224-16,-1 1-64 15,-1 3 0-15,0-3 0 0,1 0-144 0,-1-1-48 0,-2 3 0 0,1-3 0 16,0-1-64-16,1-6-128 0,-4-1 176 0,6-11-176 16,-1 1 144-16,-3 5-144 0,1-5 0 0,3 0 144 0,2-7-144 15,5-7 0-15,0 0 0 0,0 0 0 0,0 0 0 16,0 0-176-16,0 0 16 0,4-7 0 16,1-7-1312-16,4-3-256 0,2-3-48 0,3-2-16 15,2-4-1568-15,1-2-320 0</inkml:trace>
  <inkml:trace contextRef="#ctx0" brushRef="#br0" timeOffset="3656.64">4040 1911 21359 0,'0'0'944'0,"0"0"208"0,0 0-928 0,0 0-224 16,0 0 0-16,-3 10 0 0,1 2 1136 0,-2-1 176 15,2 4 32-15,-3 1 16 0,-1-4 112 0,-3 1 32 16,-1 2 0-16,0 2 0 0,0 1-352 0,-4-1-64 16,-2 0 0-16,1 1-16 0,0-3-208 0,1 2-32 15,-1-2-16-15,-3-1 0 0,0 2-112 0,0 0-32 16,-2-1 0-16,1 0 0 0,-1-2-160 0,-1-1-16 16,1 2-16-16,1 2 0 0,-3-2-160 0,2-4-16 0,-3 1-16 15,3 1 0-15,1-5-16 0,-1 2 0 0,1-4 0 0,3-2 0 16,1 1-48-16,2-2-16 0,4-1 0 0,9-1 0 15,-9 7-16-15,9-7-16 0,0 0 0 0,0 0 0 16,0 9-176-16,5 2 128 0,3 3-128 0,2-1 128 16,3-2-128-16,2 7 0 0,3 4 144 0,2 3-144 15,2-2 160-15,-4-5-32 0,3 1-128 0,12 13 192 16,0-4-48-16,-11-7-16 0,3-2 0 0,1 2 0 16,0-2 16-16,-1 0 0 0,1-1 0 0,0-2 0 0,-1 1-144 15,-2-2 128-15,-1-1-128 0,7 7 128 0,-4-3-128 0,-10-9 128 16,-1 1-128-16,4 2 128 0,-5-2-128 0,-3-4 0 15,-10-6 0-15,0 0 0 16,0 0-1120-16,0 0-208 0,0 0-32 0,0 0-18688 16</inkml:trace>
  <inkml:trace contextRef="#ctx0" brushRef="#br0" timeOffset="4824.68">21762 2011 10127 0,'0'0'448'0,"0"0"96"0,1-11-544 0,0 2 0 0,-1-2 0 0,3 4 0 15,-3 7 2368-15,1-10 352 16,-1 10 80-16,0 0 16 0,0 0-848 0,0 0-176 0,0 0-16 0,0 0-16 15,0 0-352-15,0 0-80 0,0 0-16 0,0 0 0 16,0 0-128-16,8 8-32 0,-2-2 0 16,-2 6 0-16,-2-1-192 0,1 4-64 0,-2 2 0 0,0 3 0 15,-1 4-256-15,-1 3-64 0,0 2-16 0,-2-2 0 16,-2 2-128-16,3-1-32 0,-3 3 0 0,-2 0 0 16,1 5-16-16,-2 0 0 0,2-2 0 0,-2 0 0 15,-1 2-160-15,1-6-32 0,-1-2-16 0,0 0 0 0,1-2 0 16,0-3 0-16,1-1 0 0,-1-2 0 15,2-7-176-15,0 1 160 0,-1-1-160 0,3 0 160 0,1-3-160 16,3-10 128-16,0 0-128 0,0 0 128 0,-4 9-128 0,4-9 0 16,0 0 0-16,0 0 0 15,0 0-480-15,0 0-32 0,5-14 0 0,2 0 0 16,2-1-1728-16,3-1-336 16,-2 4-80-16,3-5-8592 0,3-1-1712 0</inkml:trace>
  <inkml:trace contextRef="#ctx0" brushRef="#br0" timeOffset="5276.2">22269 2053 21183 0,'0'0'1888'0,"0"0"-1504"16,0 0-384-16,0 0 0 0,-1-7 976 0,1 7 128 15,0 0 32-15,0 0 0 0,0 0 176 0,0 0 32 16,-11 2 16-16,1 5 0 0,1 3-208 0,-1 3-32 16,1-3-16-16,-1 1 0 0,-3 3-192 0,1-1-32 0,-2 1-16 0,0 2 0 15,-2 1-128-15,-1 2-32 0,-1 0 0 0,0 0 0 16,-1-5-128-16,0 1-16 0,-3-1-16 0,1-1 0 16,-2 0-96-16,1 1 0 0,1-4-16 0,2-1 0 15,3-4-16-15,1 3 0 0,4-3 0 0,2 1 0 16,9-6 32-16,0 0 16 0,-8 5 0 0,8-5 0 15,0 0-208-15,0 0-64 0,0 0 0 0,0 0 0 0,0 0-64 16,3 8 0-16,-3-8-128 0,6 12 192 0,2-3-192 0,0 4 144 16,3 0-144-16,-1-1 128 0,4 2 0 0,1 2 0 15,2 0 0-15,0 4 0 0,2 2 16 0,1 4 0 16,0-1 0-16,3 2 0 0,1-3 112 0,0 1 32 16,-2 2 0-16,2-3 0 0,-1 4 32 0,0-4 0 15,-1 0 0-15,1 2 0 0,-2-7-112 0,-2 1-16 16,-1 0 0-16,-1-2 0 0,-3-2-192 0,-1-1 128 15,-4-1-128-15,-3-5 0 0,3 0 0 0,-9-9 0 16,0 0 0-16,5 7 0 16,-5-7-1744-16,0 0-304 0,0 0-48 0</inkml:trace>
  <inkml:trace contextRef="#ctx0" brushRef="#br1" timeOffset="12595.06">828 5173 13823 0,'0'0'608'0,"0"-11"128"0,0 4-592 0,0 7-144 0,-2-10 0 0,2 10 0 16,-2-8 1152-16,2 8 192 0,-5-10 32 0,5 10 16 16,-7-6-368-16,7 6-64 0,-9-6 0 0,9 6-16 15,-9-6-112-15,9 6 0 0,0 0-16 0,0 0 0 16,0 0-128-16,0 0-32 0,0 0 0 0,0 0 0 15,0 0-128-15,0 0-16 0,0 0-16 0,0 0 0 16,8 8 80-16,2-3 0 0,8 2 16 0,2 2 0 0,5-2 128 0,4 2 32 16,4-4 0-16,4 1 0 0,7 0-96 0,4-1-16 15,5 1 0-15,4 1 0 0,5-2-160 0,4 4-32 16,3-2-16-16,3 0 0 0,3-2-112 0,4-1-32 16,1-1 0-16,3 0 0 0,1 1-16 0,1 0 0 15,3-4 0-15,2 0 0 0,0 0-144 0,0 0-128 16,-1-3 144-16,-1 2-144 0,-2-1 336 0,-2-1-16 15,-2 2-16-15,-4-2 0 0,0 2 32 0,-2-2 16 16,1 0 0-16,-1 0 0 0,-5 1-96 0,-1-1-32 16,0 1 0-16,-3-1 0 0,-2 0-224 0,-1 2 176 15,-1-3-176-15,-2 3 160 0,-1 0-160 0,-4 1 0 0,-2 1 0 0,-1 2 128 16,-3 2-128-16,0-1 0 16,-2-2 0-16,-2 3 128 0,-4 1-128 0,-1-2 0 15,1 1 0-15,-7 0 0 0,-2 2 0 0,-1-2 0 16,-1 1 0-16,-1 2 0 0,-2-4 0 0,0 1 0 15,-4 0 128-15,-1-1-128 0,-1-2 0 0,-5 2 0 16,-1-1 0-16,0 0 0 0,-3-1 128 0,-2-1-128 16,-2 0 0-16,-2 2 128 0,-7-3-128 0,0 0 128 15,0 0-128-15,0 0 128 0,0 0 0 0,0 0 0 0,-8-5 0 16,-2 0 0-16,-7-1 144 0,-2 3 32 0,-6-2 0 0,-3-2 0 16,-8 2-304-16,-3 1-144 0,-4-1 16 0,-6 1 0 15,-4 1 128-15,-6 0 0 0,-4-1 0 0,-4-1 0 16,-7 1 0-16,-5 2 0 0,-6 1 0 0,-5-1 0 15,-7 2 0-15,-5 0 0 0,-4 0 0 0,-4 0 128 16,0 2-128-16,-43 0 0 0,15 1 0 0,5-1 0 16,4-1 0-16,4 3 0 0,3-1 0 0,4 1 0 15,0 2 0-15,5 2 0 0,1-5 0 0,5 4 0 0,-1 0 0 0,5-2 0 16,4 2 0-16,5-1-128 0,2-2 128 0,6 1 0 16,4 1 0-16,7 0 0 0,4-4 0 0,6 2 0 15,2-2 0-15,30 2 0 0,-4 0 0 0,-1 1 0 16,0 4 128-16,2-3-128 15,2 1 0-15,3 0 0 0,3-3 0 0,-19 6-128 0,10-5 128 0,9-1 0 16,6 0 0-16,4-1 0 0,4-1 0 0,2-1 0 16,2 1 0-16,1-1 0 0,9-1 0 0,0 0 0 15,0 0 0-15,0 0 0 0,0 0 0 0,0 0 0 16,0 0 0-16,0 0-128 0,12 3 128 0,7-1 0 16,5-2 0-16,8-1 0 0,10-2 0 0,-13 1-128 15,13-5 128-15,10 1 0 0,11 5 0 0,7-3-128 16,9-1 128-16,8 0 0 0,8 1 0 0,99-5 0 15,-21 4 0-15,-10 2-128 0,-7 2 128 0,-2-1 0 16,0-2 0-16,1 1 0 0,-2 7 0 0,-43-4 0 16,10-1 0-16,5 2 0 0,4 3 0 0,-2-3 0 15,-5 2 0-15,-4-2 0 0,-7 0 0 0,-7-1 0 16,-6-1 160-16,-8 0-160 0,-8-2 192 0,-10 2-48 0,-10 0-16 16,-7-1 0-16,-7 1 0 0,-8 1 0 0,-7 0 0 0,-7 0 0 15,-5-1 0-15,-6 1-128 0,-5 0 192 16,-10 0-64-16,0 0 0 0,0 0 0 0,-11 1 0 15,-7-1 0-15,-4-1 0 0,-6 1-128 0,-5 0 192 0,-7 1-64 16,-9 2-128-16,-4-1 0 0,-4 1 0 0,-9-1 128 16,-6 2-128-16,-6 2 0 0,-5-1 0 0,-5 6 128 15,-7-6-128-15,-41 4 0 0,11 0 0 0,3-1 0 16,0 4 0-16,0-1 0 0,0-3 128 0,-2 2-128 0,0-1 0 16,2 4 0-16,3-3 0 0,1 0 0 0,6 0 0 15,5-3 0-15,3-1 0 0,8 3 0 0,10-3 0 16,12 2 0-16,12-3 0 0,14-3 0 0,11 1 144 15,11-2-144-15,9-1 160 0,17 0-160 0,0 0 128 0,0 0-128 16,20 2 0-16,10-1 144 0,9-1-144 0,13 0 0 16,14 1 0-16,9-1 0 0,9-4 0 0,6 0 0 15,4 2 0-15,3-3 0 0,2 0-192 0,2 2 192 16,5 2-192-16,-4 0 192 16,-4-1-960-16,-1 1-64 0,0 1 0 0,-30 3-16 15,-1 2-1872-15,2 1-368 0</inkml:trace>
  <inkml:trace contextRef="#ctx0" brushRef="#br1" timeOffset="27169.28">24625 7040 3679 0,'-6'1'320'0,"-5"0"-320"16,1 2 0-16,2-3 0 0,-1-3 2608 0,-4 2 448 15,2 1 80-15,3 1 32 0,-1 2-1360 0,-3-1-272 16,0 1-48-16,3-2-16 0,0 1-192 0,9-2-32 15,-10 1-16-15,10-1 0 0,-9 0 0 0,9 0 0 16,0 0 0-16,0 0 0 0,0 0-272 0,0 0-64 16,0 0-16-16,0 0 0 0,0 0-256 0,0 0-48 15,0 0-16-15,12 4 0 0,2 1-48 0,6-1 0 16,4-2 0-16,-3-2 0 0,3 1-64 0,2 2 0 16,-3-2-16-16,1 2 0 0,3-2-160 0,2 2-16 15,3-2-16-15,1 0 0 0,0-1-64 0,2 1-16 16,-1 1 0-16,29-1 0 0,-9 0-160 0,-7 0 192 15,-5 2-192-15,-8 0 192 0,-7-2-192 0,-6 1 0 16,-4-2 0-16,-4 2 128 0,-3-2-128 0,-10 0 0 16,0 0 0-16,0 0 0 15,-4 6-1664-15,-5 2-224 0,-4 0-32 0,-15 6-13744 0</inkml:trace>
  <inkml:trace contextRef="#ctx0" brushRef="#br1" timeOffset="27366.82">24497 7408 31039 0,'0'0'1376'0,"0"0"288"0,0 0-1344 0,15 4-320 0,3-1 0 0,4 2 0 16,4-3 976-16,4 2 128 0,3-1 32 0,1-1 0 15,-12-3-160-15,4 0-16 0,6-2-16 0,2 2 0 16,3-2-64-16,5 1-16 0,4-2 0 0,1 2 0 16,42-2-352-16,-37 2-64 0,-5 0 0 0,-4-1-16 15,-3-2-256-15,-7 1-48 0,-4 4-128 0,-5-1 192 16,-3 1-192-16,-5 1-128 0,-3 2 128 0,-3 2-12944 15,-10-5-2480-15</inkml:trace>
  <inkml:trace contextRef="#ctx0" brushRef="#br1" timeOffset="28604.95">28286 6356 14047 0,'0'0'624'0,"0"0"128"16,0 0-608-16,0 0-144 0,0 0 0 0,0 0 0 0,0 0 960 0,0 0 144 15,0 0 48-15,0 0 0 0,-6 4-128 0,-2 0 0 16,2-1-16-16,-5-1 0 0,0-1 128 0,-4 0 16 16,-3 2 16-16,-3-1 0 0,-5 0-128 0,-3 0-16 15,-4 3-16-15,-6 0 0 0,-6 0-320 0,-4 3-64 16,-5-3-16-16,-6 1 0 0,-6 2-176 0,1-4-48 15,-2 5 0-15,-7 1 0 0,-1 1-32 0,5-3-16 16,-1 1 0-16,-1 0 0 0,4 2-16 0,11-2-16 16,6 3 0-16,7-3 0 0,6 1-16 0,6-3 0 15,7 2 0-15,4-2 0 0,7 0-96 0,7-2 0 16,7-5-16-16,5 5 0 0,7 2 80 0,8-2 0 16,5-1 16-16,9 1 0 0,9 1-112 0,5-1-32 15,2 3 0-15,8 2 0 0,1-1-128 0,2 1 0 16,0 0 0-16,-1-1 0 0,0 5 0 0,-4-1 0 15,0-2 0-15,-2 3 0 0,-2 3 0 0,-5-2 0 16,-5 3 0-16,-5-2 0 0,-6 2 0 0,-7-1 0 16,-4-3 0-16,-6 0 0 0,-5 0 0 0,-5 1 0 0,-5-1 0 0,-7-2 0 15,-6 1 0-15,-6 1 128 0,-8 0 0 0,-5-1 0 16,-8 1 48-16,-6 1 0 0,-5 2 0 0,-4-2 0 16,-4 0-176-16,1 0 0 0,-5 3 144 0,-7 4-144 15,-4-2 0-15,-29 7 128 0,12-2-128 0,9-2 0 16,7 1 0-16,10-1 0 0,10-5 0 0,12-3 128 15,9 2-128-15,10-1 0 0,7-1 0 0,8-1 128 16,7-1-128-16,8-4 128 0,7 3-128 0,7-5 128 16,9 2 160-16,9-5 32 0,7-2 16 0,6 2 0 0,6 3-144 0,-9-2-16 15,9-2-16-15,9 3 0 0,1-1-160 16,4-3 0-16,1-1 0 0,2 1 0 16,1-1 0-16,-3 3 0 0,-4 3 128 0,-9-3-128 0,-7 1-192 0,-8 0-80 15,-7 3-16-15,-8-2 0 16,-9 3-3136-16,-7-1-624 0</inkml:trace>
  <inkml:trace contextRef="#ctx0" brushRef="#br1" timeOffset="29042.2">26226 7932 24815 0,'-1'-10'1088'15,"1"10"256"-15,0 0-1088 0,0 0-256 0,0 0 0 0,0 0 0 16,0 0 896-16,0 0 128 0,-3 5 32 0,-1 4 0 0,-2 4-336 0,0 3-64 16,-2 2-16-16,0 6 0 0,1 4-112 0,-2 6-16 15,-3-1-16-15,1 3 0 0,1 0-176 0,0-2-16 16,-1-2-16-16,2 1 0 0,-1-1-144 0,3-2-16 15,-1-5-128-15,0 1 192 0,1-4-192 0,0-3 144 16,1-3-144-16,0-1 128 0,-1-4-128 0,2-1 0 16,5-10 0-16,0 0-176 15,0 0-1872-15,0 0-368 0,7-12-80 0</inkml:trace>
  <inkml:trace contextRef="#ctx0" brushRef="#br1" timeOffset="29401.1">26805 7909 15663 0,'0'0'1392'0,"0"0"-1120"0,0 0-272 15,0 0 0-15,0 0 1472 0,2 8 224 16,-2 2 48-16,0 1 16 0,-3 0-400 0,-1 1-80 16,-1 1 0-16,-1-1-16 0,-2 0-240 0,-1-2-64 0,-2 2 0 0,-3 1 0 15,-3-2-16-15,-2 4-16 0,-1-1 0 16,-3 1 0-16,-1-1-144 0,0-1-16 0,-2 0-16 0,1 1 0 15,-3 0-256-15,0-4-48 0,1 1-16 0,2-3 0 16,1 2-192-16,2-3-48 0,4 0 0 0,2-2 0 16,3 2 0-16,3-1-16 0,2-2 0 0,3 1 0 15,5-5 80-15,0 0 0 0,-1 8 16 0,1-8 0 16,5 5-16-16,3 1-16 0,2 2 0 0,3-3 0 16,1 2-96-16,3 2-16 0,5-2 0 0,0 3 0 15,1-1-128-15,1 2 0 0,0 2 0 0,1-2 0 0,2 2 0 16,0 1 0-16,1-4 0 0,-3 3 0 0,-2 0 0 0,-1-2 0 15,-5 2 0-15,0-2 0 16,-6-5-1264-16,1 2-176 0,-3-4-32 0,-2-2-9824 16,-7-2-1952-16</inkml:trace>
  <inkml:trace contextRef="#ctx0" brushRef="#br1" timeOffset="29671.65">27202 8175 24879 0,'0'0'2208'0,"0"0"-1760"16,0 0-448-16,0 0 0 0,8 2 528 0,2 0 32 16,0 2 0-16,1-2 0 0,3 2 336 0,2-3 64 15,2 0 0-15,3 1 16 0,2-1-64 0,2 0-16 16,2-1 0-16,2-1 0 0,1-2-224 0,-1 2-48 0,-1 0-16 0,-2-2 0 15,0 3-224-15,-2 0-64 0,-1 3 0 0,-1-2 0 16,-5 2-320-16,-3-1 128 0,-2 0-128 0,-12-2 0 16,0 0 0-16,0 7 0 0,-5 2-192 0,-4-1 64 15,-8 2-2336-15,-6-1-464 16,-1 2-80-16</inkml:trace>
  <inkml:trace contextRef="#ctx0" brushRef="#br1" timeOffset="29835.15">27156 8401 12895 0,'0'0'1152'0,"0"0"-928"16,0 0-224-16,0 0 0 0,0 0 2352 0,0 0 416 15,8 8 96-15,5-3 16 0,-1 4-1200 0,5-4-224 16,2-3-48-16,3 1-16 0,0-1-400 0,5 0-80 16,4-5-16-16,-1 1 0 0,3-1-112 0,2 2-16 15,-1 0-16-15,0-3 0 0,-1-4-336 0,0 3-64 16,-6-1-16-16,-3-1 0 0,-2 4-336 0,-4 0 0 16,-6-2 0-16,-2-1 0 15,-1 0-2576-15,-2 3-432 0</inkml:trace>
  <inkml:trace contextRef="#ctx0" brushRef="#br1" timeOffset="30196.6">28166 8169 30399 0,'0'0'2704'0,"0"0"-2160"15,0 0-544-15,0 0 0 0,0 0 336 0,0 0-32 0,-4 7-16 16,-3 1 0-16,-1 3 384 0,-5 5 80 0,-2 3 16 0,-5 1 0 15,-1 4-64-15,-3 4 0 0,0 0 0 16,-2 1 0-16,5 2-160 0,-1-5-32 0,3 4-16 0,2-5 0 16,5 2-160-16,3-4-16 0,2 1-16 0,7-3 0 15,3-2 128-15,3-2 16 0,3-3 16 0,6-3 0 16,3-2 176-16,6-6 48 0,4-4 0 0,3-6 0 16,-1 0-144-16,5-9-32 0,-2-1 0 0,1-4 0 0,-1-4-48 15,-2-2-16-15,-5-1 0 0,-3-2 0 0,-4-6-64 0,-1 0 0 16,-3 2-16-16,-6 0 0 0,-2-1-192 0,-4 5-48 15,-3 3 0-15,-1-2 0 0,-7 4-128 0,-2-1 0 16,-4 5 0-16,-3 3 0 0,-3 3 0 0,-2 3-272 16,0 1 32-16,-2 2 16 15,-2 1-1312-15,3 1-272 0,-1 1-48 0,1 3-11328 16,1-1-2240-16</inkml:trace>
  <inkml:trace contextRef="#ctx0" brushRef="#br1" timeOffset="31322.1">27843 5337 15999 0,'0'0'704'0,"0"0"160"0,0 0-688 0,0 7-176 15,0 2 0-15,0 0 0 0,-2 2 752 0,1 3 112 16,-3-1 32-16,1 0 0 0,-1 2 64 0,-1 0 32 16,-2 2 0-16,0 1 0 0,-4-1 112 0,-1 3 32 15,-3-4 0-15,-3 2 0 0,-3-2-96 0,-1 2-16 16,-4-4 0-16,-1-2 0 0,-2 0-224 0,-14 6-48 15,4-4-16-15,11-6 0 0,-3 1-240 0,-3-4-48 16,1 1-16-16,-14-3 0 0,6-5-48 0,5-1 0 16,2-5 0-16,4-4 0 0,3 0 0 0,12 2 0 15,-1-4 0-15,-3-7 0 0,4-2 0 0,5 2 0 16,4 2 0-16,4-2 0 0,5 1-80 0,2 1-32 16,4 2 0-16,3 5 0 0,2 0-272 0,4 2 128 15,3 6-128-15,-6 2 0 0,3-1 0 0,12-1 0 16,2 2 0-16,-9 1 0 0,1 1 0 0,13 0 0 0,-3 0 0 0,-11 1 0 15,2 0 0-15,3 0 0 0,3 6 0 16,3-2 0-16,-1 1 0 0,4 3 0 0,1 0 0 0,2 0 0 16,-2 0 0-16,1 0 0 0,2-3 0 0,1 2 0 15,0-5 0-15,0 1 0 0,4-1 0 0,-1-3-144 16,-3-3 144-16,0-1 0 0,-2-3 0 0,-5 1 0 16,-1-1 0-16,-6-2 0 0,-3 3 0 0,-5-6 128 0,-5 2-128 0,-5-4 128 15,-5 0-128-15,-6 0 128 0,-5 2 224 16,-8-1 48-16,-10-1 16 0,-6 4 0 0,-4-2-64 15,-4 1-16-15,-4 3 0 0,-2 3 0 0,-1 1-208 0,-2 4-128 16,1 2 160-16,4 1-160 0,3 1 0 0,3-1 128 16,3 1-128-16,5 2 0 0,5 0 0 0,8 3-192 15,5 0 48-15,9 0 0 16,8 0-2336-16,7-3-464 0,9 4-80 0</inkml:trace>
  <inkml:trace contextRef="#ctx0" brushRef="#br1" timeOffset="32001.48">29104 6694 15775 0,'0'0'704'0,"0"0"128"0,-4 6-656 0,4-6-176 15,-5 8 0-15,5-8 0 0,0 0 1376 0,0 0 240 16,0 0 48-16,0 0 16 0,0 0 288 0,0 0 48 16,0 0 16-16,4-9 0 0,1 0-368 0,1-5-64 15,0-2 0-15,5-3-16 0,0-3-672 0,3-6-128 16,2-1-16-16,0-5-16 0,2-6-256 0,3-2-48 16,5-5-16-16,0-1 0 0,0-7-128 0,4-6-32 15,1-1 0-15,0 2 0 0,1 6-272 0,0 7 0 16,-1 3 128-16,-3 9-128 0,-3 4 0 0,-2 6 0 0,0 6 0 15,-4 5 0-15,-4 2 0 0,-1 5 0 0,-3 5 0 0,-2 5 0 16,-9-3 0-16,5 11 0 0,-3 6-160 16,-4 2 160-16,0 9 0 0,-3 4 0 0,-2 5-144 0,-1 3 144 15,-3 0 0-15,1 0 0 0,-1 1 0 0,-1 1 0 16,1-4 0-16,2-1 0 0,1-3 0 0,1-2 0 16,0-4 0-16,1 0 0 0,0-8 0 0,1-1 0 15,-1-1-256-15,3-1 64 0,-2-5 16 0,1-4 0 16,0-2-448-16,4-6-80 15,0 0-32-15,-8-1 0 0,-1-4-2304 0,-3-1-464 16</inkml:trace>
  <inkml:trace contextRef="#ctx0" brushRef="#br1" timeOffset="32150.68">29217 6262 19231 0,'0'0'848'0,"0"0"176"0,0 0-816 0,0 0-208 0,0 0 0 0,0 0 0 0,7 2 1248 0,6 1 208 16,2 2 32-16,4 1 16 0,4-2-416 0,3 3-64 15,-1-2-32-15,6-3 0 0,-1 2-336 0,5-3-64 16,1 1-16-16,3-2 0 0,-3-3-224 0,-1 2-48 15,-2-2-16-15,-4 1 0 0,-1-2-288 0,-5 0 0 16,-3 0 128-16,-2-1-9408 16,-3-1-1872-16</inkml:trace>
  <inkml:trace contextRef="#ctx0" brushRef="#br1" timeOffset="32523.29">30319 5446 13823 0,'0'0'1216'15,"6"-4"-960"-15,1-1-256 0,-1 0 0 16,0 1 1328-16,-6 4 208 0,0 0 64 0,0 0 0 0,0 0-352 0,0 0-64 16,0 0-16-16,5 5 0 0,-5-5 32 0,0 10 0 15,-1 4 0-15,-5 2 0 0,-1 1-96 0,0 5-16 16,-2 0 0-16,-1 2 0 0,-2 4-480 0,2-3-96 16,0 3-32-16,0-2 0 0,2 2-256 0,-1-3-48 15,3 3-16-15,0-3 0 0,-1-4-160 0,2-1 0 16,0-2 0-16,1-3 0 0,2-1 0 0,0-1 0 15,2-2 128-15,2-4-128 0,0-1-192 0,-2-6-64 16,0 0 0-16,8-1-16 16,-1-2-2016-16,0-1-400 0</inkml:trace>
  <inkml:trace contextRef="#ctx0" brushRef="#br1" timeOffset="32857.64">30674 5457 12895 0,'0'0'576'0,"0"0"112"0,5-3-560 0,-5 3-128 16,6-6 0-16,-6 6 0 0,0 0 2576 0,0 0 496 0,0 0 80 15,1 11 32-15,-2-2-1648 0,-4 2-336 0,-4 2-64 0,-2-2-16 16,-3 2-32-16,-3 2 0 0,-2 2 0 0,-1-1 0 16,-2 1-320-16,0 0-64 0,3 1 0 0,-2 0-16 15,2-1-192-15,1-3-48 0,0 0 0 0,3 0 0 16,2-3-80-16,2-1-32 0,-1 2 0 0,6-2 0 15,1 0-16-15,2 1 0 0,3-3 0 0,4 3 0 0,4-2 96 16,1 4 16-16,1-4 0 0,1 1 0 16,2-2-128-16,2 1-32 0,0-3 0 0,6 3 0 0,-1-3-144 0,2 2-128 15,-1 1 144-15,1-3-144 0,0 2 128 16,-2-4-128-16,0 1 0 0,-2 1 144 0,-4 0-400 0,-3-1-96 16,-2 2-16-16,-2-2 0 15,-7-5-2896-15,0 0-576 0</inkml:trace>
  <inkml:trace contextRef="#ctx0" brushRef="#br1" timeOffset="33227.99">31382 5842 19343 0,'0'0'1728'0,"5"-5"-1392"0,-5 5-336 16,0 0 0-16,0 0 832 0,0 0 112 0,0 0 16 0,0 0 0 16,0 0 64-16,0 0 32 0,-4 12 0 0,-4-182 0 15,-2 365 64-15,-3-178 16 0,-2 2 0 0,-3 4 0 16,-1 5-192-16,0 3-48 0,0 4 0 0,0 2 0 15,-1 2-400-15,3 2-96 0,-1 3-16 0,3-2 0 0,2-1-112 0,3 0-16 16,3-2-16-16,1-1 0 16,4-1 32-16,2-3 16 0,0-2 0 0,5-3 0 0,1 0-80 15,2-4-16-15,1 0 0 0,1-7 0 0,1-5 32 0,1-3 0 16,-1-3 0-16,1 0 0 0,-3-5-224 0,0-3 0 16,0-2-192-16,-2-5 192 15,-2-1-2432-15,-2-5-384 0</inkml:trace>
  <inkml:trace contextRef="#ctx0" brushRef="#br1" timeOffset="33394.11">30907 6301 28559 0,'0'0'2544'0,"13"2"-2032"16,-1-2-512-16,3 0 0 0,3 0 544 0,3 0 16 16,5 1 0-16,2 0 0 0,3 0 80 0,4 2 0 15,2 0 16-15,2-1 0 0,2-3-96 0,2 0-32 16,-1-3 0-16,0 1 0 0,-3 2-272 0,-2-2-64 15,-3 1-16-15,-2-3 0 16,-5-3-864-16,-9 4-160 0,-3-2-48 0,-2-3-13968 0</inkml:trace>
  <inkml:trace contextRef="#ctx0" brushRef="#br1" timeOffset="33821.85">32121 5428 15663 0,'0'0'1392'0,"0"0"-1120"16,0 0-272-16,4-6 0 0,-1-4 976 0,-1 5 144 0,-2 5 32 0,0 0 0 16,0 0 208-16,0 0 48 15,0 0 16-15,-5 7 0 0,-4 3-256 0,-1 6-48 16,-1 0-16-16,-3 4 0 0,1 3-192 0,-1 5-32 15,0-1-16-15,0 3 0 0,-1 1-272 0,-1-1-48 16,0 5-16-16,2-3 0 0,0-2-320 0,3-4-64 16,-2 0-16-16,4-3 0 0,0-1-128 0,1-3 0 15,3-3 144-15,0 0-144 0,1-2 0 0,3-6 0 0,-1 3-160 16,2-11 160 0,0 0-1888-16,0 0-272 0,9 0-48 0,-1-4-16 0</inkml:trace>
  <inkml:trace contextRef="#ctx0" brushRef="#br1" timeOffset="34139.31">32367 5704 21823 0,'0'0'1936'0,"0"0"-1552"16,6 6-384-16,-2 1 0 0,0 2 1232 0,-2-1 176 16,-1 4 16-16,-1-1 16 0,-1 1-288 0,-3 2-64 15,-1 2-16-15,-2 0 0 0,-1 0 272 0,-3-2 48 16,-2 3 16-16,0-6 0 0,-1 2-768 0,-1-2-128 15,1-1-48-15,-4 2 0 0,2-6 80 0,-2 2 16 16,0 1 0-16,-5 0 0 0,2 1-160 0,0-3-16 16,2 1-16-16,3-4 0 0,0 2-112 0,4 3-32 15,0-1 0-15,2 1 0 0,2-3-224 0,8-6 144 16,0 0-144-16,0 0 128 0,0 0 192 0,5 15 48 16,2-2 0-16,6-3 0 0,1 1-240 0,3-3-128 15,4 4 128-15,3 0-128 0,3-4 144 0,-3-2-144 16,4 3 192-16,5-3-192 15,0 5 128-15,1-4-128 0,0 5 0 0,1-3 0 16,-4 0-1200-16,10 4-336 0,-5 3-80 0</inkml:trace>
  <inkml:trace contextRef="#ctx0" brushRef="#br1" timeOffset="34601.51">29583 7045 3679 0,'-19'-5'320'16,"-5"2"-320"-16,-3 2 0 0,0 1 0 0,-2 0 3008 0,2 0 544 16,1 0 96-16,2-1 32 0,2-1-1424 0,3 2-272 15,2 0-64-15,5 0-16 0,3 0-656 0,9 0-128 16,0 0-32-16,0 0 0 0,9 0-64 0,8 0-32 15,5-2 0-15,7 1 0 0,6 2-64 0,6-1-16 16,8-3 0-16,8 0 0 0,10-1-96 0,12 1-32 16,11 1 0-16,8 0 0 0,5 1-96 0,7 1-32 15,4 1 0-15,-1-1 0 0,-5-1-272 0,-30 0-48 0,4 0-16 16,5 1 0-16,-1 0-80 0,-1 0-32 0,-5-2 0 0,-6-1 0 16,-6 0-208-16,-13 0 0 0,-6 2 0 15,-10 0 0 1,-8 1-1968-16,-11 0-480 0,-5 0-112 0</inkml:trace>
  <inkml:trace contextRef="#ctx0" brushRef="#br1" timeOffset="35030.51">30080 7550 23039 0,'0'0'2048'0,"0"0"-1648"16,0 0-400-16,4-11 0 0,-4 11 720 0,0 0 64 15,0 0 16-15,0 0 0 0,0 0 256 0,2 16 48 16,-2 1 16-16,-4 8 0 0,-3 4-96 0,-2 4 0 16,-3 2-16-16,2-3 0 0,-4 5-240 0,-1 2-32 0,0 1-16 15,-2 1 0-15,-1 2-320 0,2-3-64 0,-1 2-16 0,1 2 0 16,-1-6-192-16,0-3-128 0,1-2 160 0,1-5-160 15,1-2 128-15,1-6-128 0,3-2 0 0,-2 2 144 16,4-6-144-16,8-14-176 0,0 0 48 0,0 0 0 16,0 0-2576-16,14-12-512 15</inkml:trace>
  <inkml:trace contextRef="#ctx0" brushRef="#br1" timeOffset="35419.47">30685 7513 25791 0,'0'0'2304'0,"0"0"-1856"16,0 0-448-16,0 0 0 0,0 0 400 0,0 0-16 15,-6 3 0-15,-2 5 0 0,-2 2 544 0,-2 4 96 16,0-1 32-16,-2 2 0 0,-3 2-256 0,-2 1-48 16,-1 1-16-16,-2 0 0 0,1 2-160 0,-4-2-16 15,-3 0-16-15,0-1 0 0,-3-1-224 0,-2-2-32 16,0 0-16-16,0 1 0 0,-2-1 0 0,2 1 0 15,1-4 0-15,3-2 0 0,1 4-96 0,3-5-32 16,1 0 0-16,2-3 0 0,4 2-16 0,3-3-128 16,2 1 192-16,3 2-64 0,1-4 160 0,4 2 32 15,3 3 0-15,2-3 0 0,0-6-144 0,6 12-32 16,3-4 0-16,2 5 0 0,2 2 32 0,3 3 0 16,5 3 0-16,2 0 0 0,1 3-176 0,3-1 160 15,2 0-160-15,0 4 160 0,5-4-160 0,-1 2 160 0,0 3-160 0,-3-6 160 16,-5-2-160-16,-2 0 0 0,-4-1 144 0,1 2-144 15,-4-2 0-15,-1-3 0 0,-4-3 0 0,-2 0 0 16,1-1-704 0,-3-5-192-16,-7-7-64 0,0 0 0 0,0 0-2112 0,0 0-448 15</inkml:trace>
  <inkml:trace contextRef="#ctx0" brushRef="#br1" timeOffset="35959.94">31329 7415 19343 0,'7'-10'1728'0,"-1"-4"-1392"0,-1 2-336 0,4 2 0 0,-1-1 1824 0,-1 4 288 15,0 2 64-15,-7 5 16 0,0 0-880 0,0 0-176 16,0 0-48-16,4 8 0 15,-4 1-240-15,-3 6-48 0,-2 4-16 0,-1 4 0 0,-1-1-48 0,-2 2-16 16,-2 6 0-16,-1 2 0 0,5 1-320 0,-3 3-64 16,-1-1-16-16,3 3 0 0,-1-3-320 0,1 0 144 15,0 0-144-15,2-4 0 0,0 0 144 0,2-5-144 16,0 1 0-16,2-4 144 0,0 2-144 0,1-3-176 16,1-2 48-16,0-2-11072 15,0-4-2224-15</inkml:trace>
  <inkml:trace contextRef="#ctx0" brushRef="#br1" timeOffset="36166.91">31296 8508 38175 0,'0'0'1696'0,"0"0"352"0,0 0-1648 0,0 0-400 15,0 0 0-15,0 0 0 0,0 0 832 0,0 0 96 16,0 0 16-16,0 0 0 0,9 0-96 0,1-3-16 15,2-3 0-15,-1 0 0 0,2-1-384 0,0 2-96 0,-1-4-16 0,1 0 0 16,4-5-208-16,-5 2-128 0,-3 0 128 0,-2 0-128 31,-2 3-512-31,-5-3-192 0,-5 0-16 0,-6-8-18992 0</inkml:trace>
  <inkml:trace contextRef="#ctx0" brushRef="#br1" timeOffset="38043.86">25701 10805 18431 0,'-10'-12'1632'0,"10"12"-1312"0,-5-6-320 0,-2 1 0 0,2-1 1088 0,5 6 128 16,-6-4 48-16,6 4 0 0,-8-3 16 0,8 3 0 15,-9 5 0-15,2 4 0 0,2 0-720 0,-3 5-144 16,-2 0-32-16,0 4 0 0,1 1 176 0,0 2 16 16,-1 7 16-16,2-1 0 0,-1-3-336 0,5 3-64 15,2-3 0-15,1 3-16 0,2-6-176 0,4-2 160 16,1-2-160-16,4-4 160 0,3-1 0 0,4 0 0 16,3-6 0-16,2-1 0 0,-2-5 352 0,3-5 64 15,1-1 0-15,0-6 16 0,0-2-16 0,0-3-16 16,1-5 0-16,-3 2 0 0,0-2-128 0,-4 2-32 15,0 2 0-15,-6 0 0 0,-1 0-128 0,-4 4-16 16,-1 2-16-16,-2 4 0 0,-4 8-112 0,0 0-128 16,0 0 176-16,3 8-176 0,-3-8 128 0,-1 17-128 15,-2 4 0-15,0-1 0 0,2 0 0 0,-1 0 0 0,0-1 0 0,6 1 0 16,-1 0 0-16,2-2 0 16,1-4 0-16,6-1 0 0,3-8 0 0,4-1 0 15,1-6 0-15,4-1 0 0,3-9 0 0,4 1 0 16,2-6 0-16,-2-2 0 0,-1-4 0 0,-5 0 0 0,-3 0 0 0,-4-2 0 15,-1 0 0-15,-4-1 0 0,-3-2 128 0,-3 3-128 16,-2-4 0-16,-2 2 0 0,0 2 0 0,0 4 0 31,-2 2-1648-31,1 3-272 0,0-2-64 0,-1 9-13568 0</inkml:trace>
  <inkml:trace contextRef="#ctx0" brushRef="#br1" timeOffset="38416.11">26865 10191 25791 0,'0'0'1152'0,"0"0"224"0,-5 6-1104 0,0 2-272 16,0 5 0-16,0 3 0 0,-1 6 512 0,-1 4 64 15,0 4 0-15,-1 1 0 0,-2 4 128 0,2 2 16 16,-3 1 16-16,-1 1 0 0,-2 6 32 0,-7 16 16 15,-1-2 0-15,4-5 0 0,0-10-128 0,2-4-16 16,3-7-16-16,4-3 0 0,4-8-176 0,3-3-16 16,2-4-16-16,2-2 0 0,-2-13 192 0,0 0 32 15,14-3 16-15,-2-2 0 0,0-1 64 0,4-6 16 16,0 1 0-16,2-2 0 0,-2-1-416 0,1 2-64 16,0 0-32-16,-2 1 0 0,-1 2-224 0,1 0 0 15,-2 4 0-15,-2 3 0 0,-2 4 0 0,0 2 0 0,-1 4 0 0,-2 3 0 16,-1 4 0-16,-1 4-128 15,-3-1 128-15,-1 3 0 0,-1 4-160 0,0-3 160 0,-2 3-128 16,0-3 128-16,1-1-256 0,-1-2 16 0,2 0 16 0,0-4 0 31,1-3-1808-31,1-1-352 0,2-5-80 0,-3-6-13536 0</inkml:trace>
  <inkml:trace contextRef="#ctx0" brushRef="#br1" timeOffset="38711.75">27111 10867 27407 0,'0'0'1216'0,"0"0"256"16,11 5-1184-16,0-2-288 0,2-3 0 0,0 0 0 0,0 0 1168 0,2 0 176 15,3-3 48-15,-1-1 0 0,0 2-224 16,-1-2-32-16,-3 1-16 0,0 0 0 0,-3-6-160 0,-1 2-16 16,0-2-16-16,-5 2 0 0,-1-3-96 0,-1 2-32 15,-2-1 0-15,-2 2 0 0,-1 0-192 0,-1 1-32 16,-4 5-16-16,-2 2 0 0,-4 5-304 0,-1 2-64 15,-4 6-16-15,6-7 0 0,0 5-176 0,1 3 0 16,0 2 0-16,3-1 0 0,2 2 0 0,2 0 0 16,2 0 0-16,3-1 0 0,3 1 0 0,2-5 0 15,0-3 0-15,5 3 0 0,0-3-160 0,3 1-16 16,1-4 0-16,1-1 0 16,0-3-1392-16,2-2-288 0,-1-2-48 0,2-5-16 15,1 0-1328-15,0-2-272 0</inkml:trace>
  <inkml:trace contextRef="#ctx0" brushRef="#br1" timeOffset="38980.61">27604 10767 16575 0,'0'0'1472'0,"0"0"-1168"0,-4 6-304 0,-1 5 0 15,0 0 1824-15,-2 1 304 0,1 4 64 0,0 1 16 16,-1 4-832-16,0 2-160 0,-2 5-48 0,0-6 0 16,0 1-16-16,3 3-16 0,-3-2 0 0,2 1 0 15,0-3-48-15,2-3-16 0,1 0 0 0,0-1 0 16,0-3-128-16,2-3-32 0,0-2 0 0,2-10 0 15,0 0-96-15,0 0-32 0,11-2 0 0,0-6 0 0,2-4-64 0,1-3-16 16,0-3 0-16,0-1 0 0,1-1-352 0,1-5-80 16,2-1-16-16,1-1 0 0,0 2-128 15,2 2-128-15,-1-1 192 0,2 3-192 0,-1 2 0 0,0 3 0 16,-4 2 0-16,-1 4 0 0,-2-1 0 0,0 5 0 16,-5 3 0-16,-1 0 0 15,0 3-1184-15,0 2-192 0,-1 1-32 0,1 1-16 16,-2 1-2096-16,1 1-432 0</inkml:trace>
  <inkml:trace contextRef="#ctx0" brushRef="#br1" timeOffset="39283.9">28008 10908 17503 0,'0'0'1552'0,"-4"6"-1232"16,4-6-320-16,4 8 0 0,0 1 2496 0,1-3 432 15,2 4 80-15,2-5 32 0,4-1-1632 0,1 0-320 16,-2-3-64-16,1-2 0 0,1-4-176 0,2-2-16 16,0-2-16-16,-2 1 0 0,0 1 80 0,-2-3 0 0,-2 0 16 0,-1 1 0 15,-3-1-96-15,-2 2-32 0,-3-2 0 0,-2 2 0 16,-3 3-128-16,-2 0-16 0,-2 4-16 0,-2 2 0 16,-2 1-320-16,-1 3-64 0,-3-2-16 0,1 5 0 15,-2 5-224-15,1 2 0 0,-1 0 128 0,-2 7-128 16,2 1 0-16,3 0 0 0,2-2 0 0,8 0 0 0,3-4 0 15,4 2 0-15,2 2 0 0,2-3 0 0,3-3 0 16,3-2 0-16,1-5 0 0,3 1 0 16,2-4-1840-16,1-5-304 15,2-2-64-15</inkml:trace>
  <inkml:trace contextRef="#ctx0" brushRef="#br1" timeOffset="39954.94">29035 11377 8287 0,'0'0'736'0,"-4"7"-592"0,0 2-144 0,1-1 0 0,-1 2 1840 0,-1 0 336 15,-2 0 64-15,2 2 0 0,5-12-608 16,-6 6-128-16,6-6-32 0,-6 5 0 0,6-5 320 0,0 0 48 16,0 0 16-16,0 0 0 0,0 0 32 0,-2-11 16 15,5-6 0-15,2 1 0 0,3-2-624 0,3-1-112 16,2 0-16-16,2-5-16 0,0 0-560 0,3-4-128 15,0-3 0-15,2-5-16 0,-2 0-112 0,2-8 0 16,3 0-16-16,3-3 0 0,2 2-96 0,2 0-16 16,2 3 0-16,-7 11 0 0,-1-1-192 0,1 2 128 15,-3 2-128-15,0-1 0 0,0 2 0 0,-2 3 0 16,-2 5 0-16,-3 5 0 0,-1 0 0 0,-1 2 0 16,1 6 0-16,-5-2 0 0,-1 6 0 0,0 4 0 15,-2 7 0-15,0 0 0 0,-3 4 0 0,0 3 0 16,-1 6 0-16,1 3 0 0,-2 0 0 0,-1 5 0 15,0 2 0-15,0 2 0 0,2 2 0 0,-2 1 0 16,0-2 0-16,1 3 0 0,-1 4 0 0,4 0 0 16,-2 0 0-16,1-4 0 0,-1-1 0 0,2-1 0 15,-1-2 0-15,2-1 0 0,-2-6 0 0,1 1-128 16,1-4 128-16,-1-2 0 0,-1-2-288 0,-1-4 0 0,0-3 0 16,-1-1 0-1,-1-6-2672-15,0-6-544 0</inkml:trace>
  <inkml:trace contextRef="#ctx0" brushRef="#br1" timeOffset="40146.83">29180 11117 35007 0,'0'0'3120'0,"2"-7"-2496"16,2-3-496-16,-4 10-128 0,12-4 336 0,0 3 48 16,4-1 16-16,5 5 0 0,7 2-240 0,-7 0-160 15,5-1 192-15,5 0-192 0,2-3 240 0,1 0-64 16,2-1-16-16,-1 0 0 0,1-4-32 0,-3 3 0 15,-4 0 0-15,-1 1 0 16,-1-1-1152-16,-4-1-224 0,0-2-48 0,-4-1-14208 16</inkml:trace>
  <inkml:trace contextRef="#ctx0" brushRef="#br1" timeOffset="40601.11">30157 10469 11967 0,'0'0'528'0,"0"0"112"0,0 0-512 0,-1-5-128 0,0-3 0 0,0 5 0 16,1 3 2656-16,0 0 496 0,0 0 112 0,0 0 0 16,-7 0-1776-16,1 2-352 0,0 5-80 0,-2-2-16 15,-2 1-32-15,-2 3-16 0,0 0 0 0,-1 4 0 16,0 2-64-16,2 0-16 0,-1 2 0 0,3 0 0 0,2 1-272 0,3 1-48 16,3 0-16-16,5-2 0 0,-2-5-208 0,6 1-48 15,2 0-16-15,3-5 0 0,1-1 208 0,2-4 32 16,1-2 16-16,0-2 0 0,2-2 32 0,3-3 16 15,-4-1 0-15,1 1 0 0,0-5-160 0,4-1-16 16,-3 1-16-16,-1-3 0 0,-1 1-96 0,-3 2 0 16,-1-3-16-16,0-5 0 0,-4-2-48 0,-3 3-16 15,-2 4 0-15,-5 1 0 0,-3 0-240 0,0 4 176 16,-4 0-176-16,-2 3 160 0,-2 2-160 0,-2 0-192 16,-2 0 32-16,-2 3 16 15,0 2-1616-15,0 3-320 0,1 1-64 0,2-1-15696 0</inkml:trace>
  <inkml:trace contextRef="#ctx0" brushRef="#br1" timeOffset="41021.94">30610 10894 10127 0,'0'0'896'0,"0"0"-704"15,0 0-192-15,0 0 0 0,-8 2 2720 0,8-2 512 16,0 0 96-16,0 0 32 0,0 0-1360 0,8 5-272 16,2-2-48-16,4 1-16 0,4-4-512 0,-2-2-96 15,6-1-32-15,1 0 0 0,-3 2-400 0,3-2-96 16,4 2-16-16,1-2 0 0,0 1-304 0,0 1-64 15,0-3-16-15,-3 3 0 0,-2-1-128 0,-3 1 0 16,-3 1-192-16,-4 1 192 16,-6 1-2768-16,-7-2-432 0</inkml:trace>
  <inkml:trace contextRef="#ctx0" brushRef="#br1" timeOffset="41170.8">30710 11112 11967 0,'-11'14'528'0,"7"-9"112"0,4-5-512 0,-2 6-128 15,0 2 0-15,5 0 0 0,2 1 3808 0,0-3 736 0,5 2 128 0,3-3 48 16,0 0-2368-16,3-1-480 0,3 1-80 0,5-2-32 15,1-2-768-15,0 0-160 0,0-1-16 0,3 0-16 16,-2-1-352-16,0 1-80 0,0-1-16 0,-2-2 0 0,-2-3-224 16,6-1-128-16,-6 1 160 0,-2-2-160 15,-4 3-1408-15,-2 1-384 0,-1-3-80 0</inkml:trace>
  <inkml:trace contextRef="#ctx0" brushRef="#br1" timeOffset="41611.51">31665 10662 21183 0,'-10'-11'1888'0,"6"6"-1504"16,-1 1-384-16,0-2 0 0,2-1 1312 0,1 4 192 15,2-3 32-15,0 0 16 0,1 1-48 0,4 1-16 0,3-3 0 16,3 0 0-16,3 5-336 0,3-5-80 0,2 4-16 0,4-1 0 15,3 0-96-15,2 0-32 0,5 2 0 0,2 0 0 16,2 0-208-16,-1-1-32 0,3 1-16 0,-3 0 0 16,1 1-256-16,-1-1-48 0,-2-4-16 0,-1 5 0 15,-5 1-96-15,-1 1-32 0,-3 1 0 0,-6-2 0 16,-2 0-224-16,0 0 144 0,-2 0-144 0,-3 0 128 0,-2 0-128 16,-1 0 0-16,-2 0 0 0,-6 0 128 0,0 0-128 0,0 0-176 15,0 0 48-15,-6 6 0 16,-5 0-1360-16,0 3-272 15,-2-4-48-15</inkml:trace>
  <inkml:trace contextRef="#ctx0" brushRef="#br1" timeOffset="41928.35">31959 10698 22111 0,'0'0'1968'16,"0"0"-1584"-16,0 0-384 0,0 0 0 0,0 0 1680 0,0 0 256 15,3 8 48-15,0 2 16 0,-3 1-464 0,-3 2-112 16,-2 2-16-16,-1 4 0 0,-2 3-240 0,-1 6-48 16,-1 4-16-16,-1 4 0 0,-3 1-272 0,-1 3-64 15,1 2-16-15,-2 2 0 0,1 7-128 0,1-3-32 0,0 3 0 0,0-1 0 16,0 1-272-16,1-3-48 15,1-2-16-15,0-2 0 0,1-3-256 0,1-3 128 0,1 0-128 0,1-2 0 16,1-5 128-16,1-1-128 0,3-6 0 0,0-4 0 16,1-3 0-16,2-5 0 0,2-4 0 0,3 0 0 15,-5-8-1424 1,8 1-304-16,-1-6-48 0,5-3-16112 0</inkml:trace>
  <inkml:trace contextRef="#ctx0" brushRef="#br1" timeOffset="42171.21">31290 11844 19343 0,'-14'4'848'0,"14"-4"192"0,-6 7-832 0,6-7-208 0,-3 7 0 0,4 5 0 0,3-3 3856 0,4 3 736 16,5-3 144-16,3 3 16 0,4 0-2864 0,8-3-576 15,4 0-112-15,4-4-32 0,2 0-208 0,4 0-32 16,2-3-16-16,5-2 0 0,1-2-240 0,4 2-48 15,2 0-16-15,-2 0 0 0,4 2-208 0,-5-2-32 16,-1-2-16-16,-1 4 0 0,-4 2-352 0,-4-2 144 16,-1-1-144-16,-10 3 0 15,-4 4-848-15,0-2-288 0,-1 4-48 0</inkml:trace>
  <inkml:trace contextRef="#ctx0" brushRef="#br1" timeOffset="44218.88">22482 9116 6447 0,'-11'-8'576'0,"5"7"-576"16,6 1 0-16,-8-4 0 0,8 4 1536 0,0 0 192 15,0 0 32-15,0 0 16 0,-5-7-240 0,5 7-32 16,0 0-16-16,0 0 0 0,0 0-224 0,8-6-48 16,3 2-16-16,3-3 0 0,1-1-96 0,4-2-16 15,4 2 0-15,3-1 0 0,2 0-112 0,-1-3-16 16,8 2-16-16,0-2 0 0,2 4-240 0,6 0-64 0,2 1 0 15,3 2 0-15,2 5-112 0,-1 4-16 0,-2-2-16 0,0 1 0 16,-1 1-144-16,-13 0-32 0,2 3 0 0,1 1 0 16,1 3-64-16,-1 2 0 0,0 0-16 0,-1 6 0 15,1 5-48-15,-2 0-16 0,0 5 0 0,-3 2 0 16,-3 3 0-16,-3 4 0 0,-1 6 0 0,2-4 0 16,-1 1-48-16,-1 3-128 0,-1 0 192 0,9 23-64 15,-3 0-128-15,-5-7 0 0,-5-4 144 0,2-3-144 16,-6-2 0-16,2-1 0 0,-5-8 0 0,1 5 0 0,-2 4 0 0,1-3 128 15,-1 1-128-15,1 1 0 0,-2 0 128 0,1-5-128 16,0 2 160-16,-3-2-160 0,1-3 256 0,0-4-32 16,0-2-16-16,-1 0 0 0,-4 3 112 0,1 0 0 15,-2-1 16-15,3 3 0 0,-4-2-16 0,2 2-16 16,-2-2 0-16,1 3 0 0,0-5-48 0,0 1 0 16,-1-1 0-16,1-1 0 0,1-2-32 0,0 2-16 15,0-2 0-15,1 0 0 0,0 2-64 0,1 1-16 16,3 1 0-16,1-1 0 0,1 0-128 0,0-2 192 15,2-2-192-15,0 3 192 0,-1-4-64 0,0-2-128 16,3-1 192-16,1 2-64 0,1-7 0 0,0 4 0 16,-1-3 0-16,1 1 0 0,-1-1-128 0,3 1 192 0,1 3-192 0,1 0 192 15,-1-5-192-15,0 3 128 0,1 0-128 0,2-2 128 16,1 3 0-16,3-3-128 0,3 3 192 0,3-4-64 16,3 2-128-16,1-3 0 0,-1-3 0 0,1 2 0 15,3-3 0-15,2 0 128 0,1 1-128 0,3-1 128 16,-2-1-128-16,7 1 0 0,4-1 144 0,2 2-144 15,-1-1 0-15,0 3 0 0,-4 0 0 0,0 0 128 16,0 0-128-16,1-2 0 0,0-1 0 0,6 3 0 16,2 0 0-16,3-2 0 0,-1-6 0 0,-2 2 0 15,-2 2 0-15,1-1 0 0,2-2 0 0,5 0 128 16,2 1-128-16,2-1 0 0,-2-1 0 0,-2 0 128 0,0-4-128 0,3-1 0 16,0 2 0-16,3-1 0 15,2 1 0-15,-3 0 0 0,-2-3 0 0,0 2 0 0,-1-1 0 16,-1 1 0-16,2-2 0 0,1 2 0 0,3-1 0 0,1 0 0 15,-1-1 0-15,1 3 0 0,0-5 0 0,4 2 0 16,3-2 0-16,-2 0 128 0,-2 2-128 0,-2-3 0 16,-1 3 0-16,5-2 0 0,3-3 0 0,1-1 0 15,-2 2 0-15,2 2 0 0,-6 1 0 0,1 0 0 16,-1 2 0-16,3-4 0 0,-1 3 0 0,-2-2 0 16,0-1 0-16,-2 3 128 0,0-3-128 0,5 1 0 15,1-1 0-15,-2 0 128 0,-6-1-128 0,1 0 0 16,0 1 0-16,3-2 0 0,3-1 0 0,2 0 128 15,-7 0-128-15,0-1 0 0,0-1 0 0,1 0 0 0,1 0 0 16,0 3 128-16,-1-1-128 0,-2 4 0 0,-3-4 0 0,-2-1 0 16,-2-1 0-16,2 5 0 0,0 2 0 0,1-1 0 15,-3-1 0-15,-1 2 0 0,-5-4 0 0,2 0 128 16,-1 1-128-16,2 1 0 0,1 2 0 0,0-1 0 16,-1-1 0-16,-1 1 0 0,-3-2 0 0,-3 1 0 15,3 4 0-15,-1-4 0 0,1 0 0 0,1 4 0 16,1 0 0-16,-5 1 0 0,-5-1 0 0,1 0 0 15,0-4 0-15,-22-1 0 16,5 2 0-16,5-1 0 0,4 3 0 0,0 1 128 0,-2-2-128 0,1 2 0 16,-2-4 0-16,32 7 0 0,-17-7 0 0,-6 0 0 15,-3 0 0-15,-23-3 0 0,4 0 0 0,-1-1 0 16,1 1 0-16,2 1 0 0,0 0 0 0,1 0 0 16,-4 0 0-16,25 1 0 0,-10 0 0 0,-12-1 128 0,-12-1-128 15,-20-2 0-15,0 0 0 0,0 0 0 0,0 0 0 0,0 0 0 16</inkml:trace>
  <inkml:trace contextRef="#ctx0" brushRef="#br0" timeOffset="78269.05">1688 12148 10127 0,'-6'14'896'0,"2"-6"-704"0,0 3-192 0,-2-1 0 16,-1 1 1280-16,-2 0 240 0,7-3 32 0,-3 2 16 16,0-4 112-16,5-6 32 0,-5 13 0 0,5-13 0 15,0 0-592-15,0 0-112 0,0 9-32 0,0-9 0 16,0 0-32-16,0 0-16 0,0 0 0 0,7-5 0 16,3-4 128-16,-1-4 32 0,0-6 0 0,1-3 0 15,3 2-256-15,2-4-32 0,-3-5-16 0,1 1 0 0,-1-3-224 0,2-2-48 16,0-4-16-16,-1-1 0 15,0 0-64-15,-1-1-16 0,1-7 0 0,0-2 0 0,-2-2-96 0,1-2 0 16,-1-1-16-16,1 0 0 0,-2 1-160 16,-1 4-16-16,-2 2-128 0,2 1 192 0,0 4-192 0,-1 7 0 15,-2 7 0-15,-1 4 0 0,1 5 0 0,1 5 0 16,-2 6 0-16,-5 7 0 0,0 0 0 0,0 0 0 16,5 18 0-16,0 6 0 0,1 8-128 0,-1 3 128 15,-1 3 0-15,1 8 0 0,0 4-256 0,1 0 64 16,-1 4 16-16,0 4 0 0,0 1-80 0,1-1 0 15,2-1-16-15,1-3 0 0,1-6-112 0,3-8 0 16,-2-7-16-16,3-12 0 0,1-8 192 0,3-4 32 16,1-7 16-16,0-4 0 0,2-6 160 0,0-5 224 15,5-7-48-15,-2-3-16 0,-3-1 384 0,0-6 80 16,0-2 16-16,-2-2 0 0,-2-3-160 0,-2-4-32 16,2-1 0-16,-3-5 0 0,-3-1 0 0,0 2-16 15,0-2 0-15,0 6 0 0,1 0-176 0,-2 9-16 16,-4 7-16-16,0 6 0 0,1 3-224 0,-2 7 0 15,-1 3 0-15,-4 7 0 0,0 0-128 0,0 0-80 16,0 0-16-16,0 0 0 16,0 0-2432-16,0 15-480 0,0-4-112 0</inkml:trace>
  <inkml:trace contextRef="#ctx0" brushRef="#br0" timeOffset="78611.87">2906 11767 24703 0,'0'0'1088'0,"0"0"240"0,0 0-1072 0,4 10-256 15,-4-10 0-15,0 12 0 0,0 3 704 0,-2-1 64 16,1-1 32-16,-3 2 0 0,-2 3 32 0,-2 2 0 16,1 4 0-16,-2 0 0 0,-1 2-64 0,1-1-16 15,0-5 0-15,1 1 0 0,2 2-176 0,2-2-16 16,1-6-16-16,6-1 0 0,0-1-256 0,3-1-48 15,2-5-16-15,3-2 0 0,2-2 272 0,2-3 48 16,3-1 16-16,1-3 0 0,1-3 96 0,0-5 32 16,1-5 0-16,-2 2 0 0,-3 0-16 0,-3 1 0 15,-4-4 0-15,-3 0 0 0,-3-1-64 0,-3 1-16 16,-1 0 0-16,-4 1 0 0,-1-1-176 0,-2 1-32 16,-4 3-16-16,1 3 0 0,-1 3-368 0,0-1 128 15,-1 3-128-15,-1 3 0 16,0 3-656-16,1 0-208 0,0 0-32 0,6 2-16 15,7-2-2176-15,0 0-432 0</inkml:trace>
  <inkml:trace contextRef="#ctx0" brushRef="#br0" timeOffset="78956.28">3843 11144 22111 0,'-2'-13'1968'0,"1"-1"-1584"15,1 0-384-15,3 0 0 0,0-1 1120 0,0 5 144 16,-3 10 16-16,0 0 16 0,0 0-32 0,0 0-16 16,0 0 0-16,0 0 0 0,0 0-544 0,-4 19-96 15,-2 7-32-15,-3 2 0 0,-1 5-32 0,-2 3-16 16,-2 5 0-16,0 1 0 0,0 1-48 0,0 4-16 15,0 5 0-15,0 1 0 0,0-3-160 0,0 4-48 16,0 2 0-16,2 0 0 0,-1 1-256 0,0-5 160 16,4-6-160-16,2-4 128 0,0-2-128 0,2-5 128 15,2-5-128-15,0-4 128 0,3-4-128 0,1-3 0 16,1-5-160-16,0-1 160 16,-2-13-2032-16,0 0-304 0,0 0-64 0</inkml:trace>
  <inkml:trace contextRef="#ctx0" brushRef="#br0" timeOffset="79149.75">3451 11722 19343 0,'0'0'1728'0,"0"0"-1392"0,0 0-336 0,12-3 0 16,-2 0 2128-16,0 1 368 0,0-1 64 0,5 3 0 16,3 1-944-16,1-1-192 0,2-1-32 0,3 1-16 15,1 0-688-15,3 3-144 0,0 0-32 0,0 2 0 16,1-1-272-16,-1 1-64 0,4 0-16 0,-4 1 0 15,-1-1-160-15,-2 0 0 0,-1-1 0 0,0-1 0 16,-1-1-1152-16,-1-1-224 0,-4 1-32 0,-4-2-8384 16,-2 0-1680-16</inkml:trace>
  <inkml:trace contextRef="#ctx0" brushRef="#br0" timeOffset="79437.09">4267 11805 15663 0,'0'0'1392'0,"0"0"-1120"15,0 0-272-15,10 5 0 0,-10-5 1600 0,12 8 256 16,-1-3 48-16,-1-3 16 0,1 1-256 0,1-3-32 16,4-1-16-16,-1-2 0 0,-1 1-336 0,-4-1-80 15,4-1-16-15,0 0 0 0,-3-1-336 0,1 0-64 16,-1-5-16-16,1 4 0 0,-6-2-32 0,-1 2-16 16,-2-4 0-16,-3 3 0 0,-2 3-96 0,-1 1-32 15,-4-1 0-15,-7 3 0 0,-5 3-240 0,-2 4-48 16,-4 2-16-16,-3 5 0 0,-3 5 16 0,-2-1 0 15,-2 5 0-15,3 1 0 0,2 1 16 0,3-4 16 16,4 2 0-16,7 0 0 0,3 2-96 0,6-1-32 16,4-6 0-16,6 2 0 0,4-1-208 0,7-1 0 15,4 1 128-15,6-4-128 0,7-6 0 0,3 0 0 0,3-5 0 16,-8-3 0 0,5-2-1152-16,4-3-240 0,2-1-32 0</inkml:trace>
  <inkml:trace contextRef="#ctx0" brushRef="#br0" timeOffset="80326.61">6769 12137 8287 0,'-14'7'368'0,"5"-4"80"0,0 1-448 0,0 1 0 16,-1 1 0-16,0-2 0 0,1 1 2224 0,2 3 352 15,7-8 80-15,0 0 16 0,-3 9-1264 0,3-9-256 16,0 0-64-16,3 12 0 0,4 0-240 0,2-5-48 15,2 0-16-15,3-1 0 0,3-5 240 0,2 1 64 16,5-2 0-16,3 0 0 0,6-2-112 0,3 0-16 16,4-4 0-16,2-1 0 0,0 1-336 0,1-4-80 15,3-1-16-15,1 3 0 0,1-1-64 0,0 0-16 16,-1-1 0-16,-3 1 0 0,-4 0-80 0,-2 0-32 16,-3-5 0-16,-3 1 0 0,-4 1 16 0,-3-2 0 15,-3 1 0-15,-5 3 0 0,0-4-96 0,-7 0-32 16,-2 1 0-16,-3 0 0 0,-1-2 0 0,-4-1 0 15,-3-1 0-15,-2-1 0 0,-3 2-48 0,-3 0-16 16,-6 1 0-16,-2 4 0 0,-5-3-16 0,-3 4 0 16,-4 2 0-16,-5 4 0 0,-5 3-144 0,-2 1 0 15,-3 4 144-15,1 2-144 0,-4 4 0 0,5 2 0 16,-1 4 0-16,1 8 0 0,1 4 0 0,-1 4 0 0,3 2 0 16,1 2 0-16,2 2 0 0,5 4 0 0,4 3 0 0,7-1 0 15,7 3 0-15,6 0 0 0,4-6 0 0,4 1 0 16,4 1 0-16,6-5 0 0,5-10 0 0,3 0 128 15,3-3-128-15,4 1 0 0,3-3 128 0,5-6-128 16,-2-3 128-16,6-3-128 0,2 0 128 0,4-5-128 16,4-3 144-16,3-6-144 0,3 0 192 0,3-2-192 0,1-7 128 15,-3-1-128-15,-1-3 0 0,-3-2 0 16,-1 3-1504 0,-3-3-352-16,-3-2-80 0</inkml:trace>
  <inkml:trace contextRef="#ctx0" brushRef="#br0" timeOffset="80836.93">8445 11842 16575 0,'0'0'1472'16,"-5"5"-1168"-16,-1-1-304 0,2 2 0 0,4-6 1168 0,-6 4 176 16,1 0 48-16,5-4 0 0,0 0 128 0,0 0 16 15,0 0 16-15,0 0 0 0,0 0-32 0,0 0-16 0,0-7 0 0,2-5 0 16,3-3-336-16,2-2-64 0,0-3-16 0,5-3 0 15,0-4-240-15,6 0-48 0,0-1-16 0,0 2 0 16,2-9-272-16,0 0-48 0,2-1-16 0,0 1 0 16,-1-3-128-16,1-1-16 0,0-1-16 0,-2 3 0 15,0 1-160-15,-1 3-128 0,0 0 144 0,-1 1-144 16,-1 4 0-16,-2 6 0 0,-1 2 0 0,-1 4 0 0,-2 1 0 0,-1 5 128 16,-1 1-128-16,0 5 0 0,-3 0 0 0,-6 4 0 15,0 0 0-15,8 4 0 0,-2 7 0 0,-1 3 0 16,-2 8-128-16,-2 1 128 0,-1 3 0 0,-1 6 0 15,-3 3 0-15,0 3 0 0,1 2 0 0,0 2-128 16,-2-2 128-16,0 0 0 0,1 4 0 0,0-5 0 16,0-1 0-16,1 0 0 0,-1 0 0 0,-3-1 0 15,4-2 0-15,-4-2 0 0,0-4-224 0,2-5 16 16,-3 1 0-16,-1-2 0 16,-1-2-624-16,0-4-112 0,-2 0-16 0,3-7-16 15,-3-1-1744-15,-1-8-352 0,-1-2-64 0</inkml:trace>
  <inkml:trace contextRef="#ctx0" brushRef="#br0" timeOffset="80994.63">8397 11661 19343 0,'-9'-11'848'0,"9"11"192"0,0 0-832 0,0 0-208 15,1-8 0-15,-1 8 0 0,8-7 1824 0,3 4 320 16,2 2 64-16,5 0 16 0,2-1-1120 0,3 2-208 16,5 2-64-16,-6-1 0 0,2-1-192 0,6-1-32 0,3-1-16 0,3 1 0 15,2 1-304-15,0 0-64 0,-1 0-16 0,-1 0 0 31,2-1-1072-31,-2 0-224 0,-3-1-32 0,9-4-12512 0</inkml:trace>
  <inkml:trace contextRef="#ctx0" brushRef="#br0" timeOffset="81294.95">9722 10984 29999 0,'1'-13'1328'0,"-1"13"272"0,0 0-1280 0,2-5-320 16,1-1 0-16,-3 6 0 0,0 0 1008 0,0 0 128 15,0 0 16-15,-3 7 16 0,-4 4-496 0,-3 1-96 16,-4 7-32-16,-3 6 0 0,-3-1 0 0,-2 6 0 16,-1 3 0-16,2 3 0 0,0 2-160 0,4 0-16 15,0-1-16-15,3 2 0 0,3 3-192 0,3-1-32 16,3-4-128-16,4-2 192 0,1-3-192 0,2-3 0 15,2 2 128-15,1-6-128 0,1 1 0 0,1-5 0 16,0 0 0-16,1-3 0 0,-2-3 0 0,1-1 0 16,0-5-176-16,-3 0 176 15,-4-9-880-15,0 0-48 0,0 0-16 0,0 0-10208 16,-6-9-2048-16</inkml:trace>
  <inkml:trace contextRef="#ctx0" brushRef="#br0" timeOffset="81436.56">9136 11402 21183 0,'0'0'1888'0,"1"-6"-1504"0,3 1-384 0,2-2 0 15,4 2 2032-15,5 3 336 0,3-1 64 0,6 2 0 16,7 2-1008-16,4 0-208 0,6 1-32 0,5-2-16 16,3 2-464-16,5 0-112 0,-1-1-16 0,2 0 0 15,1 0-240-15,1 2-48 0,-1 2-16 0,0-2 0 32,-1-2-752-32,-5 0-160 0,-3 2-16 0</inkml:trace>
  <inkml:trace contextRef="#ctx0" brushRef="#br0" timeOffset="82137.78">12340 11939 13823 0,'5'-23'1216'0,"-5"13"-960"0,3-2-256 0,-1-2 0 0,0 0 1856 0,0 1 336 16,-1-2 64-16,-3 1 16 0,-1 3-784 0,-2 2-144 16,-2-1-48-16,-4 5 0 0,-4 1-576 0,-1 1-112 15,-6 6-32-15,-3 1 0 0,-7 2-96 0,-3 5-32 16,-1 2 0-16,-5 0 0 0,-4 2-64 0,1 3 0 16,-1 1-16-16,2 1 0 0,1 3-32 0,7-1 0 15,4-3 0-15,7 1 0 0,5-1-48 0,5 0-16 16,6-1 0-16,6 0 0 0,6-2-64 0,6 1-16 15,4-2 0-15,5 3 0 0,6 0 0 0,6 0 0 16,3-1 0-16,2 1 0 0,-2 0-192 0,0 0 176 16,1-2-176-16,-5 1 160 0,-3 1 32 0,-3-1 0 15,-5 0 0-15,-2-3 0 0,-7 0-32 0,-5 1 0 16,-6-1 0-16,-6 1 0 0,-7 3 96 0,-5-4 32 16,-8 0 0-16,-14 5 0 0,-8-4 96 0,0-2 32 15,-3-7 0-15,1-2 0 0,1-5-192 0,4 0-32 16,-2-2-16-16,7-2 0 0,2-8-176 0,5 1 0 0,4-2 0 15,6 0 0 1,6 1-1792-16,8-1-352 0,5 0-64 0,6-4-13312 0</inkml:trace>
  <inkml:trace contextRef="#ctx0" brushRef="#br0" timeOffset="82510.53">12940 12042 23951 0,'-6'0'2128'0,"-2"-3"-1696"16,-2 0-432-16,0 0 0 0,-3-2 1088 0,-1 3 128 16,-1 5 16-16,-3 1 16 0,-4-1-368 0,1 3-80 15,-2 5-16-15,-3 0 0 0,0 5-432 0,-2 0-96 16,-1 2 0-16,2 2-16 0,3 2-48 0,3 1 0 16,4-2 0-16,1 0 0 0,5 0-64 0,3 2 0 15,3-2-128-15,5-4 192 0,1-1-48 0,6-5-16 16,3 2 0-16,0-7 0 0,5 0 208 0,4-3 48 15,2-4 0-15,2-4 0 0,2-2 160 0,1 1 32 16,-2-6 16-16,0 4 0 0,-1-5-48 0,0-2-16 16,-4 2 0-16,0 3 0 0,-3-2-128 0,-2 5-16 15,-2-2-16-15,-1 4 0 0,-2 2-208 0,0 4-32 16,-9-1-128-16,8 3 192 0,-2 2-192 0,0 5 0 16,1-1 0-16,0 3 0 0,1-4 0 0,-1 3 0 15,4 0 0-15,0-2 0 0,2 1 0 0,2-4-160 0,0 1 160 16,2-2-192-1,2-4-480-15,3-2-96 0,0-5-32 0,3-1 0 16,0 0-1568-16,2-5-320 0,-2 1-64 0</inkml:trace>
  <inkml:trace contextRef="#ctx0" brushRef="#br0" timeOffset="82758.6">14001 11246 35135 0,'-38'5'1552'0,"15"3"320"0,2 6-1488 16,0 3-384-16,1 6 0 0,4 6 0 0,3 7 0 0,1 5 0 16,1 6 0-16,5-14 0 0,-1 4 0 0,2 2-160 15,0 6 160-15,0 3 0 0,1 1-240 0,2 0 64 16,0-2 16-16,2 18 0 15,2-11-1824-15,4-7-384 0,0-10-64 0,-1-14-10320 0</inkml:trace>
  <inkml:trace contextRef="#ctx0" brushRef="#br0" timeOffset="82916.88">13619 11726 24239 0,'0'0'1072'0,"0"-7"224"0,2 0-1040 0,-2 7-256 16,8-5 0-16,5 5 0 0,3 5 512 0,6 0 32 15,3-1 16-15,-2 1 0 0,5 3-48 0,5-3-16 16,5 4 0-16,3-3 0 0,2 1-240 0,2-1-64 0,0-1 0 0,-1 3 0 16,-2-2-192-16,-3-3 0 0,0-1 0 0,7 1-12800 15</inkml:trace>
  <inkml:trace contextRef="#ctx0" brushRef="#br0" timeOffset="83086.34">14453 11717 14735 0,'0'0'640'0,"0"0"160"16,6 4-640-16,0 4-160 0,-1 1 0 0,2 3 0 0,-1 2 1840 0,-2 2 336 16,-4 4 64-16,-1 2 0 0,-4 0-1248 0,-2 6-256 15,-3-1-48-15,-1 4-16 0,-3-2-32 0,-2 3 0 16,0-1 0-16,-1 2 0 0,1-2-320 0,2-2-64 16,0 2 0-16,5 1-16 15,0-7-1232-15,3-1-240 0</inkml:trace>
  <inkml:trace contextRef="#ctx0" brushRef="#br0" timeOffset="83471.64">15431 11842 29487 0,'-12'-20'1296'0,"9"9"288"16,1 3-1264-16,-1-3-320 0,2 5 0 0,-2-2 0 0,-1 2 864 0,-1 2 112 16,-1 2 32-16,-2 0 0 0,-6 2-624 0,-2 3-112 0,-4 1-16 0,-3 1-16 15,-3 4-240-15,-2 0 128 0,-2 3-128 0,1 0 0 16,-1-1 128-16,6 2-128 0,1 0 0 0,4-2 144 16,4 3-144-16,4 1 0 0,3-1 0 0,5 0 0 15,5 2 0-15,4-1 0 0,4-1 128 0,5 0-128 16,4-2 128-16,3 2-128 0,0-1 192 0,1 2-64 15,1-7 64-15,-1 5 16 0,-1-1 0 0,-1-1 0 0,-3-1 176 16,-3-1 16-16,-2 2 16 0,-5-2 0 0,-2 1-48 0,-4 2-16 16,-4-5 0-16,-5 5 0 0,-4-5 32 0,-6 4 0 15,-4-5 0-15,-5 1 0 0,-4 2-80 0,-3-4-16 16,-3 2 0-16,0-2 0 0,0-4-160 0,0-2-128 16,0-3 192-16,2-1-192 0,4 0 0 0,2 0-256 15,3-4 32-15,-2-1-17824 0</inkml:trace>
  <inkml:trace contextRef="#ctx0" brushRef="#br0" timeOffset="83950.49">17188 11703 3679 0,'0'-7'320'0,"4"-6"-320"0,1 2 0 0,-1-2 0 15,1-2 1120-15,1-3 160 0,1-1 16 0,0-2 16 0,-3-1 224 0,2-3 32 16,2-3 16-16,-4 1 0 0,1-4 320 0,0 4 64 16,-1-3 16-16,-2 1 0 0,0-1-384 0,-4-1-64 15,0 1 0-15,-2 4-16 0,-2 0-560 0,-1 5-128 16,-2 2 0-16,-6-2-16 0,-1 5-240 0,-3 8-64 16,-6 6 0-16,-1 8 0 0,-1 3-160 0,-3 9-32 15,-5 6-16-15,0 4 0 0,-2 7 80 0,-1 7 0 16,-2 3 16-16,2 7 0 0,1 4-144 0,0 3-16 15,1 4-16-15,0 4 0 0,3 0-224 0,2-2 128 16,5-5-128-16,4-5 0 0,6-6 160 0,2-4-160 16,1-8 160-16,4-3-160 0,1-5 0 0,3-1 0 15,3-5-128-15,-1-4 128 16,3-5-576-16,0-2 0 0,0-12 0 0,0 0 0 16,0 0-1888-16,0 0-384 0,-6-14-80 0,-3-2-16 0</inkml:trace>
  <inkml:trace contextRef="#ctx0" brushRef="#br0" timeOffset="84088.03">16380 12026 8287 0,'-21'-11'368'0,"9"1"80"0,-1-1-448 0,2 3 0 15,3-1 0-15,3 0 0 0,2 0 4240 0,3 9 768 16,10-8 160-16,3 4 16 0,5 3-3328 0,6 0-656 16,4 0-144-16,5 1-32 0,4 1-384 0,5 1-64 15,4 1-32-15,6-3 0 0,4 1-128 0,3-1-32 0,-1-1 0 0,-2 1 0 16,-3-1-384-16,-5 1 0 0,-7-2 0 0,-16 4 0 31,1-1-864-31,-2-1-256 0,-1 0-48 0,-3 0-8208 0,1 1-1632 0</inkml:trace>
  <inkml:trace contextRef="#ctx0" brushRef="#br0" timeOffset="84244.29">17489 11842 10127 0,'0'0'448'0,"0"0"96"0,0 0-544 0,0 0 0 15,0 8 0-15,-1 2 0 0,-1 0 3648 0,-5 5 640 16,-2 4 112-16,-5 3 16 0,-3 1-3008 0,-3 0-592 16,-2 2-128-16,-1-1-32 0,1 5-256 0,3-3-48 15,-3-1-16-15,3 1 0 0,3-3-208 0,2 1-128 16,1 1 160-16,3-5-160 15,2 1-1472-15,5-6-400 0</inkml:trace>
  <inkml:trace contextRef="#ctx0" brushRef="#br0" timeOffset="84603.86">17882 11977 17503 0,'0'0'1552'0,"0"0"-1232"16,0 0-320-16,8 6 0 0,2-3 2112 0,4 0 384 15,2 2 64-15,5-1 0 0,3-2-1296 0,3-1-272 0,3-1-48 0,2 0-16 16,0-1-384-16,1-2-80 16,-1-3-16-16,-1 1 0 0,1 1 176 0,-3-4 16 0,-3 2 16 0,-3-3 0 15,-3 0-80-15,-3-4 0 0,-4 3-16 0,-4-3 0 16,-2 2-48-16,-5 1-16 0,-2-3 0 0,-7 3 0 15,-4 1-112-15,-4 1 0 0,-5-2-16 0,-8 6 0 16,-3 2-240-16,-2 2-128 0,-3 2 128 16,-3 2-128-16,-1 4 0 0,-2 5 128 0,-1 3-128 0,2 2 0 0,4 2 0 0,5 2 0 15,7 2 0-15,6-2 0 0,5 0 0 0,6 0 0 16,6 1 0-16,7-1 0 0,6 0-224 0,7 0 32 16,5 0 16-16,6-3 0 15,3-1-560-15,2-5-112 16,2 0-32-16,1-1-10064 0,-1-7-2032 0</inkml:trace>
  <inkml:trace contextRef="#ctx0" brushRef="#br0" timeOffset="84942.25">19211 11874 15663 0,'6'-14'688'0,"-1"9"144"0,1-2-656 0,1 2-176 15,-2 0 0-15,1-1 0 0,-3 1 3280 0,-1 1 624 16,-2 4 128-16,0 0 32 0,0 0-2544 0,-4-4-512 15,-1 0-112-15,-1 4 0 0,0 3-432 0,-1-3-80 16,0 2 0-16,2 2-16 0,-3 0 16 0,2 4 0 16,2-1 0-16,-1 3 0 0,1 3-112 0,3 2-16 0,1 2 0 0,1 2 0 15,1 3 48-15,2 0 0 0,-1-1 0 0,1 0 0 16,-2-2 144-16,1 2 48 0,-2-2 0 0,0 1 0 16,0 3 64-16,1-3 16 0,-1-1 0 15,2 1 0-15,-3 2-80 0,0 0-16 0,0-7 0 0,-3 1 0 16,0 0-96-16,1 1 0 0,-2-3-16 0,-2-4 0 15,-3 0-80-15,0-2-16 0,-5 0 0 0,-5-1 0 16,-4 0-48-16,-2-2-16 0,-5-2 0 0,0-2 0 0,-2-1-208 16,2-2 176-16,0-2-176 0,1-2 160 15,-1-2-688-15,-2-3-144 16,3-1-32-16,-1-4-12832 0,0-5-2576 0</inkml:trace>
  <inkml:trace contextRef="#ctx0" brushRef="#br0" timeOffset="85116.83">18475 11190 35935 0,'-2'-9'3200'0,"4"-4"-2560"16,1 3-512-16,1-3-128 0,0 2 896 0,1 5 176 16,0-3 16-16,1 4 16 0,1 1-384 0,0 1-80 15,1 2 0-15,0 0-16 0,-8 1-624 0,0 0 0 0,0 0-192 16,0 0 64-1,0 0-2080-15,0 0-416 0,0 0-64 0</inkml:trace>
  <inkml:trace contextRef="#ctx0" brushRef="#br0" timeOffset="85298.79">15767 10915 45375 0,'-41'-33'2016'0,"25"14"416"0,6 0-1952 0,5 4-480 0,2 5 0 0,3 10 0 15,0 0-896-15,-6 7-288 0,-3 7-48 16</inkml:trace>
  <inkml:trace contextRef="#ctx0" brushRef="#br0" timeOffset="85894.95">3238 14435 19343 0,'-7'-1'1728'0,"-2"-2"-1392"15,2 3-336-15,-2 4 0 0,-1 0 1680 0,-1 10 272 16,0 6 48-16,-3 9 16 0,-4 4-1008 0,3 7-208 16,0 6-32-16,1 6-16 0,-2 1-288 0,2 8-48 15,-1 3-16-15,-1 3 0 0,-2 4-208 0,5-24-32 0,-3 8-16 16,-6 30 0-16,3-4-144 0,9-27 192 15,0 2-192-15,-6 24 192 0,2-13-192 0,4-8 0 16,3-11-192-16,0-10-9152 16,2-9-1808-16</inkml:trace>
  <inkml:trace contextRef="#ctx0" brushRef="#br0" timeOffset="86402.87">2808 15168 24879 0,'0'0'1088'0,"0"0"256"0,14-3-1088 0,6-6-256 0,4 0 0 0,7-4 0 16,6 2 832-16,-7-2 128 0,8-7 0 0,27-16 16 15,-5-2-64-15,1-3-16 0,-1 0 0 0,-2-4 0 0,-1 0-240 16,1 1-48-16,-2 4-16 0,-3 1 0 16,-5-2-96-16,-5-3-32 0,-3 1 0 0,-6-3 0 0,-6 1-80 15,-4-2-32-15,-3-2 0 0,-6 2 0 0,-6-3-32 16,-3 8-16-16,-1 7 0 0,-1 5 0 0,-1 11-304 0,-3 7 0 15,0 12 128-15,0 0-128 0,-12 3 0 0,-1 11 0 16,-4 13 0-16,-2 9 0 0,-2 4 0 0,0 10 0 16,-1 2-144-16,-1 6 144 0,0 6-128 0,-1 7 128 15,-1 5-128-15,-5 2 128 0,-3 5 0 0,10-27-160 16,-4 5 160-16,-12 29 0 0,5-13 0 0,5-12 0 16,7-4 0-16,2-13 0 0,2-6 128 0,8-11 16 15,2-4 16-15,7-15 0 0,0-3 80 0,1-9 16 16,0 0 0-16,10-2 0 0,0-10 224 0,5-4 48 0,3-6 16 15,2-2 0-15,2-5-304 0,1 5-64 16,0-1-16-16,-2 11 0 0,-1 2-160 0,1 8 0 16,-1-1 0-16,1 10 0 0,-1 4 0 0,-1 6 0 15,-1 3-176-15,-1 3 176 0,-2 6-192 0,-1 1 32 0,1 3 16 0,-2 0 0 16,-2 0 144-16,2-4 0 0,1 1 0 16,-1-4 0-16,-2-1 0 0,3-4 0 15,1-5 0-15,2 0 0 0,-1-5 0 0,3-1 0 0,2-8 0 0,-1-3 0 16,3-6-384-16,-7 2 0 0,2-3 0 0,9-5 0 31,-3-2-3072-31,-1 2-624 0</inkml:trace>
  <inkml:trace contextRef="#ctx0" brushRef="#br0" timeOffset="86751.37">3885 15192 19343 0,'0'0'1728'0,"0"0"-1392"0,0 0-336 0,0 0 0 0,0 0 1328 0,12 3 192 15,4 0 32-15,3-3 16 0,2-6-448 0,7 3-96 16,5-1 0-16,4-1-16 0,4-5 16 0,-9 5 0 16,4-6 0-16,6 2 0 0,3-2-192 0,-1 0-16 15,2 0-16-15,0-1 0 0,0 2-224 0,-3-2-32 16,-3 1-16-16,-4-1 0 0,-5-2-208 0,-7 0-64 15,-3 2 0-15,1-6 0 0,-7 4-32 0,-7 1-16 16,-8-1 0-16,-5 0 0 0,-5 4 64 0,-7-2 16 16,-7-2 0-16,4 8 0 0,-5 2-96 0,-4 2 0 15,-1 3-16-15,-15 4 0 0,3 8-176 0,4 3 128 16,3 6-128-16,3 3 128 0,3 6-128 0,2 2 0 16,3-4 0-16,3 6 0 0,5 6-128 0,7-14 128 0,1 4 0 15,7 17 0-15,9-5 0 0,3 0 0 0,4-1 0 16,6-4 0-1,4-6-864-15,4-1-48 0,4-1-16 0,5 1-10480 0,6-6-2096 0</inkml:trace>
  <inkml:trace contextRef="#ctx0" brushRef="#br0" timeOffset="87327.17">6379 14599 25791 0,'-7'-15'1152'0,"3"3"224"0,2-4-1104 0,-2 0-272 0,1 1 0 0,1 5 0 16,2 10 448-16,0 0 48 0,0 0 0 0,0 0 0 15,-4 9 144-15,-1 6 16 0,0 5 16 0,1 2 0 16,0 4-288-16,2 3-48 0,-1 5-16 15,1 7 0-15,-2 5-96 0,1 2-32 0,1 0 0 0,2 2 0 16,2-2-192-16,2-7 176 0,2-3-176 0,3-5 160 16,0-6-160-16,3-6 0 0,-1-3 144 0,6-7-144 15,-1-2 336-15,5-6 0 0,0-4 0 0,-3-2 0 16,5-6 400-16,10-5 80 0,0-10 16 16,-11 7 0-16,4-2-224 0,12-12-32 0,-3 0-16 0,-5-3 0 15,-3-2-208-15,-4 1-32 0,-3-1-16 0,-1 3 0 16,-4 2-48-16,-2 7-16 0,-4 7 0 0,-3 0 0 0,1 3-240 15,-2 0 0-15,-3 0 0 0,0 5 0 0,-2 9 0 16,0 0-128-16,0 0 128 0,0 0 0 16,0 0-576-16,0 0 0 0,2 12 0 0,3-5 0 15,-5-7-2752-15,12 7-576 16</inkml:trace>
  <inkml:trace contextRef="#ctx0" brushRef="#br0" timeOffset="87672.21">7989 14406 23039 0,'0'0'2048'0,"0"0"-1648"0,1-8-400 0,-1 8 0 0,0 0 784 0,0 0 80 15,0 0 16-15,-6-5 0 0,-2 0-96 0,-2 5-16 16,-3 2 0-16,-3 4 0 0,-7-3-128 0,-2 6-48 15,-3 1 0-15,-4 4 0 0,1 2-80 0,-3 3-32 16,-3 2 0-16,2 3 0 0,-1 2-160 0,3-3-48 0,2 1 0 16,5 0 0-16,3-2-144 0,5-2-128 0,5 2 192 0,4-1-192 15,7 1 160-15,4-3-160 0,6-3 128 0,5 2-128 16,2-1 208-16,4-2-32 0,4-1-16 0,4-1 0 16,-2-4-32-16,1 1 0 0,-2 1 0 0,-4-1 0 15,-2 1 48-15,-5-3 0 0,-5 4 0 0,-2-3 0 16,-6-9 64-16,-4 12 16 0,-5 2 0 0,-5-1 0 15,-7-1 128-15,-4-1 16 0,-5-1 16 0,-4 0 0 0,-2 1-80 16,-3-5-16-16,0-1 0 0,0 1 0 0,-2-6-512 0,4-3-128 16,2-1 0-16,4 0-11216 15,4-8-2240-15</inkml:trace>
  <inkml:trace contextRef="#ctx0" brushRef="#br0" timeOffset="87988.89">8153 14504 22111 0,'0'10'1968'0,"-3"2"-1584"16,1 4-384-16,-2 1 0 0,0 4 960 0,-1 3 96 16,-1 3 32-16,1 3 0 0,-2-3-624 0,2 5-112 15,2-2-32-15,-1-2 0 0,2 1-80 0,4-4-32 16,2-3 0-16,1 1 0 0,1-4 32 0,3-1 0 15,1-6 0-15,1-2 0 0,2-4 464 0,4-1 80 16,-3-5 32-16,3-4 0 0,3-2 352 0,-1-4 80 0,3-3 16 16,0-5 0-16,-5-1-176 0,0-4-16 15,1-2-16-15,0 1 0 0,-1-3-240 0,-2 0-48 0,-3-3-16 16,-1 2 0-16,-4 4-304 0,-2 2-48 0,-1 1-16 0,0-1 0 16,-1 0-384-16,-1 5 128 0,-2 3-128 0,1 1 0 15,2-1-128-15,-1 2-128 0,0 6 0 0,-1 1-16 16,-1 5-2496-1,0 0-496-15,0 0-112 0</inkml:trace>
  <inkml:trace contextRef="#ctx0" brushRef="#br0" timeOffset="88698.45">9475 14634 19343 0,'-5'-15'848'0,"0"9"192"0,-3-3-832 0,1 1-208 16,0 1 0-16,2-3 0 0,-4 2 2288 0,3-2 400 16,-3 2 96-16,-1-3 16 0,-3-1-1616 0,-2 3-320 15,-3-1-64-15,0 5-16 0,0 4-128 0,1 0-16 16,-4 2-16-16,0 3 0 0,-2 6-384 0,0 1-80 15,0 5-16-15,0 0 0 0,0 1-144 0,0 3 0 16,3 7 0-16,1-5 0 0,1 0 0 0,3 1 128 16,4 2-128-16,2-2 0 0,2-1 0 0,5-2 128 0,3 1-128 0,4-7 0 15,1 0 192-15,7-3-64 0,1-6 0 16,3-2 0-16,2-3 304 0,1-4 48 0,0-3 16 16,2-1 0-16,2-3-16 0,0-1 0 0,2-5 0 0,-5 1 0 15,0 4-272-15,-2 2-48 0,-1-4-16 0,-4 6 0 16,1 2-144-16,-3 1 0 0,0 0 144 0,-12 5-144 15,9-4 0-15,-9 4 0 0,11 3 0 0,-4-1 0 16,-7-2 0-16,9 4 0 0,-1 2 0 0,1 2 0 16,0-3 0-16,3 1 0 0,0 1 0 0,2-2-128 0,-1 0 128 15,2 0 0-15,3-1 0 0,0-2 0 0,1 0 0 16,3-2 0-16,0-2 0 0,3 0 0 0,-1-5 0 0,1 0 0 16,2 3 0-16,2-5 0 0,2 0-176 15,3-5 176-15,-1 0-208 0,4-2 80 0,1 3-48 0,1-5 0 16,1-5 0-16,0-1 0 0,1 0 176 0,0-5 0 15,-2 0-144-15,2-3 144 0,0-4 0 0,-1-5 0 16,2-2 0-16,-2-6 0 0,-2-2 0 0,-4-4 0 16,0-3 0-16,-2-1 0 0,-3-3 0 0,-2 2 0 15,-4-5-144-15,-4 3 144 0,-2 0 0 0,-6 6 0 16,-2 6 0-16,-1 7 0 0,-6 5 0 0,-2 4 0 16,-2 4 0-16,-4 10 0 0,-1 6 0 0,-5 7 0 15,-2 7 0-15,-5 6 0 0,-5 9 0 0,-4 8 0 16,-4 8 0-16,-2 5 0 0,-3 10 0 0,0 6 0 15,-2 7 0-15,-2 4 0 0,-1 7 0 0,2 6 0 16,0 1 0-16,5 4 0 0,3-1 0 0,6-4 0 16,7-3 0-16,5-5 0 0,7 0 0 0,4-8 0 15,5-4 0-15,3-6 0 0,2-1 0 0,6-7 0 0,2 0 0 0,3-6 0 32,2-8-1408-32,3-2-192 0,1-8-16 0</inkml:trace>
  <inkml:trace contextRef="#ctx0" brushRef="#br0" timeOffset="89398.26">13040 14256 17503 0,'-35'2'768'0,"15"2"176"0,-1 4-752 0,2-2-192 0,1 3 0 0,4 1 0 0,3 4 640 16,3 3 112-16,3-2 16 0,5 0 0 15,5-2 320-15,7 1 64 0,3 0 0 0,8-5 16 0,5 1-64 0,4-5-16 16,3-1 0-16,7-4 0 0,5-5-176 0,4-3-32 16,2-5-16-16,5-1 0 0,1-3-176 0,2-4-48 15,-1-2 0-15,-1-2 0 0,-5 0-176 0,-4 2-32 16,-8-3-16-16,-5 2 0 0,-7-5-48 0,-6 3-16 15,-5 0 0-15,-7 3 0 0,-8 2-32 0,-6 0 0 16,-5-7 0-16,-9 6 0 0,-6 3-80 0,-8 3-32 16,-4 2 0-16,-5 7 0 0,-5 4-208 0,-5 6 144 15,-6 5-144-15,-1 9 128 0,0 5-128 0,0 8 0 16,0 4 0-16,3 5 0 0,2 5-128 0,5 3 128 16,4 5 0-16,7 1 0 0,4 0 0 0,10 0 0 15,7-1 0-15,10-3 0 0,8-7-144 0,9 0 144 16,7 0 0-16,8-6 0 0,5-7-160 0,8-1 160 15,7-4-128-15,7-4 128 0,3-6-336 0,7-2 16 16,3-6 0-16,5 1 0 16,6-5-2496-16,-3-4-512 0</inkml:trace>
  <inkml:trace contextRef="#ctx0" brushRef="#br0" timeOffset="89664.19">14444 14035 35007 0,'0'0'3120'16,"0"0"-2496"-16,-3 6-496 0,1 3-128 15,0 2-832-15,-1 6-192 0,1 4-48 0,5 7 0 0,1 2 1072 0,2 6 224 16,2 8 32-16,2-1 16 0,3 4-144 0,3-4-128 16,1 2 144-16,0-3-144 0,4 2 0 0,0-3 128 15,2-1-128-15,0-4 0 0,3-4 0 0,-1-2-208 16,2-3 32-16,-1 0 16 15,0-7-2080-15,-2-2-400 0</inkml:trace>
  <inkml:trace contextRef="#ctx0" brushRef="#br0" timeOffset="89815.03">14899 14085 30351 0,'-19'12'1344'0,"4"-1"272"0,-3 1-1296 0,-1 6-320 15,-4 7 0-15,-5 4 0 0,-6 8 272 0,-3 6-16 16,-1 3 0-16,-1 2 0 0,-4 2 176 0,-1 2 16 16,-2 3 16-16,5-5 0 0,-2-2-208 0,5 1-32 15,5 2-16-15,5-4 0 0,5-4-208 0,6-3 0 0,6-6 0 16,7-2 0 0,2-8-2176-16,7-6-336 0</inkml:trace>
  <inkml:trace contextRef="#ctx0" brushRef="#br0" timeOffset="90327.4">16171 14092 35183 0,'0'0'1552'0,"0"0"336"0,0 0-1504 0,0 0-384 16,4 11 0-16,-1 8 0 0,-3 5-176 0,-2 8-96 15,-3 10-32-15,-1 12 0 0,-3 3 304 0,-4 8-128 16,-3 1 128-16,-5 5 0 0,-3 5 0 0,-2-1 0 16,-4 3 0-16,-5-3 0 0,-2-4-144 0,-1-4 144 15,0-2 0-15,1-8-144 0,0-5 144 0,4-7 0 16,2-8 0-16,5-7 0 0,-1-4 0 0,5-9 0 15,5-6 160-15,4-6-160 0,0-8 448 0,5-5-16 16,3-8 0-16,4-7 0 0,4-9 160 0,4-1 48 16,6-4 0-16,2-3 0 0,3-11-352 0,2-6-64 15,1-9-16-15,5-4 0 0,5-7-208 0,1-5 128 16,6-3-128-16,-1 4 0 0,2 9 0 0,6 3 0 0,4 10 0 0,6 4 0 16,3 5 0-16,1 7 0 15,-2 13 0-15,-4 3-160 0,-4 7 160 0,-7 8 0 0,-9 7 0 0,-7 9 0 16,-5 6 0-16,-10 7 0 0,-7 3 0 0,-7 5 0 15,-5 5 0-15,-8 3-256 0,-5-2 32 0,-7 5 16 16,-7 1 208-16,-1-1 0 0,-4-1 0 0,-2-6-144 16,-4-1 0-16,4-4 0 0,2-1 0 0,4-5 0 15,3-5-496 1,8-3-112-16,3-9-16 0,4-1 0 16,3-2-2144-16,6-7-432 0</inkml:trace>
  <inkml:trace contextRef="#ctx0" brushRef="#br0" timeOffset="90597.67">17051 14169 20271 0,'0'0'1792'0,"0"0"-1424"15,-13 4-368-15,-3 6 0 0,-5 3 768 0,-3 2 96 16,-4 7 16-16,-4 1 0 0,-4 6 96 0,-1 0 32 16,-1 4 0-16,-2 0 0 0,-1 2-432 0,1-1-64 15,3 3-32-15,5-3 0 0,8-6-144 0,5-1-16 16,5-7-16-16,8 0 0 0,6-1 112 0,5-2 32 15,5-6 0-15,8-4 0 0,6-5 224 0,5-2 48 16,5-3 16-16,3-8 0 0,1-5-80 0,2-3-16 16,0-2 0-16,-1-3 0 0,-1-5-144 0,-3 0-48 15,-5-2 0-15,-5-2 0 0,-5 0-80 0,-4-1-32 16,-5-3 0-16,-5 0 0 0,-6 0-144 0,-1 7-48 16,-5 4 0-16,-4 4 0 0,-6-1-144 0,0 5-272 15,0 8 64-15,-1 5-11472 0,-4 1-2288 16</inkml:trace>
  <inkml:trace contextRef="#ctx0" brushRef="#br0" timeOffset="90950.59">17494 14079 21183 0,'-12'10'1888'0,"7"-3"-1504"0,0 4-384 0,-2 7 0 0,-2 5 368 0,-1 2 0 16,-3 6 0-16,-2 3 0 0,-4 2 208 0,-1-1 64 15,-3 3 0-15,0 0 0 0,-4 0-128 0,2-2-32 16,0-2 0-16,-9 6 0 0,7-12 32 0,5-7 0 16,5-4 0-16,6-3 0 0,1-1 112 0,10-13 16 15,0 0 16-15,0 0 0 0,0 0 368 0,11-9 64 16,2-4 0-16,3-5 16 0,2-3-480 0,3-4-112 16,-1-4 0-16,3-3-16 0,1-3-272 0,1-3-48 15,3-2-16-15,2 2 0 0,-1 3-160 0,1 2 0 16,2-1 0-16,-1 10 128 0,-3 5-128 0,-3 5 0 15,-1 8 0-15,-2 3 0 0,-4 6 0 0,-2 6 0 16,-5 10 0-16,-3 6 0 0,-4 2-176 0,-5 6 176 16,-4 1-128-16,-3 6 128 0,-3 6 0 0,-5-3-128 15,-2 1 128-15,1-3 0 0,-1 2-192 0,0 0 32 16,0-5 16-16,3-3 0 16,2-3-1008-16,3-6-192 0,3 1-32 0,-1-2-13312 0</inkml:trace>
  <inkml:trace contextRef="#ctx0" brushRef="#br0" timeOffset="91425.26">18066 14345 21183 0,'0'0'1888'0,"-10"1"-1504"15,3 1-384-15,-2 4 0 0,2 0 128 0,2 0-128 16,2 4 128-16,0-1-128 0,3-9 352 0,3 13 0 16,0 0 0-16,6-4 0 0,3 1 368 0,0-4 80 15,4-1 16-15,1 2 0 0,4-4 192 0,2-1 32 16,1-1 16-16,1-1 0 0,2-1-224 0,1-2-64 15,1 2 0-15,-1-5 0 0,-4-3-192 0,-1-3-64 16,-3 2 0-16,0-3 0 0,-5-1-224 0,-5 0-48 16,-5 3-16-16,-4-4 0 0,-4 1 32 0,-5 0 16 15,-6 2 0-15,-4-2 0 0,-4 2-16 0,-5 5 0 16,-5 5 0-16,-4 4 0 0,-3 0-256 0,1 4 160 16,-1 5-160-16,3 5 128 0,-1 3-128 0,2 0 0 15,4 1 0-15,4 4 0 0,5 3-128 0,7 6 128 16,5-3 0-16,7 2 0 0,8-1 0 0,7 0-144 0,7-1 144 15,4-4 0-15,4-7-192 0,6-1 64 16,2 0 128-16,6 0-208 16,0-5-1056-16,4-5-208 0,4-1-32 0,4-3-13056 0</inkml:trace>
  <inkml:trace contextRef="#ctx0" brushRef="#br0" timeOffset="91766.57">18955 14346 20271 0,'-6'15'1792'0,"-1"0"-1424"16,-3 3-368-16,-1 4 0 0,-2 1 416 0,-1 5 16 16,-3 0 0-16,-2 1 0 0,-1 0 448 0,-8 11 80 15,1-5 32-15,5-2 0 0,0-9-48 0,4 2-16 16,3 0 0-16,6-6 0 0,4-7 96 0,1-2 0 16,4-11 16-16,0 0 0 0,10 2 0 0,2-4 0 15,0-5 0-15,6-4 0 0,3-1-256 0,1-2-48 16,3-2-16-16,0-2 0 0,0-9-368 0,3 3-80 15,0 1-16-15,2-3 0 0,-2 0-96 0,0 0-32 16,-2 3 0-16,1 2 0 0,-3 7-128 0,-2 8 0 16,-6-3 0-16,-1 9 0 0,-2 8 0 0,-4 6 0 15,-1 7 0-15,-3 1 0 0,-3 2 0 0,-3 4 0 16,-4 5-144-16,-1 0 144 0,-1-1 0 0,0 1 0 16,-2 0 0-16,0 0 0 0,1 0-368 0,2-5 48 15,1-1 0-15,1-7 0 16,1-3-1440-16,3-3-288 0,3-7-48 0,5 0-13008 0</inkml:trace>
  <inkml:trace contextRef="#ctx0" brushRef="#br0" timeOffset="91971.59">20205 13775 27647 0,'0'0'2448'0,"0"0"-1952"0,0 0-496 0,-8 10 0 15,-2 2 192-15,-4 4-48 0,-3 6-16 0,-3 5 0 0,-4 7 320 0,-2 3 64 16,-4 2 16-16,1 7 0 0,-1 0-64 0,-1 5-16 16,-1 1 0-16,-11 21 0 0,4-4-80 0,9-5-32 15,1-1 0-15,6-6 0 0,4-3-336 0,3-5 0 16,5 0 0-16,2-7 128 0,5-4-336 0,-1-4-64 16,1-5-16-16,2-6-9280 15,2-5-1856-15</inkml:trace>
  <inkml:trace contextRef="#ctx0" brushRef="#br0" timeOffset="92152.45">19502 14532 28559 0,'12'-13'1264'0,"-3"5"272"0,5 3-1232 0,5-1-304 16,4-2 0-16,3 4 0 0,2 1 544 0,5-3 48 15,3 1 16-15,-8 3 0 0,7-1-16 0,0-1 0 16,5-1 0-16,2 0 0 0,0 0-144 0,1-2-48 15,-4-1 0-15,-2 2 0 0,-1-3-400 0,-5 4 0 0,-3-3 0 16,0 4 0 0,-3 2-2032-16,-4 0-480 0</inkml:trace>
  <inkml:trace contextRef="#ctx0" brushRef="#br0" timeOffset="92378.81">20600 14521 14735 0,'-8'12'1312'0,"3"-3"-1056"0,-2 2-256 0,-2 2 0 0,-4 0 2512 0,-1 3 448 15,-3 4 96-15,0 2 16 0,-1 2-1088 0,-10 7-192 16,1-1-64-16,3 1 0 0,1-5-768 0,1 2-176 16,3-5-16-16,3 0-16 0,-1-1-480 0,5-4-80 15,2-6-32-15,1 2 0 0,2-1-160 0,3-4 0 16,4-9 0-16,0 7 128 15,0-7-432-15,0 0-80 0,0 0-32 0,12 3-14912 0</inkml:trace>
  <inkml:trace contextRef="#ctx0" brushRef="#br0" timeOffset="92996.02">21254 14598 24879 0,'-1'-13'2208'0,"0"7"-1760"0,-2-2-448 0,0-4 0 16,-3-3 944-16,0 4 96 0,-3 2 32 0,-2 3 0 15,-4-2 64-15,-3 4 16 0,-4 3 0 0,-3 2 0 16,-6 3-688-16,-1 5-128 0,-2-2-16 0,-13 9-16 16,5 0-112-16,7 1 0 0,3 1-16 0,4 1 0 15,2-2-176-15,9 2 0 0,3 3 144 0,5 0-144 16,4-2 128-16,5 0-128 0,3-2 128 0,4-3-128 0,3-1 304 0,4-1-16 15,5-4 0-15,-4-3 0 0,3-2 160 16,5-1 16-16,-1-3 16 0,2-2 0 0,0 0-64 16,0 1-16-16,0-2 0 0,-1 1 0 0,-1-2-144 0,-3 2-16 15,-2 2-16-15,-1 2 0 0,-5-1-96 0,-1 4-128 16,1-1 176-16,-4 1-176 0,0 4 0 0,-2-3 0 16,1 3 0-16,0-1 0 0,2 2 0 0,-3-4 0 15,-1 2 0-15,5 0 0 0,-3-3 128 0,6 0-128 16,-4 0 0-16,5-1 0 0,2-3 176 0,3 0-176 15,3-1 160-15,1-1-160 0,3 1 208 0,0-3-48 16,0-3-16-16,2 1 0 0,0 0 112 0,2-4 32 16,2 1 0-16,0-3 0 0,5-1 48 0,1-2 16 15,2-2 0-15,2-4 0 0,1-1-96 0,1-4 0 16,1-4-16-16,4-2 0 0,0-2-96 0,0-4-16 16,0-4 0-16,1-7 0 0,0-5-128 0,1-3 160 15,-1-1-160-15,0-7 160 0,-1 1-160 0,-1-2 0 16,-1-3 0-16,-5 10 128 0,-6 5-128 0,-6 4 0 15,-7 9 0-15,-4 5 0 0,-9 5 0 0,-3 7 0 16,-6 6 0-16,-6 5 0 0,-7 3 0 0,-7 5 0 0,-7 6 128 16,-6 6-128-16,-5 7 0 0,-3 7 0 15,-1 6 0-15,-2 9 0 0,-5 5-144 0,2 5 144 0,3 2 0 0,1 5 0 16,1 3-128-16,4 4 128 0,3 4 0 0,3 2 0 16,4-3-144-16,6 2 144 0,2 0 0 0,5-6-144 15,3-3-560-15,1-4-128 16,2-3 0-16,2-6-16 0,-1-3-1504 15,1-8-288-15,-1-6-64 0,-3 2-13168 0</inkml:trace>
  <inkml:trace contextRef="#ctx0" brushRef="#br0" timeOffset="93164.72">21013 14154 40543 0,'-1'-5'3600'0,"2"-1"-2880"16,0-6-576-16,4 7-144 0,-5 5 288 0,8-1 32 15,0 1 0-15,2 1 0 0,1 2-64 0,1-1-16 16,3 5 0-16,-2 1 0 0,-2-5-240 0,-2-1 0 16,-1 2 0-16,-8-4 0 15,0 0-1520-15,0 9-336 0,0-9-80 0</inkml:trace>
  <inkml:trace contextRef="#ctx0" brushRef="#br0" timeOffset="93945.84">23933 14645 13823 0,'0'-13'1216'0,"0"0"-960"0,-2 2-256 0,2-1 0 15,0 12 3056-15,0 0 560 0,0 0 112 0,0 0 32 16,-5 2-2656-16,-1 9-528 0,-4 6-96 0,-3 8-32 16,0 8-128-16,-1 5-48 0,-3 8 0 0,-2 1 0 15,-3 6 0-15,-1 2 0 0,0 1 0 0,-1 1 0 0,-1-1-32 16,-1-1-16-16,0-3 0 0,0-3 0 0,-1 0 32 15,6-5 0-15,-2-6 0 0,5-8 0 0,0-5 80 16,6-7 32-16,1-6 0 0,5-5 0 0,6-7 448 0,0 0 80 16,0 0 32-16,4-14 0 0,4-8 112 0,3-4 32 15,5-2 0-15,2-9 0 0,3-5-544 0,4-3-96 16,0 0-32-16,6-4 0 0,-2-4-224 0,8-2-48 16,5-3-128-16,1 2 192 0,0 1-192 0,7 8 0 15,0 3 0-15,0 8 0 0,1 9 0 0,-2 6 0 16,-5 8 0-16,-4 4 0 0,-6 4 0 0,-4 4 0 15,-4 6 0-15,-6 6 0 0,-6 2-144 0,-6 5 144 16,-4 0 0-16,-8 6-144 0,-3-1 144 0,-5 3-160 16,-6-2 160-16,-5-1-160 0,-2 2 16 0,-3-5 0 15,-3-1 0-15,-1-4 0 16,-1-5-432-16,1 1-96 0,2-8-16 0,5 0 0 16,2-6-2032-16,6 0-416 0,4-6-64 0</inkml:trace>
  <inkml:trace contextRef="#ctx0" brushRef="#br0" timeOffset="94181.21">25253 14052 29487 0,'-7'-28'1296'0,"4"17"288"0,1 2-1264 0,2 9-320 0,-4-10 0 0,4 10 0 16,-8-4 512-16,-1 9 32 0,-1 8 16 0,-4 3 0 15,-5 2-192-15,-4 6-48 0,-5 6 0 0,0 4 0 0,-2 4-64 0,1 4 0 16,-1 5-16-16,4 4 0 0,3 0-112 0,1 1 0 16,2-1-128-16,2 2 192 0,2-1-192 0,3 0 0 15,4-2 0-15,1-2-10112 16,3-6-1904-16</inkml:trace>
  <inkml:trace contextRef="#ctx0" brushRef="#br0" timeOffset="94657.65">24768 14548 12895 0,'-8'-18'1152'0,"4"8"-928"0,1-4-224 0,-1-2 0 16,4 3 1872-16,4 1 336 0,-2 0 64 0,3-4 16 0,2 1-432 16,3-3-96-16,4-1-16 0,2-1 0 0,3 0-464 0,5-2-80 15,2-1-32-15,6 2 0 0,1-2-144 0,7 2-16 16,6 1-16-16,2 4 0 0,3 2-224 0,0 1-64 16,-1 1 0-16,-1 1 0 0,0 1-144 0,-2 5-48 15,0 3 0-15,-2 1 0 0,1 0-304 0,1 1-64 16,-1 5-16-16,-3-1 0 0,-8 0-128 0,-4-2 0 15,-1-3 0-15,-5 5 0 0,-5 1-144 0,1 0-64 16,-6 0-16-16,-1-1 0 16,-3 3-2208-16,-1 2-432 0,2-2-80 0,-12-7-32 0</inkml:trace>
  <inkml:trace contextRef="#ctx0" brushRef="#br0" timeOffset="95114.73">26542 14490 20271 0,'-1'-22'1792'0,"-1"7"-1424"0,0 3-368 0,-3 2 0 15,-2-1 768-15,-2 3 96 0,-4-1 16 0,0 7 0 0,-5 4 320 16,-2 3 64-16,-3 4 16 0,-3 6 0 0,-6 3-672 0,0 4-128 16,-1 3-32-16,6 2 0 0,1-4-192 0,4 5-32 15,3-5-16-15,7 1 0 0,2-1-16 0,9-3-16 16,7-2 0-16,6-2 0 0,2 1 208 0,5-6 64 15,5 1 0-15,6-7 0 0,4 1 256 0,1-3 48 16,1-2 16-16,1-7 0 0,-1-6-128 0,0-3-32 16,-3 5 0-16,-1-3 0 0,-3-3-288 0,-11 2-64 15,-3-2-16-15,-1 0 0 0,-1-1-80 0,-4-3-16 16,-5-4 0-16,-3-13 0 0,-5 6-144 0,-2 6 0 16,-7 1 0-16,3 10 128 15,-3 0-448-15,0 0-112 0,-1 2-16 0,-6 1 0 16,1 1-2528-16,2 5-512 0,-2-5-96 0,19 10-32 0</inkml:trace>
  <inkml:trace contextRef="#ctx0" brushRef="#br0" timeOffset="95527.29">27353 14361 18431 0,'0'0'1632'0,"-6"7"-1312"0,1 1-320 0,-1 1 0 16,-3 4 416-16,-2 5 16 0,-1 3 0 0,-9 14 0 16,0 0 352-16,-2 5 80 0,-2 2 16 0,-2 0 0 0,-1 1-112 15,-3 4-32-15,0 2 0 0,-2 0 0 16,1-1 208-16,1 2 32 0,2-2 16 0,1-6 0 16,1-3-416-16,3-3-96 0,6-4-16 0,3-7 0 0,2-6 112 0,5-4 32 15,1-2 0-15,2-4 0 0,5-9 416 0,0 0 96 16,0 0 16-16,8-10 0 0,3-3 16 0,3-3 16 15,3-5 0-15,2 0 0 0,5-3-608 0,0-6-128 16,1-1-32-16,1-3 0 0,3-1-176 0,2-3-32 16,2-3-16-16,2-5 0 0,5 1-176 0,0-4 160 15,4 2-160-15,0 7 160 0,-1 5-160 0,2 2 0 16,-2 3 0-16,-15 12 0 0,4 3 0 0,-3-1 0 16,-4 10 0-16,-2-2 0 0,-2 3 0 0,-4 3 0 15,-3 3-128-15,-1 3 128 0,-8 5 0 0,0 0-176 16,-5 3 176-16,-5 0-128 0,-1 2-144 0,-6 1-32 15,-2-1 0-15,-3 0 0 16,-4 0-928-16,-3 3-192 0,0-2-48 0,1-1 0 16,-2 0-992-16,2-5-208 0,0 2-32 0</inkml:trace>
  <inkml:trace contextRef="#ctx0" brushRef="#br0" timeOffset="95908.96">27805 14638 22111 0,'0'0'1968'16,"6"2"-1584"-16,4-1-384 0,2-1 0 0,0 0 1168 0,6-1 160 16,0-1 16-16,3 1 16 0,2 0-80 0,3-3-32 15,0-2 0-15,1-3 0 0,0 4-352 0,2-3-64 16,-2 0 0-16,2 1-16 0,0-3-128 0,-2-2-32 15,-3 1 0-15,-2-5 0 0,-3-3-208 0,-4 2-64 16,-4 0 0-16,-3 1 0 0,-4-1-176 0,-7 3-32 16,-3 3-16-16,-7-1 0 0,-5 6-160 0,-6 1 128 15,-5 1-128-15,-3 6 128 0,-2 7-128 0,-2 3 0 16,0 4 0-16,0 5 0 0,0 4 0 0,6-1 0 16,3 5 0-16,8-3 0 0,4 2 0 0,2-4 0 15,8 1 0-15,1-2 0 0,6 1 0 0,4 1 0 16,4-4 0-16,5-3 0 0,3-3-160 0,4-2-16 15,3-3 0-15,2-2 0 16,1-2-1808-16,2-3-384 0,-3-3-64 0</inkml:trace>
  <inkml:trace contextRef="#ctx0" brushRef="#br0" timeOffset="96722.25">28857 14535 11967 0,'0'0'528'16,"-1"-10"112"-16,1 10-512 0,0 0-128 0,0 0 0 0,0 0 0 0,0-7 2864 0,0 7 528 15,0 0 128-15,0 0 0 0,0 0-2064 0,0 0-432 16,-12 3-64-16,2 5-32 0,-1 5-224 0,-1 3-64 16,-2-1 0-16,-1 5 0 0,-1 1-192 0,0 3-64 15,4 2 0-15,-1-3 0 0,0-1-32 0,2 4-16 16,2-4 0-16,2-1 0 0,1-2-16 0,2-1-16 16,2-3 0-16,0-1 0 0,1-5 96 0,1-9 32 15,0 0 0-15,0 0 0 0,10 4 352 0,3-8 80 16,1-4 16-16,4-4 0 0,3-5 48 0,2-2 16 15,-1-2 0-15,2-1 0 0,-1-3-432 0,0-2-96 16,0-4-16-16,0 5 0 0,1-2-208 0,0 1-32 16,0-4-16-16,2 4 0 0,-2 4-144 0,-1 5 0 0,-3 3 0 0,-1 6 0 15,-1-1 0-15,-2 6 0 16,0 0 0-16,-2 1 0 16,-3 3-1024-16,0 3-128 0,-2-2-16 0,-9-1-16 15,10 7-1728-15,-1 1-352 0,0-1-64 0,-1-1-10992 0</inkml:trace>
  <inkml:trace contextRef="#ctx0" brushRef="#br0" timeOffset="97037.57">30215 13830 27647 0,'0'0'2448'0,"0"0"-1952"15,0 0-496-15,0 0 0 0,0 0 384 0,0 0-32 16,-7 9 0-16,-3 2 0 0,-4 6 224 0,-4 4 32 16,-3 7 16-16,-3 4 0 0,-4 4-32 0,0 3 0 15,0 3 0-15,0 3 0 0,-2-2-80 0,-11 23-32 16,2-3 0-16,6-4 0 0,3-7-224 0,2-4-64 15,2-1 0-15,5-3 0 0,3-5-192 0,2-2 0 16,-2-5 0-16,2-2 0 0,5-1 0 0,0-7-256 0,0-4 16 0,0-6 16 31,2-4-2592-31,0-8-512 0</inkml:trace>
  <inkml:trace contextRef="#ctx0" brushRef="#br0" timeOffset="97234.99">29613 14416 24879 0,'7'-15'2208'0,"0"10"-1760"15,4-3-448-15,0 3 0 0,6 1 912 0,0 0 112 0,2 0 0 0,6 2 16 16,2-1 112-16,-4 2 0 0,4 1 16 0,2 0 0 16,2 0-480-16,3 0-112 0,2-1 0 0,1-1-16 15,1 0-80-15,-3-1-16 0,-2-2 0 0,-1 1 0 16,-1 2-272-16,-3-1-64 0,-2 0-128 0,-2-2 192 16,-3 2-384-16,-1 0-96 0,-5 1-16 0,-2 1 0 15,-1-1-976-15,-4 1-192 16,-8 1-32-16,0 0-16 0,0 0-1632 0,0 0-336 0,3 6-64 0</inkml:trace>
  <inkml:trace contextRef="#ctx0" brushRef="#br0" timeOffset="98024.71">30314 14366 14735 0,'0'0'640'0,"0"0"160"0,0-9-640 0,0-1-160 0,1 3 0 0,-1 7 0 15,0 0 1440-15,0 0 256 0,0 0 48 0,0 0 16 16,6-7-672-16,-6 7-144 0,0 0-32 0,0 0 0 16,0 0 240-16,0 0 64 0,5 12 0 0,-5-1 0 15,-3 1-160-15,-4 3-32 0,-3 3 0 0,-1 2 0 16,-3 7-304-16,-4-1-64 0,-1 5-16 0,0-3 0 0,-3-2-64 0,4 1 0 16,-1 4-16-16,3-1 0 15,-2-7-224-15,5 0-32 0,2 0-16 0,2-2 0 0,1-1-288 0,5-3 160 16,0-3-160-16,3-4 128 0,0 2-128 15,0-12 0-15,0 0 0 0,9 2 0 16,1-3-960-16,0 0-208 0,3-4-48 16,0-4-9312-16,1-4-1856 0</inkml:trace>
  <inkml:trace contextRef="#ctx0" brushRef="#br0" timeOffset="98465.45">30607 14449 18431 0,'0'0'816'0,"0"0"160"0,-7 1-784 0,7-1-192 0,0 0 0 0,0 0 0 16,-7 3 1920-16,7-3 352 0,-1 7 64 0,2 2 16 15,5-4-1232-15,-1 3-240 0,2-2-48 0,5-1-16 16,2-2 144-16,3-2 48 0,3 2 0 0,1-3 0 16,1-3-80-16,1 2-16 0,3-3 0 0,0 0 0 15,0 2-272-15,1-5-48 0,-1 1-16 0,-2 0 0 16,-3-3-160-16,-3 1-32 0,-4-5-16 0,-2-1 0 0,-5-1-80 0,-3 1-16 16,-5-2 0-16,-6-1 0 15,-4-1-16-15,-6 2 0 0,-4 2 0 0,-6 6 0 0,-3-1-112 16,-5 6-16-16,-2 3-128 0,-1 5 192 0,0 5-192 0,1 3 0 15,0 1 0-15,3 5 0 0,5 3 0 0,3 0 0 16,5 2 0-16,3 2 0 0,8-2 0 0,2 1 0 16,7-1 0-16,5-2 0 0,3 1 0 0,7 0 0 15,4-4 0-15,4-3 0 0,2-3 0 0,3 0-208 16,3-1 32-16,-1-3 16 16,4-1-1248-16,0-3-240 0,-1 1-48 0,0 1-9680 15,4-5-1936-15</inkml:trace>
  <inkml:trace contextRef="#ctx0" brushRef="#br0" timeOffset="98819.1">31791 14321 26719 0,'0'0'2368'0,"-3"-9"-1888"15,-1 4-480-15,-1-3 0 0,-2 3 912 0,-3 2 96 16,-3-1 16-16,-1 2 0 0,-4-1-192 0,-2 3-16 0,-3 3-16 0,0 1 0 15,-1-2-240-15,0 1-48 0,1 2-16 0,0 3 0 16,0-1-96-16,3 3-16 0,1-1 0 0,2 4 0 16,3 2-64-16,3 2 0 0,1-1-16 0,3 2 0 15,2 0 64-15,4 3 16 0,1 2 0 0,2 4 0 16,2-4 16-16,1 0 16 0,2 5 0 0,2-3 0 16,1 3-32-16,0-1-16 0,1 2 0 0,1 3 0 15,-1-2-32-15,1 3 0 0,-2 0 0 0,-1 0 0 16,-2-3-16-16,-3-4-16 0,0 2 0 0,-2-3 0 0,-3-1-48 0,-1-1-16 15,-5-2 0-15,0-3 0 0,-3-3 112 0,-4-5 32 16,-3 1 0-16,-3-6 0 0,-3-2-48 0,-3-3 0 16,0-2 0-16,-2-2 0 0,-3-5-160 15,6-1-48-15,-1-4 0 0,2-1 0 16,1-2-832-16,3-2-160 0,0-2-32 0,1-2-12784 16,1-7-2544-16</inkml:trace>
  <inkml:trace contextRef="#ctx0" brushRef="#br0" timeOffset="98969.33">30674 14021 40543 0,'-7'-27'1792'0,"6"21"384"0,0-1-1744 0,1 7-432 15,0 0 0-15,0 0 0 0,0 0 704 0,0 0 64 16,0 0 16-16,0 0 0 0,0 0-512 0,3 7-96 16,-3-7-32-16,3 11 0 0,-2-2-144 0,-1 1 0 0,-1-1 0 0,-2 2-13024 31,0-2-2560-31</inkml:trace>
  <inkml:trace contextRef="#ctx0" brushRef="#br0" timeOffset="100538.51">2111 17553 19119 0,'0'0'832'0,"0"0"192"0,4-8-816 0,-4 8-208 16,0 0 0-16,0 0 0 0,3-9 1840 0,-3 9 320 15,0 0 64-15,0 0 16 0,0 0-704 0,0 0-144 16,0 0-32-16,-3 13 0 0,1 5-464 0,-1 3-112 15,-2 6-16-15,-3 0 0 0,-1 1-128 0,-2 4-16 16,-3-1-16-16,3 5 0 0,0 2-32 0,1 0-16 16,-1-1 0-16,1 0 0 0,1 0-208 0,4-4-32 15,3-6-16-15,4 0 0 0,0-4-96 0,5-2-16 16,4-3 0-16,3-2 0 0,4-2 48 0,1 0 0 16,5-4 0-16,3-2 0 0,4-4 32 0,4-2 16 15,2-2 0-15,5-1 0 0,1 0-48 0,4-2-16 0,0-6 0 0,0 4 0 16,-1 3-224-16,2-2 176 15,-5-1-176-15,-2 0 160 0,-4 1-160 0,-4-1 0 0,-7 0 0 0,0-1 0 32,-3 3-896-32,-5-4-224 0,-7 4-32 0,-11 3-16 15,9-6-1760-15,-9 6-336 0</inkml:trace>
  <inkml:trace contextRef="#ctx0" brushRef="#br0" timeOffset="100733.09">2171 17867 30399 0,'0'0'1344'0,"0"0"288"16,5-10-1312-16,2 2-320 0,-1 3 0 16,9-3 0-16,2 3 512 0,4 1 48 0,5-6 0 0,4 4 0 0,7-3 80 0,8 1 0 15,5-3 16-15,4 2 0 0,-2-5-192 0,-3 3-32 16,-2 2-16-16,-2-3 0 0,-4 3-240 0,-3-1-48 16,-3 4-128-16,-4-2 192 0,-4 2-192 0,-6 2-240 15,-3-2 48-15,-7 2 16 16,0 1-2560-16,-11 3-512 0</inkml:trace>
  <inkml:trace contextRef="#ctx0" brushRef="#br0" timeOffset="100895.34">2163 17463 26719 0,'-12'-16'1184'0,"7"7"240"16,1-1-1136-16,4 1-288 0,4-2 0 0,2 2 0 0,4-2 1024 0,5 2 128 15,7-4 48-15,6 2 0 0,3-1-240 0,7-2-64 16,5-4 0-16,8 3 0 0,6 5-384 0,0 1-96 15,-2-1-16-15,-1 1 0 0,-3-4-256 0,-2 7-144 16,-5 2 160-16,-1 0-160 16,-1 0-1712-16,-1 3-432 0</inkml:trace>
  <inkml:trace contextRef="#ctx0" brushRef="#br0" timeOffset="101154.58">3680 17398 31327 0,'0'0'2784'0,"13"4"-2224"15,-4 2-560-15,1 5 0 0,1 2 496 0,1 2-16 16,0 7 0-16,2 2 0 0,0 2 480 0,4 3 80 16,2 4 32-16,-4-10 0 0,-1 3-256 0,1 1-48 15,-2 4-16-15,3 2 0 0,1 0-368 0,-2 2-64 16,-2 3 0-16,0-1-16 0,0-2-304 0,-1-2 128 15,-2-3-128-15,1 2 0 0,-1-3-208 0,-2-5-160 16,-1 0-16-16,1-2-16 16,-4-7-2208-16,1-2-432 0,-6-13-96 0</inkml:trace>
  <inkml:trace contextRef="#ctx0" brushRef="#br0" timeOffset="101367.16">4031 17432 35007 0,'0'0'3120'0,"-5"-5"-2496"16,0 1-496-16,-2 3-128 0,0 1 448 0,-4 5 80 0,-1 4 16 0,-4 2 0 16,-3 10 784-16,-12 12 144 15,-4 6 48-15,-3 4 0 0,-3 6-432 0,0 0-96 16,-3 2-16-16,1 4 0 0,-1 1-240 0,2-3-48 0,0-3-16 0,9-1 0 16,2-1-400-16,7-8-80 0,1-5 0 0,5 0-16 31,6-6-688-31,0-4-128 0,6 3-16 0,1-6-16 0,3-4-2384 0,5-5-464 15,3-2-112-15,15-11-16 0</inkml:trace>
  <inkml:trace contextRef="#ctx0" brushRef="#br0" timeOffset="102370.51">4901 17539 22111 0,'-7'-8'1968'0,"-1"3"-1584"16,1-2-384-16,-4 0 0 15,-1 2 640-15,-1 1 64 0,-1 0 0 0,-1 6 0 0,-2 3 320 0,-2 0 64 16,-2 6 0-16,-4 2 16 0,-1 9-608 0,2 2-128 16,-2 9-32-16,3-1 0 0,0-1-80 0,3 4 0 15,2-2-16-15,4 0 0 0,3 0-48 0,6-6-16 16,5-1 0-16,5-5 0 0,2-2 16 0,7-4 0 15,3-7 0-15,6-2 0 0,0-6 224 0,2-5 48 16,6-3 16-16,0-5 0 0,-1-4 80 0,-1-4 16 16,0 1 0-16,-2-4 0 0,-3-5-256 0,-2 2-64 15,-3 3 0-15,-3 2 0 0,-2-1-128 0,-2 0-128 16,-5 1 192-16,0 4-192 0,-4 5 0 0,0 4 0 16,-3-1 0-16,0 10 0 0,0 0 0 0,0 0-176 0,2 11 0 15,1 6 0 1,0-1-208-16,0 4-64 0,1 0 0 0,1 3 0 15,0 2-288-15,2-2-64 0,2-4-16 0,2 1-9024 0,3 0-1808 0</inkml:trace>
  <inkml:trace contextRef="#ctx0" brushRef="#br0" timeOffset="102909.19">5568 17473 15663 0,'-3'12'1392'0,"-1"1"-1120"0,0 2-272 0,-1 5 0 16,0 5 1408-16,-2 11 208 0,-1-5 48 0,4 1 16 16,-2-1-336-16,-2 0-64 0,3 0 0 0,-1-1-16 15,-2 1-272-15,2-3-48 0,-1 1-16 0,4-3 0 16,0-6-240-16,2-2-48 0,1-6-16 0,0-12 0 0,4 11-64 16,-4-11-16-16,0 0 0 0,12-6 0 0,0-5 48 0,-1-3 16 15,3-4 0-15,-1-2 0 0,0-2-208 0,-1-6-32 16,0 0-16-16,0-2 0 0,4-2-96 0,-2 0 0 15,1 2-16-15,1-3 0 0,2-2 0 0,1 6 0 16,0 5 0-16,0 2 0 0,0 0 80 0,1 2 0 16,0 3 16-16,-2 4 0 0,-3 2-16 0,-1 7 0 15,0 1 0-15,-1 3 0 0,-3 4-176 0,0 1-144 16,0 7 192-16,-4-1-192 0,-2 4 128 0,-1 3-128 16,-2 0 0-16,-1 1 0 0,-2 0 128 0,-2 3-128 15,-1-1 144-15,0-2-144 0,-1-2 208 0,1-5-48 16,3-3-16-16,2-9 0 0,-5 13 128 0,5-13 32 0,0 0 0 0,0 0 0 15,0 0 144-15,0 0 48 16,9-6 0-16,2-3 0 0,1-8 0 0,0-1 0 16,4 1 0-16,0-1 0 0,-1-1-320 0,3-2-176 0,1-3 192 0,2 4-192 15,-1 2 128-15,3 0-128 16,1 1 0-16,-6 8 0 0,-1-1 0 0,5 3 0 0,-3 3 0 0,1 3 0 16,0 4 0-16,-3 3 0 0,0 7-144 0,-1 2 144 15,1 3 0-15,-2 1-160 0,-2 1 160 16,-3 2 0-16,-2 2-128 0,-3 1 128 0,1-4 0 0,-2 2 0 15,-2 1-320-15,2-3 64 0,-2-2 0 0,1 0 0 16,0-2-1808-16,1-2-368 16,0-5-64-16,2 2-15488 0</inkml:trace>
  <inkml:trace contextRef="#ctx0" brushRef="#br0" timeOffset="103432.29">7272 17356 21359 0,'0'0'944'0,"-1"-10"208"0,1-3-928 0,0 13-224 16,0 0 0-16,0 0 0 0,-10-6 976 0,-1 3 160 0,-1 6 16 0,0 4 16 16,1 7-384-16,-2 7-80 15,-1 7 0-15,0 1-16 0,3 5-48 0,-3 3-16 16,0 5 0-16,0 1 0 0,1 7-80 0,-1-1-16 16,-1 3 0-16,0 0 0 0,-1 1 80 0,1-5 16 0,0-1 0 0,-2-6 0 15,2-5-64-15,1-1-16 0,1-10 0 0,3-1 0 16,1-5 96-16,3-7 32 0,2-3 0 0,4-9 0 15,0 0 128-15,0 0 32 0,3-14 0 0,3-3 0 16,4-4-80-16,2-6-16 0,-1 0 0 0,2-3 0 16,2-6-448-16,3-1-96 0,0-2 0 0,-1-2-16 15,5-6-176-15,2 7 0 0,4 0 0 0,4 1 128 16,1 3-128-16,1 6 0 0,1 2 0 0,-1 6 0 16,0 4-128-16,-1 3 128 0,-3 6-160 0,-1 4 160 15,-1 4-144-15,-4 5 144 0,-5 3-128 0,-5 3 128 0,-4 4-160 16,-5 3 160-16,-5 1-192 0,-2 2 192 0,-5 4 0 15,-3-1-128-15,-8 0 128 0,-3 2 0 0,-2-2 0 16,-8 0 0-16,-2-1 0 0,0-5 0 0,2-4-256 0,0-3 0 16,0-6 0-16,1-4 0 15,5-2-1376-15,4-6-272 0,3-1-48 16,7-6-16-16,3-3-1680 0,7-2-320 0</inkml:trace>
  <inkml:trace contextRef="#ctx0" brushRef="#br0" timeOffset="103710.38">8106 16663 27183 0,'0'0'1200'0,"0"0"256"0,0 0-1168 0,0 0-288 0,-3 10 0 16,0 6 0-16,-1 4 976 0,-4 8 144 0,-1 5 32 15,-1 8 0-15,-1 1-256 0,-1 5-32 0,-2 3-16 0,-1 4 0 16,0 2-16-16,-1 0-16 0,1-3 0 0,1 5 0 16,2 5-256-16,-1-4-48 0,1 0-16 0,1-4 0 15,1-3-496-15,0-4 0 0,1-1 0 0,5-6-160 16,-1-9 160-16,2-7-208 0,2-3 80 0,4-6 128 16,-3-16-2720-16,0 0-416 0</inkml:trace>
  <inkml:trace contextRef="#ctx0" brushRef="#br0" timeOffset="104066.14">8224 17456 27231 0,'0'0'1216'0,"7"-1"240"0,0-2-1168 0,3 1-288 16,4-2 0-16,3 2 0 0,2-2 1280 0,4 0 192 15,2-4 32-15,2 1 16 0,2-1-384 0,0-2-80 16,1 0-16-16,0 0 0 0,2-4-272 0,-3 1-48 16,-1 1-16-16,-2-2 0 0,-4 2-144 0,-1 2-48 15,-3-3 0-15,-3 1 0 0,-3 2-128 0,-1 0-48 0,-5 5 0 0,-3-8 0 16,-6 3 0-16,-3 1 0 16,-6 4 0-16,0 5 0 0,-6 3-144 0,-3 4-16 15,-2 3-16-15,-4 4 0 0,-7 4-160 0,0 4 160 0,-1 1-160 16,0 6 160-16,2 1-16 0,4 1 0 15,2 2 0-15,6-1 0 0,2-2-16 0,5-2-128 0,5 1 192 16,6-2-64-16,6 0 0 0,4-6-128 0,5-1 192 0,3-3-64 16,5 1 16-16,5-3 0 0,4-4 0 0,3-3 0 15,2-2-144-15,3-4 0 0,1-2 0 0,0-1 128 16,0-3-2096-16,-1 0-416 16</inkml:trace>
  <inkml:trace contextRef="#ctx0" brushRef="#br0" timeOffset="104814.29">9700 17239 18431 0,'0'0'1632'0,"0"-10"-1312"15,0 1-320-15,1 0 0 0,-1 9 2448 0,1-8 432 16,1-2 64-16,0 4 32 0,-2 6-864 0,7-10-160 16,-1 2-32-16,3-1-16 0,-1 0-944 0,0 0-176 15,3 0-32-15,-1 1-16 0,1-1-480 0,-1-2-112 0,-1 4-16 0,-9 7 0 32,0 0-880-32,0 0-176 0,0 0-32 0</inkml:trace>
  <inkml:trace contextRef="#ctx0" brushRef="#br0" timeOffset="104944.46">9648 17587 22111 0,'1'-10'1968'0,"0"-3"-1584"0,-1 1-384 0,3 1 0 0,-1 0 2848 0,2 2 480 15,1-2 112-15,2 4 16 0,-7 7-2304 0,0 0-448 16,9 3-80-16,-9-3-16576 16</inkml:trace>
  <inkml:trace contextRef="#ctx0" brushRef="#br0" timeOffset="107359.36">11115 17104 13583 0,'0'0'592'0,"0"0"144"0,0 0-592 0,0 0-144 16,-7 1 0-16,1-1 0 0,0 0 1104 0,6 0 192 15,-5-1 48-15,5 1 0 0,-8 0-176 0,2 1-16 16,6-1-16-16,0 0 0 0,-7 2-192 0,7-2-48 16,-6 4 0-16,6-4 0 0,0 0-144 0,0 0-48 15,-5 5 0-15,0 2 0 0,0 1-48 0,2-3-16 16,3-5 0-16,-1 10 0 0,1-1 64 0,1 2 0 16,0-2 0-16,3 3 0 0,1 1-336 0,4-2-64 15,0 4-16-15,1-1 0 0,3-5 48 0,2 1 16 16,3-1 0-16,0 0 0 0,0-4 64 0,2 1 16 15,2-2 0-15,-1-1 0 0,2-3 0 0,1 0 0 16,3-4 0-16,0-1 0 0,0-1-64 0,3 0-16 16,-1-1 0-16,-1-1 0 0,-1-4-80 0,-1 0-16 15,2 1 0-15,-1-3 0 0,-2 0-96 0,0 1-32 16,-1-2 0-16,-4-2 0 0,0 3-128 0,-2 0 0 0,0 0 144 16,0-6-144-16,-4 6 0 0,-3 1 144 0,-1 2-144 0,-5 3 0 15,1-1 160-15,-6 9-160 0,2-7 128 0,-2 7-128 16,-2-16 176-16,-2 7-48 0,-1-1-128 15,-2 5 192-15,1-1-192 0,-3 2 144 0,-1 0-144 16,-3 2 128-16,-3 2-128 0,-2 0 0 0,-1 0 144 0,-2 2-144 16,-1 1 0-16,-3 2 0 0,0 1 0 15,-2 1 128-15,-2 3-128 0,-3-1 0 0,-3 3 0 0,-2 2 0 0,0 3 0 0,-2 1 0 16,-2 1 0-16,0 2 0 0,-3 2 0 16,-1 5 0-16,-1-1 0 0,2 1 0 0,2-3 0 0,0 4 128 15,0 1-128-15,3 3 128 0,1 0-128 0,6-1 176 16,4-1-176-16,5 4 192 0,3 3-64 0,4-1 0 15,6 0 0-15,6-2 0 0,4 1-128 0,7 1 0 16,4-2 0-16,7 2 0 0,5 0 0 0,6-2 160 16,7 0-32-16,6-3-128 0,3-7 256 0,4 0-48 15,0-4-16-15,3-3 0 0,2-4 32 0,-1 0 0 16,-2-2 0-16,2-3 0 0,5 0-48 0,-4-4-16 16,-2-1 0-16,-2 0 0 0,-3-6-160 0,-3-1 0 15,-2-1 144-15,-6-1-144 16,-7-5-912-16,-2 1-256 0,-2-4-48 0,-3 0-18112 0</inkml:trace>
  <inkml:trace contextRef="#ctx0" brushRef="#br0" timeOffset="108283.3">12485 16816 10127 0,'-10'1'448'0,"3"0"96"16,4 2-544-16,-1-1 0 0,0-2 0 0,0 0 0 0,4 0 2432 0,0 0 368 15,0 0 80-15,0 0 0 0,0 0-992 0,0 0-208 16,9-11-32-16,0-1-16 0,1 2-160 0,0-4-16 16,2 0-16-16,-1-2 0 0,2-2-288 0,-2-1-48 15,3-1-16-15,0-1 0 0,2-2-208 0,0-5-48 16,-1-2-16-16,2-1 0 0,-1 0-208 0,2-5-32 16,-1-3-16-16,3-5 0 0,0 0-224 0,3-3-32 15,-1-3-16-15,0 8 0 0,-2 5-160 0,0 3-128 16,-2 2 192-16,-5 7-192 0,-1 5 144 0,0 3-144 15,-2 2 0-15,-2 5 144 0,-3 2-144 0,-5 8 0 16,0 0 0-16,0 0 128 0,0 0-128 0,9 14 0 16,-3 3 0-16,-1 3 0 0,0 3-176 0,0 6 176 15,0 2-128-15,0 5 128 0,0 9 0 0,1 4 0 16,-1 1 0-16,0 1-128 0,-3-2 128 0,3 2 0 16,-2 3 0-16,-1-6 128 0,0-7-128 0,-2-1 0 15,0 0 128-15,0-1-128 0,0-2 0 0,0-5 128 0,-2-2-128 16,1-1 0-16,0-6 0 0,0 0 128 0,1-4-128 15,-2-3 0-15,0-4 0 0,-1 0 0 16,3-12 0-16,0 0 0 0,0 0-192 0,0 0-128 0,-10 2 0 0,0-3-16 31,0-4-1840-31,1-3-352 0,-3-2-80 0</inkml:trace>
  <inkml:trace contextRef="#ctx0" brushRef="#br0" timeOffset="108478.08">12552 16676 30399 0,'-2'-5'2704'0,"2"5"-2160"16,0 0-544-16,0 0 0 0,7-4 896 0,5 0 64 16,2-1 0-16,5 1 16 0,5 2 224 0,5 0 32 15,4-3 16-15,4-1 0 0,1 0-480 0,2 1-112 16,-1-1-16-16,1 3 0 0,-2-1-416 0,-1 3-96 16,-4 1 0-16,-3 0-128 15,-3 0-672-15,-2 0-240 0,-1-3-48 0,1 3-10640 16,-1 1-2128-16</inkml:trace>
  <inkml:trace contextRef="#ctx0" brushRef="#br0" timeOffset="108977.84">13876 16099 15663 0,'2'-10'1392'0,"1"-1"-1120"16,-1-1-272-16,1 2 0 0,-1-1 1392 0,-2 11 208 16,3-11 64-16,-3 11 0 0,0 0-32 0,0 0 0 15,-3-8 0-15,3 8 0 0,0 0-464 0,0 0-80 16,-10 9-32-16,-3 4 0 0,-1 3-160 0,-2 5-48 15,-3 4 0-15,-3 3 0 0,-1 3-80 0,-1 4 0 16,-1 2-16-16,1 5 0 0,1 4-288 0,1 0-48 16,3 1-16-16,4-2 0 0,3-4-224 0,5-2-48 15,2 0-128-15,2-6 192 0,3-3-192 0,3-4 0 16,0 0 0-16,4-4 0 0,3-3 0 0,-2-3 0 16,2-3 0-16,1-4-160 15,5 0-1152-15,1-4-224 0,4-5-64 0,-1 0-8896 16,0-5-1792-16</inkml:trace>
  <inkml:trace contextRef="#ctx0" brushRef="#br0" timeOffset="109327.54">14404 16293 25679 0,'0'0'1136'15,"0"0"240"-15,-2-9-1104 0,-3 3-272 0,-2 2 0 0,-1 2 0 0,-1 2 1152 0,-3 3 160 16,-1 4 32-16,-2 4 16 0,-3 6-480 0,-1 1-112 16,-1 1 0-16,0 1-16 0,-1 4-128 0,4 3-32 15,4-3 0-15,1 3 0 0,6-3-192 0,1 0-32 16,5 0-16-16,6-4 0 0,4 1 32 0,4-6 0 16,2-2 0-16,3-6 0 0,1 1 128 0,3-2 48 15,0-4 0-15,2-5 0 0,1-5 176 0,-1 1 32 16,1-6 16-16,-1 0 0 0,-1-2-112 0,-1-1-32 15,-1-2 0-15,-5 0 0 0,-3-1-64 0,-2-3-32 16,-2 1 0-16,-5-1 0 0,-2 1-208 0,-3-4-32 16,-4 4-16-16,-3 0 0 0,0 2-160 0,-1 3-128 15,-5-1 144-15,2 6-144 0,1 1-144 0,-2 3-128 16,1 0-32-16,0 3 0 16,-1 3-1728-16,3-1-336 0,-1 0-80 0,2 2-10112 15,1 1-2032-15</inkml:trace>
  <inkml:trace contextRef="#ctx0" brushRef="#br0" timeOffset="109634.21">14800 15842 29423 0,'6'-10'1296'0,"0"7"288"0,-1-1-1264 0,2 2-320 16,0-2 0-16,1 4 0 0,0 1 1392 0,1 4 208 16,0 1 64-16,2 5 0 0,0 2-624 0,0 6-112 15,-1 6-32-15,0 2 0 0,-1 5-64 0,0 3-32 16,-2 3 0-16,0 6 0 0,-3-1-48 0,-1 5-16 16,-3-2 0-16,-1 3 0 0,-4 1-272 0,-1 0-48 15,-1-2-16-15,-3-1 0 0,-1-1-240 0,-2-4-160 16,-2-3 192-16,-1-2-192 0,0-3 0 0,1-2 0 15,1-5 0-15,1-1 0 16,0-3-2080-16,3-2-416 0,1-5-96 0</inkml:trace>
  <inkml:trace contextRef="#ctx0" brushRef="#br0" timeOffset="110680.93">15369 17447 7359 0,'0'0'656'0,"0"0"-528"0,0 0-128 16,0 0 0-16,0 0 3056 0,0 0 576 0,-7 3 112 0,7-3 32 16,0 0-1024-16,0 0-208 0,0 0-48 0,0 0 0 15,0 0-576-15,0 0-128 0,10-3-32 0,5 2 0 0,3-1-624 0,2 0-128 16,3 1-32-16,5 0 0 15,4 1-400-15,6-2-64 0,3 1-32 0,2 0 0 16,1 0-208-16,5-1-32 0,0-1-16 0,-1 1 0 0,-1 4-96 0,-6-2-128 16,-7 0 176-16,-6 3-176 15,-5 0-720-15,-7-1-256 0,-5 4-48 0,-11-6-16912 16</inkml:trace>
  <inkml:trace contextRef="#ctx0" brushRef="#br0" timeOffset="110853.36">15154 17817 25791 0,'0'0'1152'0,"0"0"224"0,0 0-1104 0,9 5-272 16,4 3 0-16,6-3 0 0,5 4 3296 0,5-4 608 15,6 1 112-15,4 1 16 0,6-3-2496 0,5-3-496 16,5-1-96-16,7-1-32 0,-2-3-240 0,0-1-48 16,0 2-16-16,-3-1 0 0,-4 0-400 0,-3 1-80 15,-6-1 0-15,-2 3-128 16,-5 1-1280-16,-5 0-384 0,-5 0-64 0</inkml:trace>
  <inkml:trace contextRef="#ctx0" brushRef="#br0" timeOffset="113517.74">17719 16671 17903 0,'-14'-4'784'0,"6"3"176"0,-1-1-768 0,-1 2-192 16,-2-3 0-16,2 1 0 0,0 1 912 0,0 1 144 15,10 0 32-15,-8 1 0 0,8-1 64 0,0 0 32 16,0 0 0-16,0 0 0 0,0 0-208 0,11 7-32 16,6-5-16-16,7-1 0 0,7 2 80 0,3 0 16 15,4-3 0-15,5-2 0 0,6-2-352 0,3 3-64 16,1-1-16-16,-16 0 0 0,2-3-144 0,5 3-48 16,3-1 0-16,1 1 0 0,0-2 48 0,3-2 0 15,-1-2 0-15,-3 3 0 0,-4-2-128 0,-4 2-32 16,-3 2 0-16,-6-4 0 0,-4 3-288 0,-2 2 160 15,-6 2-160-15,-4-1 128 0,-4-1-320 0,-3 2-80 16,-7 0-16-16,0 0 0 16,0 0-2640-16,-5 9-528 0</inkml:trace>
  <inkml:trace contextRef="#ctx0" brushRef="#br0" timeOffset="113819.39">18297 16696 25791 0,'-8'-9'2304'0,"8"9"-1856"0,-1-6-448 0,1 1 0 16,0 5 512-16,0 0 16 0,0 0 0 0,0 0 0 15,0 0 352-15,-4 10 64 0,-1 0 16 0,1 4 0 0,-2 3-176 0,-2 4-16 16,2 5-16-16,-2 2 0 0,-1 2-128 0,-1 7-32 16,-2 4 0-16,-4 22 0 0,1 3-176 0,-1-1-32 15,2 3-16-15,-2 3 0 0,-1 4-80 0,2 0-16 16,1 0 0-16,-1-4 0 0,-3-2-144 15,3 0-128-15,2 1 192 0,0-2-192 0,1-3 128 0,0-7-128 16,2-3 0-16,0-2 0 0,4-2 192 0,1-5-192 16,1-3 192-16,1-5-192 0,2-2 0 0,1-6 0 15,0-3 0-15,1-7-192 16,2-5-304-16,-1-2-48 0,-2-13-16 0,0 0-10576 16,0 0-2128-16</inkml:trace>
  <inkml:trace contextRef="#ctx0" brushRef="#br0" timeOffset="114066.97">17325 18279 35935 0,'0'0'3200'0,"-1"-7"-2560"16,1 0-512-16,0 7-128 15,9-4-416-15,1 3-96 0,3-2-32 0,5 0 0 0,2 0 1376 0,5 1 256 0,6 1 64 0,2 0 16 16,5 0-144-16,7 1-48 0,0 0 0 0,8 0 0 15,1-2-128-15,6 2-16 0,2-1-16 0,1 1 0 16,-1 0-304-16,-4 1-48 0,-4-1-16 0,-19 3 0 16,2-1-240-16,1 1-48 0,-1 2-16 0,11-2 0 15,-8-1-144-15,-7 1 0 0,-3-1 0 0,-4-1 0 16,-6-1-1472-16,-5 0-240 0,-2 0-32 16,-4 0-17232-16</inkml:trace>
  <inkml:trace contextRef="#ctx0" brushRef="#br0" timeOffset="114995.4">19765 16798 11967 0,'0'0'528'0,"0"0"112"0,0-9-512 15,0 0-128-15,0 9 0 0,0 0 0 0,2-8 2688 0,-2 8 496 16,0 0 96-16,0 0 32 0,0 0-1728 0,0 0-352 15,0 11-64-15,0 4-16 0,0 3-96 0,-2 3-32 16,-2 6 0-16,0 2 0 0,0 4-128 0,-1 4-16 16,-1 2-16-16,-1 3 0 0,1 3-336 0,-2-1-64 15,1-4-16-15,-1 4 0 0,-1 1-224 0,0-5-48 16,1-4-16-16,0-3 0 0,0-1-160 0,3-2 128 16,1-5-128-16,1-4 128 0,-1-2-128 0,-1-2 0 15,0-2 0-15,-2-2 0 16,0-7-1072-16,7-6-192 0,0 0-32 0,-9 1-8944 15,1-3-1776-15</inkml:trace>
  <inkml:trace contextRef="#ctx0" brushRef="#br0" timeOffset="115169.37">19363 17322 29487 0,'0'0'2624'0,"6"-6"-2112"15,7 3-512-15,0-1 0 0,1 1 1088 0,6-1 96 16,4 2 32-16,4 1 0 0,1 1-128 0,5-3 0 0,1-1-16 0,2-2 0 15,0 2-368-15,4 2-64 0,2-1 0 0,3 0-16 16,1-4-304-16,-2 3-64 0,-1 3-16 0,-4-2 0 16,-2 1-240-16,-2-1 0 0,-4-1-192 0,-2 3-11856 15,1 1-2384-15</inkml:trace>
  <inkml:trace contextRef="#ctx0" brushRef="#br0" timeOffset="116002.45">22119 16671 5519 0,'0'0'496'0,"7"-2"-496"0,1 0 0 0,-2-2 0 16,5-1 2176-16,-1 1 320 0,-3 2 80 0,4 2 16 16,-1-4-880-16,0 3-176 0,0 1-48 0,-1 1 0 15,-1 1-496-15,-8-2-96 0,0 0-32 0,0 0 0 0,0 0 128 0,0 8 32 16,-4 2 0-16,-4-3 0 0,-3 1 0 0,-5 0 0 15,-5 4 0-15,-5-4 0 0,-3 4-352 0,-20 2-64 16,-5-4-16-16,1 1 0 0,-3 3-48 0,-1-2-16 16,-2-1 0-16,-2 3 0 0,-1-2-48 0,2 2-16 15,3 1 0-15,4 0 0 0,2 0-176 0,4-2-32 16,5 0-16-16,5 1 0 0,6-3-80 0,7-1-16 16,5 3 0-16,5-3 0 0,5 1-144 0,9-11 192 15,2 11-192-15,5-2 192 0,6 2-16 0,7-2 0 16,7 1 0-16,5-1 0 0,5 3 16 0,5 0 0 15,0 0 0-15,5 1 0 0,1-1-192 0,3-2 0 16,-2 3 144-16,1 0-144 0,-2-4 0 0,0 2 0 16,-1 2 0-16,-12-5 0 0,2 4 0 0,-3 0 0 0,-2 0 0 15,-8 4 128-15,-2-2-128 0,-6-2 0 16,-6 2 0-16,-5 2 0 0,-5-2 0 0,-6 1 0 16,-7 0 0-16,-13 8 0 0,-6-3 0 0,-4-1 0 15,-7-1 160-15,-3 1-160 0,-2 0 128 0,-4 2-128 0,-4-1 0 0,0 2 144 16,0-2-144-16,0 0 0 15,0 1 0-15,4 0 0 0,2 2 0 0,6-1 0 0,2-2 128 16,8-1-128-16,6 0 0 0,6-1 0 0,7-2 0 16,5 1 0-16,5-3 0 0,7-1 0 0,3-1 0 0,9 1 0 15,8-5 0-15,5 2 192 0,3-2-192 16,7-1 192-16,5-2 0 0,6-2 16 0,3 3 0 0,5 2 0 16,4-3-208-16,2 0 176 0,3 1-176 0,-2-2 160 15,3 2-160-15,-19 1 0 0,7-2 0 0,-2 3 0 16,0 0 0-16,-4-1-256 0,-3 2 48 0,-7-3 0 15,-6 2-2288-15,-7-2-464 16,-6-2-96-16</inkml:trace>
  <inkml:trace contextRef="#ctx0" brushRef="#br0" timeOffset="116480.03">20896 18521 16575 0,'6'-12'1472'0,"1"0"-1168"0,-2 1-304 0,1-1 0 15,1 1 1136-15,-4 3 160 0,1-1 48 0,-4 9 0 16,0 0 352-16,0 0 80 0,0 0 16 0,0 0 0 0,0 0-640 15,0 0-128-15,0 0-32 0,-4 16 0 0,1 1-208 16,-4 3-32-16,-2-1-16 0,2 3 0 0,0 1-208 0,1 3-32 16,-2 0-16-16,-1-1 0 0,1 0-192 0,0-1-32 15,2 3-16-15,0-2 0 0,1-4-240 0,2-1 176 16,-3-1-176-16,4-1 160 0,1-3-160 0,1-1 0 16,0-14 0-16,0 0 0 15,5 9-272-15,-5-9-144 0,0 0-32 0,12-3-10240 16,1-2-2064-16</inkml:trace>
  <inkml:trace contextRef="#ctx0" brushRef="#br0" timeOffset="116832.37">21455 18392 21183 0,'0'0'1888'0,"0"0"-1504"0,0 0-384 0,0 0 0 16,0 0 832-16,0 0 112 0,0 0 16 15,0 0 0-15,0 0 112 0,-10 10 16 0,-1-1 16 0,-1 1 0 16,0-1-192-16,-5 0-32 16,1 2-16-16,-2-2 0 0,-1 4-80 0,-3-4-16 0,3 2 0 0,-1-2 0 15,-1 1-256-15,1 3-64 0,0-3-16 0,-2 2 0 16,-1-2-144-16,3 1-32 0,-1 2 0 0,1-3 0 16,1 3-80-16,1-1-32 0,3-3 0 0,2 2 0 15,2-5 80-15,2 3 16 0,4-2 0 0,2 1 0 16,3-8 96-16,0 0 32 0,5 6 0 0,6 2 0 15,1-2-32-15,4-2 0 0,1-3 0 0,4 3 0 16,2 0-96-16,1 1-32 0,1-2 0 0,1-2 0 0,-1 3-208 16,0 0 144-16,1 3-144 0,-2-3 128 0,-1 1-128 15,-2 2 0-15,-1-2 0 0,-3-3 128 0,-3 1-288 0,-2-1-64 16,-12-2-16-16,12 4 0 16,-1-1-3120-16,-11-3-624 15</inkml:trace>
  <inkml:trace contextRef="#ctx0" brushRef="#br0" timeOffset="117120.67">21772 18560 11055 0,'0'0'976'0,"0"0"-784"16,0 0-192-16,0 0 0 0,0 0 2592 0,0 0 480 0,0 0 80 0,0 0 32 15,0 0-1248-15,0 0-240 0,0 0-48 0,10 5-16 16,3 1 256-16,2 0 48 0,0-2 16 0,4-3 0 16,2-1-1760-16,1 0-368 0,1 0-64 0,3 0-16 15,-1 0 256-15,-1 0 208 0,-3 0-32 0,-3 3-16 16,-5 0-160-16,-1-1 0 0,-12-2 0 0,0 0-10416 15,0 0-2032-15</inkml:trace>
  <inkml:trace contextRef="#ctx0" brushRef="#br0" timeOffset="117293.63">21745 18805 19343 0,'0'0'1728'0,"0"0"-1392"15,13 0-336-15,0-1 0 0,-1-2 1904 0,5 2 304 16,1-2 64-16,1 3 16 0,5 0-848 0,1 3-160 15,2-1-48-15,1 5 0 0,2-2-624 0,-2-3-128 16,-5 1-32-16,1-1 0 0,3 0-288 0,-4-1-160 16,-4 1 160-16,-1-2-160 15,-3-2-1472-15,-1 1-384 0,-3-1-64 0</inkml:trace>
  <inkml:trace contextRef="#ctx0" brushRef="#br0" timeOffset="118697.24">21890 16101 20559 0,'0'0'896'0,"0"0"208"0,0 0-880 0,0 0-224 16,0 0 0-16,-4 12 0 0,-1-1 704 0,0 2 112 15,-1 1 16-15,-1 1 0 0,1 4-256 0,-3 0-64 16,-2 0 0-16,0 2 0 0,-3 0 336 0,-1 2 64 15,-3 0 16-15,-1-4 0 0,-3 1-32 0,-3-1-16 16,0-1 0-16,-2 0 0 0,-2-3-208 0,0 1-32 16,0-2-16-16,1-4 0 0,1 2-96 0,0-5-16 15,-1-1 0-15,2-2 0 0,0-4 64 0,2-1 0 16,0-2 0-16,2-3 0 0,3-2-16 0,4-3 0 16,2 1 0-16,4-4 0 0,3-5-96 0,3-3-16 15,3-4 0-15,5 4 0 0,2-5-192 0,3 2-32 16,3 2-16-16,4 0 0 0,4 2-208 0,4 4 0 0,2 1 128 0,1 6-128 15,0-5 0-15,4 5 0 16,2 2 0-16,3 6 0 0,0-1 0 0,0 2-128 16,-1 1 128-16,1 4 0 0,-1 1 0 0,-2 4 0 15,-1-3-128-15,2 4 128 0,-1-2 0 0,0 2 0 0,2-2 0 0,-2-3 0 16,-1 0 0-16,3-3 0 0,-3-2 0 16,1-1 0-16,0-4 0 0,-1 0 0 0,-1-2 0 15,-1 1 0-15,-5 2 0 0,-3 0 0 0,-5-2 0 0,-4 0 0 16,-4 1 144-16,-10 5-144 0,0 0 128 0,-1-12-128 15,-5 2 256-15,-6-1-48 0,-6 3 0 0,-4-2 0 16,-5 2-16-16,-2 1 0 0,-3 1 0 0,-1 3 0 16,-3-2-192-16,3 2 0 0,1-1 0 0,1 0 0 15,1 1-384-15,2-2-80 16,4 2-16-16,5-1 0 0,5 2-1840 0,5-2-368 0,9 4-80 0,0 0-16 16</inkml:trace>
  <inkml:trace contextRef="#ctx0" brushRef="#br0" timeOffset="120497.36">22918 17098 13823 0,'0'0'1216'0,"0"0"-960"0,-10 0-256 0,10 0 0 16,-9-3 1040-16,9 3 176 0,0 0 16 0,0 0 16 0,-4-10 240 0,4 2 48 15,3-4 16-15,2 0 0 0,4 2-416 16,2-5-96-16,2-3-16 0,4-1 0 0,2 0 48 0,2-3 0 15,2-3 0-15,0 0 0 0,0-7-224 0,1 0-32 16,0-1-16-16,3-3 0 0,1-4-256 0,0-4-48 16,1-4-16-16,0 0 0 0,1 5-160 0,-4 2-16 15,-2 4-16-15,-3 5 0 0,-3 2-96 0,-3 7 0 16,-2 3-16-16,-2 3 0 0,-1 2-48 0,0 3 0 16,-5 6 0-16,-5 6 0 0,8-11-128 0,-8 11 128 15,0 0-128-15,0 0 128 0,0 0-128 0,8 7 0 16,-8-7 0-16,5 13 0 0,-3 2 0 0,1 3 0 15,-3 2-144-15,0 4 144 0,-1-1 0 0,-1 5 0 16,0 0 0-16,-1 5 0 0,1 4 0 0,-1 1 0 16,-1 2 0-16,2-1 0 0,1-1 0 0,1-1 0 15,0 0 0-15,2-1 0 0,3-2 0 0,0-1 0 16,0-4 0-16,2 0 0 0,-1-4 0 0,2 0 0 16,-2-3 0-16,0-3 0 0,1-2 0 0,-2-1 0 15,-3-6 0-15,1 0 0 0,-3-10-320 0,0 0 0 16,0 0 0-16,0 0 0 15,0 0-2048-15,0 0-432 0,-9-4-80 0,-1-6 0 0</inkml:trace>
  <inkml:trace contextRef="#ctx0" brushRef="#br0" timeOffset="120678.25">23098 16830 26719 0,'0'0'2368'0,"0"-11"-1888"0,1 4-480 0,4-3 0 16,3 2 1152-16,3 4 128 0,4-1 16 0,4 3 16 0,2-2-512 15,7 1-96-15,1 1-32 0,3-1 0 0,3-3-384 0,0 2-80 16,-1 1-16-16,0 3 0 0,1-2-64 0,-4 1 0 16,-3-1-128-16,0 2 192 15,-5 2-960-15,-3 0-208 0,1-1-48 0,-7 1-13488 16</inkml:trace>
  <inkml:trace contextRef="#ctx0" brushRef="#br0" timeOffset="121082.52">24142 15989 18431 0,'0'0'816'0,"0"0"160"0,4-10-784 0,0 4-192 0,0 0 0 0,-4 6 0 15,0 0 1328-15,0 0 208 0,0 0 64 0,0 0 0 16,0 0-656-16,0 0-128 0,-1 10-32 0,-2 5 0 15,-1 3 112-15,-1 3 32 0,-1 6 0 0,-2 0 0 0,-2 2-224 0,-5 10-32 16,-2-2-16-16,2 0 0 0,1 0-272 0,1-3-64 16,1-2-16-16,1-3 0 0,1-3-304 0,1-3 0 15,0-3 128-15,3-4-128 0,1-3 0 0,1-1 0 16,4-12 0-16,0 0 0 16,0 0-688-16,0 0-32 0,0 0-16 0,0 0-13536 0</inkml:trace>
  <inkml:trace contextRef="#ctx0" brushRef="#br0" timeOffset="121382.21">24346 16070 21183 0,'0'0'944'0,"0"0"192"0,0 0-912 0,0 0-224 16,0 0 0-16,0 0 0 0,-3 7 1136 0,-1 1 176 15,2-1 32-15,-3 1 16 0,-1 3-384 0,-2-2-80 16,-1 3 0-16,-1-3-16 0,-3 2 32 0,2 3 16 15,-3 1 0-15,0-3 0 0,1-1-192 0,-1-2-32 0,0 1-16 0,3 2 0 16,-1-3-192-16,3 2-48 0,0-3 0 0,3 3 0 16,1-2-128-16,1 3-16 0,2 3-16 0,2-4 0 15,1 2-48-15,1 0-16 0,2 1 0 0,4-3 0 16,-3 2 16-16,3 1 0 0,2-3 0 0,-1 2 0 16,-1 1-112-16,3-3-128 0,-1-2 176 0,0 1-176 15,0-2 160-15,-1 1-160 0,0-3 128 0,0-1-128 16,0 2 0-16,0-2 0 0,-3-3-144 0,0 2 144 15,-6-4-2304-15,0 0-336 0,0 0-80 16,0 0-16-16</inkml:trace>
  <inkml:trace contextRef="#ctx0" brushRef="#br0" timeOffset="126089.02">25176 16145 14735 0,'4'-7'1312'0,"1"2"-1056"0,-1-5-256 0,1 2 0 16,1-2 1088-16,0 1 176 0,-1-3 16 0,2 3 16 15,-2-3 48-15,0 6 0 0,0-2 0 0,1 2 0 16,-2-2-224-16,0 3-32 0,-4 5-16 0,0 0 0 16,0 0-64-16,0 0-16 0,0 0 0 0,-6 8 0 15,-3 2-336-15,-3 4-64 0,-2 2-16 0,-2 3 0 0,-4 1 0 0,-3 4-16 16,-3 4 0-16,0 5 0 0,-1 0-112 15,1 2-32-15,5 3 0 0,-1 1 0 0,3-1-160 0,4 0-16 16,2-1-16-16,6 1 0 0,1-1-96 0,4-2-128 16,2-3 176-16,2-1-176 0,2-3 176 0,3-2-176 15,0 0 160-15,1-1-160 0,3-5 128 0,-1 0-128 16,1-3 0-16,0-3 0 0,-1-6 0 0,0 1-256 16,2-5 16-16,-1-2 16 15,1-3-2064-15,-1-2-400 0,1-2-96 0</inkml:trace>
  <inkml:trace contextRef="#ctx0" brushRef="#br0" timeOffset="126475.58">25703 16333 16575 0,'0'0'1472'0,"-2"-5"-1168"0,-1-3-304 0,0 3 0 16,-1 1 1536-16,-1 1 256 0,-3 2 64 0,-1 4 0 16,-1-1-704-16,-5 5-144 0,-3 3-32 0,-1 3 0 15,-2 1-208-15,1 2-64 0,0 7 0 0,-1 0 0 16,2-2-64-16,3 4-32 0,2 1 0 0,4 0 0 16,1 2-176-16,4-5-48 0,1-2 0 0,4 1 0 15,4-3-32-15,1-1-16 0,4-2 0 0,2-3 0 16,3-2 240-16,5-4 64 0,3 2 0 0,3-7 0 15,3-4 208-15,1-5 48 0,-1 0 16 0,0-1 0 0,-1-4-272 0,-2 1-64 16,0-4-16-16,-4 0 0 0,-2-3-48 0,-2-4-16 16,-3 1 0-16,-1-2 0 0,-3 0-112 0,-4-3 0 15,-5 7-16-15,-1 0 0 0,-1 1-208 0,-3 1-32 16,-1 0-128-16,-2 1 192 0,-2-2-192 0,-2 4 0 16,0 2-192-16,-6-3 192 15,1 4-1536-15,1 3-208 0,1 3-48 0,1-3-10432 16,2 5-2080-16</inkml:trace>
  <inkml:trace contextRef="#ctx0" brushRef="#br0" timeOffset="126876.56">25973 15867 19343 0,'0'0'1728'16,"0"0"-1392"-16,0 0-336 0,0 0 0 15,8-2 1008-15,-8 2 128 0,8 0 16 0,3 2 16 16,-1 1-208-16,2 5-64 0,4 0 0 0,0 6 0 0,3 3 0 15,3 2-16-15,0 0 0 0,2 9 0 0,0 3-16 0,0 3 0 16,-2-1 0-16,-1 3 0 0,0 0-160 0,-5 4-16 16,-2 4-16-16,-4 0 0 15,-3 3-96-15,-6-3 0 0,-2 3-16 0,-6 1 0 0,-2-3-96 0,-5-1-16 16,0-6 0-16,-2-1 0 0,-3-2-128 0,-2-1-16 16,0-6-16-16,-1 1 0 0,1-6-96 0,0-1-32 15,1-3 0-15,2-1 0 0,2-6-160 0,2 0 0 16,2-7 144-16,3-1-144 15,2-6-1024-15,7 2-256 0,-4-5-64 0,3-4-15488 0</inkml:trace>
  <inkml:trace contextRef="#ctx0" brushRef="#br0" timeOffset="127463.08">26779 15756 10127 0,'1'-14'896'0,"-1"14"-704"0,0-7-192 0,1-2 0 15,1 2 2960-15,-1-1 560 0,-1 8 128 0,0 0 0 16,0 0-1968-16,0 0-400 0,0 0-64 0,-6 9-32 15,0 0-448-15,-2 5-96 0,-1 5 0 0,0 3-16 0,0 2-48 0,-1 0 0 16,2 5 0-16,0-1 0 0,1 1-192 0,-1 1-64 16,1 0 0-16,1-1 0 0,0-5-160 0,1 1-32 15,0-5-128-15,1-2 192 0,0-1-192 0,2-4 176 16,-1-1-176-16,1-2 160 0,0-4-160 0,2-6 0 16,0 0 0-16,0 0 0 0,0 0-320 0,0 0-64 15,0 0 0-15,0 0 0 16,5-5-352-16,1-4-80 0,-1 3-16 0,-2-2 0 15,-3 8 320-15,3-7 48 0,-2 0 16 0,1 1 0 0,-2 6 256 0,0 0 48 16,0 0 16-16,0 0 0 0,0 0 128 0,0 0 0 16,0 0-144-16,0 0 144 0,-6-4 0 0,6 4 0 15,-3-3 0-15,3 3 0 0,0 0 320 0,0 0 16 16,-5-6 16-16,2 0 0 0,3 6 432 0,0 0 96 16,1-8 16-16,2-2 0 0,1 2-128 0,2-2-32 15,2 3 0-15,2-2 0 0,1 0-128 0,2-4-32 16,1 4 0-16,2-2 0 0,2-1-80 0,3 1-32 15,0-3 0-15,2-1 0 0,1 2-32 0,3 1-16 16,0 0 0-16,2 2 0 0,-4-1-64 0,3 0-16 16,-1 3 0-16,0-1 0 0,-1 3-160 0,-2 2-48 0,-1-1 0 15,-2 1 0-15,-4 2-128 0,-1-1 0 16,-4 2 0-16,-1 0 128 0,-4 1-128 0,-7 0-192 0,0 0 32 16,0 0 16-1,0 0-1712-15,-7 5-352 0,-5 4-64 0,-3-3-13600 0</inkml:trace>
  <inkml:trace contextRef="#ctx0" brushRef="#br0" timeOffset="127617.23">26888 16061 18431 0,'0'0'1632'0,"3"7"-1312"0,2 3-320 0,1-1 0 15,0 1 1808-15,3 2 304 0,3-6 48 0,2 7 16 0,2-3-256 0,1 3-64 16,2 0 0-16,2-2 0 0,4 0-704 0,-2 2-160 16,2-3-32-16,2 2 0 0,-1-5-544 0,1 2-112 15,-2-4-32-15,-3 0 0 0,-3 1-272 0,-2-4 0 16,-3 1 0-16,-4 0-16624 0</inkml:trace>
  <inkml:trace contextRef="#ctx0" brushRef="#br0" timeOffset="128171.8">22912 17529 11967 0,'0'0'1072'0,"-3"-8"-864"15,3-3-208-15,0 2 0 0,0 9 768 0,0-9 128 16,0 9 0-16,4-7 16 0,-4 7 544 0,0 0 96 15,0 0 32-15,9-6 0 0,0 1-240 0,3 1-64 16,-1 2 0-16,4-2 0 0,4 1 144 0,5 1 32 16,4-1 0-16,7 1 0 0,4-5-368 0,9 2-64 15,7-1 0-15,10-3-16 0,7 1-288 0,8 3-48 16,9-2-16-16,7 0 0 0,2-2-112 0,8 4-32 16,9 3 0-16,0 2 0 0,4-3-128 0,3 5-16 15,4 0-16-15,-36 1 0 0,5-1-144 0,4 3-16 16,4-1-16-16,-2 0 0 0,-6 0-176 0,-5 0 160 15,-5 1-160-15,-6-2 160 0,-9-3-160 0,-5 0 0 16,-9 2 0-16,-8-1 128 0,-8-4-256 0,-9 3-64 16,-5 0-16-16,-11 0 0 15,-3 0-1568-15,-12 0-304 0,0 0-64 0,-12 0-13568 0</inkml:trace>
  <inkml:trace contextRef="#ctx0" brushRef="#br0" timeOffset="128470.56">24221 17763 27647 0,'0'0'2448'0,"0"0"-1952"15,0 0-496-15,0 0 0 0,0 0 384 0,-5 11 0 16,0-1-16-16,0 5 0 0,0 5 208 0,-1 5 64 15,-1 3 0-15,0 6 0 0,-2 3 16 0,0 1 16 16,0-1 0-16,1 4 0 0,1-1-80 0,-1-1-16 16,-2-5 0-16,0 1 0 0,-2 2-144 0,1 0-48 15,-1 0 0-15,0-1 0 0,-1-5-384 0,2 0 128 16,0-7-128-16,2 0 0 0,1-2 144 0,1-4-144 16,3-6 160-16,-1 0-160 15,5-12-608-15,0 0-224 0,0 0-32 0,0 0-9728 16,0 0-1952-16</inkml:trace>
  <inkml:trace contextRef="#ctx0" brushRef="#br0" timeOffset="128848.46">24840 17791 23039 0,'7'-14'2048'0,"-7"14"-1648"0,2-13-400 0,1 3 0 16,-2 1 912-16,-1 9 112 0,0 0 0 15,0 0 16-15,0 0 176 0,-8 10 48 0,-2 1 0 0,-1 5 0 16,-7 0-656-16,0 3-128 0,-3 4-32 0,-2 1 0 16,-1-3 256-16,-2 0 64 0,1 1 0 0,-3 1 0 15,-5-2-112-15,1-2-16 0,-2-1 0 0,-1 1 0 0,1-1-304 0,2-3-64 16,2 1-16-16,3-4 0 0,0 2-128 0,3-1-128 16,1-4 192-16,4 1-192 0,3-1 192 15,3-1-192-15,3-5 192 0,10-3-192 0,-7 5 144 0,7-5-144 16,0 0 0-16,0 9 144 0,0-9-144 0,8 8 128 15,2 1-128-15,-1-3 128 0,1 3 0 0,4-3 0 16,2 2 0-16,1 4 0 0,4 2 32 0,0-3 0 16,1 3 0-16,2 1 0 0,0 2-160 0,2-1 192 15,-1 2-192-15,0-1 192 0,1-2-192 0,-2-2 0 16,-2-1 144-16,-3 2-144 0,-2-2 0 0,0-3 0 16,-2 1 0-16,4-3 0 15,-5-2-1600-15,-1-1-224 0,-2-2-48 0,0-4-14640 0</inkml:trace>
  <inkml:trace contextRef="#ctx0" brushRef="#br0" timeOffset="129093.84">25339 17835 32415 0,'0'0'1440'0,"0"-9"288"0,-2-2-1376 0,0 4-352 0,2 7 0 15,0 0 0-15,0 0 960 0,-10 5 128 0,-1 3 32 0,1 6 0 16,-1 4-592-16,-2 3-112 0,-1 6-32 0,1 0 0 16,-1 3 16-16,3 2 0 0,1-4 0 0,2 4 0 15,3 0-256-15,1-2-144 0,1-3 160 0,1 3-160 16,2-3 0-16,-1 4 0 0,-2 0-128 0,2-1 128 16,-1-1-1952-16,-2 3-288 0,-1-4-48 0,-3 2-16 15</inkml:trace>
  <inkml:trace contextRef="#ctx0" brushRef="#br0" timeOffset="129238.66">25083 18844 35007 0,'0'0'3120'0,"0"0"-2496"15,6-10-496-15,0-1-128 0,0-2 624 0,0-2 96 16,3 1 32-16,1 1 0 0,0 3 608 0,3-2 128 16,-3 4 32-16,2-3 0 0,-3 6-1008 0,2-1-208 15,-1 1-48-15,0 1 0 0,-1-1-256 0,-9 5-144 16,11 0 16-16,-11 0-12864 15,10 4-2576-15</inkml:trace>
  <inkml:trace contextRef="#ctx0" brushRef="#br0" timeOffset="136060.25">22405 18476 11919 0,'0'0'512'0,"0"0"128"0,0 0-512 0,0 0-128 0,0 0 0 0,0 0 0 16,0 0 1072-16,0 0 176 0,0 0 32 0,0 0 16 15,0 0 48-15,0 0 0 0,0 0 0 0,0 0 0 16,0 0 288-16,0 0 64 0,0 0 16 0,0 0 0 16,0 0-288-16,0 0-48 0,4-8-16 0,2-2 0 15,-6 10-272-15,6-10-48 0,2 0-16 0,-2-2 0 16,2 2-336-16,1-2-80 0,1 2-16 0,3 0 0 16,1-4-208-16,0 1-64 0,-2 2 0 0,1 0 0 15,0 3-64-15,1-2 0 0,-1 1-16 0,-1-1 0 16,0 5-64-16,-1-2-16 0,-1 2 0 0,0 1 0 15,-2-1-160-15,-8 5 192 0,0 0-192 0,9-5 192 16,-9 5-192-16,0 0 0 0,0 0 0 0,0 0 128 0,0 0-128 0,8 10 0 16,-3-1 0-16,-1 3 0 0,-4 2 0 0,0 1 0 15,0 3 0-15,0 2 0 0,-3 0 144 0,0 6-144 16,0 2 160-16,-4 4-160 0,1-2 192 0,-3 2-48 16,0 1-16-16,-1 2 0 0,0 2 48 0,0-2 0 15,-1-4 0-15,1 1 0 0,0-1-176 0,1-2 0 16,2-1 144-16,-2-1-144 0,0-1 128 0,1 1-128 15,1-5 160-15,0 0-160 0,1 3 0 0,1-4 128 16,0-2-128-16,3-1 0 0,-1-3 0 0,1 1 0 16,2-16 0-16,-1 9 0 0,1 2 0 0,0-11 0 15,0 0-176-15,0 0 176 16,0 0-1520-16,0 0-176 0,0 0-32 0,0 0-9968 16,0 0-1984-16</inkml:trace>
  <inkml:trace contextRef="#ctx0" brushRef="#br0" timeOffset="136337.18">22162 19332 20271 0,'0'0'896'0,"0"0"192"0,0 0-880 0,0 0-208 0,0 0 0 0,0 0 0 16,0 0 2848-16,10-5 528 0,0-1 96 0,2 1 32 15,2 1-1648-15,5-4-336 0,4 3-64 0,3 3-16 16,2-2-304-16,3-1-64 0,1 0-16 0,3 1 0 16,3 3-304-16,-1-2-64 0,-2 1-16 0,-1-3 0 0,0 1-208 0,-2 1-32 15,-4 3-16-15,0 0 0 0,-3-2-240 0,0-1-48 16,-5-1-128-16,-2 4 192 0,-4 3-192 0,-2-1-160 16,0-3 32-16,-12 1 0 15,0 0-3040-15,0 0-608 0</inkml:trace>
  <inkml:trace contextRef="#ctx0" brushRef="#br0" timeOffset="140099.99">27492 17041 17391 0,'-14'-2'768'0,"8"2"160"0,-3 0-736 0,-2 0-192 15,1 2 0-15,0 0 0 0,0-1 1152 0,1 2 192 0,1 0 32 0,8-3 16 16,-5 3-304-16,5-3-64 15,0 0-16-15,0 0 0 0,0 0 336 0,11 3 64 0,4-3 0 0,4-3 16 16,4 1 112-16,3-2 32 16,5 1 0-16,3 0 0 0,4-2-688 0,15-1-144 0,-3 3-32 0,1 0 0 15,-1-1-368-15,-1 0-80 0,-2 1 0 16,-1 1-16-16,-4 2-240 0,-5 2 144 0,-3-1-144 0,-3 1 128 16,-5 2-128-16,-4-1 0 0,-5-1-192 0,-6 1 192 15,-11-3-2048 1,0 0-272-16,-4 10-64 0,-6-2-13040 0</inkml:trace>
  <inkml:trace contextRef="#ctx0" brushRef="#br0" timeOffset="140282.65">27484 17306 32255 0,'0'0'2864'0,"0"0"-2288"16,0 0-576-16,0 0 0 0,0 0 992 0,16 3 96 16,3 1 0-16,3 1 16 0,1 2-80 0,10-2-32 15,8-3 0-15,4 0 0 0,5 1-368 0,4-3-80 16,2 0-16-16,2-1 0 0,2-1-96 0,-2 1-32 15,1 0 0-15,-20-1 0 0,6 1-400 0,-1 0 0 16,-2 0 0-16,0-1 0 16,1-1-1312-16,-2 0-288 0,-3 0-64 0,-4 0-15808 0</inkml:trace>
  <inkml:trace contextRef="#ctx0" brushRef="#br0" timeOffset="140845.94">29640 16195 12895 0,'-13'-5'576'0,"13"5"112"0,-6-2-560 0,-2 2-128 0,8 0 0 16,0 0 0-16,0 0 1728 0,0 0 304 0,0 0 64 0,0 0 16 16,9-2-656-16,3 2-128 15,2 0-32-15,5 0 0 0,5 0-32 0,5 0-16 0,5 0 0 16,3 0 0-16,3 0-96 0,3 0 0 15,0 3-16-15,5-3 0 0,0-1-208 0,1 1-32 0,-2-2-16 0,3 2 0 16,1 0-160-16,-2 0-16 16,1-2-16-16,-2-2 0 0,-1 2-224 0,-1-1-32 0,-3-2-16 0,-4 2 0 15,-3 1-160-15,-5 1-48 16,-5-1 0-16,-4 0 0 0,-4-1-208 0,-6 2 128 0,-3 1-128 0,0 0 0 16,-9 0-128-16,0 0-128 0,0 0-32 0,0 0 0 31,-9 6-2368-31,0 1-480 0,-3-1-80 0</inkml:trace>
  <inkml:trace contextRef="#ctx0" brushRef="#br0" timeOffset="141229.64">30306 16225 23039 0,'-11'-8'1024'0,"11"8"192"0,-5-11-960 0,1 4-256 16,4 7 0-16,0 0 0 0,0 0 896 0,0 0 144 16,0 0 32-16,0 0 0 0,0 0-336 0,0 0-64 15,0 0-16-15,-3 8 0 0,1 3 240 0,-2 2 64 16,-2 3 0-16,-1 4 0 0,0 1 64 0,-1 5 32 16,0 4 0-16,-1 4 0 0,-2 3-160 0,2 5-16 15,-2 8-16-15,-7 23 0 0,0 0-192 0,7-34-32 16,-5 8-16-16,-1 4 0 0,0 4-320 0,1 2-64 15,-1 8-16-15,2-4 0 0,-1 0-64 0,-8 52-16 16,7-21 0-16,3-16 0 0,2-9-16 0,2-5 0 16,4-3 0-16,2-6 0 0,0-6 32 0,1-1 0 15,1-5 0-15,1-2 0 0,-1-1-160 0,1-5 160 0,0-3-160 16,-3-4 160-16,3 1-160 0,-1-7 0 0,2-1 144 0,0-2-144 16,-1-2 0-16,1-5-160 0,0-10 16 0,0 11 0 31,0-11-1536-31,0 0-304 0,-4 10-64 0,4-10-9808 0,-6 6-1968 0</inkml:trace>
  <inkml:trace contextRef="#ctx0" brushRef="#br0" timeOffset="141570.66">29010 18263 21183 0,'0'0'1888'0,"0"0"-1504"16,0 0-384-16,0 0 0 0,0 0 1600 0,0 0 240 15,0 0 48-15,11 7 16 0,6-3-368 0,4-2-64 16,5-1 0-16,7 2-16 0,6-1 16 0,11 0 16 0,9-2 0 16,5 0 0-16,2 0-272 0,4-2-48 0,2-1-16 15,6 1 0-15,3 1-304 0,2 1-64 0,-2 0-16 16,-1-2 0-16,-1-5-336 0,-4 5-80 0,-2-1-16 0,-2 2 0 15,3 0-144-15,-8 1-16 0,-4-2-16 0,-5 2 0 16,-4 2-160-16,-4 0 0 0,-5 1 0 0,-4 0 128 16,-6 4-320-16,-5-2-80 0,-5 5-16 0,-6-2 0 31,-5-1-2912-31,-5 2-592 0,-8-9-112 0,0 0-32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18:02.022"/>
    </inkml:context>
    <inkml:brush xml:id="br0">
      <inkml:brushProperty name="width" value="0.05292" units="cm"/>
      <inkml:brushProperty name="height" value="0.05292" units="cm"/>
      <inkml:brushProperty name="color" value="#FFFFFF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7280 11121 3679 0,'0'0'320'0,"0"0"-320"0,-7-4 0 0,2 2 0 16,5 2 2496-16,-7 0 416 0,-1 0 96 0,0-1 0 16,1-1-1104-16,2 1-240 0,-4 0-32 0,9 1-16 15,-7 0-304-15,7 0-64 0,0 0-16 0,0 0 0 16,0 0-144-16,0 0-16 0,0 0-16 0,0 0 0 16,0 0-32-16,0 0 0 0,6 5 0 0,1 1 0 15,3-2-144-15,3-1-48 0,2-1 0 0,3 1 0 16,4-1-160-16,2 0-32 0,24-2-16 0,-3-2 0 15,-5 0-128-15,0-2-32 0,-1 1 0 0,-8 1 0 0,4-1-16 0,6-1 0 16,3 1 0-16,3-1 0 0,2 0-16 0,2-2-16 16,2-1 0-16,-2 2 0 0,-12-1-48 0,1 1-16 15,0 1 0-15,0 0 0 0,-1 3-160 0,-1-2-16 16,-2 2-16-16,-1 0 0 0,7 2-32 0,-7-1-128 16,-6 0 192-16,-5 0-64 0,-5-1-128 0,-4 1 0 15,-2 1 0-15,-4 0 128 0,-3 2-128 0,-6-3 0 16,0 0 0-16,0 0 128 0,0 0-128 0,3 5 0 15,-3-5 0-15,-3 8-176 16,0 2-208-16,-4-3-64 0,-2 5 0 0,0-5 0 16,-1 2-1840-16,-1-2-368 0,-2 2-80 0,-1-4-13600 0</inkml:trace>
  <inkml:trace contextRef="#ctx0" brushRef="#br0" timeOffset="359.27">7923 11323 19343 0,'0'0'848'0,"0"0"192"0,0 0-832 0,5-5-208 0,0-1 0 0,0 1 0 16,-1 0 1536-16,2 0 256 0,-6 5 48 0,8-3 16 15,0 2-704-15,-1 1-128 0,1 0-16 0,-8 0-16 16,6 4-224-16,-6-4-64 0,7 7 0 0,-1 0 0 15,-2 4-64-15,0-1 0 0,-2 4-16 0,-1 4 0 16,-1 4-48-16,-2 3 0 0,-2 0 0 0,-1 10 0 0,-3 2-112 0,-2 6-16 16,-3 1-16-16,1 5 0 0,-2 4-176 0,0-1-48 15,-3-1 0-15,4-3 0 0,1 1 176 0,3-2 16 16,-4-7 16-16,3-2 0 0,1-3-608 16,1 0-112-16,1-2-16 0,1-2-16 0,0-1 336 0,1 1 0 15,2-4 0-15,-1 1 0 0,-1-4 0 0,1 0 0 16,-1-4 0-16,2-1 0 0,2 0 0 0,-2-1 0 15,1 0 0-15,1-3-176 16,1-2-576-16,1 0-112 0,-1-1-32 0,5 1 0 16,-5-13-2448-16,0 0-496 0</inkml:trace>
  <inkml:trace contextRef="#ctx0" brushRef="#br0" timeOffset="654.4">7287 12504 24879 0,'0'0'2208'0,"0"0"-1760"16,0 0-448-16,0-182 0 0,0 364 800 0,-5-175 80 0,7 3 16 0,-2-10 0 16,0 0 320-16,15 1 80 0,4 2 16 0,6-2 0 15,3 0-128-15,5-1-32 0,4-1 0 0,-8 0 0 16,6 2-224-16,5-1-48 0,5 1-16 0,3-1 0 15,3 0-80-15,1 0-16 0,2-1 0 0,0-2 0 16,1 1-112-16,-2-2-16 0,-2 0-16 0,-1 3 0 16,-2-3-240-16,-2 0-64 0,-3 0 0 0,-6-1 0 15,-4 3-192-15,-4 0-128 0,-6 1 160 0,-5 0-160 16,-4 2-496-16,-4 0-192 0,-4 2-32 16,-6-3-12624-16,0 0-2528 0</inkml:trace>
  <inkml:trace contextRef="#ctx0" brushRef="#br0" timeOffset="2344.41">11349 11614 8287 0,'0'0'736'0,"5"-7"-592"0,1-3-144 0,-1 3 0 16,-1-3 1120-16,-2 4 192 0,-2 6 32 0,2-5 16 15,-2 5 80-15,0 0 16 0,-4-11 0 0,-1 9 0 16,5 2-48-16,-14 0-16 0,-3 0 0 0,-2 0 0 16,-1 0-416-16,-3 2-80 0,-2 5 0 0,-2 2-16 0,-6-4-336 0,-1 6-64 15,-3 1-16-15,-4 2 0 0,-1 0-32 16,0 2-16-16,-1-1 0 0,6-1 0 16,4-1 80-16,6 0 16 0,4 1 0 0,8-3 0 15,6-1-192-15,5 1-48 0,4-11 0 0,11 7 0 0,6 0 176 0,8-1 16 16,3-2 16-16,7 1 0 0,-15-1-192 0,6 2-32 15,2-2-16-15,2 2 0 0,2 3-240 0,-1-1 0 16,-5 3 0-16,-1 3 0 0,10 9 0 0,-11 0 0 16,-7 2 128-16,-7-3-128 0,-5-2 192 0,-8 1 0 15,-5-2 0-15,-8 1 0 0,-3 3 384 0,-5-2 80 16,-5-1 16-16,-4-1 0 0,-4-2-224 0,0 0-64 16,-1-4 0-16,2-6 0 0,2 0-224 0,4-2-160 15,0-4 192-15,7-1-192 0,4-6 0 0,7-3 0 16,1-4 0-16,6 2 0 15,4-2-1280-15,5-4-384 0,5 0-64 0,4-1 0 16,6 0-1280-16,6 0-240 0</inkml:trace>
  <inkml:trace contextRef="#ctx0" brushRef="#br0" timeOffset="2602.19">11858 11726 14735 0,'0'0'1312'0,"0"0"-1056"0,0 0-256 0,0 0 0 15,0 0 1856-15,0 0 304 0,-3 10 64 0,-3 3 16 16,0 0-784-16,1 3-160 16,-3 2-16-16,1 1-16 0,-3 3-400 0,-6 7-80 0,2 2-16 0,2-1 0 15,-2-3-256-15,1 1-48 0,0-5-16 0,3 1 0 16,4 0-320-16,1-4-128 0,0-10 0 0,2 3 0 15,3 1 0-15,0-14 0 0,0 0-128 0,6 6 128 16,3 0-2240-16,1-9-320 0</inkml:trace>
  <inkml:trace contextRef="#ctx0" brushRef="#br0" timeOffset="3079.06">12243 11787 19007 0,'-8'16'832'0,"1"-6"192"0,0 4-832 0,-4 1-192 16,1 3 0-16,3-6 0 0,-4 1 1360 0,4 1 240 15,-1 0 32-15,1 0 16 0,0 0-368 0,1 0-64 16,2-2 0-16,0-5-16 0,2 2-112 0,2-9-32 0,0 0 0 0,0 0 0 16,7-1-16-16,5-4 0 0,2-4 0 0,7-8 0 15,2 1-528-15,-6-179-96 0,-1 364-32 0,2-184 0 16,2-1-256-16,1-2-128 0,0 1 128 0,2 1-128 15,0 2 0-15,-1 4 0 0,-2-2 128 0,-2 6-128 16,0-1 0-16,-4 6 0 0,-3 4 0 0,-1 4 0 16,-2 2 0-16,-3 4 0 0,-2 2 0 0,-5 0 0 15,-2 2 0-15,-2-1 0 0,-3 2 0 0,-1 0 0 0,1 0 0 16,-2-3 128-16,2 0-128 0,0-3 192 0,3-5-192 0,0 0 160 16,6-7-160-16,0 0 160 0,0 0 32 0,6-8 16 15,0-1 0-15,7-5 0 0,3 0 128 0,3 0 32 16,2 0 0-16,1-1 0 0,0-1-368 0,1 0 128 15,0 0-128-15,0 1 0 0,1 3 0 0,0 1 0 16,0 4 0-16,-1 1 0 0,-3 5 0 0,-1 3 0 16,-1 6 0-16,-4 1 0 0,-2 6 0 0,-5 3 0 15,0 1 0-15,-4 4 0 0,0 2 0 0,-2 1 0 16,-1 0 0-16,-1-2 0 0,0-1 0 0,-1-1 0 16,2 1-160-16,0-5 160 15,0-4-1664-15,0-4-240 0,0-10-32 0,0 0-14288 0</inkml:trace>
  <inkml:trace contextRef="#ctx0" brushRef="#br0" timeOffset="3314.3">13340 11851 23039 0,'-6'-9'1024'0,"6"9"192"0,-4-5-960 0,4 5-256 0,0 0 0 0,0 0 0 16,0 0 2464-16,-4 6 448 0,1 6 96 0,-2-1 0 16,-1 3-2112-16,0 1-448 0,0 3-64 0,-1 0-32 15,0 1-160-15,-1-1-48 0,1 0 0 16,-1-1 0-16,0 1-144 0,4-3 160 0,-1-3-160 0,3 1 160 16,-1-1-160-16,2-4 0 0,1-8 0 0,0 0 0 15,1 9-1264-15,-1-9-272 0,0 0-64 0,0 0-12800 16</inkml:trace>
  <inkml:trace contextRef="#ctx0" brushRef="#br0" timeOffset="3607.57">14090 11128 19343 0,'2'-7'1728'0,"0"-2"-1392"16,0 2-336-16,0 0 0 0,-2 7 1856 0,0 0 320 15,-6 5 48-15,-3 3 16 0,-3 7-960 0,0 4-192 16,-5 7-48-16,-1 4 0 0,-3 6-288 0,-2 5-64 16,0 4-16-16,-1 0 0 0,-2 2-176 0,2 2-48 15,0-2 0-15,1 4 0 0,0 4-192 0,2-3-32 16,2-1-16-16,1 1 0 0,1 0-208 0,5-4 0 15,0-3 0-15,3-6 0 16,4-4-416-16,3-5-32 0,0-3 0 0,5-3 0 16,2-9-2352-16,0-7-464 0</inkml:trace>
  <inkml:trace contextRef="#ctx0" brushRef="#br0" timeOffset="3950.58">14289 11785 24991 0,'0'0'1104'0,"0"0"240"0,0 0-1088 0,0 0-256 0,-4-7 0 0,4 7 0 0,-6-1 1488 16,-1 0 240-16,0 2 64 0,-2 0 0 0,-4 4-736 0,-1 1-144 16,-3 0-16-16,-2 4-16 0,-1-1-192 0,-2 1-48 15,-3 3 0-15,2-2 0 0,2 1-192 0,-1 2-32 16,4-2-16-16,3 2 0 0,1 2-176 0,2 0-32 16,4-4-16-16,2-2 0 0,4 3 16 0,3-5 0 15,3 0 0-15,2-3 0 0,6 0 64 0,-1 0 32 16,4-2 0-16,5-6 0 0,0-3-96 0,2 0 0 15,-1-5-16-15,2 3 0 0,0-4-48 0,-3 3 0 16,-2-2 0-16,-1 4 0 0,-3 1-128 0,-3 3 0 16,-2 2 144-16,0 4-144 0,-2 4 0 0,1 2 0 15,-4 5 0-15,0 4 128 0,-1 1-128 0,1 0 0 16,0 2 0-16,1-2 0 0,2-2 0 0,0 1 0 16,2-1 0-16,1-1 0 0,3-1 0 0,0-2 0 15,1-5 0-15,1-1 0 0,3-3 0 0,1-4-320 0,0-4 64 16,0-2 16-1,0 0-2176-15,0-4-432 0,-1 1-96 0</inkml:trace>
  <inkml:trace contextRef="#ctx0" brushRef="#br0" timeOffset="4264.57">14941 11720 11967 0,'0'0'1072'0,"0"0"-864"0,0 0-208 0,-3 10 0 0,-2 0 3824 0,-1 4 720 16,-3 3 128-16,1 2 48 0,-2 4-2736 0,0 1-560 16,0-1-96-16,-2 3-32 0,1 0-400 0,-1-3-64 15,1 1-32-15,2-3 0 0,0-4-128 0,3-4-32 16,1-2 0-16,1-2 0 0,1 0 64 0,3-9 16 16,0 0 0-16,9-3 0 0,3-4 224 0,2-1 32 15,2-5 16-15,3-2 0 0,2-3-480 0,0-1-112 16,1 0-16-16,0 0 0 0,2-1-192 0,0 2-32 15,1-1-16-15,-1 2 0 0,3 1-144 0,-1 2 0 16,-2 3 0-16,-1-1 0 16,-2 6-496-16,2-1-176 0,0 4-32 0,-1 1-16 15,-2 2-2160-15,-1 2-416 0</inkml:trace>
  <inkml:trace contextRef="#ctx0" brushRef="#br0" timeOffset="4700.1">17053 11048 24879 0,'0'0'2208'0,"0"0"-1760"16,3-7-448-16,-3 7 0 0,0 0 384 0,0 0 0 16,0 0 0-16,-3 10 0 0,-2 4 448 0,-1 9 64 15,0 1 32-15,-1 9 0 0,-3 2-288 0,0 2-64 16,0-1-16-16,-2 6 0 0,1 4-272 0,-3 4-48 16,1-6-16-16,0 5 0 0,1-4-224 0,0 4 128 15,1 0-128-15,-1-4 0 0,2-1 0 0,1-6-288 16,2-1 32-16,-1-4 16 15,-1-6-3008-15,0-4-592 0</inkml:trace>
  <inkml:trace contextRef="#ctx0" brushRef="#br0" timeOffset="5058.07">16759 11730 22575 0,'10'-9'992'0,"-3"5"224"0,3 2-976 0,4-1-240 0,6 2 0 0,2-3 0 15,3 0 1088-15,6 1 160 0,2 0 32 0,3-1 16 16,1-2-688-16,1 1-144 0,1 0-16 0,3-3-16 15,-1 3 80-15,-3 4 32 0,-5-2 0 0,-2 3 0 0,-3 1-144 0,-5 2-16 16,-4 0-16-16,-5 3 0 0,-7 4-128 0,-3 5-32 16,-5 2 0-16,-4 3 0 0,-6-177 256 0,0 365 48 15,-2-185 16-15,-1 1 0 0,0 3-192 16,3-3-32-16,2 0-16 0,4-2 0 0,2-2 96 0,7-2 32 16,4 0 0-16,5-1 0 0,4-5 288 0,8-5 64 15,5 1 16-15,4-2 0 0,2-4-368 0,1-4-80 16,0 0-16-16,0-3 0 0,-3 0-80 0,-1-2-32 15,-3-4 0-15,-3-2 0 0,-4-1 160 0,-5-2 16 16,-2-2 16-16,-6-1 0 0,-4-1 48 0,-5-1 0 16,-5 0 0-16,-5-1 0 0,-4 3-208 0,-4 0-48 15,-6 0 0-15,-4 0 0 0,-1 3-384 0,-4 2-96 16,2 4-16-16,1 1 0 16,1 3-2672-16,5-3-544 0</inkml:trace>
  <inkml:trace contextRef="#ctx0" brushRef="#br0" timeOffset="5750.57">19307 11411 15887 0,'-10'-1'704'0,"4"1"144"0,1 1-672 0,1 2-176 15,-3 0 0-15,7-3 0 0,0 0 1008 0,-2 9 160 16,1-1 48-16,1 2 0 0,0-10 64 0,0 0 32 16,10 9 0-16,0 0 0 0,3-4-32 0,1-2 0 0,5-1 0 15,2-2 0-15,3 1-288 0,2-3-64 0,4-2-16 0,5-2 0 16,0-6-128-16,3-3-16 0,-1 0-16 0,-10 6 0 16,0-4-160-16,-1 2-16 0,1-1-16 0,-2-3 0 15,0 1-160-15,-5-1-16 0,-5-2-16 0,-1 1 0 16,-2 0-48-16,-6-1 0 0,-5-4 0 0,-3 2 0 15,-5-1 32-15,-7 2 0 0,-3 2 0 0,-14-6 0 16,-1 5-96-16,-6 9 0 0,-5 4-16 0,-8 10 0 0,-4 3-240 16,-1 9 128-16,-2 6-128 0,3 3 0 0,-1 4 0 15,3 6 0-15,5 4 0 0,2 6 0 0,4 3 0 16,5 2 0-16,5 1 0 0,8-2 0 0,10-4 128 0,5 1-128 16,7-2 0-16,7-2 144 0,6-5 0 0,7-3 0 15,5-3 0-15,6-3 0 0,7 0 48 0,4-2 0 16,6-6 0-16,6-4 0 0,4-4-48 0,4-6 0 15,4-4 0-15,0-5 0 0,1-4-144 0,-20 2 128 16,2 0-128-16,1-4 128 16,-1 1-1296-16,-2-1-272 0,-3-4-48 0,12-3-16800 0</inkml:trace>
  <inkml:trace contextRef="#ctx0" brushRef="#br0" timeOffset="6679.35">20708 10762 13823 0,'0'0'608'0,"-5"-7"128"0,-2 1-592 0,1-1-144 15,-2 4 0-15,8 3 0 0,-10-5 1808 0,0 3 336 16,3 2 64-16,-4 0 16 0,0 2-912 0,-2-1-176 15,0 4-48-15,3 1 0 0,0-1-432 0,-5 4-80 16,-2 3-32-16,0 2 0 0,-3 0-16 0,1 1 0 16,2 3 0-16,0 0 0 0,2 2-80 0,1-1 0 15,2-1-16-15,4 0 0 0,1-6-64 0,5 1-16 16,2 1 0-16,5-5 0 0,2-2 288 0,4-4 48 16,1-3 16-16,14-4 0 0,-1 3-176 0,0-7-16 15,0-1-16-15,-1-5 0 0,-3 0-112 0,0 0 0 16,-3 0-16-16,-2 2 0 0,-1-1-64 0,-2 4-16 15,-4 0 0-15,-3 4 0 0,-6 5-128 0,0 0-32 16,0 0 0-16,0 0 0 0,0 0-128 0,2 10 0 16,-4 4 0-16,1 4 128 0,-2 1-128 0,2 0 0 0,0-1 0 15,1 0 0-15,2 0 0 0,4-1 0 16,1 0 0-16,2-2 0 0,0-2 0 0,-1-8 0 0,-1 0-128 16,5 1 128-1,-1-3-1120-15,2-3-160 0,1-1-16 0,1-2-9600 0,0-2-1920 0</inkml:trace>
  <inkml:trace contextRef="#ctx0" brushRef="#br0" timeOffset="7027.78">21642 10352 15663 0,'0'0'1392'0,"0"0"-1120"16,-2-7-272-16,2 7 0 0,0 0 1696 0,0 0 288 16,-7-2 48-16,-2 4 16 0,-2 1-592 0,-3 6-112 15,-4 4-32-15,-1 1 0 0,0 5-480 0,-4 3-112 16,-2 1-16-16,-2-1 0 0,0 4 32 0,2-1 0 15,2 7 0-15,4 0 0 0,2 0-224 0,5 1-64 16,2-2 0-16,3 1 0 0,5-5-208 0,3 1-48 16,4-4-16-16,1-2 0 0,3-3-176 0,3-3 0 15,0-3 0-15,4 1 128 16,1-6-512-16,3-1-96 0,1-4-32 0,1-2 0 16,2-1-2016-16,0-3-416 0,5-4-64 0</inkml:trace>
  <inkml:trace contextRef="#ctx0" brushRef="#br0" timeOffset="7330.96">21994 10596 23615 0,'0'0'1040'0,"0"0"224"0,0 0-1008 0,-9 2-256 16,-1-2 0-16,-1 6 0 16,-2 0 896-16,-2 7 128 0,-3 2 16 0,-1 0 16 0,-1 3-480 0,1 4-80 15,1-2-32-15,1-1 0 0,3 0-32 0,4-1-16 16,4-1 0-16,4-1 0 0,6-4 256 0,5 2 48 15,3-4 16-15,4-3 0 0,4 2-80 0,7-5-16 16,2-3 0-16,1-2 0 0,-1-1 64 0,-1-5 0 16,-1 0 0-16,-2-4 0 0,-1 0-112 0,-1-3-16 15,-3-4 0-15,-2 2 0 0,-3-2-32 0,-3 0-16 16,-3-1 0-16,-4 0 0 0,-4 1-208 0,-4 0-64 16,-2 1 0-16,-2 1 0 0,-3 4-256 0,-2 1 0 15,-2 1 0-15,0 4 0 16,2-3-864-16,-1 3-288 0,0 3-48 0,3 2-16 15,1 1-2096-15,1-1-416 0</inkml:trace>
  <inkml:trace contextRef="#ctx0" brushRef="#br0" timeOffset="7701.03">22484 10197 21247 0,'0'0'944'0,"5"-2"192"0,0-5-912 15,1 3-224-15,-6 4 0 0,8-1 0 0,2 1 1184 0,-2 3 192 16,2 2 32-16,-1 1 16 0,1 4-416 0,1 4-96 15,2 3-16-15,0 3 0 0,-1 3 0 0,1 1 0 16,2 8 0-16,-1 1 0 0,-2-1 96 0,-2 5 16 16,-1 6 0-16,-3-1 0 0,-3 4-176 0,-3-3-16 15,-4 4-16-15,-2-4 0 0,-5 2-352 0,-1-5-64 16,-5-2 0-16,-1-2-16 0,-1-3-96 0,-1-8-16 16,-2-2 0-16,1-4 0 0,3-3-256 0,0-5 160 15,2-1-160-15,3-5 128 16,3-2-1792-16,1-6-384 0,1-3-64 0</inkml:trace>
  <inkml:trace contextRef="#ctx0" brushRef="#br0" timeOffset="8304.86">23921 11243 15023 0,'0'0'656'0,"0"0"160"0,-6 4-656 0,-4 0-160 15,2-2 0-15,8-2 0 0,0 0 1904 0,0 0 336 0,0 0 80 0,6 11 16 16,3-5-416-16,5-3-64 0,5-1-32 0,7-2 0 16,4-1-560-16,3 0-112 0,4-2-32 0,3 2 0 15,0-3-544-15,4-1-128 0,0 1 0 0,-1 0-16 16,-3 0-240-16,-1 2-32 0,1-1-16 0,-14 3 0 16,1 3-144-16,-3-1 0 0,-4 1-192 0,-4-1-10480 15,-7 4-2080-15</inkml:trace>
  <inkml:trace contextRef="#ctx0" brushRef="#br0" timeOffset="8447.39">24034 11546 20271 0,'-11'7'1792'0,"11"-7"-1424"16,0 0-368-16,0 0 0 0,10 12 1696 0,7-2 272 15,4 0 48-15,10-3 16 0,3-2-80 0,8 0-16 16,8 1 0-16,3-3 0 0,3 0-1104 0,-10 0-208 16,7 0-48-16,6 0-16 0,2 0-368 0,0-3-64 15,-2-3 0-15,-4-2-128 16,-5 5-1024-16,-6-2-320 0,-2-2-64 0</inkml:trace>
  <inkml:trace contextRef="#ctx0" brushRef="#br0" timeOffset="9217.57">26255 11004 10127 0,'0'0'448'0,"0"0"96"0,0 0-544 0,0 0 0 0,-5 7 0 0,0-1 0 16,5-6 2240-16,0 0 352 0,-5 4 64 0,5-4 16 15,0 0-880-15,-5 5-160 0,5-5-32 0,0 0-16 16,0 0-48-16,0 0-16 0,0 0 0 0,0 0 0 16,9-3-144-16,3 0-32 0,2-3 0 0,7-2 0 15,0-6-560-15,3 1-112 0,2-2-32 0,3-3 0 16,2-2-240-16,0-3-48 0,2 1-16 0,0-1 0 16,4-2-144-16,1-1-48 0,2 1 0 0,-1-4 0 15,-2 3-144-15,-1 1 160 0,1 3-160 0,-6 4 160 0,-3-2-160 16,-1 4 192-16,-4 0-192 0,-3 10 192 15,-4 2-192-15,-4 8 192 0,0 5-192 0,-6 6 192 16,-2 5-192-16,-3 8 0 0,-3 5 0 0,-5 8 0 0,-4 5 0 0,-4 9 0 16,-5 6 0-16,-1 0 0 0,-6 3 0 0,3 4 0 15,-3-1 0-15,-1 3 0 0,-1-3 0 0,1-2 0 16,0-8 0-16,4-3 0 0,1-1 0 0,4-1 0 16,3-9 0-16,3-1 0 0,3-5 0 0,2-5 0 15,2 0 0-15,1-5 0 0,0-6-256 0,1-3 0 16,1-2 16-16,-1-5 0 15,3-2-1936-15,1-9-400 0,0 0-80 0,0 0-12368 0</inkml:trace>
  <inkml:trace contextRef="#ctx0" brushRef="#br0" timeOffset="9443.08">25903 12172 26719 0,'0'0'2368'0,"-6"-3"-1888"15,6 3-480-15,0 0 0 0,0 0 2112 0,0 0 336 16,11 2 64-16,8 3 16 0,3 0-1216 0,2-2-240 0,5 1-48 0,11-1-16 16,7 3-160-16,3-4-16 0,5-3-16 0,4 0 0 15,3-1-80-15,3-2-16 0,1-1 0 0,1 0 0 16,2 0-128-16,-2-2-16 0,-1 0-16 0,-1 0 0 16,-3 2-320-16,-3 1-64 0,-7 2-16 0,-4 1 0 15,-2 1-688 1,-5 3-144-16,-4-2-32 0,-4 3-12960 0,-3 1-2592 0</inkml:trace>
  <inkml:trace contextRef="#ctx0" brushRef="#br0" timeOffset="16755.73">1764 14861 11055 0,'0'0'976'0,"0"0"-784"0,0 0-192 0,3-10 0 15,-1 2 1488-15,1-1 256 0,-1 3 48 0,1-1 16 16,-3 7-96-16,0 0-32 0,0 0 0 0,0 0 0 16,0 0-272-16,0 0-64 0,-3 8-16 0,1 7 0 15,1 2-432-15,-2 3-64 0,-2 3-32 0,-3 6 0 16,-2 3-224-16,1 6-64 0,0 3 0 0,1 6 0 16,-3 2 32-16,-1 6 0 0,-1 7 0 0,-1-2 0 15,0-4-128-15,5-17-32 0,-2 3 0 0,3 0 0 16,0-1-192-16,2-3-64 0,-2-1 0 0,0 13 0 0,1-10-128 0,5-18 0 15,0-1 0-15,2 7 128 0,3-6-128 0,2-4 0 16,0-4 0-16,-5-14 0 16,0 0-480-16,0 0-32 0,8-2 0 0,1-4 0 15,-3-4-1840 1,-1-3-368-16,-1 1-80 0</inkml:trace>
  <inkml:trace contextRef="#ctx0" brushRef="#br0" timeOffset="17024.29">1669 14886 21183 0,'0'0'944'0,"0"0"192"0,0 0-912 0,0 0-224 16,0 0 0-16,5-9 0 0,7-1 1056 0,1 4 160 15,1-3 48-15,7 1 0 0,4-3-336 0,8 2-64 16,5-4-16-16,6 2 0 0,3 1-256 0,6-3-48 16,0 1-16-16,0 4 0 0,-4-4-256 0,-2 4-48 0,-4 5-16 0,1-4 0 15,-8 1-208-15,-1 2 128 0,-10 3-128 0,-3 5 0 32,-6 3-1408-32,-5 5-384 0,-8 2-80 0</inkml:trace>
  <inkml:trace contextRef="#ctx0" brushRef="#br0" timeOffset="17195.24">1763 15301 23951 0,'0'0'1056'0,"1"10"224"0,-1-10-1024 0,0 0-256 15,10 7 0-15,4 1 0 0,4-4 960 0,3 0 144 16,1-2 32-16,12-2 0 0,2-4-192 0,4 0-48 16,2-4 0-16,5 0 0 0,1-2-512 0,0 0-128 15,2-4 0-15,-6 2-16 0,-2 3-240 0,-3-1 144 16,-3 0-144-16,0-1-9488 15,-6 4-1984-15</inkml:trace>
  <inkml:trace contextRef="#ctx0" brushRef="#br0" timeOffset="18011.34">3051 14708 16575 0,'0'0'736'0,"-7"-6"160"0,1-2-720 0,6 8-176 0,-5-6 0 0,5 6 0 16,0 0 1536-16,0 0 256 0,0 0 64 0,-6 9 16 15,2 0-848-15,0 6-192 0,1 5-16 0,1 4-16 16,-1 3-192-16,3 0-32 0,0 2-16 0,0 2 0 0,4-4 224 0,0 0 48 16,1-5 16-16,0 1 0 0,5 2-320 0,-2-3-64 15,3-6-16-15,1-3 0 0,0-4 208 0,2-3 48 16,2 1 0-16,3-7 0 0,2-4-16 0,1-6 0 16,0-1 0-16,0-3 0 0,4-7-48 0,-2-1 0 15,-5-2 0-15,0 1 0 0,-1-1-160 0,0 0-32 16,0-4-16-16,-2 1 0 0,-2-2-112 0,0 1 0 15,0-2-16-15,-3 0 0 0,2 2-128 0,-3 2-32 16,1 4 0-16,-3 4 0 0,-2 0-144 0,1 4 0 16,0 4 0-16,-4 4 0 15,-3 6-992-15,0 0-176 0,0 0-48 0,0 0-10880 16,0 0-2192-16</inkml:trace>
  <inkml:trace contextRef="#ctx0" brushRef="#br0" timeOffset="18232.87">3280 15025 29775 0,'-6'18'1312'0,"3"-5"288"0,-2 5-1280 0,-2 4-320 0,-3 5 0 0,0 6 0 16,5-16 1056-16,-3 9 160 0,2 2 16 0,-3 2 16 16,-1 5-160-16,-2-1-48 0,1 0 0 0,-1 2 0 15,2-1-320-15,-3 1-64 0,2-2-16 0,2-1 0 16,-5 30-400-16,8-29-96 0,1-1-16 0,0 9 0 15,1-8-128-15,4-4 0 0,4-6 0 0,-1-5 0 16,4-4-1904 0,-1-6-304-16,6-4-64 0,0-9-16 0</inkml:trace>
  <inkml:trace contextRef="#ctx0" brushRef="#br0" timeOffset="18640.25">4160 14701 19343 0,'0'0'1728'0,"0"0"-1392"0,0 0-336 0,0 0 0 16,0-11 768-16,0 11 96 16,0 0 16-16,0 0 0 0,12-6 576 0,1-2 112 0,1-2 32 0,1 5 0 15,1 1-480-15,3 2-96 0,2-2 0 0,0 0-16 16,0-3-400-16,2 3-80 0,3 2-16 0,0 1 0 15,-3 0-112-15,-1 0-16 0,0 1-16 0,0 1 0 16,-1 0-208-16,0 0-32 0,-4 2-128 0,-1 3 192 0,-2 1-192 0,-2 0 0 16,0 2 0-16,-1-1 0 15,-1 2-1440-15,-1-1-288 0,-1 1-48 0,-6-2-16 0</inkml:trace>
  <inkml:trace contextRef="#ctx0" brushRef="#br0" timeOffset="18875.82">4516 14717 18431 0,'0'0'816'0,"0"0"160"0,0 0-784 0,-5 8-192 15,3 1 0-15,-2 1 0 0,1 0 2112 0,1 0 368 0,-1 4 80 0,1 5 0 16,-2 3-896-16,0 3-176 16,0 1-32-16,0 3-16 0,-1 8-368 0,0 0-80 15,0 2-16-15,-1 4 0 0,-6 36-304 0,3-8-64 16,2-7-16-16,-1-6 0 0,-2-3-336 0,0-2-80 15,0 3-16-15,-2-4 0 0,1-2-160 0,3-17 128 16,-1 3-128-16,2 18 128 0,-3-6-368 0,7-16-80 16,-1-1 0-16,-1 7-16 15,1-5-1728-15,2-9-352 0,-2-5-64 0,0-6-11968 0</inkml:trace>
  <inkml:trace contextRef="#ctx0" brushRef="#br0" timeOffset="19060.29">3882 15956 17503 0,'0'0'1552'15,"0"0"-1232"-15,0 0-320 0,11 0 0 16,3 2 3072-16,-2-1 576 0,2 1 96 0,14 4 32 16,1-3-1856-16,5 0-352 0,6 2-80 0,4-2-16 15,-17-3-544-15,5 0-112 0,5-2-32 0,1 0 0 0,2-3-352 0,1 1-80 16,2-3-16-16,2 2 0 0,16-1-336 0,-8-3 0 16,-4 2 0-16,-2-5-11936 15,-4 3-2416-15</inkml:trace>
  <inkml:trace contextRef="#ctx0" brushRef="#br0" timeOffset="20246.52">6115 15346 13823 0,'0'0'608'0,"0"0"128"0,7-10-592 0,-2 2-144 0,-1-2 0 0,-4 10 0 0,0 0 2208 0,0 0 416 16,0 0 64-16,0 0 32 15,0 0-1296-15,0 14-256 0,-2 2-48 0,0 3-16 0,-3 0-368 0,0 2-80 16,-3 2-16-16,2 0 0 0,-1 2-160 0,1 3-32 15,-2 3-16-15,2-7 0 0,-2-1-224 0,5-1-32 16,-1 0-16-16,2-4 0 0,2-5-160 0,3-2 0 16,-3-11-192-16,0 0-9264 15,10 5-1840-15</inkml:trace>
  <inkml:trace contextRef="#ctx0" brushRef="#br0" timeOffset="20428.8">6160 15101 31903 0,'0'0'1408'0,"-5"-5"304"0,5 5-1376 0,0 0-336 15,-5-10 0-15,5 10 0 0,0 0 192 0,0 0-48 16,0 0 0-16,0 0 0 0,0 0-144 0,0 0 0 0,14 7 144 0,-3-4-144 31,-1-3-960-31,2 1-272 0,0 0-48 0,5-1-11920 0</inkml:trace>
  <inkml:trace contextRef="#ctx0" brushRef="#br0" timeOffset="20741.27">7308 14787 19343 0,'2'-18'1728'0,"1"9"-1392"15,1 0-336-15,-2-2 0 0,1 0 1088 0,-1 2 128 16,1-4 48-16,-1 3 0 0,0-3 112 0,-2-1 32 15,-3 3 0-15,2 0 0 0,-3-1-400 0,-1 2-80 16,0-2-16-16,-2 5 0 0,0-2-144 0,-3 4-48 16,-4-2 0-16,0 6 0 0,-3 5-208 0,-10 1-32 15,1 1-16-15,-1 8 0 0,-1 5-208 0,1 5-32 16,2 3-16-16,-2 7 0 0,1 1-32 0,0 3-16 16,1 4 0-16,2 6 0 0,1 3-160 0,6 1 0 15,2 0 0-15,4-1 0 0,2 1 0 0,4 0 0 16,2-2 0-16,0-2 0 0,2-7 0 0,3-3 0 15,-1-3 0-15,2-3 0 16,1-6-320-16,0-1-112 0,-1-5-16 0,-1-2 0 16,-2-5-1744-16,-1-13-368 0,0 0-64 0,0 0-10832 0</inkml:trace>
  <inkml:trace contextRef="#ctx0" brushRef="#br0" timeOffset="20866.91">6723 15373 17503 0,'-9'-15'768'0,"9"3"176"0,1-4-752 0,3 2-192 15,1 4 0-15,3-2 0 0,0 5 2640 0,4-1 496 0,3 3 112 0,3 2 16 16,1 3-1920-16,5 0-368 0,3 0-80 0,4 2 0 15,2-4-256-15,1 1-64 0,2 4 0 0,1-3 0 16,1-4-336-16,-10 0-80 0,2 5-16 0,3 2 0 16,1-2-288-16,0 0-64 0,-1-1-16 0</inkml:trace>
  <inkml:trace contextRef="#ctx0" brushRef="#br0" timeOffset="21944.59">8899 15522 7359 0,'0'0'656'0,"-4"10"-528"0,-1 0-128 0,1-4 0 16,4-6 2432-16,0 0 464 0,-5 8 96 0,5-8 16 0,0 0-1088 0,0 0-192 15,0 0-64-15,0 0 0 0,0 0-352 0,0 0-80 16,3-14-16-16,3-4 0 0,4 0-64 0,3-1-32 16,2-4 0-16,2-3 0 0,1-5-176 0,3-3-48 15,2-4 0-15,1-3 0 0,-1-2-128 0,1-5-48 16,1-3 0-16,0-1 0 0,2-2-208 0,-1-3-32 16,0-3-16-16,2-3 0 0,-3-3-208 0,4 5-64 15,2 6 0-15,-3 2 0 0,-1 1-192 0,-3 8 0 16,0 6 0-16,-1 8 0 0,-4 0 0 0,-3 10 0 15,-3 4 0-15,-3 5 0 0,-2 6 0 0,-8 5 0 16,10 9 0-16,-1 5 0 0,-1 9 0 0,-3 6-128 16,0 11 128-16,0 2-160 0,-1 5 160 0,-2 4-160 15,1 7 160-15,-2 2-160 0,-1 3 160 0,-1-3 0 16,-1-3-144-16,0 0 144 0,-3-3-128 0,1-3 128 16,1-3-160-16,1-7 160 0,-2-4-352 0,2-4 32 15,-1-3 0-15,2-4 0 16,1-6-1456-16,-2-4-272 0,1-3-64 0,1-13-12896 0</inkml:trace>
  <inkml:trace contextRef="#ctx0" brushRef="#br0" timeOffset="22111.09">9165 15034 29823 0,'0'0'1328'0,"0"0"272"0,0 0-1280 0,0 0-320 0,0 0 0 0,14-7 0 15,0 3 208-15,5 1-16 0,4 1 0 0,6-3 0 16,5 1 16-16,4 1 0 0,2-8 0 0,4 4 0 15,3-2-80-15,-3 1 0 0,-2 2-128 0,-4-3 192 16,0 4-800-16,-3-3-160 0,-2 1-48 0,3 0-12448 16</inkml:trace>
  <inkml:trace contextRef="#ctx0" brushRef="#br0" timeOffset="22474.12">10658 14739 11055 0,'0'0'976'0,"-9"1"-784"15,1 2-192-15,8-3 0 0,-9 1 2416 0,9-1 432 16,0 0 96-16,0 0 0 0,0 0-1088 0,0 0-208 0,0 0-48 16,0 0-16-16,11 2-496 0,2-2-80 0,2 0-32 0,3-2 0 15,0 1-512-15,2-2-96 0,0 0-32 0,2 1 0 16,1 1-144-16,1-1-48 0,-1-4 0 0,0 5 0 15,-5 2-144-15,-1 0-144 0,-1-1 144 0,-5 3-9712 16,-11-3-1808-16</inkml:trace>
  <inkml:trace contextRef="#ctx0" brushRef="#br0" timeOffset="22636.31">10522 14934 23951 0,'0'0'2128'0,"0"0"-1696"15,0 0-432-15,0 0 0 0,0 0 1424 0,12 9 208 16,-1-1 32-16,5-4 16 0,1 0-544 0,5-2-112 15,2-1-32-15,3 2 0 0,2-3-512 0,4-3-96 16,1 2-32-16,3-1 0 0,3-2-144 0,-1 1-16 16,0 2-16-16,0-2 0 15,-4-2-1280-15,-2 2-256 0,10-4-48 0,-11 1-16 0</inkml:trace>
  <inkml:trace contextRef="#ctx0" brushRef="#br0" timeOffset="23330.62">12636 14268 15375 0,'-1'-12'672'0,"0"3"160"0,-3 0-672 0,0-3-160 15,0 2 0-15,0 0 0 0,-1 4 1216 0,-1-2 192 16,-3 1 64-16,-1 1 0 0,0-1-288 0,-5 3-48 16,-3 5-16-16,-1-1 0 0,-3-1-288 0,-2 5-64 15,-2 3-16-15,0 5 0 0,-1 4-160 0,-1 5-16 16,0 4-16-16,-1 3 0 0,-4 5-176 0,-1 4-16 15,-3 5-16-15,1 2 0 0,2 7 16 0,3 1 0 16,3 3 0-16,4 0 0 0,4-2-240 0,6 2-128 16,5-2 128-16,8-2-128 0,3-8 0 0,8-1 144 15,7-5-144-15,6-5 0 0,6-3 224 0,7-2-64 16,4-4-16-16,5-8 0 0,2-10 64 0,4 0 16 0,3-2 0 16,4-5 0-16,1-2 160 0,2-4 16 0,-1-8 16 15,-3-3 0-15,-2-4 256 0,-4 1 48 0,-4 0 16 0,0-2 0 16,-3-3 64-16,-1-2 16 0,-2-3 0 0,-14 5 0 15,-2-4-80-15,-1-5-16 0,-1-3 0 0,-4-2 0 16,-3-6-112-16,-5 2-32 0,-3-2 0 0,-6 7 0 16,-4 3-256-16,-5 3-64 0,-2-1-16 0,-11-4 0 15,-3 7-112-15,-5 9-128 0,-4 3 176 0,-2 3-176 0,-3 3 0 0,3 3-272 16,3 5 16-16,5 0 16 16,-2 0-2000-16,7 2-416 0,7 2-80 15,6 0-16-15</inkml:trace>
  <inkml:trace contextRef="#ctx0" brushRef="#br0" timeOffset="25136.73">14654 14577 21135 0,'0'0'928'0,"2"-12"208"0,1 1-912 0,-1 1-224 15,-2 10 0-15,0 0 0 0,0 0 1024 0,0 0 176 0,0 0 16 16,0 0 16-16,0 15-416 0,-1 2-96 15,-3-3-16-15,0 5 0 0,-1 3-256 0,0 3-64 0,-1 2-16 16,2-3 0-16,-2 1-176 0,-1-2-16 0,1 0-16 0,-1 3 0 16,0-5-160-16,2-2 0 0,1-2 144 0,3-3-144 31,1-4-1472-31,0-10-352 0,0 0-80 0</inkml:trace>
  <inkml:trace contextRef="#ctx0" brushRef="#br0" timeOffset="25285.09">14650 14246 4607 0,'-5'-7'400'0,"0"5"-400"16,5 2 0-16,0 0 0 0,0 0 5312 0,0 0 960 15,0 0 208-15,0 0 48 0,0 0-5264 0,6 12-1056 16,2-1-208-16,2 1 0 16,1-4-1552-16,4 2-288 0</inkml:trace>
  <inkml:trace contextRef="#ctx0" brushRef="#br0" timeOffset="25562.51">15317 14539 22223 0,'0'0'976'0,"5"7"224"0,1 3-960 0,5-4-240 16,0 4 0-16,2-5 0 0,1 0 1024 0,2-1 176 16,3 0 16-16,2-4 16 0,0-5-240 0,1 1-48 0,-2 0-16 0,1-2 0 15,-1-6-224-15,-2-1-64 16,-4-3 0-16,-2 5 0 0,-5-2-256 0,-2 0-48 0,-5-1-16 15,-3 3 0-15,-4-3 272 0,-5 3 48 0,-2 0 16 0,-2 1 0 16,-2 4-32-16,-1 3-16 0,-1 5 0 0,-3 3 0 16,-3 5-288-16,1 0-48 0,-1 4-16 0,2 4 0 15,1 2-64-15,4 2 0 0,3 1-16 0,4-1 0 16,3-1-176-16,6 6 0 0,4-1 0 0,4 0 0 16,6-3-128-16,2-2 128 0,5-1 0 0,-4-3 0 15,1 0-1072 1,4 0-144-16,3-1-16 0,10 1-15008 0</inkml:trace>
  <inkml:trace contextRef="#ctx0" brushRef="#br0" timeOffset="25862.25">17285 13913 23039 0,'-4'-9'2048'0,"0"0"-1648"16,-1-3-400-16,-4 1 0 0,-1 3 1280 0,1 7 192 16,-4 5 16-16,-1 8 16 0,-3 6-784 0,-2 4-144 15,-2 7-48-15,1 5 0 0,1 7-352 0,1 2-176 16,-1 3 160-16,1 2-160 0,2-1 0 0,-1 2 0 15,1-1 0-15,0-1 0 0,2 0 0 0,0-1-128 0,0 1 128 0,3-3 0 32,1-6-1392-32,1-3-208 0,0-6-64 0,0-4 0 0</inkml:trace>
  <inkml:trace contextRef="#ctx0" brushRef="#br0" timeOffset="26394.25">16790 14378 14735 0,'0'0'640'0,"5"-9"160"0,-5 9-640 0,13-5-160 0,2 1 0 0,3 3 0 0,1 1 1328 15,5-2 224-15,3-1 48 0,4-1 16 0,3-1-464 16,1-5-112-16,4-1-16 0,3-4 0 0,1-3 0 0,1 1-16 16,3-4 0-16,-5 1 0 0,-1-3-48 0,-3 0-16 15,-4 1 0-15,-2 0 0 0,-3-6-224 0,-2-2-32 16,-4 0-16-16,-3-2 0 0,-2-3-240 0,-5 0-48 16,-6 1-16-16,0 1 0 0,-3-1-176 0,-2 8-48 15,-2 4 0-15,-1 7 0 0,-2 5-144 0,3 10 0 16,-11 3 0-16,-4 8 0 0,-1 7 0 0,-3 6 0 15,-1 5 0-15,-2 7-176 0,1 3 176 0,-2 6-128 16,-1 0 128-16,1 4-128 0,0 3 128 0,1-1 0 16,3 0 0-16,0-6-128 0,1-1 128 0,4-6 0 15,6-8 0-15,1-3 0 0,3-8 0 0,4-4 0 16,3-5 0-16,2-1 0 0,-5-9 288 0,13-1-16 16,1-5 0-16,2-1 0 0,2 0 320 0,2-5 64 15,2 2 16-15,-2 0 0 0,-1-2-432 0,-1 6-96 16,-1 4-16-16,-2 4 0 0,-2 3-128 0,-1 8 0 15,0 2 0-15,-1 5 0 0,-1 1 0 0,-2 3-144 0,-4 5 144 16,0-1 0-16,-1-4 0 0,1-1 0 0,1-4 0 16,2 2 0-16,0-2 0 0,4-3 0 0,-3-2 0 15,4-1 0-15,2-9 0 0,2-3 0 0,2-4 0 16,4 0 0-16,2-8 0 0,3 3 224 0,1-6-64 0,-8 5-16 16,2-2-144-16,-1 0 0 0,-1-2 0 0,2 1 0 15,-4-2 0-15,0 5-144 0,-1-1 0 0,-3 2 0 16,-1-1-240-1,-3 4-64-15,-2 1 0 0,-8 4 0 0,0 0-192 0,0 0-32 0,0 0-16 16,-3 6 0-16,1 0-336 0,-3 1-64 16,0-2 0-16,-2 2-8544 0,2 2-1696 0</inkml:trace>
  <inkml:trace contextRef="#ctx0" brushRef="#br0" timeOffset="27011.24">18008 14271 23263 0,'-15'-1'1024'0,"8"1"224"0,0 1-992 0,-1 0-256 15,2-1 0-15,-2 2 0 0,8-2 1152 0,0 0 176 16,0 0 32-16,0 0 16 0,0 0-464 0,10 5-80 15,2-3-32-15,2-1 0 0,2-1-160 0,1-1-16 16,-1-1-16-16,1-1 0 0,1 1-112 0,-1-4-32 16,-1-1 0-16,0 2 0 0,1-4-32 0,-2 0-16 15,0 0 0-15,-2 0 0 0,-2-1-128 0,-2 1-32 16,-4-2 0-16,-1 0 0 0,-5 1 64 0,-5 4 0 16,-3 0 0-16,-4 3 0 0,-4 3-64 0,-3 3 0 15,-3 3 0-15,-1 2 0 0,-6 3-80 0,-1 3-32 16,1 1 0-16,-9 11 0 0,6-2-144 0,5 2 0 15,6-1 0-15,4 1 128 0,5-2-128 0,4-1 0 0,5 0 0 0,6 0 0 16,4-1 0-16,5-1 0 0,5 1-160 16,3-3 160-1,4-2-1856-15,3-3-256 0,1-1-64 0</inkml:trace>
  <inkml:trace contextRef="#ctx0" brushRef="#br0" timeOffset="27464.95">20396 13740 27647 0,'-6'-14'1216'0,"4"7"256"0,-1-2-1168 0,0 1-304 16,0-1 0-16,-4 0 0 0,-2 0 192 0,-2 2-32 15,-3 5 0-15,-4 2 0 0,-3 2 32 0,-4 7 16 16,-4 0 0-16,-3 7 0 0,-3 1-64 0,-5 6-16 16,-3 5 0-16,0 1 0 0,1 6 256 0,1 5 64 15,-1 4 0-15,3 4 0 0,2-4-128 0,5 5-32 16,6-4 0-16,7 1 0 0,5-4-96 0,7-1-32 15,7-4 0-15,9-7 0 0,9-2 176 0,6-5 48 16,8-5 0-16,6-5 0 0,7-6 336 0,3-7 80 16,5-5 16-16,2-4 0 0,1-9 144 0,1-3 16 15,0-3 16-15,21-12 0 0,-16 2-144 0,-7-3-16 0,-8-1-16 0,-8-2 0 16,-8 2-240-16,-7-4-32 0,-6-2-16 0,-10 11 0 16,-2-2-208-16,-5 1-32 0,-4 1-16 0,-3 4 0 15,-4 0-272-15,-5 4 0 0,-5 3 0 0,-1 5 0 16,-2 6-960-16,-1 0-128 15,-3 6-48-15,2 2 0 0,2 1-2000 16,2 2-384-16</inkml:trace>
  <inkml:trace contextRef="#ctx0" brushRef="#br0" timeOffset="28104.79">22367 13728 17503 0,'-5'-9'1552'0,"-2"3"-1232"16,7 6-320-16,0 0 0 0,-5-11 1312 0,5 11 208 16,0 0 32-16,-9 11 16 0,-1 0-816 0,1 7-176 15,0 0-16-15,-3 6-16 0,-4 0-288 0,-1 3-64 16,1 0-16-16,0-1 0 0,-3 2 144 0,-2 2 16 0,1-1 16 0,1-3 0 16,0-5 144-16,1-3 16 0,2-3 16 0,3-4 0 15,4-4 176-15,9-7 48 0,0 0 0 0,0 0 0 16,0 0 208-16,8-16 32 0,6-4 16 0,5-5 0 15,4 1-288-15,3-4-48 0,5 1-16 0,1-4 0 16,2 3-416-16,0-2-96 0,2-1-16 0,-2 3 0 16,4-2-128-16,0 3 0 0,-1 6 0 0,-4 4 0 0,-5 7 0 0,-1 1 0 15,-4 5 0-15,-4 5 0 16,-5 5 0-16,-4 4 0 0,-4 4 0 0,-2 2 0 0,-3 3 0 0,-3 2 0 16,-3 0-176-16,-4 2 176 0,-4 1-128 0,-1-2 128 15,-1-3-128-15,0 0 128 0,1-2 0 0,0-6 0 16,1-5 0-16,4-1 0 0,9-5 0 0,0 0 0 15,0 0 0-15,5-7 176 0,5-6 80 0,4-1 0 16,3-2 16-16,3-2 0 0,3-1-48 0,1 0-16 16,6 0 0-16,-3 1 0 0,1 1-208 0,0 5 0 15,-1 0 0-15,0 1 0 0,-2 3 0 0,-1 3 0 16,-2 2 0-16,-2 9 0 0,-2 1 0 0,-4 7 0 16,-2 0 0-16,-5 5 0 0,-2 1-128 0,-2 3 128 15,-4 0 0-15,-3 1 0 0,-4-3-160 0,-1 0 160 16,-1 1-128-16,2-7 128 15,-1 0-480-15,4 1-16 0,-1 0 0 0,3-2 0 16,1-7-1536-16,2-7-304 0,5 5-64 0,6-5-11744 0</inkml:trace>
  <inkml:trace contextRef="#ctx0" brushRef="#br0" timeOffset="28455.83">23652 13774 21183 0,'-1'-14'1888'0,"1"9"-1504"0,0 5-384 0,-3-12 0 16,0 4 1280-16,2-3 176 0,-4 4 32 0,0-2 16 16,-3 3-336-16,-2 2-64 0,-2 1-16 0,-5-2 0 0,-3 3-512 0,-2 0-128 15,-2 5 0-15,-2 3-16 0,-1 1-32 0,-1 1 0 16,1 5 0-16,1 1 0 0,4 1-128 0,0 3-16 16,3 1-16-16,4-1 0 0,2 1-240 0,5-1 128 15,4-2-128-15,4 0 0 0,3 0 144 0,3-4-144 16,3-1 128-16,5-3-128 0,0-1 304 0,3-3-32 15,2-4 0-15,10 0 0 0,-1-5 112 0,-1-3 0 16,-4 2 16-16,-2-4 0 0,-2 2-144 0,-6 3-16 16,-2 0-16-16,1 3 0 0,-3 0-224 0,-2 5 176 0,-7-3-176 15,4 11 160-15,-3-1-160 0,-1 6 0 16,0 3 0 0,-2 9 0-16,1-4 0 0,2 1 0 0,4-2-144 15,4-2 144-15,4-4-304 0,2-3 0 0,5-1 0 0,4-7 0 16,4-2-752-16,3-5-160 0,1-3-16 0,-2-6-16 15,-2 0-2000-15,1-4-400 0,-1 2-64 0</inkml:trace>
  <inkml:trace contextRef="#ctx0" brushRef="#br0" timeOffset="28706.05">24502 13173 25103 0,'0'0'1104'0,"-7"5"240"0,-1-3-1072 0,-2 3-272 0,-3 7 0 0,-2 1 0 0,-2 3 800 0,1 7 96 16,-2 2 32-16,-1 6 0 0,-3-1-224 0,3 9-64 15,-1 1 0-15,1 3 0 0,1 2-224 0,0-3-48 16,0 4-16-16,-4 13 0 0,1-3-224 0,5-5-128 16,2-1 128-16,2-10-128 0,1-3 0 0,1-5-288 15,-1-8 48-15,3 0 16 16,-1-3-1504-16,0-5-288 0,0-3-64 0,0-7-16 15</inkml:trace>
  <inkml:trace contextRef="#ctx0" brushRef="#br0" timeOffset="29115.07">24083 13784 16575 0,'0'0'1472'0,"5"-11"-1168"0,1 4-304 0,2-3 0 16,1 0 1392-16,1 2 208 15,1 2 64-15,2-2 0 0,1 2-480 0,3-3-96 0,2 2 0 0,2-5-16 16,-3 3-192-16,2-4-48 0,2 1 0 0,0 2 0 16,-2-3 0-16,0 5 0 0,-2 2 0 0,-4 1 0 15,-3 1-320-15,0 0-80 0,-11 4-16 16,11 4 0-16,-11-4-224 0,8 5-32 0,-8-5-16 0,3 13 0 16,-3 3-144-16,-3 5 0 0,0-1 144 0,-2 4-144 15,0 0 160-15,0 2-32 0,-3 3-128 0,-2-1 192 16,2-1-16-16,-2-2-16 0,4 2 0 0,-2-4 0 15,-1-3 80-15,2-2 16 0,0-4 0 0,1 2 0 0,0-1 16 16,2-3 16-16,4-12 0 0,0 0 0 0,0 9 32 16,0-9 16-16,0 0 0 0,10-4 0 15,0-6 240-15,0 1 64 0,1-2 0 0,0-2 0 0,2-1-128 0,-1-1-32 16,0-6 0-16,2 2 0 0,1 1-288 0,2 2-64 16,0 1-128-16,4-2 192 0,2-1-192 0,1 2 128 15,0 3-128-15,0 2 0 0,5-2 0 0,-10 4 0 16,0 3 0-16,1-2 0 0,-1 2 0 0,0 3 0 15,1-1 0-15,-2 3 0 16,-5 0-432-16,-1 1-80 0,1 1 0 0,-2 0-16 16,-2 1-2480-16,0 0-512 0,-1-1-80 0</inkml:trace>
  <inkml:trace contextRef="#ctx0" brushRef="#br0" timeOffset="29351.58">25143 13727 24991 0,'0'0'1104'0,"7"-3"240"0,2-2-1088 0,0 3-256 15,-1-1 0-15,0-1 0 0,-1 3 1424 0,-7 1 240 0,0 0 32 0,0 0 16 16,4 10-720-16,-4 2-144 0,-3 0-16 0,0 5-16 16,-6 1-288-16,1 1-48 0,-3 2-16 0,-1 2 0 15,1-1-272-15,-1 1-64 0,1-2-128 0,-1 2 192 16,1-1-192-16,1 0 0 0,0-2 0 0,2 0 0 15,2 2-576-15,1-6-48 0,0-4-16 16,1 0 0-16,1-3-2096 0,2-1-416 0</inkml:trace>
  <inkml:trace contextRef="#ctx0" brushRef="#br0" timeOffset="29735.78">25767 13595 9215 0,'0'0'816'0,"0"0"-656"15,0 0-160-15,0 0 0 0,0 0 1376 0,0 0 240 0,0 0 48 0,5-2 16 16,-5 2-448-16,0 0-80 15,6-1-32-15,-6 1 0 0,0 0 352 0,0 0 80 0,0 0 16 0,0 0 0 16,0 0-64-16,7 5-16 16,-5 4 0-16,5 0 0 0,-2 4-336 0,0 1-64 0,-1 0 0 0,-1 2-16 15,3 5-208-15,-1 3-32 16,1 1-16-16,2 3 0 0,1 0-128 0,1 1-32 0,1 3 0 16,2-3 0-16,0 2-320 0,-1 2-64 0,1-1-16 0,-2-3 0 15,0-4-256-15,-1-2 0 0,0 1 128 0,-2-1-128 16,0-5 0-16,-2-4 0 0,-4-1 0 15,-1-2 0-15,2-2-128 0,-1-1-144 0,-2-8-32 0,0 0 0 16,0 0-2800-16,0 0-560 16</inkml:trace>
  <inkml:trace contextRef="#ctx0" brushRef="#br0" timeOffset="29964.6">26253 13610 6447 0,'-7'-15'576'0,"3"10"-576"16,-3 1 0-16,3 1 0 0,-2 2 6400 0,-1 1 1184 16,-3 4 224-16,-1 5 64 0,-3 3-5568 0,-4 1-1088 15,-5 4-240-15,1 3-32 0,-3 7-480 0,-1-2-80 16,1 3-32-16,0 1 0 0,-1-1-112 0,2 3-32 16,1 1 0-16,2-2 0 0,-1 1-208 0,3 2 128 15,1-2-128-15,2 0 0 0,-2-1 0 0,3 0 0 16,2-5 0-16,0-1 0 15,0 0-256-15,2-6-128 0,0-4-48 0,-6 1-11248 16,2-3-2256-16</inkml:trace>
  <inkml:trace contextRef="#ctx0" brushRef="#br0" timeOffset="30159.1">25264 13182 45151 0,'-35'-14'2000'0,"17"6"416"0,5-3-1936 0,0 4-480 0,1 1 0 0,1 5 0 15,3 4 0-15,8-3-240 0,0 0 32 0,-6 13 0 16,2 1-1792-16,3-1-368 0,1-3-64 0,0 1-14848 16</inkml:trace>
  <inkml:trace contextRef="#ctx0" brushRef="#br0" timeOffset="32230.69">3330 17899 14559 0,'0'0'640'0,"0"0"144"0,0 0-624 0,0 0-160 15,0 0 0-15,0 0 0 0,0 0 768 0,0 7 112 16,-2 2 16-16,1-4 16 0,1 4 48 0,1 0 16 16,3-1 0-16,-1 2 0 0,1-3-80 0,3 4 0 15,0-1-16-15,3 0 0 0,2 1-32 0,3-2 0 16,3 1 0-16,5-2 0 0,2 1-112 0,3-3-32 16,3 1 0-16,0-2 0 0,4-1-48 0,-1-3-16 15,-1 0 0-15,0-1 0 0,1-2 16 0,0-1 0 0,0 2 0 0,-2-6 0 16,-1 1-48-16,2 1-16 15,1-5 0-15,-1 3 0 0,0-3-160 0,-5 3-48 16,-2-6 0-16,-2 0 0 0,-1 3-192 0,-2-4-32 0,-4 0-16 0,-1-1 0 16,-2 1-16-16,-2-1-128 0,0-1 192 0,-3 0-64 15,-3-1-128-15,0 1 128 0,-4-1-128 0,-2-1 128 16,-4 2-128-16,-1 1 160 0,-4 1-160 0,-3 1 160 16,0 2-160-16,-3 4 0 0,-5 0 144 0,-2 3-144 15,-4 0 0-15,-3 1 0 0,-2 3 0 0,0 0-128 16,-4 2 128-16,-2 3 0 0,-2 4 0 0,0 2 0 0,-1 7 0 0,-3 3 0 15,-3 1 0-15,-2 2 0 0,-3 8 0 0,3 4-128 16,1-1 128-16,1 5-128 0,0 4 128 0,4 1 0 16,5 5 0-16,-1 1 0 0,8 1 0 0,1 3 0 15,3 1 0-15,6-3 128 0,3-2-128 0,8-5 0 16,7-3 0-16,4-3 128 0,6-4-128 0,3-3 192 16,5-5-64-16,3 0 0 0,4-6 32 0,3-2 16 15,2 1 0-15,7-6 0 0,1-2-16 0,5-2 0 16,4-5 0-16,2 0 0 0,0-4 16 0,-2-2 0 15,-1-4 0-15,13-2 0 16,-9-4-960-16,-5 0-192 0,-4-4-48 0,-5-3-16608 0</inkml:trace>
  <inkml:trace contextRef="#ctx0" brushRef="#br0" timeOffset="33037.94">5051 16878 4607 0,'0'0'400'0,"0"0"-400"16,0 0 0-16,0 0 0 0,3-8 2528 0,0 3 416 16,-2-4 96-16,-1 9 16 0,0 0-1296 0,0 0-256 15,1-6-48-15,-1 6-16 0,0 0-288 0,0 0-48 16,-1-5-16-16,1 5 0 0,0 0-192 0,0 0-64 15,-7-1 0-15,1 2 0 0,-2 0-144 0,1 3-48 16,-1 0 0-16,2 2 0 0,-4 0-16 0,2 3-16 0,-3 2 0 0,-1 3 0 16,1 2-80-16,-3 2-16 15,-3 2 0-15,-1 3 0 0,-1 5-224 0,0-1-48 0,0 3-16 0,1 1 0 16,2-2-96-16,-1 3 0 0,2 0-128 0,2-3 192 16,6-6-192-16,0-2 128 0,4 0-128 0,-1 0 0 15,1 2 160-15,3-1-160 0,2-2 160 0,1-2-160 16,2 0 224-16,3-1-48 0,2 0-16 0,2-3 0 15,4 1 96-15,2-1 32 0,0-1 0 0,0-4 0 0,-1-2 64 0,1-3 16 16,1 0 0-16,0-3 0 0,-1 1-48 0,1-4-16 16,0-3 0-16,3 1 0 0,-2-1 64 15,1-5 16-15,0 0 0 0,1-1 0 0,1-6-32 0,-3-1 0 16,2-2 0-16,-1 0 0 0,-3 3 16 0,0-1 0 16,-2-1 0-16,1-2 0 0,1-1-80 0,-2 0-16 15,1 1 0-15,-2-5 0 0,3 0 0 0,-2-4 0 16,-6 4 0-16,-1-1 0 0,-2 3-16 0,-4 1-16 15,0-4 0-15,-4 6 0 0,-6-1 16 0,1 2 0 16,-5-2 0-16,-1 4 0 0,1 2-112 0,-2 3-16 16,2 3 0-16,-2 2 0 0,-5 1-128 0,0 3 0 15,0 0 0-15,1 4 0 0,-4 0-240 0,4 0-128 16,-4 3-16-16,-12 2-16 16,8 0-1824-16,6-1-352 0,6-2-80 0,4-1-15360 0</inkml:trace>
  <inkml:trace contextRef="#ctx0" brushRef="#br0" timeOffset="33483.11">5991 16687 17727 0,'0'0'784'16,"0"0"176"-16,5-5-768 0,-5 5-192 0,0 0 0 0,0 0 0 0,4-7 1504 0,-4 7 272 16,0 0 48-16,0 0 16 0,0 0-544 0,0 0-96 15,0 0-32-15,0 0 0 0,-3 7-64 0,-1 1-16 16,-2 2 0-16,-2-1 0 0,-1 5-256 0,-1 1-48 15,1 4-16-15,-3 3 0 0,-2-1 32 0,-2 6 0 16,1 0 0-16,0 2 0 0,0 2-128 0,1-2-32 16,0 1 0-16,1 2 0 0,3-1-192 0,2-1-32 15,2 1-16-15,1-6 0 0,2 0-144 0,3 0-48 16,2-8 0-16,0 1 0 0,2-1-208 0,1-1 176 16,0-1-176-16,1-2 160 0,1-1-32 0,0-1-128 15,2-5 192-15,0 6-64 0,3-7-128 0,-2-1 0 16,0-3 0-16,0-2 128 0,-1-3-320 0,0 1-80 15,-3 0-16-15,2-8 0 16,-2 4-2160-16,-4-5-432 0,-2 2-96 0,-2 3-16 0</inkml:trace>
  <inkml:trace contextRef="#ctx0" brushRef="#br0" timeOffset="33647.56">5443 17097 31327 0,'0'0'2784'0,"0"0"-2224"0,0 0-560 0,13-4 0 15,-2-3 960-15,4 2 96 0,3 3 16 0,4-1 0 16,3 1 144-16,6-2 48 0,3 0 0 0,3 0 0 16,2-1-432-16,2-1-64 0,2 1-32 0,-2 1 0 0,-3 0-448 15,-1-1-96-15,-4 2 0 0,-3 2-16 16,-3 0-1584-16,-3 0-304 0,-1-1-64 0</inkml:trace>
  <inkml:trace contextRef="#ctx0" brushRef="#br0" timeOffset="34909.57">6709 18059 14735 0,'0'0'640'0,"0"0"160"0,-6 1-640 0,6-1-160 15,0 0 0-15,0 0 0 0,0 0 1664 0,0 0 320 16,0 0 48-16,0 0 16 0,0 0-448 0,0 0-64 15,11-3-32-15,1 0 0 0,0 1-480 0,3 1-112 16,5-1-16-16,0-1 0 0,1 0-288 0,2 0-64 16,2-2-16-16,0 1 0 0,2 1-192 0,-1-1-32 15,-2-1-16-15,1 2 0 0,-1 0-160 0,-1 2-128 16,-6 1 192-16,6 1-192 16,-5 0-1184-16,-6 3-352 0,-12-4-64 0</inkml:trace>
  <inkml:trace contextRef="#ctx0" brushRef="#br0" timeOffset="35086.15">6661 18319 35935 0,'0'0'3200'0,"0"0"-2560"15,0 0-512-15,0 0-128 0,0 0 0 0,10 4-208 16,3 1 48-16,3-2 16 0,3-2 640 0,4 0 128 16,5-1 16-16,3-1 16 0,2 0 16 0,2-3 0 0,2-2 0 0,0 1 0 15,0-1-272-15,1-2-48 0,-3 1-16 0,0 2 0 16,-1-1-336-16,2 1 0 0,-2 2 0 0,0-1-12224 15,-2 0-2496-15</inkml:trace>
  <inkml:trace contextRef="#ctx0" brushRef="#br0" timeOffset="36491.56">8473 17177 6447 0,'0'0'272'0,"0"0"80"0,-6-4-352 0,6 4 0 16,-6-4 0-16,6 4 0 0,0 0 2304 0,0 0 400 16,0 0 80-16,0 0 16 0,0 0-1024 0,0 0-208 15,0 0-32-15,0 0-16 0,0 0-16 0,15-3 0 16,4-2 0-16,3 3 0 0,2-1-176 0,4-1-48 16,3 1 0-16,6-2 0 0,4 5-352 0,3-2-80 15,2 0-16-15,4 0 0 0,1-1-336 0,1 0-80 0,-1-1-16 16,-4-2 0-16,-2 0-176 0,-1 1-32 15,-4-1-16-15,-2 4 0 0,-2 1-176 0,-5 1 128 16,-5 0-128-16,-4 2 128 16,-6 5-1536-16,-3-2-320 0,-4 2-64 0</inkml:trace>
  <inkml:trace contextRef="#ctx0" brushRef="#br0" timeOffset="36756.03">8958 17295 28095 0,'0'0'1248'0,"0"0"256"0,-8 0-1200 0,8 0-304 0,0 0 0 0,-8 7 0 15,2 4 832-15,1 4 128 0,0 0 0 0,1 7 16 16,1 1-208-16,1 8-32 0,-1 4-16 0,2 4 0 0,-3 7-112 0,0 1-32 16,-1 5 0-16,0 4 0 0,0 5-240 0,-2 3-48 15,-2 7-16-15,-3 0 0 0,-2-1-144 16,-1 1-128-16,0 0 144 0,-3 0-144 0,-1 2 0 0,-1-3 128 15,-1-4-128-15,1-6 0 0,1-1 0 0,1-5 0 16,0-7 0-16,2-4-160 0,0-4-96 0,1-7 0 16,0 0-16-16,1-5 0 15,4-8-1712-15,-2-8-320 0,2-3-80 0</inkml:trace>
  <inkml:trace contextRef="#ctx0" brushRef="#br0" timeOffset="36962.46">8374 18800 31439 0,'0'0'1392'0,"0"0"288"0,0 0-1344 0,10-3-336 0,-10 3 0 0,14-1 0 16,0-3 912-16,2 2 112 15,0-2 32-15,4 0 0 0,3 0-160 0,4-1-16 16,3-3-16-16,2 3 0 0,1 0-128 0,4-1-32 16,4 1 0-16,3 1 0 0,5-2-320 0,-1 1-64 15,-1 1 0-15,-4-1-16 0,-3-4-304 0,-4 2 160 16,-2-1-160-16,-3 1 128 15,0 3-1008-15,-1-2-208 0,-4 1-32 0,-1 2-10704 0,-1 0-2128 0</inkml:trace>
  <inkml:trace contextRef="#ctx0" brushRef="#br0" timeOffset="37411.96">10343 17492 26367 0,'0'0'1168'0,"0"0"240"0,0 0-1120 0,0 0-288 0,0 0 0 0,-9 4 0 15,2 6 1024-15,0 3 160 0,2 4 32 0,-2 7 0 16,0 1-400-16,2 6-80 0,1 2-16 0,2 1 0 16,-3-3-368-16,2 5-80 0,1 1-16 0,0 2 0 15,1-2-256-15,1-1 0 0,-1-2 128 0,1-4-128 16,0 1 0-16,0-1 0 0,-2-2-176 0,0 0-9968 16,-1-3-2000-16</inkml:trace>
  <inkml:trace contextRef="#ctx0" brushRef="#br0" timeOffset="37568.32">9903 17946 28559 0,'0'0'1264'0,"0"-8"272"0,4-1-1232 0,4 3-304 15,2 2 0-15,5 0 0 0,7 0 576 0,6 2 48 16,4-1 16-16,3-1 0 0,5-1-176 0,3-2-16 16,4 2-16-16,0 0 0 0,5-3-192 0,0 4-48 15,-1 2 0-15,0-2 0 16,0-1-848-16,-4 1-176 0,-7 0-48 0,-2-1-12960 0</inkml:trace>
  <inkml:trace contextRef="#ctx0" brushRef="#br0" timeOffset="38424.5">12705 16887 8287 0,'0'0'736'0,"0"0"-592"16,0 0-144-16,0 0 0 0,0 0 1792 0,0 0 320 16,6-1 64-16,-6 1 0 0,0 0-768 0,0 0-176 15,0 0-16-15,0 0-16 0,0 0 16 0,0 0 16 16,0 0 0-16,-7 2 0 0,-5 2-208 0,-3 1-32 16,-5-1-16-16,-3 2 0 0,-4 2-432 0,-15-1-96 15,-2 5 0-15,-1-5-16 0,-1 4-96 0,1-2-16 16,-1 3 0-16,-1 1 0 0,-3 0-96 0,1 1-32 15,-2 2 0-15,0-1 0 0,-2-1-48 0,3-1-16 16,0 2 0-16,8-2 0 0,9 0 64 0,7-4 16 0,5 0 0 0,7-3 0 16,4 4 64-16,5-5 16 0,5-5 0 0,0 0 0 15,13 9-32-15,6 0-16 0,5-1 0 16,12 1 0-16,6-6-32 0,5 5 0 0,3 1 0 0,5-2 0 16,1 0-208-16,1-2 144 0,-3 1-144 0,-1 4 128 15,0-1-128-15,-14 0 0 0,3-1 0 0,-2 2 0 16,-3 3 128-16,-1-3 0 0,-5 3 0 0,-4 1 0 0,-4-2-128 15,-6 4 0-15,-7 0 144 0,-3 1-144 0,-5-1 0 0,-7 1 144 16,-6 0-144-16,-5 1 0 0,-6 1 224 0,-16 5-64 16,-6-1-16-16,-2-1 0 0,-2-3-16 0,-2 4 0 15,0 2 0-15,-7 2 0 0,-4 1-128 0,-5 0 192 16,-4 1-192-16,-2 6 192 0,-3-2-192 0,2 1 192 16,5-1-192-16,4 1 192 0,3-1-192 0,10-2 0 15,11-7 0-15,9 1 0 0,9-4 192 0,11-2-64 16,7-3 0-16,8 1 0 0,6-7 16 0,10 1 0 15,11 1 0-15,7-6 0 0,9-2 176 0,5 0 16 16,4 0 16-16,9 1 0 0,7 2-96 0,5 0-32 0,-1-3 0 16,0-3 0-16,-1 1-64 0,0 1-16 0,0-1 0 0,-23 4 0 15,2-4-144-15,-1 1 160 0,-1-2-160 16,-5 1 160 0,-7 1-720-16,-5-2-144 0,-8 1-16 0,-5 0-16 15,-6 2-2640-15,-4-2-528 0</inkml:trace>
  <inkml:trace contextRef="#ctx0" brushRef="#br0" timeOffset="38731.05">11262 18870 2751 0,'0'0'128'0,"0"-182"16"0,0 364-144 0,0-182 0 16,-2-4 0-16,2 4 0 0</inkml:trace>
  <inkml:trace contextRef="#ctx0" brushRef="#br0" timeOffset="39008.87">11359 18772 20271 0,'0'0'896'0,"0"0"192"0,0 0-880 0,0 0-208 0,0 0 0 15,0 0 0-15,-7 5 1360 0,1 4 240 0,-2 5 32 0,1 4 16 16,-1 1-480-16,1 6-80 0,-2 3-32 0,0 4 0 16,0 1-208-16,1 0-32 0,-2 2-16 0,0 5 0 15,1-2-192-15,-1-1-32 0,-4 0-16 0,2-2 0 16,2 1-272-16,1-3-48 0,2-1-16 0,0-7 0 15,0-2-96-15,3-1-128 0,1-5 176 0,2-4-176 16,1-1 0-16,0-12 0 0,0 0 0 0,0 0-144 16,8-5-2480-16,-1-8-480 15,5-10-96-15,1-1-9472 0</inkml:trace>
  <inkml:trace contextRef="#ctx0" brushRef="#br0" timeOffset="39325.46">11890 18751 16575 0,'0'0'1472'0,"0"0"-1168"16,0 0-304-16,0 0 0 0,0 0 2736 0,0 0 480 15,0 0 112-15,-8 7 0 0,0-5-1600 0,-3 3-336 0,0 4-64 0,-2-1-16 16,-1 6-528-16,-1-4-96 16,-2 2-32-16,-2 2 0 0,0 2-176 0,-4 3-32 0,1-1-16 0,-3 0 0 15,-1 0-144-15,-2-1-32 16,-1 0 0-16,-2-1 0 0,-1 2-128 0,2-1-128 0,-2-3 192 0,4 0-192 15,3-2 160-15,2 2-160 16,2-6 128-16,4 3-128 0,3-4 0 0,3 2 0 16,4-3 128-16,3 0-128 0,4-6 0 0,0 0 160 0,6 12-160 0,3-1 160 15,6-3 48-15,3 0 16 0,3-2 0 0,3-1 0 16,2 4 0-16,5-3 0 0,-1-3 0 0,2 2 0 16,0 2-32-16,-1-3-16 0,-1 1 0 0,-2-2 0 15,-3-1-176-15,0 0 128 0,-3-2-128 0,-1 0 128 16,-3-4-1424-1,-2 0-304-15,-2-1-48 0</inkml:trace>
  <inkml:trace contextRef="#ctx0" brushRef="#br0" timeOffset="39639.75">12167 18996 4607 0,'0'0'400'0,"0"0"-400"15,0 0 0-15,0 0 0 0,0 0 4848 0,0 0 880 16,0 0 176-16,10-2 48 0,1 1-3344 0,0 1-672 16,2-3-128-16,1 0-16 0,0-2-448 0,2 2-64 15,-1 2-32-15,6-2 0 0,-2 2-320 0,1-2-64 16,-2-2-16-16,1 3 0 0,-1 0-416 0,-2 1-96 15,-3 1-16-15,2 0 0 0,-2 0-320 0,-3 1 128 16,-10-1-128-16,0 0 0 0,0 0 0 0,0 0 0 16,5 11 0-16,-6-2 0 15,-5 2-1408-15,-2-2-208 0,-3 1-48 0,-3 3 0 16,-4-3-1456-16,-3 4-288 0,-1-1-64 0</inkml:trace>
  <inkml:trace contextRef="#ctx0" brushRef="#br0" timeOffset="39794.4">12093 19217 20383 0,'0'0'896'0,"-3"7"192"0,3-7-864 0,0 0-224 0,0 0 0 0,0 0 0 15,6 9 1600-15,3-1 288 0,2-6 48 0,5 0 16 16,-1-2-272-16,5 0-48 0,2-2-16 0,3-3 0 16,4-4-432-16,2 2-96 0,-1-5 0 0,2 3-16 15,1-1-352-15,2 0-64 0,-2 0-16 0,-2 0 0 0,-3 5-496 0,-2 1-144 16,-5-5 0-16,-1 3-11632 16,-4 1-2384-16</inkml:trace>
  <inkml:trace contextRef="#ctx0" brushRef="#br0" timeOffset="39996.28">12763 18997 28959 0,'-2'14'1280'0,"1"0"272"0,-2 1-1232 0,-1 7-320 16,-1-1 0-16,-1 8 0 0,-2 1 1200 0,0 0 176 15,1 2 32-15,-1 1 16 0,1-4-432 0,0 2-96 16,1-6 0-16,1 3-16 0,0-2-432 0,2 2-64 15,1-4-32-15,2 2 0 0,1-4-352 0,3-4 0 16,-2 0 0-16,5-4 0 16,-2-8-2320-16,-5-6-496 0,0 0-80 0,15-5-32 0</inkml:trace>
  <inkml:trace contextRef="#ctx0" brushRef="#br0" timeOffset="40853.72">12341 16314 20271 0,'0'0'1792'0,"0"0"-1424"16,0 0-368-16,0 0 0 16,0 0 672-16,0 0 64 0,-9 14 16 0,1 1 0 0,-1 3 160 0,-3 2 48 15,-3 2 0-15,-4 2 0 0,-5 1-128 0,0 1-32 16,-6 2 0-16,0-2 0 0,-3 3 48 0,1-4 16 15,0 0 0-15,0-6 0 0,-2-4-256 0,1-3-48 16,0 0-16-16,3-3 0 0,2 0-32 0,2-5 0 16,2-5 0-16,4-2 0 0,2-2 64 0,3-4 0 15,2-1 0-15,4-4 0 0,4-5-80 0,2-1-16 16,2-1 0-16,2 1 0 0,3 0-240 0,3-1-48 16,1 1-16-16,6 2 0 0,4 6-176 0,4 1 0 15,1 1 0-15,3 5 0 0,5 1 0 0,3 4-176 0,3 3 176 16,1 2-128-16,0 5 128 0,0-1-128 15,-1 4 128-15,1-3-128 0,1 1 128 0,-3 1 0 16,0-6 0-16,0 2 0 0,1 1 0 0,-11-7 0 16,2 1 0-16,3-1 0 0,-1 0 0 0,-1-4 0 15,-2 0 0-15,-1-3 0 0,-1 0 144 0,-1-4 16 16,-2 1 0-16,-4-3 0 0,-4-2 160 0,-4 0 16 16,0-2 16-16,-5 0 0 0,-4-3 64 0,-6 1 16 0,-6 1 0 15,-3-1 0-15,-7 2-128 0,-8 2-32 0,-4 1 0 0,-19-4 0 16,0 9-272-16,1 0 0 0,1 4 128 0,0 1-128 15,-1 1-192-15,4 0-80 0,2-1-32 0,7 1 0 16,5-4-1936-16,4 1-400 16,2-1-80-16</inkml:trace>
  <inkml:trace contextRef="#ctx0" brushRef="#br0" timeOffset="41973.32">19807 7157 6447 0,'6'-9'576'0,"3"3"-576"15,0 0 0-15,1-1 0 0,1 0 2352 0,1-1 352 16,-2 0 80-16,0 2 16 0,-1-3-912 0,0 4-176 16,-1 0-48-16,-2-2 0 0,-1 3-48 0,-5 4-16 15,0 0 0-15,0 0 0 0,0 0-256 0,0 0-64 16,0 0-16-16,3 12 0 0,-1-2-432 0,-4 6-96 16,-1 6-16-16,-2 6 0 0,-3 5-16 0,-3 5 0 15,-4 3 0-15,-4 6 0 0,-3-1-176 0,-1 5-32 16,-4 4-16-16,1 0 0 0,-1 0-224 0,3-6-32 0,1-2-16 0,5-6 0 15,3-4-208-15,1-5 176 0,3-6-176 0,2-1 160 16,1-6-160-16,2-4 128 0,-2-5-128 0,5 1 128 16,3-11-128-16,0 0 0 0,0 0 144 0,0 0-144 15,0 0 0-15,3-11-192 0,5 0 32 0,1-6 0 16,1-2-608-16,1-4-128 0,1-1-32 16,0-1 0-16,2-6-1632 0,2-1-320 0,1-2-64 15,1-2 0-15,2-1-736 0,3 2-144 0,3 1-16 16,2-1-16-16,1 1 1296 0,1 1 256 0,4 0 48 0,-1 2 16 15,0 6 2032-15,1 1 400 0,-1 2 96 0,1 6 16 0,-3 0 1696 0,-2 6 352 16,-4 0 64-16,-2 5 16 0,-2 1-384 0,-4 0-64 16,-4 4 0-16,0 4-16 0,-4 0-384 0,-3 0-80 15,-6-4-16-15,3 10 0 0,-3 0-208 0,-3 4-32 16,-3 3-16-16,-3-2 0 0,-4 4-96 0,0 0-32 16,-4 0 0-16,-6 3 0 0,0-1-256 0,-4 5-48 15,-3 0-16-15,-2 2 0 0,-2-3-160 0,-1 0-48 16,4-1 0-16,-3-4 0 0,1-1-96 0,3-1-32 15,-1-1 0-15,6-2 0 0,1-2 0 0,4-3 0 16,3 1 0-16,4-2 0 0,3 1-48 0,4-2-16 16,2 2 0-16,4-1 0 0,2 1-80 0,6 4-32 15,2 2 0-15,6 3 0 0,3 1 0 0,5 0 0 16,4 1 0-16,1-1 0 0,1 0 16 0,5 2 0 16,2-3 0-16,1-1 0 0,1 0-64 0,1-2-16 0,-1-1 0 0,0 1 0 15,0-4-208-15,-5 1 176 0,-2-4-176 16,-2 1 160-16,-4-2-160 0,-5-1 0 0,-3-2 0 15,-4-1 0 1,-4 0-2752-16,-10-4-448 0</inkml:trace>
  <inkml:trace contextRef="#ctx0" brushRef="#br0" timeOffset="43604.47">14248 16472 6447 0,'0'0'272'0,"0"0"80"0,0 0-352 0,8-6 0 16,-2-3 0-16,-6 9 0 0,8-7 1520 0,-2-1 224 16,-1 3 48-16,-5 5 16 0,0 0-528 0,0 0-96 15,6-9-32-15,-6 9 0 0,0 0-32 0,0 0-16 16,0 0 0-16,0 0 0 0,0 0-144 0,0 0-48 15,-6-6 0-15,-3 4 0 0,-1 4-336 0,-1 3-80 16,-2 4-16-16,-2-1 0 0,-3 4-32 0,0 2 0 16,-4 0 0-16,0 4 0 0,-3 5 64 0,-1 2 16 15,-6 5 0-15,1 5 0 0,-2-1-96 0,2 4-32 16,0 3 0-16,4 6 0 0,3 1-160 0,1-2-48 16,3 0 0-16,5-6 0 0,6-1-192 0,2-5 0 15,7-2 128-15,4-7-128 0,6 2 0 0,4-7 128 16,4-5-128-16,6-3 0 0,4-2 480 0,7-5 0 15,3 3 0-15,3-8 0 0,2-5 176 0,1-3 48 0,5-2 0 16,-4-3 0-16,0-2-352 0,-2-3-64 0,-2-6-16 16,-2 2 0-16,-2 2-16 0,0 0 0 15,-2-3 0-15,1-1 0 0,-2-1 144 0,-4-1 32 0,-4-2 0 0,-2 0 0 16,-3 0 16-16,-3-4 16 0,-2 2 0 0,-5-1 0 16,-3-2-16-16,-3 0-16 0,-6-1 0 0,-4 2 0 15,-4 4-112-15,-3 1 0 0,-3 6-16 0,-3 2 0 16,-3 2-304-16,-2 2 160 0,-2 2-160 0,-2 4 128 15,1 0-960-15,1 4-208 16,2 3-48-16,4 0 0 0,4 1-1664 16,2 0-352-16,3-2-64 0</inkml:trace>
  <inkml:trace contextRef="#ctx0" brushRef="#br0" timeOffset="44035.07">15186 15845 17503 0,'0'0'1552'0,"0"0"-1232"0,0-9-320 0,0 9 0 15,0 0 1088-15,0 0 144 0,0 0 48 0,0 0 0 16,0 0-224-16,-6 7-32 0,-1 2-16 0,0 5 0 15,-2 4-64-15,-1 4-16 0,-4 4 0 0,2 0 0 0,0 4-128 0,-1 2-32 16,-1-2 0-16,0 2 0 0,0 0-224 0,1-4-48 16,1 2-16-16,0-2 0 15,2-5-288-15,2-1-48 0,2-2-16 0,2-1 0 0,0-6-128 0,3 0 0 16,1-13 0-16,0 0 0 16,8 5-1808-16,-8-5-304 0,14-3-48 0</inkml:trace>
  <inkml:trace contextRef="#ctx0" brushRef="#br0" timeOffset="44377.41">15470 15883 16575 0,'0'0'1472'0,"0"0"-1168"16,0 0-304-16,10 5 0 0,-10-5 1136 0,7 11 160 15,-2-3 48-15,-2 3 0 0,-3-11-48 0,-1 9 0 16,-3 1 0-16,0 3 0 0,-2-4-192 0,-2 2-32 15,1-3-16-15,-5 2 0 0,-4 4-240 0,-2-2-48 16,0-1-16-16,1 3 0 0,-5-1-304 0,-1 1-64 16,-1 0-16-16,-2 1 0 0,-1-5-96 0,2 0-16 15,1-1 0-15,1 0 0 0,0-3 0 0,1 1-16 0,2-2 0 16,2 0 0-16,3 4-16 0,4-3 0 0,-2-1 0 0,4 4 0 16,3-1 16-16,2 3 0 0,3 1 0 0,2-3 0 15,3 2 16-15,3-1 0 0,3 3 0 0,4 1 0 16,4-3 32-16,3 3 16 0,1 3 0 0,4-2 0 15,1 0-80-15,2-3-16 0,1 0 0 0,2 1 0 16,0-4-80-16,-3 1-128 0,-3 2 176 0,-5-3-176 16,-3 0-704-16,-4-3-256 15,-1 0-64-15,-3 1-15936 0</inkml:trace>
  <inkml:trace contextRef="#ctx0" brushRef="#br0" timeOffset="44808.74">16240 16419 12895 0,'4'-13'1152'0,"-2"6"-928"16,1-5-224-16,-1 5 0 0,-2 7 1616 0,0 0 288 16,0 0 48-16,0 0 16 0,0 0-368 0,0 0-64 0,0 0 0 0,-3 6-16 15,-5 8-480-15,-2 4-80 0,-4 3-32 0,-2 6 0 16,-1-1-32-16,-2 5 0 0,-2 2 0 0,0 4 0 15,-1 1-240-15,-2 2-48 0,1 2-16 0,1 3 0 16,2-3-192-16,0 3-32 0,2-3-16 0,4-2 0 0,1 0-208 16,6-3-144-16,0-5 192 0,5-2-192 15,2-2 144-15,4-6-144 0,3-6 0 0,3-1 144 0,1-2-144 16,2-3 128-16,3-3-128 0,2-5 128 0,-1-2-128 0,4 0-176 16,-2 0 48-16,-1-4 0 15,-2-2-1488-15,-3-3-304 0,-3 3-48 0,-4-4-16 16</inkml:trace>
  <inkml:trace contextRef="#ctx0" brushRef="#br0" timeOffset="44978.71">15710 16919 23951 0,'-9'-11'1056'0,"9"11"224"0,0 0-1024 0,0-7-256 16,0 7 0-16,8-8 0 0,3 3 1600 0,8 3 272 16,6 2 48-16,7 0 16 0,4-2-928 0,2 1-192 15,3 0-48-15,3-2 0 0,4-1-368 0,5 2-80 16,0-1 0-16,-3 1-16 0,-5-1-128 0,-1 1-32 15,-4 0 0-15,-4 0 0 16,-4-3-1536-16,-6 0-304 0,-3 3-64 0,-3-4-16 0</inkml:trace>
  <inkml:trace contextRef="#ctx0" brushRef="#br0" timeOffset="45253.78">17003 15832 22863 0,'2'-13'1008'0,"1"5"208"0,-3 8-960 0,0 0-256 0,0 0 0 0,0 0 0 0,0 0 1088 0,0 0 192 16,0 0 16-16,-8 7 16 0,-3 4-432 0,-2 7-96 15,-2 1-16-15,-3 7 0 0,-1 5-64 0,1 1 0 16,1 2-16-16,1 3 0 0,-2 3-320 0,2 0-64 15,0 2-16-15,2-5 0 0,0-2-160 0,4-2-128 16,0-2 144-16,2 0-144 0,3-3 0 0,2-5 0 16,-1-3 0-16,2-2 0 15,4-3-1616-15,2-3-368 0,-4-12-80 0</inkml:trace>
  <inkml:trace contextRef="#ctx0" brushRef="#br0" timeOffset="45579.13">17322 15931 28559 0,'0'0'2544'0,"0"0"-2032"15,0 0-512-15,0 0 0 16,0 0-768-16,0 0-240 0,0 0-48 0,-2 6-16 0,-3 5 1952 0,-1-3 384 16,-3 6 80-16,-4-5 0 0,-2 1-528 0,-4 2-112 0,-3-2-32 0,-1 4 0 15,-2 4-96-15,0-3-32 0,-1-2 0 0,2 1 0 16,0 1-32-16,5 2 0 0,-1-1 0 0,4-1 0 15,1-1-16-15,4-1-16 0,-1 4 0 0,6-2 0 16,1 0-48-16,3-1-16 0,5 1 0 0,2 1 0 16,3 0 32-16,3 1 16 0,2-1 0 0,5 2 0 15,2 0 48-15,4-1 16 0,2 3 0 0,3-1 0 16,5 1-144-16,3 0-16 0,4-1-16 0,-1 0 0 16,1-1-176-16,-2 1-48 0,-3-1 0 0,-2 0 0 0,-7 1-128 0,-4-3 0 15,-4-3 0-15,-5 1 0 16,-6 0-1808-16,-5 3-400 0,-4-2-80 0</inkml:trace>
  <inkml:trace contextRef="#ctx0" brushRef="#br0" timeOffset="46065.81">13774 17780 14735 0,'-14'-1'640'16,"8"0"160"-16,-2 0-640 0,0-2-160 0,1 0 0 0,0 1 0 0,2 1 1104 0,5 1 192 15,0 0 48-15,0 0 0 0,0 0 144 0,0 0 48 16,12 0 0-16,4 0 0 0,7-2-384 0,6 0-64 15,6-1 0-15,8 2-16 0,10-3-128 0,11-2-32 16,7-2 0-16,8-1 0 0,10 0 48 0,6 3 0 16,12-2 0-16,5 3 0 0,5 0-224 0,3-1-32 15,5 3-16-15,1 1 0 0,-2-1-208 0,-2 3-32 16,-2 3-16-16,-6 1 0 0,-7-1-192 0,-9 5-48 16,-6-2 0-16,-12 5 0 0,-10-5-192 0,-11 4 0 15,-9-2 0-15,6 5 0 16,-18-3-1936-16,-13 0-336 0,-11 1-64 0</inkml:trace>
  <inkml:trace contextRef="#ctx0" brushRef="#br0" timeOffset="46401.88">14750 18200 24879 0,'0'0'2208'0,"0"0"-1760"0,0 0-448 0,0 0 0 0,-1 7 688 0,0 6 48 15,1 0 16-15,-3 3 0 0,-1 3 112 0,-1 6 32 16,-1 0 0-16,-1 6 0 0,-1 2-112 0,0 1-16 15,-1 3 0-15,1 0 0 0,1 1-192 0,-1-3-64 16,1 2 0-16,1-1 0 0,1-1-192 0,2 1-64 16,-1-4 0-16,1-3 0 0,1-1-256 0,0-5 0 15,2-3 0-15,0-2 0 0,2-4 0 0,0-1-192 16,1-8 16-16,-3-5-10496 16,10-2-2096-16</inkml:trace>
  <inkml:trace contextRef="#ctx0" brushRef="#br0" timeOffset="46763.47">15458 18022 21183 0,'0'0'1888'0,"0"0"-1504"16,0 0-384-16,0 0 0 0,0 0 1216 0,0 0 192 0,-4 8 16 0,3 2 16 15,-1-3-352-15,-4 6-80 16,1-2-16-16,-4 2 0 0,-3 1-240 0,-1 0-48 0,-2 0-16 0,-3 3 0 15,-2-1-32-15,-2 2 0 0,-5 0 0 0,1 0 0 16,-4 1-208-16,0-2-64 0,-3 1 0 0,-1-1 0 16,0-2-128-16,1 0-48 0,2 0 0 0,0-3 0 15,2-1-80-15,1 1 0 0,1-5-128 0,4 2 192 16,4-4-192-16,4-2 128 0,4 1-128 0,0-2 0 0,5 2 0 0,6-4 128 16,0 0-128-16,0 0 0 0,5 6 0 0,4 5 144 15,4-2-144-15,5 3 128 0,-2-4-128 0,4 3 128 16,3 2-128-16,3-2 128 0,0 2 0 0,2 2 0 15,2-1 0-15,-1-2 0 0,-1 1-128 0,-1 1 160 16,-2-4-160-16,-2 1 160 0,-2-3-160 0,-1 1 128 16,-3-3-128-16,5 3 128 15,-4-7-1552-15,-2-2-320 16,-1-3-64-16</inkml:trace>
  <inkml:trace contextRef="#ctx0" brushRef="#br0" timeOffset="46996.03">15850 18008 30575 0,'0'0'1344'0,"0"0"304"0,0 0-1328 0,0 0-320 16,0 0 0-16,-3 8 0 0,1 3 832 0,-2 2 80 0,-1 2 32 15,1 8 0-15,-1-2-160 0,0 5-16 16,-2 2-16-16,0 1 0 0,2 3-240 0,0 1-64 15,-2 0 0-15,2 1 0 0,0 2-304 0,0 1-144 0,1 1 128 0,3-1-128 16,0-3 0-16,1 2 0 0,0-2 0 0,1 14 0 31,1-8-2688-31,1-6-528 0</inkml:trace>
  <inkml:trace contextRef="#ctx0" brushRef="#br0" timeOffset="47174.71">15754 19118 37775 0,'0'0'3360'16,"0"0"-2688"-16,0 0-544 0,0 0-128 0,0 0 768 0,0 0 128 16,0 0 32-16,0 0 0 0,0 0 368 0,4-6 80 15,1-4 16-15,0 5 0 0,0 0-752 0,3-1-160 16,-3-1-32-16,3-1 0 0,-2 1-448 0,2 2 0 16,-2-4 0-16,3 3 0 15,-4-1-2496-15,1 0-528 0</inkml:trace>
  <inkml:trace contextRef="#ctx0" brushRef="#br0" timeOffset="48867.46">14628 16490 6447 0,'0'0'272'0,"0"0"80"0,0 0-352 0,0 0 0 16,0 0 0-16,0 0 0 0,0 0 2176 0,0 0 352 15,0 0 80-15,0 0 16 0,0 0-1232 0,0 0-240 16,6-9-64-16,-6 9 0 0,6-9-192 0,-3 1-64 16,-3 8 0-16,0-9 0 0,-1-3-80 0,-1 5-32 15,-2-4 0-15,0 4 0 0,-1-3-96 0,-2 2-32 16,-1-2 0-16,-4 2 0 0,-2-2-128 0,0 2-16 0,-1 0-16 15,-2 2 0-15,-2-1-64 0,-1-1-16 0,-2 3 0 0,-1 3 0 16,-1-1-96-16,-1 2-32 0,-2-2 0 0,-1 6 0 16,-2-1-48-16,-2 1-16 0,0 2 0 0,-1 0 0 15,-1 3-16-15,2-2 0 0,0 3 0 0,1 0 0 16,1 2-144-16,1-1 128 0,0 1-128 0,2 1 128 16,3 0-128-16,0 2 0 0,1-2 144 0,1 5-144 0,2 1 0 15,-3 2 144-15,1 3-144 0,1 2 0 16,1 1 128-16,0 4-128 0,3 1 0 0,1 2 0 0,0-3 128 0,1 2-128 15,-1-4 0-15,5 4 0 0,1 1 0 0,3 1 0 16,4-3 0-16,3-2 0 0,0 1 0 0,5 1 0 16,4-6 0-16,1 3 0 0,1-1 0 0,3 1 0 15,4-4 0-15,2-4 0 0,1-3 0 0,2 0 128 16,1-1-128-16,2-1 160 0,1-5-160 0,1 1 192 16,0 0-192-16,3-2 192 0,0 4-192 0,2-4 0 15,-1-1 144-15,2-2-144 0,-2-1 176 0,1 1-48 16,2-2 0-16,-2-2 0 0,0-2 48 0,1 0 0 15,-2-1 0-15,0 0 0 0,-2-6 64 0,-1-3 16 16,4-4 0-16,2 3 0 0,2-3 64 0,-1-1 0 16,0-2 16-16,0-2 0 0,-3-1 0 0,-2-4 0 15,0-2 0-15,-3-1 0 0,-3-3-16 0,-1-3 0 16,-2 1 0-16,-4-3 0 0,-4-4 16 0,-5 1 0 16,2-1 0-16,-6-1 0 0,-5 0-16 0,-2 3-16 15,-3 3 0-15,-4 1 0 0,-4 0-128 0,-2 2-32 16,-4 3 0-16,-3 6 0 0,-2 5-144 0,-4 3 0 15,-4 4 0-15,-2 1 128 0,-4 2-128 0,-2 5-192 0,0-1 32 16,3 4 16 0,1 3-2000-16,6 1-400 0,4 3-80 0,6-3 0 0</inkml:trace>
  <inkml:trace contextRef="#ctx0" brushRef="#br0" timeOffset="51220.73">18173 17367 24879 0,'-12'0'2208'0,"12"0"-1760"15,0 0-448-15,-8 0 0 0,8 0 960 0,0 0 96 0,0 0 32 0,0 0 0 16,2-7 112-16,6-2 16 0,4 4 16 0,5-3 0 16,5 0-368-16,7 2-80 0,7-4-16 0,3 4 0 15,3-3-336-15,1 4-80 0,1-4-16 0,-1 2 0 16,-1 1-336-16,-3 1 144 0,-1 5-144 0,0-1 0 15,-1 1 0-15,-1 0-144 0,-4 0-16 0,-4 6-10816 16,-2 0-2160-16</inkml:trace>
  <inkml:trace contextRef="#ctx0" brushRef="#br0" timeOffset="51394.06">18114 17733 36863 0,'-8'0'3264'0,"8"0"-2608"16,0 0-528-16,0 0-128 0,0 0 288 15,0 0 32-15,0 0 0 0,19 4 0 0,4-1 48 0,6-2 16 16,5-2 0-16,11 1 0 0,8 1-256 0,2-1-128 16,1-4 160-16,-1-1-160 0,-7 0 0 0,0 0 128 15,2-4-128-15,-2 4 0 16,4 0-1728-16,5-3-400 0,4 1-80 0</inkml:trace>
  <inkml:trace contextRef="#ctx0" brushRef="#br0" timeOffset="52953.41">20283 16216 15663 0,'-11'-13'688'0,"5"8"144"0,6 5-656 0,-9-6-176 0,1 0 0 0,2 1 0 0,6 5 1968 0,0 0 352 15,0 0 80-15,0 0 16 0,0 0-928 0,0 0-176 16,0 0-32-16,10-1-16 0,4 1-384 0,6 0-80 16,6-2-16-16,5 4 0 0,5 1 64 0,5-2 16 15,3 0 0-15,4-1 0 0,2-1-256 0,2 1-48 16,0 2-16-16,2 0 0 0,0-4-224 0,1 4-64 16,0 0 0-16,-17 1 0 0,2-1-256 0,-1 2 128 15,-4-3-128-15,-4 2 0 0,-3 0 0 0,-7 0-192 16,-6 0 0-16,-3 1 0 15,-6 1-2432-15,-6-5-496 0</inkml:trace>
  <inkml:trace contextRef="#ctx0" brushRef="#br0" timeOffset="53209.46">20667 16316 28559 0,'0'0'2544'0,"0"0"-2032"0,0 0-512 0,0 0 0 16,-7 8 400-16,-2-2-16 0,-1 7 0 0,-1 5 0 15,1 3 560-15,-1 5 96 0,-2 4 32 0,-1 6 0 16,-2 4-336-16,-1 6-64 0,2 0-16 0,-3 6 0 16,0 7-176-16,0 2-32 0,1 6-16 0,-4 3 0 15,1 4-176-15,0-1-48 0,-1 3 0 0,0 5 0 16,0-3-208-16,2 2 0 0,0-2 0 0,1-4 0 0,1 1 0 16,0-2 0-16,0 0 0 0,2-3 0 15,1-5-208-15,-1-4-48 0,-2-5 0 0,1-3 0 16,-1-1-640-16,2-4-128 0,0 1-16 15,0-9-16-15,-1-7-1664 0,1-5-336 0,0-2-64 0</inkml:trace>
  <inkml:trace contextRef="#ctx0" brushRef="#br0" timeOffset="53398.59">19587 18224 27647 0,'0'0'2448'0,"0"0"-1952"15,0 0-496-15,6-10 0 0,-6 10 1008 0,17-5 96 16,0 1 32-16,8 0 0 0,3 3-176 0,6-2-16 15,5 3-16-15,8-1 0 0,4 0-144 0,4-3-16 16,1 1-16-16,1-2 0 0,0-1-64 0,0 0-16 16,1 2 0-16,0-3 0 0,3 4-368 0,-1 0-80 15,-3 1-16-15,-4-1 0 0,-3-3-336 0,-6 2-80 16,-2 1-16-16,-3 1-11776 16,-6-2-2352-16</inkml:trace>
  <inkml:trace contextRef="#ctx0" brushRef="#br0" timeOffset="54017.42">22672 17022 17103 0,'0'0'752'0,"0"0"160"0,0 0-720 0,-1-8-192 16,-2 3 0-16,0 0 0 0,3 5 1344 0,0 0 256 15,-7-5 32-15,-5 2 16 0,0 2-528 0,-1 1-96 16,-1 1-32-16,-3 3 0 0,-2 1-192 0,-6-1-32 15,-6 2-16-15,0 4 0 0,-4-1-96 0,1 3-16 0,0 0 0 0,1 4 0 16,1 1-128-16,3-1-16 0,2-1-16 0,4 1 0 16,4 1-192-16,5 1-32 0,4 0-16 15,5-3 0-15,3-2-112 0,6-2 0 0,4 3-128 0,5 0 192 16,2-5 0-16,4 1 0 0,0 1 0 0,1 0 0 16,2 1-192-16,-2-1 176 0,-1-1-176 0,-2 0 160 15,-2-3-160-15,-2 5 0 0,-4-4 0 0,-4 2 128 0,-5-10-128 16,1 11 0-16,-3 1 0 0,-5-1 128 15,-3-3 144-15,-4 3 32 0,-1-2 0 0,-2 2 0 0,-1-4-48 16,-1-1-16-16,-2-1 0 0,0-1 0 0,1-3-240 16,2-1 0-16,3-1 0 0,4 0 0 15,0-3-1472-15,11 4-304 0,2-11-48 0,3-2-13104 16</inkml:trace>
  <inkml:trace contextRef="#ctx0" brushRef="#br0" timeOffset="54233.52">23127 16985 16575 0,'0'0'1472'0,"-12"-4"-1168"16,2 3-304-16,-1 6 0 0,-4 1 2528 0,-2 7 448 16,-1-2 96-16,0 7 0 0,1 6-1664 0,-1 0-320 15,-1 7-80-15,0-3-16 0,7-10-480 0,-2 2-80 16,3 7-32-16,-3-3 0 0,0 4-224 0,2-2-48 15,2 4-128-15,1-1 192 0,-6 17-192 0,6-11-192 16,4-6 48-16,4-13 0 16,2-4-2224-16,0 0-448 0</inkml:trace>
  <inkml:trace contextRef="#ctx0" brushRef="#br0" timeOffset="54592.05">23419 16995 21183 0,'0'0'1888'0,"0"0"-1504"0,-6 5-384 0,-2 4 0 16,1-2 1056-16,-1 5 144 0,-1 3 16 0,-1 3 16 0,-2 2-64 0,0 4-16 16,-2 3 0-16,0-3 0 0,-3 3-256 0,3-2-64 15,-1 3-16-15,0-3 0 0,1-1-80 0,1-1-16 16,3-3 0-16,1-2 0 0,0-4-80 0,0 0-32 15,4-3 0-15,5-11 0 0,0 0 112 0,0 0 32 16,6-1 0-16,6-6 0 0,1-3 16 0,1-2 16 16,1-4 0-16,1-1 0 0,1-5-336 0,-1-1-64 15,1 1 0-15,1 0-16 0,1 0-208 0,1 0-32 16,2 2-128-16,1 0 192 0,1 3-192 0,-1 3 0 16,2 3 0-16,-1 2 0 0,-2 2 0 0,-4 5 0 15,-1 6 0-15,-4 1 0 0,-3 6 0 0,-2 1-192 16,-3 2 192-16,-2 2-208 15,-6 3-272-15,-1 2-48 0,-2-2-16 0,-2 1 0 16,-2 0-1712-16,0 3-352 0,0-1-64 0</inkml:trace>
  <inkml:trace contextRef="#ctx0" brushRef="#br0" timeOffset="54887.78">24273 16973 26719 0,'-1'-4'2368'0,"-1"-3"-1888"16,-2 0-480-16,-1 4 0 0,-3-4 1232 0,-1 5 160 15,-1 0 16-15,-5 2 16 0,-2 3-400 0,-3 5-64 16,-4-1-32-16,-2 6 0 0,-2 0-400 0,-1 1-80 16,6 0 0-16,0 1-16 0,0 1-48 0,3 4-16 15,1 0 0-15,4 3 0 0,3 1-176 0,3-3-16 16,2 1-16-16,2 6 0 0,5 0 0 0,4-1 0 15,1-7 0-15,4-1 0 0,2-2 48 0,3-5 16 16,2-1 0-16,1-1 0 0,0-4-224 0,-1 2 0 16,2-3 0-16,0-4 0 15,-1-1-1216-15,-1 0-176 0,-2 0-32 0,-3-3-9536 16,-2 1-1904-16</inkml:trace>
  <inkml:trace contextRef="#ctx0" brushRef="#br0" timeOffset="55322.41">24414 17042 23551 0,'0'0'1040'0,"0"0"224"0,0 0-1008 0,0 0-256 0,6-4 0 0,-6 4 0 16,0 0 1408-16,0 0 224 0,7 1 48 0,1 3 16 15,-1 0-560-15,2 1-112 0,-1 1-32 0,3-2 0 0,3 0 96 0,0 0 0 16,4 1 16-16,4-3 0 0,-2 0-112 16,3-2-32-16,1-3 0 0,0 1 0 0,-1-5-384 0,0 2-96 15,-5 0-16-15,0-4 0 0,-2 4-160 0,1-4-48 16,-2 2 0-16,-2-5 0 0,-1 3-32 0,-1-2-16 16,-4 1 0-16,0-6 0 0,-6 1 64 0,-4-1 16 15,-2 3 0-15,-5 3 0 0,-4-2-32 0,-4 6 0 16,-2-2 0-16,-3 5 0 0,-6 1-256 0,-2 5 160 15,-2 3-160-15,-1 3 128 0,3 5-128 0,2 1 0 16,2 3 0-16,3 2 128 0,3 2-128 0,3 2 0 16,4 3 144-16,-1 7-144 0,8-3 0 0,5-1 128 15,2 1-128-15,6-3 0 0,7 1 0 0,6-1 144 0,5-4-144 0,14 7 0 16,2-10 0-16,-1-3-256 16,2-5 32-16,-12-7 0 15,4-5-2720-15,1 1-560 0</inkml:trace>
  <inkml:trace contextRef="#ctx0" brushRef="#br0" timeOffset="56227.09">26662 15914 21247 0,'-1'-16'944'0,"1"8"192"0,0 1-912 0,-2-3-224 15,1 2 0-15,-2-2 0 0,0 2 1184 0,-1 3 192 16,-1-1 32-16,-3 2 16 0,-1 1-448 0,-2 3-80 15,-3 3-32-15,-3 2 0 0,-3 5-368 0,-2 3-80 16,-2 3-16-16,-4 3 0 0,-4 4 32 0,-16 15 0 16,2 7 0-16,2 1 0 0,1 6 16 0,-2 2 16 15,-2 5 0-15,4 3 0 0,2 3-176 0,4 1-32 16,6 1-16-16,3 0 0 0,4-8-240 0,3 0 0 16,6-6 0-16,5-5 0 0,5-3 128 0,3-6-128 15,4-6 0-15,3-5 0 0,4-5 368 0,5-4-32 16,5-2 0-16,6-3 0 0,4-4 240 0,6-5 32 15,4-2 16-15,4-5 0 0,2-1-176 0,2-8-48 16,1 1 0-16,2-4 0 0,-2-4-32 0,2-1-16 16,-22 5 0-16,5-2 0 0,3-3 32 0,3-3 16 0,-1-5 0 0,2 1 0 15,-1-9 48-15,-3-1 0 16,0-5 0-16,7-18 0 0,-6 1-80 0,-8 3-16 0,-6 2 0 16,-6 1 0-16,-7 1-96 0,-6 4-32 0,-7-1 0 0,-11-15 0 15,-6 14-224-15,-7 4 0 0,-1 7 128 0,-4 8-128 16,-2 4 0-16,0 3-288 0,-1 2 64 0,14 11 16 15,-2-2-1232 1,3 5-240-16,3-5-48 0,3 7-16 0,4 0-1600 0,4-1-320 16</inkml:trace>
  <inkml:trace contextRef="#ctx0" brushRef="#br0" timeOffset="56636.55">27674 15063 20207 0,'0'-18'896'0,"1"12"192"0,0-3-880 0,-1 2-208 16,0-3 0-16,0 4 0 0,0-3 1008 0,0 9 144 15,0 0 48-15,0 0 0 0,0 0-368 0,0 0-64 16,0 0 0-16,-6 8-16 0,-1-2-48 0,1 5 0 0,-1 2 0 16,-1 1 0-16,0 4 128 0,1 6 0 0,-2 1 16 0,0 6 0 15,-4 10-144-15,0 4-16 0,-1 0-16 0,-1 3 0 16,0-5-272-16,0 4-48 0,-3 2-16 0,0-5 0 15,3-6-208-15,1-1-128 0,0-4 160 0,1-1-160 16,0-1 128-16,2-7-128 0,0-4 0 0,3-2 144 16,2-3-320-16,0-1-64 0,4-6-16 0,2 1 0 15,0-9-1968-15,0 0-400 0,6-5-64 0</inkml:trace>
  <inkml:trace contextRef="#ctx0" brushRef="#br0" timeOffset="56969.23">28153 15140 23951 0,'0'-9'1056'0,"0"9"224"0,0 0-1024 0,0 0-256 16,-6 0 0-16,-2 2 0 0,-2 3 528 0,-3 5 48 15,-1 0 16-15,-4 5 0 0,-2 1 96 0,-2-1 16 16,-3 4 0-16,-3-1 0 0,-4 0 144 0,0-1 48 15,-1 0 0-15,0 1 0 0,-1-2-208 0,2-1-48 16,0-2 0-16,3 0 0 0,2-2-64 0,5-2 0 16,1 0-16-16,5-3 0 0,2 2-112 0,5-2 0 0,2 2-16 0,2 2 0 15,8-2-16-15,2 2 0 16,5-4 0-16,5 6 0 0,3-2 32 0,3 1 16 0,3 3 0 0,1-1 0 16,3-1-160-16,0 0-48 0,0 2 0 0,1-2 0 15,0-3-128-15,-1-3-128 0,-1 3 144 0,-1-4-144 16,-4-1 0-16,-1 0 0 0,-3 1 0 0,-2-3 0 15,-2 2-1664-15,-2 0-368 16,-4 2-80-16,4-2-14448 0</inkml:trace>
  <inkml:trace contextRef="#ctx0" brushRef="#br0" timeOffset="57304.55">28523 15978 21183 0,'0'0'944'0,"0"0"192"0,0 0-912 0,0 0-224 15,0 0 0-15,0 0 0 0,0 0 1952 0,0 0 352 16,11 3 64-16,3-1 0 0,3-2-960 0,2 0-208 16,1-2-48-16,3 2 0 0,-5 0-576 0,5-2-128 15,0 0-32-15,2 0 0 0,0 1-256 0,0 0-160 0,-3 0 192 0,-1 1-192 16,4 0 144-16,-6 0-144 0,-6 1 0 0,-3 1 144 31,-10-2-1312-31,0 0-272 0,-6 6-48 0,-7 2-8256 0,-7-1-1648 0</inkml:trace>
  <inkml:trace contextRef="#ctx0" brushRef="#br0" timeOffset="57453.2">28340 16296 18591 0,'-17'15'832'0,"12"-9"160"0,-1 3-800 0,2-1-192 0,3 3 0 0,2-3 0 0,1 2 2048 15,5-2 352-15,4 1 80 0,1-3 16 0,3 0-592 0,3 2-112 16,3-5-32-16,4-1 0 0,1-1-560 0,3-2-112 16,2-3-32-16,3 3 0 0,3-3-576 0,1-2-112 15,2-1-32-15,0 1 0 0,1-2-336 0,-3 2 0 16,-4-3 0-16,-3 3-11440 15,-4 1-2384-15</inkml:trace>
  <inkml:trace contextRef="#ctx0" brushRef="#br0" timeOffset="58386.93">30208 15740 14735 0,'5'-5'1312'0,"2"-2"-1056"15,-2-2-256-15,0-3 0 0,0 2 1664 0,-1-1 288 16,0-2 48-16,-2 3 16 0,-1-3-352 0,-1 0-64 16,-2 4 0-16,-4 1-16 0,-5 2-640 0,-1 6-128 15,-4 0-32-15,-4 4 0 0,-5 8-272 0,-5 3-48 16,-4 4-16-16,1 4 0 0,-1 2-16 0,-2 7-16 15,-1 4 0-15,0 4 0 0,2 6-96 0,0 5 0 16,4 2-16-16,-9 27 0 0,12-7-144 0,21-37-32 16,4 3 0-16,6 0 0 0,6 1 48 0,6 2 0 15,5 0 0-15,6-4 0 0,3-3 240 0,29 21 48 16,-6-14 16-16,4-14 0 0,4-11 320 0,2-12 64 16,3-7 16-16,-3-1 0 0,-3-7-80 0,-3-4-16 0,-4-7 0 15,1-3 0-15,1-5-144 0,2-4-48 16,0-7 0-16,-18 14 0 0,2-10-144 0,-9 2-48 0,-3-7 0 15,-1-5 0-15,-3-7-208 0,-4-2-64 16,-5 1 0-16,-6 0 0 0,-5 2-128 0,-8-13 0 0,-8 7 0 0,-9 7 0 31,-7 8-688-31,-6 6-160 0,-5 6-48 0,-6 10 0 16,-5 3-1680-16,-3 8-352 0,-2 9-64 0</inkml:trace>
  <inkml:trace contextRef="#ctx0" brushRef="#br0" timeOffset="59255.41">25603 17825 18591 0,'0'0'832'0,"0"0"160"0,0 0-800 0,0 0-192 16,0 0 0-16,0 0 0 0,0-12 1552 0,1 2 272 0,1 0 48 0,3-1 16 15,1-2-320-15,5 3-64 16,1-5-16-16,2 2 0 0,1 1-384 0,2-2-80 16,-1-2 0-16,-4 4-16 0,0 0-320 0,2-2-64 15,0-3-16-15,0 2 0 0,0-2-192 0,0 2-32 0,-1 4-16 0,-2-1 0 16,-2 5-240-16,0-1-128 16,-1 4 160-16,-2 2-160 0,-6 2 0 0,0 0 0 15,4 7 0-15,-2 6 0 0,1 5 0 0,-3 1 0 0,-3 5 0 0,1 3 0 16,-1-2 0-16,0 4-128 0,-1-1 128 0,-1 3 0 15,-3-1-160-15,2-2 160 0,1 0-128 0,0-2 128 32,-2-3-480-32,5-3-16 0,-3-2 0 0,3-2 0 0,2-2-1200 15,2-4-240-15,-1 1-48 0,-1-11-7424 0,0 0-1488 0</inkml:trace>
  <inkml:trace contextRef="#ctx0" brushRef="#br0" timeOffset="60051.36">25858 17694 16575 0,'0'0'1472'0,"0"0"-1168"16,0 0-304-16,0 0 0 0,0 0 1664 0,-6 1 256 16,6-1 64-16,-7 3 16 0,-1 2-672 0,0 1-144 15,2 8-32-15,0 1 0 0,-1-2-368 0,1 4-80 16,-1 2 0-16,1 4-16 0,0-2-16 0,1 6 0 15,0 1 0-15,0 4 0 0,2-3-112 0,0 1-32 0,1 2 0 0,-2 11 0 16,-2-2-144-16,3-5-16 16,-2-5-16-16,1 0 0 0,0-2-112 0,2-3-32 15,1 0 0-15,-1-3 0 0,2-2 0 0,2 0 0 16,-1-1 0-16,1 0 0 0,1-4-16 0,0-5 0 0,0 3 0 0,1-2 0 16,-1-1-32-16,1 1-16 0,-1-5 0 15,2 2 0-15,-1-2 0 0,1-1 0 0,-5-6 0 0,7 6 0 16,-7-6-16-16,5 4 0 0,-5-4 0 0,0 0 0 15,0 0 0-15,6 4 0 0,-6-4 0 0,0 0 0 16,0 0-128-16,6 5 128 0,0 1-128 16,-6-6 128-16,0 0-128 0,0 0 0 0,7 3 0 0,0 1 0 15,-7-4 0-15,8 2 0 0,-1-2 128 0,2 0-128 16,1 0 128-16,1 0 0 0,2-1 0 0,0 0 0 16,-1-2 64-16,2 2 16 0,2-2 0 0,1 0 0 15,1-2-16-15,1-1 0 0,4 0 0 0,13-5 0 16,-1 0 48-16,2 1 0 0,1-2 0 0,-8 4 0 15,1-5 16-15,5-1 0 0,2-1 0 0,4-3 0 16,1-2-64-16,1 1-16 0,0-1 0 0,3-2 0 0,4-4-32 16,0 2 0-16,2 1 0 0,22-11 0 0,-10 1-144 0,-32 18 192 15,3-2-192-15,2 1 192 0,4 1-192 0,-2 1 0 16,4-2 0-16,0 1 0 0,-1 1 0 0,37-10 0 16,-10 2 0-16,-5 1 0 0,1 0 0 0,2 5 0 15,1 3 0-15,-1-1 0 0,-6-1 0 0,-2 2 0 16,-5 3 0-16,2-4 0 0,0 4 0 0,4 0 0 0,2-3 0 15,-3 4 0-15,0-2 0 0,-7-1 0 16,-4 2 0-16,-5-3 0 0,2 1 0 0,-4-4 0 0,-1-1 128 0,0-1-128 16,3 3 0-16,-1-5 0 0,1-2 0 0,0 1 0 15,-1 3 0-15,-22 10 0 0,2-5 0 0,3-4 128 16,2 1-128-16,3-2 0 16,1-1 0-16,1 0 128 0,2-5-128 0,26-20 0 15,-12 9 0-15,-4 3 128 0,-5 4-128 0,-1 0 0 16,-1 1 0-16,-1 3 0 0,-2 4 0 0,-1 1 0 0,-1 0 128 0,-2 1-128 15,-4 2 0-15,-2-1 0 0,-1-1 0 0,-2 2 0 16,-2 0 0-16,-2 1 0 0,-4 1 0 0,-1 4 0 16,-4 2 0-16,-2 2 0 0,-2-2 0 0,-5 8 0 15,0 0 0-15,0 0 0 0,0 0-176 0,-10 0 176 16,-4 3-1088-16,-2 3-144 0,-3-1-32 16,-3 3 0-16,0 0-1168 0,-3-2-224 0,-4 4-48 0,-2-5-16 15</inkml:trace>
  <inkml:trace contextRef="#ctx0" brushRef="#br0" timeOffset="60288.89">28891 17067 22111 0,'9'-14'1968'0,"-1"5"-1584"16,2 1-384-16,8-1 0 0,1 0 1968 0,6 0 304 16,3-3 64-16,4 5 16 0,4-3-640 0,1 5-128 15,3 2-32-15,-14 3 0 0,4-1-528 0,3 3-128 16,2 0 0-16,0 0-16 0,2 3-112 0,0 4 0 15,-2 0-16-15,0 6 0 0,-1 0-352 0,2 12-64 16,-7 2-16-16,-6 3 0 0,-3 2-192 0,-7 3-128 16,-6 1 160-16,-3 3-160 0,-5 2 128 0,-7-2-128 15,-3 2 0-15,-13 18 0 0,-4-4 0 0,10-26-128 16,-6 1-16-16,-4 2 0 16,-4 3-2208-16,-5 0-432 0,-5 0-96 0,-3 0 0 0</inkml:trace>
  <inkml:trace contextRef="#ctx0" brushRef="#br0" timeOffset="60955.91">24459 19007 23951 0,'-1'-17'1056'0,"1"3"224"0,0-2-1024 0,0 2-256 16,0 3 0-16,0-1 0 0,0 12 1856 0,0 0 304 16,-4-6 64-16,4 6 16 0,0 0-928 0,-12 7-176 15,1 9-48-15,0 3 0 0,-2 5-640 0,-1 4-144 16,1 1-32-16,-2 4 0 0,0 4-112 0,1 1-32 16,0-6 0-16,1 1 0 0,2 0-128 0,-1-1 128 15,4-7-128-15,1 3 128 0,0-4-128 0,2 3 0 16,0-4-160-16,3-3 160 15,-1-3-2080-15,2-3-320 0,1-14-64 0</inkml:trace>
  <inkml:trace contextRef="#ctx0" brushRef="#br0" timeOffset="61539.91">24295 19219 22111 0,'9'-7'1968'0,"1"3"-1584"15,2-6-384-15,5 2 0 0,5 3 448 0,2-7 16 16,1 2 0-16,5 0 0 0,3-3 240 0,4 1 64 0,2-2 0 0,2 0 0 16,-2-1-128-16,-1-2-32 0,-1-5 0 0,-3 5 0 15,-3-1 240-15,-1-3 48 0,-2 0 16 0,-2-5 0 16,-2 1-144-16,-5 0-48 0,-4 0 0 0,-2 3 0 16,-2 2-80-16,-4 6-32 0,-3 2 0 0,-4 7 0 15,0 5-288-15,0 0-48 0,-9 2-16 0,-4 11 0 16,-3 6-256-16,-4 5 0 0,-2 9 0 0,-3 3 0 0,-1 2 0 15,-2 4 0-15,-1 1 0 0,-1 3 0 0,2 1 0 16,-1-4 0-16,-3-9 0 0,6 2 0 0,-1 0 0 0,7-5 0 16,2 1 0-16,5-10 0 0,4-4 0 15,5-4 0-15,3-4 128 0,1-10-128 0,10 5 176 0,5-5-32 16,5-5 0-16,4-2 0 0,4 0 240 0,2-3 64 16,2-4 0-16,1 3 0 0,-5-1-208 0,0 3-48 15,-3-3 0-15,1 3 0 0,-6 4-192 0,-1 3 0 16,-1 1 0-16,-3 6 0 0,-2 2 0 0,0 3 0 15,-1 3 0-15,0 4 0 0,-2 2 0 0,-1-1 0 16,2 2-128-16,-1-1 128 0,2-1 0 0,-1-2 0 16,2 0 0-16,1-6 0 0,1-1 0 0,3-3 0 15,0-4 0-15,5-3 0 0,0-3 0 0,1 1 176 16,-1-6-48-16,-2 0-128 0,1-1 304 0,-2-2-48 16,-2-4-16-16,-4-1 0 0,-4-2-48 0,-2 0 0 15,-3-1 0-15,-3-1 0 0,-2 2 48 0,-2 1 0 16,-4 4 0-16,-2 2 0 0,-2 0-240 0,-3 6 128 15,-3 1-128-15,-1 1 0 0,-2 8 0 0,-1 1 0 16,-5 0 0-16,3 7 0 0,1 1 0 0,2 0 0 16,3 0 0-16,4 2 0 0,-1 0 0 0,6-2 0 15,3 2 0-15,4-2 0 0,3 1-208 0,3-4 64 0,2 0 16 0,3-2 0 32,4 0-1280-32,3-5-256 0,2-3-64 0,3 0-9920 0,1-1-1984 0</inkml:trace>
  <inkml:trace contextRef="#ctx0" brushRef="#br0" timeOffset="62434.4">26357 18971 2751 0,'-18'2'128'0,"8"-2"16"0,0-2-144 0,-1 2 0 16,1 0 0-16,10 0 0 0,0 0 3696 0,0 0 704 15,0 0 144-15,0 0 16 0,0 0-2096 0,0 0-416 16,12-1-96-16,2-3-16 0,4 0-272 0,4-1-64 0,1 0-16 0,1-2 0 16,1 2-464-16,-1 0-96 0,-1-2 0 0,1 3-16 15,-1 2-304-15,0 1-64 0,-2 1-16 0,1 1 0 16,-4 4-240-16,-6 5-64 0,-3 0 0 0,-4 5 0 16,-3 3-320-16,-6 4 144 0,-6 6-144 0,-2 2 0 15,-4-2 160-15,-4 3-160 0,-1 2 128 0,-2-1-128 16,-1-4 0-16,0 1 128 0,0-5-128 0,1 1 0 15,0 0 0-15,2-5 128 0,5-1-128 0,2-3 0 0,2 0 0 16,4-4 128-16,1-1-128 0,5-1 0 0,2-10 144 0,0 0-144 16,7 6 160-16,3-1-160 0,1-3 256 15,3-2-64-15,3-3 0 0,3-1 0 0,0 2-48 0,0-2-16 16,1-1 0-16,-1 1 0 0,0-1-128 0,-1 1 0 16,-1-4 0-16,-3 5 0 15,-1-1-1088-15,-2-4-288 0,-3 3-64 0,-9 5-15408 16</inkml:trace>
  <inkml:trace contextRef="#ctx0" brushRef="#br0" timeOffset="62618.52">26394 19173 24879 0,'-3'-5'2208'0,"3"-4"-1760"16,0 9-448-16,6-7 0 0,0 1 1472 0,2 2 224 15,4 0 32-15,4 3 16 0,3-2-752 0,4 1-160 0,1-4-16 16,4 3-16-16,4 3-416 0,1 0-64 15,-1-3-32-15,-1 2 0 0,-1 1-160 0,-2 1-128 16,-6 3 192-16,-2-2-192 16,-2 0-1024-16,-3 0-320 0,0 0-64 0,1-4-12928 0</inkml:trace>
  <inkml:trace contextRef="#ctx0" brushRef="#br0" timeOffset="62894.5">27072 19063 21247 0,'0'0'944'0,"0"0"192"0,8-10-912 0,0 3-224 0,-3-2 0 0,4 3 0 0,-2 0 1344 16,1-3 208-16,0 1 48 0,-2-2 16 15,-1 0-368-15,-1-2-80 0,-2 2-16 0,-2 1 0 0,-1-2-64 0,-3 5-32 16,-2-1 0-16,-3 2 0 0,0 3-336 0,-2 0-64 16,-2 2-16-16,-2 5 0 0,-2 6-336 0,1 0-80 15,-5 0-16-15,2 3 0 0,-2 6-208 0,0-3 176 16,1 0-176-16,3-1 160 0,5 2-160 0,3 0 0 15,4 0 144-15,2-3-144 0,3 0 0 0,3-2 128 16,6 1-128-16,2-1 0 0,1-4 0 0,3-2 0 16,3-3 0-16,1 0 0 0,1 0 0 0,0-3-256 15,1-4 32-15,-1 2 16 16,0 0-2528-16,1 0-496 0,-1-2-96 0</inkml:trace>
  <inkml:trace contextRef="#ctx0" brushRef="#br0" timeOffset="63203.34">27529 18935 23151 0,'0'0'1024'0,"-10"5"208"0,-1 1-976 0,0 4-256 0,-3-1 0 0,1 4 0 16,-5 2 896-16,1 2 144 0,-4 0 32 0,4 0 0 16,-1 1-192-16,4-3-48 0,-1-1 0 0,3 0 0 15,1-1 128-15,2-3 0 0,1-1 16 0,8-9 0 16,-5 6-64-16,5-6-16 0,0 0 0 0,0 0 0 15,0 0-80-15,11-6-32 0,2-3 0 0,4-3 0 16,2-3-144-16,1-1-16 0,0-2-16 0,2-3 0 16,0 4-224-16,-1-1-64 0,2 0 0 0,0 0 0 0,0 0-160 15,-1 1-32-15,0 1-128 0,1 2 192 0,0 4-192 0,0-1 0 16,-4 3 0-16,0 1 0 0,-1 1 0 0,-3 3-288 16,-3 0 64-16,-1 4 16 15,1 2-2032-15,-1 1-384 0,-1 1-96 0,0 0-13472 16</inkml:trace>
  <inkml:trace contextRef="#ctx0" brushRef="#br0" timeOffset="63492.05">28121 18871 16575 0,'-5'-13'1472'0,"2"7"-1168"15,-4 1-304-15,0-2 0 0,7 7 2400 0,-10-2 416 16,-1 2 96-16,-2 4 16 0,-2 3-1392 0,-2 4-256 15,-2 1-64-15,-1 2-16 0,0 4-416 0,1 0-80 16,1 0 0-16,3-2-16 0,3 1-112 0,6-1 0 16,2-1-16-16,5-2 0 0,3 1-144 0,4-1-32 0,2-3 0 0,4 0 0 15,0-6 64-15,6 0 0 16,0-4 0-16,2-3 0 0,0-2 192 0,-1-1 32 0,1-6 16 0,-1 1 0 16,0 1-160-16,-3-4-16 0,-4 0-16 0,-3-1 0 15,-1-3-112-15,-5 1 0 0,-5-1-16 0,-2 2 0 16,-3 2-176-16,-2 0-16 0,-3-1-16 0,-1 3 0 15,-3 2-160-15,1 0-224 0,0 4 48 0,1 2 16 16,0 4-2032 0,2 1-416-16,1-1-80 0</inkml:trace>
  <inkml:trace contextRef="#ctx0" brushRef="#br0" timeOffset="64123.91">29105 18492 19583 0,'0'0'864'0,"0"0"176"0,0 0-832 16,0 0-208-16,0 0 0 0,0 0 0 0,0 0 1472 0,0 0 256 16,0 0 64-16,-11 7 0 0,-3 4-640 0,-2 4-112 15,0 2-16-15,0 2-16 0,1 2-304 0,0 2-64 16,-3 5-16-16,3-5 0 0,0-3-32 0,2 1 0 16,0-2 0-16,3-3 0 0,-3-3-208 0,6 1-32 15,2-5-16-15,5-9 0 0,-4 9 80 0,4-9 16 0,0 0 0 0,0 0 0 16,13-1 16-16,3-3 16 0,2-6 0 0,2-2 0 15,1 0-144-15,-1-4-48 0,0 1 0 0,1-2 0 16,-2 2-144-16,0-1-128 0,-1-2 192 0,1 0-192 16,-2 0 128-16,4 3-128 0,-4 4 0 0,3-1 0 15,-1 1 0-15,-3 3 0 0,-2 4 0 0,-2 3 0 16,-2 1 0-16,-10 0 0 0,0 0 0 0,0 0 0 0,1 11 0 0,-4 3 0 16,-3 2 0-16,-2 0-144 0,-2-1 144 0,-1 1-128 15,-2-2 128-15,0-2-128 0,-1 0 128 0,3-5 0 16,2 1 0-16,3-3 0 0,6-5 0 0,0 0 0 15,0 0 0-15,0 0 0 0,0 0 0 0,6-9 0 16,4-1 128-16,4-3-128 0,0 3 0 0,3-1 0 16,3-2 0-16,2 3 128 0,1-3-128 0,1 2 176 15,0 3-176-15,0-1 192 0,0 2-192 0,-3 3 0 16,0-4-192-16,-2 6 192 0,-1 2-128 0,-3 2 128 16,-1 3 0-16,-2 2 0 0,-5 5 0 0,0 2 0 15,-2 8 0-15,-3-2 0 0,-2-1 0 0,-1 0 0 16,0 2 0-16,-3-1 0 0,-1-1 0 0,0-2 0 15,0-3 0-15,1 1 0 16,0-1-640-16,0-4-16 0,4-10 0 0,0 0 0 16,5 11-1744-16,3-5-352 0,2-3-64 0</inkml:trace>
  <inkml:trace contextRef="#ctx0" brushRef="#br0" timeOffset="64481.55">30046 18521 13823 0,'0'0'608'0,"0"0"128"0,-2-12-592 0,-2 0-144 0,4 12 0 0,-5-9 0 15,-2-1 3168-15,-2 6 608 0,-1 3 112 0,-2 1 16 0,0 1-2432 0,-5 2-480 16,-2 3-96-16,-3 3-32 16,-2 4-224-16,0-3-64 0,1 3 0 0,4 1 0 0,1-2-192 0,3 2-32 15,5 0-16-15,2 5 0 0,4 1-64 0,3-4-16 16,5-1 0-16,2-4 0 0,2 0-96 0,2-2-32 15,3-4 0-15,1-4 0 0,1 0 64 0,4-1 16 16,0-1 0-16,0-1 0 0,0-6 16 0,-1 0 0 16,-1 0 0-16,-2-1 0 0,-1-2-224 0,0 4 144 15,-1 0-144-15,-4 2 128 0,-9 5-128 0,0 0 0 16,0 0 0-16,0 0 0 0,0 0 0 0,3 14 0 16,-3 2 0-16,-2 0 0 0,-3-3 0 0,2-2 0 15,2 2 0-15,1 0 0 0,0-3 0 0,4 1 0 16,-4-11-144-16,9 7 144 0,-2 2-384 0,3-6 0 15,3 0-16-15,0-6 0 16,1 1-1568-16,1-5-304 0,0 2-64 0,1-2-11232 0</inkml:trace>
  <inkml:trace contextRef="#ctx0" brushRef="#br0" timeOffset="64738.21">30704 17876 21647 0,'0'0'960'0,"-9"-3"192"0,9 3-912 0,-11 1-240 0,-5 5 0 0,1 0 0 15,-3 7 1184-15,-1-1 192 0,-1 6 32 0,-2 5 16 16,-1 5-496-16,2 2-96 0,1 3-32 0,-1 3 0 0,3 2-192 0,1 2-32 16,-2-1-16-16,2 2 0 0,2-4-144 0,3-2-32 15,2 3 0-15,1 0 0 0,3-2-192 0,1 0-32 16,2-6-16-16,1-3 0 0,0-1-336 0,1-3-64 15,-1-1 0-15,0-4-16 16,1-3-2032-16,1-15-384 0</inkml:trace>
  <inkml:trace contextRef="#ctx0" brushRef="#br0" timeOffset="65129.43">30318 18394 23439 0,'7'-7'1024'0,"1"4"240"0,1-1-1008 0,2-2-256 0,2 0 0 0,1 1 0 16,5-3 1312-16,0 3 224 0,3-4 32 0,-1 3 16 16,1 0-544-16,2-4-96 0,4 0-32 0,0 0 0 15,-3 2-160-15,1-2-48 16,-2 1 0-16,-1 0 0 0,-4 6-256 0,-3-1-48 16,-2 2-16-16,-2 0 0 0,-3 1-256 0,-9 1-128 15,6 9 128-15,-3 1-128 0,-3 2 0 0,-4 6 0 0,0 3 0 16,-6 3 0-16,-2-1 128 0,-3 6-128 0,-1 0 128 15,-2 2-128-15,0-7 256 0,0 2-16 0,0-4-16 0,2 0 0 16,1-3 112-16,2-3 32 0,0-2 0 0,3 0 0 16,1-6 48-16,9-8 16 0,0 0 0 0,0 0 0 15,0 0-96-15,0 0-16 0,0 0 0 0,0 0 0 0,12-8 0 16,0-5 0-16,5 1 0 0,-1-1 0 16,2-2-320-16,0-2 128 0,0 0-128 0,1-1 0 0,0-1 128 0,1 0-128 15,-1-4 160-15,2 4-160 0,-1 5 0 0,2 1 128 16,2 1-128-16,-3 5 0 0,1-2 0 0,-3 4 0 15,-2 4 0-15,-4-2 0 16,-1-1-480-16,-2 6 16 16,-10-2 0-16,9 6 0 0,-9-6-2320 0,9 10-464 0,-3-2-80 0</inkml:trace>
  <inkml:trace contextRef="#ctx0" brushRef="#br0" timeOffset="65367">31243 18318 20271 0,'0'0'1792'0,"0"0"-1424"0,0 0-368 0,0 0 0 16,-8 9 2112-16,2-1 336 16,-3 3 80-16,-1-2 16 0,-2 4-912 0,2-1-176 15,-2 1-48-15,0 2 0 0,1 2-832 0,1-2-192 0,-1 2-16 0,2-2-16 16,3 0-144-16,-1-1-16 0,0 0-16 15,1-1 0-15,2-1-176 0,1-1 0 0,2 0 144 0,1-3-144 16,0-8 0-16,0 0 0 0,4 11-192 0,-4-11 64 16,6 8-1856-16,-6-8-352 0,0 0-80 0</inkml:trace>
  <inkml:trace contextRef="#ctx0" brushRef="#br0" timeOffset="65660.62">31646 18282 11967 0,'0'0'528'0,"0"0"112"16,13-6-512-16,-1 0-128 0,0 1 0 0,-1 2 0 0,2 3 3072 0,-4-1 576 15,-9 1 112-15,10 1 16 0,-10-1-2016 0,9 12-416 16,-1 0-64-16,-5 2-32 0,1 0-416 0,0 3-96 15,-1 2-16-15,0-1 0 0,-1 2-176 0,0 0-32 16,-1 6-16-16,2-3 0 0,1-3-240 0,1 2-64 16,0 0 0-16,1 0 0 0,-1-2-192 0,3 1 144 15,1-1-144-15,1-1 128 0,0-2-128 0,0-3 0 16,2 0 0-16,-1-6 0 0,-2 0-256 0,1-3-64 16,-10-5-32-16</inkml:trace>
  <inkml:trace contextRef="#ctx0" brushRef="#br0" timeOffset="65868.14">32111 18225 27759 0,'0'0'1216'0,"-10"2"272"0,1-2-1184 0,-2 2-304 15,-1 2 0-15,-4 5 0 0,-5 5 1280 0,0 6 208 0,-6-1 48 0,0 7 0 16,-3 2-624-16,1-2-112 0,1 2-32 0,2 1 0 0,1-3-384 0,1 4-96 15,6-2-16-15,-1 4 0 0,-2 1-272 0,2-1 0 16,0-3 0-16,0 0 0 16,0-2-1552-16,0-1-432 0,0-6-64 0</inkml:trace>
  <inkml:trace contextRef="#ctx0" brushRef="#br0" timeOffset="66015.25">31572 17975 30399 0,'0'0'2704'0,"0"0"-2160"0,0 0-544 0,0 0 0 16,0 0 0-16,-11 9 0 15,-1 0 0-15,0 2-9008 16,-4-1-1744-16</inkml:trace>
  <inkml:trace contextRef="#ctx0" brushRef="#br0" timeOffset="67571.53">26535 19931 15375 0,'0'0'672'0,"0"0"160"0,0 0-672 0,7-10-160 15,-7 10 0-15,8-12 0 0,-8 12 1616 0,6-8 304 0,-3-3 48 0,-3 11 16 16,0 0-352-16,0 0-64 15,0 0-16-15,-5-7 0 0,-2-1-272 0,-1 3-48 0,-1 2-16 0,-4 3 0 16,-5 0-384-16,-1 3-96 16,-3 2-16-16,-3 4 0 0,-5-3-256 0,-2 5-48 15,-3-3-16-15,-1 5 0 0,-3-3-144 0,0 3-48 0,0 1 0 0,-2 1 0 16,2-3-80-16,2 0-128 0,4 2 176 16,2-5-176-16,7 1 192 0,0 2-64 0,2-6 0 0,1 1-128 15,3 0 272-15,5-2-48 0,3-1-16 0,10-4 0 16,0 0 16-16,0 0 0 0,0 0 0 0,0 0 0 15,-3 10-80-15,5-3-16 0,3 2 0 0,0-1 0 0,2 4-128 16,1 1 0-16,0 1 0 0,-2 5 128 0,0-2-128 16,-2 3 0-16,1 0 0 0,-2 0 0 0,-4 2 0 0,-1 1 0 15,1 1 0-15,-1-1 0 0,-4-2 0 0,0 3 0 16,-2 3 0-16,0-1 0 16,-3 2 128-16,0-3-128 0,-1 3 192 0,1-3-64 0,0 2-128 0,0-4 0 15,-1-1 0-15,0-2 0 0,2 1 0 0,1 0 0 16,0-1 176-16,2-1-176 0,0-1 160 0,2-1-160 15,1-2 160-15,2-3-160 0,-1 1 160 0,3 0-160 16,0-13 160-16,3 9-160 0,-3-9 192 0,9 10-64 16,2-5-128-16,2 3 192 0,1-3 64 0,1-1 0 15,2-1 0-15,1 2 0 0,-1-2-128 0,2 0 0 16,2 2-128-16,-2-2 192 0,0 3-192 0,-1-3 0 16,-3 0 0-16,1 1 0 0,0-2 0 0,-1 1-256 0,-2-2 48 0,-1-1 16 31,-1 0-1840-31,1 0-352 0,0 0-80 0</inkml:trace>
  <inkml:trace contextRef="#ctx0" brushRef="#br0" timeOffset="68017.06">27074 19921 17503 0,'0'0'768'0,"-4"-6"176"16,4 6-752-16,-5-6-192 0,5 6 0 0,-8-3 0 0,8 3 1280 0,-9-2 240 15,-2 2 32-15,-2 5 16 0,-2 3-416 0,-2 1-64 16,-2 4-32-16,-1 1 0 0,-3 0-224 0,1 3-32 16,3 1-16-16,2-1 0 0,0 1-112 0,4-1-32 15,7-1 0-15,3-2 0 0,3-3-160 0,6-2-32 16,2 0-16-16,5-3 0 0,2-3 128 0,6-3 16 0,3-3 16 16,1 1 0-16,2-5 176 0,1-2 48 15,0-2 0-15,0-1 0 0,-1 0-288 0,-1-5-48 0,-2 1-16 0,-2-2 0 16,-4-1-48-16,-4 0-16 15,-4 0 0-15,-2-2 0 0,-3-1-16 0,-3 2 0 0,-4 3 0 0,-2 4 0 16,0-1-256-16,-2 4-128 16,-3 2 0-16,-1 4 128 15,-1 2-496-15,0 2-96 0,-2 0-32 0,2 4 0 16,-1-1-2144-16,2 4-432 0,1 2-96 0</inkml:trace>
  <inkml:trace contextRef="#ctx0" brushRef="#br0" timeOffset="68362.92">27941 19798 13823 0,'0'0'1216'0,"5"-11"-960"16,-3 4-256-16,-2 7 0 0,0 0 1440 0,-10-5 240 15,-1 0 48-15,-3 6 16 0,-4 5-480 0,-1-1-112 16,-3 2 0-16,-2 2-16 0,-5 3-160 0,0 1-16 15,-1 2-16-15,4 4 0 0,0-1-48 0,3 2-16 16,3 0 0-16,6 1 0 0,4-2-128 0,3 0-32 16,5-1 0-16,4-1 0 0,4-5-96 0,1 0-32 15,8-1 0-15,3-3 0 0,1 2 112 0,4-6 0 16,3-2 16-16,0-2 0 0,1-2-32 0,0-2-16 16,-3-7 0-16,-3 3 0 0,0-5-224 0,-2 2-64 15,-3 1 0-15,-3-4 0 0,-4-4 32 0,-4 0 0 16,-4-1 0-16,-4 0 0 0,-5-1-32 0,-5 2 0 15,0 2 0-15,-4 1 0 0,-2 3-384 0,0 1 0 16,-1-1 0-16,-4 8 0 16,-2 3-1408-16,-1 2-384 0,-1 1-64 0,1 2-16160 0</inkml:trace>
  <inkml:trace contextRef="#ctx0" brushRef="#br0" timeOffset="68789.67">26872 20633 12895 0,'0'0'576'0,"0"0"112"0,3-12-560 0,-3 12-128 16,5-10 0-16,-5 10 0 15,0 0 3152-15,0 0 608 0,0 0 112 0,0 0 32 0,-10-4-1904 0,-2 7-368 16,-4 3-80-16,-1 0-16 0,1 5-832 0,0-2-192 16,-1 5-16-16,-1 0-16 0,1-4 80 0,0 2 16 15,4 0 0-15,3-3 0 0,10-9-64 0,0 0-16 16,0 0 0-16,2 18 0 0,-2-18-96 0,12 15-16 16,5-4 0-16,2-6 0 0,2-3 128 0,2-4 32 15,5-1 0-15,0-6 0 0,-1 2-160 0,1-3-48 0,0 0 0 0,-7-2 0 16,0 0-176-16,-5 2-32 15,0-4-128-15,-6 0 192 0,-4 2-64 0,-2 1 0 16,-2-1-128-16,-3 2 192 0,-4-3 96 0,-3 2 16 0,-3 1 0 16,-2-2 0-16,-2 6-304 0,-1-3 0 0,-1 3-208 0,1 2 80 31,4 1-1312-15,-1 1-256-16,4 1-48 0,4 1-16 0,3 0-2336 0,3-2-448 0,4 0-112 0,-2-2-16 0</inkml:trace>
  <inkml:trace contextRef="#ctx0" brushRef="#br0" timeOffset="69076.09">27597 20423 21183 0,'0'0'944'16,"0"0"192"-16,-9 2-912 0,2 5-224 0,7-7 0 0,-12 13 0 0,2 1 976 0,-2 1 160 16,-1-3 16-16,3 4 16 15,-3-1-176-15,2 0-32 0,-1 2-16 0,3-3 0 0,3-3-32 0,3 2 0 16,-1 0 0-16,4-3 0 0,0-10-16 0,8 10 0 15,2-2 0-15,2-2 0 0,0-2 112 0,4-4 16 16,-2 0 0-16,2 0 0 0,1-4-240 0,0-2-32 16,1-1-16-16,0 0 0 0,0-5-224 0,-2 1-64 15,-2 2 0-15,-1-4 0 0,-3-1-64 0,-5-2 0 16,-1-2-16-16,-4-1 0 0,-1-2-48 0,-3 2-16 16,-2 2 0-16,-4 1 0 0,1 4-304 0,-2-1 0 15,1 1 0-15,-1 6 0 16,-2-3-800-16,6 4-272 0,-4 1-48 0,11 4-16 15,-6-5-1712-15,6 5-352 0</inkml:trace>
  <inkml:trace contextRef="#ctx0" brushRef="#br0" timeOffset="69579">28201 19485 6447 0,'-4'-19'576'0,"3"10"-576"0,0-3 0 0,3 6 0 0,2-1 4688 0,5 1 832 16,3 3 176-16,1-2 16 0,3-2-3728 16,3 3-768-16,4 2-128 0,1 1-48 0,-1-1-368 15,2 2-80-15,2 0-16 0,-2 2 0 0,-1 0-16 0,-1 1-16 16,0-2 0-16,-1 1 0 0,-4 4 32 0,-4-1 0 15,1 0 0-15,-4 1 0 0,-3 0-272 0,-2 3-48 16,-3 3-16-16,-2 3 0 0,-2-1-112 0,-3 2 0 16,-4 4-128-16,-2 1 192 0,-3 3-64 0,-3 6-128 15,-2 4 176-15,-1 3-176 0,0 0 128 0,1 3-128 16,0-2 0-16,3 4 0 0,1-1 0 0,4 6 0 16,1 0 0-16,3 1 0 0,1-1 0 0,5 0 0 15,0 2 0-15,1-6 0 0,3-2 0 0,2-6 0 16,3-2 0-16,2 0 0 0,2-2 144 0,1-1-144 15,0-4 0-15,-1 0 144 16,0-3 16-16,-2-2 0 0,0-1 0 0,-2-2 0 0,-2-4 96 0,-2-3 32 16,-5-11 0-16,0 12 0 0,-4 0 96 0,-2-3 0 15,-5 0 16-15,-1-2 0 0,-6 0-16 0,-4-2 0 16,-3 2 0-16,-4 1 0 0,-3 0-128 0,-4 2-16 0,-6-3-16 0,0 3 0 16,-1-3-224-16,1 5 128 15,0-2-128-15,3 3 0 16,-1 1-608-16,2 2-224 0,0 0-32 0</inkml:trace>
  <inkml:trace contextRef="#ctx0" brushRef="#br0" timeOffset="71474.2">23039 20456 14847 0,'0'0'656'0,"8"-9"144"0,-1 0-640 0,0-2-160 15,-2 2 0-15,-1-1 0 0,-2 2 1600 0,-2 8 304 16,0-13 48-16,0 3 16 0,-2 3-544 0,-2-2-96 16,4 9-32-16,-7-9 0 0,0-3-320 0,-2 6-64 15,0 1-16-15,4 1 0 0,-3 3-352 0,-1 0-80 16,-2 1-16-16,-3 1 0 0,-1 3-224 0,-3 1-48 16,-1 2-16-16,-17 14 0 0,7 2-160 0,4-1 0 15,2 10 0-15,0-1 128 16,5 2-128-16,3 1 0 0,1 0 0 0,2 1 0 0,2-2 0 0,4 1 0 15,1-1 0-15,1-4 0 0,0-1 0 0,2-2 0 16,-1 3 0-16,1-6 0 0,-1-3 0 0,0-1 0 16,0-2-128-16,1-5 128 0,2-12-320 0,-3 12 0 15,3-12 0-15,0 0 0 16,0 0-240-16,-11 4-32 0,1-6-16 0,0 0 0 16,-1-4-304-16,-2-1-64 0,-1 0-16 0,1-4 0 15,1 4 352-15,0-3 64 0,1-1 0 0,0 4 16 0,3 3 560 0,8 4 0 0,-4-8 0 0,4 8 0 16,4-7 240-16,-4 7 144 0,7-7 48 0,6-1 0 15,2 0 128-15,4 0 16 16,2 2 16-16,3-2 0 0,0-1-32 0,3-1-16 0,-1 0 0 0,3-3 0 16,-2 3 160-16,-1-1 16 0,-2-2 16 0,-1 4 0 15,-3-2-80-15,-2 4-16 0,-6-2 0 0,0 4 0 16,-6 0-128-16,-6 5-48 0,0 0 0 0,0 0 0 16,0 0-112-16,0 0-32 0,0 0 0 0,-10 5 0 0,0 2-320 15,0 3 144-15,0-3-144 0,-1 5 0 0,1-3 128 0,1 2-128 16,2 1 0-16,0-3 0 0,7-9 0 0,-3 11 0 15,3-11 0-15,0 0 0 0,5 9 0 0,0-3 0 16,2-2 0-16,1-3 0 0,3 2 0 0,3-1 0 16,2 0 0-16,-1-1 0 0,0-1 0 0,12-1 0 15,-7-2 0-15,-5 1 0 0,-3-2 0 0,-3-3 0 16,-4 1 0-16,-1 1 0 0,-2-4 0 0,-2 9 0 16,0-7 128-16,0 7-128 0,-2-9 0 0,2 9 0 15,-7-8 0-15,2 4 0 0,5 4 0 0,0 0 0 16,-9-2 0-16,9 2 0 0,0 0 0 0,0 0 0 15,0 0 0-15,0 0 0 0,0 0 0 0,3-9 0 16,2 4 0-16,3-3 0 0,2 3-160 0,1 1 160 16,2-2-160-16,2-1 160 0,-2 2-192 0,1 2 48 15,-1-3 16-15,1 4 0 0,-4-1 128 0,0 2 0 16,0 2 0-16,-10-1-128 0,10 9 128 0,-1 0 0 16,-1 3-144-16,-3 2 144 0,-1 1 0 0,-2 3-176 15,-1-2 176-15,-1 1-128 0,-1-2 128 0,0-1 0 0,0 1 0 0,-1-3-128 16,2-12 128-16,-1 14 0 0,0 0 0 0,0-6 0 31,1-8-448-31,0 0-48 0,1 11-16 0</inkml:trace>
  <inkml:trace contextRef="#ctx0" brushRef="#br0" timeOffset="73575.22">23666 20560 18687 0,'0'0'0'0,"6"-9"0"0,2 2 960 0,-2-6 192 0,2 3 32 0,2 1 16 16,1-3-240-16,2 5-64 0,0-5 0 0,2 4 0 15,0-3-256-15,2 5-48 0,1-4-16 0,-3 5 0 16,1 0-64-16,-2 0 0 0,-1 1-16 0,-3 1 0 16,-10 3-272-16,0 0-48 0,0 0-16 0,4 10 0 15,-3-1-160-15,-1 7 0 0,-1 1 0 0,-3 2 128 16,-2 2-128-16,-3 2 0 0,-2 2 0 0,-12 16 128 15,1-8 0-15,3-7 0 0,1 0 0 0,2-7 0 0,4-1-128 16,2-2 0-16,1-4 144 0,9-12-144 0,0 0 0 0,0 0 144 16,0 0-144-16,0 0 0 0,0 0 272 0,0 0-48 15,10 6-16-15,3-5 0 0,2-6 128 0,3-2 32 16,-1 2 0-16,-1-4 0 0,-1 4-240 0,1 1-128 16,-2-1 128-16,0 0-128 0,1 1 0 0,-2 1 0 15,-2 2 0-15,-1 0 0 16,0-1-1280-16,1 1-320 0,-3 0-64 15,1-3 0-15</inkml:trace>
  <inkml:trace contextRef="#ctx0" brushRef="#br0" timeOffset="73805.5">24184 20414 25103 0,'0'0'544'0,"0"0"112"0,0 0 32 0,0 0 32 0,0 0-576 0,9 8-144 16,-9-8 0-16,12 7 0 0,-1 3 448 0,-2-2 48 15,1 1 16-15,0-1 0 0,1 2-320 16,-1-3-48-16,-1 4-16 0,0-4 0 0,-2 2-128 0,-7-9 0 0,7 6 0 0,-7-6 0 16,8 8 0-16,-8-8 0 0,0 0 144 0</inkml:trace>
  <inkml:trace contextRef="#ctx0" brushRef="#br0" timeOffset="73994.88">24350 20376 21183 0,'0'0'1888'16,"0"0"-1504"-16,0 0-384 0,0 0 0 0,-11 0 1056 0,1 5 144 16,-1 0 16-16,-1 3 16 0,-2 3-224 0,0 3-48 15,0 1-16-15,2 3 0 16,-3-1-304-16,-1 3-48 0,1-1-16 0,2 0 0 0,2-1-320 0,1-3-64 15,1-2 0-15,2 1-16 0,1 1-176 0,1-2 0 16,0-4 144-16,1 1-144 0,4-10-176 0,-1 10-96 16,1-10-32-16</inkml:trace>
  <inkml:trace contextRef="#ctx0" brushRef="#br0" timeOffset="74343.73">24462 20281 23951 0,'0'0'2128'15,"7"-3"-1696"-15,2-3-432 0,1 2 0 0,0-1 960 0,1 4 128 0,-11 1 0 0,11 1 16 16,-11-1-96-16,10 1-32 0,-10-1 0 0,8 10 0 15,-4 0-464-15,-4 4-80 0,-4 3-32 0,-5 1 0 16,0 1 16-16,-4 2 0 0,-1 5 0 0,0-2 0 16,2 1-96-16,-1 2 0 0,1-3-16 0,2-1 0 0,3-3-80 0,3-1-16 15,3-1 0-15,2-4 0 0,1-1 64 0,3 0 16 16,2-6 0-16,2 2 0 0,2-4 96 0,3 0 32 16,4 0 0-16,1-3 0 0,3-2 48 0,0-2 16 15,0 1 0-15,1-3 0 0,-3 2-336 0,-1-1-144 16,-1 1 128-16,-4 0-128 15,-2 1-720-15,-1 0-240 0,-1 0-32 0</inkml:trace>
  <inkml:trace contextRef="#ctx0" brushRef="#br1" timeOffset="88867.04">27835 10309 5519 0,'-8'-6'496'0,"8"6"-496"0,-6-7 0 0,1 1 0 16,0 0 1408-16,1-2 192 0,2 2 48 0,0 1 0 0,4-4-336 0,-2 9-64 16,5-8-16-16,-3-1 0 0,-2 9-528 0,7-6-128 15,-7 6 0-15,0 0-16 0,10-4-96 0,1-1-16 16,-1 1 0-16,3 0 0 0,-2 2 224 0,3-1 32 15,2-1 16-15,2 3 0 0,1 1-80 0,1 4 0 16,2-2-16-16,-1 2 0 0,1 1-80 0,-2 4-16 16,-1-1 0-16,0 5 0 0,-1 1-144 0,-3 2-16 15,-1 3-16-15,-5 1 0 0,-2 1 0 0,-5 4 0 16,-4 3 0-16,-6 3 0 0,-4-5 192 0,-2 6 32 16,-2 1 16-16,-3 0 0 0,-4 3-224 0,-1 1-48 15,0 0-16-15,0-1 0 0,-1 0-176 0,4 1-128 16,-1 1 144-16,4-2-144 0,4 2 128 0,5-3-128 15,3-2 0-15,5-1 0 0,3-1 128 0,6-3-128 0,3-4 0 16,6 0 144-16,1-2-144 0,3-3 160 0,4 0-160 0,1-3 160 16,1-2 80-16,1-4 16 0,2 1 0 0,1-5 0 15,1 1-64-15,-2-3 0 0,-2-2 0 0,-1-1 0 16,-3 0-192-16,-6-1 176 0,-7-1-176 0,-11 1 160 16,0 0 32-16,0 0 16 0,0 0 0 0,-9-1 0 15,-5 1 208-15,-3 2 32 0,-5 3 16 0,0 3 0 16,-2-2-304-16,0 6-160 0,-4-2 160 0,4 3-160 15,5 2 0-15,-1 0 128 0,2 2-128 0,2 0 0 16,4 4 0-16,3 2 0 0,3 5 0 0,3-2 0 16,3 3 0-16,4 6 0 0,2 2 0 0,3 1 0 15,0 4 0-15,2 3 0 0,2 1 0 0,1 0 0 16,-1-2 0-16,-1 1 0 0,-1-2 0 0,-5 0 0 0,-1-3 0 0,-4-5 0 16,-3 0 0-16,-3-1 0 15,-5 0 432-15,-3 1-16 0,-5-6 0 0,-6 1 0 0,-4 1-32 0,-4-3-16 16,-3 1 0-16,-4-5 0 0,-2 0-192 0,-5-6-48 15,-5-5 0-15,1 0 0 0,3-1-128 0,5-7 0 16,7-2 0-16,8-3-176 16,5-4-1568-16,10-6-320 0,8-1-64 0,8-7-13808 15</inkml:trace>
  <inkml:trace contextRef="#ctx0" brushRef="#br1" timeOffset="89677.53">29320 10538 28559 0,'-10'-3'2544'0,"1"3"-2032"16,-3 4-512-16,2 4 0 0,1 2 0 0,-1 6-288 15,-1 3 32-15,2 6 16 0,-1 4 240 0,2 5 0 16,-4 2 0-16,1 1-144 0,0 0 144 0,-1 2 0 16,-1 4 0-16,1-5 0 0,-4-2 0 0,2-3-128 15,0-3 128-15,2-2-128 0,4-7 128 0,2-4 0 16,-1-3 0-16,2-3 0 0,5-11 432 0,0 0 64 15,0 0 16-15,0 0 0 0,0 0 432 0,-1-8 80 0,1-7 32 0,1-4 0 16,1-2-368-16,3 0-80 16,2-2-16-16,2-4 0 0,0-6-192 0,0-4-32 0,0 0-16 0,2-3 0 15,2-3-160-15,4 1-48 0,0-4 0 0,5 3 0 16,2 6-144-16,3 2 160 0,1 7-160 0,0 4 160 16,-2 4-160-16,0 5-176 0,-3 3 48 0,2 5 0 15,-2 0 128-15,-3 2-128 0,-2 5 128 0,-3 5-128 16,1 2 128-16,-4 3 0 0,0-1 0 0,-3 3-128 15,-3 5 128-15,-2 2 0 0,-5 3 0 0,-3-3 0 16,-4 1 0-16,-2 0 0 0,0 3 160 0,-5-4-160 16,-2-5 160-16,-1 0-160 0,1 0 160 0,-1 0-160 15,0-5 192-15,0 1-48 0,-1-3-16 0,3-1 0 16,2-1-128-16,2-4 192 0,12-1-192 0,0 0 192 16,0 0-192-16,0 0 0 0,0 0 144 0,12 2-144 15,2-1 0-15,2 1 0 0,2 1 0 0,2 3 0 0,3 2 0 0,-3 2 0 16,-2-2 0-16,-3 6 0 0,-3-4 0 0,-4 4 0 15,-2-1 0-15,-5 3-128 0,-2 1 128 0,-4-1 0 16,-3 1 0-16,-3-1 0 0,-5-3 0 0,-1 0 0 16,-5-1 0-16,0-3 0 0,0-1 0 0,-3-3 0 15,-1-4 0-15,2 1 0 0,3 0 0 0,5-1 144 16,2-1-144-16,2-1 0 16,5-1-320-16,7 2-160 0,0 0-32 0,0 0-16 15,9-12-2336-15,8 1-464 0,9-2-80 0,4 0-32 0</inkml:trace>
  <inkml:trace contextRef="#ctx0" brushRef="#br1" timeOffset="89959.77">29807 10797 25791 0,'-9'5'2304'0,"0"-1"-1856"0,1 4-448 0,-1 2 0 16,0 3 608-16,2-1 32 0,-1 5 0 0,1 3 0 15,-1 0-416-15,3-2-80 0,2-5-16 0,1 2 0 16,2 0 192-16,1-1 48 0,-1-14 0 0,6 11 0 15,2-1 336-15,2-3 80 0,2-2 16 0,4-6 0 16,3-6 128-16,1 0 32 0,2-2 0 0,0-2 0 16,-2-6-384-16,-1-2-64 0,-1-6 0 0,-3 3-16 15,-3 3-112-15,-2 0-32 0,-1-1 0 0,-2-4 0 16,-2 0-96-16,2 2-32 0,-1-1 0 0,-1 3 0 16,-1 4-224-16,0 1 0 0,0 1 128 0,-2 0-128 15,1 5-320 1,-1 0-128-16,-2 9 0 0,4-3-16 0,-4 3-1952 0,12-4-384 0,-4-1-80 0,3 2-11344 15</inkml:trace>
  <inkml:trace contextRef="#ctx0" brushRef="#br1" timeOffset="90154.31">30521 10342 24879 0,'0'0'1088'0,"0"0"256"0,0 0-1088 0,0 0-256 16,0 0 0-16,-9 5 0 0,3 7 464 0,-2 5 48 15,-1 6 0-15,0 3 0 0,0-3-160 0,-1 8-32 16,-2 4 0-16,-1 0 0 0,3-3-80 0,-2 2-32 0,-2 3 0 16,4 3 0-16,0-2-64 0,0 0-16 0,-2-6 0 0,2 3 0 15,1 1-128-15,0-3 0 0,-3-5 0 0,1-4 0 32,1-2-1728-32,0-7-208 0,0-1-48 0</inkml:trace>
  <inkml:trace contextRef="#ctx0" brushRef="#br1" timeOffset="90302.87">30149 10749 17503 0,'0'0'1552'0,"3"-10"-1232"0,4 3-320 0,-7 7 0 16,0 0 1680-16,15-1 288 0,1 4 48 0,4-1 16 15,2 4-1136-15,5 2-208 0,2-2-48 0,6 5-16 16,3-6-384-16,1 1-80 0,-1 2-16 0,2-6 0 16,-1 0-144-16,-2-2 160 0,-5-2-160 0,-2 1 160 15,-2-2-1376-15,-5-2-256 0,-5 0-64 0</inkml:trace>
  <inkml:trace contextRef="#ctx0" brushRef="#br1" timeOffset="90624.63">31558 10085 21247 0,'0'0'944'0,"-6"7"192"0,-2 5-912 0,-1 6-224 0,-1 4 0 0,0 3 0 15,-3 7 768-15,-1 5 128 0,-2 4 0 0,-3 4 16 16,-3 6-16-16,-1 1-16 0,0 2 0 0,-1 2 0 15,3-1-368-15,0 3-64 0,1-1 0 0,2-2-16 16,2-5-304-16,0-3-128 0,1-5 128 0,0-4-128 16,2-3-240-16,0-6-128 0,4-5-16 0,2-3-8128 15,1-9-1600-15</inkml:trace>
  <inkml:trace contextRef="#ctx0" brushRef="#br1" timeOffset="91077.1">31190 10665 25631 0,'0'0'1136'0,"6"-5"224"0,4-4-1088 0,-1 4-272 15,2 4 0-15,3-2 0 0,2-7 384 0,4 4 32 16,3-3 0-16,1 1 0 0,0-5-224 0,3-1-64 16,0-3 0-16,-2-1 0 0,-1 4 160 0,0-4 32 15,0-1 0-15,2-4 0 0,1-2 304 0,1-6 64 16,0-1 16-16,1 1 0 0,-4-3-192 0,1 4-48 15,-2 5 0-15,-4 0 0 0,-2 5-208 0,-5 4-32 16,-3 7-16-16,-5 2 0 0,-5 7 240 0,0 0 32 16,0 10 16-16,-5 7 0 0,-4 1-304 0,-4 7-64 0,-3 6-128 15,-5 4 192-15,0 3-192 0,-2 6 0 16,-3-1-144-16,-2 4 144 0,2-3 0 0,-1 5 128 0,2-5 16 0,4 2 0 16,5-7 48-16,3-3 0 0,4-6 0 0,5-7 0 15,1-4-192-15,3-3 128 0,3-2-128 0,1-8 128 16,-4-6 256-16,15-4 64 0,3-1 0 0,1-6 0 15,3-3 48-15,1-3 16 0,0-2 0 0,-3 0 0 16,-1 0-320-16,-1 2-64 0,-2 1-128 0,-4 6 192 16,-2 0-192-16,-10 10 0 0,10-2 0 0,-10 2-160 15,8 13 160-15,-3 2-128 0,-3 4 128 0,0 2-128 16,-2-1 128-16,-2 3 0 0,-1 0 0 0,-1 3 0 16,0 0 0-16,-1 1 0 0,1-7 0 0,1 1 0 15,1 0-208-15,1-3 32 0,-1-4 16 0,2 0 0 16,0-14-1968-16,0 0-400 15,0 0-80-15,0 0-12448 0</inkml:trace>
  <inkml:trace contextRef="#ctx0" brushRef="#br1" timeOffset="91265.42">32054 10681 31679 0,'0'0'1408'0,"0"0"272"0,0 0-1344 0,-8 2-336 15,8-2 0-15,-9 6 0 0,3 3 496 0,4 2 16 16,-2-2 16-16,4-9 0 0,0 14-320 0,4-4-64 16,-3 3-16-16,3-1 0 0,-4-12-128 0,0 0 0 15,6 7 0-15,-6-7 0 16,0 0-1984-16,10 4-448 0</inkml:trace>
  <inkml:trace contextRef="#ctx0" brushRef="#br1" timeOffset="91393.49">32145 10520 31327 0,'0'0'2784'0,"0"0"-2224"0,0 0-560 0,0 0 0 15,0 0 176-15,0 0-176 0,0 0 160 0</inkml:trace>
  <inkml:trace contextRef="#ctx0" brushRef="#br1" timeOffset="91752.86">32635 10820 28559 0,'-10'-14'1264'0,"2"10"272"16,8 4-1232-16,-8-5-304 0,8 5 0 0,-8 0 0 0,8 0 448 0,0 0 16 15,-8 8 16-15,8-8 0 0,-6 5-480 0,6-5 128 16,-4 9-128-16,4-9 0 0,-4 9 0 0,4-9 0 15,-1 12 0-15,-1-3 0 0,1 1 0 0,1 2 144 16,0-3-144-16,1 3 128 0,2-1 64 0,-2 0 0 16,2 3 0-16,-3-4 0 0,1 0 144 0,0 3 48 15,-2-4 0-15,0 2 0 0,1-2 256 0,0-9 48 16,-4 12 16-16,0-1 0 0,0-1-64 0,0 2 0 0,4-12 0 16,-6 7 0-16,1 5-144 0,-1-3-48 15,-3 0 0-15,0-4 0 0,-1 0-144 0,0 1-48 0,-3-2 0 0,-2-1 0 16,-3 0-112-16,-1 0-16 0,-3-3-128 0,-2 2 192 15,-3 1-64-15,12-3-128 0,-2 0 176 0,1-1-176 16,-1-1 128-16,2 2-128 0,1 0 0 0,3 0 0 31,1-2-960-31,-8-1-288 0,5 1-64 0</inkml:trace>
  <inkml:trace contextRef="#ctx0" brushRef="#br1" timeOffset="92354.79">29017 11769 28559 0,'-4'-12'1264'0,"4"12"272"0,-1-7-1232 0,1 7-304 0,0 0 0 0,0 0 0 0,0 0 576 0,-9 4 48 16,0 8 16-16,2 0 0 0,-2 7-128 0,2 3-32 15,-1-2 0-15,0 3 0 0,-2 7-288 0,2-6-48 16,2-3-16-16,1 1 0 0,0-1-128 0,3-3 0 15,2-5 144-15,3 0-144 16,-3-13-480-16,8 10-160 0,0-4-48 0,3-3-8736 16,0-7-1760-16</inkml:trace>
  <inkml:trace contextRef="#ctx0" brushRef="#br1" timeOffset="92533.17">29105 11564 23039 0,'-13'-22'2048'0,"8"12"-1648"0,3 0-400 0,-1 2 0 16,3-3 1760-16,1 2 272 0,-1 9 48 0,0 0 16 16,0 0-1712-16,0 0-384 0,12-3 0 0,0 3 0 31,-12 0-1104-31,13 6-176 0,-3 0-48 0,3-4 0 16,-1 2-1328-16,1 2-272 0,5 1-48 0,5 0-16 0</inkml:trace>
  <inkml:trace contextRef="#ctx0" brushRef="#br1" timeOffset="92836.4">29789 11687 11967 0,'0'0'1072'0,"0"0"-864"0,-10 0-208 0,-3 2 0 15,-4 2 2304-15,0 1 400 0,-4 0 96 0,0 6 16 16,-2-3-1392-16,0 4-272 0,0-3-48 0,0 4-16 0,-1 0-512 0,1 1-128 16,3-1 0-16,-1 0-16 0,2 0-96 0,3-3-16 15,2 0 0-15,2-1 0 0,5 0 96 0,3 0 16 16,4-9 0-16,3 11 0 0,2 1 48 0,5-4 16 15,1 5 0-15,4-3 0 0,3-1 80 0,1 0 0 16,2 3 16-16,-4 0 0 0,-1-2-272 0,-1 1-64 16,-2-4-16-16,-2 3 0 0,-3 2-48 0,-3-3 0 15,-5-9 0-15,-1 12 0 0,-5-1 208 0,-1-1 48 16,-2 2 0-16,-4-5 0 0,-5-3-48 0,-1 2 0 16,-2-2 0-16,-2-2 0 0,-1 1-256 0,1-4-144 15,1-2 160-15,3-1-160 16,3 0-416-16,2 1-176 0,1-2-48 0,4-1-10560 0,9 6-2112 15</inkml:trace>
  <inkml:trace contextRef="#ctx0" brushRef="#br1" timeOffset="93336.86">30346 11885 4607 0,'2'-16'400'0,"-2"7"-400"0,1-1 0 0,2 2 0 0,-1-1 4272 16,-2 9 768-16,0 0 144 0,0 0 48 0,0 0-3376 0,0 0-688 16,-5 14-128-16,-1 4-16 0,0 3-400 0,-1 5-80 15,-2-2-16-15,4 1 0 0,2 0-208 0,3-3-32 16,0 3-16-16,2-4 0 0,4-3-112 0,3 0-32 15,3-3 0-15,0-4 0 0,1-2 272 0,1-4 48 16,1-1 16-16,1-4 0 0,-1-2 240 0,0-3 32 16,0-7 16-16,3 3 0 0,0-3-208 0,-4-1-32 15,0-2-16-15,-3 1 0 0,0 0-224 0,-3-3-32 16,1 1-16-16,-2-1 0 0,-3-1-80 0,-1 3-16 16,0 4 0-16,-2-1 0 0,-1 12-128 0,0 0 0 15,0 0 0-15,0 0 0 0,0 0 0 0,-4 13 0 16,1 0-160-16,1 1 160 0,2-2-128 0,4 2 128 15,1-1 0-15,4 1-144 0,3-1 144 0,0-4 0 0,2-1 0 16,4-2-128-16,2-1 128 0,2-2 0 0,0-4 0 0,2-5 0 16,0 1 0-16,0-2 192 0,-1-4-64 0,-1 0 0 15,-1-2-128-15,1-2 0 0,-4-3 0 0,-1-3 0 16,-1-4 0-16,-4 2 128 0,-3 2 0 0,-1-4 0 16,-2 0 32-16,-1 1 16 0,-1-3 0 0,-1 5 0 15,-2 2-176-15,0 4 0 0,-1 0 0 0,-1 5 0 31,0 2-608-31,-2 1 0 0,3 8 0 0,0 0 0 16,0 0-1872-16,0 0-368 0</inkml:trace>
  <inkml:trace contextRef="#ctx0" brushRef="#br1" timeOffset="93719.03">31457 11546 29487 0,'-12'4'2624'16,"2"1"-2112"-16,0 2-512 0,-3 6 0 0,-1 0 0 0,-1 5 0 15,0 3 0-15,-6 2 0 0,3 4 0 0,3 1 128 16,-3 2-128-16,2 3 0 0,1-1 240 0,-1-3-64 16,1 2-16-16,0-1 0 0,2 1 112 0,0-2 32 15,3-6 0-15,3-3 0 0,2-1 48 0,-1-5 16 16,4-1 0-16,2-7 0 0,0-6 144 0,0 0 16 0,11 0 16 15,3-2 0-15,0-5 192 0,2-4 32 0,0-6 16 0,1 3 0 16,0 2-400-16,1-3-64 0,0-2-32 16,0 4 0-16,0-1-288 0,-2 3 0 0,-1 2 128 0,-1 4-128 15,-1 2 0-15,-3 3 0 0,-10 0 0 0,8 9 0 16,-2 4 0-16,-3 2 0 0,-3 3 0 0,-3 1-144 16,-1 3 144-16,-1-1 0 0,-2 2 0 0,-2-3-128 15,0-2 128-15,0 0 0 0,3 1 0 0,1-2-128 31,-2-3-384-31,3-3-64 0,1 1 0 0,3-12-16 16,0 0-1920-16,0 0-384 0,0 0-80 0,14 0-10016 0</inkml:trace>
  <inkml:trace contextRef="#ctx0" brushRef="#br1" timeOffset="94065.37">31701 12016 18831 0,'0'0'832'0,"-8"5"176"16,8-5-816-16,-10 5-192 0,0 3 0 0,2-3 0 0,8-5 1200 0,-10 8 192 15,0 0 32-15,1 1 16 0,-1 2-336 0,-1 1-64 16,1 0-16-16,0 0 0 0,-1 4 0 0,0-2-16 16,3 0 0-16,2 0 0 0,3-2-48 0,3 2-16 15,2-2 0-15,5-1 0 0,1-6-176 0,4 2-48 16,1-5 0-16,1-1 0 0,0-1-80 0,1-2 0 16,0-4-16-16,0-1 0 0,-3 1-48 0,2-4 0 15,0-1 0-15,0 1 0 0,-2-4 0 0,-1 3-16 16,-4 1 0-16,-2-2 0 0,-1 3-240 0,-4 9-32 15,4-10-16-15,-4 10 0 0,0 0-272 0,0 0 0 16,0 0 128-16,0 0-128 0,0 0 0 0,0 0 0 0,-1 10 0 0,1-10 0 16,5 8 0-16,2 2 0 0,2-3 0 0,3-1-144 15,0 0 0-15,2-4 0 0,2 0 0 0,1-1 0 32,3-1-368-32,-3 0-64 0,0-2 0 0,1 1-16 15,1-1-1840-15,-3 1-384 0,-1-2-64 0</inkml:trace>
  <inkml:trace contextRef="#ctx0" brushRef="#br1" timeOffset="94255.12">32414 11659 32415 0,'0'0'1440'0,"0"0"288"15,0 0-1376-15,0 0-352 0,-13 5 0 0,-1 4 0 0,-3 2 176 0,1 7-48 16,-2 5 0-16,8-4 0 15,-1 8 112-15,-1 3 16 0,1 1 0 0,0 3 0 0,1 2-80 0,3-1-16 16,-1 0 0-16,-3 31 0 0,2-15-160 0,2-7 0 16,1-3 0-16,-2-6 0 15,1-2-2624-15,-5-3-576 0</inkml:trace>
  <inkml:trace contextRef="#ctx0" brushRef="#br1" timeOffset="94388.68">32076 12006 11055 0,'8'-17'480'0,"1"11"112"0,3 0-464 0,4 2-128 16,3 3 0-16,4 1 0 0,4 2 4928 0,-9 3 960 16,5 0 192-16,7 2 32 0,3 4-4768 0,3-2-944 0,-1 1-192 0,0 3-32 31,-4-4-896-31,23 9-176 0,-12-6-48 0</inkml:trace>
  <inkml:trace contextRef="#ctx0" brushRef="#br1" timeOffset="95093.49">28576 12713 31327 0,'-6'-14'2784'0,"1"1"-2224"0,1 5-560 0,0-1 0 15,4 9 176-15,0 0-176 0,0 0 160 16,-8 12-160-16,2 2 144 0,1 5-144 0,1 3 128 0,3-1-128 16,0 3 0-16,1 2 0 0,1-3 0 0,1-2 0 15,2 1 0-15,3-3 0 0,0-1 0 0,2-4 0 16,0 1 0-16,3-4 0 0,1-6 0 0,0 2 0 15,2-5 0-15,3-3 192 0,3-4-64 0,3-3 0 16,1-6 112-16,3 2 16 0,3-1 0 0,-3-4 0 16,-3-2 64-16,-1 0 32 0,-1 0 0 0,-3 3 0 15,-2-1 16-15,-3 4 0 0,-3 3 0 0,-3 5 0 16,-9 5-80-16,0 0-16 0,0 0 0 0,6 12 0 16,-2-1-272-16,-2 6 0 0,-2 2 128 0,2 2-128 15,-2 0 0-15,2-1 0 0,2-2 0 0,2 1 0 0,0 0 0 16,2-4 0-16,4-5 0 0,1-2 0 15,1-7 0-15,3-1 0 0,8-5 128 0,-3-8-128 0,3-3 144 16,-1-2-16-16,-1-1-128 0,-1 0 192 0,1-4 160 0,-4-1 32 16,-3 1 0-16,-4 0 0 0,0-5 48 0,-3 3 16 15,-4-1 0-15,0 3 0 0,-1 3-288 0,-2 5-160 16,1 6 192-16,-1-1-192 0,0 5-192 0,-2 5-128 16,0 0-48-16,0 0 0 15,0 0-1936-15,6 11-384 0,2 1-64 0</inkml:trace>
  <inkml:trace contextRef="#ctx0" brushRef="#br1" timeOffset="95335.31">29649 12805 24879 0,'0'0'1088'0,"0"0"256"0,0 0-1088 0,0 0-256 0,0 0 0 0,0 0 0 15,0 0 1360-15,9 4 224 0,5-1 32 0,5-4 16 16,3-1-800-16,0 0-144 0,3-6-48 0,0 0 0 15,-1 1-224-15,-2-5-48 0,-3 0-16 0,-5-2 0 16,-1 0 32-16,-6-2 0 0,-2 1 0 0,-4 2 0 16,-3 2 368-16,-6 0 80 0,-4-1 0 0,-5 6 16 15,-3 3-304-15,-3 3-64 0,-3 2-16 0,2 5 0 16,-4 3-336-16,4 4-128 0,1 3 0 0,4 3 0 16,1 1 0-16,6 3 0 0,2 2 0 0,6-1 0 15,5 1 0-15,5-2 0 0,5 0 0 0,5 2 0 16,6-3 0-16,4 1-128 0,5 0 128 0,2-4-208 15,3-3-1792-15,0-2-368 0,1-2-64 16</inkml:trace>
  <inkml:trace contextRef="#ctx0" brushRef="#br1" timeOffset="95758.11">31273 12809 19919 0,'0'0'880'0,"-1"-5"192"0,1 5-864 0,-4-13-208 0,-2 3 0 0,-2 1 0 15,0-2 1536-15,-5 5 272 0,-5 2 48 0,-5-1 16 16,-4 2-880-16,-3 4-176 0,-4 6-48 0,-2-2 0 16,-3 2-64-16,-1 4-32 0,-2 4 0 0,2 1 0 15,0 3 128-15,8 1 32 0,6 1 0 0,7 2 0 16,6 2-320-16,7 0-64 0,6 4-16 0,6-6 0 15,5-3-224-15,6 0-32 0,2 3-16 0,6-6 0 0,6-7-160 0,-1 0 160 16,1-6-160-16,-3 0 160 16,1-3-528-16,0-4-96 0,-1-2-32 15,-1-5 0-15,-3 1-2400 0,-2-3-496 0</inkml:trace>
  <inkml:trace contextRef="#ctx0" brushRef="#br1" timeOffset="96113.2">31561 12743 18431 0,'-8'-2'1632'0,"-1"0"-1312"16,-1 5-320-16,-1 1 0 0,-3 1 2400 0,-3 1 416 0,-3 7 64 15,-1 2 32-15,0 3-1760 0,-1 1-336 16,2 1-80-16,2-1-16 0,2-1-368 0,5-1-80 16,5-3-16-16,3-2 0 0,3 1 64 0,4-1 0 0,-4-12 0 0,13 5 0 15,1-2 352-15,3-4 80 0,0-3 16 0,2-2 0 16,2-5-112-16,-1-1-16 0,-1 1 0 0,-1-3 0 15,-3-3-192-15,0-1-64 0,-1-1 0 0,-1 3 0 16,-4-2-384-16,2 4 128 0,-4 4-128 0,-1 0 0 16,-6 10 144-16,0 0-144 0,0 0 160 0,0 0-160 15,0 0 0-15,-9 7 128 0,2 3-128 0,-1 6 0 16,0-1 0-16,3 1 0 0,0 1 0 0,4-2 0 16,-2 0 0-16,2-1 0 0,1 0 0 0,4-3 0 15,1-1 0-15,3-3 0 0,2 0 0 0,1-6 0 16,2-2 0-16,2-6 0 0,0 0 0 0,1 0 0 15,-1-3-544-15,-1 1 0 0,0-2 0 16,-1 1 0-16,-3 1-1216 0,0-3-240 16,-1 2-48-16,0-2-12944 0</inkml:trace>
  <inkml:trace contextRef="#ctx0" brushRef="#br1" timeOffset="96431.65">32004 12736 11967 0,'0'0'1072'0,"0"0"-864"0,0 0-208 0,-10 2 0 0,0 4 2816 0,1 6 528 15,-4 3 112-15,2 3 0 0,0 1-2048 0,-5 3-400 16,2-1-96-16,2 3-16 0,-2-2-96 0,2-3-32 0,-1 0 0 0,2 1 0 16,1 2 80-16,0 0 16 0,1-10 0 0,1 0 0 15,3-5-128-15,5-7-32 0,-5 9 0 0,5-9 0 16,0 0 0-16,0 0 0 0,8-9 0 0,3 1 0 15,3-8-64-15,3 0 0 0,-2-3-16 0,5 0 0 16,3 0-224-16,1 1-32 0,2-3-16 0,-1 0 0 16,-2-5-176-16,1 5-48 0,1 3 0 0,0 0 0 15,1 3-128-15,-2 2 0 0,-1 3 0 0,-1 0 0 16,-3 4 0-16,-2 3 0 0,-3 0 0 0,-3 3 0 31,-11 0-1312-31,10 6-144 0,-2-1-16 0</inkml:trace>
  <inkml:trace contextRef="#ctx0" brushRef="#br1" timeOffset="96711.71">32334 13112 10127 0,'0'0'896'16,"0"0"-704"-16,0 0-192 0,11-7 0 0,2 0 4480 0,1 2 848 15,1-4 176-15,3 0 48 0,0-4-3504 0,-3 3-688 16,-1-3-144-16,-3-2-16 0,-1 0-256 0,-3-2-48 15,-2-1-16-15,-4 1 0 0,-3 0 16 0,-5 3 0 16,-2 0 0-16,-3 3 0 0,-4 3-272 0,-4 3-48 16,-2 5-16-16,-2 5 0 0,-1 0-272 0,11 2-48 15,-1 3-16-15,1 4 0 0,0-2-32 0,2 4 0 16,2-1 0-16,2 0 0 0,3 3-64 0,4 15-128 0,6-6 176 16,3-15-176-16,4 2 160 15,5-2-160-15,3 1 128 0,3 1-128 0,1-6 0 0,2 3-224 0,-2-1 32 0,17 8 0 31,-11-7-2112-31,-3 2-400 0,5 1-96 0,-11-4-16 0</inkml:trace>
  <inkml:trace contextRef="#ctx0" brushRef="#br1" timeOffset="97334.34">29715 13760 14735 0,'5'-11'1312'0,"0"-1"-1056"0,-1 1-256 0,0-1 0 15,-3 1 768-15,2 1 80 0,-5 1 32 0,1 0 0 16,-4 1 720-16,0 4 160 0,0 2 32 0,-5-2 0 16,-2 1-576-16,-3 5-128 0,-4 4 0 0,-1-1-16 15,-3 5-512-15,-3 1-112 0,-3 3 0 0,2 0-16 16,3 2-48-16,1 1 0 0,2-2 0 0,5 3 0 16,5-6 0-16,6 2-16 0,4-1 0 0,3-3 0 15,7 0-64-15,4-3-16 0,1-5 0 0,4-2 0 16,5-2 336-16,2-2 64 0,2-6 16 0,1 1 0 15,-2-4-336-15,1-1-64 0,-2 0-16 0,1-1 0 16,-3 0-96-16,-2-2 0 0,0-1-16 0,-4 2 0 16,-1 3-48-16,-2 3-128 0,-4-2 192 0,-3 7-64 0,-7 5-128 0,0 0 160 15,0 0-160-15,0 0 160 0,0 0-160 0,4 14 0 16,-1 0 0-16,-2 4 128 0,-1 1-128 0,0 2 128 16,-1-1-128-16,3 0 128 0,2-2-128 0,3 0 0 15,0-2 0-15,1-3 0 0,2-2-288 0,1 0-32 16,2-6-16-16,2-4 0 15,2-1-2160-15,3-3-448 0,4-5-64 0</inkml:trace>
  <inkml:trace contextRef="#ctx0" brushRef="#br1" timeOffset="97750.8">30456 13374 26607 0,'0'0'1168'0,"0"0"256"0,-10 7-1136 0,-1 6-288 0,-1-2 0 15,-1 7 0-15,-2 5 304 0,-1 1 0 0,-3 7 0 0,-1-2 0 16,1 1 304-16,0 2 64 0,0 0 16 0,1-2 0 16,3 2-48-16,3-1-16 0,0-7 0 0,2 1 0 15,1-3 32-15,3-2 16 0,2-2 0 0,3-4 0 16,3-5-16-16,-2-9 0 0,8 9 0 0,3-5 0 16,3-6-96-16,4-4-32 0,2-3 0 0,6-1 0 15,-2-1-176-15,3-3-32 0,-2 0-16 0,-1-2 0 16,-2 2-304-16,-3 0 160 0,1-1-160 0,-1 2 128 15,0 5-128-15,-1 0 0 0,-3 4 0 0,-1 3 0 16,-1 1 0-16,-3 5 0 0,-2 6 0 0,-3 2 0 16,-1 1 0-16,-4 4 0 0,-4 0-128 0,-1-1 128 0,-4 0 0 15,-3-1 0-15,-3 1 0 0,-1-1 0 0,-3 0 0 0,-3-1 0 16,-3-5 0-16,-1-1 0 0,-2-6 0 0,-1 0 0 16,0 1 0-16,3-5 0 0,5-3 128 15,0 0-128-15,6-6 0 0,1 4 128 0,4 1-128 0,4-3-224 16,3 0 48-16,3-2 16 15,4 3-2288-15,4-3-464 0,4 2-96 0,5-5 0 0</inkml:trace>
  <inkml:trace contextRef="#ctx0" brushRef="#br1" timeOffset="98037.06">30949 13792 28559 0,'-15'1'2544'0,"5"4"-2032"0,-3 5-512 15,-1-1 0-15,-1 3 144 0,1 3-144 0,1 0 128 0,3 0-128 16,1-1 384-16,4 0-16 0,-1 0 0 0,3 0 0 16,2-1-144-16,4-2-32 0,-3-11 0 0,10 11 0 15,1-5 128-15,4-1 32 0,3-4 0 0,2-3 0 16,2-3 464-16,-2-5 80 0,0 2 32 0,-1-5 0 16,1 2-224-16,0-4-64 0,-1-2 0 0,-2 0 0 15,-4 0-96-15,-3-1-32 0,-3 1 0 0,-3 3 0 16,-4 0-48-16,-4 3-16 0,-2-2 0 0,-7 4 0 15,-5 0-128-15,-2 6-48 0,-3-1 0 0,-3 3 0 16,-5 3-272-16,1 2 0 0,0-2 128 0,4 2-128 16,0 3 0-16,5-1 0 0,3 0 0 0,5 3-144 15,3-2-1456 1,4 0-272-16,6-7-64 0,0 0-9344 0,0 0-1872 0</inkml:trace>
  <inkml:trace contextRef="#ctx0" brushRef="#br1" timeOffset="98412.67">31345 13691 17503 0,'0'0'768'0,"0"0"176"0,-3 11-752 0,1 1-192 16,-1 1 0-16,0 2 0 0,-2 2 1088 0,3 2 192 15,-3 1 48-15,0 3 0 0,-2 0-288 0,4 0-48 0,0 3-16 16,2-3 0-16,1-2 128 0,4 0 32 0,1 0 0 0,2-1 0 15,1-6-16-15,3-1 0 0,2-3 0 0,4-3 0 16,0 2-128-16,4-6-32 0,-1-8 0 0,0 2 0 16,1 2-272-16,-2-4-64 0,-1-5-16 0,-1 1 0 15,1-8-224-15,0 3-32 0,-2 0-16 0,0 2 0 16,-4-4-144-16,0 0-16 0,-3-1-16 0,-3 0 0 16,-1 0-160-16,0 3 192 0,-2 4-192 0,-1-2 192 15,0 2-192-15,-2 10 0 0,0 0 0 0,0 0 0 16,-2-9 0-16,2 9-144 0,0 0 144 0,0 0-208 15,0 0-112-15,0 0-32 0,0 0 0 0,0 0 0 16,0 0-240 0,0 0-48-16,0 0-16 0,0 0 0 0,0 0-416 0,11-5-80 15,-3-1 0-15,1 1-16 0,-9 5-1136 16,9-3-208-16,1 1-48 0,-10 2-16 0,11-3-16 0,-11 3 0 0,11-1 0 16</inkml:trace>
  <inkml:trace contextRef="#ctx0" brushRef="#br1" timeOffset="98898.25">32245 13375 20271 0,'2'-12'1792'0,"-2"12"-1424"0,7-3-368 0,-7 3 0 16,0 0 1280-16,0 0 192 0,0 0 48 0,0 0 0 0,-7 5 48 0,-2 7 16 16,-1 4 0-16,-4 7 0 15,-4 6-688-15,1 3-144 0,-3 2-32 0,1 1 0 0,0 4-96 0,2-3-32 16,0 4 0-16,4-2 0 0,2 0-208 0,6-1-32 15,1 0-16-15,1-3 0 0,3 0-176 0,0-6-32 16,2-1-128-16,1-3 192 0,4 3-192 0,0-7 0 16,1-3 0-16,1-4 0 0,1-7-128 0,0-2-128 15,-1 0-32-15,-9-4 0 16,8-7-1936-16,-3 0-384 0,-3-5-80 0</inkml:trace>
  <inkml:trace contextRef="#ctx0" brushRef="#br1" timeOffset="99063.23">31913 13693 23951 0,'4'-8'2128'0,"5"3"-1696"0,5 0-432 0,3 2 0 16,4 1 2320-16,4 2 384 15,3 2 80-15,6 0 16 0,6-2-1520 0,-15 0-320 16,7 0-48-16,6 0-16 0,5-2-576 0,3 2-128 0,1 2-32 0,0-1 0 16,-1 1-160-16,37 1 0 0,-12-3 0 0,-37 1-176 31,8 0-2272-31,20 1-464 0</inkml:trace>
  <inkml:trace contextRef="#ctx0" brushRef="#br1" timeOffset="109985.4">28060 5701 26719 0,'0'0'1184'0,"-2"-6"240"0,2 2-1136 0,0 4-288 0,0-9 0 0,0 3 0 16,0 6 288-16,0 0 0 0,0 0 0 0,0 0 0 15,0 0 544-15,0 0 128 0,0 0 0 0,0 0 16 16,-7 11-192-16,0 0-32 0,-2 3-16 0,-2 3 0 16,-1 5-288-16,-1 5-48 0,-1-1-16 0,0 5 0 15,-1 1 16-15,0-2 0 0,-1 3 0 0,1 2 0 16,0 0-144-16,1 2-16 0,2-1-16 0,0 9 0 16,3-9-48-16,4-8-16 0,2-3 0 0,3-4 0 15,5-4-160-15,2 0 0 0,2-7 0 0,2 0 0 0,4-2 160 0,0-2-160 16,2-4 192-16,1-4-192 0,1-3 128 0,0 0-128 15,1-1 0-15,-1-4 0 16,-2-2-384-16,-3-1-176 0,1-1-32 0,-5 2-16 16,-2-1-2496-16,-4-1-496 0</inkml:trace>
  <inkml:trace contextRef="#ctx0" brushRef="#br1" timeOffset="110181.7">27665 6074 13823 0,'-14'-7'1216'0,"5"4"-960"15,0-4-256-15,9 7 0 0,-5-6 3872 0,5 6 736 16,0 0 128-16,0 0 48 0,9-6-3760 0,5-2-768 0,4 3-128 0,6 1-128 16,6-4 368-16,5 2-16 0,1 1 0 0,4-4 0 15,-1 3-48-15,3-3-16 0,0 3 0 0,0-1 0 16,-3-2-144-16,1 4-16 0,-5 1-128 0,-1-1 192 16,-4 1-400-16,-1 2-96 0,-2-2-16 0,-3 3 0 31,-2 2-2432-31,-4 0-480 0</inkml:trace>
  <inkml:trace contextRef="#ctx0" brushRef="#br1" timeOffset="110458.37">28869 5877 24527 0,'0'0'1088'0,"0"0"224"0,0 0-1056 0,0 0-256 16,0 0 0-16,0 0 0 0,11 4 768 0,0-1 80 16,1 0 32-16,3-3 0 0,-1 0 272 0,5 0 64 15,1-3 16-15,3-2 0 0,3-1-480 0,2 3-112 16,4 1 0-16,1-3-16 0,-3 0-352 0,-2 1-64 16,-1 4-16-16,-3-1 0 0,-4-1-192 0,-2 1 128 15,-5 0-128-15,-3 3 0 16,-10-2-256-16,0 0-160 0,0 0-32 0,-8 12 0 15,-3 1-1312-15,-6 1-272 0,-2 1-48 0,4-5-6624 16,-4 3-1344-16</inkml:trace>
  <inkml:trace contextRef="#ctx0" brushRef="#br1" timeOffset="110602.02">29008 6027 7359 0,'-6'4'656'0,"0"-2"-528"15,-1 3-128-15,7-5 0 0,-6 3 3088 0,6-3 592 16,0 0 112-16,0 0 32 0,0 0-1968 0,0 0-384 16,8 9-64-16,3-3-32 0,3-2-416 0,4 0-96 15,1-4-16-15,4-2 0 0,2-4-384 0,3 0-80 16,3-2 0-16,2 3-16 0,1 0-160 0,0 1-16 15,-1-2-16-15,-2 2 0 0,-7 0-320 0,-2 3-64 0,-3-2-16 0,-3 2 0 32,-2-3-2432-32,-1 2-480 0</inkml:trace>
  <inkml:trace contextRef="#ctx0" brushRef="#br1" timeOffset="111011.3">30183 5727 25791 0,'0'0'2304'0,"-8"6"-1856"16,1 3-448-16,-2 3 0 0,0 3 272 0,-3 4-32 15,0-1-16-15,-1 2 0 0,0 2 352 0,1 2 64 16,-2 0 0-16,2 4 16 0,-1-3 32 0,3 5 0 15,1 0 0-15,3-2 0 0,3 0-16 0,3-4 0 16,6 0 0-16,0-1 0 0,5-4 96 0,5-2 0 16,4-7 16-16,4 0 0 0,1-6-32 0,6-2-16 15,3-2 0-15,4-3 0 0,4-5 160 0,0-6 48 0,2-5 0 16,-4-5 0-16,-2-2-80 0,-2-3-16 0,-4 1 0 0,-3-2 0 16,-4 0-144-16,-4 1-16 0,-6-4-16 0,-4 1 0 15,-4 4-160-15,-5-1-16 0,-8 1-16 0,-4 3 0 16,-7 2-224-16,-2 3-32 0,-5 3-16 0,-5 4 0 15,-3 2-208-15,-6 3 0 0,-5 1 128 0,-4 4-128 16,-2 3-272-16,1 3-112 0,0 3 0 0,2-1-16 16,4 4-1280-16,6 0-256 15,6 2-48-15,7-1-16 0,5 2-816 0,8 1-144 0,4 1-48 16,12 0-12720-16</inkml:trace>
  <inkml:trace contextRef="#ctx0" brushRef="#br1" timeOffset="111838.67">26757 6910 23951 0,'-2'-6'2128'0,"-2"-4"-1696"0,3 2-432 0,1 8 0 16,0 0 544-16,-2-9 32 0,2 9 0 0,0 0 0 15,0 0 288-15,0 0 64 0,0 0 16 0,-4 10 0 16,-2 6-480-16,0 1-80 0,-2 4-32 0,-1 0 0 16,-1 3-80-16,-1 3-16 0,-2-1 0 0,0 2 0 15,-1-3-256-15,3 2 160 0,-1-6-160 0,2-2 128 16,3-1-432-16,1-1-80 0,3-5-32 0,3-12 0 15,0 0-2016-15,0 0-416 0,0 0-80 0,20-5-16 0</inkml:trace>
  <inkml:trace contextRef="#ctx0" brushRef="#br1" timeOffset="111982.35">26812 6720 29487 0,'-10'-2'2624'0,"-3"1"-2112"16,3 0-512-16,1 1 0 0,9 0 0 0,-10 2-304 15,0 1 48-15,10-3 0 0,-9 5 64 0,9-5 0 16,0 0 16-16,0 0 0 16,0 0-1664-16,0 0-336 0,6 8-64 0</inkml:trace>
  <inkml:trace contextRef="#ctx0" brushRef="#br1" timeOffset="112318.04">27402 6744 22111 0,'0'0'1968'0,"0"0"-1584"0,0 0-384 0,0 0 0 16,0 0 208-16,0 0-32 0,-9 0-16 0,-1 1 0 15,-2 1 240-15,-1 2 48 0,1 4 16 0,-2 0 0 16,-3 4 256-16,-2 1 48 0,-1 1 16 0,-1 0 0 16,-3 1-272-16,0 0-48 0,-3-2-16 0,2 2 0 15,2-2-176-15,4 1-32 0,3-4-16 0,3 3 0 16,3 4-64-16,3-5-16 0,4-2 0 0,3-10 0 15,5 13 48-15,1-1 0 0,7-5 0 0,2 3 0 16,4-2 80-16,1-2 32 0,2 3 0 0,-2-2 0 16,-1 1-160-16,-2-1-16 0,-3-1-128 0,-4 2 192 0,-10-8-32 0,8 7-16 15,-8-7 0-15,0 0 0 0,0 0 64 0,-4 12 16 16,-4-1 0-16,-5-4 0 0,-4 0 0 0,-4 1 0 16,0-4 0-16,-1 1 0 0,1 0-224 0,0-3-192 15,3 0 48-15,3-2 0 16,4-2-2480-16,2 0-480 0</inkml:trace>
  <inkml:trace contextRef="#ctx0" brushRef="#br1" timeOffset="112724.47">28304 6945 23439 0,'0'0'1024'0,"0"0"240"0,0 0-1008 0,0 0-256 0,-11-3 0 0,1 2 0 15,-2 1 384-15,-1 2 48 0,-2 1 0 0,-3 3 0 16,-1 3 416-16,-1 0 96 0,0 2 16 0,-1 3 0 16,0 0-512-16,2 2-80 0,1 1-32 0,1 0 0 15,1-1-16-15,4 1 0 0,2-2 0 0,5-1 0 16,2-6 80-16,3-8 16 0,0 0 0 0,9 9 0 15,3-7 224-15,3 0 32 0,3-4 16 0,1 0 0 0,4-7-224 0,1 0-32 16,1-5-16-16,2 0 0 0,-1-1-128 0,-4 1-32 16,-1 0 0-16,-5 1 0 0,-2 5-80 0,-1 1-32 15,-4 2 0-15,-9 5 0 0,0 0-144 0,0 0 0 16,0 0 144-16,9 9-144 0,-3 3 0 0,-1 6 0 16,-1 1 0-16,1 3 0 0,1 1 0 0,3-2 0 15,2 0 0-15,2-1 0 0,4-2 0 0,1-4 0 16,2-2 0-16,3-3 0 0,1-4-256 0,3-1 48 15,0-5 0-15,2-4 0 16,0-1-2256-16,0-3-448 0,1-3-96 0,-3-4 0 0</inkml:trace>
  <inkml:trace contextRef="#ctx0" brushRef="#br1" timeOffset="113142.11">29993 6953 28047 0,'-6'-21'1232'0,"4"11"272"0,-1-2-1200 0,3 12-304 16,-4-11 0-16,2 3 0 0,2 8 0 0,0 0 0 15,-9-2-176-15,-1 2 176 0,-3 1 0 0,-1 3 0 16,-1 2 128-16,-3 3-128 0,-2 4 608 0,-3-3 32 16,-4 4 0-16,2 2 0 0,0 2-368 0,1 2-64 15,0 2-16-15,4-2 0 0,2 1 0 0,4-6 0 16,3 0 0-16,3-1 0 0,3 0 16 0,5-14 0 15,0 0 0-15,5 9 0 0,-5-9 0 0,13 8 0 16,1-6 0-16,2-2 0 0,2 0-16 0,4-2 0 16,-2-5 0-16,4 2 0 0,0 1-192 0,0-1 0 15,0-1-192-15,-2 1 192 16,-3 1-2176-16,0-2-336 0,-1 1-64 0</inkml:trace>
  <inkml:trace contextRef="#ctx0" brushRef="#br1" timeOffset="113460.65">30351 6887 26719 0,'-13'-5'1184'0,"13"5"240"0,-8 3-1136 0,-1 1-288 0,1-3 0 0,-1 4 0 16,0 3 352-16,-1-2 16 0,-2 3 0 0,1 2 0 15,-1 5 48-15,1-1 16 0,-2 0 0 0,2 3 0 16,-2 0-192-16,3 1-48 0,1 0 0 0,2 0 0 15,2-3-192-15,2-2 0 0,3-2 0 0,2 0 0 0,4-5 304 16,3 0-48-16,7-4 0 0,0-4 0 0,3-3 208 0,4-4 48 16,0 1 0-16,4-6 0 0,3-2-256 15,-3-2-32-15,-4 6-16 0,-3-3 0 0,-2-2-80 0,-3 0-128 16,-3 1 176-16,-5-1-176 0,-2 1 192 0,-2 4-192 16,-4-3 192-16,-3 4-192 0,-3 1 160 0,-3 4-160 15,-2 0 128-15,-1 3-128 0,0 1-208 0,-1 2-128 16,-2 4-32-16,-1-1 0 15,3-1-1792-15,3-1-352 0,2 0-80 0</inkml:trace>
  <inkml:trace contextRef="#ctx0" brushRef="#br1" timeOffset="113965.22">30881 6801 15663 0,'0'0'1392'0,"0"0"-1120"0,4 11-272 0,-4-1 0 15,0 3 1824-15,0 0 304 0,-6-2 64 0,3 2 16 16,-2 1-1472-16,-2-4-288 0,0 2-64 0,-1-2-16 16,-1 0 560-16,0 3 112 0,-2-3 32 0,4 1 0 15,0-4-368-15,0 2-64 0,7-9 0 0,0 0-16 16,0 0-144-16,0 0-32 0,-3-7 0 0,3 0 0 16,3-5 240-16,4 2 32 0,0-5 16 0,5 2 0 15,0 2-448-15,5-2-96 0,2 1 0 0,-1 4-16 16,0-4-176-16,-2 4 0 0,-1-2 0 0,-1 6 128 15,0 1-128-15,-1 1 0 0,-4 4 0 0,-9-2 0 16,11 10 0-16,-4 3 0 0,-3 1-176 0,-3 1 176 16,-4 3 0-16,0 1 0 0,-3 1 0 0,0 0-128 15,-2-2 128-15,0 0 0 0,-3 0 0 0,1-4 0 16,1-5 0-16,3-1 192 0,6-8-64 0,0 0 0 0,0 0-128 0,0 0 144 16,0 0-144-16,0 0 160 0,6-12 80 0,5-2 16 15,-1-3 0-15,2-1 0 0,2 1-112 0,0 0-16 16,2-1 0-16,-1 2 0 0,-1 2-128 0,0-1 0 15,0-1 0-15,0 6 0 0,-1 5 0 0,-3 3 0 16,-10 2 0-16,10 5 0 0,-4 4 0 0,-2 1 0 16,-1 5-176-16,-2 4 176 0,-2 5 0 0,-2 0-160 15,-1 6 160-15,-1-4 0 0,-3 3 0 0,2-3 0 16,-3 1 0-16,2-5 0 0,-1-4 0 0,3 0 0 16,0 0 0-16,1-5 0 0,1-5 0 0,3-8 0 15,0 0-160-15,0 0 160 16,0 0-1504-16,0 0-224 0,0 0-32 0,7-11-13024 0</inkml:trace>
  <inkml:trace contextRef="#ctx0" brushRef="#br1" timeOffset="114528.69">31436 6831 23775 0,'0'0'1056'0,"0"0"224"0,0 0-1024 0,0 0-256 0,0 0 0 0,3 11 0 16,-7 0 304-16,-1-1 16 0,-2 3 0 0,0 1 0 15,-2 2 704-15,-1 2 160 0,-4 1 32 0,1 0 0 0,0 2-224 0,1-1-32 16,-4-1-16-16,5 1 0 16,-2 1-336-16,2-6-64 0,1-2-16 0,2-1 0 0,2-4-64 0,6-8-16 15,0 0 0-15,0 0 0 0,0 0 64 0,0 0 16 16,0 0 0-16,5-9 0 0,2-6 32 0,5-3 0 15,1-1 0-15,2 0 0 0,1 0-336 0,2 0-64 16,0 0-16-16,1-2 0 0,3 2-144 0,-2 2 0 16,-2 0 0-16,-2 3 128 0,-1 0-128 0,-1 4 0 15,0 2 0-15,-2 6 0 0,-12 2 0 0,10 2 0 16,-10-2-128-16,8 9 128 0,-3 5 0 0,-3 1-144 16,-3 1 144-16,-3 1 0 0,-2 3 0 0,-2 0 0 15,1-1 0-15,-4-1 0 0,0-4 0 0,0 2 0 16,0-2 0-16,1-2 0 0,1-1 0 0,3-5 0 0,6-6 0 0,0 0 0 15,0 0 0-15,0 0 0 0,0 0 144 0,0 0-144 16,-4-10 160-16,3-1-160 0,1 3 192 0,0 8-192 16,4-13 0-16,1 1 0 0,1 2 0 0,2-1 0 15,-1 8 0-15,1-5 0 0,-2 2 0 0,2 1 0 16,0-2 0-16,-8 7 0 0,10-1 0 0,-3-2 0 16,-7 3 0-16,12 0 0 0,-1 3 0 0,-11-3 0 15,10 6 0-15,-10-6-144 0,11 7 144 0,-4 3 0 16,0-1 0-16,-1 0-160 0,-6-9 160 0,8 6 0 15,-2 2-208-15,-6-8 64 0,6 8 16 0,-6-8 0 16,0 0-128-16,10 8-32 0,-3 0 0 0,-7-8 0 16,0 0-352-1,10 2-64-15,-10-2 0 0,11 5-16 0,-11-5-608 16,11 7-112-16,-11-7-32 0,12 1-8448 0,-12-1-1680 0</inkml:trace>
  <inkml:trace contextRef="#ctx0" brushRef="#br1" timeOffset="114888.08">31936 6872 2751 0,'0'0'128'0,"4"-13"16"0,-2 3-144 0,2 1 0 16,-4 9 0-16,0 0 0 0,0 0 5024 0,0 0 976 0,0 0 192 15,0 0 32-15,0 0-3968 0,0 0-784 0,-10 9-176 16,-2 1-16-16,-2 6-80 0,0 0-16 15,-2 1 0-15,-1 0 0 0,2-1-544 0,2 0-128 0,2 1 0 0,5-3-16 16,0-2-80-16,6 1-16 0,0-13 0 0,4 9 0 16,4-1 16-16,2-5 0 0,1-3 0 0,3-2 0 15,4-4 64-15,3-1 16 0,3 0 0 0,-4-6 0 16,-1-5-48-16,0 2-16 0,-1 0 0 0,-4 1 0 16,-3-1-32-16,-2 2 0 0,-2-2 0 0,-3 2 0 15,-3 2 32-15,-1 0 0 0,-3-1 0 0,1 3 0 16,2 10-192-16,0 0-48 0,-8-4 0 0,8 4 0 15,-10-1-192-15,1 4 0 0,0 4 0 0,3 0 0 16,6-7 0-16,-7 10-160 0,2-4 32 0,5-6 0 16,0 13-256-16,0-13-64 15,0 0 0-15,5 11 0 0,2 2-1664 16,-1 0-320-16,2-4-80 0</inkml:trace>
  <inkml:trace contextRef="#ctx0" brushRef="#br1" timeOffset="115370.76">26184 8266 30399 0,'-10'-22'2704'0,"6"9"-2160"0,0 3-544 0,4 10 0 0,0 0 1776 0,0 0 240 0,0 0 48 0,0 0 16 0,0 0-1840 15,5 14-368-15,-1 1-80 0,-3 5-16 0,-1 3 224 0,-1 4 0 16,0 0 0-16,-4 0 0 0,-4 0 0 0,-1 1 0 15,-2 5 0-15,1-5 0 0,-2-1 0 0,-1 0 0 16,3-1 0-16,2-3 0 16,1 0-1008-16,3-3-256 0,0-4-48 0,5-16-8912 15,0 0-1776-15</inkml:trace>
  <inkml:trace contextRef="#ctx0" brushRef="#br1" timeOffset="115718.89">26704 8297 37775 0,'-24'2'3360'0,"10"4"-2688"0,-2 5-544 0,1 3-128 31,-1 6-976-31,-1 1-240 0,2 0-32 0,2-2-16 0,0-1 992 0,3 1 272 0,1 0 0 0,2 0-128 16,0-2 320-16,4-3 80 0,-1 0 16 0,4-14 0 15,4 10-80-15,2-2-16 0,-6-8 0 0,14-2 0 16,2-4 96-16,3-2 16 0,3-6 0 0,4-1 0 15,0-4-112-15,3 0 0 0,-3-1-16 0,2-1 0 16,0 0-176-16,-2-1 128 0,0 3-128 0,-2 4 128 16,-2 3-128-16,-2 2 0 0,-2 5 0 0,-3 5 128 15,-1 1-128-15,-1 6 0 0,1 3 0 0,-4 1 0 16,-4-2 0-16,-1 5 0 0,-1 1 0 0,-4 1 0 16,-2-4 0-16,-2 5 0 0,-1 1 0 0,-2 0 128 0,1-2-128 15,0-1 192-15,-1-1-192 0,1-2 192 0,1 0-192 0,0 1 0 16,2-5 0-16,3-8 0 15,0 0-1536-15,0 0-320 0,0 0-80 0</inkml:trace>
  <inkml:trace contextRef="#ctx0" brushRef="#br1" timeOffset="115920.49">27501 8353 32703 0,'-13'15'1456'0,"3"-5"288"0,2 4-1392 0,-3 0-352 16,-2 1 0-16,-1 5 0 0,1 2 0 0,-2 0-128 0,0 0 0 0,-2 1 0 16,0-2 400-16,-2-2 96 0,-1 2 16 15,5-1 0-15,0-1-192 0,2-3-48 0,2-2 0 0,2 0 0 16,3-5-144-16,6-9-144 0,0 0 144 0,0 0-208 31,10 2-1984-31,4-6-400 0,4-3-80 0</inkml:trace>
  <inkml:trace contextRef="#ctx0" brushRef="#br1" timeOffset="116192.45">28233 7918 33167 0,'0'0'2944'0,"0"0"-2352"0,0 0-464 0,0 0-128 0,-8 10 0 0,-1 4-192 16,-3 3 64-16,-1 3 0 0,-2 4 128 0,-3 7 224 16,-2 2-48-16,-1 4-16 0,0 1 112 0,-2 1 32 15,-3 4 0-15,3-1 0 0,-3 3-112 0,3 1-32 16,-1-4 0-16,5 1 0 0,-2-2-160 0,4-5 160 16,-1-3-160-16,1 0 160 0,3 1-304 0,3-8-64 15,2-4-16-15,3-3 0 16,0-3-2144-16,3-4-416 0,3-12-96 0</inkml:trace>
  <inkml:trace contextRef="#ctx0" brushRef="#br1" timeOffset="116520.51">27731 8350 32255 0,'0'0'2864'0,"0"0"-2288"0,0 0-576 0,9-6 0 15,5 2 256-15,2 3-48 0,6 1-16 0,2-4 0 16,5-5-336-16,3 2-80 0,2-4-16 0,2 5 0 15,1-4 240-15,1 1 0 0,0-2 144 0,-2 3-144 16,-3-1-224-16,0 3-144 0,-3-3-16 0,-3 1-16 31,1 3-1936-31,-4-1-384 0,-5 2-80 0,1 3-16 16,-6 1 960-16,-1 2 192 0,-4 4 48 0,-1 1 0 0,-2-1-192 0,-6-6-48 16,6 12 0-16,0-2 0 0,-1 1 2816 0,-3 3 544 0,1 0 112 0,-2 0 32 15,0 1 400-15,-1 3 96 0,-1 5 16 0,1-4 0 0,-1-1-704 0,-6 1-144 16,0 1-32-16,-2 2 0 0,-1-2-304 15,-2-1-64-15,-3-2-16 0,0 2 0 0,-2 0-384 0,3-1-96 16,-1-3-16-16,2-1 0 0,0 1-400 0,3-3 0 16,3 0-192-16,2-3 192 15,5-9-2176-15,0 0-304 0,0 0-64 0,0 0-16 0</inkml:trace>
  <inkml:trace contextRef="#ctx0" brushRef="#br1" timeOffset="117148.46">28895 8340 28383 0,'0'0'1264'0,"0"0"256"0,0 0-1216 0,0 0-304 0,-4 10 0 0,4-10 0 15,0 0 144-15,-5 9-16 0,5-9-128 0,-4 10 192 16,4-10 640-16,-7 8 112 0,1-2 16 0,-2 3 16 15,-1-1-224-15,0 2-48 0,-1-5-16 0,-3 4 0 16,-1-3-176-16,-1 5-48 0,4-3 0 0,-2 3 0 16,1-5-240-16,2 5-48 0,3 0-16 0,0 0 0 15,2 0-160-15,1-4 0 0,4-7 144 0,0 0-144 16,0 14 0-16,3-5 128 0,-3-9-128 0,0 0 0 16,10 4 224-16,1-3-32 0,1-1 0 0,-1-4 0 15,2-2 0-15,0-1-16 0,-2-3 0 0,1 2 0 16,-3-3-176-16,1 1 160 0,-5 2-160 0,-5 8 160 0,0 0-160 15,0 0 0-15,7-6 0 0,-7 6 0 0,0 0 0 0,0 0 0 16,9 8 0-16,-2 3-176 0,-2-1 176 0,1 3 0 16,0-2-144-16,2-1 144 0,2 3 0 0,0-4 0 15,2-1 0-15,2-3 0 0,1 1 0 16,5-2 0-16,0-8 0 0,2 0 0 0,3-1 0 0,1-5 0 16,4 1 0-16,1-7 0 0,2-5 0 0,2 1 0 15,-1-2 0-15,2 2 128 0,0-2-128 0,0 0 128 16,-5-8-128-16,-1 4 128 0,-1-4 32 0,0 0 0 15,-2-3 0-15,0-4 0 0,-4-1-160 0,0-2 192 16,-3 0-192-16,0-3 192 0,-1-2-192 0,2 6 128 16,-2 2-128-16,-1 2 128 0,-4 4-128 0,0 1 0 0,-4 6 0 15,-4 8 0-15,-2 6 0 0,-4 10 0 0,0 0 0 0,0 0 0 16,0 0 192-16,-9 5-64 0,-4 2 0 0,-1 7 0 16,-2 7-128-16,-2 5 0 0,-1 2 0 15,-1 4 0-15,1 4 0 0,1 1 0 0,0 2-144 0,1 4 144 16,2 0 0-16,1 3 0 0,3-4 0 0,3-1 0 15,-1-2 0-15,4 2 0 0,3-3 0 0,2-5 0 16,2-6-256-16,2-1 48 0,0-3 16 0,2-4 0 31,-2-2-512-31,0-4-112 0,-4-13-16 0,0 0-10432 0,1 7-2080 0</inkml:trace>
  <inkml:trace contextRef="#ctx0" brushRef="#br1" timeOffset="117301.49">28617 8026 42383 0,'-17'-18'1872'0,"13"10"400"0,4 8-1824 0,0 0-448 15,0 0 0-15,0 0 0 16,13 0-720-16,2 0-240 0,6-2-64 0,3 1 0 0,3-5 768 0,3 3 256 16,3 2-144-16,-1 0 144 15,-2-2-2432-15,0 0-416 0,-2 3-80 0</inkml:trace>
  <inkml:trace contextRef="#ctx0" brushRef="#br1" timeOffset="117889.28">30274 8279 21647 0,'0'0'960'0,"4"-10"192"0,0 2-912 0,0-1-240 15,1 4 0-15,1-2 0 0,-1-1 624 0,-1 3 80 16,0-3 0-16,-4 8 16 0,0 0 240 0,0 0 32 16,0 0 16-16,0 0 0 0,0 0-48 0,-13 5-16 15,-2 2 0-15,-3 4 0 0,-2 2-496 0,-4 5-112 16,-4 2-16-16,0 7 0 0,-4-4-64 0,4 7 0 0,-1-2-16 0,3 3 0 16,4-3-16-16,4-4 0 0,0-1 0 0,6 0 0 15,6-3-224-15,4-1 176 0,7-4-176 0,5-3 160 16,3-1 0-16,4-6 0 0,4 2 0 0,4-6 0 15,-1-2 48-15,4-6 16 0,3 0 0 0,-1-5 0 16,-2 2-224-16,1-2 144 0,-2-1-144 0,-3 4 128 31,2 0-448-31,-5 2-80 0,-3-3-32 0,-3 4 0 16,-2 2-2544-16,-3-1-512 0</inkml:trace>
  <inkml:trace contextRef="#ctx0" brushRef="#br1" timeOffset="118237.12">30728 8390 28559 0,'-6'-14'1264'0,"6"14"272"16,-7-4-1232-16,7 4-304 0,-8 5 0 0,-4 5 0 0,-2-3 400 0,0 5 32 16,-1 0 0-16,-2 4 0 0,0 3-304 0,-1 3-128 15,0-1 128-15,0 0-128 0,0-1 0 0,3 1 128 16,2-2-128-16,5-4 0 0,4-1 0 0,4-14 0 15,5 10 128-15,5-1-128 0,3-5 352 0,2-2 32 16,3-3 16-16,1-4 0 0,1-4 64 0,2 0 16 16,-1-5 0-16,1 0 0 0,-2 0-96 0,-2-1-32 15,-3-2 0-15,-2 1 0 0,-4-1-96 0,-3 3 0 16,-2 3-16-16,-4-3 0 0,-2-1 16 0,-3 2 16 16,-4 3 0-16,-3 0 0 0,-3 3-112 0,-2 0-32 0,-2 2 0 15,2 3 0-15,-1 6-272 0,1 1-64 0,2 3-16 0,4-4 0 31,0-2-352-31,11-2-64 0,-7 9 0 0,2-4-16 16,5-5-1712-16,0 0-352 0,0 0-64 0</inkml:trace>
  <inkml:trace contextRef="#ctx0" brushRef="#br1" timeOffset="118566.9">30998 8469 5519 0,'-11'10'496'0,"1"1"-496"0,-1 7 0 0,-1 2 0 0,-2 1 5152 0,-2 0 928 16,-2 2 192-16,0-1 48 0,2-5-4976 0,2 1-1008 15,2-1-192-15,2-3-144 0,1-1 544 0,3-6 0 16,6-7 0-16,0 0 0 0,0 0 32 0,0 0 16 16,0 0 0-16,10-4 0 0,3-3 304 0,2-5 64 15,3-4 16-15,1-1 0 0,0-1-544 0,1 2-112 16,-1-1-32-16,4 2 0 0,0 1-128 0,0-1-32 15,-3 0 0-15,2-1 0 0,-3 5-128 0,-1 3 0 16,-3 4 0-16,-3 4 0 0,-1 4 0 0,-1 8 0 16,-2-1 0-16,-3 4 0 0,-1 2 0 0,0 3 0 0,-4 6 0 15,-3-2 0-15,-1-1 0 0,0 2 0 16,1-2 0-16,-4-1 0 0,-2-1 0 0,3-2 0 0,-2-2 0 16,2-3 0-1,2-1-336-15,-1-7-112 0,5-6 0 0,0 0-16 16,0 0-2368-16,0 0-480 0</inkml:trace>
  <inkml:trace contextRef="#ctx0" brushRef="#br1" timeOffset="119353.86">31565 8616 20271 0,'0'0'896'0,"6"-9"192"15,-6 9-880-15,5-10-208 0,-5 10 0 0,4-9 0 0,0-2 1488 0,-4 11 256 0,-4-11 48 0,0-1 16 16,-5 0-592-16,-1 3-128 0,-3-2-32 0,-1 6 0 15,-1 4-96-15,-3 1-32 0,-2 0 0 0,-3 2 0 16,-2 4-512-16,-1 5-96 0,1-2-32 0,2 3 0 16,1 2-288-16,3 3 0 0,1 2 0 0,3-3 0 15,4-2 0-15,3-1 0 0,4 0-208 0,3-1 80 0,1-12 128 0,8 7 0 16,3-2 128-16,7-4-128 0,3-3 352 0,5-5 0 16,4-4 0-16,2-2 0 0,1-3 16 0,3-3 0 15,1-4 0-15,-2-3 0 0,0-6-64 0,-5-1-16 16,-2-2 0-16,0 2 0 0,-1 2 112 0,-2-2 32 15,-2-1 0-15,-1-3 0 0,-3 1-176 0,0-2-16 16,0-4-16-16,-1 0 0 0,-2 0-96 0,-3 4-128 16,0 7 176-16,-3 4-176 0,-4 7 128 0,-2 8-128 15,-3 3 0-15,-1 9 0 0,0 0 0 0,-10 12 0 16,-4 2 0-16,-3 11 0 0,0 12 0 0,-2 1 0 0,0 7 0 16,-1-2-144-16,0 2 144 0,0 3 0 15,-2 4-144-15,2 1 144 0,1-2 0 0,2-2 0 0,2-3 0 16,1 0 0-1,3-7-512-15,0-2 0 0,6-4 16 0,2-7 0 16,3-2-624-16,0-6-128 0,0-6-32 0,0-12-9472 0,0 0-1920 0</inkml:trace>
  <inkml:trace contextRef="#ctx0" brushRef="#br1" timeOffset="119558.92">31905 8589 28447 0,'-11'14'1264'0,"6"-2"256"0,-2 5-1216 0,1 3-304 0,0 0 0 0,-2 0 0 0,-1 2 176 16,-1-2-32-16,-3 1 0 0,3 0 0 15,-1 2 496-15,0-1 112 0,1-5 16 0,1 4 0 16,0 0-272-16,3 0-48 0,2-6-16 0,1-1 0 0,1-4-288 0,2-10-144 16,0 6 160-16,0-6-160 15,0 0-400-15,10-2-176 0,1-6-48 0</inkml:trace>
  <inkml:trace contextRef="#ctx0" brushRef="#br1" timeOffset="119884.28">32423 8179 24351 0,'0'0'1088'0,"-9"6"208"0,-3 4-1040 16,2 7-256-16,-4 2 0 0,-1 2 0 0,-3 7 240 0,8-11-16 0,-3 3 0 0,0 2 0 16,1 2 304-16,-2 3 64 0,1-2 16 0,2 6 0 15,-1 0-64-15,-7 27-16 0,4-9 0 0,3-7 0 16,4-4-128-16,1-2-16 0,2-4-16 0,1-3 0 15,2-4-176-15,0 2-16 0,1-3-16 0,1-5 0 16,0 0-160-16,0-2 192 0,0-17-192 0,0 19 192 16,0-19-192-16,0 0-272 0,0 0 64 0</inkml:trace>
  <inkml:trace contextRef="#ctx0" brushRef="#br1" timeOffset="120039.11">31998 8575 43311 0,'-1'-16'1920'0,"1"16"384"0,0 0-1840 0,0 0-464 0,15 4 0 0,4 2 0 16,3-4-384-16,2 5-160 0,3 0-32 0,-11-4-16 16,6-2 592-16,3-1 0 0,4-1 0 0,4 1 0 0,4-3 0 0,1 1 0 15,2-2 0-15,31 0 0 16,-13 2-640-16,-5-1-192 0,-6-1-64 0,-4-1 0 16,-3 0-2256-16,-3 1-464 0,9-1-96 0,18-1 0 0</inkml:trace>
  <inkml:trace contextRef="#ctx0" brushRef="#br1" timeOffset="122795.01">1070 10068 14735 0,'0'0'1312'0,"3"-13"-1056"0,-1 1-256 0,0 3 0 15,-2 9 1664-15,2-12 256 0,-2 3 64 0,0-3 16 16,1 0-1232-16,-1 4-256 0,0 8-64 0,0 0 0 15,0 0 144-15,0 0 32 0,-5-9 0 0,5 9 0 16,0 0 80-16,0 0 0 0,0 0 16 0,0 0 0 16,0 0-144-16,0 0-16 0,0 0-16 0,0 0 0 15,0 0 0-15,0 0 0 0,-1 12 0 0,-3 2 0 16,-3-2-32-16,-1 11 0 0,-2 4 0 0,-4 7 0 16,-4 6 224-16,-4 8 32 0,2 8 16 0,-5 7 0 0,-5 6-272 0,0 7-64 15,-4 6-16-15,-1 5 0 16,0 7-48-16,16-43 0 0,-5 14 0 0,-3 9 0 0,-1 8-32 0,-1 7-16 15,1 7 0-15,-2 2 0 0,-1-3-112 0,-32 87-32 16,10-27 0-16,6-26 0 16,5-14 32-16,5-12 0 0,3-10 0 0,2-2 0 0,3 1 128 0,15-48 32 15,-1 7 0-15,1 0 0 0,0 1-96 0,1 4-16 16,1 4 0-16,2 2 0 0,1-2-144 0,-6 48-128 16,5-22 144-16,4-17-144 0,2-13 128 0,3-7-128 15,1-6 0-15,3 1 144 0,1 0-144 0,3-6 0 0,0-1 0 16,3-4 0-16,2-1 0 0,-6-17 0 0,4 0 0 15,4 2 0-15,0-1 880 0,1 0 144 0,3-1 16 16,0 0 16 0,1-1-1696-16,17 9-320 0,-6-5-80 0,-2-4-16 0,0-4 896 0,-1 3 160 0,0-7 0 0,-2 3 128 15,-2-5-128-15,2 1 144 0,1 0-144 0,2-1 160 16,2-4-160-16,-9 1 192 0,3 0-192 0,5-1 192 16,5 0-64-16,6 0-128 0,2-1 192 0,5 1-64 15,3-2-128-15,45-6 160 0,-17 2-160 0,-1-6 160 16,-6 3-160-16,4-1 0 0,-2 1 144 0,4-2-144 15,-1 4 0-15,2-7 144 0,0 3-144 0,4 1 0 16,3 0 192-16,4 1-192 0,2-5 192 0,1-2-192 16,1 2 192-16,5 4-192 0,5-4 192 0,-3 2-192 15,-2 0 160-15,2-1-160 0,3 1 128 0,4 2-128 16,2-2 0-16,4-2 128 0,-2 0-128 0,5 0 0 16,2 0 0-16,1-2 128 0,0-1-128 0,3 3 0 0,3 3 0 15,0-2 0-15,-3-2 128 0,4 3-128 16,5 5 0-16,-5-2 0 0,-2 0 0 0,6 0 0 0,3 4 0 0,0 0 0 15,-5-5 0-15,4 3 0 0,4 6 0 0,-1-4 0 16,-2-4 0-16,5 5 0 0,3 3 0 0,-1-2 0 16,-6-4 0-16,6 2 0 0,3 1 0 0,-4-2 0 15,-3 0 0-15,3 3 0 0,1-5 0 0,-2 3 0 16,-2 1 0-16,3-2 0 0,-1-2 0 0,2 4 0 16,-4-5 0-16,3 3 0 0,1 2 0 0,-1-1 0 15,0-1 128-15,-2 1-128 0,-1 1 0 0,3-1 0 16,1 1 0-16,-1-1 0 0,3 0 0 0,1-3 0 15,1 2 0-15,1-3 0 0,-2 1 0 0,6 2 0 0,4-4 0 16,-3 4 0-16,-4-5 0 0,0 6 0 0,3 0 0 16,-4-1 0-16,-3 1 0 0,0 3 0 0,1 0 0 15,-5-1 0-15,2 1 0 0,-3 1 0 0,2 1 128 0,-4 0-128 16,-3-2 0-16,0 1 0 0,-1 1 0 16,-3 0 0-16,-1 0 0 0,1-1 0 0,0 1 0 0,-2 2 0 15,-2-3 0-15,0 4 0 0,-1 0 0 0,-4 1 0 16,-4-1 0-16,1-1 0 0,-1 1 0 0,-2-1 0 15,0 2 0-15,-2-1 0 0,1-3 0 0,-1 1 0 16,-3-1 0-16,-3 0 0 0,-1-1 0 0,1 1 0 16,0-2 0-16,-1 1 0 0,-6-1 128 0,1 0-128 15,0 2 0-15,2-1 0 0,-2 1 0 0,0 1 0 16,-2 1 0-16,2 1 0 0,1 0 0 0,-2 0 0 16,-2-2 0-16,-2 1 0 0,1 1 0 0,0-2 0 15,3-2 0-15,0 1 0 0,-4-1 0 0,0 2 0 16,1-2 0-16,2 1 0 0,1-2 0 0,-4 2 0 15,-4 0 0-15,1 2 0 0,-1-1 0 0,0 1 0 0,0 1 0 16,-3-2 0-16,-7 2 0 0,1-1 0 0,-2 1 0 0,4 1 0 16,3 1 0-16,-2-3 0 0,-5 0 0 0,1-1 0 15,4-1 0-15,1 1 0 0,3-1 0 0,-2 0 0 16,-2 0 0-16,1-1 0 0,3-2 0 0,2-2 0 16,2 3 0-16,-1-2 0 0,-5 1 0 0,1 1 0 15,1 1 0-15,1-1 0 0,1 1 0 0,-2-2 0 16,-6 2 0-16,5 0 0 0,-1-2 0 0,2 2 0 15,1 1 0-15,-2-1 0 0,-1 0 0 0,-1-2 0 16,0 0 0-16,1-2 0 0,2 2 0 0,-3-1 0 0,-1-1 0 16,-1-2 0-16,-2 2 0 0,0 1 0 0,0-2 0 15,-1 1 0-15,0 1 0 0,0 0 0 0,-1-2 0 0,-1 1 0 16,1 1 0-16,0-1 0 0,0 0 0 16,-5 1 0-16,-6 2 0 0,2-1 0 0,3-1 128 0,2-1-128 15,0 1 0-15,-3 0 0 0,-3-3 0 0,-2 2 0 16,0 1 0-16,-2 0 0 0,0-5 0 0,0 3 0 15,2 1 0-15,-1 0 0 0,-2 1 0 0,-2 1 0 16,-1 0 0-16,-1-3 0 0,0 5 0 0,1-1 0 16,0-2 0-16,-2 3 0 0,2-3 128 0,-2 2-128 15,-4 1 0-15,1 1 0 0,-1 0 0 0,4 0 0 16,2-2 0-16,3 2 0 0,0 2 0 0,-1 1 0 16,-4-1 0-16,-1 0 0 0,-4 0 0 0,3 1 0 15,1-2 0-15,-1 1 0 0,0 2 0 0,3-2 0 16,-4-2 0-16,-2 1 0 0,0 0 0 0,-2 0 0 0,0 2 0 15,0 1 0-15,0 1 0 0,3 0 0 0,1 0 0 16,-3 4 0-16,2-3 0 0,-4 2 0 0,-3-2 0 0,2 1 0 16,-1 3 0-16,2-3 0 0,-3 2 0 0,2-1 0 15,1 1 0-15,1-2 0 0,0 4 0 0,-2-5 0 16,-2 2 0-16,-4-1 0 0,-2-3 0 0,1 1 0 16,3 1 0-16,-1 0 0 0,-1 0 0 0,1-1 0 15,-1 0 0-15,3-1 0 0,-4 1 0 0,1 1 0 16,-2-2 0-16,-2 2 0 0,0 2 0 0,2-3 0 15,1 0 0-15,3-1 0 0,-3 1 0 0,4-1 0 16,0 4 128-16,-1 1-128 0,-2-6 0 0,-1 4 0 16,-1 0 0-16,-2-2 0 0,-3 4 0 0,-1-4 0 0,4 0 0 15,-5 4 0-15,-3-1 0 0,1 2 0 0,2-1 0 16,-1 1 0-16,3-3 0 0,0 3 0 0,-2-1 0 0,1 1 0 16,-2-4 0-16,0 3 0 0,-2-4 0 0,-1 3 0 15,-2 2 0-15,1-2 0 0,2 0 0 0,-1-1 0 16,-1 6 0-16,1-5 0 15,-2 3-144-15,2 0 144 0,-1-2 0 0,1 2 0 0,-1 0 0 0,2 1 0 16,-2 1 0-16,0 0 0 0,-1-1 0 0,0 2 0 16,-4 2 0-16,2-2 0 0,-1-3 0 0,2 2 0 15,1-1 0-15,3 0-128 0,-1 1 128 0,4 1 0 16,0-3 0-16,0 3 0 0,3 0 0 0,0 1 0 16,1-1 0-16,1 0 0 0,-3 0 0 0,-2 3 0 15,1-2 0-15,-1 3 0 0,1-7 0 0,1 2 0 16,2 5 0-16,1-2 0 0,-1-1 0 0,3 1 0 0,2 0 0 15,2-2 0-15,2-2 0 0,-1 2 0 0,-2-3 0 16,2-2 0-16,0 2 0 0,3-2 0 0,-1 0 0 0,3-2 0 16,3-4 0-16,1 4 0 0,1-3 0 0,-2 1 0 15,-2-2 0-15,3 3 0 0,0-4 0 0,5 2 0 16,0 0 0-16,5 1 0 0,1-1 0 0,0-3 0 16,1 3 0-16,1 0 0 0,1-2 0 0,4 1 0 15,2-2 0-15,3 0 0 0,1-1 0 0,2 0 0 16,1 0 0-16,6-2 0 0,6-6 0 0,3 3 0 15,1-3 0-15,4 1 0 0,3 0 0 0,6-2 0 16,3 3 0-16,2-2 0 0,-5 3 0 0,0 0 0 16,1 0 0-16,-5 0 0 0,-2 4 0 0,-50 1 0 15,7-1 0-15,7-1 0 0,5 0 0 0,1 0-192 0,2 0 48 16,8-1 0 0,11 1-1792-16,-7 1-368 0,-9-1-64 15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1:20:24.280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7365 14220 20095 0,'0'0'896'0,"-6"4"176"0,-1 4-864 0,1-3-208 16,-1-2 0-16,1 4 0 0,0 0 1296 0,1-1 224 16,5-6 32-16,0 0 16 0,0 0-32 0,0 0 0 15,0 0 0-15,0 0 0 0,0 0-64 0,2-4-32 16,2-5 0-16,4 0 0 0,3-3-416 0,3-3-64 15,3-3-32-15,2-2 0 0,2-3-224 0,11-9-64 16,-1-4 0-16,0-5 0 0,2-1-176 0,2-5-32 16,2-1-16-16,1-6 0 0,2-3-32 0,2-1-16 15,-1-9 0-15,1 0 0 0,0-4-176 0,0 1-48 16,0-2 0-16,-2 2 0 0,-1 2-144 0,-3 2 0 0,0 6 0 0,-2 2 0 16,-1 3 0-16,-1 7 0 15,-1 1 0-15,-2 6 0 0,-4 3 0 0,0 5 0 0,-4 4 128 16,-1 5-128-16,-2 3 0 0,-1 4 0 0,-3 3 0 0,-2 2 0 15,-1 7 0-15,-2 1 0 0,-1 4 0 16,0 3 0-16,0 1 0 0,-1 7 0 0,1 2 0 0,0 5 0 16,-1 4-128-16,2 4 128 0,0 7 0 0,1 4 0 15,-2 10 0-15,1 5 0 0,0 4 0 0,-2 6 0 16,0 7 0-16,-4 2 0 0,2 0 0 0,1 2 0 16,-3-2 128-16,0-1 0 0,-2 1 0 0,2-2 0 15,-3-7-128-15,0-2 0 0,-3-7 0 0,3-3 128 0,-2-2-128 0,-1-5 160 16,1-4-160-16,-1-2 160 0,0-1-160 0,1-4 0 15,-1-2 0-15,3-3 128 0,-1-6-128 0,0-3 0 16,-2-4 0-16,1-5 0 0,2-9-128 0,0 0-128 16,0 0 0-16,-10-2-16 15,1-3-2224-15,-1-8-432 0,-3-6-80 0</inkml:trace>
  <inkml:trace contextRef="#ctx0" brushRef="#br0" timeOffset="207.34">7662 13652 26719 0,'-20'-18'2368'0,"14"13"-1888"16,1-4-480-16,3 2 0 0,5 1 2688 0,2-1 448 15,4 2 96-15,5 2 16 0,4 3-1680 0,8 3-336 16,9-1-64-16,5 1-16 0,6-3-256 0,5 0-64 16,1-1-16-16,5-1 0 0,4 0-288 0,3 0-48 15,2 1-16-15,-1 0 0 0,-3 0-272 0,-4-1-64 16,-4 0-128-16,-5-1 192 0,-4 3-192 0,-6-1-128 0,-13 0 128 0,-1 1-208 31,-1 4-2368-31,-2 1-480 0</inkml:trace>
  <inkml:trace contextRef="#ctx0" brushRef="#br0" timeOffset="1238.27">9512 13684 16127 0,'0'0'704'0,"-9"4"160"0,-3-3-688 0,2 1-176 0,1 2 0 0,2 0 0 16,-2-1 1344-16,3 3 224 16,-2 0 48-16,3 2 16 0,0 3-320 0,5-1-64 0,2 2-16 15,2-1 0-15,2-2-96 0,6 1-32 16,3-3 0-16,5 0 0 0,6 1-16 0,3-5 0 15,4-1 0-15,4-1 0 0,0-2-224 0,4-1-48 0,1-1-16 0,5-5 0 16,2-1-224-16,-1 1-32 0,-2-1-16 0,-1-3 0 16,-2 0 32-16,0-4 0 0,-3 2 0 0,-4-2 0 15,-3-1-96-15,-2 2-16 0,-3 4 0 0,-3-1 0 16,-3-4-176-16,-7 2-32 0,-2-2-16 0,-4 6 0 16,-3 0-32-16,-3 1-16 0,-3-5 0 0,-4-1 0 15,-2 3-32-15,-6 0 0 0,1-3 0 0,-6-1 0 16,-2 4-144-16,-3 3 192 0,-3 0-192 0,-5 4 192 0,-6 2-192 15,-5 6 0-15,-4 2 144 0,-5 6-144 0,-3 6 0 0,-3-1 0 16,-2 2 0-16,2 4 0 0,3 7 0 0,0 1 128 16,-1 5-128-16,3 5 128 0,1-1-128 0,6 2 0 15,6 8 0-15,8-6 0 0,4 1 0 0,10-3 192 16,8 6-32-16,8-5-16 0,8-5-144 0,5-1 128 16,2-3-128-16,6-2 128 0,7-3-128 0,5 0 160 15,4-5-160-15,4-1 160 0,2-7-16 0,5 0 0 16,5-6 0-16,1-1 0 0,5-7-144 0,-2-2 128 15,-2-2-128-15,-3-4 128 0,-5-2-128 0,-3-3 0 0,-2 2 144 16,-15-1-144 0,0 1-1104-16,-2 1-304 0,-2-7-48 0,9-4-18080 0</inkml:trace>
  <inkml:trace contextRef="#ctx0" brushRef="#br0" timeOffset="1823.05">11038 13313 19119 0,'0'0'832'0,"-5"1"192"0,-1 0-816 0,6-1-208 15,0 0 0-15,0 0 0 0,0 0 1616 0,-6-1 288 16,6 1 48-16,0 0 16 0,-3-7-160 0,2-3-16 15,0 0-16-15,3-5 0 0,1 0-512 0,4-2-112 16,1-2 0-16,1-1-16 0,1-4-320 0,1-2-64 16,2 5-16-16,2-9 0 0,3 0-96 0,0-6-32 15,0-2 0-15,2-1 0 0,0-2-176 0,1-1-48 16,-1-4 0-16,0 2 0 0,-3 9-144 0,1 1-48 16,1 0 0-16,0 1 0 0,-1 4-64 0,-1 3 0 15,0 2-128-15,-2 1 192 0,2-1-48 0,-3 5-16 16,-3 4 0-16,-2 7 0 0,-3 2-128 0,-6 6 128 15,0 0-128-15,3 12 128 0,-3 4-128 0,-1 1 0 0,-3 2 0 16,0 6 0-16,-1 6 0 0,-1 6 0 0,-1 5 0 16,1 3 0-16,0-2 0 0,-1 4 0 0,2-3 0 0,-1 2 0 15,1 0 0-15,1-4 0 0,1-4 0 0,1 0 0 16,-1-1 0-16,2 0 0 0,0-4 128 0,1-1-128 16,-2-2 0-16,1-4 0 0,0-3 0 0,-3 4 0 15,-1-5-144-15,1-7-64 0,-2-3-16 0,1-7 0 16,0-3-1632-16,-2 0-336 15,-2-5-64-15,1-1-15024 0</inkml:trace>
  <inkml:trace contextRef="#ctx0" brushRef="#br0" timeOffset="2005.07">10963 13076 31103 0,'0'0'1376'0,"0"0"288"0,4-10-1344 0,1 5-320 15,3 1 0-15,2 0 0 0,2-2 944 0,3 1 112 16,4 1 32-16,4-2 0 0,3 1-320 0,5 0-48 15,2-4-16-15,1 0 0 0,-8 5-240 0,2-2-48 16,2 0-16-16,1 4 0 0,-2-6-400 0,0 4 128 16,-1 1-128-16,-1 0 0 0,6-1-208 0,-3-1-128 0,-2 1-32 15,-1 1-10992 1,1 1-2208-16</inkml:trace>
  <inkml:trace contextRef="#ctx0" brushRef="#br0" timeOffset="2341.11">12316 12347 24015 0,'9'-13'1056'0,"-4"6"224"0,1 0-1024 0,1-3-256 0,-1 3 0 0,0 0 0 16,-1 0 1472-16,-1 4 224 0,-1-3 48 0,-3 6 16 15,0 0-432-15,0 0-96 0,-7 7-16 0,-1-1 0 16,-4 6-208-16,-1 2-48 0,-12 10-16 0,0 1 0 16,-5 6-144-16,1 4-32 0,0 2 0 0,1 4 0 0,1 5-96 15,4 1-32-15,4 0 0 0,3 1 0 0,4 1-304 0,3-3-64 16,3 1-16-16,5-5 0 0,2 0-96 16,4-2-32-16,1-5 0 0,5-2 0 0,1-4-128 0,4-1 160 15,1-6-160-15,2-3 160 0,2 0-160 0,-2-5 0 16,0-1 144-16,-3-8-144 0,-3-3-128 0,-1-2-112 15,-2-2-16-15,-3-2 0 16,-3-6-2112-16,-3 0-416 0,-2-3-96 0</inkml:trace>
  <inkml:trace contextRef="#ctx0" brushRef="#br0" timeOffset="2492.83">11814 12823 28559 0,'-3'-12'2544'0,"3"12"-2032"15,7-6-512-15,4-1 0 0,6 0 1184 0,4 4 144 16,5-4 16-16,4 3 16 0,6 1-64 0,6 0-16 15,3-1 0-15,6-1 0 0,3 1-640 0,2 1-128 16,0 1-16-16,2 1-16 0,0-5-192 0,3 3-32 16,-1 1-16-16,-3 0 0 15,-1 1-992-15,-7 1-192 0,-6 3-32 0</inkml:trace>
  <inkml:trace contextRef="#ctx0" brushRef="#br0" timeOffset="3433.7">15748 13208 22111 0,'0'-21'1968'0,"1"12"-1584"16,-1-4-384-16,0 2 0 0,0-2 848 0,-1-1 96 15,-3 0 16-15,0 3 0 0,-1 2 624 0,-1-1 128 16,-3 3 16-16,-4 2 16 0,-1-3-592 0,-3 3-128 0,-5 2-32 0,-2 1 0 16,-4 5-288-16,-4 2-48 0,-2 5-16 15,-17 7 0-15,0 3-272 0,3 2-64 0,1-1-16 0,3 2 0 16,1 0-48-16,8-1-16 0,4-1 0 0,7-1 0 16,6 1-80-16,9-2-16 0,9 1 0 0,8-1 0 15,5 0-128-15,7 0 160 0,7-1-160 0,6 1 160 16,4 3-160-16,-8-4 128 0,5 3-128 0,14 11 128 15,-7-4-128-15,-5-1 0 0,-8 1 0 0,-5-3 128 16,-7 3-128-16,-6-3 0 0,-6 0 0 0,-7 0 0 16,-5-3 0-16,-6-1 240 0,-5 2-48 0,-7-3 0 15,-6-2 304-15,-5 0 48 0,-4-4 16 0,-5-3 0 0,-3-2-320 16,1-4-64-16,1-5-16 0,5-3 0 0,4-6-160 0,5 0 0 16,5-5 144-16,6-1-144 15,6-2-896 1,6 1-256-16,5-1-64 0,7-1 0 0,7-3-2176 0,6 0-448 0</inkml:trace>
  <inkml:trace contextRef="#ctx0" brushRef="#br0" timeOffset="3676.43">16401 13192 20271 0,'-10'-8'1792'0,"10"8"-1424"16,-7 1-368-16,-1 5 0 0,0 4 1984 0,-1 2 336 16,-2 5 64-16,-1 5 16 0,-3 2-1104 0,0 5-208 15,2-2-64-15,-1 3 0 0,0 3-464 0,0 0-112 16,2 2 0-16,-2-4-16 0,0 1-208 0,1 1-32 16,2-1-16-16,0-4 0 0,2-1-176 0,3-5 0 15,1 0 0-15,2-5 0 16,3-5-1072-16,0-4-240 0,0-8-48 0</inkml:trace>
  <inkml:trace contextRef="#ctx0" brushRef="#br0" timeOffset="4153.35">16654 13280 26255 0,'-20'15'1152'0,"14"-5"256"0,-3 0-1120 0,-3 4-288 0,1 3 0 0,-4 2 0 15,2 1 1136-15,-2 0 160 0,-1 2 48 0,2 0 0 0,4-2-464 16,0-2-96-16,0-3-16 0,-2 1 0 0,6-4 112 0,6-12 16 16,0 0 0-16,0 0 0 0,5-3 128 0,5-3 16 15,4-5 16-15,2-3 0 0,3-4-336 0,2-3-64 16,2 0-16-16,3-1 0 0,1-4-368 0,1 0-80 16,0 2 0-16,3-3-16 0,2 3-176 0,0-1 0 0,-1 2 144 15,-2 4-144-15,-2 2 0 0,-2 5 0 16,-3 4 0-16,-3 4 0 0,-2 4 0 0,-3 5 0 0,-5 8 0 15,-4 3 0-15,-3 5 0 0,-4 2-128 16,-4 2 128-16,-3 2 0 0,-2 5 0 0,-4-4 0 16,-3 2 0-16,1 1 0 0,-1-6 0 0,3-2 0 15,0-3 128-15,7-6-128 0,0-4 128 0,7-10-128 0,0 0 160 16,0 0-160-16,5-6 368 0,7-5-32 0,3-7 0 0,3-1 0 16,5-3-144-16,1-2-16 0,3 1-16 15,-3 0 0-15,1-2-160 0,2 1 0 0,1 2 0 16,1 2 128-16,0 2-128 0,1 4 0 0,-4 4 0 0,-2 6 0 15,-2 5 0-15,-3 7 0 0,-2 1-128 0,-3 6 128 16,-3 3 0-16,-2 2 0 0,-4 4-144 0,-2 4 144 16,-5-2 0-16,1 4 0 0,-5 3 0 0,1-1 0 15,-2-7-816-15,2 6-48 0,3 2-16 16,-2-4 0-16,0-1-1504 0,1-6-304 16,3-3-64-16,4-1-13440 0</inkml:trace>
  <inkml:trace contextRef="#ctx0" brushRef="#br0" timeOffset="4438.59">17861 13264 24879 0,'0'0'1088'0,"0"0"256"0,0 0-1088 0,0 0-256 16,0 0 0-16,-7 9 0 0,1 5 2032 0,-2 3 336 16,-1 4 80-16,-1 1 16 0,-1 5-1024 0,-3 1-208 15,-2 2-32-15,1-2-16 0,0 0-272 0,1 1-48 16,0-5-16-16,-1 3 0 0,3 0-464 0,1-2-112 16,1 1-16-16,1-4 0 0,1 1-256 0,2-1 0 15,-1-4 0-15,4-6 0 16,0 0-1248-16,3-12-208 0,0 0-32 0,10 0-15616 0</inkml:trace>
  <inkml:trace contextRef="#ctx0" brushRef="#br0" timeOffset="4752.6">18974 12165 28559 0,'0'0'2544'0,"0"0"-2032"16,0 0-512-16,0 0 0 0,0 0 512 0,-10 9 0 16,-4 5 0-16,-3 6 0 0,-3 8 384 0,-4 6 64 15,-5 4 32-15,1 9 0 0,0 0-352 0,-1 4-80 16,-2 3-16-16,3 4 0 0,0 6-16 0,-1-2 0 15,-2 3 0-15,3 3 0 0,2 0-240 0,-1-2-48 16,7 1-16-16,-1-1 0 0,2-3-224 0,4-2 0 16,1-4-144-16,1 17 144 15,2-10-1824-15,6-17-272 0,5-10-48 0,4-9-16 0</inkml:trace>
  <inkml:trace contextRef="#ctx0" brushRef="#br0" timeOffset="5121.21">19094 13174 23039 0,'-7'-9'2048'0,"1"-1"-1648"0,-2-1-400 0,-1-2 0 15,-1 5 3136-15,-3-1 528 0,-2 4 112 0,-4-1 32 16,-4 6-2400-16,-1 5-464 0,-3 0-112 0,-2 5 0 16,-1-3-672-16,-1 1-160 0,2 5 0 0,2 2 0 15,4 2 0-15,6-2 0 0,3-3 0 0,5 3 0 0,5-1 0 0,6 1 0 16,5-1 128-16,5-4-128 0,5 0 192 0,3-4 16 15,3-1 0-15,3-4 0 0,-2-2 48 0,5-3 16 16,0-1 0-16,-1-4 0 0,-2 0 16 0,-2-4 0 16,-3 2 0-16,-3-1 0 0,-4 0 16 0,-1 3 0 15,-3-1 0-15,-2 6 0 0,-8 4-48 0,0 0 0 16,0 0 0-16,0 9 0 0,-3 3-256 0,-1 4 160 16,-1 1-160-16,1 4 128 0,2 2-128 0,1 1 0 15,1-3 0-15,2 0 0 0,3-2 0 0,4-3 0 16,4 0 0-16,3-4 0 0,3-3 0 0,2 0 0 15,4-4 0-15,1-5 128 0,0-2-128 0,1-2 0 16,0-3 0-16,-2 1 0 16,-2-4-1152-16,0 0-192 0,-4-4-64 0,-1-2-11040 15,-2-1-2208-15</inkml:trace>
  <inkml:trace contextRef="#ctx0" brushRef="#br0" timeOffset="5400.24">19729 13118 25791 0,'-10'-6'2304'0,"10"6"-1856"0,-6 2-448 0,-2 5 0 16,-2 2 1600-16,-3 6 240 0,-1 5 32 0,-1 2 16 15,-3 4-224-15,2 1-64 0,-2 4 0 0,1-2 0 16,-1 0-592-16,4 0-128 0,0-5-32 0,3 1 0 16,1-2-160-16,2-6-48 0,3-1 0 0,3-6 0 15,2 0 16-15,0-10 0 0,7 0 0 0,5-5 0 16,3-3 128-16,3-3 32 0,1-2 0 0,2-3 0 0,2-2-320 0,1-3-64 15,1-4-16-15,0 1 0 0,0-4-240 0,2 2-48 16,0-2-128-16,-1 4 192 0,1 3-192 0,0 2 0 16,-3 1 0-16,-2 5 0 15,-5 2-640-15,1 4-192 16,-1 6-16-16,-2 1-16 0,-1 1-2528 0,-3 3-512 0</inkml:trace>
  <inkml:trace contextRef="#ctx0" brushRef="#br0" timeOffset="6083.92">21805 12505 26719 0,'-5'-20'2368'0,"2"10"-1888"0,1 0-480 0,-1 0 0 16,3 10 752-16,0 0 48 0,-9 0 16 0,2 7 0 0,-5 2 192 15,-1 8 32-15,-2 6 16 0,-3 6 0 0,-2 3-640 0,0 6-128 16,-3 5-32-16,0 5 0 0,-1 6-64 0,1-2-32 16,1 1 0-16,2-1 0 0,0-1-160 0,-2-1 0 15,-2-1 0-15,0 1 0 0,1-6 0 0,3-1-192 16,-1-6 0-16,1-5 16 16,1-5-1552-16,1-2-320 0,1-10-64 0,-4 1-16 15,2-9-320-15,5-8-64 0,4-9-16 0,1-3 0 16,0-3 1056-16,3-3 224 0,2-3 32 0,2 8 16 15,4-4 2048-15,2 0 416 0,1 1 80 0,2 1 0 0,3 1 368 0,1 1 64 16,3 3 16-16,2 2 0 0,2 1-832 0,3 2-144 16,4 1-48-16,3-2 0 0,3 2-128 0,5 1-16 15,2-1-16-15,4-2 0 0,3-1 16 0,0-1 0 16,1 3 0-16,-3-2 0 0,-2 3-32 0,-4 1 0 16,-5 2 0-16,-7 1 0 0,-6 1-112 0,-6 0-32 15,-6 1 0-15,-7-1 0 0,-2 7 160 0,-6 6 32 16,-4 0 0-16,-5 1 0 0,-3 4-192 0,-3 3-48 15,-1 2 0-15,2 3 0 0,2 0-224 0,3-3-48 16,4 1-128-16,6 0 192 0,3-5-192 0,7 1 176 16,4-5-176-16,8-1 160 0,7-4 256 0,6-1 48 0,4-4 16 0,5-1 0 15,3-4 144-15,2-4 16 0,-2-2 16 16,0-6 0-16,-4-1-192 0,-3-1-32 0,-5-1-16 0,-5-3 0 16,-5-3-96-16,-6-2-32 0,-5-3 0 0,-6-1 0 15,-5 1-128-15,-5-1-32 0,-5 5 0 0,-4 1 0 16,-4 2-512-1,-5 3-96-15,-1 3-32 0,-4 4 0 0,0-1-2592 0,3 3-528 16</inkml:trace>
  <inkml:trace contextRef="#ctx0" brushRef="#br0" timeOffset="6790.42">23767 12935 4607 0,'-13'4'400'0,"2"2"-400"0,0-1 0 0,-2 3 0 0,3 0 3136 0,0-2 528 15,0 3 112-15,1-2 32 0,0 6-1824 0,3-5-384 16,0-1-64-16,6-7 0 0,-5 9-208 0,4 1-48 16,1-10 0-16,0 0 0 0,6 8 80 0,5-2 16 15,0 2 0-15,7-7 0 0,2-2-272 0,6-3-48 16,2-2-16-16,5 1 0 0,3-3-96 0,5-4-32 15,1-4 0-15,4 0 0 0,1 0-272 0,1 1-64 16,-7-4-16-16,-2 1 0 0,-4 2-96 0,-5-2-16 16,-3 0 0-16,-7-1 0 0,-3 0-144 0,-7-1-48 15,-4 1 0-15,-6-2 0 0,-7 0 80 0,-5 0 16 16,-4 1 0-16,-6 5 0 0,-10 2-160 0,-5 9-16 16,-6 4-16-16,-8 7 0 0,-3 8-160 0,-2 3 0 0,0 7 0 0,0 6 0 15,0 3 0-15,3 4 0 16,3 3 0-16,7 5 0 0,5-3 0 0,2 0 0 15,9-4 0-15,10-3 0 0,5 0-128 0,12-2 128 0,8-4 0 16,6-2 0-16,6 0 0 0,8-6 0 0,4-4 0 0,5-3 0 16,5-6 0-16,1-3 0 0,1-6 0 15,3-5 0-15,0 0 0 0,-1-1 0 0,-3-4 0 0,1 1 0 32,-3-4-1232-32,-1-1-288 0,-3 0-48 0,-2 0-11296 0,-2-1-2272 0</inkml:trace>
  <inkml:trace contextRef="#ctx0" brushRef="#br0" timeOffset="7255.56">24912 12105 22111 0,'0'-14'1968'0,"-3"6"-1584"16,-1 0-384-16,0-1 0 0,1 0 896 0,-3-1 112 16,1 5 16-16,-1 1 0 0,-2-1 352 0,-1 0 80 15,1 2 16-15,-4 4 0 0,-2 6-752 0,-2-1-144 16,-3 0-16-16,-3 6-16 0,-1 2 0 0,1 2 0 16,2-2 0-16,2 4 0 0,3-3-160 0,1 2-48 15,5-1 0-15,0 0 0 0,5-1-96 0,3-4-32 16,2 1 0-16,3-1 0 0,5-3 128 0,0-1 32 15,4-3 0-15,1-2 0 0,2-1 64 0,1-4 16 16,-1-3 0-16,1 0 0 0,-1-1-160 0,2-3-32 0,-3 1 0 16,-1-4 0-16,-1 1-48 0,-3-2-16 0,3 0 0 0,-4 0 0 15,-3 0-16-15,1 4-16 0,-2-2 0 0,-3 1 0 16,-2 11-160-16,0 0 128 0,0 0-128 0,0 0 128 16,-6 2-128-16,0 6 0 0,-2 2 0 0,2 3 0 15,0 2 0-15,3 2 0 0,-1 0 0 0,1 1 0 16,6 0 0-16,1-2 0 0,2-2 0 0,3-1 0 15,4 0 0-15,-1-2 0 0,2-4 0 0,2-2 0 16,-1-3 0-16,0 1 0 0,2-6 0 0,-1-1 0 16,-1-1-416-16,1 2-16 15,-2-4 0-15,0 2 0 0,-3 0-2336 0,0-4-480 0</inkml:trace>
  <inkml:trace contextRef="#ctx0" brushRef="#br0" timeOffset="7513.61">25780 11489 26719 0,'0'0'2368'0,"0"0"-1888"16,0 0-480-16,-8-2 0 0,-1 2 448 0,-2 5-16 15,-2 6 0-15,-4 4 0 0,-4 1 336 0,-1 5 64 16,-1 4 0-16,2 4 16 0,0 6-48 0,4 0-16 0,1 3 0 0,5 1 0 15,3 0-304-15,3 4-64 16,1-1-16-16,4-1 0 0,4-3-224 0,0-3-48 16,4-1-128-16,1-4 192 0,1-1-192 0,0-5 0 0,-1-1 0 0,0-2 0 15,0-6-176-15,-3-4-128 0,-2-3-16 0,-4-8-10176 16,0 0-2016-16</inkml:trace>
  <inkml:trace contextRef="#ctx0" brushRef="#br0" timeOffset="7653.38">25504 11980 25791 0,'0'0'1152'0,"0"0"224"0,10-3-1104 0,3 3-272 0,3 2 0 0,5 2 0 0,3-1 1152 0,4 0 160 16,2 0 32-16,-1 2 16 0,4 0-784 0,-1-1-144 15,0-2-48-15,0 1 0 0,-2-2-224 0,0 2-160 16,-1-2 192-16,-4-1-192 16,-4-1-1808-16,-6-2-480 0</inkml:trace>
  <inkml:trace contextRef="#ctx0" brushRef="#br0" timeOffset="8014.3">24062 11707 32255 0,'-28'-20'2864'0,"11"12"-2288"0,-2 2-576 0,-2 5 0 0,-2 2 0 0,-3 7 0 16,-5 2 0-16,-4 7 0 0,-6 8 0 0,-2 4 0 0,-7 6 0 16,-2 9 0-16,-4 1 320 0,-6 5 64 0,-3 1 16 15,1 9 0-15,1 7-32 0,2 7-16 0,2 4 0 16,6 4 0-16,3 2-32 0,7 5 0 0,2 0 0 0,10-2 0 16,8 0-80-16,11-6-32 0,12 1 0 0,13-7 0 15,9-4-208-15,11-1 176 0,10-6-176 0,10-1 160 16,11-7-160-16,12-2 0 0,12 3 0 0,8-6 0 15,14-4-144-15,-3-6-64 0,-2 0-16 0,9-7 0 16,3-3-1088-16,-6-7-224 0,-9-4-32 16,2-6-16-16</inkml:trace>
  <inkml:trace contextRef="#ctx0" brushRef="#br0" timeOffset="8313.48">26241 11341 31327 0,'0'0'2784'0,"0"0"-2224"16,0 0-560-16,6-1 0 0,3-2-160 0,3 6-144 15,3 2-16-15,2 9-16 0,2 4 624 0,1 6 128 16,0 8 32-16,2 5 0 0,1 7 176 0,-2 6 32 0,1 9 16 0,0 6 0 16,-5 8 144-16,0 5 16 0,-4 1 16 15,-4 5 0-15,-7 3-288 0,-6 2-64 16,-7 3-16-16,-7-3 0 0,-5-2-160 0,-5-5-48 0,-5 0 0 0,-1-9 0 16,0-7-144-16,0-8-128 0,1-9 144 0,0-7-144 15,0-6 0-15,4-7 0 0,2-6 0 0,6-9 0 16,0-6-1760-16,4-7-448 15,1-6-96-15</inkml:trace>
  <inkml:trace contextRef="#ctx0" brushRef="#br0" timeOffset="8539.73">27142 11143 37775 0,'-1'-9'3360'0,"-1"3"-2688"16,-2-1-544-16,-3 2-128 0,7 5 0 0,-6 5 0 16,-3 2 0-16,0 5-176 0,-2 1 384 0,2 5 80 15,-3 5 16-15,4 0 0 0,1-1-304 0,1 5 0 16,1-3 128-16,0 2-128 0,1 0 0 0,1 0 0 0,2 1-176 0,0-5 176 31,-1 1-2064-31,4 0-304 0,0-2-64 0</inkml:trace>
  <inkml:trace contextRef="#ctx0" brushRef="#br0" timeOffset="9002.21">27301 12236 18431 0,'0'0'1632'0,"0"0"-1312"0,9-3-320 0,5 1 0 15,4-2 2048-15,5 2 352 16,3-1 64-16,6 2 16 0,5-1-1232 0,5 1-240 16,4 0-48-16,5 0-16 0,1-2-608 0,0 2-112 0,-1-2-32 15,-6 3 0 1,-4 0-1456-16,-8 3-288 0</inkml:trace>
  <inkml:trace contextRef="#ctx0" brushRef="#br0" timeOffset="9137.77">27297 12577 29487 0,'0'0'2624'0,"0"0"-2112"0,-3-3-512 0,3 3 0 16,0 0 1056-16,12 1 96 0,6-1 32 0,6 2 0 16,5-2-144-16,8 0-16 0,5 0-16 0,5-2 0 15,2 1-704-15,1 0-144 0,1 1-32 0,-1 1 0 16,-3 0-2032-16,-4-2-400 0</inkml:trace>
  <inkml:trace contextRef="#ctx0" brushRef="#br0" timeOffset="9631.31">29177 12203 25631 0,'-7'-20'1136'0,"2"13"224"0,-2-4-1088 0,0 1-272 0,-2-2 0 0,-3-1 0 16,-2 5 1392-16,-2-1 208 0,-2 5 64 0,-2 3 0 15,-4 2-816-15,-4 3-144 0,-4 6-48 0,-2 1 0 16,-6 5-288-16,1 4-64 0,-7 5-16 15,3 2 0-15,1 5 0 0,4 2 0 0,5 2 0 0,5 1 0 16,7-1-96-16,5 0 0 0,7-2-16 0,6-3 0 16,8-7 0-16,7-1 0 0,3-3 0 0,7-2 0 15,3-3 320-15,7-3 64 0,6-10 16 0,0-2 0 16,2 0 112-16,-2-5 16 0,-1-8 16 0,-2-1 0 0,-3-1-272 16,-3 1-48-16,-3-1-16 0,-4-2 0 0,-2-2-96 0,-4 3-32 15,-2 2 0-15,-4 4 0 0,-2 2-96 16,-2 4-32-16,-1 0 0 0,-5 4 0 0,2 8-128 0,1 5 0 15,0-2 0-15,-2 6 0 0,0 1 0 0,2 2 0 16,0 5-144-16,0-2 144 0,5 3-256 0,1-2 0 16,1 0 0-16,3 1 0 15,-1-3-1488-15,4-2-304 0,0-3-48 0,3-3-15168 0</inkml:trace>
  <inkml:trace contextRef="#ctx0" brushRef="#br0" timeOffset="10547.49">29707 12280 17615 0,'0'0'768'0,"0"0"192"0,0 0-768 0,0 0-192 0,-6 3 0 0,6-3 0 16,-6 4 800-16,2 0 128 0,4-4 32 0,-3 7 0 15,2 2-192-15,1-2-16 0,3 1-16 0,2-1 0 0,1 2 336 0,4-2 64 16,3 3 16-16,4-3 0 0,3-1 0 16,4 2 0-16,3-4 0 0,-1 1 0 0,0 0-256 0,2-4-32 15,2-2-16-15,1-2 0 0,-1 2-144 0,1-3-16 16,-1 0-16-16,1-2 0 0,-2-4-176 15,-1 2-48-15,1-3 0 0,-2 2 0 0,0-4-80 0,-4-1-32 16,-2 0 0-16,-6-1 0 0,-2 0-80 0,-4-1 0 16,-4-1-16-16,-4-5 0 0,-3 0-48 0,-6 2-16 15,-3 2 0-15,-3 2 0 0,-3 2-48 0,-4 5-128 16,-5 4 192-16,-4 1-64 0,-5 3-128 0,-3 7 0 16,-4 3 0-16,-1 6 0 0,-1 4 0 0,0 7 0 15,2 4 0-15,3 5 0 0,6 1 0 0,5 4 0 16,5-1 0-16,7-2 0 0,4 1 0 0,7 0 0 0,5 2 0 0,6-3 0 15,5-2 160-15,5-2-160 16,6-1 192-16,3-5-192 0,2 1 240 0,1-8-64 16,4-3-16-16,-1-4 0 0,2-5-16 0,0-3 0 15,1-4 0-15,-4-2 0 0,-3-3-144 0,-3-1-272 0,-3-4 64 0,0 1 16 32,-3-6-2288-32,-2 0-448 0</inkml:trace>
  <inkml:trace contextRef="#ctx0" brushRef="#br0" timeOffset="11022.97">30898 11306 21183 0,'-1'-11'1888'0,"-1"4"-1504"15,-2-2-384-15,-1 1 0 0,-2 2 960 0,-1 0 112 16,-4 2 16-16,-1 1 16 0,-2 3-160 0,-3 0-48 16,-2 3 0-16,-3 3 0 0,-2 3-352 0,-1 4-80 15,1-2-16-15,-1 4 0 0,2 2-32 0,4-1-16 16,2 2 0-16,4 0 0 0,3 0-48 0,3-2-16 15,6 2 0-15,2-4 0 0,3-4 208 0,4 2 32 16,3-6 16-16,3 0 0 0,1-3 80 0,2-2 16 16,2-2 0-16,1-2 0 0,0-3-176 0,0 1-16 0,-1-1-16 0,0-6 0 15,-1 1-112-15,0-1-32 16,-3-2 0-16,-1-1 0 0,-2 1-32 0,-1-1-16 16,-2 1 0-16,-2 0 0 0,-2-1-96 0,0 3 0 0,-4 3-16 15,-3 2 0-15,0 3-176 0,3 4 128 16,-7 2-128-16,2 5 128 0,-4 0-128 0,3 6 0 15,1 1 0-15,2 4 0 0,3 1 0 0,3 3 0 0,2-1 0 0,3 2 0 16,2 0 0-16,2-1 0 0,4-3 0 0,1-2 0 16,2 0 0-16,1-2 0 0,0-2 0 0,-4-3 0 15,2-4 0-15,0 1 0 0,0-3 0 0,0-3 0 16,-2-1-944-16,1-1-208 0,-2-3-64 16,0-1-10528-16,-1 0-2112 0</inkml:trace>
  <inkml:trace contextRef="#ctx0" brushRef="#br0" timeOffset="11314.18">31835 10586 24991 0,'-14'-11'1104'0,"8"8"240"0,-4-2-1088 0,-4 1-256 15,-4 8 0-15,-2 2 0 0,-2 8 640 0,-2 5 64 16,-3 4 0-16,1 9 16 0,-5 4-80 0,3 4 0 0,1 7-16 0,2 2 0 16,2 4-112-16,4 3 0 15,2 1-16-15,9-1 0 0,6-1-208 0,4 1-32 16,4-2-16-16,4 1 0 0,4 0-48 0,3-4-16 0,0-7 0 16,2-5 0-16,-1-2-176 0,-1-4 192 0,-2-5-192 0,-1-1 192 15,-1-7-192-15,-3-4 0 0,-1-6 0 16,-2-3 0-1,-7-7-2208-15,0 0-320 0</inkml:trace>
  <inkml:trace contextRef="#ctx0" brushRef="#br0" timeOffset="11497.12">31177 11161 27647 0,'6'-8'2448'16,"7"0"-1952"-16,6 2-496 0,6 0 0 15,7 2 2048-15,6 3 304 0,6 2 64 0,3 1 16 0,2 1-1296 0,5 2-256 16,1 0-48-16,5-1-16 15,1 2-512-15,3 2-112 0,2-2 0 0,-1 3-16 0,-4-2-176 16,-2 3 0-16,-3-3 0 0,-3 5 0 16,-6-3-2160-16,-13 1-400 0,54 13-96 15,-30 3-16-15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34:37.550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19756 5105 16991 0,'-7'-20'752'0,"6"7"144"0,0-2-704 0,1-2-192 0,0-2 0 0,1-1 0 16,0-3 416-16,3 0 48 0,1-5 16 0,3 3 0 15,0-2 432-15,2 2 96 0,1-7 16 0,3 3 0 16,1 2-160-16,3-1-32 0,1 3 0 0,4-5 0 16,3 3-176-16,2-5-32 0,2 2-16 0,2 3 0 15,1-4-144-15,3 2-16 0,2 2-16 0,2 0 0 16,1 3-80-16,2 3-16 0,3-4 0 0,1 4 0 0,1 4-64 0,-2 0-16 16,1-2 0-16,4-1 0 0,-1 1 0 0,0 2-16 15,2 1 0-15,2 4 0 0,1-1-64 0,-2 0-16 16,0 4 0-16,1 0 0 0,-1 4 16 0,-2 0 0 15,0 0 0-15,-4 4 0 0,-1 1 16 0,-3 2 0 16,-1 3 0-16,-2 1 0 0,0-1-192 0,-2 5 192 16,1 0-192-16,-3 3 192 0,-3 1-64 0,0 0-128 15,-1-2 192-15,0 2-64 0,-1 2-128 0,0 0 160 16,1 2-160-16,-3 2 160 0,0 2-32 0,-1 2-128 16,0 0 192-16,0 3-64 0,0 1 0 0,0 2 0 15,-1-2 0-15,-1 3 0 0,0-1-128 0,-3-2 160 16,0 2-160-16,-2-3 160 0,1 3-160 0,-1 0 128 15,-2-4-128-15,8 11 128 0,-4-4-128 0,-3-2 128 16,-2 0-128-16,1-3 128 0,0 2-128 0,2-3 128 16,-4 1-128-16,2-4 128 0,1 3-128 0,0-4 192 15,3 0-192-15,1 1 192 0,0-3-192 0,1 0 192 16,2-4-192-16,-1 3 192 0,-2 0-48 0,-1 0 0 16,1 2 0-16,-6-9 0 0,-1-1 0 0,4 5 0 0,-1-3 0 15,3-3 0-15,0 1-16 0,1 0-128 0,0-2 192 0,0 2-64 16,-1-1-128-16,1-2 192 0,3 3-192 0,-3-3 192 15,2 2-192-15,0-2 160 0,3 1-160 0,2-2 160 16,-2-1-160-16,0-3 160 0,-1 1-160 0,2 2 160 16,-1-4-160-16,0 0 192 0,2 0-192 0,-2 0 192 15,0 4-192-15,-1-4 128 0,1 1-128 0,2 0 128 16,-2-1-128-16,2 0 128 0,-1 0-128 0,1-2 128 16,0-1-128-16,1 3 0 0,-3-1 0 0,2 1 128 15,-3 2-128-15,1-1 0 0,-1-3 0 0,1 3 0 0,2 0 128 0,-1 1-128 16,-2-3 0-16,1 1 128 0,3-2-128 0,0 0 0 15,0 2 0-15,2 0 0 0,0-1 0 0,2 2 0 16,0-3 0-16,-3 2 0 0,1-1 0 0,-1 2 0 16,0-1 128-16,0 2-128 0,-1 0 0 0,2-3 0 15,-2 1 0-15,1-1 0 0,-1 3 0 0,1-1 0 16,1-1 0-16,2 1 0 0,1-1 0 0,0 3 0 16,-1-4 128-16,1 1-128 0,0 0 0 0,0 1 0 15,0 1 0-15,0-2 0 0,0-2 0 0,2 2 0 16,-5-1 0-16,6 1 0 0,-1 1 0 0,3-2 128 15,1 1-128-15,2-2 0 0,-2 0 0 0,-2 2 0 16,-1-3 128-16,2-2-128 0,0 0 0 0,1 2 0 16,2-1 0-16,1 1 128 0,2 0-128 0,0 1 0 15,1-1 0-15,-2 1 0 0,-2-1 0 0,0 0 0 16,-2-1 128-16,2-2-128 0,-2 1 0 0,0-2 0 16,0 1 0-16,2 1 0 0,1-1 0 0,-2 2 0 15,2-4 0-15,-2 0 0 0,-2 1 0 0,1 0 128 16,-2 1-128-16,1-3 0 0,-1 3 0 0,1 0 0 15,-3 1 128-15,0-1-128 0,0 0 0 0,-1 0 0 0,0-1 0 0,1 1 0 16,1 1 0-16,-2 0 0 0,0 0 0 16,0-1 0-16,-1-2 0 0,2 1 0 0,1 2 0 0,-2-2 0 15,0-1 0-15,1 1 0 0,1 0 0 0,2 3 0 16,0-3 0-16,0-1 0 0,-3 0 128 0,2 1-128 16,-3 3 0-16,1 1 0 0,1-1 0 0,-1 0 0 0,-1-2 0 15,0-1 0-15,-1 2 0 0,1 0 0 0,1-1 0 0,0 1 0 16,3 1 0-16,-3 0 0 0,-1-2 0 0,1-1 0 15,-1 2 0-15,0-1 0 0,0 1 0 0,0 0 0 16,0 0 0-16,-2-1 0 0,-2 0 0 0,0 0 0 16,1 1 0-16,0 0 0 0,1 1 0 0,0 0 0 15,-1-1 0-15,-1 1 0 0,3 0 0 0,-1-2 0 16,-2 0 0-16,1 0 0 0,-2 0 0 0,2 2 0 16,5 0 0-16,-2 0 0 0,1-3 0 0,-1 0 0 15,0 3 0-15,1 1 0 0,-3 0 0 0,0 1 0 16,-2 2 0-16,-2-2 0 0,0 1 0 0,-2 1 0 15,0-2 0-15,-2 2 0 0,0-2 0 0,-2 0 0 16,-2 1 0-16,2 3 0 0,-1-2 0 0,-1 1 0 16,2 0 0-16,-1 2 0 0,1-1 0 0,-1-1 0 15,0 1 0-15,1 3 0 0,-1-3 0 0,-1 4 0 16,1-1 0-16,-1 2 0 0,0-3 0 0,0 4 0 16,-1-4 0-16,0 5 0 0,0-3 0 0,2 2 0 15,-1-3 0-15,-1 2 0 0,0-4 0 0,1 4 0 0,2-2 0 0,2 2 0 16,0 0 0-16,1 2 0 0,1-5 0 0,-2 4 0 15,0 0 0-15,0-1 0 0,-4 3 0 0,-1-3 0 16,-1-1 0-16,-1 2 0 0,0-2 0 0,2 4 0 16,-4-3 0-16,0 3 0 0,-1 0 0 0,-1-3 0 15,0 1 0-15,-2 1 0 0,2-1 0 0,-6 2 0 16,1 1 0-16,-1-2 0 0,0 4 0 0,0-1 0 16,-2 0 0-16,-1 2 0 0,1 1 0 0,-1-1 0 0,0 1 0 0,-2 0 0 15,-1 2 0-15,0 1 0 16,0-2 0-16,-1-2 0 0,0 2 0 0,-2 1 0 0,0-1 0 0,-1 1 0 15,0-1 0-15,-1 1 0 0,-1 1 0 0,2-1 0 16,-1 2 0-16,-1 1 0 0,-2-2 0 0,1 1 0 16,-2-1 0-16,-1 2 0 0,-1 3 0 0,-1-3 0 15,0 2 0-15,-4-1 0 0,2 0 0 0,-3 3 0 16,-2-4 0-16,-1 1 0 0,-6 3 0 0,0-4 0 16,-2-1 0-16,-13 10 0 0,2-4 0 0,-1-4 0 15,0-1 0-15,-3 0 0 0,-3-3 0 0,-2-1 0 16,-3-1 0-16,0-1 128 0,1-2-128 0,-4 2 0 15,-3 0 0-15,-1 1 128 0,-3 0-128 0,-6-4 0 16,-2-4 144-16,-2 5-144 0,-1 1 0 0,-2-2 128 16,0-4-128-16,1 1 0 0,-2-1 0 0,-1 3 128 15,-2-1-128-15,1-4 0 0,0 3 128 0,1-4-128 0,-1 2 160 0,-3-3-160 16,-3 0 0-16,-2 1 0 16,0-2 0-16,-1 0 0 0,-1-1 0 0,-4 1 0 15,-2-1 0-15,-1-3 0 0,-2 2 0 0,1-2 0 0,-1 0 0 0,-2-1 0 16,-3 0 0-16,3 2 0 15,-1-2 0-15,0 0 0 0,0-2 128 0,-3 1-128 0,-2 1 0 0,3 0 0 16,3 0 128-16,1 0-128 0,1 1 0 16,0 1 0-16,2-1 0 0,4 0 0 0,4 2 0 0,2-1 0 0,0 1 0 15,-2-2 0-15,-5 2 0 0,5 2 0 16,4-1 144-16,-2-1-144 0,-2 1 128 0,-4 0-128 0,-4-1 0 0,0 0 0 16,2 0 0-16,1-1 0 0,-3 2 0 0,-3-1 0 15,-3-3 0-15,2 0 0 0,4 1 0 0,1 0 0 16,2-1 0-16,0 0 0 0,-5 0 0 0,5-1 0 15,3 0 0-15,2 1 0 0,-2 2 0 0,3-2 0 16,-2-2 0-16,0 1 0 0,3-1 0 0,4 1 0 16,4 0 0-16,0 1 0 0,-3-2 128 0,-1 0-128 15,-5-3 0-15,4 0 128 0,1 0-128 0,-1 1 0 16,-1-3 0-16,-1 2 0 0,-6 0 0 0,2-4 0 16,2 3 0-16,4-5 0 0,5-2 0 0,0-1 0 15,0-1 0-15,2-2 128 0,3 1-128 0,0-1 160 16,2 1-160-16,4-2 160 0,2-3-160 0,-2 1 0 15,0 0 0-15,1-2 0 0,0-2 0 0,1 0 0 0,-1 0 0 0,1-2 0 16,-3 3 0-16,2-2 0 0,0 2 128 16,-1-2-128-16,0-3 0 0,0 2 0 0,1-2 0 0,1 2 0 15,2-5 0-15,3 3 0 0,2 3 0 0,2 1 0 16,-3-7 0-16,2 3 128 0,0-1-128 0,3-2 0 16,2 3 0-16,0 0 128 0,1-5-128 0,3 0 0 15,2 2 128-15,3 1-128 0,2-3 0 0,1 0 128 16,0-4-128-16,-2 2 0 0,2-1 0 0,1 1 128 15,1-3-128-15,-1 2 0 0,1 2 0 0,2-2 0 16,1 2 0-16,1-1 0 0,1 2 128 0,2 4-128 16,2-1 0-16,0 0 0 0,2 2 0 0,1-1 0 15,-1 2 0-15,4-1 0 0,2 2 0 0,2-3 0 0,0 1 0 16,3 1 0-16,0 0 0 0,4 3 0 16,0 2 0-16,3 0 0 0,-1-3 0 0,3 1 0 15,1-5 0-15,2 4 0 0,1-3 0 0,2 2 0 0,1-2 0 0,0 4 0 16,2-3 0-16,0 3 0 0,-1 1 0 15,2-1 0-15,1 0 0 0,1 4 0 0,-1 2 0 0,0-1 0 16,0 1 0-16,0 3 0 0,2 2-128 0,0 2 128 16,-1-3 0-16,0 2 0 0,-3 3 0 0,-3-1-144 15,-1 5 144-15,-5 5 0 16,0 0-1088-16,0 0-96 0,0 0-32 0,0 0-11248 16,0 0-2256-16</inkml:trace>
  <inkml:trace contextRef="#ctx0" brushRef="#br0" timeOffset="936.15">30051 7210 8287 0,'0'0'368'0,"0"0"80"0,0 0-448 0,0 0 0 0,0 0 0 0,0 0 0 16,0 0 1600-16,0 0 256 0,1 7 32 0,-1-7 16 0,-3 8-704 0,0-2-144 15,-3-1-32-15,-1 2 0 0,-3-2 128 0,-2 2 0 16,-2-1 16-16,-1-1 0 0,-3 1-144 0,-2 2-16 16,-4-2-16-16,-4 1 0 0,-4-2-304 0,-1-1-64 15,-3-3-16-15,-1 3 0 0,-2 2-160 0,-2-2-16 16,1-2-16-16,-1 1 0 0,2 0-32 0,2-1-16 15,2 2 0-15,5-2 0 0,3 0 0 0,3 0 0 16,3 1 0-16,4 2 0 0,3 0-144 0,4 0-32 16,2 0 0-16,4 4 0 0,7-3-192 0,2 3 0 15,4-2 128-15,4 4-128 0,3 2 0 0,4 2 0 16,6 2 128-16,1-1-128 0,3 2 0 0,4 1 0 16,3 3 128-16,0-1-128 0,-1 1 0 0,1-2 0 15,-1 0 128-15,0 0-128 0,-2-1 0 0,-3-2 0 16,-3 0 0-16,-4-1 0 0,-6-2 0 0,-2-2 128 15,-4-2-128-15,-5-1 0 16,-3 0-1168-16,-4-9-288 0,0 0-48 0</inkml:trace>
  <inkml:trace contextRef="#ctx0" brushRef="#br0" timeOffset="1168.81">29529 7408 28959 0,'0'0'1280'0,"0"0"272"16,0 0-1232-16,0 0-320 0,0 0 0 0,11 0 0 0,1 2 0 0,6 0 0 16,5 2 0-16,4 4 0 0,2-2 256 0,7 3-64 15,4 1-16-15,3 0 0 16,2-5 272-16,1 3 48 0,1 0 16 0,0-3 0 0,-3 2-320 0,-3-2-64 16,-3-1-128-16,-4 3 192 0,-3 0-192 0,-4-3 0 15,-5-1 0-15,-2-1 0 16,-5 3-1600-16,-2-2-384 0,-3-1-64 0</inkml:trace>
  <inkml:trace contextRef="#ctx0" brushRef="#br0" timeOffset="1440.17">30818 7154 28383 0,'0'0'1264'0,"0"0"256"0,0 0-1216 0,0 0-304 16,0 0 0-16,6 9 0 0,-1 3 0 0,0-2 0 15,0 2 0-15,0 4 0 0,0 2 0 0,0 2 256 0,1 7-16 0,1-3-16 16,-5 1-96-16,2 3 0 0,1 3-128 16,2-2 192-16,-4 3-16 0,1 1-16 0,0 1 0 0,-2 0 0 15,2-1-160-15,-2-2 160 0,-1 1-160 0,0-2 160 16,0-6-160-16,1 3 0 0,-2-4 0 0,1-4 0 15,0-1-800 1,0-2-32-16,-1-6-16 0,2 1-11696 0</inkml:trace>
  <inkml:trace contextRef="#ctx0" brushRef="#br0" timeOffset="1680.78">31240 7213 28559 0,'0'0'2544'0,"0"0"-2032"16,0 0-512-16,-7-2 0 0,-3 4 256 0,1 2-64 16,-4 3 0-16,-2 1 0 0,-3 4 176 0,-4 5 16 15,-3 5 16-15,0-2 0 0,-2 3 0 0,-2 2 0 16,-3-2 0-16,3 3 0 0,-3 0-48 0,0 2-16 16,2 3 0-16,-1 0 0 0,2 0-144 0,1-2-48 15,1 0 0-15,2 2 0 0,2-6-144 0,2 2 0 16,4-4 0-16,1-3 0 15,4-1-1536-15,2-1-224 0,2-1-48 0,4-2-11376 0</inkml:trace>
  <inkml:trace contextRef="#ctx0" brushRef="#br0" timeOffset="2017.43">31172 7799 30399 0,'0'0'2704'0,"0"0"-2160"0,7 0-544 0,4 1 0 16,-1 1 128-16,1 2-128 0,1 0 0 0,-1 2 0 0,2 0 352 0,-2 1-32 15,1 2-16-15,-3-1 0 0,-4 2 80 0,-2-1 0 16,0 0 16-16,-3 0 0 0,-4 1 240 0,-2 1 64 16,-4-2 0-16,-3 4 0 0,-1-1 176 0,-3 1 32 15,-2 2 16-15,0 2 0 0,-2 0-320 0,0 0-64 16,2 2-16-16,3 2 0 0,1-2-208 0,3 0-64 15,4 0 0-15,5 0 0 0,0 1 0 0,6-2 0 16,3 0 0-16,5 0 0 0,5-1 144 0,4-3 32 16,7 0 0-16,1 0 0 0,3 0-64 0,6 0-16 15,3 0 0-15,0-2 0 0,5-7-160 0,-2 0-48 16,-1 0 0-16,-3-1 0 0,-3-3-144 0,-4 2-144 16,-5-2 144-16,-6 2-208 15,-3 0-2976-15,-4 1-592 0</inkml:trace>
  <inkml:trace contextRef="#ctx0" brushRef="#br0" timeOffset="3678.29">4069 8410 6447 0,'0'0'576'0,"0"0"-576"16,0 0 0-16,0-11 0 0,-3-2 2384 0,2 1 368 16,0 1 80-16,1 11 16 0,1-9-976 0,3 0-192 15,-4 9-32-15,5-6-16 0,-5 6-496 0,0 0-112 16,0 0 0-16,0 0-16 0,10 2-352 0,0 9-64 15,-2 0-16-15,1 6 0 0,0-2-192 0,3 4-64 16,1 2 0-16,4 7 0 0,0 3-64 0,3 5 0 16,0 3-16-16,0 3 0 0,1 5-48 0,-6-13-16 15,1 3 0-15,2 2 0 0,2 3 16 0,0 4 0 16,-3-4 0-16,0 1 0 0,-2-3-64 0,2-3-128 16,-3-2 192-16,-3-2-64 0,-2-2 0 0,-1-2 0 15,-2-1 0-15,-1-4 0 0,-1-1-128 0,-2-4 192 16,1-1-192-16,-1-2 192 15,1-2-512-15,0-1-80 0,-1-5-32 0,-2-8-9040 0,0 0-1792 0</inkml:trace>
  <inkml:trace contextRef="#ctx0" brushRef="#br0" timeOffset="3995.77">4795 8266 22111 0,'0'0'1968'0,"0"0"-1584"16,-4-10-384-16,4 10 0 0,-6-6 720 0,6 6 64 15,-11 0 16-15,0 2 0 0,-2 1-160 0,-1 5-48 16,-4 2 0-16,-3 6 0 0,0 7 48 0,-4 4 0 16,-5 6 0-16,8-8 0 0,-5 7 192 0,-3 6 64 15,-3 8 0-15,-18 21 0 0,1 1-192 0,2 0-48 16,2 4 0-16,0-4 0 0,-2 2-240 0,0-3-48 15,1-2-16-15,4-2 0 0,3-6-160 0,5-5-48 16,2-6 0-16,3-2 0 0,5-6-144 0,5-2 0 16,3-6 0-16,4-7 128 0,6-2-416 0,2-5-96 15,2-1 0-15,6-7-16 16,-3-8-2288-16,0 0-448 0,20-11-80 0,2-6-9312 0</inkml:trace>
  <inkml:trace contextRef="#ctx0" brushRef="#br0" timeOffset="4388.38">4744 8871 12895 0,'0'0'1152'0,"4"-7"-928"0,-1-1-224 0,4-1 0 0,0 0 2160 0,1 1 384 16,4-1 80-16,0 0 0 0,3 1-1344 0,3 2-256 16,4-4-64-16,1 3-16 0,0 0 16 0,1 0 0 15,0 5 0-15,0 0 0 0,-1 2-112 0,-3 4-16 16,-2 1 0-16,-3 5 0 0,-3 1-256 0,-5 3-48 16,-1 1-16-16,-6 3 0 0,-6 6 128 0,-4 4 0 15,-6-2 16-15,-5 4 0 0,-5-1-144 0,-15 12-16 16,2-3-16-16,12-10 0 0,-1-2 0 0,0 4 0 15,1-5 0-15,3 0 0 0,3-3-112 0,3-3-32 16,5-1 0-16,4-4 0 0,5-3-112 0,8 1-32 16,4-6 0-16,4 1 0 0,6-5 112 0,8-2 16 15,4 0 0-15,6-2 0 0,4-2-80 0,6 1-16 16,5 1 0-16,1-1 0 0,2 2-224 0,-1 0 0 16,0-1 128-16,-1 2-128 15,2 3-1328-15,-6 2-304 0,-2 5-64 0</inkml:trace>
  <inkml:trace contextRef="#ctx0" brushRef="#br1" timeOffset="11672.07">19214 5799 7359 0,'0'0'656'0,"-3"-7"-528"0,-3 0-128 0,3 3 0 0,3 4 1456 0,-5-5 256 15,1 0 48-15,4 5 16 0,0 0-624 0,-9-1-128 16,1 1-32-16,8 0 0 0,-9 4-112 0,2 1-32 15,-1-1 0-15,2 2 0 0,-3 4-96 0,1-1-32 16,1 1 0-16,0 3 0 0,2 0-208 0,1 2-32 16,2 0-16-16,-1 3 0 0,3 0-192 0,0 2-32 15,5 6-16-15,2-2 0 0,3 5-224 0,1-2 176 16,3 1-176-16,4-3 160 0,1 2-16 0,3-4 0 16,2-3 0-16,1 0 0 0,2-2 208 0,1-1 32 15,2-3 16-15,2-2 0 0,3-1 0 0,0 0 0 16,-2-6 0-16,5 5 0 0,-1-5 32 0,1 4 0 15,2 0 0-15,2-3 0 0,1 1-208 0,1-5-32 16,2-2-16-16,2 0 0 0,3-1 64 0,-2-1 16 16,-4-7 0-16,1 1 0 0,1-3 64 0,1-1 0 15,2 1 16-15,1-3 0 0,0-2-64 0,0 1-16 16,-2 0 0-16,1-3 0 0,-2-2-16 0,0-1-16 16,-1 1 0-16,0-1 0 0,-2-2-96 0,2 2-128 0,-5 0 176 15,2 3-176-15,-2 1 192 0,0 1-64 0,-1-3 0 16,-3 1-128-16,-2 0 176 0,-1 2-176 0,-2-2 160 15,0 1-160-15,0 1 176 0,-1 1-176 0,0-2 192 0,0-1-192 16,-1 2 192-16,1-2-192 0,3-4 192 0,-1 5-192 16,0 0 176-16,2 2-176 0,-1-2 160 0,2-1-160 15,-1-1 128-15,-1 2-128 0,0 0 0 0,0 1 144 16,2-2-144-16,1 0 0 0,2 0 144 0,-1-1-144 16,3 3 128-16,-1 0-128 0,-2 2 128 0,1 0-128 15,0-1 0-15,1 0 128 0,-3-3-128 0,5 0 0 0,-1-1 0 0,1 3 144 16,1-1-144-16,1 3 0 0,1 0 160 0,0 3-160 15,1-3 128-15,-3 0-128 0,-2 0 128 0,0 2-128 16,-5-2 0-16,1 3 128 0,0 1-128 0,-1-2 0 16,0 5 0-16,0-2 0 0,0 2 0 0,0 2 128 15,2-1-128-15,-2 1 0 0,-3 0 192 0,1-2-64 16,-1 1 0-16,0 1 0 0,-1-3-128 0,2 3 0 16,2-1-192-16,-2-2 192 0,-1 5 0 0,2-1 0 15,-2 1 0-15,2-1 0 0,0 2 0 0,0 1 0 16,1-1 0-16,-2 2 0 0,-6 2 0 0,3 0 0 15,-2 1 0-15,1 0 0 0,-1 1 0 0,-1-1 0 16,1-1 0-16,0 0 0 0,2 0 0 0,-2 2 0 16,0-1 0-16,-7-1 0 0,3-1 0 0,3 2 0 0,3-1 0 0,3 2 0 15,-2-1 0-15,0-1 0 16,-2 0 0-16,3 0 0 0,-1-2 0 0,0 0 0 16,2-1 0-16,1 1 0 0,-4 0 0 0,2 0 0 15,0 1 0-15,3-1 0 0,1 3 0 0,2-1 0 0,-4 2 128 0,4 0-128 16,-3-2 0-16,0 1 0 0,-1-3 0 15,3 2 0-15,-1 0 128 0,0-1-128 0,0-2 0 0,-1 2 128 16,0 0-128-16,1 1 0 0,1-1 144 0,2 3-144 16,0-2 0-16,-2 1 144 0,-1-1-144 0,-4 0 0 15,0-2 144-15,-3-2-144 0,4 4 0 0,-2-1 144 16,-2 0-144-16,1 2 0 0,0 0 144 0,0 0-144 16,0 0 0-16,1-3 128 0,1 0-128 0,0 1 0 0,2 1 128 0,-1 1-128 15,2-2 128-15,0 0-128 0,-3-2 0 0,2 1 144 16,1 0-144-16,0 0 0 0,0 0 128 0,1 0-128 15,0 0 0-15,18 1 0 0,-7 3 0 0,-3-1 128 16,-4-3-128-16,-1 1 0 0,-2 0 128 0,1 2-128 16,-1-1 0-16,0-2 0 0,0-2 0 0,1 1 0 15,0 2 0-15,0-1 0 0,1-1 0 0,1-1 0 16,2 2 128-16,0 0-128 0,-6 0 0 0,0 0 0 16,0 0 0-16,0-1 0 0,2-2 144 0,-12 2-144 15,3 1 0-15,4 0 144 0,-2 0-144 0,5 0 0 16,-1 0 0-16,17 1 128 0,-4 2-128 0,-3-2 0 15,-3-1 0-15,2 0 0 0,-4 0 0 0,-9 0 0 16,3 0 128-16,1 0-128 0,2 0 0 0,0 0 0 16,3 0 144-16,3 0-144 0,-2-1 0 0,-1 0 128 15,0-2-128-15,0-1 0 0,0 2 0 0,0-1 128 16,-1 0-128-16,0 0 0 0,0 0 144 0,1 0-144 16,1-1 192-16,2 1-192 0,1 1 160 0,-2 0-160 15,1 0 128-15,-1-3-128 0,3 0 144 0,-2 1-144 0,0-2 160 16,1-1-160-16,1 2 128 0,3 1-128 15,-5-2 0-15,2 1 0 0,2 1 0 0,-2-1 128 0,-1-3-128 0,-1 2 0 16,1-3 0-16,-3 3 0 0,-1-3 128 16,0 0-128-16,1-3 0 0,1 2 128 0,-1-1-128 0,1 2 0 15,1-4 144-15,-3-1-144 0,1 2 128 0,-1 1-128 16,0 0 0-16,0 2 0 0,0-5 128 0,-2 1-128 16,-1 3 0-16,1-2 0 0,0 0 0 0,0 2 0 15,1-4 0-15,0 2 128 0,-3 2-128 0,15-7 0 0,-4-1 0 0,-4 0 0 16,-1-1 128-16,-3 1-128 0,-2 0 0 0,0 2 0 15,0-2 0-15,0 1 0 0,-1 0 0 0,-5-2 128 16,-4-2-128-16,0-2 0 0,-1-1 144 0,-2-1-144 16,-5-4 160-16,-2-1-160 0,-1 4 144 0,0-2-144 15,-2 2 128-15,1-2-128 0,-2 2 0 0,-2-2 128 16,-2 2-128-16,-1 0 0 0,-1 1 0 0,-1 1 128 16,-4-2-128-16,-2 3 0 0,0-2 0 0,-4 4 128 15,0-1-128-15,-2 7 0 0,-1-4 0 0,-5-1 0 16,0-2 128-16,-3-2-128 0,-2 0 0 0,-2 1 0 15,-1-3 0-15,-2 2 0 0,-2 0 0 0,-3-4 0 16,-2 5 0-16,-3-3 0 0,-1 0 0 0,-2-2 0 16,0 1 0-16,-2 0 0 0,-1 2 0 0,-2-1 0 0,-2 2 0 0,0-1 0 15,-2-1 0-15,1 2 0 16,-2-3 0-16,-2 3 0 0,-3 1 0 0,-1-1 0 0,-1 2 0 0,-1 0 0 16,-1 1 0-16,-1-1 0 15,-3 1 0-15,-24-6 0 0,5 0 0 0,5 4 0 16,1 2 0-16,3 0 0 0,-1 2 0 0,2 0 0 0,0 0 0 0,0-1 0 15,0 1 0-15,-1 0 0 16,-1 0 0-16,-1 1 0 0,1 3 0 0,1 1 0 0,-1 0 0 0,0-2 0 16,-1 4 0-16,-3 0 0 0,1-2 0 0,0-1 0 15,-1 2-128-15,1 3 128 0,1-4 0 0,-2 1 0 16,-4 5 0-16,2-3 0 0,2 4 0 0,-1-3 0 0,-2 2 0 0,3-2 0 16,0 2 0-16,0-1 0 15,-1 4 0-15,1 0 0 0,1-1 0 0,0 3 0 0,0 2 0 0,-1-2 0 16,0-3 0-16,0 1 0 0,0 2 0 0,3 2 0 15,1 1 0-15,1 1 0 0,-1 1 0 0,-1-2 0 16,-3 0 0-16,-1 0-176 0,-3 1 176 0,6 4 0 16,0 0 160-16,-2-1-160 0,-4-2 0 0,-2 1 0 15,-5-2 0-15,2 3-160 0,3 0 160 0,0-2 0 16,1 2 160-16,-4 0-160 0,-5 0 0 0,1-2 0 16,3 1 0-16,0 1 0 0,1 6 0 0,-2-2 0 15,-5 0 0-15,6-1 0 0,3 0 0 0,-2 2 0 16,0-5 0-16,0 5 0 0,-1-3 0 0,2 5 0 0,0-5 0 15,2 0 0-15,-1 2 0 0,2-2 0 16,1 2 0-16,-3 0 0 0,-4-1 0 0,3 3 0 0,0-1 0 0,0 3 0 16,3 0 0-16,-3-3 0 0,-2 3 0 0,2-2 0 15,0 3 0-15,3 1 0 0,1-3 0 0,-1 0 0 16,-3 5 0-16,1 0 0 0,-2 0 0 0,5-1 0 16,0 1 0-16,3 2 0 0,1-1 0 0,-1-3 0 15,1-2 0-15,-1 4 0 0,-1-1 0 16,5 4 0-16,2 2 0 0,1 2 0 0,1 0 0 0,2-1 0 15,1-2 0-15,0 2 0 0,1 3 0 0,3-1 0 16,1-2 0-16,0 2 0 16,0 2 0-16,2-4 0 0,3 0 0 0,-1-3 0 15,-3-2 0-15,3 4 0 0,0 2 0 0,0 0 0 0,-1 0 0 0,4 1 0 16,-2-4 0-16,1 2 0 0,3 2 0 0,-2 0 0 16,-2-3 0-16,0 3 0 0,2 2 0 0,3 0 0 15,3 2 0-15,-2-4 0 0,2-1 0 0,2 4 0 0,1-2 0 16,1 2 0-16,3-6 0 0,-3 5 0 0,4 0 0 0,-1 1-128 15,-2 0 128-15,-1-3 0 0,1 3 0 0,1-1 0 16,0 5 0-16,-1 1 0 0,-3-4 0 0,4 3 0 16,-1 4 0-16,2-1 0 0,1 2 0 0,4-5 0 15,0-1 0-15,3 1 0 0,0 1 0 0,1 0-128 16,2-3 128-16,3 0 0 0,-2-2 0 0,1 2 0 16,4 3 0-16,1-1 0 0,1-1 0 0,2 4-128 15,1 3 128-15,2 0 0 0,-2-3 0 0,1 2 0 16,1 1-128-16,2-2 128 0,0 0 0 0,1 0 0 15,2-2-128-15,-2-1 128 0,1-3 0 0,2 2 0 16,-1 1 0-16,2 0 0 0,-1 1 0 0,2 1 0 16,0 4 0-16,2-1 0 0,2 0 0 0,1 0 0 15,4-4 0-15,3-3 0 0,1 2 0 0,2 0-128 0,4-6 128 0,4 1 0 16,4-4 0-16,0 2 0 16,1-2 0-16,3-2 0 0,5-2-128 0,-2 0 128 15,2 0 0-15,4-3 0 0,-1 0-416 0,2-2 32 0,-1-6 0 0,-1 4 0 31,0-3-2224-31,-2 0-432 0,-3-2-96 0</inkml:trace>
  <inkml:trace contextRef="#ctx0" brushRef="#br1" timeOffset="12520.91">31425 3547 15663 0,'-13'-10'1392'0,"7"7"-1120"16,-3 2-272-16,1 0 0 0,2 1 1104 0,6 0 176 0,-7 4 16 0,7-4 16 15,-5 7-1024-15,3-1-288 16,1 5 0-16,1-1 128 0,1 3 64 0,3 2 16 15,1 0 0-15,2 3 0 0,4 3 160 0,0 1 16 16,0 3 16-16,2 3 0 0,0 4-48 0,0 0-16 16,-1-2 0-16,0 2 0 0,-1 0-192 0,1-3-144 0,0 2 192 0,-2-1-192 15,1-3 176-15,-4 0-176 0,2-4 160 16,-1-1-160-16,-1-4 160 0,0-3-160 0,-2-1 160 0,4 3-160 31,-4-3-256-31,1-6-128 0,-6-8-48 0,7 3-6672 0,-7-3-1328 0</inkml:trace>
  <inkml:trace contextRef="#ctx0" brushRef="#br1" timeOffset="12793.56">31805 3519 20383 0,'0'0'896'0,"1"-5"192"0,-1 0-864 0,0-2-224 15,-1 1 0-15,1 6 0 0,0 0 368 0,0 0 16 16,-7 0 16-16,0 3 0 0,-2 3 112 0,-3 2 0 16,-1 4 16-16,-4 1 0 0,-2 4-80 0,-1 2 0 15,-3 4-16-15,-1 1 0 0,-2 5 80 0,-1-1 0 16,2 1 16-16,-11 9 0 0,5-3-272 0,1-5-48 16,1-2-16-16,2 1 0 0,2-3-192 0,2 2 144 15,3-3-144-15,2 0 128 0,2-4-128 0,2-3 0 16,3-3 0-16,4-2 0 15,2-2-2176-15,5-11-400 0</inkml:trace>
  <inkml:trace contextRef="#ctx0" brushRef="#br1" timeOffset="13029.46">32232 4060 32255 0,'-6'11'2864'0,"-3"5"-2288"16,-3 4-576-16,0 6 0 16,-4 1-320-16,0 6-192 0,-2 2-16 0,-2 3-16 0,-2 2 544 0,0 2 144 15,1-3 16-15,-2-1 0 0,1 0 32 0,2 2 16 16,-5-3 0-16,3 1 0 0,3-8-80 0,2 0 0 16,3 0-128-16,2-7 192 0,1 0-192 0,3 2 128 15,1-2-128-15</inkml:trace>
  <inkml:trace contextRef="#ctx0" brushRef="#br1" timeOffset="14054.34">4159 9984 3679 0,'0'0'320'0,"0"0"-320"16,0 0 0-16,0-9 0 0,-1 0 3024 0,1 9 544 15,1-12 96-15,0 5 32 0,-1 7-1648 0,0 0-336 0,0 0-64 0,0 0-16 16,0 0-368-16,0 0-80 15,0 0-16-15,0 0 0 0,0 0-320 0,0 0-64 0,8 12-16 0,1 1 0 16,1 1-128-16,0 5-16 16,2 3-16-16,0 3 0 0,2-1-304 0,3 6-64 15,-1-1-16-15,2 3 0 0,-1-2-224 0,2 2 0 16,0-5 128-16,-1 1-128 0,-3-4 0 0,1 2 128 16,0-1-128-16,-1-5 0 0,-1-1 192 0,-1-1-48 0,-2-3-16 0,-1 2 0 15,0-2-288-15,-1-6-64 0,-9-9-16 0,11 9 0 31,-3-2-1520-31,-8-7-304 0,11 5-64 0,-11-5-10272 0</inkml:trace>
  <inkml:trace contextRef="#ctx0" brushRef="#br1" timeOffset="14323.13">4750 9867 21183 0,'-5'-18'1888'0,"4"9"-1504"15,0 0-384-15,-1 0 0 0,1 0 736 0,1 9 80 16,0 0 16-16,0 0 0 0,0 0 384 0,0 0 96 16,-8-1 16-16,-1 7 0 0,-2 1-368 0,0 8-64 15,-5 3 0-15,0 6-16 0,-4 4-192 0,-3 1-48 16,-4 3 0-16,-2 5 0 0,-3 5 16 0,-1 2 0 16,0 5 0-16,-2-1 0 0,-1-1-224 0,1 0-48 15,4-5-16-15,3 1 0 0,3-2-368 0,1-4 0 16,4-2 0-16,1-2 128 0,0-5-128 0,2 0 0 15,3-5 0-15,4-3-128 16,2-3-1152-16,3-3-208 0,5-14-48 0,-2 10-13824 0</inkml:trace>
  <inkml:trace contextRef="#ctx0" brushRef="#br1" timeOffset="14869.94">5017 10375 12895 0,'-1'-15'1152'0,"1"7"-928"15,-3-3-224-15,1-1 0 0,-1 5 1408 0,3 7 224 16,-4-8 48-16,4 8 16 0,0 0-144 0,0 0-16 16,0 0-16-16,-8 6 0 0,0 2-448 0,-2 5-96 15,2 5-16-15,-2 2 0 0,-2 3-176 0,1 5-32 16,-2 4-16-16,2 3 0 0,-3 3-144 0,1 3-16 16,0 5-16-16,1-2 0 0,-1 1-16 0,2-3 0 15,-2 0 0-15,4-2 0 0,1 0-64 0,3-5-16 16,1-2 0-16,1-7 0 0,0-6-80 0,2-3 0 15,0-3-16-15,1-7 0 0,0-7 48 0,0 0 16 0,0 0 0 0,11-5 0 16,-1-4 240-16,0-7 48 16,-1-8 16-16,1-1 0 0,1-5-256 0,-1 1-48 0,0-3-16 0,0-1 0 15,-4-3-224-15,1-4-64 16,-2-7 0-16,1-1 0 0,-1 0 0 0,2 1-128 16,-1 8 192-16,0 3-64 0,2 8-128 0,-3 5 0 0,1 6 0 0,-2 3 0 15,0 3 0-15,-4 11 0 0,0 0 0 0,0 0 0 16,0 0 0-16,0 13 0 15,-1 7-128-15,-3 5 128 0,-2 1 0 0,-2 6 0 0,-1 1 0 0,-1 5 128 16,-1 3 0-16,0 1-128 0,-3-4 192 0,0-2-64 16,0-1-128-16,4 1 192 0,3-3-192 0,-1-3 192 15,0 3-192-15,3-2-144 0,3 1 144 0,0-1-13328 16,1 1-2544-16</inkml:trace>
  <inkml:trace contextRef="#ctx0" brushRef="#br1" timeOffset="21458.9">10296 8076 21183 0,'0'0'1888'0,"0"0"-1504"16,0 0-384-16,0 0 0 16,1-8-560-16,-1 8-176 0,0 0-32 0,0 0-16 0,0-7 1344 0,0 7 272 15,0 0 48-15,0 0 16 0,-1-6 96 0,1 6 32 16,0 0 0-16,0 0 0 0,-6-1-320 0,-2 4-48 0,-1 2-16 0,-1 2 0 16,-3 0-48-16,-1 4-16 15,-2 2 0-15,-6 1 0 0,-1 4-64 0,-5 5 0 16,-3 1-16-16,-5 1 0 0,-2 2 0 0,-4 3 0 15,-1 2 0-15,-4 2 0 0,-4 2 0 0,-1 2 0 16,-4 4 0-16,-3 1 0 0,-3 6-48 0,0-1-16 16,-2 0 0-16,-1-1 0 0,-2 0 0 0,2-4 0 15,0 2 0-15,4 1 0 0,-1 0-64 0,4-5-16 0,0-2 0 0,5-1 0 16,2 0-64-16,3-1-16 0,3-6 0 0,5 0 0 16,4-6-80-16,4 2-32 0,6-4 0 0,3-3 0 15,2-2-160-15,5 0 192 0,2-3-192 0,2-1 192 0,4-6-192 16,1 1 0-16,7-9 0 0,0 0 0 0,0 0 0 0,0 0-256 15,0 0 64-15,17-3 16 16,-2-5-1408-16,3 2-272 0,1-4-64 0,1 0-14224 16</inkml:trace>
  <inkml:trace contextRef="#ctx0" brushRef="#br1" timeOffset="22189.29">10116 9539 12959 0,'0'0'576'0,"0"0"112"0,0 0-560 0,0 0-128 16,0 0 0-16,6-3 0 0,0-1 1344 0,-6 4 256 16,0 0 32-16,0 0 16 0,0 0-304 0,0 0-64 15,0 0-16-15,0 0 0 0,0 0 80 0,-9 8 32 16,1 3 0-16,-5 0 0 0,-2 1-96 0,-5 5 0 15,-4 2-16-15,-4 3 0 0,-5 4-240 0,-6 1-64 0,-7 5 0 0,-5 3 0 16,-2 5-192-16,-9 4-32 0,-6 2-16 16,-4 4 0-16,-6 2 64 0,-3 2 16 0,-2 6 0 0,-1 1 0 15,-2-2-240-15,3-1-48 0,3-2-16 0,4-3 0 16,5-2-96-16,6-1-16 0,5 1 0 0,6-2 0 16,3-4-192-16,4 0-32 0,2-3-16 0,5-2 0 15,1-3-144-15,9-2 0 0,2-1 0 0,4 0 128 0,2-3-128 16,4-3 0-16,3-1 0 0,0 10-176 15,6-3-1536 1,5-7-304-16,5-2-64 0,7-6-16032 0</inkml:trace>
  <inkml:trace contextRef="#ctx0" brushRef="#br1" timeOffset="26199.1">25720 9380 1839 0,'0'0'0'0,"0"0"160"0,0 0-160 0,0 0 0 0,-10 0 0 0,-2-1 0 16,5-1 3008-16,7 2 576 0,-10 3 128 0,2-2 0 15,-1-1-1792-15,-2 0-352 0,0 0-80 0,5 1-16 0,-2 1-192 0,-2 2-64 16,3-4 0-16,7 0 0 0,-9 2-256 0,9-2-64 15,0 0-16-15,0 0 0 0,0 0-208 0,12 3-32 16,4 0-16-16,4-1 0 0,2-2 80 0,3-2 0 16,3 2 16-16,3-2 0 0,0 1-16 0,4-3-16 15,4-4 0-15,-11 3 0 0,4 3-256 0,5-2-48 16,2-1-16-16,2 2 0 0,3 1-112 0,-2-1 0 16,-4 3-16-16,0-1 0 0,-5-1-112 0,-1 2 0 15,-5-1-128-15,-3 1 192 0,-4 0-192 0,-3 0 0 16,-6 0 128-16,-2 0-128 0,-9 0 0 0,0 0-208 15,0 0 32-15,0 10 16 16,-4 2-1776-16,-3-3-368 0,-3 2-64 0,-2 1-7312 16,0-6-1472-16</inkml:trace>
  <inkml:trace contextRef="#ctx0" brushRef="#br1" timeOffset="26453.75">25651 9689 21183 0,'-28'7'1888'0,"2"0"-1504"0,4 2-384 0,2-4 0 16,6 1 640-16,4 2 64 0,2-3 16 0,8-5 0 16,0 0 464-16,0 0 96 0,13 6 0 0,6 0 16 15,5-3-224-15,5-3-48 0,3 0-16 0,3-3 0 16,2-3 96-16,3 1 32 0,3-1 0 0,-10-1 0 16,5 1-256-16,5 1-48 0,6-3-16 0,3 1 0 15,2 0-272-15,0 0-48 0,-2 2-16 0,15-4 0 0,-10 2-224 0,-9 5-64 16,-10-1 0-16,-9 1 0 0,-4-1-192 0,-7 2 0 15,-6 1 128-15,-12 0-128 16,0 0-864-16,0 0-224 0,0 0-32 0,0 0-10528 16,0 0-2112-16</inkml:trace>
  <inkml:trace contextRef="#ctx0" brushRef="#br1" timeOffset="27518.4">27411 9221 7359 0,'0'0'656'0,"-9"3"-528"16,0 0-128-16,9-3 0 0,-10 4 1392 0,1-1 240 15,0 1 48-15,9-4 16 0,0 0-128 0,-9 2-32 16,9-2 0-16,0 0 0 0,0 0-64 0,0 0 0 15,0 0-16-15,0 0 0 0,0 0-128 0,4-8-32 16,2 0 0-16,3-1 0 0,1-5-272 0,2 1-64 16,4 0-16-16,7-7 0 0,-3 0-272 0,2 2-48 15,-2 0-16-15,-5 8 0 0,3-4-144 0,0 1-16 16,0 4-16-16,-2 0 0 0,1 0-144 0,-2 1-32 16,-1 0 0-16,-1 5 0 0,-3 1-128 0,-1 1-128 15,0 1 144-15,-9 0-144 0,6 5 0 0,-1 6 0 16,-1 2 0-16,-1 5 0 0,-3 1 0 0,-3 5 0 15,-1-1 0-15,-1 2 144 0,-2 3-144 0,-1-1 128 0,-2 1-128 16,0 2 128-16,-2-2-128 0,3 1 0 0,-2-2 144 0,-3 7-144 16,-3-6 0-16,5-3 144 0,0-4-144 0,1-1 0 15,-1-6 288-15,2-1-48 0,0 0-16 0,5-3 0 16,-1-1 48-16,6-9 16 0,0 0 0 0,0 0 0 16,0 0-64-16,0 0-16 0,0 0 0 0,0 0 0 15,6-10 208-15,0 1 32 0,3-4 16 0,-1 6 0 16,1-6-192-16,1-2-32 0,1-1-16 0,5 0 0 15,-1-3-96-15,1-2 0 0,3 0-128 0,3 0 192 0,1 0-192 0,1-2 0 16,0-1 128-16,4 2-128 0,0-2 0 0,-1 2 0 16,1 2 0-16,0 2 0 0,-3 2 0 0,1 2 0 15,-1 6 0-15,-2 1 0 0,-2 0 0 0,-1 6 0 16,-3 2 0-16,-3 4 0 0,-4 4 0 0,-1 1 0 16,-1 4 0-16,-3 2 0 0,-2 1 0 0,-1 2 0 15,-1 3 0-15,-2 1 0 0,-4 0 0 0,0 0 0 16,-1 3 0-16,-1-3 0 0,-4-1 0 0,2-1 0 15,0 1 0-15,0-4 0 0,-1-3 0 0,1 0 0 16,0-2 0-16,0 0 0 0,2-6 0 0,0 2 0 16,2-4 0-16,5-5 0 0,0 0 224 0,0 0-48 15,0 0-16-15,0 0 0 0,3-11 80 0,3 0 16 16,2-5 0-16,2 0 0 0,4-2-64 0,0-2 0 16,2-5 0-16,3 1 0 0,3 1-192 0,2-2 0 15,2 2 128-15,2 2-128 0,2-1 0 0,2 3 0 16,0 1 0-16,-2 3 0 0,-2 1 0 0,4 2 0 0,-3 6 0 15,-1 5 0-15,-1 1 0 0,0 4 0 16,-2 6 0-16,-2 1 0 0,-4 6 0 0,-3 4 0 0,-2 6 0 0,-1 2 0 16,-3 3 0-16,-1 2 0 0,-1 1 0 0,-2-1 0 15,1 0 0-15,-4 1 0 0,1-2 0 0,0-4 0 16,0-1 0-16,0 1 0 0,-1-3 0 0,1-1 0 31,1-1-816-31,-1-2-208 0,0-1-32 0,0 0-18256 0</inkml:trace>
  <inkml:trace contextRef="#ctx0" brushRef="#br1" timeOffset="30123.28">24884 12949 6447 0,'0'0'576'0,"0"0"-576"15,0 0 0-15,0 0 0 0,3-11 1536 0,1 6 192 16,-1-2 32-16,-3 7 16 0,0 0-192 0,0 0-48 15,2-7 0-15,-2 7 0 0,0 0-304 0,0 0-64 16,0 0-16-16,0 0 0 0,9-4 128 0,-9 4 0 16,0 0 16-16,12 4 0 0,-2 1-112 0,0 4-32 15,0 2 0-15,3 2 0 0,2 6-368 0,3 0-80 16,1 0 0-16,4 6-16 0,3 1-128 0,2 4-32 16,-2 1 0-16,1-2 0 0,-1 0-144 0,1 6-16 15,-2 0-16-15,0-2 0 0,-3 0-96 0,1-4 0 16,-1 1-16-16,-2-5 0 0,-1 2-16 0,-1-4 0 15,-1-2 0-15,-3 2 0 0,-4-3-96 0,1-2 0 16,-2-4-128-16,1 2 192 0,-3-2-64 0,-2-1-128 16,-1 0 176-16,-1-5-176 0,-3-8 0 0,0 0 0 15,0 0 0-15,0 0 0 16,0 0-448-16,0 0-112 0,5-7-16 0,-1-3 0 16,-2-1-2112-16,0-2-416 0,-2-5-96 0</inkml:trace>
  <inkml:trace contextRef="#ctx0" brushRef="#br1" timeOffset="30522.76">25730 12847 8287 0,'3'-14'736'0,"-2"9"-592"16,-1 0-144-16,4-2 0 0,0 0 2816 0,-1 3 512 16,-3 4 128-16,0 0 0 0,3-7-1728 0,-3 7-336 15,2-5-80-15,-2 5-16 0,0 0 0 0,0 0 0 16,-7 2 0-16,-3 5 0 0,-2-1-144 0,-2 7-16 16,-2 3-16-16,-11 10 0 0,-5 4-400 0,2 4-80 15,-2 5 0-15,1 3-16 0,-2 5 16 0,4 5 16 16,0 0 0-16,2 1 0 0,-2-1-80 0,1 2-32 0,1-2 0 0,2-1 0 15,2-2-112-15,0-2-32 16,0-4 0-16,3-2 0 0,2-4-32 0,0-1-16 0,1-3 0 0,0-2 0 16,3 0-112-16,1-6-32 0,2-3 0 0,2-3 0 15,3-2-80-15,1-4-128 0,2 0 176 0,3-13-176 16,0 0 128-16,0 0-128 16,0 0 0-16,0 0 0 15,9-4-944-15,1-6-288 0,2-1-64 0,0-6-11136 0,2-4-2224 0</inkml:trace>
  <inkml:trace contextRef="#ctx0" brushRef="#br1" timeOffset="32136.9">22686 17053 27871 0,'0'0'1232'0,"0"0"256"0,0 0-1184 0,0 0-304 16,0 0 0-16,0 0 0 0,0 0 576 0,0 0 48 15,0 0 16-15,0 0 0 0,0 0 208 0,0 0 48 16,0 0 16-16,11 9 0 0,1-4-272 0,3 4-48 15,4-2-16-15,3 3 0 0,0-3-16 0,5 5-16 16,4-2 0-16,2 1 0 0,4 0-112 0,5 1-32 16,-1 1 0-16,3 1 0 0,-5-3-32 0,-2 6-16 15,-4-2 0-15,-2 2 0 0,-5-1 32 0,-3 2 0 16,0-3 0-16,-3 1 0 0,-2 1-64 0,-4 1 0 0,-2 1 0 0,-5 0 0 16,-2-1 48-16,-1 0 0 0,-4-3 0 0,-1 0 0 15,-2 2 80-15,-3 2 32 0,-6 1 0 0,-2 1 0 16,-2-1-112-16,-2 0-32 0,-2 3 0 0,-2 1 0 15,1-1-144-15,-2 0-48 0,-3 1 0 0,1-1 0 16,2-3-144-16,-1 2 0 0,-2-2 0 0,2-1 128 16,1-3-128-16,4-2 0 0,1 1 0 0,5-5 0 15,0-1-192-15,3-4 0 0,1 1-16 0,9-6 0 16,0 0-1152-16,0 0-240 0,2-11-32 16,10-2-16-16,2-3-1104 0,5-3-240 0,4-3-32 0</inkml:trace>
  <inkml:trace contextRef="#ctx0" brushRef="#br1" timeOffset="32492.31">24061 17174 27183 0,'0'0'1200'0,"0"0"256"0,0 0-1168 0,0 0-288 0,3-5 0 0,-3 5 0 16,0 0 688-16,0 0 80 16,0 0 0-16,7 0 16 0,2-1 400 0,-1 3 80 15,-2 6 16-15,2 1 0 0,-1 1-368 0,1 3-64 0,0 1-16 0,1 3 0 16,-2 4-192-16,2 2-64 15,1 2 0-15,0-1 0 0,1 4-208 0,-1-2-48 0,0-1-16 0,0-1 0 16,-1-1-176-16,0-1-128 0,0-1 192 0,-2-3-192 16,0-3 128-16,-1 1-128 0,-1-2 0 0,2 0 0 15,-5-4-336-15,2 0-128 16,1-2-32-16,-5-8 0 0,5 6-2496 0,-5-6-496 0,0 0-96 0</inkml:trace>
  <inkml:trace contextRef="#ctx0" brushRef="#br1" timeOffset="32719.09">24467 16949 29487 0,'-7'-10'2624'0,"7"10"-2112"15,-4-1-512-15,4 1 0 0,-6 0 1056 0,-2 2 96 16,0 5 32-16,-1 1 0 0,-2 6 240 0,-1 3 48 16,-3 5 16-16,-2-1 0 0,0 7-720 0,0 1-128 15,-4 4-48-15,1 3 0 0,0 3 64 0,-3 2 16 16,-1-2 0-16,-2 0 0 0,0-1-256 0,0-1-48 15,1-2-16-15,-11 15 0 0,6-13-608 0,4-4-112 0,6-4-16 0,2-1-16 16,3-6 400-16,2-3 256 16,2-3-48-16,6-3 0 15,-1-6-2448-15,5 1-512 0,1-8-80 0</inkml:trace>
  <inkml:trace contextRef="#ctx0" brushRef="#br1" timeOffset="32941.18">24744 17447 36223 0,'-16'21'1600'0,"8"-10"336"0,-4 6-1552 0,-1 3-384 0,2 5 0 0,-3 1 0 16,-3 4 688-16,1 3 48 0,-2 6 16 0,0-3 0 16,2 1 96-16,-6 17 32 0,4-5 0 0,4-7 0 15,3-2-496-15,1-4-80 0,3-4-32 0,4-1 0 0,1-6-272 0,4-6 128 16,1 4-128-16,4 5 0 15,-1-6-1280-15,3-5-352 0,1-4-80 0,-1-6-15776 16</inkml:trace>
  <inkml:trace contextRef="#ctx0" brushRef="#br1" timeOffset="33769.78">15650 11650 15663 0,'-15'10'1392'0,"5"-3"-1120"16,-2 1-272-16,1 0 0 0,-1 2 768 0,1-1 80 15,-1 3 32-15,1-4 0 0,1 5-496 0,0-1-112 16,-2-3-16-16,3 2 0 0,0-5 224 0,2 3 32 15,-2-2 16-15,4-4 0 0,5-3 320 0,-8 5 64 0,8-5 16 16,0 0 0-16,0 0 368 0,0 0 80 16,0 0 16-16,-2-6 0 0,3-3 16 0,5-4 0 0,4-3 0 0,4-3 0 15,4-3-704-15,5-3-144 0,4 1-32 0,5-4 0 16,3 2-112-16,3-3-32 0,0 2 0 0,-1-2 0 16,-1 1-64-16,-3-1 0 0,-1 2-16 0,-2 4 0 15,-3 3 32-15,0 4 16 0,-7 3 0 0,-1 4 0 16,-4 1-64-16,-1 5-16 0,-1 3 0 0,-2 6 0 15,1 3-80-15,-2 6 0 0,-1 5-16 0,0 8 0 0,-2 2-176 16,0 4 0-16,-2 5 0 0,1 2 128 16,1-3-128-16,-1 0 0 0,0 0 0 0,-1-8 0 0,0-4 0 0,1 5 0 15,-1-5 0-15,-2 1 0 16,1-3-352-16,-1 2-96 0,-1-5-32 0,0 0 0 16,-1-1-1360-16,1-3-272 0,-2-2-48 0,0-3-8592 15,-2-1-1728-15</inkml:trace>
  <inkml:trace contextRef="#ctx0" brushRef="#br1" timeOffset="34092.58">16092 11014 21183 0,'0'0'1888'0,"0"0"-1504"16,0 0-384-16,0 0 0 0,-5-10 1264 0,5 10 176 0,0 0 32 0,0 0 16 15,0 0-208-15,0 0-64 16,0 0 0-16,0 0 0 0,13 0-256 0,0 4-64 16,-1 2-16-16,2 3 0 0,3 8-112 0,1 2 0 0,2 3-16 0,-6-7 0 15,3 3-496-15,-2 2-80 0,-2-1-32 0,1 0 0 16,2 3-144-16,-2-1 128 0,0 0-128 0,-1 2 128 15,-1-3-128-15,0 1 0 0,-2-1 144 0,2 1-144 16,-2-1 0-16,-3 0-288 0,0-5 48 0,-1 0 16 16,0-6-1824-16,1 0-352 0,2-3-80 0</inkml:trace>
  <inkml:trace contextRef="#ctx0" brushRef="#br1" timeOffset="34353.08">16539 10805 30575 0,'0'0'1344'0,"-12"2"304"0,6 3-1328 0,-2 7-320 16,3 2 0-16,-1-1 0 0,-2 4 640 0,-1 5 48 16,-1 1 16-16,0 7 0 0,-2 0 64 0,0 5 0 15,-1 3 16-15,-1 3 0 0,0 0-192 0,1-1-32 16,3-9-16-16,-1 2 0 0,2-1-224 0,0-2-64 15,0 1 0-15,0-1 0 0,3-2-256 0,-2 0 160 16,2-5-160-16,-2 9 128 0,1-9-128 0,4-2 0 0,0-2 0 16,2 3 0-1,1-11-1600-15,0-11-256 0,0 0-64 0,10 0-8448 0,-3-1-1712 0</inkml:trace>
  <inkml:trace contextRef="#ctx0" brushRef="#br1" timeOffset="34692.07">16672 11266 32479 0,'0'0'1440'0,"0"0"288"0,0 0-1376 0,0 0-352 16,8-1 0-16,2 0 0 0,1-2 704 0,3 2 64 16,3 0 0-16,-1-1 16 0,1 1 80 0,-1 2 16 15,1 2 0-15,-2 3 0 0,-1 1-128 0,-1 4-32 16,-4-1 0-16,1 3 0 0,-4 2 96 0,-2 0 16 15,-3 3 0-15,-4 0 0 0,-1 1-256 0,-4 3-64 16,-3 0 0-16,-2 4 0 0,2-4-80 0,-2-3-32 16,-1 0 0-16,4-2 0 0,-1 1-16 0,4 0 0 15,3-3 0-15,0-5 0 0,4-1-64 0,4-2 0 16,2-3-16-16,6-4 0 0,3-3 32 0,4-2 16 16,4 0 0-16,2-7 0 0,2-2-96 0,1 3-32 15,1-3 0-15,2 0 0 0,-2-1-224 0,0 2 0 16,-2 2 128-16,-2-1-128 15,-2 3-704-15,-4 0-192 0,-3 4-48 0,-2 4-13904 16,-3 0-2768-16</inkml:trace>
  <inkml:trace contextRef="#ctx0" brushRef="#br1" timeOffset="36543.48">25548 13568 3679 0,'0'0'320'0,"0"0"-320"0,0 0 0 0,0 0 0 0,-6 5 1120 0,6-5 160 16,0 0 16-16,0 0 16 0,0 0 32 0,0 0 16 15,0 0 0-15,0 0 0 0,0 0 336 0,0 0 64 16,0 0 16-16,0 0 0 0,8 5-352 0,-1 2-64 15,0 1-16-15,-1-1 0 0,2 2-432 0,-1 0-80 16,1 6-32-16,-2 0 0 0,2 2-112 0,1 0-32 16,1 3 0-16,0 0 0 0,-2 0-96 0,1 1-32 15,2-2 0-15,-2-2 0 0,1 1-16 0,0-3-16 16,2-1 0-16,-2 2 0 0,1-2-192 0,1-5-48 16,-1-1 0-16,-1-2 0 0,1-1-96 0,-1 1-32 15,-10-6 0-15,11 0 0 16,-2-4-768-16,0 0-144 0,-1 1-48 0,-2-8-13824 0</inkml:trace>
  <inkml:trace contextRef="#ctx0" brushRef="#br1" timeOffset="36990.15">26077 13904 14735 0,'0'0'640'0,"0"0"160"16,0 0-640-16,0 0-160 0,0 0 0 0,12 1 0 0,-1-2 1440 0,2-1 256 15,1 1 48-15,2 0 16 0,3 0-416 0,2 1-64 16,-4 0-32-16,1 0 0 0,-3 0-32 0,2 0 0 15,0 1 0-15,-2 1 0 0,-3 2-208 0,-1 5-48 16,-5 0-16-16,-2 2 0 0,-2 3-176 0,-4 3-48 16,-3 2 0-16,-5 3 0 0,-4 6-272 0,-3-4-64 15,-2-1-16-15,-4 2 0 0,-2 0-224 0,-1 3-144 16,-2-3 192-16,4-1-192 0,1-1 224 0,4-3-64 16,3-1-16-16,3 0 0 0,3-5 112 0,5-3 0 15,2 1 16-15,3-12 0 0,7 9 32 0,3-2 0 16,2-3 0-16,7-1 0 0,7-2 352 0,3-2 80 0,3-2 16 0,1 2 0 15,-1-2-288-15,3-2-48 16,1-1-16-16,0 1 0 0,-2 0-256 0,-2-2-144 16,-2 2 160-16,-3 2-160 0,-4-1 0 0,-3-1 0 15,-5-2 0-15,-1 3 0 16,-2-3-1776-16,-5 1-400 0,-7 6-64 0</inkml:trace>
  <inkml:trace contextRef="#ctx0" brushRef="#br1" timeOffset="37605.53">27338 13149 9951 0,'0'0'448'0,"0"0"80"0,-9 3-528 0,9-3 0 0,-7 7 0 0,7-7 0 16,-8 4 912-16,8-4 80 0,0 0 16 0,-8 1 0 16,8-1 144-16,-7 1 48 0,7-1 0 0,0 0 0 15,0 0-192-15,0 0-48 0,0 0 0 0,0 0 0 16,0 0-64-16,0 0-32 0,0 0 0 0,0 0 0 16,0 0 176-16,10 4 48 0,3-3 0 0,2-1 0 0,3-1 64 0,1 0 32 15,1-2 0-15,4-1 0 0,2-1-416 0,0 3-96 16,2-1-16-16,1-1 0 0,3 1-352 0,-3-3-80 15,2 3-16-15,0-1 0 0,-1 3-208 0,-2-3 128 16,-4-1-128-16,-5 1 0 0,-5 4-160 0,-4 1-128 16,-10-1-32-16,0 0 0 15,0 0-2224-15,-16 9-448 0,-7 1-80 0</inkml:trace>
  <inkml:trace contextRef="#ctx0" brushRef="#br1" timeOffset="37757.8">27273 13414 15663 0,'0'0'688'0,"0"0"144"16,0 0-656-16,0 0-176 0,10-1 0 0,3 0 0 0,1-1 2640 0,3 1 496 0,3-1 112 0,3-1 16 16,2 1-1680-16,3-2-336 15,3-1-64-15,3-4-16 0,2 2-400 0,2-3-64 16,0 3-32-16,1-4 0 0,1 4-416 0,-2-2-64 16,-3 3-32-16,-1-1-10336 0,-4-3-2080 0</inkml:trace>
  <inkml:trace contextRef="#ctx0" brushRef="#br1" timeOffset="38915.48">28716 13130 20207 0,'-13'0'896'0,"13"0"192"0,-9-4-880 0,9 4-208 15,0 0 0-15,0 0 0 0,-3-10 1136 0,4 1 176 16,4-2 32-16,5 0 16 0,3 0-560 0,5-5-112 15,3 0-32-15,5-2 0 0,0-1 16 0,4-1 0 0,-1-3 0 0,1 1 0 16,2 1-128-16,2 0-32 0,2 2 0 0,-4 1 0 16,-4 6-112-16,-4 3-16 0,-4 0-16 0,-2 4 0 15,-3 3-240-15,-2 4-128 0,-13-2 160 0,9 15-160 16,-4 4 0-16,-5 4 0 16,-3 6 0-16,-3 4 0 0,-5 5 0 0,-5 1 0 0,2 2 0 0,-2 4 0 15,-3-1 176-15,-3 3-176 16,-3-3 192-16,-1-1-192 0,12-22 176 0,-1 2-176 15,-1-1 160-15,-1 0-160 0,1-1 320 0,0-2-16 0,2-1-16 0,3-3 0 16,-7 7 208-16,7-8 32 0,3-5 16 0,8-9 0 16,0 0 96-16,9-7 0 0,4-7 16 0,3-2 0 15,3-2-144-15,4-3-16 0,2-4-16 0,5-4 0 16,0-5-256-16,1 2-48 0,-2 0-16 0,1 3 0 0,-12 13-160 16,4-2 128-16,2 0-128 0,3 0 128 15,-1 0-128-15,0 3 0 0,-1 1 0 0,-4 4 0 0,10-5 0 16,-6 6 0-16,-10 5 0 0,-5 8 0 0,-4 5-160 15,-2 5 160-15,-4 3-208 0,-4 4 80 0,-3-1 128 0,-6 4 0 16,-1 4 0-16,-4-1-128 0,-1 1 128 0,-2-1 0 16,-1-2 0-16,2-3 0 0,1-2 0 0,2-4 0 15,3-3 0-15,3-4 0 0,2 0 0 0,9-9 0 16,0 0 0-16,0 0 0 0,0 0 176 0,7-6-48 16,5-3 0-16,6-7 0 0,6 0 160 0,2-4 32 15,6-3 0-15,1-6 0 0,-1-1-160 0,2 1-32 16,1-5 0-16,0-1 0 0,1 6-128 0,-1 4 0 15,0 2 144-15,-1 1-144 0,-5 7 0 0,-2 4 0 16,-5 4 0-16,-2 3 0 0,-2 3 0 0,-3 7 0 16,-2 5 0-16,-6 6-128 0,-2 8 128 0,-5 4 0 15,-5 6-144-15,-2 7 144 0,-3 0 0 0,-6 2 0 16,0 0-144-16,-1-2 144 0,1 1 0 0,-1-3 0 0,1-2 0 0,2-4 0 16,3-6 0-16,1 0 0 15,1-1-192-15,2-4 192 16,2-6-1840-16,1-1-256 0,1-5-48 0,3-11-14752 0</inkml:trace>
  <inkml:trace contextRef="#ctx0" brushRef="#br1" timeOffset="39774.67">30590 12695 18431 0,'0'0'1632'0,"-5"-12"-1312"15,1 2-320-15,4 10 0 0,-5-9 512 0,5 9 16 16,0 0 16-16,0 0 0 0,0 0 576 0,0 0 112 16,0 0 32-16,10 2 0 0,-1 9-720 0,1 2-144 15,-1 6-16-15,1 6-16 0,0 1 272 0,0 4 48 16,0 4 16-16,1 3 0 0,-1 1 16 0,0 4 16 15,0 3 0-15,-1-2 0 0,0-2-256 0,0-2-48 16,0 1-16-16,-2-11 0 0,2-2-160 0,1 2-16 16,1-4-16-16,4 11 0 0,-1-7-48 0,-1-5-16 0,-3-5 0 0,1-2 0 15,-5-3-32-15,2-3-128 0,0-1 192 0,-1 2-64 16,1-5-128-16,-8-7 128 0,0 0-128 0,0 0 128 31,0 0-1024-31,0 0-224 0,3-3-32 0,-2-9-13232 0</inkml:trace>
  <inkml:trace contextRef="#ctx0" brushRef="#br1" timeOffset="40116.36">31181 12718 2751 0,'0'-18'128'0,"0"9"16"0,0 1-144 0,0 2 0 15,1-3 0-15,0 3 0 0,0-2 4480 0,3 1 880 16,-2 3 160-16,-2 4 48 0,0 0-3840 0,0 0-752 16,0 0-144-16,0 0-48 0,0 0 112 0,-2 6 0 15,-4 7 16-15,-2 1 0 0,-4 0 48 0,-5 5 16 16,-3 4 0-16,-3 2 0 0,-4 6-160 0,-5 0-48 16,-1 2 0-16,-5 7 0 0,-1 2-96 0,-3 5-32 15,0 0 0-15,-1 1 0 0,2 2-208 0,0-5-48 16,1 3-16-16,-15 11 0 0,7-8-192 0,6-4-48 15,4-5 0-15,3-5 0 0,2-4-128 0,3-4 0 16,2-6 144-16,6 0-144 0,4-1 128 0,6-3-128 0,2-4 160 16,3-4-160-16,3-2 0 0,4-9 0 0,2 9 0 15,-2-9 0 1,0 0-2304-16,11 0-416 0,4-2-80 0,-1-7-16 0</inkml:trace>
  <inkml:trace contextRef="#ctx0" brushRef="#br1" timeOffset="40401.44">31356 13442 23039 0,'0'0'2048'0,"0"0"-1648"16,1 9-400-16,1 4 0 0,-1-2 688 0,-1 3 48 15,0 3 16-15,-1 2 0 0,-1 4 912 0,0 3 192 16,-3-1 48-16,-2 5 0 0,0-7-464 0,-1 5-96 16,-1-1 0-16,-1 3-16 0,-1-1-368 0,0-2-64 15,0 2 0-15,1-3-16 0,-2 0-432 0,2-1-96 16,0-4-16-16,1 1 0 0,-5 7-192 0,3-4-144 16,1-2 192-16,1-4-192 15,1-1-448-15,2 0-192 0,2-3-32 0,1-5-17360 0</inkml:trace>
  <inkml:trace contextRef="#ctx0" brushRef="#br1" timeOffset="43280.56">15442 17220 9839 0,'0'0'432'0,"0"0"96"0,0 0-528 0,0 0 0 0,10 2 0 0,-10-2 0 16,0 0 944-16,0 0 80 0,0 0 0 0,0 0 16 16,0 0-80-16,0 0-32 15,0 0 0-15,0 0 0 0,0 0-80 0,-8-10-16 0,-3 3 0 0,-3-4 0 16,-2 3-192-16,-3-4-64 0,-1 2 0 0,-3-3 0 15,-2 2-176-15,-1-1-32 0,1-3-16 0,0 0 0 16,-1 0-32-16,1-1-16 0,-1 0 0 0,-2-2 0 16,-1-1-48-16,0-3 0 0,-2 1 0 0,0-3 0 15,-3-1 0-15,-1 1-16 0,-3-4 0 0,-3 4 0 16,-1-3-240-16,-1 2 144 0,2-5-144 0,-1 2 128 16,3-4-128-16,-2-3 192 0,1 1-192 0,-1-3 192 15,0 0-192-15,-1 2 192 0,-7-1-192 0,-1 1 192 0,-1 0-64 0,0 2 0 16,2 0 0-16,2 0 0 0,0-1-128 0,4-2 128 15,-1-3-128-15,4 3 128 0,-4 2 48 0,0 1 0 16,-3-1 0-16,0 1 0 0,0-2-16 0,1 2 0 16,0 0 0-16,2-1 0 0,-1-4 48 0,2 0 16 15,0-1 0-15,0 4 0 0,-2-1-48 0,-1 2-16 16,-2 1 0-16,-3 0 0 0,4-1-160 0,1-1 0 16,3 2 144-16,-1-5-144 0,-2 0 128 0,2 0-128 15,0 1 160-15,0 0-160 0,-3-2 0 0,-3 0 0 16,-1 1 0-16,1 2 0 0,3 0 128 0,2-5-128 15,2-2 0-15,1 0 0 0,1 6 0 0,2 0 0 0,-1-2 0 0,0-1 0 16,-4 0 128-16,0 3-128 16,-7 2 0-16,4 1 0 0,0-8 128 0,1 0-128 0,2-2 0 0,-1-1 0 15,1 6 0-15,1-1 0 16,1 0 0-16,-3 0 0 0,-2 0 0 0,-1 3 0 0,-2 0 0 0,3 1 0 16,0 1 0-16,4 0 0 0,2 2 0 0,2 0 0 15,-2-5 128-15,2 4-128 0,3 1 176 0,-1 2-176 16,-2 1 176-16,0-2-176 0,-2 2 160 0,0 0-160 15,1-3 128-15,0 0-128 0,-1 4 0 0,2 0 144 16,2-4-144-16,2 0 0 0,2 1 144 0,-2 3-144 16,5-1 192-16,-1 1-48 0,2 3 0 0,1 3 0 15,0 1-144-15,5 4 160 0,0 4-160 0,3 2 160 0,1 1-160 0,2 5 0 16,3 3 144-16,2 1-144 16,3 1 0-16,9 1 144 0,0 0-144 0,-1 7 0 15,1-7-1456-15,8 16-400 0,6 1-64 0</inkml:trace>
  <inkml:trace contextRef="#ctx0" brushRef="#br1" timeOffset="44388.16">15354 17714 5519 0,'0'0'496'0,"0"0"-496"0,9-6 0 0,-2 2 0 0,-7 4 1536 0,9-6 224 15,-9 6 32-15,9-5 16 0,-9 5-448 0,9-5-80 16,-9 5-32-16,0 0 0 0,8-3-80 0,-8 3-16 15,0 0 0-15,0 0 0 0,0 0-128 0,0 0-16 16,0 0-16-16,0 0 0 0,-10 0-176 0,-3 4-48 16,-2 1 0-16,-6 4 0 0,-3 2-176 0,-3 5-32 15,-4 1-16-15,-2 2 0 0,-2 2-96 0,-2 3 0 16,-1 5-16-16,-1 3 0 0,-4 1-48 0,-1 3 0 16,-1 0 0-16,-5 4 0 0,-3 3-80 0,1-1-32 15,-2 0 0-15,-2 1 0 0,-1-2-64 0,0 3-16 16,0 1 0-16,1 2 0 0,0-4-192 0,-1 3 0 0,-3-4 128 0,1 0-128 15,2 1 256-15,0-5 0 0,2-1 0 0,-1 0 0 16,3 1 112-16,0 1 16 0,-1 2 16 0,0-2 0 16,-5-1-112-16,-1 4-32 0,-1 2 0 0,-1-1 0 15,-1 1-64-15,-1 0 0 0,0 4-16 0,1-2 0 16,-1-3-16-16,-1-4 0 0,1-1 0 0,0 4 0 16,3 2-32-16,1-3 0 0,1 4 0 0,0-2 0 15,-1 4-128-15,1-1 160 0,-2 4-160 0,-2-3 160 16,0-4-160-16,-1 0 0 0,-1-1 0 0,-1 0 128 15,-2 4-128-15,-5-3 0 0,-4 3 0 0,2-4 0 16,-3 1 0-16,-2-1-144 0,0 0 144 0,-6 0 0 16,-5-4-208-16,0 1 64 0,1-2 16 0,2 2 0 15,1 5-64-15,1-4 0 0,-2 0 0 0,8-1 0 16,6-2-112-16,7 0-16 0,2-2-16 0,11 0 0 16,4 0-1072-16,6 0-192 15,2-1-64-15</inkml:trace>
  <inkml:trace contextRef="#ctx0" brushRef="#br1" timeOffset="45245.43">15059 17295 9263 0,'0'0'400'0,"0"0"112"0,11-4-512 16,-11 4 0-16,12-3 0 0,-2 1 0 0,0-1 448 0,-10 3-16 15,12-1 0-15,-2 1 0 0,-10 0 224 0,11-2 48 16,-11 2 16-16,10-3 0 0,-10 3 176 0,12 0 48 0,-12 0 0 0,10-1 0 15,-10 1-96-15,0 0-16 16,0 0 0-16,0 0 0 0,0 0-192 0,0 0-32 16,0 0-16-16,0 0 0 0,0 0 32 0,-13 2 0 0,-1 2 0 0,-2 0 0 15,-3 0 80-15,-4-2 0 0,-3 0 16 0,0-2 0 16,-3 1-16-16,-5 1 0 0,-1 2 0 0,-6 1 0 16,-3-1-80-16,-3 0-32 0,-2 1 0 0,-3 3 0 15,-4-3-160-15,-1 5-48 0,-3-4 0 0,-2 2 0 16,-7-1-112-16,-2 0-16 0,-4 2-16 0,-1-4 0 15,-3 1-48-15,3 2 0 0,0-4 0 0,-3 2 0 16,-1-1 32-16,-4 0 0 0,-3-1 0 0,1 1 0 16,-2 3 16-16,2-2 0 0,-2 3 0 0,0-1 0 15,1-1 80-15,2 2 0 0,2 2 16 0,-1 1 0 16,-2 2-208-16,-2 1-128 0,3-6 160 0,1 3-160 0,4 1 128 16,2-1-128-16,1 2 0 0,-1-1 144 0,-1-2-144 15,1-3 0-15,-3 2 0 0,3-3 128 0,-1 5-128 0,-1-4 0 16,-3 0 144-16,-1-1-144 0,3 2 0 0,0 1 0 15,0 3 0-15,4-3 128 0,-1 1-128 0,6 3 0 16,2-2 0-16,5-1 0 0,4-5 0 0,4 6 0 16,6-3 0-16,5 1 0 0,4 1-256 0,4-3-32 15,5 2 0-15,5-4 0 16,4 1-1184-16,8 0-256 0,4-1-32 0,12-6-12896 0</inkml:trace>
  <inkml:trace contextRef="#ctx0" brushRef="#br1" timeOffset="46162.6">16736 17427 8287 0,'-11'0'736'0,"-5"0"-592"0,-1 0-144 0,3 1 0 16,0 1 1456-16,4 1 256 0,-2-1 48 0,1 0 16 15,4-1-704-15,7-1-144 0,-8 4-32 0,8-4 0 16,0 0-192-16,0 0-32 0,0 0-16 0,-6 5 0 16,6-5-48-16,0 0-16 0,0 0 0 0,0 0 0 15,0 0 64-15,0 0 16 0,10 8 0 0,3-5 0 16,1-1 80-16,3-2 16 0,4-1 0 0,3-2 0 0,3 1-352 0,3-2-64 15,4-1-16-15,5 2 0 0,0-1-16 0,3 2 0 16,1-2 0-16,5-1 0 0,6 0 32 16,4 1 0-16,7-1 0 0,9-1 0 0,5 2-32 0,3 3-16 15,2-2 0-15,8-1 0 0,4-2-64 0,7 1-16 16,0 0 0-16,5-3 0 0,0 0-32 0,4-3 0 16,4 5 0-16,1-2 0 0,0 2 80 0,1 1 16 15,0-2 0-15,0 2 0 0,-6 3-96 0,0-1 0 16,1 1-16-16,0-4 0 0,1-1 16 0,-4 3 0 15,2 1 0-15,0-3 0 0,1-3-16 0,-1-3 0 16,0 1 0-16,3 2 0 0,-2-5 16 0,-1 4 0 16,-5-2 0-16,-5 3 0 0,-7 6-32 0,-2 2 0 0,-7-2 0 0,-3 2 0 15,-7 1 16-15,-5 3 0 0,-4 2 0 0,-6 1 0 16,-3-2-176-16,-2 0 0 0,-1-1 0 0,-6 4 0 16,-4-3 0-16,-6 2-176 0,-1-1 16 0,-6 1 0 31,-4 3-528-31,-9 2-96 0,-4 0-32 0,-6-3-10000 0,-9-8-2016 0</inkml:trace>
  <inkml:trace contextRef="#ctx0" brushRef="#br1" timeOffset="46985.08">16039 17927 8287 0,'0'0'736'0,"0"-9"-592"16,-1-5-144-16,1 1 0 16,0 2 1472-16,1-2 256 0,0 1 48 0,-1 12 16 0,4-11-224 0,1 1-32 15,0 2-16-15,-5 8 0 0,8-9-272 0,-8 9-48 16,9-6-16-16,-9 6 0 0,0 0-256 0,0 0-48 16,0 0-16-16,0 0 0 0,7 4-496 0,-1 3-112 15,-6 6 0-15,-2 2-16 0,0 2 80 0,-3 4 0 16,-3 6 16-16,0 1 0 0,1 4-32 0,-2 5-16 15,-1 2 0-15,-2 8 0 0,-2 7 64 0,2 3 16 16,-2 8 0-16,0 4 0 0,0 9-96 0,0 5-16 16,1-1 0-16,-1 7 0 0,0 1-112 0,1 5-16 15,-3 2-128-15,3 0 192 0,2 3-64 0,-1-4 0 0,-1-5-128 16,2 5 192-16,0-1-48 0,2-2-16 0,1-8 0 0,0 0 0 16,2-6 32-16,1 1 0 0,1-1 0 15,0-4 0-15,1-4 32 0,0-5 16 0,-1 0 0 0,0-4 0 16,3 3-16-16,0-3 0 15,1 1 0-15,1-6 0 0,0 0-64 0,4-3-128 0,1-5 176 0,-1 1-176 16,1-5 160-16,-2-18-160 0,1 1 128 0,0 4-128 16,3 1 0-16,-2 1 0 0,2-1 0 0,-1-3-176 31,0-1-1472-31,8 13-288 0,-4-12-64 0</inkml:trace>
  <inkml:trace contextRef="#ctx0" brushRef="#br1" timeOffset="48118.04">16048 12483 2751 0,'-4'-16'256'16,"3"2"-256"-16,-3-1 0 0,0 6 0 0,0-5 1056 0,-1 1 160 16,3 2 48-16,-2-3 0 0,0-1-640 0,0 1-128 15,1-3-32-15,0 5 0 0,0-2-272 0,1-2-64 16,-1 1-128-16,1 0 192 0,1 0-192 0,-1 1 0 16,2-2 128-16,-2 0-128 0,0-2 0 0,0 0 0 15,-2 2 0-15,0-2 0 0,-2 0 0 0,1 3 0 16,-3-4 0-16,1 2 0 0,-1 2 240 0,2 0 0 15,-5 1 0-15,4-4 0 0,-1-2 192 0,2 1 32 16,-1 1 16-16,1 0 0 0,0 2-112 0,1-2-32 16,0 0 0-16,0 3 0 0,-1-3-80 0,1 3-32 15,2-1 0-15,-1 1 0 0,0 1-16 0,3 3 0 16,-3-2 0-16,1 0 0 0,1 3 64 0,-1-1 16 0,-1 0 0 16,2 3 0-16,-3-4 64 0,1 3 16 0,1 0 0 15,1 3 0-15,-2-3 96 0,2 3 32 16,-1 1 0-16,2-2 0 0,-1 2 80 0,2 5 0 0,0 0 16 0,0 0 0 15,2-5-80-15,-2 5-32 0,0 0 0 0,0 0 0 16,0 0-128-16,0 0-32 0,0 0 0 0,6 6 0 16,0 6-64-16,0 1-32 0,-3 1 0 0,0 5 0 15,-2 4-16-15,0 2 0 0,-1 7 0 0,0 5 0 16,-1 5 64-16,0 5 16 0,-4 5 0 0,0 1 0 16,-2 2 16-16,1 4 0 0,-2 9 0 0,1 3 0 0,-1 3-48 15,2 1-16-15,-1-3 0 0,-2 36 0 0,2-5 96 0,1-1 32 16,0-7 0-16,1-3 0 0,-1-5 16 0,1 4 0 15,-1 4 0-15,2-5 0 0,-1-2-192 0,1-5-16 16,-1 2-16-16,1-1 0 0,0 1 16 0,0-1 0 16,0-4 0-16,1-3 0 0,-1-3-16 0,1 4 0 15,2-1 0-15,0-2 0 0,-2-4-160 0,2 2 160 16,-2-3-160-16,1-4 160 0,-1-5 32 0,1 1 0 16,-2 3 0-16,1-5 0 0,1-2-64 0,1-2 0 15,-4-1 0-15,2-3 0 0,0-1-128 0,2-4 192 16,-1 0-192-16,0-4 192 0,2 1-16 0,2-2 0 15,-1-1 0-15,1-3 0 0,1-9-176 0,1 3 192 16,0 1-192-16,-2-5 192 0,3-1-192 0,0-4 192 16,0-4-192-16,2-1 192 0,-1-1-192 0,0-3 0 15,0-1 0-15,0-4-176 16,2 0-1376-16,0-4-288 0,3 1-48 0</inkml:trace>
  <inkml:trace contextRef="#ctx0" brushRef="#br1" timeOffset="58587.98">4243 11939 10703 0,'-1'-11'464'0,"1"11"112"0,0 0-448 0,0 0-128 0,-2-7 0 0,1 0 0 16,1 7 592-16,-1-5 112 0,1 5 0 0,0-7 16 15,1 2-80-15,2 1-32 0,-3 4 0 0,2-7 0 16,-2 7-96-16,0 0-32 0,4-5 0 0,-4 5 0 15,0 0-208-15,0 0-32 0,0 0-16 0,9 7 0 16,-1 2 0-16,-5 3 0 0,1 0 0 0,-1 3 0 16,-3 3 128-16,1 0 32 0,-1 1 0 0,0 2 0 15,-1 5 80-15,1-2 32 0,-1 4 0 0,-1 4 0 0,1 1-80 0,0 6-16 16,-2 3 0-16,2 6 0 0,1 2-144 0,-1 6-48 16,1 0 0-16,-3 0 0 0,3-6-208 0,-1 0 176 15,0 6-176-15,-1-4 160 0,2 0-160 0,0-2 0 16,-1-3 144-16,1-3-144 0,1 3 256 0,1-6-32 15,-1-3 0-15,0-1 0 0,2 0 96 0,-2-2 32 16,1 1 0-16,0-3 0 0,-2-1-32 0,1 1 0 16,2-5 0-16,-1 0 0 0,-1-3-48 0,1 1-16 15,1-5 0-15,-1 1 0 0,0 2-64 0,1-2 0 16,1-3-16-16,-1-1 0 0,1-1-48 0,0 0-128 0,0-2 192 0,1-3-64 16,-1-1-128-16,3 0 160 15,-2-2-160-15,1 0 160 0,-6-9-32 0,11 4 0 0,0-4 0 0,2-1 0 16,2 1 256-16,3-3 32 0,1-3 16 0,3 1 0 15,-1-4-128-15,5 4-32 0,1 1 0 0,6 0 0 16,0-5-272-16,4 3 0 0,1-3 128 0,6 3-128 16,3-2 0-16,4-2 0 0,0 2 0 0,4-1 0 15,6 6 0-15,5-1 0 0,6-3 128 0,3 4-128 16,3-1 0-16,0 1 0 0,0-1 0 0,3 1 0 16,5 0 0-16,-1 0 0 0,0 0 0 0,-3-1 0 15,-1-1 0-15,-1 2 0 0,-2 1 0 0,-1 0 0 16,-5 2 0-16,-6 0 0 0,-9 0 0 0,-7 3 0 15,-8-1 0-15,-5 4 0 0,-5-3 128 0,-7 2-128 16,-5 2-1104-16,-3 2-288 0,-3 3-48 16,-5-1-11984-16</inkml:trace>
  <inkml:trace contextRef="#ctx0" brushRef="#br1" timeOffset="59132.62">4406 13634 13295 0,'0'0'576'0,"0"0"144"0,0 0-576 0,0 0-144 0,0 0 0 0,2-6 0 16,-2 6 1216-16,0 0 192 0,2-10 64 0,-2 10 0 0,0 0-176 0,0 0-16 15,0 0-16-15,0 0 0 0,0 0-304 0,-9 10-48 16,-4-1-16-16,3 2 0 0,-2 3-112 0,-2 3-16 16,-3 2-16-16,-3 2 0 0,-1 5-48 0,-3 2 0 15,-4 2 0-15,-3 2 0 0,-2 4-112 0,-2 3-16 16,-4 3-16-16,-1-3 0 15,-5 1-144-15,1 2-32 0,-2 1 0 0,-1-1 0 0,-1 1-96 0,-1-4-32 16,1 2 0-16,4 0 0 0,-1-6-64 0,4-5 0 16,2-2-16-16,3-3 0 0,6 3-176 0,3-5 192 15,3-2-192-15,4 0 192 0,1-1-192 0,3-2 0 16,2-3 0-16,3-2 0 16,1 0-704-16,2-6-208 0,1 2-48 0,7-9-14512 0</inkml:trace>
  <inkml:trace contextRef="#ctx0" brushRef="#br1" timeOffset="60075.11">1202 11914 14735 0,'-5'2'1312'0,"0"-2"-1056"16,3-3-256-16,-2 3 0 0,4 0 368 0,0 0 16 0,0 0 0 0,0 0 0 16,0 0 384-16,0 0 96 0,-1-2 16 0,3-6 0 15,3 3-176-15,-1 0-48 0,1-5 0 0,3 1 0 16,1-5-96-16,1 2-32 0,0 1 0 0,2-3 0 16,-2-3-112-16,2 1-32 0,1-1 0 0,0 1 0 0,1-2-64 0,0 1 0 15,-3 1-16-15,1-1 0 0,-1 1 0 16,-1 3 0-16,-2-1 0 0,-2 3 0 15,2 1-160-15,-3-2-16 0,0 5-128 0,-2-4 192 0,0 6-192 0,-3 5 0 16,0 0 0-16,0 0 0 0,0 0 0 0,0 0 0 16,0 0 0-16,3 8 0 0,-1 3 0 0,-2 3 0 15,0 3 0-15,-2 3 0 0,-2 3 0 0,-1 6 0 16,-3 1 0-16,-2 4 0 0,0 1 0 0,-1 2 0 16,-3 0 0-16,3-1 0 0,0-2 0 0,1-1 0 15,0-1 0-15,1-4 0 0,1-1 0 0,-1-5 0 16,4 0 0-16,0-2 0 0,0-6 0 0,1-1 0 15,0 0 0-15,1-6 0 0,1 2 192 0,2-9-48 16,0 0-16-16,0 0 0 0,0 0 384 0,0 0 64 16,7-7 0-16,2-1 16 0,-2-5 48 0,2-1 0 15,1-3 0-15,2-3 0 0,-2-2-224 0,0-4-32 16,0-3-16-16,0 0 0 0,3-1-176 0,1 0-48 16,1-1 0-16,2 4 0 0,2-4-144 0,0 3 128 15,0 3-128-15,0 2 128 0,1-1-128 0,2 3 0 16,0 3 0-16,1 3 0 0,-3 3 0 0,0 0 0 0,1 4 0 15,-4 1 0-15,-1 3 0 0,-2 0 0 16,0 2 0-16,1-1 0 16,-1 6-1472-16,-4 2-192 0,-2 1-16 0</inkml:trace>
  <inkml:trace contextRef="#ctx0" brushRef="#br1" timeOffset="60433.54">1788 12274 18431 0,'0'0'816'0,"0"0"160"0,0 0-784 0,-3 6-192 15,-2 3 0-15,-1 0 0 0,0 1 736 0,0 4 96 16,-2 0 32-16,1 2 0 0,-2 4 32 0,0 2 16 16,1-1 0-16,-1 2 0 0,-1-1-336 0,0 3-64 15,1 1 0-15,1-2-16 0,1-4-192 0,0-2-48 16,1 2 0-16,1-2 0 0,0 0-128 0,2-4-128 15,2-3 192-15,0 4-192 16,2-3-1008-16,-1-12-304 0</inkml:trace>
  <inkml:trace contextRef="#ctx0" brushRef="#br1" timeOffset="61143.71">2578 11650 6447 0,'0'0'576'0,"0"0"-576"0,0 0 0 0,0 0 0 15,0 0 1728-15,0 0 224 0,0 0 48 0,0 0 16 16,0 0-944-16,-4 8-192 0,-2-2-48 0,-2 0 0 0,-2 5-80 0,-3-3-32 16,-2 3 0-16,0-3 0 0,-2 4-32 0,-1 1-16 15,-2-3 0-15,0 3 0 0,-1 0-48 0,0 1-16 16,-1-2 0-16,-1 1 0 0,0 1-112 0,2-4-32 16,0 1 0-16,4 2 0 0,-5-4 0 0,4 2 0 15,2-2 0-15,2 1 0 0,1-1-144 0,3 0-16 16,1-4-16-16,1 0 0 0,2 2-112 0,1-5-32 15,5-2 0-15,0 0 0 0,0 0 32 0,0 0 0 16,0 0 0-16,10 0 0 0,1 0 16 0,3-2 16 16,2-1 0-16,1-1 0 0,3 2-48 0,-1-1-16 15,1-1 0-15,0 2 0 0,1-2-144 0,0-1 192 16,1 2-192-16,1 2 192 0,-2-1-192 0,1 0 0 16,-2 2 0-16,8-2 0 15,-2-1-864-15,-6-1-208 0,-6 2-32 0</inkml:trace>
  <inkml:trace contextRef="#ctx0" brushRef="#br1" timeOffset="61545.32">3136 11527 23951 0,'2'-7'2128'0,"-2"2"-1696"0,0 5-432 0,0-9 0 16,-2 4 544-16,-1 0 32 0,3 5 0 0,-6-4 0 0,0 6-160 0,-6 1-32 16,-2 0 0-16,-4 0 0 0,-3 8-16 0,-3 2-16 15,-4 2 0-15,0 3 0 0,-2 2 32 0,3 4 16 16,-1 2 0-16,1 2 0 0,0-2-80 0,4 2-32 16,4-2 0-16,3 2 0 0,2-4-112 0,5 0-32 15,4-2 0-15,3-3 0 0,5-2-16 0,2-3 0 16,3 0 0-16,3-2 0 0,2-7 128 0,3-1 0 15,6-3 16-15,1-2 0 0,1-4 240 0,3 0 64 16,1-6 0-16,1 3 0 0,1-5-208 0,-2 0-48 16,-3-3 0-16,-4-2 0 0,-3 0-48 0,-4-1-16 15,-3-3 0-15,-3 2 0 0,-4-3 208 0,-4-1 48 16,-4 1 0-16,-5 0 0 0,-4-5-320 0,-4 3-48 16,-6-2-16-16,-3 3 0 0,0-3-128 0,-4 2 0 15,-1-1 0-15,-15-8 0 16,4 4-400-16,4 3-112 0,3 4-32 0,5 5 0 15,4-1-2272-15,6 1-464 0</inkml:trace>
  <inkml:trace contextRef="#ctx0" brushRef="#br1" timeOffset="63827.01">3508 11536 10191 0,'0'0'448'0,"0"0"96"0,0 0-544 0,-2-9 0 16,2 9 0-16,0 0 0 0,-3-8 800 0,3 8 48 16,-1-9 16-16,1 9 0 0,0 0-144 0,0 0-16 15,0 0-16-15,0 0 0 0,0 0-112 0,0 0 0 16,0 0-16-16,0 0 0 0,0 0-224 0,0 0-32 16,0 0-16-16,0 0 0 0,9 8 16 0,-9-8 0 15,7 7 0-15,1 6 0 0,0 0 80 0,-1-2 0 16,0 2 16-16,2 1 0 0,-3-1 0 0,2 1 0 15,-2 0 0-15,0 1 0 0,4-1-48 0,-2 0-16 16,4 1 0-16,-2 2 0 0,-1-2-16 0,2 1-16 16,0 1 0-16,3 1 0 0,0-2 0 0,0 0 0 0,0-4 0 0,-2 2 0 15,1 1-48-15,-1 1 0 0,0 0 0 0,0 0 0 16,2 0-64-16,-2 2 0 0,-2 0-16 0,1-3 0 16,3-1 32-16,-1 0 16 0,-3 1 0 0,2-1 0 15,0 0-16-15,2 0 0 0,0-3 0 0,-2 2 0 16,-1 0-16-16,2 1 0 0,0 1 0 0,-1-1 0 15,2-2-16-15,0 2-16 0,-1 0 0 0,1 2 0 16,-2-5 32-16,-1 2 0 0,0 4 0 0,2-2 0 16,0-1-192-16,0-1 128 0,-3 1-128 0,0 0 128 15,-2 0-128-15,0-3 128 0,1 2-128 0,1 1 128 16,-1-3-128-16,2 2 160 0,-1 0-160 0,2-1 160 16,0-3-32-16,1 4-128 0,-1-3 192 0,2 2-64 15,3 2 16-15,-1-2 0 0,0-2 0 0,-1 4 0 16,-1-1-144-16,1 0 192 0,0 0-192 0,1 0 192 0,0 0-48 0,1-1 0 15,-1 2 0-15,1 1 0 0,-1-7-144 16,1 4 0-16,1 3 0 0,1-1 0 16,0-3 0-16,0 1 0 0,-1 2 144 0,2-2-144 0,0 0 144 0,1 2-144 15,-1-2 192-15,0 1-192 0,1 1 192 0,-1-2-64 16,3 0 0-16,0 0-128 0,-3 4 176 0,2-2-176 16,-1-2 160-16,1 1-160 0,-1 1 128 0,0-4-128 15,-1 2 0-15,2 0 144 0,-1 4-144 0,1-4 0 16,2 2 0-16,-2 2 0 0,-1 0 128 0,3 2-128 15,-2-2 0-15,2-2 128 0,2-2-128 0,-2 1 0 16,0 1 144-16,-2-3-144 0,-2 0 128 0,1 1-128 16,2-5 128-16,0 4-128 0,-1-1 0 0,-1 1 144 15,0-2-144-15,-1 1 0 0,-2-1 160 0,1 1-160 16,3 2 128-16,-2-3-128 0,-2 0 128 0,0-2-128 0,-1 5 0 0,4-3 128 16,-2 1-128-16,0-3 160 0,0 2-160 0,-1-2 160 15,-1-1-160-15,4 2 160 0,-1-3-160 0,-1 1 160 16,-1 0-160-16,-1-2 128 0,-2 1-128 0,1 2 128 15,2-4-128-15,1 3 160 0,0-1-160 0,0 1 160 16,-1-2-160-16,0 1 160 0,-2 0-160 0,2-1 160 16,-3-2-160-16,3 2 192 0,0 0-192 0,-1 1 192 15,-2-1-192-15,-1-2 128 0,2 5-128 0,1-2 128 16,-3-1-128-16,1-2 0 0,0 2 0 0,-1 0 128 16,3 1-128-16,-3-1 0 0,0-3 0 0,0 2 0 15,1 0 128-15,-1 1-128 0,1-3 0 0,1 1 128 16,-1-1-128-16,0 0 128 0,0 2-128 0,-2-2 128 15,-2-2-128-15,2 1 0 0,1 0 144 0,1 0-144 0,1 0 0 0,-1 0 144 16,0-1-144-16,0 1 0 16,1 0 128-16,-1 0-128 0,0 0 0 0,0 1 0 0,-1 0 0 15,2 2 0-15,-1-1 0 0,1 2 0 0,-4-3 0 0,2 1 0 16,1-1 0-16,0 0 0 0,-1 0 0 0,4 1 0 16,-3-1 0-16,2 1 0 0,1 1 0 0,-2 1 0 15,0-3 0-15,-1 2 0 0,1-1 128 0,2 1-128 16,1-1 0-16,0-1 0 0,0-1 0 0,-1 0 0 15,1 0 0-15,1 0 0 0,2 0 0 0,0 0 0 16,-1 0 128-16,0 2-128 0,-1-1 0 0,-1 2 0 16,-2-3 0-16,-1 0 0 0,1 0 0 0,-3 1 0 15,1 1 0-15,-5 0 0 0,-1-4 0 0,0 2 0 0,-9 0 0 0,11 2 0 16,-2-1 128-16,-9-1-128 16,0 0 0-16,10 1 0 0,-10-1 0 0,0 0 0 0,0 0 0 0,0 0 0 15,8 5 0-15,-8-5 0 0,0 0 0 0,0 0 0 16,0 0-288-16,0 0-64 0,0 0-16 0,-4 12 0 31,-3-8-1376-31,-2 1-288 0,0-2-48 0,-3 3-16 16,-2-3-656-16,0 0-128 0</inkml:trace>
  <inkml:trace contextRef="#ctx0" brushRef="#br1" timeOffset="64328.39">6366 13010 18431 0,'-3'-6'1632'0,"3"6"-1312"15,0 0-320-15,0 0 0 0,9-2 800 0,3 2 96 16,0 2 0-16,9 4 16 0,2 4-208 0,3-1-64 16,5 4 0-16,2 3 0 0,2 2-256 0,3 1-64 15,2 4-16-15,1 0 0 0,-1-4-96 0,3 0-16 16,2 1 0-16,-2 0 0 0,2 0 128 0,-3 0 0 15,-4-1 16-15,-3 0 0 0,-2-1 176 0,-2-1 16 0,-4-1 16 0,-3 1 0 16,-3-2 32-16,-3-2 0 16,-4-2 0-16,-2 1 0 0,-1 0-160 0,-5-2-32 0,-2 2 0 0,-4-2 0 15,-4 1 160-15,1 2 32 16,-6-4 0-16,-4 3 0 0,-4 1-64 0,-3-5-16 0,-3 1 0 0,-5-3 0 16,-5 1 48-16,-4 3 16 15,-2-4 0-15,-4 3 0 0,-8-2-176 0,0 1-16 0,0 0-16 0,2-2 0 16,0-1-176-16,2 1-48 0,1-3 0 0,2 6 0 15,0-2-128-15,3 4 0 0,4 0 0 0,1 5 0 16,1-1-2576-16,0 0-560 0,-10 3-96 0,9 1-32 0</inkml:trace>
  <inkml:trace contextRef="#ctx0" brushRef="#br1" timeOffset="68787.06">924 16835 15663 0,'-14'-2'1392'0,"9"2"-1120"0,0 0-272 0,0 0 0 15,1 0 224-15,0-2-16 0,4 2 0 0,0 0 0 16,-1-5 688-16,2-4 128 0,1 3 16 0,3-5 16 15,2 2-480-15,3-1-112 0,1 1-16 0,1-5 0 16,2 0-224-16,0 0-48 0,0 1-16 0,0-1 0 16,1 0-32-16,-1 3-128 0,-1 2 192 0,-1 1-64 0,-1 2-128 0,-3 3 0 15,-8 3 0-15,0 0 0 0,7 7 0 0,0 6 0 16,-4 4-160-16,0 5 160 0,-3 6 0 0,-3 3 0 16,1-1 208-16,-4 5-64 0,-3 0 192 0,0 1 48 15,-1-3 0-15,-1 1 0 0,1-2-144 0,0-3-32 16,0-1 0-16,-2-4 0 0,5-1 80 0,-1-7 16 15,2-4 0-15,2 0 0 0,3-5 432 0,1-7 96 16,0 0 0-16,7-4 16 0,4-2 112 0,1-8 32 16,5-6 0-16,2-3 0 0,1-4-608 0,2-2-112 15,1 4-16-15,0-6-16 0,-1-1-240 0,1 1 144 16,-2-3-144-16,2 1 128 0,-2 0-128 0,2 4 0 16,0 2 0-16,0 5 0 0,-2 0 0 0,0 7 0 15,-3 5 0-15,4-1 0 16,-4 6-1264-16,-5 5-176 0,-4 8-32 0,-7 0-16 0</inkml:trace>
  <inkml:trace contextRef="#ctx0" brushRef="#br1" timeOffset="69012.78">1413 17169 21183 0,'-11'5'944'0,"7"4"192"0,-1 1-912 0,0 3-224 0,0 1 0 0,0 2 0 16,-1 5 1984-16,-2 0 336 0,2 5 80 0,-3-1 16 16,0-2-1232-16,0 0-240 0,4-1-48 0,0-3-16 15,0-2-592-15,2 1-112 0,2 0-32 0,0-4 0 16,1 1-144-16,1-2 0 0,3-2 0 0,2 0 0 16,2-1-1344-16,0-6-320 0,3-4-48 0,-1-2-16 0</inkml:trace>
  <inkml:trace contextRef="#ctx0" brushRef="#br1" timeOffset="69460.4">1822 16574 18431 0,'0'0'1632'0,"0"0"-1312"16,0 0-320-16,0 0 0 0,0 0 672 0,0 0 64 0,0 0 16 0,0 0 0 15,0 0 144-15,0 0 16 0,0 0 16 0,0 0 0 16,0 0-208-16,12 1-32 0,0 1-16 0,3 0 0 15,3 1-80-15,2 1-16 0,2 3 0 0,4-3 0 16,4 1-224-16,-4 0-48 0,1 2-16 0,-3-1 0 16,3 2-64-16,-4-3-16 0,-4-2 0 0,-4 4 0 15,-1 0-208-15,-3-2 176 0,-11-5-176 0,11 9 160 16,-5 2-32-16,-1 1 0 0,-2 1 0 0,-5-2 0 0,-1 2 352 0,-4 4 64 16,-2 0 16-16,-2 0 0 0,-3-2 144 0,-3 2 48 15,-3-1 0-15,0 2 0 0,-3 1-240 0,-1 0-32 16,-2-1-16-16,-2-4 0 0,0-1-256 0,4 1-48 15,3 0-16-15,1-5 0 0,4-2-144 0,4-2-272 16,12-5 64-16,0 0 16 16,0 0-2752-16,-2-9-560 0</inkml:trace>
  <inkml:trace contextRef="#ctx0" brushRef="#br1" timeOffset="69810.82">2767 16507 20271 0,'-11'4'1792'0,"-4"6"-1424"0,-3 1-368 0,-3 3 0 16,-1 3 1776-16,0 0 272 0,0 1 64 0,2 0 16 15,2 0-880-15,-3 6-176 16,7-4-48-16,6 2 0 0,7-2-512 0,5-3-128 0,4-4 0 0,4-1-16 15,3 0-32-15,5-6 0 0,3-1 0 0,3 1 0 16,2-6-16-16,0-2-16 0,0-3 0 0,2 0 0 16,2-2 192-16,-2-4 32 0,2-6 16 0,-4 2 0 15,4 0 64-15,-4 0 16 0,0-3 0 0,-10 4 0 16,-2-3 112-16,-1 0 32 0,-3-2 0 0,-2-2 0 0,-2-2-176 16,-3-7-16-16,-5-2-16 0,-5 2 0 0,-8 4-304 0,-4 1-64 15,-2 3-16-15,-4 6 0 16,1 4-736-16,-5 2-144 0,-1 6-16 0,0 2-16 15,-3 2-1808-15,1 2-352 0</inkml:trace>
  <inkml:trace contextRef="#ctx0" brushRef="#br1" timeOffset="70716.89">5200 16094 13183 0,'-4'-10'576'0,"3"6"128"0,1 4-560 0,-4-3-144 0,3-4 0 15,-2 3 0-15,3 4 784 0,0 0 128 0,0 0 32 0,0 0 0 16,0 0-160-16,-3 7-16 0,-1 2-16 0,-1 6 0 15,2 2-192-15,-1 2-48 0,-2 4 0 0,1 7 0 16,0 7-32-16,0 7-16 0,-3 6 0 0,3 2 0 16,-1 6-256-16,1 4-48 0,-3 5-16 0,2 2 0 15,-3 6-16-15,1 1 0 0,3 3 0 0,-3 2 0 16,3-2-128-16,0 1 0 0,-2-5 0 0,3-1 128 0,0-4-128 16,1-4 192-16,-3-9-192 0,4-2 192 0,-1-3 96 15,2-4 32-15,-1-6 0 0,1-2 0 0,-1-5 96 0,2-3 32 16,0-4 0-16,0 0 0 0,0-4 32 0,1-5 16 15,1-4 0-15,4-1 0 0,0-1-48 0,3-4-16 16,0 0 0-16,5-4 0 0,2-1-192 0,6-2-48 16,3 1 0-16,6-3 0 0,3-3-64 0,3 2 0 15,4 2-128-15,1-2 192 0,3-4-192 0,4 1 176 16,0-3-176-16,11-1 160 0,9 0-160 0,3-2 0 16,4 0 144-16,1-2-144 0,-2-2 144 0,6 3-144 15,5 2 192-15,6-4-192 0,-1-1 160 0,-3 2-160 16,-5 2 128-16,-20 6-128 0,10-1 0 0,6-3 128 15,2 2-128-15,-1-2 0 0,-2 2 0 0,0 2 0 16,1 0 0-16,1 0 0 0,2 2 0 0,-7-1 0 0,-8 1 128 0,-6 0-128 31,-6 2-1488-31,-7 3-336 0,-7 2-64 0</inkml:trace>
  <inkml:trace contextRef="#ctx0" brushRef="#br1" timeOffset="71270.88">5013 17925 19743 0,'0'0'880'0,"0"0"176"0,0 0-848 0,0 0-208 0,0 0 0 0,-5 13 0 16,-1 0 864-16,-2 1 128 0,-1 5 32 0,-3 6 0 15,-4 3 320-15,-3 8 64 0,-2 6 0 0,-2 3 16 16,-3 8-368-16,-3 4-80 0,-5 5-16 0,-6-1 0 15,-7 3-64-15,-3 0 0 16,-1-1-16-16,2 3 0 0,1-3-176 0,2 5-16 16,2 2-16-16,2-3 0 0,3-6-416 0,2 1-64 0,1 1-32 0,0-5 0 15,0-1-160-15,-1-3 160 0,0-4-160 0,4-1 160 16,2-2-160-16,7-3 0 0,3 3 0 0,3-5 0 16,3-5-1008-16,3-1-224 0,6-2-48 15,1-3-14528-15</inkml:trace>
  <inkml:trace contextRef="#ctx0" brushRef="#br1" timeOffset="74488">4927 17849 10127 0,'0'0'896'0,"0"0"-704"15,0 0-192-15,0 0 0 0,0 0 1408 0,0 0 240 16,0 0 48-16,0 0 16 0,0 0-192 0,0 0-48 15,0 0 0-15,-6 3 0 0,-1-2-528 0,0 0-112 16,-2 0-32-16,0 1 0 0,2 1-480 0,0 0-112 16,0-2-16-16,1 1 0 0,-2-1-192 0,1-1 0 15,-1 2 0-15,-5 1 0 16,-1-1-1808-16,0 2-368 0</inkml:trace>
  <inkml:trace contextRef="#ctx0" brushRef="#br1" timeOffset="74681.7">4155 17897 16991 0,'-14'-1'752'0,"8"-1"144"0,-3-1-704 0,0-1-192 0,2 3 0 0,-2-2 0 16,-2 0-208-16,1-3-80 0,0 3-16 0,3-1 0 15,0 0 304-15,0-1-160 0,3 1 160 0,4 4-128 31,-8-4-256-31,8 4-64 0,-10-1 0 0,10 1 0 0,-8 0-512 0,8 0-128 0</inkml:trace>
  <inkml:trace contextRef="#ctx0" brushRef="#br1" timeOffset="76253.32">4009 17855 10127 0,'0'0'896'0,"0"0"-704"0,0 0-192 0,0 0 0 15,0 0 1376-15,-5-1 240 0,-3-1 48 0,0 0 16 16,-1 2-448-16,-5 3-80 0,-2-2-32 0,1 2 0 16,-4-2-416-16,-1 4-64 0,-1-2-32 0,1-2 0 15,-2 1-288-15,1 1-48 0,-1-1-16 0,2 2 0 16,2-1-256-16,-2 1 0 0,-3-4 0 0,1 1-6880 16,2 0-1392-16</inkml:trace>
  <inkml:trace contextRef="#ctx0" brushRef="#br1" timeOffset="76408.73">3288 17887 18431 0,'-24'-1'1632'0,"13"1"-1312"16,-3-1-320-16,0 2 0 0,-3-2 672 0,1 1 64 16,-2-3 16-16,0 1 0 0,4 0-576 0,0 0-176 15,0-1 0-15,3 1 0 0,1-1-144 0,2 2-144 16,2 0-32-16</inkml:trace>
  <inkml:trace contextRef="#ctx0" brushRef="#br1" timeOffset="77652.73">3385 17741 8287 0,'0'0'368'0,"0"0"80"0,0 0-448 0,0 0 0 16,0 0 0-16,0 0 0 0,0 0 1264 0,0 0 160 0,6-8 48 0,2 3 0 16,5 0-672-16,2 1-128 15,4-2-32-15,4-2 0 0,2-1-192 0,7 1-32 0,1-1-16 0,0 0 0 16,-1 0 16-16,1 3 0 0,-2-1 0 0,2 0 0 15,0 0-176-15,2 3-48 0,3-2 0 0,2 1 0 16,0 2-16-16,4 0-16 0,1 0 0 0,2-1 0 16,3-1-160-16,-5 1 160 0,-1-1-160 0,-1-1 160 15,2 1-160-15,0-2 0 0,2-1 144 0,4 1-144 16,4-4 160-16,0 2-32 0,-1-3-128 0,-2-2 192 16,-3 0 16-16,0 3 0 0,-3-3 0 0,1 1 0 0,0-1 112 0,1 2 32 15,2-4 0-15,1 4 0 16,-3 0 32-16,0 1 0 0,-1-1 0 0,-2 2 0 0,-6-4-176 0,0 2-16 15,-1-2-16-15,0 1 0 0,0-1-16 0,3-1 0 16,-2 1 0-16,2 1 0 0,1-1 48 0,1-1 16 16,0-2 0-16,0-2 0 0,-2 0-32 0,-2-1-16 15,-1-2 0-15,1-1 0 0,-1 2-32 0,1-1 0 16,2-5 0-16,1 2 0 0,1-2-144 0,3 0 128 16,2-2-128-16,-5 1 128 0,1-4-128 0,-3 1 160 15,0-2-160-15,-1 1 160 0,-2-1 144 0,1 0 16 16,-2-2 16-16,2 4 0 0,-2-1 96 0,3 3 16 15,0-3 0-15,0 0 0 0,-2 3-240 0,-3-2-32 16,-2 1-16-16,-2 4 0 0,-3 0-160 0,-3 2 0 16,-3 3 144-16,1 1-144 0,-4-2 0 0,-1 5 0 15,-2 3 0-15,-1 0 128 0,-3 0-128 0,1 2 0 16,-2 2 128-16,-3-1-128 0,-1 4 0 0,1-2 0 16,-2 2 0-16,2 2 0 15,0-2-448-15,0 3-64 0,0 2-16 0,-2-1 0 16,-6 3-1920-16,0 0-384 0</inkml:trace>
  <inkml:trace contextRef="#ctx0" brushRef="#br1" timeOffset="78122.28">6339 16228 21135 0,'0'0'928'0,"0"0"208"0,8-5-912 0,-1 2-224 16,6-5 0-16,2 0 0 0,3-1 368 0,4-1 16 15,3-6 16-15,6 0 0 0,4-1 160 0,6-2 16 16,3-1 16-16,6 0 0 0,3 0 48 0,1-3 16 16,-3 0 0-16,1-1 0 0,1-2 48 0,0 1 16 0,1-4 0 0,1 2 0 15,4-3-208-15,1-1-64 16,-2-3 0-16,-2-2 0 0,-3 3-176 0,-4-1-32 0,-1 1-16 0,-1 0 0 16,-2 4-16-16,-2 3 0 15,-1 3 0-15,-2 2 0 0,-5 3-80 0,-3 4 0 0,-5 0-128 0,-5 4 192 16,-4 5-32-16,-2 3-16 0,-6 5 0 15,-3 6 0-15,-5 2 80 0,-4 8 16 0,-3 9 0 0,-4 3 0 16,-2 1 128-16,-3 4 16 16,-4 6 16-16,-1 0 0 0,-1 4-208 0,1-1-32 0,1 2-16 0,1-4 0 15,3 0-144-15,3-2 0 0,3-2-192 0,2 0 192 16,2-2-1504 0,4 0-176-16,1-4-48 0</inkml:trace>
  <inkml:trace contextRef="#ctx0" brushRef="#br1" timeOffset="78826.5">7432 17388 12895 0,'0'0'1152'0,"0"0"-928"15,-6-4-224-15,-2 0 0 0,-1-2 1536 0,2 2 256 16,-3 0 48-16,2 3 16 0,0-3-464 0,8 4-96 16,0 0-16-16,0 0 0 0,0 0-272 0,0 0-64 15,0 0-16-15,0 0 0 0,11-1-224 0,1 1-32 16,2 1-16-16,3 3 0 0,2-3-80 0,5 3-32 15,1 1 0-15,2 3 0 0,2-5-96 0,-1 6-32 16,1-1 0-16,1 3 0 0,-1-1-64 0,-4 3-16 16,-2 4 0-16,-2-1 0 0,-2 2-16 0,-4 1 0 15,-4 1 0-15,-3 1 0 0,-4 2 16 0,-4 3 0 16,-4 1 0-16,-4 1 0 0,-3-4 144 0,-3 3 32 0,-3-2 0 0,0 1 0 16,-4-3-32-16,0-3 0 15,-2 2 0-15,2-2 0 0,-1-2-192 0,0 1-32 0,2-3-16 0,1-1 0 16,1-2-240-16,1-1 0 0,2-6 0 0,-3 2 0 31,5-2-640-31,13-6-240 0,0 0-32 0,0 0-16 16,3-14-1920-16,5-3-384 0,4 0-80 0</inkml:trace>
  <inkml:trace contextRef="#ctx0" brushRef="#br1" timeOffset="79171.11">8575 17152 21183 0,'-1'-15'1888'0,"1"11"-1504"16,0 4-384-16,0 0 0 0,4-5 1184 0,-2-1 160 16,-2 6 48-16,0 0 0 0,0 0 96 0,0 0 32 15,-4 6 0-15,-1 2 0 0,-1 6-496 0,-2 4-80 16,1 3-32-16,-4 5 0 0,0 2-256 0,-2 3-48 15,1-1-16-15,0 3 0 0,1 2-96 0,1 0-32 16,1 2 0-16,1-1 0 0,0 0-160 0,2-2-48 16,0-1 0-16,3 0 0 0,1-2-128 0,2-4-128 15,2-1 192-15,2-3-192 0,1-1 176 0,1-3-176 16,2-1 160-16,1-2-160 0,1-2 192 0,0-1-48 16,5-3-16-16,-1 0 0 0,2-3-128 0,0-1 0 0,2 0 144 0,0-3-144 31,0-4-320-31,-1-2-128 0,1-2-16 0,-1 0-16 15,-3 0-2384-15,-3-4-464 0</inkml:trace>
  <inkml:trace contextRef="#ctx0" brushRef="#br1" timeOffset="79352.39">8069 17552 34095 0,'-2'-12'1504'0,"2"12"320"0,2-9-1456 0,4 2-368 0,5-5 0 0,3 3 0 16,2-2 736-16,6 2 80 0,3 0 16 0,6 0 0 15,4-1 144-15,3 0 48 0,9 1 0 0,0-3 0 0,4 4-512 0,-1-4-80 16,1 3-32-16,-2-1 0 0,2 4-400 0,1-2 0 16,0 3 0-16,-1 4-12448 15,1-2-2528-15</inkml:trace>
  <inkml:trace contextRef="#ctx0" brushRef="#br1" timeOffset="80310.58">3278 19612 16575 0,'0'0'1472'0,"0"0"-1168"16,0 0-304-16,0 0 0 0,0 0 560 0,0 0 48 15,0 0 16-15,13 10 0 0,2 3 256 0,4-3 48 16,2 0 16-16,4 3 0 0,0-2-240 0,5 5-64 16,0-1 0-16,5 1 0 0,3-2-304 0,-1-1-64 15,-3 2-16-15,-1-2 0 0,-1 1-128 0,-4-3-128 0,-4 1 192 0,-4 2-192 16,-2 0 0-16,-3-3 0 15,-2 1 0-15,-4 0-7552 16,-3-1-1600-16</inkml:trace>
  <inkml:trace contextRef="#ctx0" brushRef="#br1" timeOffset="80562.78">3754 19578 23327 0,'0'0'1024'0,"0"0"224"0,0 0-992 0,0 0-256 0,0 0 0 0,0 0 0 0,-11 2 1072 0,3 2 160 15,-3 4 48-15,1 4 0 0,-2 6-320 0,-4 4-48 16,0 6-16-16,-1 0 0 0,1-2-224 0,-2 5-48 16,-2-2-16-16,-2 3 0 0,-1-2-240 0,1-3-48 15,1 1-16-15,2-3 0 0,1 6-176 0,1-4-128 16,2-1 144-16,2-3-144 0,1-1 0 0,2-2-160 15,1-5 0-15,2 1-10032 16,2-5-2016-16</inkml:trace>
  <inkml:trace contextRef="#ctx0" brushRef="#br1" timeOffset="80787.98">4416 19995 26719 0,'-10'19'1184'0,"1"-3"240"0,-4 3-1136 0,-1 3-288 0,3-1 0 0,-5 5 0 15,-1-1 1280-15,-1 6 208 0,-1-1 48 0,0 0 0 16,-2-2-336-16,2-6-64 0,2 1-16 0,1 0 0 16,4-4-688-16,3-2-144 0,4-5-32 0,2 1 0 31,2 0-880-31,3-3-176 0,-2-10-32 0,13 8-14864 0</inkml:trace>
  <inkml:trace contextRef="#ctx0" brushRef="#br1" timeOffset="84002.06">4915 15228 15663 0,'0'0'688'0,"-3"-8"144"0,-2 1-656 0,5 7-176 0,2-10 0 0,-2 10 0 15,0 0 1376-15,0 0 240 0,0 0 48 0,14 1 16 16,-2-1-656-16,1 4-128 0,5 3-16 0,3 1-16 15,2 3-192-15,2 0-32 0,0 1-16 0,3 2 0 16,0 4-240-16,-1 1-64 0,-3-1 0 0,-2 1 0 0,-2-1-176 0,-1 1-144 16,3-1 192-16,-6 1-192 0,-2-1 0 0,-2-2 0 15,-2 1-240-15,-3-3 80 16,0-2-2336-16,-1 0-480 0,-6-12-96 0,10 14 0 0</inkml:trace>
  <inkml:trace contextRef="#ctx0" brushRef="#br1" timeOffset="84199.28">5429 15039 23951 0,'0'0'1056'0,"0"0"224"0,-4-12-1024 0,4 12-256 0,0 0 0 0,0 0 0 16,0 0 1008-16,0 0 144 16,-7 7 16-16,-2 4 16 0,-2 4-256 0,-1 4-48 15,-3 2-16-15,-1 4 0 0,-4 1-400 0,-2 4-80 16,-1-2 0-16,1 4-16 0,-3 3-160 0,1 0-16 15,-2-2-16-15,4-1 0 0,-1-3-176 0,4 0 0 16,2-6 0-16,5 1-176 16,3 1-2512-16,2-4-496 0</inkml:trace>
  <inkml:trace contextRef="#ctx0" brushRef="#br1" timeOffset="84364.11">5641 15316 26719 0,'-6'16'2368'0,"2"-2"-1888"0,-1 4-480 0,-1 4 0 16,-2 6 800-16,2 2 64 0,-5 6 16 0,1-1 0 0,-2 0-368 0,-1 0-80 16,0 2-16-16,3-3 0 0,0-1-96 0,2 2-32 15,2 2 0-15,1 1-9760 16,1-1-1968-16</inkml:trace>
  <inkml:trace contextRef="#ctx0" brushRef="#br1" timeOffset="85092.72">4113 19991 21247 0,'0'0'944'0,"0"0"192"0,0 0-912 0,0 0-224 0,0 0 0 0,0 0 0 15,0 0 1232-15,0 0 208 0,0 0 32 0,11-8 16 16,3 2-448-16,2-1-80 0,3 0-32 0,1 2 0 15,-2-4-160-15,3 5-16 0,0 3-16 0,1-1 0 16,-4 2-240-16,-1 3-48 0,1 2-16 0,-4 3 0 16,-4 2-192-16,-2 1-48 0,-3 3 0 0,-2 2 0 15,-5 3 144-15,-3 1 32 0,-5 5 0 0,-3 2 0 16,-2-1 128-16,-1 1 16 0,-2-2 16 0,0 3 0 16,3-6-272-16,-1-1-48 0,2-3-16 0,3-2 0 15,2-1-64-15,3-3-128 0,2-6 176 0,4-6-176 16,0 0 224-16,8 5-64 0,2-5-16 0,5-2 0 0,3-3 176 0,7-7 16 15,6 2 16-15,4-5 0 0,2-3-160 0,4 0-48 16,2-1 0-16,3 0 0 0,1 0-144 0,0 1 0 16,-1 3 0-16,-2 1-12272 15,-2 1-2448-15</inkml:trace>
  <inkml:trace contextRef="#ctx0" brushRef="#br1" timeOffset="87379.95">4070 11768 10703 0,'0'0'464'0,"0"0"112"0,0 0-448 0,1 8-128 16,2 2 0-16,-3-10 0 0,0 0 944 0,6 6 160 16,-2 2 48-16,4-3 0 0,-8-5-256 0,9 3-32 15,0-2-16-15,-1-2 0 0,1-1-208 0,0-1-64 16,1-5 0-16,2 0 0 0,2-6 64 0,0 2 0 16,-1 0 0-16,-1-3 0 0,1-3 16 0,0 2 16 15,-1 0 0-15,0 4 0 0,-3 3-192 0,0 0-32 16,0 2-16-16,-2 6 0 0,-7 1-176 0,9 3-16 0,0 6-16 0,0 1 0 15,0 5-32-15,-2 4-16 16,0 3 0-16,-1 3 0 0,2-1 16 0,-2 4 16 0,-1-1 0 0,3 2 0 16,-2-1-80-16,-2 0-128 0,2-4 176 0,-1 2-176 15,0-5 176-15,1-2-176 0,-1-1 160 0,1 4-160 16,-1-6-272 0,1-2-160-16,-1-7-16 0,-5-7-7888 0,7-3-1584 0</inkml:trace>
  <inkml:trace contextRef="#ctx0" brushRef="#br1" timeOffset="87657.14">4649 11337 11055 0,'0'0'976'0,"0"-6"-784"16,0 6-192-16,0 0 0 0,0 0 1776 0,0 0 304 16,0 0 64-16,7 1 16 0,1 4-1104 0,-1 0-224 15,1 3-32-15,0 2-16 0,-1 4-288 0,2-1-64 16,0 3-16-16,1 2 0 0,-1 0-192 0,0 1-32 16,0-1-16-16,0 2 0 0,-2-2-176 0,1 0 0 15,2 0 0-15,-1 6 0 16,-3-4-1712-16,1-1-320 0</inkml:trace>
  <inkml:trace contextRef="#ctx0" brushRef="#br1" timeOffset="87863.75">4942 11171 21247 0,'-11'5'944'0,"11"-5"192"16,-7 6-912-16,0 6-224 0,0-1 0 0,-2 4 0 0,-1-1 432 0,-2 4 32 15,-4 1 16-15,1 3 0 0,-1 1 272 0,-2 2 48 16,-1 2 16-16,1 1 0 0,-4 2-336 0,-1-3-64 16,-2 0-16-16,3-2 0 0,2-1-400 0,1 2 0 15,-3-6 0-15,-3 9 0 16,5-7-2112-16,4-6-336 0</inkml:trace>
  <inkml:trace contextRef="#ctx0" brushRef="#br1" timeOffset="88026.5">5219 11391 24879 0,'-6'10'1088'0,"2"-1"256"0,-4 1-1088 0,0 4-256 16,-3 4 0-16,0 1 0 0,-3 1 544 0,0 4 48 16,-3-1 16-16,0 0 0 0,-1 2-272 0,0-2-48 15,0 3-16-15,0 0-8464 16,1-1-1680-16</inkml:trace>
  <inkml:trace contextRef="#ctx0" brushRef="#br1" timeOffset="88599.1">2555 14423 18303 0,'0'0'816'0,"0"0"160"0,0 0-784 0,0 0-192 0,4 11 0 0,0-2 0 16,-1 2 288-16,4 4 16 0,0 2 0 0,4 2 0 0,1 0 224 0,5 3 48 15,-2 0 16-15,3 4 0 0,0-1-240 0,-1 2-48 16,2-3-16-16,-1 3 0 0,-1-3-144 0,-3 1-16 16,0 2-128-16,0-4 192 0,-3 0-432 0,-1-2-80 15,-2-2-32-15</inkml:trace>
  <inkml:trace contextRef="#ctx0" brushRef="#br1" timeOffset="88830.79">2969 14185 24479 0,'0'0'1088'0,"-5"1"208"0,-1 5-1040 0,-2 3-256 0,-2-3 0 0,-3 7 0 16,1 4 400-16,-4 2 32 15,-1 5 0-15,-2 5 0 0,-2 2 272 0,0 2 48 16,-1 7 16-16,-3 0 0 0,0-2-240 0,1 1-32 0,0 2-16 0,-1 0 0 15,-2-2-288-15,2 0-64 0,-1 0-128 0,-4 9 192 32,8-10-592-32,3-5-128 0,2-4-32 0,7-12-8272 0,1-5-1648 0</inkml:trace>
  <inkml:trace contextRef="#ctx0" brushRef="#br1" timeOffset="89181.73">2908 14715 24879 0,'0'0'2208'0,"0"0"-1760"15,0 0-448-15,13 1 0 0,0 1-208 0,2 0-128 16,2-1-32-16,2 0 0 0,1 3 816 0,2 0 176 16,-2 2 16-16,1-2 16 0,-3 2 144 0,-1 3 32 15,-3 0 0-15,-1 4 0 0,-3 2-48 0,-3 2 0 16,-2 0 0-16,-1 2 0 0,-4 4 48 0,-4 3 0 15,-2-3 0-15,-2 2 0 0,-3 3-144 0,0-3-32 16,-2 2 0-16,-1-4 0 0,-1-1-160 0,6-8-48 16,2 1 0-16,-4 3 0 0,5-7-144 0,6-11-48 15,0 0 0-15,0 0 0 0,0 0 48 0,12 5 0 0,5-9 0 0,4-5 0 16,6 1-48-16,2-6-16 16,3-3 0-16,-6 3 0 0,3-1-240 0,17-9 144 15,-2 3-144-15,-1 2 128 0,-2 3-128 0,-2-1-176 0,-1 3 48 0,1 3 0 31,-3 2-2672-31,-1 3-528 0</inkml:trace>
  <inkml:trace contextRef="#ctx0" brushRef="#br1" timeOffset="90826.56">8180 12966 11055 0,'0'0'976'0,"7"-7"-784"15,0 1-192-15,-1 0 0 0,-1-3 1472 0,-1 4 256 16,-4 5 64-16,0 0 0 0,2-7-224 0,-2 7-32 15,0 0-16-15,0 0 0 0,0 0-528 0,-8 5-96 16,-4 2-32-16,1 5 0 0,-3 7-128 0,-2 4-32 16,-1 4 0-16,-1 1 0 0,-2 5-64 0,0 4 0 15,1 6-16-15,0-1 0 0,-1 5-192 0,2-1-48 16,3 2 0-16,1-2 0 0,3 1-224 0,3-3-160 16,3-4 192-16,2-3-192 0,5-2 160 0,4-2-160 0,3-5 128 0,3-1-128 15,5-5 256-15,3-2-16 0,3-4-16 0,4-2 0 16,1-6 112-16,4 0 32 0,2-6 0 0,3-3 0 15,1-5-368-15,0-2-256 0,-1-1 32 0,1 0-10016 16,-5-4-1984-16</inkml:trace>
  <inkml:trace contextRef="#ctx0" brushRef="#br1" timeOffset="91013.14">7740 13422 33167 0,'-10'-10'2944'0,"10"10"-2352"16,1-10-464-16,4 3-128 0,4-2 128 0,4 3 16 16,2 0 0-16,5-2 0 0,7 3 48 0,9 0 16 15,5-4 0-15,7 3 0 0,2-3-48 0,8 2-16 16,4 0 0-16,5 2 0 0,4 1-144 0,1 2 0 16,0 2 0-16,23 2-10320 15,-16 3-2096-15</inkml:trace>
  <inkml:trace contextRef="#ctx0" brushRef="#br1" timeOffset="98784.43">24336 12620 20271 0,'-9'-22'1792'0,"4"12"-1424"16,3-1-368-16,1 6 0 0,1 5 896 0,0 0 128 15,0 0 0-15,0 0 16 0,0 0-688 0,3 12-144 16,-1 9-16-16,1 0-16 0,-1 2 32 0,0 9 16 16,-4 2 0-16,2 6 0 0,3 2 32 0,-1 6 16 15,2 4 0-15,-3 5 0 0,-1 3 48 0,4 5 0 0,-2 3 0 16,-2 1 0-16,-2 1-32 0,1 1 0 0,-2 4 0 0,3-2 0 15,-2-2-16-15,1-3 0 0,2-2 0 0,-1-2 0 16,-3-3-32-16,2 0-16 0,1-5 0 0,0-4 0 16,0-6-64-16,-1-2-16 0,0-6 0 0,-1-2 0 15,1-2-144-15,-1-3 192 0,-2-2-192 0,4-1 192 16,-3-5-192-16,1-3 192 0,-1-1-192 0,2-2 192 16,0-2-192-16,-1-1 0 0,2-14 0 0,-1 9 0 31,1-9-416-31,0 0-160 0,0 0-48 0,0 0-8384 0,1-9-1680 0</inkml:trace>
  <inkml:trace contextRef="#ctx0" brushRef="#br1" timeOffset="100256.21">24259 12791 25791 0,'-6'-28'1152'0,"5"13"224"0,1-3-1104 0,4 2-272 15,1 1 0-15,5-2 0 0,3 2 0 0,4 2-256 16,4 4 64-16,7-2 0 0,3 1 192 0,9-1 0 16,6 8 144-16,7-2-144 0,5-2 0 0,3 0 128 15,2-7-128-15,0 2 0 0,2 3 192 0,6 0-16 16,7 3 0-16,2-2 0 0,0-3 80 0,0-4 0 0,-1-2 16 0,7 3 0 15,6 2 112-15,2-4 32 0,0-3 0 16,-1 3 0-16,0-1-96 0,4 3 0 0,6-1-16 0,0-2 0 16,-1 0-96-16,2 0-16 0,3 3 0 0,1-1 0 15,3-2-32-15,-5 1-16 0,-4 2 0 0,4 4 0 16,2-2 16-16,0-1 0 0,-1 2 0 0,-1-2 0 16,0 2-160-16,1 1 128 0,-3-3-128 0,-4 2 128 15,-4 0-128-15,1 0 128 0,1 3-128 0,-4-3 128 16,-2-2-128-16,-6 6 0 0,-2-2 144 0,-1 2-144 15,0 1 0-15,-3-3 144 0,-2 3-144 0,-1-3 0 16,-5 1 192-16,2 2-64 0,-3-2 0 0,3 3-128 16,2 0 208-16,-2-3-64 0,-4 2-16 0,-2-3 0 15,-2 0 32-15,0 0 0 0,1 3 0 0,0 1 0 0,3-3 48 16,-1 3 16-16,-2-4 0 0,0 0 0 0,2 4-224 0,-2 0 144 16,3-1-144-16,0 3 128 0,0 0-128 15,0-4 128-15,-4 0-128 0,1 1 128 0,-2-2-128 0,-1 2 128 16,-2-1-128-16,0 0 128 0,-2 2 64 0,2-3 0 15,-2 0 0-15,-1-2 0 0,-3 3-48 0,-2 1 0 16,1-2 0-16,2 2 0 0,0-3-144 0,-2 3 192 16,-3-1-192-16,0 0 192 0,0 2-192 0,2-3 160 15,-4 2-160-15,0 1 160 0,-2-3-160 0,1 2 192 16,-2-2-192-16,-3 0 192 0,1 5-192 0,-1-2 192 16,-4-3-192-16,-1 3 192 0,-3 0-192 0,-3-3 160 15,-4 2-160-15,-1-3 160 0,0 1-32 0,-16 6-128 0,5-5 192 0,1 2-64 31,1 1-128-31,0 2 192 0,3-4-192 0,-3 2 192 0,1 0-192 0,14 0 0 0,-7 0 0 16,-5 0 0-16,-3 3 0 0,-2 0 0 0,0 0 0 0,-2-1 0 16,-1 2 0-16,-1 0 0 0,0 0 0 0,-2 0 0 15,-1 2 0-15,0-1 0 0,1 0 0 0,-4 2 0 16,-7-3 0-16,9 6 0 0,-1-2 0 0,-2 2 0 16,-6-6 0-16,5 12 0 0,-1 2 0 0,-2 0 0 15,1 0 0-15,-3 3 0 0,-1 6 0 0,-1 1 0 16,1 7 0-16,-1-1 0 0,-2 4 0 0,0 0 0 15,3 3 0-15,-3-2 0 0,-1 1 0 0,1-3 0 16,2-3 0-16,-1-3 0 0,0 1 0 0,1 0 0 16,-1 4 0-16,1 5 0 0,-1 5 0 0,1 2 0 15,-2 6 0-15,0-1 0 0,0 1-144 0,0-2 144 16,-2-2 0-16,1-5 0 0,0-6 0 0,-1 3 0 0,-2 4 0 16,0 7 0-16,1 5 0 0,0 3 0 0,1 3 0 0,0-3 0 15,-2-3 0-15,0-5 0 0,2-7 0 0,1 4 0 16,-4 0 0-16,3 7 0 0,-1 9 0 0,0-2 0 15,-2 1 0-15,4-4 0 0,1-8 0 0,0-2 0 16,-1-7 0-16,4 5 0 0,-1-2 0 0,2 8 0 16,0 2 0-16,2 2 0 0,-2-2 0 0,1-1 0 15,-1-3 0-15,0-7 0 0,3-5 0 0,-1-3 0 16,-1 0 0-16,1 1 0 0,-1 1 0 0,1 3 0 16,0 2 0-16,-2 4 0 0,0-4 0 0,0 1 0 15,-2-2 0-15,2-3 0 0,-1-3 0 0,0-4 0 16,-2-2 0-16,1-6 0 0,-2 0 0 0,0-2 0 0,-2 1 0 0,1-2 0 15,0-1 0-15,-2-1 0 0,-2 0 0 0,1-2 0 16,-3 0 0-16,1 2 0 0,-1 0 0 0,-2-1 0 16,2 2 0-16,3-7 128 0,-1-1-128 0,-2 3 0 15,-2 2 0-15,1-1 0 0,-3-2 0 0,0 1 0 16,-3 3 0-16,-11 6 0 0,-2-5 0 16,6-3 0-16,1-3 0 0,-2-2 0 0,0-1 0 0,-3 1 0 15,-3-5 0-15,-3-1 0 0,-1-3 0 0,-6 0 0 16,-7 1 0-16,-2 0 0 0,-2-2 0 0,24 0 0 15,-5-2 0-15,-8-1 0 0,-7-5 0 0,-4 3 0 16,-4 1 0-16,-4-3 0 0,-3 3 0 0,-62-7 0 16,14 0 0-16,6-2 0 0,1 1-128 0,4 3 128 15,0-1 0-15,-3-1 0 0,-5 1 0 0,-1-3 0 0,1 1 0 16,-1 2 0-16,-4-2 0 0,-1 3 0 16,-3 1 0-16,1-2 0 0,0 0 0 0,-2 1 0 0,-3 4 0 15,4-3 128-15,1 0-128 0,-1-1 0 0,-4 2 0 0,5-2 0 16,5 2 0-16,-2-3 0 0,-7 2 0 0,3-1 0 15,3 2 0-15,0-3 0 0,-3 1 0 0,-1 0 0 16,2-3 0-16,3 5 0 0,2-2 128 0,0 1-128 16,-2-4 0-16,5 1 0 0,7 5 176 0,-4-3-176 15,-4-5 192-15,6 4-192 0,2-2 192 0,4 1-64 16,3 2 0-16,-2-2-128 0,-2 1 208 0,2 0-64 16,7 5-16-16,1-5 0 0,1 0-128 0,-2 2 192 15,-7-1-192-15,7 4 192 0,5-1-192 0,2 0 192 16,5 0-192-16,-2-2 192 0,-3 4 16 0,4 1 16 15,3-3 0-15,6 3 0 0,5 3-32 0,2-1-16 0,-2 0 0 16,2 1 0-16,0-2-176 0,6-1 160 0,5 2-160 0,6-1 160 16,6 3-160-16,5 0 160 0,3 0-160 0,7 1 160 15,4 1-160-15,6 3 0 0,4-4 0 0,3 2 0 16,8-3-288-16,0 0-96 0,0 0 0 0,6 7-12080 16,6 1-2400-16</inkml:trace>
  <inkml:trace contextRef="#ctx0" brushRef="#br1" timeOffset="102056.63">16428 16793 11167 0,'0'0'496'0,"-5"6"96"0,0 2-464 0,0-2-128 0,1 2 0 0,-1 1 0 16,-1-3 592-16,-1 3 112 0,2-3 0 0,-3 3 16 15,2-3-96-15,0 2-32 0,-1 1 0 0,1 1 0 16,-2 0 80-16,1 2 16 0,-1-5 0 0,1 5 0 15,0-3 16-15,0 2 0 0,-2-2 0 0,1 1 0 16,0 2 0-16,1-3 0 0,-1 2 0 0,3-3 0 0,-1 2-80 0,-1-4-16 16,2 3 0-16,0-3 0 15,5-6-240-15,0 0-48 0,0 0-16 0,0 0 0 0,0 0-32 0,0 0 0 16,0 0 0-16,0 0 0 0,5-3 304 0,3-5 48 16,-1 0 16-16,2-4 0 0,2-4-288 0,1 0-48 15,4-3-16-15,1-4 0 0,4-5-96 0,3 0 0 16,3-5-16-16,3-1 0 0,3-3 16 0,5-1 16 15,2-4 0-15,5-3 0 0,4 1-16 0,0-3 0 16,1 0 0-16,2 0 0 0,0-3 0 0,3-1-16 16,1 3 0-16,0 1 0 0,1 1-48 0,-1 3 0 15,-3-4 0-15,-2 2 0 0,-3-2-128 0,-1 3 192 16,0-3-192-16,-2 5 192 0,-3-1-16 0,1 2 0 16,0-2 0-16,-1 2 0 0,0 3 32 0,-3 0 16 15,1 0 0-15,-1-2 0 0,1 0 0 0,-1 0 0 16,0 1 0-16,1-2 0 0,-2-1-32 0,1 2 0 15,0 1 0-15,1 1 0 0,-2 3-64 0,1 0 0 16,-3 1-128-16,1-2 192 0,-1 5-64 0,-2 0 0 16,-1 2-128-16,0-3 192 0,0 2-64 0,9-11-128 15,-2 4 176-15,-7 3-176 0,-7 1 208 0,4 4-64 16,-2 1-16-16,1 2 0 0,0-3 0 0,0 5 0 16,-3-2 0-16,2 3 0 0,2 1-128 0,-1-4 192 15,-1 2-192-15,0-3 192 0,0 3-192 0,3 1 160 0,-4-2-160 0,-1 1 160 16,1-7-32-16,-8 12 0 0,1-2 0 15,2-1 0-15,0-5 0 0,0 1 0 16,3-2 0-16,0 2 0 0,2-3 0 0,2 2 0 0,-5-2 0 0,3 1 0 16,-1 0-128-16,1 0 160 0,0 1-160 0,0-3 160 15,0 2-160-15,0-3 128 0,1 0-128 0,0 1 128 16,-1 2-128-16,0-3 128 0,-1-1-128 0,1 3 128 16,0-2 0-16,-2 1-128 0,4 2 192 0,-1 0-64 15,0 4-128-15,0-3 160 0,-1 1-160 0,0-1 160 16,0 0-16-16,0 0 0 0,1 2 0 0,-1-2 0 0,0 0-144 0,1-1 0 15,-2 3 0-15,2-3 0 0,0 1 128 0,-1-2 0 16,0 1 0-16,-2-1 0 0,2 0-128 0,2 2 0 16,-1-1 0-16,0 3 0 0,0 0 128 0,1-3-128 15,-2 3 0-15,-1-3 128 0,0 3-128 0,0-3 0 16,-1 2 0-16,-1-2 128 0,0 2-128 0,0-2 0 16,0 2 0-16,-1 0 128 0,-1 0-128 0,2 1 0 15,-1 2 144-15,1 1-144 0,-5-2 144 0,3 2-144 16,-2 2 192-16,0 0-192 0,2 1 0 0,-2-2 0 15,1 1 0-15,-1-2 0 0,2 2 0 0,-1-2 0 16,1 2 144-16,-1-3-144 0,0 2 0 0,-1-1 0 16,0-1 0-16,3 2 0 0,-1-4 0 0,-2 2 0 15,1 3 0-15,-2-1 0 0,1-2 0 0,-1 1 0 16,-1 0 0-16,-2 3 0 0,0-1 0 0,0 1 0 16,-1 0 0-16,1 0 0 0,-2 2 0 0,0 2 0 15,1-1 0-15,-1 2 0 0,0 0 192 0,2 1-48 0,0 0-16 0,-1-2 0 16,0 0-128-16,0-1-144 0,1 0 144 0,-1 1-208 15,3 1 208-15,-1-2 0 0,0 2 0 0,-2 2 0 16,-1 0 0-16,3-3 0 0,-3 2 0 0,1 2 0 16,-2-2 0-16,1 0 0 0,1 3 0 0,-1-2 0 0,-1 0 0 0,-1 3 0 15,1-1 0-15,-2 2 0 16,1-4 0-16,-1 4-144 0,1 0 144 0,-2 3 0 0,-1-4 0 0,0 4 0 16,-3 2 0-16,-1-1 0 0,-5 4-304 0,4-3-80 15,-4 3 0-15,0 0-16 16,0 0-1584-16,0 0-320 0,-8 9-64 0,-3 3-16 15,-4-6-1072-15,-3 3-224 0</inkml:trace>
  <inkml:trace contextRef="#ctx0" brushRef="#br1" timeOffset="102603.43">20516 12106 17503 0,'-8'-2'1552'0,"2"-1"-1232"0,0 3-320 0,6 0 0 15,-7-1 864-15,7 1 112 0,-4-4 32 0,4 4 0 0,0 0-560 0,0 0-96 16,9-4-32-16,4 1 0 16,1-5 80-16,5 2 16 0,4-6 0 0,5 1 0 0,5-3 288 0,5-3 64 15,5-1 16-15,6 1 0 0,3-5 48 0,5-1 0 16,1 0 0-16,3 0 0 0,0-5-48 0,2 3 0 15,-1-4 0-15,2 2 0 0,0-5-96 0,1 2-32 16,1 1 0-16,-3-2 0 0,-2-2-80 0,-2 2 0 16,-1 5-16-16,-4 3 0 0,0-1-176 0,-6 3-16 15,-4 2-16-15,-5 3 0 0,-6 2 48 0,-5 5 16 16,-6 0 0-16,-4 4 0 0,-4 2-128 0,-4 3-32 16,-5 5 0-16,-5 7 0 0,-2 1-64 0,-8 4 0 15,-3 5-16-15,-5 5 0 0,-6 6 0 0,-3 6 0 16,-2 7 0-16,0 2 0 0,2 1-176 0,1 3 128 15,1 0-128-15,4 0 128 0,2 0-128 0,2-1 192 16,3-4-192-16,3 1 192 0,2 2-192 0,4-2-176 16,1-2 48-16,1 17 0 15,2-8-752-15,4-8-144 0,1-2-16 0,1-15-10736 16,1 2-2128-16</inkml:trace>
  <inkml:trace contextRef="#ctx0" brushRef="#br1" timeOffset="104586.79">22203 11860 3679 0,'0'0'320'0,"0"0"-320"0,0 0 0 0,0 0 0 0,0 0 2672 0,0 0 464 16,-9 6 80-16,9-6 32 0,-5 6-2032 0,5-6-416 15,-5 6-80-15,5-6-16 0,0 0-32 0,0 0-16 16,0 0 0-16,0 0 0 0,0 0 416 0,0 0 80 15,5-13 0-15,0 1 16 0,4-2-400 0,2-1-64 16,1-3-32-16,2 3 0 0,1-1-272 0,1-2-48 16,1-1-16-16,1 0 0 0,-1 0-160 0,0 1-48 15,-2 0 0-15,-1 5 0 0,-1 4-128 0,-2-1 192 16,0 3-192-16,-3 2 192 0,-8 5-192 0,0 0 192 16,0 0-192-16,9 7 192 0,-9-7-192 0,4 15 0 15,-4 3 0-15,-2 4 0 0,-5 1 160 0,0 5-160 0,-1-2 192 16,-2 4-192-16,2-1 144 0,-2-5-144 0,2 0 0 15,1 2 144-15,-1-5-144 0,2 1 0 0,1-4 0 16,-2-3 128-16,5-3-128 0,-1-4 0 16,3-8 0-16,0 0 0 0,0 0 192 0,0 0-32 0,0 0-16 0,0 0 0 15,8-2 272-15,1-2 48 16,2-6 16-16,2-1 0 0,0-1-144 0,1-4-16 16,2 1-16-16,-1 1 0 0,3-2-304 0,3 0 128 15,-4-1-128-15,1-1 0 0,0 0 0 0,0 3 0 16,0 0 0-16,-1 3 0 0,-1 3 0 0,0 0 0 15,-1 4 0-15,1 3 0 0,-1-2 0 0,-1 3 0 0,0 1 0 0,4 1 0 32,-2 1-1088-32,-2 1-288 0,-2 2-48 0,-5-1-12016 0</inkml:trace>
  <inkml:trace contextRef="#ctx0" brushRef="#br1" timeOffset="104799.24">22846 12020 29487 0,'0'0'2624'0,"0"0"-2112"16,-6 2-512-16,-1 4 0 0,1 2 256 0,1 0-48 15,-3 2-16-15,3 0 0 0,1 6-32 0,3 0-16 16,-3 1 0-16,2-1 0 0,-2 1-144 0,1-2 0 16,2 2 0-16,-2 3 0 0,2-5 0 0,-1-2 128 15,2-2-128-15,0 2 0 0,0-13 0 0,2 10 0 16,-2-10 0-16,1 12 0 15,-1-12-1232-15,0 0-240 0,0 0-32 0</inkml:trace>
  <inkml:trace contextRef="#ctx0" brushRef="#br1" timeOffset="105514.27">23633 11419 15263 0,'-12'-9'672'0,"7"6"144"0,-2-1-656 0,-1 2-160 16,0-2 0-16,2 3 0 0,0-2 1088 0,6 3 176 15,0 0 32-15,0 0 16 0,0 0-416 0,0 0-64 0,0 0-32 0,10 0 0 16,-1 2-224-16,3-1-64 0,4 0 0 0,1 2 0 16,4 2 112-16,2 1 16 0,3-3 0 0,1 2 0 15,2 4-240-15,3-2-32 0,1 5-16 0,1-5 0 16,2 2 48-16,0-1 16 0,-2 3 0 0,-2-2 0 16,-4 3-32-16,-2-4 0 0,-4 3 0 0,-4 1 0 15,-4 0-128-15,-5 0-48 0,-2 1 0 0,-4-3 0 16,-4 4 96-16,-5 2 16 0,-2 0 0 0,-5 2 0 15,-5 0 128-15,-2 1 16 0,-3-1 16 0,-3 2 0 16,0-4-48-16,-1 2-16 0,0-1 0 0,2 1 0 0,1-1-288 0,1-1-128 16,1-2 128-16,1-3-128 0,-1 2 0 0,4 1 0 15,3-4 128-15,1 1-128 0,1-2-144 0,4 0-64 16,3 0-16-16,0 1 0 16,6-10-1632-16,0 0-336 0,0 0-64 0,9-6-11376 15</inkml:trace>
  <inkml:trace contextRef="#ctx0" brushRef="#br1" timeOffset="105844.33">24797 11421 27647 0,'-13'-4'2448'0,"6"4"-1952"15,-3 3-496-15,-4 3 0 0,-7 4 320 0,-2 3-48 16,-2 2 0-16,-4 2 0 0,-4 1 128 0,-2 3 32 15,0 4 0-15,0 2 0 0,2 0-272 0,3 2-160 16,1 2 192-16,3-3-192 0,6 1 144 0,5-2-144 16,3 1 0-16,-1 6 144 0,10-6-144 0,4-1 128 0,7-7-128 0,4-1 128 15,5-4 64-15,4 1 16 0,6-5 0 0,-4-2 0 16,4-5 208-16,4 0 32 0,6-4 16 0,1-3 0 16,-1-2 64-16,1-4 16 0,-1-2 0 0,0-6 0 15,-2 1 144-15,-2-2 16 0,-2-3 16 0,-3-5 0 16,-6-2-80-16,-4-4-32 0,-2-2 0 0,-4-1 0 15,-6 1-288-15,-5 0-64 0,-3 1-16 0,-7 3 0 0,-5 1-240 0,-5 4 0 16,-4-3 0-16,-15-1 0 16,-2 4-1216-16,-2 10-272 15,-3 6-64-15,8 6-15088 0</inkml:trace>
  <inkml:trace contextRef="#ctx0" brushRef="#br1" timeOffset="106608.84">18569 14210 8287 0,'5'-28'368'0,"0"11"80"0,-1 1-448 0,2-2 0 16,0 0 0-16,2 2 0 0,1 2 2224 0,0 2 352 15,1 0 80-15,0 0 16 0,0 3-1296 0,0 2-256 16,-10 7-48-16,13-2-16 0,-13 2-288 0,0 0-48 15,8 6-16-15,-2 1 0 0,-2 7-32 0,-4 1-16 16,-4 3 0-16,-1 5 0 0,-3 4 64 0,-2 6 16 16,-4 4 0-16,-1 1 0 0,0 2-176 0,-3 0-48 15,0 2 0-15,0 1 0 0,-2-2-128 0,2-2-48 0,3-1 0 0,0-2 0 16,2-2-96-16,2-3-32 0,2-3 0 0,4-3 0 16,2-5-64-16,3-1-16 0,4-3 0 0,3-2 0 15,4-5 0-15,3-1 0 0,7-4 0 0,1-4 0 16,2-2 64-16,4-8 16 0,6-1 0 0,4-1 0 15,3-4-64-15,0 1-16 0,-2-3 0 0,2 2 0 0,-2 1-128 0,-1 1 0 16,-5-2 0-16,-2 1 128 16,-4 1-128-16,-2 4 0 0,-1-1 0 0,-2 0 0 15,-2 2-2304-15,-3-1-480 0</inkml:trace>
  <inkml:trace contextRef="#ctx0" brushRef="#br1" timeOffset="107166.29">19306 14829 12895 0,'0'0'576'0,"-5"5"112"0,-3 0-560 0,2-1-128 16,1-2 0-16,5-2 0 0,-8 3 2048 0,8-3 368 0,0 0 80 0,0 0 0 16,0 0-1072-16,0 0-208 0,4-9-64 0,2-2 0 15,3-6-512-15,4 1-128 0,2-2 0 0,0-2-16 16,-1-2 16-16,4-4 16 0,1 1 0 0,4-2 0 15,0 2-128-15,-1 1-16 0,-1-7-16 0,2 3 0 16,-1 2-208-16,1 3-32 0,-1 1-128 0,0 4 192 16,-5 4-192-16,-2 3 0 0,-2 1 0 0,-2 5 0 0,-1 2 0 0,-10 3 0 15,0 0 0-15,10 9 0 0,-3 2 0 0,-5 5 0 16,-3 3 0-16,-3 4 0 0,-1 3 0 0,-3 1 144 16,1 4-144-16,-3 0 128 0,2-4-128 0,0 2 0 15,1 3 0-15,-2-3 0 0,-1 2 0 0,1-2 0 16,0-6 0-16,4-8 0 0,1-5 0 0,0 2 0 15,2-2 0-15,-1-4 128 0,3-6-128 0,0 0 0 16,0 0 0-16,0 0 0 0,0 0 128 0,13-2-128 16,2-8 0-16,-1-4 128 0,-1-5 0 0,2-2-128 15,2-2 192-15,2-1-64 0,1-1-128 0,0 2 0 16,-1-3 144-16,3 4-144 0,-4 0 0 0,1 4 0 16,-1 0 0-16,-1 3 128 0,1 1-128 0,-3 3 0 15,2-3-128-15,-2 4 128 16,0 2-1616-16,-1 4-240 0,-1-1-64 0,-1 4-10592 0</inkml:trace>
  <inkml:trace contextRef="#ctx0" brushRef="#br1" timeOffset="107379.8">20152 14776 3679 0,'0'0'320'0,"-6"7"-320"0,-4 2 0 0,2 3 0 16,3 2 4944-16,1-3 928 0,-1 2 176 0,0-1 32 15,0 5-4672-15,1 1-960 0,2 1-176 0,0 0-32 16,0-1-16-16,1 2 0 0,-1 0 0 0,0 1 0 16,-1-4-224-16,3 1 128 0,-2-1-128 0,0-2 0 15,1-1 0-15,1 0 0 0,3-1 0 0,1 4 0 16,2-1-256-16,2-6-160 0,0-1-32 0,1-5-11280 16</inkml:trace>
  <inkml:trace contextRef="#ctx0" brushRef="#br1" timeOffset="107939.37">20827 14130 6447 0,'16'-10'272'0,"-9"7"80"15,2 1-352-15,-1-1 0 0,-1-1 0 0,0-1 0 0,-1 0 2704 0,-6 5 480 16,0 0 80-16,0 0 32 0,0 0-1248 0,0 0-256 16,0 0-64-16,0 0 0 0,-5 3-544 0,-4 4-112 15,-2 0-32-15,-2 5 0 0,-2 4-208 0,-3 1-64 16,-2 1 0-16,-12 9 0 0,4 0-144 0,0-3-48 15,2 0 0-15,2 0 0 0,0-5-80 0,4-1-32 16,1 0 0-16,1-4 0 0,1-2-112 0,5 1-32 16,3-4 0-16,4-1 0 0,1-3-112 0,4-5-16 15,0 0-16-15,0 0 0 0,0 0-176 0,6 5 192 16,3-1-192-16,3-3 192 0,0-2-192 0,4-2 0 16,0 0 144-16,8 1-144 0,-2-1 0 0,-1 2 128 15,0 1-128-15,-1 0 0 0,-1-1 0 0,3 1 0 16,-2 0 0-16,1 1 128 15,0 0-896-15,1 1-192 0,-1-1-16 0,2-1-9472 16,1-1-1904-16</inkml:trace>
  <inkml:trace contextRef="#ctx0" brushRef="#br1" timeOffset="108272.28">21586 14089 33167 0,'-19'-16'1472'0,"6"9"304"0,-3 7-1424 0,-2 2-352 0,0 1 0 0,-1 2 0 0,-1 6 128 0,-2 4-128 15,-2 4 160-15,1 4-160 0,0-2 0 0,3 0 0 16,2 3 0-16,3 3 0 0,2-3 128 0,3 2-128 16,5-3 0-16,5-2 0 0,4-2 0 0,2-1 0 15,7-1 0-15,3-1 0 0,5-4 0 0,4-3 0 16,3 0-208-16,3-5 64 0,0-4 144 0,4-4 192 15,0-5-32-15,1-1-16 0,0-5 320 0,-1-3 64 16,1-4 16-16,-8-3 0 0,-3-2 336 0,-2-3 64 16,-1-2 16-16,-5 0 0 0,-3 0-64 0,-5 1 0 15,-4-1 0-15,-5 0 0 0,-5 0-320 0,-5 1-64 0,-5 0 0 16,-3 7-16-16,-4 0-240 0,-2 5-64 0,-5 2 0 16,-1 4 0-16,-5 2-192 0,-2 5-288 0,-1 1 64 0,0 3-12912 15,1 5-2592-15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36:34.512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7384 1877 8287 0,'0'0'736'0,"0"0"-592"15,0 0-144-15,0 0 0 0,0 0 1184 0,0 0 208 16,0 0 32-16,0 0 16 0,0 0-464 0,0 0-80 16,3-5-32-16,-3 0 0 0,-3 0-240 0,3 5-48 15,-4-7-16-15,-2 2 0 0,2 1-16 0,-1-2 0 16,0 1 0-16,-2 1 0 0,0-2-32 0,0-2 0 15,-3 2 0-15,0-3 0 0,-1 2-64 0,-2-1-32 16,-1 0 0-16,-3 0 0 0,-2-2-160 0,-2 2-48 0,-2-2 0 0,-1 4 0 16,0-3-80-16,-1 3-128 15,0-3 176-15,0 2-176 0,-3 1 240 0,-9-4-64 0,4 5-16 0,2-2 0 16,1 5-16-16,-1 1 0 0,-2 1 0 0,0 0 0 16,1 0-144-16,1 0 0 0,-4 0 0 0,1 3 128 15,0 4-128-15,-2-2 0 0,0 1 0 0,1 3 0 16,-1-1 128-16,1 3 0 0,-1 2 0 0,-1-2 0 15,-1 1-128-15,2 2 0 0,5-3 0 0,-1 3 0 0,0 0 0 0,0 1 160 16,2-3-32-16,2 2-128 0,0 2 160 0,2 2-160 16,1 1 128-16,2 2-128 0,2 1 0 0,-1 0 128 15,0-2-128-15,3 2 0 0,4 0 128 0,2 2-128 16,1-1 0-16,3 2 128 0,1 1-128 0,4-2 128 16,4 4-128-16,2-3 128 0,0 4-128 0,1-2 0 15,2 2 144-15,4 2-144 0,1-1 128 0,5 3-128 16,0-1 160-16,4 1-160 0,2-5 144 0,2 0-144 15,1-4 128-15,4 2-128 0,1-6 192 0,3-1-64 16,-1 1 0-16,4-2 0 0,0-1-128 0,4-1 192 16,0-2-192-16,-1-5 192 0,-1 1 48 0,2-5 16 15,3 0 0-15,2 2 0 0,-3-3 128 0,3 1 16 0,0 0 16 0,1 0 0 16,-2-5-112-16,1-3-32 16,0-3 0-16,-11 2 0 0,0 2-16 0,2-4 0 15,3-4 0-15,1 4 0 0,-1-3-128 0,-1 3-128 16,1-4 192-16,1 1-192 0,2-4 208 0,1-1-64 15,0 5-16-15,0-5 0 0,-3-1 256 0,3 0 32 0,-4-2 16 0,-2-1 0 16,-3-1-224-16,-2 0-32 0,-4 0-16 0,0-3 0 16,-3 2 32-16,-1-4 0 0,-1 1 0 0,-3 0 0 15,-3 0 80-15,-2-1 32 0,-2 1 0 0,-1 2 0 16,-3-3-48-16,-3 1 0 0,-3 0 0 0,0-3 0 16,-4 2-96-16,0 1-32 0,-5 0 0 0,-2-1 0 15,-2 1-128-15,-3-1 0 0,-3-1 0 0,0 3 128 16,-2 1-128-16,-3 0 0 0,-3-2 0 0,-2 4 128 0,-2 2-128 15,-2 0 0-15,-1 4-160 0,-2 1 160 16,-2 0-592-16,3 5-32 16,4-2 0-16,4 2 0 0,2 5-1552 0,5 0-320 0,2 2-64 0</inkml:trace>
  <inkml:trace contextRef="#ctx0" brushRef="#br0" timeOffset="1020.9">7367 3173 11231 0,'0'0'496'0,"0"0"96"0,0 0-464 0,7-1-128 15,-7 1 0-15,0 0 0 0,6-3 768 0,-6 3 144 16,0 0 32-16,0 0 0 0,0 0-96 0,0 0-16 16,5-3 0-16,-5 3 0 0,2-8 0 0,-2 3-16 15,0 5 0-15,-3-8 0 0,0 2-80 0,0 2-16 16,-2-4 0-16,-1 3 0 0,0 0-80 0,-2-2 0 15,1 0-16-15,-2 1 0 0,-1-4-112 0,0 2 0 16,-1-2-16-16,0 1 0 0,-2-2-48 0,-1 1 0 0,-2-1 0 0,-1 2 0 16,-1 1-176-16,-1-3-32 0,-2 4-16 0,-2 0 0 15,0-1-96-15,-2 2-128 0,-1-2 176 0,-1 1-176 16,-3-2 208-16,-2 3-64 0,-2 2-16 0,-3 0 0 16,-1-2 0-16,-3 2 0 0,-1 2 0 0,2 0 0 15,0 2-128-15,3 2 0 0,2 0 144 0,-1 2-144 16,1 2 0-16,-13 2 128 0,8 2-128 0,4-1 0 15,2 4 0-15,3 1 128 0,2-2-128 0,2 6 0 16,1 1 0-16,2 3 0 0,2-1 0 0,0 1 0 0,0 1 0 0,2 4 0 16,0-1 0-16,5 4 0 0,-2-6 0 0,6 2 144 15,1-3-144-15,1 5 0 0,2-1 0 0,2 5 0 16,3 0 0-16,2-3 0 0,4 0 128 0,2 1-128 16,3 0 0-16,2-1 0 0,2-2 0 0,5-1 128 15,1-4-128-15,1 0 0 0,1-2 192 0,3-2-192 16,2-3 192-16,4-1-192 0,-1 1 256 0,-6-8-48 15,4 0-16-15,4-3 0 0,2 1 144 0,5-1 32 16,-1 1 0-16,4-1 0 0,2-4-64 0,2 0-16 16,2 0 0-16,0-4 0 0,1-5-64 0,0 0-16 15,1-4 0-15,-2 1 0 0,-2-1 112 0,0-1 32 0,-2-1 0 16,-1 0 0-16,-1-1 96 0,-4-2 32 16,-4-1 0-16,-2-1 0 0,-3-2-32 0,-2 0 0 15,-3-4 0-15,-4 1 0 0,-4-4-32 0,-3 2-16 16,-5-1 0-16,-2 2 0 0,-5 1-192 0,-4 3-32 0,-3 2-16 0,-1 1 0 15,-3 2-160-15,-3 1 0 16,-3-2 0-16,1 2 128 0,-3 2-128 0,0 2 0 16,-1 1-160-16,-1-1 160 15,1 5-560-15,0-2-16 0,1 2 0 0,2 4 0 16,0-4-1984-16,3 3-416 0,3 1-80 0</inkml:trace>
  <inkml:trace contextRef="#ctx0" brushRef="#br1" timeOffset="11828.91">10085 2502 25791 0</inkml:trace>
  <inkml:trace contextRef="#ctx0" brushRef="#br1" timeOffset="12078.2">10178 2465 11967 0,'0'0'1072'0,"0"0"-864"0,0 0-208 0,0 0 0 0,0 0 1664 0,0 0 304 16,0 0 48-16,0 0 16 0,0 0-704 0,6 8-144 15,1 0-32-15,-1 2 0 0,0-3-320 0,1 5-64 16,-1-3 0-16,5 5-16 0,2 3-224 0,2 4-32 15,3 2-16-15,3 2 0 0,3 6-176 0,1-2-48 16,1 3 0-16,2 1 0 0,-3 0-16 0,2 0-16 16,-2 1 0-16,-1-2 0 0,-2 1-96 0,-2-3-128 15,-1 0 176-15,-2-6-176 0,-5 0 160 0,1 0-160 16,-1-4 128-16,-2-3-128 0,-1-4 176 0,0-1-48 16,-2 0-128-16,2-5 192 0,-1 1-320 0,-8-8-80 15,0 0-16-15,9-3 0 16,0-2-2176-16,-4-5-432 0,0-16-96 0,-4-1-16 0</inkml:trace>
  <inkml:trace contextRef="#ctx0" brushRef="#br1" timeOffset="12381.12">10777 2244 17503 0,'0'0'768'0,"0"0"176"0,-2-4-752 0,0-2-192 0,-1 1 0 0,3 5 0 15,0 0 1600-15,0 0 272 0,-7 2 64 0,-1 3 16 16,-1 1-992-16,-2 0-208 0,0 5-48 0,-3 3 0 16,-2 3 224-16,-3 4 32 0,-1 5 16 0,-2 6 0 15,-2 3-144-15,-3 5-16 0,-2 3-16 0,0 0 0 0,-2 7-160 0,-1-5-16 16,1 2-16-16,-2 2 0 0,-1-2-208 0,1 2-32 16,3 2-16-16,-1 0 0 0,2-6-144 0,1-1-16 15,0-5-16-15,3 1 0 0,2-5-176 0,3-3 192 16,2-3-192-16,3-3 192 0,2-2-192 0,3-2 0 15,2-7 0-15,3-2 0 0,1-1 0 0,3-7-144 16,1-5 144-16,0 0-208 16,9-9-1072-16,3-7-224 0,4-8-32 0,3-3-13584 15</inkml:trace>
  <inkml:trace contextRef="#ctx0" brushRef="#br1" timeOffset="12684.43">11355 1769 26719 0,'-4'-10'1184'0,"4"10"240"0,0 0-1136 0,0 0-288 0,0 0 0 0,0 0 0 16,-5 3 1024-16,0 8 128 0,-3-1 48 0,-1 5 0 15,-2 4-560-15,-3 4-96 0,-2 5-32 0,-1 4 0 16,-1 1 176-16,-1-2 16 0,0 1 16 0,0 0 0 16,0-1-336-16,2-4-80 0,2 3-16 0,2-6 0 15,2-1-288-15,1-3 0 0,0-5 0 0,2 1 0 0,2-4 0 0,1 1 0 16,-1-4 0-16,1 4 0 16,5-13-304-16,0 0-160 0,0 0-48 0,0 0 0 15,0 0-2544-15,13-5-512 0</inkml:trace>
  <inkml:trace contextRef="#ctx0" brushRef="#br1" timeOffset="12892.7">11374 2347 24063 0,'0'0'1072'0,"0"0"208"0,10 0-1024 0,4 0-256 15,0 3 0-15,3-3 0 0,0-2 144 0,6-1-16 16,2-3-128-16,0 0 192 0,2 0 32 0,-1-3 0 16,0 2 0-16,-3-1 0 0,-3 1-16 0,-4-3 0 15,-2 2 0-15,-1 0-7824 16,-6 4-1552-16</inkml:trace>
  <inkml:trace contextRef="#ctx0" brushRef="#br1" timeOffset="13041.75">11239 2675 20783 0,'-1'19'912'0,"2"-9"208"0,2-2-896 0,2 3-224 0,1-3 0 0,4 2 0 16,3-4 960-16,4 2 160 0,2-3 32 0,4 0 0 15,2-1-336-15,6 1-64 0,-1-2-16 0,1-3 0 16,-1-3-544-16,-1-3-192 0,-2-2 0 0,-3-2 144 0</inkml:trace>
  <inkml:trace contextRef="#ctx0" brushRef="#br1" timeOffset="13690.48">12976 1987 15663 0,'-2'-6'1392'0,"1"1"-1120"0,0 0-272 0,-2-3 0 15,3 3 256-15,-2 0 0 0,-3 0 0 0,0 1 0 16,-2 0 496-16,0 3 80 0,-2 1 32 0,-1 0 0 15,-4 3 48-15,-2-1 16 0,0 2 0 0,-2 2 0 16,-2-2-352-16,-2 2-64 0,-1 3 0 0,-1-2-16 16,-1 0-128-16,-2 0-32 0,0-1 0 0,0 2 0 15,1-3-80-15,0 1 0 0,2 0-16 0,1-3 0 16,2 1 64-16,0-2 16 0,0 1 0 0,2-1 0 16,2 0 16-16,3-1 16 0,1 2 0 0,3-2 0 0,3 0 96 0,-1 0 32 15,8-1 0-15,0 0 0 0,0 0-176 0,-1 9-48 16,2-2 0-16,-1 0 0 0,4 2-256 0,0 0 160 15,1 4-160-15,0 2 128 0,0 3-128 0,0 1 0 16,-1 1 0-16,0 3 0 0,-2 5 0 0,-1 3 0 16,-2-1 0-16,-1 7 0 0,-2 4 0 0,-1 1 0 15,-4 3 0-15,1 0 0 0,-3-1 0 0,-1-1 0 16,-2 1 0-16,0-1 0 0,0-4 0 0,0 3 0 16,-1 0 0-16,1-2 0 0,0-4 144 0,3 1 0 15,-3 0 0-15,1-1 0 0,2-2-16 0,2 0-128 16,0-2 192-16,2-4-64 0,2 1-128 0,2-4 0 15,3 1 0-15,-3-5 128 0,3-2-128 0,4-2 0 16,1 0 0-16,1-3 0 0,3-3 320 0,1 1 0 16,2-1-16-16,2-3 0 0,1 0-16 0,3-1 0 15,1-4 0-15,1 2 0 0,2 2-144 0,1-3-16 16,1-4-128-16,0 1 192 0,0-1-192 0,-1-1 128 16,-1-4-128-16,6-3 0 15,-5 3-1440-15,-2 2-384 0,-2-6-80 0,-1 0-12176 0</inkml:trace>
  <inkml:trace contextRef="#ctx0" brushRef="#br1" timeOffset="14196.12">13112 2142 16575 0,'-12'-7'736'0,"12"7"160"0,-4-4-720 0,1-1-176 16,-1 1 0-16,4 4 0 0,0 0 784 0,0 0 128 15,0 0 32-15,4-5 0 0,-1 0 208 0,5-1 64 16,2 2 0-16,4 1 0 0,1-2-560 0,3 0-96 15,1 1-32-15,0 2 0 0,2 0-48 0,-4 2-16 16,4 0 0-16,-3 2 0 0,-3 1-224 0,0 5-48 16,-5-2-16-16,-2 5 0 0,-3-4-32 0,-2 5 0 15,-2-2 0-15,-4 3 0 0,-3 1 224 0,-3-3 32 16,-1 2 16-16,0 1 0 0,-2-5 0 0,1 1 0 16,-1-1 0-16,2 1 0 0,1-1-224 0,4 1-32 15,3 1-16-15,0-3 0 0,2-8-144 0,0 0 0 16,8 9 0-16,2-3 128 0,2-1 128 0,2 2 32 0,1-1 0 0,0-1 0 15,-2 3-160-15,0-2-128 0,-2 2 192 16,-3 1-192-16,-2-2 128 0,-3 3-128 0,-5-2 0 0,-3 2 0 16,-1 3 0-16,-7-3 160 0,-1 2-160 0,-6-2 128 15,-3 1 0-15,-3 2-128 0,0-3 192 0,0 0-64 16,1-2-128-16,2-1 0 0,4-3 0 0,1-1 0 16,2-2-336-16,3-1-112 15,3-4 0-15,2 0-16 0,3-4-1456 0,4 0-272 0,5-2-64 0,6-7-10192 16</inkml:trace>
  <inkml:trace contextRef="#ctx0" brushRef="#br1" timeOffset="14591.56">14195 2051 18831 0,'0'0'832'0,"0"0"176"0,0 0-816 0,-7 1-192 15,1 2 0-15,-2 2 0 0,-2-1 944 0,-1 1 144 16,-5 2 16-16,0-2 16 0,-4 3-192 0,-3 2-32 16,1 4-16-16,-1 1 0 0,-1 3-176 0,1 1-16 15,2 2-16-15,2-1 0 0,2 0-288 0,4 2-48 16,6 2-16-16,3-1 0 0,5-1 160 0,5 0 32 0,3 0 0 0,7-3 0 15,1-5-48-15,6-1 0 0,4-2 0 0,2-4 0 16,2-4 144-16,1-1 32 0,3-1 0 0,3-4 0 16,-6-4 160-16,0-3 32 0,-3-3 16 0,-2-1 0 15,-3-3-80-15,-4 2-32 0,-3 0 0 0,-5-2 0 16,-4-2-112-16,-4 0-32 0,-5 1 0 0,-4 1 0 16,-4-1-304-16,-4 1-64 0,-1 3-16 0,-4 3 0 15,-3-1-400-15,-5 4-64 0,-1-1-32 0,-2 4 0 16,1 3-1504-16,0 1-288 0,-2 2-64 0,3 1-9296 15,2 0-1856-15</inkml:trace>
  <inkml:trace contextRef="#ctx0" brushRef="#br1" timeOffset="15028.49">13089 3079 19983 0,'10'-19'880'0,"-4"6"192"0,1 2-864 0,-1 3-208 0,0 1 0 0,-6 7 0 15,0 0 1056-15,0 0 160 0,0 0 48 0,0 0 0 16,-5 10-448-16,-2 5-96 0,-2 3-16 0,-3 1 0 16,0 1-64-16,-6 3 0 0,0 4-16 0,7-7 0 15,-2 3-224-15,1 3-32 0,2-4-16 0,3 1 0 16,2-1-352-16,2 1 144 0,3-3-144 0,4-2 0 16,3-3 544-16,5-2 0 0,2-2 0 0,1 0 0 15,3-6 208-15,4-5 32 0,3 0 16 0,0-4 0 16,2-5-128-16,0 1-32 0,-1-4 0 0,-1-2 0 0,-3-3-176 0,-1 1-32 15,-2 0-16-15,-3 0 0 0,-2-2-32 0,-3-1-16 16,-4-4 0-16,-3 3 0 0,-3-1-176 0,-1 4-16 16,-1-1-16-16,-7-3 0 0,-3 7-416 0,-2 7-64 15,-2-1-32-15,2 7 0 16,-1 2-2384-16,-1 2-464 0</inkml:trace>
  <inkml:trace contextRef="#ctx0" brushRef="#br1" timeOffset="15456.03">13901 3052 24879 0,'0'0'1088'0,"0"0"256"0,0 0-1088 0,0 0-256 0,0 0 0 0,0 0 0 15,3-3 608-15,2-1 64 0,1-5 16 0,3 4 0 16,4 1-16-16,-2 0 0 0,2-1 0 0,1 1 0 16,-2 2-240-16,1 1-48 0,-1-1-16 0,-2 4 0 15,-1-1-240-15,-2 3-128 0,-7-4 128 0,7 9-128 16,-4-2 320-16,-1 5-16 0,-4-4 0 0,0 4 0 16,-2-3-48-16,-1 2-16 0,-1 2 0 0,-1-4 0 15,4 2-112-15,-1-2 0 0,1 3-128 0,2 0 192 16,2-1-192-16,4 0 144 0,3 3-144 0,3-3 128 0,3 2 128 15,3 1 32-15,1-1 0 0,1-2 0 0,1 2 96 0,0 2 0 16,3-3 16-16,-2 2 0 0,-5 2-272 16,-3 2-128-16,-4 0 0 0,-4 1 128 0,-6-1-128 0,-6 1 192 15,-4 0-192-15,-6 1 192 0,-3 2 48 0,-6-3 16 16,-4-1 0-16,-3-2 0 0,-3-2-64 0,1-1-16 16,-1-3 0-16,2-4 0 0,1 1-176 0,2-2 192 15,1-5-192-15,4-5 192 16,3-4-2240-16,4-5-432 0,3-5-80 0,3-3-32 0</inkml:trace>
  <inkml:trace contextRef="#ctx0" brushRef="#br1" timeOffset="16012.95">14265 1808 25791 0,'6'-9'2304'0,"4"2"-1856"0,2-5-448 0,3 5 0 16,0-2 160-16,3 5-160 0,2 0 160 0,-5 4-160 0,2-1 128 0,2 1-128 15,0 0 0-15,1 2 0 0,2 1 320 0,0 2-16 16,-1 1-16-16,0 1 0 0,-1 5 192 0,-2 0 32 16,-2 3 16-16,-2 3 0 0,-2 2-144 0,-3 7-16 15,-3 2-16-15,-2 8 0 0,-6 2 32 0,-3 3 16 16,-4 7 0-16,-1-1 0 0,-1 1-256 0,-1 7-144 16,1 8 160-16,1-2-160 0,2 3 128 0,3 0-128 15,4-3 0-15,2-3 144 0,2-2-144 0,3-5 0 16,-2-2 0-16,2 0 128 0,1 1-128 0,1 1 0 15,-1-6 144-15,-1-1-144 0,0-4 144 0,2 4-144 16,-3-4 192-16,-1-1-192 0,-1-2 320 0,-2 2-32 16,-2-7-16-16,-1 1 0 0,-2-1 16 0,-2 2 0 15,1-1 0-15,-1 0 0 0,-3 1-32 0,0-2-16 16,-3-5 0-16,1 0 0 0,-2-1-48 0,-1 0-16 16,-1-5 0-16,0-1 0 0,1 2 0 0,-1-6 0 15,-1-4 0-15,1-1 0 0,1 2 16 0,0-2 16 16,0-2 0-16,0-3 0 0,1 0-48 0,3-3-16 15,0-3 0-15,0 0 0 0,4-1-16 0,-2-1 0 16,0 0 0-16,2-1 0 0,1-3-128 0,1-2 0 0,2 0 0 0,0-7 0 31,1 2-1792-31,2 0-304 0,3-3-48 0,0-2-12896 0</inkml:trace>
  <inkml:trace contextRef="#ctx0" brushRef="#br1" timeOffset="16280.95">15198 2510 31439 0,'0'0'1392'0,"0"0"288"0,0 0-1344 0,0 0-336 15,0 0 0-15,3 10 0 0,-1 4 0 0,-1 2 0 16,1 1-192-16,2 2 64 0,3 4 128 0,0 4 176 15,3 3-48-15,3-1 0 0,1 2 64 0,0 2 16 16,1 0 0-16,1-1 0 0,-1 2-208 0,0-1 0 16,-1 0 0-16,-1 0 0 0,-2-4 128 0,-1-3-128 15,-3-1 0-15,-1-1 144 16,-2-5-1120-16,1-1-240 0,-2-2-32 0,-3-3-7616 0,-2-2-1520 0</inkml:trace>
  <inkml:trace contextRef="#ctx0" brushRef="#br1" timeOffset="16515.59">15531 2474 28559 0,'0'0'2544'0,"0"0"-2032"0,0 0-512 0,0 0 0 16,-5 9 400-16,1 5-16 0,-4 5 0 0,-3 5 0 15,-6 3-176-15,-2 6-32 0,-5 3-16 0,-3 4 0 16,-2 5 352-16,-4 1 80 0,-3 4 16 0,1 2 0 15,0 1-64-15,2-1-16 0,0-3 0 0,2-4 0 0,0 1-336 16,3-7-192-16,4-3 192 0,2-5-192 0,3-3 0 0,3 0 0 16,3-5-160-16,3-3 160 15,1-4-1744-15,4-2-240 0,1-7-32 0</inkml:trace>
  <inkml:trace contextRef="#ctx0" brushRef="#br1" timeOffset="23444.71">15128 13231 12671 0,'0'0'560'0,"0"0"112"16,0 0-544-16,0 0-128 0,0 0 0 0,0 0 0 0,0 0 1136 0,0 0 192 15,0 0 32-15,0 0 16 0,0 0 160 0,0 0 48 16,0 0 0-16,0 0 0 0,-7 3 16 0,2-3 0 15,-4 0 0-15,2 0 0 0,-2 0-432 0,0 0-80 16,-1-2 0-16,1 2-16 0,-4 0-288 0,0-1-48 16,1-3-16-16,-2 2 0 0,0-2-112 0,0 0-32 15,0-3 0-15,-1-1 0 0,1 0 96 0,0-2 16 16,0 3 0-16,1-5 0 0,1-2-32 0,2 0 0 16,1 0 0-16,3-1 0 0,1-2-128 0,1 0-16 15,3-4-16-15,2 0 0 0,2 0-176 0,2 1-48 16,1 0 0-16,3-1 0 0,2 1-112 0,2 0-32 15,4 2 0-15,-1 1 0 0,2 2-128 0,2 0 0 16,2 2 0-16,1 3 128 0,1-1-128 0,1 2 0 16,3-3 0-16,0 7 0 0,0-1 0 0,3 3 0 15,-1 3 0-15,0 3 0 0,-3 3-144 0,-1-1 144 16,-2 7 0-16,-2-2 0 0,-5 4-128 0,-1 4 128 16,-4 2 0-16,-4 3 0 0,-2 5 0 0,-3-2-128 0,-1 4 128 0,-4 3 0 15,-4 0 0-15,-3 1 0 0,-4 0 0 0,-4 2 0 16,-4 0 0-16,-1-3 0 0,-4 0 0 0,-1-2 0 15,-1 0 0-15,-1-7 0 0,-2-1 0 0,-1-5 144 16,-2-2 48-16,1-3 16 0,0-2 0 0,2-4 0 16,-2 0 48-16,3 0 16 0,1-6 0 0,2-2 0 15,2-3 16-15,0-5 0 0,4 0 0 0,2-6 0 16,1-5 64-16,4-6 16 0,5-2 0 0,1-2 0 16,6-5-80-16,4 0-16 0,6-2 0 0,2-2 0 15,5 0-144-15,6 0-128 0,2 1 144 0,3 1-144 0,2 1 0 0,5 5 0 16,2 4 0-16,0 3 0 0,1 1 0 0,1 6 0 15,1 6 0-15,1 2 0 0,2 5 0 0,0 6 0 16,-2 1 0-16,0 6-160 0,-3 0 160 0,-5 4 0 16,-5 3 0-16,-3 3 128 0,-4 3-128 0,-5 5-240 15,-5 1 64-15,-4 3 16 0,-5 3 160 0,-5 0 224 16,-6 1-48-16,-5 4-16 0,-1-4-160 0,-6 3-272 16,-4 0 64-16,-4-2 16 0,0-3 192 0,-2-2 0 15,-2-9 0-15,0 0 0 0,-2-2 0 0,0-3 0 16,-1-2 128-16,1-3-128 0,1-6 128 0,-2-1-128 15,7-1 144-15,-1-4-144 0,3-5 192 0,3-3-64 0,3-3-128 0,5-5 192 16,1-3-32-16,5-4-16 16,6-3 0-16,2-6 0 0,8-5 48 0,1-1 16 0,4-3 0 0,5 3 0 15,4 0-208-15,2 0 144 16,2 1-144-16,5 2 128 0,4-1-128 0,2 7 0 16,3 5 0-16,1 2 0 0,1 4 0 0,0 3 0 15,-1 3 0-15,1 7 0 0,1 4-160 0,-1 2 160 16,-2 3 0-16,-4 5-144 0,-4 0 144 0,-4 5 0 0,-5 4-144 15,-5 1 144-15,-5 4 0 0,-2 2-176 0,-7-3 176 0,-3 2-128 16,-5 5 128-16,-6-2 0 0,-5 1 0 0,-5-3-128 16,-6 1 128-16,0-5 0 0,-3 0 0 0,-3-2 0 15,-2-3 0-15,-2-1 0 0,-2-1 0 0,-2-6 0 16,1 0 0-16,0-5 0 0,0-3 0 0,2-2 128 16,2-7-128-16,2 0 0 0,4-5 128 0,3-4-128 15,4-1 128-15,3-2-128 0,1-5 128 0,5 2-128 16,1-5 128-16,5 2-128 0,4-3 128 0,5 0-128 0,4 0 0 0,5-2 0 15,2 3 0-15,7 0 0 0,3-2 0 0,7 2 0 16,4 3 0-16,6 4 0 0,2 1 0 0,3 6 0 16,1 4 0-16,2 7 0 0,3 1-128 0,1 7 128 15,1 4-128-15,-2 6 128 0,1 2 0 0,-3 7-160 16,-6 5 160-16,-3 1 0 0,-6 6-144 0,-5-1 144 16,-4 0 0-16,-6 2-144 0,-6 1 144 0,-5 1 0 15,-8 2 0-15,-6 0 0 0,-7-1 0 0,-6-1 0 16,-3-2 0-16,-4-6-128 0,1-4 128 0,-3-3 0 15,-2-4 0-15,-1-6 0 0,-2-3 0 0,-1-3 128 16,-1-2-128-16,3-6 128 0,0-4-128 0,3-3 176 16,2-6-176-16,2-2 192 0,2-4-192 0,3-3 160 15,1-8-160-15,6 1 160 0,-1-1-160 0,4-1 160 16,5 1-160-16,4 0 160 0,2 2-160 0,6-2 0 16,3 1 0-16,4 2 0 0,4-1 0 0,5 5 0 15,4-2 0-15,3 5 0 0,4 1 0 0,2 4 0 16,1 6 0-16,3 1 0 0,-1 5 0 0,2 3 0 0,1 3-144 15,0 3 144-15,-1 7 0 0,0 2 0 0,0 0-128 16,-3 9 128-16,-3 1 0 0,-5 6-128 0,-4-3 128 16,-5 4 0-16,-6-1-144 0,-5 2 144 0,-3 1 0 0,-6 0-144 15,-7 0 144-15,-5-1 0 0,-4-7 0 0,-5-2 0 16,-4-1 0-16,-4-5 0 0,-4-3 0 0,-2-2 0 16,-2-3 0-16,-2-4 0 0,-2-3 0 0,0-2 0 15,-2-1 0-15,2-5 144 0,1-4-144 0,2-2 0 16,4-1 144-16,3-3-144 0,3-4 0 0,4-5 144 0,3 1-144 0,7 0 0 15,4-5 0-15,4 1 128 0,5 3-128 0,5-2 0 16,4 0 144-16,7-2-144 0,4 1 0 0,9 0 0 16,4 4 0-16,6 1 0 0,5 0 0 0,2 3 0 15,2 4 0-15,3 6 0 0,2 0 0 0,0 5-128 16,2 3 128-16,1 2 0 0,3 3 0 0,-2 4-128 16,-2 4 128-16,-4 6 0 0,-4 2 0 0,-6 2-160 15,-4 7 160-15,-6 0 0 0,-7 0-128 0,-7-4 128 16,-5 6 0-16,-8-1 0 0,-8 1 0 0,-6 2-128 15,-5 1 128-15,-7-1 0 0,-5-4 0 0,-7 1 0 16,-6-5 0-16,0 0 0 0,-2-3 0 0,-4-6 0 16,0-2 0-16,-4-1 0 0,-2-4 128 0,2 1-128 15,-4-6 0-15,4-3 0 0,2 0 128 0,3-6-128 16,5-2 0-16,4-3 144 0,6-3-144 0,5-3 0 16,3-4 0-16,5-3 128 0,3-3-128 0,5-2 192 15,6 1-192-15,5-2 192 0,6-3-192 0,6 3 0 16,7 4 144-16,3-1-144 0,7 0 0 0,5-1 0 0,5 3 0 15,3 5 0-15,5 2 0 0,1 3 0 0,1 2 0 0,1 7-128 16,3 4 128-16,0 4 0 0,1 1 0 0,0 8-128 16,0 0 128-16,-2 5 0 0,-5 5 0 0,-3 3-128 15,-9-2 128-15,-5 2 0 0,-6 1 0 0,-8-1-128 16,-8 4 128-16,-6-2 0 0,-6 0-144 0,-7-3 144 16,-7 0 0-16,-6-3 0 0,-5-2 0 0,-5-2 0 15,-2-3 0-15,-4 0 0 0,-3-5 0 0,0-2 0 16,-2 1 0-16,-2-5 0 0,0-2 0 0,0-4 128 0,4-5-128 15,3 2 0-15,4-6 0 0,5-1 128 16,5-4-128-16,6-1 0 0,4-1 144 0,5-2-144 0,5-4 128 0,3 0-128 16,5-2 128-16,5 3-128 0,3-3 0 0,9 1 0 15,8-2 0-15,5 3 0 0,5 1 0 0,5 2 0 16,2 3 0-16,3 2 0 0,4 5 0 0,-1 6 0 16,3-1 0-16,-3 4-128 0,4 4 128 0,-2 4 0 15,-2 4 0-15,-3 2-128 0,-5 5 128 0,-4 5 0 16,-6 7 0-16,-5-1-128 0,-5 4 128 0,-7 2 0 15,-7-4-144-15,-7 4 144 0,-7-1 0 0,-6 2 0 16,-8 2-144-16,-4-7 144 0,-7-2 0 0,-4-4 0 16,-3 0 0-16,-2-5 0 0,-1-3 0 0,-2-2 0 15,-4-6 0-15,1-1 0 0,0-1 0 0,-1 0 0 16,4-5 128-16,1-6-128 0,4 1 0 0,5-7 128 16,6-1-128-16,5-2 0 0,4-3 128 0,4-3-128 15,5-1 0-15,3-1 144 0,4-4-144 0,7 3 0 16,2-5 144-16,10 4-144 0,4 0 0 0,7 2 0 15,6-4 0-15,3 5 0 0,5-1 0 0,3 5 0 16,3 1 0-16,1 6 0 0,1-1 0 0,2 6 0 16,-1 1 0-16,1 4-128 0,-1 2 128 0,-2 5 0 0,-4 5 0 0,-4 6-128 15,-8 3 128-15,-4 4 0 0,-12-4-144 0,1 2 144 16,-8 4 0-16,-2 1-176 0,-6 3 176 0,-6 3-128 16,-5-5 128-16,-5 3 0 0,-7-1 0 0,-14 5 0 15,-5-3 0-15,-1-5 0 0,-3-5 0 0,0-5 0 16,-1-3 0-16,1-2 0 0,1 0 0 0,-1-6 128 15,0 0-128-15,3-4 0 0,2-2 0 0,3-4 0 0,4-2 0 0,4-5 144 16,9-5-144-16,3-1 0 0,3-2 176 0,6-5-176 16,4-2 160-16,4-2-160 0,4 1 144 0,6-4-144 15,5 1 128-15,5 3-128 0,5-1 0 0,4 1 0 16,4 2 0-16,5-2 0 0,4 5 0 0,2 4 0 16,3 2 0-16,-1 4 0 0,2 5 0 0,1 1 0 15,0 2-144-15,-4 5 144 0,1 5 0 0,-7 3 0 16,-5 5-128-16,-5 4 128 0,-5 4 0 0,-7 0-128 15,-5 3 128-15,-8 2 0 0,-4-3-144 0,-8 5 144 16,-6-2 0-16,-8 4-144 0,-6-4 144 0,-4 1 0 16,-4-5 0-16,-3-2 0 0,-1-4 0 0,-3 0 0 15,-1-1 0-15,-1-6 0 0,0 0 0 0,0-5 0 16,1-3 0-16,4-1 0 0,1-1 0 0,5-5 128 16,3-4-128-16,5-2 0 0,7-5 0 0,2-1 144 15,3-2-144-15,5-3 0 0,5 0 144 0,3-5-144 16,6-1 0-16,6-4 144 0,8-3-144 0,5-2 0 15,8-2 0-15,2 1 128 0,4 3-128 0,3 2 0 16,5 5 0-16,0 1 0 0,5 7 0 0,-2 4-176 0,3 4 176 16,1 7-128-16,0 2 128 0,-2 4 0 0,-3 5 0 0,-5 8-128 15,-4 0 128-15,-5 5 0 0,-5 3-144 0,-6 2 144 16,-8 0 0-16,-7 5-176 0,-7 0 176 0,-7 1-128 16,-9-2 128-16,-5 1-128 0,-6 1 128 0,-5-4-128 15,-3-2 128-15,-3-2 0 0,-2-4 0 0,0-1-128 16,-2-4 128-16,0-1 0 0,-2-5 0 0,3-2 0 15,0 0 0-15,5-3 0 0,1-2 0 0,4-5 0 0,3 0 0 0,4-5 0 16,2-1 0-16,3 1 128 0,4-7-128 0,4-2 0 16,2-3 128-16,6-3-128 0,3 0 0 0,4 0 0 15,6 1 0-15,5-3 128 0,5 2-128 0,4 4 0 16,2 1 0-16,6 3 0 0,4 2 0 0,2 4 0 16,3 4-144-16,0 4 144 0,3 1 0 0,1 6 0 15,2 2-144-15,-1 8 144 0,-3 2 0 0,-3 5 0 16,-6 3-128-16,-5 6 128 0,-4 2 0 0,-9-1-128 15,-8-3 128-15,-6 0 0 0,-4 3-128 0,-6 2 128 16,-6-2 0-16,-4 2 0 0,-5-1 0 0,-7-2 0 16,-2-5 0-16,-16 4 0 0,0-3 0 0,-3-5 0 15,1-5 0-15,1-5 0 0,0-1 0 0,2-5 0 16,1-2 144-16,5 0-144 0,1-6 128 0,5-1-128 16,5-6 0-16,4-3 128 0,3-1-128 0,5-6 0 0,5-2 144 0,6 1-144 15,4-1 128-15,6-1-128 0,4 1 160 0,6 2-160 16,2-1 0-16,6 0 0 15,3 5 0-15,4 0 0 0,2 4 0 0,2 1 0 16,4 4 0-16,-1 2 0 0,1 2 0 0,2 4 0 16,-3 0 0-16,0 5 0 0,-1 4 0 0,-3 1 0 0,-3 4-128 15,-6 2 128-15,-4 5 0 0,-5 0-128 0,-7 2 128 0,-6-1 0 16,-5 1-128-16,-5 2 128 0,-7-2 0 0,-2-1 0 16,-3-1 0-16,-4-2 0 0,-2-3 0 0,-2-4 0 15,-5 4 0-15,0-6 0 0,-2 0 0 0,0-4 0 16,0 2 0-16,0-4 0 0,0 0 0 0,2-4 0 15,2-3 0-15,5-2 0 0,4-5 0 0,3 0 0 0,5-4 128 0,3-3-128 16,3-3 0-16,5-4 0 16,2-3 128-16,8 0-128 0,3 1 0 0,6-4 144 0,5 4-144 0,6-1 0 15,5 3 0-15,3 1 0 0,2-3 0 0,5 5 0 16,0 2 0-16,2 2 0 0,2 3-128 0,-1 4 128 16,0 1 0-16,0 4 0 0,0 5 0 0,-1 1 0 15,-3 4 0-15,-6 6 0 0,-5 4-160 0,-6-1 160 16,-5 2 0-16,-6 2-144 0,-4 0 144 0,-7 1-128 15,-5 3 128-15,-8-2-128 0,-6 0 128 0,-4-1 0 16,-6-1 0-16,-3-1 0 0,-2-1 0 0,-2-3 0 16,-1-4 0-16,0 0 0 0,-1-3 0 0,0-3 0 15,1-1 0-15,3-2 0 0,1-2 0 0,4-3 0 16,2-6 0-16,4 1 0 0,3-4 0 0,6-2 0 16,2-3 0-16,5-2 128 0,2-3-128 0,5-1 0 15,3-6 0-15,8-1 0 0,3-3 0 0,5-1 0 16,5 3 0-16,2 0 0 0,2 0 0 0,4 4-128 15,3 3 128-15,1 4-128 0,4 0 128 0,0 5-128 16,1 7 128-16,1 5-128 0,1 5 128 0,-1 7 0 16,-2 1-144-16,-5 9 144 0,-4 6 0 0,-6 1-144 15,-6 7 144-15,-6 2 0 0,-7 3-160 0,-7 3 160 0,-7 0-128 0,-7 0 128 16,-8 0 0-16,-7-1 0 0,-7-3 0 0,-4-2-128 16,-2-3 128-16,-3-9 0 0,-3-1 0 0,-2-3 0 15,-1-3 0-15,-2-1 0 0,2-8 128 0,0 1-128 16,4-3 128-16,3-6-128 0,6-3 128 0,5-7-128 15,2-3 128-15,5-5-128 0,6 0 128 0,5-4-128 16,6-5 176-16,5-3-48 0,5-3 0 0,6-2 0 0,6 0-128 16,6 0 128-16,4 1-128 0,8 0 128 0,5-1-128 15,6 2 0-15,3 7 0 0,5 0 0 16,2 6 0-16,1 4 0 0,1 3-144 0,2 3 144 0,-1 6 0 0,2 6 0 16,0 5 0-16,0 5 0 0,-7 6-144 0,-5 5 144 15,-3 7 0-15,-7 0-144 0,-7 2 144 0,-4 4 0 16,-8 3-144-16,-10-3 144 0,-6-3 0 0,-7 1 0 15,-8 1-144-15,-4-3 144 0,-6-3 0 0,-6 1 0 16,-5-4 0-16,-5-4 0 0,-4-2 0 0,-2-3 0 16,0-2 0-16,-2-1 0 0,1-5 128 0,2-1-128 15,1-4 0-15,4-5 0 0,3-2 128 0,3-2-128 16,5-4 0-16,3-5 0 0,6-1 128 0,4-1-128 16,6-4 0-16,6-3 144 0,5-1-144 0,6-3 128 15,5-1-128-15,5 3 128 0,6-1-128 0,4 5 0 16,3-2 0-16,4 5 0 0,6 2 0 0,1 3 0 15,3 2 0-15,1 4 0 0,1 3 0 0,0 5 0 16,3 5 0-16,-1 4 0 0,-3 2-144 0,-2 7 144 16,-6 3 0-16,-3 6 0 0,-5 1-144 0,-6 4 144 0,-4-2 0 0,-7 1-144 15,-7-6 144-15,-3 5 0 16,-4 0 0-16,-4 1-128 0,-3-1 128 0,-4-2 0 0,-4 0 0 0,-4-3 0 16,-13 3 0-16,-2-5 0 0,-1-3 0 0,-1-3 0 15,-1-5 128-15,1-3-128 0,-1-5 128 0,4-2-128 16,-1-2 128-16,5-3-128 0,1-4 128 0,4-1-128 15,4-4 0-15,3-2 128 0,-1-3-128 0,7 0 0 16,1 0 0-16,2 1 128 0,5 1-128 0,2 0 0 0,2 3 0 16,3 1 0-16,3 1 0 0,0-2 0 15,2 4 0-15,3-1 0 0,1 5 0 0,1-2 0 16,0 3 0-16,2 3 0 0,0-2 0 0,1 0 0 0,-1 3 0 0,-2 1 0 16,-4 0 0-16,0 1-128 15,-6-1-912-15,0 0-176 0,4 5-48 0,-4 0-13520 16,-4 0-2720-16</inkml:trace>
  <inkml:trace contextRef="#ctx0" brushRef="#br2" timeOffset="30569.62">14576 13555 6447 0,'0'0'576'0,"0"0"-576"16,0 0 0-16,0 0 0 0,0 0 1360 0,8 0 176 15,-8 0 16-15,9-5 16 0,-9 5-160 0,0 0-48 16,0 0 0-16,0 0 0 0,6-2-160 0,-6 2-48 16,0 0 0-16,0 0 0 0,0 0-400 0,0 0-96 15,-6 9-16-15,-3-6 0 0,-4 5 80 0,-1 1 16 16,-4 2 0-16,-1-2 0 0,-1 3-48 0,-3-2-16 15,-3 3 0-15,0 2 0 0,-4 0-128 0,-1 2-32 16,-5 2 0-16,1 0 0 0,-4 1-16 0,-1 0-16 16,-2 3 0-16,0 3 0 0,1-2-32 0,0 3-16 15,1-3 0-15,-1 1 0 0,0 3-96 0,1 4-16 0,-1-2 0 0,0 1 0 16,-1-2-16-16,2-1-16 0,0 1 0 0,1 3 0 16,-2-1-96-16,2 0 0 0,-1 1-16 0,2 1 0 15,3-1 0-15,-2 0 0 0,0 0 0 0,0 1 0 16,0 1 0-16,0 0 0 0,-1-1 0 0,1-2 0 15,1-3-48-15,-1 2 0 0,0-2 0 0,0 1 0 16,1 2 0-16,2-2 0 0,0 2 0 0,1 0 0 16,0-1-128-16,0-1 192 0,-2-1-192 0,2-3 192 15,0 3-192-15,0-2 192 0,-1 3-192 0,1-4 192 0,0 1-192 16,0 1 160-16,-2-6-160 0,0 2 160 0,-1 1-160 0,2-2 160 16,1 1-160-16,0 1 160 0,0-1-160 0,0 0 0 15,0-1 0-15,0 3 128 0,-2-4-128 0,3 3 0 16,-3 2 0-16,2-3 0 0,0 0 0 0,-2 1 128 15,0-3-128-15,1 0 0 0,-1 0 0 0,2 3 128 16,-1-1-128-16,3-1 0 0,-2 1 0 0,2 1 0 16,-3-3 128-16,4 4-128 0,-4 0 0 0,1-2 0 15,-2 0 0-15,1 0 0 0,0-2 0 0,-2 0 0 16,0 2 0-16,1-1 128 0,1 1-128 0,-2-1 0 16,2-2 0-16,-1 3 0 0,0 0 0 0,-3 0 0 15,-2 0 0-15,1 2 0 0,-1-1 0 0,1 0 0 16,0 2 0-16,-1-5 0 0,2-1 0 0,0 0 0 15,0-1 0-15,2 1 0 0,1 2 0 0,2-2 128 0,-2-1-128 0,1 2 0 16,1-2 0-16,0 1 0 16,-2-1 128-16,1-1-128 0,0 0 0 0,-2 1 0 15,3 1 0-15,-2-1 0 0,-1-1 0 0,0 2 0 16,1-1 0-16,-1 0 0 0,-1 2 0 0,-1-2 0 16,1 1 128-16,1 2-128 0,-3-2 0 0,4-1 0 15,0 2 0-15,2-4 0 0,2-1 0 0,-1 0 0 0,-2 2 0 16,2-2 0-16,3 1 0 0,-2-1 0 0,2 2 128 0,1 0-128 15,0 0 0-15,-1 0 0 0,2-2 0 0,-4 1 0 16,2-1 0-16,-1 2 0 0,-1-1 0 0,2 0 128 16,-4 1-128-16,2 0 0 0,-2-2 0 0,0 1 0 15,0-1 0-15,0 0 0 0,0 0 0 0,1 2 0 0,2 0 0 16,-1 1 0-16,0-3 0 0,-1 2 0 0,1 3 0 0,1-1 0 16,-1-2 0-16,2 0 0 0,0-1 0 0,0 1 0 15,-2-3 128-15,2 2-128 0,0-2 0 0,-1 3 0 16,1 0 0-16,-1 1 0 0,-1 0 0 0,2-1 0 15,1-1 128-15,0 1-128 0,-5 0 0 0,2 0 0 16,0-2 0-16,-1 2 0 0,-1-1 0 0,0 0 0 16,0 3 0-16,-2-3 0 0,1 1 0 0,0 1 0 15,-1 0 128-15,0-1-128 0,-1 0 0 0,-1 1 0 16,-1 4 0-16,1-2 128 0,-1 0-128 0,-1 2 0 16,-1 2 0-16,1-1 0 0,-4 4 0 0,2-2 0 15,-5 2 0-15,1-2 0 0,-1 5 0 0,0 1 0 16,-2-2 0-16,-1 3 0 0,0 4 0 0,-3-1 0 15,-2-1 128-15,1 2-128 0,-3 0 0 0,1 5 0 16,-1 0 0-16,-1 5 0 0,-1-3 0 0,2 3 0 0,-1 0 0 0,1-1 0 16,1-1 0-16,3-2 0 15,0-4 0-15,4-1 0 0,1-1 0 0,5-1 0 0,1-1 0 0,4 0 0 16,1-4-224-16,5-4-32 0,4-3 0 0,-5 0 0 31,11-7-1440-31,8-7-288 0,5-7-64 0,8-3-13968 0</inkml:trace>
  <inkml:trace contextRef="#ctx0" brushRef="#br2" timeOffset="31676.62">14468 12990 6447 0,'9'2'576'0,"1"2"-576"15,0 1 0-15,2-2 0 0,-3 1 1360 0,-1-1 176 16,-1 5 16-16,-2-5 16 0,-5-3-384 0,0 0-80 16,0 0-16-16,0 0 0 0,-5 5 16 0,-2 0 0 15,-5 0 0-15,-4-1 0 0,-4-2 48 0,-3 2 16 16,-3 1 0-16,-5-1 0 0,-5-2-288 0,-3 2-64 16,-5 0-16-16,-3 0 0 0,-2-7-112 0,-3 2-32 15,1 0 0-15,-2-1 0 0,-2 0-96 0,-5 1-32 16,-3 1 0-16,-2 0 0 0,-1 0-160 0,-1-2-48 0,-5 2 0 15,3-1 0-15,-1 1-64 0,-2 1 0 16,-1-1-16-16,-2 0 0 0,-3-2-16 0,2 1 0 0,1-1 0 0,-4 2 0 16,-5 2-32-16,0-2-16 15,-2-3 0-15,-1-1 0 0,1 3 16 0,-3 0 0 16,-5 1 0-16,-1 0 0 0,-3-2 0 0,-1 1 16 16,-1 1 0-16,0 1 0 0,-3-1-64 0,3 0-16 0,2 0 0 0,1 0 0 15,1 2-128-15,0-2 160 0,1-2-160 16,2 2 160-16,2 0-160 0,2 2 128 15,0-1-128-15,0 0 128 0,0-1-128 0,1 0 0 0,-1 0 0 0,-36 1 128 16,12 3-128-16,8-1 0 0,4-2 0 0,5-1 0 16,0 0 0-16,1 1 128 0,-3 3-128 0,4-1 0 15,-5-3 0-15,4 1 0 0,-1 3 0 16,0-2 0-16,-1 0 0 0,3-1 0 0,-1 0 128 0,2 0-128 0,0 2 0 0,-1 1 0 16,0 1 0-16,2-1 0 0,3-3 144 0,-1 3-144 15,-4 1 160-15,1 1-160 0,2-3 144 16,-1 1-144-16,1-1 128 0,-2 5-128 0,-1 0 128 0,0 2-128 15,4-4 128-15,1 3-128 0,0-4 128 0,-2 3-128 16,-1 2 0-16,0-1 128 0,3 0-128 0,4-2 128 16,1 2-128-16,-1-1 128 0,-2 1-128 0,1-2 0 15,2 1 144-15,2 0-144 0,-1 2 0 0,0-1 128 16,1 1-128-16,-1-2 0 0,0 2 0 0,1-1 144 16,2 2-144-16,2-1 0 0,3 0 160 0,3 2-160 15,2-3 128-15,0 1-128 0,1-4 192 0,4 1-64 16,2-1 0-16,6-2 0 0,2 1-128 0,4 2 128 15,3-1-128-15,5-3 128 0,2 0-128 0,7-2 160 16,3-1-160-16,4 0 160 0,2 0-160 0,3-1 128 16,3-2-128-16,4 1 128 0,5 1-128 0,2-2 0 0,2 0 144 0,6 3-144 15,0 0 128-15,0 0-128 16,0 0 128-16,0 0-128 16,14-8-320-16,6 2-128 0,1-2-16 0,4 0-16 15,6-1-1920-15,5 0-384 0,3-4-80 0</inkml:trace>
  <inkml:trace contextRef="#ctx0" brushRef="#br2" timeOffset="31988.5">5537 13002 18831 0,'-30'-10'832'0,"13"9"176"0,-5 0-816 0,-3 1-192 16,-6 0 0-16,-4 4 0 0,-5 1 1312 0,-1 0 224 15,-5 0 32-15,-1 2 16 0,-3-3-304 0,2 1-48 16,0 4-16-16,-1-1 0 0,0 3-336 0,-1 1-80 16,3 0-16-16,1 5 0 0,2-1-208 0,2 1-32 15,1 1-16-15,7 0 0 0,5 1-128 0,4 0-16 16,9 0-16-16,5 1 0 0,5-1-176 0,8 0-16 16,9 2-16-16,9-2 0 0,10 1 144 0,10-5 16 15,12-2 16-15,10 0 0 0,9-4 16 0,13 1 0 16,12-3 0-16,49 4 0 0,-5-8-352 0,0 1 128 15,5 0-128-15,-4-1 0 0,-1-2 0 0,-2 0 0 16,-1 0-192-16,-6-1-16672 0</inkml:trace>
  <inkml:trace contextRef="#ctx0" brushRef="#br2" timeOffset="33056.44">14809 12814 8287 0,'0'0'368'0,"5"8"80"0,-2-3-448 0,1 3 0 0,0-1 0 0,1-2 0 15,-5-5 1504-15,0 0 224 0,0 11 32 0,0-11 16 16,0 0-688-16,0 0-128 0,0 0-16 0,0 0-16 16,-6 3 352-16,-3 0 80 0,0-4 16 0,-1-1 0 15,0-1-80-15,-2-5-16 0,0 2 0 0,-1-6 0 16,-1 2-304-16,-1-4-64 0,-3 0-16 0,1-1 0 0,0-2-304 0,-1-1-64 15,0-1-16-15,0 0 0 0,0 1-64 0,-1-2-32 16,0-1 0-16,-10-10 0 0,1 3-96 0,0-1-32 16,0 1 0-16,-2-1 0 0,-3-7-96 0,-3 2 0 15,-2-1-16-15,-2 0 0 0,1-2 0 0,-2-4 0 16,-1-2 0-16,2 2 0 0,-6 3-32 0,5-5 0 16,-1 0 0-16,-1 2 0 0,-1-2 0 0,-5 1 0 15,-2 1 0-15,-1-3 0 0,4-2-16 0,-3-1-128 16,0 1 192-16,0 1-64 0,1-6-128 0,-1 2 128 15,-3 4-128-15,-3-4 128 0,-3 1-128 0,1 0 0 16,-1-4 0-16,0-3 0 0,-1-1 128 0,-2-4-128 16,-2 2 128-16,-4 2-128 0,-5 1 0 0,3-1 128 15,3-2-128-15,-5 1 0 0,2-6 144 0,-3 1-144 0,2 4 160 0,-3 0-160 16,-1 2 128-16,-1-1-128 16,4-1 0-16,-1 1 0 0,0-2 0 0,-2-1 128 15,-4 2-128-15,-2-1 0 0,5-3 0 0,1 2 0 16,-1 2 0-16,0-1 0 0,-5 4 0 0,1-3 128 15,-2 0-128-15,3-3 0 0,2 2 0 0,-1 2 0 0,-1 0 0 16,20 16 0-16,-7-2 0 0,-3-4 0 0,-2-2 0 0,0-2 0 16,-2 0 0-16,-1-1 0 0,-2 3 0 0,2 2 0 15,1-1 0-15,3 0 0 0,1 1 0 0,1-3 0 16,-2 4 0-16,1 2 0 0,-1-4 0 0,1 4 0 16,0 0 0-16,2 2 0 0,0-1 0 0,-25-13 0 15,13 9 0-15,5 2 0 0,4 5 0 0,6 4 0 16,6-1 0-16,1 3 0 0,2 1 0 0,4 1 0 0,3 2 0 0,2-1 0 15,1 2 128-15,0 5-128 0,0 0 0 16,3 2 0-16,5 5 0 0,4 2 0 16,2-3 0-16,4 3 0 0,4 1 0 0,4 3 0 0,2 1 0 0,5 1 0 15,2 4 0-15,3 2 0 16,8 3-544-16,0 0 0 0,0 0 0 0,8 6 0 16,4 6-1376-16,6 2-288 0,4 4-48 0,8-2-11952 15</inkml:trace>
  <inkml:trace contextRef="#ctx0" brushRef="#br2" timeOffset="33533.83">11134 9293 20271 0,'-14'-19'1792'0,"-1"-3"-1424"0,-3-4-368 0,-1-1 0 16,-3 1 1808-16,-5-2 304 0,-7 4 48 0,0-7 16 15,-7-1-1376-15,-3-1-272 0,-5-1-48 0,-3 2-16 16,-5-1-288-16,-3-1-176 0,-3-3 192 0,-3-1-192 0,-1-3 160 15,0 2-160-15,-3-3 128 0,-5-1-128 0,-5-1 192 16,0 4-64-16,0-5 0 0,-3 2 0 0,-3-5 112 0,-4 3 16 16,-8-1 0-16,-1 3 0 0,-1-5-80 0,-1 2-16 15,-2 2 0-15,-4-1 0 0,-4 6 80 0,6-1 16 16,3 2 0-16,3 6 0 0,-4 8 64 0,8 3 32 16,8 4 0-16,7 3 0 0,7-1-112 0,6 10-32 15,12 5 0-15,8 4 0 0,6 5-208 0,8 6 128 16,10 5-128-16,8 7 0 0,8 5 0 0,12 4 128 15,11 8-128-15,8 4 0 0,9 4 176 0,10 5-16 16,8 11 0-16,12 2 0 0,11-3-160 0,14 8 128 16,10 2-128-16,6 7 128 0,8 4-128 0,4-4 128 15,8-1-128-15,-1 3 128 16,-1 4-1728-16,4 1-368 0,6-5-64 0,-7 2-16 0</inkml:trace>
  <inkml:trace contextRef="#ctx0" brushRef="#br2" timeOffset="34960.56">14801 12944 3679 0,'6'5'320'0,"4"-2"-320"15,1-1 0-15,0 1 0 0,-1-1 1712 0,0 2 272 16,1 0 48-16,-1-3 16 0,-1-1-576 0,0 1-96 16,-2-1-32-16,-7 0 0 0,0 0-192 0,8 3-64 15,-8-3 0-15,0 0 0 0,0 0-320 0,0 0-80 16,0 0-16-16,0 0 0 0,0 0-224 0,0 0-64 15,0 0 0-15,0 0 0 0,0 0 192 0,-8 0 16 16,-2-1 16-16,-3-1 0 0,-1 1 16 0,-2 0 0 0,-3-3 0 0,-2-1 0 16,-3 1-160-16,-2 0-16 15,-2-2-16-15,0-3 0 0,-2 1-112 0,-1 0 0 16,-4-1-16-16,0-4 0 0,-2 0-32 0,0-1 0 0,0 2 0 0,-4-4 0 16,-2 0 0-16,-1-1 0 0,-2-1 0 0,-1 1 0 15,0-2 0-15,-3 0 0 0,2-2 0 0,0 0 0 16,-1-4-48-16,0 3-16 0,-2 2 0 0,-5-1 0 15,3-3-16-15,-3 1-16 0,0 0 0 0,-23-14 0 16,9 2-176-16,5 1 128 0,3 3-128 0,-2 1 128 16,-3 2-128-16,2-2 128 0,2 3-128 0,0-3 128 0,2-2-128 0,0 1 0 15,-2 2 0-15,-3-1 128 0,-2 2-128 0,1-1 128 16,0 2-128-16,2-1 128 0,1-6-128 0,2 2 0 16,0-1 0-16,-3 4 128 0,-5-3-128 0,1 1 0 15,1-1 0-15,-1 1 128 0,2-4-128 0,-1 2 0 16,0-1 0-16,-4 1 128 0,-1 0-128 0,-1 2 0 15,0 2 0-15,1-5 0 0,-1-3 0 0,-4 3 0 16,1 1 0-16,-1-2 0 0,-1 4 0 0,2-3 0 16,-1-1 0-16,2 1 0 0,-3-1 0 0,2 2 0 15,-3 4 0-15,0-2 0 0,1-3 0 0,0 1 0 16,1 1 128-16,-3 1-128 0,-3-3 0 0,3 3 0 16,1-2 0-16,1 0 128 0,0-2-128 0,-1 1 0 15,0 0 0-15,0 1 0 0,2 1 0 0,1-2 0 16,4-1 0-16,3 1 0 0,0 0 0 0,1 2 0 15,-3 8 128-15,4-7-128 0,0-4 0 0,4 0 0 16,-1 2 144-16,0 3-144 0,1-2 0 0,-2-1 0 16,-2-1 0-16,0-1 128 0,5 1-128 0,0 0 0 15,4 1 0-15,1 1 0 0,4-1 0 0,-2 1 128 16,0 3-128-16,-4 1 0 0,4-4 0 0,2 5 0 0,1-2 0 0,4 1 128 16,-4 0-128-16,2-1 0 0,0 1 0 15,-3-1 128-15,-1-1-128 0,-1 4 0 0,-2-2 0 0,4 4 0 16,3-6 0-16,-1 6 0 0,1-2 0 0,22 15 0 15,-6-5 0-15,-1-1 0 0,-4 0 0 0,-2-1 0 16,-2 0 0-16,0 0 0 0,1-1 0 0,0 1 0 16,0 0 0-16,-7-1 0 0,4-1 0 0,6 1 128 0,2 2-128 0,3 2 0 15,5-1 0-15,1 2 0 0,3 4 0 0,2-2 0 16,4 1 0-16,2 3 128 16,4-1-128-16,4 3 0 0,1 2 0 0,2 0 0 0,7 4 0 0,0 0-208 15,0 0 16-15,0 0 16 16,9 3-528-16,4-1-96 0,2 5-32 0,6 2-9552 15,0-2-1920-15</inkml:trace>
  <inkml:trace contextRef="#ctx0" brushRef="#br2" timeOffset="35457.86">7979 9562 20095 0,'-5'-12'896'0,"3"2"176"0,1 0-864 0,0-2-208 0,-2 1 0 0,0 2 0 16,-2-2 560-16,-2 2 64 0,-2-3 16 0,-1 5 0 15,0-1-416-15,-3 2-80 0,-1-3-16 0,-4 2 0 16,-1-3 32-16,-4 1 0 0,-3-3 0 0,-3-1 0 16,-4 0 80-16,-4-2 16 0,-4 1 0 0,-2 0 0 15,-4 1 0-15,-5 1 0 0,-8-2 0 0,-1 0 0 16,0 0 192-16,-3-2 64 0,-1 0 0 0,-4-2 0 0,-8 0-16 0,-5 2 0 16,-9-2 0-16,-1 0 0 0,-2 0 16 0,-8 1 16 15,-4-1 0-15,0 0 0 0,-1 0-240 0,1 0-48 16,1 2-16-16,1 2 0 0,-1 2 144 0,7 1 16 15,6-3 16-15,3 8 0 0,4 2-16 0,3 4-16 16,2 4 0-16,6-2 0 0,4 2-112 0,12 5-32 16,7 1 0-16,10 4 0 0,6 3-96 0,11 2 0 15,7 6-128-15,12 6 192 0,8 2-64 0,12 5-128 16,10 4 176-16,13 5-176 0,11 6 256 0,12 1-64 16,11-1-16-16,11 7 0 0,10 6-176 0,8 5 128 15,12 3-128-15,8-1 128 16,9 1-816-16,6 6-160 0,9 2-48 0,0 4-14560 0</inkml:trace>
  <inkml:trace contextRef="#ctx0" brushRef="#br2" timeOffset="36829.1">15041 13644 16815 0,'1'-14'736'0,"2"9"160"0,0-4-704 0,0 3-192 16,2-3 0-16,-1 3 0 0,0-6 864 0,-1 5 144 16,-1 2 16-16,-2 5 16 0,0 0 560 0,0 0 96 15,0 0 32-15,0 0 0 0,0 0-304 0,0 0-48 16,0 0-16-16,-6 6 0 0,-1 5-400 0,1 3-96 16,1 8-16-16,-3 2 0 0,1 7-208 0,0 0-64 15,0 9 0-15,0 0 0 0,4 2-96 0,1 4-32 16,1-1 0-16,2 2 0 0,4 1-96 0,-1 0-32 0,0 4 0 15,0 2 0-15,-2-1 0 0,2 1-16 0,-2-1 0 16,-1-2 0-16,-1 0 96 0,-1-3 32 0,1-1 0 0,-2 1 0 16,-4 1-48-16,0-2 0 0,-2 3 0 0,0 1 0 15,1 0-64-15,-4-1 0 0,4-3-16 0,0 1 0 16,1 0-128-16,-1-3-32 0,1 2 0 0,1-1 0 16,0 2-144-16,1 3 160 0,1-5-160 0,-1 2 160 15,1 0-160-15,1-2 128 0,-2 1-128 0,3 1 128 0,-2-3-128 0,1 2 0 16,-1-3 0-16,0 3 128 0,1-1-128 0,-2 0 128 15,4 1-128-15,-1-3 128 0,0 2-128 0,-1-4 0 16,2 0 144-16,0 0-144 0,0-4 0 0,0-1 128 16,0 0-128-16,0 0 0 0,-1 1 0 0,1 0 128 15,-3 3-128-15,2-3 0 0,-1 1 0 0,-1-1 128 16,2 3-128-16,-2 0 0 0,2-2 0 0,-1-1 0 16,-1 1 0-16,0 2 128 0,0 2-128 0,-2-1 0 15,3 2 0-15,0-4 0 0,-1 1 0 0,1 0 0 16,0 1 0-16,1-4 0 0,0 1 0 0,1 0 0 15,1 0 0-15,0 0 128 0,-1 0-128 0,2 1 0 16,1 2 0-16,0 2 0 0,-2-3 0 0,1 2 0 16,-2-1 0-16,0 3 128 0,2-1-128 0,-1 1 0 15,-1-1 0-15,2-1 0 0,-1 3 0 0,1-2 0 16,1 3 0-16,1 1 0 0,-3-4 0 0,0 4 0 16,3-2 0-16,-1 1 0 0,-1 1 0 0,1-2 0 0,-1 2 0 15,0 3 0-15,-2 0 0 0,0 1 0 0,-2-1 0 16,-2 5 0-16,2 0 0 0,-2 0 0 0,-1-1 0 0,0-1 0 15,-1 1 0-15,-1 2 0 0,0-1 0 0,-2 4 128 16,1-2-128-16,0 2 0 0,2 2 0 0,1-6 0 16,1-1 0-16,2-2 0 0,0 1 0 0,0-1 128 15,1 0-128-15,1 2 0 0,1 1 0 0,1 0-128 16,1-5-112-16,1-2-16 0,0-4 0 0,-1 1 0 16,2-5-368-16,2 3-80 0,2-4 0 15,0-4-16-15,-2-3-1424 0,3-4-288 0,2-1-48 0,-1-2-8880 16,3 0-1776-16</inkml:trace>
  <inkml:trace contextRef="#ctx0" brushRef="#br2" timeOffset="37142.1">14313 19358 32255 0,'0'0'2864'0,"-3"9"-2288"16,2-2-576-16,1 6 0 0,1 5 688 0,2 5 16 15,2 6 16-15,1 5 0 0,3 7-368 0,1 5-80 16,2-1-16-16,2 4 0 0,1-5-32 0,0 2-16 16,2-3 0-16,-1 3 0 0,2-3 64 0,-1 2 16 15,-1-5 0-15,3 1 0 0,-1 0-16 0,1-4 0 16,-2-3 0-16,0-5 0 0,4-2 32 0,-1-4 0 15,2-4 0-15,-1-5 0 0,1-4-112 0,0-2 0 0,0-10-16 16,4-5 0-16,2-5-176 0,2-7 0 0,3-8 0 0,14-15 0 31,-2-5-1344-31,-1-3-208 0,2-6-48 0,-12 9-9328 0,6-16-1872 0</inkml:trace>
  <inkml:trace contextRef="#ctx0" brushRef="#br2" timeOffset="39422.39">14909 13250 7359 0,'0'0'320'0,"-3"-9"80"16,1 2-400-16,-2-3 0 0,2 3 0 0,-1-2 0 0,0 2 736 0,2-2 64 16,-1 2 16-16,0 1 0 0,0-3-368 0,-1 2-80 15,3-2-16-15,-1 2 0 0,1 7 48 0,-1-6 16 16,1-3 0-16,1 4 0 0,-1 5 32 0,0-8 16 16,1 2 0-16,-1 1 0 0,0-3-48 0,0 3-16 15,0 5 0-15,0 0 0 0,4-5-16 0,-4 5-16 16,3-7 0-16,-3 7 0 0,0 0-48 0,3-6-16 15,1 3 0-15,-4 3 0 0,0 0-48 0,0 0 0 16,8-3 0-16,0 2 0 0,-8 1 16 0,6 1 0 16,-6-1 0-16,9 4 0 0,-2-2-16 0,1 4-16 15,-2 0 0-15,2-1 0 0,0 3 32 0,-1 0 16 16,5-1 0-16,-2 4 0 0,0 2 0 0,0 0 0 16,2 2 0-16,-1 0 0 0,2 2-96 0,2-1 0 15,2 1-16-15,-2 1 0 0,1-1 16 0,3 2 16 16,1 0 0-16,1 3 0 0,1-2-32 0,1 1-16 15,0 0 0-15,-1 0 0 0,1 0-16 0,1 2 0 16,1-1 0-16,-3 1 0 0,1-4-144 0,-1 1 192 0,-2 2-192 16,-1-2 192-16,0 0-192 0,-1 2 192 0,0-2-192 0,0 1 192 15,-2-1-32-15,2 0 0 0,0 1 0 0,-2-1 0 16,2 0 0-16,-4-1 0 0,1 0 0 0,-1 1 0 16,0 0-16-16,0-1 0 0,2-1 0 0,-1 0 0 15,0-1-144-15,0 2 192 0,1 3-192 0,0 0 192 16,1-1-48-16,1-3 0 0,-1-4 0 0,2 3 0 15,0 4 48-15,1 1 0 0,0-6 0 0,0 3 0 0,1 2-32 0,-1-1 0 16,-1 2 0-16,-1 3 0 0,2-5-32 16,-1 2 0-16,-1 0 0 0,1 3 0 0,0-2-128 0,1-2 0 15,1 1 144-15,-1 1-144 0,0 0 0 0,2 1 128 16,1 1-128-16,9 10 0 0,-3-7 0 0,-1 1 128 16,0-2-128-16,-1-1 0 0,-2-5 0 0,0 0 144 15,0 2-144-15,1 3 0 0,-4-5 176 0,-1 3-176 16,-1 0 160-16,-1-1-160 0,0 0 128 0,-2 3-128 15,1-3 0-15,0 1 144 0,1 0-144 0,0-1 0 16,0 3 144-16,-1 1-144 0,-1-7 0 0,0 3 144 16,1 1-144-16,1-2 0 0,0 1 144 0,3-3-144 15,-2-3 0-15,2 3 144 0,1 4-144 0,1-2 128 16,0-2-128-16,0 3 128 0,-1 3-128 0,1-5 128 16,-1 1-128-16,-1 2 128 0,-2-2-128 0,-1-1 0 15,0 2 144-15,2 1-144 0,-1-2 0 0,0-2 144 16,-2 0-144-16,0 5 0 0,0 1 128 0,-1 0-128 15,1-3 0-15,0-2 0 0,1-2 176 0,0 3-176 16,1-2 160-16,2 1-160 0,-2-1 160 0,3 0-160 0,0 1 160 16,1-1-160-16,0 2 160 0,1-1-160 0,-3 2 160 0,1-1-160 15,-1-2 128-15,0 3-128 0,-5 0 0 0,2 0 144 16,3-2-144-16,-3 3 128 0,1 3-128 0,2-4 128 16,-2 4-128-16,1-5 0 0,-2 0 0 0,0 4 128 15,2-2-128-15,0-1 160 0,0-2-160 0,2 2 160 16,-1-3-160-16,2 2 0 0,2 1 0 0,-1 2 0 0,-1-3 128 15,0 1-128-15,-1-3 0 0,0 2 128 16,2-2-128-16,-2 2 0 0,-4-1 0 0,2 2 0 0,-1 1 128 0,0-1-128 16,1 1 0-16,-1 2 128 0,0-5-128 0,1 4 0 15,-2-3 0-15,1 1 0 0,2 0 0 0,1 1 0 16,-1-2 128-16,1-2-128 0,2-1 0 0,0 4 0 16,0 4 0-16,1-4 128 0,0 1-128 0,1 0 0 15,-1-2 0-15,-1 2 0 0,0 3 0 0,1-3 0 16,-3 2 128-16,1 0-128 0,0 2 0 0,1-3 0 15,-3 3 0-15,0-2 0 0,-1-1 0 0,2 2 0 16,0-3 0-16,1 1 128 0,3-3-128 0,-3 3 0 16,1 3 0-16,2-2 0 0,0-1 0 0,1-1 0 15,-1 3 0-15,-1 0 0 0,0 2 0 0,-1-2 0 16,-1 0 0-16,0 0 0 0,1 2 128 0,-1-2-128 16,-3 2 128-16,1-1-128 0,0-2 0 0,-1-1 0 15,-1 1 0-15,2-4 0 0,-2 4 0 0,3-2 0 16,0 1 0-16,0 2 0 0,0-4 0 0,-1 2 0 15,0 0 0-15,1 0 0 0,0 0 0 0,-1-3 0 0,-1 1 0 16,0 1 0-16,-1-2 0 0,0-2 0 0,-2-2 0 16,0 1 0-16,2 1 0 0,-2 2 0 0,2-1 0 0,-2 0 0 15,-1-2 0-15,-1 1 0 0,2-1 0 0,-3 0 0 16,3 0 0-16,-1 0 0 0,-1 3 0 0,1 0 0 16,1-5 0-16,-1 3 0 0,0 1 0 0,-1-2 0 15,2 0 0-15,0 0 0 0,0 0 0 0,1-1 0 16,-1 0 0-16,-1 1 0 0,0 0 0 0,-1 0 0 15,1-2 0-15,0-1 0 0,-2 1 0 0,0-1 0 16,3 1 0-16,-2 1 0 0,-3-3 0 0,1 1 0 16,0 1 0-16,0-2 0 0,0 0 128 0,1 1-128 0,-1-1 0 0,1 1 128 15,1 2-128-15,-4 0 128 0,2 0-128 0,2 0 128 16,-1-2-128-16,0 2 128 0,0 1-128 0,1-1 0 16,-1 0 144-16,0-1-144 0,-1 1 0 0,1 0 128 15,-1 1-128-15,0-1 0 0,0 0 0 0,3-1 144 16,2 0-144-16,-1-1 0 0,-3 2 128 0,-1 0-128 15,0-1 0-15,1-1 0 0,0 1 0 0,1-2 0 16,-1-1 128-16,0 0-128 0,-2 1 0 0,1-1 160 16,-1-2-160-16,-1 1 128 0,1 3-128 0,1 2 0 0,-1-3 144 15,1 0-144-15,0-2 128 0,1 3-128 16,0 3 128-16,-1 4-128 0,0-2 0 0,3-1 144 16,-5-1-144-16,4 1 0 0,0-1 144 0,-1 0-144 15,-1-1 0-15,0 0 144 0,-1-1-144 0,0-2 0 16,-3 0 0-16,4-4 0 0,-1 1 0 0,1-1 128 15,-2 0-128-15,2-1 0 0,-3-4 128 0,-1 3-128 16,-1-3 0-16,-2 1 128 0,-7-7-128 0,8 9 0 16,-8-9 0-16,0 0 128 0,5 6-128 0,-5-6 0 0,0 0 0 15,0 0 128-15,0 0-128 0,0 0 0 0,0 0 0 0,0 0 0 32,0 0-400-32,0 0-112 0,0 0-32 0,0 0 0 0,0 0-1696 15,0 0-352-15,0 0-64 0</inkml:trace>
  <inkml:trace contextRef="#ctx0" brushRef="#br2" timeOffset="39759.4">20996 19447 12207 0,'16'11'528'0,"-5"-6"128"0,2 2-528 16,1 2-128-16,0 6 0 0,2 1 0 0,2 3 1296 0,0 0 240 16,-2 3 32-16,-2 3 16 0,-1 1-336 0,0 3-64 15,0-2-16-15,-1 2 0 0,0-4-80 0,0 3-32 16,0-2 0-16,-2 1 0 0,-1-6-144 0,-3 1-16 16,-1-3-16-16,-3 0 0 0,-4 0-176 0,-3-3-48 15,-2-2 0-15,-4-1 0 0,-1-4-192 0,-3 0-32 16,-6-5-16-16,-3-4 0 0,-3-1-32 0,-4-5 0 0,-1-4 0 0,-1-1 0 15,-2-3-240-15,0-4-144 16,-2-4 160-16,-1-2-160 0,-2-1 192 0,0-4-64 0,-6-3-128 16,0-2 192-1,-3-6-896-15,-2-2-192 0,-3-9-48 0</inkml:trace>
  <inkml:trace contextRef="#ctx0" brushRef="#br2" timeOffset="41183.15">14992 13155 8223 0,'0'0'368'0,"0"0"80"0,0 0-448 0,0 0 0 15,1-5 0-15,-1 5 0 0,0 0 512 0,5-4 32 16,-5 4 0-16,0 0 0 0,6-2 144 0,-6 2 16 16,11 1 16-16,-3 0 0 0,3 0-80 0,0 1 0 15,2 1-16-15,3 1 0 0,3 3 32 0,2-4 16 0,0 4 0 0,3 0 0 16,3-2-32-16,5 6 0 0,5-2 0 16,3 3 0-16,2-2 0 0,5 2 0 0,2 2 0 15,24 4 0-15,-3-2 0 0,-1 3 0 0,-3 2 0 0,-1-2 0 16,1 0-384-16,-1 1-64 0,0 0-32 0,1 6 0 15,1 3-160-15,2-2 192 0,-2-3-192 0,1 0 192 16,-4-1-64-16,-15-4 0 0,4 1 0 0,2 3 0 16,3 1-128-16,4-1 192 0,5 3-192 0,0 0 192 15,0-2-192-15,1 3 160 0,-2-1-160 0,0 2 160 0,-1-3-160 0,1 3 128 16,1-5-128-16,1 5 128 16,-4-2 0-16,1 6 0 0,-1-1 0 0,-1-2 0 0,0-1 80 15,1-4 16-15,1 0 0 0,-1 2 0 0,-3-2-16 0,-1 3 0 16,-3-3 0-16,-1 0 0 0,-2-1-80 0,0-2-128 15,-1 0 176-15,2 0-176 0,5 2 208 0,-3-3-64 16,-1 0-16-16,-4-3 0 0,-1 2 64 0,1 2 16 16,2 3 0-16,4 0 0 0,0-4-16 0,3-1 0 15,3 0 0-15,-3 1 0 0,-3 2-64 0,2 3 0 16,1-3-128-16,0 3 192 0,2-1-192 0,2-1 128 16,1-3-128-16,27 14 0 0,-18-3 928 0,-38-17 96 15,9 4 0-15,-3 2 16 16,3-1-1616-16,0 1-336 0,-2-1-64 0,4 0-16 0,3 3 800 0,46 17 192 15,-16-5 0-15,-11-4 0 0,-5-3 0 0,-9-1 0 16,-8-4 0-16,0-3 0 0,2-2 0 0,2-1 128 16,4 2-128-16,1 0 0 0,3-2 224 0,-2 3-64 15,0 0-16-15,-2 2 0 0,-6-2-16 0,3-1 0 16,1-1 0-16,6 2 0 0,5-2 0 0,-2 2 0 16,0 1 0-16,-6 2 0 0,-6 0-128 0,-1-2 0 0,-1 2 0 0,-1-2 0 15,2-6 0-15,-21-4 128 0,6-1-128 0,5 4 128 16,1-1-128-16,-1 1 0 0,2 2 0 0,3 1 0 15,0 0 0-15,42 8 0 0,-15-3 0 0,-7-1 0 16,-6-2 144-16,-3-2-144 0,-2 5 160 0,-2-1-160 16,0-1 0-16,2-1 128 0,-1 0-128 0,2 1 0 15,-3 0 0-15,0-2 144 0,0 0-144 0,-1 1 128 16,1 0-128-16,-4 1 0 0,2 0 0 0,1 2 128 16,1 1-128-16,-1 0 128 0,1-5-128 0,-4 1 128 0,2-4-128 0,-3 1 128 15,-1 1-128-15,-1 0 128 0,1 1 0 0,-1 0-128 16,-2-1 192-16,1-2-64 0,0-3-128 0,0 2 192 15,1-4-192-15,-2 1 192 0,-1 1-192 0,-3 0 160 16,-1 1-160-16,0 1 160 0,2-3-160 0,-5 3 0 16,-4 0 0-16,-1-3 128 0,0 1-128 0,-4-3 0 15,-4 1 0-15,-3-4 0 0,-4-1 128 0,-3-2-128 16,-3 2 0-16,-9-4 128 0,0 0-416 0,0 0-96 16,0 0 0-16,0 0-16 15,-11-5-2288-15,1 1-448 0,-1 0-80 0</inkml:trace>
  <inkml:trace contextRef="#ctx0" brushRef="#br2" timeOffset="41520.01">23469 15668 13823 0,'12'-3'608'0,"1"6"128"0,4 3-592 0,7 7-144 0,8 5 0 0,10 0 0 16,1 1 1552-16,10 6 288 0,7 9 48 0,5 8 16 16,5 1-672-16,3 6-128 0,4-1-16 0,1 0-16 15,1 2-240-15,0 2-32 0,-1 1-16 0,0 2 0 16,3 0 48-16,-1 1 16 0,-2-2 0 0,-3 2 0 0,-6 4-128 0,-4-3-16 16,-5-3-16-16,-7 0 0 0,-6-3-272 0,-9-5-48 15,-9-3-16-15,-10-5 0 0,-8-5-96 0,-14-6-32 16,-8-5 0-16,-12-5 0 0,-9-8-224 0,-11-5 176 15,-11-6-176-15,-12-9 160 0,-12-6-160 0,-13-8 192 16,-8-6-192-16,-8-7 192 0,-6-6-192 0,-6-7 192 16,-8-2-192-16,-3-3 192 0,-2-1-192 0,-2 0 0 15,3 1 0-15,-2 0-16000 0</inkml:trace>
  <inkml:trace contextRef="#ctx0" brushRef="#br2" timeOffset="43087.7">15192 12994 5519 0,'0'0'496'0,"0"0"-496"0,0 0 0 0,0 0 0 16,-6 7 2256-16,4-2 368 0,-2 2 64 0,2 2 0 16,-1-4-1200-16,0 2-240 0,3-7-48 0,-1 7-16 15,-2 0-160-15,3 1-48 0,0-8 0 0,-1 5 0 16,1-5-80-16,0 0 0 0,-1 6-16 0,1-6 0 16,0 0 16-16,0 0 16 0,0 0 0 0,0 0 0 15,0 0-208-15,0 0-32 0,0-6-16 0,1-2 0 16,-2-4-112-16,0-2-32 0,1-4 0 0,0-3 0 0,-2 1-112 0,1-4-16 15,0-4-16-15,-2 0 0 0,1 0-32 0,-1-4 0 16,-1 1 0-16,0-3 0 0,1 1-80 0,-2-1-32 16,-1-1 0-16,1-4 0 0,0-5 0 0,1-1 0 15,1-3 0-15,-1-5 0 0,0-2 16 0,-1-3 0 16,0-5 0-16,-1 1 0 0,-2-4-64 0,0-3-16 16,2 1 0-16,1 0 0 0,-3 2-160 0,2 1 192 15,2 6-192-15,0-2 192 0,0 1-48 0,1 3 0 16,-1-2 0-16,1 1 0 0,3 1 48 0,-2 2 0 15,0 2 0-15,1 0 0 0,0 5-64 0,1 0-128 16,0-3 192-16,1-20-64 0,-1 7-128 0,1 4 192 16,3 5-192-16,0 0 192 0,1 3-192 0,-1 1 128 15,1 1-128-15,1 3 128 0,2-4-128 0,-2 1 0 16,1 0 144-16,-2 1-144 0,-1-1 0 0,-4 0 144 16,1 1-144-16,-1 3 0 0,1 0 160 0,0 3-160 15,-1-4 128-15,0 0-128 0,-1 1 160 0,1-2-160 16,-1 1 192-16,2-3-192 0,2-3 160 0,1 1-160 0,-1 1 128 15,2-1-128-15,-3 0 128 0,0-2-128 0,0-3 128 0,0 1-128 16,1 3 128-16,0-1-128 16,1 1 0-16,-3 2 128 0,1 4-128 0,-2 0 0 0,0-2 144 0,-2-1-144 15,1-1 128-15,1 4-128 0,-4-2 160 0,3-2-160 16,-1-4 160-16,-1 2-160 0,-1-2 160 0,2 0-160 16,-2 2 144-16,0-4-144 0,0-2 128 0,3 3-128 0,0 1 0 15,2 2 128-15,-1 3-128 0,1 1 0 0,-1 0 0 16,3-1 128-16,-1-3-128 0,0 2 0 15,-1 1 0-15,1 1 0 0,0-2 128 0,-1-2-128 0,-2 0 0 0,1 4 0 16,-2 4 0-16,0 1 0 0,-2 2 0 0,-1 5 0 16,0 1 0-16,1 1 0 0,-1 4 0 0,1 3 0 15,0-2 0-15,2 6 0 0,2-4 0 0,0 5 0 16,-3-1-128-16,2 2 128 0,0 2-256 0,-1-1 0 16,2 2 16-16,-1 2 0 15,1-2-224-15,0 1-48 0,0 0-16 0,1 3 0 16,1 1-368-16,0 4-64 0,2-2 0 0,1 1-16 15,-1-1-1856-15,0 1-368 0,0 4-80 0</inkml:trace>
  <inkml:trace contextRef="#ctx0" brushRef="#br2" timeOffset="43597.17">14491 7599 14735 0,'0'0'1312'0,"0"0"-1056"0,0 0-256 0,0 0 0 16,0 0 1376-16,0 0 224 0,0 0 32 0,0 0 16 15,0 0-944-15,0 0-176 0,0-13-32 0,1-3-16 16,4-1 720-16,0-3 144 0,2-8 16 0,2 0 16 15,1-5-288-15,1-4-48 0,2-3-16 0,-2-5 0 0,1-2-320 0,2-3-64 16,2-3 0-16,-1-3-16 0,2-4-32 0,0 1 0 16,-1-5 0-16,3 1 0 0,0-5-128 0,2 3-16 15,0 2-16-15,3-1 0 0,2 4-48 0,-1 7 0 16,-1 5 0-16,-1 5 0 0,3-1-80 0,-1 6-32 16,0 4 0-16,-2 5 0 0,1-2 32 0,-2 7 0 15,0 0 0-15,-2 4 0 0,2-1-112 0,-5 5 0 16,2 2-16-16,1 5 0 0,-1 0-176 0,0 5 0 15,2 4 0-15,-2 5 0 0,0 4 0 0,2 4 0 16,2 7 0-16,-2 4 0 0,1 8 0 0,-2 5 0 16,-1 4 0-16,2 7 0 0,-1 5 0 0,2 6 0 15,-1 8 128-15,2 4-128 0,0 3 0 0,0-2 192 16,-3-2-192-16,0-1 192 0,2-7 48 0,0 2 16 16,-5-3 0-16,0 1 0 0,0-6-16 0,-3-3 0 15,-2-3 0-15,1-4 0 0,-3 0-96 0,-2-8-16 16,2-3 0-16,-2 1 0 15,0-3-816-15,1-5-160 0,0 0-48 0,0-8-17664 0</inkml:trace>
  <inkml:trace contextRef="#ctx0" brushRef="#br1" timeOffset="52306.37">3133 4305 15663 0,'-12'-4'1392'0,"12"4"-1120"0,-11-5-272 0,1 1 0 16,1 0 768-16,0 3 80 15,2 1 32-15,0 1 0 0,1-1-48 0,-3 1 0 0,0 3 0 0,0 0 0 16,1 0-192-16,0 2-64 0,0 2 0 0,8-8 0 16,0 14-192-16,3-3-32 0,3 2-16 0,3 0 0 15,4-3 192-15,3 1 48 0,3-3 0 0,7-2 0 16,4-5 192-16,3-1 32 0,2-1 16 0,0-3 0 15,1 0-368-15,-2 1-64 16,1-1 0-16,-1-5-16 0,-1 0-176 0,-1-2-16 0,-2 2-16 0,1-4 0 16,-3 0 64-16,-4 2 16 0,-5-3 0 0,0-3 0 0,-4 1 16 15,-5-1 16-15,-5 2 0 0,-2 1 0 16,-4 1 48-16,-4-1 16 0,-6 2 0 0,-3 1 0 0,-3 1 112 0,-7 4 0 16,-6-2 16-16,-3 6 0 0,-4 2-272 0,-2 5-48 15,-2 5-16-15,-3 7 0 0,-4 2-128 0,-1 4 0 16,0 4 0-16,2 0 0 0,3 1 0 0,5-2 0 15,2 2 0-15,8-3 0 0,6 2 0 0,6-3 0 16,6 1 0-16,6-1 0 0,5-5 0 0,6 0 0 16,6-1 0-16,4-1 0 0,5-3 0 0,3-5 0 15,2-2 128-15,7-3-128 0,4 0 0 0,1-2 0 16,-2-2 0-16,-2 0 0 0,-1-1-192 0,-1-1-112 16,-1-1-16-16,-3 1-16 15,-2-5-2160-15,0 2-416 0,-1 0-96 0</inkml:trace>
  <inkml:trace contextRef="#ctx0" brushRef="#br1" timeOffset="52791.77">4186 4324 18431 0,'0'0'1632'0,"2"-8"-1312"0,-2 8-320 0,0 0 0 16,3-11 1360-16,-3 11 208 0,2-7 32 0,-2 7 16 15,0 0-208-15,-3-9-32 0,-2 2-16 0,-3 4 0 16,-2 1-448-16,-3 2-80 0,-3 1-32 0,-5 1 0 16,-3 1-432-16,-3 6-96 0,-1-2-16 0,-2 6 0 15,1 0 0-15,-3 2-16 0,1 2 0 0,10-3 0 16,-1 2-240-16,-8 8 0 0,2-3 0 0,11-7 0 0,3 0 0 0,-4 6 0 16,4-2 0-16,5-3 0 0,4-6 0 0,5-9 0 15,2 10 144-15,-2-10-144 0,10 5 224 0,3-2-32 16,7-3-16-16,1-3 0 0,4-3 240 0,0-4 48 15,0 2 16-15,1-3 0 0,-1 0-224 0,1-1-64 16,-1 1 0-16,1 3 0 0,-2 1-192 0,-3 2 144 16,-2 3-144-16,-2 2 128 0,-3 3-128 0,-3 4 0 15,-11-7 0-15,7 10 0 0,-2 5 128 0,-1 12-128 16,-4-2 128-16,-3 7-128 0,-5 0 192 0,0 0-32 16,-4 1-16-16,-2 2 0 0,3 2 32 0,-3 0 0 15,-2-1 0-15,2-2 0 0,2-1-176 0,0 0 160 16,3 0-160-16,1-4 160 0,2-1-160 0,4 0 160 15,1-4-160-15,2-3 160 0,3-4-160 0,2-1 0 16,2-1 0-16,2-5 128 0,1 0-128 0,1-3 192 0,3-2-192 0,2-4 192 16,0-2-64-16,2-3-128 15,-1 0 192-15,-5 0-64 0,0-1-128 0,7-6 0 0,-2 1 0 0,-6 3 0 32,0 1-320-32,3-4-160 0,-3 3-32 0,-4-2-11088 0,-1 1-2224 0</inkml:trace>
  <inkml:trace contextRef="#ctx0" brushRef="#br1" timeOffset="53236.44">4656 4447 20095 0,'0'0'896'0,"0"0"176"0,0 0-864 0,0-6-208 16,0 6 0-16,0 0 0 0,0 0 1312 0,0 0 224 15,-2-11 32-15,2 11 16 0,0 0-416 0,0 0-80 16,0 0 0-16,-5 5-16 0,-2 1-368 0,-3 7-64 16,1 5 0-16,0 0-16 0,0 1-48 0,2 3-16 15,2-1 0-15,1 2 0 0,0 1-224 0,4-3-32 16,2-3-16-16,2-2 0 0,3-2-48 0,0-1-16 15,2-2 0-15,1-3 0 0,1-2 224 0,1-3 64 0,1-2 0 0,1-2 0 16,4-4 208-16,2-2 48 16,-1 0 16-16,-1-6 0 0,-2-1-96 0,2 0-32 0,-5-1 0 0,1-3 0 15,0 0-128-15,-1-1-16 16,-4-4-16-16,-4 9 0 0,0-6-176 0,1-6-48 0,-1 5 0 0,-1 2 0 16,-4-4-144-16,0 5-128 0,2 5 192 0,0 1-192 15,-1 1 0-15,-1 11 0 0,5-6 0 0,-5 6 0 16,0 0 0-16,0 0-224 0,0 0 32 0,0 0 16 31,8 1-1664-31,-1 3-336 0,1 3-64 0,2-4-9792 0,0 4-1984 0</inkml:trace>
  <inkml:trace contextRef="#ctx0" brushRef="#br1" timeOffset="54096.01">5215 4561 19519 0,'0'0'864'0,"0"0"176"0,-5 5-832 0,3 3-208 16,-3 0 0-16,1-2 0 0,0 2 960 0,2-2 128 15,2-6 48-15,-3 5 0 0,3-5-560 0,0 0-128 16,-3 8 0-16,3-8-16 0,0 0 192 0,0 0 32 16,0 0 16-16,0 0 0 0,0 0 464 0,0 0 80 15,0 0 32-15,0 0 0 0,0 0-336 0,0 0-64 16,0 0-16-16,0 0 0 0,0 0-208 0,0 0-48 15,0 0-16-15,0 0 0 0,0 0-112 0,0 0 0 16,0 0-16-16,0 0 0 0,0 0-128 0,0 0-32 0,0 0 0 0,0 0 0 16,0 0-64-16,0 0-16 15,0 0 0-15,0 0 0 0,0 0-64 0,0 0 0 16,0 0-128-16,0 0 192 0,0 0-192 0,0 0 128 16,0 0-128-16,0 0 0 0,0 0 144 0,0 0-144 0,0 0 128 0,0 0-128 15,0 0 0-15,0 0 128 0,0 0-128 0,0 0 0 16,0 0 0-16,0 0 0 0,0 0 128 0,0 0-128 15,0 0 0-15,0 0 0 0,0 0 0 16,0 0 0-16,0 0 0 0,0 0 0 0,0 0 0 0,0 0 0 16,0 0 0-16,0 0 0 0,0 0 0 0,0 0 0 15,0 0 0-15,0 0 0 0,0 0 0 0,0 0 0 16,0 0 176-16,6-4-48 0,4 0-128 0,-3-1 192 16,2-1-16-16,3-3-16 0,2 2 0 0,0-3 0 0,-2 0 16 0,1-1 0 15,1-3 0-15,5-6 0 16,-1 1-32-16,-3 3 0 0,-2 2 0 0,-3 2 0 0,-2 0-144 15,-3 2 160-15,-5 10-160 0,5-9 160 0,-3-1-160 0,-2 10 128 16,0 0-128-16,0 0 128 0,0 0-128 0,-6 6 0 16,-4 0 0-16,2 2 0 0,1 2 0 0,-6 10 0 15,1 3 0-15,2 3 0 0,3-3 0 0,-1 2 0 16,3 0-144-16,2 0 144 0,2-3 0 0,2-2 0 16,3-7 0-16,3 3 0 0,0-2 0 0,3-3 0 15,2-6 0-15,2 0 0 0,1 0 0 0,3-5 192 16,3-3-48-16,1-2-16 0,0-2 128 0,-7 0 32 15,3-1 0-15,1-2 0 0,1 0-96 0,2-6 0 16,-2 1-16-16,2-1 0 0,-1-4-48 0,1 0-128 16,0-4 192-16,-1-3-64 0,2 2-128 0,1-6 192 15,0 0-192-15,2-4 192 0,-1 0-192 0,2-3 128 0,2-2-128 0,-2-4 128 16,1 0-128-16,1-1 0 0,0-4 0 0,-1-1 128 16,1-1-128-16,-2 4 0 15,-3 3 0-15,-2 8 0 0,-4 0 0 0,-4 5 0 0,-3 5 0 0,-3 4 0 16,-3 6 0-16,-3 3 0 15,-2 3 0-15,0 10 0 0,-7-1 0 0,-6 6 0 0,-5 2-176 0,-2 10 176 16,-2 1 0-16,-2 11-160 0,-4 5 160 0,0 11 0 16,0 3 0-16,-1 4-128 0,0-1 128 0,2 5 0 15,3 1 0-15,4-1 0 0,3-1 0 0,6-2 0 16,3-5 0-16,4-2 0 0,4 1 0 0,3-5 0 16,0-1 0-16,4-7 0 0,0-4 0 0,2-2 0 15,3-5 0-15,-3-2 0 0,0-6 0 0,-2-1 0 0,-2-6 0 16,-1-3 0-16,-4-5 0 0,0 0 0 15,1-7-1648-15,-2 0-272 0,-3-6-48 0</inkml:trace>
  <inkml:trace contextRef="#ctx0" brushRef="#br1" timeOffset="54242.78">5257 4115 38463 0,'-11'-8'1712'0,"11"8"336"0,-4-3-1632 0,4 3-416 16,-6-3 0-16,6 3 0 0,0 0 576 0,0 0 16 15,0 0 16-15,0 0 0 0,0 0-480 0,0 0-128 16,0 0 0-16,-4 6 0 16,4-6-1808-16,-4 8-432 0,0-4-96 0</inkml:trace>
  <inkml:trace contextRef="#ctx0" brushRef="#br1" timeOffset="54919.05">7835 4224 21183 0,'0'0'1888'0,"5"-8"-1504"16,-1-1-384-16,-1-2 0 0,-3 11 240 0,0 0-32 15,-2-7 0-15,2 7 0 0,-5-9 624 0,-1 4 112 16,-2 1 16-16,-3 3 16 0,-3 3 32 0,-5 2 0 15,-5 5 0-15,-3 1 0 0,-4 4-64 0,-2 1-16 0,-2 2 0 0,1 2 0 16,-2 1-256-16,4 2-48 0,4-2-16 0,5-1 0 16,6-2-112-16,5-3-32 0,6 1 0 0,3-1 0 15,6-2-128-15,4-1-16 0,5 0-16 0,-1-4 0 16,6 0 16-16,11 7 16 0,-2 0 0 0,1-1 0 16,-1-1-144-16,-2 1-48 0,-1 3 0 0,-3-2 0 15,-4-4-144-15,-3 3 192 0,-5 2-192 0,-4-2 192 16,-4-2-48-16,-6 2 0 0,-4-1 0 0,-5-1 0 15,-5 1 144-15,3-4 32 0,-3 2 0 0,-16 4 0 0,-1-4 0 0,11-1 16 16,-6-4 0-16,-15 3 0 0,5-4-336 0,5-4 0 16,4-4 0-16,4-1 0 0,3-4 0 0,7-3-240 15,5 2 64-15,9 3 16 16,3-1-1936-16,6-10-384 0,6 0-80 0,7-3-13392 16</inkml:trace>
  <inkml:trace contextRef="#ctx0" brushRef="#br1" timeOffset="55634.81">8369 4346 23039 0,'0'0'2048'0,"-10"8"-1648"16,0 2-400-16,2-3 0 0,-5 5 784 0,-6 5 80 16,0-2 16-16,1 3 0 0,2 0 96 0,2-1 32 15,4 0 0-15,6-6 0 0,0 2-480 0,2-4-80 16,2 1-32-16,3 0 0 0,4 1 16 0,6-4 0 15,0 0 0-15,5-5 0 0,3-2 224 0,2-1 48 16,1-2 16-16,-5-2 0 0,2 0-112 0,12-3-32 16,-2-2 0-16,-3-1 0 0,-1-1-112 0,-3 0-16 0,-3 0-16 15,-2 2 0-15,-3-4-144 0,-5 3-32 0,-5 2 0 0,0-3 0 16,-3 3-64-16,0-2 0 0,-2 1-16 0,-1-2 0 16,-1 2-48-16,0 1 0 0,-1-2 0 0,2 1 0 15,-2-3-128-15,2 2 0 0,0 2 144 0,0-3-144 16,2 3 0-16,0-2 0 0,1 2 0 0,4-2 128 0,0-2-128 0,1 5 0 15,1-3 0-15,1 1 0 0,2-3 0 0,2-2 0 16,-2 1 0-16,3-2 0 0,1 0 0 0,0-2 0 16,0-1 0-16,0-3 0 0,1 0 0 15,-2-1 0-15,-2-3 0 0,-2 3 0 0,-1 3 0 0,-1 1 0 16,-1 2 0-16,-2 2 0 0,-2 4 0 0,-2 3 0 16,0 0 0-16,-2 8-128 0,0 0 128 0,0 0-160 15,-5 7 160-15,-3 2-160 0,-4 6 160 0,0 4-208 16,-3 5 80-16,-2 2 128 0,-1 5-192 0,-1 4 192 15,1-2-160-15,-10 14 160 0,3 0 0 0,3-6 0 16,2-5 0-16,5-4 0 0,5-3 0 0,3-3 0 16,3-1 0-16,3-1 0 0,1-3 0 0,5-3 0 15,4-5 0-15,-3-6 0 0,6-1 192 0,-1-1-32 16,5-5 0-16,1-1 0 0,4-4 192 0,3 0 32 16,0-2 16-16,1-1 0 0,1-1-160 0,-1-3-48 15,2 1 0-15,0 1 0 0,-1-4-192 0,0 3 144 16,1 3-144-16,-6 3 128 0,1-2-128 0,-4 5 0 15,-3 2 0-15,-1 3 0 0,-2 4 0 0,0 0 0 16,-3 6 0-16,-3 0 0 0,-2-2 0 0,-3 5 0 0,-2 0 128 0,-2 2-128 16,-2-2 128-16,-2 2 0 0,-1-1 0 0,-1-3 0 15,2-3 32-15,0 1 0 0,2-5 0 0,1 1 0 16,4-8 0-16,0 0 0 0,0 0 0 0,0 0 0 16,9-1 96-16,4-5 0 0,2 0 16 0,2 1 0 15,-1-3-64-15,2 2-16 0,1 2 0 0,0 0 0 16,2 1-192-16,-1 4 0 0,0 3 0 0,1 1 0 15,-1 6 0-15,0 2 0 0,-2 3 0 0,-3 3 0 16,-2 2 0-16,-3 2 0 0,-2-2 0 0,-3 0 0 16,0 0-896-16,-3 0-80 0,1-2-16 15,0-2-12192-15,-2-1-2448 0</inkml:trace>
  <inkml:trace contextRef="#ctx0" brushRef="#br1" timeOffset="56271.78">10909 4424 27183 0,'0'0'1200'0,"0"0"256"0,0 0-1168 0,0 0-288 16,0 0 0-16,0 0 0 0,0 0 1088 0,0 0 176 15,0 14 16-15,4-3 16 0,3 3-240 0,3 4-48 16,1 4-16-16,3 6 0 0,3 1-16 0,4 0 0 16,2 2 0-16,-1 3 0 0,4 0-272 0,-2-1-64 15,0-2-16-15,-5 2 0 0,0-1-272 0,-1-2-48 16,0-2-16-16,-2 0 0 0,-4-4-288 0,-2 0 160 15,-1-1-160-15,-1-2 128 0,-3-2-128 0,0-1 128 16,-3-4-128-16,1-6 128 0,-3-8-128 0,0 0-192 16,0 0 32-16,0 0 16 15,0 0-1456-15,0-8-304 0,-3-6-48 0,2-3-9360 16,0-2-1872-16</inkml:trace>
  <inkml:trace contextRef="#ctx0" brushRef="#br1" timeOffset="56521.75">11469 4462 12895 0,'0'-13'576'0,"0"13"112"16,0 0-560-16,-2-7-128 0,2 7 0 0,0 0 0 0,-5-4 4160 0,-3 4 784 15,-1 3 176-15,-1 0 16 0,-3 6-3088 0,-2 3-608 16,-4 4-128-16,-10 15-32 0,0-1-256 0,1 1-64 16,0 0-16-16,0 4 0 0,-2 2-240 0,0 1-32 15,-3 1-16-15,2 3 0 0,15-19-272 0,-3 5-48 16,-3 0-16-16,-1 4 0 0,0 1-192 0,0-3-128 15,1 2 128-15,1-3-128 0,-2 4 0 0,-5 7 0 16,9-11 0-16,5-7 128 0,7-8-128 0,-1-6-192 16,8-8 64-16,0 0 0 15,0 0-624-15,0 0-112 0,0 0-32 0,5-12-11248 16,-1-5-2256-16</inkml:trace>
  <inkml:trace contextRef="#ctx0" brushRef="#br1" timeOffset="56924.13">10660 4306 28047 0,'-19'-8'1232'0,"8"3"272"0,3-1-1200 0,8 6-304 0,0 0 0 0,0 0 0 15,0 0 448-15,7-9 48 0,7 1 0 0,8 3 0 16,3 3 176-16,8 0 32 0,8-2 16 0,7 3 0 16,8 1 176-16,5 0 16 0,3 0 16 0,3-2 0 15,3-1-64-15,-20 3-16 0,7 3 0 0,4-1 0 0,4-2-48 16,2 0-16-16,-1-2 0 0,-1 0 0 0,-2 0-192 0,-2-1-32 16,-2 1-16-16,-3-1 0 0,-3-1-96 0,-7-2 0 15,-8 1-16-15,-5 1 0 0,-9-2-32 0,-5 1 0 16,-5 2 0-16,-3-2 0 0,-8-3 112 0,-3 3 32 15,-7-4 0-15,-6 2 0 0,-7 2-224 0,-6-4-32 16,-4 1-16-16,-6-2 0 0,-2 1-272 0,0 0 0 16,0 3 128-16,0 2-128 0,1-2 0 0,1 2 0 15,-2 0 0-15,8 2 0 16,2-2-400-16,3-1-96 0,4 2-16 0,3 1 0 16,4 0-1856-16,5 1-368 0,9 1-80 0,0 0-15568 0</inkml:trace>
  <inkml:trace contextRef="#ctx0" brushRef="#br1" timeOffset="57394.6">12364 4676 19583 0,'-16'1'864'0,"6"0"176"0,-1-1-832 0,1 1-208 16,3 2 0-16,7-3 0 0,0 0 1712 0,0 0 288 15,0 0 64-15,0 0 16 0,17 0-384 0,6 0-80 16,4 0-16-16,7 0 0 0,6 0-560 0,-9 0-112 15,6 0-32-15,23-3 0 0,-1 2-128 0,-2 0-48 16,-4 1 0-16,-16 0 0 0,1 0-496 0,3 1-96 16,-4 2-128-16,0 2 176 0,-3-1-176 0,-5-2 0 15,-5 3 0-15,-6 3 0 16,-8-2-2960-16,-10 2-480 0</inkml:trace>
  <inkml:trace contextRef="#ctx0" brushRef="#br1" timeOffset="57556.06">12376 5028 25791 0,'0'0'2304'0,"0"0"-1856"0,10 6-448 0,1 3 0 16,7-3 1216-16,5 1 128 0,5 0 48 0,5-2 0 16,4 0-192-16,7-2-48 0,6 0 0 0,3-6 0 15,4 0-320-15,-13 0-80 0,5-1-16 0,6-1 0 16,2-4-352-16,0 5-80 0,-1-1-16 0,-2 0 0 0,-6 1-288 0,-6 2-272 16,-3-1 48-16,-3-1-11104 15,-4-2-2240-15</inkml:trace>
  <inkml:trace contextRef="#ctx0" brushRef="#br1" timeOffset="58043.85">14748 4627 27231 0,'0'0'1216'0,"1"-7"240"0,-2-5-1168 0,-3 5-288 0,-4-2 0 0,-2 2 0 15,-3 2 896-15,-3 0 128 0,-6 3 32 0,-5 2 0 16,-4 2-160-16,-5 5-48 0,-3-1 0 0,-3 7 0 15,-3 2-32-15,-3 4-16 0,0 4 0 0,2 6 0 16,3 0-208-16,6 4-32 0,4 2-16 0,6 3 0 16,7-1-160-16,6 1-16 0,9 2-16 0,7-1 0 15,6-1 64-15,10-4 16 0,4-3 0 0,9-3 0 16,5-2 224-16,3-4 48 0,5-3 16 0,4-1 0 0,4-4 48 16,5-4 0-16,1-1 0 0,2-7 0 0,1-4-160 0,-1-7-32 15,-4 0 0-15,-12-2 0 0,1-3-48 0,-2-3-16 16,-2-3 0-16,-5-3 0 0,-4-1-96 0,-5-6-32 15,-4-1 0-15,-5-2 0 0,-6-2-192 0,-3 2-64 16,-8 0 0-16,-2 0 0 0,-8 0-128 0,-5 3 0 16,-5 3 0-16,-6-1 0 0,-6 4 0 0,-2 3-192 15,-2 4 0-15,0 0 16 16,-5 1-1120-16,4 3-240 0,7 5-32 0,5 1-16 16,5 2-1040-16,5 2-192 0,5 2-64 0</inkml:trace>
  <inkml:trace contextRef="#ctx0" brushRef="#br1" timeOffset="59038.78">14090 4382 11967 0,'-21'0'528'0,"12"-3"112"0,-1 0-512 0,0-1-128 15,-1 1 0-15,1-2 0 0,1-1 2368 0,2 2 448 16,0 2 96-16,2-2 16 0,5 4-768 0,0 0-160 16,0-8-16-16,4 3-16 0,2 1-704 0,5-2-144 15,4-1-32-15,5 4 0 0,6-2-304 0,4 0-64 16,4-2-16-16,10-3 0 0,1 1-272 0,5-2-64 15,1 2-16-15,4-1 0 0,2 2-128 0,2-1-32 16,2 4 0-16,3-1 0 0,-2-2 96 0,2 4 16 16,-6-1 0-16,0 0 0 0,-3 2-32 0,-1 2 0 15,-1 1 0-15,-3 0 0 0,1 0-80 0,-3 0 0 16,-2 0-16-16,-3 0 0 0,-4 1-176 0,-1 1 128 16,-3-2-128-16,-9 1 128 0,1 0-128 0,-3 2 128 15,2-3-128-15,-5 0 128 0,-2 0 32 0,-2 0 0 16,-3-3 0-16,-4 1 0 0,-4-1 224 0,-3-1 64 0,-4 1 0 0,-4-6 0 15,-7 1 0-15,-6-3 0 0,-6-2 0 0,-6 0 0 16,-7-2-208-16,-1-2-48 0,0 1 0 0,-3-2 0 16,0 0-192-16,2 0 0 0,1 1 128 0,-9-4-128 15,6 2 0-15,7 3-208 0,8 3 32 0,11 7 16 32,5-2-2672-32,5 3-544 0</inkml:trace>
  <inkml:trace contextRef="#ctx0" brushRef="#br1" timeOffset="61392.64">10955 4547 10127 0,'0'0'896'0,"0"0"-704"0,0 0-192 0,-4-4 0 15,0-2 896-15,4 6 160 0,0 0 32 0,-3-5 0 16,1-1 384-16,1-3 64 0,1 9 32 0,-2-4 0 16,1-5 32-16,0 3 0 0,-2 1 0 0,2-3 0 15,1 8-128-15,-3-5 0 0,1 1-16 0,2 4 0 16,-4-5-112-16,4 5-32 0,-5-5 0 0,1 0 0 15,2 1-288-15,2 4-64 0,0 0-16 0,0 0 0 16,0 0-320-16,0 0-64 0,0 0-16 0,0 0 0 0,3 5-352 0,3 7-192 16,1 0 192-16,2 5-192 0,1 2 208 0,2 4-64 15,0-2-16-15,4 3 0 0,1 3 0 0,1 0 0 16,-3 3 0-16,3 1 0 0,3-3 0 0,-2 2-128 16,1-3 192-16,2 1-64 0,-2 0 64 0,-1-4 16 15,-1 0 0-15,1 3 0 0,-1-3 48 0,-2 4 0 16,-2-5 0-16,0-3 0 0,-1-2-80 0,0-3-16 15,-3-1 0-15,-1-4 0 0,-2 2-32 0,0-4 0 16,-4-1 0-16,-3-7 0 0,0 0 32 0,0 0 0 16,0 0 0-16,0 0 0 0,-8-4 64 0,-4-5 16 15,-1 2 0-15,1-6 0 0,-4-3-112 0,0-2-128 16,-2-1 176-16,0-4-176 0,-1-5 160 0,-1 1-160 16,0-3 128-16,-2-1-128 0,0 2 0 0,1-2 128 15,-1-3-128-15,-1 5 0 0,4 3 0 0,0 0 0 16,0 0 0-16,3 5 0 0,0-3 0 0,2 6 0 15,2 4 0-15,-4-4 0 0,6 5 0 0,3 7 0 16,7 6 0-16,0 0 0 0,0 0 0 0,0 0 0 16,8 6-128-16,5 8 128 0,2 3 0 0,3 2 0 0,3 1-144 15,1 3 144-15,4 8 0 0,-1 0 0 0,1 2-128 16,-1 3 128-16,-1-2 0 0,-6-6 0 0,0 3 0 0,-2-1 0 16,2 1 0-16,-4 1 0 0,1-3 0 0,-1-1 0 15,-2-3 0-15,-1 1 0 0,-2-6 0 0,1 8 0 16,-2-8 0-16,-3-3 0 0,-2-4 0 0,-2-3 0 15,-1-10 128-15,0 0-128 0,0 0 0 0,0 0 0 0,0 0 0 16,-5-10-160-16,0-3 0 0,1 0 0 16,0-1-1664-16,2-2-336 0,-1-3-64 15,0-3-10192-15,1-5-2048 0</inkml:trace>
  <inkml:trace contextRef="#ctx0" brushRef="#br1" timeOffset="61866.06">11392 4517 6447 0,'0'0'576'0,"6"-5"-576"15,-1-4 0-15,2 1 0 0,0 2 3184 0,2-3 528 16,0 4 96-16,2-7 32 0,1 2-1888 0,-1-1-368 16,-4 2-80-16,0 3-16 0,-7 6 16 0,5-4 0 15,1-4 0-15,-6 8 0 0,0 0-288 0,0 0-48 16,0 0-16-16,0 0 0 0,0 0-384 0,-9 10-96 15,-5 6-16-15,-5 3 0 0,-6 5-144 0,-4 5-48 16,-1 3 0-16,-5 3 0 0,0 3 0 0,-5 3 0 16,-3 6 0-16,-3 0 0 0,-1 1-96 0,-1 3-32 15,2 0 0-15,2 3 0 0,2-1-144 0,4-7-16 0,2-4-16 0,7-7 0 16,3-7-160-16,6-2 160 0,4-6-160 0,3-4 160 16,4-3 48-16,4-3 16 0,1-2 0 0,4-8 0 15,0 0 96-15,10-5 0 0,3-3 16 0,5-6 0 16,3-3 48-16,6-5 0 0,4-6 0 0,0 0 0 15,1-4-208-15,4-2-48 0,1-4 0 0,-12 9 0 16,4-3-128-16,18-18 128 0,-1-1-128 0,-1-1 128 16,-2 0-128-16,0 3 160 0,-1 5-160 0,-4 4 160 0,0 7-160 0,-12 5 0 15,-7 9 0-15,-7 5 0 0,-5 6 0 0,-7 8 0 16,0 0 0-16,-8 9 0 0,-7 6-128 0,-8 5 128 16,-6 6 0-16,-4-1 0 0,-3 6 0 0,-1-2 0 15,0 4 0-15,2-2 0 0,-2-2 0 0,4-4 0 16,4 1 0-16,4-2 0 0,6-4-256 0,7-1-48 15,3-2 0-15,6-6 0 16,3-11-1648-16,10 5-336 0,6-5-64 0,4-4-9872 16,5-4-1984-16</inkml:trace>
  <inkml:trace contextRef="#ctx0" brushRef="#br1" timeOffset="62350.89">12397 4622 9215 0,'-12'3'816'0,"5"-2"-656"16,-2 0-160-16,-1 1 0 0,-3 1 1728 0,-1 0 304 15,-1-2 64-15,0 1 16 0,-2-1-160 0,2 0-32 16,2 0 0-16,1 1 0 0,0-2-224 0,2 1-48 15,3-1-16-15,7 0 0 0,0 0-400 0,0 0-80 16,0 0 0-16,0 0-16 0,11 0-160 0,4 0-16 16,6 0-16-16,4 2 0 0,4-2-16 0,6 3 0 15,4-2 0-15,2 1 0 0,1-1-224 0,2 1-32 16,3-3-16-16,4 1 0 0,1 0-176 0,-1 0-32 16,-2 0-16-16,-2 0 0 0,-1 0-176 0,-4 0-48 15,-5 1 0-15,-5-1 0 0,-5 0-208 0,-6 0 128 16,-4-1-128-16,-6 1 0 15,-3-1-448-15,-8 1-192 0,0 0-48 0,0 0 0 16,-9 2-2000-16,-5 0-416 0,-4 1-80 0</inkml:trace>
  <inkml:trace contextRef="#ctx0" brushRef="#br1" timeOffset="62644.09">12418 4987 9215 0,'0'0'400'0,"-7"0"96"0,0-1-496 0,-1 0 0 0,0 2 0 0,-1 0 0 0,3 2 3328 0,0-1 576 16,-1 1 128-16,7-3 0 15,-6 2-1920-15,1 3-400 0,1 2-80 0,4-7-16 0,-2 5-208 0,2 1-64 16,0-6 0-16,5 10 0 0,4-5-64 0,5 3 0 16,3-3-16-16,6-2 0 0,4-1-192 0,2-1-48 15,3 1 0-15,4-2 0 0,2-2-176 0,4 1-32 16,1-1-16-16,-1 0 0 0,0 1-256 0,-2-1-48 15,0-1-16-15,-3-1 0 0,-3 0-256 0,-2 2-48 16,-3 1-16-16,-4 1 0 0,-4-3-160 0,-3 2 0 16,-4 2 0-16,-3-1 0 15,-3-3-1728-15,-8 3-368 0,0 0-80 0</inkml:trace>
  <inkml:trace contextRef="#ctx0" brushRef="#br1" timeOffset="63342.71">14926 4676 1839 0,'0'0'160'0,"0"0"-160"16,0 0 0-16,0 0 0 0,0 0 3248 0,0 0 608 15,-3-4 128-15,3 4 32 0,0 0-1920 0,0 0-384 16,-5-8-80-16,5 8-16 0,-4-7-256 0,0 3-48 16,-1-3-16-16,0 2 0 0,-1 2-192 0,-2 0-32 15,-1 0-16-15,-3 3 0 0,-1-1-160 0,-4 1-48 16,-2 0 0-16,-2 1 0 0,-6 2-256 0,0 1-48 15,-3 1-16-15,-2 4 0 0,-2-5-96 0,-2 3-32 16,-1 3 0-16,2 6 0 0,0 0-16 0,0 3-16 16,-2 2 0-16,2 0 0 0,4 2-80 0,4 2-16 15,0 0 0-15,4 4 0 0,3-2-144 0,4 1-128 0,2-1 192 16,5 0-192-16,4-1 144 0,5-1-144 0,3-5 0 0,5 1 144 16,3-1 16-16,5-3 0 0,3-3 0 15,4 0 0-15,2-6 208 0,2 1 32 0,0-4 16 16,3-1 0-16,2-1 32 0,0-2 0 0,1-4 0 0,-3 0 0 15,2-1-128-15,0-5 0 0,-3-1-16 0,3-4 0 16,-2 0-48-16,1-1 0 0,0-2 0 0,-1-2 0 16,-4-4 96-16,0 0 16 0,-3-3 0 0,-4 0 0 15,-5 4-32-15,-4-2 0 0,-4 3 0 0,-2 0 0 0,-4 2-160 0,-4 0-48 16,-6 0 0-16,0 1 0 0,-7 2-128 0,1-1 0 16,-2 2 0-16,-1 1 0 0,0 3 0 0,1-2-176 15,2-1 16-15,-1 5 0 16,2-1-1472-16,3 2-288 0,0-2-64 0,3 4-11040 15,2-3-2208-15</inkml:trace>
  <inkml:trace contextRef="#ctx0" brushRef="#br1" timeOffset="63982.12">14064 4218 15263 0,'-13'0'672'0,"13"0"144"0,-6 4-656 0,-1-3-160 0,0 2 0 0,-1-2 0 16,2 2 1104-16,-1 0 192 0,1 0 48 0,0 2 0 15,6-5-32-15,-5 4 0 0,5-4 0 0,0 0 0 16,0 0-256-16,0 0-48 0,0 0-16 0,8 6 0 16,4 2 160-16,2-4 16 0,5-1 16 0,4 0 0 15,4-1-32-15,3 1 0 0,7-3 0 0,5 0 0 16,0 0-256-16,4 1-48 0,2 1-16 0,4-1 0 16,5 0-128-16,3-1-16 0,1-1-16 0,2-2 0 0,4 2-112 0,-3-3-32 15,1 0 0-15,-3 1 0 0,2 1-128 0,0 0-16 16,-3-3-16-16,-2 0 0 0,0-1-48 0,-5-1 0 15,-3 1 0-15,-14 2 0 0,1 0-48 0,-1 0-16 16,-1-1 0-16,-4 2 0 0,-4 2-48 0,-4-1-16 16,-4-1 0-16,-2 2 0 0,-4 1-64 0,-3 0 0 15,-2-3-128-15,-3 3 192 0,-6 0-192 0,0 0 176 16,0 0-176-16,0 0 160 0,0 0-160 0,0 0 0 16,-7-1 0-16,-1 0 128 0,-3-1-128 0,-1 1 0 15,1 0 0-15,-2 0 128 0,2-1-128 0,-2 0 0 16,0-1 0-16,1-1 0 0,-1 1 0 0,0-1 0 15,-2 1 128-15,0-1-128 0,-1-2 0 0,-1 1 0 16,-1 0 0-16,-1-3 0 0,0 1 0 0,-7-5 0 16,2 1 128-16,0-3-128 0,-3-3 0 0,8 6 0 15,-1-1 0-15,-2-2 0 0,-1-2 0 0,-1-1 128 16,1 1-128-16,-1-1 128 0,0 1-128 0,-4-3 0 16,5 4-160-16,3 3 160 0,5-1 0 0,3 4 0 0,3 3-128 15,4 2 128-15,5 4 0 0,0 0 0 0,0 0 0 0,12 2 0 31,3-1-448-31,3 3-64 0,2 3 0 0,4 0 0 16,2 0-1728-16,2 2-336 0,0 0-80 0</inkml:trace>
  <inkml:trace contextRef="#ctx0" brushRef="#br1" timeOffset="68697.13">14634 7033 15775 0,'-20'9'704'0,"9"-1"128"0,-5-2-656 0,1 5-176 16,-1-5 0-16,-1 7 0 0,1 1 688 0,2-3 96 15,-2 0 32-15,4 1 0 0,0-3 288 0,1 1 64 16,-1-2 16-16,3-1 0 0,2 0-48 0,7-7-16 16,-10 3 0-16,10-3 0 0,-5 3-32 0,5-3 0 15,0 0 0-15,0 0 0 0,0 0 192 0,0 0 16 16,-4-9 16-16,4-4 0 0,5 1-480 0,4-5-112 16,3-2-16-16,2-4 0 0,4 0-192 0,1-6-64 15,2-1 0-15,3 0 0 0,2 0-32 0,2-3-16 16,-1-3 0-16,2 1 0 0,-1-5 0 0,0-2 0 15,2-6 0-15,0-3 0 0,3-4-80 0,-1 2-32 16,0 0 0-16,-1 2 0 0,0 1-96 0,-1 4 0 16,0 2-16-16,-1 3 0 0,0 4-48 0,-2 3-128 15,-4 2 192-15,-2 6-64 0,-2-2-128 0,-2 5 128 16,-4 6-128-16,-2 3 128 0,-2 4-128 0,-1 1 128 16,0 5-128-16,-8 4 128 0,0 0-128 0,0 0 0 15,11 11 0-15,-2 1 0 0,-3 6 0 0,0 5 0 0,2 1 0 0,-2 2 0 16,-1 4 0-16,3 4 0 0,1 3 0 0,1 1 0 15,1 1 0-15,3 4 0 0,2 1 0 0,0 6 0 16,1 2 0-16,1 0 0 0,2-6 0 0,-1 1 0 16,3 1 0-16,0-3 160 0,0-2-160 0,1-4 160 15,1-2 0-15,0-3 0 0,-1-2 0 0,-1-1 0 0,-1-2 16 0,0-2 0 16,-2-3 0-16,-3-4 0 0,-3 0-176 16,-3-3 192-16,-1-3-192 0,-3-6 192 15,-6-8-736-15,0 0-144 0,0 0-16 0,0 0-12800 16,0 0-2560-16</inkml:trace>
  <inkml:trace contextRef="#ctx0" brushRef="#br1" timeOffset="69600">9141 7730 5519 0,'0'0'496'0,"0"0"-496"16,0 0 0-16,0 0 0 0,0 0 3264 0,7 8 576 15,0-2 96-15,-1-2 32 0,0 0-2304 0,-6-4-464 16,7 5-96-16,-7-5-16 0,5 6 64 0,-5-6 0 16,0 0 0-16,0 0 0 0,2 6 144 0,-4 6 48 15,2-12 0-15,-8 9 0 0,-3 1-384 0,-3-4-80 0,-4 3-16 0,-2-2 0 16,-1 0-176-16,-4 1-48 0,-3-4 0 0,-4 1 0 15,-7 0-16-15,-3-1-16 16,-4-3 0-16,-1 1 0 0,0-2-192 0,0 0-32 0,1 0-16 0,0-1 0 16,-1 0 16-16,2-2 16 0,0 1 0 0,3-5 0 15,1 1-96-15,3-4-32 0,1 2 0 0,2-2 0 16,-1 2-80-16,3-2 0 0,3 3-16 0,2-2 0 16,2 0 48-16,3 3 16 0,3-2 0 0,1 3 0 0,1 1-240 0,2 0 0 15,2 4 0-15,2 0 0 0,2 3 0 0,3 1 0 16,7-4 0-16,-7 6 0 0,2 4 0 0,4 0 0 15,3 2 0-15,3 3 0 0,3 3-128 0,4 1 128 16,0 0 0-16,2 5 0 0,3 3 0 0,2 1 0 16,2 5 0-16,4 7 0 0,1 6 0 0,2 4 0 15,1-3 0-15,-1 4-160 0,3-1 160 0,1 0 0 16,-2-4 0-16,2 2 0 0,0-1 144 0,0-2 16 16,-1 0 0-16,0-4 0 0,-6 0 32 0,-1-4 16 15,1-6 0-15,-3 0 0 0,-1-1-80 0,-2-6 0 16,-3 1-128-16,0-2 192 0,-4-4-192 0,-2-3 128 15,-2-4-128-15,-3 0 0 16,-4-4-1552-16,-1-8-416 0,0 0-80 0</inkml:trace>
  <inkml:trace contextRef="#ctx0" brushRef="#br1" timeOffset="70453.2">6521 8918 4607 0,'0'0'400'0,"9"-1"-400"0,0-1 0 0,0-1 0 16,-1 2 2800-16,1-2 464 0,0 1 112 0,-1-2 16 16,0 3-1712-16,-1-1-336 0,1 0-64 0,-8 2 0 15,6-3-128-15,-6 3 0 0,0 0-16 0,0 0 0 16,0 0-96-16,0 0-16 0,0 0 0 0,0 0 0 16,0 0-128-16,0 0-16 0,-6-1-16 0,-3 1 0 0,-3 1-32 15,-3 1 0-15,-3-1 0 0,-3 0 0 16,-5 0-48-16,-4 2-16 0,-4 1 0 0,-16-2 0 0,-1 0-128 0,-23-2-48 15,4 0 0-15,3 1 0 0,5-1-80 0,0 2-32 16,-1 3 0-16,2 1 0 0,3-4-144 0,-1-1-16 16,0 1-16-16,0-1 0 0,3 3-112 0,4 0-32 15,4 2 0-15,2 0 0 0,1 6-160 0,5-2 192 16,3 0-192-16,5 1 192 0,4-2-192 0,5 0 192 16,3-2-192-16,3 0 192 0,5 3-192 0,3-1 0 15,4 1 144-15,2 4-144 0,3 0 0 0,3 3 0 16,6 5 0-16,0-1 128 0,3 2-128 0,4 5 144 15,1-1-144-15,5 3 160 0,2-3 16 0,4 3 0 16,3 2 0-16,0 3 0 0,0-6 48 0,1 1 16 16,-2 2 0-16,2-1 0 0,1-2 0 0,0 0 0 15,0 2 0-15,0-5 0 0,-1 3-48 0,-2-4 0 16,-2-3 0-16,-2 1 0 0,0-2-192 0,-3-4 176 16,-4 1-176-16,-1-2 160 0,-4-4-160 0,-1 1 0 15,-3 1 144-15,-2-4-144 16,-5 0-640-16,-1 3-192 0,-4-3-32 0,-4 4-12896 0,-5 1-2592 0</inkml:trace>
  <inkml:trace contextRef="#ctx0" brushRef="#br1" timeOffset="71523.16">6623 18139 11055 0,'0'0'976'0,"0"0"-784"0,0 0-192 0,0 0 0 16,0 0 2400-16,0 0 432 0,0 0 96 0,0 0 16 15,0 0-848-15,0 0-176 0,0 0-16 0,0 0-16 16,-9 7-480-16,-2 0-112 0,1 2-16 0,-1 2 0 0,-2 4-384 15,-2 3-64-15,-3 5-32 0,0 8 0 0,-1 2-224 0,-4 7-64 16,-3 10 0-16,-4 2 0 0,0 4-128 0,-3 2-16 16,-1 5-16-16,-3-2 0 0,-1 0-32 0,-2 1 0 15,1-1 0-15,3-3 0 0,4-7-80 0,4-2-32 16,3-4 0-16,10-19 0 0,3 2 112 0,2-5 0 16,3-4 16-16,3 5 0 0,1-6-16 0,10-8-16 15,3-6 0-15,6-4 0 0,7-2 96 0,9-1 32 16,7-9 0-16,4 1 0 0,5-5-192 0,2 0-48 15,10-3 0-15,0 0 0 0,1 1-192 0,2 0 144 16,4-1-144-16,-4 0 128 0,1-1-128 0,-2 6 0 16,0 0 144-16,-6 0-144 0,-5 1 0 0,-3 3 0 15,-1-2 0-15,0 4 0 16,-2-4-2176-16,-1 7-384 0,-2 0-96 0</inkml:trace>
  <inkml:trace contextRef="#ctx0" brushRef="#br1" timeOffset="72447.82">20489 18463 13823 0,'0'0'608'0,"0"0"128"0,0 0-592 0,0 0-144 15,0 0 0-15,0 0 0 0,-9-5 1920 0,0 1 336 16,1-4 80-16,-1 2 16 0,0 1-560 0,0-1-96 16,-4 3-32-16,4 1 0 0,9 2-448 0,0 0-80 15,0 0-32-15,0 0 0 0,-9 5-480 0,9-5-112 16,-3 12 0-16,4 4-16 0,5 1-16 0,6 5 0 15,3 5 0-15,4 1 0 0,3 5 96 0,3 2 0 16,4 3 16-16,3 3 0 0,1 2-16 0,1 2-16 16,1 7 0-16,-2 3 0 0,-3 0-192 0,1 3-48 15,-2 0 0-15,-1-1 0 0,-1-1-128 0,-3 0-16 0,-3-2-16 0,0-4 0 16,-3-1-16-16,-3 0 0 0,-4-7 0 0,-1-2 0 16,-1-3 128-16,-2-4 32 0,-2-3 0 0,0-3 0 15,-1-2 48-15,-1-4 16 0,0-2 0 0,0-4 0 16,-3-1-48-16,0-7 0 0,0-7 0 0,-2 8 0 15,-2 0 96-15,4-8 16 0,-7 1 0 0,-5 0 0 16,-4-2 16-16,-1-3 16 0,-9-3 0 0,-5-1 0 16,-6-5-240-16,-5 0-48 0,-5 2-16 0,-4-5 0 15,-1 0-160-15,-1 0 0 0,-4-1 0 0,1 1 128 16,0-2-128-16,2-1 0 0,4-1 0 0,1 2 0 16,2 1-1008-16,3 1-224 15,6 2-48-15,1 1-16 0,2-1-1840 0,4 0-352 0,-16-4-80 16,7 9-16-16</inkml:trace>
  <inkml:trace contextRef="#ctx0" brushRef="#br1" timeOffset="73073.07">14469 19649 19343 0,'-23'-13'848'0,"8"2"192"0,-1 1-832 0,0-3-208 0,-1 1 0 0,5 1 0 16,1-2 1536-16,2 3 256 0,1 1 48 0,3 3 16 15,1-1 48-15,4 4 16 0,1 0 0 0,-1 3 0 16,0 0-704-16,0 0-128 0,0 0-16 0,17 8-16 15,-2 3-352-15,-1-2-80 0,0 5-16 0,-1 3 0 0,2 2-160 0,2 2-48 16,-1 6 0-16,2 1 0 0,-3 4-80 0,1 3-32 16,-2 2 0-16,-1 4 0 0,0 2-64 0,0 5-16 15,1-1 0-15,0 2 0 0,-3-2 80 0,2-2 16 16,-2 2 0-16,1-6 0 0,-2-7 16 0,0 1 0 16,0-3 0-16,1-6 0 0,-3 1 0 0,1-4 16 15,2-4 0-15,-1-3 0 0,2 0-64 0,0-6-16 16,1-1 0-16,-1-5 0 0,2-4 16 0,0-3 0 15,2-1 0-15,-1-7 0 0,-1-4 112 0,2-3 0 16,3-3 16-16,-2 2 0 0,-2-1-208 0,-1 0-64 0,-1 1 0 16,0-1 0-16,-3 3-128 0,0-1 0 15,-3 0 0-15,1 2 0 0,0-2 0 0,1 3 0 0,-4-1 0 0,1 4 0 16,0 1-256-16,-4-1 0 0,2 4 16 0,-1-2 0 31,0 1-352-31,-2-1-80 0,-1 0-16 0,1-1 0 16,3 0-1616-16,-4 3-336 0,2-2-64 0,-1 1-15008 0</inkml:trace>
  <inkml:trace contextRef="#ctx0" brushRef="#br1" timeOffset="73772.4">23832 16009 14047 0,'-12'-16'624'0,"7"10"128"0,-2-4-608 0,1 0-144 0,-2-3 0 0,-1-2 0 15,0 1 1696-15,0 2 304 0,2-1 64 0,-1-1 16 16,-1 2-480-16,3 3-80 0,0-1-32 0,2 3 0 16,0 2-432-16,4 5-96 0,-1-6 0 0,1 6-16 15,0 0-304-15,7 5-64 0,5 0-16 0,3 3 0 16,7 4-112-16,3 5 0 0,6 2-16 0,4 8 0 15,8 1 80-15,4 5 0 0,3 6 16 0,2 1 0 16,3 1-16-16,-1 1-16 0,0 4 0 0,-2 0 0 16,-1 2-48-16,1 4-16 0,0-1 0 0,-4-1 0 15,-1-1-112-15,-5 1 0 0,-5-2-16 0,-4-3 0 0,-4-1-16 0,-4-3 0 16,-9 0 0-16,-6-3 0 0,-3-1 96 0,-7-3 0 16,-5-2 16-16,-7-2 0 0,-3-3 176 0,-8 0 48 15,-6-5 0-15,-8-3 0 0,-9-3-48 0,-5-1-16 16,-3-1 0-16,-4-4 0 0,0 0-192 0,-4-3-48 15,-3-4 0-15,0 3 0 0,-1-4-144 0,1 1-48 16,3-3 0-16,5-2 0 0,1 1-128 0,6 0 128 16,7-2-128-16,7-1 128 15,6-1-1728-15,4-1-368 0,6-5-64 0,7-2-11184 16,7-4-2240-16</inkml:trace>
  <inkml:trace contextRef="#ctx0" brushRef="#br1" timeOffset="74672.1">27160 9855 16575 0,'-11'3'1472'0,"-1"-2"-1168"16,2 2-304-16,4 0 0 15,2 3 1968-15,4-6 336 0,0 0 64 0,11 7 0 0,3 2-960 0,8-3-208 16,8-1-48-16,6-1 0 0,7 0 112 0,6-4 16 15,5-4 0-15,5 3 0 0,4-2-448 0,10 1-96 16,7-1-16-16,0 2 0 0,-1-1 80 0,-2 0 16 16,2-2 0-16,-21 3 0 0,7 1-112 0,5 1-32 15,1-1 0-15,3 3 0 0,-3-2-160 0,0 2-48 16,-1-1 0-16,-2 1 0 0,-5 3-144 0,-4 3-16 16,-10-1-16-16,-3 2 0 0,-8-2-80 0,-6 2-16 15,-8 2 0-15,-6 0 0 0,-7 1 16 0,-5 4 0 16,-9 1 0-16,-6 5 0 0,-9 4-80 0,-8 1-128 15,-9 6 176-15,-7 0-176 0,-7-2 192 0,-5 3-192 0,-2-2 192 0,-2-3-192 16,-3 1 192-16,-25 8-64 16,7-6 0-16,5-1-128 0,8-9 192 0,9-2-64 15,6 1 0-15,8-3-128 0,6-1 0 0,8-4 0 0,4-2 0 16,6 0 0 0,5-6-1152-16,4 2-304 0,10-8-48 0,0 0-11648 15,-2-12-2336-15</inkml:trace>
  <inkml:trace contextRef="#ctx0" brushRef="#br1" timeOffset="75399.92">21926 5085 27119 0,'0'0'1200'0,"0"0"256"0,0-10-1168 0,3-180-288 16,6 361 0-16,4-179 0 16,4-2 192-16,3 1 0 0,4-5-16 0,7 0 0 15,4-4 800-15,2-2 176 0,1-2 16 0,5 1 16 0,6-5-288 0,4 2-48 16,4 1-16-16,4-2 0 0,2 2-96 0,-1-4-32 15,-1 1 0-15,0-1 0 0,0-1-176 0,2 1-32 16,2 2-16-16,1-1 0 0,-1-3-48 0,-3 0-16 16,-2 3 0-16,-3 1 0 0,-3 2-32 0,-5 4-16 15,-4 4 0-15,-6 7 0 0,-3 6-80 0,-4 4-16 16,-7 5 0-16,-6 10 0 0,-6 11-272 0,-7 7 160 16,-5 5-160-16,-4 10 128 0,-7 6-128 0,-7 2 0 15,-5 7 0-15,-3 5 0 0,-2 6 0 0,-3-1 0 16,-3-4 0-16,-2-1 0 0,0-2 0 0,-1-5 0 15,2 2 0-15,1-3 0 0,0-3 0 0,1-4 192 16,0-3-192-16,4-7 192 0,7 1-192 0,2-5 0 16,2 0 0-16,3-3 128 15,4-4-1648-15,2 2-336 0,3-2-64 0,3-5-15600 0</inkml:trace>
  <inkml:trace contextRef="#ctx0" brushRef="#br1" timeOffset="76252.97">6401 12664 23951 0,'0'0'2128'0,"9"-5"-1696"0,-5-5-432 0,1 2 0 0,0-3 304 0,2 1-32 15,0 1 0-15,1-1 0 0,-4 2 288 0,2-2 48 16,2 2 16-16,-6 2 0 0,-2 6 720 0,0 0 128 16,-1-10 48-16,1 10 0 0,-8-4 128 0,8 4 16 15,-11 0 16-15,-4 3 0 0,-2-3-768 0,-3 6-144 16,-6 7-48-16,-5 2 0 0,-5 1-240 0,-7 1-48 16,-8 3-16-16,-4 4 0 0,-5 7-32 0,-1-1 0 15,-3 1 0-15,-4 5 0 0,-2 2-144 0,-3 2-48 16,-5 0 0-16,23-14 0 0,-4 5 0 0,-1 3 0 15,1 2 0-15,2-1 0 0,-2 1-48 0,0 1-16 16,2 1 0-16,1-1 0 0,8-2-128 0,4-1 0 16,6-1 0-16,4-3 128 0,3-3-128 0,7 1 0 15,7-3 0-15,1 1 0 0,6-2 0 0,4-4 0 16,2 2 0-16,6 3 0 0,5-2 0 0,4 1 0 16,6 0 0-16,6-2 0 0,6 2 0 0,7 1 0 15,5-2 0-15,4 0 0 0,2-2 0 0,3-4 0 0,3 0 0 16,4-4 0-16,0-5 0 0,4 0 128 0,3-3-128 0,3-1 192 15,-3-3-192-15,-1-1 128 0,-2 0-128 16,-3-1 128-16,-6 0-128 0,-5-1 0 0,-4 1-160 0,-7 0-13632 16,-6 0-2720-16</inkml:trace>
  <inkml:trace contextRef="#ctx0" brushRef="#br1" timeOffset="77435.6">3651 6346 14047 0,'0'0'624'0,"7"-9"128"0,-3-1-608 0,0 1-144 15,0 0 0-15,-2 0 0 0,-2 9 1216 0,3-10 224 16,-2 2 32-16,0-1 16 0,-1 9 96 0,0-9 16 15,0 1 0-15,0 8 0 0,0 0-256 0,-1-8-64 16,1 8 0-16,0 0 0 0,0 0-128 0,0 0-16 16,-9-1-16-16,0 3 0 0,2 10-352 0,-3 4-64 15,-3 7 0-15,-1 5-16 0,0 5-160 0,-3 8-16 16,2 5-16-16,-3 9 0 0,-2 10-176 0,2 3-16 16,3-4-16-16,1 1 0 0,2-4-128 0,5-2-32 15,4-8 0-15,5-4 0 0,3-5-128 0,0-16 128 16,2-3-128-16,5-2 128 0,6-5 160 0,1-3 32 15,2-2 0-15,15-6 0 0,1-5 64 0,2-11 0 16,3-7 16-16,1-5 0 0,-1-6-16 0,1-3-16 0,-1-2 0 0,-1 1 0 16,-3-2-160-16,-1 1-16 15,-1-1-16-15,-5 0 0 0,-4 2-176 0,-4 5 0 0,-4 0 144 0,-1 5-144 16,-4-2 0-16,-3 6 0 0,-2 2 0 0,-2 6-192 31,-4-2-1344-31,2 7-256 0,-5 6-64 0,6-8-10128 0,-6 8-2032 0</inkml:trace>
  <inkml:trace contextRef="#ctx0" brushRef="#br1" timeOffset="77826.95">4732 6272 19343 0,'0'0'848'0,"-2"-8"192"0,2 8-832 0,0 0-208 16,0 0 0-16,0 0 0 0,-4 9 1664 0,-1 5 304 15,-1 4 48-15,-2 4 16 0,-2 6-816 0,-2 6-144 16,-2 3-48-16,-1 4 0 0,-3 4-32 0,-2 2-16 16,-2 3 0-16,1 1 0 0,0 1-192 0,1-1-32 15,-2-2-16-15,3-2 0 0,2 2-352 0,3-10-80 16,1-5-16-16,4-4 0 0,1-9 32 0,5-6 0 16,1-4 0-16,2-11 0 0,0 0 432 0,10-5 80 15,3-7 32-15,5-6 0 0,5-5-160 0,2-2-48 16,3-5 0-16,-1-1 0 0,0 3-416 0,-1-4-96 15,1-3-16-15,1-1 0 0,3 2-128 0,2-1 0 16,-2 1 0-16,1 4 128 0,0 2-128 0,-3 6 0 0,-3 3 0 16,-2 6 0-16,-1 4 0 0,-3 8 0 0,0 6 0 15,-2 4 0-15,-5 8 0 0,-3 3-144 0,-2 7 144 0,-6 1 0 16,-4 3 0-16,-5 5 0 0,-4 2 0 0,-2-1 0 16,-3-3-320-16,0 2-16 0,4-1 0 0,0 1 0 31,2-2-1616-31,5-2-320 0,2-4-64 0,3-2-9088 0,0-6-1824 0</inkml:trace>
  <inkml:trace contextRef="#ctx0" brushRef="#br1" timeOffset="78259.66">6301 6408 20847 0,'6'-16'912'0,"-3"5"208"0,-1 1-896 0,0 1-224 16,-2 9 0-16,-4-10 0 0,-2-1 1328 0,-3 6 208 16,-3 1 64-16,1 3 0 0,-6-2-240 0,-2 7-32 15,-4 0-16-15,-3-1 0 0,-7 6-608 0,-3 2-112 16,-1 5-16-16,0 2-16 0,0 1-368 0,2 3-64 15,4 3 0-15,2-3-128 0,4-1 304 0,4 1-48 16,6 1-16-16,6-2 0 0,5 1 80 0,6 2 0 16,3 1 16-16,6 1 0 0,7 1 80 0,0-2 16 15,2 4 0-15,2 2 0 0,0-2 0 0,0 1 0 0,-3 4 0 0,2-4 0 16,-6 2-240-16,0-2-64 0,-4 2 0 0,-2-3 0 16,-5 2 64-16,-5-2 16 0,-5-4 0 0,-5 2 0 15,-3-5 256-15,-5-1 48 0,-5 1 16 0,-5-2 0 16,-5-1-112-16,-3-2-32 0,-3-2 0 0,1-3 0 15,-2-9-192-15,2-1-64 0,-1-5 0 0,4-1 0 16,1-6-128-16,3 0 0 0,2-4 0 0,3-2 0 16,3-2-1536-16,6 0-192 0,4-1-48 15,5-4-10112-15,7-8-2016 0</inkml:trace>
  <inkml:trace contextRef="#ctx0" brushRef="#br1" timeOffset="78554.95">7031 5709 30175 0,'0'0'1344'0,"0"0"256"0,0 0-1280 0,0 0-320 15,0 0 0-15,0 0 0 0,-7 17 288 0,-2 4-16 16,-2 8 0-16,-4 7 0 0,-2 5 576 0,-2 10 112 15,-4 6 32-15,-2 8 0 0,-3-2-352 0,0 6-80 16,1-3-16-16,2-3 0 0,3 1-64 0,0-1-16 16,2 4 0-16,2 0 0 0,3-5-272 0,2 1-64 15,1-6-128-15,2-4 192 0,-1-5-192 0,1-6 0 16,1-5 0-16,2-4 0 0,-1-7-192 0,0-3-64 0,1-8-32 0,3-4 0 31,4-11-2256-31,-9-1-448 0</inkml:trace>
  <inkml:trace contextRef="#ctx0" brushRef="#br1" timeOffset="79008.87">6334 6547 25791 0,'0'0'1152'0,"13"-7"224"0,2 0-1104 0,7 0-272 16,4-3 0-16,10 3 0 0,3-4 608 0,8 1 64 16,7 0 16-16,5-3 0 15,8 4 192-15,1-3 32 0,1-4 16 0,-3 2 0 0,-4 2-80 0,-2 0-16 16,-2 6 0-16,-17 0 0 0,4-1-400 0,0 2-96 15,0-2-16-15,-3 1 0 0,-3 4-96 0,-4-1-32 16,-8 1 0-16,4 1 0 0,-7 4-16 0,-9 0-16 16,-3-1 0-16,-12-2 0 0,0 0 208 0,0 0 32 15,0 0 16-15,-5 11 0 0,-5 0 160 0,-4 2 48 16,-4-4 0-16,-5 3 0 0,-4 5-288 0,-5 1-48 16,-2 0-16-16,-4 4 0 0,-3 5-144 0,-1 1-128 15,0 3 192-15,2 2-192 0,3-2 128 0,3-1-128 16,3 0 0-16,7 1 0 0,5-6 128 0,6-1-128 15,5-2 0-15,6-4 0 0,6-6 0 0,5-2 0 16,3-4 128-16,6-4-128 0,5 2 208 0,2-9-16 16,5-4 0-16,1-5 0 0,1-1 0 0,1-3 0 15,0-2 0-15,-1 0 0 0,-1 3-32 0,-2-2-16 0,-1 0 0 16,-4 2 0-16,-6 2 32 0,-3 7 0 0,-2 2 0 16,-3 3 0-16,-10 3-176 0,10 4 0 0,-2 5 144 0,-3 1-144 15,-3 4 0-15,1 1 0 0,1 3 0 0,0 1 0 16,-1 0 0-16,2 2 0 0,2-1 0 0,3 2 0 15,-2-5 0-15,4 0 0 0,1-7 0 0,-3 0 0 16,0 0-544 0,3-1-32-16,2-5 0 0,3-1 0 0,0-3-1744 0,1-4-368 0,3-4-64 0,11-4-13520 15</inkml:trace>
  <inkml:trace contextRef="#ctx0" brushRef="#br1" timeOffset="79477.42">8586 5724 32255 0,'-8'-11'2864'0,"8"11"-2288"16,0 0-576-16,0 0 0 0,-7-3 240 0,0 6-64 16,-4 6-16-16,1 2 0 0,-5 6 672 0,-3 4 128 15,-3 7 16-15,-4 5 16 0,1 4-224 0,-1 6-32 16,-1 7-16-16,1 5 0 0,-2 3-112 0,1 4-32 15,-1-1 0-15,0 5 0 0,2-2-96 0,1 3-32 16,1 3 0-16,-6 22 0 0,3-15-208 0,10-13-48 16,3-7-16-16,3-11 0 0,0-11-48 0,2-4-128 15,3-4 192-15,1-8-64 0,1-7 192 0,3-12 16 16,0 0 16-16,0 0 0 0,8-2 192 0,1-6 32 0,1-1 16 16,3-6 0-16,1-1-256 0,4-3-48 0,2-2-16 15,3-2 0-15,1-2-272 0,4 3 128 0,1-1-128 0,2 1 0 16,-1 0 0-16,5 3 0 0,-1 2 0 0,1 3 0 15,1 5 0-15,-2 4 0 0,-1 3 0 0,-1 7 0 16,-1 1-144-16,-5 8 144 0,-1 4-128 0,-4 2 128 16,-3 5 0-16,-5 2 0 0,-3 4 0 0,-5 0 0 15,-5 0 0-15,-5 2 0 0,-4 2 0 0,-5-2 0 0,-5 2 0 16,-5 0 144-16,-5-1-144 0,-6-2 160 16,-4-3-160-16,-1 0 192 0,1-5-192 0,0-2 192 0,-1-6-192 0,3-2 192 15,0-6-192-15,3 1 192 0,0-6-192 0,-9-3 0 16,4-9 0-16,5 0 0 15,2-7-1392-15,4-1-208 0,6-5-32 0,4-7-11824 16,5-5-2368-16</inkml:trace>
  <inkml:trace contextRef="#ctx0" brushRef="#br1" timeOffset="79838.52">9662 5769 28559 0,'0'-38'1264'0,"2"21"272"0,1-1-1232 0,1 1-304 0,1 0 0 0,-1 6 0 15,-1-1 1584-15,0 7 256 0,-3 5 48 0,0 0 16 16,-6 5-752-16,-1 8-128 0,-4 3-48 0,-1 9 0 15,-4 9-208-15,-6 5-32 0,-3 8-16 0,-4 7 0 16,-4 5-128-16,1 9-16 0,1 0-16 0,-2 1 0 16,4 2-80-16,0 4-16 0,1 1 0 0,1 1 0 15,2-2-192-15,-8 25-32 0,5-12-16 0,3-12 0 16,5-9-224-16,5-7 0 0,6-6 128 0,3-7-128 0,1-9 0 0,2-4 0 16,2-8 0-16,1-5 0 0,-3-7 0 0,7-4-192 15,-4-10 48-15,8 0 0 16,1 0-1200-16,2-6-224 0,2-6-48 15,1 0-10928-15,2-5-2176 0</inkml:trace>
  <inkml:trace contextRef="#ctx0" brushRef="#br1" timeOffset="80211.37">9654 6647 21183 0,'0'0'944'0,"0"0"192"0,0 0-912 0,0 0-224 15,0 0 0-15,8-2 0 0,5 0 3344 0,2 2 624 16,5 0 128-16,6 0 32 0,2 0-2592 0,6 0-512 16,4 0-96-16,3-1-32 0,3-2-128 0,3 0-48 15,1-4 0-15,1 0 0 0,-2-4 32 0,0 1 0 16,-1-5 0-16,-1 0 0 0,1-3-80 0,-4 0-16 0,-5 0 0 16,-3-1 0-16,-5 0-160 0,-4 0-48 15,-6 0 0-15,-7 0 0 0,-5 1 0 0,-6 3-16 0,-6 1 0 16,-8 6 0-16,-6 1-208 0,-10 4-32 0,-9 5-16 0,-9 5 0 15,-7 5-176-15,-4 7 0 0,-6 6 0 0,1 6 0 16,-2 8 0-16,4 2 0 0,4 2 128 0,7 1-128 16,8 1 160-16,8-1-160 0,7-3 192 0,11 1-192 15,7 0 128-15,9-4-128 0,5-1 0 0,10-1 0 16,7-3 0-16,10-4 0 0,2-3 128 0,13-5-128 0,8-5 0 0,6-3 160 16,0-7-160-16,5-2 128 15,1-1-128-15,2-3 0 0,-5-1 0 0,0-2 0 16,-2-1-1328-16,-4-1-144 0,-8-6-16 0,14-5-19888 15</inkml:trace>
  <inkml:trace contextRef="#ctx0" brushRef="#br1" timeOffset="81043.06">2952 5136 9215 0,'-14'-8'816'0,"6"4"-656"16,-1 1-160-16,0 0 0 0,-1-1 1728 0,0-2 320 15,0 1 64-15,-1 1 16 0,0-1-176 0,0 1-32 16,-2 0-16-16,0 3 0 0,-3-2-496 0,0 2-80 15,6 0-32-15,-1 0 0 0,-1 1-128 0,7 1-16 16,5-1-16-16,0 0 0 0,0 0-240 0,10 5-32 16,8 0-16-16,6 1 0 0,8-1-32 0,13-1-16 15,12 0 0-15,11-1 0 0,11 0-160 0,10-3-48 16,8 0 0-16,11 0 0 0,10 0-16 0,7 0 0 16,3 0 0-16,11 0 0 0,7 2-64 0,4 0 0 15,2 0-16-15,2 0 0 0,0-2-176 0,-2 3-48 16,-4 3 0-16,-2-2 0 0,-2-4 64 0,-43 1 16 0,9 4 0 0,5-1 0 15,6 0-48-15,-1 1-16 0,-3 0 0 0,-4 3 0 16,-1-3-48-16,-6 0-16 0,-3 2 0 0,-2 0 0 16,-6-1-48-16,0 2-16 0,1-3 0 0,-3 1 0 15,-6 3 32-15,-2-3 16 0,-3 5 0 0,0-4 0 16,0 2-32-16,-5-3-16 0,-3 2 0 0,-3 2 0 0,-2 2-16 16,-3-2 0-16,-2 0 0 0,-1-2 0 0,-1 2-144 15,-2-1 160-15,-8 1-160 0,2-3 160 0,-15 2-160 16,-1-2 160-16,2 3-160 0,-1-4 160 0,3 3-160 0,-1-2 192 15,-2-1-192-15,-1 2 192 0,12-2-192 0,-6 0 0 16,-2 1 144-16,-8-4-144 0,-3 2 0 0,-7 2 144 16,-4-3-144-16,-3-2 0 0,-6 1 0 0,-4-1 0 15,-7-2 0-15,0 0 0 16,-10 10-1216-16,-8-2-240 0,-8 2-48 0,-10-1-20128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38:11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24104 15564 11567 0,'0'0'512'0,"-2"-4"112"0,2 4-496 0,0 0-128 0,0 0 0 0,-8-8 0 16,2 2 1152-16,-1 3 224 0,7 3 32 0,-10-2 16 15,10 2-48-15,-6-3-16 0,-3-1 0 0,9 4 0 16,0 0-304-16,0 0-64 0,0 0-16 0,0 0 0 15,0 0-320-15,6 8-64 0,3-3-16 0,7 0 0 0,1-1 176 0,6-1 16 16,5-1 16-16,5-2 0 16,5 0-80-16,3-4-32 0,6-1 0 0,6 3 0 0,6 0-208 0,4 0-32 15,5-1-16-15,3-1 0 0,4-1-80 0,1 3-16 16,3-1 0-16,6 1 0 0,7-1 64 0,-1 3 16 16,2-1 0-16,1 0 0 0,2-1-32 0,3 2-16 15,4 2 0-15,-2 0 0 0,-3-2-64 0,4 2-16 16,3-1 0-16,-2 1 0 0,-4 1-32 0,-1 2-16 15,0-1 0-15,0 0 0 0,-1 1-64 0,-2 1-16 16,-3-2 0-16,-2-2 0 0,-2 2 16 0,-1 0 0 16,1 4 0-16,-3-3 0 0,-2-1-16 0,-2 2 0 15,-2-2 0-15,0 3 0 0,0 3-144 0,-6-3 0 16,-3 0 144-16,-2-1-144 0,-5-1 192 0,1 4-48 0,-2-2 0 16,1 3 0-16,0-5-144 0,-3 2 0 0,-5-1 0 0,1-2-176 15,-1 0 176-15,-3-2 0 0,-2-3 128 0,-2 2-128 16,-1 4 144-16,0 0-144 0,0-2 192 0,0 0-192 15,0-2 208-15,-1 1-64 0,-3 2-16 0,0-4 0 16,-1-4-128-16,0 2 192 0,0 2-192 0,-1 0 192 16,-2-3-48-16,1 3 0 0,-2 2 0 0,0 0 0 15,3 3-144-15,-3-1 0 0,-1-3 0 0,0 1 0 16,-2-1 144-16,1 0-144 0,-3-1 160 0,0 0-160 16,0 0 160-16,-1 0-160 0,-2 1 160 0,-2 1-160 15,-1-1 128-15,3 3-128 0,0-3 0 0,-1 0 0 16,0 1 128-16,-1-1-128 0,0 0 0 0,-3-1 144 15,-3 1-144-15,1 1 160 0,-3 0-160 0,1-2 160 16,-2-1-160-16,-2 1 192 0,4 1-192 0,-7 2 192 0,1-2-192 0,-1 0 128 16,-1-1-128-16,-1 3 128 15,-1-1-128-15,-1 1 128 0,-10-3-128 0,7 0 128 0,-7 0-128 0,8 1 128 16,-8-1-128-16,0 0 128 0,0 0-128 0,0 0 0 16,0 0 144-16,9 3-144 0,-9-3 0 0,0 0 144 15,0 0-144-15,0 0 0 0,0 0 128 0,0 0-128 16,0 0 0-16,0 0 0 0,0 0 0 0,0 0 0 15,0 0 0-15,0 0 0 0,0 0 0 0,0 0-256 16,0 0 80-16,-10 10 16 16,-3-5-2016-16,-1 3-384 0,0 0-96 0</inkml:trace>
  <inkml:trace contextRef="#ctx0" brushRef="#br0" timeOffset="1486.52">24960 17142 10943 0,'0'0'480'0,"0"0"96"0,0 0-448 0,2-9-128 0,1-2 0 0,-3 11 0 16,0 0 864-16,6-8 160 0,-1-2 16 0,2 4 16 16,-7 6 64-16,9-4 16 0,-9 4 0 0,11-6 0 15,-1 1-96-15,-10 5-16 0,10-3 0 0,1 3 0 16,-1-1-16-16,0 2-16 0,-10-1 0 0,14 9 0 15,1 2-288-15,-1 3-48 0,-1-1-16 0,-3 1 0 16,0 4-64-16,-1 1-32 0,0 4 0 0,-3-3 0 16,-1 0-144-16,0 0-16 0,-2-1-16 0,-2 0 0 15,-1-3 80-15,-1 1 0 0,-2-2 16 0,0 0 0 16,-4-3 224-16,-3 0 32 0,-4 0 16 0,-2-3 0 16,-2 3 32-16,-1-4 0 0,-2 0 0 0,-1-3 0 0,-1 1-368 0,1 0-64 15,0-2-16-15,2 0 0 0,5-1-192 0,1-3-128 16,0-2 128-16,1 0-128 0,2-2 0 0,3-4-160 15,3 2 16-15,4-2 0 16,2-4-2288-16,5-1-464 0,6 2-96 0</inkml:trace>
  <inkml:trace contextRef="#ctx0" brushRef="#br0" timeOffset="1999.39">26054 16776 19343 0,'0'0'1728'0,"0"0"-1392"0,0 0-336 0,2-4 0 16,-2 4 1152-16,0 0 144 0,0 0 48 0,0 0 0 16,0 0-224-16,0 0-32 0,0 0-16 0,0 0 0 15,0 0-432-15,-3 6-64 0,-1 4-32 0,0 0 0 16,-1 3 64-16,0 1 16 0,0 0 0 0,1 1 0 16,0 1-64-16,2 5-16 0,-1 2 0 0,3-4 0 15,2-2 32-15,-1 1 0 0,3-1 0 0,0-3 0 0,1-2 64 0,2 1 32 16,1-5 0-16,0 2 0 15,3-2 16-15,-1 0 0 0,0-2 0 0,2 0 0 16,0-1-112-16,-1-3 0 0,1 0-16 0,1-2 0 0,1-4-64 0,1-2-16 16,-1-1 0-16,2-2 0 0,-3 0 16 0,3-2 0 15,-1-2 0-15,0-2 0 0,1-3-112 0,0 0-32 16,-1-2 0-16,1-2 0 0,0 1-128 0,-1-1-32 16,-1 2 0-16,0-2 0 0,0 1-192 0,0 2 176 15,-1 1-176-15,0 1 160 0,-1 5-160 0,-1-2 0 16,-3-2 0-16,0 4 0 0,0 4 0 0,-2-2 0 15,0 2 0-15,-1 3 0 0,1-1-160 0,-3 2-64 16,-3 4-16-16,0 0 0 16,0 0-2048-16,0 0-400 0,0 0-96 0</inkml:trace>
  <inkml:trace contextRef="#ctx0" brushRef="#br0" timeOffset="7241.63">26376 17200 4607 0,'0'0'192'0,"0"0"64"0,0 0-256 0,0 0 0 0,0 0 0 0,0 0 0 15,0 0 2624-15,0 0 464 0,0 0 112 0,0 0 0 16,0 0-1456-16,0 0-288 0,0 0-64 0,11-7-16 16,-1 1-64-16,2 2-16 0,-1-2 0 0,2 2 0 15,-2 0-96-15,2 4-32 0,-1-1 0 0,-3 2 0 16,1 0-336-16,-1 4-64 0,-3 6 0 0,2-4-16 15,-5 5-304-15,0-2-64 0,-4 4-16 0,-2 1 0 16,-1 0-32-16,-2 3 0 0,1-1 0 0,-4-1 0 16,-2 1 80-16,2-2 16 0,-3-1 0 0,3 1 0 15,2-1-112-15,2 0-32 0,2-5 0 0,-1 2 0 16,4-11-48-16,0 0-16 0,0 0 0 0,7 11 0 16,0-4 80-16,5-4 16 0,2-3 0 0,3-2 0 0,5 0 64 0,0-4 32 15,2-1 0-15,0 1 0 0,1-3-416 0,0 3 0 16,-3 2 0-16,-1-3 0 0,-3 1 0 0,-4 2-304 15,-4-2 48-15,-10 6 16 16,7-6-2480-16,-7 6-496 0,3-13-112 0,-3 13 0 0</inkml:trace>
  <inkml:trace contextRef="#ctx0" brushRef="#br0" timeOffset="7736.78">25930 16359 10127 0,'-16'-5'448'0,"4"3"96"0,-2-1-544 0,-2 1 0 0,1 0 0 0,3 0 0 16,1-2 2448-16,11 4 384 0,0 0 80 0,0 0 16 15,0 0-1360-15,0 0-272 0,0 0-48 0,18-3-16 0,2-2-480 0,6 3-112 16,3-1 0-16,5-3-16 0,5-3 144 0,4 4 48 15,4-3 0-15,0 3 0 0,0-4-64 0,0 2-16 16,0-1 0-16,-4-2 0 0,-2 2-64 0,-3-2-16 16,-1 4 0-16,-4-1 0 0,-5 2-144 0,-5 3-48 15,-5-1 0-15,-6 1 0 0,-3-2-128 0,-9 4-16 16,0 0-16-16,0 0 0 0,0 0 80 0,-11-4 32 16,-6 0 0-16,-2 2 0 0,-4 0-160 0,2 1-48 15,-5-4 0-15,2 1 0 0,0 0-208 0,-2 3 0 16,1-1 128-16,2-3-128 0,4-4-224 0,3 5-96 15,0 1 0-15,7-2-16 16,9 5-2432-16,0 0-496 0,0 0-80 0,17-6-32 0</inkml:trace>
  <inkml:trace contextRef="#ctx0" brushRef="#br0" timeOffset="8071.59">27182 16741 2751 0,'0'0'256'0,"-7"-3"-256"16,1-5 0-16,6 8 0 0,0 0 4240 0,0 0 816 16,8-7 144-16,3-2 48 0,4 1-2960 0,4 5-592 15,3 0-112-15,5-2-32 0,3 0-864 0,3 1-176 16,0-1-48-16,0 0 0 0,-1 4-256 0,0 1-48 16,-3-2-16-16,-3 2 0 0,-6 3-144 0,-4 2 0 15,-4 0-192-15,-6 0-8496 16,-6-5-1680-16</inkml:trace>
  <inkml:trace contextRef="#ctx0" brushRef="#br0" timeOffset="8192.78">27098 16931 14735 0,'0'0'640'0,"0"0"160"0,0 0-640 0,11-5-160 0,2 1 0 0,4 2 0 16,3-1 1696-16,3 1 304 0,3-2 64 0,1 1 16 16,0 1-1456-16,2-1-304 0,3 2-48 0,-2 0-7008 15,-2-3-1408-15</inkml:trace>
  <inkml:trace contextRef="#ctx0" brushRef="#br0" timeOffset="8592.71">28481 16324 19343 0,'0'0'1728'0,"4"-12"-1392"16,-4 12-336-16,1-11 0 0,-2 3 1008 0,1 8 128 15,0 0 16-15,-12-4 16 0,-2 3 64 0,-5 5 16 16,-4 4 0-16,-6 6 0 0,-3 3-352 0,-5 6-80 15,-6 5-16-15,1 0 0 0,0 5-192 0,2 8-32 16,1 3-16-16,4 6 0 0,1 0-32 0,3 0 0 16,3 6 0-16,4 1 0 0,2 1-160 0,5-1-48 15,1-2 0-15,6-2 0 0,4 0-192 0,4-4-128 0,5-7 160 0,3-4-160 16,3-4 144-16,3-1-144 0,0 0 128 0,4-2-128 16,-1-7 128-16,3-1-128 0,0-2 0 0,-1-5 128 15,1-5-288-15,0-3-64 0,-2-3-16 0,2-5 0 31,0-3-2144-31,-1-3-432 0,-2-3-96 0,0-6-16 0</inkml:trace>
  <inkml:trace contextRef="#ctx0" brushRef="#br0" timeOffset="9118.44">28851 16419 3679 0,'0'0'320'0,"6"-10"-320"16,2 2 0-16,-8 8 0 0,7-9 1984 0,1 2 336 15,-2 0 64-15,-6 7 16 0,0 0-800 0,0 0-176 16,0 0-16-16,0 0-16 0,0 0-352 0,0 0-64 15,0 0-16-15,0 0 0 0,-12 0 32 0,-4 2 0 16,-1 1 0-16,-1 3 0 0,0 2-160 0,0 1-48 0,0 4 0 0,2 1 0 16,1-3-320-16,3 2-64 15,1 0-16-15,3-3 0 0,2 2 0 0,2 2-16 0,1-3 0 0,5 0 0 16,1 2-96-16,4-1-16 0,2-2 0 0,2 0 0 16,1-4 96-16,4-1 16 0,1 4 0 0,0-5 0 15,1-1-48-15,0-2-16 0,-3-1 0 0,-1-1 0 16,-2 1-64-16,-2-3-16 0,0 0 0 0,-10 3 0 15,10-7-224-15,-2 0 0 0,-8 7 0 0,6-6 0 16,-6 6 0-16,4-9 144 0,-4 9-16 0,0 0 0 16,0-7-128-16,0 7 0 0,-3-9 0 0,3 9 128 15,0 0-128-15,0 0 0 0,-6-5 0 0,6 5 0 16,0 0 0-16,0 0 0 0,0 0 0 0,0 0 0 16,-9-2 0-16,9 2 0 0,0 0-192 0,0 0 192 15,0 0-176-15,0 0 176 0,0 0-128 0,0 0 128 16,0 0-160-16,0 0 160 0,0 0-192 0,0 0 192 15,0 0-576-15,0 0 0 0,0 0 0 0,0 0 0 16,0 0-1264-16,0 0-256 0,0 0-48 0,-9 0-9696 16</inkml:trace>
  <inkml:trace contextRef="#ctx0" brushRef="#br0" timeOffset="9754.59">28813 16481 6447 0,'0'0'576'0,"2"-9"-576"15,1 1 0-15,0-1 0 0,3-4 2384 0,1 3 368 16,-2-3 80-16,0 2 16 0,0-1-1264 0,1 1-256 16,-1 1-48-16,0 1-16 0,0 0-176 0,-5 9-48 15,7-9 0-15,0 4 0 0,-7 5-144 0,0 0-16 0,0 0-16 0,0 0 0 16,0 0-64-16,0 0-16 0,0 0 0 0,0 0 0 16,-2 14-32-16,-1 4-16 0,-2 2 0 0,-4 3 0 15,-3 1-208-15,-2 4-32 0,-1-4-16 0,-2 5 0 16,1 3-96-16,1-1-32 0,-1-2 0 0,2-1 0 15,0-2-32-15,2 1 0 0,-1-1 0 0,3-5 0 16,2 0-64-16,4-2-32 0,-2-2 0 0,4-1 0 16,-1-2-48-16,2-5-16 0,1-9 0 0,0 0 0 15,0 0 160-15,0 0 16 0,0 0 16 0,0 0 0 16,0 0 160-16,0 0 16 0,9-6 16 0,0-2 0 16,-2-6-160-16,2-3-48 0,0-1 0 0,1-1 0 15,-1-2-144-15,1-4-16 0,0 1-16 0,3-5 0 16,-1-1-160-16,-1-1 160 0,5-3-160 0,0 1 160 0,-1-2-160 0,0 2 0 15,-2 5 0-15,1-2 0 0,1 4 0 16,0 0 0-16,1 3 0 0,-2 5 0 0,0 0 0 0,-4 7 0 16,0 3 0-16,-1 1 0 0,-9 7 0 0,0 0 0 15,0 0 144-15,0 0-144 0,0 0 0 0,2 17 0 16,-3 6-160-16,-3 0 160 0,-3 4 0 0,-3 2-128 16,-4 4 128-16,-3 3 0 0,-1-1 0 0,0 5 0 15,1 3 0-15,-2-5 0 0,-2-2 0 0,2-5 0 16,1 1 128-16,2-1-128 0,-1-8 0 0,2 1 0 15,1-4 0-15,1-2 0 0,2-5 128 0,2-2 48 16,0-1 0-16,9-10 0 0,0 0 192 0,0 0 32 16,0 0 16-16,0 0 0 0,0 0-144 0,7-7-16 15,0-2-16-15,3-5 0 0,2-5 16 0,0-2 16 0,2 1 0 0,3-4 0 16,0-2-144-16,-2-5-128 0,3-1 192 0,-1-4-192 16,1-1 0-16,-1 3 0 0,0 5 0 0,0 0 0 15,0 4 0-15,-3 4 0 0,-3 3 0 0,-2 8 0 16,-2 0 0-16,-7 10 0 0,0 0 0 0,0 0 0 31,0 0-832-31,0 0-288 0,0 0-48 0,0 0-16 16,-7 11-1280-16,2 2-256 0,1-2-48 0,4 1-16 0</inkml:trace>
  <inkml:trace contextRef="#ctx0" brushRef="#br0" timeOffset="10221.6">28741 17325 20271 0,'0'0'1792'0,"5"-7"-1424"15,-5 7-368-15,0 0 0 0,7-5 1248 0,-7 5 176 16,0 0 48-16,0 0 0 0,0 0-128 0,0 0 0 16,-9 6-16-16,-3 4 0 0,-1-1-352 0,-3 4-64 15,-2 2-16-15,-2 2 0 0,0 2-64 0,-1-2-32 16,0 2 0-16,3 3 0 0,2 1-288 0,2 1-48 0,2-4-16 0,3 2 0 16,4 0-192-16,3-1-32 0,2-2-16 0,3-1 0 15,4-4 80-15,3-1 16 0,1 0 0 0,5-8 0 16,1-2 240-16,4 1 48 0,0-2 16 0,4-4 0 15,0-4 112-15,2 0 32 0,-2-6 0 0,2-2 0 16,-1 1-176-16,-3-3-16 0,-4-3-16 0,-2-2 0 16,-4 1-96-16,-2-3 0 0,-2-1-16 0,-4-4 0 15,-2 3-176-15,-2-5-16 0,-1 1-16 0,-3 0 0 16,-1 5-80-16,-1-2-16 0,-2 5 0 0,-1-1 0 16,-1 3-128-16,0 3 0 0,-2-1-192 0,2 2 192 15,0 1-1200 1,3 5-112-16,1 1-32 0,5 8 0 15,-2-9-1344-15,2 9-288 0,9-7-48 0,4 0-16 0</inkml:trace>
  <inkml:trace contextRef="#ctx0" brushRef="#br0" timeOffset="10719.79">29577 16039 21183 0,'-3'-14'1888'0,"-1"3"-1504"0,0 0-384 0,3 1 0 16,1 10 1344-16,0 0 192 0,0 0 32 0,0 0 16 15,8-4-768-15,-8 4-160 0,12 0-16 0,1 4-16 16,0 5-352-16,2 3-64 0,2 3-16 0,-1 5 0 15,-2 8 272-15,1-1 48 0,-1 2 16 0,0 4 0 16,0 5 192-16,-1 5 48 0,-2 7 0 0,-3 6 0 16,-3 4-192-16,-4 2-16 0,-3 9-16 0,-4 2 0 15,-6 0 80-15,-3 2 16 0,-3 2 0 0,-1-1 0 16,-1 6-128-16,-2-4 0 0,-1-3-16 0,0 0 0 16,-2-3-176-16,-2-2-48 0,0-5 0 0,0-5 0 15,-3 2 160-15,0-8 16 0,-2-9 16 0,-2 0 0 16,-6-8 176-16,1-3 48 0,-1 0 0 0,0-3 0 15,0-2-96-15,2-1-16 0,0-4 0 0,1-2 0 16,2 1-192-16,0-2-32 0,0-3-16 0,3-4 0 16,3-1-96-16,0-2-32 0,1-3 0 0,2-1 0 0,2 0-80 0,4-3 0 15,2-1-128-15,3 1 192 0,2-1-192 0,4-3 128 16,9 0-128-16,-8-1 0 0,8 1 128 0,0 0-128 16,0 0 0-16,0 0 144 0,-1-11-288 0,1 11-64 15,6-9-16-15,3 1 0 16,1 1-1184-16,1 0-256 0,1 0-32 0,6-2-11984 15,4 2-2384-15</inkml:trace>
  <inkml:trace contextRef="#ctx0" brushRef="#br0" timeOffset="12287.55">10305 11211 6447 0,'0'0'272'0,"0"0"80"0,-9 0-352 0,0-1 0 0,9 1 0 0,-9-2 0 15,0 2 1616-15,9 0 256 0,-10 0 48 0,1 0 16 16,-1 2-912-16,0 1-176 0,-4-1-32 0,3 0-16 0,-2 0 128 16,0 2 32-16,0 2 0 0,1-2 0 0,-2-3 48 0,0 3 16 15,-1 1 0-15,-2 2 0 0,0-2-208 0,3 4-48 16,1-3 0-16,0 2 0 0,3 0-144 0,1-1-48 16,1 2 0-16,2-4 0 0,-1 1 0 0,7-6 0 15,0 0 0-15,-5 10 0 0,5-10-160 0,0 0-32 16,0 0-16-16,0 0 0 0,0 0 160 0,0 0 48 15,-1 11 0-15,1-11 0 0,0 0 32 0,0 0 16 16,9 7 0-16,-9-7 0 0,11 1-112 0,1 1 0 16,-1-2-16-16,2 0 0 0,2 0-112 0,3 0-32 15,1 0 0-15,3-2 0 0,2 1-80 0,1 1-16 16,2 1 0-16,5-1 0 0,2-1-80 0,7 1-32 16,4 1 0-16,5-1 0 0,2 0 48 0,5-2 0 15,4-7 0-15,6 5 0 0,1 2 16 0,6 0 16 16,2 1 0-16,5-1 0 0,5-4-80 0,-2 4-16 15,-2 1 0-15,2 1 0 0,2 1 0 0,3-1 0 16,2 0 0-16,-2 2 0 0,-3 4 0 0,1-3 0 16,-1 2 0-16,0 3 0 0,2-3 0 0,-6-1-128 15,-2 1 192-15,-2 4-64 0,0-1-128 0,-2 2 192 0,0-1-192 0,-3 0 192 16,-3-6-192-16,-5 4 128 0,-2 0-128 0,-4 0 128 16,-5 3-128-16,-3-4 128 15,-4-1-128-15,-4 3 128 0,-4-3-128 0,-4-1 0 0,-3-3 144 0,-5 2-144 16,-4-1 0-16,-4 1 128 0,-4-2-128 0,-4 2 0 15,-1-3 0-15,-10 0 144 0,0 0-144 0,0 0 0 16,0 0 0-16,0 0 0 0,0 0 0 0,0 0 0 16,-10-2-304-16,0 1-160 15,-3 0-48-15,1-1 0 0,-1 1-1312 16,0-1-272-16,-1-3-48 0,4 1-16 0,-1 1-720 0,2-3-160 0</inkml:trace>
  <inkml:trace contextRef="#ctx0" brushRef="#br0" timeOffset="12715.88">12527 10979 17903 0,'-23'-15'784'0,"10"6"176"0,2 1-768 0,-1-1-192 15,5 2 0-15,-1 0 0 0,1 1 1040 0,7 6 176 16,0 0 16-16,0 0 16 0,-2-6-224 0,2 6-32 15,10-4-16-15,4 0 0 0,8 3-16 0,2-1-16 0,4 0 0 0,8 2 0 16,6 5-144-16,3 1-32 16,5-3 0-16,1 8 0 0,1 2-160 0,1 1-32 15,2 1-16-15,0 0 0 0,-1 2-96 0,4-2-16 16,0-1 0-16,-1 3 0 0,-3-1 96 0,-4 2 16 16,-2 0 0-16,-5 1 0 0,-3 3-112 0,-4 0-32 0,-5-3 0 0,-6 2 0 15,-5-3-144-15,-6 3-16 0,-6 5-16 16,-3-4 0-16,-8-1-32 0,-5 3 0 0,-6 1 0 0,-7 1 0 15,-4 4 96-15,-10-3 16 0,-5 1 0 0,-6 1 0 16,-4-1 48-16,-4 1 16 0,-6-2 0 0,-1 1 0 16,-3-5 64-16,1 0 32 0,-2 1 0 0,2-2 0 15,-4-3-32-15,1 0-16 0,-2-3 0 0,2 1 0 0,3-1-176 0,5-2-48 16,3-5 0-16,7 3 0 0,6-3-208 0,5 1 128 16,4-3-128-16,6 3 0 0,4-3 0 0,6 2 0 15,3-4 0-15,5 0-160 16,9-5-1376-16,0 0-288 0,0 0-48 0,0 0-17264 15</inkml:trace>
  <inkml:trace contextRef="#ctx0" brushRef="#br0" timeOffset="13842.01">10161 11214 19583 0,'-11'10'864'0,"6"0"176"0,-3 2-832 0,2-2-208 15,-2 3 0-15,1-1 0 0,-2 0 320 0,0 3 0 16,0-1 16-16,0 0 0 0,1-4 912 0,1 3 176 15,-1 0 48-15,2-4 0 0,1 3-192 0,-2-4-16 16,1 0-16-16,2-2 0 0,-1-2-144 0,3-2-16 16,2-2-16-16,0 0 0 0,-6-4 0 0,3-2 0 15,-2-5 0-15,1-2 0 0,-1 0-272 0,2-5-48 16,-2-1-16-16,2-5 0 0,2-1-256 0,0-6-48 16,-2 2-16-16,2-7 0 0,0-4-96 0,-2-2-32 15,2-4 0-15,0-2 0 0,-3-7 16 0,1-6 0 16,0-2 0-16,1-5 0 0,-4-3-96 0,1 0-16 15,-1-7 0-15,-1-3 0 0,2-2 0 0,0 2-16 16,1-2 0-16,0 3 0 0,1-4-48 0,-4 6-128 16,5-1 192-16,0 4-64 0,1 1-128 0,1 4 192 15,0 4-192-15,-1 4 192 0,1 1-48 0,0 1 0 0,-1 3 0 0,1 2 0 16,1 0-16-16,1 2-128 0,-2 0 192 0,3-1-64 16,-2 2-128-16,4 1 0 0,-1 4 144 0,-1 3-144 15,0-2 0-15,3 3 0 0,-1 2 0 0,0-2 128 16,2 5-128-16,1 1 0 0,0 1 0 0,-2 5 0 15,-2 5 0-15,0 3 0 0,-1 2 0 0,0 3 0 16,-1 3 0-16,0-1 0 0,-1 2 0 0,0 3 0 16,-1 1 0-16,0-2 0 0,-1 1 0 0,0 3 0 0,-1 5 0 15,1-4 0-15,0 3 0 0,-2-1 0 0,3 5 0 0,0 0-160 16,0 0 160-16,0 0-208 0,-3 0-144 0,3 0-32 16,0 0 0-16,0 0 0 15,0 0-416-15,0 0-96 0,0 0 0 0,0 0-16 16,0 0-1456-16,0 0-272 0,0 0-64 0,0 0-8320 15,0 0-1664-15</inkml:trace>
  <inkml:trace contextRef="#ctx0" brushRef="#br0" timeOffset="14372.32">9319 8704 10127 0,'-16'9'896'0,"-1"-2"-704"15,-3 5-192-15,1-1 0 0,0-2 2112 0,2 1 400 0,0-2 80 0,2 2 16 16,1-2-816-16,2 2-144 0,2-4-48 0,3 0 0 16,-1 0-384-16,3-3-64 0,5-3-32 0,0 0 0 15,-5 0-48-15,5 0-16 0,0 0 0 0,-3-9 0 16,2 2-160-16,2-5-48 0,3 1 0 0,1-3 0 15,1-3-192-15,2-2-32 0,2-2-16 0,2-5 0 16,2 0-96-16,1-6 0 0,1-1-16 0,2-1 0 16,1-2 16-16,2-3 16 0,-1-2 0 0,2-5 0 0,2 2-80 15,1-6-32-15,2-2 0 0,-2-1 0 0,-2-2-112 0,4 1-32 16,-4 2 0-16,-2 3 0 0,0 2-80 0,-1 0 0 16,0 5-16-16,-2 0 0 0,-1 5 32 0,-1 3 16 15,-2 3 0-15,3 2 0 0,-2 4-96 0,-1 0 0 16,-1 5-128-16,-1 3 192 0,0 4-16 0,-1 4-16 15,1 1 0-15,-1 7 0 0,2 5-160 0,0 3 0 16,-1 10 144-16,2 3-144 0,3 8 0 0,1 4 0 16,1 7 0-16,1 2 0 0,2 5 0 0,2 2 0 15,0 1 0-15,1 4 0 0,1 0 0 0,0-2 0 16,4-3 0-16,-1-1 128 0,-4-1-128 0,3-4 176 16,-2 0-176-16,0-3 192 0,1-3-48 0,0-2 0 15,-3-1 0-15,-1 0 0 0,-3 0-144 0,-1 0 160 16,-2-3-160-16,-1-1 160 0,0 0-160 0,-2-4 0 15,0 2 0-15,-4 5 0 16,-5-4-1248-16,-5-3-336 0,-7-2-64 0,-8 0-18192 0</inkml:trace>
  <inkml:trace contextRef="#ctx0" brushRef="#br0" timeOffset="23796.99">21718 18066 17903 0,'0'0'784'0,"3"-9"176"0,1-2-768 0,0 0-192 0,-1-1 0 0,3-2 0 16,-3 1 944-16,1 1 144 0,0 0 16 0,-3-2 16 16,0 2 304-16,-1 1 64 0,-1-4 16 0,0 1 0 15,-4 5-160-15,0-2-48 0,-2 1 0 0,1 2 0 16,-2 3-352-16,0 0-80 0,-1 2-16 0,-2 2 0 16,-1 2-384-16,-2 6-80 0,-3 0 0 0,-1 6-16 0,-2 1-240 0,-3 5-128 15,2 0 160-15,-1 4-160 0,3 4 0 0,1-2 0 16,2 1 0-16,0 2 0 0,5-3 0 0,-2 3 0 15,3-4 0-15,2 3 0 0,3-6 0 0,2 1 0 16,0 1 0-16,2 0 0 0,-2-2 0 0,2-2 0 16,0 2 0-16,1-3 0 0,1-3-336 0,-1 1 32 15,0-2 16-15,0-1 0 16,-1-2-2208-16,1-11-432 0,-3 12-80 0,-3-7-32 0</inkml:trace>
  <inkml:trace contextRef="#ctx0" brushRef="#br0" timeOffset="24285.29">21111 18275 23039 0,'0'0'2048'0,"0"0"-1648"0,5-9-400 0,3 4 0 16,2 1 656-16,4-2 48 0,1 1 16 0,7 1 0 15,6-1-256-15,5-2-48 0,3 4-16 0,5-1 0 16,4-1 48-16,-2 0 16 0,-4 1 0 0,1 1 0 16,-2-2-208-16,-3-3-64 0,-2 2 0 0,-2 1 0 15,-6 1-192-15,1 3 128 0,-2-2-128 0,-4 2 0 16,-2 0 144-16,-3 0-144 0,-2 1 128 0,-3 0-128 15,-10 0 144-15,0 0-144 0,10-3 160 0,-10 3-160 16,0 0 0-16,0 0 128 0,0 0-128 0,0 0 0 16,0 0 176-16,2 9-16 0,-2-9 0 0,-4 14 0 15,-1 1 80-15,0-1 16 0,-2 3 0 0,1-5 0 16,0 0-48-16,-1 1 0 0,2-1 0 0,0 2 0 16,-1 0-16-16,-1 1 0 0,1-1 0 0,1 0 0 0,2 0 0 0,-2 2-16 15,0 0 0-15,0-1 0 0,0 1 144 0,0-4 16 16,-1 1 16-16,2 1 0 0,-4-1 48 0,3-3 16 15,0 0 0-15,1-1 0 0,4-9-96 0,-4 10 0 16,4-10-16-16,0 0 0 0,0 0 0 0,0 0 0 16,0 0 0-16,0 0 0 0,0 0 112 0,0 0 32 15,0 0 0-15,0 0 0 0,0 0-16 0,8-9 0 16,-3 2 0-16,1-3 0 0,1 2-176 0,-1-4-48 16,2 4 0-16,-1-5 0 0,0-1-16 0,3 0 0 15,1 2 0-15,2-3 0 0,-2 1-64 0,5-1 0 16,-2-2-128-16,4 1 192 0,-1 1-192 0,4 1 0 15,0 0 128-15,2 2-128 0,0 2 0 0,1-3 0 0,-3 4 0 16,0 1 0-16,-2 4 0 0,-2 1 0 0,-3-1 0 0,1 1 0 16,-1 1-192-16,-1 4-48 0,-3 3 0 0,0 0 0 31,0-1-1952-31,-2 4-400 0,-8-8-80 0,9 11-13712 0</inkml:trace>
  <inkml:trace contextRef="#ctx0" brushRef="#br0" timeOffset="24612.75">22407 18316 27183 0,'0'0'1200'0,"-7"-3"256"0,-2-1-1168 0,1-1-288 0,-2 3 0 0,2 2 0 16,-2 2 1264-16,0 3 192 0,-1 0 32 0,-2 4 16 15,0 1-800-15,-1 4-176 0,-4 2-16 0,2 0-16 0,2-2-224 0,1 3-32 16,2 2-16-16,3-4 0 0,2-1-224 0,3-1 176 15,3-3-176-15,4 1 160 0,1-3-160 0,4 1 160 16,4-8-160-16,2 2 160 0,4-2 128 0,1-2 32 16,2-2 0-16,1-1 0 0,1-3 96 0,0-1 32 15,-1-5 0-15,-3 3 0 0,2-1 80 0,-3-2 32 16,-4 1 0-16,-3 0 0 0,-5-2 16 0,-3 1 0 16,-4 0 0-16,-4 1 0 0,-4-2-192 0,-3 1-16 15,-4 3-16-15,1-3 0 0,-2 0-352 0,-1 3 144 16,1 1-144-16,2 3 0 15,1 0-384-15,3-2-192 0,1 3-48 0,9 5 0 16,-5-4-2320-16,5 4-480 0,1-9-96 0</inkml:trace>
  <inkml:trace contextRef="#ctx0" brushRef="#br0" timeOffset="25066.21">22822 18224 18431 0,'0'0'816'0,"0"0"160"0,0 11-784 0,-3-2-192 0,-1 5 0 0,1-4 0 16,-1 3 2352-16,0 1 416 0,-5 4 96 0,0 1 16 15,0 0-1296-15,0 1-256 0,-3 1-48 0,0-1-16 16,1 0-240-16,1 0-64 0,-1-4 0 0,3-2 0 16,1-1-48-16,3-2-16 0,4-11 0 0,0 7 0 15,0-7-192-15,0 0-32 0,12 0-16 0,2-3 0 16,1-3 16-16,2-5 0 0,0-3 0 0,-1-1 0 16,1-1-288-16,4 0-64 0,-3 0-16 0,2-2 0 15,2 0-128-15,2 1-32 0,0 0 0 0,1 3 0 0,1 0-144 16,-1 5 0-16,-5 0 0 0,-2 4 0 0,-3 4 0 0,-1 0 0 15,-2 1 0-15,-12 0 0 0,9 10 0 0,-2 3 0 16,-3 2 0-16,-1 1 0 0,-6 2-160 0,1 1 160 16,-3-1 0-16,-2 0-144 0,0 0 144 0,-1-2 0 15,-1 1 0-15,1-5-128 0,3 1 128 0,-1-2 0 16,6-11 0-16,0 0-128 0,0 0 128 0,0 0 0 16,0 0 0-16,10-3 0 0,2-8 0 0,0 0 128 15,4 0-128-15,1-3 128 0,2-3-128 0,1 2 0 16,-3 1 0-16,2 2 0 0,0-2 0 0,2 2 0 15,-2 0 0-15,2 2 0 0,0 8 0 0,-3 0 0 0,-4 5 0 16,0 1 0-16,0 3 0 0,-2 2 0 0,-2 5 0 0,-1 3 128 16,-2 2-128-16,-2 0 0 0,-5 2-128 0,0 0 128 15,0-2 0-15,0 0 0 0,0-1 0 0,0-1 0 32,0 1-624-32,2-1-32 0,2-2-16 0,1 0 0 15,3-1-2272-15,2-4-464 0,3 1-96 0,2 0-16 0</inkml:trace>
  <inkml:trace contextRef="#ctx0" brushRef="#br0" timeOffset="25335.32">24299 18261 7359 0,'0'0'656'0,"0"0"-528"15,0 0-128-15,0 0 0 0,0 0 800 0,9-4 128 16,-3-184 32-16,-6 370-5200 0</inkml:trace>
  <inkml:trace contextRef="#ctx0" brushRef="#br0" timeOffset="25936.18">25583 18314 9215 0,'12'2'816'0,"1"-2"-656"15,1-2-160-15,-1 1 0 0,-2-2 1488 0,-11 3 272 16,8-6 48-16,-8 6 16 0,2-9-96 0,-4-1 0 16,-5 2-16-16,-3-1 0 0,-2 1-160 0,-5-1-16 15,-3-1-16-15,-3-2 0 0,-1 4-720 0,-2 0-144 16,-2 1-16-16,-1 3-16 0,0 2-48 0,-3 2 0 15,-2 0 0-15,-3 2 0 0,-3 2-144 0,0 1-48 16,-3 3 0-16,1-2 0 0,0 1-128 0,5 2-16 16,4-4-16-16,6 3 0 0,5-1-224 0,7 0 0 0,3 2 128 0,6-1-128 15,4 2 0-15,6-2 0 0,2 2 128 0,7-1-128 16,5 2 288-16,2 3 16 0,4-2 0 0,3 2 0 16,2-2-128-16,-2 4-32 0,-4-1 0 0,-4-1 0 15,-3 0-16-15,-3 1 0 0,-3 3 0 0,-1 0 0 16,-3-2 192-16,-3 1 48 0,-6-3 0 0,-2-2 0 15,-4 2 224-15,-1 0 48 0,-5 4 16 0,-7-4 0 16,-6-4-80-16,-2 2-32 0,-5-3 0 0,2 0 0 16,0 2-272-16,2-6-48 0,0-4-16 0,4 1 0 15,-1-2-208-15,6-2 176 0,2-4-176 0,7-5 160 16,2-3-304-16,6 0-64 0,3 2-16 0,7-2 0 16,4-4-2384-1,5 2-464-15,3-1-112 0,6 0-16 0</inkml:trace>
  <inkml:trace contextRef="#ctx0" brushRef="#br0" timeOffset="26249.76">26073 18352 19343 0,'-17'-2'1728'0,"4"-1"-1392"15,-6 1-336-15,0 2 0 0,-2 1 1872 0,2 3 304 16,-2 1 64-16,-2 6 16 0,-1 2-832 0,2 0-160 15,2 2-48-15,3 2 0 0,2-2-864 0,5 3-176 16,5-1-48-16,1-1 0 0,5-1 0 0,5-4-128 16,5 1 192-16,3-2-64 0,2-2 384 0,4-3 64 15,5-2 0-15,-2-1 16 0,1-4-80 0,1 0-32 16,2-1 0-16,-1-3 0 0,0-5 80 0,-2 0 16 0,-2-1 0 0,-3-2 0 16,-3-2 48-16,-3 2 16 0,-4-1 0 0,-4-3 0 15,-1 2-96-15,-4-2-16 0,-3-3 0 0,-1 1 0 16,-2 4-208-16,-2 2-32 0,0 0-16 0,-1 1 0 15,0 1-448-15,0 3-80 0,-1 4-32 0,-1-2 0 32,1 3-1456-32,10 4-304 0,-9-2-48 0,9 2-14800 0</inkml:trace>
  <inkml:trace contextRef="#ctx0" brushRef="#br0" timeOffset="26654.62">26111 18340 11967 0,'0'0'1072'0,"0"0"-864"16,0 0-208-16,0 0 0 0,-8 0 2272 0,8 0 416 15,-9 5 64-15,2 0 32 0,1 2-960 0,-2 5-192 0,4 2-32 0,1 1-16 16,0 3-528-16,2 2-96 0,1-1-32 0,1 2 0 16,2 2 32-16,-1-1 0 15,2 0 0-15,1-2 0 0,0 3-192 0,2-2-48 0,-1-2 0 0,2-2 0 16,2-3-80-16,0 0-32 0,1-5 0 0,2 0 0 15,-2-2-48-15,3-1-16 0,0-5 0 0,2-1 0 16,0 0-160-16,-2-1-48 0,0-4 0 0,0 0 0 16,-1 0-176-16,-2-3-32 0,-3 3-128 0,-8 5 192 31,6-11-1040-31,-2 2-224 0,-4 9-32 0,0 0-16816 0</inkml:trace>
  <inkml:trace contextRef="#ctx0" brushRef="#br0" timeOffset="27250.45">26783 18228 27183 0,'0'0'1200'0,"-2"-8"256"0,2 8-1168 0,0 0-288 16,0-9 0-16,0 9 0 0,0 0 752 0,0 0 80 16,0 0 32-16,-5 9 0 0,-1-1-432 0,0 6-96 15,-2 5-16-15,-1 1 0 0,0 1-144 0,-1 3-48 16,-2 0 0-16,1 1 0 0,0 1 80 0,0-5 16 0,-1 1 0 0,0-2 0 16,1-2 192-16,1-3 32 0,0-1 16 0,4-1 0 15,1-3-176-15,5-10-32 0,-5 9-16 0,5-9 0 16,0 0 176-16,0 0 32 0,10-5 16 0,3-1 0 15,2-2 176-15,3-6 16 0,1-3 16 0,2 1 0 16,0-1-272-16,2 0-48 0,0-2-16 0,1-1 0 16,0 1-208-16,0 2-128 0,1-1 160 0,-1 3-160 15,1-1 0-15,-2 5 0 0,-3 1 0 0,-1 5 0 16,-1 2 0-16,-5 3 0 0,-3 3 0 0,-10-3 0 16,9 9 0-16,-4 3 0 0,-2 5-160 0,-2-1 160 15,-2-2 0-15,-2 0-160 0,-3 0 160 0,-3 1 0 16,-1 2 0-16,2-2 0 0,-2-3 0 0,0-1 0 15,0-1 0-15,1-5 0 0,9-5 0 0,0 0 0 16,0 0 0-16,0 0 0 0,0 0 0 0,0 0 0 16,7-9 0-16,5 1 128 0,0-4-128 0,2 2 144 0,2-4-144 0,-1 1 0 15,0 2 0-15,0-1 0 0,1 0 0 0,-1 4 0 16,0-1 0-16,-1 4 0 0,-1 4 0 0,-2 1 0 16,1 2 0-16,-1 5 0 0,-1 2 0 0,-1 3 0 15,-2 2 0-15,-1 4-176 0,-1 2 176 0,-1 1 0 16,-4 0-144-16,0 0 144 0,-3 0 0 0,2 0 0 15,-1-4 0-15,0 3 0 0,1 0-336 0,1 0 0 16,1 1 0-16,2-4 0 16,2-4-2336-16,-3-4-464 0</inkml:trace>
  <inkml:trace contextRef="#ctx0" brushRef="#br0" timeOffset="27599.78">27633 18450 24879 0,'0'0'2208'16,"0"0"-1760"-16,9-4-448 0,1 1 0 0,1-1 1168 0,2 1 160 0,1-3 16 0,3 2 16 15,0-1-240-15,3 0-48 0,1-3-16 0,0 3 0 16,-4-1-560-16,0-2-112 0,-2 1-32 0,-2-2 0 15,-4 1-96-15,-3-1 0 0,-1 2-16 0,-5 7 0 16,-2-12 208-16,-3 4 32 0,-6 1 16 0,-3 4 0 16,-3 0-176-16,-8 3-16 0,-5 2-16 0,-2 6 0 0,-2-2-48 0,-2 7-16 15,1 1 0-15,5 2 0 0,5 7-32 0,3 0 0 16,5-1 0-16,5 0 0 0,4 1 0 0,7-2 0 16,6-2 0-16,7 0 0 0,3 0-48 0,8 1-16 15,6-2 0-15,4-1 0 0,3-2-128 0,6-1 192 16,1-5-192-16,0 0 192 15,-1-4-1088-15,-1-2-224 0,-3 1-32 0</inkml:trace>
  <inkml:trace contextRef="#ctx0" brushRef="#br0" timeOffset="28306.21">20986 19241 21071 0,'-16'2'928'0,"7"2"208"0,-1 1-912 0,0 0-224 16,-1-1 0-16,4 0 0 0,7-4 960 0,-5 9 128 15,5-9 48-15,1 9 0 0,4 2 80 0,3-4 0 16,2-2 16-16,4-2 0 0,4 0-336 0,4-4-80 0,8-4-16 0,1 0 0 15,4 0 48-15,2-4 16 0,1 1 0 0,1-2 0 16,-1 1-192-16,-1-1-32 0,-3 1-16 0,0-1 0 16,-3 3-304-16,-1-3-48 0,-6 1-16 0,-4-2 0 15,-3 3-80-15,-1-3-32 0,-1-1 0 0,-4 2 0 16,-6-3 32-16,-3 3 0 0,-2-2 0 0,-2 1 0 16,-5 2 128-16,0 1 16 0,-2 3 16 0,-4 2 0 15,-6 2-48-15,-5 2-16 0,-4 4 0 0,-4 6 0 16,-2 5-272-16,-2 4 0 0,-1 2 0 0,2 3 0 15,-1 2 0-15,3 3 0 0,3 0 0 0,3-1 0 16,1-5 0-16,7 1 0 0,2-1 0 0,4-1 0 16,5 0 0-16,6-4 0 0,3-2 0 0,4-4-144 0,6-1 144 15,6 0-160-15,1-5 160 0,3 0-160 16,4-2-80-16,3-4-16 0,1-2 0 0,3-2 0 16,-3-2-1744-16,3 1-368 0,-1 2-64 15,0-2-13184-15</inkml:trace>
  <inkml:trace contextRef="#ctx0" brushRef="#br0" timeOffset="28800.58">22121 19265 13823 0,'0'0'1216'0,"0"0"-960"0,8-4-256 0,-8 4 0 16,10-6 864-16,-10 6 128 0,8-8 32 0,-8 8 0 16,0 0-320-16,0 0-48 0,7-4-16 0,-7 4 0 15,0 0-32-15,0 0-16 0,0 0 0 0,0 0 0 16,0 0 352-16,0 0 64 0,0 0 16 0,0 0 0 16,3-10-160-16,-3 10-32 0,0 0 0 0,0 0 0 15,-4-7-176-15,4 7-32 0,-4-5-16 0,4 5 0 16,0 0-192-16,-6-8-32 0,6 8-16 0,0 0 0 15,-8-5-96-15,8 5-16 0,-6-4 0 0,6 4 0 16,-6-9 96-16,6 9 16 0,-3-6 0 0,-1-2 0 16,4 8-48-16,0 0 0 0,-2-9 0 0,-1 3 0 15,3 6 64-15,0 0 16 0,-1-10 0 0,1 10 0 0,0 0-112 0,0 0-32 16,-3-7 0-16,3 7 0 0,0 0 0 0,0 0 0 16,0 0 0-16,0 0 0 15,0 0 0-15,0 0-16 0,-8 3 0 0,0 2 0 0,0 6-48 0,-1 0-16 16,0 1 0-16,1 5 0 0,-1 1-32 0,-2 1 0 15,0 6 0-15,-2 2 0 0,-1-3-16 0,-3 4-128 16,0-1 192-16,2 1-64 0,1-2-128 0,1 2 0 16,2-5 144-16,0-1-144 0,3 1 0 0,0-3 144 15,2-4-144-15,2-2 0 0,1-3 128 0,3-11-128 16,0 11 0-16,0-11 0 16,0 0-1088-16,0 0-288 0,0 0-48 0,0 0-15648 0</inkml:trace>
  <inkml:trace contextRef="#ctx0" brushRef="#br0" timeOffset="29920.43">22615 19256 6447 0,'0'0'576'0,"0"0"-576"0,7-11 0 0,-7 11 0 16,0 0 2656-16,0 0 416 0,0-8 96 0,-2-2 16 16,-2 4-976-16,-3-2-192 0,-1 3-32 0,-1 0-16 15,-3-2-288-15,0 4-48 0,-5 0-16 0,-3 3 0 16,-4 5-816-16,-1 1-160 0,-1-2-48 0,-1 3 0 15,0 4-384-15,1 0-80 0,-2 2 0 0,1 1-128 16,2 3 128-16,4-3-128 0,5-2 0 0,4 1 0 16,3 1 0-16,6-5 0 0,3-9 0 0,0 0 0 15,6 10 128-15,4-2 32 0,7-3 0 0,0-4 0 16,5-2 208-16,2-4 32 0,0-2 16 0,2 1 0 16,-1-3-80-16,1 5-16 0,-4-1 0 0,-1 0 0 15,-3 3-64-15,-4 0-32 0,-3 4 0 0,-11-2 0 0,8 12-96 0,-3 2-128 16,-3 4 176-16,-3 5-176 0,-4 9 128 0,-4 1-128 15,-6 0 0-15,-2 0 0 0,-3-1 256 0,-2 1-64 16,1-1-16-16,-2-3 0 0,-1-1-16 0,-2-3 0 16,1-2 0-16,1-4 0 0,-1-1-16 0,5-4 0 15,1 0 0-15,3-1 0 0,-1-2-336 0,4-6-80 16,3-5-16-16,2-2 0 16,8 2-2432-16,-5-13-480 0</inkml:trace>
  <inkml:trace contextRef="#ctx0" brushRef="#br0" timeOffset="30249.53">22841 19372 23903 0,'0'0'1056'0,"7"-5"224"0,2-5-1024 0,3 2-256 0,-1-2 0 0,2 3 0 16,1 2 1312-16,-1-4 224 0,-1 2 32 0,0-3 16 15,-2 3-768-15,-2 1-160 0,-3-2-16 0,-2 1-16 16,-1-5 80-16,-4 3 32 0,2 9 0 0,-3-6 0 16,-5 2-192-16,-1 2-32 0,-2 0-16 0,-3 5 0 15,-4 2-176-15,-1 6-48 0,-1 1 0 0,-1 4 0 16,1 2-272-16,1 2 0 0,1 3 0 0,4-1 0 16,4 1 0-16,2-2 0 0,4 2 0 0,4-4-144 0,3-3 144 15,3-2 0-15,2-2 0 0,3 1 0 16,3-7 0-16,4-1 0 0,1-5 0 0,2-2 0 15,0-3-832-15,1 0-96 0,-2-5-16 0,2 1-9440 16,-1-4-1904-16</inkml:trace>
  <inkml:trace contextRef="#ctx0" brushRef="#br0" timeOffset="30528.6">23192 19308 19919 0,'-12'12'880'0,"3"0"192"0,-1 1-864 0,-3 0-208 15,1 1 0-15,-1 1 0 0,-1 2 1296 0,3-1 224 16,-1-2 32-16,2-1 16 0,1-2-400 0,1 1-80 0,3-5 0 0,5-7-16 16,-6 8-192-16,6-8-48 0,0 0 0 0,0 0 0 15,10-1 128-15,2-3 0 0,0-1 16 0,2-7 0 16,0 1-288-16,2-4-64 0,1-2-16 0,-1 1 0 16,0-2-272-16,1 2-48 0,-1 3-16 0,-1 2 0 15,-1 1-144-15,-2 4-128 0,1-3 144 0,-3 5-144 16,-10 4 0-16,10 3 0 0,0 3 0 0,-2 0 0 15,-2 7 0-15,-1 1 0 0,-1 3 0 0,-3 0 0 16,-2 0 0-16,-2 1 0 0,0 1 0 0,-4-1 0 16,3-3-192-16,-1 0 32 0,2 2 0 0,1-3 0 15,1-4-2656 1,1-10-544-16,0 0-96 0,0 0-32 0</inkml:trace>
  <inkml:trace contextRef="#ctx0" brushRef="#br0" timeOffset="30989.44">24207 19173 13823 0,'-14'-5'1216'0,"4"3"-960"0,-1-1-256 0,-3 1 0 16,-4-3 1408-16,-2 3 256 0,-6 1 32 0,-1 0 16 16,0 1-112-16,-1 1-32 0,0 0 0 0,1 3 0 15,0 9-608-15,2-5-128 0,4 0-32 0,5-1 0 16,2 3-400-16,5-1-80 0,3 2 0 0,3-2-16 15,3-9-112-15,3 10-32 0,7-1 0 0,1 0 0 16,2 0 96-16,2 0 0 0,3-1 16 0,1 3 0 16,1 3 64-16,1 0 16 0,-6 0 0 0,0 0 0 15,-1 0-128-15,-2 2-32 0,-6 2 0 0,-2-1 0 16,-3-4 128-16,-5 0 32 0,-3 1 0 0,-6 0 0 16,-4-2 320-16,-2 1 64 0,-2 1 16 0,-3-3 0 15,-3-1-240-15,0 2-32 0,1-3-16 0,-1-2 0 0,0-3-256 16,3-1-48-16,2-3-16 0,3-3 0 0,2-1-144 0,4-6 0 15,4 0-192-15,5-4 192 16,4-3-2944-16,8 1-480 0</inkml:trace>
  <inkml:trace contextRef="#ctx0" brushRef="#br0" timeOffset="31373.97">24449 19269 18431 0,'-12'11'816'0,"6"-3"160"0,-5 2-784 0,-1 5-192 16,1 4 0-16,-3 2 0 0,-4 3 1728 0,-1 3 320 16,-3 3 48-16,-1-1 16 0,-1 3-512 0,-1 0-112 15,-3-4-16-15,2 2 0 0,2 1-352 0,1-6-80 0,0 2-16 0,2-4 0 16,3-5-304-16,5-3-64 0,1-6-16 0,1 0 0 16,8-4-112-16,3-5-16 0,0 0-16 0,0 0 0 15,0 0 208-15,12-8 64 0,4-3 0 0,1-6 0 16,3-3-64-16,0-2-16 0,0-4 0 0,2-1 0 15,1-5-432-15,1-1-64 0,0-1-32 0,1-2 0 16,1 0-160-16,2 2 0 0,1 6 144 0,2 3-144 16,-1 4 0-16,2 5 0 0,-5 4 0 0,-1 4 0 15,-4 4 0-15,-3 1 0 0,-4 3 0 0,-2 4 0 16,-3 4-128-16,-5 2 128 0,-4 4-128 0,-3 0 128 16,-3 0-192-16,-5 1 64 0,-4 0 0 0,-4 2 0 15,-4-1 128-15,-2-2-192 0,-1-1 192 0,-1 1-192 0,-1-1 192 16,2-4 0-16,0 1-144 0,0-5 144 0,1 1-320 0,4-3 16 15,1-3 0-15,4-2 0 16,1-3-1680-16,4 0-352 0,3 0-64 0,3-5-16 0</inkml:trace>
  <inkml:trace contextRef="#ctx0" brushRef="#br0" timeOffset="31733.87">25079 19264 23039 0,'-5'-12'1024'0,"5"12"192"0,0 0-960 0,-7-5-256 16,-1 1 0-16,-2 2 0 0,-3 2 1744 0,-1 1 304 0,-2 2 64 0,-4 2 16 15,-1 1-960-15,-1 2-192 0,-3 4-32 0,1 0-16 16,0 3-432-16,2-1-96 0,0 1-16 16,5 1 0-16,1-1-80 0,6-2-32 0,2-2 0 0,5 2 0 15,1-2-96-15,4 1-32 0,-2-12 0 0,9 6 0 16,2 2 64-16,3-5 16 0,4-3 0 0,-2-1 0 15,2-3 208-15,2-3 32 0,1-1 16 0,-1-2 0 16,2 1-192-16,-2-2-32 0,-2-1-16 0,-2 2 0 16,0-1-80-16,-4 3-16 0,0-1 0 0,-3 3 0 15,-3 1-144-15,-6 5 160 0,0 0-160 0,0 0 160 16,0 0-160-16,0 0 0 0,0 0 0 0,0 12 0 16,-1 5-160-16,-2-1 160 0,-1 0 0 0,1-1-144 15,-1 0 144-15,1 0 0 0,1-2 0 0,0 0 0 16,4-2-448-16,-2-11 0 0,4 12 0 0,2-2 0 15,2-3-2304-15,-8-7-480 0,19 2-96 0,-2-4 0 0</inkml:trace>
  <inkml:trace contextRef="#ctx0" brushRef="#br0" timeOffset="32007.85">25597 19180 21183 0,'0'0'944'0,"0"0"192"0,0 0-912 0,-9-4-224 16,-1 4 0-16,-3 0 0 0,-2 0 2000 0,-3 3 368 15,-1 3 64-15,-2 0 0 0,-1 2-1040 0,0 2-224 16,-1 2-32-16,1-1-16 0,0 3-496 0,2 1-112 0,4 0 0 0,3 3-16 16,3 0-80-16,4 0-16 0,2-3 0 0,3-1 0 15,2 1-208-15,4 1-64 0,3-2 0 0,-1 0 0 16,3-6-128-16,3 3 0 0,2-5 144 0,1 0-144 15,-2 1 176-15,-2-5-48 0,4 1 0 0,-1-3 0 16,1 0-336-16,0-2-80 0,-1 1-16 0,-1-3-10880 16,-1-1-2176-16</inkml:trace>
  <inkml:trace contextRef="#ctx0" brushRef="#br0" timeOffset="32338.74">25702 19304 23951 0,'0'0'1056'0,"0"0"224"0,-9 7-1024 0,9-7-256 15,0 0 0-15,0 0 0 0,0 0 896 0,5 9 128 16,3-2 32-16,2-3 0 0,4-3 16 0,1 1 0 16,3-2 0-16,1-2 0 0,2 0-320 0,-2-2-64 15,-2-1-16-15,1 0 0 0,0-2-336 0,-3-3-64 16,-1 3-16-16,-2-3 0 0,-3 2 80 0,-2-2 16 15,-2 1 0-15,-2-3 0 0,-4 3 160 0,-3 1 16 16,-4-1 16-16,-2 2 0 0,-4 4 16 0,-4 1 0 16,-1 5 0-16,-2-1 0 0,-4 5-368 0,1 3-192 15,1 4 192-15,2 2-192 0,-1 5 128 0,4-2-128 16,2-1 0-16,4 3 0 0,3 3 128 0,6 2-128 16,3-5 0-16,5 2 0 0,4 0 0 0,1 0 0 0,1-1 0 15,3-2 0-15,-1-2 0 0,7-4-192 0,2-2 16 0,2-4 16 31,1 0-2336-31,0-6-448 0</inkml:trace>
  <inkml:trace contextRef="#ctx0" brushRef="#br0" timeOffset="33121.05">26786 19146 18431 0,'3'-22'816'0,"-1"12"160"0,0-3-784 0,-1 0-192 16,0 1 0-16,1-1 0 0,-4-2 1776 0,1 7 304 16,-4-1 64-16,5 9 16 0,-5-4-896 0,-3 2-176 15,-2 2-48-15,-1 4 0 0,-7 1-400 0,0 6-64 16,0-3-32-16,-3 10 0 0,-1 2-16 0,0 7 0 15,2 1 0-15,1 1 0 0,1-1-208 0,2-2-64 16,0 2 0-16,2-2 0 0,2-1-128 0,2-1-128 16,-1-2 192-16,1 0-192 0,0-3 160 0,1-3-160 15,3-1 128-15,1-1-128 0,1 0 128 0,0-5-128 16,4-9 128-16,0 0-128 0,0 0 144 0,0 0-144 0,0 0 160 0,-8 3-160 16,0-4 176-16,-1-3-176 0,0-1 192 0,0-3-192 15,-3 2 0-15,1-2-304 0,0-3 48 0,-2-1 0 16,-1 5-112-16,1-2-16 0,2 1 0 0,3 4 0 15,0-1 192-15,8 5 16 0,0 0 16 0,0 0 0 16,0 0 160-16,0 0-208 0,11-6 80 0,1 2 128 16,4 3-160-16,1-1 160 0,2 0 0 0,3-2-144 15,0 3 144-15,2-2 0 0,1 2 0 0,2-3 0 16,1 0 288-16,0-2-16 0,0 2 0 0,-1 0 0 16,-1-2 16-16,0 0 0 0,-7 2 0 0,-3 0 0 15,-4-2-32-15,-2 1-16 0,-10 5 0 0,0 0 0 16,0 0 80-16,0 0 32 0,0 0 0 0,0 0 0 15,-12 3-192-15,0 5-32 0,-2 0-128 0,0 2 192 16,0-1-64-16,1 2-128 0,0 2 176 0,4-3-176 0,2 1 0 0,2-2 0 16,5-9 0-16,0 13 0 15,5-1 0-15,2-5 0 0,5 2 0 0,2-3 0 0,1-2 0 0,3-1-176 16,2-2 176-16,-2-1-160 0,1-1 160 0,0-2 0 16,0-1 128-16,-1-1-128 0,-1-1 0 0,-3 0 128 15,1-3-128-15,-2 0 0 0,-6-1 0 0,2 1 144 16,-1-3-144-16,-3 3 0 0,-1-2 176 0,-2 3-176 15,-2-2 160-15,0 10-160 0,-1-9 0 0,1 9 128 16,0 0-128-16,0 0 0 0,0 0 0 0,0 0 0 16,1-10 0-16,-1 10 0 0,0 0 0 0,0 0 0 15,10-2 0-15,0 2 0 0,-10 0 0 0,13 5-160 16,0 2 160-16,-2 1-128 0,-1 3 128 0,-1 1 0 16,0 0 0-16,-2 2 0 0,-2-3 0 0,0 0 0 0,-1 3 0 0,-2 0 0 15,1-1 0-15,-2 1 0 0,0 0 0 0,-1 0 0 16,-1-3 0-16,1 2 0 0,1 1 0 0,3-4 0 15,-4 0-240-15,0-10 48 0,5 12 0 0,0-6-10880 16,-5-6-2160-16</inkml:trace>
  <inkml:trace contextRef="#ctx0" brushRef="#br0" timeOffset="33624.11">27718 19151 11967 0,'-6'-14'1072'0,"6"14"-864"16,-3-11-208-16,2 3 0 0,1 8 1936 0,5-9 352 15,3 0 64-15,2 4 16 0,1-2-704 0,5 4-128 0,1 0-16 0,2 2-16 16,0-3-688-16,4 0-144 0,4 2-32 0,-2 0 0 15,2 1-128-15,1 1-16 0,0 0-16 0,0 1 0 16,-1 2 128-16,-1 3 32 0,0-1 0 0,-1 7 0 16,1 2-48-16,-5 7 0 0,-2 2 0 0,-5 1 0 15,0 4-336-15,-3-1-64 0,-6 2 0 0,-2-2-16 16,-1 1-16-16,-4 2 0 0,0-2 0 0,-3 2 0 16,-3-5-32-16,-1 3 0 0,0-3 0 0,0 2 0 15,1-4-128-15,0-1 192 0,2-3-192 0,1-3 192 16,-1 1-192-16,1-3 0 0,0-2 0 0,1-4 0 15,4-8-240-15,0 0-128 0,0 0-16 0,0 0-16 16,-10 0-2288-16,10 0-464 0,-12-15-96 16,4 3-16-16</inkml:trace>
  <inkml:trace contextRef="#ctx0" brushRef="#br0" timeOffset="33877.5">28150 19199 13823 0,'0'0'1216'0,"-1"-9"-960"16,-4 4-256-16,5 5 0 0,0 0 2176 0,0 0 400 16,-10-1 80-16,-2 3 16 0,-2 2-752 0,2 2-160 15,-4 6-32-15,1-1 0 0,-3 2-512 0,-1 3-96 16,-1 4-32-16,-2 0 0 0,1 3-336 0,-1-2-80 16,1-2-16-16,1 4 0 0,3 4-240 0,1-4-48 15,2 0-16-15,2 2 0 0,0-2-160 0,2 1-48 16,1-1 0-16,3-4 0 0,1-1-144 0,1-2 0 0,0-3 0 0,3 0 128 15,-3-2-128-15,4-11 0 0,0 0 0 0,0 0 0 32,10 7-896-32,2-3-224 0,0-6-32 0,4-3-9360 0,0-4-1872 0</inkml:trace>
  <inkml:trace contextRef="#ctx0" brushRef="#br0" timeOffset="34209.11">28740 19257 15663 0,'0'0'1392'0,"0"0"-1120"16,0 0-272-16,0 0 0 0,0 0 1888 0,0 0 320 16,0 0 64-16,0 0 16 0,10 3-592 0,4-2-112 15,3 4-32-15,2-2 0 0,1-2-528 0,2-1-128 16,1-1 0-16,2 0-16 0,1-2-448 0,-1 0-96 16,0 0-16-16,0 0 0 0,-3 2-192 0,-1-2-128 15,-3 3 128-15,-6 3-128 16,-3-1-784-16,-9-2-240 0,0 0-32 0,0 0-8384 15,-6 9-1680-15</inkml:trace>
  <inkml:trace contextRef="#ctx0" brushRef="#br0" timeOffset="34358.33">28766 19411 4607 0,'0'0'400'0,"10"1"-400"0,1-1 0 0,4-1 0 16,3-1 4176-16,1-1 752 0,0-1 160 0,3 0 32 16,1-1-2640-16,2 2-528 0,3-1-96 0,3 0-32 15,1-1-912-15,1 1-176 0,0 1-32 0,-2 1-16 16,-1 2-432-16,-4-1-96 0,-4-2-16 0,-2 2 0 15,-1 1-368-15,-1 0-80 0,-4-3-16 0,1 3-13840 16</inkml:trace>
  <inkml:trace contextRef="#ctx0" brushRef="#br0" timeOffset="34871.11">29845 18957 24879 0,'-8'-11'2208'0,"8"11"-1760"15,-1-9-448-15,1 9 0 0,4-10 464 0,2 4 16 16,-6 6 0-16,13-9 0 0,1 2 656 0,2 5 128 0,2-1 16 0,1 2 16 15,0 0-624-15,4 1-128 0,5 2-32 0,0 1 0 16,1-2-16-16,-1 2-16 0,0-1 0 0,-1 4 0 16,-3 1 32-16,-2 0 0 0,-3 4 0 0,-7 1 0 15,-4 0-272-15,-4 2-48 0,-5 1-16 0,-6 2 0 16,-4 2-176-16,-6-2 0 0,-6 2 144 0,-5 1-144 16,-6 1 128-16,-3 1-128 0,-2 1 160 0,2-6-160 15,-1-4 128-15,2 0-128 0,6-2 0 0,3-1 0 16,4 2 0-16,7 1 0 0,4-3 0 0,7 5 0 15,5 0 0-15,8 2 0 0,3 1 0 0,7 1 0 16,4 0 0-16,0 2 0 0,3 5 0 0,-1-1 0 16,0 3 0-16,1 0 0 0,1 4 0 0,-5 0 0 15,-2-3 0-15,-3 0 224 0,-5 0-32 0,-3-3-16 16,-6 0 256-16,-6-4 48 0,-4-2 16 0,-6-3 0 0,-6-4 160 16,-4-3 48-16,-5 0 0 0,-5-6 0 0,-4-3-32 0,-6-2 0 15,-1 1 0-15,-1-4 0 0,0-2-384 0,4 1-80 16,4-1-16-16,2 0 0 0,5 2-192 0,4 2-128 15,3-1 128-15,4 1-208 16,3-1-2960-16,3-1-592 0,-5 2-112 0,7 2-32 0</inkml:trace>
  <inkml:trace contextRef="#ctx0" brushRef="#br0" timeOffset="37088.98">26300 14252 10127 0,'0'0'896'0,"0"0"-704"15,0 0-192-15,0 0 0 0,0 0 1024 0,0 0 160 16,0 0 32-16,0 0 16 0,0 0-80 0,0 0-32 16,0 0 0-16,0 0 0 0,0 0-336 0,0 0-64 0,0 0-16 0,0 0 0 15,0 0-112-15,0 0-16 16,0 0-16-16,0 0 0 0,-4 11 0 0,-1 2 0 0,-3 2 0 0,0-1 0 16,3-1-176-16,2 2-48 0,-1 3 0 0,0-3 0 15,0 1-192-15,2-1-144 0,-1-4 192 16,2 1-192-16,1-12 128 0,1 12-128 0,-1-12 0 0,3 9 0 15,-3-9 0-15,3 9 160 0,-3-9-160 0,0 0 128 16,11 5 0-16,-1-2-128 0,0-4 192 0,1-1-64 16,-1 0 128-16,2-1 0 0,-1-4 16 0,0-1 0 15,2-2-80-15,1 0-32 0,0-4 0 0,0 0 0 16,0 0-160-16,2 1 192 0,-1-2-192 0,-1 1 192 16,-1-2-192-16,-1 1 0 0,1 1 144 0,0 0-144 15,-1-1 0-15,0 2 0 0,-1 3 0 0,1-1 0 31,-2 3-464-31,0-1-176 0,-1 4-16 0,-1 0-11776 0</inkml:trace>
  <inkml:trace contextRef="#ctx0" brushRef="#br0" timeOffset="37659.86">26385 14415 6447 0,'0'0'576'0,"0"0"-576"0,0 0 0 0,0 0 0 15,0 0 1696-15,0 0 224 0,0 0 64 0,0 0 0 16,0 0-736-16,0 0-144 0,-9 2-16 0,9-2-16 16,0 0-112-16,-9 0-32 0,9 0 0 0,0 0 0 15,0 0-192-15,-9-1-32 0,9 1-16 0,-8-1 0 16,8 1-80-16,0 0-16 0,-6-7 0 0,6 7 0 16,-4-7-80-16,4 7 0 0,0 0-16 0,0-11 0 15,-1 3 64-15,2-1 16 0,-1 9 0 0,2-11 0 16,1 0-64-16,2 1 0 0,3-4 0 0,0 0 0 15,-2 1-176-15,3 0-32 0,2-3-16 0,2-2 0 16,0-1-96-16,2 0-32 0,3 1 0 0,1-5 0 0,1-2 16 0,4 2 0 16,1-2 0-16,5 0 0 0,2-5 32 0,2 3 16 15,0-1 0-15,1 4 0 0,-2 0 32 0,2 0 0 16,0 1 0-16,0-1 0 0,1 2 0 0,2 1 0 16,-1 0 0-16,2 2 0 0,1-1-32 0,2 1 0 15,1 5 0-15,1 1 0 0,0 4-64 0,0-1-16 16,-1 1 0-16,-2 0 0 0,-4 4-144 0,-3-1 0 15,-2 2 144-15,-3 1-144 0,-2 3 0 0,-3 3 0 16,-2 1 0-16,-3 1 128 0,-4-3-128 0,-2 1 0 16,-13-3 0-16,10 5 0 0,-10-5-176 0,0 0-96 15,0 0-32-15,-5 12 0 16,0-4-1744-16,-3 1-368 0</inkml:trace>
  <inkml:trace contextRef="#ctx0" brushRef="#br0" timeOffset="39859.04">29053 12780 11167 0,'0'0'496'0,"0"0"96"0,6-6-464 0,2 1-128 0,-3-3 0 0,-5 8 0 16,0 0 768-16,10-5 144 0,-2 1 32 0,-1-2 0 16,1 1-144-16,-8 5-32 0,10-4 0 0,-10 4 0 15,8-3 32-15,-8 3 0 0,0 0 0 0,0 0 0 16,7-4 48-16,-7 4 16 0,0 0 0 0,0 0 0 15,0 0-16-15,0 0 0 0,0 0 0 0,0 0 0 16,0 0-144-16,0 0-16 0,-10 6-16 0,-1-3 0 16,-1 1-352-16,1-1-64 0,-2 0 0 0,-1 1-16 15,1-1-80-15,-1 1-16 0,-2-2 0 0,-3 2 0 16,-1 0 16-16,-3-2 0 0,0 2 0 0,-3 1 0 0,0 2-16 0,-5-4 0 16,-2 1 0-16,1 3 0 0,2-2-144 0,1-3 0 15,-1 2 0-15,4-1 0 0,0 2 128 0,3-2-128 16,0 0 0-16,2 0 128 0,1-1 0 0,0 1-128 15,3 0 192-15,0-1-64 0,2-1-128 0,1 0 192 16,1 1-192-16,2-1 192 0,1-1-192 0,1 0 192 16,9 0-192-16,-9-1 192 0,9 1-16 0,-8 0 0 15,8 0 0-15,0 0 0 0,0 0 16 0,0 0 0 16,0 0 0-16,0 0 0 0,0 0 16 0,0 0 16 16,0 0 0-16,0 0 0 0,0 0-96 0,0 0-128 15,0 0 176-15,1 7-176 0,-1-7 0 0,4 10 0 16,-4 3 0-16,0-3 0 0,0 3 0 0,0 1 0 0,0 2 0 0,-2 4 0 15,-1 1 0-15,1 2 0 0,-1 4 0 0,-1-2 0 16,-2 3 0-16,2-1 0 0,-1 2-128 0,0 0 128 16,-3 2 0-16,1 1 0 0,0 2 0 0,0 3 0 15,-3 0 0-15,-1 1 0 0,1-3 0 0,-1 5 0 16,-4 4 0-16,-1-4 0 0,0-2 0 0,-1-3 0 16,2 1 0-16,1-3 0 0,1 0 0 0,2 1 0 15,-1 1 0-15,3-5 0 0,-1-1 0 0,1-2 0 16,3 1 0-16,-3-3 0 0,2 1 0 0,0-2 0 15,1 3 128-15,1-4-128 0,0-1 0 0,1 1 0 16,0-2 0-16,-1-2 0 0,4-1 0 0,-2-3 0 16,2-5 128-16,2 3-128 0,2-1 0 0,-2-3 0 15,-1-9 128-15,6 10-128 0,-6-10 0 0,13 7 0 16,0 0 0-16,2 1 0 0,0-4 0 0,3 1 0 0,2 1 128 0,2-1-128 16,2 2 0-16,2-1 0 0,-1-2 0 0,2-2 0 15,-2 2 0-15,-1 1 0 0,5-1 0 0,-3-1 0 16,-2-1 0-16,-4 1 0 15,2-1-928-15,-2 2-288 0,-1-1-64 0,0-2-13184 0</inkml:trace>
  <inkml:trace contextRef="#ctx0" brushRef="#br0" timeOffset="40536.01">29495 13055 9215 0,'3'-8'816'0,"-1"2"-656"15,1 0-160-15,-2-2 0 0,-1 8 944 0,0-7 144 16,1-2 48-16,-1 3 0 0,0 6-128 0,0 0-32 15,-3-6 0-15,-1-3 0 0,0 2-224 0,0 0-48 16,-4-1-16-16,1 3 0 0,-2-1 144 0,-1 1 16 16,-2 2 16-16,-2-1 0 0,-2 4-192 0,-3 2-32 15,-3-1-16-15,-2 1 0 0,-3 1-384 0,1 6-80 16,0 0-16-16,2 5 0 0,0-3 32 0,4 3 0 16,0 1 0-16,6 1 0 0,1-1-48 0,5 0-128 15,3-3 192-15,2 1-64 0,2 3 112 0,5-4 16 16,2-1 0-16,4 0 0 0,2-1 192 0,4-1 64 15,0-4 0-15,1-1 0 0,4 0-160 0,-1-3-32 0,5-1 0 0,2-1 0 16,-1-4-96-16,-1-3-32 0,-2-2 0 0,-2 0 0 16,0-4-48-16,-3-1-16 0,-2-3 0 0,-2 1 0 15,0 1 112-15,-5-2 16 0,0-1 0 0,-3 0 0 16,1 1-64-16,-2 1 0 0,0 5 0 0,-1 0 0 16,-1 1 0-16,0 5 0 0,-3 6 0 0,0 0 0 15,0 0-192-15,0 0 0 0,0 0 0 0,-1 16 0 16,-3 3 0-16,1 0 0 0,1 4 0 0,0-3 0 15,1-1 144-15,1 3-16 0,1 0 0 0,2-3 0 16,1-1-128-16,0-1 0 0,-1-1 0 0,3-2 0 16,-3-2 0-16,2 1 0 0,-5-13 0 0,8 13 0 15,0-3-256-15,-3 1 32 0,-5-11 0 0,9 8 0 16,-9-8-1904-16,0 0-384 16,6 9-80-16</inkml:trace>
  <inkml:trace contextRef="#ctx0" brushRef="#br0" timeOffset="40914.33">29935 13121 26031 0,'0'0'1152'0,"0"0"240"0,0 0-1120 16,0 0-272-16,0 0 0 0,0 0 0 0,0 0 544 0,-4 11 48 0,4-11 16 0,-2 15 0 16,-2 2-256-16,0 2-48 0,-1-1-16 0,1 2 0 15,2-1-288-15,-2 3 0 0,-3 2 0 0,2-1 0 32,-2 2-688-32,-1 2-80 0,0-4-32 0</inkml:trace>
  <inkml:trace contextRef="#ctx0" brushRef="#br0" timeOffset="41460.54">29449 13812 17791 0,'0'0'784'0,"3"-6"176"0,-3 6-768 0,2-12-192 0,-4 3 0 0,1-2 0 15,-3 1 1520-15,-1 1 272 0,0 0 48 0,-5 0 16 16,-1 3-448-16,0-2-96 0,-3 3-16 0,-5 0 0 15,-4-1-256-15,-1 2-48 0,0 3-16 0,0 2 0 16,-2 1-464-16,2 6-112 0,1-2-16 0,0 7 0 16,2-2-256-16,2 6-128 0,-1 2 128 0,4 1-128 15,2-1 0-15,3 4 0 0,2-2 0 0,4 0 0 16,2-2 0-16,3-1 0 0,4-4 0 0,1 1 0 16,3-4 0-16,3-1 0 0,4-5 176 0,3-1-176 0,0-1 256 15,1-4-32-15,1-4-16 0,3-1 0 0,-4-3-48 16,3 0-16-16,-1-5 0 0,1 1 0 0,-2-1 16 0,-2-1 0 15,-4-2 0-15,-2 1 0 0,-4 2-160 0,-1 0 0 16,-2 3 0-16,0-2 128 0,-2 8-128 0,-3 5 0 16,0 0 0-16,0 0 0 0,0 0 0 0,0 0 0 15,-9 9 0-15,1 6 0 0,3 0 0 0,-1 3-176 16,-1 1 176-16,3 0-128 0,2 0 128 0,1 0 0 16,-1 0 0-16,5 4 0 0,1 0-144 0,1-1 144 15,1-1-160-15,3 2 160 16,1-4-1840-16,3-1-272 0,0-3-48 0</inkml:trace>
  <inkml:trace contextRef="#ctx0" brushRef="#br0" timeOffset="41795.99">29685 14060 15663 0,'-13'-11'1392'0,"7"4"-1120"0,-1 0-272 0,1 0 0 16,6 7 3168-16,-8-4 576 0,8 4 112 0,0 0 32 16,-10 2-2736-16,10-2-560 0,-5 12-96 0,2-3-32 15,3-9-192-15,0 13-32 0,2 0-16 0,0-4 0 16,3 5 0-16,2 0 0 0,-1-4 0 0,4 2 0 16,0 1 144-16,0-3 16 0,1 2 16 0,0-1 0 15,1-2-16-15,-1 0-16 0,0-3 0 0,0-2 0 16,-3 1-32-16,3-1 0 0,0-1 0 0,-2-1 0 0,-9-2 0 0,13-1 0 15,-2 0 0-15,3-1 0 0,1 0-176 0,-1-2-32 16,-2 1-128-16,3 1 192 0,-1-1-192 0,0 3 128 16,0 0-128-16,0 0 0 0,0-1 0 0,0 1 0 15,0 0 0-15,0 0-160 16,-4 0-352-16,2 1-80 0,-1-1-16 0,-1 3 0 16,-10-3-2528-16,13 2-496 0</inkml:trace>
  <inkml:trace contextRef="#ctx0" brushRef="#br0" timeOffset="42548.09">30321 12594 24815 0,'-7'-15'1088'0,"6"9"256"0,1 6-1088 0,0-12-256 16,3 3 0-16,4-2 0 0,2 1 448 0,3 1 16 15,6 4 16-15,5-4 0 0,5 0 80 0,5-2 16 16,4 0 0-16,1 1 0 0,1 1-384 0,2 1-192 15,-2-3 192-15,1 4-192 0,1 3 256 0,-5-1-48 16,0 2-16-16,-4 1 0 0,-3 0 128 0,-4 2 32 16,-4 3 0-16,-3 1 0 0,-4-3-32 0,-4 5-16 15,-10-6 0-15,6 9 0 0,-2 4-48 0,-2 2 0 0,-3 1 0 0,-1 1 0 16,-3 4 64-16,-3 0 16 0,-1 3 0 16,0 3 0-16,-1 5-208 0,2 2-128 0,-1 6 128 0,1 2-128 15,-3 6 0-15,4 0 0 0,-2 0 0 0,1 5 0 16,1 1 0-16,1 2 0 0,1 1 0 0,4 1 0 15,-1-2 0-15,0 2 0 0,1 3 0 0,1 1 0 16,0 2 0-16,0-3 0 0,-1 4 0 0,2-3 0 16,2 0 0-16,2-2 0 0,0 0 0 0,5 2 0 15,1-2 0-15,5 3 128 0,0-6-128 0,3 1 0 16,2-5 176-16,0-1-48 0,-2 0 0 0,2-3 0 16,-4-9-128-16,1 1 0 0,-3-3 0 0,-2-2 0 15,-3-7 0-15,-2-6 0 0,-3-3 0 0,-2 2 0 0,-3-7 304 16,-3-2-32-16,3-13 0 0,-11 11 0 15,-5-2 528-15,-1-1 96 0,-6-5 32 0,-4-1 0 0,-6-4-144 0,-4 0-16 16,-5-3-16-16,-4 0 0 16,-3-3-336-16,-3-1-64 0,-2 3-16 0,-2-3 0 0,-2 1-336 0,-3 1 144 15,-4-6-144-15,1 2 0 16,3 4-752-16,5 5-256 0,4-1-48 0,5 8-17184 16</inkml:trace>
  <inkml:trace contextRef="#ctx0" brushRef="#br0" timeOffset="44751.38">10070 11303 15663 0,'-5'9'688'0,"5"-9"144"16,-5 8-656-16,2-3-176 0,-4 1 0 0,3 0 0 15,4-6 1536-15,-3 5 256 0,3-5 64 0,0 0 16 16,0 0-304-16,0 0-64 0,0 0-16 0,9-3 0 0,1-8-464 16,4-1-80-16,4-4-32 0,1-6 0 0,0-5-80 0,5-6-32 15,6-3 0-15,3-1 0 0,2-3-96 0,2-6 0 16,5-4-16-16,1-2 0 0,2-1-160 0,0-4-16 16,4-4-16-16,2-5 0 0,2 2-128 0,5-2-32 15,5-1 0-15,2 0 0 0,1 0-128 0,0-3-16 16,-1-2-16-16,-1 2 0 0,1 1-176 0,1 1 160 15,2 0-160-15,-2 2 160 0,-3-3-32 0,-3 1-128 16,-4-2 192-16,-3 4-64 0,-2 2 0 0,1 2-128 16,-1 2 192-16,1 6-64 0,-1 0-128 0,0 2 0 15,-3 4 144-15,-2 1-144 0,0 1 0 0,-3 4 0 16,-1 0 0-16,-3 4 128 0,-2 1-128 0,0 3 0 16,0-2 0-16,0 6 0 0,-2-1 0 0,1 5 0 15,-2-1 0-15,-1 5 0 0,-3-1 0 0,0 4 0 16,-3 0 0-16,-2 3 0 0,-1 2 0 0,-2 1 0 0,-3-1 0 0,-2 6 0 15,-3 1-256-15,-2 2 48 0,-3 2 0 0,0 1 0 32,-9 2-1344-32,0 0-272 0,0 0-48 0,0 0-8992 0,0 0-1792 0</inkml:trace>
  <inkml:trace contextRef="#ctx0" brushRef="#br0" timeOffset="45082.42">12054 8732 25279 0,'-11'-7'1120'0,"11"7"224"0,-4-6-1072 0,3 1-272 16,1-4 0-16,3 0 0 0,2-2 176 0,4-1-32 16,4-2 0-16,2-2 0 0,3-3 672 0,2-3 128 15,3-3 16-15,4-1 16 0,2-3 16 0,3 3 0 16,1-1 0-16,3 1 0 0,1-1-112 0,2 5-32 15,3-1 0-15,-1 4 0 0,3 3-304 0,-2 4-64 16,-1 5-16-16,-2 6 0 0,-1 2-96 0,-2 7-32 16,-4 7 0-16,-4 8 0 0,-3 6-80 0,-3 7-32 15,-6 6 0-15,-4 6 0 0,-6 4 16 0,-4 3 0 16,-3 1 0-16,-4 0 0 0,-3-3 16 0,-3 0 0 16,-3-3 0-16,-2-3 0 0,-1-5-64 0,-1-4 0 15,0-4 0-15,-3 10 0 16,3-11-752-16,5-8-144 0,3-11-48 0,10-14-11280 0,0 0-2240 0</inkml:trace>
  <inkml:trace contextRef="#ctx0" brushRef="#br0" timeOffset="45669.97">13765 7396 14735 0,'0'0'640'0,"0"0"160"0,0 0-640 0,0 0-160 16,0 0 0-16,-5 4 0 0,-3 1 2032 0,2-2 368 0,-2 4 80 15,3 4 16-15,-2 5-1008 0,-4 1-192 0,0 4-32 0,-2-1-16 16,-1 3-352-16,-1 4-80 0,-1-3-16 0,-7 13 0 16,2-6-160-16,10-10-48 0,-1-1 0 0,-3 8 0 15,4-9-16-15,2-1-16 0,4-3 0 0,3-7 0 16,4 2-112-16,3 0-32 0,-5-10 0 0,11 8 0 0,5-6-80 0,1-2-16 15,4-2 0-15,3-3 0 0,3-3 16 0,2-3 0 16,0-2 0-16,3-2 0 0,1-2-144 0,-9 4-16 16,1 1-16-16,16-7 0 0,-4 3-160 0,-3 1 0 15,-2 0 0-15,-3 0 128 16,-2-1-1024-16,-2 4-224 0,-4 3-32 0,-1-1-9936 16,-6 3-1984-16</inkml:trace>
  <inkml:trace contextRef="#ctx0" brushRef="#br0" timeOffset="45899.71">13840 7691 17503 0,'-13'-7'768'0,"4"3"176"0,-1 1-752 0,1 0-192 16,2-3 0-16,7 6 0 0,0 0 2736 0,0 0 512 15,4-10 96-15,3-3 32 0,5 0-1904 0,0-1-384 16,5-5-80-16,2-2-16 0,8-2-48 0,3 1-16 15,4-3 0-15,5 0 0 0,2 3-336 0,3-3-64 16,1 3-16-16,1 0 0 0,-6 0-320 0,0 1-192 16,0-1 192-16,-5 4-192 0,-3 4 0 0,-1 0 0 0,-2 0-160 0,0 2 160 31,0 1-2736-31,2-2-416 0</inkml:trace>
  <inkml:trace contextRef="#ctx0" brushRef="#br0" timeOffset="46448">15116 6596 18431 0,'-25'8'1632'0,"10"-3"-1312"16,-2 3-320-16,3-2 0 0,-1 3 800 0,3 2 96 15,3 3 0-15,2 2 16 0,0 0 48 0,5-2 16 16,2 1 0-16,4-1 0 0,1 0-112 0,4-1-32 0,2-3 0 0,6 2 0 16,3-7-32-16,5-3-16 0,3-3 0 0,3-3 0 15,1-2 128-15,1-6 32 0,1-4 0 0,2-3 0 16,-3-4 0-16,0-3 0 0,-3 4 0 0,-3-5 0 16,-2-1-352-16,-4 4-64 0,-3-2-16 0,-5 5 0 15,-1 2-128-15,-6-2-48 0,-2 2 0 0,-4 1 0 16,-4 1-16-16,-5 1-16 0,-2 2 0 0,-3 8 0 15,-1 1-64-15,-3 9-16 0,-6 2 0 0,-3 7 0 16,-2 7-224-16,-4 4 0 0,-2 7 0 0,2 3 0 0,0 4 0 0,3 2-128 16,2 2 128-16,4 1-160 0,2-5 160 0,9-1 0 15,3-3 0-15,8-1-128 0,4-7-32 0,6-1 0 16,5-5 0-16,4-3 0 16,5-4-400-16,3-4-80 0,2-4 0 0,1-7-16 15,1-3-1568-15,1-6-304 0,-2-1-64 0</inkml:trace>
  <inkml:trace contextRef="#ctx0" brushRef="#br0" timeOffset="46631.78">15738 6951 30751 0,'-17'16'1360'0,"8"-4"288"0,2-3-1328 0,0 2-320 15,1 2 0-15,1-4 0 0,1 2 368 0,4-11 0 16,0 0 0-16,0 0 0 0,0 0 48 0,0 0 16 15,0 0 0-15,0 0 0 0,13-4-192 0,-2-2-48 16,-1 0 0-16,1-4 0 0,-2-1-192 0,1 0-160 0,-1 2 32 16,-2-1-9984-1,3 2-1984-15</inkml:trace>
  <inkml:trace contextRef="#ctx0" brushRef="#br0" timeOffset="47109.17">16250 5985 20271 0,'-13'-10'896'0,"7"3"192"0,1 1-880 0,5 6-208 16,0 0 0-16,0 0 0 0,0 0 1776 0,-8 13 304 15,2-1 64-15,1 6 16 0,-4 4-1216 0,4 3-240 16,1 8-64-16,-1 4 0 0,1 3-64 0,3 3-32 15,0-1 0-15,1 0 0 0,2-3-224 0,1 0-64 16,-1-4 0-16,3-6 0 0,2-2 112 0,0-6 16 16,1-3 0-16,1-3 0 0,0-6 112 0,2-2 16 0,2-7 16 0,1-4 0 15,2-5 240-15,2-8 32 0,1-2 16 16,0-5 0-16,2-5-64 0,-1-2-16 0,0 2 0 0,2-3 0 16,0-1-416-16,-5 2-64 0,-1-4-32 0,-1 2 0 15,-2 4-224-15,-2-2 128 0,2 6-128 0,-2 0 0 16,1 2 0-16,-2 4 0 0,0 3-208 0,-2 5 64 15,2 2-1360-15,-3 4-272 16,4-3-48-16,-11 8-9696 0,0 0-1952 0</inkml:trace>
  <inkml:trace contextRef="#ctx0" brushRef="#br0" timeOffset="47399.45">16830 6169 27183 0,'0'0'1200'0,"0"0"256"0,0 0-1168 0,1 9-288 16,-1-9 0-16,11 6 0 0,1-2 128 0,1-4-128 16,1-4 192-16,1-3-192 0,1-5 848 0,2-2 64 15,1-3 16-15,0-5 0 0,-1-3 240 0,-3 2 48 16,-1-4 16-16,-2 4 0 0,-3-1-288 0,-4 0-64 16,-1 3-16-16,-4 4 0 0,-3 1-160 0,0 6-16 15,3 10-16-15,-7-6 0 0,-3 5-320 0,-3 7-64 16,-2 3-16-16,-3 6 0 0,3 4-272 0,-2 3 0 15,-1 3 0-15,2 1 0 0,1 5 0 0,2-4 0 16,3 0 0-16,2-3 0 0,4 1 0 0,3-4 0 16,2-4 0-16,3 0 0 15,4-7-464-15,1 0-112 0,2-5 0 0,3-1-16 16,0-4-1712-16,6-4-320 0,-1-2-80 0</inkml:trace>
  <inkml:trace contextRef="#ctx0" brushRef="#br0" timeOffset="47965.58">17936 5832 24191 0,'0'0'1072'0,"2"-6"208"0,-2 0-1024 0,0-1-256 0,0 7 0 0,-2-7 0 15,-4 2 768-15,0-1 80 0,-4-4 32 0,-1 5 0 16,-5-1 288-16,-2 1 64 0,-3 0 16 0,-1 3 0 15,-1 1-224-15,0 4-64 0,-2 3 0 0,0 4 0 16,-1-1-400-16,1 5-96 0,-1 3-16 0,-5 11 0 16,3-2-256-16,5 2-48 0,4-2-16 0,6 0 0 0,4-1-128 0,3-4 0 15,4 2 144-15,5-1-144 0,2-7 0 0,1-5 0 16,6 0 0-16,-1-5 0 0,5-1 0 0,1-4 0 16,6-4 0-16,4-3 0 0,2-4 0 0,3-1 0 15,1-3-176-15,1 1 176 16,1-3-1312-16,-2-1-160 0,-2-1-48 0,-1-4-8592 15,-1 0-1712-15</inkml:trace>
  <inkml:trace contextRef="#ctx0" brushRef="#br0" timeOffset="48164.81">18544 4969 30287 0,'0'0'1344'0,"0"0"272"0,0 0-1296 0,-6 5-320 16,0 0 0-16,-2 9 0 0,-2 4 0 0,-2 4-208 15,0 8 16-15,-3 3 16 0,-2 3 176 0,0 5 0 16,-3 3 160-16,2 4-160 0,-1 5 400 0,1-4-16 16,2-1 0-16,1 2 0 0,1 1-128 0,1-3-16 15,0-7-16-15,4-1 0 0,2 2-400 0,2-2-80 16,-2-6 0-16,1-3-9104 0,1-2-1824 16</inkml:trace>
  <inkml:trace contextRef="#ctx0" brushRef="#br0" timeOffset="48554.97">18135 5681 21183 0,'0'0'1888'0,"8"-4"-1504"0,2 2-384 0,3-3 0 16,3-4 896-16,5 4 128 0,1-3 0 0,4 0 16 0,-1 1-688 0,4-5-144 16,3 1-16-16,1-1-16 0,-3-3 400 0,0 0 96 15,-2-3 16-15,4-1 0 0,0 1 112 0,-1 2 32 16,-1-1 0-16,0 3 0 0,-2-1-256 0,-4 4-32 15,-2 2-16-15,-4 2 0 0,-4 4-48 0,-3 1-16 16,-2 5 0-16,-9-3 0 0,0 9-160 0,-4 6-48 16,-4 3 0-16,-2 5 0 0,-2 3-48 0,-1 5-16 15,-2-3 0-15,1 2 0 0,0-2-192 0,3-1 144 16,3-2-144-16,3-1 128 0,3-3-128 0,5-3 160 16,3-2-160-16,3-4 160 0,1-2 160 0,4-5 48 15,1-4 0-15,5-2 0 0,1-3 368 0,2-2 80 16,1-7 16-16,-1 0 0 0,-1 2-240 0,-2-6-32 15,-2-1-16-15,2-2 0 0,-5-4-32 0,-1 0-16 16,-3-7 0-16,-5 5 0 0,-4-2-160 0,-3 4-16 16,-3-2-16-16,-2 5 0 0,-4 0-176 0,-2 5-128 15,-2 2 144-15,-5 2-144 0,-2 1 0 0,-2 4 0 16,0 1 0-16,-1 2 0 16,3 2-1088-16,2 2-176 0,3 0-16 0,2 0-16 15,4-2-1376-15,2 2-272 0,8 0-48 0</inkml:trace>
  <inkml:trace contextRef="#ctx0" brushRef="#br0" timeOffset="48881.85">19132 5438 21183 0,'-2'8'1888'0,"0"5"-1504"15,-1 1-384-15,0 0 0 0,-1 2 608 0,-1 3 48 16,0 0 16-16,-2 2 0 0,3-2 672 0,-1-2 144 16,-1 0 32-16,1-2 0 0,0 0-192 0,1-2-48 15,0 0 0-15,2-5 0 0,-1 0-272 0,3-8-64 16,0 0-16-16,0 0 0 0,0 0-64 0,8-5-16 16,1-2 0-16,1-5 0 0,1 0-160 0,2-6-48 15,1-4 0-15,1-1 0 0,0-1-256 0,2-5-48 16,-2 0-16-16,2 1 0 0,-1-2-320 0,2 6 144 15,-1 0-144-15,-1 1 0 0,-1 4 0 0,1 5-192 16,-5 0 0-16,2 3 0 16,-3 4-1920-16,-1 1-384 0,-3 2-80 0</inkml:trace>
  <inkml:trace contextRef="#ctx0" brushRef="#br0" timeOffset="61176.98">10722 10472 10303 0,'-17'12'448'0,"10"0"112"0,-3-6-560 0,-2 6 0 0,-3-2 0 0,1 3 0 16,0-5 720-16,0 3 48 0,1 1 0 16,1-1 0-16,-1 1 304 0,1 1 64 0,1-4 16 0,1 1 0 15,0-4 96-15,2 1 32 0,-2 0 0 0,3-2 0 16,7-5-192-16,0 0-48 0,0 0 0 0,0 0 0 16,0 0-48-16,0 0-16 0,0 0 0 0,0 0 0 15,0 0 144-15,6-7 32 0,0-6 0 0,4-1 0 16,3-5-464-16,2-3-96 0,3 1-16 0,3-6 0 0,4-5-128 0,3 2-48 15,3-4 0-15,2-3 0 0,6-3 0 0,2-3 0 16,5 0 0-16,3-5 0 0,1-3-16 0,5 0 0 16,1-4 0-16,4-1 0 0,1-1-96 0,4 1-32 15,1-5 0-15,0 1 0 0,0 1-128 0,0-4-128 16,-5 4 192-16,1-4-192 0,2 2 192 0,-3 5-64 16,-1 0 0-16,17-17-128 0,-13 9 192 0,-11 11-192 15,-7 8 192-15,-6 3-192 0,-5 4 208 0,-2 6-64 16,-3 7-16-16,0 2 0 0,-9-1-128 0,1 4 160 15,-2-1-160-15,-1 4 160 0,-1 1-160 0,-3 1 0 16,-2 2 0-16,0 1 0 0,-2 1 0 0,-1 3 0 16,-2-3 0-16,-8 11 0 0,5-6 0 0,-5 6 0 15,0 0 0-15,0 0 0 16,0 0-432-16,0 0-64 0,0 0-16 0,0 0 0 16,-10 1-2064-16,0 2-432 0,-2-1-64 0,1 0-11792 0</inkml:trace>
  <inkml:trace contextRef="#ctx0" brushRef="#br0" timeOffset="61456.53">11924 8730 26719 0,'-10'-12'2368'0,"10"7"-1888"0,4-6-480 0,8 3 0 16,5-6 192-16,9 1-48 0,4-2-16 0,6-3 0 15,3-3 304-15,6-1 48 0,3-4 16 0,4-2 0 16,-1 1 400-16,2 1 96 0,5 5 16 0,-3 2 0 0,-1 3-16 0,-3 1 0 15,0 2 0-15,-20 9 0 0,4 3-96 0,-1 5 0 16,-2 5-16-16,-2 4 0 0,-2 9-368 0,-4 6-80 16,-6 6-16-16,-4 8 0 0,-5 0-48 0,-4 5-16 15,-7 0 0-15,-5 3 0 0,-3 1-112 0,-3-4-32 16,-3 0 0-16,-10 19 0 0,1-9-80 0,0-4-128 16,2 0 176-16,1-8-176 15,0 0-928-15,2-6-288 0,0 1-64 0,-1-1-10752 16,0-2-2128-16</inkml:trace>
  <inkml:trace contextRef="#ctx0" brushRef="#br0" timeOffset="62213.13">8800 11785 10127 0,'19'-14'896'0,"-9"4"-704"16,3 1-192-16,1-4 0 0,1 0 1024 0,2 2 160 15,0-4 32-15,1-1 16 0,0 4 112 0,-1 0 32 16,-2-1 0-16,-1 2 0 0,-1 0-336 0,-2 0-64 16,-3 6-16-16,1 0 0 0,-2-4-48 0,-2 6-16 15,-5 3 0-15,0 0 0 0,0 0 0 0,0 0 0 16,-10 1 0-16,-5 5 0 0,-6 4 112 0,-4 1 16 0,-5 2 0 0,-7 5 0 16,-8 1-288-16,-4 7-48 0,-5-1-16 0,-8 8 0 15,-8 2 112-15,-8 1 32 0,-5 9 0 16,-8 1 0-16,-4 2-160 0,-9 0-16 0,-8 6-16 0,-51 26 0 15,11-7-160-15,2 0-16 0,0-3-16 0,2-2 0 0,3-4-112 0,3 1 0 16,1 1-16-16,7-1 0 0,7 1 16 0,8-3 0 16,7-3 0-16,10-8 0 0,7-7-144 0,12-2-32 15,11-5 0-15,8-5 0 0,8 0-144 0,9-9 160 16,7-5-160-16,8-2 160 0,6-6-160 0,7-4 0 16,5-3 0-16,6-4 0 0,1-4 0 0,5-1-176 15,-2-4 16-15,5-1 0 16,3-4-1472-16,1-3-288 0,0-2-64 0,1 0-10096 15,2 2-2000-15</inkml:trace>
  <inkml:trace contextRef="#ctx0" brushRef="#br0" timeOffset="62508.71">5659 12700 35007 0,'-34'0'3120'0,"-2"2"-2496"0,-1 2-496 0,-1 4-128 31,0 1-592-31,-4 5-144 0,-5 4-32 0,-1 6 0 0,-3 5 1280 0,-1 3 256 0,-2 1 64 0,1 4 0 16,0 2-128-16,6 2 0 0,6-3-16 0,5 4 0 15,5-2-128-15,5 0-32 0,6-2 0 0,7-2 0 16,5-2-160-16,8-2-48 0,3-6 0 0,8 1 0 16,7-5-64-16,5-3-32 0,4-1 0 0,8-4 0 15,10-6 48-15,6 0 16 0,5-7 0 0,6-1 0 0,4 0-16 0,5-3 0 16,4-8 0-16,5 1 0 15,3-3-128-15,1-3-16 0,0-2-128 0,-3-2 192 0,-3-4-192 0,-2 1 0 16,-6 0 0-16,3 1 0 16,-5-1-2896-16,-5-1-480 0</inkml:trace>
  <inkml:trace contextRef="#ctx0" brushRef="#br0" timeOffset="63148.13">9614 11884 15599 0,'16'-24'336'0,"-3"7"80"0,2-2 16 0,2 1 16 0,2 1-448 0,0-3 0 0,0 0 0 0,-3 2 0 0,1 4 800 0,-3 0 80 16,-2 4 16-16,-3 0 0 0,-9 10 576 0,0 0 128 15,0 0 32-15,0 0 0 0,0 0-288 0,0 0-48 16,7 13-16-16,-5 3 0 0,-4 5-272 0,-3 5-64 16,-3 7-16-16,-2 8 0 0,-3 6 96 0,-1 6 0 15,-2 3 16-15,-2 12 0 0,-1 4-80 0,0 8 0 16,-4 4-16-16,1 5 0 0,-4 3-208 0,-2 9-32 15,-2 6-16-15,0 2 0 0,-2-2-224 0,0 1-32 16,-1 3-16-16,1-3 0 0,1 0-64 0,0-5-16 16,-1-4 0-16,2 0 0 0,-1 4 48 0,2-8 0 15,1 1 0-15,1-1 0 0,-1-1-192 0,2 3-48 16,0-2 0-16,1-2 0 0,0-4-16 0,-1 1-128 16,-1 4 192-16,1 3-64 0,-2-6-128 0,0 0 192 15,-1-2-192-15,1-3 192 0,2 0-192 0,2-4 128 16,0-1-128-16,9-28 128 0,-1 2-128 0,2 2 0 15,0 1 0-15,2 3 128 0,-1-4-128 0,2-3 0 16,-1-3 0-16,3-5-176 0,0-3-80 0,2-6-32 0,0-4 0 0,1-6 0 31,1-2-1568-31,0-8-304 0,1-7-64 0,-1-4-10256 0,0-4-2064 16</inkml:trace>
  <inkml:trace contextRef="#ctx0" brushRef="#br0" timeOffset="63431.28">8241 15853 24879 0,'-23'30'2208'0,"13"-13"-1760"16,-2 8-448-16,2 5 0 0,1 7 1968 0,2 2 304 16,-1 3 64-16,2 0 16 15,0 3-2224-15,3-1-432 0,1-3-80 0,2-2-32 0,4-2 544 0,1-5 128 16,4-3 0-16,1-6 16 0,3-3 288 0,4-4 48 15,4-5 16-15,5-8 0 0,7-8 464 0,5-8 112 16,2-9 16-16,5-7 0 0,2-8 0 0,6-2 16 16,6-8 0-16,3 1 0 0,4-4-512 0,0 0-96 15,0 0-32-15,-2 4 0 0,-2-1-336 0,-1 7-64 16,-1 0 0-16,20-8-16 16,-11 10-736-16,-11 7-144 0,-8 6-16 0,-8 3-12656 15,-7 8-2544-15</inkml:trace>
  <inkml:trace contextRef="#ctx0" brushRef="#br0" timeOffset="64113.78">3985 14149 20847 0,'-17'1'912'0,"10"3"208"0,-3 4-896 0,2-3-224 0,-2 2 0 0,2 4 0 16,-1-4 848-16,3 3 128 15,1 3 32-15,1-3 0 0,3 2 144 0,1 0 48 0,2 1 0 0,5-1 0 16,3-4-144-16,4 1-32 16,2-4 0-16,6-1 0 0,5-4-144 0,3-1-48 0,2-3 0 0,2 2 0 15,4-1-304-15,1-6-64 0,1 0-16 0,-3-2 0 16,1 1 0-16,-2-4 0 0,-6-3 0 0,-3 2 0 15,-3 1-144-15,-3-1-48 0,-1-1 0 0,-2 1 0 16,-7 0-80-16,-3 2-32 0,-4 3 0 0,-6-3 0 0,-2 2 64 0,-7 2 16 16,-3 0 0-16,-5 4 0 0,-4 2 112 0,-4 5 32 15,-3 4 0-15,-3 7 0 0,-4 5-368 0,-1 4 128 16,-4 6-128-16,1 4 0 0,2 5 0 0,2 4 0 16,3 2 0-16,4 1 0 0,6-3 0 0,6-3 0 15,8-1-144-15,6-4 144 0,8-1 0 0,6-7 0 16,4-1-144-16,8-2 144 0,5-3-128 0,6-2 128 15,4-10-192-15,1 0 192 16,2-5-1472-16,-3-4-176 0,-1-7-32 0,-4 1-15136 0</inkml:trace>
  <inkml:trace contextRef="#ctx0" brushRef="#br0" timeOffset="64304.81">4561 14692 33231 0,'0'0'1472'0,"0"0"304"0,0 0-1424 0,2 11-352 0,5 3 0 0,-1-9 0 16,-6-5 784-16,13 5 96 0,-1 0 16 0,1-3 0 15,0-6-256-15,-2 0-64 0,3-1 0 0,-2-1 0 16,-2-1-320-16,0 3-80 0,-2-1-16 0,2-2 0 31,-2 0-2528-31,-8 7-512 0</inkml:trace>
  <inkml:trace contextRef="#ctx0" brushRef="#br0" timeOffset="64730.28">5350 14167 17503 0,'-9'-3'1552'0,"9"3"-1232"16,-6-6-320-16,6 6 0 0,0 0 1952 0,0 0 336 16,0 0 64-16,0 0 16 0,0 0-1248 0,0 0-240 15,-4 14-48-15,2 1-16 0,2 4-48 0,0 4 0 0,-3 4 0 0,2 2 0 16,1 1-16-16,-2 6-16 15,1 0 0-15,0-1 0 0,0 0-224 0,2-2-64 0,1-2 0 0,2-5 0 16,0-8-80-16,2-3-32 16,0 0 0-16,1-3 0 0,-7-12 128 0,10 2 32 15,3-3 0-15,1-4 0 0,1-2 336 0,2-4 80 16,-3-7 16-16,1-2 0 0,2-3-288 0,-1 0-64 0,-1-4-16 0,1 2 0 16,-5-6-304-16,0 2-64 0,0 1-16 0,-1 0 0 15,-1 3-176-15,-2-2 0 0,0 6 144 0,-1 3-144 31,0 2-256-31,-1 6-128 0,1-1-32 0,-6 11 0 0,0 0-2592 0,0 0-512 0,10-3-96 16</inkml:trace>
  <inkml:trace contextRef="#ctx0" brushRef="#br0" timeOffset="64996.49">5826 14279 23951 0,'0'0'1056'0,"0"0"224"0,0 0-1024 0,0 0-256 16,1-11 0-16,3 1 0 0,1 4 1040 0,0-4 160 15,1 1 16-15,1-3 16 0,-2 1-304 0,0 2-64 16,-5 9-16-16,4-13 0 0,-3 3 64 0,-1-1 16 16,-3 1 0-16,-2 6 0 0,-2 5 0 0,-4 3 0 15,0 1 0-15,-4 3 0 0,-2 6-480 0,-2 1-112 16,0 1-16-16,1 2 0 0,2 1-320 0,-1 2 128 16,7-1-128-16,1 0 0 0,4-2 0 0,1-3 0 15,4 2 0-15,4-2 128 0,2-5-128 0,6-1 0 16,2-3 0-16,4 1 0 0,1-5 0 0,2-3-128 15,2-4 128-15,0 0 0 16,-1-3-1200-16,-1-3-144 0,-2-2-48 0,0 3-14656 0</inkml:trace>
  <inkml:trace contextRef="#ctx0" brushRef="#br0" timeOffset="65236.71">6525 14022 19343 0,'0'0'1728'0,"0"0"-1392"0,0 0-336 0,-8 1 0 16,-3 3 2048-16,0 0 352 0,-1 1 64 0,-2 2 16 15,-3 7-800-15,-1-1-144 0,1-1-48 0,0 2 0 0,-1 1-656 16,2 0-144-16,-1 2-32 0,2-2 0 16,0 1-320-16,2 0-64 0,3-2-16 0,4 0 0 0,-1-4-256 0,6 2 0 15,0 2 0-15,3-3 0 0,-2-11 0 0,10 12 0 16,2 0 0-16,0-5 0 0,2 1 0 0,2-3 0 15,-1-1 0-15,2-2 0 16,-2-2-1520-16,1-3-208 0,2-5-32 0</inkml:trace>
  <inkml:trace contextRef="#ctx0" brushRef="#br0" timeOffset="66017.28">6987 13464 29311 0,'-15'5'1296'0,"9"3"272"0,-2 3-1248 0,-3 11-320 15,-5 0 0-15,1 6 0 0,-1 4 384 0,0 3 0 16,0 1 16-16,2 3 0 0,0 1 64 0,4 3 16 16,0-2 0-16,4-2 0 0,0-2-240 0,2-1-48 0,2-2-16 0,1-1 0 15,1 2-176-15,1-7 0 0,-1-2 0 0,0-5 0 16,0-2-256-16,-1-4-16 0,-2-4-16 0,3-11 0 31,0 0-752-31,0 0-160 0,0 0-16 0,0 0-16 16,-9-12 64-16,1-4 16 0,1-1 0 0,2-1 0 0,3 0 816 0,0 0 160 0,4-1 48 0,0 3 0 15,2-1 640-15,1 4 144 0,2 3 32 0,2-2 0 16,1 1 80-16,3 0 0 0,1 2 16 0,1 0 0 16,1 0-176-16,-5 5-32 0,3-2-16 0,1-2 0 15,0 1-32-15,2 0 0 0,1 0 0 0,-2 2 0 0,0-2 64 0,0-2 16 16,-3 4 0-16,0-2 0 0,-3 2-16 0,-1 1 0 15,-9 4 0-15,0 0 0 0,0 0-160 0,0 0-48 16,0 0 0-16,0 14 0 0,-3-1 16 0,-2 2 0 16,-1 1 0-16,-2 10 0 0,0-3-224 0,5-4-48 15,0 0-128-15,3-3 192 0,3-4-192 0,3-2 0 16,2 4 0-16,5-8 0 0,5-1 128 0,3-5-128 16,3-3 0-16,2-3 144 0,5 3 176 0,-1-9 16 15,2-2 16-15,-3 1 0 0,-4-2 96 0,-1 0 32 16,-1 1 0-16,-6 0 0 0,0-1-64 0,-2-2-16 15,-3-1 0-15,-5 2 0 0,-3-1-80 0,-3 1 0 16,-4-2-16-16,-1 0 0 0,-4 0-80 0,-2 3-16 16,-1 3 0-16,-1 4 0 0,-2-1-208 0,3 3 0 15,-3 3 0-15,2 3 0 0,2-1 0 0,2 1 0 16,8 0-128-16,0 0 128 0,0 0 0 0,0 0-128 0,0 0 128 16,0 0 0-16,0 0-128 0,13-4 128 15,2-2 0-15,4 1 0 0,3 0-144 0,0-3 144 16,-2 2 0-16,-3-1-144 0,2 0 144 0,1 1 0 0,4-1 0 0,-1 0 0 15,0 1 0-15,1-2 0 0,1 2 0 0,2 2 0 16,1 2 0-16,-1 2 0 0,-2 2 0 0,-2 2 0 16,-1 1 0-16,-3 5 0 0,-3-1 0 0,0 5 0 15,-2 2 0-15,-2 4 0 0,0 3 0 0,-3 2 0 16,-3-1 0-16,-1 3 0 0,-1-3 0 0,1 12 0 16,-3-6 0-16,2-4 144 0,-4-3-144 0,0-1 0 0,0 0 240 0,-2-3-64 15,2 0-16-15,4-2 0 0,1-5-160 16,2-1 160-16,1-1-160 0,3-5 160 0,0-1-160 0,1-1 192 15,5-4-192-15,1 0 192 0,1-2-192 0,2 1 192 16,2-3-192-16,-1-3 192 0,-3 0-192 0,1 2 0 16,-2-5 0-16,0-1 0 15,0 1-2288-15,-5-4-480 0</inkml:trace>
  <inkml:trace contextRef="#ctx0" brushRef="#br0" timeOffset="67206.92">9485 11270 19231 0,'0'0'848'0,"0"0"176"0,0 0-816 0,0 0-208 0,0 0 0 0,0 0 0 16,0 0 1728-16,-4-4 288 0,4 4 64 0,-5-6 16 16,0-1-704-16,1 2-144 0,-3-4-32 0,0 2 0 15,0-3-176-15,-1 2-32 0,-1-3-16 0,-1 3 0 16,-3-2-224-16,-1 0-32 0,-2-3-16 0,-2-2 0 16,0-1-208-16,-8-5-64 0,-2-2 0 0,-2-1 0 0,-1 0-64 0,-2 3-32 15,-1 1 0-15,-1 0 0 16,-2-6-64-16,-2 2-16 0,-3-4 0 0,-3 3 0 0,1-3-32 15,-3-2-16-15,-3-4 0 0,-1-3 0 0,-1-6 32 0,-1 5 16 16,-1 0 0-16,-4 1 0 0,-2-2 16 0,0-1 0 16,2 2 0-16,-1-4 0 0,1-4-96 0,1 2-32 15,2-3 0-15,-3 1 0 0,-3-5-160 0,2 2 192 16,1 0-192-16,-1 5 192 0,1-1-192 0,-2 1 0 16,3-3 144-16,21 23-144 0,-8-4 128 0,-5-3-128 15,-1-3 128-15,-5-3-128 0,-2-1 144 0,-2-4-144 16,-1 0 192-16,-2 1-192 0,-4 1 192 0,-19-10-192 15,2 1 192-15,6-1-192 0,3 4 144 0,4 0-144 16,4-1 0-16,-32-19 144 0,12 5-144 0,44 35 0 16,-3-6 0-16,-3-1 128 0,1-2-128 0,-3 0 0 15,-2-2 0-15,-5 0 0 0,-1 0 0 0,-48-30 0 16,23 12 0-16,12 7 0 0,9 3 0 0,4 6 128 16,0 1-128-16,-1-1 0 0,-5 0 0 0,4 5 128 15,2 5-128-15,3-3 0 0,4-4 0 0,4 3 128 16,3 0-128-16,1 0 0 0,-2 2 0 0,-2-4 128 0,-6-2-128 0,-1 2 0 15,-2-1 0-15,5 3 0 0,2-1 128 0,3 2-128 16,0-1 0-16,1 0 0 0,1 1 0 0,-3-2 0 16,-5-2 0-16,23 17 0 0,-7-4 128 0,-6-1-128 15,-2 0 0-15,-3-4 0 0,-1 0 0 0,-3-2 0 16,-1-5 0-16,-44-23 128 0,16 7-128 0,9 8 0 16,5 6 0-16,2 3 128 0,3 2-128 0,3-1 0 0,2-2 0 15,1 1 0-15,2 2 0 0,2 2 0 0,2 2 0 0,0-1 128 16,4 2-128-16,0-2 0 0,-1 1 0 0,4 1 0 15,3 7 128-15,3 1-128 0,6 1 0 0,1 1 0 16,4 0 0-16,5 3 0 0,5 1 0 0,2 3 0 16,4-2 0-16,4 5 0 0,5 7 0 0,0 0 0 15,0-11 0-15,0 11 0 0,0 0 0 0,9-3 0 16,1 0 0-16,0 3 0 0,1 0-128 0,0 0-64 16,2 3-16-16,1 0 0 15,-2-1-1312-15,2 0-256 0,0 2-48 0,2 0-16 16,3-2-1152-16,2 1-224 0,3-3-48 0,-1 2-16 0</inkml:trace>
  <inkml:trace contextRef="#ctx0" brushRef="#br0" timeOffset="67664.9">4492 7069 27647 0,'0'0'2448'0,"0"0"-1952"0,0 0-496 0,0 0 0 15,0 0 336-15,0 0-16 0,0 0-16 0,0 0 0 16,0 0-16-16,0 0 0 0,-13 1 0 0,-4-1 0 16,-4 0 80-16,0-1 16 0,-3-1 0 0,-6-2 0 15,-3-5 176-15,-4 4 32 0,-2-3 16 0,-2 0 0 0,1 0-64 0,-1-1-16 16,0-4 0-16,1 2 0 0,-2-3-32 0,-2-2-16 15,-1-1 0-15,-2-3 0 0,-2 3-80 0,-3-1-16 16,-4 0 0-16,-2-1 0 0,-6-4-64 0,-3-2-32 16,0 1 0-16,-7-1 0 0,-9 4-48 0,1 0-16 15,0 1 0-15,1 0 0 0,0-1 32 0,2 5 16 16,1 1 0-16,3 1 0 0,1 5 0 0,5 1 0 16,0 6 0-16,8 3 0 0,5 4-80 0,8 6 0 15,6 5-16-15,5 5 0 0,8 6-176 0,3 0 128 16,7 4-128-16,8 4 128 0,7 3-128 0,6-1 128 0,5 1-128 0,8 6 128 15,4 1 80-15,5 3 16 0,4-2 0 0,0 2 0 16,5 1-80-16,3-4-16 0,1 2 0 0,0 3 0 16,2-7-128-16,-1 2 0 0,0-5 0 0,-2 0 128 31,-3-3-1120-31,0-1-224 0,-3 0-64 0,-3-4-11168 0,-1-3-2240 0</inkml:trace>
  <inkml:trace contextRef="#ctx0" brushRef="#br0" timeOffset="68296.5">2048 5625 21071 0,'-10'14'928'0,"3"-2"208"0,1-2-912 0,1 2-224 15,1-1 0-15,1 1 0 0,3 4 0 0,3 0 0 16,0-1 0-16,3 1 0 0,3-4 400 0,5 1 48 15,-2-2 0-15,6-3 0 0,4-2 432 0,2 0 80 16,3-6 32-16,5-2 0 0,4-3 128 0,5-1 32 16,2-4 0-16,6-1 0 0,3-1-208 0,-1-2-48 0,-2 0 0 15,-1-3 0-15,-1-3-336 0,-1-2-80 16,-1 1-16-16,-6-1 0 0,-7 2-160 0,-3-2-48 0,-6 1 0 0,-5-1 0 16,-7-1-32-16,-6 1-16 0,-5 1 0 0,-5 4 0 15,-5 1 80-15,-4 3 16 0,-5 4 0 0,-4 7 0 16,-2 4-176-16,-3 7-128 0,-3 4 144 0,-2 6-144 15,-1 4 0-15,1 9 0 0,2 4 0 0,3 4-160 0,5 3 160 16,4 2-192-16,5 3 192 0,6-5-192 0,4-1 192 0,6 1 0 16,5-2-144-16,4-3 144 0,4-2 0 0,3-3-144 15,2 0 144-15,3-2 0 16,3-5-1120-16,0-3-112 0,2-4-32 0,-2-6-9040 16,-3-3-1824-16</inkml:trace>
  <inkml:trace contextRef="#ctx0" brushRef="#br0" timeOffset="68477.7">3076 6014 22111 0,'0'0'1968'0,"0"0"-1584"16,0 0-384-16,-2 12 0 0,2-12 768 0,0 0 64 16,0 0 0-16,2 8 16 0,-2-8 192 0,5 11 48 15,-5-11 0-15,10 3 0 0,2-3-608 0,-2-1-112 16,3-4-32-16,-1 0 0 0,1 0-208 0,-1 0-128 15,-5-4 160-15,3 3-9168 16,2-2-1824-16</inkml:trace>
  <inkml:trace contextRef="#ctx0" brushRef="#br0" timeOffset="68819.37">3614 5379 19343 0,'0'0'848'0,"-8"11"192"0,1 6-832 0,1 2-208 16,1 1 0-16,0 5 0 0,-1 6 1264 0,0 6 208 16,-1 6 32-16,5-4 16 0,0-3-976 0,2 0-192 15,0-1-32-15,3-2-16 0,0-9 80 0,3-2 0 16,-1-6 16-16,1-2 0 0,6-1 304 0,-1-8 64 15,1-5 16-15,2-1 0 0,1-5 432 0,4-7 96 16,3-7 16-16,0-5 0 0,-3 0-384 0,2 1-80 16,-1-5-16-16,0 3 0 0,-2-3-384 0,-1-3-80 15,-3-1 0-15,-1 3-16 0,-2-2-160 0,-1 1-16 16,-1 7-16-16,-1 3 0 0,-2 0-176 0,-1 7 0 16,-2 2-192-16,0 1 192 15,-3 11-1408-15,0 0-176 0,0 0-16 0,0 0-9168 16,0 0-1840-16</inkml:trace>
  <inkml:trace contextRef="#ctx0" brushRef="#br0" timeOffset="69079.6">4079 5570 19919 0,'0'0'880'0,"8"7"192"0,1 0-864 0,-1-3-208 0,1 0 0 16,3-1 0-16,1-3 832 0,-1-2 112 0,2-1 16 0,1-1 16 15,1 0 256-15,-5-4 48 0,-1 1 16 0,0-3 0 16,1 3-224-16,-4-3-48 0,-2 1-16 0,-2 1 0 15,-3 8-208-15,-1-6-32 0,-6 2-16 0,-7 4 0 16,-3 2-304-16,-3 6-48 0,-5 4-16 0,0 4 0 0,-3 5-256 0,0 4-128 16,0 2 0-16,2 2 128 0,3-3-128 15,4 1 0-15,3-2 0 0,6 1 0 0,6 0 0 0,1-1 0 16,7-6-128-16,4 2 128 0,4-2-240 0,8-3 32 16,4-2 0-16,5-2 0 15,0-5-1376-15,3-2-272 0,1-6-48 16,-10-3-16-16</inkml:trace>
  <inkml:trace contextRef="#ctx0" brushRef="#br0" timeOffset="69304.3">4641 5521 23951 0,'0'0'2128'0,"0"0"-1696"16,-5 5-432-16,-2 1 0 0,1 6 480 0,-3-1 16 15,-2 3 0-15,1 3 0 0,-2 2 224 0,2 0 48 16,0 0 16-16,2 0 0 0,1-1-320 0,1 1-64 16,4 0-16-16,1-1 0 0,2-2-176 0,3 0-32 0,1-3-16 0,4 0 0 15,1-4-32-15,3 0-128 0,1-4 192 0,1-1-64 16,1-3-128-16,3-3 0 0,0-2 0 0,2-5-9232 31,-2 0-1728-31</inkml:trace>
  <inkml:trace contextRef="#ctx0" brushRef="#br0" timeOffset="69869.38">5237 4836 20271 0,'0'0'1792'0,"0"0"-1424"16,0 0-368-16,0 0 0 0,0 0 1584 0,-5 11 240 16,-3 2 48-16,-2 6 16 0,-1 5-1296 0,-3 4-256 15,-3 9-48-15,-1 6-16 0,-1 3 240 0,0 4 64 16,0 0 0-16,1 3 0 0,1-3-256 0,0 4-64 15,3-1 0-15,1-1 0 0,3 0-256 0,1-5 160 16,3 0-160-16,1-6 128 0,1-3-128 0,3-3 0 16,1-4 144-16,1-4-144 0,0-3-160 0,2-7-96 15,-1-7-32-15,-2-10 0 16,0 0-528-16,0 0-96 0,4-8-32 0,0-6 0 16,-4-1-224-16,0-2-48 0,-2-2-16 0,-1-2 0 0,0-2 720 0,1-4 128 15,-1 2 48-15,1-2 0 0,1 4 496 0,-3 3 96 16,4 0 32-16,4 3 0 0,-2 0 512 0,3 5 96 15,2 2 32-15,1-2 0 0,4 2-192 0,2 1-32 16,2 0-16-16,7 0 0 0,1 0-128 0,3 1-32 16,2-3 0-16,1 1 0 0,0-4 48 0,1 1 16 0,-1 2 0 0,-1-2 0 15,-2 2 240-15,0 2 64 0,-2-2 0 16,-2 2 0-16,-4 1-128 0,-4 4-32 0,-3 3 0 16,-5 3 0-16,-7-2-288 0,3 9-64 0,-4 3-16 0,-4 1 0 15,-3 4 0-15,-3 1 0 0,-3 1 0 0,-2 5 0 16,1 3-176-16,1 0-16 0,0 1-16 0,4-2 0 15,2 1-160-15,4-4 128 0,1 0-128 0,3 0 128 16,3-5-128-16,3-3 0 0,2-5 0 0,3 0 128 16,0-5 240-16,0-1 32 0,5-4 16 0,0-1 0 0,0-3 96 0,-1-1 0 15,-1-4 16-15,-2 1 0 0,0-3-208 0,-2-2-64 16,-2-1 0-16,-3-2 0 0,-1-6-48 0,-4 0-16 16,-3 0 0-16,-1 0 0 0,-2-3-192 0,-2 2 176 15,-1 2-176-15,0 1 160 0,1 5-160 0,-3 2-192 16,-1 3 32-16,0 1 16 15,1 4-1456-15,2 1-272 0,1 0-64 0,2 3-16 16,1 0-1696-16,5 1-352 0,0 0-64 0,0 0-16 0</inkml:trace>
  <inkml:trace contextRef="#ctx0" brushRef="#br0" timeOffset="70200.16">5925 5117 17503 0,'0'9'1552'0,"2"3"-1232"15,1 2-320-15,-3 5 0 0,-3 4 1728 0,-1 6 272 0,-1 1 64 0,-1 3 16 16,-2 5-352-16,-1-1-80 16,-1 2-16-16,0-1 0 0,-1 0-608 0,-1-1-128 0,1 0-32 0,2-5 0 15,0-5-112-15,3-2-32 0,-1-6 0 0,3-2 0 16,2-5 176-16,1 0 16 0,1-6 16 0,0-6 0 15,0 0 160-15,10-4 48 0,1-2 0 16,3-7 0-16,4-1-288 0,0-4-48 0,0-2-16 0,-1-1 0 16,-1-2-384-16,2-4-80 0,-1 2 0 0,2-3-16 15,-1 3-160-15,4 0-16 0,-1 2-128 0,2 3 192 0,0 1-192 16,3 2 0-16,-1 3 0 0,-1 4 0 0,-2 0 0 16,-2 2 0-16,-1-1-160 0,-1 4 160 15,-2 3-1248-15,-2 0-160 0,-2 2-48 0,-3 2-11904 16,-3 2-2384-16</inkml:trace>
  <inkml:trace contextRef="#ctx0" brushRef="#br0" timeOffset="75218.38">20923 9465 4607 0,'-7'3'400'0,"4"0"-400"16,-1 4 0-16,1-2 0 0,-1 0 1536 0,1 3 240 16,-3-2 32-16,4 4 16 0,-6-2-496 0,3 3-112 15,0-5 0-15,-1 6-16 0,-1-2 16 0,2 2 16 16,-2-4 0-16,2 3 0 0,0-6 48 0,-2 2 0 15,1-2 0-15,1 2 0 0,0-1-64 0,5-6 0 16,-5 5 0-16,5-5 0 0,0 0-208 0,0 0-48 16,0 0-16-16,0 0 0 0,0 0-64 0,0 0-16 15,7-13 0-15,3 2 0 0,1-4-208 0,1-3-32 16,4-2-16-16,1-4 0 0,4 1-224 0,2-2-32 16,-6-4-16-16,6 0 0 0,1-1-80 0,2-4 0 0,0-1-16 0,1 1 0 15,2-1-96-15,1 0-16 0,0 0 0 0,-4 4 0 16,-2 3-128-16,-4 2 128 0,-3 7-128 0,-3 4 128 15,-3 1-128-15,-1 2 0 0,-2 4 144 0,-8 8-144 16,0 0 0-16,0 0 0 0,0 0 0 0,9 17 0 0,-4 7 0 16,-4 7 0-16,-2 8-160 0,-2 0 160 0,2-1 0 0,-2 1-128 15,0 6 128-15,-2-2 0 0,-1 0 0 0,3 3 0 16,-1 5 0-16,0-6 0 0,0 0 0 0,0-3 0 16,2-3 0-16,1-5 0 0,1-6 0 0,2-6 0 15,1-2 0-15,-1-2 0 16,1-3-432-16,1-2-16 0,-4-13-16 0,0 0 0 15,0 0-2352-15,0 0-448 0,6-13-112 0</inkml:trace>
  <inkml:trace contextRef="#ctx0" brushRef="#br0" timeOffset="75440.07">20911 9496 30399 0,'0'0'2704'0,"0"0"-2160"16,0 0-544-16,0 0 0 0,0 0 704 0,17-2 48 16,1 2 0-16,4 0 0 0,5 0-176 0,4-2-16 15,2-1-16-15,2 1 0 0,2-2-80 0,0 1-16 16,0-1 0-16,-4-1 0 0,-3 3-224 0,0 1-48 0,-4 1-16 0,-1 0 0 31,-4 0-768-31,2 0-160 0,1-2-16 0,-3 2-14976 0</inkml:trace>
  <inkml:trace contextRef="#ctx0" brushRef="#br0" timeOffset="75984.17">22093 9568 16415 0,'0'0'720'0,"-8"-3"160"0,-1-2-704 0,1 2-176 0,8 3 0 0,-9 2 0 16,3-3 192-16,6 1 0 0,-10 2 0 0,10-2 0 15,0 0 448-15,-8 5 80 0,-2-1 32 0,10-4 0 16,0 0 272-16,0 0 64 0,0 0 16 0,0 0 0 16,0 0 192-16,0 0 48 0,0 0 0 0,0 0 0 15,0 0-80-15,0 0-16 0,4 9 0 0,2 1 0 16,4-5-224-16,2 1-64 0,0-1 0 0,2-2 0 0,3-1-336 0,3 0-80 16,3-3-16-16,0 2 0 0,-2 2-256 0,4 2-48 15,0 0-16-15,-1-1 0 0,-5-3-208 0,-1 2 0 16,-1-2 128-16,-2 0-128 15,-1-1-800-15,-3 3-208 0,-11-3-32 0,12 0-15392 16</inkml:trace>
  <inkml:trace contextRef="#ctx0" brushRef="#br0" timeOffset="76434">22752 9291 17503 0,'0'0'1552'0,"0"0"-1232"16,0-8-320-16,2-1 0 0,5 3 1920 0,-7 6 336 0,10-6 64 0,1-1 16 16,0 4-1440-16,4 0-272 0,4-2-64 0,2 0-16 15,2 2 272-15,1 2 48 0,2 0 16 0,-2 1 0 16,0 2-240-16,-3 2-64 0,-5 2 0 0,-6 0 0 15,-1 4-368-15,-6-1-80 0,-7 3 0 0,-4 0-128 16,-2 2 192-16,-5 2-64 0,-3 2 0 0,-1 1-128 16,-5-1 224-16,1 0-64 0,3-2-16 0,2-1 0 15,0-2-144-15,4-1 160 0,4 0-160 0,5 1 160 16,0-4-160-16,5-9 0 0,0 0 0 0,12 13 0 0,2 1 0 0,4-4 0 16,4 1 0-16,3 3 0 0,2-4 0 0,1 2 0 15,4 6 0-15,-3-3 0 0,-2 0 0 0,-5 3 0 16,-2 1 0-16,-5 1 128 0,-5 1-128 0,-2 2 0 15,-8 2 0-15,-4-2 0 0,-4 2 128 0,-5 1 0 16,-3-3 0-16,-4 3 0 0,-5-2 256 0,-1-1 64 16,-4-1 0-16,1-1 0 0,-1 1-160 0,0-3-32 15,3-2 0-15,1-2 0 0,3-2-80 0,3-3-32 16,0-4 0-16,2-1 0 0,1-5-400 0,6-4-96 16,3-1-16-16,8 5 0 15,0-12-2624-15,5-1-528 0</inkml:trace>
  <inkml:trace contextRef="#ctx0" brushRef="#br0" timeOffset="77045.78">23582 9315 6447 0,'0'0'576'16,"0"0"-576"-16,0 0 0 0,0 0 0 0,0 0 2480 0,0 0 384 15,0 0 80-15,0 0 0 0,0 0-976 0,0 0-208 16,0 0-32-16,13 5-16 0,1-4-272 0,1-1-48 16,3 0-16-16,3-1 0 0,2 0-112 0,3-2-32 15,2-2 0-15,-1 1 0 0,1 1-224 0,2-4-48 16,-2 0-16-16,1 3 0 0,-1 0-304 0,-1 3-48 16,-3-1-16-16,-4 2 0 0,-2 2-320 0,-5 0-64 15,-13-2 0-15,8 4-16 0,-8-4-176 0,3 12 0 16,-3-12 144-16,-9 12-144 0,-2 3 0 0,-3 2 0 15,-4 1-192-15,0 2 64 16,-1-1-512-16,1 2-80 0,0-1-32 0,2 2 0 16,-1-5-352-16,3 1-80 0,2-3-16 0,2 2 0 15,1 1 112-15,1-4 32 0,2 0 0 0,1 0 0 0,-1 0 752 0,3-3 160 16,0 2 144-16,2 1-208 0,-2-3 208 0,3 2-144 0,3 1 144 16,-1 0-128-16,0-4 128 0,0 1 176 15,-1 2-48-15,1-3 0 0,-1 2 96 0,-1-12 16 16,3 10 0-16,-2 3 0 0,-1 2 80 0,0 0 32 0,-1-1 0 15,1-1 0-15,-2 0-128 0,1 1-32 0,-2-2 0 0,1 0 0 16,1 0-192-16,-1 0 144 0,0-2-144 0,-1 3 128 16,1 1-128-16,-1-5 0 0,3-9 0 0,-4 12 128 15,1-2-448-15,-3 1-80 0,4-6-32 0,2-5 0 16,0 0-1728-16,0 0-336 0,-5 7-80 0,5-7-16 16</inkml:trace>
  <inkml:trace contextRef="#ctx0" brushRef="#br0" timeOffset="77323.4">23361 10160 17503 0,'0'0'1552'0,"-9"2"-1232"15,0-2-320-15,9 0 0 0,0 0 2480 0,0 0 432 16,0 0 96-16,0 0 0 0,13-5-1504 0,3-2-304 16,6 1-64-16,2 1-16 0,6-4-224 0,3 4-64 15,8 0 0-15,1-3 0 0,3 3-192 0,-5-3-32 16,1 2-16-16,-2 1 0 0,-1-4-192 0,1 5-32 16,-3 2-16-16,0 2 0 0,-2-2-224 0,-4 2-128 15,-4 2 128-15,-9-1-128 16,-1 1-768-16,0 2-240 0,-4 1-32 0</inkml:trace>
  <inkml:trace contextRef="#ctx0" brushRef="#br0" timeOffset="77768.45">24976 9757 29775 0,'0'0'1312'0,"0"0"288"0,0 0-1280 0,0 0-320 0,12-7 0 16,3 2 0-16,5-2 0 0,10 4-176 0,5 1 32 0,6 1 0 15,2-3 144-15,0 0 0 0,-1 2 0 0,0 1 128 16,1 1-128-16,-4 0 128 0,-3-2-128 0,-3 2 128 31,-5 3-1104-31,-5 2-224 0,-6-1-32 0,-7 0-16 0</inkml:trace>
  <inkml:trace contextRef="#ctx0" brushRef="#br0" timeOffset="77904.81">25126 10019 30399 0,'0'0'2704'0,"0"0"-2160"0,0 0-544 0,0 0 0 0,14-4 384 0,4-1-48 15,1 3 0-15,5-2 0 0,3 1 480 0,2 0 80 16,3-2 32-16,4 1 0 0,3 0-496 0,2 1-112 16,1 1 0-16,0-1-16 0,1 1-304 0,0 0 0 15,0 9 128-15,-3-5-10816 16,-6-2-2160-16</inkml:trace>
  <inkml:trace contextRef="#ctx0" brushRef="#br0" timeOffset="79903.73">27119 9524 6447 0,'0'0'576'0,"9"1"-576"15,3-2 0-15,-1-1 0 0,1 2 1552 0,-1-1 208 16,2 0 32-16,0-1 16 0,-1 1-160 0,0-1-48 16,-2-1 0-16,-1-1 0 0,-2 2-48 0,0-1-16 15,-7 3 0-15,0 0 0 0,0 0-176 0,0 0-32 16,0 0-16-16,0 0 0 0,-7-1-224 0,-3 0-32 15,-5 1-16-15,-4 0 0 0,-5-2-656 0,0 1-144 16,-6 1-32-16,1 1 0 0,-1-2-80 0,-2 0 0 16,0 0-128-16,-2 1 192 0,1 1-192 0,1-1 176 0,0 0-176 15,4 0 160-15,3 0-160 0,3 0 128 0,2 0-128 0,3-1 128 16,5-1-128-16,0 0 192 0,3 0-192 0,3 2 192 16,6 0-48-16,0 0 0 0,0 0 0 0,0 0 0 15,0 0 16-15,6 7 0 0,2-3 0 0,-1 2 0 16,1 3-32-16,0-1-128 0,1 2 192 0,-2-1-64 0,0 2-128 15,-1 2 0-15,-2-1 0 0,-2 6 0 0,-2 1 0 0,-2 3 0 16,-2 0 0-16,-2-1 0 0,-3 3 0 0,0 2 0 16,-1-5 0-16,-6 2 0 0,0 3 128 0,-2-2-128 15,-1 2 128-15,0 0-128 0,0-2 128 0,-1 3-128 16,2-4 0-16,0 1 128 0,0 0-128 0,4-2 0 16,0 2 0-16,3 0 0 0,1-3 0 0,2-2 0 15,3 2 128-15,2-2-128 0,2-1 0 0,2-1 0 16,2 0 0-16,1-2 0 0,1-1 0 0,1-2 128 15,2 0-128-15,1 1 128 0,1-5-128 0,3 1 160 16,0-4-160-16,4 1 160 0,1 0-16 0,1-2 0 16,2-4 0-16,1 1 0 0,-2 1-144 0,-1-2-176 15,-1-3 48-15,0 2 0 16,0-3-1824-16,0-1-352 0,-1 1-80 0</inkml:trace>
  <inkml:trace contextRef="#ctx0" brushRef="#br0" timeOffset="80292.34">27750 9597 16287 0,'0'0'720'0,"2"-6"160"0,2-2-704 0,-2-1-176 0,0 4 0 0,-2 5 0 15,0-7 848-15,0 7 144 0,-2-5 32 0,2 5 0 0,-8-3 80 0,-1 2 32 16,-2 2 0-16,-2 2 0 0,-4 0-400 0,2 5-80 16,-5 1-16-16,2 4 0 0,-1-1-160 0,1 1-32 15,3 1-16-15,0 0 0 0,3 1 80 0,5-3 0 16,5 0 16-16,2 1 0 0,4-4 80 0,5 2 16 16,4-3 0-16,4 1 0 0,5-4 64 0,4 0 16 15,3-1 0-15,1-4 0 0,-1-1-272 0,1-4-48 16,-2 0-16-16,-2-1 0 0,0-1-128 0,-2 0-32 15,-4-4 0-15,-2 2 0 0,-4-4-16 0,-2 2-16 16,-5 0 0-16,-2-3 0 0,-2 1 32 0,-3 3 16 16,-4-3 0-16,-1 4 0 0,-4-1-224 0,0 4 0 15,-2-1-192-15,-2 3 192 16,0 2-1552-16,0 1-208 0,2 2-32 0,2 1-8320 16,2 3-1664-16</inkml:trace>
  <inkml:trace contextRef="#ctx0" brushRef="#br0" timeOffset="80743.95">29013 9565 12895 0,'0'0'1152'0,"4"-8"-928"0,0-1-224 0,-1-2 0 0,0 4 1296 0,0-2 224 16,-1 3 32-16,0-2 16 0,-2 8 64 0,0 0 16 16,0 0 0-16,-5-4 0 0,-3 2-672 0,-2 2-128 15,-4 3-16-15,-3 5-16 0,-3-2-240 0,-2 6-64 16,0-1 0-16,-4 7 0 0,-2 0 64 0,3 1 0 15,2 1 0-15,5 3 0 0,4-2-208 0,4-2-48 16,4-2 0-16,4 2 0 0,6-3-64 0,4-1-32 16,2-2 0-16,4-2 0 0,4-3 320 0,1-2 64 15,1-3 16-15,3-3 0 0,2-2 0 0,2-1 0 16,0-6 0-16,-2 1 0 0,1-3-240 0,-2-2-32 16,0 0-16-16,-5-1 0 0,-1-2 0 0,-3 0 0 15,-1 1 0-15,-3 0 0 0,0 1-128 0,-4-1-16 16,0-1-16-16,-2 1 0 0,-2 1-176 0,-3 5 0 15,-2 0 0-15,-2 6 0 16,-2 1-1312-16,-2 4-352 0,-1 1-64 0,-2 4-14704 0</inkml:trace>
  <inkml:trace contextRef="#ctx0" brushRef="#br0" timeOffset="81208.2">27838 10113 17391 0,'0'0'768'0,"2"-5"160"0,1-4-736 0,-1 4-192 16,-2 0 0-16,0-2 0 0,-2 0 1504 0,-1 2 272 16,3 5 48-16,-5-2 16 0,0-4-384 0,-3 5-80 15,-2 2-16-15,-3 3 0 0,-3 3-336 0,-3 0-80 16,-4 6-16-16,0 3 0 0,0 4-512 0,0 0-96 16,1 1-32-16,1 4 0 0,3-5-80 0,4 2-16 15,3-2 0-15,3-1 0 0,5-2 0 0,3-1-16 16,5-1 0-16,3 1 0 0,5-6 368 0,4-1 80 15,4-3 16-15,5-1 0 0,3-4-128 0,1-2-32 16,2-5 0-16,-1 1 0 0,1-4-208 0,-2 0-32 16,-2-3-16-16,-1 2 0 0,-3-4 16 0,-3 2 0 15,-1-2 0-15,-5 1 0 0,-4-2-16 0,-2 2 0 0,-2 0 0 16,-5 3 0-16,-2-1-224 0,-4 3 176 0,-3-1-176 0,-2 3 160 16,-3 1-416-16,0-1-96 0,-1 3-16 0,0 1 0 31,2 1-2496-31,1 1-496 0</inkml:trace>
  <inkml:trace contextRef="#ctx0" brushRef="#br0" timeOffset="81558.37">28809 10163 22687 0,'0'0'1008'0,"-8"6"208"0,1 1-976 16,-4-1-240-16,-1 4 0 0,-4 0 0 0,1 3 624 0,-3 2 80 15,-1-2 0-15,1 3 16 0,-2 4 48 0,5 0 0 16,0-1 0-16,3 1 0 0,3 1-336 0,0-1-64 16,6-1-16-16,1-1 0 0,4-4 208 0,3 1 32 15,4-4 16-15,3 0 0 0,4-1 384 0,1-4 80 16,4-2 16-16,2-1 0 0,2-3-224 0,0-3-32 15,5-1-16-15,-4-2 0 0,0-3-144 0,-1 0-32 16,-2-4 0-16,-1-3 0 0,-3-1-48 0,-4 2-16 16,-2-2 0-16,-4 0 0 0,-3-2-160 0,-2 0-32 15,-3-1-16-15,-4 1 0 0,-2 2-368 0,-1-1 0 16,-3 1 0-16,-1 3 0 16,-1 3-1168-16,-1-1-304 0,-2 5-64 0,1-2-10592 0,1 5-2112 15</inkml:trace>
  <inkml:trace contextRef="#ctx0" brushRef="#br0" timeOffset="82260.2">29575 9293 16575 0,'-19'-7'1472'0,"12"3"-1168"16,-1-2-304-16,2 1 0 0,0 1 384 0,3-1 0 0,3 5 16 0,1-8 0 16,4 4 560-16,4-1 128 15,4 0 0-15,3 3 16 0,5-1-272 0,4 0-64 0,3 2-16 0,4 0 0 16,2 0-112-16,4-1-32 0,2 1 0 0,-1-1 0 15,-2-1-96-15,2 2-32 0,-2-1 0 0,-1 1 0 16,-3-1 112-16,-4 2 32 0,-2-3 0 0,-6 3 0 16,-4 0-160-16,-3 3-16 0,-4-1-16 0,-5 3 0 15,-5-5-240-15,0 13-64 0,-3 2 0 0,-4 6 0 16,-6 1-128-16,-5 8 192 0,-3 4-192 0,-5 7 192 0,-2 2-64 0,-1 1-128 16,-1 7 192-16,0 1-64 0,0 3-128 0,2-3 0 15,2 0 0-15,4-1 0 0,1-3 0 0,5 2 0 16,3 0 128-16,4-3-128 0,5 1 0 0,2 1 0 15,4 0 0-15,1-6 0 0,3-1 0 0,3 1 128 16,3-2-128-16,0-3 128 0,2-3-128 0,3-1 0 16,1-1 144-16,-3-3-144 0,-1 1 128 0,-3-1-128 15,-1 1 160-15,-2-3-160 0,-2 1 272 0,-2-5-32 16,-4 1-16-16,0-3 0 0,0-3 144 0,-4 0 16 16,-2-2 16-16,-5-1 0 0,-5-1 112 0,-3-4 32 15,-4-1 0-15,-3-3 0 0,-6 4 16 0,-5-5 0 16,-1 0 0-16,-8-1 0 0,-3-1-240 0,-4-1-64 15,-1-1 0-15,-5 0 0 0,-4-2-128 0,3 0-128 16,-1 0 144-16,3 2-144 0,3-1 0 0,3 1-160 16,6-2 0-16,5 0 0 15,6 0-2656-15,7-3-512 0</inkml:trace>
  <inkml:trace contextRef="#ctx0" brushRef="#br0" timeOffset="90644.45">10974 16495 2751 0,'0'0'256'0,"0"0"-256"15,10-5 0-15,0 1 0 0,-2-1 1840 0,-1 2 320 16,1-3 64-16,-1 4 16 0,-7 2-1216 0,9-6-224 16,-1 0-48-16,0 3-16 0,-1-1 192 0,-7 4 32 15,0 0 16-15,0 0 0 0,9-7 128 0,-9 7 32 16,0 0 0-16,0 0 0 0,0 0-112 0,0 0-32 16,0 0 0-16,0 0 0 0,-10 7 160 0,-1-3 16 15,-3 1 16-15,3-1 0 0,-1 1-448 0,-2-2-96 16,-3 3 0-16,-11 1-16 0,-1-3-128 0,-2-1-32 15,1 0 0-15,1 1 0 0,-1 1-16 0,0-1-16 16,-2-1 0-16,2 0 0 0,0 2-48 0,1-1-16 16,1-1 0-16,3-2 0 0,-1 0-144 0,4 1-32 0,1-2 0 0,5 0 0 15,0-2-32-15,4 1-16 0,0 0 0 0,3 0 0 16,9 1 32-16,0 0 0 16,-6-4 0-16,6 4 0 0,0 0 64 0,0 0 16 15,0 0 0-15,0 0 0 0,0 0-32 0,0 0 0 16,0 0 0-16,0 0 0 0,0 0-224 0,0 0 128 0,0 0-128 15,0 0 0-15,0 0 0 0,0 0 0 0,6 9 0 0,-1 3 0 16,-2 1 0-16,-3 0 0 0,0 2 0 0,-3 0 0 16,2 2 0-16,-1 2 128 0,-2-1-128 0,0 2 0 15,0 2 0-15,0 2 0 0,-1-1 0 0,0 3 0 16,-1 4 0-16,-1 3 0 0,1 1 0 0,0 3 0 16,-2 0 0-16,1 2 0 0,-2 4 0 0,0 1 0 0,-1 4 0 15,-1-2-128-15,0 3 128 0,0 1 0 16,0-3 0-16,0-2 0 0,1-1 0 0,0-1 0 0,-1-5 0 0,2-1 0 15,1-1 0-15,-1-2 0 0,0 1 0 0,0-2 0 16,-1-5 0-16,0 0 0 0,-1 0 128 0,4 0-128 16,2 3 0-16,-2-6 144 0,-2 1-144 0,4-3 0 15,0-3 0-15,0 0 128 0,1-2-128 0,2-1 160 16,-1-2-160-16,3-2 160 0,2-3-32 0,1 2 0 16,-3-12 0-16,8 9 0 0,0 0 128 0,-2-4 32 15,-6-5 0-15,11 4 0 0,2 0 16 0,0-4 0 16,1-3 0-16,1 3 0 0,3-1-64 0,1-1-16 15,0-1 0-15,1 2 0 0,1 1-224 0,0 0 176 16,1-2-176-16,0 2 160 0,-3 0-160 0,0 0 0 16,-2 0 0-16,1 0 0 0,0 0 0 0,-1 0-176 15,-2 0 16-15,-1 0-12704 0,-4-1-2560 0</inkml:trace>
  <inkml:trace contextRef="#ctx0" brushRef="#br0" timeOffset="91503.39">11030 16653 1839 0,'0'0'160'0,"0"0"-160"0,0 0 0 0,-9 2 0 16,9-2 2496-16,-9 0 480 0,9 0 96 0,-9 0 0 15,9 0-1024-15,0 0-192 0,-9-2-64 0,9 2 0 16,0 0-256-16,0 0-48 0,0 0-16 0,0 0 0 15,0 0-272-15,0 0-64 0,9-3-16 0,4 0 0 16,3-2-320-16,2 1-64 0,0 1-16 0,2 2 0 16,2 0-272-16,-1 1-48 0,0 1-16 0,-6 1 0 15,1 1-128-15,0 1-48 0,-2 1 0 0,-2 0 0 16,0 5-48-16,-3-1-16 0,-3 2 0 0,-2 1 0 0,-3-2 176 0,-2 4 16 16,-3-3 16-16,-5 7 0 0,0-4 48 0,-2 0 16 15,-3 3 0-15,-1-3 0 0,1-4-48 0,1 1-16 16,0-2 0-16,3 0 0 0,2-4-176 0,8-5-48 15,0 0 0-15,0 0 0 0,0 0-128 0,4 12 0 16,5-6 144-16,2-1-144 0,0 0 0 0,-1-1 144 16,3-1-144-16,1 0 0 0,-2 4 128 0,1-2-128 15,0 1 0-15,-3 3 0 0,-1-3 0 0,-3 3 0 16,-2-2 0-16,-4 2 0 0,-4-1 144 0,0 4-144 16,-3-3 0-16,-9 6 144 0,-3-2 224 0,-2-3 32 15,-3 3 16-15,-2-2 0 0,2-1-160 0,-1 0-16 16,-2-4-16-16,3-1 0 0,2 1-224 0,4-1 176 15,4-5-176-15,4-1 160 0,1-3-160 0,9 4 0 16,-5-11-160-16,5-1 160 16,7 2-2096-16,8-4-320 0,6 0-64 0,4-4-13424 0</inkml:trace>
  <inkml:trace contextRef="#ctx0" brushRef="#br0" timeOffset="91965.47">12008 16636 7359 0,'0'0'656'0,"0"0"-528"15,0 0-128-15,0 0 0 0,0 0 2640 0,0 0 496 16,0 0 112-16,0 0 16 0,0 0-1376 0,0 0-272 16,-9 4-48-16,-1 3-16 0,0-2-608 0,-1 4-128 15,-2-2-32-15,0 1 0 0,-1 3-16 0,0 3 0 16,0-1 0-16,0 3 0 0,2-2-192 0,-1 4-64 16,4 1 0-16,0 2 0 0,4-2-192 0,1 1-64 15,3-1 0-15,2-1 0 0,3-3-16 0,4-1-16 16,1-1 0-16,3 0 0 0,3-3 224 0,5 0 64 15,1-4 0-15,3 2 0 0,0-6 0 0,3 0 16 16,2-4 0-16,3-3 0 0,-3-1 48 0,2 0 16 16,-3-5 0-16,2 1 0 0,-3-4 48 0,-4-2 0 15,-3 1 0-15,-2-2 0 0,-3 1 64 0,-3 0 0 0,-3-3 16 0,-4-1 0 16,-5 0-144-16,-3 0-16 0,-2 3-16 0,-5-1 0 16,-4 3-368-16,-3 2-176 0,-2 5 160 0,-1 2-160 31,-2 1-832-31,-3 5-272 0,-4 5-48 0,-2 0-12032 0,-2 4-2416 0</inkml:trace>
  <inkml:trace contextRef="#ctx0" brushRef="#br0" timeOffset="92559.75">10910 17557 14559 0,'0'0'640'0,"0"0"144"0,0 0-624 0,0 0-160 0,0 0 0 0,0 0 0 15,0 0 1520-15,0 0 272 0,0 0 48 0,0 0 16 16,0 0-352-16,0 0-64 0,0 0-16 0,0 0 0 15,0 0-256-15,0 0-48 0,0 0-16 0,0 0 0 16,-8 5-160-16,0-1-48 0,-1 2 0 0,-2 2 0 16,3 2-400-16,-4 1-96 0,2 3-16 0,-4 0 0 0,1 0-112 0,2 1-16 15,-1 3-16-15,5-3 0 0,2-1-64 0,1 3-16 16,1-2 0-16,6-2 0 0,2-2 32 0,3 2 16 16,3-4 0-16,3 1 0 0,3-4 176 0,3 2 16 15,3-3 16-15,1-2 0 0,1-1-160 0,1-2-16 16,2-1-16-16,-2-2 0 0,1-3 64 0,0-3 16 15,-2 2 0-15,-2-5 0 0,-4 1 48 0,-2-1 16 16,-5-3 0-16,0 0 0 0,-2 2 80 0,-4 2 0 16,-3-3 16-16,-3 2 0 0,-3 3-16 0,-3-1-16 15,-2 4 0-15,-1-6 0 0,-1 2-272 0,-1-1-160 16,-2 3 192-16,2 0-192 16,-2 2-576-16,3 0-240 0,1 1-32 0,3 2-12096 15,6 3-2416-15</inkml:trace>
  <inkml:trace contextRef="#ctx0" brushRef="#br0" timeOffset="93446.46">11857 17531 16527 0,'0'0'720'0,"0"0"176"0,0 0-720 0,0 0-176 0,0 0 0 0,0 0 0 16,0 0 1536-16,0 0 288 0,0 0 48 0,13-4 16 0,1 2-576 0,2-2-112 15,3 0-32-15,2 3 0 0,2 0-592 0,-1-1-112 16,0 2-16-16,1 2-16 0,1-1 32 0,-2 4 16 15,-5-1 0-15,1 0 0 0,-2 1-144 0,-6 2-16 16,-3 0-16-16,-2 3 0 0,-2-1 224 0,-3 4 48 16,-3-1 16-16,-2 0 0 0,-1-1 0 0,-3-2 0 15,-1 1 0-15,0 2 0 0,-2-3-240 0,2 2-48 16,1-5-16-16,9-6 0 0,-5 12-160 0,4-5-128 16,1-7 192-16,6 12-192 0,3-6 160 0,3 3-160 15,0-3 128-15,5 6-128 0,2-4 144 0,-1 3-144 16,2-2 160-16,-1 4-160 0,-1 1 160 0,-7-6-160 15,1 4 160-15,-1-1-160 0,-4 2 240 0,-2 1-48 16,-4 0-16-16,-5 5 0 0,-5-1 400 0,-4-2 64 16,-3 0 32-16,-6-1 0 0,-3 0-48 0,-2 0-16 15,-2 1 0-15,2-2 0 0,2-4-368 0,1 0-80 16,1-5-16-16,1 0 0 0,2 0-144 0,2-5 0 16,3-2 0-16,3-6 0 15,5-1-1616-15,4-5-416 0,5-6-80 0,6-6-15392 0</inkml:trace>
  <inkml:trace contextRef="#ctx0" brushRef="#br0" timeOffset="94016.62">12701 16466 15663 0,'-13'-8'1392'0,"4"5"-1120"16,-1-4-272-16,0 0 0 0,-1-1 1168 0,3-1 176 15,0 3 48-15,5-2 0 0,3 8 208 0,1-9 32 0,3-1 16 0,2 2 0 16,4 2-576-16,4-2-112 0,1 1-32 0,6-2 0 15,3 3-288-15,3 1-64 16,-1-2-16-16,2 3 0 0,0 2-16 0,0 2 0 16,-1 2 0-16,-2 3 0 0,-2 3-240 0,-2 1-48 15,-4 4-16-15,-4 1 0 0,0 3-240 0,-8 4 0 16,-1 2 0-16,-6 6 0 0,-3 0 176 0,-5 4-176 0,-4 5 192 0,-2 2-192 16,-2-2 224-16,-1 1-64 15,0 1-16-15,1 4 0 0,0-2-144 0,3 1 160 0,3 2-160 0,4-3 160 16,1 5-160-16,1-1 0 0,3 1 144 0,2 2-144 15,1 1 0-15,3 1 0 16,2 4 0-16,1-14 0 0,2 2 0 0,-1 6 0 0,1 3 0 16,2 15 0-16,-2-8 0 0,-3-5 0 0,-1-3 0 0,-2-5 0 15,-1 0 0-15,-1-4 0 0,0-6 0 0,-1-3 0 16,-1-3 192-16,-1-5-16 0,-1 1-16 0,-2-5 0 16,-3-2 368-16,-1-1 80 0,0 0 16 0,-2-3 0 0,-4-1 128 0,-1-2 16 15,1 0 16-15,-2 1 0 0,-1 0-256 0,-2 1-48 16,1-3-16-16,0-2 0 0,-2 2-272 0,2-3-64 15,-1 2-128-15,4-5 192 0,1 2-192 0,4-4 144 16,0 0-144-16,12-3 128 0,-9 0-128 0,9 0 0 16,0 0 0-16,5-14-176 15,6-3-1728-15,6-3-336 0,9-10-80 0</inkml:trace>
  <inkml:trace contextRef="#ctx0" brushRef="#br0" timeOffset="94848.18">13965 16404 4607 0,'0'0'400'0,"0"0"-400"16,7-3 0-16,-7 3 0 0,5-2 2736 0,-5 2 464 16,7-3 80-16,-7 3 32 0,0 0-1568 0,0 0-304 15,0 0-64-15,0 0-16 0,0 0-272 0,0 0-48 16,0 0-16-16,-8 1 0 0,-1 1-48 0,-1 0-16 15,-3 0 0-15,-2 1 0 0,-3 0-32 0,-3-2-16 16,-4 3 0-16,-3-1 0 0,-2-3-256 0,-3 1-48 16,0 0-16-16,0-1 0 0,1 1-192 0,0 1-32 15,-1-1-16-15,3 0 0 0,2 0-176 0,2-1-48 16,2 0 0-16,4 2 0 0,3-1 32 0,5-1 0 16,1 0 0-16,4 3 0 0,-1-2 32 0,8-1 0 0,0 0 0 0,0 0 0 15,0 0-48-15,0 0 0 0,0 0 0 0,0 0 0 16,8 5-144-16,-2 0 192 0,3 4-192 15,1-2 192-15,-1 5-192 0,4-2 128 0,-2 4-128 0,1 5 128 16,2 5-128-16,-2 2 0 0,-3 4 0 0,1 2 0 16,-3 6 0-16,-6 2 0 0,-1 0 0 0,-4 7 0 15,-2 0 0-15,-3 3 0 0,0 2 0 0,-2 0 0 16,-3-1 0-16,1-2 0 0,-1-2 0 0,0 2 0 16,3 0 0-16,-7 16 0 0,0-5 0 0,0-10 128 0,0-6 32 0,2 0 0 15,-1 0 0-15,1-6 0 0,-1-1 16 0,2-2 0 16,2 1 0-16,2-4 0 0,-1-6-176 0,2 2 192 15,1-1-192-15,0 0 192 0,6-4-192 0,0-2 192 16,3 2-192-16,3-4 192 0,0-5-192 0,6 0 192 16,0-1-192-16,5-2 192 0,2-3 16 0,1-1 16 15,1 1 0-15,-3-4 0 0,4 0 80 0,3 0 16 16,0 1 0-16,2-4 0 0,1-1-80 0,2 0-16 16,0-1 0-16,-2-2 0 0,-2-2-224 0,-1 1 128 15,-2 0-128-15,-1 2 0 0,0-5-128 0,0 2-128 16,-1 2-32-16,5-6 0 15,-4 2-2784-15,-4 1-544 0</inkml:trace>
  <inkml:trace contextRef="#ctx0" brushRef="#br0" timeOffset="95423.83">14482 16582 13823 0,'0'0'1216'0,"0"0"-960"15,5-4-256-15,0 0 0 0,-5 4 448 0,5-5 64 16,-1 1 0-16,-4 4 0 0,0 0 608 0,0 0 128 16,3-4 32-16,-3 4 0 0,0-5-160 0,-3-1-32 15,-1 1 0-15,-1 2 0 0,-3 1-128 0,0-3-16 16,-4 3-16-16,-2 2 0 0,-2 4-160 0,-3 0-48 16,-3 0 0-16,-1 4 0 0,-4 3-208 0,-1 4-64 15,-1 2 0-15,1-1 0 0,-1 1-96 0,6-1-32 16,4 0 0-16,5 0 0 0,4 1-144 0,4-2-48 15,3-1 0-15,3 0 0 0,4-5 16 0,3 1 0 0,5-5 0 0,2 1 0 16,2-1 128-16,3-2 32 16,3-3 0-16,0-3 0 0,-1-3 112 0,1 0 32 0,-2-1 0 0,1-2 0 15,-2 2-48-15,-2-5 0 16,0 0 0-16,-2 2 0 0,0-3-176 0,-3 0-32 0,-1 0-16 0,-1 1 0 16,-1-2-48-16,-1 1 0 15,-2 3 0-15,-1-2 0 0,-1 5-128 0,-1-1 128 16,-3 8-128-16,0 0 128 0,0 0-128 0,0 0 0 0,0 9 0 15,-1 4-176-15,-1-1 176 0,2 5 0 0,0 3 0 0,3 3-128 16,1 0 128-16,1 0 0 0,1 4 0 0,2-4 0 16,1 1 0-16,1 0 0 0,0-3 0 15,1-2 0-15,2 1 0 0,0-3 0 0,-2 0 0 0,1-3 0 16,-2-4-192-16,-1 0-48 0,-3-5-16 0,0 0-11152 16,-6-5-2240-16</inkml:trace>
  <inkml:trace contextRef="#ctx0" brushRef="#br0" timeOffset="95617.27">14806 16811 23039 0,'0'0'1024'0,"0"0"192"0,-2 6-960 0,-1 4-256 16,0 0 0-16,0 3 0 0,-1 2 2176 0,0 0 384 15,-1 2 64-15,0 1 32 0,1 1-1440 0,0 1-272 16,-1-1-64-16,1 0-16 0,0 2-576 0,2 0-112 15,-1 2-32-15,2-1 0 0,-1-1-144 0,0 1-176 16,1-2 48-16,1 2-10544 16,0-2-2096-16</inkml:trace>
  <inkml:trace contextRef="#ctx0" brushRef="#br0" timeOffset="96219.68">14145 17611 14975 0,'0'0'656'0,"6"-7"144"0,1 0-640 0,-1-2-160 15,0 2 0-15,1 0 0 0,-2-3 1552 0,0 4 288 16,-1-4 48-16,-2 2 16 0,0-3-272 0,-2 1-48 15,-2-1-16-15,0-1 0 0,-2 1-224 0,-1 0-32 16,-3 2-16-16,1 2 0 0,-2 1-432 0,-3 1-96 16,1 4 0-16,-3 2-16 0,-3 4-368 0,0 2-64 15,-4 4 0-15,0 1-16 0,-1 3-112 0,2 3-32 16,1 2 0-16,3 3 0 0,5 0-160 0,2-2 0 16,3 0 144-16,3-2-144 0,3-4 0 0,3 0 128 15,3 1-128-15,3-2 0 0,1-6 224 0,3 0-32 0,1-5 0 0,1-2 0 16,0-1 256-16,3-4 64 15,0-4 0-15,0 2 0 0,0-4-112 0,-1 1-16 16,-1-4 0-16,-2 2 0 0,0 1-176 0,-2-2-32 0,-2 3-16 0,-1-1 0 16,-2 4-160-16,-1 0 160 15,-6 6-160-15,0 0 160 0,0 0-160 0,0 0 0 0,4 8 0 0,0 6 0 16,-2-1 0-16,-1 4 0 0,-1 0 0 0,2 1 0 16,-2 1-160-16,2 0 160 0,1 3 0 0,1-3-144 15,1 0 144-15,1 0 0 0,0 0 0 0,2-2-128 16,2-3-1088-16,-2-4-192 15,2 1-64-15,-2-4-9824 0,1-3-1968 0</inkml:trace>
  <inkml:trace contextRef="#ctx0" brushRef="#br0" timeOffset="96552.76">14413 17881 24479 0,'0'0'1088'0,"0"0"208"0,8-1-1040 0,0-3-256 16,0 1 0-16,3-1 0 0,1 2 1744 0,2-2 304 16,3-1 48-16,-2 2 16 0,3 2-720 0,0 1-144 15,-2 0-32-15,-1 3 0 0,-1 2-576 0,-2 0-128 16,-2 2-32-16,-2 4 0 0,-3 1-64 0,-3 1-16 16,-2 1 0-16,-2 3 0 0,-7 0 48 0,-3 1 16 0,-3 0 0 0,-3-2 0 15,-2 1-48-15,0-2-16 16,1-2 0-16,-2 1 0 0,2 1-144 0,5 0-16 15,0-2-16-15,4-3 0 0,2 3-224 0,2-4 144 0,4 0-144 0,3-2 128 16,4 1-128-16,3-3 160 0,2 0-160 0,6 2 160 16,2-4 32-16,2 1 0 15,3 0 0-15,3 0 0 0,2 2-192 0,-2-3 192 0,2-1-192 0,-2 0 192 16,-1-2-192-16,-1 0 0 0,0 0 0 0,-3-2 0 31,-2 0-1920-31,-1-1-384 0,-2-2-64 0</inkml:trace>
  <inkml:trace contextRef="#ctx0" brushRef="#br0" timeOffset="97338.82">15027 16336 11967 0,'0'0'1072'0,"0"0"-864"0,-4-5-208 0,4 5 0 16,0 0 1696-16,0 0 288 0,-1-5 64 0,1 5 16 0,5-7-512 15,3 0-96-15,2 2-32 0,3-2 0 0,1 2-352 0,4 1-80 16,3-3-16-16,3 2 0 0,3 1-176 0,2-1-32 16,2-2-16-16,3 2 0 0,0 1-128 0,-1-1-32 15,-1 1 0-15,-3 1 0 0,-6 1-80 0,-1 2-32 16,-2 2 0-16,-4 5 0 0,-4-1-224 0,-2 3-64 16,-2 4 0-16,-4 3 0 0,-3 2-64 0,-2 4 0 15,-3 6-128-15,-2 1 192 0,-2 3 0 0,-3 6 0 16,-5 6 0-16,4 2 0 0,-4 1-64 0,1 3 0 15,-1 2-128-15,0 1 192 0,1 3-192 0,0 1 128 16,1 7-128-16,4-2 0 0,1 0 0 0,2 1 128 16,4 0-128-16,0 31 0 0,3-15 0 0,1-40 144 15,2 6-144-15,1-3 128 0,1 4-128 0,1-3 0 0,3 4 0 0,0-3 0 16,0 2 0-16,6 33 0 0,-3-13 0 0,-4-11 0 16,-4-7 0-16,-1-9 0 0,-3-2 0 0,-1-4 0 15,-2-1 240-15,0-4-48 16,-3-1 0-16,1-3 0 0,-1-4 304 0,-2 1 48 0,0-2 16 0,1-2 0 15,-2-1-112-15,0-2 0 0,0-2-16 0,-1 0 0 16,-2 1-64-16,0 0-16 0,-2-1 0 0,-2 2 0 16,0 0-96-16,-3 2 0 0,-1 2-16 0,-2 0 0 15,-1-3-112-15,8-7 0 0,-4 2-128 0,-2-1 192 16,0 1-192-16,-2-2 128 0,0 1-128 0,1-3 0 16,5 3 128-16,-14-3-128 0,8-3 0 0,7-4 0 15,3-2 0-15,7-3-128 0,2-5-16 0,5-1 0 16,5-4-2112-16,5-4-432 15,1-3-64-15,2-1-32 0</inkml:trace>
  <inkml:trace contextRef="#ctx0" brushRef="#br0" timeOffset="97676.15">15847 17080 15663 0,'0'0'688'0,"0"0"144"0,0 0-656 0,0 0-176 16,0 0 0-16,0 0 0 0,0 0 1888 0,0 0 352 16,0 0 64-16,12 0 0 0,2-1-896 0,2-1-192 0,3 1-48 0,1 0 0 15,3-4-608-15,1 2-128 16,2 2-32-16,-1 0 0 0,-1 0-400 0,-2-1 128 0,-4 2-128 0,-4 2-8768 16,-4 3-1792-16</inkml:trace>
  <inkml:trace contextRef="#ctx0" brushRef="#br0" timeOffset="97799.74">15744 17411 23039 0,'10'0'2048'0,"4"-4"-1648"0,4-1-400 0,5 1 0 0,4-4 1504 15,2 2 224-15,1-4 32 0,5 2 16 0,3-2-832 0,3 2-176 16,2-2-16-16,0 4-16 0,0 2-736 0,0 0 0 16,1-2 0-16</inkml:trace>
  <inkml:trace contextRef="#ctx0" brushRef="#br0" timeOffset="98637.05">17289 16339 16575 0,'8'-10'736'0,"-2"5"160"0,-1-4-720 0,-2 4-176 15,1-8 0-15,0 5 0 0,-1 0 1344 0,-2 2 224 16,-2-4 48-16,-3 3 16 0,-1 0-608 0,-3 0-112 16,-2 3-16-16,-4 0-16 0,-4-2-400 0,-1 2-80 15,-4 0-16-15,-1 3 0 0,-3 0-64 0,2 1-32 16,-3 1 0-16,0 0 0 0,-3 3 96 0,2 1 0 16,-4 1 16-16,1-1 0 0,-1 0 32 0,3 2 0 15,1-2 0-15,1 1 0 0,2 1-192 0,1-4-48 16,1 1 0-16,1 0 0 0,2 1-16 0,4-1-16 15,0-3 0-15,3 3 0 0,1-1-32 0,3 3-128 16,1-4 192-16,3 1-64 0,6-3-128 0,0 0 0 16,0 0 144-16,0 6-144 0,4 2 0 0,2-2 144 15,3 5-144-15,3-1 0 0,2 2 128 0,-1 4-128 16,1 3 0-16,0 1 0 0,0 3 160 0,0 5-32 0,0 1 0 16,-1 3 0-16,-1 1-128 0,-2 4 0 15,-3 4 0-15,0 2 0 0,-3 0 0 0,-3 5 0 0,-2 3 0 0,-3 2 0 16,-1 3 0-16,-3 2 0 0,-2 0 0 0,-2 4 128 15,0 1 16-15,-4 1 0 0,-1 5 0 0,-2-4 0 16,-1 0 32-16,0 0 0 0,-1-7 0 0,-1-1 0 16,2-3 48-16,-1-1 16 0,0-2 0 0,2-2 0 15,1-5-32-15,1-1 0 0,3-5 0 0,3-1 0 16,-2-3-32-16,4-2-16 0,2-4 0 0,2-3 0 0,3-2 32 0,0-5 16 16,4-3 0-16,1-3 0 0,2-2 112 0,5-4 0 15,0-1 16-15,3 2 0 0,1-7-16 0,0 0 0 16,2-2 0-16,3 1 0 0,3 0-112 0,1-3-16 15,1 0-16-15,0 0 0 0,2 2-176 0,-2-4 0 16,-1 0 0-16,9 0-176 16,-5-5-1136-16,0 4-224 0,0-3-64 0,-9 5-9456 15,-1-4-1888-15</inkml:trace>
  <inkml:trace contextRef="#ctx0" brushRef="#br0" timeOffset="99131.78">17604 16387 19343 0,'-3'-12'1728'0,"3"12"-1392"0,0-8-336 0,0 2 0 16,3-5 464-16,1 5 32 0,-1-2 0 0,3 3 0 16,1 2 544-16,3-4 112 0,3 1 32 0,1 2 0 15,1-5-496-15,4 5-112 0,2-1 0 0,5 3-16 16,1-2-192-16,-3 4-48 0,-1 0 0 0,-3 1 0 0,-3 2-128 0,-4-1-16 16,-3 5-16-16,-5 4 0 0,-5-3-160 0,-3 2 0 15,-3 3 144-15,-3-2-144 0,-2 2 176 0,-2-1-48 16,-1 0 0-16,-1 1 0 0,-1 1 32 0,2 0 0 15,3-3 0-15,2 2 0 0,3-1-160 0,3-3 128 16,3 3-128-16,5-2 128 0,4 1-128 0,3 3 160 16,2-2-160-16,2 2 160 0,3 1 32 0,3 0 16 15,-1-1 0-15,0-2 0 0,-3 2-208 0,-2 0 176 16,-3 1-176-16,-3-4 160 0,-4-1-160 0,-3 3 0 16,-4-3 0-16,-4 3 128 0,-6-1-128 0,0-2 160 15,-7 1-160-15,-2-2 160 0,-1 2 0 0,-4-3 0 16,-3 2 0-16,1-3 0 0,3 1-160 0,1-2 128 15,0-1-128-15,3 0 128 0,2-3-128 0,4 1 0 16,5-3 0-16,2 0 128 16,2 0-1360-16,5 0-288 0,0 0-48 0,4-4-11616 0</inkml:trace>
  <inkml:trace contextRef="#ctx0" brushRef="#br0" timeOffset="99531.77">18450 16490 12895 0,'0'0'576'0,"0"0"112"0,0 0-560 0,-1-6-128 0,-3-3 0 0,-3 5 0 16,-4 0 2048-16,-1 1 384 0,-3 1 80 0,-2 2 16 16,-2 2-1376-16,-1 3-256 0,-2-2-64 0,2 4-16 15,-1 0-80-15,4 1-16 0,0 5 0 0,3-1 0 0,3 2-224 0,3 2-48 16,4-1-16-16,2 0 0 0,4-2-32 0,3 0 0 15,4-1 0-15,4 0 0 0,1-6 48 0,4 1 0 16,2 0 0-16,0-4 0 0,2-1-64 0,-1-2 0 16,2-2 0-16,-1-1 0 0,-2-1-16 0,-1-2-16 15,-2 0 0-15,-3-6 0 0,-3 1-64 0,0-2-16 16,-4 2 0-16,-1 0 0 0,-2-1-16 0,-1 2 0 16,-2 1 0-16,-1 4 0 0,0 5-64 0,0 0 0 15,0 0-16-15,0 0 0 0,-6 5-176 0,2 2 0 16,1 5 144-16,2 4-144 0,2 1 0 0,3 2 0 15,1 1 0-15,3 0 128 0,2 0-128 0,3 0 144 16,1 2-144-16,0-2 160 0,2-1-160 0,0-1 160 16,-2-3-160-16,-2-2 160 0,0-1-160 0,-1 0 0 15,-1-6 0-15,-1 1 0 16,0-2-1920-16,-9-5-480 0,0 0-96 0</inkml:trace>
  <inkml:trace contextRef="#ctx0" brushRef="#br0" timeOffset="99762.89">18984 16617 30687 0,'0'0'1360'0,"0"0"288"0,0 0-1328 0,0 0-320 0,0 0 0 0,-4 11 0 0,-3 0 1376 0,-2 4 208 15,-1 2 32-15,0 2 16 0,-1 1-688 0,3 2-144 16,-4 2-32-16,3-2 0 0,0 0-512 0,3 4-96 15,-3-3-32-15,1 2 0 0,1 2-128 0,0-3 0 16,0 1 0-16,-1-2 0 16,-2 3-1472-16,2 0-320 0,-2-3-64 0,0 0-13952 15</inkml:trace>
  <inkml:trace contextRef="#ctx0" brushRef="#br0" timeOffset="100486.79">17366 17386 18431 0,'0'0'1632'0,"0"0"-1312"16,0 0-320-16,-2-2 0 0,-1-5 1216 0,3 0 192 15,1 2 16-15,7-3 16 0,3 4-352 0,5 2-80 0,0-2-16 0,4 3 0 16,3 1-512-16,2 1-96 0,0 0-32 0,-7 0 0 16,1 3 96-16,1 3 0 0,0-1 16 0,1 3 0 15,-1 1-64-15,-2 4-16 16,-3 0 0-16,-2-1 0 0,-4 2-224 0,-4 0-160 0,-3 1 192 0,-2-1-192 16,-3-1 256-16,-5 1-64 0,-2-1-16 0,-2 1 0 15,0-2-16-15,0-2 0 0,0 2 0 0,0 0 0 16,2-4-160-16,1 2 160 0,3-3-160 0,2 2 160 15,1-4-160-15,5 4 0 0,-2-10 144 0,6 6-144 16,3 4 128-16,2 0-128 0,2 1 128 0,1-1-128 16,0 3 176-16,-3 1-48 0,2 1 0 0,-3 1 0 15,-2-2-128-15,-3 2 0 0,-2 2 144 0,-3 1-144 16,-4 0 0-16,-4 1 144 0,-2 0-144 0,-3-1 0 16,-1-2 304-16,-2 0-48 0,-2-3-16 0,-10 8 0 15,1-7 32-15,11-6 16 0,-5 0 0 0,0-1 0 0,-1 1-160 0,1 0-128 16,-1-4 144-16,0 3-144 0,1-3 0 0,-17-1 0 15,10-3 0-15,5-1 0 16,6-2-2368-16,4-4-400 0</inkml:trace>
  <inkml:trace contextRef="#ctx0" brushRef="#br0" timeOffset="100886.62">18233 17683 11967 0,'-4'-13'528'0,"4"13"112"0,0 0-512 0,-4-5-128 16,-1-4 0-16,-2 4 0 0,-3 1 3008 0,-3 3 576 0,0 1 128 0,-2 2 0 15,-3 1-2016-15,0 1-416 0,-2 4-64 0,0 0-32 16,-2 5-336-16,0-2-64 0,2 2-16 0,2 2 0 15,4 0-336-15,3 1-80 0,2-4-16 0,4 1 0 16,2 0-144-16,5-3-16 0,3 1-16 0,1-3 0 16,5 1 48-16,2-4 16 0,1-1 0 0,1 0 0 15,-1-7 144-15,2-1 16 0,0-2 16 0,1-2 0 16,-2 1-16-16,0 0-16 0,-2-5 0 0,-2 3 0 16,-1 0-112-16,-1 2 0 0,-2 1-16 0,-2 2 0 15,-5 4-112-15,0 0 0 0,0 0-128 0,0 0 192 0,0 0-192 0,-1 12 0 16,-1-1 0-16,2 6 0 0,-2 1 0 0,2 1 0 15,2 1-128-15,1 2 128 0,3-2 0 0,2 0 0 16,-1-2-128-16,2 2 128 16,0-2-1488-16,0-3-240 0,0 1-64 0</inkml:trace>
  <inkml:trace contextRef="#ctx0" brushRef="#br0" timeOffset="101238.13">18454 17991 4607 0,'14'-7'192'0,"-6"4"64"0,5 2-256 0,0-2 0 0,4 0 0 0,1 1 0 16,0 1 6000-16,1 0 1152 15,1 1 224-15,-1 1 48 0,-2 2-4992 0,-2-1-1024 16,-1 2-192-16,-3 2-32 0,-2-1-576 0,-1 3-112 0,-3 1-32 0,-5 0 0 15,0 2-80-15,-5 2-32 0,-3-2 0 0,-2 3 0 16,-3 2-16-16,-5 1 0 0,1 1 0 0,-5 0 0 16,-1-3-80-16,-1 2-32 0,1-2 0 0,0 0 0 15,2 1-224-15,3-1 144 0,4 0-144 0,4 2 128 16,3-3-128-16,6-2 0 0,5 0 0 0,5-1 0 16,4-4 240-16,2-1-48 0,6 1 0 0,2-3 0 15,1-1 192-15,3-3 16 0,2-1 16 0,2-2 0 0,1 0-160 16,-1-3-48-16,2 1 0 0,-2 1 0 0,1-1-208 0,-2-1 0 15,0 1 0-15,-1 0-12992 16,-1-4-2544-16</inkml:trace>
  <inkml:trace contextRef="#ctx0" brushRef="#br0" timeOffset="102054.84">19165 16034 15599 0,'-10'-9'688'0,"6"0"144"0,0 0-656 0,1 3-176 16,1-4 0-16,2 10 0 0,0 0 960 0,0 0 144 15,-3-10 48-15,3 10 0 0,0 0-256 0,0 0-32 16,0 0-16-16,0 0 0 0,0 0-144 0,5-7-48 16,-5 7 0-16,13-4 0 0,-3 1 48 0,4-3 16 15,5 3 0-15,4 1 0 0,5 2-112 0,4 0-32 16,1 0 0-16,3 0 0 0,-1-1-208 0,7 1-48 15,0 0-16-15,-1 0 0 0,-3 0-80 0,-6 3-16 16,-3-1 0-16,-5 3 0 0,-5 0-48 0,-4-1-16 0,-3 0 0 0,-12-4 0 16,6 11-144-16,-6 3 0 0,-5-2 0 0,-4 6 128 15,-4 5 80-15,-3-1 16 0,-3 3 0 0,-4 4 0 16,0-1 0-16,0 7 0 0,2 6 0 0,2 2 0 16,1 8-224-16,4 6 176 0,2 8-176 0,5 5 160 15,0 5-160-15,6 6 0 0,5 5 144 0,5 3-144 16,4 3 0-16,2-1 0 0,3-4 0 0,-2 1 0 15,-1-2 0-15,-2 0 0 0,-3-5 0 0,-3-1 0 16,-5-8 0-16,-2 1 0 0,-2-2 0 0,-3 0 0 16,-3-2 0-16,-1-6 0 0,-1 0 0 0,0-7 0 15,1-4 0-15,1-4 0 0,0-6 0 0,3-1 0 16,0-3 0-16,3-1 192 0,1 0 0 0,1 1-16 16,1-5 208-16,1-2 64 0,2 0 0 0,0-1 0 0,0-3-16 15,0 2 0-15,-2-3 0 0,1-1 0 0,-2-3 0 0,-1-2 0 16,-1-2 0-16,-2-1 0 0,-1-5 16 0,-1 0 0 15,-1 2 0-15,-3-2 0 0,-1-1-112 0,-2 0-16 16,1 2 0-16,-4-4 0 0,-1 1-128 0,-4-3-16 16,-5 4-16-16,-2-4 0 0,-2 2 48 0,-2-1 16 15,2 2 0-15,-2-3 0 0,1 1-224 0,2-3-192 16,3-2 48-16,0-3 0 16,1-2-2656-16,1-4-528 0,-6-4-96 0,-1-7-32 15</inkml:trace>
  <inkml:trace contextRef="#ctx0" brushRef="#br0" timeOffset="102979.57">14815 15462 17503 0,'-1'-13'1552'0,"-1"2"-1232"0,0-2-320 0,1 3 0 15,-1-3 576-15,1 6 48 0,1 7 16 0,0 0 0 16,-4-9 576-16,4 9 112 0,0 0 16 0,0 0 16 0,0 0-288 0,0 0-64 16,-6 9-16-16,1 1 0 0,-2 2-496 0,1 4-112 15,0-1 0-15,1 4-16 0,0 0-128 0,-1 4-32 16,3 5 0-16,-2-4 0 0,0-5-32 0,1 2-16 15,1-2 0-15,2-2 0 0,2-1-160 0,2-2 128 16,1-4-128-16,1-1 128 0,2-3 64 0,3-3 16 16,2-5 0-16,1-3 0 0,2-2 544 0,4-5 96 15,2-1 32-15,4-3 0 0,1-3-256 0,1-3-48 16,1-1-16-16,1-1 0 0,0 1-304 0,1 0-48 16,0 3-16-16,-1 0 0 0,-4-2-192 0,-3 3 0 15,0 1 128-15,-3 4-128 0,3 2 0 0,-4-1 0 16,-4 3 0-16,-2 1 0 0,-2 5 0 0,-1 0-256 15,-9 4 48-15,0 0 16 16,0 0-2288-16,0 0-448 0,0 0-80 0</inkml:trace>
  <inkml:trace contextRef="#ctx0" brushRef="#br0" timeOffset="103368.19">14943 15617 9215 0,'0'0'400'0,"0"0"96"0,0 0-496 0,0 0 0 0,-5 10 0 0,5-10 0 16,0 0 2144-16,0 0 336 0,0 0 64 0,-9 3 16 0,9-3-864 0,0 0-160 16,0 0-48-16,0 0 0 0,0 0-208 0,0 0-32 15,0 0-16-15,-1-12 0 0,1 0 624 0,4-1 112 16,0-2 16-16,5-3 16 0,0-3-1728 0,4-4-272 15,3 0-192-15,3-7 16 0,2-2 560 0,4-2 128 16,0-3 0-16,3 0 16 0,1-1-64 0,3-3-16 16,0 1 0-16,2-7 0 0,0 0-64 0,3 3-32 15,0 0 0-15,-1 6 0 0,-2 3-32 0,0 1-16 16,1 0 0-16,0 5 0 0,2 3-64 0,-1 2-16 16,-2 5 0-16,-1 3 0 0,-1 3-96 0,-2 2-128 15,-3 3 176-15,1-2-176 0,-1 2 0 0,-2 0 0 16,-1 4 0-16,0-2 0 0,2 2 0 0,-3 2 0 15,-4-1 0-15,0 4 0 16,-1 6-1312-16,-2-2-160 0,-1-1-48 0,1 3-9904 16,-2 4-1984-16</inkml:trace>
  <inkml:trace contextRef="#ctx0" brushRef="#br0" timeOffset="104324.98">16598 14225 13823 0,'0'0'1216'0,"-9"3"-960"16,1 1-256-16,-1 1 0 0,0 0 832 0,2 5 112 15,1-1 16-15,1 1 16 0,2-2 64 0,3-8 16 16,2 11 0-16,2-5 0 0,-4-6-256 0,11 4-48 15,4 0-16-15,3-5 0 0,2-4 144 0,4-2 16 16,6-4 16-16,1-1 0 0,1-4 0 0,3-2 0 16,0-1 0-16,-3 0 0 0,1-3-288 0,-1 1-64 15,-2-3-16-15,-3 2 0 0,-4 2-48 0,-4 1-16 16,-3-2 0-16,-3 2 0 0,-4-1-96 0,-3 1-32 16,-3 0 0-16,-4 1 0 0,-4 0-80 0,-2 3-16 0,-4 2 0 0,-2 6 0 15,-3 0-64-15,-3 5-32 0,-2 4 0 0,-4 5 0 16,-3 1-160-16,-3 8 0 0,-3 3 0 0,2 5 128 15,-1 3-128-15,1 2 0 0,2-2 0 0,3 0 0 16,4 1 0-16,3 2 0 0,2 1-144 0,9-4 144 16,4 0 0-16,4-4-160 0,2 0 160 0,6-3-128 15,4-1 128-15,3-2 0 0,8-5 0 0,-1 0 0 0,2-3 0 0,4-3 0 16,2-4 0-16,1-2 0 0,1-2-192 16,-2-2 64-16,-1-2 0 0,0 1 0 15,-1 2-1424-15,-2-1-288 0,-3-3-48 0,-3 0-12192 16</inkml:trace>
  <inkml:trace contextRef="#ctx0" brushRef="#br0" timeOffset="104539.3">17430 14332 23039 0,'0'0'2048'0,"-9"6"-1648"16,0-2-400-16,9-4 0 0,-9 3 448 0,9-3 0 15,0 0 0-15,0 0 0 0,0 0 576 0,0 0 128 16,0 0 32-16,0 0 0 0,0 0-352 0,0 0-64 16,13-2 0-16,-3-1-16 0,-3-5-368 0,2 3-64 15,0-4 0-15,0 1-16 0,-1 2-304 0,1-2 128 16,0 5-128-16,-1-3-9664 16,-1-1-1984-16</inkml:trace>
  <inkml:trace contextRef="#ctx0" brushRef="#br0" timeOffset="105040.96">17937 13520 15663 0,'0'0'1392'0,"2"-12"-1120"15,1 0-272-15,-1 3 0 0,-2 9 1104 0,0 0 176 16,0 0 16-16,0 0 16 0,0 0-368 0,0 0-80 15,0 16-16-15,-2 2 0 0,-1 1-208 0,1 5-32 16,-1 4-16-16,1 4 0 0,0 0-16 0,2 5-16 16,0 2 0-16,3-1 0 0,0 0-192 0,0-2-48 15,1-1 0-15,4-1 0 0,-2-4 0 0,4-1-16 16,-2-1 0-16,3-5 0 0,0-6-32 0,-1-5 0 16,-1-4 0-16,1-3 0 0,1-5 256 0,1-2 48 0,-2-4 16 0,1-5 0 15,1-4 160-15,-1-3 16 16,1-2 16-16,-1-1 0 0,-1 0-208 0,2-5-64 0,-5 1 0 0,3-3 0 15,-1-1-240-15,2-4-48 0,-1-2-16 0,1 3 0 16,1-1-208-16,2 4 128 0,1 0-128 0,1 6 0 16,0 3 0-16,-1 3 0 0,-2 2 0 0,2 4 0 15,-4 2 0-15,1 0-128 0,-3 5-16 0,-1 3 0 16,-8 1-1952-16,12 1-384 0,-12-1-80 16</inkml:trace>
  <inkml:trace contextRef="#ctx0" brushRef="#br0" timeOffset="105345.57">18529 13580 21135 0,'0'0'928'0,"0"0"208"0,0 0-912 0,12 1-224 16,-1-1 0-16,2 0 0 0,1 0 400 0,2-3 48 16,3-2 0-16,0-2 0 0,-1 4 80 0,-1 0 32 15,-3-2 0-15,0-2 0 0,-4 2-176 0,-10 5-16 16,0 0-16-16,5-11 0 0,-5 1 352 0,-1 1 80 15,-7 2 16-15,-2 3 0 0,-4 1 96 0,-4 2 0 16,-2 2 16-16,-4 5 0 0,-3 1-560 0,0 5-112 0,1 3-32 0,0 3 0 16,1 1-80-16,1 0-128 0,2 2 176 0,4-2-176 15,4-1 128-15,5 0-128 0,5 0 0 0,7-2 0 16,3 0 0-16,6-1 160 16,3-6-160-16,4 1 128 0,4-5 16 0,2-1 0 0,3 0 0 0,2-4 0 15,-2-4 32-15,-2 0 0 16,0 0 0-16,-1-1 0 15,-2-5-1280-15,-1 4-256 0,-2-2-48 0,-1 0-12608 0</inkml:trace>
  <inkml:trace contextRef="#ctx0" brushRef="#br0" timeOffset="105611.26">19216 13496 22111 0,'-11'-9'1968'0,"5"5"-1584"15,-4-2-384-15,1 4 0 0,-1 4 448 0,-3 3 16 16,-3 0 0-16,-1 0 0 0,-1 5 144 0,0-1 32 16,-1 6 0-16,2-1 0 0,-2 3-144 0,3-3-32 15,4 0 0-15,3 1 0 0,1-2-144 0,6 1-48 16,2-14 0-16,6 11 0 0,3 0-16 0,2-3-16 16,3-2 0-16,3-3 0 0,2-1 144 0,1-2 16 15,-1-1 16-15,4 0 0 0,-3-4-288 0,1-2-128 16,-1 2 128-16,-1 2-128 15,-1-6-336-15,0 2-160 0,-2 1-16 0,2-3-12896 0</inkml:trace>
  <inkml:trace contextRef="#ctx0" brushRef="#br0" timeOffset="106443.36">20060 12762 20271 0,'-7'-7'1792'0,"1"0"-1424"0,-2 1-368 0,8 6 0 15,-6 0 1760-15,-6 6 288 0,0 2 48 0,-2 7 16 16,-1 3-1536-16,-1 2-288 0,1 6-64 0,-5 18-16 16,3 4 112-16,2-1 0 0,0 1 16 0,6-13 0 15,0 2-112-15,0 1-32 0,1 3 0 0,-1 20 0 0,2-5-192 0,2-7 176 16,0-7-176-16,2 0 160 15,-2 0-160-15,2-6 0 0,1-7 0 0,-2-1 0 16,0-3-144-16,-2-1 144 0,0-3-192 0,1-5 192 16,-3-4-832-16,2-3-48 0,6-9-16 0,-9 1 0 15,-2-4-112-15,3-6-16 0,0-2-16 0,0-3 0 16,-1-1 128-16,2-2 16 0,-1-3 16 0,2 1 0 0,1-3 880 0,2 3 336 16,2-2-16-16,3 2 0 0,1 1 720 0,5 4 144 15,1 1 32-15,2 2 0 0,3 4-432 0,4-2-80 16,2 2 0-16,3 0-16 0,2-2-384 0,2 4-80 15,0-3-16-15,-1 1 0 0,1-3 192 0,1 2 48 16,1-3 0-16,-1 3 0 0,-2-1 192 0,-10 6 64 16,0-1 0-16,-4 2 0 0,-2 0-208 0,-10 2-48 15,0 0 0-15,0 0 0 0,0 0 0 0,-10 11 0 16,-5 3 0-16,-4 4 0 0,-3 1-256 0,1 0-48 16,-2 0-16-16,4 0 0 0,3 2-128 0,6-3 0 15,3-1 0-15,4-3 0 0,3-1 0 0,7-2 0 16,4-3 0-16,7-2 0 0,3 0 0 0,6-6 0 0,4-3 0 0,2-3 128 15,1-1 160-15,0-2 32 16,1 1 0-16,-2-5 0 0,-2 3-32 0,0-3 0 0,-2-2 0 0,-5 1 0 16,-1 2-32-16,-4-2 0 0,-2-2 0 0,-5 0 0 15,-4 1 0-15,-5 0 0 0,-3-2 0 0,-4 2 0 16,-5 1-64-16,-3 0-32 0,-2 3 0 0,-3 2 0 16,-4 4-160-16,0-2 0 0,-2 2 0 0,8 4 128 15,-1 0-128-15,1 0 0 0,0 1 0 0,3 0 0 16,4 0 0-16,1 0 0 0,7 0-128 0,0 0 128 0,0 0 0 0,0 0 0 15,0 0-144-15,5-7 144 0,4 2 0 0,3 0 0 16,2-3-128-16,1 2 128 0,1 0 0 0,2-2 0 16,1 2 0-16,2 1 0 0,-1-3 0 15,0 3 0-15,-1 0 0 0,0 0 0 0,-1 2 0 0,0 1 0 16,0-1 0-16,0 2 0 0,-2-2 0 0,-1 2 0 16,-1 2 0-16,0-1 0 0,-1-2 0 0,0 2 0 15,-1 1 0-15,4 3 0 0,-4-3 0 0,0 3 0 16,-1 0 0-16,-11-4 144 0,7 6-144 0,-1-1 0 15,0 5 0-15,1-1-176 0,-2 3 176 0,-1-2 0 16,-1 1 0-16,1 5 0 0,-1-4 0 0,-1 4 0 16,1-1 0-16,1 3 0 0,1-2 0 0,0 1 0 15,-1-1 0-15,3-1 0 0,2 1 0 0,1-2 0 16,2 0 0-16,2 0 0 0,1 0 0 0,3-4 0 16,1 0 0-16,0 3 0 15,-1-7-896-15,0 2-208 0,-1 1-48 0,-1-2 0 0</inkml:trace>
  <inkml:trace contextRef="#ctx0" brushRef="#br0" timeOffset="107344.72">18187 14796 16575 0,'2'-14'736'0,"-1"6"160"0,-1-4-720 0,4 1-176 16,-2 0 0-16,1 0 0 0,-1 2 1936 0,0-3 368 16,-1 5 64-16,-1 7 0 0,0-11-896 0,0 11-176 15,-3-7-32-15,-1 0-16 0,4 7-240 0,-10-2-48 16,-1 2-16-16,-2 5 0 0,-3-1-512 0,-2 3-112 15,-3 6 0-15,-1 6-16 0,-3 4-48 0,0 4 0 16,-2-2 0-16,2 4 0 0,-2-1-80 0,6-1-32 16,0-2 0-16,6 0 0 0,6-5-144 0,3-2 0 15,2-3 0-15,5-2 128 0,4-2-128 0,4-1 160 16,1-3-160-16,4-5 160 0,4-4 336 0,1-7 64 0,7 0 16 0,-2-3 0 16,0-3-80-16,0 1-16 15,0-7 0-15,0 0 0 0,-1 0-176 0,-2-1-48 16,-2 3 0-16,-2-3 0 0,-3-2-64 0,-1 5-32 15,-1 3 0-15,-2 3 0 0,-1 0-32 0,-3 3-128 0,-6 10 192 0,0 0-64 16,0 0-128-16,0 0 0 16,0 0 0-16,11 6 0 0,0 5 0 0,-1 1 0 15,-1 4 0-15,0-1 0 0,3-1 0 0,1 2 0 0,1 0 0 0,4-1 0 16,3 0 0-16,4-1 0 0,0-6 0 0,0 1 0 16,1-4 0-16,-1-3 0 0,1-2 0 0,-2-1 0 15,-4-2 0-15,-1 0 0 0,-4-4 144 0,-2 1-144 16,-3-4-1104-16,-2 1-304 15,-4-4-48-15,-6 3-15680 0</inkml:trace>
  <inkml:trace contextRef="#ctx0" brushRef="#br0" timeOffset="107707.73">17739 14604 24879 0,'-17'3'2208'0,"17"-3"-1760"16,-8-4-448-16,8 4 0 0,0 0 352 0,0 0-16 15,11 4 0-15,0-3 0 0,3-2 448 0,4-2 96 0,2 2 16 0,6-3 0 16,5-2 16-16,2-6 16 16,3-1 0-16,2 1 0 0,0-2-128 0,3-2-32 15,1 1 0-15,0-1 0 0,2 3 112 0,1 0 16 16,-3 1 0-16,-2 4 0 0,-3-4-208 0,-2 4-48 15,-5 0 0-15,-2 2 0 0,-3-2-256 0,-8 2-48 16,-2 2-16-16,-5 0 0 0,-10 4 16 0,0 0 0 16,0 0 0-16,0 0 0 0,0 0 128 0,-11-8 32 15,-6 3 0-15,-3 3 0 0,-5-3-240 0,-1 0-64 0,-3-1 0 0,0 3 0 16,0-5-192-16,1 2 128 0,1 1-128 0,3-2 0 16,2 1 0-16,4 2 0 0,4-4 0 0,3 3 0 15,2 2-960-15,9 3-256 0,0 0-32 16,0 0-16-16,0 0-1808 0,5-8-384 15</inkml:trace>
  <inkml:trace contextRef="#ctx0" brushRef="#br0" timeOffset="108198.96">19130 14441 21711 0,'0'0'960'0,"0"0"192"16,0 0-912-16,-11 0-240 0,11 0 0 0,0 0 0 15,0 0 1392-15,0 0 224 0,0 0 48 0,8-6 16 16,2 2-544-16,10-4-112 0,3 1-32 0,8-1 0 0,4-1 16 0,3-1 0 16,3 0 0-16,3-3 0 0,3 3-480 0,2-1-80 15,0-2-32-15,-2 3 0 0,-1-2-192 0,-3 5-32 16,-5-2-16-16,-3 4 0 0,-3-4-176 0,-4 3 0 16,-9 3 0-16,-3 2 0 15,-6 1-1120-15,-10 0-304 0,0 0-64 0,-12 5-13520 16</inkml:trace>
  <inkml:trace contextRef="#ctx0" brushRef="#br0" timeOffset="108379.15">19198 14589 20271 0,'0'0'1792'0,"0"0"-1424"16,10 1-368-16,5 0 0 0,6 3 1760 0,3-4 288 16,2-1 48-16,6-3 16 0,4 4-400 0,2-5-80 15,3 0-16-15,2 0 0 0,0-7-464 0,2 2-112 16,0-4-16-16,1-1 0 0,0 2-400 0,-2 2-96 15,-4-3-16-15,-5 2 0 0,-3 6-320 0,-5-2-192 16,-3 1 192-16,-4-2-192 16,-2 5-784-16,-4-1-272 0,-1-1-48 0,-4-2-15360 0</inkml:trace>
  <inkml:trace contextRef="#ctx0" brushRef="#br0" timeOffset="108689.92">19748 13940 23951 0,'0'0'2128'0,"0"0"-1696"16,0 0-432-16,0 0 0 0,-4 11 1280 0,1 3 160 15,1 5 32-15,-2 2 16 0,-1 3-144 0,-1 6-16 16,-2 4-16-16,1 4 0 0,-2 7-288 0,0 0-48 15,3 4-16-15,-2-5 0 0,0 2-208 0,3-4-48 16,1 0-16-16,-1-1 0 0,3-5-368 0,-1 1-64 16,3 0 0-16,-1-6-16 0,0-7-240 0,0-1 176 15,1-3-176-15,-2-2 160 0,0-4-160 0,0-2 0 16,2-12 0-16,0 0 0 0,0 0-192 0,0 0-128 16,0 0-32-16,0 0 0 15,-3-16-2592-15,1-2-512 0</inkml:trace>
  <inkml:trace contextRef="#ctx0" brushRef="#br0" timeOffset="109059.81">20611 13970 26207 0,'0'0'1152'0,"-6"-7"256"0,0 0-1136 0,6 7-272 0,-9 0 0 0,-1 2 0 16,-1 3 1152-16,-5 3 192 0,-3 6 16 0,-3 4 16 0,-2 3-464 0,-1 2-80 15,-3-2-32-15,0 5 0 0,3 5-32 0,4-2 0 16,6 2 0-16,6 3 0 0,6 0-304 0,8-1-64 16,5-2-16-16,7-2 0 0,3-2 0 0,4-3 0 15,2-5 0-15,3-5 0 0,2-5 256 0,4-4 64 16,1-1 0-16,-1-6 0 0,1-3 96 0,-3-1 32 15,-4-6 0-15,-10 4 0 0,-1-6-160 0,-1-2-32 16,-2-3 0-16,-4-2 0 0,-3-2-192 0,-4-4-64 16,-5 0 0-16,-6-2 0 0,-3 4-192 0,-4-3-64 15,-5 2 0-15,-4 2 0 0,-5 6-128 0,-2 3 0 16,-5 2 0-16,-13-3 0 16,5 3-1792-16,1 9-304 0,5 4-48 0,1 2-17536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40:15.13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FF00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14280 1352 12031 0,'0'0'256'0,"0"0"64"0,4-1 16 0,1 1 0 0,-5 0-336 0,0 0 0 16,0 0 0-16,0 0 0 0,0 0 928 0,0 0 112 15,0 0 32-15,0 0 0 0,0 0-48 0,0 0-16 16,0 0 0-16,0 0 0 0,0 0-64 0,0 0-16 16,0 0 0-16,0 0 0 0,0 0 0 0,0 0 0 15,0 0 0-15,1-6 0 0,-2-2-96 0,1 1-32 16,-3-3 0-16,-1 2 0 0,-1-3-96 0,-2 2-32 16,0-2 0-16,-3 2 0 0,-3-3-16 0,1 2 0 15,-4 1 0-15,0-3 0 0,-1 1-144 0,0-1-16 16,-6-2-16-16,1-2 0 0,-1 0-176 0,-1-1-48 15,-4 2 0-15,0 0 0 0,-1 0-112 0,-2-2-16 0,-2 2-128 16,0-2 192-16,-2 1-192 0,-3-1 0 0,-4-1 128 0,-2 4-128 16,1-1 0-16,-4 1 0 0,0-2 0 0,0 0 0 15,-2 0 128-15,-1-1-128 0,0 2 0 0,1 2 0 16,-7-1 0-16,5 2 0 0,-1 0 0 0,0 0 0 16,0 0 0-16,0 2 0 0,1-1 0 0,-1 3 0 15,-3-4 0-15,-1 6 0 0,-2-1 0 0,-1 1 0 16,1-5 0-16,-1 3 0 0,1-2 0 0,0 3 0 0,1-2 0 15,1 1 0-15,-1 3 0 0,1-1 0 0,-4 1 0 0,3-2 0 16,-1-3 0-16,1 4 0 0,-1-3 0 0,2 4 0 16,1 1 0-16,-1-1 0 0,-3 2 0 0,-1 1 0 15,1 0 0-15,0 1 0 0,1 0 0 0,-1 1 0 16,1 0 0-16,-1 0 0 0,1 2 0 0,-1 1 0 16,1-1 0-16,1 4 0 0,-1-3 0 0,4 0 0 15,0 1 0-15,4 0 0 0,0 1 0 0,3 0 0 16,0 1 0-16,1 4 0 0,-1-3 0 0,1 1 0 15,3-2 0-15,0 0 0 0,0 2 0 0,0-3 128 16,1 2-128-16,-2 0 0 0,1 2 0 0,0 1 0 16,0 1 0-16,-2-1 0 0,-2 3 0 0,1-3 0 15,1 2 0-15,0 0 0 0,1-3 0 0,0 3 0 16,4 2 128-16,0-2-128 0,2 2 0 0,1 0 128 16,2 3-128-16,0-2 0 0,0-1 128 0,-1 0-128 15,2 3 0-15,1-1 144 0,1 1-144 0,2-1 0 16,-2 1 0-16,3-1 0 0,1-2 128 0,2 0-128 15,2 1 128-15,1 1-128 0,2 0 144 0,2 2-144 16,1-3 160-16,1 2-160 0,3-1 144 0,3 2-144 16,1 2 128-16,2-2-128 0,2 0 128 0,2 1-128 0,3 1 0 0,-2 2 128 15,2 3-128-15,1-2 0 0,1 1 0 0,3 3 128 16,2-3-128-16,4 3 0 0,-2-4 0 0,3 2 128 16,2 1-128-16,1-2 0 0,1 4 144 0,3-4-144 15,0 3 0-15,1-3 0 0,1 0 0 0,2 1 0 16,0-3 176-16,0 2-48 0,3 0 0 0,-1-1 0 0,4-1-128 0,-2 1 0 15,1 2 0-15,1-1 0 16,1 3 0-16,2-3 0 0,-2-2 0 0,0-1 128 0,3 1-128 0,2-3 192 16,2-1-192-16,1 0 192 0,0-1-192 15,3 0 0-15,4-1 0 0,0-2 0 0,1 0 128 0,2 0 0 16,0-1 0-16,2-1 0 0,1 0-128 0,1 2 0 16,1-4 0-16,1 2 0 0,2-1 128 0,-1-2-128 15,-1 3 0-15,4-3 128 0,-1-1-128 0,2 1 0 16,1 4 144-16,2-2-144 0,1-2 144 0,3 2-144 15,1-6 192-15,1 0-192 0,2 2 192 0,3-2-192 16,1 0 192-16,3-1-192 0,2 0 224 0,0-3-64 16,1 1-16-16,1-2 0 0,0 0-144 0,0-2 192 15,-1 1-192-15,0 0 192 0,-3-2-32 0,-1 2 0 16,2-2 0-16,-5 3 0 0,2 0 32 0,-2 0 16 16,-1-2 0-16,-1-1 0 0,-2 1-16 0,-2-1-16 15,-3 3 0-15,1-1 0 0,-3-4 0 0,-1 1 0 16,-2 0 0-16,1-5 0 0,-5 1-32 0,1-4 0 0,-3 4 0 15,-1-4 0-15,2 3-16 0,-2-3-128 16,0 6 192-16,0-5-64 0,-2-5-128 0,0 0 192 0,-2-2-192 0,-2-1 192 16,0-1-64-16,-3-1-128 0,-10 5 192 0,1-3-64 15,2-2 32-15,0-4 0 0,-4-2 0 0,1-2 0 16,-4 4-16-16,-1-3 0 0,-3 2 0 0,7-7 0 16,-6 0-144-16,-3 4 128 0,-5 2-128 0,0 3 128 15,-6-1-128-15,-3 3 128 0,-3-1-128 0,-4-2 128 16,-2 2-128-16,-4 4 0 0,-3 1 0 0,-1 0 0 15,-5-1-192-15,-3-1-32 0,-4-3 0 0,-2 1 0 16,-2 1-1184-16,-11-3-256 16,1-1-32-16,-1 6-16 0,1 4-1440 0,0 1-304 0</inkml:trace>
  <inkml:trace contextRef="#ctx0" brushRef="#br0" timeOffset="23513.73">17140 2057 4607 0,'0'0'400'0,"0"0"-400"16,0 0 0-16,0 0 0 0,0 0 1632 0,0 0 240 16,0 0 48-16,0 0 16 0,0 0-560 0,0 0-112 15,0 0-32-15,0 0 0 0,0 0-80 0,0 0 0 16,0 0-16-16,0 0 0 0,0 0-144 0,0 0-32 16,0 0 0-16,0 0 0 0,0 0-128 0,0 0-48 15,0 0 0-15,0 0 0 0,0 0 16 0,9-4 0 16,-2 2 0-16,2-1 0 0,1 1-64 0,2 1-16 15,1-2 0-15,1-2 0 0,1 2-48 0,3 0-16 16,2 0 0-16,2-2 0 0,2-1-112 0,2 0-32 0,2 3 0 0,3-4 0 16,1 2-128-16,1 1-16 0,0-1-16 0,2-1 0 15,3 1-96-15,3 1-32 0,1-2 0 0,1 1 0 16,2 1-32-16,1 0 0 0,2-1 0 0,21 0 0 16,-10 1-16-16,-2 1-16 0,-1 0 0 0,-16-1 0 15,4 0-16-15,3 2 0 0,2 0 0 0,1 1 0 16,4 1-16-16,21-1-128 0,-8-2 192 0,-3 2-64 0,-1-2 0 0,1 2-128 15,-6 0 192-15,-14 1-64 0,4 0 0 0,4 0 0 16,1 0 0-16,22 1 0 0,-7 3 0 0,-1-2-128 16,-5 0 192-16,2 0-64 0,-2 2-128 0,1 1 160 15,-1 3-160-15,0-4 160 0,2 2-160 0,0 0 160 16,1-3-160-16,-18 2 160 0,3 3-160 0,3-3 128 16,6 0-128-16,2 1 128 0,1-2-128 0,2-2 160 15,0 1-160-15,24 1 160 0,-12 2-160 0,-3-2 0 16,-1-3 144-16,-3 0-144 0,-3 1 0 0,0-2 128 15,-1 0-128-15,-1 1 0 0,-2-1 0 0,1 0 128 16,2 0-128-16,1 0 0 0,-2 0 128 0,-1 0-128 16,0-1 128-16,-1 1-128 0,-2 0 128 0,3 0-128 15,5 0 128-15,-2 0-128 0,-3 0 128 0,2 0-128 16,-1-2 128-16,-1 2-128 0,0 0 128 0,0 2-128 16,-2-1 128-16,0-1-128 0,-1 0 128 0,0 0-128 15,-3 0 128-15,4 0-128 0,0 0 0 0,-3 0 144 16,-3 0-144-16,-2 1 0 0,2 1 144 0,-2-1-144 15,2-1 0-15,0 0 144 0,1 0-144 0,0 1 0 0,1 2 0 16,-3-2 128-16,2-1-128 0,-2 0 0 0,-1 1 0 16,-15-2 0-16,4 1 144 0,4 1-144 0,1 0 160 15,3 2-160-15,0-2 0 0,1 3 0 0,-2-3 0 0,-1 2 0 16,1-1 0-16,0 0 0 0,-3-1 0 0,2 2 0 16,-1-2 0-16,4 3 0 0,0-2 128 0,-2 3-128 15,-3-2 0-15,3-1 0 0,-1 0 0 0,0-2 0 16,-2 0 128-16,1 0-128 0,0 1 0 0,0 0 144 15,1 3-144-15,3 1 0 0,-4-1 0 0,0-2 0 16,-1 0 0-16,-2 0 0 0,1-1 0 0,-1 1 0 0,-2-1 0 0,0 0 0 16,1 2 0-16,2-3 0 0,0 1 0 0,1 2 0 15,1-1 0-15,-2-2 0 0,-3 1 0 0,0 1 0 16,-2-1 0-16,1 0 0 0,1-1 0 0,1 2 0 16,-2 0 0-16,1 3 0 0,0-2 0 0,2-2 0 15,2 0 0-15,-2 2 0 0,-2-1 0 0,2 1 0 16,-2 1 0-16,0-3 0 0,-2 0 0 0,2 1 0 15,1-1 0-15,17 1 0 0,-4-3 128 0,-4 1-128 16,-2 1 0-16,-2-1 128 0,-7 0-128 0,1-2 0 16,1-1 0-16,-2 1 0 0,-2 0 128 0,5-1-128 0,0-2 0 0,3 2 128 15,0 3-128-15,2-1 0 16,2 1 144-16,-1-3-144 0,-3 1 0 0,1-3 0 0,3 3 0 0,0-2 128 16,1 2-128-16,1-2 0 15,2 0 0-15,2 0 0 0,0 3 0 0,1-1 0 16,-4-2 0-16,5 0 128 0,-5-2-128 0,2 2 0 15,-1 3 0-15,1-1 0 0,0 2 0 0,0 0 0 0,-4 2 0 0,0-2 128 16,-1-2-128-16,-2 1 0 16,1-1 0-16,1 0 128 0,-2 0-128 0,1 2 0 0,-1 0 0 0,0 2 0 15,2 0 0-15,-3 0 0 0,-1 1 0 0,-4-3 128 16,0 0-128-16,-1 0 0 0,-2 0 0 0,-1 0 128 16,-1-2-128-16,-10 2 0 0,3 0 0 0,1 2 0 15,1-2 0-15,1 1 0 0,-1 0 0 0,-1-1 128 16,-3 0-128-16,0 0 0 0,2 0 0 0,-3-1 0 15,1 0 0-15,-1-1 128 0,0 0-128 0,0-1 0 0,-3-1 0 0,2 3 0 16,0 0 0-16,-1 0 128 0,0-1-128 0,-1 2 0 16,1 0 0-16,0 0 0 0,2 0 0 0,-1 0 0 15,0-1 0-15,-2 0 128 0,-1 1-128 0,2-1 0 16,-1-2 0-16,0 0 0 0,1 0 0 0,-1-1 0 16,1 0 0-16,-1 3 0 0,2-2 0 0,-2 1 0 15,2-2 0-15,0 1 128 0,1 1-128 0,0-1 0 16,5 2 0-16,-3-2 0 0,1 1 0 0,-2-2 0 15,-1 2 0-15,-1-1 0 0,-2 0 0 0,-1 2 0 16,-1-1 0-16,2-3 0 0,-2 1 0 0,0 0 0 16,-1 3 0-16,-1-2 128 0,1-1-128 0,-2-1 0 15,2 5 0-15,0 0 0 0,-1-1 0 0,1 0 0 0,-2-1 0 0,-1 2 0 16,0 0 0-16,0 0 0 16,3-1 0-16,-4 1 0 0,0 0 0 0,-1 0 0 15,1-1 0-15,-3 1 0 0,1 0 0 0,-1 1 0 16,-1 0 0-16,0 1 0 0,0-1 0 0,0 0 0 15,0 2 0-15,1 1 0 0,2-3 0 0,2 1 0 16,-2 0 0-16,0 0 0 0,-1-1 0 0,2 2 0 16,0-2 0-16,1 3 0 0,1-3 0 0,0 1 0 0,-1-2 0 0,0 0 0 15,0 0 0-15,1 0 0 0,0 0 0 0,5 0 0 16,-4 0 0-16,2 0 0 0,0-2 0 0,1 1 0 16,1-1 0-16,1 0 0 0,-1 0 0 0,1-1 0 15,0 2 0-15,2 0 0 0,0-1 0 0,0 1 0 16,2 0 0-16,-2 0 0 0,1-1 0 0,1-2 0 0,1 2 0 0,-1-1 0 15,0 1 0-15,1-1 0 0,0-1 0 16,-1 1 0-16,0 0 0 0,-1-1 0 0,1 0 0 0,1 1 0 16,1-1 0-16,-1 3 0 0,1-3 0 0,0 1 0 15,-2 2 0-15,2 0 0 0,-1-2 0 0,-3-1 0 16,0 1 0-16,0 0 0 0,-2 0 0 0,2 2 0 16,-1-1 0-16,0-3 0 0,-2 1 0 0,-2 0 0 15,-3 1 0-15,-1 0 0 0,-2-3 0 0,-2 3 0 16,-2 0 0-16,-2 1 0 0,-1-1 0 0,-1-1 0 15,2-1 0-15,-4 3 0 0,-2-1 0 0,-5 3 0 16,4-2 0-16,-4 2-128 0,0 0 128 0,0 0 0 16,0 0 0-16,0 0 0 0,-5-6 0 0,0 1 0 0,-3 2 0 0,-2 0 0 15,-5-1 0-15,-2-1-128 0,-8 0 128 0,-2 0 0 16,-5-3 0-16,-3 1 0 0,-5 0 0 0,0 0-128 16,-3 3 128-16,-1 1 0 15,-7 1 0-15,2 1 0 0,-1-1 0 0,-1 0 0 0,-2-1 0 0,-2 1 0 16,1-1 0-16,-2 2 0 15,-1 0 0-15,-4 1 0 0,0 1 0 0,-5-2 0 16,-4-3 0-16,-2-3 0 0,-3 4-128 0,-1 0 128 16,-5 3-128-16,1 0 128 0,-2-1-128 0,1-1 128 0,-2 2-128 0,1 0 128 15,0 2 0-15,0-1-128 0,2 3 128 0,-2-2 0 16,0 0 0-16,0 1 0 0,4-1 0 0,-1 0 0 16,1 1 0-16,-34 1 0 0,9-6 0 0,6 4-128 15,2 0 128-15,3 3 0 0,0-1 0 0,-1-3 0 16,-3-3 0-16,3 1 0 0,0 2 0 0,2 0 0 15,0 0 0-15,2-1 0 0,-2-2 0 0,2 1-128 16,2 2 128-16,2 1 0 0,0 0 0 0,4 0 0 0,-3-2 0 0,1 3 0 16,-1-1 0-16,2 2 0 0,-1 0 0 0,1-4 0 15,-1-3 0-15,0 3 0 0,2-1 0 0,0-1 0 16,-1 0 0-16,-2 0 0 0,0-3 0 0,-2 1 0 16,1-4 0-16,0 6 0 0,0 0 0 0,-1 0 0 15,0-3 0-15,-2-2 0 0,-1 2 0 0,2 4 0 16,0 1 0-16,1-1 0 0,-7-3 0 0,3 0 0 15,1 2 0-15,0 2 0 0,0 2 0 0,0 1 0 16,-4-6 0-16,1 3 0 0,2 0 0 0,1 4 0 16,0 0 0-16,-1-3 0 0,-4-2 0 0,0-1 0 15,1 2 0-15,-2 2 0 0,-1-1 0 0,26-1 0 0,-8 0 0 0,-37 0 0 16,8 4 0-16,4-2 0 0,2-3 0 0,0 1 0 16,3 3 0-16,4 2 0 0,0 0 0 0,3-1 0 15,-2-6 0-15,0 2 0 0,4 2 0 0,-1 0 0 16,0 6 0-16,-2-6 0 0,-3-4 0 0,2 1 0 15,2 1 0-15,0 1 0 0,2 0 0 0,0-2 0 16,-1-4 0-16,-3 1 0 0,1 1 0 0,1 1 0 16,1 2 0-16,1-4 0 0,0-4 0 0,0 5 0 15,-1 0 0-15,1 3 0 0,-1 0 0 0,3-1 128 16,1-2-128-16,1 2 0 0,-2 0 0 0,2 1 0 16,0 3 0-16,-2-1 0 0,2-4 0 0,1 1 0 15,0 0 0-15,2 2 0 0,-1 3 0 0,3-4 0 16,0-1 0-16,1-1 0 0,-1 1 0 0,1 2 0 0,1 2 0 0,-1-3 0 15,1 0 0-15,1-1 128 0,2-1-128 16,-2 4 0-16,1-2 0 0,-3 1 0 0,3-1 0 0,-1 0 144 16,-4-1-144-16,3-1 0 0,-1 1 144 0,-3 4-144 15,1-1 0-15,1 1 144 0,2-2-144 0,5 0 128 16,0 1-128-16,22 1 128 0,-4 0-128 0,-3 0 0 16,2-1 144-16,-19 2-144 0,13-4 0 0,9-1 128 15,6-1-128-15,16 1 0 0,4 0 0 0,2 1 128 16,2-3-128-16,-4-1 0 0,8-1 0 0,7 3 128 15,5-2-128-15,7 4 0 0,0 0 0 0,11-9 0 16,3 2-192-16,5 1 64 16,3 0-400-16,6 1-80 0,5 2-16 0,3 1 0 15,1 1-2304-15,5-1-464 0</inkml:trace>
  <inkml:trace contextRef="#ctx0" brushRef="#br0" timeOffset="24965.95">585 3398 18431 0,'0'0'1632'0,"0"0"-1312"16,0 0-320-16,0 0 0 0,-3-6 528 0,3 6 48 16,0 0 0-16,0-5 0 0,0 5 64 0,5-3 0 15,2-1 16-15,3-1 0 0,1 2-16 0,1 0 0 16,2 2 0-16,3-2 0 0,3 1 16 0,4-2 0 16,2 3 0-16,5-2 0 0,7 0-48 0,15 1-16 15,3-3 0-15,3 0 0 0,3 0 16 0,30-2 0 16,-7-2 0-16,-1 6 0 0,2 1-16 0,2 2 0 15,1-3 0-15,0-3 0 0,0 3-112 0,1 1-32 16,2 4 0-16,0-4 0 0,2-3-96 0,2 1-32 16,-1 1 0-16,3 1 0 0,2 1-112 0,-2-1-16 15,-1-2-16-15,-1 2 0 0,0 2-32 0,-2 0 0 16,0-2 0-16,-1-2 0 0,-3 0 16 0,1 3 0 16,-4 1 0-16,1-1 0 0,-2-3 16 0,-1 1 0 0,-1 0 0 0,0 0 0 15,-4 3-16-15,0-1 0 0,-2-2 0 0,-3 2 0 16,-4 0-160-16,-3 1 192 0,-4 0-192 0,-2 2 192 15,-3-2-192-15,-5 2 0 0,-3-1 144 0,-4-1-144 16,-1-1 128-16,0-1-128 0,-8 1 128 0,-1 0-128 16,-2-1 128-16,-2 1-128 0,-2 1 160 0,-3 0-160 0,-3 0 128 15,0 1-128-15,-4-1 0 0,-3 0 144 16,-3 0-144-16,0 2 128 0,-6-1-128 0,-9-1 128 0,0 0-128 0,0 0 128 16,0 0-128-16,0 0 128 0,0 0 16 0,0 0 0 15,0 0 0-15,0 0 0 0,-15-1-144 0,-3-1 192 16,-3 4-192-16,-5-2 192 0,-2-2-192 0,-2 2 128 15,-5 3-128-15,-1-2 128 0,-4 1-128 0,-3-2 0 16,-2 0 144-16,-4 1-144 0,-1 0 0 0,0-1 144 16,-6-1-144-16,-3 1 0 0,-4-1 128 0,-6 3-128 15,-4 2 0-15,-2-3 0 0,-3-2 128 0,-6 2-128 16,-4 2 0-16,-5-1 0 0,-3-1 0 0,-5-1 0 16,-2-2 0-16,-4 2 0 0,-2 2 128 0,-3-2-128 15,3-2 0-15,-2-1 0 0,3 3 0 0,-2 0 0 16,-3 0 0-16,0-1 0 0,-2-4 0 0,2 4 0 15,2 2 128-15,2-1-128 0,0-4 0 0,2 4 0 16,3 3 0-16,1 1 0 0,1-3 0 0,31 0 0 16,-4 0 0-16,-3 2 0 0,0 1 0 0,1 0 0 15,4 1 0-15,1-2 0 0,8 0 0 0,5 1 0 16,6 0 0-16,16 1 0 0,3-1 0 0,3-2 0 0,3 2 0 16,5 0 0-16,4 1 0 0,5-3 0 15,5 1 0-15,9-3-144 0,0 0 144 0,9 1 0 0,8 0 0 16,7-1 0-16,6 0 0 0,8 0 0 0,7 0 0 0,7-1-192 15,5-3 192-15,58-5 0 0,-6 1 0 0,-4 2 0 16,5-1 0-16,0 0 0 0,5-4 0 0,0 3 0 16,4 0 0-16,3-1 0 0,4-7 0 0,1 1 0 15,0 4 0-15,0-1 0 0,0-3 0 0,-4 2 0 16,4 3 224-16,-5-3-32 0,0-2 0 0,-2 4 0 16,-1 2-16-16,-4 0-16 0,-3 0 0 0,-6 0 0 0,-4 4-160 15,-4 4 0-15,-4 1 0 0,-5 2 128 0,-5 5-128 0,-8-1 0 16,-3 5 0-16,-11 2 0 15,-6 2-2144-15,-8 8-304 0,-6 5-64 0</inkml:trace>
  <inkml:trace contextRef="#ctx0" brushRef="#br0" timeOffset="31112.17">11894 4017 23039 0,'5'-9'2048'0,"-5"9"-1648"16,6-5-400-16,-6 5 0 0,8-1 256 0,-8 1-48 15,0 0 0-15,0 0 0 0,6 9-32 0,-6-9-16 16,0 0 0-16,-5 9 0 0,-4 0-160 0,-2-4 0 0,-4-1 0 0,1-1 128 16,-5-1 128-16,-2-2 0 0,-3 0 16 0,0-2 0 15,-3-3-80-15,-1 0 0 0,-1 1-16 0,-3-3 0 16,-3-1 224-16,-2 2 48 0,0-3 16 0,-1 3 0 15,-3-5 176-15,-1 2 16 0,-1-2 16 0,-3 1 0 16,0 1 624-16,-3-1 128 0,-3 2 32 0,-4 2 0 31,-4-4-1904-31,-1 2-384 0,-2-3-80 0,-1 0-16 0,-1 3 800 0,-1-4 128 0,-4 4 0 0,-2 0 128 16,-3 1-128-16,1 1 144 0,2-7-144 0,-2 4 160 16,-2 0-160-16,-3 4 128 0,-4 0-128 0,2-1 128 15,-2-4 16-15,2 1 0 0,-1-3 0 0,-1 5 0 16,-4-2-16-16,2-1 0 0,-3-4 0 0,2 2 0 15,-2 2 0-15,-1-1 0 0,-4 3 0 0,1-2 0 16,-1 2 16-16,0-2 0 0,-1 2 0 0,-4-2 0 0,-1 1-16 16,1-2 0-16,1 1 0 0,1 0 0 0,-2 1-128 0,-1 1 160 15,-2 2-160-15,2-3 160 0,0 2-160 0,-3-1 160 16,-4 1-160-16,1 2 160 0,4-3-32 0,-1 3-128 16,0 2 192-16,-1-3-64 0,-2 3-128 0,1 0 128 15,2 1-128-15,-2 0 128 0,-3 0-128 0,1 0 160 16,3 1-160-16,0 2 160 0,-1 2-32 0,-1 0-128 15,-2-2 192-15,3 1-64 0,2 0-128 0,-1 0 0 16,-1 2 0-16,1 0 0 0,0 0 0 0,1-1 0 16,2 1 0-16,-2 1 128 0,-2-1-128 0,1 1 0 15,4 2 0-15,1-2 0 0,1-3 0 0,2 3 0 16,1 3 0-16,2-4 0 0,3 1 0 0,-1 2 0 16,0 0 0-16,1 0 0 0,2 2 0 0,4-4 0 0,0 0 0 15,0 3 0-15,1-2 128 0,0 2-128 0,5-3 0 0,-1 2 128 16,3 1-128-16,4-1 0 0,1 2 0 0,2-3 0 15,-1 4 0-15,0-1 0 0,2 1 128 0,2-2-128 16,0-2 0-16,2 3 0 0,-1-1 0 0,2 2 0 16,1-1 0-16,0 0 0 0,0-2 0 0,1 2 128 15,0-5-128-15,3 1 0 0,1 3 0 0,2-1 0 16,-2 6 0-16,-2-3 0 0,4 2 0 0,2 0 0 16,-1-3 0-16,5 2 0 0,-3-4 0 0,4 5 0 15,0-4 0-15,3 3 0 0,1 0 0 0,-1-2 0 16,0 4 0-16,1-3 0 0,-2 0 0 0,4 1 0 15,2-2 0-15,0 4 0 0,-2-3 0 0,2 3 0 0,0 1 0 16,18-6 0-16,-5 2 0 0,-2-3 0 0,-1 4 0 0,-1 0 0 16,-1 0 0-16,2 2 0 15,0 2 0-15,-21 8 0 0,11-4 0 0,4-1 0 0,4 0 0 0,4-2 0 16,0 0 0-16,2-2 0 0,-1-2-128 0,0 1 128 16,-1 0 0-16,2-3 0 0,-1 1 0 0,12-4 0 15,-2 0-144-15,-2 0 144 0,-1 3 0 0,-2-2 0 16,0 3 0-16,-2-1 0 0,-1 2-128 0,-19 10 128 15,6 0 0-15,5 2 0 0,18-15 0 0,14-9-128 16,0 0 128-16,0 0 0 0,0 0 0 0,0 0 0 16,0 0 0-16</inkml:trace>
  <inkml:trace contextRef="#ctx0" brushRef="#br0" timeOffset="31986.15">0 5279 37599 0,'117'51'3344'0,"-99"-44"-2672"0,3 3-544 0,5-1-128 0,3 5 0 0,0 0 160 0,4-2-160 0,2 2 160 15,-1 0-160-15,29 9 160 0,-8-4-160 0,-3-3 160 16,-2-4-160-16,-22-11 128 0,9 8-128 0,3 3 128 16,4 1-128-16,3-2 0 0,3 2 0 0,4 1 128 15,-1-2-128-15,50 13 128 0,-15-6-128 0,-9-3 128 16,-7-3-128-16,-2-3 0 0,-1 1 0 0,1 0 0 15,-3-2 128-15,-1-1-128 0,0 0 0 0,0-3 128 16,0 3-128-16,0-2 160 0,3 0-160 0,2 1 160 16,0-3-32-16,2-3-128 0,-1 3 192 0,2 0-64 0,1 3-128 0,4-3 192 15,-2 0-192-15,2 0 192 0,1-1-192 0,0 0 160 16,-1-1-160-16,1 2 160 0,3 0-160 0,2-1 0 16,3-1 0-16,0-2 128 0,-1 0-128 0,0 1 128 15,2-1-128-15,3-1 128 0,-1 1-128 0,0-2 0 16,-1 2 0-16,2 0 128 0,1 0-128 0,1 0 160 15,-1-3-160-15,1 2 160 0,0 1-160 0,1-1 128 16,0-1-128-16,2 0 128 0,0-1-128 0,-1 1 160 16,2-2-160-16,0 0 160 0,-1 0-160 0,-2 2 0 15,0-2 144-15,1 1-144 0,-1-3 0 0,0 1 128 16,2 1-128-16,-3-2 0 0,-1 1 128 0,0 1-128 16,1-4 128-16,-2 3-128 0,1 0 0 0,-1 1 144 0,-2-1-144 15,3 0 0-15,3-1 128 0,1-4-128 0,-3-1 0 0,0 1 0 16,-2 4 128-16,3-4-128 0,0 1 0 0,-1-3 0 15,-3 3 0-15,1 1 128 0,0-6-128 0,-1 1 0 16,0 4 128-16,-5-4-128 0,-2 2 0 0,1-2 0 16,2-1 160-16,-1 0-160 0,0-1 128 0,-2 2-128 15,-1-1 176-15,0 3-48 0,-1 2-128 0,0-4 192 16,-4-1-192-16,0 1 144 0,-3 1-144 0,1-2 128 16,0 1-128-16,1 3 0 0,-5-4 144 0,1 1-144 15,3-1 128-15,-2-4-128 0,-3 1 128 0,0 0-128 16,-1 1 128-16,-1 0-128 0,-3 0 128 0,0 1-128 15,1-5 160-15,-2 3-32 0,-5-1-128 0,-2 0 192 16,-1-2 0-16,-2 1-16 0,-3-4 0 0,-1 1 0 16,-1 2 48-16,-2 0 16 0,-1-1 0 0,-4 1 0 15,-1-1-48-15,-3 4-16 0,-3-1 0 0,-2 0 0 0,-2 0-48 0,-1 1-128 16,-2 0 192-16,1 0-64 0,0 0-128 0,-4-1 160 16,0-4-160-16,-5 1 160 0,2 0-160 0,0 2 0 15,1 0 144-15,-1-1-144 0,-3-2 0 0,0-1 128 16,-3-2-128-16,0 2 0 0,-1-4 128 0,-2 2-128 15,0-2 160-15,-1 1-160 0,-3-2 0 0,-1 1 0 16,-3 0 0-16,0 3 0 16,-4 2-704-16,-1 0-224 0,-2-4-48 0,-3 5-16 0,0-1 1648 0,-3-1 336 15,-3 1 64-15,-2 1 16 0,0-1-832 0,-5-2-240 16,-3 1 0-16,-3 2 128 0,0 0-128 0,-3-2 176 16,0-1-176-16,-2 3 192 0,-1 2-192 0,-2 0 0 0,-2 1-192 15,-3 0 192-15,1-1-144 0,-6 4 144 0,-2 2 0 0,-3 4 0 31,-2-2-528-31,-3 4 0 0,-4 2 0 0,-3 3 0 16,-2 0-1904-16,-3 2-368 0,-3 0-80 0,-8 8 0 0</inkml:trace>
  <inkml:trace contextRef="#ctx0" brushRef="#br1" timeOffset="37139.35">1234 7677 10127 0,'-7'-5'896'0,"-4"-1"-704"16,0 3-192-16,-3-1 0 0,-1 1 1552 0,-3 0 288 15,0-1 48-15,-2 1 16 0,-2 1-128 0,-2 0-32 16,-1 0 0-16,1-1 0 0,1 1-400 0,-2-2-64 0,1 1-32 0,1 3 0 16,2-2-304-16,2-1-64 15,1 3-16-15,3-1 0 0,2 0-256 0,3 1-48 0,2 0-16 0,8 0 0 16,0 0-96-16,0 0-32 0,0 0 0 0,13 2 0 16,3 1-80-16,9 1-16 0,4 1 0 0,5-3 0 15,7 1 80-15,6-2 16 0,5 2 0 0,4-1 0 16,2 1-96-16,5 1-32 0,5-2 0 0,6 1 0 15,6-2 0-15,5-1 0 0,3 0 0 0,5 0 0 16,6 0 0-16,5-1 0 0,4-1 0 0,46 0 0 16,-12-2-16-16,-6 3 0 0,-3 1 0 0,-2-2 0 15,-4 1-80-15,2-1 0 0,6 2-16 0,-4 0 0 0,-1 0-48 0,-1 0-128 16,2 0 192-16,-1 2-64 0,-4 1-128 0,0 1 160 16,1-1-160-16,-3 0 160 0,-2 1-160 0,-1-1 128 15,-3 3-128-15,-1-3 128 0,-1 1-128 0,-3 1 0 16,-1 0 144-16,-3 0-144 0,-3 1 0 0,-2 2 0 15,-1 1 0-15,-3-1 0 0,-4-4 0 0,-2 0 0 16,-4 2 0-16,0 2 0 0,-2-6 0 0,-2 2 0 16,1 0 0-16,-6 0 128 0,-5-2-128 0,-1 1 0 15,-3-2 0-15,-4 1 0 0,0 2 0 0,-2-1 0 16,-3-3 0-16,-6-1 128 0,-6 1-128 0,-4 0 144 16,-2 1-144-16,-6-1 160 0,-3-1-160 0,-4-1 0 15,-3 1 0-15,-1 0 0 0,-4-1 0 0,-3 0 0 0,-3-1 0 0,-2 1 0 16,-5 1 128-16,-2-2-128 0,-9 3 0 0,0 0 128 15,0 0-128-15,0 0 0 0,0 0 144 0,0 0-144 16,0 0 0-16,-9-5 144 0,0 0-144 0,-9 2 0 16,-7-2 128-16,-3 1-128 0,-3-1 0 0,-5 1 0 15,-9-3 0-15,-3 1 0 0,-7 3 0 0,-8-1 0 16,-6 0 0-16,-4 1 0 0,-4-3 0 0,-4 1 0 16,-5 0 0-16,-4 1 0 0,-3 1 0 0,-5-1 0 15,-5 1 0-15,-6-1 0 0,-4 1 0 0,-5-1 0 16,-3 1 0-16,-6 1 0 0,-5-2 0 0,-4 3 0 15,-3-1 0-15,-6 1 0 0,-5 0 0 0,-1 1 0 16,-4 0 0-16,0 0 0 0,-4 0 0 0,0 0 0 16,4-1 0-16,2-1 0 0,6 1 128 0,2 1-128 0,1 0 0 0,7 0 0 15,5 0 0-15,1 0 0 0,0 0 0 0,3 1 0 16,1 1 0-16,1 0 0 0,0 1 0 0,-1 2 0 16,6-1 0-16,3-1 0 0,0 2 0 0,5 3 0 15,-1-4 0-15,9 1 0 0,5 0 0 0,7 1 0 16,5 2 0-16,8 2 0 0,6-3 0 0,6 1 0 15,4-4 0-15,8 1 0 0,5 2 0 0,26-3 0 16,-3 1 0-16,1 4 0 0,0-3 0 0,3 2 0 16,3 0 0-16,3-1 0 0,3 2 0 0,-8 1 0 0,8-1 0 15,7-4 0-15,8-5 0 0,0 0 0 0,6 10 0 0,8-5-144 16,7-2 144-16,-6-3 0 0,6-3 0 0,6 2 0 16,6-2 0-16,5-2 0 0,8 1 0 0,6 1 0 15,4 0 0-15,60-6-128 0,-11 1 128 0,-2 3 0 16,4-1 0-16,4 2 0 0,4 0 0 0,7-1 0 15,3 0 0-15,8 0 0 0,6 0 0 0,7-1 0 16,7 2 0-16,0-1 0 0,0 1 0 0,7-4 0 16,4 2 0-16,6 3 0 0,3 1 0 0,3-3 0 15,4 1 0-15,1 0 0 0,2 0 0 0,-3 3-128 16,-2 1 128-16,1 3 0 0,2-1 0 0,-2-2 0 16,-1 0 0-16,-2 3 0 0,-1 1 0 0,-3 3 128 15,-5-2-128-15,0 2 176 0,-2-2-176 0,-5 0 192 16,-6 0-192-16,-3 5 128 0,-1-5-128 0,-6 3 128 15,-11 1-128-15,-3-3 0 0,-2 2 0 0,-11-1 0 16,-9 5 0-16,-6-5 0 0,-5 2 128 0,-8-4-128 0,-5 0 0 16,-12 1 0-16,-7-3 0 0,-8 1 0 0,-6 4 0 0,-7-2 0 15,-4-3 128-15,-8-1-128 0,-9-2 0 0,-10 1 0 16,-2 1 0-16,-11-2 0 0,0 0 0 0,0 0 0 16,-14-4 0-16,-9 1 0 0,-9 0 0 0,-6-4 0 15,-9 1 0-15,-7 0 0 0,-5-2 0 0,-9 4 0 16,-5 3 0-16,-5-4 0 0,-5-5 0 0,-4 3 0 15,-7 2 0-15,-7-1 0 0,-5 1 0 0,-1-4 0 16,-4 2 0-16,-5 0 0 0,-11 0 0 0,-1 2 0 16,-2-5 128-16,-4 4-128 0,-8-2 0 0,-6 1 0 15,-2 0 0-15,-7-3 0 0,-4 1 0 0,-3-1 0 16,-3 2 0-16,-3-1 0 0,-7 3 0 0,0-2 0 0,-3 2 0 16,-1 4 0-16,-3-2 0 0,5 3 0 0,3-3 0 15,-1 4 0-15,-2 0 0 0,-1 4 0 0,1-2 0 0,5 2 0 16,2 0 0-16,5 3 0 0,-2 0 0 0,2 0 0 15,6 3 0-15,4-2 0 0,5 0 0 0,4-2 0 16,7 5 0-16,6-3 0 0,12 0 0 0,2-2 0 16,7 2 0-16,5 1 0 0,4-4 0 0,53 0 0 15,-9 2 0-15,2 0 0 16,1 2 0-16,2-2 0 0,8 2 0 0,2-2 0 0,4-2 0 0,-21 5 0 16,20-5 0-16,15 0 0 0,10-1 0 0,9 0 0 15,9-4 0-15,0 0 0 0,15 1 0 0,9 0 0 16,8-2 0-16,10 1 0 0,8-4 0 0,-15 2 128 15,12-5-128-15,9 2 0 0,10-4 0 0,9 2 0 16,7 0 0-16,9-2 0 0,8 4 0 0,101-9 0 0,-25 5 0 16,-11-1 0-16,-6 5 0 0,-4-3 0 0,1 1 0 15,2-2 0-15,5 3 0 0,1 2 0 0,-1-4 128 0,6 2-128 16,1-1 128-16,4 0-128 0,0 2 0 0,2 1 0 16,3 0 0-16,0 0 0 0,-1 2 0 0,0 0 0 15,-2 2 0-15,0 3 0 0,1 0 0 0,-5 0 0 16,-3 0 0-16,-2 1 0 0,-5 3 0 0,-2 2 0 15,-4-2 0-15,-4 1 0 0,-2 0 0 0,-8 2 0 16,-8-3 0-16,-4 4 0 0,-5-1 0 0,-5 0 0 16,-10-3 0-16,-7 3 0 0,-11-2 0 0,-4 0 0 15,-7-1 0-15,-8-2 0 0,-8-1 0 0,-8-2 0 16,-7 1 0-16,-8-2 0 0,-8 0 0 0,-6-1 0 16,-10-1 0-16,-4 1 0 0,-13 0 0 0,0 0 0 15,0 0 0-15,0 0 0 0,-8-5 0 0,-6-1 0 0,-7 2 0 16,-7 1 0-16,-6-2 0 0,-10-1 0 0,-6-1 0 0,-5 1 0 15,-5-3-128-15,-2 2 128 0,-3-4 0 0,-1 5 0 16,-5-3 0-16,-7 3 0 0,-8-3 0 0,1 0 0 16,-4-2 0-16,-3 0 0 0,-2 0 0 0,-4 2 0 15,-6-2 0-15,-2 2 0 0,0 0 0 0,-5 0 0 16,-3 0-144-16,-5 0 144 0,0 2 0 0,-3 1 0 16,-5 0-128-16,-3 2 128 0,-3 0 0 0,-3 4 0 15,-5-1-192-15,-4 2 64 0,-4 1 128 0,-1 2-208 16,-5-1-16-16,-3 5 0 0,-2-2 0 0,1 5 0 15,2-3-32-15,0 4-16 0,2-1 0 0,5-1 0 16,4 3 64-16,1-1 16 0,1 2 0 0,6-2 0 16,7 1-1264-16,0-2-240 0,1 5-48 0,7-2-14976 15</inkml:trace>
  <inkml:trace contextRef="#ctx0" brushRef="#br1" timeOffset="44779.47">14562 5958 5519 0,'0'0'496'0,"0"0"-496"16,3-7 0-16,0-1 0 0,-3 8 1856 0,4-10 288 15,-4 10 48-15,1-9 16 0,-1-3-688 0,0 12-144 16,-1-8-32-16,1 8 0 0,-2-11-192 0,2 11-32 15,0 0-16-15,0 0 0 0,0 0-48 0,0 0-16 16,0 0 0-16,0 0 0 0,0 0-304 0,-8 3-64 16,-1 5-16-16,3 0 0 0,-1 5-240 0,0 5-48 15,0 0-16-15,-3 3 0 0,0 5-80 0,1-2-16 16,0 3 0-16,0-1 0 0,3-5-64 0,-2-1-32 16,3-2 0-16,3-3 0 0,-1-1-32 0,4-5 0 15,-1-9 0-15,0 0 0 0,0 0 96 0,12 7 16 16,1-5 0-16,1-5 0 0,1-4 240 0,3-4 48 15,2-5 16-15,3-4 0 0,1-5-208 0,1 4-32 16,2 0-16-16,1 4 0 0,-2-2-288 0,-2 1 0 16,-1 1 128-16,-3 3-128 0,-1 2 0 0,-2 3 0 0,-2-1 0 15,-1 4 0 1,-3 4-1456-16,-11 2-192 0,0 0-32 0,0 0-7792 0,0 0-1568 0</inkml:trace>
  <inkml:trace contextRef="#ctx0" brushRef="#br1" timeOffset="45049.57">14500 6104 17503 0,'0'0'1552'0,"0"0"-1232"16,0 0-320-16,0 0 0 0,4-6 512 0,-4 6 32 16,5-13 16-16,1 3 0 0,2 0 720 0,3-3 160 15,2 1 32-15,2 0 0 0,0-3-48 0,4-2 0 16,3 0 0-16,2-5 0 0,5-4-336 0,2 0-80 15,-1-3-16-15,5 2 0 0,2-1-208 0,1 2-32 16,-1-1-16-16,2 1 0 0,3-1-336 0,-3 3-64 16,-1-4-16-16,-1 4 0 0,-1 4-320 0,-2-1 144 15,-2-1-144-15,-2 3 0 0,-3 1 0 0,-3 2 0 16,-3 2-192-16,-2 2 48 16,0 2-1984-16,-4 1-400 0,-2 0-80 0</inkml:trace>
  <inkml:trace contextRef="#ctx0" brushRef="#br1" timeOffset="45756.43">16614 4800 11455 0,'0'0'512'0,"0"0"96"0,0 0-480 15,0 0-128-15,0 0 0 0,-9 0 0 0,1 1 1552 0,8-1 304 16,-10 9 48-16,2 0 16 0,-3 4-752 0,1 4-144 16,-3 4-16-16,0 3-16 0,1 6-160 0,0 1-16 15,-1 4-16-15,-1 0 0 0,0-2-32 0,-1 2-16 16,-3-1 0-16,2-2 0 0,-1-1-96 0,2-4-16 16,0-1 0-16,2-5 0 0,2-6 112 0,2-4 16 15,1-1 0-15,8-10 0 0,0 0 48 0,0 0 16 16,0 0 0-16,3-13 0 0,0-1-64 0,4-5 0 15,3-4 0-15,3-1 0 0,2-7-368 0,3 1-80 16,2-1 0-16,0-3-16 0,0-3-176 0,1 0-128 0,3 2 144 16,-1 4-144-16,5 2 0 0,-2 6 128 15,-1 4-128-15,-2 3 0 0,-3 5 0 0,-1 5 0 0,-2 4 0 0,-3 3 0 16,-3 4 0-16,-2 5 0 0,-3 3 0 0,-2 2 0 16,-4 3-160-16,-1 3 160 0,-2 1-128 0,-4 0 128 15,-2 1 0-15,-1 1 0 0,-2-1 0 0,1-6-128 16,-1-1 128-16,4-6 0 0,1-1 0 0,7-9 0 15,0 0 128-15,0 0-128 0,0 0 160 0,3-13-160 16,3-5 320-16,6-1-16 0,2-1-16 0,2-1 0 16,3-4-128-16,1 0-32 0,2-1 0 0,1-1 0 15,2 6-128-15,1-1 0 0,-2 3 0 0,0 3 0 0,-2 2 0 0,-1 2 0 16,0 7 0-16,-4 3 0 0,-3 2 0 0,-1 2 0 16,-1 6 0-16,-1 3 0 0,-2 6 0 0,-3 1 0 15,-1 1-176-15,-1 2 176 0,-3 1 0 0,-1 2-160 16,-1-1 160-16,0-3 0 0,0-5-288 0,1 2 48 15,1-3 16-15,-1-4 0 16,0-10-1216-16,0 0-240 0,0 0-48 0,0 0-16 16,0 0-1008-16,0 0-208 0,5-9-48 0,0-3 0 0</inkml:trace>
  <inkml:trace contextRef="#ctx0" brushRef="#br1" timeOffset="46086.71">17393 4568 22111 0,'0'0'976'0,"0"0"208"0,-9 3-944 0,3 6-240 0,-1 1 0 0,0 6 0 16,-2 2 704-16,1 1 112 0,0 0 16 0,2 2 0 16,-3 5 208-16,5-5 48 0,2 2 16 0,1-1 0 15,-1-3-320-15,4-3-64 0,1-2-16 0,5-2 0 16,2-2-144-16,2-4-48 0,3-2 0 0,0-3 0 15,2-3 208-15,0-1 48 0,2-7 0 0,3 1 0 16,2-5 16-16,0-1 16 0,-2-4 0 0,-2 0 0 16,-2-1-128-16,-3-1-32 0,-1 0 0 0,-2-2 0 15,-3 0-256-15,-3 0-48 0,-2-4-16 0,-3 3 0 16,-1-4-80-16,-1 3-32 0,-3 1 0 0,2-1 0 0,0 4-208 0,0 7 0 16,-2 5 0-16,1 1 0 0,3 8-128 0,0 0-128 15,-2-6-32-15,2 6 0 16,0 0-1584-16,0 0-320 0,0 0-64 0,0 0-8928 15,0 0-1776-15</inkml:trace>
  <inkml:trace contextRef="#ctx0" brushRef="#br1" timeOffset="46370.66">18197 3708 24879 0,'0'0'2208'0,"0"0"-1760"16,0 0-448-16,0 0 0 0,-3 16 288 0,-4 0-32 15,1 2 0-15,-2 4 0 0,-4 0 816 0,0 9 144 16,-2 5 48-16,0 4 0 0,0 6-16 0,0 0 0 0,0 1 0 0,1 2 0 16,1-2-592-16,0 2-112 0,1-2-32 0,1-3 0 15,0 3-352-15,3-4-160 16,1 3 128-16,1-5-128 0,3-4 0 0,1-3 0 0,-1-2 128 0,0-7-128 15,2-3 0-15,2-4 0 0,-1-4 0 0,1-3-176 16,-2-11-1232 0,0 0-240-16,0 0-48 0,0 0-12928 0</inkml:trace>
  <inkml:trace contextRef="#ctx0" brushRef="#br1" timeOffset="46656.82">18697 3453 24239 0,'0'0'1072'0,"0"0"224"0,0 0-1040 0,0 0-256 16,-4 6 0-16,-1 6 0 0,1-1 512 0,-3 6 32 16,-2 3 16-16,-1 5 0 0,-2 2 464 0,-1 6 80 15,1 7 32-15,-4 1 0 0,0 0-240 0,-6 24-64 16,6-4 0-16,2 0 0 0,1 1-256 0,4-5-48 15,2-1-16-15,1-2 0 0,3-3-336 0,1-8-176 16,5-4 160-16,1-4-160 0,1-6 0 0,1-1 128 16,1-5-128-16,-1-2 0 0,2-2 0 0,2 0 0 15,1-2-144-15,-3-6 144 16,-8-11-720-16,9 5-48 0,-9-5-16 0,0 0-9200 0,0 0-1824 0</inkml:trace>
  <inkml:trace contextRef="#ctx0" brushRef="#br1" timeOffset="46812.18">18326 4143 19343 0,'0'0'848'0,"0"-9"192"0,5-1-832 0,5 2-208 0,4-2 0 0,5 3 0 15,3-4 1952-15,-3 6 352 0,5-4 64 0,4 2 0 0,2-1-1712 0,2-3-336 16,1 1-80-16,14-4-16 0,-5 0-64 0,-6 0-16 16,-6 0 0-16,-3 5 0 15,0 0-1488-15,-4 3-320 0</inkml:trace>
  <inkml:trace contextRef="#ctx0" brushRef="#br1" timeOffset="46973.02">19053 3980 24927 0,'-6'32'1104'0,"0"-10"240"0,-1 7-1088 0,-1 3-256 15,-1 0 0-15,0 3 0 0,2-2 0 0,2-1 0 16,-2 0 0-16,5-6 0 0,1 1 0 0,2-4 128 15,0-3-128-15,2-2-7360 16,2-1-1536-16</inkml:trace>
  <inkml:trace contextRef="#ctx0" brushRef="#br1" timeOffset="47500.25">19660 3863 17503 0,'6'-8'1552'0,"0"2"-1232"16,2-1-320-16,-8 7 0 0,0 0 1856 0,0 0 320 15,0 0 64-15,0 0 16 0,-3 15-832 0,-3 5-160 16,-3 6-48-16,-8 3 0 0,-4 4-144 0,-4 4-48 16,-2 2 0-16,-3 0 0 0,-2-3-288 0,2 3-64 15,1-3-16-15,3 0 0 0,1-7-224 0,5-5-48 16,0-5-16-16,4-2 0 0,1-3 80 0,2-5 32 16,7 0 0-16,6-9 0 0,0 0-32 0,0 0-16 15,0 0 0-15,0 0 0 0,3-14 16 0,4-2 16 16,3 0 0-16,1-3 0 0,0-3-208 0,3-4-32 15,1 0-16-15,3-2 0 0,1 3-208 0,4-3 144 16,1 0-144-16,2-4 128 0,4-1-128 0,1 0 0 16,4 2 0-16,-2 2 0 0,-3 5 0 0,1 2 0 15,-1 5 0-15,-6 5 0 0,-1 2 0 0,-7 6 0 16,-2 2 0-16,-2 4 0 0,-3 5 0 0,0 2 0 16,-4 1-128-16,-2 2 128 0,-5 4 0 0,-3 1-176 0,-4 4 176 0,-3 0-128 15,-6 2 128-15,-1-1 0 0,-1-3 0 16,-2 0-128-16,0-1 128 0,-9 3 0 0,1-4 0 0,5-3-128 15,2-4 128-15,4-2-208 0,4-4 80 0,3-3 128 32,2-2-1408-32,10 1-144 0,-5-8-48 0,4-5-9936 0,2-2-2000 0</inkml:trace>
  <inkml:trace contextRef="#ctx0" brushRef="#br1" timeOffset="47784.75">20705 2971 31263 0,'0'0'1392'0,"0"0"272"0,0 0-1328 0,0 0-336 15,-2 9 0-15,-2 5 0 0,-2 5 256 0,-5 5 0 16,-3 4-16-16,-2 7 0 0,-1 1 432 0,-3 3 96 15,0 1 0-15,-2 3 16 0,-2-1-352 0,0 4-80 16,1-1-16-16,-8 21 0 0,5-10-208 0,3-4-128 16,3-8 128-16,3-1-128 0,4-3 0 0,4-6-320 15,2-5 64-15,2-4 16 16,3-4-784-16,2-2-144 0,0-4-48 0,3-3-8576 16,-3-12-1728-16</inkml:trace>
  <inkml:trace contextRef="#ctx0" brushRef="#br1" timeOffset="47968.63">20815 3548 22111 0,'-3'12'1968'0,"-1"-1"-1584"0,-1 6-384 0,0 0 0 16,-1 4 1440-16,1 2 208 0,0 0 32 0,1-2 16 16,1 1-1232-16,2 1-240 0,1-3-48 0,3-1-16 15,0-2-160-15,1-2 0 0,0-4 144 0,0 2-144 16,0 0 0-16,-1-4-256 0,1 1 32 0,0-5-8240 15,-4-5-1648-15</inkml:trace>
  <inkml:trace contextRef="#ctx0" brushRef="#br1" timeOffset="48145.25">21188 3524 23039 0,'-5'8'2048'0,"-1"7"-1648"15,-7 4-400-15,-1 6 0 0,-2 8 768 0,-7 3 64 16,-4 3 0-16,-1 5 16 0,-1-2 240 0,-2 3 32 15,-4 1 16-15,3 2 0 0,-1 3-256 0,0-6-48 16,1 1-16-16,-10 11 0 0,7-6-560 0,5-8-128 16,5-6 0-16,6-3-128 15,4-1-1104-15,3-4-336 0,2-6-64 0,4-4-16 0</inkml:trace>
  <inkml:trace contextRef="#ctx0" brushRef="#br1" timeOffset="49051.59">23649 2864 21183 0,'-2'-17'944'0,"0"9"192"0,1 2-912 0,1-1-224 16,-2-4 0-16,0 4 0 0,1-1 1504 0,0 2 256 16,1 6 48-16,0 0 16 0,0 0-464 0,0 0-80 15,0 0-32-15,0 0 0 0,0 0-432 0,-7 6-96 16,0 4-16-16,-3 1 0 0,-2 4 96 0,1 4 16 16,-7 6 0-16,1 1 0 0,0 7-176 0,-2 4-16 15,-3 4-16-15,-1 6 0 0,-1 1-208 0,2-1-32 16,-2 3-16-16,4-1 0 0,0-4-160 0,6 1-48 15,3-4 0-15,2 1 0 0,3-5-144 0,4-4 0 0,3-4 144 0,4-1-144 16,3-5 160-16,3 1-32 0,4-4-128 0,6-2 192 16,3-1-48-16,5-3-16 0,4-3 0 0,1-1 0 15,1-5-128-15,-1-1 0 0,3-6 0 0,-3-3 0 32,-2 0-576-32,-2-2-32 0,-2-6-16 0,-2 3 0 0,-5-2-1840 15,-3 0-368-15,-2-2-80 0</inkml:trace>
  <inkml:trace contextRef="#ctx0" brushRef="#br1" timeOffset="49263.21">23054 3228 30399 0,'0'-13'2704'0,"0"13"-2160"16,4-5-544-16,4 3 0 0,2 0 608 0,5 1 16 16,4 0 0-16,5 1 0 0,6 1 528 0,4 0 96 15,5 1 32-15,6-1 0 0,3 1-272 0,4 1-48 16,4-1-16-16,1 1 0 0,1-3-304 0,1-3-48 15,1 0-16-15,-3 0 0 0,-1 1-320 0,-2-1-64 16,-2 0 0-16,-3 0-16 0,-2 1-176 0,-5 1-224 16,-2 1 48-16,-5 0-12576 15,0 1-2528-15</inkml:trace>
  <inkml:trace contextRef="#ctx0" brushRef="#br1" timeOffset="55560.06">19319 5262 11055 0,'0'0'480'0,"0"0"112"0,1-13-464 0,0 5-128 16,-1 8 0-16,0 0 0 0,0-12 2160 0,-1 3 400 16,-3 2 96-16,4 7 16 0,-6-3-1008 0,-2-3-208 15,-5 0-48-15,3 4 0 0,1 2-416 0,0 1-96 16,-2 1 0-16,-2 5-16 0,-1-3-368 0,-2 4-80 15,-2 5-16-15,0 4 0 0,2 0-192 0,-2 4-32 16,3 0-16-16,-1 5 0 0,0-3-176 0,3 3 0 16,2-1 0-16,7-6 128 0,3 1 0 0,1-5 0 15,0-1 0-15,0-14 0 0,10 8-128 0,2-3 0 16,4-1 0-16,1-9 128 0,3-4 320 0,1-5 48 16,5-3 16-16,2-2 0 0,-2-1 16 0,1-1 16 15,-2-4 0-15,-2 3 0 0,-5 2-160 0,-3 2-16 16,-2-2-16-16,-2 2 0 0,-3 2-96 0,-2 3-32 15,1 4 0-15,-7 9 0 0,5-8-224 0,-5 8 0 16,0 0 128-16,0 0-128 0,7 11 0 0,0 3 0 0,-1 1-192 16,1 3 192-16,0-1-128 0,3 1 128 0,2-4 0 15,0 1 0-15,1 2 0 0,1-3 0 0,1 0 0 0,4-6 0 32,-1-3-608-32,3 0-16 0,0-3 0 0,1-4 0 15,-1-6-2192-15,4-1-432 0,10-10-80 0,-4 0-32 0</inkml:trace>
  <inkml:trace contextRef="#ctx0" brushRef="#br1" timeOffset="55873.54">20269 4850 23951 0,'0'0'2128'0,"0"0"-1696"15,-11 0-432-15,-2 2 0 0,3 5 208 0,-3 3-32 16,-1 0-16-16,0 1 0 0,0 2 480 0,-2-1 80 15,-4 2 32-15,3 2 0 0,6 3-144 0,0 0-32 16,1-1 0-16,4-3 0 0,3 1-208 0,3-2-48 16,2-2-16-16,4-3 0 0,4-4 80 0,4 2 32 15,3-2 0-15,0-2 0 0,2 3 32 0,1 0 16 16,-1-2 0-16,-3 2 0 0,-1 3-64 0,-3-3-16 16,-5 3 0-16,-7-9 0 0,6 12-192 0,-6 2-64 15,-4 1 0-15,-5 0 0 0,-3-1 144 0,-5 0 32 16,-4 1 0-16,-3 2 0 0,-3-2-32 0,1-2 0 15,0-3 0-15,5-1 0 0,2-4-272 0,3-4 0 16,5-2 0-16,-1-3 0 16,4-3-2560-16,3-2-560 0</inkml:trace>
  <inkml:trace contextRef="#ctx0" brushRef="#br1" timeOffset="56241.78">22138 4714 1839 0,'0'0'160'0,"0"0"-160"16,0 0 0-16,-1-8 0 0,-1-1 3456 0,2 9 640 15,0 0 144-15,0 0 32 0,0 0-1648 0,0 0-336 16,-9 7-64-16,1-1-16 0,-1 5-960 0,-1 2-192 16,-2 5-32-16,1 1-16 0,-1 4-240 0,1-2-64 15,-2 1 0-15,0 2 0 0,3 2-272 0,-1-5-64 16,2 0-16-16,2-2 0 0,1-4-208 0,4-1-144 15,-2 0 192-15,2-4-192 0,2-10 176 0,0 0-176 16,0 0 160-16,11 6-160 16,1-6-1776-16,0-3-448 0</inkml:trace>
  <inkml:trace contextRef="#ctx0" brushRef="#br1" timeOffset="56603.62">22500 4550 22111 0,'0'0'1968'0,"0"0"-1584"0,-7 5-384 0,1 5 0 15,3-1 928-15,-4 5 96 0,-2 2 32 0,2 2 0 0,0-1-256 0,0 2-48 16,-3 0-16-16,-1 4 0 0,3 2-32 0,-3-1-16 16,0-2 0-16,1-3 0 0,0-2-144 0,2-3-32 15,0 0 0-15,3-3 0 0,5-11 16 0,0 0 0 16,0 0 0-16,0 0 0 0,0 0 80 0,0 0 16 15,8-8 0-15,2 1 0 0,5-6-16 0,2-1 0 16,-1-2 0-16,3-2 0 0,2 0-320 0,0-1-64 16,-3 0-16-16,0 2 0 0,-3-1-64 0,2 2-16 15,1-1 0-15,-2 6 0 0,-2 0-128 0,-1 7 0 16,-1 1 0-16,0 6 0 0,-3 3 0 0,0 6 0 16,-3 2 0-16,2 3 0 0,-3 5 0 0,-3 3 0 15,-2 7 0-15,0-1 0 0,-1-6 0 0,0 3 0 16,-2-3 0-16,2 1 0 0,1-5 0 0,1-1-144 15,1-4 144-15,0-2 0 16,1-3-1808-16,2 1-256 0,-5-12-48 0</inkml:trace>
  <inkml:trace contextRef="#ctx0" brushRef="#br1" timeOffset="57374.54">24653 4193 8287 0,'0'0'736'0,"-10"-4"-592"16,3-4-144-16,-4 3 0 0,1 1 2352 0,-9-5 432 16,-1 2 96-16,0 2 0 0,-2-2-864 0,0 4-176 15,-2 0-48-15,0 4 0 0,-1 2-496 0,0 4-96 16,1 1-32-16,0 7 0 0,-3 4-592 0,3 4-112 15,-1 5-16-15,2 0-16 0,3 3-176 0,2 2-16 16,3 2-16-16,4 1 0 0,4 1-96 0,4-3-128 16,6-3 176-16,3-7-176 0,3-3 192 0,3-2-192 15,3-3 192-15,4-5-192 0,4-7 384 0,1-2-16 0,5-3-16 0,3-4 0 16,4-8 224-16,3-3 32 0,3-4 16 0,1 0 0 16,0-1-192-16,-1-2-48 0,-4 1 0 0,1-2 0 15,-4-6-80-15,2-1-32 0,-1 2 0 0,-1-4 0 16,1-1-96-16,-1-3-32 0,0 0 0 0,2-6 0 15,1-2-16-15,0-3-128 0,-1-4 192 0,-3 2-64 16,-4 2-128-16,-3 2 192 0,-4 4-192 0,-4 5 192 16,-2 2-192-16,-6 3 0 0,-3 7 0 0,-3 2 0 0,-3 9 0 15,-2 2 0-15,0 12 0 0,-6-2 0 0,-5 2 0 0,-3 6 0 16,-3 8-192-16,-1 8 192 0,-5 7-192 0,-6 4 192 16,-3 4-160-16,-2 3 160 0,1 8 0 0,0 4-144 15,-1 4 144-15,1 1 0 0,0-3 0 0,6 1 0 16,0-2 0-16,6-2-128 0,1-7 128 0,6-6 0 15,6-5 0-15,2-4 0 0,5-5 0 0,1-4 0 16,5-3 0-16,3-7 0 0,3-9 144 0,5-3 64 16,3-7 16-16,-3 1 0 0,3-8 288 0,3-2 48 15,2-1 16-15,13-13 0 0,-2 4-240 0,1-1-32 16,0-3-16-16,-2 5 0 0,-4 2-160 0,-4 6-128 16,-1 6 144-16,-4 4-144 0,-4 3 0 0,-1 3 0 15,-4 7 0-15,-4 1 0 0,0 4 0 0,-2 4 0 16,-1 4 0-16,-1 10 0 0,-2-1-128 0,1 3 128 15,-3-2 0-15,0 1 0 0,0-4-176 0,0 0 176 16,1 0-160-16,2-3 160 16,-1-2-1632-16,2-3-224 0,1-2-64 0,-5-14-14976 0</inkml:trace>
  <inkml:trace contextRef="#ctx0" brushRef="#br1" timeOffset="58354.12">26516 3523 7359 0,'-9'2'656'0,"0"0"-528"16,-1-2-128-16,2 0 0 0,-3 0 2128 0,-6 0 400 15,3-2 80-15,3 1 16 0,1 0-736 0,10 1-144 16,0 0-16-16,0 0-16 0,-4-9-80 0,4 9-16 16,6-12 0-16,4 4 0 0,4-4-512 0,5 3-96 15,5-2-32-15,4 2 0 0,4-4-368 0,5 3-80 16,2 2-16-16,5-1 0 0,0 4-96 0,3 2-32 15,1 0 0-15,1-1 0 0,0-1 32 0,0 4 0 16,-7 2 0-16,-13 6 0 0,-2 0-160 0,-2 8-16 16,0 3-16-16,-6 1 0 0,-5 4-224 0,-5 4 128 15,-6-2-128-15,-6 4 0 0,-4-2 240 0,-9 11-48 16,-4-3-16-16,-2-5 0 0,1-2 160 0,-1-5 48 16,-1-1 0-16,3-2 0 0,2-1-32 0,4-1 0 0,4-3 0 0,4-1 0 15,2 0-176-15,4 1-48 0,4-1 0 0,5 0 0 16,0 0 16-16,5-1 0 0,3 0 0 0,5 3 0 15,5 1 48-15,-7-3 0 0,3 2 0 0,0 2 0 16,-2 2 32-16,2-1 16 0,-4-1 0 0,-3 0 0 16,-5 0 48-16,-3 0 16 0,-5 2 0 0,-3 5 0 15,-6-4 256-15,-7-4 48 0,-7 2 16 0,-7-2 0 16,-4-3-48-16,-6 0 0 0,-7 0 0 0,-4 1 0 16,-6 2-256-16,-4-1-64 0,-3-2-16 0,-5-1 0 0,-4 1-240 15,3 0 176-15,2 1-176 0,7-3 160 0,4-1-160 0,7 0-144 16,7-3 144-16,6 4-208 15,8-2-1648-15,4 1-320 0,3-4-64 0,9 0-17728 16</inkml:trace>
  <inkml:trace contextRef="#ctx0" brushRef="#br1" timeOffset="62150.85">18450 6899 13407 0,'0'0'592'0,"0"0"128"0,0 0-576 0,0 0-144 16,0-9 0-16,0 9 0 0,0 0 1664 0,0 0 320 15,0 0 48-15,0 0 16 0,0 0-640 0,0 0-128 16,-9 5-32-16,1 8 0 0,-1 1-560 0,-5 3-112 16,0 2-32-16,0 4 0 0,-2 5-48 0,4-1-16 15,-1 5 0-15,3-4 0 0,1 1-224 0,4-1-64 16,1-5 0-16,4-3 0 0,4-3-192 0,0-2 176 16,3-6-176-16,5 0 160 0,4-5 208 0,3-2 32 15,3-4 16-15,5-2 0 0,-1-6 272 0,5 1 48 16,-1-7 16-16,1-1 0 0,-2-2-256 0,-1-2-48 15,-2-2-16-15,-2 2 0 0,-3 2-176 0,-2 1-48 16,-3 1 0-16,-4 3 0 0,-2 3 16 0,-4 1 0 16,-6 10 0-16,0 0 0 0,0 0-224 0,0 0 0 0,0 0 0 15,0 18 0-15,-2 3 0 0,1 5-128 0,-2-1 128 16,3 3-160-16,-2-4 160 0,2 2 0 0,2-4-144 0,4-2 144 16,-1-3 0-16,4 0-176 0,2-7 176 0,4-1-128 15,3-8 128-15,0-3-160 0,0-9 160 0,2 1-160 16,4-4 160-16,-1-3 0 0,1-6 0 0,0-3 0 15,-6 1 0-15,0-3 0 0,-3 2 128 0,-3-3-128 16,-5 0 0-16,1 0 128 0,-4-2-128 0,-3 6 0 16,-2 1 0-16,-1 3 0 0,0 1 0 0,-2 5 0 15,0 5-1280-15,4 10-256 0,-2-11-64 0,2 11-8256 16,0 0-1632-16</inkml:trace>
  <inkml:trace contextRef="#ctx0" brushRef="#br1" timeOffset="62377.63">19484 6783 17503 0,'0'0'1552'0,"-9"6"-1232"16,1 3-320-16,2 2 0 0,-2 2 912 0,-1 5 128 16,-1 4 32-16,1 5 0 0,-2-1-64 0,-1 5-16 15,1-1 0-15,-2 1 0 0,1 1 16 0,-2 1 0 16,-2 0 0-16,4-3 0 0,1-3-336 0,4 0-64 15,-1-6-16-15,6 0 0 0,-1-5-432 0,2-1-160 16,1-3 0-16,0-12 144 0,0 0-144 0,0 0-192 16,6 9 32-16,-6-9-13424 0</inkml:trace>
  <inkml:trace contextRef="#ctx0" brushRef="#br1" timeOffset="62647.4">20025 6505 23439 0,'0'0'1024'0,"0"0"240"0,-2-9-1008 0,2 9-256 16,0 0 0-16,0 0 0 0,-12 4 768 0,0 8 96 15,-4 5 32-15,0 4 0 0,-2 5-224 0,-2 6-32 16,-1 6-16-16,0 4 0 0,-2 0 16 0,1 1 0 15,2 1 0-15,2 1 0 0,2-1-416 0,2-2-80 16,2 3-16-16,2-5 0 0,2 1-128 0,3-7 0 16,3-4 0-16,2-7 0 0,2-3-240 0,3-5-128 15,0-3-16-15,-5-12-8784 16,12 3-1760-16</inkml:trace>
  <inkml:trace contextRef="#ctx0" brushRef="#br1" timeOffset="62862.75">20459 6345 26719 0,'0'0'2368'0,"-8"3"-1888"0,-2 2-480 0,-4 6 0 16,-4 4 0-16,-1 8 128 15,-5 5-128-15,-10 20 0 0,1 0 576 0,1-1 64 0,3 2 0 0,1 2 16 16,0-1-272-16,5 0-64 0,2-2-16 0,7-2 0 15,2-7-304-15,4 0 128 0,3-4-128 0,2-2 0 32,3-5-816-32,4-1-272 0,1-8-48 0</inkml:trace>
  <inkml:trace contextRef="#ctx0" brushRef="#br1" timeOffset="63472.44">22004 6458 24879 0,'-20'-18'1088'0,"9"6"256"0,2 5-1088 0,-3-2-256 0,3 5 0 0,2 7 0 16,-1 3 224-16,-2 5-16 0,0 5 0 0,1-1 0 15,-3 3 16-15,0 2 0 0,-1 2 0 0,-1 3 0 0,0-1 144 0,-1-1 16 16,2-1 16-16,2-3 0 16,-1-5 32-16,6-3 0 0,6-11 0 0,0 0 0 0,0 0 256 0,0 0 48 15,0 0 16-15,11-4 0 16,2-6 144-16,7-2 48 0,3-5 0 0,4-2 0 0,1-3-496 0,1 1-112 15,-3 2-16-15,-1 1 0 0,-1 1-320 0,-3 6 128 16,-2 2-128-16,-4 0 0 0,-4 2 0 0,1 5 0 16,-12 2 0-16,9 10 0 0,-3 7 0 0,-5 8 0 15,-5 5 0-15,-2 1-128 0,0 4 128 0,-3-1 0 16,-1 0 0-16,1 2 0 0,0 1 0 0,1-3 0 16,1-2 0-16,3-7 0 0,1-3 0 0,5-3 0 15,1-3 0-15,5-4 176 0,1-3-176 0,5-4-272 16,4-6 64-16,2-7 16 15,2-2-1872-15,0-4-368 0,1-6-80 0,-2-2-16 0</inkml:trace>
  <inkml:trace contextRef="#ctx0" brushRef="#br1" timeOffset="63795.03">22527 6533 23039 0,'-18'5'1024'0,"18"-5"192"0,-9 4-960 0,9-4-256 0,-5 10 0 0,4 1 0 16,1-11 480-16,6 10 48 0,1 1 16 0,4-6 0 16,3-3 256-16,2-2 48 0,4-2 16 0,1-2 0 15,1-5 240-15,-1 1 48 0,1-3 16 0,-2 1 0 16,-2-4-432-16,-1 1-96 0,-5 2 0 0,-3-1-16 16,-2-1-304-16,-4 3-48 0,0-2-16 0,-6 1 0 0,-3 2 16 0,-3 2 0 15,-4 2 0-15,1 2 0 0,-6 2-32 0,-2 5-16 16,-2 3 0-16,-1 1 0 0,-1 3-224 0,0 2-192 15,1 5 48-15,1 4 0 0,3-2 144 0,4 1 0 16,7 4-144-16,6 1 144 0,6-2 0 0,6 1 0 16,4-2-144-16,5-4 144 0,2-2 0 0,5-3-192 15,3-5 192-15,3 1-160 16,2-3-1712-16,1-1-352 0,-4 0-64 0,0-4-11472 0</inkml:trace>
  <inkml:trace contextRef="#ctx0" brushRef="#br1" timeOffset="64077.66">23044 6581 15663 0,'0'0'1392'0,"10"5"-1120"16,-1 0-272-16,4-1 0 0,1 0 896 0,4-3 112 16,3-1 16-16,4-1 16 0,-1-4 400 0,4 0 80 15,-3 0 16-15,2-4 0 0,-6 1-192 0,-2-2-16 0,-2 1-16 0,-3-2 0 16,-1 0-464-16,-3 0-80 0,-3 2-32 0,-1 0 0 15,-5-4-128-15,-2 6-32 0,1 7 0 0,-7-7 0 16,-2 4-160-16,-3 4-32 0,-6 5-16 0,-3 1 0 16,1 0-192-16,-3 3-48 0,-1 4 0 0,4 2 0 15,1 1-128-15,2 1 0 0,3-1 0 0,4-5 0 16,4 1 0-16,4 0 0 0,4-3 0 0,3-1 0 16,4-4 0-16,2 0 0 0,3-2 0 0,4-1 0 0,1-4 0 0,1-1-320 15,1-1 48-15,-7 2 16 16,1-1-2464-16,0-1-480 0,-1-2-112 0</inkml:trace>
  <inkml:trace contextRef="#ctx0" brushRef="#br1" timeOffset="64512.38">23989 6512 7359 0,'0'0'656'0,"0"0"-528"16,0 0-128-16,-5-1 0 0,-4 0 3216 0,0 2 624 16,-4 2 112-16,-2 2 16 0,-4 5-2096 0,-2 0-416 15,0 3-96-15,-2 2-16 0,-2 2-304 0,-1-1-64 16,2 2-16-16,1 0 0 0,1-2-384 0,5-2-64 16,1 1-32-16,4-1 0 0,3-1-256 0,4-1-48 15,2-2-16-15,4-4 0 0,-1-6 96 0,11 5 0 0,3-5 16 0,3-4 0 16,4-1 160-16,3-1 16 0,1-7 16 0,3-1 0 15,0-2-176-15,1-3-32 16,-1-2-16-16,2 0 0 0,1-6 0 0,2 0 0 0,2-4 0 16,-2-3 0-16,0-1 0 0,-1-6 0 0,1-5 0 0,2-3 0 15,-5 6-80-15,-1-6-16 0,-1-9 0 0,2-1 0 16,3 1-144-16,-1 1 192 0,2 3-192 0,-4 7 192 16,3-6-192-16,-9 15 0 0,-6 6-160 0,-6 13 160 15,-4 9 0-15,-8 10-144 0,-5 9 144 0,-7 7 0 16,-5 8 0-16,-5 9-160 0,-1 8 160 0,-1 6 0 0,-4 3 0 0,-2 3 0 15,-4 3 0-15,4 0 0 0,1 4 0 0,1 1-128 16,2-4 128-16,3 1 0 16,4-2-1136-16,4-4-160 0,4-3-48 0,3-9 0 15,3-2-1120-15,2-7-224 0,3-7-64 0</inkml:trace>
  <inkml:trace contextRef="#ctx0" brushRef="#br1" timeOffset="64794.04">25472 5818 31327 0,'-13'-20'2784'0,"11"12"-2224"15,-1 3-560-15,3 5 0 0,0 0 288 0,-9 5-48 0,-1 4-16 0,-3 4 0 16,0 2-224-16,-3 8 0 0,1 4 0 0,-3 5 0 15,2 6 0-15,-1 2 224 0,1 2-64 0,2-1-16 16,0 1-144-16,2 1 192 0,2-1-192 0,2 1 192 16,0-5-64-16,1 1-128 0,1-3 192 0,1 1-64 15,1-5-128-15,1-4 0 0,-2 0 0 0,3-6 0 16,-2-3-1072-16,0-5-240 0,-1-5-48 16,-1-3-7696-16,-1-5-1536 0</inkml:trace>
  <inkml:trace contextRef="#ctx0" brushRef="#br1" timeOffset="65093.24">25034 6308 18719 0,'0'0'832'0,"6"-4"160"0,3 0-800 0,2 3-192 16,3 0 0-16,4-1 0 0,4 2 1024 0,3 2 176 16,2-2 16-16,1-2 16 0,2 4-208 0,-4-2-64 15,2 0 0-15,1-2 0 0,1 0 16 0,2-2 0 16,0 3 0-16,-3-1 0 0,-1 0-208 0,-5 1-64 16,-5 1 0-16,0 1 0 0,-8 1-416 0,-10-2-96 15,-3 9 0-15,-6 0-16 0,-6 4-48 0,-5 1-128 16,-4 2 192-16,-2 2-64 0,1 0-128 0,7-5 160 15,3-1-160-15,3 2 160 0,1-2-160 0,4 1 0 16,5 1 144-16,4-3-144 0,2-3 224 0,8 3-32 16,4-3 0-16,3-2 0 0,3-2 384 0,2-3 80 15,3-1 16-15,2-2 0 0,1-6-80 0,2 2-16 16,-1-5 0-16,-3 2 0 0,-4-2-112 0,-4 2-16 16,-3-2-16-16,-6-3 0 0,-4 0-80 0,-5 0-16 0,-4 0 0 15,-6-1 0-15,-5 1-336 0,-5 1 0 16,-5 3 0-16,-2 0 128 15,-3-1-1520-15,0 0-288 0,0 5-64 0</inkml:trace>
  <inkml:trace contextRef="#ctx0" brushRef="#br1" timeOffset="65664.23">27273 6066 19343 0,'-18'-20'1728'0,"6"6"-1392"15,-5-3-336-15,1 2 0 0,-2 1 880 0,0 7 96 16,-1 1 32-16,-1 6 0 0,-4 4-608 0,1 5-112 0,-3 6-32 0,-2 6 0 15,-1 5 48-15,-1 1 0 16,-1 2 0-16,3 2 0 0,4-3 112 0,4 1 32 0,3-2 0 0,4-1 0 16,4-4-32-16,4-2 0 0,4-3 0 0,5-2 0 15,2-3 32-15,4-7 16 0,3-5 0 0,9-2 0 16,3-6 448-16,3-4 96 0,1-6 16 0,3-2 0 16,0-3-384-16,0 0-64 0,-1 0 0 0,-3-1-16 15,-2 3-320-15,-5-1-64 0,-3 3-16 0,-4 0 0 16,-2 2-160-16,-5 5 192 0,-7 12-192 0,0 0 192 0,0 0-192 0,0 0 0 15,0 0 0-15,-2 17 0 0,-2 5 0 0,0 3 0 16,-1-2 0-16,3 4-176 0,2-3 176 0,2 3 0 16,2-1-144-16,2-3 144 0,3-4-336 0,1-3 0 15,2-2 0-15,0-5 0 16,2-2-1552-16,4-6-304 0,4-1-64 0,2-2-10928 16</inkml:trace>
  <inkml:trace contextRef="#ctx0" brushRef="#br1" timeOffset="66127.2">28069 5990 19583 0,'-1'-11'864'0,"1"5"176"0,-2-1-832 0,-1 2-208 16,-2-2 0-16,-2 0 0 0,0 2 1376 0,-2 0 224 15,-2 1 64-15,-2 4 0 0,-5 4-640 0,-3 2-112 16,-3 0-16-16,-2 7-16 0,-4 2-176 0,1 3-48 16,-5 2 0-16,2 5 0 0,1 1-224 0,5-3-48 0,3 0-16 0,4 0 0 15,4-3-240-15,6-1-128 0,2-2 160 0,5-1-160 16,6-4 256-16,2-2-32 0,4-5-16 0,5-1 0 16,3-2 176-16,5-5 16 0,0-3 16 0,1-1 0 15,0-6 0-15,2-2 0 0,-1-3 0 0,-1-1 0 16,0-3-224-16,1-3-64 0,-3 1 0 0,0-4 0 15,-2-4-128-15,2-4 160 0,-2-2-160 0,1-4 160 0,-1 0-160 0,2-5 160 16,2-2-160-16,1-2 160 0,2 1-160 16,-2 2 0-16,-1 6 0 0,-2 8 0 0,-5 2 0 0,-6 10 0 15,-3 7 0-15,-6 8 0 0,-2 7 0 0,-5 0 0 16,-8 5 0-16,-4 10 0 0,-5 5-192 0,-2 4 192 16,-2 7-192-16,1 2 192 0,0 4-160 0,0 1 160 15,1 4 0-15,4 1-144 0,2-3 144 0,3-1 0 16,2-1 0-16,3-2 0 0,2-2-304 0,5-2 32 15,1-2 0-15,5 7 0 16,1-10-416-16,5-6-80 0,2-4 0 0,-1-7-16 16,3-5-1968-16,3-4-400 0</inkml:trace>
  <inkml:trace contextRef="#ctx0" brushRef="#br1" timeOffset="66519.98">28735 5923 11055 0,'0'0'976'0,"8"-3"-784"16,-1-1-192-16,1 0 0 0,-8 4 1792 0,0 0 304 0,0 0 64 0,0 0 16 15,0 0-464-15,-10 3-96 0,-4 3-16 0,-4 1 0 16,-4 4-512-16,-2 1-128 0,-2 3 0 0,-13 10-16 16,4-2-48-16,3 0 0 0,3 0 0 0,5 0 0 15,3-4-304-15,5-1-64 0,3-1-16 0,4-1 0 16,4-5-112-16,4 1-16 0,1-12-16 0,6 6 0 0,3 3 112 0,5-7 32 15,5-3 0-15,3-4 0 0,2-6 176 0,3-2 32 16,1-2 16-16,1-3 0 0,0-4-368 0,0-1-80 16,0-2-16-16,1-3 0 0,-1-3-80 0,0-3-32 15,3-4 0-15,-3-1 0 0,-1-7 16 0,3-3 0 16,2-4 0-16,-8 9 0 0,4-11-176 0,2 0 160 16,-1-1-160-16,-2 9 160 0,-3 5-160 0,-6 11 0 15,-4 8 0-15,-5 5 0 0,-2 5 0 0,-3 8 0 16,-5 5 0-16,-5 6 0 0,-3 10-192 0,-3 10 192 15,-6 6-192-15,-3 8 192 0,-4 0-144 0,-2 9 144 16,-1-1 0-16,1 4 0 0,-2 1-192 0,1 2 192 16,2 0-192-16,-2-1 192 15,-1 4-2112-15,3-5-304 0,2-3-64 0,2-5-12992 0</inkml:trace>
  <inkml:trace contextRef="#ctx0" brushRef="#br1" timeOffset="66985.39">27833 6788 8287 0,'7'-6'736'16,"2"-3"-592"-16,0 1-144 0,0 2 0 0,-2-3 2880 0,0 5 560 15,-7 4 96-15,0 0 32 0,-4-5-2144 0,-1 0-416 16,-3 3-96-16,-2 3-16 0,-4-1 144 0,-2 4 32 16,-6 3 0-16,-2 1 0 0,-3 2-368 0,0 0-80 15,1 3-16-15,-7 7 0 0,7-1-128 0,9-1-32 16,4-5 0-16,4 0 0 0,5-2-192 0,3-1-64 15,1-10 0-15,5 9 0 0,1-1 112 0,2 1 16 16,2-2 0-16,2-3 0 0,-1 0 64 0,2 0 0 16,-2-1 16-16,-1 3 0 0,-1 0-224 0,-2 3-48 15,-7-9-128-15,2 6 192 0,-3 3-192 0,-3-1 0 16,-4 3 128-16,-8 6-128 0,-3-3 208 0,-3 0 0 16,-2 0 0-16,0 0 0 0,-2-6-16 0,1 3-16 15,1-4 0-15,-3 2 0 0,2-4-32 0,2 0 0 16,4-1 0-16,2-6 0 0,3-4-320 0,5 1-64 15,6-2-16-15,3-2 0 16,5-3-2320-16,4 0-480 0,3 0-80 0,7-4-32 0</inkml:trace>
  <inkml:trace contextRef="#ctx0" brushRef="#br1" timeOffset="68311.02">28181 6732 21183 0,'-7'5'1888'0,"-1"2"-1504"0,0-1-384 0,-1 5 0 15,-4 2 1024-15,2 2 128 0,-1 5 16 0,-2-1 16 16,2-2-512-16,-1 4-96 0,0-5-32 0,3 2 0 0,1 0 208 16,3-2 32-16,1-2 16 0,2 0 0 0,3 0 32 0,3-5 0 15,2 1 0-15,1-5 0 0,3 1 64 0,3-3 0 16,3-3 16-16,0-3 0 0,2-5-176 0,-1-1-32 16,1 0-16-16,-1-1 0 0,-1 0-320 0,-1-3-64 15,-2-2-16-15,-3 0 0 0,-2 2-96 0,-1-5 0 16,-4-2-16-16,-1-2 0 0,-2 2-48 0,0 2 0 15,-3 1 0-15,3 2 0 0,-2 2-128 0,1 1 0 16,0 4 0-16,1-1 0 0,0 4 0 0,1 5-144 16,2-7 144-16,2 3-160 0,3 0-32 0,1 3 0 15,4-2 0-15,3 1 0 0,0-4-16 0,3 3-16 16,4-1 0-16,-2-1 0 0,2-2 224 0,1 4-144 16,-1-1 144-16,1 0-128 0,-1 0 128 0,-2 4 0 15,-1 1-144-15,-3 3 144 0,-4 0 0 0,0 1-176 16,-2 4 176-16,-2 0-128 0,-5 4 128 0,0-3-128 15,-3 3 128-15,-1 2-128 0,-4 1 128 0,1 2 0 16,-4-3 0-16,0 1 0 0,0-5 0 0,0 0 0 16,0-4 0-16,2 0 0 0,0-3 0 0,6-4 144 15,0 0-144-15,0 0 160 0,0 0-16 0,0 0 0 0,2-9 0 0,6 0 0 16,1-3-16-16,1 2 0 0,3-3 0 0,1-1 0 16,1 1-128-16,0 3 0 0,0-3 144 0,2 4-144 15,-1-1 0-15,0 4 0 0,-1-2 0 0,-2 4 0 16,1 3 0-16,-3 2 0 0,0 2 0 0,-2 5-128 15,-2-1 128-15,-2 5 0 0,-3-2 0 0,0 4-128 16,-4 1 128-16,0-1-128 0,-2-4 128 0,0 2-128 16,0 0 128-16,2-3 0 0,1 1 0 0,1-10 0 0,0 0 0 15,0 0 0-15,8 3 0 0,4-3 0 0,1-3 0 0,2-2 128 16,0 0-128-16,2 0 128 0,0-6-128 0,1 1 0 16,0-3 0-16,-1 1 128 0,-1 4-128 0,1-1 0 15,-2 2 0-15,0 2 0 0,-5-1 0 0,2 2 0 16,-2 3 0-16,-1 1 0 0,0 2 0 0,0 3 0 15,1 2 0-15,-1-3 0 0,0 1 0 0,-1 1 0 16,3-1 0-16,-1-1-128 0,1 1 128 0,1-1 0 16,0-4 0-16,2 0 0 0,2-4 0 0,0 0 0 15,3-1 0-15,3 0 0 0,1-3 0 0,0 2 128 16,-1-3-128-16,-1 1 128 0,-2 0-128 0,-3-1 144 16,-2-1-144-16,-1 1 160 0,-3-4-160 0,-2 4 128 15,-6-2-128-15,1 0 128 0,-3 3-128 0,-3 2 0 16,-2 0 0-16,-1 4 128 0,-2 2-128 0,-3 2 0 15,-3 3 0-15,-1 2 0 0,-2-1-176 0,1 5 176 16,0 2-128-16,2 0 128 0,2-1 0 0,1 2-128 0,4-1 128 0,2-1 0 16,3 2 0-16,2 0 0 0,0-4 0 0,4 0 0 15,4 1 0-15,2-4 0 0,4-2 0 0,1-3 0 16,6-2 0-16,-1-1 0 0,3-2 0 0,1 0 0 16,1-6 0-16,1 0 0 0,-3-1 0 0,1 1 0 15,0-3 0-15,1 2 128 0,-3-3-128 0,2 1 0 16,2-3 0-16,-2-2 128 0,1-1-128 0,2-2 0 15,-2-2 0-15,2-1 128 0,2-7-128 0,2-2 0 16,1-3 0-16,3-5 144 0,3-1-144 0,0-7 0 16,1-3 0-16,0-2 0 0,3-4 0 0,-1 0-192 15,-5 1-32-15,0 3 0 0,-4 6 0 0,-4 7 0 0,-4 4 224 0,-4 8-176 16,-8 10 176-16,-2 6-160 0,-2-1 160 0,-3 7-160 16,-2-2 160-16,-3 8-160 0,0 0 0 0,-7 4 0 15,-3 5 0-15,-7 6 0 0,-2 5 160 0,-3 6-208 16,-3 6 80-16,1 3 128 0,-4 3-160 0,0 2 160 15,3 2 0-15,-2 1-144 0,3 5 144 0,1-1 0 16,5-4 0-16,0 1-128 0,5-1 128 0,5-5-128 16,4-2 128-16,6-3-128 0,2-7 128 0,4 0-128 15,2-6 128-15,3-5-128 0,2-6 128 0,4-4 0 16,3-5 0-16,2-4 0 0,1-2 0 0,3-7 176 16,-2-1-48-16,0-3 0 0,3-6-128 0,1-1 160 15,0-4-160-15,3-2 160 0,3-3-160 0,1-4 0 16,2-4 0-16,2-3 128 0,-9 7-128 0,1-2 0 15,2-5 144-15,3 4-144 0,-2 2 0 0,-4 4 0 16,-3 4 0-16,-1 6-192 0,1-6 192 0,-6 7 0 16,-8 9-144-16,-3 1 144 0,-3 4 0 0,-3 6 0 15,-6 3-144-15,0 0 144 0,0 0-144 0,-4 5 144 0,-2 5-208 16,-2 0 80-16,-5 8 128 0,1 1-128 0,-2 1 128 0,-1 4-128 16,-2-1 128-16,0 3 0 0,1 0 0 0,1-2 0 15,1 2 0-15,1-3 0 0,2-3 0 0,3 2-128 16,-1-3 128-16,4 0 0 0,2-1 0 0,3-1 0 15,2 0 0-15,1 1 0 0,1-3 0 0,4 0 0 16,-3 0 0-16,3 3 128 0,-1 0-128 0,2 1 128 16,1-1-128-16,2 4 176 0,-2 3-176 0,1-1 192 15,2-2-64-15,0 1-128 0,0 1 192 0,-1-3-64 0,5 1-128 16,-2 0 0-16,-1-1 0 0,0-2 0 0,-3-1 0 0,3-4 0 16,-3 0 0-16,-3-1 0 15,0-2-2176-15,-8-11-528 0</inkml:trace>
  <inkml:trace contextRef="#ctx0" brushRef="#br1" timeOffset="68463.85">30052 6272 38351 0,'13'-11'1696'0,"-4"6"352"0,5 2-1632 0,3 2-416 16,4 0 0-16,5 2 0 0,6 1-160 0,5 3-112 15,9 0-32-15,3-1 0 0,5 0 304 0,0 2 0 16,-2 1 0-16,-3 3 0 15,-6-2-2816-15,-6 3-512 0</inkml:trace>
  <inkml:trace contextRef="#ctx0" brushRef="#br1" timeOffset="69416.25">17197 6554 13823 0,'3'-9'1216'15,"0"-3"-960"-15,2 0-256 0,1 2 0 16,-3-3 1248-16,1 3 208 0,1 0 32 0,-2-1 16 0,1 3 240 0,-2-2 48 16,-1 1 16-16,-1 9 0 0,0 0-272 0,0 0-48 15,0 0-16-15,0 0 0 0,0 0-432 0,0 0-80 16,0 0-32-16,0 0 0 0,-8 10-352 0,-1 7-64 15,0 4 0-15,1 8-16 0,3 7 80 0,0 5 0 16,0 3 16-16,0 2 0 0,0 5-96 0,-2 0-32 16,2 1 0-16,0 0 0 0,-2 1-144 0,3-4-48 15,-3-8 0-15,4 0 0 0,-3-7-16 0,3-2 0 16,-1-8 0-16,1-2 0 0,2-4 64 0,0-4 0 16,1-1 0-16,0-13 0 0,0 0 192 0,0 0 64 15,0 0 0-15,0 0 0 0,0 0-48 0,5-14 0 16,0 0 0-16,-1 3 0 0,0-5-208 0,-1-2-64 15,2-4 0-15,1-14 0 0,-1-4-256 0,1 1 160 16,0-2-160-16,1-1 128 0,-2-1-128 0,1 2 0 16,3-4 0-16,0 1 128 0,0 2-128 0,2 0 0 15,-2 3 0-15,1 5 0 0,-1 3 0 0,-1 7 0 16,-6 6 0-16,2 7 0 0,-1 3 0 0,-3 8 0 16,0 0 0-16,0 0 0 0,-8 12-144 0,-2 4 144 0,-4 8-192 0,-1 8 192 15,1 0-160-15,-1 6 160 0,-1 1-128 0,1 3 128 16,0 8 0-16,-1 1 0 0,0 0 0 0,5-2-128 15,0 2 128-15,2-3 0 16,3-3 0-16,2-5 0 0,2-4 0 0,2-7 0 0,0-1 0 0,2-9 0 16,1-2 0-16,-1-7 0 0,-2-10 0 0,0 0 0 15,0 0-496-15,0 0-16 0,0 0 0 0,8-6 0 16,-2-3-2176-16,-2-4-448 0,1-3-96 16</inkml:trace>
  <inkml:trace contextRef="#ctx0" brushRef="#br1" timeOffset="69860.33">16907 7033 20271 0,'-11'-2'1792'0,"-2"-2"-1424"15,-1-1-368-15,-1 4 0 0,-2 3 1440 0,3-2 224 16,4-1 32-16,10 1 16 0,-9-1 48 0,9 1 16 15,0 0 0-15,0 0 0 0,9-5-560 0,8-2-96 16,2-2-32-16,6 3 0 0,6-8-208 0,4 1-48 16,5 2-16-16,-9 2 0 0,5 3-112 0,2-3 0 15,5 2-16-15,17-7 0 0,-4 6 0 0,-3-4 0 16,-3 2 0-16,-3 1 0 0,-5-1-304 0,-4 2-48 16,-4 4-16-16,-6-1 0 0,-5 0-176 0,-6 1-144 0,-10 2 192 15,-7 2-192-15,0 0 176 0,0 0-176 0,0 0 160 0,-11 4-160 16,-5 3 240-16,-9 2-48 0,-32 5-16 0,0-1 0 15,-3 0-176-15,0 1 128 0,-3-4-128 0,3-1 128 16,3-3-128-16,5 2 0 0,-2-2 0 0,5 3 128 16,3-1-128-16,7 2 0 0,3-6 0 0,7-2 0 15,5-1 0-15,6-1 0 0,4-1 0 0,5 1 0 16,9 0 0-16,0 0 0 0,0 0 0 0,0 0 0 16,0 0 144-16,15 0-144 0,4-2 160 0,3-1-160 0,3-1 0 0,5 0 0 15,3-1 0-15,1 1-160 0,0-4 160 0,1 1 0 16,-5-2 0-16,2 6-128 15,-2 0-1024-15,-2 2-192 0,-2 1-32 0,-2-2-18272 16</inkml:trace>
  <inkml:trace contextRef="#ctx0" brushRef="#br1" timeOffset="88321.51">4603 12218 12255 0,'0'0'544'0,"0"0"112"0,-10 0-528 0,-1 0-128 16,11 0 0-16,-12 1 0 0,2 1 1376 0,1 3 240 15,-3 1 48-15,3-2 16 0,9-4-304 0,-10 3-64 16,0-1-16-16,10-2 0 0,-10 4-208 0,10-4-64 16,0 0 0-16,-8 4 0 0,8-4-144 0,0 0-48 15,0 0 0-15,0 0 0 0,0 0-80 0,0 0-32 16,0 0 0-16,0 0 0 0,0 0-176 0,0 0-32 16,0 0-16-16,0 0 0 0,0 0-144 0,0 0-32 15,8 6 0-15,3-1 0 0,4-2 64 0,6 0 0 16,2 1 0-16,5-2 0 0,0-2-32 0,5 0 0 15,4 0 0-15,3 0 0 0,2-2-80 0,1 2-16 16,1-2 0-16,0 0 0 0,2-1 32 0,1 1 0 16,0 1 0-16,-4 0 0 0,-2 2 0 0,-1-1 0 0,1-1 0 0,-1 1 0 15,-4 1-48-15,-10 0-16 16,-3-1 0-16,-2 0 0 0,1 2-80 0,-3 0-16 16,-1-1 0-16,-3-1 0 0,-2 0-128 0,-1 2 160 15,-4-1-160-15,-8-1 160 0,0 0-32 0,0 0 0 16,0 0 0-16,0 0 0 0,0 0 64 0,0 0 0 15,0 0 0-15,-6 3 0 0,-4 0 16 0,-9 2 16 0,-4 2 0 0,-4-5 0 16,-5 1-80-16,-3 1-16 16,-4 1 0-16,-3-1 0 0,-1-2-128 0,-4-1 192 0,-4 1-192 15,-1 0 192-15,0 1-64 0,-2 2-128 0,-4-1 192 0,4-2-64 16,0 3-128-16,6 0 0 0,3-2 0 0,6-2 0 16,2-1 0-16,5 0 0 0,4 0 0 0,7 0 0 15,4 0 0-15,6 0 0 0,11 0 0 0,0 0 0 16,0 0 0-16,0 0 128 0,14-4-128 0,7 2 128 15,7 1-128-15,7-1 0 0,3 1 144 0,5 0-144 16,5-1 0-16,3 1 128 0,0 0-128 0,0-2 0 0,-3 1 0 16,2 1 144-16,-1-2-144 0,2 2 0 0,-5-2 176 0,-2 1-176 15,-4-1 160-15,-7 2-160 0,-6-2 128 0,-6 2-128 16,-4-3 0-16,-5 2 144 0,-12 2-144 0,0 0 0 16,0 0 0-16,0 0 0 15,0 0-1920-15,0 0-256 0,7-7-48 0,-7 7-16208 16</inkml:trace>
  <inkml:trace contextRef="#ctx0" brushRef="#br1" timeOffset="89314.32">7294 12199 6447 0,'0'0'576'0,"0"0"-576"0,-12 0 0 16,2 0 0-16,1 0 2560 0,-1 0 416 15,-3-1 80-15,2 1 16 0,-1 0-1312 0,2 0-256 0,1 0-48 0,9 0-16 16,-9 2-80-16,9-2-16 0,0 0 0 0,0 0 0 16,0 0-64-16,0 0-32 0,0 0 0 0,14 0 0 15,7 0-160-15,7-1-16 0,6 2-16 0,7-1 0 16,8 0-320-16,-9 0-64 0,6 0-16 0,6 0 0 15,6 0-48-15,2 2-16 0,3 1 0 0,6 0 0 0,1 1 32 0,-1-2 0 16,-3 0 0-16,-3 0 0 0,-2-1-112 16,-1 2-32-16,-4 0 0 0,-3-3 0 0,-2 1-160 0,-4-1-16 15,-5 1-16-15,-6-1 0 0,-6-1-96 0,-6 0 0 16,-3-1-16-16,-7 2 0 0,-5-1-16 0,-1 1 0 16,-8 0 0-16,0 0 0 0,0 0 32 0,-8 0 0 15,-8 0 0-15,-7 0 0 0,-10 0-192 0,-1 0 0 16,-8 0 0-16,-1 0 128 0,-5-1-128 0,-4-1 0 15,-3 1 144-15,-4 1-144 0,-5 0 0 0,-4 0 0 16,1 0 0-16,-2 0 128 0,2 0-128 0,-23-1 0 16,12 1 0-16,11 0 0 0,8 1 0 0,8-1 0 15,9-1 0-15,12 0 0 0,7-1 0 0,12 2 0 16,11 0 0-16,0 0 0 0,10-1 0 0,13-3 0 16,12 3 0-16,-3 1 0 0,11-3 0 0,8 1 0 15,8-1 0-15,7 1 0 0,4 1 0 0,3-1 0 16,2-2 0-16,0 2 0 0,-1 1 0 0,0-1 0 15,-3 2 0-15,0 2 0 0,0-1 144 0,-3 0-144 16,-6-1 192-16,-10 0-192 0,-2 0 240 0,-7-1-64 16,-5 0-16-16,-6-1 0 0,-7-1-160 0,-5 1 192 0,-3 2-192 0,-4-1 192 15,-3 0-192-15,-2 1 128 0,-8 0-128 0,0 0 128 16,0 0-128-16,0 0 0 0,0 0 0 16,-8-1 0-1,-2-1-1488-15,-2 2-176 0,-2 2-48 0,0-2 0 0,-2-2-1904 0,-3-2-384 0</inkml:trace>
  <inkml:trace contextRef="#ctx0" brushRef="#br1" timeOffset="90661.69">2990 10102 13759 0,'0'0'608'0,"0"0"128"0,0 0-592 0,0 0-144 16,-7-5 0-16,7 5 0 0,0 0 1264 0,0 0 208 16,0 0 64-16,0 0 0 0,0 0-256 0,0 0-64 15,0 0 0-15,0 0 0 0,0 0-320 0,0 0-80 16,0 0-16-16,18 2 0 0,4 2 16 0,2-3 0 15,5-1 0-15,3 0 0 0,2-1-48 0,1 0-16 16,-1-3 0-16,-1 1 0 0,3 1-304 0,-3-1-48 16,-2 3-16-16,0 0 0 0,-2-2 0 0,-1-2 0 15,-3 2 0-15,-2 0 0 0,-1 1-64 0,-2 0-32 16,-2-1 0-16,-3 1 0 0,-15 1-16 0,0 0 0 0,0 0 0 0,0 0 0 16,0 0-96-16,0 0-32 0,0 0 0 0,0 0 0 15,-12 1 0-15,-6-1 0 0,-6 0 0 16,-6 2 0-16,-4 0-144 0,-4 2 0 0,-4-1 144 0,-4-1-144 15,-3 1 0-15,-5-1 128 0,2-1-128 0,0 1 0 16,0-1 0-16,2 3 128 0,5-2-128 16,4 1 0-16,3-3 128 0,6 1-128 0,8 0 160 0,4 1-160 15,3-4 128-15,6 2-128 0,4 2 0 0,7-2 0 16,0 0 128-16,0 0-128 0,14 0 0 0,7 0 144 0,5-2-144 0,6 1 128 16,4 1-128-16,4-1 128 0,5-2-128 0,3 1 128 15,2-2-128-15,-1 0 128 0,0 0 0 0,-2-2 0 16,-4-2 0-16,-5 5 0 0,-4-1 112 0,-5-1 16 15,-3 1 0-15,-6 0 0 0,-5 3-96 0,-2-2-16 16,-6 2 0-16,-7 1 0 0,0 0-144 0,0 0 128 16,0 0-128-16,-9 3 128 0,-3-2-128 0,0 3 0 15,-2 1 0-15,-8 2 0 16,2-3-1680-16,2 3-320 0,1 0-64 0,5-3-14320 0</inkml:trace>
  <inkml:trace contextRef="#ctx0" brushRef="#br1" timeOffset="93275.5">13679 7217 10815 0,'0'0'480'0,"0"0"96"0,5-7-448 0,0-2-128 15,0 3 0-15,0 1 0 0,-5 5 912 0,6-9 176 16,-1 4 16-16,-5 5 16 0,5-9-128 0,-5 9-32 16,0 0 0-16,4-5 0 0,-4 5-48 0,5-6-16 15,-5 6 0-15,0 0 0 0,0 0-64 0,0 0 0 16,0 0-16-16,8-6 0 0,-8 6-64 0,0 0-16 16,0 0 0-16,0 0 0 0,0 0-144 0,0 0-16 15,0 0-16-15,0 0 0 0,0 0-48 0,0 0-16 16,10 7 0-16,-10-7 0 0,3 6-48 0,-2 4-16 0,-1-1 0 0,-1 8 0 15,-2-2-112-15,-1 2-32 0,-1 0 0 0,0 2 0 16,-1 2-32-16,1-1-16 0,-2-1 0 16,2-1 0-16,-1-2 16 0,2-4 0 0,0 3 0 0,-1 4 0 15,-2-2 0-15,3-8 0 0,-1 2 0 0,-2 3 0 16,1-1-64-16,2-4 0 0,-1 0 0 0,-1 3 0 16,-1 2-16-16,2-4-16 0,0 1 0 0,5-11 0 15,0 0-160-15,0 0 192 0,1 11-192 0,-1-11 192 0,0 0-16 16,7 6 0-16,0 1 0 0,4-2 0 0,0-4 64 0,2 2 16 15,1-5 0-15,1 2 0 0,3 0-80 0,-2 2-16 16,5-5 0-16,-2 2 0 0,0 0-160 0,-7 1 128 16,5 0-128-16,1-3 128 0,1 2-128 0,4-1 128 15,0 0-128-15,2 1 128 0,3-1-128 0,3 1 160 16,0 1-160-16,2-2 160 0,2 0-32 0,0 2-128 16,3 0 192-16,2 0-64 0,-3 0 16 0,0-1 0 15,-1 4 0-15,0-2 0 0,-2-1-16 0,-2 0-128 16,1 1 192-16,-1-1-64 0,0 1-128 0,-1 1 128 15,-1-1-128-15,0 0 128 0,-1 0 0 0,2 1-128 16,-2 2 192-16,3-3-64 0,-3-1 0 0,2 0-128 16,-1 0 192-16,-1 0-64 0,1 0 0 0,-1 0 0 15,-1 0 0-15,1 1 0 0,2 2-128 0,-2-2 192 16,1-1-192-16,0 1 192 0,-2-1-192 0,0 0 192 16,1 0-192-16,0 1 192 0,0 1-192 0,-1-1 128 15,0-1-128-15,0 0 128 0,-2 0-128 0,-1 0 160 16,-2 0-160-16,0 0 160 0,0 0-160 0,1 1 192 0,-4 1-192 0,2-2 192 15,-1 0-192-15,1 0 160 0,-2 0-160 0,1 0 160 16,0 0-160-16,-2 0 192 0,2 0-192 0,0 0 192 16,-2 0-192-16,0 0 128 0,-1 0-128 0,0 0 128 15,0 0-128-15,0 0 128 0,-2 0-128 0,1 0 128 16,-1 0-128-16,2 0 128 0,-2 0-128 0,0 0 128 16,0 0-128-16,-1 0 128 0,2 1-128 0,0-1 128 15,-2 0-128-15,0 2 0 0,0 0 144 0,3-1-144 0,0 0 0 0,0 0 0 16,-1 1 0-16,1-2 128 0,-1 1-128 0,-1 0 0 15,1 0 0-15,1 1 128 0,-1-1-128 0,-1 0 0 16,0 3 0-16,-1-3 128 0,-1 1-128 0,0-1 0 16,-1 0 128-16,2 0-128 0,1-1 0 0,0 2 0 15,-2-1 0-15,0-1 0 0,0 0 0 0,0 1 128 16,0 1-128-16,0-1 0 0,0 1 0 0,1 2 128 16,-1-1-128-16,2-1 0 0,-2 0 0 0,-2 0 0 15,0 1 0-15,-1-1 128 0,2 2-128 0,-3-1 0 16,0-1 0-16,-1-1 0 0,0 2 0 0,-1-1 0 15,-2 0 0-15,3 2 0 0,-3-2 0 0,2 1 0 16,-2-1 0-16,1 1 0 0,1-2 0 0,0 1 0 16,-2 0 0-16,1 0 128 0,-1 1-128 0,-1-2 0 15,-5-1 0-15,0 0 0 0,5 3 0 0,-5-3 0 16,0 0 0-16,7 1 128 0,-7-1-128 0,0 0 0 16,0 0 0-16,0 0 0 0,0 0 0 0,0 0 128 15,0 0-128-15,0 0 0 0,0 0 0 0,0 0 128 16,0 0-128-16,0 0 0 0,0 0 128 0,0 0-128 15,0 0 128-15,0 0-128 0,0 0 0 0,0 0 144 0,3-4-144 0,-3 4 0 16,4-8 144-16,-2 2-144 0,-1 2 0 0,-1-3 144 16,0-1-144-16,0 2 160 0,1-4-160 0,-1-1 160 15,1 1-160-15,1-4 160 0,-1 0-160 0,3-5 160 16,0-1-160-16,1-1 128 0,2 2-128 0,1-2 128 16,0-3-128-16,-1 1 0 0,2 2 0 0,-1 0 128 0,-1-2-128 0,1 3 0 15,1 2 0-15,-3 1 0 16,-1 5 0-16,-2-1 0 0,1 0 0 0,-2 6 0 15,1-2 0-15,-2 2 0 0,-1 7 0 0,0 0 0 0,0 0 0 0,0 0 0 16,0 0 0-16,0 0 0 0,0 0-144 0,0 0-16 16,0 0 0-16,-8 4 0 15,1 4-1920-15,0-1-384 0,0 6-80 0,-5 9-16656 16</inkml:trace>
  <inkml:trace contextRef="#ctx0" brushRef="#br1" timeOffset="103157.2">6281 8588 9215 0,'0'0'816'0,"0"0"-656"15,0 0-160-15,0 0 0 0,0 0 1408 0,10 0 240 16,-10 0 48-16,10 0 16 0,-10 0-496 0,0 0-112 16,0 0-16-16,0 0 0 0,0 0-144 0,0 0-48 15,0 0 0-15,0 0 0 0,0 0-160 0,8 9-32 16,-8-9-16-16,1 11 0 0,-2 1-16 0,-2-1 0 16,-2 2 0-16,-3 3 0 0,-2 1 96 0,1 2 32 15,-2 1 0-15,-2 3 0 0,-2 3-160 0,-3-1-16 16,-1 6-16-16,-1 0 0 0,-2 0-144 0,0 2-16 15,1 0-16-15,-1 3 0 0,-1-1-144 0,4 2-32 16,-1 0 0-16,1 0 0 0,0-2-16 0,1 0-16 16,-1-2 0-16,2 1 0 0,3-2 32 0,3-3 0 15,1 2 0-15,2-1 0 0,1-5 16 0,3 2 16 16,1-4 0-16,2 0 0 0,1-3-48 0,2 2-16 16,5-3 0-16,-2-1 0 0,1-4-224 0,2 0 176 0,3-2-176 0,1 2 160 15,1-5 16-15,-1 3 0 0,2-6 0 0,1 3 0 16,2-3-16-16,0 1 0 0,0 0 0 15,1-3 0-15,1 1-160 0,0 0 0 0,0-1 144 0,0-3-144 16,0 2 0-16,-1-2 144 0,0 0-144 0,-1 1 0 16,-2-4 0-16,-2 1 0 0,-3-1-192 0,-1 0 48 15,2-1-1184-15,-11 3-224 0,6-11-48 16,1 4-16-16,-3-2-1376 16,-4 1-272-16</inkml:trace>
  <inkml:trace contextRef="#ctx0" brushRef="#br1" timeOffset="103504.25">5612 9157 11055 0,'0'0'976'0,"0"0"-784"16,0 0-192-16,0 0 0 0,0 0 1328 0,0 0 208 16,0 0 64-16,0 0 0 0,0 0-496 0,0 0-80 15,0 0-32-15,0 0 0 0,0 0 160 0,14 4 48 16,3-1 0-16,0-2 0 0,2-1 64 0,4 0 16 16,4-1 0-16,5-2 0 0,2 1-128 0,3-2-32 15,1-2 0-15,1 2 0 0,1 1-304 0,-1 1-64 16,1-1-16-16,0-1 0 0,4 2-224 0,-6-1-64 0,-5 2 0 0,-3 0 0 15,-2-1-240-15,-4 2-48 0,-6 0-16 0,-1 3 0 16,-6 1-144-16,-11-4 0 0,0 0 0 0,0 0 0 31,0 11-2352-31,-5-3-544 0</inkml:trace>
  <inkml:trace contextRef="#ctx0" brushRef="#br1" timeOffset="105948.42">8051 9168 11967 0,'0'0'528'0,"0"0"112"0,5-9-512 0,0-1-128 16,1 2 0-16,-6 8 0 0,2-9 1408 0,2 1 256 16,-4 8 64-16,4-7 0 0,1 0-528 0,-5 7-112 15,0 0 0-15,0 0-16 0,0 0-352 0,0 0-64 16,11 2-16-16,-11-2 0 0,8 10 64 0,0 0 16 16,-5 4 0-16,2 4 0 0,0 2-96 0,1 4-32 15,-1 0 0-15,1 2 0 0,0 3-32 0,1 4-16 16,-2 0 0-16,0 2 0 0,0-4-112 0,-1 2-32 15,0-1 0-15,-2-10 0 0,1 2-144 0,1 8-16 16,-1-4-16-16,1-2 0 0,-1-2 48 0,-1-3 16 0,3-5 0 16,-1-2 0-16,0-2-16 0,-2-1 0 0,-2-11 0 0,0 0 0 15,6 9 48-15,-6-9 0 0,0 0 0 0,0 0 0 16,0 0-32-16,0 0 0 0,0 0 0 0,10-2 0 16,-10 2 32-16,7-8 16 0,-2-5 0 0,1 0 0 15,-3 0-112-15,1-4-32 0,-1-2 0 0,-1-3 0 16,2-1-64-16,2 2 0 0,5-3-128 0,-1-2 192 15,0 2-192-15,1-1 144 0,1 1-144 0,3-1 128 0,0-3-128 16,3 3 0-16,2-2 0 0,-1 4 0 0,1 3 0 0,0 1 0 16,0 0 0-16,-1 1 0 0,-1 0 0 0,-1 4 0 15,-3 2 0-15,-3 5 0 0,0-2 0 0,0 3 0 16,-1 0 0-16,-3-1 0 0,-1 4 0 0,-6 3 0 16,5-3 0-16,-5 3 0 15,0 0-448-15,0 0-64 0,0 0 0 0,0 0-16 16,0 0-1712-16,0 0-352 0,0 0-64 0</inkml:trace>
  <inkml:trace contextRef="#ctx0" brushRef="#br1" timeOffset="106428.99">8008 8836 14735 0,'0'0'640'0,"0"0"160"0,-11-3-640 0,2 0-160 0,9 3 0 0,-9-3 0 15,9 3 1264-15,0 0 208 0,0 0 64 0,0 0 0 16,0 0-400-16,0 0-80 0,0 0-16 0,0 0 0 15,0 0-48-15,14 4-16 0,2 0 0 0,2-4 0 16,2 0-144-16,3 0-48 0,4-2 0 0,4 0 0 16,3 4-208-16,4 1-32 0,3-1-16 0,1-2 0 0,1 0-144 0,1 0-16 15,2 0-16-15,-3 0 0 0,-2-2 32 0,-13 1 16 16,1-3 0-16,0 1 0 0,-1 1 16 16,0-2 0-16,-1 0 0 0,-2-1 0 0,-2 0 32 0,-2 0 16 15,-3 1 0-15,-2-1 0 0,-2 1-96 0,-3 0-32 16,-4 2 0-16,-7 2 0 0,4-8 0 0,-8 2 0 15,0-1 0-15,-4-1 0 0,-2 1-128 0,-4-3-16 16,-4 2-16-16,-2-1 0 0,-2 2-176 0,-8-3 0 16,1 2 144-16,1 3-144 0,0 0 0 0,2 4 0 15,3 1 0-15,2 0 128 0,-2 1-128 0,5 3 0 16,6-2 0-16,1 1 0 16,11-3-1024-16,0 0-240 0,0 0-32 0,12 2-10192 15,4 1-2032-15</inkml:trace>
  <inkml:trace contextRef="#ctx0" brushRef="#br1" timeOffset="109041.33">6911 9250 1839 0,'0'0'0'0,"0"0"160"16,-6 5-160-16,6-5 0 0,-9 7 0 0,9-7 0 0,-9 6 3072 0,9-6 576 15,-6 5 112-15,6-5 16 0,0 0-2112 0,0 0-448 16,0 0-64-16,-8 8-32 0,8-8-32 0,0 0 0 15,0 0 0-15,0 0 0 0,0 0 128 0,0 0 0 16,0 0 16-16,9-8 0 0,0 2-224 0,1-4-48 16,0-1-16-16,3-3 0 0,2-1-400 0,-1 0-80 15,0-2-16-15,1 1 0 0,-1-2-144 0,0 2-48 16,-1 0 0-16,0 0 0 0,-2-1-256 0,1 2 160 16,-2 0-160-16,0 3 128 0,-1 2-128 0,-2 0 128 15,0 4-128-15,-1-1 128 0,-6 7-128 0,8-6 0 16,-8 6 0-16,0 0 0 0,11-5 0 0,-11 5 128 15,0 0-128-15,0 0 128 0,0 0-128 0,12 4 0 16,-3 1 0-16,-9-5 0 0,6 9 0 0,-1-2 0 16,-5-7 160-16,4 16-160 0,-2 0 128 0,0 3-128 15,-2 3 0-15,-2 3 0 0,-1-2 128 0,-3 5-128 16,0-3 0-16,-3 5 0 0,0-5 128 0,-1 4-128 16,-1-1 0-16,-1 1 0 0,1 2 128 0,-2-6-128 0,0-2 0 0,2 0 0 15,1-1 192-15,-2-2-192 0,1-1 192 16,-1-1-192-16,1-3 256 0,2 0-64 0,0-3-16 0,3 1 0 15,1-2-32-15,1-2 0 0,4-9 0 0,-4 9 0 16,4-9 32-16,0 0 0 0,0 0 0 0,0 0 0 16,0 0 192-16,0 0 32 0,6-14 16 0,0 1 0 15,0 0-80-15,3 1-16 0,2-4 0 0,1 4 0 16,-2-5-176-16,0-1-144 0,3-1 192 0,-1 0-192 16,2-1 128-16,2 0-128 0,-1-2 0 0,1-2 0 0,2 1 160 15,0 3-160-15,0 1 128 0,-5 6-128 16,1-1 0-16,10-8 0 0,-4 3 128 0,2 1-128 0,3 2 0 0,-2 2 0 15,2 3 0-15,0-2 0 0,-4 5 0 0,-1-1 0 16,-2 3 0-16,-1 0 0 0,-3 0 0 0,-3 4 0 16,-11 2 0-16,10-1 0 0,-10 1-144 0,0 0-16 15,11 2 0-15,-11-2 0 16,0 0-1424-16,0 0-272 0,0 14-64 0,-2-6-8800 16,-2 2-1760-16</inkml:trace>
  <inkml:trace contextRef="#ctx0" brushRef="#br1" timeOffset="109454.9">7422 9661 9215 0,'0'0'816'0,"0"0"-656"0,0 0-160 0,0 0 0 15,0 0 1904-15,0 0 336 0,0 0 80 0,0 0 16 16,0 0-512-16,0 0-96 0,9 6-32 0,-9-6 0 0,5 12-208 0,-1 2-32 15,-3-3-16-15,-2 4 0 0,-3 1-480 0,-1 1-112 16,-1 1-16-16,-2 1 0 0,0 2 0 0,1 0-16 16,-3 5 0-16,1-5 0 0,-1-1-96 0,-1 1-16 15,1-1 0-15,1-2 0 0,-1 0-304 0,1-3-64 16,3-1-16-16,1 0 0 0,0-1-160 0,2-4-32 16,3-9-128-16,-1 11 192 0,1-11-192 0,0 0 0 15,4 9 0-15,-4-9 0 16,14-1-2448-16,6-6-432 0</inkml:trace>
  <inkml:trace contextRef="#ctx0" brushRef="#br1" timeOffset="110255.2">9258 9255 4607 0,'0'0'192'0,"0"0"64"0,-8 7-256 0,8-7 0 16,-10 6 0-16,1-2 0 0,9-4 2880 0,-9 7 512 15,9-7 128-15,-8 7 0 0,2-1-1920 0,6-6-384 16,0 0-64-16,0 0-32 0,0 0-272 0,1 12-48 15,-1-12-16-15,10 9 0 0,3-3 112 0,2-4 32 0,3 1 0 0,3-2 0 16,3 0-32-16,0-1-16 0,0-2 0 0,-6-1 0 16,0 1-304-16,10-4-64 0,0 0-16 0,-2 3 0 15,1-6-64-15,-4 0-16 0,1-1 0 0,-2 1 0 16,-3-1-64-16,-2 1-16 0,-1-3 0 0,-4 3 0 16,0-3-80-16,-2 0-32 0,-2 1 0 0,-2-2 0 15,-2 0-64-15,-3 3-16 0,-2-3 0 0,-3 2 0 0,-4 2 16 0,-1-4 0 16,-2 5 0-16,-3-1 0 0,-2 4-160 0,-4 2 0 15,-2 3 0-15,-4 3 128 0,-3 0-128 0,-3 10 0 16,-2 4 0-16,-6 4-176 0,1 1 176 0,-2 4-128 16,-1 0 128-16,3 4-128 0,2 0 128 0,5 4 0 15,-1 2 0-15,7-1 0 0,3-1 0 0,6 0 0 16,7-3 0-16,5-4 0 0,4-2 0 0,4-3 0 16,8 0 0-16,4-3 0 0,4-5 0 0,5-2 144 15,4-3-144-15,5-2 160 0,4-5 32 0,5-4 0 16,2-5 0-16,5 1 0 0,-1-4-48 0,0 1 0 15,-3-4 0-15,-4 0 0 0,-6 1-400 0,-2-1-64 16,-2-1-32-16,-3 5 0 16,-4-4-1824-16,-3 2-352 0,0 3-80 0,-2-2-16 0</inkml:trace>
  <inkml:trace contextRef="#ctx0" brushRef="#br1" timeOffset="110841.62">10128 8435 14623 0,'0'0'640'0,"0"0"144"0,0 0-624 0,4-8-160 15,0-5 0-15,1 3 0 0,-1 0 1152 0,2 3 208 16,2-6 48-16,-1 2 0 0,0 0-400 0,0-2-80 15,2-2-16-15,0 1 0 0,0 1-352 0,0-1-80 16,-1 0-16-16,-1 3 0 0,0 2-112 0,-1 0-32 16,-1 1 0-16,-2 4 0 0,-3 4-32 0,0 0-16 15,0 0 0-15,3 7 0 0,-3 5 160 0,-1 4 16 16,-1 1 16-16,-2 5 0 0,-1 1-192 0,-4 4-32 16,1-2-16-16,-5 12 0 0,3-5-224 0,1-6 0 15,2 0 0-15,0-7 0 0,2-1 144 0,4-3-144 16,1-5 128-16,0-10-128 0,4 10 256 0,-4-10-16 15,0 0-16-15,0 0 0 0,10-2 288 0,0-6 48 16,2 0 16-16,-1-2 0 0,1-1-192 0,-1-3-48 0,-1-4 0 0,2 2 0 16,-2-1-208-16,1-1-128 0,-1-2 160 0,2 1-160 15,-1-3 128-15,2 1-128 0,0 2 0 0,-1 2 144 16,2 3-144-16,2 0 0 0,-1 4 0 0,-1 2 0 16,0-1 0-16,0 4 0 0,0 1 0 0,-1 4 0 15,-1 0-176-15,1 0 176 0,-2 3-128 0,0 1 128 16,-1 2-1536-16,-1-1-240 0,1 2-32 0,1 3-11344 15</inkml:trace>
  <inkml:trace contextRef="#ctx0" brushRef="#br1" timeOffset="111082.57">10652 8552 3679 0,'0'0'320'0,"0"0"-320"15,-1 13 0-15,-3-1 0 0,-1 2 4416 0,0 2 832 16,0-1 144-16,0 1 48 0,0-2-2752 0,-2 2-528 16,1-1-112-16,-1 2-32 0,1-1-928 0,0 0-176 15,1-1-32-15,0-4-16 0,-2 1-544 0,2-1-96 16,1-2-32-16,2 1 0 0,-1-1-192 0,2 0 144 16,1-9-144-16,0 0 128 0,0 0-128 0,0 0-144 15,0 0 144-15,0 0-208 16,9-2-1840-16,0-5-352 0,1 1-80 0,8-7-10192 0</inkml:trace>
  <inkml:trace contextRef="#ctx0" brushRef="#br1" timeOffset="111455.53">11429 7963 14735 0,'6'-13'1312'0,"-6"13"-1056"16,5-4-256-16,-5 4 0 0,0 0 1248 0,0 0 192 16,0 0 32-16,0 0 16 0,0 0-16 0,0 0 0 15,-5 8 0-15,-3 1 0 0,-3 3-512 0,-3 0-96 16,-3 4-32-16,0 5 0 0,-2 3-64 0,0 1 0 15,-1 4-16-15,4 1 0 0,1 1 16 0,2 1 16 16,3 1 0-16,1 0 0 0,3-1-272 0,3-1-64 16,4-3-16-16,3-3 0 0,0 2-128 0,2-3-32 15,3-4 0-15,0 1 0 0,3-5-112 0,-1-1-32 16,2 1 0-16,1-6 0 0,1-1-128 0,1-2 192 16,1 1-192-16,-2-4 192 0,0-2-192 0,-1 0-176 15,-1-1 48-15,-3-2 0 16,-1-2-2432-16,-2-1-496 0</inkml:trace>
  <inkml:trace contextRef="#ctx0" brushRef="#br1" timeOffset="111591.52">11107 8317 23039 0,'0'0'1024'0,"0"0"192"0,0 0-960 0,9-6-256 0,5 1 0 0,0 2 0 16,4 2 1792-16,3 1 320 0,4 0 64 0,4 0 16 15,1 0-1408-15,7 0-272 0,4 1-64 0,1-1-16 16,1-1-432-16,0 1 0 0,0 1 0 0,15-1-14352 15</inkml:trace>
  <inkml:trace contextRef="#ctx0" brushRef="#br1" timeOffset="113365.85">12865 8757 14735 0,'0'0'1312'16,"0"0"-1056"-16,0 0-256 0,0 0 0 0,0 0 1472 0,0 0 256 15,1-5 32-15,-1 5 16 0,0 0-432 0,0 0-96 16,0 0-16-16,0 0 0 0,-2 13-320 0,-1 1-64 15,-1 0-16-15,-2 5 0 0,-2 5 288 0,1 0 48 16,-1 5 16-16,1 0 0 0,-2 6-96 0,-2 2 0 16,0 0-16-16,1 3 0 0,-2 0-320 0,1 0-64 15,0 0-16-15,-1-1 0 0,1-2-256 0,1-1-48 16,-2-1-16-16,1 8 0 0,0-8-160 0,4-5-48 16,0-6 0-16,2-2 0 0,0-4-144 0,3-4 192 15,1-2-192-15,1-12 192 0,1 9-192 0,-1-9 0 16,0 0 0-16,0 0 128 0,0 0-288 0,0 0-64 15,0 0-16-15,6-5 0 16,-2 0-2288-16,-2-9-464 0,1-2-80 0</inkml:trace>
  <inkml:trace contextRef="#ctx0" brushRef="#br1" timeOffset="113543.69">12299 9271 9215 0,'0'0'400'0,"0"0"96"0,14-3-496 0,5 0 0 0,7 1 0 0,-2 3 0 16,8 0 4976-16,5 1 896 0,5-4 176 0,22 0 32 16,1-4-4256-16,-4 2-864 0,-1 1-160 0,-3-1-32 15,0-3-192-15,-17 3-48 0,2 0 0 0,-3 0 0 16,-2-1-352-16,-3 3-176 0,-2-1 160 0,-4 2-10784 16,-2 1-2176-16</inkml:trace>
  <inkml:trace contextRef="#ctx0" brushRef="#br1" timeOffset="115210.22">14135 8869 8287 0,'0'0'736'0,"0"0"-592"16,0 0-144-16,0 0 0 0,0 0 1728 0,0 0 304 15,0 0 64-15,6-9 16 0,-1 1-672 0,-5 8-128 16,7-10-32-16,-7 10 0 0,7-6-128 0,0-2-16 15,-1 2-16-15,-6 6 0 0,8-5-112 0,-8 5-32 16,7-7 0-16,-7 7 0 0,0 0-208 0,0 0-64 16,10-1 0-16,-10 1 0 0,8 8-96 0,-2 1-32 15,0 2 0-15,-4-2 0 0,1 6-32 0,-2 8-16 16,0 0 0-16,-1 1 0 0,0 8-272 0,-1 1-48 16,0 1-16-16,-3 3 0 0,-1 1-48 0,0-1-16 15,1 3 0-15,0-4 0 0,1-1-128 0,1-2 128 16,-1 1-128-16,2-3 128 0,1-5-128 0,3 0 128 15,-1-5-128-15,2-3 128 0,0-4-128 0,1 1 128 0,1-1-128 16,1-1 128-16,-2-3 16 0,1 0 0 0,0-4 0 0,3 0 0 16,-9-6 64-16,10 4 16 0,1-2 0 0,-11-2 0 15,9 1 64-15,-2-2 16 0,0-1 0 0,1-5 0 16,1 0 32-16,0-1 16 0,-1-3 0 0,1-3 0 16,1 0-128-16,0-3-32 0,0-2 0 0,0 0 0 15,1-4 0-15,0-1-16 0,2-5 0 0,2 2 0 0,2-2-16 0,0-2 0 16,2 2 0-16,12-17 0 0,-2 8-32 0,-9 12-128 15,0 0 192-15,11-11-64 0,-3 4 0 0,-1 8-128 16,-2 1 192-16,1 1-64 16,-3 1-128-16,-2 3 128 0,-2 1-128 0,-1 3 128 0,-3 1-128 0,-3 5 0 15,-1-2 0-15,-3 8 0 0,-4-1 0 0,-4 4 0 16,7-5 0-16,-7 5 0 0,0 0 0 0,0 0 0 16,0 0 0-16,0 0 0 0,0 0-240 0,-11 7-128 15,-2-2-16-15,2 2-16 16,-2 2-1680-16,3 1-336 0,0-1-64 0,3 0-13520 0</inkml:trace>
  <inkml:trace contextRef="#ctx0" brushRef="#br1" timeOffset="116005.26">15322 8999 5519 0,'0'0'496'0,"0"0"-496"15,0 0 0-15,0 0 0 0,0 0 1888 0,-9 3 288 16,9-3 48-16,-9 7 16 0,3 0-752 0,6-7-144 16,-5 9-16-16,1 0-16 0,4-9-16 0,0 0 0 15,1 10 0-15,4 0 0 0,2 1-160 0,4-5-48 16,-1 2 0-16,2-2 0 0,2-2-112 0,4 1-16 0,-1-1-16 15,4 1 0-15,0-4-272 0,2 0-48 0,0 1-16 0,1-2 0 16,2-3-80-16,-1-2-16 0,2 1 0 0,0 0 0 16,-2-1-32-16,2-2-16 15,-3-1 0-15,1-1 0 0,1 0-160 0,-2-1-48 0,0 1 0 16,-1-4 0-16,-3 1-64 0,-1 0 0 0,-2-2-16 0,2-3 0 16,-5 0-176-16,-4 2 192 0,-2 3-192 0,-3-3 192 15,-2-1-192-15,-1 0 160 0,-4 2-160 0,0 2 160 16,-3 3-160-16,-2 4 0 0,-1-2 144 0,-4 3-144 0,-1 3 0 15,-4 2 0-15,-6 3 0 0,-3 5 0 0,-3 0 0 0,-3 2 0 16,-3 3 0-16,9-3-128 0,-5 3 128 0,-4 2 0 16,0 2 0-16,-2 1 0 0,0 3 0 0,-13 11 0 15,13 0 0-15,16-10 0 0,1 1 0 0,-3 8 0 16,6-2 0-16,9-1 0 0,7-5 0 0,8-1 176 16,4-1-176-16,2-11 192 0,3 2-192 0,5 0 160 15,3-4-160-15,2 2 160 0,5-3 0 0,1 1 0 16,3-3 0-16,1-1 0 0,-1 0-160 0,1-2 192 15,0-1-192-15,-2-2 192 0,-2-1-192 0,-3 0 0 16,-2-1 144-16,-3 0-144 0,-6-3-176 0,-3 1-96 16,-4 0-32-16,-4-1-11344 15,-7 5-2256-15</inkml:trace>
  <inkml:trace contextRef="#ctx0" brushRef="#br1" timeOffset="116581.84">14060 8498 10127 0,'-18'-2'896'0,"9"1"-704"16,-3-4-192-16,-1 4 0 0,-2 0 1024 0,1-1 192 16,1 0 16-16,1 1 16 0,1-1 64 0,1 2 16 15,10 0 0-15,-9 0 0 0,9 0-96 0,0 0-16 16,0 0 0-16,0 0 0 0,0 0-192 0,0 0-64 16,13-1 0-16,1 0 0 0,5 1-144 0,5 1-48 15,5-1 0-15,5 1 0 0,5 1-112 0,6 0-16 16,6-2-16-16,2-1 0 0,2-2-176 0,2 3-48 15,2 4 0-15,1-1 0 0,2-2-112 0,-4-1-32 16,2-3 0-16,-4 2 0 0,-3 0 16 0,-3 0 0 16,-3-1 0-16,-18 1 0 0,-2 1-16 0,0 0-16 15,-5 1 0-15,4-1 0 0,-8 0-64 0,-7 0-16 16,-11 0 0-16,0 0 0 0,0 0-16 0,0 0 0 0,-6-2 0 0,-4-1 0 16,-4 2 0-16,-2-3 0 0,0 0 0 0,1 0 0 15,-2 2-1424-15,1-1-304 0,0 0-48 16,2-1-13648-16</inkml:trace>
  <inkml:trace contextRef="#ctx0" brushRef="#br1" timeOffset="117415.83">16190 8536 8287 0,'0'0'736'0,"0"0"-592"15,7-5-144-15,-2-2 0 0,0 1 2128 0,-1 1 400 16,2-4 80-16,2 3 16 0,-1-3-1264 0,2 1-240 16,1-2-48-16,6-3-16 0,-1 1-288 0,0 0-64 15,-1 5-16-15,-1-2 0 0,-2 1-160 0,-1 2-16 16,-10 6-16-16,0 0 0 0,0 0-256 0,0 0-48 15,0 0-16-15,7 9 0 0,-3 6-176 0,-3 1 0 16,-1 1 0-16,-1 2 0 0,-3 0 0 0,0 1 192 16,-1 5-192-16,-2 0 192 0,0-5 16 0,-1 1 16 15,-1-4 0-15,3 0 0 0,1-2 128 0,1-5 32 0,4-10 0 16,-2 12 0-16,2-12 48 0,0 0 16 0,0 0 0 0,0 0 0 16,11 2 96-16,0-4 32 0,2-3 0 0,1-7 0 15,1-3 16-15,2-2 16 0,1-2 0 0,-7 4 0 16,2-3-352-16,1-1-64 0,1-2 0 0,0-1-16 15,-1 3-48-15,3-1 0 0,-3-1 0 0,1 4 0 16,2 0-128-16,2 2 0 0,0-2 0 0,1 3 0 16,-1 2 0-16,3 3 0 0,-2 0 0 0,-2 2 0 0,-2 4 0 15,0-1 0-15,-5-1 0 0,1 5 0 16,-4 5-400-16,1-1-112 0,-1-2-32 0,0 2-9776 16,-2 2-1968-16</inkml:trace>
  <inkml:trace contextRef="#ctx0" brushRef="#br1" timeOffset="117716.29">16963 8560 21071 0,'0'0'928'0,"0"0"208"0,0 0-912 0,-1 9-224 16,-2 1 0-16,2 2 0 0,-3 3 1040 0,-1 0 176 0,-1 2 16 0,-2 0 16 15,-1 1-352-15,0 0-80 0,-1 1-16 0,1-1 0 16,0-2-256-16,1 1-48 0,-1-3-16 0,1 0 0 16,0 0-256-16,1-4-48 0,4 3-16 0,-1-3 0 15,2-4-32-15,2-6-128 0,0 0 192 0,0 0-64 16,0 0-432-16,9 0-80 0,0-4-32 0,0-1-8560 15,1-4-1712-15</inkml:trace>
  <inkml:trace contextRef="#ctx0" brushRef="#br1" timeOffset="118135.54">17807 8048 9215 0,'0'0'816'0,"5"-7"-656"15,0 2-160-15,2 2 0 0,-1-4 1936 0,-1 3 368 16,-5 4 64-16,0 0 0 0,0 0-656 0,0 0-144 15,0 0-32-15,0 0 0 0,0 0-640 0,0 0-144 16,-6 12-32-16,-2-2 0 0,-2 4 112 0,-3 1 0 16,-3 4 16-16,-2 2 0 0,-1 3 48 0,-1-1 16 15,2 2 0-15,0 3 0 0,0 4-176 0,0 0-32 16,1 3-16-16,1 1 0 0,1-2-256 0,2 0-48 16,4-1-16-16,2 1 0 0,2-3-112 0,1-4 0 0,3 1-16 0,1-4 0 15,1-1-64-15,4 0-16 0,3-4 0 0,1-3 0 16,1 0-32-16,2-5-128 0,2 1 192 0,2-5-64 15,0 2 0-15,2-4-128 0,0-1 192 0,1-1-64 16,0-5-128-16,-1 0 0 0,-3-3 144 0,-1-2-144 16,-1-3-1344-16,-3 2-320 0,-3-3-80 15,-1-7-13600-15</inkml:trace>
  <inkml:trace contextRef="#ctx0" brushRef="#br1" timeOffset="118314.59">17328 8443 22111 0,'-5'-14'1968'0,"5"14"-1584"16,8-5-384-16,5-3 0 0,7 2 2208 0,4 2 352 16,2-2 80-16,6 3 16 0,5 2-1488 0,4 0-288 15,2-2-64-15,5 3-16 0,4 0-416 0,6-1-96 16,4 0-16-16,-1-3 0 0,-1-6-80 0,-3 6 0 16,-3 0-16-16,-3 0 0 15,-5 2-1968-15,-4 0-400 0</inkml:trace>
  <inkml:trace contextRef="#ctx0" brushRef="#br1" timeOffset="139080.87">9948 12003 6447 0,'-5'-6'576'0,"-2"-4"-576"16,1-2 0-16,2 2 0 0,-1 0 1744 0,1 2 240 15,-1-3 64-15,3 5 0 0,-2-2-496 0,4 8-80 16,0 0-32-16,0-9 0 0,0 4-96 0,0 5-32 16,0 0 0-16,0 0 0 0,0 0-320 0,0 0-64 15,0 0-16-15,0 0 0 0,6 6-368 0,2 7-80 16,-3 0-16-16,-1 5 0 0,-3 3 32 0,2 2 0 15,-2 1 0-15,1 5 0 0,1-2 16 0,-1 5 0 16,2 1 0-16,3 4 0 0,2 4-64 0,-1 2-16 16,4-1 0-16,2 2 0 0,2-2-160 0,1-1-16 0,1-4-16 0,1-2 0 15,0 5-32-15,2-2-16 0,2-6 0 0,0-1 0 16,-1 1 16-16,2-6 0 0,1-1 0 0,3-5 0 16,2-3 64-16,1-3 32 0,2-5 0 0,2 0 0 15,-1-6-16-15,7-1 0 0,1-4 0 0,0-4 0 16,0-3 80-16,2-1 16 0,1 0 0 0,2-4 0 0,1 0-192 0,0 2-48 15,2 0 0-15,-3-1 0 0,1 3-128 0,0-2 128 16,1 2-128-16,-1 1 128 0,-1-3-128 0,1 3 0 16,1-1 0-16,1 3 128 0,4 3-128 0,1-1 0 15,-1-1 0-15,3-4 0 0,1 2 0 0,0 2 0 16,1-2 0-16,3 2 0 0,3-6 0 0,1 5 0 16,2-2 0-16,-3 2 0 0,1-3 0 0,-2 3 0 15,1-3 128-15,-2 3-128 0,1 6 0 0,-1-2 0 16,-2-2 0-16,2 3 0 0,-4 0 0 0,0 2 0 15,-3 3 0-15,-2 3 0 0,0-2 0 0,-1 1 0 16,-1 5 0-16,0 1 0 0,-1 0 0 0,-1 2 0 0,-1-2 0 0,0 4 0 16,-3 1 0-16,-2 3 0 0,-1 4 0 0,-2 1 0 15,-4-3 0-15,-2 2 0 16,-2 1-144-16,-2 1 144 0,-3-4 0 0,-4 2 0 16,-4 1 0-16,-3-3 144 0,-3-4-144 0,-4 1 0 15,-4-4 0-15,-2 1 0 0,-1-1 0 0,-2 3 0 16,-2-3 0-16,-1 0 0 0,1-4 0 0,-3 0 160 0,1-1-32 0,3-9-128 15,0 0 272-15,-7 8-48 16,0-4-16-16,7-4 0 0,0 0 32 0,-11 3 0 0,0-3 0 16,2-2 0-16,9 2-32 0,-10-4 0 0,1-1 0 0,1-4 0 15,3 1 16-15,2-3 0 0,-1 2 0 0,4-4 0 16,2 1-48-16,2 1-16 0,4 0 0 0,-1 1 0 16,3 0-160-16,2-3 0 0,2 3 0 0,4-3 128 15,2-3-128-15,4 0 0 0,4 2 0 0,5 2 0 16,0-1 0-16,3 0 0 0,-1 3 0 0,2 0 0 15,5 5 0-15,0-2 0 0,1 4 0 0,1 1 0 0,0 4 0 16,3 0 0-16,0 4 0 0,4 0 0 0,-4 1 0 0,1 3 0 16,1-1 0-16,-1 1 0 0,-1 3 0 0,3-1 0 15,0 2 0-15,-1 0 0 0,-1 0 0 0,0-4 0 16,2 1 0-16,-1 1 0 0,0-5 0 0,0 3 0 16,3-3-128-16,3 0 128 0,5 1 0 0,3-5 0 15,1-3 0-15,3-2 0 0,5-5 0 0,0-1 0 16,3 0 0-16,0-4 0 0,1-5 0 0,3-1 0 15,1-6 0-15,-1-5 0 0,-5-2 160 0,-1-4-160 16,1-6 192-16,1-2-192 0,0-4 384 0,-2-5-48 16,-2-7 0-16,1-4 0 0,1 1-64 0,-7-2-16 15,-1 6 0-15,-3 2 0 0,-6 5-128 0,-4 5-128 16,-4 8 192-16,-17 14-192 0,-2-6 128 0,-2 5-128 16,-4-3 0-16,-3 6 0 0,-6 5 0 0,-4 3 0 15,-4 0 0-15,-7 4 0 16,-5 2-1664-16,-7 4-272 0,-6 3-64 0,-5 2-10704 15,-7 3-2144-15</inkml:trace>
  <inkml:trace contextRef="#ctx0" brushRef="#br1" timeOffset="140359.59">11168 14057 13407 0,'0'0'592'0,"4"-8"128"0,-4 8-576 0,0 0-144 15,0 0 0-15,0 0 0 0,8-9 1216 0,-3 1 192 16,-5 8 64-16,0 0 0 0,0 0-64 0,0 0-16 15,0 0 0-15,0 0 0 0,0 0-224 0,0 0-32 16,-12 6-16-16,-1-2 0 0,1 4-160 0,-5 2-48 16,-1 6 0-16,-1 1 0 0,-2 1-96 0,-3 2-32 15,-4 6 0-15,0 2 0 0,-3 5-240 0,2 5-48 16,-4 6-16-16,4 2 0 0,-1 1-160 0,4-1-48 16,3 3 0-16,1 2 0 0,4-8-128 0,4 2-16 15,4-3-128-15,4 0 192 0,1-2-192 0,5-1 0 0,0-4 128 0,7-2-128 16,4-6 0-16,3 0 0 0,2-7 0 0,7 0 0 31,4 1-384-31,3-2-80 0,5-4-16 0,3-7-10208 0,7-1-2032 0</inkml:trace>
  <inkml:trace contextRef="#ctx0" brushRef="#br1" timeOffset="140956.14">11907 14202 20559 0,'0'0'896'0,"0"0"208"0,2-10-880 0,-2 10-224 16,0 0 0-16,0 0 0 0,0 0 1296 0,0 0 224 15,0 0 32-15,0 0 16 0,-9 13-544 0,0 3-96 16,-1 5-32-16,-1 7 0 0,-2 2 0 0,-1 5-16 15,3 1 0-15,-3 5 0 0,0 1-224 0,1 4-32 16,2 0-16-16,-2 3 0 0,1-1-288 0,2-1-48 16,3 2-16-16,1-2 0 0,3-5-256 0,1-2 160 15,2-5-160-15,4-4 128 0,3-4-128 0,-4 0 128 16,4-3-128-16,3-4 128 0,1-4-128 0,2-4 0 16,1 1 0-16,0-7 0 0,0-3-192 0,-1-4-64 15,-1-2 0-15,0-3-16 16,-2-4-2064-16,-4-3-416 0,-2-13-64 0,-4 1-32 0</inkml:trace>
  <inkml:trace contextRef="#ctx0" brushRef="#br1" timeOffset="141123.64">11491 14753 28559 0,'0'0'1264'0,"0"0"272"0,3-12-1232 0,3 5-304 0,4-4 0 0,7 8 0 15,3 0 1024-15,7-2 160 0,1-3 32 0,5 3 0 16,3-2-704-16,1-1-144 15,1 0-32-15,-1 1 0 0,-1 2-208 0,-3 0-128 0,-3 3 128 0,0 1-128 32,-4-3-1088-32,0 2-304 0,-5-1-48 0,0-1-12384 0</inkml:trace>
  <inkml:trace contextRef="#ctx0" brushRef="#br1" timeOffset="141433.1">12306 14565 24351 0,'0'0'1088'0,"-5"11"208"0,1 3-1040 0,1 4-256 15,3 3 0-15,-1 2 0 0,0 4 800 0,-2 0 96 16,2 2 32-16,0 0 0 0,-1 2-144 0,1-1-16 16,1-6-16-16,1 3 0 0,2-4-192 0,-2-4-48 15,2-3 0-15,-1-3 0 0,5-4 96 0,2-3 16 16,-1 1 0-16,4-7 0 0,1-4 448 0,2-6 80 15,3-3 32-15,1-3 0 0,0-5-144 0,0-2-16 0,-1-1-16 0,2-6 0 16,0-2-304-16,-2 4-64 16,-1-1-16-16,-1-1 0 0,-3 1-304 0,0 0-48 0,-1 5-16 0,0 0 0 15,-1 3-256-15,-1 5 0 0,1 4 0 0,-1 2 0 32,-1-1-1344-32,0 4-336 0,-9 7-64 0,11-1-10704 0,0 4-2144 0</inkml:trace>
  <inkml:trace contextRef="#ctx0" brushRef="#br1" timeOffset="141947.79">12936 14579 16175 0,'-15'-2'704'0,"7"5"176"0,-1-1-704 0,9-2-176 16,-5 9 0-16,-1-4 0 0,6-5 1536 0,-5 12 288 15,2-5 48-15,3 5 16 0,0-12-352 0,0 0-64 16,9 7 0-16,4 2-16 0,4-4-80 0,2 1-16 16,1-3 0-16,4-3 0 0,5-1-560 0,1-1-112 15,0-2-32-15,2 0 0 0,0-9-144 0,1 2-16 16,-2 2-16-16,1-5 0 0,-3 1-48 0,-4 0-16 0,-6-1 0 0,-2-2 0 16,-1 3-160-16,-5 2-16 0,-3-2-16 0,-3 0 0 15,-1 3-80-15,-4-1-16 16,-4 3 0-16,-1-1 0 0,-4-2 64 0,-3 4 16 0,-4 5 0 15,-4 1 0-15,-6 2-64 0,-1 3-16 0,1 3 0 0,-5 2 0 16,-2 9-128-16,4 4 0 0,-2 3 0 0,4 1 0 16,-1 4 0-16,5 2-176 0,5 3 176 0,4 1-128 15,4 0 128-15,5-3 0 0,5 1 0 0,5-4 0 16,5 0 0-16,6-6 0 0,3 0 0 0,4-2 0 0,3-5-224 16,3-5 32-16,2-1 16 0,2-6 0 15,-3-2-1168-15,2-4-256 0,0-2-32 0,-3-3-14560 16</inkml:trace>
  <inkml:trace contextRef="#ctx0" brushRef="#br1" timeOffset="142436.54">13790 14202 12895 0,'0'0'576'0,"0"0"112"0,0 0-560 0,0 0-128 16,0-14 0-16,-1 7 0 0,1 7 1920 0,0 0 336 15,0 0 80-15,-1-13 16 0,0 2-832 0,1 3-176 16,0 8-16-16,2-14-16 0,1-1-160 0,2 2-16 0,0 0-16 0,1 1 0 15,1-2-224-15,3-2-64 0,2-5 0 0,1 0 0 16,-1 2-192-16,0 0-64 0,1 1 0 0,1 3 0 16,-3-1-192-16,1 6-32 0,-3-2-16 0,0 7 0 15,-2-4-128-15,-7 9-16 0,0 0-16 0,0 0 0 16,0 0-32-16,8 12 0 0,-4 2 0 0,-4 2 0 16,-3 3 0-16,-1 1 0 0,-2 2 0 0,-2 0 0 15,0 1-144-15,-1-2 0 0,0-1 0 0,0-2 0 16,0-2 0-16,3-8 0 0,-1 4 128 0,7-12-128 0,0 0 0 0,0 0 0 15,0 0 0-15,0 0 128 0,0 0 0 0,9-5-128 16,0-7 192-16,1 1-64 0,0-1 192 0,6-2 16 16,-5-2 16-16,3-1 0 0,0 0-192 0,1-1-32 15,-1 1-128-15,-2 7 192 0,0-1-192 0,1-1 0 16,1 3 0-16,-1 0 0 0,0 4 0 0,-2 3-128 16,-2-2-16-16,0 0 0 15,-2 3-1728-15,1 2-352 0,-3 4-64 0</inkml:trace>
  <inkml:trace contextRef="#ctx0" brushRef="#br1" timeOffset="142657.88">14261 14256 22111 0,'0'0'976'0,"-5"5"208"0,-2 4-944 0,1 0-240 0,0 3 0 0,-2 4 0 15,-1-1 1456-15,0-1 240 0,0 2 48 0,0 2 16 16,3-1-800-16,-3 0-176 0,3 0-16 0,-1-2-16 16,2-1-496-16,2-2-112 0,-1 2-16 0,2-2 0 15,0-4-128-15,2-8 128 0,0 0-128 0,0 0 128 16,8 5-2128-16,-1-4-432 0</inkml:trace>
  <inkml:trace contextRef="#ctx0" brushRef="#br1" timeOffset="143598.65">15046 13707 4607 0,'0'0'192'0,"0"0"64"0,8-5-256 0,1-2 0 0,-2 1 0 0,1 1 0 16,0-2 3296-16,-1 1 608 0,1 1 128 0,-2 1 32 0,-6 4-1696 0,0 0-352 15,0 0-64-15,0 0-16 0,0 0-368 0,0 0-80 16,-5 8-16-16,-4 6 0 0,-3 4-304 0,-5 2-64 16,-2 7-16-16,-3-1 0 0,0 6-576 0,-3 2-128 15,1 3-32-15,1 1 0 0,2 0-96 0,0 2-32 16,5 1 0-16,2-3 0 0,2-7-96 0,5 0-128 16,3-2 176-16,4-3-176 0,3-1 0 0,2-3 0 15,2-5 0-15,2-3 0 0,0-3 0 0,1-3-272 16,2-4 16-16,-2-2 16 15,-3-4-1440-15,0 0-304 0,-2-6-48 0</inkml:trace>
  <inkml:trace contextRef="#ctx0" brushRef="#br1" timeOffset="143739.79">14579 14018 22111 0,'0'0'1968'0,"8"-4"-1584"15,4 0-384-15,3 4 0 0,3 3 1168 0,5 1 160 16,2-4 16-16,4 1 16 0,3 0-496 0,4 1-96 15,3-1-32-15,1-1 0 0,-1-1-432 0,0-1-96 16,2 1-16-16,0 0 0 16,-1-3-688-16,-1 1-144 0</inkml:trace>
  <inkml:trace contextRef="#ctx0" brushRef="#br1" timeOffset="144319.01">15740 13304 18431 0,'-1'-17'1632'0,"1"11"-1312"0,0 6-320 0,0 0 0 16,4-5 1040-16,2 1 144 0,3 4 32 0,3 1 0 16,0 4-368-16,5 7-64 0,2 2-16 0,2 5 0 15,4 2 0-15,0 10-16 0,0 4 0 0,2 7 0 16,1 7 144-16,1 5 48 0,2 4 0 0,1 6 0 15,-1 4 16-15,1 5 16 0,-1 8 0 0,-3-1 0 16,-4 4-368-16,-5 2-80 0,-5 2-16 0,-5 1 0 16,-5 0-128-16,-7 0-16 0,-6-2-16 0,-5 1 0 0,-6-7-96 0,-4 1-32 15,-4-6 0-15,-3-2 0 0,-3-3-32 0,-2-4-16 16,1-5 0-16,-19 22 0 0,1-12-48 0,2-8-128 16,2-9 192-16,-1-5-64 0,-1-3-128 0,3-2 0 15,-1-4 0-15,4-5-17840 16</inkml:trace>
  <inkml:trace contextRef="#ctx0" brushRef="#br1" timeOffset="145720.87">4294 11810 11567 0,'0'0'512'0,"1"-9"112"0,-1-3-496 0,1 3-128 15,-1 9 0-15,4-12 0 0,-1-2 1008 0,1 4 176 16,1 1 32-16,0-2 16 0,-1-1-32 0,-2 1-16 16,-1 1 0-16,2 1 0 0,-1-3-160 0,-2 12-48 15,-1-10 0-15,1 10 0 0,0 0-384 0,0 0-80 16,-2-11 0-16,2 11-16 0,0 0-80 0,0 0-16 15,0 0 0-15,0 0 0 0,0 0-224 0,-4 11-48 16,-1-2-128-16,3 5 192 0,0 3 80 0,1 0 16 16,2 4 0-16,-1 5 0 0,-3 4 192 0,2 4 32 0,-1 4 16 0,-2 5 0 15,-3-1-16-15,0 5-16 0,-2-5 0 16,-1-1 0-16,0-4-48 0,-1-2-16 0,1-2 0 16,1-1 0-16,2-8-16 0,0 2 0 0,2-5 0 0,0-2 0 15,1-2-160-15,1-1-16 0,-3-2-16 0,3-5 0 16,3-9 32-16,0 0 16 0,0 0 0 0,0 0 0 15,-3 11-16-15,3-11-16 0,0 0 0 0,0 0 0 16,0 0 0-16,12 1 0 0,0-2 0 0,0-2 0 0,0-3-112 0,2 1 0 16,3-2-128-16,2 1 192 0,0 1-192 15,4 0 0-15,2-3 128 0,7 3-128 0,2 0 0 16,5 0 0-16,1 1 0 0,2 3 0 0,4-1 0 0,2 2 0 16,2 2 0-16,-11-2 0 0,4 0 0 0,3 1 0 15,1 0 0-15,2 2 0 0,0 1 128 0,2-1-128 16,0-1 0-16,0-1 0 0,-3 3 192 0,2-2-64 15,-3 0-128-15,-4 1 192 0,-3 1-32 0,-1 0-16 16,-4 1 0-16,-3 3 0 0,-4-4-16 0,-3 2-128 16,1 2 192-16,-5-3-64 0,-3 1-128 0,-1 2 0 15,-3-5 144-15,-3 4-144 0,-1 2 128 0,-2-4-128 16,0 0 128-16,-8-5-128 0,5 6 0 0,-5-6 128 16,3 5-128-16,-3-5 0 0,0 0 128 0,0 0-128 15,0 0 160-15,0 0-160 0,0 0 192 0,0 0-48 16,0 0-16-16,0 0 0 0,0 0 128 0,0 0 32 15,0-4 0-15,0-3 0 0,-1 0 32 0,1 1 16 16,-1-4 0-16,0 2 0 0,-1-6-80 0,2-3 0 16,2-3-16-16,0-2 0 0,3-4-64 0,0 1-16 15,0-7 0-15,3 0 0 0,-2 2-160 0,2-1 128 16,0-1-128-16,-1 4 128 0,1 4-128 0,0 4 0 16,-2 1 0-16,0 2 128 0,1 1-128 0,-2 4 0 0,-1 5 0 0,-4 7 0 15,0 0 0-15,0 0 0 0,0 0 0 0,0 0 0 16,-6 9 0-16,0 3-256 0,-3 2 64 0,4 4 16 15,-1 0-2256 1,-1 1-448-16,5 5-80 0</inkml:trace>
  <inkml:trace contextRef="#ctx0" brushRef="#br1" timeOffset="148973.99">13764 6979 8287 0,'0'0'736'0,"0"0"-592"16,0 0-144-16,0 0 0 0,2-13 880 0,-2 13 144 15,0 0 16-15,0 0 16 0,0 0-208 0,0 0-32 16,0 0-16-16,0 0 0 0,0 0-112 0,-10 9-32 16,-1 0 0-16,-2 5 0 0,-2 2 112 0,-2 3 32 15,-2 4 0-15,0 4 0 0,-1 0-32 0,-2 3 0 16,0 3 0-16,-2 0 0 0,-2-2-192 0,-2 3-64 15,0 0 0-15,2 1 0 0,2-2 0 0,4-1-16 16,1-6 0-16,5 1 0 0,4-5-240 0,3-2-32 16,5-1-16-16,2-2 0 0,4-3-16 0,4-6 0 15,5 1 0-15,6-4 0 0,5 1 160 0,7-3 32 16,6-5 0-16,2 1 0 0,4-2-128 0,4-2 0 16,4-1-16-16,-1-2 0 0,1 2-240 0,-2-3 0 15,1 2 128-15,2-2-128 0,1 2 0 0,2 3 0 16,0 0 0-16,3-2 0 0,-1-2 0 0,3-1 0 15,-3 4 128-15,2 3-128 0,0 2 0 0,1 0 176 16,-1 2-176-16,0 1 160 0,2-1-160 0,-1 1 0 0,-1 2 0 0,-1-1-176 16,-2-2 176-16,1 3 0 0,2 2 0 0,0-4 0 15,-3 3 0-15,-15-3 0 0,2 1 0 0,3-1 0 16,1-1 0-16,1 0 0 0,1-1 0 0,-1 0 0 16,0-1 0-16,1 1 0 0,-4-1 0 0,2 2 0 15,-1 0 0-15,-1 2 144 0,-2-3-144 0,0 2 0 0,0-2 144 0,-3 2-144 16,-1 0 0-16,0 3 144 15,1-3-144-15,1 0 0 0,-2 1 0 0,17 0 128 0,-7-1-128 0,-4-3 0 16,-6-2 144-16,-12 1-144 0,0-1 0 0,-1 0 144 16,0-2-144-16,-2 1 0 0,0-3 240 0,-1-2-64 15,-1-4-16-15,-6 1 0 0,2 0 176 0,0 2 48 16,-2-2 0-16,1-1 0 0,-3 3-144 0,-2-2-32 16,0 2 0-16,-2-1 0 0,-2 4-80 0,-2-3-128 15,-1 2 176-15,-1 1-176 0,-4 6 128 0,0 0-128 16,0 0 0-16,0 0 0 15,-3-8-464-15,-2 4-160 0,0 3-16 0,-5 1-9216 16,0 1-1856-16</inkml:trace>
  <inkml:trace contextRef="#ctx0" brushRef="#br1" timeOffset="150372.87">15345 7464 4607 0,'0'0'192'0,"4"-6"64"0,-4 6-256 0,0 0 0 16,2-11 0-16,-2 11 0 0,4-8 2000 0,-4 8 368 15,0 0 64-15,0 0 0 0,0 0-1296 0,0 0-272 16,0 0-48-16,0 0-16 0,0 0 80 0,-1 11 16 16,0 2 0-16,1 1 0 0,1-1-64 0,3 1 0 15,1 0 0-15,2 0 0 0,2-3-416 0,4 3-96 16,2 0 0-16,1 3-16 0,-2 0 16 0,3 0 16 15,1-2 0-15,4 2 0 0,1-1 48 0,1 0 0 16,1-2 0-16,3 0 0 0,4-1 0 0,1-2 0 16,1-1 0-16,4-1 0 0,3-2-176 0,1-2-16 15,3 1-16-15,-1 1 0 0,1 0-32 0,0 3 0 16,2-1 0-16,0 3 0 0,2-4-144 0,-5 1 0 16,1-4 0-16,0 4 0 0,1-2 0 0,0 4 0 15,0-6 0-15,-1-2 0 0,0 3 0 0,1 1 0 16,2 0 0-16,3 1 0 0,2-2 128 0,3-1-128 0,4-3 0 0,1 3 128 15,0-1 0-15,0 0-128 0,1 1 192 16,2 1-64-16,1-3-128 0,1 1 0 0,1-2 0 0,-1 3 0 16,2 0 0-16,-2 0 0 0,0 3 0 0,1-2 0 15,2 1 0-15,2-1 0 0,4-3 128 0,0-1-128 16,-3 2 0-16,2 0 0 0,1 2 0 0,1-1 0 16,2 3 0-16,1 1 0 0,0 0 0 0,-2 1 128 15,-1-2-128-15,2 2 0 0,2-1 0 0,-1 1 0 16,1 1 0-16,0 1 0 0,0 0 0 0,0 2 0 15,1-5 0-15,3 3 0 0,3 2 0 0,0-3 0 16,0 3 0-16,-1 0 0 0,0 1 0 0,1-3 0 0,2-2 0 0,0 3 0 16,-1 1 0-16,2 1 0 0,0 0 0 0,-24-3 0 15,8-4 0-15,37 10 0 0,-6 0 0 0,-3 0 128 16,-2-3-128-16,0-1 0 0,-1-1 0 0,-1-3 0 16,-1 3 0-16,1 1 0 0,-1 3 0 0,0 1 128 15,-1-3-128-15,-1 1 0 0,1 0 0 0,-3 2 0 16,-4-1 0-16,-2-1 0 0,-2-1 0 0,1 3 0 15,-1-1 0-15,-3 0 0 0,-5 1 0 0,-23-5 0 16,5-3 0-16,27 9 0 0,-1 0 0 0,-2 0 0 16,-3-1 0-16,-1-3 0 0,-3-1 0 0,-21-2 0 15,6-2 0-15,30 9 0 0,-4 1 0 0,-5-2 0 16,-3-4 0-16,-25-2 0 0,3-2 0 0,1 2 0 16,2 2 0-16,24 6 0 0,-7 0 0 0,-7-1 0 15,-7-1 0-15,-5-3 0 0,-4 0 0 0,-18-6 0 16,3 1 0-16,15 8 0 0,-3-1 0 0,-3 0 0 15,1 0 0-15,-4-2 0 0,-1-3 0 0,-2 0 0 16,0 4 0-16,-2-4 0 0,0 0 0 0,-14-1 0 0,2-2 0 0,12 6 0 16,-2-2 0-16,-4 1 0 0,-2-4 0 0,-2 3 0 15,-2 1 0-15,2-3 0 0,-6 1 0 0,0 2 0 16,-1-3 0-16,-3 1 0 0,-3-1 0 0,-3-2 0 16,-2 2 0-16,0-2 0 0,-1-1 0 0,-1-2 0 15,-1 3 0-15,0-2 0 0,-1 0 0 0,-1 1 0 16,-7-8 0-16,12 6 0 0,-2 2 0 0,1-3 0 15,1 4 0-15,1 0 0 0,-1-6 0 0,4 5 0 16,-2-3 0-16,1 0 192 0,-1 4-192 0,0-4 192 16,-3 0-192-16,-2-1 0 0,1 2 0 0,-1 0 0 0,0-1 0 0,0 2 0 15,0 0 0-15,-1 0 0 0,-1-3-128 0,1 0 128 16,-1 1 0-16,1 3 0 0,0-3 0 0,-1 1 0 16,1 2 0-16,-2-3 0 0,1 0 0 0,-1 1 0 15,-1-2 0-15,1 2 0 0,-2 2 0 0,0-2 0 16,0 2 0-16,0 0 0 0,0-2 0 0,-2 3 0 15,1-2 0-15,-1 4 0 0,1-4 0 0,-1 3 0 16,-1-1 0-16,2 3 0 0,-3-5 0 0,1 4 0 16,-1-3 128-16,0 3-128 0,0 0 0 0,0-2 0 15,0 1 144-15,-1 0-144 0,1 3 160 0,-4 2-32 16,0-1-128-16,1-1 192 0,-1 2-64 0,1 0 0 16,-2 1-128-16,1-1 192 0,-1 1-64 0,1 2-128 15,-2 0 176-15,2 0-176 0,-2 0 192 0,0-1-192 16,-1 3 192-16,1 0-192 0,-1 0 176 0,1 3-176 15,-1 1 160-15,1-1-160 0,0-1 192 0,0 2-48 16,1-1-16-16,1-2 0 0,1 0-128 0,1 0 128 16,-2 0-128-16,3 0 128 0,-2-2-128 0,1 0 0 0,-1-1 0 0,-1-1 128 15,-1-3 0-15,3 0-128 16,-1-2 192-16,0 1-64 0,0-1 80 0,0-1 16 0,2-2 0 0,-2 4 0 16,1 1-32-16,-1-2 0 0,1-2 0 0,0 1 0 15,2-11-64-15,0 0-128 0,-2 10 176 0,2-10-176 16,0 0 128-16,0 0-128 0,0 0 0 0,0 0 0 15,0 0 160-15,-3 10-160 0,3-10 128 0,0 0-128 16,0 0-192-16,-10 1-128 0,0-1-32 0,0 0-9968 16,-3-2-2000-16</inkml:trace>
  <inkml:trace contextRef="#ctx0" brushRef="#br1" timeOffset="150688.4">24906 10290 24879 0,'-10'-18'2208'0,"6"11"-1760"15,2-1-448-15,2 8 0 0,-6-6 144 0,6 6-144 16,0 0 160-16,0 0-160 0,0 0 432 0,-4 8-16 16,2 4 0-16,2 3 0 0,2 0-128 0,0 4-32 15,1 2 0-15,1 0 0 0,1 6 96 0,2-3 16 16,0 2 0-16,-1 0 0 0,-1-1 864 0,3 0 176 15,2-5 48-15,3 1 0 16,2 0-1616-16,5 1-320 0,-1-1-64 0,5-3-16 0,4-5 1072 0,3-2 224 16,2-2 32-16,0-1 16 0,1-6-112 0,2 0-32 0,2-4 0 15,-10 1 0-15,4-5-256 0,2-3-48 0,2 0-16 0,-1-2 0 16,1 0-160-16,-3 4-32 0,-1-3-128 0,-4 1 192 31,-4-5-832-31,-3 2-192 0,0 2-16 0,2-6-15536 0</inkml:trace>
  <inkml:trace contextRef="#ctx0" brushRef="#br1" timeOffset="152109.47">27611 11152 11967 0,'0'0'1072'0,"0"0"-864"16,4-7-208-16,-1 2 0 0,1-2 1184 0,-4 7 192 16,3-5 32-16,1 0 16 0,-4 5-272 0,0 0-48 15,0 0-16-15,0 0 0 0,0 0-464 0,0 0-112 16,0 0 0-16,8 3-16 0,-4 2 48 0,-1 6 16 15,0-1 0-15,0 5 0 0,-2 2 144 0,0 2 48 16,-1 2 0-16,0 5 0 0,0-3 16 0,-1 3 16 16,0 0 0-16,-2 5 0 0,0-1-128 0,0 0-16 15,-2 3-16-15,-2-2 0 0,3-5-192 0,-1 2-48 16,-1-1 0-16,0 0 0 0,-1-4-160 0,2-1-32 16,0 0-16-16,1-2 0 0,2-2-48 0,0-3-128 0,1 1 192 0,2-2-64 15,2 0-128-15,-1-4 128 16,2 0-128-16,0 0 128 0,-4-10-128 0,3 7 0 0,-3-7-160 0,0 0 160 31,0 0-736-31,0 0-48 0,0 0-16 0,0 0-9072 0,-7-3-1824 0</inkml:trace>
  <inkml:trace contextRef="#ctx0" brushRef="#br1" timeOffset="152309.91">27289 11557 23951 0,'0'0'1056'0,"0"0"224"0,-3-6-1024 0,3-2-256 0,3 3 0 0,2 0 0 15,2-1 1472-15,6 1 224 0,3 1 48 0,6 0 16 16,5 0-560-16,5 2-112 0,3 0-32 0,7 2 0 16,1 0-240-16,7 2-48 0,6 0-16 0,2-1 0 15,3-1-192-15,0-1-48 0,0 0 0 0,-2 2 0 16,-3 3-336-16,-5 0-176 0,-6-2 160 0,-3 3-160 16,-4 4-1600-16,-6-2-432 0</inkml:trace>
  <inkml:trace contextRef="#ctx0" brushRef="#br2" timeOffset="164468.24">11616 10605 6447 0,'0'0'576'0,"0"0"-576"0,0-10 0 0,1 2 0 15,-1 1 1920-15,0 7 288 0,0-7 48 0,1 1 16 16,-2-3-624-16,1 9-128 0,0 0-32 0,0 0 0 16,0-5-336-16,0 5-80 0,0 0-16 0,0 0 0 0,0 0-112 0,0 0-32 15,0 0 0-15,0 0 0 16,0 0-224-16,-4 8-48 0,-1 2-16 0,-1 1 0 0,-3 1-64 0,1 3-16 15,-3 2 0-15,-1 0 0 0,-1 2 0 0,1 4 0 16,-1 3 0-16,-1-2 0 0,0 3 0 0,0 1 0 16,1 2 0-16,-3-1 0 0,-1 8-80 0,2 1-16 15,-1-1 0-15,-1 1 0 0,0 0-64 0,1 2-32 16,-1 2 0-16,-7 19 0 0,3-8-112 0,2-7-32 16,1-2 0-16,1-2 0 0,3 2-16 0,2-5-16 15,0-3 0-15,2-2 0 0,2-2-32 0,1-2 0 16,3 2 0-16,3-3 0 0,4-5 16 0,3 0 0 15,1 1 0-15,2-4 0 0,1-3 64 0,3-3 16 16,2-3 0-16,4-1 0 0,2-1 0 0,3-3 0 16,1-2 0-16,3 1 0 0,3-2-48 0,-2-3-16 15,-1-1 0-15,0 0 0 0,0-2-176 0,-2-2 160 16,2 0-160-16,-2-1 160 0,2 1-16 0,-3-1 0 16,-2-1 0-16,-3 1 0 0,-2-1-144 0,-2 0-176 15,-1 1 48-15,-3 1 0 0,-4-3-112 0,0 0-16 0,-1 2 0 0,-3-4 0 31,-1 2-1872-31,-2-4-384 0,-1 11-80 0,-3-11-13616 0</inkml:trace>
  <inkml:trace contextRef="#ctx0" brushRef="#br2" timeOffset="164780.5">11033 11157 23263 0,'-12'-7'1024'0,"5"2"224"0,2-1-992 0,-1 0-256 16,6 6 0-16,0 0 0 0,0 0 1088 0,5-8 160 16,3-2 32-16,6 5 16 0,3-2-32 0,6-1-16 15,3-1 0-15,4-2 0 0,4 5-416 0,7-1-64 16,1 1-32-16,6 4 0 0,6-8-48 0,0 3-16 15,2 4 0-15,0-4 0 0,0 0-320 0,-4-4-64 16,-3 4-16-16,-4 0 0 0,-1 4-144 0,-5 0-128 16,-3 1 144-16,-5 2-144 0,-4 2 0 0,-4 2-208 15,-6 2 16-15,-5-2-11184 16,-12-4-2224-16</inkml:trace>
  <inkml:trace contextRef="#ctx0" brushRef="#br2" timeOffset="165895.79">24753 10595 6447 0,'0'0'576'0,"3"-8"-576"16,-3 8 0-16,6-11 0 0,-1-2 1952 0,0 4 288 16,1-1 48-16,-1 3 16 0,1-4-512 0,0 4-80 0,-1 2-32 0,-5 5 0 15,6-7-240-15,-1 1-48 0,0-2-16 0,-1 3 0 16,-4 5-208-16,0 0-32 0,0 0-16 0,0 0 0 16,0 0-272-16,0 0-48 0,0 0-16 0,0 0 0 15,0 0-336-15,-9 12-64 0,0 2 0 0,-1 3-16 16,-3 4-16-16,1 3 0 0,-2 5 0 0,-4 0 0 15,0 3 64-15,-4 5 16 0,3 5 0 0,-2 0 0 16,-2-3-96-16,-3 3-16 0,-2 0 0 0,2-1 0 0,0 0-128 0,3 4-48 16,4 1 0-16,2-1 0 0,0-2-144 0,6 1 192 15,3-3-192-15,0-2 192 0,5 2-32 0,3-3 0 16,1 2 0-16,3-6 0 0,2-6 32 0,3 1 0 16,0 0 0-16,2-2 0 0,3-3-48 0,3-3 0 15,-1-4 0-15,3 1 0 0,3-1 0 0,1-3 0 16,0-2 0-16,1 0 0 0,0-7 0 0,1 1 0 15,1 1 0-15,-2-5 0 0,-1-2-144 0,-1-2 128 16,-3-1-128-16,-7-2 128 0,1-1-352 0,-4-1-80 16,0-3-16-16,1-4 0 15,-4 3-1952-15,-1-1-400 0,-3 1-80 0,-4-1-12544 0</inkml:trace>
  <inkml:trace contextRef="#ctx0" brushRef="#br2" timeOffset="166128.41">24223 11134 35007 0,'-7'-13'1552'0,"7"13"320"0,1-11-1488 0,6 1-384 0,3 2 0 0,4-1 0 31,4 5-352-31,7 2-144 0,6-1-16 0,7 3-16 0,4-1 864 0,6 1 176 0,5 0 48 0,5 1 0 0,-2 2 144 0,-16-3 16 16,5-4 16-16,1 3 0 15,1-1-96-15,-2 2 0 0,4 2-16 0,-5-1 0 0,-1-1-432 0,-3 4-64 16,-6 1-128-16,-6 2 176 16,-4 0-1136-16,-6 3-208 0,-5-2-48 0</inkml:trace>
  <inkml:trace contextRef="#ctx0" brushRef="#br2" timeOffset="168929.56">21070 13294 11055 0,'0'0'976'0,"0"0"-784"16,-7 5-192-16,-2 0 0 0,1-2 752 0,8-3 96 15,-6 6 32-15,6-6 0 0,-9 7 160 0,2 0 48 16,7-7 0-16,0 0 0 0,-6 6-16 0,6-6 0 15,0 0 0-15,0 0 0 0,0 0 80 0,0 0 32 16,0 0 0-16,14-3 0 0,0 0 32 0,4-6 16 16,1-2 0-16,4-2 0 0,1-3-512 0,1 0-96 15,1-2-32-15,-2 0 0 0,0 0-176 0,4-1-32 16,-3 0-16-16,2 1 0 0,-1 2-112 0,-4 3-32 0,0 2 0 16,-4-1 0-16,-3 3-224 0,-3 2 144 15,-12 7-144-15,0 0 128 0,0 0-128 0,0 0 0 0,0 0 0 0,0 0 0 16,-3 23 0-16,-3 0 0 0,-5-1 0 0,-1 6 0 15,-2 0 0-15,-1 4 0 0,-2 2 0 0,0 2 0 16,1 0 0-16,2-1 0 0,0 0 0 0,3-2 0 16,-1 1 0-16,2-6 0 0,1-3 0 0,3-1 0 15,2 1 0-15,0-4 0 0,2-7 0 0,0-1 0 16,2-2 0-16,0-11 0 0,0 10 0 0,0-10 0 0,0 0 0 0,12 0 208 16,-2-1-16-16,3-4-16 0,-1-6 192 0,1-2 32 15,0-5 16-15,1 0 0 0,1 1-208 0,1-5-32 16,0-1-16-16,0 2 0 0,2-6-160 0,1 4 0 15,0 3 0-15,-1 1 128 0,0 1-128 0,0-1 0 16,-1 1 0-16,2 1 0 0,2 1 0 0,-1 6 0 16,0 1 0-16,1 4 0 0,-2-2 0 0,-1 4 0 15,2 0 0-15,-6 3 128 0,0 1-304 0,0 3-64 16,0 2-16-16,-1-1 0 16,-13-5-2016-16,11 8-416 0,-1 1-64 0,-2-3-10944 0</inkml:trace>
  <inkml:trace contextRef="#ctx0" brushRef="#br2" timeOffset="169241.87">21837 13787 17327 0,'0'0'768'0,"0"0"160"0,0 0-736 0,10-3-192 0,0 1 0 0,-10 2 0 16,10 0 1248-16,-10 0 224 0,12 5 32 0,-6 2 16 16,-1 6-480-16,-1 1-80 0,-5-3-32 0,-2 3 0 15,-1 5 240-15,-1 1 48 0,-4 0 16 0,2 4 0 16,-4-1-208-16,3 4-32 0,-5 1-16 0,-1 0 0 16,2-4-272-16,1 0-48 0,-2-3-16 0,3 4 0 15,-3-4-368-15,3 1-80 0,1-3 0 0,2-1-16 0,0-2-176 0,2-2 0 16,1-1 144-16,3-5-144 0,1-8-144 0,0 0-112 15,0 0 0-15,14-4-16 16,-1-8-2752-16,3-3-560 0,7-13-96 16,-1-1-32-16</inkml:trace>
  <inkml:trace contextRef="#ctx0" brushRef="#br2" timeOffset="169899.03">23287 12844 13823 0,'0'0'1216'0,"8"-9"-960"16,-8 9-256-16,10-7 0 0,-10 7 1344 0,9-2 208 15,-9 2 48-15,0 0 16 0,0 0-208 0,5 7-64 16,-4 6 0-16,-3 4 0 0,-5 3-240 0,-2 7-48 16,2-1-16-16,-5 6 0 0,-4 2-224 0,0 2-48 15,-4 2-16-15,2 2 0 0,-1-1-176 0,-1 3-48 16,-3-3 0-16,0 5 0 0,3-1 0 0,-2-4 0 16,3-1 0-16,1 2 0 0,3-3-144 0,4-4-16 15,2-3-16-15,5-2 0 0,3-4-80 0,4-3-16 0,6-2 0 0,4-3 0 16,0-2 112-16,2-5 16 0,3 0 0 0,2-4 0 15,6-4-32-15,-1-2 0 0,-1-2 0 0,-1-4 0 16,-1 0-352-16,-2 2 128 0,-2-5-128 0,-3 3 0 16,-4-6-448-1,1 4-176-15,-6-2-16 0,1-3-16 0,-5 0-1840 0,-4 1-352 0,-5-1-80 0</inkml:trace>
  <inkml:trace contextRef="#ctx0" brushRef="#br2" timeOffset="170081.11">22743 13302 24927 0,'0'0'1104'0,"0"0"240"0,0 0-1088 0,8-7-256 16,6 4 0-16,3 1 0 0,6 0 992 0,9 1 144 15,7 1 16-15,8 0 16 0,7 0-384 0,1-1-80 16,0 0 0-16,1-2-16 0,-4 2-288 0,-1 0-48 16,-7 1-16-16,-5 0 0 0,-2 1-208 0,-4 3-128 15,-3-3 128-15,-3-1-128 16,-5 0-1600-16,-5 0-384 0,-4 0-64 0,-4-4-32 0</inkml:trace>
  <inkml:trace contextRef="#ctx0" brushRef="#br2" timeOffset="170518.4">23895 13219 14735 0,'0'0'1312'0,"1"-4"-1056"0,-1 4-256 0,0 0 0 16,0 0 1184-16,0 0 176 0,0 0 48 0,0 0 0 16,0 0-592-16,7 10-112 0,-1 3-32 0,-3 2 0 0,-3 0 16 0,0 4 0 15,0 1 0-15,-2 5 0 0,1 0 224 0,-1-1 48 16,0 5 16-16,-2 2 0 0,0 3-128 0,-1-2-16 15,-1-1-16-15,1-2 0 0,1 0-176 0,0-1-48 16,3-4 0-16,-1-5 0 0,2-2-32 0,0-1-16 16,0 0 0-16,0-6 0 0,0-10 32 0,0 0 0 15,0 0 0-15,0 0 0 0,11 2 272 0,-1-7 64 16,1-8 16-16,2-2 0 0,0-1-288 0,2-2-48 16,1-1-16-16,2-5 0 0,1 1-240 0,-3 2-48 15,1-5-16-15,2 0 0 0,2-2-80 0,-1 2 0 16,-2-5-16-16,3 3 0 0,0-1-176 0,-1 5 128 15,-1 1-128-15,-1 4 128 0,-3 1-128 0,1 3 0 16,-4 2 0-16,0 0 0 0,-3 3 0 0,-2 4-192 16,-2 2 64-16,-5 4 128 15,0 0-1520-15,0 0-176 0,0 0-32 0,0 0-10304 16,0 0-2048-16</inkml:trace>
  <inkml:trace contextRef="#ctx0" brushRef="#br2" timeOffset="171336.96">25023 13447 8287 0,'0'0'736'0,"-10"7"-592"0,0 3-144 0,0 0 0 15,2 1 1808-15,2 0 336 0,1 0 64 0,2 3 16 0,2-3-912 0,4 1-176 16,-3-12-48-16,10 15 0 0,4-1 192 0,5-5 48 15,4 0 0-15,5-5 0 0,5-2-160 0,1 0-16 16,0-2-16-16,2-3 0 0,-1-1-416 0,2-5-80 16,1 2 0-16,-2-2-16 0,-3 0-112 0,-1-3-32 15,0 2 0-15,-4-2 0 0,-4-1-144 0,-4 3-16 16,-2-2-16-16,-4 1 0 0,-5-1-48 0,-4 0-16 16,-4 0 0-16,-5 3 0 0,-3-3 80 0,-5 1 0 15,-4-1 16-15,-3 0 0 0,-5 6-192 0,-1 5-144 16,-4-2 192-16,0 7-192 0,-5 4 0 0,-1 3 0 15,1 3 0-15,0 3 0 0,1 3 0 0,0 3 0 16,2 7-160-16,3-3 160 0,3 1 0 0,7 0 0 16,5 0 0-16,8 1 0 0,6-4-144 0,8 3 144 0,8-3 0 15,4-4 0-15,7-2 0 0,4-2 0 16,2-2 128-16,5-1-128 0,2-6 224 0,-1-1-48 0,-2-4-16 0,-4-2 0 16,2-1-160-16,-2-2 0 15,-3-4 0-15,-3 1 0 16,-3-1-464-16,-3-3-176 0,-3 1-48 0,-4-2-9872 0,-2 1-1968 0</inkml:trace>
  <inkml:trace contextRef="#ctx0" brushRef="#br2" timeOffset="171871.79">25911 13121 20495 0,'0'0'896'0,"0"0"208"0,-4-11-880 0,3 0-224 16,1 3 0-16,0 8 0 0,0-11 1184 0,3 2 192 15,2-4 32-15,-1 3 16 0,-4 10-560 0,7-13-112 16,0-3-32-16,2-1 0 0,-1 1-144 0,2-2-48 15,-2-2 0-15,0-1 0 0,4 0-64 0,-1 2-16 16,1 1 0-16,-2 5 0 0,-2 1-80 0,-1 1-32 16,0 4 0-16,-2-2 0 0,-5 9-192 0,0 0-144 15,0 0 192-15,0 0-192 0,0 0 0 0,0 0 0 16,3 13 0-16,0 1 0 0,-3 1 0 0,-1 0 0 16,-3-1 0-16,0 4 0 0,0 3 0 0,-1 1 0 15,0-3 0-15,1 0 0 0,2 0 0 0,0-1-176 16,0-3 176-16,2-5-160 0,4 1-48 0,0-1-16 15,1-4 0-15,-5-6 0 0,0 0 32 0,11 0 0 16,1 0 0-16,-5 0 0 0,1-2-64 0,-1-2-16 0,1-4 0 0,0 3 0 16,-2-3 128-16,0 1 144 0,1-3-208 0,-2 0 80 15,-1-2 128-15,1 3 0 0,-1-2 0 0,1 2 0 16,-2-1 0-16,2 2 0 0,1-2 0 0,1 2-128 16,2-2 128-16,1 4 0 0,-1-4 0 0,1 3 0 15,2-2-320-15,-1 3 0 0,-2-4 16 0,1 3 0 16,0 2-128-16,1-1-16 0,0 1-16 0,-2 1 0 15,0 0-48-15,-2 0 0 0,0 3 0 0,-7 1 0 16,0 0-224-16,7 0-48 0,-7 0-16 0,0 0-6176 16,8 4-1248-16</inkml:trace>
  <inkml:trace contextRef="#ctx0" brushRef="#br2" timeOffset="172279.29">26380 13225 13823 0,'0'0'608'0,"0"0"128"0,0 0-592 0,0 0-144 0,0 0 0 0,0 0 0 15,0 0 1552-15,0 0 288 0,0-182 48 0,-4 375 16 16,-1-184-784-16,-2 1-160 0,0 3-16 0,-2-1-16 15,-1 2-144-15,1 1-16 0,-1 3-16 0,1-2 0 0,1-1-112 0,2-2-32 16,1 0 0-16,1-1 0 0,0 1-480 16,2-3-128-16,-1 2 0 0,2-3 0 0,1-2 160 0,0-7-32 15,0 0-128-15,5 4 192 16,1-1-1472-16,3-5-288 0,0 0-64 0</inkml:trace>
  <inkml:trace contextRef="#ctx0" brushRef="#br2" timeOffset="172609.01">27033 12700 3679 0,'-3'-18'320'0,"3"14"-320"0,0 4 0 0,0-7 0 15,0 0 3536-15,0 7 640 0,0-3 128 0,0 3 32 16,0 0-2752-16,0 0-560 0,0 0-96 0,-7 5-32 16,-3 5-432-16,-2 0-80 0,0 4-32 15,-2 4 0-15,-3 0 384 0,0 2 80 0,1 4 16 0,-1 4 0 16,2-1-128-16,0 2 0 0,3 4-16 0,2 0 0 16,1 4-272-16,3-3-48 0,2-3-16 0,3-1 0 15,1-1-160-15,3-4-16 0,0 0-16 0,5-3 0 16,0-3 0-16,-1-2 0 0,1-1 0 0,1-5 0 15,0-1-160-15,-2-1 192 0,1-1-192 0,0-4 192 16,-8-4-1104-16,0 0-224 0,0 0-32 0</inkml:trace>
  <inkml:trace contextRef="#ctx0" brushRef="#br2" timeOffset="172760.54">26628 13055 24879 0,'8'-9'2208'0,"0"6"-1760"16,3 2-448-16,6 0 0 0,3 1 384 0,4 0 0 15,3 1 0-15,5 0 0 0,5-1 96 0,2 3 16 16,2-2 0-16,2 1 0 0,0 1-368 0,2 1-128 16,-2-2 0-16,-2 2 144 15,-4 0-1200-15,-6 1-240 0</inkml:trace>
  <inkml:trace contextRef="#ctx0" brushRef="#br2" timeOffset="174156.97">28068 13505 12895 0,'-8'0'1152'0,"0"-2"-928"0,1 0-224 0,2 2 0 15,0 1 1024-15,5-1 176 0,0 0 16 0,0 0 16 16,0 0 464-16,0 0 96 0,14 3 0 0,2-1 16 15,-1-1-784-15,4 1-176 0,1-2-16 0,5-2-16 16,2 1-368-16,2 0-64 0,1 0 0 0,0 1-16 16,-1 0-192-16,-1 1-48 0,-5-2 0 0,-2 2 0 15,-3 3-320-15,-4 2-80 0,-2-1-16 0,-12-5-12128 16</inkml:trace>
  <inkml:trace contextRef="#ctx0" brushRef="#br2" timeOffset="174307.56">27905 13790 17503 0,'0'0'1552'0,"0"0"-1232"16,0 0-320-16,17-1 0 0,2-1 2496 0,5 0 432 16,5-1 80-16,4 1 32 0,4 0-1696 0,7 1-352 15,6-1-64-15,2 1-16 0,0-2-592 0,-1 2-128 16,-4 0-32-16,-4 0 0 0,-5-1-160 0,-5 0 160 16,-5-1-160-16,-3 3 160 15,-6 0-1984-15,-4 0-400 0</inkml:trace>
  <inkml:trace contextRef="#ctx0" brushRef="#br2" timeOffset="174818.17">28766 13974 15999 0,'0'0'704'0,"0"0"160"0,0 0-688 0,0 0-176 0,0 0 0 0,0 0 0 16,0 0 1136-16,0 0 192 0,10 1 32 0,-10-1 16 16,11-4-240-16,2-1-48 0,0-5-16 0,-1 2 0 0,1-3-272 0,0-2-48 15,1-5-16-15,3-2 0 0,1-4 96 0,1-3 32 16,3 0 0-16,1-6 0 0,2-4-128 0,-1-2-32 15,2-3 0-15,2-2 0 0,0-3-256 0,5-3-48 16,-3-2-16-16,3 1 0 0,3 0-256 0,0 4-128 16,-2 3 128-16,-4 4-128 0,-2 5 0 0,-3 3 0 15,-4 3 0-15,-2 4 0 0,-2-1 0 0,-3 5 128 16,-3 6-128-16,-3 8 0 0,-2 1 128 0,-1 0-128 16,-1 1 128-16,-4 5-128 0,0 0 0 0,0 0 0 15,0 0 0-15,3 15 0 0,-3 2 0 0,-2 3 0 16,-2 2 0-16,1 6 0 0,-1-3 0 0,-1 7 0 15,-2 5-128-15,-2 17 128 0,1 0 0 0,-1-2 0 16,0 0 0-16,1-4 0 0,2-3 0 0,2 1 0 16,-1-6 0-16,1-3 0 0,2-1 0 0,-1-4 0 15,0-3 0-15,1-1 0 0,1-3 0 0,-1 1 0 16,0-5 128-16,-1-2-128 0,0-2 0 0,-3-5 0 16,0-5 0-16,-4-1-176 15,-3-1-1584-15,-1-5-320 0,-1-4-64 0,4-1-11168 0</inkml:trace>
  <inkml:trace contextRef="#ctx0" brushRef="#br2" timeOffset="174986.19">29030 13609 17503 0,'0'0'768'0,"1"-12"176"0,2 1-752 0,2 2-192 0,4 5 0 0,2-2 0 16,7 1 2272-16,5 1 416 0,2 3 96 0,5-1 16 0,1 1-1520 0,6-3-288 16,5 4-64-16,0 4-16 0,-4-1-336 0,3-2-80 15,-2-1-16-15,-2-1 0 0,-4-2-176 0,-2-2-48 16,-5 4 0-16,-4-1 0 0,-5 0-256 15,-4 1 128-15,0-1-128 0,-3 1 0 16,-10 1-1472-16,0 0-416 0,8-5-80 0</inkml:trace>
  <inkml:trace contextRef="#ctx0" brushRef="#br2" timeOffset="175298.47">30179 13052 23951 0,'0'0'2128'0,"0"0"-1696"16,3-8-432-16,-3 8 0 0,0 0 480 0,0 0 16 16,0 0 0-16,0 0 0 0,0 11 128 0,-3-1 16 15,-2 2 16-15,-3 5 0 0,-1 2-32 0,-2 5-16 0,-3 4 0 0,3 4 0 16,-3-2-48-16,0 5-16 0,1 2 0 0,0 3 0 15,2 1-64-15,1 0-16 16,2-3 0-16,-2 14 0 0,2-4-144 0,4-7-48 0,3-8 0 0,1-1 0 16,0-4-144-16,3-2-128 0,2-2 144 0,1-1-144 15,-1-4 192-15,1-2-64 0,2-4-128 0,-2-2 192 16,0-3-192-16,-6-8 0 0,0 0 0 0,0 0 0 16,0 0-1984-1,0 0-272-15,3-8-64 0</inkml:trace>
  <inkml:trace contextRef="#ctx0" brushRef="#br2" timeOffset="175463.98">29790 13469 21183 0,'0'0'944'0,"0"0"192"0,0-10-912 0,0 10-224 15,0 0 0-15,8-4 0 0,2 4 1280 0,4 0 192 16,4 1 64-16,2 0 0 0,2 2-704 0,2 2-128 16,4-1-16-16,1-2-16 0,1 1-288 0,1 1-48 15,-1 1-16-15,-2-3 0 0,-2 0-192 0,-2-2-128 16,-2 1 160-16,-2 2-160 15,-2-1-1216-15,-3-2-352 0,-2-2-64 0</inkml:trace>
  <inkml:trace contextRef="#ctx0" brushRef="#br2" timeOffset="175848.07">30606 13291 21135 0,'0'0'928'0,"0"0"208"0,0 0-912 0,-6 5-224 0,-1 3 0 0,1-1 0 16,0 6 288-16,-1 1 16 0,1 1 0 0,1 6 0 16,-1 0 80-16,-1 5 0 0,-2 4 16 0,2-3 0 15,0 0-80-15,2-3-32 0,0 2 0 0,1-3 0 16,3-4 224-16,1-1 64 0,3-1 0 0,0-2 0 0,3-6 432 0,1 1 80 15,2-4 32-15,2 1 0 16,2-6 80-16,1-2 16 0,1-3 0 0,2-3 0 0,-1-1-416 0,2-4-80 16,0 1-16-16,0-1 0 0,-2-4-224 0,1-2-48 15,-2-1-16-15,2-4 0 0,-1 0-32 16,1 0-16-16,-2-3 0 0,3 1 0 0,-2 3-160 0,0-3-16 16,-4 4-16-16,1 2 0 0,-2 2-176 0,1 2 0 15,-3 3 0-15,0 1 0 0,-2 3-144 0,0 1-64 16,-5 2-16-16,-2 5 0 15,0 0-2480-15,0 0-496 0,0 0-112 0,-5 0-16 0</inkml:trace>
  <inkml:trace contextRef="#ctx0" brushRef="#br2" timeOffset="176274.01">31060 13487 13823 0,'0'0'608'0,"0"0"128"0,0 0-592 0,0 0-144 0,8 4 0 0,0-1 0 16,3 2 1600-16,1-1 272 0,1 0 64 0,1 0 16 16,1-2-672-16,2 2-144 0,1-1-32 0,-1-2 0 15,1-2-304-15,1-1-64 0,0 0-16 0,0-2 0 0,-1 3 32 0,-1-2 0 16,-3 0 0-16,-2-4 0 15,2 2-208-15,-3-1-32 0,-3-1-16 0,0-2 0 0,-2-2-192 0,-2 2-48 16,-1 0 0-16,-3 0 0 16,-3-2-48-16,-2 2-16 0,-2-2 0 0,-4 2 0 0,0-2 0 0,-2 6-16 15,-1-2 0-15,-1 4 0 0,-2 2-176 0,-2 4 0 16,-2 4 144-16,-1-1-144 0,-1 5 176 0,2 0-48 16,-2 6 0-16,4 3 0 0,2 2-128 0,3-1 128 15,3 0-128-15,3-1 128 0,2 1 16 0,5 1 0 16,3-2 0-16,3-1 0 0,2-1 48 0,1-1 0 15,5-3 0-15,0 0 0 0,2 0 0 0,2-3 0 16,2-3 0-16,0-1 0 0,-1 0-192 0,-1-5 192 16,1-3-192-16,0 0 192 15,-2-2-624-15,1-1-112 0,-2 1-32 0,0-2-10112 16,-2-1-2048-16</inkml:trace>
  <inkml:trace contextRef="#ctx0" brushRef="#br2" timeOffset="176870.43">31637 12972 9215 0,'0'0'400'0,"0"0"96"0,0 0-496 0,0 0 0 16,0 0 0-16,0 0 0 0,0 0 2240 0,0 0 336 15,0 0 80-15,0 0 16 0,3-9-1312 0,0-1-256 16,2 2-48-16,2-3-16 0,-1 1-80 0,2-1-32 16,1-1 0-16,0 2 0 0,-1-3-112 0,4-2-32 15,-2-1 0-15,2 1 0 0,-1-1-96 0,2-1-32 16,-1 3 0-16,0 0 0 0,2-1-304 0,-3 3-64 16,-2 4-16-16,-1 0 0 0,-2 2-272 0,-1 2 160 15,-5 4-160-15,0 0 128 0,0 0-128 0,0 0 0 16,3 7 0-16,-3 4-176 0,-3-1 176 0,2 1 0 15,-3 3 0-15,0-1 0 0,-1-2 0 0,1 2 0 16,1 1 0-16,0-4 0 0,1 2 0 0,0-5 0 16,2-7 0-16,-1 10 0 0,1-3 0 0,0-7 0 0,0 0 0 0,0 0 0 15,8 5 192-15,1-4 80 0,-1-1 16 0,3-4 0 16,0-1 144-16,0 0 16 0,1-4 16 0,1 2 0 16,-1-6-144-16,1 4-16 0,0-4-16 0,-2 1 0 15,3-1-96-15,0 0 0 0,1-1-16 0,-1 1 0 0,0 1-176 0,-1-1 128 16,0 4-128-16,0 1 128 0,-1 2-128 0,0 0 0 15,-2 2 0-15,0 1 0 16,-1 2-432-16,-1 1-112 0,-8 0-32 0</inkml:trace>
  <inkml:trace contextRef="#ctx0" brushRef="#br2" timeOffset="177101.3">32214 12888 16575 0,'0'0'1472'16,"-5"9"-1168"-16,1-3-304 0,-1 4 0 0,0 1 1408 0,0 0 240 15,-1 2 32-15,-1-2 16 0,0 1-496 0,0 0-112 16,0 1 0-16,0-1-16 0,1-2-400 0,1-4-80 16,0 0-16-16,1 3 0 0,0-2-192 0,3 2-64 15,1-9 0-15,0 0 0 0,0 6-160 0,0-6-32 16,0 0-128-16,0 0 192 0,0 0-192 0,6 4-128 15,-6-4 128-15,9-2-208 16,0 0-2256-16,0-2-448 0</inkml:trace>
  <inkml:trace contextRef="#ctx0" brushRef="#br2" timeOffset="177461.09">32864 12436 17503 0,'0'0'1552'0,"5"-6"-1232"0,-3-1-320 0,-2 7 0 0,0 0 960 0,0 0 128 15,0 0 16-15,0 0 16 0,-6 7 144 0,-2 1 16 16,-2 4 16-16,-3 3 0 0,-2 1-272 0,-1 3-48 15,-2 3-16-15,0 1 0 0,0 2-176 0,-3 5-32 16,2-1-16-16,2-4 0 0,3 3-128 0,1-2-32 16,1 2 0-16,4 2 0 0,0-1-224 0,3 3-48 15,1 2-16-15,3-1 0 0,0-1-112 0,2-3-32 16,3 2 0-16,0-6 0 0,0-1-144 0,1-3 192 16,1-3-192-16,0-3 192 0,0-5-64 0,-3 0 0 15,0-5 0-15,-3-5 0 0,0 0-320 0,0 0-64 16,-6-2 0-16,-3-3-16 15,1-6-2496-15,-2-1-496 0</inkml:trace>
  <inkml:trace contextRef="#ctx0" brushRef="#br2" timeOffset="177606.37">32470 12790 19583 0,'0'0'864'0,"0"0"176"0,9-1-832 0,2 1-208 0,2 0 0 0,1 1 0 16,1-1 1936-16,4 1 352 0,3 1 64 0,2-1 16 15,2 2-944-15,6-1-176 0,1 3-32 0,0-1-16 16,8-1-688-16,-3 0-128 0,2 4-16 0,-2-2-16 15,-3-1-352-15,-2 1 0 0,-5 1-160 0</inkml:trace>
  <inkml:trace contextRef="#ctx0" brushRef="#br2" timeOffset="178660.4">20006 13764 11967 0,'0'0'1072'0,"0"0"-864"15,0 0-208-15,0 0 0 0,9-8 1360 0,3 3 240 16,0-3 32-16,5 2 16 0,3-3-416 0,6 2-80 16,2 0 0-16,3-2-16 0,4 4-560 0,-10 1-96 15,4-1-32-15,2 3 0 0,-1-1-128 0,-4 2-16 16,-3 1-16-16,2-1 0 0,0 1 96 0,1 0 0 16,-2 1 16-16,-2 3 0 0,-3-2-64 0,2 6-16 15,-5-2 0-15,-5 7 0 0,-5 0-16 0,-4 1-16 16,-5 5 0-16,-3 1 0 0,-6 0-32 0,-2 2-16 15,-2-2 0-15,-2 1 0 0,0-1-112 0,-1 3-128 16,-2-4 176-16,0-1-176 0,2 0 176 0,-1 1-176 16,5-3 160-16,-3-3-160 0,2-2 0 0,2 1-192 15,1-5 16-15,2 4 0 16,0-6-1632-16,5 0-336 0,-2-4-64 0</inkml:trace>
  <inkml:trace contextRef="#ctx0" brushRef="#br2" timeOffset="178988.37">20316 13883 19983 0,'0'0'880'0,"0"0"192"16,0-5-864-16,0 5-208 0,0 0 0 0,0 0 0 15,0 0 1088-15,0 0 192 0,-3-4 16 0,-4 2 16 0,-2 2-528 0,-5 5-96 16,-3 1-32-16,-5 4 0 0,-1-1 0 0,-4 5 0 16,-3 0 0-16,-6 3 0 0,-4 1-96 0,-5 3-32 15,-3 2 0-15,-6 5 0 0,0-4-64 0,-3 4-16 16,-3-2 0-16,-1 8 0 0,-1 4-128 0,-2 4-16 15,-2 3-16-15,1-2 0 0,0 2-16 0,7 4 0 16,1-1 0-16,6-1 0 0,1-2-96 0,8-3-32 16,4-4 0-16,6 1 0 0,3-1 16 0,9 0 0 15,2-1 0-15,5-1 0 0,4-3 16 0,5-3 0 16,4 0 0-16,7-4 0 0,3 4 0 0,7-5 0 16,5 3 0-16,4-6 0 0,6-2-32 0,2-2 0 15,4-2 0-15,4 2 0 0,4 1-144 0,2-1 160 16,-2-3-160-16,3-2 160 0,0-2-160 0,-2 1 0 15,-3 2 0-15,-1-5 0 16,-1-1-400-16,-2-1-176 0,-2 3-16 0,0-4-10352 16,-2 1-2080-16</inkml:trace>
  <inkml:trace contextRef="#ctx0" brushRef="#br2" timeOffset="179488.92">21247 15186 13823 0,'-5'-7'608'0,"5"7"128"0,0 0-592 0,-9-3-144 15,-4-1 0-15,0 2 0 0,1 0 1456 0,-6 4 256 16,0 3 48-16,-2 0 16 0,-2-4-464 0,-2 3-96 16,-4 3 0-16,0 4-16 0,1-2-432 0,1 1-96 0,-2-3-16 15,1 6 0-15,4 2-96 0,4 3-32 0,3 0 0 0,3 0 0 16,3-2-16-16,5-1-16 15,3-3 0-15,6 1 0 0,4 1-16 0,3-2 0 0,3 0 0 0,4 2 0 16,1 0-96-16,1-3-32 16,-1 1 0-16,1-1 0 0,-1 0-352 0,-2 2 0 0,-1 2 0 0,-4 1 0 15,-3-1 0-15,-4-1 0 0,-2 2 0 0,-4 0 0 16,-4-4 0-16,-3 1 144 0,-2-3-16 0,-3 3-128 16,-3-5 480-16,-2 1-16 0,-1-4 0 0,-2 1 0 15,-3 0-144-15,-1-3-16 0,-2-4-16 0,2-2 0 16,-1 1-288-16,3-2 160 0,3-1-160 0,3-3 128 15,2-5-1136 1,5-2-224-16,4 1-48 0,6-5-8848 0,5-4-1776 0</inkml:trace>
  <inkml:trace contextRef="#ctx0" brushRef="#br2" timeOffset="179792.07">21350 15270 20495 0,'0'0'896'0,"6"4"208"0,-6-4-880 0,10 2-224 16,2 2 0-16,2-1 0 0,4-3 1280 0,1 0 224 16,1-3 32-16,2 2 16 0,-1-2-384 0,1 2-80 15,-1-3 0-15,0-1-16 0,-2 0-432 0,-3 1-96 16,0-2-16-16,-4-3 0 0,-2 3-48 0,-2-3-16 16,-2 2 0-16,-2-1 0 0,-2 0 16 0,-4 2 0 0,0-3 0 0,-3 4 0 15,-3 0-48-15,-2 1-16 16,-4 5 0-16,-1 4 0 0,-3-2-112 0,-3-1-32 0,0 3 0 0,-11 7 0 15,0 0-272-15,4 1 128 16,3 0-128-16,3 5 0 0,2 2 0 0,5 2 0 0,3-3 0 0,5 2 0 16,3 0 0-16,4-2 0 0,6 0 0 15,3 0 0-15,3-1 0 0,0-2-144 0,5-1 16 0,1-3 0 32,1-2-544-32,2-2-96 0,1-2-32 0,2-5-9792 0,1-1-1952 0</inkml:trace>
  <inkml:trace contextRef="#ctx0" brushRef="#br2" timeOffset="180104.28">22318 14805 12895 0,'4'-10'1152'0,"1"2"-928"16,2-2-224-16,-2 1 0 0,-3-4 1600 0,2 2 288 15,-4 11 48-15,0 0 16 0,3-8-512 0,-3 8-96 16,0 0-32-16,0 0 0 0,0 0-256 0,-9 7-48 16,-5 4-16-16,-1 0 0 0,-2 6-80 0,-1 6-16 15,-1 1 0-15,-2 6 0 0,-4 4-256 0,1 2-48 16,1 5-16-16,0 0 0 0,1 2-256 0,0-1-64 16,-1 1-16-16,3 3 0 0,2-3-240 0,0 2 144 15,0-5-144-15,3 1 128 0,4 0-128 0,2-7 0 0,4-6 0 16,2-1 128-16,2-5-272 0,2-4-64 15,3 1-16-15,2-7 0 16,-6-12-2128-16,12-3-416 0,-2-3-96 0</inkml:trace>
  <inkml:trace contextRef="#ctx0" brushRef="#br2" timeOffset="180323.55">22611 14764 24879 0,'0'0'1088'0,"-7"-4"256"0,7 4-1088 0,-10 4-256 0,0 2 0 0,-1 3 0 16,-5 5 800-16,-3 4 96 0,-5 4 32 0,-1 3 0 15,-2 2-224-15,0 5-32 0,-1-1-16 0,4 1 0 16,1 6 448-16,3-6 96 0,2-1 16 0,2-1 0 16,0-2-1792-16,5 0-336 0,2 0-80 0,1-3-16 0,2 2 688 15,1-1 128-15,0-6 16 0,0-2-13584 16</inkml:trace>
  <inkml:trace contextRef="#ctx0" brushRef="#br2" timeOffset="180489.96">21890 15084 24527 0,'14'-6'1088'0,"0"6"224"0,5 0-1056 0,4 1-256 16,1 1 0-16,4 0 0 0,4 1 736 0,3-2 96 15,4-1 0-15,1 0 16 0,3 0-144 0,2 0-48 16,-1 0 0-16,2 3 0 0,0-3-208 0,-3 1-64 15,-3-1 0-15,-5 2 0 0,-8 1-384 0,0-3-192 16,-6-3 0-16,1 0-13568 0</inkml:trace>
  <inkml:trace contextRef="#ctx0" brushRef="#br2" timeOffset="180643.24">22833 15112 23903 0,'-7'17'1056'0,"3"-6"224"0,-3 3-1024 0,-1 5-256 0,-4 6 0 0,-1 0 0 15,-1 4 1008-15,-6 0 144 0,1 2 48 0,0 1 0 16,1 1-656-16,2-4-128 0,-1 0-32 0,3-2 0 16,1 0-256-16,4-4-128 0,2 3 128 0,3-7-128 15,1-3-1424 1,3-9-368-16</inkml:trace>
  <inkml:trace contextRef="#ctx0" brushRef="#br2" timeOffset="181022.58">23154 15123 21183 0,'-11'8'1888'0,"-3"6"-1504"16,2 3-384-16,-4 0 0 0,-1-2 1088 0,-4 3 128 15,-3 1 48-15,1 3 0 0,4 0-368 0,0 2-80 16,0 0-16-16,1-2 0 0,0-3-368 0,4-2-80 15,4-5-16-15,4-2 0 0,-2 2 112 0,8-12 0 16,0 0 16-16,0 0 0 0,0 0 368 0,0 0 64 16,16-3 0-16,1-4 16 0,2-2-64 0,3-4-16 15,0 0 0-15,2-2 0 0,1 0-544 0,-1-2-112 16,-1 1-32-16,1 1 0 0,2-2-144 0,-1 2 0 16,1 2 0-16,-2 4 0 0,-3-1 0 0,0 5 0 15,-2 2 0-15,-1 5 0 0,-3 4 128 0,-1 6-128 16,-1 5 128-16,-7 5-128 0,-1 5 0 0,-4-1 0 0,-2 5 128 0,-3-4-128 15,-1 3 0-15,-1 1 0 0,-2-5 0 0,2 3 0 16,-1-1 0-16,2-1 0 0,2-3 0 0,-3 0 0 31,4-6-384-31,1-4-96 0,1-1-32 0,2-2-10624 0,-2-11-2144 0</inkml:trace>
  <inkml:trace contextRef="#ctx0" brushRef="#br2" timeOffset="181420.96">23952 15308 24879 0,'2'-14'1088'0,"-2"14"256"0,0 0-1088 0,2-6-256 16,-2-3 0-16,0 3 0 0,-2-3 1312 0,0 4 208 16,2 5 32-16,-8-3 16 0,-1-1-864 0,-1 4-192 15,-3 3-16-15,-3-1-16 0,-3 5-336 0,-4 2-144 16,-1-1 128-16,-3 4-128 0,3 2 256 0,0 1-16 15,0 0-16-15,3 6 0 0,3-1 32 0,6 2 0 16,-1-3 0-16,3 10 0 0,6-5-48 0,7 2 0 16,4-4 0-16,6-1 0 0,1-3 128 0,4-4 32 15,2-8 0-15,2-1 0 0,-1-2 128 0,2-3 16 16,1-4 16-16,-3-1 0 0,0-4-176 0,-2 4-32 16,-3 1-16-16,-2 3 0 0,-4-1-48 0,-10 2-16 15,7 7 0-15,-2 5 0 0,-3 0 80 0,-4 3 0 16,-1 3 16-16,-5 2 0 0,-2 7-64 0,0 2-16 0,-2-1 0 15,-2 4 0-15,-1-2-128 0,-2 1-128 0,1-1 192 0,-3 2-192 16,-3-4 160-16,1-1-160 0,0-6 128 0,0 1-128 16,-2 2 160-16,1-5-160 0,2-2 192 0,0-5-192 15,-2 0 0-15,-1-6 0 0,-2-3-192 0,2-3 48 16,2-1-2640-16,2-3-528 16,-6-6-96-16,14-3-32 0</inkml:trace>
  <inkml:trace contextRef="#ctx0" brushRef="#br2" timeOffset="181856.17">25947 14702 21071 0,'9'-23'928'0,"-4"13"208"0,-1 3-912 0,1-1-224 16,2 1 0-16,-7 7 0 0,5-7 1488 0,-5 7 256 0,0 0 48 0,0 0 16 16,-3 7-736-16,-1 3-160 0,-2 7-16 0,-3 8-16 15,-2 5-128-15,-5 6-32 0,-1 9 0 0,-2 3 0 16,1 0-192-16,-3 3-32 0,4 1-16 0,-4-1 0 16,1 0-192-16,1-4-32 0,2-1-16 0,3-2 0 15,2 0-112-15,2-8-128 0,2 0 176 0,2-4-176 16,2-7 144-16,1 1-144 0,3-6 0 0,1-6 144 15,2-1-272-15,0-3-64 0,-1-5-16 0,-2-5-10480 16,0 0-2080-16</inkml:trace>
  <inkml:trace contextRef="#ctx0" brushRef="#br2" timeOffset="182029.61">25409 15148 31327 0,'0'0'2784'0,"11"0"-2224"16,4-3-560-16,4 3 0 0,3 3 592 0,-2-2 16 15,8 3 0-15,7 1 0 0,4 2-32 0,4-4 0 16,4 1 0-16,3-1 0 0,-1-2-272 0,3 2-64 16,-2-6-16-16,-2 3 0 0,-2-1-224 0,-3 1 128 0,-1 1-128 0,-2 2 0 31,-5-3-1904-31,-3 0-464 0</inkml:trace>
  <inkml:trace contextRef="#ctx0" brushRef="#br2" timeOffset="182476.13">28120 14675 21183 0,'-4'-11'1888'0,"3"4"-1504"0,-1 2-384 0,-5 1 0 0,-2 3 240 0,0 2-32 0,-1 1 0 0,-3 3 0 16,-3 6 880-16,-3 7 192 15,-4 1 16-15,-1 8 16 0,-3 5-288 0,0 4-48 16,-2 8-16-16,2-2 0 0,4 3-304 0,2-1-64 0,-1-1-16 0,7 1 0 16,0-3-224-16,4-3-48 15,4-4-16-15,6-2 0 0,4-1-48 0,4-5-16 16,2 2 0-16,1-6 0 0,0-3-224 0,0-2 0 0,2-3 0 0,-2-7 0 31,0 1-1664-31,0-6-368 0,-1-3-80 0</inkml:trace>
  <inkml:trace contextRef="#ctx0" brushRef="#br2" timeOffset="182649.11">27529 15090 28559 0,'0'0'1264'0,"0"0"272"0,0 0-1232 0,10-12-304 0,1 8 0 0,5-1 0 0,3 3 608 0,6 0 64 15,8 4 16-15,7-1 0 0,4 3-192 0,4-3-48 16,2-7 0-16,-1 2 0 0,0 1-256 0,-5 1-48 16,-3-2-16-16,-4 0 0 15,-3 0-1088-15,-2 2-240 0,-4 1-32 0,-10-1-12240 16</inkml:trace>
  <inkml:trace contextRef="#ctx0" brushRef="#br2" timeOffset="182942.2">28330 15119 13823 0,'0'0'1216'0,"0"0"-960"15,0 0-256-15,11 0 0 0,2-4 2528 0,3 3 464 0,5-2 80 0,5-1 32 16,1-2-1456-16,3-2-304 16,1-2-48-16,3 3-16 0,-2-5-576 0,-1 3-112 0,-3-3-16 0,-3 1-16 15,-3 2-240-15,-5-2-32 16,-3 1-16-16,-5-3 0 0,-4-2 128 0,-5 2 32 15,-3 0 0-15,-3 3 0 0,-4 3-224 0,-2-2-32 16,-4 4-16-16,-1 3 0 0,-4 1-160 0,-2 2 0 0,-1 2 0 0,-1 3 0 16,-1 4 0-16,1 1-144 0,1 3 144 15,2 0 0-15,3 2 0 0,3 2-128 0,3 1 128 0,4 0 0 16,4-2 0-16,5-1 0 0,4-1 0 0,3 1 0 16,5-4 0-16,3 1-160 0,1-3 160 0,4-2-128 15,0 2-1664-15,1-4-336 0,4-1-64 16</inkml:trace>
  <inkml:trace contextRef="#ctx0" brushRef="#br2" timeOffset="183275.75">29076 14974 15663 0,'-9'13'1392'0,"-3"1"-1120"15,-2-2-272-15,-3 5 0 0,-1 1 1584 0,3 1 256 16,-2-4 48-16,2 1 16 0,0 0-624 0,2 1-112 16,1-1-16-16,-2 3-16 0,4-6-240 0,4-3-64 15,1-1 0-15,5-9 0 0,0 0 16 0,0 0 0 16,7-4 0-16,4-1 0 0,3-2 112 0,1-4 0 0,3-2 16 0,1 0 0 16,0-3-464-16,0-1-80 15,-1 0-32-15,3-4 0 0,0-4-96 0,-1 2-32 0,0 1 0 0,-3 7 0 16,-2 1-272-16,4 1 0 15,3 2 0-15,3-4 0 0,-1 3 0 0,3 3 0 0,-2-1 0 0,1 4 0 16,4-4 0-16,-3 2 0 0,-2 4 0 0,-3 2 0 16,-3 2-176-16,-4 1 16 0,-2 2 0 0,-2-1 0 31,-2 3-2400-31,-1 2-464 0,-2-2-112 0,1-2 0 0</inkml:trace>
  <inkml:trace contextRef="#ctx0" brushRef="#br2" timeOffset="183824.92">29835 14923 19343 0,'0'0'848'0,"0"0"192"0,0 0-832 0,-6 6-208 15,-2-2 0-15,-1 1 0 0,-1 5 1296 0,-2 1 224 16,1 4 32-16,-2 1 16 0,0 2-608 0,1 1-112 16,-1 0-16-16,0 0-16 0,3-2-320 0,-2-2-64 15,4 0-16-15,2-2 0 0,0-3 112 0,0 0 32 0,6-10 0 0,0 0 0 16,0 0 64-16,0 0 16 16,0 0 0-16,0 0 0 0,10 0 0 0,0-2 0 15,2-6 0-15,-1 2 0 0,2-4-304 0,1 1-48 16,0-5-16-16,1 1 0 0,-1-1-112 0,1 1-32 0,2 0 0 0,0-1 0 15,0 1-128-15,1 4 0 16,0-3 0-16,-2 5 0 0,-1-2 0 0,-1 3 0 0,0 3 0 0,-2 1 0 16,-3 0 0-16,-3 4 0 15,-6-2 0-15,0 0 0 0,3 8 0 0,-3 4-144 0,-3-2 144 0,-1 3 0 16,-1 2 0-16,-1 0 0 0,1-2 0 0,-2-4 0 16,1 1-160-16,1-2 160 0,1 1-128 0,2-3 128 15,2-6 0-15,0 0 0 0,0 0 0 0,0 0 128 16,6-1-128-16,4-3 192 0,3-4-64 0,3 2 0 15,2-4-128-15,4 1 0 0,-1-6 0 0,2 3 128 0,1 2 0 16,1-2 0-16,-3 5 0 0,3-3 0 0,-1 3-128 16,0-2 0-16,-3 6-176 0,0 0 176 0,-1 3 0 0,-5 1 0 15,1 2 0-15,-4 3 0 0,0 3 0 0,-5 3 0 16,-3-2-128-16,-1 4 128 0,-3 1 0 0,-3 0 0 16,-1-1 0-16,-1 1-144 15,-1-1-1104-15,1 2-224 0,1 0-32 0,0 1-8752 16,2-7-1760-16</inkml:trace>
  <inkml:trace contextRef="#ctx0" brushRef="#br2" timeOffset="184209.2">31374 14834 17503 0,'0'0'1552'0,"0"0"-1232"16,0-6-320-16,-1-3 0 0,-2 2 1856 0,1 4 320 0,-6-1 64 0,-2 3 16 16,-4-3-864-16,-3 4-176 15,-2 1-48-15,-2 4 0 0,-2 1-480 0,-1 5-112 0,-1-2 0 0,2 4-16 16,3 3-112-16,2 2-32 0,7-1 0 0,1 4 0 15,5-4-32-15,3 5 0 0,5 2 0 0,3 3 0 16,4-5 144-16,3 3 32 0,1 0 0 0,1 5 0 16,1-5 0-16,0 4 0 0,-1-1 0 0,-1 3 0 0,2 0-80 0,-5-1-16 15,-2 0 0-15,-1 1 0 0,-5-6-192 0,-3 2-32 16,-2-3-16-16,-3-4 0 0,-3-2-32 0,-3-4-16 16,-6-1 0-16,-2-4 0 0,-2-4 96 0,-5-1 32 15,-2-6 0-15,-1-1 0 0,-2-1-304 0,1-1 0 16,-1 0 0-16,0-4-12752 15,-1 2-2496-15</inkml:trace>
  <inkml:trace contextRef="#ctx0" brushRef="#br2" timeOffset="184926.11">21800 16300 3679 0,'-14'-3'160'0,"4"1"32"0,-2-2-192 0,1-3 0 16,-1 4 0-16,2 1 0 0,-3 1 3584 0,3 2 656 15,1 2 144-15,9-3 32 0,-10 6-2752 0,1-1-528 16,2 3-112-16,2 2-32 0,5-10-160 0,-4 9-16 15,4 0-16-15,0-9 0 0,0 0 112 0,10 9 32 16,1-2 0-16,5-4 0 0,4-2 32 0,3-1 16 16,2-1 0-16,3 0 0 0,4-4-288 0,4-4-48 15,2 1-16-15,-3-3 0 0,-2-1-288 0,-2 3-64 16,-4-3-16-16,-3 1 0 0,-5-1-16 0,-4-2 0 0,-2 3 0 16,-6 0 0-16,-2-3-48 0,-3 4-16 0,-4 0 0 0,-1 2 0 15,-6-2 16-15,-4 5 0 0,-1-1 0 0,-5 3 0 16,-3 4-208-16,-2 4 144 0,-5 2-144 0,-1 2 128 15,-2-1-128-15,1 5 0 0,2-1 0 0,2 5-176 16,3 4 176-16,5-1 0 0,4-5-144 0,3 3 144 16,5 1 0-16,4 2 0 0,7-4 0 0,2 1 0 15,5-4-128-15,1 1 128 0,4-2 0 0,4 0 0 16,3-4-496-16,2 1-16 0,1-4-16 0,2-1-10528 16,2-1-2096-16</inkml:trace>
  <inkml:trace contextRef="#ctx0" brushRef="#br2" timeOffset="185787.16">22798 16316 21183 0,'0'0'1888'0,"0"0"-1504"15,-3-8-384-15,3 8 0 0,-4-12 1184 0,4 12 160 16,0 0 48-16,0 0 0 0,-7-3-368 0,7 3-64 15,-12-1 0-15,2 2-16 0,1 2-384 0,-1 3-80 16,-3 3-16-16,-1-1 0 0,-1 2 48 0,1 3 0 0,0-3 0 0,-1 2 0 16,-2-1-128-16,2 0-32 15,-2 2 0-15,5-2 0 0,2 2-352 0,1 0 0 16,2-1 0-16,1-2 0 0,2 2 0 0,4-12 128 16,-4 8-128-16,4-8 0 0,-3 12 0 0,3 1 0 0,0-3 0 15,0 3 128-15,0 1-128 0,0-1 144 0,1 2-144 16,1 0 160-16,0 0-160 0,0 1 0 0,2-5 0 0,2 0-176 15,-1 1 176-15,4-3 0 0,2 1 0 0,0-1 0 16,-2 2 0-16,-2-3 0 0,-7-8 0 0,11 10 0 16,-4 2 0-16,-7-12-160 0,5 6 160 0,-5-6-160 15,0 0-256-15,0 0-48 0,0 9-16 0,0-9 0 16,0 0-240-16,0 0-48 0,0 0-16 16,-5 9 0-16,5-9-48 0,0 0-16 0,0 0 0 0,0 0 0 15,0 0-112-15,0 0-32 0,0 0 0 0,0 0 0 16,0 0-32-16,10-4-16 0,-2 1 0 0,4-3 0 15,-2 1 80-15,0 1 32 0,0-1 0 0,0 0 0 0,0 1 528 0,-1-1 96 16,-1-3 32-16,-8 8 0 0,0 0 576 0,9-5 112 16,-9 5 32-16,7-5 0 0,-7 5 480 0,7-7 96 15,-7 7 32-15,0 0 0 0,5-7-224 0,0 0-64 16,-5 7 0-16,6-7 0 0,-6 7-16 0,0 0-16 16,0 0 0-16,4-7 0 0,-4 7 96 0,0 0 0 15,1-11 16-15,-1 11 0 0,0-8 16 0,0 8 0 0,0 0 0 16,0 0 0-16,-1-14-224 0,1 1-64 15,0 4 0-15,0-1 0 0,0 10-160 0,0-9-32 0,0-3-16 0,1 4 0 16,-1 8-96-16,2-9-16 16,0-2 0-16,-1 4 0 0,2-2-64 0,-3 9-32 15,4-9 0-15,1 0 0 0,0 0-160 0,-2 0 192 16,0 2-192-16,-3 7 192 0,0 0-192 0,3-7 0 16,-3 7 0-16,0 0 0 0,0 0 128 0,0 0-128 0,0 0 128 0,0 0-128 15,0 0 0-15,0 0 0 0,0 0 0 0,0 0 0 16,0 0 0-16,0 0 0 0,0 0 0 0,0-183 0 15,0 366 0-15,2-174 0 0,-2-9 0 0,0 14 0 16,0-1 0-16,0-2 0 0,0 3 0 0,-1 2 0 16,-3-1 176-16,-1 3-48 0,0 2-128 0,-1-2 192 15,-1-3 0-15,1 2-16 0,0 2 0 0,-3 0 0 16,-1 0-16-16,1 0 0 0,0 0 0 0,0 3 0 16,-2 2-32-16,0 0-128 0,-1-3 192 0,3 5-64 0,-1-2-128 0,-1-1 160 15,1 2-160-15,1-1 160 0,-1-3-160 0,3-1 0 16,0-1 0-16,2-1 0 0,3 0 0 0,0-2 0 15,1-3 128-15,1 2-128 0,0-1 0 0,1-4 0 16,-1-10 0-16,0 0 128 0,4 12-128 0,-4-12 0 16,6 5 0-16,-6-5 0 0,12-3-320 0,-1 0-32 15,1-6-16-15,-1 0 0 16,-1-4-2416-16,2 2-480 0,1-3-112 0,-2 1-16 0</inkml:trace>
  <inkml:trace contextRef="#ctx0" brushRef="#br2" timeOffset="186222.08">22707 17062 3679 0,'0'0'160'0,"0"0"32"0,0 0-192 0,0 0 0 0,0 0 0 0,3 12 0 16,-3-12 1872-16,0 11 336 0,0-1 64 0,0-10 16 16,0 0-832-16,0 0-176 0,-4 8-16 0,4-8-16 15,-5 10-32-15,5-10 0 0,0 0 0 0,0 0 0 16,-9 6-144-16,9-6-48 0,0 0 0 0,0 0 0 16,-9 3 16-16,9-3 0 0,0 0 0 0,0 0 0 0,0 0-64 0,0 0-16 15,0 0 0-15,0-11 0 0,3-2-192 0,2-1-64 16,2 0 0-16,1 2 0 0,-2-2 0 0,3 2-16 15,-1-2 0-15,0 1 0 0,-1-1-240 0,1 1-32 16,-2 3-16-16,-1-3 0 0,0 2-144 0,0 2-16 16,-1-1-16-16,0 2 0 0,-1-2-224 0,-1 3 0 15,1-4 0-15,-1 4 0 0,-2 7 128 0,2-10-128 16,-2 2 0-16,0-1 0 0,0 9 0 0,-2-8 0 16,2 8 0-16,0 0 0 0,0 0 0 0,0 0 0 15,0 0 0-15,0 0 0 0,0 0 0 0,0 0 0 16,-4-3-208-16,4 3 64 15,0 0-1952-15,0 0-384 0,0 0-80 0,0 0 0 0</inkml:trace>
  <inkml:trace contextRef="#ctx0" brushRef="#br2" timeOffset="186618.97">23437 16455 13823 0,'-1'-18'608'0,"1"5"128"0,0 2-592 0,0-1-144 0,0 0 0 0,0 4 0 15,0 8 2032-15,0 0 368 0,0 0 80 0,0 0 16 16,0 0-1216-16,0 0-224 0,0 0-48 0,-7 8-16 16,-3 3-304-16,3 2-64 0,-2-1-16 0,0 7 0 15,-1 1 16-15,2 1 0 0,-1 0 0 0,3-1 0 16,3 1-240-16,1 0-64 0,2-2 0 0,3-1 0 15,4-2-112-15,0-1-16 0,2-2-16 0,3-5 0 0,0-2 176 0,2-1 32 16,2-2 16-16,2-3 0 0,-1-3 176 0,4-2 48 16,2-1 0-16,-1-1 0 0,0-1-144 0,-3-3-32 15,-1-5 0-15,-4-2 0 0,-1 1-112 0,-2 1-16 16,-1-1-16-16,-2 1 0 0,-1-1-96 0,0 1-16 16,-2 2 0-16,0-3 0 0,-1 1-64 0,-2 1 0 15,0 1-128-15,-1 5 192 0,-1 9-192 0,1-10 0 16,-1 10 0-16,0 0 0 0,0 0 0 0,0 0 0 15,0 0 0-15,0 0 0 0,0 0-256 0,0 0 0 16,0 0 0-16,0 0 0 16,0 0-2688-16,0 0-544 0</inkml:trace>
  <inkml:trace contextRef="#ctx0" brushRef="#br2" timeOffset="187233.57">24345 16427 21183 0,'0'0'1888'0,"0"0"-1504"0,2-9-384 0,-2 9 0 16,-1-12 768-16,1 12 96 0,-4-7 16 0,4 7 0 15,-9-8 112-15,-2 6 32 0,-5 3 0 0,-1 4 0 16,-2 1-544-16,-6 3-96 0,-3 5-32 0,1 3 0 15,-3 0 32-15,1 1 16 0,-1 1 0 0,0 0 0 16,7 0-96-16,4 1-32 0,4 0 0 0,6-4 0 0,5 1-144 0,4-3-128 16,3-3 192-16,5-2-192 0,3 0 448 0,6-4-32 15,3-2 0-15,1-3 0 0,0-3 48 0,-1 1 16 16,0-5 0-16,2-2 0 0,0 1-64 0,-3-5-16 16,-1-4 0-16,-2 3 0 0,-1 3-80 0,-2-2-32 15,-2-2 0-15,0 3 0 0,-2 4-112 0,-3-3-32 16,0 5 0-16,-6 6 0 0,0 0-144 0,0 0 160 15,0 0-160-15,0 0 160 0,0 0-160 0,0 0-176 16,4 6 48-16,0 6 0 0,0-3 128 0,1 1 0 16,1 0 0-16,0-1-128 0,3 2 128 0,3-3 0 15,2-2 0-15,4 1 0 0,1-6 0 0,5 0 0 16,1-1 0-16,3-1 128 0,1-4-128 0,4-7 0 16,2 0 0-16,-1-3 128 0,-1-1 32 0,0-4 16 15,0-2 0-15,2-1 0 0,-4 1 128 0,1-6 16 16,0-2 16-16,-2 1 0 0,0-5 0 0,-1-3 0 15,-1-4 0-15,-4 10 0 0,1-8-208 0,2-5-128 0,1-1 128 16,-2-3-128-16,-4 2 0 0,-4 4 144 0,-4 8-144 16,-5 7 0-16,-5 3 0 0,-4 8 0 0,-4 6 0 0,-7 3 0 15,-7 7-192-15,-18 9 192 0,13 3-208 0,-2 3 80 16,-3 6 128-16,0 5-160 0,-2 7 160 0,-2 2-160 16,-1 6 160-16,0 4 0 0,0-1 0 0,-22 43 0 15,17-14 0-15,10-7 0 0,11-11 0 0,8-5-128 16,7-7-112-16,4-3-16 0,5-5 0 0,4-3 0 15,3-8-2112-15,5-3-448 0,3-7-64 0,3-4-32 0</inkml:trace>
  <inkml:trace contextRef="#ctx0" brushRef="#br2" timeOffset="187576.71">26472 15823 23951 0,'-3'-12'1056'0,"3"12"224"0,0 0-1024 0,0 0-256 0,0 0 0 0,0 0 0 15,-8 4 688-15,-1 6 80 16,-2 2 0-16,-1 6 16 0,0 6 96 0,-2 3 16 0,0 4 0 0,-6 21 0 16,4 2-432-16,2-3-80 0,3-6 0 0,0 1-16 15,0-5-144-15,3-2-32 0,-2 3 0 0,4-5 0 16,-2-3-64-16,2-3 0 0,-1-2-128 0,2-5 192 16,0-5-192-16,1-3 0 0,1-5 0 0,3-11 0 15,-5 8-1440-15,5-8-224 0,-9-3-64 0,-3-2-10896 16</inkml:trace>
  <inkml:trace contextRef="#ctx0" brushRef="#br2" timeOffset="187870">26001 16295 17327 0,'9'-12'768'0,"0"6"160"0,3 1-736 0,5-2-192 15,3 5 0-15,6-2 0 0,4 1 1184 0,3 2 208 16,3 1 32-16,2 0 16 0,1-1-560 0,3 0-112 16,0-3-32-16,-1 2 0 0,-3 1 64 0,-2 0 16 15,-3 1 0-15,-5 2 0 0,-4 2 80 0,-5 0 32 16,-6-1 0-16,-5 0 0 0,-8-3-464 0,0 0-80 15,-3 14-32-15,-6-1 0 0,-4-3 0 0,-2 4 0 16,-4 0 0-16,0-1 0 0,1 4-64 0,1-1-16 16,1 1 0-16,4-2 0 0,3 0-144 0,6-2-128 15,3-3 192-15,5 1-192 0,5-3 0 0,5 1 0 16,4-5 0-16,7 0 0 0,3-2 304 0,4-1-48 0,3-2-16 0,2-1 0 16,0-2 64-16,-4 1 16 15,-3-7 0-15,-6 1 0 0,-2-5-48 0,-4 1 0 16,-5-2 0-16,-8 1 0 0,-3-2-32 0,-8-2-16 0,-5-2 0 15,-2 6 0-15,-3-3-224 0,-5-1 144 0,-5 0-144 0,-13 1 128 32,1 1-1760-32,3 5-352 0,4 1-80 0,3-2-16 0</inkml:trace>
  <inkml:trace contextRef="#ctx0" brushRef="#br2" timeOffset="188382.04">27788 16258 17791 0,'-13'1'784'0,"13"-1"176"0,0 0-768 0,0 0-192 16,0 0 0-16,0 0 0 0,0 0 1408 0,0 0 256 0,0 0 64 0,9 1 0 15,1-1-448-15,6-1-64 16,-2 0-32-16,5-2 0 0,2-3-480 0,2-1-112 15,0 0-16-15,0-3 0 0,2 1-128 0,-2-3-16 0,-1-2-16 0,-4 0 0 16,-4 4-96-16,-3-4-32 0,-2 1 0 0,-3 2 0 16,-2-2-128-16,-5 2-32 0,-5 4 0 0,-6 2 0 15,-6 2-128-15,-6 3 0 0,-4 5 0 16,-4 0 0-16,-3 5 0 0,-3 0 0 0,-3 4-128 0,3 1 128 16,-2 2 0-16,6 1-144 0,4 1 144 0,3 1 0 15,5 0 0-15,7 1-128 0,5-1 128 0,5-1 0 0,5 3 0 16,5-3 0-16,6-1 0 0,7-2 0 0,6-2-224 15,6-1 64-15,4-2 16 0,3-4 0 16,2-2-1328-16,2-1-272 0,-1-4-48 0,0-4-6704 16,-3 0-1328-16</inkml:trace>
  <inkml:trace contextRef="#ctx0" brushRef="#br2" timeOffset="188683.81">28487 16186 13823 0,'-9'3'1216'0,"-1"1"-960"16,-3 1-256-16,-2 0 0 0,-3-2 1920 0,-1 4 352 16,-1 3 64-16,-3 3 16 0,-1-4-928 0,0 4-176 0,-2-1-32 15,5 0-16-15,3 1-592 0,4 0-112 16,4-4-32-16,3 3 0 0,6-3-16 0,4 1-16 0,3-4 0 0,4 1 0 16,4-4 288-16,4-1 64 15,2-2 16-15,4-2 0 0,-3-1-224 0,2-4-32 16,1 0-16-16,-1-1 0 0,0-2-240 0,-2 0-48 15,-2-1-16-15,-1-2 0 0,-3 2-16 0,-2 2 0 0,-4 1 0 0,-1 1 0 16,-3 3-32-16,-5 4-16 0,0 0 0 16,0 0 0-16,0 0-160 0,2 8 0 15,-2 3 0-15,-1 2 0 0,0-1-128 0,1 3 128 0,1-1 0 0,1 1 0 16,2-2-496 0,1 1-16-16,3-2-16 0,2 1 0 0,3-5-2544 15,2 1-512-15</inkml:trace>
  <inkml:trace contextRef="#ctx0" brushRef="#br2" timeOffset="188950.09">29266 16186 15663 0,'-5'-3'1392'0,"-1"-4"-1120"15,-2 2-272-15,-2 3 0 0,-4 2 1728 0,-1 0 272 16,-2-2 64-16,-3 5 16 0,-3 5-752 0,-1 2-160 15,-1 1-16-15,-1 1-16 0,1 3-336 0,1 1-64 16,3 1-16-16,5-1 0 0,3 2-272 0,5 0-64 16,6 0-16-16,4 0 0 0,5-3-112 0,3 0 0 15,4-2-16-15,2-2 0 0,3-2-16 0,3 0 0 0,1-6 0 0,1-1 0 16,3-2-64-16,0-1-16 16,-1-2 0-16,1 1 0 0,-2-7-144 0,-1 3 160 15,-1-1-160-15,-1 0 160 16,-2-1-576-16,-1-4-112 0,-1 4-32 0,6-8-13840 0</inkml:trace>
  <inkml:trace contextRef="#ctx0" brushRef="#br2" timeOffset="189295.25">30210 15703 14735 0,'-12'4'1312'0,"-1"5"-1056"15,-2 0-256-15,-5 5 0 0,-6 1 1968 0,0 4 336 16,-7 3 64-16,1 6 0 16,0 2-704-16,-1 2-160 0,0 3-32 0,0 1 0 0,1 4-608 0,3-1-128 15,2-1-32-15,4-2 0 0,3-4-240 0,5-1-48 16,2-1-16-16,4-6 0 0,4-3-16 0,1-1-16 16,6-4 0-16,1-1 0 0,5-2 144 0,2-7 16 15,3 1 16-15,2-6 0 0,3-2 16 0,0-4 0 16,3-2 0-16,1 1 0 0,-2-5-224 0,1 0-32 15,-1 2-16-15,-1-1 0 0,3 3-160 0,-3 2-128 16,-2-2 192-16,-1 5-192 0,-4-1 128 0,0 4-128 16,-1 3 0-16,-3 4 0 0,0 1 0 0,-3 3 0 0,-2 1 0 15,0 0 0-15,-3 3 0 0,-1 0 0 16,-1 0-128-16,2 1 128 16,0-1-2736-16,3-2-448 0</inkml:trace>
  <inkml:trace contextRef="#ctx0" brushRef="#br2" timeOffset="190340.37">31182 16132 19343 0,'-18'-5'848'0,"11"2"192"0,-4 2-832 0,0 0-208 16,-3 1 0-16,-3 2 0 0,-2 3 1424 0,0 0 240 15,-1 6 64-15,-2-1 0 0,-1 4-752 0,3 3-144 16,1 1-16-16,3 0-16 0,3 0-368 0,5-2-80 16,4 3-16-16,6-1 0 0,4 0 48 0,4-1 16 15,4-3 0-15,3-3 0 0,0 2 128 0,4-6 32 16,2 2 0-16,0-5 0 0,1-1-80 0,0-3-16 15,1-2 0-15,1-2 0 0,-5-1-144 0,1-4-48 16,-3 3 0-16,-1-4 0 0,-2 1-32 0,0-2-16 16,-5-1 0-16,2 1 0 0,-3-6-32 0,-2-1-16 15,-3 1 0-15,-2 0 0 0,0 1-176 0,-2 2 192 0,1-2-192 16,-2 4 192-16,0-2-192 0,0 5 0 16,0 9 0-16,0 0 0 0,0 0 0 0,3-5 0 0,2 1 144 0,6 1-144 15,0 3 0-15,6 2 0 16,0-4-160-16,2 2 160 0,4 0 0 0,1 0-128 0,1 2 128 0,0-4 0 15,0-1 0-15,5-4 0 16,-2 1 0-16,0-4 0 0,1 1 0 0,1-4 0 0,-2-2 0 0,2 0 0 16,-1-2 0-16,3 2 0 15,1-3 0-15,0-4 0 0,-2 1 0 0,1-2 0 0,0-1 0 0,0-4 0 16,-3-3 128-16,0 3-128 0,0-4 0 0,-1 1 0 16,-1-2 128-16,-1 3-128 0,-7 1 0 0,-2 6 0 15,-4 4 0-15,-4 4 0 0,-4 2 0 0,-2 6 0 16,-3 7 0-16,-7 0-192 0,-3 3 192 0,-4 6-208 15,-2 4 80-15,-3 5 128 0,-2 5-208 0,1 3 80 0,-2 5 128 16,-1-1-128-16,-2 4 128 0,2 0-128 16,3 3 128-16,2 0 0 0,3-1 0 0,3 1 0 0,3 0 0 0,3-3 0 15,3-2 0-15,3-3 0 0,3-6 0 0,3-1 0 16,3-4 0-16,3-3 0 0,0-2 0 0,2-6 176 16,2 0-48-16,0-5 0 0,1-2 144 0,2-2 32 15,1-5 0-15,0 1 0 0,5-4-112 0,-3 0-32 16,1-4 0-16,2-3 0 0,-1-1-32 0,-3 2-128 15,5-5 192-15,3 0-64 0,3-10-128 0,1-2 160 16,0-2-160-16,0-3 160 0,-1-1-160 0,12-10 128 16,-1 4-128-16,1 2 128 0,-1 3-128 0,-8 8 0 15,2-3 0-15,0 1 0 0,-3 2 0 0,-2 2 0 16,-3 2 0-16,-3 5 0 0,-6 4 0 0,-1 0-224 0,-7 6 80 16,-7 8 16-16,-5 5-80 0,-9 4-16 15,-6 7 0-15,-2 1 0 0,-5 6 80 0,-3 6 16 16,-4 0 0-16,-2 4 0 0,0-3 128 0,-3 3 0 15,0-1 0-15,-7 10 0 0,5 0 0 0,4-1 0 16,1 5 0-16,5-1 0 0,2-2 0 0,4-1 0 16,4-3 0-16,4-4 0 0,4-4 0 0,2-1 0 15,4-4 0-15,3-7 128 0,3-2 0 0,4 0 0 0,1-6 0 0,2-2 0 16,2-3 176-16,2-3 32 0,-1-4 16 0,2-2 0 16,2-3-112-16,1 0-32 0,-1 0 0 0,1-2 0 15,2 1-80-15,-5 3-128 0,1-1 176 0,-3 5-176 16,-2 1 0-16,-2 4 0 0,-2 3 0 0,-3 3 0 15,-2 6 0-15,-3 2 0 0,-3 1 0 0,-1 3 0 16,-2 2 0-16,0-1 0 0,1-1 0 0,-1 0 0 0,3-2 0 0,0-2 0 16,3 0 0-16,3 0 0 0,0-5 0 0,3 1 0 15,0 0 0-15,4-3 0 0,0-2 128 0,7-1-128 16,-1 0 0-16,5-3 0 0,0-1 240 0,0-1-64 16,4-1-16-16,0-2 0 0,1 2 32 0,-1-2 0 15,2 2 0-15,0-4 0 0,-1-1-64 0,9-1 0 16,-5-1 0-16,-30 9 0 0,0 0-128 0,0 0 128 15,0 0-128-15,0 0 128 0,0 0-128 0</inkml:trace>
  <inkml:trace contextRef="#ctx0" brushRef="#br2" timeOffset="190696.13">31795 15828 36863 0,'-9'-25'3264'0,"10"16"-2608"0,4 2-528 0,8 0-128 0,6 2 320 0,1 5 16 15,4 1 16-15,7 4 0 0,7 3 128 0,8-1 32 16,6 3 0-16,8-1 0 0,7 1-368 0,0-2-144 16,1 2 128-16,-6-1-128 0,-2 4 0 0,-2 0-272 15,-2-2 32-15</inkml:trace>
  <inkml:trace contextRef="#ctx0" brushRef="#br2" timeOffset="193379.56">24909 10577 7311 0,'0'0'320'0,"0"0"64"0,10-7-384 0,-1-5 0 16,-3 3 0-16,1 2 0 0,-7 7 816 0,0 0 80 16,6-9 0-16,-6 9 16 0,0 0-592 0,5-9-112 15,-5 9-16-15,0 0-16 0,4-10-176 0,-1-2 128 16,-3 12-128-16,2-6 128 0,-2-4 192 0,0 10 48 16,0-9 0-16,0 9 0 0,0 0 80 0,0 0 0 15,-1-12 16-15,1 3 0 0,-1 1 192 0,1 8 48 16,0 0 0-16,0 0 0 0,0-13 64 0,-2 4 0 15,2 9 16-15,-2-10 0 0,2 10 96 0,-3-9 16 0,3 9 0 0,-2-10 0 16,2 10-64-16,0 0 0 0,-3-9 0 0,3 9 0 16,0 0-272-16,0 0-64 0,0 0-16 0,0 0 0 15,-9-4-160-15,9 4-16 0,0 0-16 0,-9 4 0 16,2 1-16-16,-3 0 0 0,1 3 0 0,-3 1 0 16,1 5-16-16,-1 1 0 0,0 0 0 0,-1 0 0 15,0 2-16-15,-1 3-16 0,1 6 0 0,-1-2 0 16,-1-4-16-16,1 5 0 0,0 0 0 0,0 4 0 15,0 0 32-15,0 2 0 0,2 0 0 0,-1 0 0 16,3-2-16-16,-2 2 0 0,1-1 0 0,-2 1 0 16,-1 2 0-16,0 0 0 0,-1 0 0 0,5-3 0 15,-2-2-16-15,2 3 0 0,0-3 0 0,2 2 0 16,3 2-64-16,4 0-16 0,1-7 0 0,4 4 0 16,0-2 0-16,2 0 0 0,2-7 0 0,2 2 0 0,1-1 0 0,1 4-128 15,-1-3 192-15,2-1-64 0,-1-6 0 0,5 2-128 16,-3-4 192-16,1-2-64 0,1-1-128 0,3-4 0 15,1 2 0-15,0-3 0 16,-2-3-256-16,0 1-128 0,-2-3-16 0,0-1-16 16,-1-1-1440-16,-4 1-304 0,-11 1-48 0,12-4-11472 0</inkml:trace>
  <inkml:trace contextRef="#ctx0" brushRef="#br2" timeOffset="193597.37">24235 11167 43311 0,'5'-20'1920'0,"7"8"384"0,2 3-1840 0,6-2-464 0,6-1 0 0,5 4 0 31,7 4-1200-31,7 2-336 0,5 2-64 0,7 3 0 0,5 1 1232 0,3 0 368 0,0 1-144 0,-2-3 144 31,-6 0-1696-31,-2 0-272 0,-8 4-48 0,-1 1-16 0</inkml:trace>
  <inkml:trace contextRef="#ctx0" brushRef="#br2" timeOffset="194497.61">11675 10605 1839 0,'5'-13'160'0,"-1"10"-160"15,-3-5 0-15,5 0 0 0,-1 2 2240 0,1-3 432 16,-3 2 80-16,2-1 0 0,1 3-1536 0,0 0-320 16,1 0-64-16,-1-2-16 0,-1 1-64 0,0-3-16 15,-1 4 0-15,-4 5 0 0,4-5-48 0,-2-3-16 16,0 3 0-16,-2 5 0 0,0 0 64 0,0 0 16 15,-4-4 0-15,4 4 0 0,-8 3-64 0,1 3-16 16,-5 7 0-16,-1 5 0 0,-2 1 16 0,-1 6 0 0,-3 4 0 0,-2 6 0 16,-2 3-224-16,-1 3-32 0,-1 2-16 15,1 1 0-15,-2 6-112 0,1 2-32 0,-1-1 0 0,2 0 0 16,0 3-272-16,4 1 160 0,2 1-160 16,1-5 128-16,3-5-128 0,3 1 128 0,2-4-128 0,1 0 128 15,5-7-128-15,0-3 128 0,1-3-128 0,2-1 128 16,0-3-128-16,1-1 0 0,1-4 0 0,1-2 128 15,-1-3-128-15,4-3 0 0,1-4 0 0,5 1 0 16,-1-6-768-16,6-3-96 0,-2-4-16 0,-2-3-11840 16</inkml:trace>
  <inkml:trace contextRef="#ctx0" brushRef="#br2" timeOffset="194695.83">10965 11185 30399 0,'0'-7'2704'0,"2"-3"-2160"16,3 3-544-16,8-2 0 0,9 2 1536 0,4 1 192 16,5-2 32-16,6 5 16 0,6-4-1776 0,9-2-128 15,8 3-144-15,35-7-32 16,2 2-1856-16,-6-1-368 0</inkml:trace>
  <inkml:trace contextRef="#ctx0" brushRef="#br3" timeOffset="204154.61">2721 17834 7359 0,'0'0'656'0,"0"0"-528"0,0 0-128 0,0 0 0 15,0-8 1600-15,0 8 304 0,-2-7 48 0,2 7 16 16,0 0-192-16,0 0-48 0,0 0 0 0,-12 7 0 16,5 2-768-16,-3 6-144 0,1 4-48 0,-1 6 0 15,-1 1-96-15,0 6-32 0,-3 4 0 0,1 4 0 16,-1 0-144-16,-1 3-48 0,-3-1 0 0,2 2 0 15,-1 2 0-15,-2 5-16 0,-4 1 0 0,2 0 0 16,-1-2-112-16,4-3-32 0,-2 0 0 0,2-7 0 16,3-4-48-16,0 0-16 0,1-6 0 0,1-3 0 15,0-6 352-15,3 1 64 0,1-7 0 0,2-1 16 0,0-1-16 16,2-4 0-16,5-9 0 0,0 0 0 0,0 0-128 0,0 0-48 16,0 0 0-16,0 0 0 0,0 0-16 0,0 0-16 15,13-6 0-15,2 2 0 0,2-4-432 0,2 4 128 16,0 3-128-16,4 1 0 0,2 1 0 0,3 3 0 15,3 2 0-15,0 0 0 0,1-1 0 0,0 2 0 16,0-3 0-16,-1 1 0 0,2-2 0 0,-3 2 0 16,-5-1 0-16,-1-2 0 0,-1 2-224 0,0-2 80 15,-4 2 16-15,-1-2 0 16,-2-2-2464-16,-4-4-480 0</inkml:trace>
  <inkml:trace contextRef="#ctx0" brushRef="#br3" timeOffset="204527.86">2980 18530 15663 0,'0'0'1392'0,"0"0"-1120"0,13 0-272 0,4-1 0 15,-2 0 1888-15,2-2 320 0,-1 1 64 0,3-3 16 16,2 0-896-16,2-1-176 0,1-2-48 0,1 0 0 15,-1-4-320-15,-1 5-64 0,-1-2-16 0,-2 1 0 16,-1-2-320-16,-1 3-80 0,-3-4-16 0,-2 5 0 16,-4-3-160-16,-1 3-48 0,-2 1 0 0,-6 5 0 15,1-191-16-15,-1 373-128 0,-4-189 192 0,-3 1-64 16,-6-2 128-16,-1 5 0 0,-3 1 16 0,-3 2 0 16,-4 2-64-16,-1 4-16 0,-2 5 0 0,-2 5 0 0,-1 1-16 0,2 4-16 15,3 3 0-15,0 3 0 0,-1-3 16 16,3 4 0-16,5-3 0 0,7 3 0 0,2-2 16 0,4 0 16 15,3-4 0-15,4-2 0 0,4-2 16 0,5 1 0 16,3 0 0-16,6 0 0 0,0-4-224 0,6-1 0 16,2-5 128-16,3-1-128 15,4-6-880-15,-1-3-208 0,-1-5-64 0,0-2-9296 16,-1-2-1872-16</inkml:trace>
  <inkml:trace contextRef="#ctx0" brushRef="#br3" timeOffset="204836.56">4313 17722 25391 0,'0'0'1120'0,"-6"-8"240"0,-3 2-1088 0,-1 2-272 0,-2 2 0 0,-3 2 0 16,-4 3 960-16,-3 6 144 0,-2 1 32 0,-1 7 0 15,-1 3-288-15,-1 8-48 0,-2 3-16 0,1 6 0 16,2 6-240-16,3-1-48 0,1 4-16 0,4 1 0 16,3 3-48-16,4 1-16 0,0 0 0 0,4 1 0 15,0 3-64-15,5 1-16 0,1-3 0 0,3-2 0 16,3-5-208-16,0-3-128 0,3-5 160 0,2-2-160 0,3-4 0 16,1-6 0-16,1 1 0 0,0-7 0 0,-1-3 0 0,-2-7-160 15,-2-2 0-15,0-5 0 16,-10-3-1856-16,9-5-368 15,-3-14-80-15,-7-2-11264 0</inkml:trace>
  <inkml:trace contextRef="#ctx0" brushRef="#br3" timeOffset="204994.03">3647 18317 28623 0,'0'0'1264'0,"0"0"272"0,15-1-1232 0,3 1-304 15,2 0 0-15,6-2 0 0,2 1 688 0,7-3 80 16,6-2 0-16,6 1 16 0,4 0-128 0,5-4-16 15,2 2-16-15,4-2 0 0,3 1-352 0,-1-3-64 0,-3 4-16 16,0 0-10288-16,0-1-2064 0</inkml:trace>
  <inkml:trace contextRef="#ctx0" brushRef="#br3" timeOffset="205614.17">6244 17718 17503 0,'1'-13'768'0,"-1"13"176"0,0 0-752 0,3-10-192 0,-3 3 0 0,0 7 0 15,0 0 1328-15,0 0 224 0,-8-4 48 0,-1 6 16 16,0 5-352-16,-4 5-80 0,-4 6-16 0,-4 5 0 15,-2 2-320-15,-1 5-64 0,-2 5-16 0,-1 5 0 16,-1 4 64-16,-1 5 16 0,-2 4 0 0,1 4 0 16,-2 2-208-16,0 3-32 0,2-2-16 0,2 1 0 15,2 1-208-15,3-6-32 0,6-3-16 0,1-3 0 16,5-7-112-16,2-4-32 0,4-4 0 0,2-2 0 16,5-1 112-16,3-7 16 0,2-2 0 0,5-4 0 15,0-5-64-15,5 0 0 0,1-1 0 0,3-8 0 0,4 0-256 0,0-5 160 16,2-3-160-16,-2-3 128 0,-2-4-256 0,0 1-64 15,-7-1-16-15,2 1 0 16,-5-8-2016-16,-4 1-400 0,-4 0-64 0,-5 0-32 0</inkml:trace>
  <inkml:trace contextRef="#ctx0" brushRef="#br3" timeOffset="205798.89">5470 18393 30463 0,'0'0'1344'0,"0"0"288"0,0-10-1312 0,5-2-320 15,4 5 0-15,3-2 0 0,6 1 832 0,8 1 112 16,4-1 16-16,6 4 0 0,6-2-320 0,6-2-64 0,5-2-16 0,3 1 0 16,3-2-32-16,-2 3 0 15,-4 0 0-15,-1 2 0 0,-1 1-288 0,-2 2-64 0,-4 3-16 0,0 0 0 32,-2 0-1056-32,-2 0-224 0,-4 0-32 0,-2 0-14768 0</inkml:trace>
  <inkml:trace contextRef="#ctx0" brushRef="#br3" timeOffset="206130.72">6813 18249 18879 0,'-12'7'832'0,"12"-7"192"0,-9 4-832 0,9-4-192 16,-9 1 0-16,9-1 0 0,0 0 1504 0,0 0 256 15,0 0 48-15,10 0 16 0,4-1-224 0,5-2-32 16,5 2-16-16,4-4 0 0,5-3-816 0,3 0-160 15,-3-2-48-15,1 5 0 0,2-1-272 0,-1 2-64 16,0 0-16-16,-2 4 0 0,-3 0-176 0,-2 3 0 16,-2-1 0-16,-6 2-10016 15,-6 2-1888-15</inkml:trace>
  <inkml:trace contextRef="#ctx0" brushRef="#br3" timeOffset="206295.24">6770 18481 28223 0,'0'0'1248'0,"15"-3"256"0,2 1-1200 0,6 0-304 0,1 1 0 0,5 0 0 16,7-3 1040-16,2-1 160 0,0 1 16 0,4 0 16 15,1-3-336-15,0 0-64 0,-2 2 0 0,1-1-16 16,-4 1-496-16,0 1-80 0,-1 3-32 0,-4-1-10880 16,-4 0-2176-16</inkml:trace>
  <inkml:trace contextRef="#ctx0" brushRef="#br3" timeOffset="206891.22">8586 17886 14735 0,'-3'-12'640'0,"-1"6"160"0,-4 0-640 0,2-4-160 0,-6 1 0 0,2 1 0 16,-2 4 1456-16,-4 4 256 0,-2-1 48 0,-3 3 16 16,-5 6-576-16,-3 5-112 0,0 3-32 0,-4 5 0 15,-5 3-96-15,0 1-32 0,-3 8 0 0,2 3 0 16,2 2-96-16,2 4-32 0,5 2 0 0,2 1 0 15,2 2-304-15,6 3-64 0,4-3-16 0,4 0 0 0,6-3-176 16,6-2-48-16,6-5 0 0,6-4 0 0,2-6 256 0,6 1 64 16,5-6 0-16,6-2 0 0,2-5-80 0,4-1-16 15,2-7 0-15,4-1 0 0,2-8 32 0,3-2 0 16,2-6 0-16,-1-6 0 0,-2-3 48 0,0-4 16 16,-1 0 0-16,-1-1 0 0,-5-4 0 0,-2 1 0 15,-2-5 0-15,-4-3 0 0,-4-5 64 0,-3-4 0 16,-6-1 16-16,-6-4 0 0,-5 2-208 0,-6 1-64 15,-3-1 0-15,-4 9 0 0,-3 2-320 0,-3 4 0 16,-6 10 0-16,-2 3 0 16,-5 2-1136-16,1 7-144 0,-2 3-16 0,1 6-16 15,1 1-1984-15,2 3-400 0,-7-1-80 0,11 5 0 0</inkml:trace>
  <inkml:trace contextRef="#ctx0" brushRef="#br3" timeOffset="207372.84">9994 18027 18431 0,'0'0'1632'0,"0"0"-1312"16,-11-4-320-16,6-1 0 0,5 5 2512 0,-6-6 432 15,0-2 96-15,3-3 16 0,1 0-656 0,0 3-128 16,2-5-32-16,3 3 0 0,1-3-912 0,3 0-192 16,2 2-48-16,3-1 0 0,2 0-448 0,0 3-80 0,0-1-32 0,0 3 0 15,-2 0-304-15,1 2-64 0,-5 1-16 0,-1 0 0 16,-7 4-144-16,12-1 0 0,-12 1 0 0,0 0 0 15,0 0 0-15,0 0-272 0,0 12 32 0,-4 2 16 32,-5 2-2464-32,-1-2-512 0,-3-4-80 0,-1 2-32 0</inkml:trace>
  <inkml:trace contextRef="#ctx0" brushRef="#br3" timeOffset="207761.5">9901 18511 14735 0,'0'0'1312'0,"-8"7"-1056"16,2 0-256-16,-1-2 0 0,0 0 1968 0,-1 3 336 16,1-4 64-16,7-4 0 0,0 0-32 0,-8 5-16 15,8-5 0-15,0 0 0 0,0 0-720 0,0 0-128 16,0 0-48-16,0 0 0 0,0 0-128 0,0 0-16 15,0 0-16-15,9-6 0 0,1-5-368 0,1 3-64 16,2-5 0-16,1 3-16 0,1-3-336 0,1 1-64 16,-1 5-16-16,-2-1 0 0,-4 3-208 0,-9 5-32 15,0 0-16-15,0 0 0 0,0 0-144 0,0 0 0 16,0 0 0-16,-6 15 128 0,-4 1-128 0,-4-1 0 16,-4-1 0-16,-2 0 0 0,-3-1 0 0,0 1 0 15,1-3 0-15,-1 0 128 0,0 1-128 0,4-5 0 0,2-1 0 0,4 0 128 16,2-2-128-16,11-4 128 0,0 0-128 0,0 0 128 15,-5-9 80-15,5 1 16 0,2-4 0 0,5 0 0 16,3-2 32-16,3-1 16 0,1 0 0 0,1 2 0 31,-5 1-976-31,0 1-192 0,-2 3-32 0,0-2-19744 0</inkml:trace>
  <inkml:trace contextRef="#ctx0" brushRef="#br3" timeOffset="208791.41">11930 18026 8287 0,'0'0'368'0,"0"0"80"0,-4-13-448 0,1 2 0 16,-1 0 0-16,2 1 0 0,2 10 2400 0,-3-12 400 15,1-1 80-15,-1 1 0 0,2 2-944 0,1-3-192 0,-1 2-32 16,-1 3-16-16,2-3-240 0,0 2-48 0,0-4-16 0,0 6 0 15,0-5-176-15,0 12-48 0,0-10 0 0,0 10 0 16,0 0-480-16,0 0-112 0,0 0 0 0,0 0-16 16,0 0-176-16,8 12-48 0,-3 3 0 0,1 3 0 15,1 4-336-15,0 6 0 0,1 4 0 0,1 1 0 16,-1 4 176-16,-1 4-48 0,2-1 0 0,0 8 0 16,-1 0 0-16,-1 1-128 0,1 2 192 0,-1-2-64 15,0-4-128-15,0 1 160 0,2-8-160 0,-2 0 160 16,4-5-160-16,-2-1 160 0,1-5-160 0,0 0 160 15,-1-8 112-15,0-4 32 0,-1-4 0 0,-1 1 0 16,1-5 96-16,2 1 32 0,-10-8 0 0,12 4 0 16,-2-5 16-16,1-2 16 0,-1-3 0 0,3-2 0 15,-1-3 64-15,2-6 16 0,-2-2 0 0,2-4 0 0,-1-1-208 16,1-4-32-16,1-3-16 0,-1-2 0 0,-1-5-112 0,2-2-32 16,-1-5 0-16,3-1 0 0,0 2-16 0,5-2-128 15,0 4 192-15,1-2-64 0,-1 3-128 0,4 3 0 16,-2 5 144-16,0 1-144 0,-2 4 0 0,1 3 0 15,-2 4 0-15,-2 4 0 0,-2 1 0 0,-3 6 0 16,-3 0 0-16,-1 5 0 0,-10 5 0 0,8-6 0 16,-8 6 0-16,0 0 0 0,0 0-224 0,0 0-16 15,0 0 0-15,0 0 0 16,0 0-1408-16,0 0-272 0,0 0-64 0,0 0-16 16,0 0-1616-16,0 0-320 0</inkml:trace>
  <inkml:trace contextRef="#ctx0" brushRef="#br3" timeOffset="209346.08">11885 17477 11055 0,'0'0'480'0,"-10"-2"112"0,0 1-464 0,1 1-128 16,0-1 0-16,9 1 0 0,-10-3 1840 0,10 3 336 16,-9-1 80-16,9 1 16 0,0 0-688 0,0 0-144 15,0 0-32-15,0 0 0 0,0 0-288 0,0 0-64 16,0 0-16-16,11 0 0 0,6 0-64 0,8 0-16 16,6 0 0-16,6-1 0 0,2-2-208 0,8 1-48 15,4-1-16-15,2-2 0 0,3 0-128 0,3-3-32 16,-1 3 0-16,3 0 0 0,-1-1-240 0,2 1-48 0,-1 0-16 0,-2-2 0 15,-2 1 160-15,-6 0 16 0,-7-3 16 0,-4 4 0 16,-7-1-128-16,-5 0-32 0,-7 1 0 0,-6 2 0 16,-6-3-96-16,-9 6-32 0,0 0 0 0,-7-6 0 15,-7 1 192-15,-5-3 16 0,-7 3 16 0,-7 1 0 16,-6-3-160-16,-6 0-16 0,-2 1-16 0,2-3 0 16,0 3-160-16,2-2 0 0,0 3 0 0,3 0 0 15,5-4-192-15,4 4-32 0,7 2 0 0,5 1 0 31,4 0-672-31,6 1-144 0,9 1-32 0,0 0 0 16,0 0-2464-16,20 1-496 0</inkml:trace>
  <inkml:trace contextRef="#ctx0" brushRef="#br3" timeOffset="210763.81">13384 18204 8287 0,'0'0'736'0,"0"0"-592"0,0 0-144 0,0 0 0 15,0 0 1488-15,0 0 272 0,0 0 48 0,0 0 16 16,0 9-416-16,0-9-96 0,3 11-16 0,-3-11 0 15,0 0-80-15,11 8-32 0,-1-1 0 0,3-4 0 16,2-1-32-16,-1 0-16 0,4-2 0 0,1 0 0 16,0 0-240-16,2-2-32 0,0 0-16 0,-1-3 0 15,0-2-240-15,1 1-48 0,-1 1-16 0,2-4 0 16,-3 0-160-16,-2-2-16 0,0 3-16 0,-4-3 0 16,-2-1-96-16,-1 2 0 0,-1-4-16 0,-2 3 0 0,-2 0 16 15,-3-1 16-15,-3-2 0 0,-3 4 0 0,0-3-32 0,-2 3-16 16,-3 1 0-16,-1-3 0 0,0 2-224 0,-3 0 144 15,-4 5-144-15,0 1 128 0,-2 0-128 0,-3 4 0 16,-2 4 144-16,-4 1-144 0,0 5 0 0,-4 3 0 16,-3 1 0-16,0 5 0 0,1 4 0 0,1 5 0 15,1 0 0-15,2 2 0 0,-1 2 128 0,3 0-128 16,3-2 160-16,3 1-160 0,4-1 160 0,6-4-160 16,3 1 160-16,5-6-160 0,4 0 192 0,5-2-64 15,3-3-128-15,4-1 192 0,5-3 96 0,3-3 16 16,7-3 0-16,1-1 0 0,1-4 80 0,3 2 0 15,3-2 16-15,-2 1 0 0,3-2-208 0,-2 0-64 0,1-2 0 16,-2 1 0-16,-3 1-256 0,2-1-64 16,-3-2-16-16,-1 1 0 15,-2-3-1952-15,-1-1-384 0,0 3-80 0</inkml:trace>
  <inkml:trace contextRef="#ctx0" brushRef="#br3" timeOffset="211293.72">14492 17131 6447 0,'-1'-8'576'0,"-2"2"-576"16,-1 0 0-16,1-2 0 0,3 8 2448 0,-7-4 384 16,1 0 80-16,-2 2 16 0,-2 4-1296 0,-3 1-256 15,-1 2-48-15,-3 5-16 0,-5-1-144 0,-1 4-16 16,-1 3-16-16,-3 1 0 0,2 1-112 0,-1 2 0 15,1-1-16-15,2 3 0 0,4-2-272 0,4 3-48 16,3-2-16-16,7-2 0 0,3 0-144 0,6-1-16 0,4 0-16 0,6-3 0 16,7-4 80-16,4-1 0 15,4-1 16-15,3-2 0 0,0-6 64 0,1 1 16 0,1-4 0 0,1 1 0 16,0-4-176-16,1-5-48 0,-2 2 0 0,1-3 0 16,-4-1-32-16,1 0-16 0,-5-4 0 0,-4-1 0 15,-4-2 96-15,-5 1 16 0,-5 1 0 0,-6-2 0 16,-3-5 48-16,-8 4 16 0,-4-1 0 0,-6 2 0 15,-5 0-240-15,-5 0-32 0,-6 0-16 0,-3 3 0 16,-2 3-288-16,-2 7 160 0,-2-2-160 0,0 5 128 16,0 3-128-16,-2 7 0 0,1 2 0 0,4 1 0 15,7-5-320-15,6 3-64 0,5 0 0 0,6 0 0 16,6 2-1856-16,6 0-368 16,9 1-80-16,8 1-14592 0</inkml:trace>
  <inkml:trace contextRef="#ctx0" brushRef="#br3" timeOffset="211862.91">15454 18046 3679 0,'-10'1'320'0,"3"2"-320"0,-2-2 0 0,0 0 0 0,0 2 2752 0,2-1 496 16,7-2 80-16,0 0 32 0,0 0-736 0,0 0-160 16,0 0-32-16,0 0 0 0,0 0-304 0,8-10-64 15,5 3-16-15,2-5 0 0,3 2-608 0,3 1-128 16,5-2-32-16,4 3 0 0,3-2-464 0,3 4-112 16,0-3 0-16,1 4-16 0,-1 1-288 0,0 0-48 15,-2-1-16-15,1 2 0 0,-2 2-208 0,-7 1-128 16,-2 1 128-16,-3 1-128 0,-3 3 0 0,-7 0-240 15,-11-5 48-15,4 13 0 16,-7-2-3088-16,-7 4-624 0</inkml:trace>
  <inkml:trace contextRef="#ctx0" brushRef="#br3" timeOffset="212034.15">15275 18441 23951 0,'-13'-1'2128'0,"13"1"-1696"0,0 0-432 0,0 0 0 15,0 0 2256-15,12-2 368 0,1-4 80 0,7-1 16 16,5 0-608-16,6-1-128 0,3 1-32 0,6 1 0 15,5-3-832-15,5 3-160 0,5-6-48 0,-2 5 0 16,-4-4-336-16,0 5-64 0,-1-2 0 0,-5 2-16 16,-3 1-336-16,-3 0-160 0,-4 4 160 0,-2-1-160 15,-3 2-992 1,-1 3-288-16,-3 2-64 0,-1-1-17808 0</inkml:trace>
  <inkml:trace contextRef="#ctx0" brushRef="#br3" timeOffset="212797.98">18013 17899 11055 0,'0'0'976'0,"0"0"-784"0,4-9-192 0,-4 9 0 0,2-10 1712 0,0-1 288 16,-2 11 64-16,-3-9 16 0,-2-2 0 0,-3 2 0 16,0 3 0-16,-4 2 0 0,-2-1-704 0,-2-1-144 15,-2 2-16-15,-4 2-16 0,-3 2-240 0,-1 0-64 16,0 3 0-16,-4 2 0 0,-3 3-208 0,0 1-48 16,-2 3-16-16,-1 6 0 0,1 2-64 0,0 6-16 15,0-2 0-15,-5 8 0 0,0 2-144 0,1 4-16 16,3 3-16-16,4 5 0 0,3-2-144 0,8 4-32 15,5-2 0-15,6 1 0 0,4 0-192 0,6-2 176 16,4 1-176-16,8-7 160 0,4-3 32 0,8-2 16 16,8-5 0-16,8-1 0 0,5-4 224 0,6-3 32 15,4-5 16-15,5-3 0 0,3-3 16 0,3-5 0 0,3-4 0 0,-3-2 0 16,0-5-64-16,-4-3-16 0,1 0 0 0,-4-3 0 16,1-5-16-16,-1-2 0 0,-1-4 0 0,-1-3 0 15,-2 1 48-15,-4-7 0 0,-5-4 0 16,-5-2 0-16,-1-7 32 0,-6 0 16 0,-6-6 0 0,-6-1 0 15,-7-4-48-15,-9 3-16 0,-7 2 0 0,-9 3 0 16,-9 3-240-16,-9 3-32 0,-6 3-16 0,-11 8 0 16,-11 2-144-16,-5 6 0 0,-4 0 0 0,-2 6 128 15,-2 4-128-15,5 1 0 0,1 6-192 0,7 0 192 32,0 2-1280-32,12 3-144 0,6 2-32 0,11 3 0 0,11 1-1776 15,16-5-352-15</inkml:trace>
  <inkml:trace contextRef="#ctx0" brushRef="#br3" timeOffset="-213182.64">10077 10643 13823 0,'0'0'1216'0,"6"-9"-960"0,-6 9-256 0,7-7 0 16,0-5 576-16,-2 3 64 0,0-2 0 0,0 3 16 15,0-2 320-15,0 3 64 0,1-4 16 0,-6 11 0 16,0 0-400-16,7-7-80 0,-2-3 0 0,-5 10-16 16,0 0 32-16,0 0 16 0,0 0 0 0,0 0 0 15,0 0 16-15,0 0 0 0,0 0 0 0,0 0 0 16,1 11-48-16,-2 1-16 0,-1 3 0 0,-3 4 0 16,0 5-48-16,-4 3 0 0,1 6 0 0,-3 5 0 15,-1 5-112-15,-1 0-16 0,-1 7-16 0,-1 1 0 16,-2 2-144-16,-2 4-32 0,-1 2 0 0,-1 4 0 15,2 2-64-15,2 0-128 0,1-5 176 0,2-1-176 16,0-1 176-16,2-5-176 0,3-2 160 0,0-7-160 16,4-2 400-16,-2 2-16 0,2-4 0 0,-1 3 0 0,2-3 32 0,0-3 0 15,1-4 0-15,-3-3 0 0,4 1-96 0,-1-3 0 16,1-5-16-16,-1-2 0 0,1 2-48 0,-1-1 0 16,1-5 0-16,2-3 0 0,0 2-48 0,2-2-16 15,1 0 0-15,1-4 0 0,-4-10 0 0,7 10 0 16,2-4 0-16,1 2 0 0,2-4 128 0,0-2 0 15,4 0 16-15,1-2 0 0,1-2 16 0,4 1 0 16,2 0 0-16,1 0 0 0,2-2-208 0,2 0-144 16,1 1 192-16,1 1-192 0,1-2 128 0,2 1-128 15,5-1 0-15,1 2 0 0,5 1 128 0,1 0-128 16,1 0 0-16,1-2 0 0,3 1 0 0,0 0 0 16,1-2 0-16,0 0 0 0,1 0 128 0,2 3-128 15,1 3 0-15,1 0 0 0,1-3 0 0,2 2 0 0,-1-2 0 0,-2 1 0 16,3 0 0-16,1 2 0 0,1-2 0 0,3 3 0 15,2 0 0-15,0 1 0 0,-2-3 0 0,4 0 0 16,-3 0 0-16,3 1 0 0,2-1 0 0,1 1 0 16,-1-1 0-16,2 0 0 0,-2-2 0 0,0 0 0 15,0 0 144-15,2 1-144 0,1 0 0 0,1 0 144 16,2 3-144-16,-2-1 0 0,0-2 0 0,1 1 128 16,2 2-128-16,2-1 0 0,1-2 0 0,-1-1 0 15,1-1 0-15,-5 1 0 0,0-1 128 0,2 1-128 16,0 0 0-16,1 0 0 0,-1-2 0 0,-1 2 0 15,0 0 176-15,1 0-48 0,3 0-128 0,0 0 192 16,0 0-192-16,1 0 0 0,-4 0 0 0,4 0 0 16,0 0 128-16,2-1-128 0,0-3 0 0,-1 3 144 0,-2-3-144 15,2 0 0-15,-2-1 144 0,3 0-144 16,2 3 0-16,0-1 144 0,-3-2-144 0,0-1 0 0,0 2 144 0,-1 0-144 16,2 3 0-16,0-1 144 0,-4-1-144 15,3-1 0-15,1 1 144 0,0 2-144 0,0 0 0 0,-2-1 128 16,-1 0-128-16,0 1 0 0,-1-2 0 0,0 2 0 15,-1 1 0-15,2-1 128 0,0-5-128 0,-3 4 0 16,-1-1 0-16,2 2 0 0,0 1 0 0,0-2 0 16,-3 3 0-16,0-2 128 0,-2-1-128 0,-2 1 0 15,1 1 0-15,-2 3 0 0,2-1 0 0,-1 2 0 16,4-3 0-16,-5 2 0 0,-1 2 0 0,2-1 0 16,-1-1 0-16,0 1 128 0,0 1-128 0,2-2 0 15,0-1 0-15,0 0 0 0,-1-2 0 0,1 2 0 0,-1 2 0 0,1 0 0 16,-1 1 0-16,2-2 144 0,-3-2-144 0,0 3 0 15,-1-1 176-15,2 3-176 0,1-3 160 16,2 2-160-16,-1-1 0 0,-1 1 0 0,1-1 0 0,-4-3 0 16,4 2 0-16,-2-1 0 0,1 0 0 0,-1-1 0 15,1 0 0-15,-1-1 128 0,-1-1-128 0,2 0 0 16,0-1 0-16,1 1 0 0,-1 0 128 0,-1 0-128 16,-1-1 0-16,2 0 0 0,-2-1 0 0,0-1 0 15,0 2 0-15,2 1 128 0,-1-1-128 0,1 1 0 16,-1-1 0-16,2 0 0 0,-4 2 0 0,3 0 0 15,1 0 128-15,-1-1-128 0,-1 0 0 0,0-2 0 16,2-1 128-16,1 3-128 0,0 0 0 0,0 0 0 16,-1-2 128-16,0 1-128 0,-2-1 0 0,1 0 0 15,3 1 0-15,-1 2 0 0,1 0 0 0,-2 0 0 16,-3-1 0-16,0 1 0 0,-1 0 0 0,3 0 0 16,2 1 0-16,1 1 0 0,-4-2 0 0,-1-2 0 0,-1-1 0 0,2 1 0 15,-1 1 0-15,4 1 0 0,0 0 0 0,1-2 128 16,-4 0-128-16,-2 2 0 0,-2-3 0 0,3 2 0 15,3 1 0-15,-3 1 0 0,-1 0 0 0,0-1 0 16,-4 0 0-16,0 0 0 0,0 2 0 0,0 0 0 16,0 0 128-16,1 0-128 0,1 2 0 0,-2 0 0 15,-3-4 0-15,0 1 0 0,-2 0 0 0,1 1 0 16,2 1 0-16,2 0 0 0,-3-1 0 0,0 2 0 16,-5-1 0-16,1-1 0 0,-1 0 0 0,-1 0 0 15,-1 1 0-15,3 0 0 0,2 3 0 0,1-3 0 0,-2-1 0 0,-4 0 0 16,-3 1 0-16,-1-1 0 0,0 3 0 0,2-2 0 15,-1-3 128-15,3 0-128 0,1 0 0 0,3 1 144 16,-2 0-144-16,-2 1 0 0,-2-4 0 0,2 4 128 16,2 0-128-16,2 1 0 0,0-3 144 0,-1 0-144 15,1 0 0-15,0 1 128 0,-2 3-128 0,-2-2 0 16,0 0 0-16,-1-1 0 0,-1-1 0 0,2 0 128 16,3 0-128-16,1 0 0 0,-2 0 0 0,-2 0 128 15,-3 1-128-15,2 2 0 0,2-1 0 0,2 0 128 16,-1-2-128-16,2 0 0 0,1 0 0 0,-1 0 128 15,-2 3-128-15,2 0 0 0,0 1 0 0,-1-2 0 16,1 2 0-16,4 1 0 0,3-2 0 0,-2-1 0 16,0 1 0-16,-3 1 128 0,0-1-128 0,0 3 0 15,1-4 0-15,0-1 0 0,1-1 0 0,1 0 0 16,-3 2 0-16,-2-2 0 0,-3 1 0 0,0 1 0 0,2 1 0 16,0 1 0-16,4-3 0 0,1 2 0 0,-3-1 0 0,1 2 0 15,-3 0 0-15,0 1 0 0,-1-3 0 0,2 1 0 16,1 1 0-16,3 1 0 0,-1 2 0 0,-1-1 0 15,-1-3 0-15,-1 2 0 0,-3-1 0 0,2-1 0 16,-1-1 0-16,2 3 0 0,1 1 0 0,-5-3 0 16,-4 0 0-16,-1-1 0 0,-3 1 0 0,2 2 0 15,-2-1 0-15,-1-3 128 0,-1 2-128 0,-2-1 0 16,-2-1 0-16,0 2 128 0,-1 1-128 0,-3-3 0 16,-2 0 0-16,-1-1 0 0,-3 0 0 0,-1-1 0 15,-4-1 0-15,0-1 0 0,-1 3 128 0,-1 0-128 16,-1 0 128-16,0 3-128 0,-2-1 0 0,0 2 0 0,0 0 0 0,1-2 0 15,-1 0 0-15,-2 0 0 0,1 3 0 0,0-2 0 16,0-1 0-16,-2 1 0 0,-2-2 0 0,0 0 0 16,-3-1 0-16,-1 0 0 0,-2-1 0 0,-1 0 0 15,-10 1 0-15,9 1 0 0,-9-1 128 0,0 0-128 16,0 0 176-16,9-4-48 0,-9 4 0 0,5-5 0 16,-5 5 64-16,3-14 0 0,-3 0 0 0,-2-1 0 15,1-3-48-15,1-1 0 0,-2-3 0 0,4-2 0 16,-1-7-144-16,2 0 128 0,-1 2-128 0,2-7 128 15,1-6-128-15,0-1 0 0,3-9 144 0,1-1-144 16,1-5 0-16,3-5 0 0,1-7 0 0,0 1 128 16,-1 2-128-16,-1-4 0 0,2-7 0 0,0 4 0 15,1 2 0-15,-1 1 0 0,-1 1 0 0,1 0-128 16,-4 4 128-16,2 0 0 0,-2 2 0 0,-1 3-128 0,-2 4 128 0,2-4-160 16,-2-1 160-16,-2 5-160 0,-1 2 160 0,-3 2-192 15,-1-1 192-15,-1 5-192 0,-1 4 192 0,0 3-208 16,2 3 80-16,-3 2 128 0,-2 1-176 0,0 3 176 15,-1 4-128-15,-2 2 128 0,-1-3-144 0,2 6 144 16,0 0-160-16,-2 6 160 0,-1 2-160 0,-1 4 160 16,-1-1-160-16,0 5 160 0,-5-2-192 0,-1 5 192 15,-5 1-208-15,-3 3 80 0,-5 1 0 0,-4 3 0 16,-6 0 0-16,-1 0 0 0,-3 1 128 0,-2 1-208 16,-1-3 80-16,-3 4 128 0,0 5-192 0,-3-1 192 15,-6 2-192-15,-4-2 192 0,-3 1-160 0,-5 3 160 16,-5 0 0-16,-4 0-144 0,0-1 144 0,-6 1 0 15,-3 0 0-15,-3 1-128 0,-1-1 128 0,-4 0 0 16,-1 0 0-16,-6 0 0 0,-6-3 0 0,2 2-160 16,-1 1 160-16,-4-4 0 0,-4 0-144 0,-2-1 144 0,-4 3 0 0,-3-1-144 15,-3-4 144-15,-2 3-128 0,-2-4 128 0,-2 0-128 16,-5 0 128-16,0-3 0 0,3 0-144 0,-5 1 144 16,-6 0 0-16,-2-4 0 0,1-2 0 0,0 1 0 15,1 0-128-15,-2-2 128 0,-3 1 0 0,1-2 0 16,-1-6 0-16,-3 2 0 0,-4-2 0 0,2 2 0 15,1-3 0-15,0-2 0 0,-5-1 0 0,-4 0 0 16,-3 0 0-16,1 1 0 0,2-6 0 0,1 3 0 16,-3 3 0-16,-3 0 0 0,-2-1 0 0,3 4 0 15,1-1 0-15,-1 1 0 0,-5 1 0 0,1-3 0 16,-2 6 0-16,4 1 0 0,3 1 0 0,-4 0 0 16,-6 0 0-16,-2-2 0 0,-1 0-128 0,0 2 128 0,0 3 0 15,1-2-144-15,1 1 144 0,-4-5 0 0,-2 1 0 0,0 1 0 16,-1 0 0-16,4 2 0 0,2-2 0 0,0-1 0 15,-1-3 0-15,0 1 0 0,0 3 0 0,4 0 0 16,3 1 0-16,0-1 0 0,-4-3 0 0,0 5 0 16,2-1 0-16,3 1 0 0,0-1 0 0,1 3 0 15,-2-4 0-15,0 3 0 0,-1-1 0 0,5 0 0 16,3 1 0-16,-1 1 0 0,1-2 0 0,0 2 0 16,3 0 0-16,3 1 0 0,4 0 0 0,2 0 0 15,-1 0 0-15,4 1 0 0,3 3 0 0,1-3 0 16,0-1 0-16,5 0 0 0,3 0 0 0,-1 2 0 15,1 1 128-15,2 0-128 0,2 2 0 0,0-2 128 16,4 1-128-16,4 3 0 0,1 4 128 0,1-2-128 0,-2 1 0 16,2-1 0-16,0 4 0 0,3-3 0 0,2 1 0 0,2 3 0 15,2-1 0-15,-1-4 0 0,3 0 0 0,4 0 0 16,4 3 160-16,3-1-160 0,-6-1 160 0,6 3-160 16,3 0 0-16,2 0 128 0,5 1-128 0,0 0 0 15,0 0 0-15,4 1 128 0,4 1-128 0,5 0 0 16,1 2 0-16,1-2 128 0,-1 1-128 0,5-3 0 15,3-4 0-15,4 2 144 0,2 0-144 0,3-2 128 16,4 2-128-16,1-3 0 0,-1 1 0 0,6-4 0 16,5 1 0-16,4-3 128 0,4-3-128 0,5 1 128 15,5 0-128-15,4-1 192 0,3 0-192 0,6-1 192 16,6-2-192-16,3-1 0 0,3 1 144 0,7 2-144 16,0 0-176-16,0 0-96 0,0 0-32 0,6-9-13376 15,2 4-2672-15</inkml:trace>
  <inkml:trace contextRef="#ctx0" brushRef="#br3" timeOffset="-211861.29">9664 11682 15663 0,'0'0'1392'0,"0"0"-1120"16,13 0-272-16,0 1 0 0,-2 2 1072 0,1-1 144 15,-1 5 48-15,2-2 0 0,-2 2-432 0,1 3-96 16,-1 4-16-16,-2-1 0 0,0 0-368 0,-1 1-80 16,-3 1-16-16,1 0 0 0,0 2 192 0,1-2 16 15,-2 0 16-15,-1 3 0 0,-4 0 320 0,-2 1 64 16,0 4 16-16,-2-2 0 0,0 1-80 0,-1 1-16 15,-1 1 0-15,-2-1 0 0,0 2-320 0,0 2-64 16,-3-5-16-16,1 4 0 0,-1-1 16 0,-1 1 0 0,0 2 0 16,-2 1 0-16,-2-3 0 0,1 3 0 15,-1-1 0-15,-2 3 0 0,-4-2-80 0,1 0 0 0,-2 2-16 0,-3 2 0 16,-2 0-48-16,-1-2 0 0,-3-3 0 0,-1 3 0 16,-2-4 0-16,-1 2 0 0,-2-4 0 0,1 4 0 15,-2-2 32-15,-1 2 0 0,0-3 0 0,-4 2 0 16,2-3-64-16,-5 3-16 0,-3 1 0 0,-3-2 0 15,0 4-80-15,-2-5-128 0,-2 2 176 0,1-1-176 16,-2 2 144-16,-1 0-144 0,0 2 0 0,-1-1 144 16,-6 0-144-16,0-2 160 0,-2 2-160 0,1 2 160 15,0-5-160-15,-2 2 0 0,2-2 144 0,-3 0-144 16,-3-4 160-16,1 3-32 0,-2-2-128 0,2-1 192 16,-1 3-32-16,-2-3-16 0,-1 2 0 0,0-5 0 15,-1 0-16-15,2 1 0 0,0 0 0 0,-1 1 0 16,0-1-128-16,-2 4 0 0,-3-6 0 0,2 2 0 15,3 3 0-15,2-1 0 0,-2-2 0 0,2-1 0 0,-1 4 0 0,0-2 0 16,-2-1 0-16,0 1 0 0,1-1 128 0,0 4-128 16,-1 0 192-16,0-1-64 0,-1 0-128 0,1-2 0 15,-2-2-192-15,4 4 192 0,1 3 0 0,-1-3 0 16,-1 0 0-16,-3 2 0 0,-1-5 0 0,0 4 0 16,3 1 0-16,-2-3 128 0,1 1-128 0,-2 0 0 15,-4-1 0-15,3 3-176 0,0-2 176 0,2 0 0 16,0 5 160-16,0-2-160 0,-1 1 0 0,1 1 0 15,2-5 0-15,2 4 0 0,1 4 0 0,-2-1 0 16,-1-2 0-16,2-4 0 0,2 3 0 0,2 0 0 16,1 3 0-16,2-2 0 0,1-2 0 0,1 1 0 0,0-6 0 0,2 1 0 15,-1 3 0-15,4-2 0 0,3 1 0 16,-1 3 144-16,3-4-144 0,0 4 0 0,1-2-192 16,-1 1 192-16,0-6 0 0,1 2 0 0,2 1 0 0,6 0 0 15,2 3 0-15,4-2 0 0,-2-2 0 0,4 3 0 16,3-3 0-16,1 1 0 0,-1-3 0 0,0 4 0 15,5-4 0-15,0 3 0 0,1 2 0 0,2-3 0 16,0 1 0-16,1 1 0 0,-1-1 0 0,3 3 0 16,0-3-128-16,4 4 128 0,1-2 0 0,0 3 0 15,4-3 0-15,2 5 0 0,1-3 0 0,1 0 0 16,1-1 0-16,2-1 0 0,1 4 192 0,2-5-64 16,4 0-128-16,-1 2 0 0,2-2 0 0,2 2-176 15,2-3 176-15,1 3 0 0,-2-4 128 0,3 2-128 16,0 3 0-16,4 1 0 0,0-3 0 0,0 3 0 0,-1 0 0 0,1 1 0 15,1 0-192-15,4-1 64 0,2 2 128 0,1 2 128 16,6 0-128-16,-3 1 176 0,2-2-176 0,2 1-144 16,3 0 144-16,2 1-208 0,-1-2 208 0,2-4 0 15,1 1 0-15,-5-4 0 0,0-1 0 0,-1-4 0 16,-3-2 0-16,-2-3 0 0,1-2 0 0,-2-2 0 16,1-2 0-16,-2-1 0 0,-5-4 0 0,-1-1 0 15,-12-3 0-15,13 0 0 0,-13 0 0 0,0 0 0 16,0 0 0-16,9-6 0 15,-9 6-512-15,6-9-64 0,-3-1-16 0,-2 0 0 16,-2 0-688-16,1-2-128 0,1 5-16 0,0-4-16 16,1 4-1248-16,-2 7-256 0,3-12-64 0,1 5-9744 0</inkml:trace>
  <inkml:trace contextRef="#ctx0" brushRef="#br3" timeOffset="-211443.93">2432 16455 32255 0,'-18'-4'1424'0,"8"3"304"0,0 2-1392 0,2-1-336 0,8 0 0 0,0 0 0 15,-9 4 176-15,3 2-48 0,-1 2 0 0,7-8 0 16,0 0-128-16,-4 9 128 0,4-9-128 0,0 12 128 0,0-12-128 0,3 12 0 15,1-3 0-15,2 2 128 0,2-1-128 0,2 2 160 16,1-1-160-16,3 1 160 0,2 0-32 0,1 2-128 16,4-2 192-16,-1 2-64 0,0 2 0 0,1 3-128 15,0-1 192-15,2 1-64 0,0 1-128 0,-1 3 128 16,-6-2-128-16,5-1 128 0,-1-1 0 0,-2 0-128 16,-2 0 192-16,1 0-64 0,1-1 128 0,-4-1 0 15,-4-2 16-15,-1-2 0 0,-3-3 144 0,-1 1 32 16,-5-11 0-16,4 12 0 0,-4-2 96 0,-1 2 32 15,-1-1 0-15,-5 0 0 0,-7 3 144 0,-4-1 48 16,-2 1 0-16,-5 1 0 0,-4 2-256 0,-6-1-64 16,-9 2 0-16,-4-2 0 0,-5 1-128 0,-6-1-48 15,1 1 0-15,-2 1 0 0,2 3-128 0,-3 0-16 16,0-2-128-16,0-1 192 0,1-2-192 0,4-2-288 0,5-4 64 0,5 2 16 31,6-6-2320-31,10 0-464 0</inkml:trace>
  <inkml:trace contextRef="#ctx0" brushRef="#br3" timeOffset="-207622.33">19700 18374 10127 0,'0'0'896'0,"0"0"-704"15,0 0-192-15,-9 3 0 0,9-3 1632 0,0 0 288 16,0 0 64-16,0 0 16 0,0 0-496 0,0 0-96 16,0 0-32-16,0 0 0 0,13 5 80 0,6-3 16 15,5-2 0-15,3-2 0 0,6-3-192 0,5 1-48 16,2-1 0-16,6 1 0 0,5-4-368 0,2 3-80 16,5 1-16-16,0-2 0 0,1 1-224 0,2 2-48 15,-3 2-16-15,-2 1 0 0,-3 0-256 0,-4 1-48 16,-7 1-16-16,-5 1 0 0,-7 0-160 0,-2 2 0 15,-3-1 144-15,-6 1-144 0,-6 1 0 0,-3-1-192 0,-10-5 32 0,0 0 0 32,4 9-1872-32,-4 1-368 0,-4-1-80 0,-6 0-11328 0</inkml:trace>
  <inkml:trace contextRef="#ctx0" brushRef="#br3" timeOffset="-207372.02">19870 18655 13823 0,'-15'6'1216'0,"-2"-1"-960"0,5-5-256 0,2 2 0 16,10-2 1984-16,0 0 336 0,0 0 80 0,0 0 16 16,11 3-816-16,7-3-176 0,5 0-16 0,7-3-16 15,8-6-272-15,6 0-48 0,4-5-16 0,4 0 0 16,3 5-192-16,2-3-32 0,5 1-16 0,-1 2 0 16,1-1-336-16,-1 2-64 0,-1-2-16 0,-3 3 0 15,-3-1-208-15,-5 3-32 0,-2 2-16 0,-3 2 0 16,-4 0-144-16,-2 2 0 0,-2 2 0 0,-6-1 0 15,-4 1-448-15,-4 0-128 0,-6 1-32 16,-1-1 0-16,-1 1-1904 0,-4-2-384 0,-10-2-80 0,0 0-9168 16</inkml:trace>
  <inkml:trace contextRef="#ctx0" brushRef="#br3" timeOffset="-207018.85">20511 18035 13823 0,'-23'-12'608'0,"10"3"128"0,1 3-592 0,1-4-144 0,4 1 0 0,3-3 0 16,1 5 1856-16,3 7 320 0,4-12 80 16,9 7 16-16,3-1-976 0,7 1-192 0,5 1-32 0,8 4-16 15,2-3-224-15,7 2-64 0,2 1 0 0,8 1 0 16,8 2 48-16,2 1 0 0,-1 5 0 0,3-2 0 15,-1 6-160-15,-4 2-16 0,-2 1-16 0,-3 4 0 16,1 0-160-16,-4 4-16 0,-3 7-16 0,-4-3 0 16,-5-3-112-16,-6-1 0 0,-4 3-16 0,-8 0 0 15,-7 5-112-15,-8-1 0 0,-7 0-16 0,-6 1 0 16,-7-1 176-16,-7 1 32 0,-5 1 16 0,-7-2 0 16,-2-2 48-16,-6 3 16 0,-9-6 0 0,0 2 0 15,-4-2-208-15,0-1-32 0,-3-1-16 0,0-1 0 0,2 1-208 16,5-3 144-16,5-5-144 0,3 1 128 15,6-2-464-15,3-2-112 0,6-2 0 16,9-6-11456-16,6 0-2304 0</inkml:trace>
  <inkml:trace contextRef="#ctx0" brushRef="#br3" timeOffset="-205006.01">22823 18214 9215 0,'-5'-9'816'0,"0"-3"-656"15,5 12-160-15,-5-13 0 0,1 1 1856 0,-1-3 320 16,2 2 80-16,2 2 16 0,0-1-368 0,1 1-80 0,0 2-16 0,0 9 0 16,0 0-432-16,0 0-96 0,0 0 0 0,0 0-16 15,0 0-432-15,0 0-96 0,0 0-16 0,2 16 0 16,0 3-272-16,-2 6-64 0,0 5-16 15,0 3 0-15,-2 5-32 0,1 2 0 0,0 3 0 0,0 1 0 16,-2 5-80-16,2-5-32 0,-2 2 0 0,3-4 0 16,0 0-80-16,0 0-16 0,0-3 0 0,3-7 0 15,1-8-128-15,-1 3 128 0,0-6-128 0,2-2 128 16,1-5 144-16,2-3 32 0,0-1 0 0,2-6 0 16,1-1 384-16,2-5 80 0,2-4 0 0,4-7 16 15,2-4-16-15,0 1-16 0,3-2 0 0,0-1 0 16,-1-1-352-16,2-5-64 0,-3-4-16 0,0-5 0 15,0-2-80-15,0-1-32 0,1-5 0 0,3 1 0 0,-1 0-48 16,1 4-16-16,-1 0 0 0,-1 3 0 0,0 2-144 0,-2 8 0 16,-4 2 0-16,-2 2 0 0,0 1 0 0,-4 6 0 15,0 2 0-15,-3 4 0 0,-3 0 0 0,-6 7 0 16,5-5 0-16,-5 5 0 0,0 0 0 0,0 0 0 16,0 0 0-16,0 0 0 0,0 0-160 0,0 0 160 15,0 0-208-15,0 0 80 16,0 0-240-16,0 0-32 0,-9 1-16 0,9-1 0 15,0 0-1280-15,-9 5-256 0,9-5-48 0,0 0-16 16,-7 9-1376-16,7-9-256 0,0 0-64 0,0 0-16 0</inkml:trace>
  <inkml:trace contextRef="#ctx0" brushRef="#br3" timeOffset="-204650.2">22754 17897 22111 0,'-15'-7'976'0,"6"3"208"0,0 0-944 0,0-2-240 0,3 1 0 0,6 5 0 16,0 0 1216-16,0 0 192 0,5-8 32 0,5 0 16 16,4 2-512-16,4 2-112 0,2-1 0 0,7 0-16 15,6 0-256-15,5 1-48 0,6-1-16 0,1 3 0 16,4-2 48-16,1 2 16 0,3 1 0 0,0 0 0 15,3 0-80-15,0-1-16 0,-2-1 0 0,2 3 0 16,2 2-48-16,-5-1-16 0,-5 1 0 0,-3 1 0 16,-10-3-160-16,-5 0-48 0,-9 0 0 0,-6 0 0 15,-4 0-64-15,-11 0 0 0,0 0-128 0,0 0 192 0,0 0 64 0,-17-3 0 16,-4-4 0-16,-4 1 0 0,-5 1-80 0,-6-3-16 16,-3 2 0-16,-1-4 0 0,2 1-160 0,3-1 0 15,2 5 144-15,2 1-144 0,2-4 0 0,5 3-320 16,3 1 64-16,9 0 16 15,0-1-1488-15,12 5-320 0,0 0-48 0,0 0-8208 16,7-5-1664-16</inkml:trace>
  <inkml:trace contextRef="#ctx0" brushRef="#br3" timeOffset="-204349.06">24074 18232 19343 0,'-17'0'1728'0,"8"0"-1392"0,9 0-336 0,0 0 0 15,0 0 1248-15,0 0 176 0,0 0 48 0,0 0 0 16,14 0 480-16,4-182 96 0,3 364 32 0,3-182 0 15,2 0-1168-15,4-2-224 0,0 2-48 0,2-2-16 16,0-2-416-16,-1 3-80 0,0-2 0 0,-4 2-128 16,-6 1 0-16,-2 0 0 0,-3 1 0 0,-4 3 0 15,-12-4-1232 1,7 6-304-16,-7-6-64 0,-4 12-12224 0</inkml:trace>
  <inkml:trace contextRef="#ctx0" brushRef="#br3" timeOffset="-204203.45">23919 18453 22511 0,'0'0'992'0,"0"0"224"0,0 0-976 0,11 1-240 16,2 0 0-16,5 1 0 0,5-2 1472 0,5 1 256 16,6-1 64-16,3 0 0 0,0 0-880 0,2 0-160 15,0 1-48-15,1 0 0 0,-2-2-384 0,-4 1-96 16,-2-1-16-16,-3 0 0 16,1 1-2288-16,-3-2-464 0</inkml:trace>
  <inkml:trace contextRef="#ctx0" brushRef="#br3" timeOffset="-203792.2">25387 18065 16575 0,'0'0'1472'16,"-4"-8"-1168"-16,4 8-304 0,-5-8 0 16,5 8 1920-16,-14-3 336 0,0 3 64 0,-2 5 16 15,-4 8-912-15,-1 3-176 0,-5 3-32 0,1 3-16 0,-2 3-688 0,3 2-128 16,-5 1-16-16,6 0-16 0,3 1-32 0,4 1-16 16,5 1 0-16,6 1 0 0,4-1-16 0,3-5 0 15,5 2 0-15,4-4 0 0,4 2 176 0,3-6 48 16,2-3 0-16,1-6 0 0,4-1-80 0,1-6-16 15,2-1 0-15,2-5 0 0,-1-1 240 0,2-6 48 16,-2 0 16-16,-2-3 0 0,-2 1-192 0,3-4-32 16,-2-2-16-16,0-2 0 0,-2-3-64 0,-1-3-16 15,-4 0 0-15,-2-6 0 0,-4 2 0 0,-5 2 0 16,-1-3 0-16,-6 2 0 0,-5-3-400 0,-2 3 128 16,-4 3-128-16,-2 1 0 0,0 0 0 0,-4 4 0 15,-1 4-192-15,-1 4 192 16,-1 1-1392-16,1 2-144 0,0 2-48 0,0 3-10192 15,0 0-2048-15</inkml:trace>
  <inkml:trace contextRef="#ctx0" brushRef="#br3" timeOffset="-203371.98">25074 17749 12895 0,'-18'-9'576'0,"7"5"112"0,0-1-560 0,0 2-128 15,1 1 0-15,1 0 0 0,9 2 2368 0,0 0 448 16,0 0 96-16,0 0 16 0,0 0-1280 0,0 0-256 16,0 0-48-16,14 4-16 0,7-2-208 15,3 0-32-15,6 3-16 0,3-2 0 0,5-3-432 0,3 0-64 16,4-2-32-16,0 1 0 0,2 0-128 0,2 1-32 15,2 0 0-15,2 0 0 0,2 1 112 0,-2 0 16 16,0-1 0-16,-3 2 0 0,-4-1-128 0,-1-1-32 16,-3-1 0-16,-2 1 0 0,-7 0-32 0,0-2 0 15,0 1 0-15,-4 0 0 0,-3-3 0 0,-6 3 0 16,-6 0 0-16,-3-1 0 0,-3-3 32 0,-8 5 0 16,0 0 0-16,-1-10 0 0,-3 0 80 0,-5-4 16 15,-4 0 0-15,-4-1 0 0,-5 1-288 0,-1-3-160 16,-1-1 192-16,0 2-192 0,0-1 128 0,-2 2-128 15,1 2 0-15,1 4 0 0,1-1 0 0,4 4 0 0,-2-2 0 0,4 4 0 32,4 3-1424-32,4 2-304 0,9-1-48 0,0 0-16016 0</inkml:trace>
  <inkml:trace contextRef="#ctx0" brushRef="#br3" timeOffset="-201874.32">27610 17351 6447 0,'1'-19'272'0,"4"6"80"0,-1 0-352 0,1-1 0 0,-1-1 0 0,1 1 0 15,-1 4 3136-15,0 0 576 0,-4 10 96 0,1-7 32 16,-1 7-1696-16,0 0-336 0,0 0-64 0,0 0-16 16,0 0-832-16,-9 13-192 0,0 5-16 0,0 5-16 15,-1 1-144-15,-1 4-16 0,-2 0-16 0,2 4 0 16,1-1-144-16,-2 0-32 0,-1 1 0 0,1-1 0 16,0 2-80-16,1-3-32 0,-2-1 0 0,3-2 0 15,2-8-16-15,2-1-16 0,2-3 0 0,3-1 0 16,2-3 48-16,-1-11 16 0,10 4 0 0,3-3 0 0,1-3 400 15,4-3 96-15,3-7 16 0,5 3 0 0,2-3-208 0,2 1-32 16,2 3-16-16,1-3 0 0,-1 2-496 0,-2 1 128 16,-3 2-128-16,-3 5 0 0,-3 0 0 0,-2 2 0 15,-3 2 0-15,-2 3 0 0,-4 3 0 0,-3 4 0 16,-4-2 0-16,-4 3 0 0,-4 1 0 0,-4 1 0 16,-5 1 0-16,-2 0 0 0,-3-4 192 0,-6-1-16 15,-4 2 0-15,-1-3 0 0,-2-4 16 0,1-3 0 16,1 1 0-16,3 0 0 0,3-4-64 0,3-3-128 15,0-7 192-15,5 1-64 0,2-3-128 0,5 1-256 0,5 0 64 16,4-4 16 0,2-4-2528-16,6 1-512 0</inkml:trace>
  <inkml:trace contextRef="#ctx0" brushRef="#br3" timeOffset="-201587.07">28163 17574 28559 0,'-10'7'2544'0,"0"-1"-2032"0,0 4-512 0,-1-1 0 15,2 4 0-15,2 0 0 0,3-3-208 0,4-10 64 16,0 15 640-16,4-1 128 0,1 0 16 0,3-5 16 16,-1 0-144-16,5-5-48 0,0 2 0 0,4-3 0 15,1-5 128-15,4-2 32 0,-1-1 0 0,4 0 0 0,0-2-128 0,3-1-32 16,-4-5 0-16,-1-1 0 0,-2-1 128 0,-2 1 32 15,-1-4 0-15,-1 1 0 0,-5-5-16 0,-1 3 0 16,-1 0 0-16,-2 0 0 0,-2 0-224 0,-2 1-64 16,0 1 0-16,-2 6 0 0,1-2-320 0,-1 4 144 15,-1 0-144-15,0 9 0 16,0 0-736-16,0 0-256 0,0 0-48 0,0 0-10720 16,0 0-2128-16</inkml:trace>
  <inkml:trace contextRef="#ctx0" brushRef="#br3" timeOffset="-201344.12">29241 17070 23039 0,'-6'-9'2048'0,"6"9"-1648"0,-9-3-400 0,0 3 0 15,0 3 1120-15,-3 2 144 0,-3 4 16 0,-1 7 16 16,-3 7 32-16,0 3 0 0,-1 4 0 0,1 5 0 15,0 0-752-15,3 2-128 0,-1 2-48 0,3 1 0 16,3-3-112-16,2 2-32 0,1-2 0 0,3-1 0 16,-1-1-256-16,2-3 0 0,2 0 0 0,0-2 0 15,2-4-192-15,0-1-80 0,0-6-32 0,0-2-9840 16,-1-6-1968-16</inkml:trace>
  <inkml:trace contextRef="#ctx0" brushRef="#br3" timeOffset="-201195.62">28795 17403 25791 0,'0'0'1152'0,"2"-6"224"0,-2 6-1104 0,10-11-272 16,4 5 0-16,4 0 0 0,1 4 1664 0,7 2 288 15,6 0 48-15,6 2 16 0,5-2-1296 0,1 1-256 16,0 1-48-16,-1 1-16 0,-1 1-400 0,0-2 0 16,-2 3 0-16,2-3-15296 0</inkml:trace>
  <inkml:trace contextRef="#ctx0" brushRef="#br3" timeOffset="-200776.54">30415 17329 23951 0,'0'0'2128'0,"0"0"-1696"0,0 0-432 0,-3-9 0 16,3 9 1008-16,0 0 112 0,-12-1 32 0,5 6 0 16,-1 3-208-16,-1 8-48 0,-1 3 0 0,-3 5 0 15,2 3-576-15,1-1-128 0,-2 3-32 0,5-3 0 16,0 4-32-16,3-1-128 0,1-5 192 0,1 0-64 15,4-2 80-15,1-3 16 0,1-6 0 0,4-1 0 0,1 0 256 0,3-7 48 16,4-3 16-16,3 0 0 0,2-6 352 0,2-2 80 16,-1-7 16-16,3-1 0 0,-1-4-208 0,-2-1-32 15,1-1-16-15,-2-2 0 0,0-2-224 0,-1 0-64 16,-1 0 0-16,0-4 0 0,0 1-192 0,0-1-64 16,-1 5 0-16,3 1 0 0,-2 1-192 0,-2 4 0 15,-3 3 0-15,2 2 0 0,-5 5 0 0,-2 1-208 16,-9 6 16-16,0 0 0 15,10-1-1936-15,-10 1-384 0,0 0-80 0,0 0-13904 0</inkml:trace>
  <inkml:trace contextRef="#ctx0" brushRef="#br3" timeOffset="-200414.29">30292 17132 13823 0,'-15'-11'1216'0,"-2"-1"-960"0,5-3-256 0,2 2 0 16,2 3 3008-16,4 1 544 0,3 0 112 0,5 2 32 15,3 2-1744-15,7-2-352 0,4 2-64 0,6 3 0 16,5 2-960-16,6 0-192 0,2 0-48 0,2 1 0 16,4-1-160-16,2 0-48 0,2 0 0 0,2 1 0 15,-3 3 192-15,2 1 48 0,-1-1 0 0,2 0 0 16,-1 0-32-16,-4 2 0 0,-3-1 0 0,-3-2 0 15,-2-5-80-15,-6 2-32 0,-4 0 0 0,-5-1 0 0,-3 0-64 16,-4-2-16-16,-4-3 0 0,-3 2 0 0,-7 4 160 0,0 0 16 16,-2-11 16-16,-4 2 0 0,-4-3 64 0,-4 3 16 15,-4-3 0-15,-2-2 0 0,-6-3-208 0,1 1-32 16,-6 2-16-16,1-2 0 0,-1 0-160 0,1 2 128 16,2-1-128-16,4 4 128 0,5 0-128 0,4 5 128 15,2-2-128-15,13 8 128 16,0 0-944-16,0 0-192 0,0 0-32 0,0 0-10736 15,13 8-2128-15</inkml:trace>
  <inkml:trace contextRef="#ctx0" brushRef="#br3" timeOffset="-199858.25">26648 18511 23951 0,'0'0'2128'0,"0"0"-1696"0,-5-6-432 16,5 6 0-16,0 0 880 0,0 0 80 0,-10-1 32 0,-1 3 0 15,1 2 448-15,-1 5 96 0,1 4 0 0,-1 4 16 16,3 2-1040-16,-1 4-224 0,1 4-32 0,0-3-16 15,2 0-112-15,1-2-128 0,1-3 176 0,2 0-176 16,2 0 144-16,1-2-144 0,0-2 0 0,3-2 144 16,1-4-368-16,4-2-80 0,4-3-16 0,1-8-9712 15,1-3-1936-15</inkml:trace>
  <inkml:trace contextRef="#ctx0" brushRef="#br3" timeOffset="-199706.13">26719 18295 29487 0,'0'0'2624'0,"0"0"-2112"16,0 0-512-16,0 0 0 0,-4-9 224 0,4 9-64 15,0 0-16-15,0 0 0 0,13 5-144 0,1-1 0 16,1 3-192-16,3-1-13072 16</inkml:trace>
  <inkml:trace contextRef="#ctx0" brushRef="#br3" timeOffset="-199421.53">27478 18361 27583 0,'-20'-6'1216'0,"4"3"256"0,-3 1-1168 0,-4 2-304 16,-3 0 0-16,-1 4 0 0,-1 1 912 0,-2 4 128 0,-4 3 32 0,-1 1 0 15,2 0-816-15,2 2-256 0,3 0 128 0,5 1-128 16,4 0 0-16,7-3 0 0,3-1 0 0,8 4 0 15,4-2 0-15,5-2 0 0,3 2 0 0,7 2 160 16,6 1 224-16,3 1 64 0,0 1 0 0,1-1 0 16,-3-1-144-16,-5-3-32 0,-2-2 0 0,-8 1 0 15,-2-4 32-15,-8-9 0 0,0 0 0 0,-6 8 0 16,-6 0 208-16,-6-4 64 0,-8-2 0 0,-3-2 0 16,-5-2-256-16,1 0-64 0,-1-2 0 0,4 3 0 15,2-4-512-15,5 2-96 0,2 0-32 0,6-3-10752 16,5 1-2176-16</inkml:trace>
  <inkml:trace contextRef="#ctx0" brushRef="#br3" timeOffset="-198956.12">28139 18382 17503 0,'-1'-8'1552'0,"-3"2"-1232"16,-3 2-320-16,-1-1 0 0,-3 1 1600 0,0 4 272 15,-2 2 48-15,-1 5 16 0,-4-3-544 0,1 5-112 16,-4 1-32-16,1 6 0 0,-2 2-528 0,3 0-96 0,3 0-32 0,3-1 0 16,3 1-208-16,6 0-32 0,4-3-16 0,4-3 0 15,2-3 112-15,3-2 0 16,3 1 16-16,2-4 0 0,2-2 112 0,2-3 32 0,0-2 0 0,1-2 0 15,1-6-112-15,0-1-32 0,-2 1 0 0,0-4 0 16,-1-2-96-16,-2-1-32 0,-4 2 0 0,1-1 0 16,-3 1-48-16,-2 1-16 0,-3 3 0 0,0-1 0 15,-2 3-112-15,-2 10-32 0,0 0 0 0,0 0 0 16,0 0-128-16,0 0 0 0,-9 2 0 0,1 5 0 16,2 1 0-16,1 4 0 0,0 4-160 0,2-1 160 15,0 0 0-15,3-1-144 0,3 0 144 0,3 0 0 16,1-1 0-16,5-3 0 0,-1 0 0 0,6-3 0 15,1-1 0-15,1-1 0 0,1-5 0 0,2-1 0 16,-1-3 128-16,2-1 16 0,-4-1 0 0,0-5 0 16,-2 2-144-16,-2-1 192 0,-1 3-192 0,-2-4 192 0,-2 5-400 0,-3-2-80 15,1 3-16-15,-8 5 0 16,0 0-3088-16,8-3-640 0</inkml:trace>
  <inkml:trace contextRef="#ctx0" brushRef="#br3" timeOffset="-198599.7">28782 18254 21183 0,'-15'2'944'0,"3"2"192"0,1 2-912 0,-3 5-224 0,-4 2 0 0,0 2 0 16,-2 3 1920-16,2 2 352 0,3 0 64 0,0 0 16 15,-2 0-1168-15,4-1-224 0,2 3-64 0,2-4 0 16,2-4-432-16,1 0-80 0,1-5-32 0,5-9 0 16,0 0 96-16,0 0 32 0,0 0 0 0,0 0 0 15,14 1 336-15,-1-4 64 0,1-2 16 0,1-4 0 16,3-1-320-16,0-4-64 0,0-1-16 0,1 0 0 16,0-2-240-16,0 3-32 0,1-1-16 0,-1 0 0 15,-1 3-208-15,-1 5 144 0,-2-1-144 0,-2 4 128 16,-2 3-128-16,-11 1 128 0,10 7-128 0,-2 2 128 15,-3 7-128-15,-1 1 0 0,-7 2 0 0,1 6 0 16,-2 1 0-16,-3 0 0 0,-3 2 0 0,1-4 0 16,0 1 0-16,2-1 0 0,-1-2-176 0,2 3 176 15,1 0-1408 1,1-5-208-16,0-2-48 0,3-4-15248 0</inkml:trace>
  <inkml:trace contextRef="#ctx0" brushRef="#br3" timeOffset="-198134.47">29719 18374 20207 0,'-14'3'896'0,"4"2"192"0,0-2-880 0,3 2-208 0,7-5 0 0,-5 8 0 16,5-8 1552-16,0 0 272 0,-2 9 48 0,2-9 16 15,8 11-608-15,5-5-128 0,2-1-32 0,6 0 0 16,3-4-256-16,3-1-48 0,1-1-16 0,2-6 0 15,2 1-96-15,-3-3-32 0,-2 1 0 0,-2 1 0 16,-2-5-224-16,-3 0-64 0,-3 2 0 0,-4-3 0 16,-6 3-96-16,-2 1-32 0,-1-3 0 0,-4 2 0 15,-4-3 32-15,-3 5 0 0,-5 1 0 0,-4 3 0 0,-6-1-144 0,-3 5-16 16,-1 4-128-16,-4 1 192 0,-4 5-192 16,0 2 0-16,3 4 0 0,1 3 0 0,5 2 0 0,5 3 0 15,2-1 0-15,5 1 0 0,6 3 0 0,7-3 0 16,2 1-160-16,3-2 160 0,4-3 0 0,3 1 0 15,0-1 0-15,4-2 0 16,1-3-1280-16,-1-2-192 0,1-4-16 0,4-2-14704 0</inkml:trace>
  <inkml:trace contextRef="#ctx0" brushRef="#br3" timeOffset="-197931.64">30154 18738 4607 0,'0'0'192'0,"0"0"64"0,-12 1-256 0,2-1 0 0,10 0 0 0,0 0 0 16,-9 0 7440-16,9 0 1456 0,0 0 272 0,0 0 64 15,0 0-6640-15,0-12-1328 0,3 3-272 0,3-2-48 16,2-2-560-16,2 2-96 0,0-4-32 0,1-1 0 31,0 1-528-31,0 2-112 0,2 3-32 0,-2-1-11824 0,1 3-2368 0</inkml:trace>
  <inkml:trace contextRef="#ctx0" brushRef="#br3" timeOffset="-197531.77">30803 18229 26255 0,'0'0'1152'0,"0"0"256"0,0 0-1120 0,-10 6-288 16,1 1 0-16,-1 2 0 0,-3 3 1008 0,2 5 144 16,-1 3 16-16,1 3 16 0,-2 4-480 0,2 2-112 15,1-2-16-15,2 1 0 0,0-5-288 0,3 1-64 16,0 0-16-16,3-5 0 0,0-5 144 0,2 0 32 15,2-3 0-15,0-2 0 0,-2-9 208 0,0 0 48 0,13 5 16 16,0-5 0-16,-2-6 208 0,6 0 32 0,-1-5 16 0,2 0 0 16,1-4-336-16,0-3-64 0,1 0 0 15,-1 0-16-15,0-3-208 0,1-3-32 0,-3-1-16 0,1 3 0 16,0-3-96-16,0 5-16 0,-2 2 0 0,-2 3 0 16,0 4-128-16,-1-2 0 0,0 5 0 0,-1 1 0 31,0 3-384-31,-2 4-48 0,-10 0-16 0,6 6 0 15,-6-6-2608-15,0 0-528 0,5 14-96 0</inkml:trace>
  <inkml:trace contextRef="#ctx0" brushRef="#br3" timeOffset="-197236.72">31174 18389 23039 0,'0'0'2048'0,"0"0"-1648"16,10-4-400-16,1 1 0 0,0-4 1168 0,-1 3 160 15,3 1 16-15,-2 0 16 0,0 1 16 0,-1-4 0 16,-1 3 0-16,0-1 0 0,-9 4-752 0,8-7-160 16,-1-1-16-16,-7 8-16 0,2-9 80 0,-4-3 32 15,-1 3 0-15,-3 3 0 0,-3 1 16 0,-2 1 0 16,-3 0 0-16,-4 3 0 0,-3 6-384 0,-1 1-176 16,-4 6 160-16,-1-1-160 0,1 3 0 0,2 3 0 15,1 2 0-15,5-3 0 0,4 2 0 0,4-1 0 16,3-1 0-16,6 1 0 0,2-1 0 0,5 1 0 15,1-4 0-15,5 1 0 0,2-2 0 0,2-3 0 0,3-1 0 0,0-4 144 16,0-2-384-16,2-1-80 0,-2-1 0 0,0-1-10960 16,1-1-2192-16</inkml:trace>
  <inkml:trace contextRef="#ctx0" brushRef="#br3" timeOffset="-196966.28">31629 18363 16575 0,'0'0'1472'0,"-10"-6"-1168"0,-1 3-304 0,-1 0 0 16,-2 2 1440-16,0 1 224 0,-1 2 64 0,0 2 0 16,0 3-128-16,-3-1 0 0,-1 5-16 0,0-1 0 0,2 3-688 0,3 0-128 15,3 0-16-15,2-1-16 0,2 1-160 0,5-2-16 16,1 1-16-16,4 1 0 0,4-3 32 0,3 0 0 15,3-1 0-15,-1 0 0 0,4-3-208 0,0 2-48 16,-1-4 0-16,2-3 0 0,-2 0-320 0,2-2 0 16,1 0 0-16,1-2 0 15,0-2-1424-15,0 1-368 0,-1-1-64 0,1 1-7776 16,0-3-1568-16</inkml:trace>
  <inkml:trace contextRef="#ctx0" brushRef="#br3" timeOffset="-196726.72">32208 17897 18431 0,'0'0'816'0,"0"0"160"0,-10-5-784 0,2 7-192 0,-3 5 0 0,-2-1 0 15,-1 6 1808-15,-4 3 320 0,0 4 64 0,-1 4 16 16,0 5-1088-16,-1 3-224 0,-2 4-32 0,2 2-16 15,2 2-560-15,1 0-112 0,0-4-32 0,1 2 0 16,1-1-16-16,4-1-128 0,1 0 192 0,-1-4-64 16,4 1-128-16,-1-3 0 0,1-3 0 0,-1-2 0 31,-1-5-1360-31,3-1-256 0,1-7-48 0</inkml:trace>
  <inkml:trace contextRef="#ctx0" brushRef="#br3" timeOffset="-196348.12">31834 18352 20271 0,'0'0'1792'0,"17"-2"-1424"16,2 1-368-16,2-1 0 0,3 1 576 0,4 0 64 15,4-3 0-15,-1 3 0 0,-1-2 560 0,2 1 112 16,1-1 32-16,-1 0 0 0,-2 0-304 0,-2-2-48 16,-4 1-16-16,-3 1 0 0,-5-1-64 0,-3 2-16 15,-3-1 0-15,-10 3 0 0,0 0-352 0,0 0-80 16,0 0-16-16,-11 11 0 0,-7 1-48 0,-2 1-16 15,-3 3 0-15,-3 2 0 0,-2 1-384 0,3 3 0 0,2 0 0 16,3-1 0-16,4 1 0 0,5 1 0 0,3-2 0 0,5-2 0 16,1 0 0-16,7-2 0 0,2-2 128 0,5-3-128 15,4-1 544-15,5-2 32 0,1-3 0 0,5-4 0 16,1-5 0-16,1-3 0 0,-3-2 0 0,-9 4 0 16,2-3-160-16,0-1-32 0,1-5 0 0,0-2 0 15,-1-3 0-15,-3-3-16 0,-1-2 0 0,8-27 0 16,-8 8-128-16,-6 4-32 0,-5 5 0 0,-4 5 0 15,-4 5-80-15,-3 5-128 0,-3 2 176 0,-2 3-176 16,-3 6 0-16,-2-2 0 0,0 4 0 0,6 3 0 16,-1 2-176-16,-1 0 176 0,2 0-192 0,0 3 192 31,2 1-1648-31,2 2-208 0,0-2-64 0</inkml:trace>
  <inkml:trace contextRef="#ctx0" brushRef="#br3" timeOffset="-195914.33">32737 18333 23039 0,'0'0'2048'15,"-9"-1"-1648"-15,0 1-400 0,-1 1 0 0,-2 3 1248 0,-1 4 160 0,-1-2 48 0,2 7 0 16,-4 0-416-16,4 4-80 0,-1 4 0 0,0 2-16 15,-2 1-240-15,2 5-32 0,2-2-16 0,-2 2 0 16,2 0-176-16,1-4-32 0,-1 0-16 0,4-2 0 16,2-6 80-16,1-3 32 0,0-2 0 0,4-12 0 15,0 0 128-15,0 0 32 0,0 0 0 0,0 0 0 16,15-4 320-16,3-8 80 0,3-1 16 0,0-5 0 16,2-5-480-16,2-1-80 0,5-4-32 0,3 1 0 0,2-3-144 15,-12 16-16-15,6-2-16 0,4 2 0 0,2 0-176 16,2 0-48-16,3 2 0 0,1 3 0 0,-3-1-128 0,-5 3 0 15</inkml:trace>
  <inkml:trace contextRef="#ctx0" brushRef="#br3" timeOffset="-194966.85">24310 19118 8287 0,'-11'-4'736'0,"11"4"-592"0,-10-4-144 0,-1 1 0 0,3 2 3296 0,8 1 624 16,-12 1 128-16,12-1 32 16,-9 7-1648-16,9-7-320 0,-4 11-64 0,4 3 0 0,4 1-1088 0,5 4-192 15,5 2-64-15,6 4 0 0,6 1 192 0,4 3 16 16,6-1 16-16,5 2 0 0,4 5-96 0,6-2 0 16,3-1-16-16,-1 3 0 0,-2 1-144 0,1-2-32 15,-4-1 0-15,-2-2 0 0,-4-1-192 0,-3-2-32 16,-3 3-16-16,-4-6 0 0,-3-2-208 0,-5-3-32 15,-1-1-16-15,-4 0 0 0,-2 0-144 0,-5-2 0 16,0-4 0-16,-5-4 128 0,2 3-128 0,-4-3 0 16,-5-9 0-16,0 0 0 15,0 0-992-15,0 0-176 0,0 0-48 0,-8 5 0 16,-3-7-2048-16,1-3-432 0,-5-6-80 0,2 0 0 0</inkml:trace>
  <inkml:trace contextRef="#ctx0" brushRef="#br3" timeOffset="-194597.95">25606 18975 13823 0,'0'-13'1216'0,"-2"7"-960"15,0-3-256-15,-1 3 0 0,3 6 2992 0,-6-5 544 16,-4 0 112-16,-4 3 32 0,-5 6-1248 0,-4 5-240 16,-3 9-48-16,-5 9-16 0,-9 4-752 0,-3 14-160 15,-7 4-16-15,-7 5-16 0,-9 2 0 0,-8 1 0 16,-6 5 0-16,-4 6 0 0,-3 2-96 0,-5-1-32 15,-3 1 0-15,1-6 0 16,3-2-1296-16,6-1-256 0,8 0-48 0,4-5-16 0,7-4 1344 0,3-6 272 16,3-5 48-16,8-4 16 0,7-7-992 0,10 1-128 15,5-6-192-15,9-3 64 16,8-7-2656-16,6-9-528 0</inkml:trace>
  <inkml:trace contextRef="#ctx0" brushRef="#br3" timeOffset="-191631.15">5803 19856 13823 0,'0'0'608'0,"0"0"128"0,-9-5-592 0,1 1-144 16,-1-1 0-16,0 1 0 0,-1-1 1248 0,-1 3 224 0,-1-2 32 0,1-1 16 15,-2 1-368-15,2 0-64 16,-5-1 0-16,0 0-16 0,-3 1-176 0,-1 2-48 0,-3-1 0 0,-3 0 0 16,1 2-224-16,-2 2-48 0,-1 3-16 0,-1 1 0 15,-2 4-176-15,3-1-48 0,2 2 0 0,2 0 0 16,1 4-112-16,1 3-32 0,2-3 0 0,1 1 0 16,1 0-192-16,1 3 128 0,2 1-128 0,6-1 0 15,3-4 0-15,2 0 128 0,2 0-128 0,4-4 0 16,4 0 0-16,6-1 128 0,1 0-128 0,4-3 0 15,4 4 256-15,3-4-32 0,0-1-16 0,5 1 0 16,-1-2 48-16,1 2 0 0,-2 2 0 0,-1-2 0 16,-1 3-256-16,-1-1 144 0,-2 4-144 0,-3 0 128 15,-4 2-128-15,-2 0 0 0,-3 2 0 0,-4 0 0 16,-3 0 256-16,-6-3-16 0,-3 1-16 0,-5 1 0 0,-6 2 352 0,-3 0 80 16,-5 1 16-16,-2-1 0 0,-5-1-80 0,0-1-16 15,-4-2 0-15,0 0 0 0,-4-2-256 0,1-4-48 16,-2-2-16-16,2 0 0 0,-2-5-128 0,7-1-128 15,-2-4 144-15,6-2-144 16,3-2-1328-16,3 0-352 0,6-3-80 0,6-2-8736 16,5-2-1728-16</inkml:trace>
  <inkml:trace contextRef="#ctx0" brushRef="#br3" timeOffset="-191332.84">6255 19935 20271 0,'-14'4'1792'0,"4"-3"-1424"0,-4 3-368 0,-4 5 0 15,-2 3 1152-15,-3 2 176 0,-1 2 16 0,0 3 16 16,0 2 64-16,-1 3 16 0,1 1 0 0,4-3 0 16,2 4-864-16,5-2-192 0,3-1-16 0,6-3-16 15,6-2-96-15,4-5-32 0,4-2 0 0,8-3 0 16,6-1 176-16,5-1 48 0,4-4 0 0,6-3 0 15,3-4 224-15,-2-5 48 0,-2-2 16 0,-2-1 0 16,-4-7-80-16,0-2-16 0,-6 2 0 0,-4 1 0 16,-4 0-16-16,-6 0-16 0,-1 1 0 0,-5 0 0 15,-5-1-160-15,-2 1-48 0,-4 2 0 0,-4 1 0 16,-4-1-816-16,-2 4-160 16,-2-1-48-16,0 4-17696 0</inkml:trace>
  <inkml:trace contextRef="#ctx0" brushRef="#br3" timeOffset="-190679.28">8068 19859 18879 0,'0'0'832'0,"1"-11"192"0,3-1-832 0,-4 0-192 0,-3 3 0 0,1-3 0 16,-3 3 1472-16,-2-3 240 0,2 5 48 0,-4-3 16 15,-1 2-464-15,0-2-96 0,-1 2 0 0,-3 2-16 0,-3 3-240 0,1 1-64 16,-2 0 0-16,0 2 0 0,-5 4-288 0,-1 5-64 15,1 0-16-15,-2 5 0 0,1-1-320 0,-2 4-64 16,-2 4-16-16,3-1 0 0,1 2-128 0,4 1 0 16,4 0 0-16,5-2 0 0,4-2 0 0,3-2 0 15,4-2 0-15,5-5 0 0,2-1 0 0,7-5 0 16,2-2 0-16,6-3 0 0,3-1 304 0,2-9-32 16,0 0 0-16,1-4 0 0,2 1 0 0,1-2 0 15,-3 1 0-15,-3 1 0 0,-1 0-128 0,-3 2-16 16,-5-1-128-16,-3 7 192 0,-3 3-192 0,1 3 128 15,-2 3-128-15,-4 9 0 0,-2 2 128 0,-3 5-128 16,-3 8 0-16,-2 5 0 0,-4 2 208 0,-2 2-48 16,-4-1-16-16,-3 3 0 0,-4-2 80 0,1 0 16 0,-3-3 0 15,1-4 0-15,-4 0 0 0,0-1 0 0,-1-4 0 0,-1-5 0 16,-3 0-48-16,1-3-16 0,0-2 0 0,2-6 0 16,0 1-176-16,3-5 0 0,3-3 144 0,2-2-144 31,0-1-1776-31,5-5-416 0,3-2-96 0</inkml:trace>
  <inkml:trace contextRef="#ctx0" brushRef="#br3" timeOffset="-190326.63">8593 19775 23439 0,'0'0'1024'0,"-4"-9"240"0,4 9-1008 0,-5-5-256 16,0-3 0-16,5 8 0 0,-10 4 1408 0,-1 1 256 15,3 1 32-15,-4 6 16 0,-1 3-688 0,1 3-144 16,-2 2-32-16,1 4 0 0,2 2-384 0,0-2-80 16,3 1 0-16,1 1-16 0,3-2-208 0,3-3-32 15,1 1-128-15,4-5 192 0,0-6-64 0,3 0 0 16,4-7-128-16,1-1 192 0,5-6 288 0,1-1 48 15,1-9 16-15,3-4 0 0,0-3 192 0,1-1 32 16,1-2 16-16,-5-2 0 0,0 1-224 0,-2-3-48 16,-3 2-16-16,-2 1 0 0,0-2-160 0,-2 5-16 0,-2 0-16 15,-2 2 0-15,-2 0-304 0,-2 4 160 0,1 1-160 0,-2 2 128 32,1 2-1088-32,-2 10-240 0,2-7-32 0,-2 7-10672 0,0 0-2112 0</inkml:trace>
  <inkml:trace contextRef="#ctx0" brushRef="#br3" timeOffset="-189994.83">9021 19814 13823 0,'0'0'608'0,"0"0"128"0,0 0-592 0,0 0-144 0,0 0 0 0,0 0 0 16,8 6 3008-16,2-2 560 0,1-1 112 0,5-7 32 0,0-1-1840 0,2 0-352 15,-1-4-80-15,0 1-16 0,2-2-528 0,2 1-96 16,-2-3-32-16,0 3 0 0,-1-2-272 0,-3 4-64 16,-2-3-16-16,-1 2 0 0,-2-3-192 0,-2 2-32 15,-8 9-16-15,4-9 0 0,-3 0-16 0,-1 9 0 16,0 0 0-16,-10-3 0 0,-3 5-160 0,-4 4 192 16,-4 0-192-16,-2 7 192 0,-1-2-192 0,-1 5 0 15,-1 2 144-15,0 1-144 0,3 2 0 0,1 1 0 16,2-2 0-16,2 1 0 0,4-1 0 0,5-1 0 15,0-1 0-15,5-2 0 0,3-1 0 0,4 1 0 16,2-4 0-16,2-3 0 16,4-2-368-16,3-2-32 0,3-3-16 0,4-3-10656 15,2-3-2112-15</inkml:trace>
  <inkml:trace contextRef="#ctx0" brushRef="#br3" timeOffset="-189615.09">9758 19706 24879 0,'0'0'1088'0,"4"-14"256"0,1 1-1088 0,0 4-256 0,-5 9 0 0,3-11 0 16,-2 3 2240-16,-1 8 400 0,-1-10 80 0,1 10 16 16,0 0-1392-16,0 0-288 0,-9-5-48 0,-1 1-16 15,0 3-416-15,-3 4-64 0,-1 0-32 0,-3 3 0 16,0 1-288-16,-4 2-64 0,0 4-128 0,2 2 192 15,1-4-192-15,1 2 0 0,3 0 0 0,2 1 0 0,0 0 0 0,3 0 0 16,3 0 0-16,2-2 0 0,3 1 0 0,3 0 0 16,4 0 0-16,-1-3 0 0,4 0 0 0,2-1 0 15,2 2 0-15,1 2 0 0,0-4 0 0,0 2 0 16,1 3 0-16,-5-4 0 0,-1 2 0 0,-3-3 0 16,-6-9 0-16,3 13 0 0,-4-2 0 0,-3-3 0 15,4-8 0-15,-13 11 0 0,-2-3 240 0,-6 1-48 16,-1-4-16-16,-4 1 0 0,-3-1-16 0,1-2 0 15,-3-3 0-15,5-2 0 0,-1-3-160 0,4 0 0 16,2 0 0-16,1-3 0 16,5 1-1328-16,4-1-288 0,4-3-64 0,5 1-9648 15,4 1-1936-15</inkml:trace>
  <inkml:trace contextRef="#ctx0" brushRef="#br3" timeOffset="-189282.45">10370 19702 26607 0,'0'0'1168'0,"0"0"256"0,0-11-1136 0,-3 2-288 0,-3 0 0 0,-3 3 0 16,0-2 1552-16,-5 3 256 0,-2 1 48 0,-5-1 16 16,-3 4-736-16,-4 3-160 0,-4 5-16 0,-1 0-16 15,0 5-336-15,2 0-64 0,0 4-16 0,4-1 0 16,3-1-320-16,6 1-64 0,6-1-16 0,4-1 0 15,5 0-128-15,7 1 0 0,8-2 144 0,2 2-144 0,4 3 224 0,3 1-32 16,5-1 0-16,2 5 0 0,-3-2 64 0,2 1 0 16,-1-2 0-16,1 1 0 0,-3-1-96 0,-3 0-16 15,-6 2 0-15,-4-4 0 0,-3-1-16 0,-6-2-128 16,-4-3 192-16,-6-2-64 0,-5 2 128 0,-7-4 0 16,-7-1 16-16,-6-1 0 0,-6-1-16 0,-3-4-16 15,-2-1 0-15,-1-3 0 16,2-5-1008-16,2 1-208 0,3-3-48 0,5-3-11296 15,6-1-2272-15</inkml:trace>
  <inkml:trace contextRef="#ctx0" brushRef="#br3" timeOffset="-188615.68">12027 19745 12895 0,'-3'-14'1152'0,"3"7"-928"16,-3-5-224-16,3 2 0 0,0-2 2192 0,0 1 400 15,0 11 80-15,0 0 16 0,0 0-928 0,0 0-176 16,-8-1-48-16,1 5 0 0,-2 10-880 0,-3 2-176 0,-2 3-32 0,-1 3-16 16,-3 4-96-16,1-1-16 0,-1 4 0 0,0 4 0 15,0 0-48-15,2-1-16 0,-2 0 0 0,1-3 0 16,3-4-48-16,3-3-16 0,0-4 0 0,4-4 0 15,5-1 64-15,2-13 0 0,0 0 0 0,0 0 0 16,0 0 224-16,14-4 48 0,2-8 16 0,4-3 0 16,5-5 16-16,1-3 0 0,4-4 0 0,-1 2 0 15,3-2-336-15,-2 3-64 0,1 1-16 0,-3-4 0 16,2 6-144-16,-1 0 0 0,-1 2 144 0,-2 3-144 16,-5 2 0-16,0 6 0 0,-2 3 0 0,-3 5 0 15,-2 5 0-15,-5 4 0 0,-3 6 0 0,-2 7 0 16,-1 6 0-16,-6 4-128 0,-4-1 128 0,-2 5 0 15,-3-2 0-15,0 1-128 0,-1-2 128 0,1-2 0 16,2-5-592-16,3 1-48 0,2-6 0 0,2 0 0 16,3-2-2384-16,4-7-496 0</inkml:trace>
  <inkml:trace contextRef="#ctx0" brushRef="#br3" timeOffset="-188301.22">12414 19942 18431 0,'0'0'1632'0,"0"0"-1312"15,0 0-320-15,10 2 0 0,1-4 1424 0,3 0 224 16,4 2 32-16,1-4 16 0,2-2 112 0,3-1 32 16,2 1 0-16,0-3 0 0,-1 3-768 0,-1-4-160 15,-1 1-16-15,-2-3-16 0,-4 5-448 0,-1-3-96 0,-4 2-16 0,-3-1 0 16,-9 9-48-16,5-6-16 0,-5 6 0 0,0 0 0 15,-2-12 16-15,2 12 0 0,-10-4 0 0,-3 4 0 16,-2 0-96-16,-4 4-32 0,-3 6 0 0,-2-1 0 16,1 4-144-16,0 0 0 0,0 1 0 0,4 2 0 15,1 1 0-15,4 2 0 0,4 1 0 0,4 2 0 16,5-2 0-16,4 0 0 0,5-2-176 0,6-3 176 16,4-3-144-16,7-2 144 0,4-2-160 0,3-3 160 31,1-5-2112-31,2-5-320 0</inkml:trace>
  <inkml:trace contextRef="#ctx0" brushRef="#br3" timeOffset="-187964.19">12950 19962 23727 0,'0'0'1040'0,"0"0"240"0,0 0-1024 0,0 0-256 15,12 0 0-15,-1-4 0 0,2 0 1392 0,2-2 224 16,3-2 48-16,0-1 16 0,-1 0-736 0,3-1-160 16,0 1-16-16,1-2-16 0,2 2-176 0,-1-4-48 15,-3 2 0-15,-2 2 0 0,-3-3-128 0,-2 3-16 16,-3-1-16-16,-3 3 0 0,0-4-80 0,-6 11-16 16,2-9 0-16,-2 9 0 0,-4-10-16 0,4 10-16 15,-6-5 0-15,-3 3 0 0,-4 4-80 0,-2 2-16 0,-3 2 0 0,-1 3 0 16,-1-1-144-16,0 3 0 0,0 1 0 15,1-1 128-15,2 1-128 0,0-2 0 0,3 0 0 0,1 3 0 16,2-3 0-16,2 1 0 0,4 0 0 0,2-1 0 16,3 1 0-16,4-1-144 0,0 2 144 0,4-2-160 31,3-1-1024-31,2-2-208 0,1 0-32 0,2-5-13952 0</inkml:trace>
  <inkml:trace contextRef="#ctx0" brushRef="#br3" timeOffset="-187532.1">13756 19890 20495 0,'0'0'896'0,"0"0"208"0,0 0-880 0,0 0-224 16,0 0 0-16,0 0 0 0,-2-10 1696 0,-4 0 288 16,-1 0 64-16,-2 4 16 0,-1 3-768 0,-7-1-144 15,-2-1-48-15,-1 4 0 0,-2 2-464 0,-2 4-112 16,-3 0-16-16,-1 3 0 0,-1 1-192 0,1 3-32 15,2 0-16-15,1 6 0 0,4 1-112 0,0 1-32 16,6 2 0-16,2-3 0 0,6-1-128 0,4-2 0 16,3-2 0-16,5 0 0 0,4-1 128 0,4-4-128 15,5-2 0-15,2-5 128 0,4-2 80 0,4-4 16 16,1-3 0-16,3-3 0 0,-2-6-64 0,0-2-16 16,-2-2 0-16,0-1 0 0,-1-2 32 0,-2 2 0 15,-2-1 0-15,-3-2 0 0,-1-1 176 0,0 0 32 0,0-1 16 0,1 0 0 16,-3-5-48-16,1-4-16 0,-3-5 0 15,1-4 0-15,-2-1-144 0,0-4-48 0,-4 5 0 0,0 6 0 16,-1 3-144-16,-3 9 0 0,-3 7 144 0,-1 6-144 16,-2 13 0-16,0 0 0 0,0 0 0 0,-9 9 0 15,-3 7 0-15,-5 5 0 0,-2 5 0 0,0 7 0 16,-3 5 0-16,2 4 0 0,-2-1 0 0,1 2 0 16,-3 1 0-16,3-4 0 0,1 1 0 0,1 0-128 15,0-3 128-15,4-1 0 0,3-2 0 0,3-1-128 31,2-6-544-31,5-1-96 0,2-5-32 0,3-7-10688 0,3-4-2144 0</inkml:trace>
  <inkml:trace contextRef="#ctx0" brushRef="#br3" timeOffset="-187165.94">14548 19753 14735 0,'0'0'640'0,"0"0"160"0,3-9-640 0,-3 9-160 15,0 0 0-15,0 0 0 0,0 0 3344 0,-7-6 640 16,7 6 128-16,-11-4 32 0,-4 4-2608 0,-3 5-512 16,-3-1-96-16,0 0-32 0,-3 8-256 0,-1-3-48 15,1 3-16-15,1-1 0 0,1 1-176 0,2 0-32 0,3 4-16 0,1-5 0 16,5-1-176-16,0 3-48 15,4-3 0-15,3 2 0 0,2 0-128 0,2-2 0 0,1 3 0 0,4 1 128 16,2-2 0-16,1 2 0 0,3 1 0 16,-2-2 0-16,1-2-128 0,-3 0 192 0,2 3-192 0,-4-3 192 15,-3 0 64-15,-5-3 0 0,-3 0 16 0,-4-1 0 16,-6 4 0-16,-4-4 0 0,-4 0 0 0,-4-2 0 16,-3-1-48-16,0-1-16 0,-4-1 0 0,3-3 0 15,2-2-208-15,2 0-288 0,4-1 64 0,1-4-11600 16,5 1-2320-16</inkml:trace>
  <inkml:trace contextRef="#ctx0" brushRef="#br3" timeOffset="-186631.82">16235 19805 13823 0,'0'0'1216'0,"-1"-7"-960"0,1 7-256 0,-2-12 0 16,1 3 1632-16,0-1 288 0,-2 4 48 0,1-2 16 15,-2 2-96-15,-1-1-16 0,-3-3 0 0,-1 4 0 16,-1 2-560-16,-1-2-112 0,-3 2-32 0,-3 3 0 16,-2 1-352-16,-4 2-80 0,-2 2-16 0,-5 4 0 15,-3-1-272-15,-1 6-64 0,0 3-16 0,-1 5 0 16,2 0-144-16,3 5-32 0,2-2 0 0,5 1 0 0,4 2-192 0,6-2 128 16,3 5-128-16,8 2 0 0,2-7 128 15,6 2-128-15,5-6 0 0,5-3 0 0,3-4 128 0,5-4-128 16,4-1 0-16,5-3 0 0,2-2 0 0,2-4 0 15,1-2-176-15,1-1 176 16,-3 1-2656-16,4-5-416 0,-3-2-64 0</inkml:trace>
  <inkml:trace contextRef="#ctx0" brushRef="#br3" timeOffset="-186271.37">16830 19815 14735 0,'0'0'1312'0,"0"0"-1056"0,0 0-256 0,1-10 0 16,2 3 2400-16,-3 7 416 0,0 0 96 0,-7-7 16 15,-2 1-960-15,-1 3-192 0,-3 1-48 0,2 2 0 16,-6 4-752-16,-3-1-144 0,-4 2-48 0,-3 2 0 16,-1 6-176-16,-1-1-32 0,0 5-16 0,2-1 0 15,2 1-352-15,4 1-64 0,5 1-16 0,6 0 0 16,-1-1 0-16,8-2 0 0,3-1 0 0,3 1 0 15,3-4-128-15,2-3 0 0,5 0 0 0,5-4 0 16,2-1 0-16,2-3 288 0,2-2-32 0,1-3 0 16,1-2 48-16,-1-4 0 0,-1-1 0 0,-2 1 0 15,-3-5-144-15,-1 4-32 0,-2-1 0 0,0-1 0 16,-5 2 0-16,1 1 0 0,-6-4 0 0,0 1 0 0,-4 3 48 0,-5-1 0 16,-2 2 0-16,-4-3 0 0,-2 5-176 0,-5-4 128 15,0 4-128-15,-4-2 128 0,-3 3-128 0,-2-2-144 16,0 2 144-16,2 3-208 15,3 2-2144-15,2 1-416 16,4-2-96-16,5 5-16 0</inkml:trace>
  <inkml:trace contextRef="#ctx0" brushRef="#br3" timeOffset="-185897.15">17081 19731 22799 0,'0'0'1008'0,"0"0"208"0,0 0-960 0,0 0-256 0,0 0 0 0,0 0 0 16,0 0 992-16,7 13 160 0,-5-4 16 0,-2 3 16 16,-1 0-224-16,-3 2-32 0,-1 0-16 0,-1 3 0 15,-3 1-112-15,0 1-32 0,0 0 0 0,-1 1 0 16,-3-1-192-16,2 0-32 0,-1-1-16 0,2-4 0 15,0 1-80-15,0-3 0 0,0-4-16 0,2 0 0 16,8-8 48-16,0 0 16 0,0 0 0 0,0 0 0 16,0 0 128-16,0 0 16 0,6-10 16 0,5 0 0 15,0-4-80-15,2-3 0 0,2-1-16 0,3-1 0 16,2 0-272-16,-1 2-48 0,0-5-16 0,2 3 0 0,-1 0-224 16,1 2 176-16,2 2-176 0,2 2 160 0,-1 1-160 15,-1 1 0-15,-3 0 0 0,-1 5 0 0,-1-1 0 0,-2 2 0 16,0 1 0-16,-1 4-176 15,0 2-1424-15,-1 1-272 0,-1 5-64 16,-1-3-15488-16</inkml:trace>
  <inkml:trace contextRef="#ctx0" brushRef="#br3" timeOffset="-185476.26">17569 19809 21135 0,'0'0'928'0,"7"-9"208"0,0 0-912 0,-1 2-224 0,-6 7 0 0,0 0 0 15,0 0 1472-15,0 0 256 0,0 0 64 0,0 0 0 16,0 0-832-16,-6 8-144 0,-1 0-48 0,-3 6 0 15,-8 3 0-15,3 2-16 0,-1 0 0 0,0 2 0 16,-2 1 32-16,0 2 16 0,0-2 0 0,2 1 0 16,-1-1-224-16,2 0-64 0,1-3 0 0,5-4 0 15,0-4-128-15,4-1-48 0,5-10 0 0,0 0 0 16,0 0-16-16,0 0-16 0,0 0 0 0,13-3 0 16,1-4 208-16,0-4 32 0,4-4 16 0,0-1 0 15,-1-1-192-15,4 1-48 0,-2-2 0 0,1-1 0 0,-1-2-320 0,2 1 144 16,-1-3-144-16,0 4 0 0,1 0 176 0,0 1-176 15,2 7 160-15,-1-2-160 0,-1 0 0 0,0 6 0 16,-4-1 0-16,4 4-160 16,-7 2-864-16,0 2-160 0,-2 0-32 0,-1 4-16 15,-11-4-1712-15,10 10-320 0</inkml:trace>
  <inkml:trace contextRef="#ctx0" brushRef="#br3" timeOffset="-185161.47">17854 19920 22399 0,'0'0'992'0,"0"0"208"0,0 0-960 0,10 0-240 0,1 0 0 0,1-2 0 16,1-3 1232-16,2 1 208 0,2-1 32 0,-1 2 16 15,2-5-560-15,0 2-112 0,-2-5-32 0,0 5 0 16,-4 1-368-16,2-3-80 0,-2 2-16 0,-3 0 0 15,-3-3 160-15,-6 9 32 0,0 0 0 0,0 0 0 16,-5-8 16-16,-3 2 16 0,-2 3 0 0,-4 3 0 16,-4 8-208-16,-3-2-32 0,-2-2-16 0,-3 7 0 15,-1 1 32-15,0 2 16 0,1 1 0 0,4 0 0 16,1 1-112-16,3 0-32 0,3 3 0 0,5 2 0 16,2-2-192-16,5-2 144 0,0 1-144 0,6-1 128 15,2-2-128-15,3-5 0 0,4 0 0 0,3-3 0 16,3-1-1632-16,9-1-208 15,2-4-32-15,3-1-16 0</inkml:trace>
  <inkml:trace contextRef="#ctx0" brushRef="#br3" timeOffset="-184791.57">18772 19846 13823 0,'0'0'1216'0,"-10"-4"-960"0,0-1-256 0,-3 1 0 16,-1-1 1600-16,-1 1 256 0,-3 3 64 0,-4 6 16 15,-1-2-464-15,-2 0-112 0,-2 3-16 0,1 4 0 16,-1 0-384-16,1 4-64 0,1 0-32 0,3 2 0 16,3 2-128-16,7 0-32 0,3 1 0 0,6 1 0 15,4 1-96-15,7-2-32 0,5-1 0 0,3-3 0 16,5-1-144-16,2-5-48 0,2 0 0 0,6-4 0 16,2 1-144-16,0-3-48 0,0-3 0 0,0 0 0 15,-2-2-192-15,0 1 0 0,-3-3 0 0,-3 0 0 16,-3 1-1456-16,-2-3-384 15,1 0-80-15</inkml:trace>
  <inkml:trace contextRef="#ctx0" brushRef="#br3" timeOffset="-184500.26">19536 19493 22975 0,'1'-21'1024'0,"0"7"192"0,1 0-960 0,-2 4-256 16,-2-1 0-16,2 11 0 0,-6-9 1408 0,-3 5 224 0,-2 4 48 0,-4 8 16 15,-3-1-768-15,0 7-160 0,-5 4-16 0,0 6-16 16,-1 10-96-16,1 3-32 0,2 1 0 0,0 4 0 16,-2 0-80-16,3 0-16 0,1 0 0 0,-3-1 0 15,3 1-224-15,1 1-48 0,-1-1-16 0,3-1 0 16,3-2-224-16,-1-3 128 0,3-8-128 0,2 0 0 15,0-6 0-15,4 0 0 0,1-5 0 0,0-3-160 32,3-6-1008-32,1-8-208 0,0 0-32 0,0 0-13376 0</inkml:trace>
  <inkml:trace contextRef="#ctx0" brushRef="#br3" timeOffset="-184311.02">19015 19834 28559 0,'14'-1'1264'0,"-2"1"272"0,4 0-1232 0,3 0-304 16,2 0 0-16,4 0 0 0,-1 0 960 0,5 0 128 16,-2 1 16-16,3-1 16 0,2-1-160 0,2 1-16 15,1 0-16-15,-2-2 0 0,-4-5-608 0,1 2-128 16,-2 1-32-16,0 1 0 0,-2 0-160 0,-3 0-224 16,-3 2 48-16,-4 1 16 15,-2 1-2752-15,0 2-544 0</inkml:trace>
  <inkml:trace contextRef="#ctx0" brushRef="#br3" timeOffset="-184078.13">19883 19862 23039 0,'-13'9'1024'0,"8"4"192"0,-1 4-960 0,-3 2-256 0,-3 2 0 0,0 3 0 16,-5 3 1200-16,2-4 192 0,0 1 32 0,2-2 16 16,0-3-688-16,2 0-144 0,1 1-32 0,1-2 0 15,0-2-432-15,3 1-144 0,2-6 0 0,2 2 0 16,4 0 0-16,2-4-256 0,-4-9 32 0,11 7-8656 16,2-4-1728-16</inkml:trace>
  <inkml:trace contextRef="#ctx0" brushRef="#br3" timeOffset="-183661.25">20569 19799 20271 0,'0'0'1792'0,"-11"6"-1424"15,-2 3-368-15,-3 0 0 0,-3 2 1424 0,-2 1 224 16,0-3 32-16,-2 3 16 0,-1-1-256 0,1 0-48 16,-1 1-16-16,5-4 0 0,1 4-528 0,1-6-96 15,3 3-32-15,3-5 0 0,2 1-272 0,9-5-48 0,0 0-16 0,0 0 0 16,0 0 208-16,0 0 48 0,0 0 0 0,0 0 0 16,11-9 0-16,3-4 0 0,4 2 0 0,4 0 0 15,2-3-240-15,1 1-32 0,2-1-16 16,1 4 0-16,2-4-128 0,3 0-32 0,1 1 0 0,-1 2 0 15,-2 4-192-15,1 1 128 0,0 3-128 0,-2 3 0 16,-2 3 0-16,-2 3 0 0,-6 2 0 0,-2 5 0 16,-4-1 0-16,-4 6 0 0,-4 4 0 0,0 1 0 15,-6-1 0-15,-6 6 0 0,-1-1 0 0,-2 4 0 16,-1-5 0-16,-2 1 0 0,0-5 0 0,-1-1 0 16,0 2 0-16,3-3 0 0,1 1-128 0,4-5 128 31,1-3-624-31,2-3-64 0,2 2-16 0,0-12 0 0,0 0-1728 0,5 5-336 0,-5-5-80 0,12 2-16 0</inkml:trace>
  <inkml:trace contextRef="#ctx0" brushRef="#br3" timeOffset="-183187.15">21388 19893 21183 0,'8'-8'1888'0,"-1"-2"-1504"16,0 2-384-16,-2-2 0 0,-3 1 1152 0,-1-2 176 16,-2 3 16-16,-3-2 16 0,-2 5-144 0,-3 0-16 15,-1 0-16-15,-4 4 0 0,-4 3-560 0,-5 3-112 16,-3 0-32-16,-4 4 0 0,-1 5-48 0,0 4-16 0,1 2 0 0,4 3 0 16,1 0-128-16,4 0-32 0,6 5 0 0,5-1 0 15,1-1-96-15,8-4-32 0,6-3 0 0,2-2 0 16,4-1-128-16,3-6 0 0,5-2 0 0,2-6 0 15,3 0 352-15,3-4 32 0,2 1 16 0,1-4 0 16,-2-3 64-16,-3 1 16 0,2-6 0 0,-3 0 0 16,-1-1 32-16,-2-2 0 0,0-2 0 0,-2 2 0 15,-3-1-208-15,0 2-48 0,-2 0 0 0,-6 3 0 16,0 4-256-16,-8 8 128 0,0 0-128 0,0 0 0 16,0 0 0-16,0 0 0 0,-4 18 0 0,-2 5 0 15,-3 5 0-15,-4 0 0 0,-3 3 0 0,-2 3 0 16,-2 4 0-16,-2 0 0 0,-2-2 192 0,-3-2-192 15,-2-2 336-15,-2 2-32 0,0-1-16 0,-2 3 0 16,-3-1-96-16,-1 2-32 0,-1 0 0 0,1-4 0 0,0-6-16 0,2-3 0 16,-2-9 0-16,3-2 0 0,2-2-144 0,0-6 192 15,1-1-192-15,2-2 192 0,-1-2-192 0,2-3 0 16,1-1 0-16,3 0 0 16,0-4-1856-16,2 0-320 0,2-4-48 0,2-3-16 0</inkml:trace>
  <inkml:trace contextRef="#ctx0" brushRef="#br3" timeOffset="-183013.33">20220 19138 32255 0,'0'0'2864'0,"4"-8"-2288"0,-1-2-576 0,-3 10 0 16,0 0 1008-16,0 0 80 0,0 0 32 0,0 0 0 15,0 0-656-15,0 0-128 0,0 0-16 16,0 0-11264-16,0 0-2240 0</inkml:trace>
  <inkml:trace contextRef="#ctx0" brushRef="#br3" timeOffset="-177584.85">16259 6331 4607 0,'14'5'400'0,"-5"-2"-400"16,1 1 0-16,3-1 0 0,-2-1 1744 0,1 1 272 15,-1-1 48-15,0 1 16 0,0-3-432 0,0 1-96 16,-1 1-16-16,0 0 0 0,-1 1-192 0,0-1-64 15,-1-2 0-15,-1-2 0 0,1 0-96 0,0 1-32 16,1 0 0-16,-2-2 0 0,-3 1-32 0,-4 2-16 16,0 0 0-16,0 0 0 0,1-7 96 0,-2-2 16 15,-1 4 0-15,-4-2 0 0,0-2-352 0,-2 3-64 16,-3-2-16-16,-7-1 0 0,0-4-432 0,-3 4-96 16,-5 0 0-16,0 1-16 0,-4-1 0 0,-1-3 0 0,-5 3 0 0,3-2 0 15,-5 1-48-15,1-3 0 0,0-2 0 0,-2 1 0 16,-3 4-48-16,0-4-16 0,-1-2 0 0,-4 2 0 15,-5-2-128-15,-3 3 160 0,-2 0-160 0,-1-1 160 16,1-1-160-16,1 4 0 0,-2-2 0 0,-2 3 128 0,-1 2-128 16,0-1 0-16,0 1 0 0,1 1 128 0,2-4-128 0,1 6 160 15,1-3-160-15,0 4 160 0,-3 3-160 16,1-2 160-16,-4 2-160 0,-3-4 160 0,-3-1-160 0,1 3 0 16,-3 1 0-16,1 2 0 0,1 0 0 0,-5 1 128 15,-4 0-128-15,-1-1 0 0,5 0 0 0,0 1 0 16,2 1 128-16,0 3-128 0,-2 5 0 0,3-4 0 15,0-1 0-15,3 0 128 0,4 1-128 0,0 4 0 16,1-1 0-16,0 2 0 0,2-2 0 0,0 1 0 16,-1 2 0-16,1-1 0 0,1 4 0 0,1 0 0 15,3-1 0-15,-1-1 0 0,1 2 0 0,-1 2 0 16,-1-1 0-16,1 1 0 0,1 0 0 0,2-2 0 0,-1 0 0 0,2-1 0 16,2 0 0-16,1 3 0 0,2 0 0 0,1 4 0 15,1-2 0-15,1 1 0 16,2-2 0-16,4 2 0 0,-2-5 0 0,3 7 0 0,3 0 0 0,3-1 0 15,3 3 0-15,3 3 0 0,0 2 0 0,4-3 0 16,1 2 0-16,0-4 0 0,1 1 0 0,3 2 0 16,-1-2 0-16,2 2 0 0,2-4 0 0,2 2 0 15,1 2 0-15,2 0 0 0,1-2 0 0,1-3 0 16,1-1 0-16,3 5 0 0,-1-3 0 0,3 1 0 16,3 0 0-16,2-1 0 0,0 1 0 0,3 3 0 15,0-2 0-15,1 2 0 0,4-3 0 0,2 0 0 16,3-1 0-16,1-1 0 0,2-1 0 0,1 2 0 15,3 1 0-15,1-2 0 0,7-2 0 0,3 2 128 0,2-2-128 0,3 1 0 16,1-2 0-16,2-3 128 0,3-2-128 0,1 1 0 16,1 2 0-16,2-1 128 15,2 0-128-15,2 1 0 0,3 1 0 0,4 0 128 16,2-1-128-16,0-1 0 0,-1-1 0 0,1 1 128 0,3-4-128 0,0 2 0 16,6-2 144-16,1-3-144 0,-1 1 128 0,4-3-128 15,-2 4 128-15,3-4-128 0,5 3 128 0,0-2-128 16,-1-3 128-16,2 0-128 0,0-4 192 0,1 2-48 15,3-2 0-15,2-1 0 0,2-1-144 0,0-3 0 16,0-2 0-16,2 1 0 0,0 2 0 0,0-1 128 16,-2-1-128-16,-1 1 128 0,-2 1-128 0,-1-4 128 15,3-2-128-15,0 3 128 0,-2-2-128 0,0 1 0 16,-7-6 144-16,3-1-144 0,-1 0 128 0,0-2-128 0,-1-3 160 0,-4-3-160 16,-4-1 208-16,-3-1-48 0,-3-7-16 15,-2 1 0-15,-2 2 192 0,-4-9 48 0,-5-7 0 0,-4-1 0 16,-4-4 32-16,-4 0 16 0,-6 1 0 0,-5 1 0 15,-4 1-192-15,-5 4-48 0,-6 3 0 0,-3 2 0 16,-3 3-192-16,-6 2 176 0,-4 1-176 0,-3 6 160 16,-3-2-160-16,-3 3 0 0,-6 1 0 0,-5 2 0 31,-3-2-1264-31,-6 4-176 0,-2 0-32 0,-4-1-16 16,-4 0-1200-16,-5 2-256 0,-5 1-32 0</inkml:trace>
  <inkml:trace contextRef="#ctx0" brushRef="#br3" timeOffset="-176741.97">13051 5573 23951 0,'0'0'1056'0,"-4"-3"224"0,0-2-1024 0,-1 2-256 16,0-2 0-16,5 5 0 0,-4-4 608 0,4 4 64 15,0 0 16-15,0 0 0 0,0 0 400 0,0 0 96 16,0 0 16-16,0 0 0 0,0 0-240 0,-3 10-64 15,2-1 0-15,1 5 0 0,1-2-368 0,-1 1-80 16,0 2 0-16,0 1-16 0,3-1-32 0,0 0 0 16,-3-5 0-16,1 2 0 0,1-1-80 0,1-4-32 15,-3-7 0-15,0 0 0 0,0 0-16 0,0 0 0 16,0 0 0-16,8-2 0 0,-2-2 176 0,3-6 48 16,0 0 0-16,1-4 0 0,1-2-160 0,1-1-16 15,2-2-16-15,-2 1 0 0,1 2-304 0,0-1 0 0,0 3 128 16,1-1-128-16,1 1 0 0,-1 0 0 0,0-1 0 0,-2 2 0 15,1 0 0-15,0 1 0 0,-3-1-128 0,5-2 128 16,-4 3-1808 0,-4 1-272-16,-1 6-48 0,-6 5-14256 0</inkml:trace>
  <inkml:trace contextRef="#ctx0" brushRef="#br3" timeOffset="-176440.96">13090 5742 19343 0,'0'0'848'0,"-5"-2"192"0,-1-6-832 0,1 4-208 16,1-1 0-16,1-1 0 0,1-1 1584 0,0 1 272 16,2-4 48-16,2-2 16 0,0 1-320 0,2-4-64 15,0-2-16-15,3-1 0 0,1-5-336 0,1-3-64 16,0-1-16-16,1-5 0 0,1-3-48 0,2-1-16 15,-1-2 0-15,-1-4 0 0,0 1-224 0,2 2-48 16,0 1-16-16,3 0 0 0,1-3-304 0,-1 3-64 16,2 1-16-16,0 1 0 0,-1 3-240 0,0 5-128 15,1 0 160-15,0 4-160 0,0 3 0 0,0 2 128 16,-3 1-128-16,0 4 0 0,-1 0-128 0,0 5-80 16,-1 0-16-16,3 3 0 15,-3 3-2240-15,0 3-448 0,-13 0-96 0</inkml:trace>
  <inkml:trace contextRef="#ctx0" brushRef="#br3" timeOffset="-175800.6">13855 4057 21183 0,'0'0'1888'0,"-10"-8"-1504"16,0 3-384-16,1-1 0 0,9 6 640 0,-10-2 48 16,10 2 16-16,-10 8 0 0,1-2 384 0,2 8 96 15,4 3 16-15,1 2 0 0,0 1-448 0,1 7-96 16,-1 1-16-16,4 5 0 0,0 1-224 0,2-11-48 16,0 4-16-16,3-1 0 0,2 4-176 0,0-5-48 15,0-2 0-15,0-1 0 0,1-7-128 0,0-1 192 16,2-1-192-16,-1-10 192 0,3-3 32 0,0-3 16 15,0-6 0-15,3-4 0 0,-3-6 368 0,7-12 80 16,-2 3 16-16,-2 2 0 0,-4-3-240 0,-2 4-32 0,-2 1-16 0,0 3 0 16,-3 2-96-16,-2 3 0 0,-2 4-16 0,1 1 0 15,-3 11-176-15,0 0-128 0,0 0 144 0,0 0-144 16,0 0 0-16,5 12 0 0,-1 2 0 0,0-3 0 16,0 5 0-16,-1 3 0 0,0 1 0 0,1 3 0 15,0-2 0-15,2 0 0 0,0 2 0 0,2-6 0 0,1-3 0 0,1-1 0 16,0-4 0-16,3-1 0 0,-1-11 0 0,2-2 0 15,-1-3 0-15,0-7 0 0,0-3 0 0,4-11 0 16,-3 0 0-16,-2-2 144 0,-2 1 96 0,-2 3 16 16,-3-2 0-16,-1 0 0 0,-4 1 128 0,-3-4 16 15,-1-1 16-15,-1 0 0 0,-3 0-192 0,2 1-32 16,-2 0-16-16,1 8 0 0,0 0-176 0,2 6 0 16,2 5 0-16,-1 3 0 15,4 10-1040-15,0 0-144 0,0 0-32 0,0 0-10400 16,0 0-2080-16</inkml:trace>
  <inkml:trace contextRef="#ctx0" brushRef="#br3" timeOffset="-175502.87">14624 3783 17503 0,'-5'16'1552'0,"0"3"-1232"0,4 4-320 0,-3 1 0 16,0-1 1344-16,0-6 192 0,-1 1 64 0,-4 8 0 16,-2-2-448-16,2-3-96 0,1 4-16 0,5-5 0 15,-1-7 32-15,4-13 0 0,0 0 0 0,0 0 0 16,0 0-80-16,0 0-16 0,6-9 0 0,2-7 0 16,2-3-80-16,1-1-32 0,-2-3 0 0,4-1 0 15,0-3-416-15,-1 1-96 0,2-4-16 0,0 5 0 16,0-2-96-16,0 3-32 0,-1 2 0 0,2 3 0 15,-3 3-208-15,-1 1 128 0,-4 3-128 0,0 5 0 0,0 0 0 0,-7 7-208 16,0 0 16-16,0 0-11440 16,0 0-2272-16</inkml:trace>
  <inkml:trace contextRef="#ctx0" brushRef="#br3" timeOffset="-175203.05">15059 3487 23439 0,'-9'13'1024'0,"4"-2"240"0,-1 1-1008 0,-2 1-256 15,-1 0 0-15,-1 4 0 0,0 2 656 0,0 0 96 16,-2 0 16-16,2 2 0 0,0-2 32 0,2-2 16 16,2 0 0-16,1-3 0 0,2-1-80 0,1-4-16 15,2-9 0-15,0 0 0 0,9 5-176 0,2-8-32 16,0-3-16-16,3-3 0 0,3-5 16 0,1-3 16 15,1 0 0-15,1-4 0 0,-1-3-112 0,0 2-32 0,-1 2 0 0,-4 1 0 16,-2 0-144-16,-4 2-48 16,-2 3 0-16,-4 4 0 0,-4-1 0 0,-2 6-16 0,-5 0 0 0,-4 3 0 15,-5 2-176-15,1 5 0 0,-3 2 0 0,1 4 0 32,0 1-1408-32,0 0-384 0,1 1-64 0,3-7-13248 0</inkml:trace>
  <inkml:trace contextRef="#ctx0" brushRef="#br3" timeOffset="-174855.12">15325 3210 9215 0,'0'0'816'0,"-2"14"-656"16,1 1-160-16,1 2 0 0,0-2 2816 0,1 5 512 16,1 1 128-16,-2 0 0 0,0 1-2128 0,-2 0-432 15,1-3-96-15,0-2-16 0,0-1 496 0,-1-2 112 16,0 0 16-16,-1-5 0 0,3-9-208 0,0 0-48 15,0 0 0-15,0 0 0 0,0 0-128 0,0 0-48 16,0-13 0-16,0-2 0 0,0-3-208 0,3-1-64 16,2-2 0-16,1 0 0 0,1-1-336 0,1 3-80 15,3 1-16-15,-1 2 0 0,-1 2-144 0,1 2-128 16,4 2 144-16,-1 5-144 0,-3 0 0 0,1 1 128 16,-11 4-128-16,10 5 0 0,-1 0 0 0,-1 6 0 15,-2-1 0-15,-1 4 0 0,-1-4 0 0,-1 4 128 16,-2 0-128-16,0 2 0 0,-1-2 0 0,0-2 128 15,0-1-128-15,0-3 0 0,0-8 0 0,0 0 0 16,0 0 0-16,0 0 0 16,0 0-432-16,0 0-16 0,8-9-16 0,-1 4 0 15,1-3-2608-15,-8 8-512 0,0 0-96 0,12-6-32 0</inkml:trace>
  <inkml:trace contextRef="#ctx0" brushRef="#br3" timeOffset="-174480.85">15973 2998 25167 0,'0'0'1104'0,"4"-14"240"16,1-1-1072-16,-1-1-272 0,-2 2 0 0,-2 0 0 0,-2 4 1392 0,-2-1 208 16,-1-2 64-16,-3 5 0 0,-2 2-128 0,-1 2-32 15,-2 3 0-15,-1 5 0 0,0 5-592 0,-3 3-112 16,0 1-32-16,-1 4 0 0,0 0-368 0,5-1-80 15,-1 2 0-15,-5 7-16 0,3-2-304 0,4-4 0 16,6-4 128-16,3-5-128 0,3 0 0 0,0-10 0 16,0 0 0-16,12 3 0 0,0-4 0 0,4-7 0 15,-1-1 128-15,3-5-128 0,1-2 176 0,2-3-32 16,0-4 0-16,-1 4 0 0,-2 0-144 0,-2 3 192 16,-3 4-192-16,0 4 192 0,-2 2-192 0,-1 4 128 15,-10 2-128-15,12 12 128 0,-4 8 32 0,-3 7 0 16,-2 1 0-16,-3 6 0 0,-2 4-32 0,-4 2 0 15,-1 3 0-15,0-2 0 0,-2-1 16 0,0 2 0 16,0-1 0-16,-1-2 0 0,0-2-144 0,2-5 0 0,2-3 0 16,-1-5 128-1,1-2-448-15,-2-6-80 0,2-3-32 0,-1-6-12176 0,-1-5-2432 0</inkml:trace>
  <inkml:trace contextRef="#ctx0" brushRef="#br3" timeOffset="-173848.84">14810 4245 22111 0,'0'0'1968'0,"0"0"-1584"16,-4-10-384-16,0 2 0 0,4 8 704 0,-5-4 64 16,5 4 16-16,-9-1 0 0,9 1 0 0,-9 4 0 0,-1 0 0 0,0 4 0 15,-5 0 128-15,-2 5 32 16,-2-2 0-16,-4 6 0 0,0 1-128 0,-2 2-32 0,-2 3 0 0,1-2 0 16,0 1-432-16,3 0-96 0,3-2 0 0,2-2-16 15,4-3-96-15,4-2-16 0,1-3 0 0,5-4 0 16,4-6 0-16,0 0 0 0,5-4 0 0,4-6 0 15,4-4 176-15,4-4 16 0,2-2 16 0,2-3 0 16,3 3-176-16,1-2-32 0,-4 3-128 0,3 1 192 0,-2 3-192 16,3-5 128-16,-2 6-128 0,-4 2 0 15,-3 6 160-15,-6 3-160 0,0 7 160 0,0 0-160 0,0 6 0 0,2 2 128 16,-6 4-128-16,2 8 0 0,-2 3 144 0,-1 6-16 16,-2 0 0-16,-2 3 0 0,-2 3 128 0,-2-2 32 15,-1 0 0-15,0-2 0 0,-1-1 0 0,-1 0 0 16,0-2 0-16,-3-3 0 0,0-1-80 0,-3-4-16 15,1-1 0-15,-2-2 0 0,-1-3-192 0,-1-4 144 16,-2-2-144-16,-2-2 128 0,-1-5-272 0,-2-1-64 16,1-2-16-16,-6-4 0 15,4-3-2128-15,7-6-416 0,4 3-96 0,7-6-12272 0</inkml:trace>
  <inkml:trace contextRef="#ctx0" brushRef="#br3" timeOffset="-173520.42">15214 4060 23951 0,'0'0'1056'0,"-5"11"224"0,0 1-1024 0,1 4-256 0,2 3 0 0,0 0 0 16,1 4 704-16,0 2 96 0,-1-1 16 0,2 2 0 15,2 2-80-15,0-6-16 0,2 0 0 0,0-2 0 16,0-2-224-16,2-5-48 0,0-2-16 0,3-4 0 16,-9-7 192-16,11-2 32 0,0-3 16 0,0-1 0 15,1-7 224-15,-2-3 64 0,1-5 0 0,-3-3 0 16,2-1-192-16,-3 1-16 0,-1-2-16 0,0 3 0 16,1-1-256-16,-2-1-48 0,0 1-16 0,-4-2 0 0,0 2-224 0,1 4-32 15,-1-1-16-15,-1 4 0 0,-1 1-144 0,1 4 0 16,0 4 0-16,0 8 0 15,0 0-1040-15,0 0-192 0,0 0-48 0,0 0-10240 16,0 0-2064-16</inkml:trace>
  <inkml:trace contextRef="#ctx0" brushRef="#br3" timeOffset="-173201.51">15595 3966 19343 0,'0'0'1728'0,"0"0"-1392"16,-2 12-336-16,2-12 0 0,0 0 496 0,0 0 16 16,2 13 16-16,-2-13 0 0,0 0 1072 0,0 0 192 15,12-9 64-15,2-2 0 0,0-2-304 0,0-4-48 16,0-3-16-16,-1-1 0 0,-2 0-480 0,2 0-112 16,-4 1 0-16,-3 1-16 0,-1 0-240 0,-2 1-64 0,-3 2 0 0,0 3 0 15,-2 4-144-15,-2-1-48 0,-1 3 0 0,5 7 0 16,-10-1-16-16,0 2-16 0,0 5 0 0,-2 5 0 15,-3 0-128-15,1 3-32 0,1 4 0 0,3 4 0 16,1-1-192-16,2 2 0 0,0 1 0 0,5 2 0 16,1-5 0-16,2 1 0 0,3-2 0 0,2-2 0 15,2-4-192-15,3 0 0 0,3-2 16 0,3-5 0 16,-3-2-992 0,1-2-208-16,-1-4-32 0,1-3-16 0,3 0-1280 0,-2-5-256 0</inkml:trace>
  <inkml:trace contextRef="#ctx0" brushRef="#br3" timeOffset="-172813">16273 3405 11967 0,'-3'-14'1072'0,"1"3"-864"16,-1 0-208-16,1 0 0 0,-2 4 2592 0,4 7 480 15,-9-6 80-15,-1 1 32 0,-3 3-1136 0,-3 6-208 16,-3 5-48-16,-2 0-16 0,-2 1-640 0,0 6-128 16,-1 0-32-16,1 4 0 0,1 6-416 0,0 2-96 15,0-3-16-15,6 2 0 0,3-4-272 0,3 0-176 16,4-2 192-16,2-2-192 0,3-2 160 0,3-4-160 16,2-2 128-16,5-6-128 0,1-1 272 0,3-2-16 0,2-4-16 0,5-2 0 15,3-1 48-15,3 4 16 0,0-4 0 16,5 0 0-16,1 2-128 0,-3 3-32 0,-4 0 0 0,-8 3 0 15,-2-1-144-15,7 6 160 0,-14-4-160 0,0 2 160 16,-2 3 16-16,-2 0 0 0,-2 3 0 0,-4 2 0 16,-2 4 272-16,-4 0 48 0,-3 0 16 0,-4 3 0 15,-3 1-288-15,-3 1-48 0,-2-3-16 0,-23 15 0 16,9-10-160-16,5-2 0 0,6-7 0 0,3-4 0 16,3-8-1424-16,3-3-368 0,6-5-80 15,3-1-9264-15,2-6-1856 0</inkml:trace>
  <inkml:trace contextRef="#ctx0" brushRef="#br3" timeOffset="-172404.38">16798 3141 10127 0,'0'0'896'0,"0"0"-704"16,-3-7-192-16,3 7 0 0,0 0 3600 0,0 0 688 16,0 0 144-16,-7-4 32 0,-2 0-2496 0,-1 4-496 15,-3 4-112-15,0 0-16 0,-5 0 0 0,1 3-16 16,-4 2 0-16,1 5 0 0,0 1-432 0,1 1-64 16,1 0-32-16,3 1 0 0,1-2-256 0,6-1-48 15,2 0-16-15,2-1 0 0,2 2-208 0,4-1-32 0,3 0-16 0,2-3 0 16,5-1 32-16,3 1 0 0,3-5 0 0,2 3 0 15,4 1-16-15,2 2 0 0,2-5 0 0,0 5 0 16,-2-2-112-16,0 2-128 0,-2 4 176 0,-4 0-176 16,-2 1 144-16,-3 1-144 0,-3-2 0 0,-4 1 144 15,-5-1 96-15,-3 2 16 0,-2 0 0 0,-3 2 0 0,-7-2 160 0,-4 0 32 16,-6-1 16-16,-6 1 0 0,-2 1-192 16,-6 0-32-16,-3 2-16 0,-2-4 0 0,0 0-224 0,4-2 0 15,4-3 0-15,0 2 0 16,3 1-1152-16,1-2-192 0,4-4-16 0,8 2-11696 15,-1-7-2320-15</inkml:trace>
  <inkml:trace contextRef="#ctx0" brushRef="#br3" timeOffset="-168953.67">15614 20555 13311 0,'0'0'0'0,"0"0"0"0,0 0 1024 16,0 0 192-16,0 0 64 0,0 0 0 0,0 0-112 16,0 0-16-16,0 0 0 0,0 0 0 0,0 0-256 15,0 0-48-15,0 0-16 0,0 0 0 0,0 0 112 16,0 0 16-16,0 0 0 0,0 0 0 0,0 0 0 15,0 0 0-15,0 0 0 0,0 0 0 0,0 0-160 16,14 3-32-16,2 0 0 0,2 0 0 0,1-3-256 16,1 0-48-16,2 0-16 0,3 1 0 0,3 1-96 15,4 0-32-15,2-1 0 0,3 1 0 0,1-1-48 16,0-1-16-16,3 0 0 0,2 0 0 0,3-1 112 16,2 1 16-16,2 0 0 0,1 1 0 0,1 1-112 15,2 2-16-15,1 0 0 0,0-1 0 0,-2 0 0 16,0 4 0-16,2-2 0 0,1-1 0 0,0 1-256 0,4 1 160 15,3-2-160-15,-1 2 128 0,0 2 48 0,-3-2 0 0,0 3 0 16,-1-2 0-16,-1 1-32 0,-25-1 0 0,2-3 0 0,6 2 0 16,4 2-16-16,5-3 0 0,3 4 0 0,0-3 0 15,-1 2 0-15,40 4 0 0,-17-2 0 0,-9-4 0 16,-7-1 0-16,1-2 0 0,4 1 0 0,1-2 0 16,-1-1 0-16,-2 1 0 0,-8 1 0 0,0 1 0 15,0-2-128-15,1 2 160 0,-1-1-160 0,4-1 160 16,2 1-160-16,1 0 128 0,-1 1-128 0,-4 3 128 15,-5-2-128-15,-2 1 128 0,-1-1-128 0,4-1 128 0,-4-1-128 0,5 0 128 16,4 2-128-16,1-1 128 0,0 0 32 0,-3 1 0 16,-5 1 0-16,-2 0 0 0,0-3-160 0,0 0 0 15,0-3 0-15,3 2 0 0,3 4 176 0,-1-3-48 16,-1-1-128-16,-1 1 192 0,-7 4-192 0,-4-2 0 16,-4-3 0-16,-5 1 0 0,2 0 0 0,-4-2 0 15,-1 0 0-15,-2-1 0 0,-1-1 128 0,3 0-128 16,1-1 0-16,2 1 0 0,0 0 160 0,3 1-160 15,-2-2 160-15,1 2-160 0,0 0 128 0,0 2-128 16,-3 0 0-16,-1 0 0 0,-3-2 128 0,2 1-128 16,-5 0 0-16,1-1 0 0,-2 0 128 0,1 0-128 15,1-1 0-15,-2 1 144 0,0 0 0 0,0-1 0 16,2-2 0-16,-3 2 0 0,3-1-144 0,0 1 0 16,-1 0-160-16,2 0 160 0,-2-1 0 0,-1 2 0 15,1 0 0-15,2 0 0 0,-1 0 0 0,-2 0 0 16,0 0 0-16,-1 3 0 0,-1-2 0 0,0 2 0 15,0-2 0-15,2 2 0 0,-1-2 0 0,2 3 0 0,-1-3 0 0,5-1 0 16,-1-1 0-16,2 1 0 0,2 0 0 0,0 0 0 16,0 0 0-16,1 1 0 0,-2-1 0 0,0 1 0 15,0 0 0-15,-3 2 0 0,2-3 0 0,-3 2 0 16,-1 1 0-16,-4 0 0 0,0 0 0 0,0-1 0 16,0-2 0-16,0 1 0 0,0 0 0 0,0 0 0 15,-1-2 0-15,1 1 0 0,-1-1 0 0,0 1 0 16,-2 0 0-16,1 0 0 0,-1 0 0 0,0 0 0 15,-4 0 0-15,0 0 0 0,-12 0 0 0,0 0 0 16,0 0 128-16,0 0-128 0,0 0 0 0,0 0 0 16,0 0 144-16,0 0-16 0,0 0-128 0,-12 1 192 0,-2 2-192 0,-1-3 176 15,-2 1-176-15,0 0 160 0,-4 2-160 0,1-1 0 16,-2 0 0-16,-1-2 128 0,-2-2-128 0,-2 1 0 16,-2-1 0-16,-5-1 128 0,-6-1-128 0,-5 0 0 15,-6-1 144-15,-3 3-144 0,-2-1 0 0,1 2 144 16,0-3-144-16,2-1 0 0,-2-1 128 0,-6 1-128 15,-8-4 0-15,-2 2 0 0,-3-2 0 0,4 2 0 16,4-1 0-16,1-2 0 0,1 0 0 0,-6 0 0 16,-5-3-128-16,0 5 128 0,1-2 0 0,5 3 0 15,6-4 0-15,-2 4 0 0,-1-3 0 0,-4 3 0 16,-5-2 0-16,4 2 0 0,3 0 0 0,7 0 0 16,4 0 0-16,1-2 0 0,0 3 0 0,-2 0 0 0,-4-2 0 0,-1 3 0 15,1-3 0-15,4 3 0 0,3 0 0 0,3-2 0 16,0-1 0-16,-7 2 0 0,-1-3 0 0,-3 2 0 15,-7-1 0-15,4 1 0 0,2 3 0 0,5-3 0 16,1 0 0 0,1-2 0-16,-3 1 0 0,-1 1-144 0,-3-2 144 15,1 6-128-15,4-1 128 0,5-1-128 0,6 1 128 0,2 0 0 0,3 0 0 0,1-3 0 16,-1 0 0-16,-3 2 0 0,0 0 0 0,-1 1 0 16,-1 0-128-16,2 3 0 0,0 0 0 0,4-2 0 0,0 2 128 15,1-4 0-15,0 1 128 0,-4 0-128 0,-3-3 208 0,-3 3-16 16,-3-1-16-16,0 4 0 0,1-1-176 0,26 2 0 15,-5-1 0-15,1 1 0 0,-4 0 0 0,0-1-144 16,-1-1 144-16,0 1-208 0,0-3 208 0,-27 2 0 16,12-1 0-16,8 2 0 0,3 0 0 0,5 1-144 15,0 0 144-15,2 0-128 0,0 0 128 0,1 0 0 16,0 0 0-16,1 0 0 0,1 1 0 0,1-1 176 16,-4-1-48-16,2 3 0 0,1 0-128 0,2-1-176 15,0-1 48-15,4 1 0 0,-1 2 128 0,1-1-128 16,-2 1 128-16,0-3-128 0,3 1 128 0,0-1 176 15,2 3-48-15,2-3 0 16,1 1-128-16,1-1 0 0,3 0 0 0,0 0 0 0,0 1 0 16,3-1 0-16,1-1 0 0,2 0 0 0,1 1 0 0,2-3 0 15,5 3 0-15,-6-3 0 0,6 3 0 0,0 0 128 0,0 0-128 0,0 0 128 16,0 0-128-16,0 0 0 0,0 0 0 0,0 0-176 16,0 0 176-16,0 0-128 15,0 0 128-15,0 0-128 0,0 0 128 0,0 0 0 16,0 0 0-16,13 3 0 0,1-3 0 0,1 1-128 0,1-1 128 0,0 2-128 15,2-2 128-15,2 0 0 16,1 0 0-16,4 1 0 0,2 1 0 0,2 0 0 16,3-1 0-16,1-1 0 0,1-1 0 15,4 1 176-15,4-2-48 0,3 1 0 0,-1 0-304 0,4 1-64 0,3 2-16 0,1 0 0 16,2-1 256 0,-1-1 0-16,-1-1 0 0,6-1 0 0,1 0 0 15,0 1 160-15,2 1-32 0,2 0 0 0,2 0-128 0,3 1 0 0,-1 0 0 16,2-1 0-16,-1-1 0 0,3 2 0 0,2 3 0 0,1 2-176 15,-2-2 176 1,2 0 0-16,-2 0 0 0,1 2 0 0,-1-1 0 0,3-2 0 16,1 0 0-16,-2 1 0 0,-4 3 0 0,0-4 0 0,0 3 128 0,1 0-128 0,3-2 160 0,-2-3-32 15,1 2-128-15,-1-1 192 0,-1 1-192 0,-2 0 128 16,-2 0-128-16,-1 0 0 0,0-2 128 0,-2 1-128 16,-2 0 0-16,-3-2 0 0,-6 0 0 0,-1 0 128 15,-1-2-128-15,-1 1 0 0,-1 0 0 0,1 1 0 16,1 0 0-16,0 0 0 0,-2-1 160 0,1-1-160 15,-2 2 160-15,0 0-160 0,-1 0 0 0,0 0 0 16,0 2 0-16,-1-1-160 0,-1 0 160 0,0 2 0 16,4-1 0-16,-1 1 0 0,0-1 0 0,-3 1 0 15,-3-1 0-15,-2 1 0 0,4 2 0 0,-5 1 0 16,0-2 0-16,-2-1 0 0,-2 0 0 0,-1 0 0 16,3-3 0-16,-2 1 0 0,0 2 0 0,-1-1 0 15,-1 0 0-15,-1-1 0 0,-2 0 0 0,-2 2 0 16,-1-1 0-16,0 1 128 0,-1 1-128 0,1-2 0 15,-3 1 0-15,2-2 128 0,-1 0-128 0,1 0 0 0,-6 1 0 0,1-1 0 16,1-1 0-16,0 0 0 0,1 0 0 0,-2 0 0 16,0 0 0-16,-10 1 0 0,2 1 0 0,-1-1 0 15,2 1 0-15,0 0 0 0,0 0 0 0,0 1 0 16,0-2 0-16,10 3 0 0,-6-2 0 0,-3 3 0 16,-2-1 0-16,-13-4 0 0,14 3 0 0,-1 1 0 15,-13-4 0-15,14 6 0 0,-14-6 0 0,14 5 0 16,-14-5 0-16,10 4 0 0,-10-4 0 0,0 0 0 0,0 0 0 0,0 0 0 15,0 0 0-15,0 0 0 0,0 0 0 0,0 0 0 16,0 0 0-16,0 0 128 0,0 0-128 0,-1 11 0 16,-3-4 0-16,-4-1 0 0,-2 0-320 0,-3-2-48 15,-4 1 0-15,-1 2 0 16,-2-2-2592-16,-3 0-528 0,-3 4-96 0,3-5-32 0</inkml:trace>
  <inkml:trace contextRef="#ctx0" brushRef="#br3" timeOffset="-141443.85">17805 10964 12895 0,'0'0'1152'0,"0"0"-928"15,0 0-224-15,0 0 0 0,0 0 320 0,9-4 0 16,-3-4 16-16,0 4 0 0,-6 4 672 0,8-5 128 16,-3-2 16-16,0 2 16 0,0-7-192 0,0 5-32 15,2-4-16-15,-2 4 0 0,-2-3-208 0,-1 1-32 16,0-4-16-16,0 4 0 0,-4-2 32 0,1-1 16 0,-2 1 0 0,-2-2 0 15,0-5-64-15,-1 3-16 0,-3-2 0 0,-1 0 0 16,-2-2-112-16,-2 1-16 0,-3 0-16 16,-2-1 0-16,-3 0-32 0,-1 1 0 0,-2-1 0 0,-1 1 0 15,-2-2-16-15,-1 1 0 0,-7 1 0 0,1 0 0 16,-6 2-272-16,-1-1-176 0,-4 3 192 0,1-1-192 16,-2-2 160-16,0 0-160 0,-3-1 128 0,1 1-128 15,-1 2 128-15,0 0-128 0,0 1 128 0,-4 2-128 16,-4 5 128-16,-1-3-128 0,-1 2 0 0,-1-1 128 15,0 1-128-15,-1 3 0 0,0-2 144 0,1 3-144 16,-5 3 128-16,0-1-128 0,0 1 128 0,1 0-128 16,1 0 0-16,3 1 144 0,0 2-144 0,5 1 0 15,0 2 144-15,0 4-144 0,2-3 0 0,2 3 144 16,-1-3 0-16,3 2 0 0,0 1 0 0,3 0 0 16,1 3-16-16,0 5 0 0,1 2 0 0,-2 0 0 0,-2-2-128 15,2-1 0-15,2 1 144 0,-1-2-144 0,-2 0 0 0,4-2 128 16,1 1-128-16,2 2 0 0,2 2 0 0,2 5 144 15,3 2-144-15,2-3 0 0,2 1 192 0,2 1-64 16,2-1 0-16,1 1-128 0,1 5 208 0,2-1-64 16,3 0-16-16,1 4 0 0,0-1-128 0,1 2 0 15,-1 0 0-15,1 0 128 0,2 1-128 0,0-2 0 16,2-3 0-16,3 3 128 0,1 1-128 0,1 1 0 16,3-3 0-16,3-1 128 0,0 1-128 0,2 0 128 15,2-1-128-15,1 1 128 0,3 1 0 0,0 1-128 16,3-4 192-16,1 2-64 0,3 1 0 0,2-2-128 0,0 1 192 0,0-2-64 15,3-2 16-15,1-1 0 16,0 0 0-16,2 2 0 0,2-3-144 0,-1 3 192 16,0 3-192-16,2-6 192 0,-1 2-192 0,3-3 0 0,-1 0 144 0,2 3-144 15,-1-2 128-15,4 2-128 0,-1-4 128 0,3-3-128 16,1-2 176-16,1 1-48 0,3 1 0 0,1-2 0 16,-1-1 0-16,1-2-128 0,3-1 192 0,-3-1-64 15,0-3-128-15,0 2 128 0,0-1-128 0,-1 1 128 16,1 1-128-16,3-3 128 0,-3 0-128 0,1-1 128 15,1 0-128-15,0-4 128 0,2 2-128 0,2-4 128 16,-1-1-128-16,0-2 160 0,-2-2-160 0,1 1 160 16,1-1-160-16,0-2 128 0,4 1-128 0,-1-1 128 15,0-1-128-15,1-4 0 0,0 3 0 0,4-3 128 16,-2 2-128-16,1-2 0 0,-1-1 144 0,1-3-144 16,1 1 0-16,0 1 128 0,2-1-128 0,0 1 0 15,1-3 0-15,-2-2 128 0,-1-2-128 0,-2 0 0 0,-2 1 0 0,-1 0 144 16,-3-1-144-16,-2-1 0 0,1 0 160 0,-3-2-160 15,-1-1 128-15,1 0-128 0,1-2 144 0,-2-4-144 16,2 0 160-16,-1-4-160 0,2 0 144 0,-2-1-144 16,-2-2 128-16,0 0-128 0,0 4 0 0,-2-1 128 15,-1 1-128-15,-4-1 0 0,-2 2 0 0,-4-2 128 16,-4 2-128-16,-3 2 0 0,-3-2 0 0,-1 1 0 16,-3-1 128-16,0 1-128 0,-1 3 0 0,-3-2 128 15,-2 3-128-15,-1-2 128 0,-2 4-128 0,-1-4 160 16,-3-1-160-16,0 1 160 0,-3 4-160 0,-1 2 0 15,-2-4 0-15,-1-1 128 0,-2-3-128 0,0 3 0 16,-4-1 0-16,-1 3 128 0,-2 0-128 0,-3 1 0 0,-1 4 0 0,-1 0 0 16,-3-3 0-16,3 2 0 0,-1-1 0 0,-2 0 0 15,-1-2 0-15,-1 4 0 0,-1 0 0 0,0 1 0 16,-1 0 0-16,0 3 0 0,-4 2 0 0,1-1 0 16,0-1 0-16,-2-3 0 0,-3-1 0 0,1 1 0 15,-3 3 0-15,-1 0 0 0,1-2 0 0,-1 4 0 16,-1 2 0-16,0 1 0 0,-3 1 0 0,2-1 0 15,-1 1 0-15,1-1 0 0,-3 3 0 0,1-2 0 16,0 2 0-16,-1 4 0 0,-1 2 0 0,2 2 0 16,-1 2 0-16,0 1 0 0,-3 3 0 0,3 0 0 15,2 0-144-15,4 3 144 0,5 3 0 0,10-3 0 16,8 3-448-16,10 1 32 16,9 2 0-16,13 4 0 15,13-4-2656-15,14-2-544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44:45.969"/>
    </inkml:context>
    <inkml:brush xml:id="br0">
      <inkml:brushProperty name="width" value="0.05292" units="cm"/>
      <inkml:brushProperty name="height" value="0.05292" units="cm"/>
      <inkml:brushProperty name="color" value="#92D050"/>
    </inkml:brush>
    <inkml:brush xml:id="br1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14831 11715 12095 0,'0'0'528'0,"0"0"112"0,-1-8-512 0,1 8-128 15,-5-7 0-15,5 7 0 0,-4-7 1536 0,4 7 288 16,-5-9 48-16,5 9 16 0,0 0-256 0,-4-6-48 16,4 6-16-16,0 0 0 0,-3-9-160 0,3 9-48 15,0 0 0-15,0 0 0 0,0 0-272 0,0 0-64 16,0 0-16-16,0 0 0 0,0 0-240 0,0 0-64 16,0 0 0-16,0 0 0 0,0 0-112 0,0 0-16 15,0 0-16-15,0 0 0 0,-4-5-176 0,4 5-48 16,0 0 0-16,0 0 0 0,0 0-16 0,0 0 0 15,0 0 0-15,0 0 0 0,0 0-48 0,2 13-16 16,1-2 0-16,-1 3 0 0,0 1-16 0,-2 1-16 16,0-1 0-16,0 4 0 0,-2 1 16 0,2 1 0 0,-2 0 0 15,-2 1 0-15,-1 1-32 0,0-2 0 0,-1 0 0 0,-2 2 0 16,0 3 0-16,1-5 0 0,0-2 0 0,1 0 0 16,-3 0-64-16,1 0-16 0,2 1 0 0,1-3 0 15,-1-5-128-15,1 1 192 0,1-1-192 0,1-2 192 16,3-10-192-16,-2 10 192 0,2-10-192 0,0 0 192 15,-3 10-64-15,3-10-128 0,0 0 192 0,0 0-64 16,0 0 0-16,0 0 0 0,9 4 0 0,-9-4 0 16,11 0 48-16,-2-1 0 0,2-3 0 0,0 1 0 0,0-4 16 0,3 2 0 15,2-1 0-15,-4 1 0 0,2-2-192 0,0 2 0 16,0 1-160-16,2-3 160 0,1 2 0 0,1 2 0 16,-1-1 0-16,0-3 0 0,1 2 0 0,1 3 0 15,3-1 0-15,0-1 0 0,2-1 0 0,2 2 0 16,1-1 0-16,0 1 0 0,-2 3 0 0,2 0 0 15,1-2 0-15,1 0 0 0,0 1 0 0,1 1 0 16,-1 0 0-16,4-1 0 0,-3 0 0 0,2-1 0 16,-1 1 0-16,-1 0 0 0,2 1 0 0,0-2 0 15,-1 1 0-15,3 1 0 0,0 1 0 0,-4-1 128 16,1-2-128-16,-1 1 0 0,1-1 192 0,-1 0-192 16,1 2 192-16,-3 0-192 0,-1-3 160 0,-1 2-160 15,1 0 128-15,-8 1-128 0,1 0 128 0,2 0-128 16,0-1 128-16,0-1-128 0,3 4 0 0,-1 0 128 15,0-3-128-15,-1 2 0 0,0 2 0 0,-2 2 128 16,2-3-128-16,-1-1 0 0,-1-2 0 0,1 1 128 16,0 0-128-16,8-1 0 0,-3 0 128 0,-2-3-128 15,-1 1 0-15,-1 2 128 0,-1 1-128 0,-7 0 0 0,0-1 0 0,3 1 128 16,0 0-128-16,-2 1 0 0,2 2 0 0,1-2 128 16,0-2-128-16,0 1 128 0,1 3-128 0,0-1 128 15,0-2-128-15,1 0 160 0,-4 0-160 0,1 0 160 16,-1 1-160-16,-1 0 0 0,-1-1 144 0,1 0-144 15,-2 1 128-15,1-1-128 0,-1 0 128 0,1 0-128 16,-1 0 0-16,0 2 128 0,1-1-128 0,-1 0 0 0,0-1 0 16,0-1 144-16,-1 0-144 0,0 1 0 0,-2 1 144 0,1 0-144 15,-1-2 0-15,-1 1 144 0,2 1-144 0,-5 1 0 16,3-1 0-16,-3-1 0 16,2 0 0-16,0 1 128 0,0 2-128 0,-1-1 0 0,0-2 0 0,1-2 128 15,-1 4-128-15,0 1 0 0,1-1 0 0,0 0 0 16,0-2 128-16,1 1-128 0,-2 0 0 0,1 0 0 15,-2 2 0-15,2-1 128 0,-1 1-128 0,-2-2 0 16,-6-1 0-16,9 3 0 0,-1-2 128 0,0 0-128 16,-1-1 0-16,-1 0 128 0,1 3-128 0,0-2 0 15,0-3 0-15,-7 2 128 0,7 3-128 0,1 0 0 16,-8-3 0-16,5 0 0 0,-5 0 0 0,0 0 0 16,7 4 128-16,-7-4-128 0,7 0 0 0,-7 0 0 15,8 1 0-15,-8-1 0 0,9 1 0 0,-4 1 0 16,-5-2 128-16,7 1-128 0,0 0 0 0,0 2 0 15,-7-3 0-15,9 1 0 0,-9-1 0 0,7 1 0 16,-1-1 0-16,-6 0 0 0,0 0 0 0,8 0 0 16,-8 0 0-16,7 0 0 0,-7 0 0 0,7 0 0 15,-7 0 0-15,0 0 0 0,8 3 0 0,-1 1 0 0,-7-4 0 0,7 1 0 16,-7-1 0-16,0 0 0 16,8 4 0-16,0-3 0 0,-8-1 0 0,7 1 0 0,-7-1 0 0,0 0 0 15,8 3 0-15,-8-3 0 0,0 0 0 0,8 0 0 16,-8 0 0-16,0 0 0 0,6 0 128 0,-6 0-128 15,0 0 0-15,0 0 0 0,0 0 0 0,0 0 128 16,0 0-128-16,0 0 0 0,0 0 0 0,0 0 0 16,0 0 0-16,0 0 0 0,0 0 0 0,0 0 0 15,0 0 0-15,0 0 128 0,0 0-128 0,0 0 0 16,6-3 0-16,-6 3 0 0,0 0 128 0,0 0-128 0,5-4 0 0,-1-2 0 16,0 0 0-16,-1 1 0 0,-1-4 0 0,2 2 0 15,-2-3 128-15,1 1-128 0,0-1 0 0,-1 2 0 16,-1-4 0-16,4-1 128 0,-1-1-128 0,1-1 0 15,-1-2 0-15,1 1 0 0,0-5 0 0,0-3 0 16,2 1 128-16,-1 1-128 0,0 0 0 0,1-2 0 16,-1 1 0-16,3 3 0 0,-3-2 0 0,0 3 0 15,-3 1 0-15,1 0 0 0,0-1 0 0,1 3 0 16,-1 0 0-16,0 2 0 0,-1-1 0 0,0 3 0 16,0 1 0-16,-1 1 0 0,1 3 0 0,-2-4 0 15,1 4 0-15,0-3 0 0,0 3 0 0,-2 7 0 16,0-5 0-16,0 5 0 0,0 0 0 0,0 0 0 15,0 0 0-15,0 0 0 0,0-7 0 0,0 7 0 16,0 0-144-16,0 0 144 0,0 0 0 0,0 0 0 16,0 0 0-16,0 0 0 0,0 0-128 0,0 0 128 15,-4 8 0-15,1 0 0 0,-1 3 0 0,0 0 0 16,0 3 0-16,2 1 0 0,-2 1 0 0,1 2-128 0,2 0 128 0,0 1 0 16,-2 3 0-16,-1 2 0 0,2-3 0 0,-4 1 0 15,-1 1 0-15,2 2-128 0,-3-3 128 16,3-2 0-16,-2 2 0 0,0-2 0 0,1-1 0 0,1 3 0 15,-1-4 0-15,-1-2 0 0,1-2 0 0,0 1 0 16,-1-1 0-16,2 0 0 0,0-3 0 0,0 0 0 0,-1 2 0 16,2-4 0-16,-1 1 0 0,0-4 0 15,-1 3 0-15,3-3 0 0,-1 1 0 0,0-1 0 0,4-6 0 0,0 0 0 16,-5 4 0-16,5-4 0 0,0 0 0 0,0 0 0 16,0 0 0-16,0 0 0 0,-5 4 0 15,5-4 128-15,0 0-128 0,-6 4 0 0,6-4 0 0,-7 3 0 16,7-3 0-16,-6 2 0 0,6-2 0 0,-7-2 128 15,2-1-128-15,5 3 0 0,-6-3 0 0,0 0 0 16,1 1 0-16,5 2 0 0,-7-1 0 0,1-2 0 16,0 1 0-16,-1-2 0 0,1 2 0 0,-1 1 0 15,0 1 0-15,-2-1 0 0,-1-3 0 0,-3 3 0 16,-1 1 0-16,0-1 0 0,-4-1 0 0,-2 1 0 16,-2 0 0-16,1-2 0 0,-1 2 0 0,1 0 0 15,-2-1 0-15,-2 2 0 0,0 0 0 0,0 0 0 16,-2 0 0-16,0 2 0 0,-1-1 0 0,-4 3 0 15,1-2 0-15,-1 1 0 0,-1-2 0 0,-3-1 0 16,-2 0 0-16,0 1 0 0,0 1-144 0,-14 0 144 16,3-2 0-16,4 3-144 0,4 2 144 0,-2 0 0 15,2-1-144-15,2 0 144 0,-1-1 0 0,0 0 0 16,-1 1-144-16,0 0 144 0,1-4 0 0,2 1 0 0,1-1-128 16,-1 0 128-16,-1 2 0 0,3 1 0 0,-1-1 0 0,0 0 0 15,-1-1-128-15,0 0 128 0,2-1 0 0,0 0 0 16,1-1 0-16,0 0 0 0,0-3 0 0,-1 1 0 15,-2 0 0-15,3 0-128 0,-1 2 128 0,0 1 0 16,1 0 0-16,-2 0 0 0,1-2 0 0,1 2 0 16,-1 2 0-16,3-1 0 0,3-1 0 0,0 0 0 15,2 0 0-15,3 0-128 0,1 3 128 0,2-2 0 16,2-1 0-16,2 2 0 0,0 3 0 0,0-2 0 0,4 0 0 16,2-1 0-16,0 3 0 0,0-4 0 0,1 3-128 0,11-4 128 15,-8 2 0-15,8-2 0 0,-9 3 0 0,9-3 0 16,0 0 0-16,0 0 0 0,-8 2 0 0,8-2-128 15,0 0 128-15,0 0 0 0,0 0 0 0,0 0 0 16,0 0 0-16,0 0 0 0,0 0 0 0,0 0 0 16,0 0 0-16,-6-2 0 0,6 2 0 0,0 0 0 15,0 0 0-15,-7-7 0 0,2-1 0 0,3 3 0 16,2 5 0-16,-3-10 0 0,2 1 0 0,0-1 0 16,2 1 0-16,0-3 0 0,-1 5 0 0,0-5 128 15,5 2-128-15,-2 1 0 0,-2-3 0 0,2 1 0 16,-3 11 0-16,5-16 0 0,0-2 0 0,-1 0 0 15,-3-1 0-15,1 1 0 0,1-4 0 0,1 0 128 16,0 2-128-16,-1 1 0 0,1 1 0 0,0 0 0 16,-1 0 0-16,-1 0 0 0,1 2 0 0,-2-1 0 15,0 1 0-15,0 1 0 0,-1 2 0 0,2 0 0 16,-2 2 0-16,0 2 0 0,-2-5 0 0,1 5 0 16,0 3 0-16,0 2 0 0,-2-4 0 0,3 8 0 0,0 0 0 0,0 0 0 15,0 0 0-15,0 0 0 0,0 0 0 0,0 0 0 16,-8-4 0-16,8 4 0 0,0 0-128 0,-7 4 128 15,7-4 0-15,0 0 0 0,-7 9 0 0,7-9 0 16,-5 6 0-16,5-6 0 0,0 0 0 0,0 0 0 16,-2 12 0-16,2-12 0 0,-1 11 0 0,-1-3 0 15,2-8 0-15,0 0 0 0,-4 11 0 0,4-11 0 16,0 0 0-16,-2 10 0 0,2-10 0 0,-3 13 0 16,0-1 0-16,0-3-128 0,3-9 128 0,-5 13 0 0,0-2 0 0,0 1 0 15,0 1 0-15,-2 0 0 0,2 0 0 0,-1 0 0 16,0 3 0-16,-1-2 0 0,1 0 0 0,-2 1 0 15,-2 0 0-15,0 3 0 0,0 1 0 0,0-1 0 16,1-4 0-16,-2 1 0 0,4-1 0 0,-2-1 0 16,3 1 0-16,-1 0 0 0,0-5 0 0,0 0 0 15,1 3 0-15,1 0 0 0,1-2 0 0,1-3 0 16,3-7 0-16,-5 12 0 0,2-1 0 0,3-11-128 16,-3 9 128-16,0 1 0 0,3-10 0 0,-3 9 0 15,3-9 0-15,0 0 0 0,0 0 0 0,0 0 0 16,0 0 0-16,0 0 0 0,0 0 0 0,0 0 0 15,0 0 0-15,0 0 0 0,0 0 0 0,0 0 0 16,0 0 0-16,0 0 0 0,0 0 0 0,0 0 0 16,0 0 0-16,0 0 0 0,0 0 0 0,0 0 0 15,0 0 0-15,0 0 0 0,0 0 0 0,0 0 0 16,0 0 0-16,0 0 0 0,0 0 0 0,0 0 0 16,0 0 0-16,0 0 0 0,0 0 0 0,10 12 0 15,1-7 0-15,1-1 0 0,-1-4 0 0,3 0 0 0,3 0 0 0,2 1 0 16,1 1 0-16,4-2 0 0,3-1 0 0,1 1 0 15,1 0 0-15,4-1 0 0,3-3 0 0,3 2 0 16,3 0 0-16,1 1 0 0,2 0 0 0,2-2 0 16,0-2 0-16,1 3 0 0,2-1 0 0,-1 1 0 15,2-1 0-15,1 0 0 0,2 0 0 0,-6 1 0 16,0 1 0-16,1 0 0 0,0-2 0 0,1 1 0 16,-2-2 0-16,-1-1 0 0,0 1 0 0,0 1 0 15,-1 1 0-15,-2 1 0 0,1-2 0 0,-2 3 0 0,-2-1 0 0,-1-3 0 16,1 1 0-16,-2 2 0 0,1 0 0 0,-2 1 0 15,-2 0 0-15,-11 2 0 0,2 4 0 0,-2-3 0 16,6 0 0-16,-1 1 0 0,1 0 0 0,-2 1 0 16,-1-3 0-16,1 1 0 0,-2-2 0 0,0 0 0 15,-1 1 0-15,0-2 0 0,-2 0 0 0,0 1 0 16,0 1 0-16,-1 1 0 0,-3-1 0 0,-1 1 0 16,0 0 0-16,-1-1 0 0,0 2 0 0,0-2 0 15,-3 2 0-15,0-1 0 0,-1-1 0 0,0 2 0 16,-1-1 0-16,0 3 0 0,-2-2 0 0,1-2 0 15,-2 0 0-15,0 1 0 0,0 1 0 0,-1 0 0 16,-3-1 0-16,3-1 0 0,-2 3 0 0,0-1 0 16,1 0 0-16,1 0 0 0,0-2 0 0,0 3 0 15,-1 2 0-15,0-2 0 0,0-3 0 0,2 3 0 16,-4 2 0-16,2-3 0 0,-8-4 0 0,7 1 0 16,0 1 0-16,-7-2 0 0,0 0 128 0,7 4-128 0,-7-4 0 15,6 1 0-15,-6-1 0 0,0 0 128 0,0 0-128 0,0 0 0 16,6 0 0-16,-6 0 128 0,0 0-128 0,0 0 0 15,0 0 128-15,6-3-128 16,-1-2 0-16,-5 5 0 0,4-4 128 0,1-3-128 0,-1 1 0 0,-1 1 0 16,-1-4 0-16,2 3 128 0,0-4-128 0,0 1 0 15,-1-3 0-15,1 2 0 0,1-3 0 0,0-2 0 16,0 0 128-16,2-2-128 0,-1-2 0 0,1-1 0 16,-1 0 128-16,2-5-128 0,0-3 0 0,3 3 0 0,0-7 0 0,0 0 128 15,1 3-128-15,-1 3 0 0,1-1 0 16,0 3 0-16,-1 1 0 0,-1-1 0 0,-1 3 0 0,0 1 0 15,1 2 0-15,-1 2 0 0,-2 0 0 0,1 4 0 16,0-1 0-16,-2 0 0 0,-2 4 0 0,0 0 0 16,-4 9 0-16,0 0 0 0,2-6 0 0,-1 1 0 15,-1 5 0-15,0 0 0 0,0 0 0 0,0 0-128 16,0 0 128-16,0 0 0 0,0 0 0 0,-3 8-128 16,-3 2 128-16,1-1 0 0,0 5 0 0,0 0-128 15,3 0 128-15,-3 2 0 0,-2 3 0 0,1 2 0 16,-2-1 0-16,1 2 0 0,-2-1 0 0,0 2-128 0,0 0 128 0,0-1 0 15,0 2 0-15,0 0 0 16,0-3 0-16,0-1 0 0,3-3 0 0,-3 0 0 0,0 1 0 0,0-2 0 16,0-3 0-16,1 0 0 15,-1 1 0-15,0-3 0 0,0-1 0 0,0 2 0 16,0-5 0-16,0 3 0 0,2-3 0 0,-1 0 0 16,2 0 0-16,-1-3 0 0,2-1 0 0,5-3 0 15,-6 8 0-15,-1-5 0 0,0-1 0 0,2-1 0 0,-2-2 0 16,1 2 0-16,0 1 0 0,-2-1 0 0,0 0 0 0,1 0 0 15,-2-2 0-15,0 1 0 0,-1 1 0 0,0 1 0 16,-1 0 0-16,-2 1 0 0,0-1 0 0,-1 2 0 16,-1-5 0-16,2 3 0 0,-1 2 0 0,0 1 0 15,-1-1 0-15,-1-1 0 0,2-2 0 0,-1 0 0 16,0-1 0-16,0 0 0 0,-1-1 0 0,1 0 0 0,0 1 0 16,-2 0 0-16,0-2 0 0,-1 2 0 15,-1 0 0-15,-3 0 0 0,-1-1 0 0,0 0 0 0,-1 2 0 0,0-1 0 16,-4-1 0-16,-2 1 0 0,0 0 0 0,-10 0 0 15,3 0 0-15,1 0 0 0,2 0-144 0,1 1 144 16,1 0 0-16,-2-1-144 0,-3-1 144 16,0 1 0-16,-2 0-144 0,-1 0 144 0,-1 0-128 0,0 0 128 15,-4 0-160-15,2 0 160 0,0-1-144 0,-2-2 144 16,3-3-128-16,-1 2 128 0,0 0 0 0,-2 3-160 16,-2-1 160-16,1-2 0 0,2 0-128 0,-1 0 128 15,1-1 0-15,2 0 0 0,0 4 0 0,1-1 0 16,2 0 0-16,2 1 0 0,2 1 0 0,-1 1 0 15,2 1 0-15,1 1 0 0,0-1 0 0,2 0-128 16,4-1 128-16,1 0 0 0,-1-1 0 0,3 2 0 16,2-2 0-16,4 2 0 0,-2 1 0 0,2-2 0 15,3-1 0-15,-1 1 0 0,2 0 0 0,2 1-128 16,1-2 128-16,0 0 0 0,0 0 0 0,1 2 0 16,2 2 0-16,-1-3 0 0,0-1 0 0,-1 0 0 15,0 0 0-15,1 3 0 0,2-1 0 0,7-2 0 0,-9 3 0 0,9-3 0 16,-10 2 0-16,10-2 0 0,-9-1 0 15,9 1 0-15,-9-1 0 0,1 2 0 0,0 0 0 0,1 2 0 16,-1-3 0-16,8 0 0 0,-9 0 0 0,2 0 0 16,-1 0 0-16,8 0 0 0,-8 0 0 0,8 0 0 15,-8-3 0-15,8 3 0 0,0 0 0 0,-7-3 0 16,7 3 0-16,-5-7 0 0,5 7 0 0,-4-9 0 16,3 1 144-16,1-3-144 0,0 1 128 0,1-3-128 0,2 1 0 0,-2 0 128 15,2-3-128-15,0-1 0 0,1 2 0 0,3-2 128 16,-2 0-128-16,2-3 0 0,1-3 0 0,1 1 0 15,1-2 128-15,-1-2-128 0,-1 1 0 0,0-2 0 16,1 0 0-16,0 3 0 0,-4-3 0 0,2 3 0 16,-4-1 0-16,0-2 0 0,1 3 0 0,0 3 0 15,-2 2 0-15,1 2 0 0,-2-1 0 0,2 4 0 16,-3 13 0-16,1-10 0 0,0-1 0 0,-1 6 0 16,0 5 0-16,0 0 0 0,0 0 0 0,-2-9 0 15,-1 4 0-15,3 5 0 0,0 0 0 0,-6 5 0 16,-3-1-144-16,9-4 144 0,-8 10 0 0,2 3 0 15,-1-2 0-15,2 2 0 0,-1 1 0 0,0 0-128 16,-1 1 128-16,0 5 0 0,-2-1 0 0,1 2 0 16,-1-1 0-16,0 2 0 0,0 3 0 0,1-2 0 15,-1-2 0-15,1 4 0 0,-1 0 0 0,1-2-128 16,0 1 128-16,1-1 0 0,-2-3 0 0,2-1 0 16,0 2 0-16,2-5 0 0,0 1 0 0,0-5 0 15,4-1 0-15,0 1 0 0,1 0 0 0,1-3 0 16,-1-9 0-16,0 0 0 0,5 11 0 0,-5-11 0 15,8 9 0-15,0-1 0 0,-8-8 0 0,11 3 0 0,-1 0 0 16,-10-3 0-16,11 1 0 0,2-1 0 0,1 0 128 0,0-1-128 16,0 0 0-16,1 1 0 0,2 0 0 0,0 0 0 15,3 0 0-15,0 0 0 0,-1 0 0 0,5 0 0 16,1 0 0-16,3 0 0 0,4 0 0 0,0 0 0 16,4 0 0-16,0 0 0 0,1 0 0 0,4-3 0 15,2 1 0-15,2-2 0 0,0-1 0 0,1 1 0 0,-1 3 0 0,2 1 0 16,2-2 0-16,1 2 0 15,-1-1 0-15,2 1 0 0,0-1 0 0,0 0 0 0,0-3 0 16,-2 1 0-16,2 1 0 0,-1 2 0 0,-1 1 0 16,0 0 0-16,2-1 0 0,-4 3 0 0,-3 1 0 0,-1-2 0 15,1 1 0-15,-3-2 0 0,0-1 0 0,-1 1 0 16,-1 2 0-16,-10-1 0 0,-1 1 0 0,4 1 0 16,0-1 0-16,1 0 0 0,1 0 0 0,0-1 0 15,-1-1 0-15,1 2 0 0,0 2 0 0,-1-2 0 16,-1-1 0-16,-3 2 0 0,-1-2 0 0,-3 4 0 15,-1-3 0-15,1 4 0 0,-3-4 0 0,-2 1 0 16,-1-2 0-16,-2-1 0 0,0 1 0 0,-2 1 128 16,0-2-128-16,1-1 0 0,-2 1 0 0,0 1 0 15,-2-2 128-15,1 0-128 0,1-2 0 0,-1 1 0 16,-1 0 128-16,0 0-128 0,-2-1 0 0,-1 1 144 16,0-1-144-16,-4-1 128 0,1-1-128 0,-6 4 192 15,7-5-192-15,-1 1 192 0,-6 4-48 0,6-5 0 16,-1-2 0-16,-1 0 0 0,0-3 32 0,-1 1 0 15,-1-4 0-15,1-1 0 0,-1-1 16 0,1-3 0 16,1-1 0-16,1-2 0 0,-1-3-192 0,1-3 192 0,1 2-192 16,2-2 192-16,-2 4-192 0,2 1 0 0,-1 2 0 0,1 0 128 15,-2-2-128-15,1 7 0 0,-1 0 0 0,2 1 0 16,-2 0 0-16,0 3 0 0,-1 0 0 0,-1 1 0 16,-1 3 0-16,-3 7-192 0,-2-5 64 0,2 5 128 15,0 0-1872-15,0 0-256 0,-7 5-48 16,-3 7-19200-16</inkml:trace>
  <inkml:trace contextRef="#ctx0" brushRef="#br0" timeOffset="8673.12">15962 12466 11807 0,'0'0'512'0,"0"0"128"0,0 0-512 0,0 0-128 0,0 0 0 0,0 0 0 0,0 0 1072 16,0 0 192-16,0 0 32 0,0 0 16 0,5-10-192 0,-5 10-32 16,0-6-16-16,0 6 0 15,0 0-112-15,0 0-32 0,0 0 0 0,0 0 0 0,3-11 0 0,-3 11 0 16,0 0 0-16,0 0 0 0,0 0-96 0,0 0 0 16,0 0-16-16,0 0 0 0,0 0-112 0,3-7-32 15,-1-2 0-15,-2 9 0 0,0 0-176 0,0 0-48 16,0 0 0-16,0 0 0 0,0 0-256 0,0 0-48 15,0 0-16-15,0 0 0 0,0 0 16 0,-2 11 0 16,2 3 0-16,-1-2 0 0,-1-1 48 0,1 2 16 16,1-13 0-16,-4 15 0 0,1 2 48 0,-1 0 0 15,1 1 0-15,-1 0 0 0,-2 1-16 0,0 1 0 16,-2 1 0-16,0 2 0 0,1-2-64 0,0 3-16 16,2-1 0-16,-1 0 0 0,0 0-160 0,1-3 192 15,-1-1-192-15,1 0 192 0,-1-1-192 0,3-2 160 16,-2-4-160-16,3 1 160 0,-1 0-160 0,1-3 160 15,0 1-160-15,2-1 160 0,0-10-16 0,0 0 0 16,4 11 0-16,3-1 0 0,-7-10 0 0,7 6 0 16,-7-6 0-16,10 9 0 0,1-4-16 0,0-1-128 15,-1 0 192-15,2 1-64 0,2-1-128 0,-2-2 192 0,5 3-192 0,1-1 192 16,1-1-192-16,1-2 160 0,2 0-160 0,2 2 160 16,1-2-160-16,3 2 128 0,1-1-128 0,1 1 128 15,-1 0-128-15,3 1 0 0,1-2 144 0,1-2-144 16,-1 0 0-16,1 0 0 0,2 0 0 0,0 1 128 15,-2-2-128-15,2 1 0 0,0 0 0 0,4 0 0 16,-2 0 0-16,4 0 0 0,-3-3 0 0,3 0 128 16,3 0-128-16,0 0 0 0,1-1 0 0,1 2 0 0,2-1 0 15,0 2 128-15,1 0-128 0,1 1 0 0,1 0 0 0,1 0 0 16,0 0 0-16,-2 0 0 0,0-3 0 0,0 3 0 16,0 0 0-16,1 5 0 0,-1-1 0 15,-2 1 0-15,5 1 0 0,-1 0 0 0,1-4 0 0,1 2 0 16,-2 0 0-16,0 1 0 0,4-5 0 0,0 2 0 15,1 2 0-15,-1 0 0 0,0-2 0 0,4-2 0 16,0 0 0-16,0 0 0 0,-1 0 0 0,-2 0 128 16,1 0-128-16,-1 4 0 0,1 0 0 0,-1-3 0 15,-1-1 0-15,3 2 0 0,-5-5 0 0,1 2 0 0,1 2 0 16,-1-1 128-16,1 0-128 0,-1 1 0 0,0-1 0 0,1 0 0 16,0 2 0-16,2-2 0 0,-1-2 0 0,1 2 0 15,-5 2 0-15,4 1 0 0,-1 4 0 0,0-5 0 16,-1 1 0-16,1-2 0 0,0-1 0 0,2 1 128 15,0-2-128-15,0 2 0 0,-1 1 128 0,1 2-128 16,3 2 0-16,0-4 0 0,1-2 0 0,0 2 0 16,0 0 0-16,-1 2 0 0,0-1 0 0,2 0 0 15,-1 1 0-15,1-1 0 0,1 1 0 0,-1-2 0 16,1-1 0-16,0 3 128 0,0-3-128 0,0 3 0 16,1 1 0-16,1-1 0 0,2-3 0 0,0 3 0 15,-3 0 0-15,4 0 128 0,-3 1-128 0,2 0 0 16,-2-1 0-16,2-2 0 0,-3 2 0 0,1-1 128 0,0-2-128 0,1 3 0 15,0-3 0-15,1 2 128 16,1-2-128-16,-3-1 0 0,-1 0 0 0,-1 1 128 0,1 0-128 0,0 2 0 16,4 0 0-16,-2 0 128 0,0 0-128 0,2-1 128 15,1 0-128-15,-1-1 128 0,-1-1-128 0,2 1 0 16,5 2 0-16,-2-1 128 0,-3 2-128 0,1 0 0 16,-4 0 0-16,1 0 0 0,-1-2 0 0,4 3 0 15,0 0 0-15,-1 0 128 0,-3 2-128 0,2-2 0 16,-2-4 0-16,2 3 0 0,3 0 0 0,-1 1 0 15,-1-3 0-15,2 1 128 0,-1 1-128 0,-1-2 0 16,-2 0 0-16,2-1 0 0,5 0 0 0,-1 4 0 16,-5-2 0-16,-1 1 0 0,-3-2 0 0,0 2 0 15,-1 0 0-15,4-1 0 0,3-1 0 0,-2 2 0 0,-5-1 0 0,-2 2 128 16,-4-1-128-16,1-1 0 0,1-1 0 0,1 1 0 16,1-1 0-16,1 2 0 0,-2-2 0 0,2-2 128 15,2 0-128-15,-1 0 0 0,-2 0 0 0,1-2 0 16,-2 1 0-16,0-2 0 15,-1 3 0-15,-1 0 128 0,-3-1-128 0,-1 1 0 16,3 0 0-16,-5-1 128 0,0 0-128 0,1 1 0 16,-1 0 0-16,0 0 0 0,-5 0 0 0,1 1 0 15,2 0 0-15,-15 0 128 0,0 2-128 0,6-2 0 16,0-1 0-16,3 2 0 0,2-1 0 0,-1 1 0 0,1-2 0 0,20 3 0 16,-10-1 0-16,-4 0 0 0,-2-1 0 0,-17 0 128 15,3 2-128-15,2-2 0 0,3 0 0 16,18 3 0-16,-2-1 0 0,-7 1 0 0,-5-2 0 0,0 2 0 15,-4-3 0-15,1 0 0 0,1-2 0 0,-2 1 0 16,0 1 0-16,-12 1 0 0,3-1 0 0,3 1 0 16,2 1 0-16,1 0 0 0,-2 2 0 0,14-3 0 0,-5-2 0 0,-5 0 0 15,-2 0 0-15,-4 0 128 0,-1-1-128 0,-11 0 0 16,0-4 0-16,1 3 0 0,2 2 0 0,1 0 0 16,0-1 0-16,1 0 0 0,1-1 0 0,0 1 128 15,-1 1-128-15,0-1 0 0,-2 0 0 0,4-3 0 16,-1-1 0-16,12 0 128 0,-2 2-128 0,-2 1 0 15,-4-1 0-15,-9 2 0 0,2-2 0 0,2 2 0 16,2 0 0-16,2 1 0 0,0 0 0 0,0 0 0 16,1 0 0-16,-2 1 0 0,-1 0 0 0,-1 2 0 15,1-3 0-15,-1 0 0 0,-1 0 384 0,-1 0 64 16,0 0 16-16,-1 0 0 16,0 0-736-16,-2 1-160 0,-1 0-16 0,0 1-16 0,-1-2 464 0,0 1 0 15,-1 0 0-15,-1 2 0 0,1-1 0 0,1 1 0 16,-3-2 0-16,1 2 0 0,-1-2 0 0,-2 1 0 15,-3 0 0-15,0-1 0 0,-1 0 0 0,-1 0 0 0,-3 1 0 0,0-1 0 16,-1-1 0-16,0 1 0 16,-1 1 0-16,-8-2 0 0,6 0 0 0,-6 0 0 0,0 0 0 0,0 0 0 15,6 3 0-15,-6-3 0 0,0 0 0 0,0 0 0 16,7 3 0-16,-7-3 0 0,0 0 0 0,0 0 0 16,0 0 128-16,0 0-128 0,6 0 0 0,-6 0 0 15,0 0 0-15,0 0 160 0,6-1-160 0,-6 1 128 16,9-4-128-16,-9 4 160 0,4-4-160 0,-4 4 160 15,4-5-160-15,0 1 160 0,-2-2-160 0,2-1 160 16,-3 2-16-16,1-2 0 0,0 0 0 0,-1-2 0 0,-1 1 16 16,0-3 0-16,0 1 0 0,2-4 0 15,-1 2-16-15,-1-1 0 0,0-4 0 0,0-2 0 0,1 1-144 0,1-1 128 16,-4-2-128-16,2 0 128 0,0 1-128 0,0 0 128 16,-1 2-128-16,1-1 128 0,0 0-128 0,-1 0 0 15,-1 0 144-15,1 0-144 0,1-3 0 0,0 4 0 16,-1 3 0-16,0 0 128 0,1-1-128 0,0 0 0 15,0-2 0-15,0 0 0 0,-2 2 0 0,1 1 0 16,1-1 0-16,0 4 128 0,0-2-128 0,0-2 0 16,0 0 0-16,0 2 0 0,0 4 0 0,0-2 0 15,0 5 0-15,0-2 0 0,0 4 0 0,0-3 0 16,0 3 0-16,1 1 0 0,-1 4 0 0,0 0 0 16,0 0 0-16,0 0 0 0,2-5 0 0,-2 5 0 15,0 0 0-15,0 0 0 0,2-8 0 0,-2 8 0 16,0 0 0-16,0 0 0 0,0 0 0 0,0 0 0 0,0 0 0 0,0 0 0 15,0 0-176-15,0 0 176 16,5 7-208-16,0-1 80 16,-5-6-1088-16,4 6-192 0,-1 3-64 0,-2 0 0 15,-1-9-1088-15,-1 12-208 0,1-12-48 0</inkml:trace>
  <inkml:trace contextRef="#ctx0" brushRef="#br0" timeOffset="9275.84">30062 12849 5519 0,'-13'3'496'0,"4"1"-496"16,-1-1 0-16,0-1 0 0,-1 0 2464 0,-1-1 400 16,1 1 80-16,1 0 0 0,-1 0-1008 0,1 1-208 15,0-3-32-15,0 0-16 0,2-3-224 0,8 3-48 0,-10-2-16 0,10 2 0 16,0 0 80-16,-5-7 32 0,3-3 0 0,2 1 0 15,2-3-192-15,3-1-32 16,4 1-16-16,4-3 0 0,3-1-288 0,3-1-48 16,3-1-16-16,2-1 0 0,3 0-368 0,2 0-80 15,0-4-16-15,-6 8 0 0,3 0-96 0,2 1-32 16,1-3 0-16,3 1 0 0,2 0-48 0,-4 4-16 0,1-2 0 16,-3 1 0-16,-3-1-16 0,-1 4-16 0,-1-2 0 0,-4 5 0 15,-1-5-48-15,-1 6-16 0,-2-4 0 0,5 4 0 16,-7 3-32-16,-2 2 0 0,1-1 0 0,-12 2 0 15,11 6-128-15,0 0 0 0,-4 8 0 0,1 0 0 16,-1-5 0-16,2 3 0 0,-4 4 0 0,3 1 0 16,-2 3 0-16,1 4 0 0,-1 2 0 0,0 4 0 15,1 1 128-15,0 4-128 0,1-1 192 0,-2-9-64 16,2 2 0-16,2 0-128 0,2 0 192 0,0-1-64 0,1 1 0 16,1-4-128-16,1 2 192 0,1-3-64 0,-1-3-128 0,1-3 192 15,-2-4-192-15,3-1 192 0,-1 3-192 0,1-5 160 16,-1 1-160-16,0-3 160 0,-2-1-160 0,-2-1-224 15,0-1 48-15,-5 1 16 16,1-1-2784-16,-8-4-576 0</inkml:trace>
  <inkml:trace contextRef="#ctx0" brushRef="#br0" timeOffset="10929.82">14756 11747 2751 0,'0'0'128'0,"-5"-9"16"0,0 1-144 0,0-2 0 0,-1 2 0 0,1-2 0 16,0 5 2512-16,5 5 480 0,-8-9 80 0,2 4 32 15,6 5-1552-15,-8-2-304 0,8 2-64 0,0 0-16 16,-9-4-144-16,9 4-16 0,-9 4-16 0,9-4 0 0,-9 2-144 0,1 6-16 15,2 3-16-15,1 3 0 0,0-1-176 0,1 1-48 16,1 5 0-16,-2 4 0 0,-1 0-16 0,3 2-16 16,-1 2 0-16,0 1 0 0,0 2-96 0,-1 1-16 15,4-5 0-15,-2 2 0 0,2-3-16 0,1-5-16 16,0-2 0-16,3-1 0 0,-1 4-32 0,3-3-16 16,2-6 0-16,1 2 0 0,3 0-32 0,3-2 0 15,1 2 0-15,4-2 0 0,3-5-16 0,4 0 0 16,1-3 0-16,3 0 0 0,3-3-48 0,1-2-16 15,0-2 0-15,3 1 0 0,6-3-32 0,1 0-16 16,3 0 0-16,2 1 0 0,-2-4-64 0,2 2-16 16,1 3 0-16,1-4 0 0,0-1-128 0,-1 4 160 15,5 0-160-15,1 2 160 0,4 1-160 0,-2 1 192 16,1-2-192-16,-2 2 192 0,-1-1-192 0,-3 1 192 16,-2 1-192-16,-1 4 192 0,-2 1-192 0,0-1 128 15,2 2-128-15,-6 0 128 0,1-1-128 0,-3 3 0 16,1-2 0-16,-12 0 128 0,2-3-128 0,1-2 0 0,3 2 144 15,0 0-144-15,1 1 144 0,0-4-144 0,3-1 192 0,0 0-192 16,-1 0 240-16,-1 0-64 0,3 0-16 0,-2-1 0 16,2-3 32-16,-3 2 0 0,-2-2 0 0,-2 1 0 15,-1-1-64-15,-1-1 0 0,-3 1 0 0,-1 2 0 16,1 1-128-16,-5-1 128 0,2 1-128 0,-3 0 128 16,-4 1-128-16,0 0 0 0,-2 1 0 0,-4-1 128 15,-1 1-128-15,1-1 128 0,-1 2-128 0,-2-1 128 0,-1 0 0 16,2 2-128-16,-1-1 192 0,-1 2-64 0,0-1 0 0,-1-1 0 15,-1-1 0-15,-2 1 0 16,-6-2-128-16,0 0 160 0,7 1-160 0,-7-1 160 0,0 0 16 0,0 0 0 16,6 0 0-16,-6 0 0 0,0 0 208 0,0 0 32 15,5-5 16-15,0-3 0 0,-2 1-64 0,-2-4-16 16,-1-1 0-16,-1-3 0 0,0 1-64 0,-1-3-16 16,2-3 0-16,-1-1 0 0,1 0-96 0,0-2-32 15,0 4 0-15,0-2 0 0,1 0-144 0,2 2 0 16,-1 4 0-16,1 2 0 0,-2 3 0 0,0-1 0 15,1 5 0-15,-2 6 0 0,0 0 0 0,0 0 0 16,0 0 0-16,-7 10 0 16,-3 6-1008-16,1 1-176 0,-1 1-32 0,0 1-12240 15,1-1-2448-15</inkml:trace>
  <inkml:trace contextRef="#ctx0" brushRef="#br0" timeOffset="33240.61">18713 7736 11967 0,'-11'-3'1072'0,"1"0"-864"16,-3 2-208-16,2-1 0 0,1 1 1456 0,2 1 240 15,2-1 48-15,3-2 16 0,3 3-1312 0,0 0-256 16,0 0-48-16,0 0-16 0,0 0 160 0,0 0 32 16,0 0 0-16,0 0 0 0,17 4 160 0,-1-1 32 15,-16-3 16-15,18 2 0 0,0 2 80 0,-6 1 16 16,2-1 0-16,2 0 0 0,1-2-32 0,0 5 0 16,1-1 0-16,-2-1 0 0,-3 3-16 0,1 1-16 15,0 5 0-15,1-2 0 0,-1 9-32 0,0 0 0 16,0 0 0-16,-1 2 0 0,-2 1-112 0,2 0-32 0,0-1 0 15,2 5 0-15,2-5-32 0,2 1-16 0,1 2 0 0,3-1 0 16,1 0 32-16,3-1 0 0,3 0 0 0,4 3 0 16,2-2-32-16,5 5 0 0,2-7 0 0,3 2 0 15,1-2-96-15,-2 0-32 0,0 3 0 0,1-3 0 16,1-1-208-16,2-1 128 0,2 4-128 0,5-4 0 16,0 1 0-16,3-2 128 0,-1-2-128 0,-2 1 0 15,-3 0 0-15,2 0 0 0,0-1 0 0,3 2 0 16,1-2 128-16,4 0-128 0,1 0 0 0,-1-1 144 15,-3 3-144-15,1-3 0 0,-1 0 0 0,2-2 128 16,2 2-128-16,3-2 0 0,2-1 144 0,-1 2-144 16,0 0 0-16,-1-4 144 0,0 0-144 0,5 3 0 15,-3 0 128-15,6 2-128 0,4-1 0 0,-4-3 0 16,-4-3 128-16,3 3-128 0,2-2 0 0,4 5 0 0,3 0 0 16,-4-1 0-16,-3 1 128 0,0-5-128 0,2 1 0 0,5 2 0 15,2-3 0-15,-3 2 0 0,0-1 128 0,-7-1-128 16,0-1 0-16,4 1 0 0,3-3 0 0,-2 2 0 15,5-4 0-15,-6 4 0 0,-2-2 128 0,-1 2-128 16,-1-3 0-16,5-4 0 0,2 3 128 0,-1 0-128 16,-5-2 0-16,1 0 0 0,0-2 0 0,4 2 128 15,4-2-128-15,-3 0 0 0,-5-1 128 0,-2 0-128 16,-3-1 0-16,3 0 0 0,3 0 0 0,2 0 0 16,1 0 0-16,-4 0 0 0,-7 0 128 0,0-2-128 15,-1-1 0-15,4-1 0 0,2 1 0 0,-5-3 0 16,-4 5 128-16,-4 0-128 0,-3-3 0 0,-2 0 0 0,0 2 0 15,2-1 0-15,0 1 128 0,1 2-128 0,0-2 0 0,-4 1 0 16,-5 0 0-16,-1 0 0 0,0 1 0 0,1-4 0 16,-4 2 0-16,2 1 0 0,4 0 0 0,1 1 0 15,2 1 0-15,-1 4 0 0,-2-1 0 0,-3-1 0 16,-2-3 0-16,0 1 0 0,-1 3 0 0,0 0 0 16,0 1 0-16,2-2 0 0,-3 1 0 0,1 0 0 15,-3 1 144-15,-6 0-144 0,-2-1 0 0,-2 1 144 16,-1 0-144-16,0-1 0 0,-1 1 0 0,1 1 128 15,0 1-128-15,0-2 160 0,0 1-160 0,3-2 160 16,2 1-160-16,0 2 0 0,0 1 144 0,0-1-144 16,-3 0 0-16,-2-2 0 0,-3 2 0 0,-2 2 128 15,-2-3-128-15,4 3 0 0,-1-4 0 0,-2 7 0 16,-3-5 0-16,0 3 0 0,4-3 0 0,-5 2 128 0,1-1-128 0,-1 1 0 16,0 0 0-16,0 0 128 0,-1 0-128 15,-2 0 0-15,1 0 0 0,-3 0 128 0,0 0-128 0,-4 2 128 16,0-2-128-16,1 4 128 0,-2-4-128 0,0 2 176 15,-2 2-176-15,-1-3 192 0,-2 3-192 0,1-1 128 16,-4 0-128-16,1 2 128 0,-1 1-128 0,0-1 160 16,-1-3-160-16,0 3 160 0,0 0-160 0,-3 4 192 15,3-1-192-15,-3 0 192 0,-1 1-16 0,0 0 0 16,-1-3 0-16,-3 2 0 0,4 1 16 0,-2-1 0 16,-1 1 0-16,1 3 0 0,-2 0-48 0,0 1 0 15,1-3 0-15,0 1 0 0,-1-2-144 0,0 1 192 16,-1 3-192-16,1-3 192 0,-1-1-192 0,0-1 160 0,1 2-160 15,-1 0 160-15,0-2-160 0,0 0 0 0,2-1 0 0,-2 2 128 16,1-2-128-16,2 1 0 0,2-2 0 16,0 0 0-16,0 1 0 0,1-4 0 0,0-3 128 0,2 4-128 15,-3-13 0-15,6 10 0 0,-6-10 0 0,5 10 0 16,-5-10 0-16,11 8 0 0,-3-2 0 0,-8-6 0 16,13 3-256-16,-3-3-16 0,-10 0-16 0,10-1 0 31,-10 1-1440-31,8-8-304 0,-3 2-48 0,-1-2-9216 0,-4-5-1840 0</inkml:trace>
  <inkml:trace contextRef="#ctx0" brushRef="#br0" timeOffset="33600.28">27543 10021 21183 0,'-10'-2'1888'0,"1"2"-1504"16,-3 5-384-16,3 4 0 0,-1 0 2624 0,5 5 448 15,-3 3 80-15,3-1 32 0,2 1-2672 0,3-1-512 16,1-1 0-16,3 5-240 0,1 0 240 0,1 0 0 16,0-2 0-16,2 2 0 0,0-1 128 0,-1 0-128 15,5 1 192-15,0-3-192 0,-3-3 224 0,4 2-64 16,-1-2-16-16,1-6 0 0,1 3 176 0,0-5 16 15,-1 3 16-15,2-3 0 0,3-2 96 0,3 0 0 16,0-3 16-16,5-2 0 0,2-6 32 0,6 0 0 0,1-5 0 16,4 0 0-16,0-7 32 0,3-3 16 0,1-5 0 0,3 1 0 15,2-6-128-15,4 1-32 0,2 2 0 0,-2-4 0 16,1 3-208-16,-2-1-48 0,-8-1-128 0,-2 2 192 16,-3 4-384-16,-2 1-64 0,-5 3-32 0,-3 3-17904 15</inkml:trace>
  <inkml:trace contextRef="#ctx0" brushRef="#br0" timeOffset="34496.44">24478 10782 15775 0,'0'0'704'0,"0"0"128"0,4-10-656 0,-4 10-176 15,0 0 0-15,0 0 0 0,5-8 928 0,-5 8 160 0,0 0 16 16,6-6 16-16,-6 6-288 0,0 0-64 16,0 0-16-16,0 0 0 0,0 0 16 0,0 0 0 0,0 0 0 0,0 0 0 15,0 0 224-15,0 0 48 0,-9 10 16 0,-3 0 0 16,-2 4-352-16,-2 1-64 0,0 2 0 0,1 2-16 16,-1 1-288-16,-1 7-48 0,-4 2-16 0,3 2 0 15,1 2 80-15,3-2 16 0,-3 1 0 0,3 3 0 16,1 5-32-16,2-2 0 0,1 1 0 0,1-1 0 15,0 1-16-15,3 0-16 0,1 2 0 0,1 0 0 16,1-3-48-16,1 0-16 0,0-1 0 0,1 1 0 16,0-4-80-16,1 1-16 0,0-1 0 0,0-1 0 15,-3-1-144-15,3-4 160 0,-2 0-160 0,2-2 160 16,0 0-160-16,2-3 160 0,2-3-160 0,3-1 160 16,1-1-160-16,3-2 128 0,-1 0-128 0,4-1 128 15,4-2-128-15,3-3 0 0,5 0 0 0,4-4 0 16,4 3-736-16,8-4-176 0</inkml:trace>
  <inkml:trace contextRef="#ctx0" brushRef="#br0" timeOffset="35597.89">31923 10845 13823 0,'0'0'1216'0,"-1"-3"-960"0,1-2-256 0,0 5 0 16,0 0 0-16,2-9 0 0,1 5 0 0,-3 4 0 15,9-5 832-15,1 1 112 0,1 1 16 0,-2 1 16 16,3 2-208-16,-1 0-32 0,-1 0-16 0,2 0 0 0,-1 0-144 0,2 1-48 15,0 0 0-15,2 2 0 16,1 1 240-16,2 0 32 0,0-2 16 0,0 2 0 0,1 4-144 16,-1-3-32-16,2 1 0 0,-2 4 0 0,0 0-144 0,-8-1-48 15,1 0 0-15,1 3 0 0,0 2-32 0,1 1-16 16,0 1 0-16,-2 1 0 0,1-2 16 0,5 12 0 16,-3-6 0-16,-3 0 0 0,-4-2-16 0,0 1 0 15,-2 2 0-15,-2 1 0 0,0 6 32 0,-2 1 0 16,-1 6 0-16,0 5 0 0,0 1 0 0,-1-2 0 15,-2 0 0-15,2 0 0 0,0-3-32 0,-2-4 0 16,0-5 0-16,-1 0 0 0,-1-2-80 0,1 3-32 16,-4 0 0-16,-1 4 0 0,-1 3 32 0,-1 1 0 0,-3 1 0 0,6-17 0 15,-1 1 80-15,-1-2 32 0,-1 1 0 0,-1-2 0 16,-1 0 160-16,1-2 48 0,-1 0 0 0,-12 11 0 16,2-6-192-16,4-5-48 0,2-1 0 0,-1-6 0 15,2 1-64-15,2 1-16 0,1-6 0 0,3 0 0 16,-2-1-112-16,4 1-16 0,0-1-16 0,2-2 0 15,1 1-32-15,5-4 0 0,0 0 0 0,-8 4 0 16,8-4-144-16,0 0 160 0,0 0-160 0,0 0 160 16,0 0-16-16,0 0 0 0,0 0 0 0,0 0 0 15,0 0-144-15,0 0 0 0,11-2 0 0,3-1 128 16,-1-2-128-16,2-1-224 0,3-3 48 0,-1 1 16 16,-3 4-1136-16,0-2-240 15,-3 0-32-15</inkml:trace>
  <inkml:trace contextRef="#ctx0" brushRef="#br0" timeOffset="40681.51">13413 7289 14447 0,'0'0'640'0,"0"-9"128"16,2-4-608-16,2 6-160 0,1-3 0 0,2 3 0 0,0 0 352 0,3 2 32 15,2-6 16-15,2 5 0 0,0 1 288 0,2-3 48 16,0 2 16-16,3 1 0 0,-1-2 16 0,-3 4 16 16,-2 0 0-16,0 2 0 0,1 1-112 0,2 2-32 15,-1 2 0-15,0 3 0 0,-1-2-224 0,0 2-48 16,-2 5-16-16,2-1 0 0,0-1-16 0,-2 6 0 16,5 3 0-16,-2 1 0 0,-1 0 0 0,0 3 0 15,0-1 0-15,0 2 0 0,-1 5 48 0,1-3 0 16,1-1 0-16,0 2 0 0,3 4 48 0,0 1 16 15,0-5 0-15,-1 1 0 0,4-4-80 0,3 2-16 16,-1-2 0-16,1-3 0 0,0 0-80 0,2-2-16 0,-1-2 0 16,3 1 0-16,2 0-48 0,1-1-16 0,-1-3 0 0,2 0 0 15,0-3 16-15,1 2 0 0,0-2 0 0,3-2 0 16,-1 1 48-16,2-2 0 0,1 3 0 0,0-4 0 16,1-2-64-16,0-1-16 0,3-2 0 0,0-1 0 15,-3 1-48-15,1-2 0 0,-1-2 0 0,2 1 0 16,-1 0-128-16,2-2 192 0,0 1-192 0,1-2 192 15,1 1-192-15,-1 0 0 0,0 0 144 0,-1-2-144 16,-1-1 128-16,-1 0-128 0,2 0 128 0,-1 0-128 16,-2 1 176-16,1 1-48 0,-2-3 0 0,1 2 0 15,2 2 0-15,-2-5 0 0,0 0 0 0,-5 3 0 16,2-4-128-16,2 3 160 0,-1-3-160 0,1 1 160 16,0 2-160-16,0-3 0 0,-1 3 144 0,1-2-144 15,0 3 128-15,1 3-128 0,2-3 128 0,-1-1-128 16,-2 4 0-16,0-2 0 0,0-1 0 0,1-3 128 0,1 2-128 0,-1-2 0 15,-1 1 128-15,-1 0-128 0,0 0 0 0,-1 0 0 16,0-1 0-16,1 0 128 0,-1 2-128 0,2-3 0 16,-6 2 0-16,2 1 128 0,0 2-128 0,1 0 0 15,-2 1 0-15,0-4 128 0,-1 1-128 0,-1 2 0 16,1 0 0-16,-1-1 128 0,-1 1-128 0,2 2 0 16,0 0 128-16,-2 0-128 0,0-4 0 0,1 2 0 15,-1 0 0-15,0 1 128 0,-3 1-128 0,2 1 0 16,2-1 0-16,-1 0 0 0,1 1 0 0,-2-1 0 15,4 1 0-15,-1 0 128 0,-1-2-128 0,0 2 0 16,-2-3 0-16,2-1 0 0,-1 2 0 0,3 1 128 16,0 2-128-16,0-1 0 0,-2-2 0 0,2 2 0 0,4 0 0 15,0 1 128-15,-2-2-128 0,1 4 0 0,1 0 0 0,-2-1 0 16,-2 2 0-16,0-1 0 0,-1 1 0 0,-1 1 0 16,-2-2 0-16,0 1 0 0,-1-2 0 0,-1 4 0 15,-2 3 0-15,1-2 0 0,-2 3 0 0,0-3 0 16,0 1 0-16,0 3 0 0,0-2 0 0,-1 2 128 15,-1-3-128-15,-1 5 0 0,1-3 0 0,-3 2 0 16,0 1 0-16,-1-3 128 0,-3 3-128 0,0-2 0 16,1 2 0-16,-4 2 0 0,0-4 0 0,-1 1 128 15,-2 2-128-15,1-3 0 0,-1 3 128 0,-1 0-128 16,1-3 128-16,-3 1-128 0,-1 2 128 0,0-3-128 16,-5-10 0-16,7 12 128 0,-7-12-128 0,0 0 0 15,7 11 128-15,-2-5-128 0,-5-6 160 0,0 0-160 16,0 0 240-16,0 0-48 0,0 0-16 0,0 0 0 15,0 0 64-15,0 0 16 0,0 0 0 0,0 0 0 16,4-8-64-16,-4 8-16 0,4-9 0 0,1-2 0 0,-1 4-176 0,1 1 160 16,-1-3-160-16,2 1 160 0,3-3-160 0,1 0 0 15,3 2 0-15,0-1 128 0,1 1-128 0,1-1 0 16,0 4 0-16,4-4 0 0,2 1 0 0,-1-3 0 16,1 3 0-16,1-1 0 0,0 3 0 0,-1-1 0 15,2 2 0-15,3 2 0 0,0 0 0 0,2 0 0 16,-1 2 0-16,1 0 0 0,0 2 0 0,2 3 0 15,3 2 0-15,2 0 0 0,0 0 0 0,5 2 0 16,3 0 0-16,7 0 0 0,-2 1 0 0,3 0 0 16,2 2 0-16,3-1 0 0,1 4 0 0,3 2 0 15,1 2 0-15,3-1 0 0,2-3 0 0,1 1-144 0,3 4 144 0,-1-1 0 16,-1 0 0-16,6 0 0 0,-2-1 0 0,5 2 0 16,-1 0 0-16,3-1 0 0,-2 4 0 0,5-1 0 15,0 0 0-15,6 1 0 0,2 2 0 0,3-3 0 16,0-1 0-16,2-1 0 0,4-2 0 0,3 0 0 15,1-4 0-15,1 4 0 0,2-2 0 0,-2 0 0 16,-4-6 0-16,-1 3 0 0,2-2 0 0,-1-1 0 16,-1 0 0-16,-1 0 128 0,0-5-128 0,0 3 0 15,0-3 0-15,1 0 0 0,0-6 0 0,2 1 0 16,-1-5 128-16,3-1-128 0,3-3 0 0,0-6 144 16,2-2-16-16,3-8 0 0,3-4 0 0,1-4 0 15,-2-6 0-15,1 2-128 0,-3-2 192 0,-2 3-64 16,-2-4 0-16,-5-1-128 0,-6 0 192 0,-4-1-64 15,-6 5 48-15,-4 1 0 0,-10-3 0 0,-7 0 0 0,-8 5-176 0,-7 3 128 16,-8 3-128-16,-8 0 128 0,-9 2-128 0,-4 2-272 16,-10 5 64-16,-7 0 16 15,-7 2-2400-15,-9 3-480 0,-13 1-80 0</inkml:trace>
  <inkml:trace contextRef="#ctx0" brushRef="#br0" timeOffset="41868.58">17300 6556 8511 0,'0'0'384'0,"0"0"64"0,0-6-448 0,0 1 0 16,0-2 0-16,0 2 0 0,0-4 528 0,1 2 16 16,-1 7 0-16,3-5 0 0,-1-4 80 0,1 3 16 15,-1 1 0-15,-2 5 0 0,4-9 112 0,0 4 16 16,0-3 16-16,1 2 0 0,0 2-16 0,-5 4 0 15,4-5 0-15,-4 5 0 0,0 0-336 0,0 0-80 16,0 0-16-16,0 0 0 0,4-5-96 0,-4 5-32 16,0 0 0-16,0 0 0 0,0 0-208 0,0 0 128 15,0 0-128-15,2 9 0 0,-1-1 320 0,-1 4-16 16,-1 1-16-16,0 1 0 0,0 3 160 0,-2 2 48 16,1 1 0-16,-1 2 0 0,-1-2-96 0,0 3-16 0,1 2 0 15,-2-1 0-15,-2 2-64 0,1 2 0 16,-1 3-16-16,1-3 0 0,-2 2-32 0,1-1 0 0,-1-4 0 0,2 1 0 15,-4-1 0-15,2-3 0 0,2-1 0 0,1 1 0 16,-2 1-64-16,2-4-16 0,-1-1 0 0,1 0 0 16,0-2-32-16,0-1-16 0,0-2 0 0,-2 0 0 15,3-1-144-15,1-3 192 0,-1 2-192 0,0-4 192 16,1 1-192-16,3-8 160 0,0 6-160 0,0-6 160 16,7 6-16-16,2 0 0 0,2-4 0 0,8 1 0 15,0-3-1104-15,0 0-240 0,0-3-32 0,-7 1-10912 16</inkml:trace>
  <inkml:trace contextRef="#ctx0" brushRef="#br0" timeOffset="42137.85">16743 7032 21135 0,'0'0'928'0,"0"0"208"0,0-9-912 0,0 3-224 16,0 6 0-16,0 0 0 0,7-4 768 0,5 0 96 15,6 1 32-15,5-1 0 0,5 0-624 0,8-1-112 16,7-2-32-16,5 2 0 0,3 2 192 0,9-1 16 16,6 0 16-16,7-2 0 0,2-5-144 0,2 3-16 15,-1 1-16-15,-2 1 0 0,-4 3-48 0,-6 3 0 0,-5 2 0 0,-7 0 0 16,-6 3-128-16,-8-1 192 0,-8-1-192 0,1 8 192 31,-13 0-1664-31,-14 3-320 0</inkml:trace>
  <inkml:trace contextRef="#ctx0" brushRef="#br0" timeOffset="46542.17">14825 11628 1839 0,'0'0'160'0,"-1"-5"-160"0,0-1 0 0,-2 1 0 0,0 0 992 0,3 5 160 16,-2-8 48-16,-1 2 0 0,1 1-240 0,2 5-64 16,0 0 0-16,0 0 0 0,-3-12 16 0,2 6 0 15,1 6 0-15,0 0 0 0,0 0-64 0,0 0-16 16,-5-6 0-16,5 6 0 0,0 0-256 0,-10 6-64 16,1-4-16-16,0 2 0 0,0 3-224 0,0 2-32 15,-1-3-16-15,1 4 0 0,0-4 256 0,-1 5 48 16,2-1 16-16,1 4 0 0,0 1-32 0,1 3 0 15,-2 1 0-15,3 1 0 0,0 1 96 0,2 3 16 16,0 1 0-16,0 6 0 0,1 0-176 0,1 1-48 16,-1 2 0-16,1 0 0 0,-1-3-64 0,0 0-16 0,0-2 0 0,2-2 0 15,0-6-16-15,2-3-16 0,0 0 0 0,0-2 0 16,1-4 32-16,0-1 0 0,-3-11 0 0,6 14 0 16,1-5 32-16,-1 3 16 0,1-1 0 0,-7-11 0 15,7 6-32-15,-7-6 0 0,11 8 0 0,-2 0 0 16,-9-8-80-16,12 1 0 0,0 0-16 0,-1 1 0 15,2-2 80-15,2-2 0 0,3 1 16 0,1 0 0 16,3-3-80-16,3-1 0 0,3 2-16 0,2 1 0 16,4-1-96-16,4 1-16 0,0-1 0 0,5-1 0 15,3-1-128-15,2 1 0 0,2 2 144 0,0-1-144 16,1 2 0-16,-1 1 128 0,-3-3-128 0,1 7 0 16,1 0 0-16,0 0 128 0,-1 2-128 0,2 2 0 15,0-3 0-15,-1 3 0 0,1-3 0 0,-2 0 0 0,0 4 0 16,1-4 0-16,-2 0 0 0,1-3 0 15,4 2 0-15,-2-1 0 0,-3 1 0 0,0-3 0 0,-3-2 0 0,1 1 144 16,-3 1-144-16,-3 0 0 0,-2 0 192 0,-3 2-64 16,-5-1 0-16,1 2-128 0,-2-1 160 0,-2-1-160 15,0 3 128-15,-2-1-128 0,0 0 128 0,-4-1-128 16,-3-1 128-16,-1-2-128 0,-3 5 128 0,0-2-128 16,-2-3 128-16,-1 0-128 0,1 0 144 0,1 0-144 15,0-1 160-15,-1-1-160 0,1 0 192 0,-1 0-64 16,-1 1-128-16,0 1 192 0,1-2-48 0,-1 0-16 15,1 1 0-15,-11 1 0 0,12 0-128 0,-2 0 128 16,-10 0-128-16,10 0 128 0,-10 0-128 0,9 3 128 16,-9-3-128-16,10 2 128 0,-10-2-128 0,10 0 128 15,-1 1-128-15,0 1 128 0,1-2-128 0,-10 0 160 0,12 0-160 0,-2 0 160 16,-10 0-160-16,11 0 128 0,1 0-128 0,-1 0 128 16,-1 0-128-16,-10 0 160 0,10-2-160 0,1 2 160 15,-11 0-160-15,9 0 128 0,-9 0-128 0,10 0 128 16,-10 0-128-16,10 0 128 0,-10 0-128 0,10-1 128 15,-10 1-128-15,9-1 128 0,-9 1-128 0,9 0 128 16,-9 0-128-16,9 0 0 0,1 0 0 0,-10 0 0 16,11 1 0-16,0-1 0 0,-11 0 128 0,11 3-128 15,-1-1 0-15,-1 1 0 0,0-2 0 0,0 3 0 16,2 0 0-16,-3-3 0 0,-8-1 0 0,10 4 0 16,-10-4 0-16,9 2 0 0,-9-2 0 0,10 2 0 15,-10-2 0-15,9 0 0 0,-9 0 0 0,9 0 0 16,-9 0 0-16,0 0 128 0,11-3-128 0,-11 3 0 0,0 0 0 0,11-4 0 15,-4 0 128-15,1 1-128 0,-8 3 0 0,7-7 0 16,1 2 0-16,-2 1 0 0,-1-3 0 0,3 0 128 16,-2 2-128-16,1-2 0 0,0 2 0 0,0-2 128 15,-1 0-128-15,1-1 0 0,-2-5 0 0,1-1 128 16,-1-2-128-16,0-2 0 0,0-1 128 0,-2 1-128 16,1 0 0-16,-2 0 128 0,-1-1-128 0,1 3 0 15,1-1 0-15,0 5 128 0,0-1-128 0,-1 0 0 16,1 4 144-16,-1-1-144 0,-2 10 0 0,0 0 0 15,4-7 0-15,-4 7 128 0,0 0-128 0,0 0 0 16,0 0 0-16,0 0 0 16,0 0-1360-16,0 0-192 0,0 0-48 0,1 6-15104 0</inkml:trace>
  <inkml:trace contextRef="#ctx0" brushRef="#br0" timeOffset="48307.97">30545 11289 10591 0,'0'0'464'0,"0"0"112"0,0 0-576 0,0 0 0 0,0 0 0 0,-9 1 0 16,0-1 736-16,-1 2 32 0,0-4 16 0,2 5 0 16,-2-1 64-16,10-2 16 0,-9 4 0 0,0-1 0 15,9-3 32-15,-8 2 0 0,8-2 0 0,-9 4 0 16,0 0 96-16,9-4 32 0,0 0 0 0,-9 6 0 16,9-6-128-16,0 0 0 0,-5 7-16 0,5-7 0 15,-3 11-112-15,3-11-32 0,1 9 0 0,-1-9 0 16,7 13-16-16,0-4 0 0,-7-9 0 0,11 11 0 15,3-2-112-15,1 0-32 0,4-4 0 0,-3 1 0 16,0-1-144-16,1-2-48 0,1-1 0 0,0 0 0 16,1-1-80-16,3 0-32 0,2-1 0 0,0 0 0 0,-2-1-32 15,1-2-16-15,1 0 0 0,-3 0 0 0,0-3-32 0,-1 1-16 16,-1 1 0-16,0-3 0 0,-1 0-16 0,0 0 0 16,-1-1 0-16,0 0 0 0,-2-2-32 0,-1 1 0 15,-4-3 0-15,2 4 0 0,-3-5-128 0,-2 3 160 16,-2 1-160-16,1-3 160 0,-1 2-160 0,-2-1 0 15,0 2 144-15,0-3-144 0,-2 1 0 0,-1 3 128 16,0-2-128-16,0 10 0 0,0 0 0 0,-4-6 0 16,-1-3 0-16,-1 4 0 0,-2 1 0 0,-1 3 0 15,0-2 0-15,-1 3 128 0,-3 0-128 0,-2 1 0 0,-3 2 0 16,0-2 128-16,-1 2-128 0,0 1 0 16,0 1 0-16,0 0 0 0,0 2 0 0,0 4 0 15,-3-3 0-15,5 3 0 0,-2 0 0 0,-1-1 0 0,0 3 0 16,2 3 176-16,-1 4-176 0,3-3 192 0,-1 4-192 0,2-1 192 15,0 2-192-15,2 2 0 0,0-3 144 16,3 2-144-16,1 3 128 0,3-5-128 0,3-2 128 0,1-1-128 16,4 4 192-16,1-2-48 0,3-2 0 0,3 0 0 15,1-1 80-15,2-1 16 0,2 0 0 0,0 1 0 16,3 1 0-16,3-1 0 0,0-4 0 0,0-3 0 16,2 2-32-16,2-5 0 0,0 1 0 0,2-4 0 15,2 0 32-15,1-2 0 0,0-2 0 0,2-1 0 16,-4-2-32-16,0 1 0 0,-1 0 0 0,-2 0 0 15,-3-3-80-15,0 0-128 0,-4 0 176 0,-1 0-176 16,-5-2 0-16,-1 2 0 0,-2 1 0 0,-2-3 0 16,-6 7-192-16,0 0-160 0,0 0-32 0,3-7 0 15,-3 7-2320-15,0-10-480 0,0 10-80 16</inkml:trace>
  <inkml:trace contextRef="#ctx0" brushRef="#br0" timeOffset="49091.75">31284 10778 12895 0,'0'0'1152'0,"0"0"-928"0,0 0-224 0,0 0 0 16,0 0 704-16,0 0 112 0,0 0 16 0,0 0 0 15,0 0 64-15,0 0 32 0,-5 9 0 0,5-9 0 0,0 0-160 0,0 0-48 16,0 0 0-16,0 0 0 0,-4 9 272 0,4-9 48 16,0 0 16-16,0 0 0 0,0 0 288 0,0 0 48 15,0 0 16-15,0 0 0 0,0 0-288 0,0 0-48 16,0 0-16-16,0 0 0 0,0 0-480 0,11-5-80 15,-1 0-32-15,2-3 0 0,-1-1-144 0,3 2-16 16,-2-1-16-16,-1 3 0 0,1-4-96 0,0 3-32 16,1 0 0-16,0-1 0 0,-3 1-160 0,0-2 160 15,0 2-160-15,-10 6 160 0,0 0-160 0,0 0 160 16,0 0-160-16,0 0 160 0,0 0-160 0,0 0 0 16,0 0 144-16,0 0-144 0,-1 11 0 0,-2-1 0 15,-2 2 0-15,-1 4 0 0,-4-1 0 0,2 3 0 0,-3-1 0 0,2-2 0 16,1 1 0-16,1 1 0 0,0-2 0 15,2 2-128-15,1 1 128 0,2-2 0 0,-1 1 0 16,1-3 0-16,0-7 0 0,2-7 0 0,0 13 0 16,0-7 0-16,0-6 176 0,0 0 16 0,0 0 0 0,0 0 0 15,0 0 48-15,0 0 16 0,0 0 0 0,0 0 0 16,0 0 0-16,11 2 16 0,-4-9 0 0,2-2 0 16,0-1-16-16,1-4-16 0,-1 1 0 0,1 2 0 15,0-3-112-15,-1 1 0 0,0 4-128 0,0-2 192 16,0 3-192-16,0-2 0 0,-1 3 128 0,-1-1-128 15,1 3 0-15,-1 1 0 0,1-1 0 0,-8 5 0 16,8-6 0-16,2 3 0 0,-10 3 0 0,11 0 0 16,-1-1 0-16,-10 1-128 0,12 1 128 0,-2 2 0 15,0-2-448-15,0 0 0 0,-10-1 16 16,12 4 0-16,-2 1-1088 0,0-1-208 16,-10-4-64-16,12 7 0 0,-5 2-1296 15,-7-9-272-15</inkml:trace>
  <inkml:trace contextRef="#ctx0" brushRef="#br0" timeOffset="49377.78">31680 11105 11055 0,'0'0'976'0,"0"0"-784"15,0 0-192-15,0 0 0 0,0 0 2528 0,0 0 464 16,0 0 80-16,0 0 32 0,-6 7-1584 0,6-7-320 15,0 0-64-15,0 0-16 0,-3 16-288 0,1-2-64 0,1-3-16 0,-1 2 0 16,1 1 160-16,0-4 48 0,-2-1 0 0,1 2 0 16,-1-2-256-16,2 3-32 0,1-12-16 0,-1 10 0 15,1-10-240-15,-4 11-48 0,4-11-16 0,-3 13 0 16,3-13-160-16,0 0-48 0,-2 9 0 0,2-9 0 16,0 0-144-16,0 0 192 0,0 0-192 0,0 0 192 31,0 0-496-31,0 0-80 0,11-4-32 0,-1 0 0 15,0-6-2784-15,1 0-576 0</inkml:trace>
  <inkml:trace contextRef="#ctx0" brushRef="#br0" timeOffset="49839.88">32356 10214 16927 0,'0'0'752'0,"-5"-9"144"0,0 2-704 0,5 7-192 0,-7-5 0 15,-1-1 0-15,2 1 1216 0,-1 2 224 0,1 1 32 0,6 2 16 16,-6 1-464-16,-1 2-80 16,0 0-32-16,-1 5 0 0,-1-2-96 0,0 3-32 0,0 4 0 0,2 1 0 15,-7 17-80-15,4-5 0 0,-2 2-16 0,2-4 0 16,0 3-112-16,0 1-32 0,-2 4 0 0,2-2 0 16,0-3 16-16,3 3 0 0,1-2 0 0,0 0 0 15,1 3-112-15,1-7 0 0,1 0-16 0,1 2 0 16,-1-1-96-16,2 0-16 0,1-2 0 0,0-23 0 15,0 26-64-15,0-26-32 0,4 28 0 0,-4-28 0 16,6 23-48-16,-6-23-16 0,9 21 0 0,-9-21 0 16,11 17-32-16,1-6-128 0,-1-7 192 0,1 0-64 15,1 1-128-15,-1-4 0 0,0-6 0 0,0 3 128 16,2-1-480-16,-3-1-96 16,-1-1-32-16,-3-4 0 0,-2-1-2304 0,-5-3-464 0</inkml:trace>
  <inkml:trace contextRef="#ctx0" brushRef="#br0" timeOffset="50043.68">31709 10559 34095 0,'-2'-14'3024'0,"2"14"-2416"16,0 0-480-16,9-7-128 0,5-2 176 0,5 4 16 16,2 2 0-16,9 2 0 0,4 0 320 0,8 2 80 15,6 4 16-15,3-1 0 0,3 0-304 0,-2-3-64 16,1-2-16-16,-22 1 0 15,3 1-96-15,5 2-128 0,3-2 176 0,0 1-176 0,-1 1 0 0,-3-2 0 16,-2 0 0-16,22 3-192 16,-13-1-2304-16,-11-2-464 0</inkml:trace>
  <inkml:trace contextRef="#ctx0" brushRef="#br0" timeOffset="53073.82">14957 10891 6447 0,'0'0'576'0,"0"0"-576"0,0 0 0 0,0 0 0 15,0 0 1024-15,0 0 80 0,0 0 32 0,0 0 0 16,0 0-368-16,0 0-80 0,0 0-16 0,0 0 0 16,0 0 0-16,0 0 0 0,0 0 0 0,0 0 0 15,0 0-96-15,0 0 0 0,9 4-16 0,-9-4 0 16,12 1 112-16,-1 2 32 0,2-1 0 0,1 1 0 16,0 1-16-16,1-3 0 0,3-4 0 0,0 3 0 15,2 3-80-15,2-2-16 0,-1-3 0 0,0 0 0 16,-1 0-192-16,1 2-32 0,4 0-16 0,-1-1 0 15,-1-3 16-15,-3 0 0 0,0 1 0 0,-1 0 0 16,-1-2-176-16,-1 2-16 0,-2 0-16 0,-1 2 0 16,1-1-32-16,-3-1-128 0,-12 3 192 0,7-6-64 0,-7 6-128 0,0 0 160 15,8-4-160-15,-8 4 160 0,5-8 0 0,-5 8 0 16,0 0 0-16,0-10 0 0,0 10 128 0,-5-6 32 16,-3-4 0-16,-2 5 0 0,-1-3-96 0,-2 0-16 15,0 3 0-15,-1-5 0 0,-2 2 0 0,-1-2 0 16,2 1 0-16,2-1 0 0,-2 5-80 0,2-3 0 15,1 2-128-15,0 1 192 0,1-3 0 0,1 3-16 16,1 2 0-16,0-3 0 0,9 6-176 0,-8-2 0 16,8 2 0-16,0 0-176 0,-10 4 176 0,10-4 0 15,0 0 0-15,0 0 0 16,-1 11-928-16,4 1-160 0,5-5-16 0</inkml:trace>
  <inkml:trace contextRef="#ctx0" brushRef="#br0" timeOffset="55290.28">28971 11251 8863 0,'0'0'384'0,"0"0"96"0,0 0-480 0,6-10 0 0,-1 2 0 0,-2-2 0 16,-3 10 1280-16,4-8 176 0,-4 8 16 0,4-11 16 0,-1 1-336 0,-1 1-80 16,-2 9-16-16,0 0 0 0,1-7-96 0,-1 7 0 15,0 0-16-15,0 0 0 0,0 0-176 0,0 0-48 16,0 0 0-16,0 0 0 0,-8 3-256 0,0 5-48 15,-1 2-16-15,0 5 0 0,-2 2 64 0,-1 4 16 16,0 3 0-16,0 6 0 0,-3-2-160 0,2 5-16 16,2 2-16-16,1 1 0 0,1 1-64 0,0-3-16 15,1 0 0-15,3-2 0 0,1-1-80 0,3-5-128 16,3 2 176-16,2-4-176 0,1-2 336 0,6-3-32 16,-1-1-16-16,0-4 0 0,4-2 112 0,2-4 32 15,3 0 0-15,1-6 0 0,-1-3 64 0,1-2 16 16,3-3 0-16,-2 0 0 0,1-6-64 0,-2 2-16 0,-1-4 0 15,0-1 0-15,1 0-128 0,-1-2-32 0,-3-2 0 0,1 1 0 16,-2-1-80-16,-1 1 0 0,0-1-16 0,-1 3 0 16,-2 2-176-16,0 4 160 0,1 0-160 0,-2 2 160 15,-2-1-160-15,-8 9 0 0,0 0 0 0,0 0 0 16,11 4 0-16,-11-4 0 0,5 10 0 0,-1 4 0 16,-1 2 0-16,-3 2 0 0,-2 1 0 0,2 3 0 15,2 2 0-15,0 0 0 0,1-3 0 0,3-2 0 16,3-2 0-16,1 0 0 0,0-1 0 0,3-2 0 15,0-3 0-15,2-1 0 0,3-5 0 0,3-3 0 16,3-3 0-16,-1-3 0 0,2-1 0 0,0-5 128 16,2 1 0-16,-3-4 0 0,0-2 0 0,-2-1 0 15,-1 0 224-15,0-1 32 0,-5-1 16 0,-1-4 0 16,-2-2 48-16,0-4 16 0,-7 3 0 0,2-6 0 0,-2 1-112 16,-1-1-32-16,-2-2 0 0,-2 1 0 0,0 4-192 0,-1 3-128 15,-1 1 128-15,0 2-128 0,-1 3 0 16,2 5 0-16,-1 0 0 0,1 2 128 0,-1 3-128 0,0 1 0 15,1 8 0-15,0 0-128 16,0 0-336-16,0 0-64 0,0 0-16 0,0 0 0 16,0 0-2384-16,0 0-464 0,10 3-112 0</inkml:trace>
  <inkml:trace contextRef="#ctx0" brushRef="#br0" timeOffset="55942.63">29008 10955 10079 0,'-12'0'448'0,"3"0"80"0,-1 0-528 16,1 2 0-16,0 2 0 0,0-3 0 0,9-1 992 0,-9 2 96 15,9-2 0-15,0 0 16 0,0 0-16 0,0 0-16 16,0 0 0-16,0 0 0 0,0 0 144 0,0 0 16 16,0 0 16-16,0 0 0 0,0 0-320 0,0 0-64 15,0 0-16-15,13-8 0 0,-3 2-128 0,3 2-16 16,1-3-16-16,1 4 0 0,5-1-112 0,2 0 0 16,2-4-16-16,1 3 0 0,2 3-144 0,1 2-32 15,2-3 0-15,4 2 0 0,2 1 0 0,3 1-16 16,-3 2 0-16,4-3 0 0,-3-1-16 0,-2-1 0 15,1 2 0-15,-2 2 0 0,0-1-96 0,-2-1 0 16,-1-1-16-16,-3 2 0 0,-2 4-48 0,-1-1-16 0,0 0 0 0,-2-2 0 16,-3 1-48-16,-1-1 0 0,0 1 0 0,2-3 0 15,-2-3 48-15,-4 2 0 0,0 0 0 16,-2-1 0-16,-2 1 80 0,0-3 32 0,-4-3 0 0,0 3 0 16,-7 4-16-16,0 0 0 0,5-12 0 0,-3 6 0 15,-2 6 96-15,-4-10 16 0,-2 1 0 0,-3-3 0 16,-2 1-80-16,-5-2-16 0,-3-1 0 0,-1 0 0 15,-4-2-144-15,0 3-16 0,-2 0-128 0,-2 2 192 16,3 1-192-16,-1-3 128 0,6 2-128 0,1 2 0 16,1 4 160-16,6-2-160 0,1 2 160 0,11 5-160 15,0 0 0-15,0 0-336 0,0 0 48 0,14 16-11936 16,7-3-2400-16</inkml:trace>
  <inkml:trace contextRef="#ctx0" brushRef="#br0" timeOffset="65259.45">18762 6641 14735 0,'0'0'640'0,"4"-5"160"0,-2-3-640 0,1 2-160 0,-2 1 0 0,2-3 0 16,-1 3 1216-16,1 1 224 0,-1-5 32 0,1 3 16 15,-1 1-336-15,-2 5-80 0,0 0-16 0,0 0 0 0,0 0-112 0,0 0-32 16,0 0 0-16,0 0 0 0,0 0-384 0,0 0-80 15,-4 6 0-15,1 4-16 0,-1 3 16 16,-3 3 16-16,0 5 0 0,-3 4 0 0,-2 1 48 0,-1 5 16 16,1 2 0-16,-1 3 0 0,-1 2-192 0,1 2-32 15,2-1-16-15,3 0 0 0,-1-3-48 0,6-3-16 16,0-2 0-16,3-2 0 0,3-5 32 0,3-2 0 16,3-5 0-16,2-1 0 0,3-4 144 0,3-5 48 15,1-4 0-15,3-1 0 0,3-2 112 0,9-5 16 16,-2-4 16-16,-3-4 0 0,1-3-176 0,-2 0-32 15,-3 1-16-15,0-3 0 0,-5-2-176 0,0 1-16 16,-2 0-16-16,-3 0 0 0,-3 2-160 0,-3 7 128 16,-1 1-128-16,-1 3 128 0,-6 6-128 0,0 0 0 15,0 0 0-15,0 0 0 0,0 0 0 0,0 0 0 16,0 6 0-16,1 9 0 0,-1 1 0 0,1-6 0 16,0 2 0-16,1 1 0 0,3-1 0 0,1-1 0 15,3 1 0-15,2-4 0 0,2 1 0 0,2-2 0 16,3-2 0-16,2-3 0 0,3-2 0 0,3-2 0 0,0-3 0 15,2 0 128-15,2-4 80 0,0 0 16 16,1-5 0-16,-1-3 0 0,3 1 160 0,-1-3 16 0,-3 0 16 0,-1-4 0 16,-1-3 128-16,-3 1 32 0,-1-6 0 0,-4 5 0 15,-1-2-176-15,-5 4-16 0,-3-2-16 0,-3 3 0 16,-2 3-176-16,-1 0-48 0,-3 3 0 0,-1 3 0 16,-1-1-144-16,0 6 0 0,-2-1 0 0,3 3 0 15,-1 0 0-15,1 7 0 0,0 0 0 0,0 0 0 16,0 0-640-16,0 0-144 0,0 0-48 15,0 0 0-15,0 0-1376 0,0 0-288 0,0 0-48 0</inkml:trace>
  <inkml:trace contextRef="#ctx0" brushRef="#br0" timeOffset="65952.62">18866 6217 13695 0,'0'0'608'0,"0"0"128"0,0 0-592 15,0 0-144-15,-8-3 0 0,8 3 0 0,0 0 1328 0,0 0 224 16,0 0 48-16,0 0 16 0,0 0-320 0,0 0-64 15,0 0-16-15,0 0 0 0,0 0-160 0,16 2-32 16,1-1-16-16,6 1 0 0,5-2-224 0,8-2-32 16,1 0-16-16,7-1 0 0,7 1-128 0,4-1-32 15,2 2 0-15,3 0 0 0,-3-3-176 0,3 0-32 16,-1-1-16-16,-19 1 0 0,0-2-16 0,0 0 0 16,-2 0 0-16,-4 0 0 0,-3 1-16 0,-4 1-16 15,-6-3 0-15,-7 0 0 0,-5 2 80 0,-5-3 0 16,-7 2 16-16,-6 2 0 0,-6-2-32 0,-17-2-16 0,-6-3 0 15,-5 3 0-15,-7-1-224 0,3 2-128 16,-1 0 160-16,4 1-160 0,2 1 128 0,6 2-128 0,6 0 0 16,7-1 144-16,9 3-144 0,4-1 0 0,10 2 0 0,0 0 128 31,17-1-1120-31,1 2-224 0,6 1-64 0,9 3-9536 0,8-2-1904 0</inkml:trace>
  <inkml:trace contextRef="#ctx0" brushRef="#br0" timeOffset="66520.03">20483 6638 13823 0,'-13'1'608'0,"13"-1"128"0,-7 4-592 0,-1 1-144 16,0 2 0-16,1-2 0 0,-2 1 1408 0,0 3 240 15,1-3 48-15,1 3 16 0,0-2-624 0,2 2-128 16,1-3-32-16,3 2 0 0,2 0 32 0,3 0 0 15,4-2 0-15,2 1 0 0,1 0 64 0,7 1 32 0,0-7 0 0,6 2 0 16,2-2-256-16,0 0-48 16,2-2-16-16,1 0 0 0,2-2-208 0,0 1-32 0,-2-5-16 15,-3 1 0-15,4 1-32 0,-4-3-16 16,1 2 0-16,0 1 0 0,-6-3-112 0,1 2-32 0,-3-6 0 0,-2 4 0 16,-3-6-128-16,-3 0-32 0,-2-2 0 0,-4 2 0 15,-2-2 0-15,-5-2-128 0,-3-1 192 0,-2 1-64 16,-7 3-128-16,-4 0 0 15,-3 3 0-15,-4 3 128 0,-4 2-128 0,-6 4 0 0,-4 4 0 0,-3 6 0 16,-6-1-128-16,-2 7 128 0,2 0 0 0,1 4 0 16,1 4 0-16,4 0 0 0,7 2 0 0,4 3 0 15,4 0 0-15,7 0 0 0,5 2 0 0,6 1 0 0,6-2 0 0,3-1 0 16,3-2 0-16,6-2 128 0,3 0-128 0,8 1 128 16,2-3-128-16,4-2 128 0,2-3-128 0,2-5 128 15,5 0-128-15,0-3 128 0,1 2-128 0,1-3 0 16,-2-4-192-16,0 1 192 15,-6-2-2176-15,1 1-304 0,-3-1-64 0</inkml:trace>
  <inkml:trace contextRef="#ctx0" brushRef="#br0" timeOffset="73052.89">21082 6128 11055 0,'0'0'976'0,"0"0"-784"15,0 0-192-15,0 0 0 0,0 0 1456 0,0 0 240 16,0 0 48-16,0 0 16 0,0 0-592 0,0 0-112 15,0 0-32-15,0 0 0 0,0 0-48 0,0 0-16 16,0 0 0-16,0 0 0 0,0 0 160 0,0-6 32 0,2 0 0 16,3-4 0-16,2-2-544 0,3 1-96 0,-1-5-32 0,1 0 0 15,1-3-64-15,1 1-16 16,0 0 0-16,2-1 0 0,0-1-128 0,0 2-16 0,-1 0-16 0,0 4 0 16,-2 0-64-16,-1 4-16 0,-1-1 0 0,0 4 0 15,-2 1-32-15,-2 2-128 0,-5 4 192 0,0 0-64 16,0 0-128-16,0 0 0 0,2 12 0 0,-2-2 0 15,-2 3 160-15,-2 1-160 0,-1 1 192 0,-2 0-192 16,0 5 176-16,-2-2-176 0,4-3 160 0,0 1-160 16,0-2 128-16,1 0-128 0,1-5 0 0,2-1 144 0,1-8-144 15,0 0 0-15,0 0 144 0,0 0-144 0,8 0 464 0,2-2 32 16,0-4 0-16,3-2 0 0,1-6-176 0,1-1-16 16,0-2-16-16,3 1 0 0,1 2-96 0,0-3-32 15,1 1 0-15,1 0 0 0,0 1-160 0,-3 4 128 16,0 0-128-16,0 0 128 0,1 3-128 0,-4 1 0 15,3 3 0-15,-3 0 0 0,-1 2 0 0,-1-2 0 16,-3 0 0-16,-1 4 0 0,-9 0 0 0,7 4 0 16,-7-4-192-16,7 4 192 15,-7-4-2112-15,6 6-288 0,1 3-64 0</inkml:trace>
  <inkml:trace contextRef="#ctx0" brushRef="#br0" timeOffset="73422.08">21718 6116 10127 0,'0'0'896'0,"0"0"-704"16,0 0-192-16,0 0 0 15,0 0 1456-15,0 0 256 0,0 0 48 0,-2 6 16 0,-1 0-352 0,1 2-64 16,-1-3-16-16,-1 3 0 0,-1 1-128 0,2 0-16 16,-4 0-16-16,2-1 0 0,0 1-320 0,0-2-64 15,0 3-16-15,0-1 0 0,-2 1-368 0,2-2-80 16,0 2-16-16,0-4 0 0,1 3-160 0,1-4-32 15,3-5-128-15,-3 9 192 0,2-3-192 0,1-6 0 16,0 7 128-16,0-7-128 16,0 0-400-16,0 0-128 0,0 0-32 0,7-3-12272 0</inkml:trace>
  <inkml:trace contextRef="#ctx0" brushRef="#br0" timeOffset="74002.47">22268 5583 5519 0,'0'0'496'0,"0"0"-496"16,0 0 0-16,0 0 0 0,0 0 2176 0,0 0 320 15,0 0 80-15,0 0 16 0,0 0-1344 0,0 0-272 16,0 0-48-16,0 0-16 0,0 0-16 0,0 0 0 16,0 0 0-16,0 0 0 0,0 0-64 0,0 0-32 15,3 4 0-15,-3-4 0 0,-1 8-112 0,-1 1-32 16,-5 2 0-16,1-1 0 0,1 3 0 0,-4 1 0 16,0-1 0-16,-4 2 0 0,1 1-144 0,-1 3-16 15,0 3-16-15,-1 0 0 0,0-2-160 0,0 0-48 16,-2 2 0-16,3-1 0 0,0 0 16 0,2 0 0 15,-1-1 0-15,2 0 0 0,3-1-32 0,-1-1 0 16,2 0 0-16,0-1 0 0,4-1-64 0,-2-2-32 16,2 0 0-16,0-1 0 0,2 0-16 0,2-3 0 15,0 1 0-15,2 1 0 0,0-4 0 0,2-2 0 0,3 1 0 16,2-4 0-16,3 1 48 0,2-1 0 0,0-3 0 0,3 0 0 16,2-3-64-16,-2 1 0 0,0-1 0 0,0-1 0 15,-1-1-384-15,-3 0-96 0,-2 1-16 0,-2-2 0 31,-2-3-2048-31,-3 3-400 0</inkml:trace>
  <inkml:trace contextRef="#ctx0" brushRef="#br0" timeOffset="74161.61">21837 5898 28559 0,'9'-6'2544'0,"3"1"-2032"15,6-1-512-15,4 2 0 0,3 1 480 0,4 2 0 16,2 0 0-16,6 1 0 0,5-3 16 0,5 1 0 15,2-2 0-15,3 3 0 0,3 1-128 0,1 3-32 16,1 1 0-16,-1-1 0 16,-4-1-912-16,-1 1-192 0,-3 1-48 0</inkml:trace>
  <inkml:trace contextRef="#ctx0" brushRef="#br0" timeOffset="76489.73">23695 5876 12895 0,'0'0'1152'0,"0"0"-928"0,0 0-224 0,0 0 0 15,0 0 768-15,0 0 128 0,0 0 0 0,0 0 16 16,-9 10 240-16,0-1 64 0,0 3 0 0,0 2 0 16,-1 2-432-16,-2 1-80 0,-4 1 0 0,0 1-16 0,-3 2-96 0,-4 0-16 15,0 2 0-15,-1 4 0 16,-2-3-32-16,2 4-16 0,0-3 0 0,1 2 0 0,0-4-144 0,4-3-16 15,1 1-16-15,3-2 0 0,2-2-96 0,5-1 0 16,3-2-16-16,1-5 0 0,4-9 80 0,0 0 0 16,0 0 16-16,0 0 0 0,14-2-64 0,2-2-16 15,5-2 0-15,3-4 0 0,4 1-32 0,3-4-16 16,5-1 0-16,0-1 0 0,0 0-208 0,1 1 0 16,-4-1 128-16,-1-1-128 0,-3 0 0 0,-1 2 0 15,-6 2 0-15,0 1 0 16,-3 1-1760-16,-4 3-400 0,-5 4-80 0</inkml:trace>
  <inkml:trace contextRef="#ctx0" brushRef="#br0" timeOffset="76970.39">23454 6230 21183 0,'-14'-5'944'0,"14"5"192"0,-11-1-912 0,11 1-224 0,-5-7 0 0,5 7 0 15,0 0 192-15,8-10-16 0,3-4 0 0,7 0 0 16,2-2 480-16,7-2 112 0,0-2 0 0,3-1 16 16,5-3-80-16,-2-1-32 0,1-1 0 0,2-3 0 15,1-1 0-15,3 0 0 0,3-3 0 0,4 3 0 16,4 1-96-16,3-2-32 0,0-2 0 0,-2 3 0 16,-3 2-240-16,-1-3-48 0,-5 2-16 0,-1 1 0 0,-4-1-80 0,0 3-16 15,3 0 0-15,-4 5 0 0,-1 5-144 0,-5 2 128 16,-1 3-128-16,-5 1 128 0,-2 5-128 0,-5 3 0 15,-3 3 0-15,-5 3 0 0,-10-4 0 0,7 11 128 16,-6 4-128-16,-4 6 0 0,-1 3 0 0,-6 5 0 16,-5 0 0-16,-2 3 0 0,0 1 128 0,-2 0-128 15,-2 2 128-15,3-2-128 0,1-2 128 0,0 1-128 16,2-1 0-16,3-7 128 0,5-1-128 0,2-5 0 16,3-6 0-16,5 0 0 0,5-6 192 0,4-1-64 15,7-7 0-15,7-5 0 0,4-4 384 0,5-4 80 16,3-8 16-16,0-1 0 0,0-3-224 0,3 0-64 15,-3-5 0-15,1 2 0 0,2 2-32 0,1-3-16 16,1 2 0-16,2 0 0 0,0 2-16 0,0 2-16 16,-3 1 0-16,-3 0 0 0,-3 2-112 0,-4 3 0 15,-6 1-128-15,0 3 192 0,-7 0-192 0,-1 3 0 16,-1-2 0-16,-1 3 0 16,-2 2-1312-16,-4-3-304 0,0 5-64 0,0-3-14288 0</inkml:trace>
  <inkml:trace contextRef="#ctx0" brushRef="#br0" timeOffset="77554.17">26340 4584 16575 0,'0'0'1472'0,"0"0"-1168"15,0 0-304-15,-9 5 0 0,-1 2 704 0,1-1 96 16,0 7 16-16,0-1 0 0,1 4 288 0,-1 1 64 16,-1 4 16-16,1 5 0 0,1 2-288 0,0 8-64 15,-1 3-16-15,2 2 0 0,-1 0-272 0,2 3-48 16,1-1-16-16,-2 3 0 0,-3-3-160 0,3-2-16 16,-5-4-16-16,3-4 0 0,0-1-32 0,3-3 0 15,-4-5 0-15,2-6 0 0,2-5 336 0,2-3 64 16,4-10 16-16,0 0 0 0,0 0 256 0,-1-14 48 15,1-5 16-15,2-4 0 0,3-1-224 0,2-7-32 0,2-2-16 16,2-4 0-16,2-2-416 0,1-3-96 16,2-1-16-16,3 1 0 0,2-5-192 0,0 4 144 0,0 1-144 0,0 2 128 15,0 3-128-15,-1 6 0 0,0 3 0 16,1 2 0-16,-2 6 0 0,-1 3 0 0,-2 7 0 0,-2 1 0 16,-4 5 0-16,-10 4-144 0,0 0 144 0,12 12 0 15,-7 1-176-15,-3 4 176 0,-4 5-160 0,-3 1 160 16,-7 1 0-16,-1 5 0 0,-3-1 0 0,-2 0 0 0,-1 0-144 15,1-4 144-15,2-2-128 0,-2-3 128 16,1-4-448-16,1-3 0 0,2-8 0 0,0-2 0 16,1-3-1776-16,1-2-352 0,1-7-80 0,4 0-11344 15</inkml:trace>
  <inkml:trace contextRef="#ctx0" brushRef="#br0" timeOffset="77798.67">26921 3912 21183 0,'0'0'944'0,"0"0"192"0,-10 5-912 0,1 1-224 16,1 2 0-16,3 6 0 0,-4 0 704 0,1 6 112 16,-1 7 16-16,0 2 0 0,0 4-320 0,3 4-64 15,-2 0-16-15,0 2 0 0,-1 6-96 0,2-2-16 16,-1 3 0-16,3-4 0 0,0 1-112 0,4-4-16 15,-1-2-16-15,5-3 0 0,1-2-48 0,2-5-128 16,2-4 192-16,2-5-64 16,0-3-448-16,2-6-80 0,-1-7-32 0,-1-4 0 15,3-7-1744-15,-2-3-368 0</inkml:trace>
  <inkml:trace contextRef="#ctx0" brushRef="#br0" timeOffset="78082.11">27067 4352 7359 0,'0'0'320'0,"0"0"80"0,0 0-400 0,0 0 0 15,0 0 0-15,0 0 0 0,0 0 2112 0,0 0 352 16,0 0 64-16,0 0 16 0,10-3-1328 0,-10 3-256 15,0 0-48-15,0 0-16 0,0 0-352 0,0 0-80 16,0 0-16-16,0 0 0 0,0 0-96 0,6-9-32 16,-6 9 0-16,0 0 0 0,0 0-320 0,0 0 0 15,0 0 0-15,0 0 0 16,-4-9-304-16,4 9-128 0,0 0-16 0,-4-9-16 16,-1 3-1392-16,5 6-256 0</inkml:trace>
  <inkml:trace contextRef="#ctx0" brushRef="#br0" timeOffset="78391.89">27071 4274 8287 0,'0'0'736'0,"0"0"-592"0,0 0-144 0,0 0 0 16,0 0 2432-16,0 0 464 0,0 0 96 0,0 0 16 15,-2 8-1552-15,-1 4-304 0,1 1-64 0,-1 2-16 16,-1 1-416-16,4 3-80 0,-2 1 0 0,0 0-16 15,1 1-112-15,0-4 0 0,2-1-16 0,3-1 0 16,1-2 16-16,1-2 16 0,2-2 0 0,3-5 0 0,2-5 160 16,2-5 16-16,3-1 16 0,1-5 0 0,0-4 176 0,2-2 16 15,0-2 16-15,0-6 0 0,-4-2-144 0,0 2-16 16,-3-1-16-16,-1 3 0 0,-2-3-256 0,-2 4-48 16,-3-1-16-16,1 4 0 0,-4 1-208 0,1 2-32 15,-1 4-128-15,-2 1 192 0,0 2-192 0,-1 10 0 16,2-8-192-16,-2 8 192 15,0 0-1536-15,0 0-208 0,0 0-48 0,7-4-8256 16,-7 4-1648-16</inkml:trace>
  <inkml:trace contextRef="#ctx0" brushRef="#br0" timeOffset="78726.16">27816 3926 15663 0,'0'0'1392'0,"-10"-3"-1120"16,0 2-272-16,-2 1 0 0,0 0 1920 0,-4 2 336 15,-2 4 64-15,1 2 16 0,-1 0-976 0,0 6-192 16,-2 4-32-16,2 0-16 0,-1-1-560 0,0 1-112 16,0 0-32-16,1 0 0 0,3-2-128 0,3 1-32 0,3-3 0 0,6-4 0 15,-3 0 48-15,6-10 0 0,0 0 0 16,0 0 0-16,0 0 80 0,0 0 0 0,12-5 16 0,2 0 0 16,1-1 0-16,2-6 0 0,0 1 0 0,3-2 0 15,0-2-144-15,1 1-16 0,-1 2-16 0,1 0 0 16,-3-2-32-16,-4 7 0 0,0 5 0 0,-1 3 0 15,-2 2-48-15,-1 4-16 0,-2 7 0 0,-4 8 0 0,-2 7-128 0,-2 3 160 16,-1 1-160-16,-3 6 160 0,-2 3 16 0,-2 5 0 16,-2-1 0-16,-3 2 0 0,-7-2 32 0,2-1 16 15,0-1 0-15,3-1 0 0,-5-6-48 0,2-5-16 16,0-5 0-16,0-2 0 0,4-3-160 0,0-5 128 16,3-5-128-16,1-3 128 15,1-8-1840-15,9-1-368 0,-8-10-80 0</inkml:trace>
  <inkml:trace contextRef="#ctx0" brushRef="#br0" timeOffset="79146.64">28692 3341 24015 0,'0'0'1056'0,"0"0"224"0,-7 11-1024 16,0 2-256-16,0-3 0 0,4 6 0 0,-4 1 336 0,4 5 16 16,-1 3 0-16,1 1 0 0,2 3 16 0,-2-2 0 15,1 1 0-15,1-3 0 0,1 2-128 0,1-6-32 16,0 0 0-16,3-3 0 0,-2-4-80 0,-2-14 0 15,3 12-128-15,-3-12 192 0,0 0-192 0,0 0-256 16,0 0 48-16</inkml:trace>
  <inkml:trace contextRef="#ctx0" brushRef="#br0" timeOffset="79389.83">28562 2984 30399 0,'-15'-5'2704'0,"6"2"-2160"0,-1-1-544 0,3 3 0 16,7 1 0-16,0 0-304 0,0 0 48 0,0 0 0 16,0 0 416-16,0 0 96 0,0 0 0 0,0 0 16 15,4-11-144-15,3 3-128 0,2-2 192 0,1 4-192 16,-3-3 0-16,1 4 0 0,-2-2-192 0,2 1 48 31,1 1-2352-31,1 0-480 0</inkml:trace>
  <inkml:trace contextRef="#ctx0" brushRef="#br0" timeOffset="79682.42">29143 3328 27647 0,'-13'27'2448'0,"6"-7"-1952"15,-1 5-496-15,-1-3 0 16,-2-1-1040-16,3 0-304 0,1 2-64 0,0-4-16 0,2-6 1856 0,1-2 368 16,4-11 80-16,0 0 16 0,0 0 192 0,0 0 64 15,0 0 0-15,0 0 0 0,12-14 16 0,-1-7 16 16,1-7 0-16,2-3 0 0,3-4-352 0,6-2-80 16,0-2-16-16,5 2 0 0,0 0-384 0,3 2-80 15,0 6-16-15,0 4 0 0,-3 4-128 0,-1 6-128 16,-3 5 192-16,-1 2-192 0,-3 7 0 0,-2 6 0 15,-3 2 0-15,0 8 0 0,-2 4-144 0,-2 4 144 16,-2 5-128-16,-2 1 128 0,-4 3 0 0,0 3-128 16,-3 2 128-16,0 0 0 15,-1-1-1616-15,-2-2-240 0,1 0-64 0,-1-1 0 0</inkml:trace>
  <inkml:trace contextRef="#ctx0" brushRef="#br0" timeOffset="80248.53">27196 5455 8287 0,'14'-17'736'0,"-4"3"-592"0,0 0-144 0,0 0 0 16,-1 2 1520-16,-1-5 272 0,-1-2 48 0,2 0 16 15,-5-3 352-15,0 2 80 0,-2 1 16 0,-2 5 0 16,-3 3-400-16,-4-1-80 0,-2 3-16 0,0 2 0 16,-2 2-576-16,-2 3-112 0,-1 2-32 0,-1 3 0 15,-5 6-544-15,1 2-112 0,-2 3-32 0,1 5 0 16,-2-1-400-16,2 5 0 0,0 2 0 0,2-1 0 16,0 4 0-16,5-2 0 0,3-1 0 0,4-2 0 15,1-5 0-15,4-5 0 0,1-13-144 0,6 8 144 16,1-2 0-16,6-6 0 0,2-4-128 0,6-8 128 15,3-5 0-15,4-5 144 0,1-1-16 0,0-4 0 0,1 3 128 16,0 0 0-16,-3-3 16 0,-2 3 0 0,-3 3-144 0,-3 4-128 16,-1 3 192-16,-3 4-192 0,-2 6 128 0,-2 5-128 15,-1 3 0-15,0 5 0 0,1 6 0 0,-4 2 0 16,-2 3 0-16,2 4 0 0,-2 2 0 0,-1-1 0 16,-2 4 0-16,2-4 0 0,0-4 0 0,2-2 0 15,0-3 0-15,1-3 0 16,-2-4-1136-16,-5-9-224 0,10 4-48 0,-2-9-8560 15,-2-3-1696-15</inkml:trace>
  <inkml:trace contextRef="#ctx0" brushRef="#br0" timeOffset="80565.28">27918 4943 27647 0,'-8'8'2448'0,"-1"4"-1952"0,0 2-496 0,-1 0 0 16,-1 2 432-16,-2 3-16 0,0 3 0 0,2-2 0 15,-1 1-32-15,2 0 0 0,1 2 0 0,0-2 0 16,-1-4-192-16,3-5-32 0,-1-1-16 0,4 1 0 16,4-12 16-16,0 0 0 0,0 0 0 0,0 0 0 15,0 0 112-15,10-12 32 0,1-2 0 0,1-4 0 16,2-2 208-16,1-3 32 0,3-5 16 0,-2 4 0 16,0 0-304-16,1 2-48 0,0 3-16 0,1 3 0 15,-1 2-192-15,-1 2 0 0,2 6 0 0,0 2 0 16,-5 4 0-16,0 7 0 0,-4 0 0 0,2 6 0 15,-3 3 0-15,0 3 0 0,-2 3 0 0,0 5 0 0,-4-3 0 16,-1-1 0-16,-1-2 128 0,0 2-128 16,-1-1 0-16,1-4 128 0,0 0-128 0,1-5 0 0,2-4 0 15,-3-9-320-15,0 0 64 0,0 0-10176 16,10-2-2048-16</inkml:trace>
  <inkml:trace contextRef="#ctx0" brushRef="#br0" timeOffset="80965.95">28682 4631 27935 0,'-17'-10'1232'0,"7"9"256"0,0 1-1184 0,-3 0-304 16,-1 1 0-16,0 5 0 0,-1 5 400 0,0 0 32 15,-1-1 0-15,-1 4 0 0,-1 4 0 0,0 1 0 0,-1 5 0 16,2 2 0-16,0-2-176 0,0 4-16 0,1-3-16 0,2 4 0 15,1-6-224-15,4-1 176 0,1-3-176 0,6-1 160 16,2-4-160-16,4 0 0 0,2-8 144 0,4-3-144 16,2-7 208-16,3-4-16 0,4-5-16 0,1-6 0 15,3-5 256-15,0-5 48 0,4 0 16 0,-2-1 0 16,-1-1-112-16,0-4-32 0,-1-2 0 0,-1 2 0 16,-3-3 0-16,0-4 0 0,-2-3 0 0,-2-6 0 15,-1-3-32-15,-3-3-16 0,-1-7 0 0,1 4 0 16,0 2-112-16,2 8-32 0,-1 11 0 0,0 7 0 15,-5 9-160-15,-1 8 0 0,-1 7 144 0,-5 8-144 16,0 0 0-16,3 16 0 0,0 5 0 0,-2 10 0 16,-2 6 0-16,0 7-160 0,-3 2 160 0,1 3-160 0,-2 1 160 15,-2-3 0-15,-2 4 0 0,2 2 0 0,1 1 0 16,1-5-208-16,1-2 80 0,4-5 128 16,3 0-2816-16,1-4-432 15</inkml:trace>
  <inkml:trace contextRef="#ctx0" brushRef="#br0" timeOffset="81420.23">30334 3785 14735 0,'-8'-26'640'0,"5"8"160"0,-2-2-640 0,0-3-160 0,-3 3 0 0,2 0 0 16,-2-1 1760-16,0 3 320 0,-1 1 64 0,2 3 16 15,-1 1-944-15,-1 7-176 0,-3 3-32 0,-2 3-16 0,-3 3-320 0,0 5-64 16,0 1-16-16,-4 8 0 0,-4 4-80 0,-2 7 0 16,-1 4-16-16,0 5 0 0,-2 4-32 0,1 3 0 15,1 3 0-15,2 5 0 0,2 2-144 0,2-2-16 16,3-1-16-16,2-3 0 0,0 2-144 0,4-3-16 15,6-5-128-15,0-3 192 0,5-2-192 0,2-3 0 16,2-3 128-16,2-6-128 0,0-3 0 0,0-6-288 16,-2-6 64-16,-2-10-9504 15,0 0-1888-15</inkml:trace>
  <inkml:trace contextRef="#ctx0" brushRef="#br0" timeOffset="81602.62">29585 4340 11967 0,'0'0'1072'0,"0"0"-864"0,0 0-208 0,0 0 0 16,0 0 3184-16,0 0 592 0,11-2 112 0,3-2 16 16,1-1-2896-16,8-3-592 0,7 2-112 0,8-4-32 15,8-1 288-15,4-3 48 0,-3-3 16 0,0 0 0 16,-4 3-320-16,-1 0-64 0,-6 0-16 0,-1 0 0 16,-3-2-224-16,-3 2-160 0,-2-2 32 0,-3 0-8720 15,-2-1-1744-15</inkml:trace>
  <inkml:trace contextRef="#ctx0" brushRef="#br0" timeOffset="81768.09">30379 4049 26719 0,'-9'17'2368'0,"2"-2"-1888"0,-2 5-480 0,1 3 0 0,-1 4 0 0,2-1-128 15,0 5-16-15,0-3 0 0,4 0 144 0,-3 0 128 16,5-4-128-16,1-1 176 0,1 1-176 0,5-5 0 15,-3-6 0-15,5-1-7840 16,2 0-1600-16</inkml:trace>
  <inkml:trace contextRef="#ctx0" brushRef="#br0" timeOffset="82125.03">30707 4063 19919 0,'-9'20'880'0,"2"-2"192"0,1 0-864 0,-3 1-208 0,-1 0 0 0,0 0 0 16,0 1 784-16,1-2 112 0,2-1 32 0,3-5 0 16,4-12 32-16,0 0 0 0,0 0 0 0,0 0 0 15,0 0-80-15,6-8-16 0,0-4 0 0,3-4 0 16,1-3-16-16,1-4 0 0,0-1 0 0,0-1 0 15,3-1-368-15,3-1-80 0,0-6-16 0,2 4 0 16,4 2-240-16,-1 3-144 0,2 5 160 0,0 2-160 16,3 2 0-16,-2 2 128 0,-6 4-128 0,-1 6 0 15,-3 4 0-15,1 7 0 0,-5 2 0 0,-2 6 0 0,-3 3 0 16,-1 7 0-16,-1 0 0 0,-2 6-160 16,-4 2 160-16,0-2 0 0,-1-1 0 0,-1-1 0 0,1-2 0 0,0-4 0 15,2-2 0-15,1 0 128 16,1-1-1616-16,3-6-320 15,1-3-64-15</inkml:trace>
  <inkml:trace contextRef="#ctx0" brushRef="#br0" timeOffset="82642.8">31674 3672 21999 0,'0'0'960'0,"0"0"224"0,0 0-944 0,0 0-240 0,0 0 0 0,0 0 0 16,-8 5 240-16,-2 5 0 0,-3-1 0 0,-1 6 0 15,-1 5 320-15,-5 2 64 0,-4 2 16 0,-3 1 0 16,0 6-64-16,-2 2-16 0,-1-3 0 0,2 4 0 15,2-4-208-15,5 2-32 0,1-4-16 0,5 0 0 16,6-5 0-16,3-2 0 0,2-2 0 0,4-1 0 16,5-4-128-16,5-1-32 0,3-8 0 0,6-3 0 15,4-2 112-15,2-6 32 0,2-4 0 0,2-4 0 16,3-5 208-16,0-4 32 0,-2 0 16 0,1-4 0 16,-3-3-80-16,0-4-16 0,-1-1 0 0,-1-2 0 0,1-1-128 15,1-5-16-15,-1-4-16 0,1-5 0 0,0-7-112 0,1-7-32 16,1-7 0-16,0-10 0 0,-4-3-144 15,1 2 128-15,0 2-128 0,-1 11 128 0,-4 9-128 0,-3 10 0 16,-5 6 0-16,-3 10 0 16,-3 10 0-16,-3 3 0 0,-2 5 0 0,-3 9 0 0,0 9 0 0,0 0 0 15,-9 10-176-15,-1 8 176 0,-3 6-208 0,-2 8 32 16,-3 9 16-16,-1 3 0 0,-3 6 160 0,-1 3 0 16,-1 4-144-16,-4 4 144 0,-1 0 0 0,0 5 0 15,1-2 0-15,2 0 0 0,3-3 0 0,8 1 0 16,0-1 0-16,3 1 0 0,4-5-336 0,3 3-48 15,1 1-16-15</inkml:trace>
  <inkml:trace contextRef="#ctx0" brushRef="#br0" timeOffset="82826.2">30971 3405 36735 0,'0'0'1632'0,"0"0"336"0,0 0-1584 16,0 0-384-16,-5-5 0 0,5 5 0 0,0 0-192 0,0 0-128 0,0 0-32 0,0 0 0 15,0 0 352-15,6 6 0 0,-6-6 0 0,9 14 0 16,-4-3-1904-16,-2 3-304 0</inkml:trace>
  <inkml:trace contextRef="#ctx0" brushRef="#br0" timeOffset="83629.2">29529 5737 24879 0,'-2'-6'2208'0,"2"6"-1760"15,-4-7-448-15,4 7 0 0,-2-6 288 0,2 6-32 16,0 0 0-16,0 0 0 0,0 0 848 0,-5 1 176 16,5-1 16-16,-7 10 16 0,2 4-592 0,0 5-112 15,-1 4-32-15,-1 7 0 0,0-5-128 0,0 7-16 16,0 2-16-16,0 3 0 0,1 0-128 0,1 1-32 16,2-1 0-16,3-3 0 0,3-1-80 0,2-7-32 15,1-4 0-15,4-5 0 0,2-8 0 0,2-4 0 16,4-4 0-16,2-6 0 0,3-4 208 0,4-7 32 15,2-5 16-15,5-8 0 0,6-5 160 0,0-3 16 16,5 0 16-16,-3 0 0 0,-4-2-192 0,-4-1-32 0,-3 4-16 16,-3 4 0-16,-6 1-128 0,-1 5-32 0,-3 7 0 0,-3 5 0 15,-2 2-64-15,-3 7 0 0,-10 5-128 0,0 0 192 16,10 10-192-16,-4 8 0 0,-2 4 0 0,-1 4 0 16,-2 6 0-16,0 0 0 0,0 3 0 0,2 1 0 15,-2 0 0-15,3-2 0 0,2 0 0 0,3-6 0 16,3-7 144-16,-1-4-144 0,3-5 128 0,3-6-128 15,3-7 0-15,4-8 0 0,3-5 0 0,6-11 0 16,4-8 144-16,0-3 112 0,-2-3 0 0,-2-1 16 16,-3-2 304-16,-2-4 48 0,-3-1 16 0,-1-3 0 15,-1-9-64-15,1-1 0 0,-5-3 0 0,3 3 0 16,-1 4-320-16,0 3-64 0,-5 4 0 0,0 10-16 16,-2 6-176-16,-3 8 0 0,-1 0 0 0,-1 8 0 0,1 4 0 15,-2 0 0-15,-4 6 0 0,-4 7 0 16,0 0-944-16,0 0-160 0,10 5-48 15,0 0-12384-15,0 6-2480 0</inkml:trace>
  <inkml:trace contextRef="#ctx0" brushRef="#br1" timeOffset="90672.53">13581 7145 4607 0,'0'0'400'0,"0"0"-400"0,0 0 0 0,0 0 0 15,0 0 1920-15,0 0 288 0,0 0 64 0,0 0 16 16,0 0-1296-16,0 0-256 0,0 0-48 0,0 0-16 16,0 0 112-16,0 0 32 15,0 0 0-15,-2 13 0 0,2-13 64 0,0 0 16 0,0 0 0 0,-3 10 0 16,-1-1-144-16,4-9-32 0,0 0 0 0,-5 8 0 15,5-8-80-15,-8 9-32 0,8-9 0 0,-4 6 0 16,-2 3-64-16,-2-4-16 0,8-5 0 0,-5 6 0 0,5-6 48 0,-7 9 16 16,0-4 0-16,7-5 0 0,-6 12-144 0,0-5-16 15,0 2-16-15,6-9 0 16,-3 9-64-16,0 1-16 0,3-10 0 0,-1 11 0 0,1-1-32 0,1 1-16 16,2-2 0-16,2 2 0 0,1-3 48 0,4 4 16 15,2-2 0-15,0 1 0 0,1 2 0 0,4-4 0 16,-1 2 0-16,4 2 0 0,5 2-48 0,0-1-16 15,2-1 0-15,2 0 0 0,1-6-32 0,4 6-16 16,0-2 0-16,3-1 0 0,1-4-16 0,1 2 0 16,3 0 0-16,0 2 0 0,3-3 0 0,2 3 0 15,1-3 0-15,-1 2 0 0,-1-2-32 0,-13-4-16 16,2 3 0-16,2 1 0 0,-1-2-16 0,-1 3 0 16,1-2 0-16,-2-1 0 0,1 2-32 0,-1-3 0 15,-3-2 0-15,-1 2 0 0,2-2 0 0,-2 1 0 16,1 1 0-16,-1-3 0 0,1 0 64 0,-3-2 0 15,1 0 0-15,0 0 0 0,2-2-48 0,1 0 0 16,2 0 0-16,0 0 0 0,3-2-144 0,0-1 128 16,0 1-128-16,1 1 128 0,0-3-128 0,1 1 128 15,1 1-128-15,-1-3 128 0,-1 2-128 0,-1 1 128 0,0-1-128 0,1-1 128 16,-1 1-128-16,1-2 128 0,-1 3-128 0,-3 0 128 16,-1-4-128-16,-1 3 0 0,0-2 144 0,-1 0-144 15,-2 0 0-15,0-1 128 0,-2-3-128 0,-2 5 0 16,-1-2 0-16,-1 2 128 0,1 2-128 0,-3-4 0 15,-4 2 0-15,0-2 0 0,-3 4 0 0,0 1 128 16,-3-1-128-16,0-1 0 0,-1 2 0 0,-3 2 0 16,4 0 0-16,-4-1 0 0,-1-2 0 0,-6 5 0 15,0 0 0-15,0 0 0 0,0 0 0 0,0 0 0 0,0 0 0 0,0 0 0 16,0 0 0-16,0 0 0 0,0 0 0 0,0 0 0 16,0 0 0-16,-2 9 0 0,-3-4 0 0,-1 3 0 15,-2-2 0-15,-2 1 0 0,-2 2 0 0,-2-2 0 16,-6 6 0-16,0-3 0 0,-6 1 0 0,-4 2 0 15,-6-3 128-15,-3 3-128 0,-3 1 128 0,-5-1-128 16,-5-1 128-16,-3 1-128 0,-2 1 128 0,-6-2-128 16,-3 2 128-16,-4-2-128 0,-1 0 128 0,-2-3-128 15,-4 2 160-15,0-2-160 0,-3 2 144 0,-2-2-144 16,2 1 128-16,-2-3-128 0,2-1 0 0,-26-1 128 16,17 2-128-16,6 0 0 0,8-3 0 0,9 0 128 15,8-3-128-15,3-2 0 0,7-3 0 0,5-1 128 16,2-6-128-16,5 0 0 0,5 2 128 0,4-3-128 15,5-4 128-15,1 0-128 0,-1-3 128 0,3 0-128 16,1 1 0-16,0-1 128 0,2-1-128 0,1 1 0 16,-1-1 0-16,4 3 128 0,-1 3-128 0,2 4 0 0,0-3 0 15,2 3 0-15,-1 1 0 0,1 0 0 0,-2 3 0 16,2 2 0-16,3 1 0 0,6 3 0 0,-9 3 0 0,9-3 0 16,-9 1 0-16,9-1 0 15,0 0 0-15,-6 8 0 0,3 3 0 0,3-2 0 0,3 1-144 0,3 2 144 16,4-5 0-16,4 5 0 0,6-2 0 0,3 2 0 15,4-3 0-15,6 4 0 0,4 1 0 0,2 3 0 16,6-2 0-16,6 0 0 0,6-2 0 0,5 1 0 16,7-1 0-16,-16-6 0 0,8 2 0 0,7-4 0 0,8 0 0 0,4 0 0 15,5-3 0-15,4-2 0 0,1-4 0 16,3 1 0-16,1-2 128 0,3 0-128 0,-2-3 0 0,-2 2 176 16,-4-5-176-16,-3 3 160 0,-2-2 0 0,-4 2 0 15,-5-3 0-15,-2 3 0 0,-5-2 16 0,-4 1 0 16,-4-2 0-16,-6 4 0 0,-3 0-176 0,-6 2 128 15,-5 1-128-15,-5 1 128 0,-6 2-128 0,-6 2 0 16,-7 2 0-16,-7-1-176 16,-9-2-1856-16,-6 9-368 0,-8 3-80 0,-8 2-16464 0</inkml:trace>
  <inkml:trace contextRef="#ctx0" brushRef="#br1" timeOffset="91831.96">5185 9804 2751 0,'0'0'128'0,"0"0"16"0,0 0-144 0,0 0 0 0,-10-6 0 0,5 0 0 16,5 6 3968-16,0 0 768 0,-5-5 160 0,5 5 32 15,-8-7-2944-15,8 7-592 0,0 0-112 0,0 0-32 16,0 0-304-16,0 0-64 0,0 0-16 0,0 0 0 15,0 0-80-15,0 0-16 0,0 0 0 0,0 0 0 0,0 0-128 0,11-2-16 16,0 2-16-16,3 4 0 0,2-2-16 0,3 1 0 16,3 0 0-16,2 1 0 15,1 1-112-15,3-1-32 0,3 0 0 0,2 2 0 0,1 2-64 0,6-2-32 16,-1 4 0-16,4-1 0 0,3 3-112 0,2 2-32 16,2-3 0-16,2 2 0 0,1-3 48 0,2-2 0 15,0 2 0-15,2-1 0 0,-1 2 16 0,2-1 16 0,3 4 0 0,-1 0 0 16,-2-7-64-16,2 0-16 15,-1-3 0-15,-1 3 0 0,-2 4-80 0,3-1-128 16,-2 3 176-16,5 0-176 0,-1-6 192 0,1 2-192 16,1-4 192-16,-1 2-192 0,-1-1 208 0,1-2-64 0,1 2-16 0,1 2 0 15,4-5 0-15,-1 3-128 16,2 0 192-16,-2-4-64 0,-2-3 16 0,1 1 0 16,1 4 0-16,-1-4 0 0,-1 0 0 0,3-3 0 0,0 1 0 0,1 1 0 15,-2-2-16-15,5 6-128 0,-1-1 192 16,-1-2-64-16,1-2 0 0,3-2-128 0,-1 0 192 15,0 3-64-15,-3 1-128 0,0 1 160 0,-2 0-160 0,2-1 160 16,1-4-32-16,0 2-128 0,-1-2 192 0,-1-1-64 16,-2 1-128-16,1 0 192 0,-2 3-192 0,2-8 192 15,2-2-192-15,-2-3 192 0,-3 1-192 0,-2 4 192 16,-1-1-192-16,-1 1 192 0,0-2-192 0,0 1 192 0,3-1-64 0,-3 0 0 16,-3 2 0-16,0-2 0 0,-4 2 0 0,2-3 0 15,-1 2 0-15,-2 1 0 0,-4-1-128 0,-1 1 128 16,0-2-128-16,1 2 128 0,-6-4-128 0,-1 3 160 15,0 0-160-15,-3-2 160 0,-5 5-160 0,-1-2 0 16,0 2 0-16,-2-1 0 0,-3 0 0 0,-4 2 0 16,-4-2 0-16,-3 3 0 0,-6-2 0 0,-3 0 0 15,-8 7 0-15,3-8 0 16,-3 8-1072-16,-6-11-192 0,-5 3-32 0,-3-3-12144 16,-2-1-2432-16</inkml:trace>
  <inkml:trace contextRef="#ctx0" brushRef="#br1" timeOffset="92720.71">14176 7644 12895 0,'0'0'1152'0,"5"-3"-928"16,1-2-224-16,-2-1 0 0,-4 6 1248 0,0 0 208 16,0 0 32-16,0 0 16 0,5-5-512 0,-5 5-96 15,0 0-32-15,0 0 0 0,0 0-208 0,0 0-32 16,0 0-16-16,-6 0 0 0,-2 0 144 0,-1 1 16 15,-1 0 16-15,-4 2 0 0,-4-1-144 0,0 2-16 16,-1-3-16-16,-13 3 0 0,1-3 16 0,-1 1 0 16,0-1 0-16,-1-1 0 0,0 0-16 0,-5 1 0 15,-2 0 0-15,-1 1 0 0,-3-2-96 0,0 1 0 16,1 2-16-16,-4-1 0 0,-2 1-272 0,0-2-48 16,2-1-16-16,0 1 0 0,0 0 48 0,-2 2 16 15,0-1 0-15,-1 2 0 0,1-2-48 0,-2-1-16 16,-3-1 0-16,1 1 0 0,-3 0-32 0,1 1 0 15,-2-2 0-15,0 2 0 0,-4 1-128 0,1-2 0 0,0 0 0 0,1 1 0 16,-2-2 0-16,0 2 0 0,0-1 0 0,1 2 0 16,-2-1 144-16,-1-2-144 0,-3 0 160 0,1 0-160 15,-3 0 128-15,2 0-128 0,2 0 0 0,-1-1 0 16,-2 2 0-16,0 2 0 0,-3 0 0 0,1-3 0 16,-1-2 0-16,1 2 0 0,2 3 0 0,0 1 0 15,-4 1 0-15,1-3 0 0,0 2 0 0,2 0 0 0,4-2 0 0,0 3 0 16,0-2 0-16,1 2 0 0,-2 4 0 15,3-4 176-15,1 0-48 0,2-1-128 0,0 1 128 0,5-1-128 16,1 2 0-16,2 3 0 0,0-1 0 0,1 2 0 16,1-2 0-16,1 3 0 0,1-2 160 0,1 0-160 15,-1-5 128-15,4 2-128 0,-1 3 144 0,6 0-144 16,1 0 160-16,3-2-160 0,0 0 0 0,1-1 0 16,2 5 0-16,2-3 0 0,1 1 176 0,3-3-176 15,0 2 192-15,4 1-192 0,0 2 240 0,6-2-64 16,1 0-16-16,3-3 0 0,1 0-160 0,2 2 192 15,2-1-192-15,6-7 192 0,0 0-32 0,0 0 0 16,-2 11 0-16,2-11 0 0,0 0-160 0,0 0 0 16,0 0 0-16,0 0 0 0,9 7 0 0,-9-7 0 15,13 2 0-15,1-2 0 0,1-1 128 0,-1 1-128 16,1-3 128-16,1-1-128 16,0-4-1440-16,1 1-368 0,-5 6-80 0,-1-7-14336 0</inkml:trace>
  <inkml:trace contextRef="#ctx0" brushRef="#br1" timeOffset="93436.42">6722 7984 13823 0,'0'0'1216'0,"0"0"-960"15,0 0-256-15,0 0 0 0,7-4 448 0,-7 4 64 0,0 0 0 16,0 0 0-16,0 0 256 0,8 7 64 0,-8-189 16 0,5 378 0 16,-2-177 176-16,-3 2 16 0,-3 4 16 0,-2-1 0 15,-3 1-48-15,-2 3-16 0,-3 5 0 0,-2-1 0 16,-1-4-208-16,-2 2-32 0,-1 2-16 0,1-4 0 16,0 0-192-16,2-6-32 0,-1-3-16 0,7-4 0 15,0-1-32-15,3-5 0 0,7-9 0 0,0 0 0 0,0 0-64 16,0 0-16-16,0 0 0 0,0 0 0 15,14-12-16-15,2-3-16 0,2-4 0 0,1-4 0 0,1 0-128 0,3 2-32 16,1-5 0-16,0 2 0 0,-1-1-192 16,0-4 144-16,0-2-144 0,1 2 128 0,3-3-128 0,4 4 0 15,0 3 144-15,-2 1-144 0,-2-3 0 0,-1 7 0 16,-1 4 0-16,-1 6 0 0,-4 0 0 0,-2 7 0 16,-4 3 0-16,-3 2-128 0,-3 5 128 0,-4 6-128 15,-4 2 128-15,-1 3-128 0,-6 0 128 0,-2 3 0 16,-7 1 0-16,-2 1 0 0,-5-3 0 0,-1-1 0 15,0 0 0-15,-2 0 0 0,-2-1 0 0,0-1 0 16,-1-5 128-16,4-3-128 0,3 0 0 0,3-5-160 16,1-3 16-16,6-1 0 15,3-2-1632-15,9 2-320 0,0 0-64 0,1-15-11296 0</inkml:trace>
  <inkml:trace contextRef="#ctx0" brushRef="#br1" timeOffset="93705.7">7309 7927 15775 0,'0'0'704'0,"-8"9"128"0,-1 4-656 0,-1 1-176 0,0 3 0 0,1-6 0 15,-2 0 1216-15,-2 3 224 0,0 1 32 0,-1 3 16 16,-1 2-304-16,0-1-64 0,0-1-16 0,1 0 0 16,1-3-432-16,3-1-96 0,1-2 0 0,4-1-16 15,2-3-272-15,3-8-48 0,3 7-16 0,3-4 0 16,4-3 192-16,3-4 32 0,1-5 16 0,4 0 0 15,6-3 48-15,0-5 0 0,1 1 0 0,2-2 0 16,1 0-192-16,-1 0-16 0,0-1-16 0,-2 0 0 0,-1 3-128 16,-1 0-32-16,-3 2 0 0,-1 4 0 0,-1-1-128 0,-3 4 0 15,-3 2 144-15,-3 1-144 0,-2 3 0 0,-7 1-240 16,8 3 48-16,-8-3-14336 16</inkml:trace>
  <inkml:trace contextRef="#ctx0" brushRef="#br1" timeOffset="94018.58">7812 8064 15663 0,'0'0'1392'0,"0"0"-1120"16,0 0-272-16,-6 7 0 0,-2-1 1136 0,1 4 160 15,-2-1 48-15,-1 1 0 0,-2 2-192 0,1-2-48 16,-1 3 0-16,3-3 0 0,2 1-320 0,2 1-64 15,2-5-16-15,3 2 0 0,0-9-160 0,5 7-32 16,2-2-16-16,2 0 0 0,3-3 112 0,2-2 32 16,1-2 0-16,1-3 0 0,-1-2-128 0,2 2 0 15,0-4-16-15,-1 3 0 0,-1-3-128 0,-1 3-32 0,-3-5 0 0,-1 4 0 16,-2-3-64-16,-3 1-16 0,-2-3 0 0,-3 5 0 16,-2-3-48-16,-1 3-16 0,-5 0 0 0,-2 0 0 15,-3 2-192-15,0-1 0 0,1 2 128 0,-1 1-128 16,1 2-176-16,2 1-80 0,1 0 0 0,-1 1-16 15,10-1-1888 1,0 0-368-16,0 0-80 0</inkml:trace>
  <inkml:trace contextRef="#ctx0" brushRef="#br1" timeOffset="94406.17">8294 7998 13471 0,'0'0'592'0,"-6"2"128"0,-1 3-576 0,0 1-144 16,-2-1 0-16,-1 1 0 0,-3 2 1040 0,0 0 176 16,-2 3 48-16,0 1 0 0,0-1-112 0,-1 3 0 15,2-4-16-15,4 3 0 0,-1 1-432 0,4-5-96 16,1 0-16-16,6-9 0 0,0 0-144 0,0 0-16 16,0 0-16-16,8 2 0 0,0-1 176 0,3-2 48 15,0-1 0-15,3-6 0 0,1 0 0 0,1 1 0 16,-1-5 0-16,-1 2 0 0,4 1-256 0,-4-2-64 15,-2 1 0-15,1-3 0 0,-2 0-112 0,1 2-16 0,-3-2-16 16,0-2 0-16,-3 3-32 0,-1 1 0 16,0-4 0-16,-1-1 0 0,-1 0-16 0,-2-1-128 15,-1 2 192-15,0 4-64 0,0-3-128 0,0 2 0 0,-1 3 144 0,-2 0-144 16,3 9 0-16,0 0 0 0,-8-1 0 0,-1 5 0 16,-1 5-128-16,-1 2 128 0,-3 1-128 0,0 3 128 15,0 2 0-15,0 3-160 0,0 3 160 0,1 3 0 16,2 1-160-16,1 2 160 0,2 2-128 0,3 4 128 15,5-8-848 1,4-1-96-16,3-7-16 0,1-9-8064 0,2 1-1632 0</inkml:trace>
  <inkml:trace contextRef="#ctx0" brushRef="#br1" timeOffset="94702.1">8548 8068 14735 0,'0'0'640'0,"0"0"160"0,0 0-640 0,0 0-160 16,0 0 0-16,-5 5 0 0,0 2 1840 0,1 0 336 15,1-2 64-15,0 4 0 0,0 0-1184 0,3 3-240 16,2-4-48-16,0 4-16 0,1-5-368 0,1 2-80 16,1-2-16-16,4-1 0 0,-1-2 128 0,3-2 32 15,-1-2 0-15,3 0 0 0,1-2 160 0,1-2 32 16,0-2 16-16,0-1 0 0,1-3-16 0,-1 3 0 15,-3-4 0-15,1 3 0 0,-1-4-64 0,-3 2-32 16,-3-2 0-16,-1 1 0 0,-1 2-224 0,-2-1-64 16,0 4 0-16,-2-5 0 0,-2 5-128 0,0 2-128 15,-1-1 144-15,3 5-144 0,0 0 0 0,0 0-336 0,-5-4 48 0,5 4 16 32,0 0-2928-32,-5 4-576 0</inkml:trace>
  <inkml:trace contextRef="#ctx0" brushRef="#br1" timeOffset="95016">9072 8095 13823 0,'0'0'1216'0,"0"0"-960"16,0 0-256-16,0 0 0 0,0 0 864 0,0 0 128 15,0 0 32-15,0 0 0 0,0 0-272 0,-8 5-48 16,1-1-16-16,-2 0 0 0,-3 2 272 0,0 2 64 15,-1-2 16-15,-2 3 0 0,-2-3-80 0,1 6 0 16,-1-4-16-16,3 5 0 0,1 0-304 0,2-2-64 16,2 2-16-16,3 0 0 0,1-4-288 0,2 1-48 15,3-3-16-15,3 4 0 0,2-2-16 0,4-1 0 16,2-4 0-16,4 1 0 0,6-1 0 0,-1 0 0 0,4-4 0 0,2 0 0 16,-1-5-64-16,-1 0 0 15,0 1-128-15,-1-4 192 0,-1 1-192 0,-1 0 0 16,2-4 0-16,-4 5 0 15,0-3-592-15,-1 1-112 0,-1-2-32 0,-1 2-12576 0</inkml:trace>
  <inkml:trace contextRef="#ctx0" brushRef="#br1" timeOffset="95287.7">9704 7857 18143 0,'0'0'800'0,"4"-5"160"0,-1-3-768 0,1 3-192 0,-1 2 0 0,-3 3 0 0,0 0 1024 0,0 0 144 15,0 0 48-15,-5 6 0 0,-2 5-368 0,-2 3-64 16,-2 2-16-16,-2 4 0 0,-2-1 64 0,0 4 0 16,-2 1 0-16,5 5 0 0,-2 2-208 0,1 1-48 15,1 1 0-15,3 0 0 0,2 0-336 0,1-3-80 16,0-2-16-16,4 3 0 0,1-6-144 0,1 2 128 15,0-4-128-15,1-4 128 0,1-4-128 0,1-1-192 16,0-5 32-16,0 1 16 16,-3-10-1520-16,0 0-288 0,0 0-64 0</inkml:trace>
  <inkml:trace contextRef="#ctx0" brushRef="#br1" timeOffset="95423.1">9345 8163 20271 0,'0'0'896'0,"0"0"192"0,7-2-880 0,2 1-208 15,2 1 0-15,4 0 0 0,3 0 1520 0,4 2 256 16,3-2 48-16,2 0 16 0,2-1-1184 0,2 0-224 16,0 1-48-16,2-3-16 0,0-1-368 0,0-2 0 15,0 1 0-15</inkml:trace>
  <inkml:trace contextRef="#ctx0" brushRef="#br1" timeOffset="95952.7">10374 7987 16575 0,'0'0'1472'0,"0"0"-1168"15,0 0-304-15,0 0 0 0,0 0 992 0,-5 10 144 16,-1-1 16-16,1 5 16 0,-1 2-240 0,-2 3-48 16,0 2-16-16,-1 0 0 0,-2 4 16 0,3-4 0 15,-5 3 0-15,1 0 0 0,2-2-288 0,0-4-48 16,1 0-16-16,3-1 0 0,-1-3-144 0,4-2-48 16,-1-2 0-16,4-2 0 0,0-8 208 0,0 0 32 0,0 0 16 15,9 0 0-15,2-3 192 0,3-2 48 0,1-4 0 0,3 0 0 16,0-5-352-16,1 0-64 0,4-2-16 15,-4-2 0-15,0-1-208 0,0 0-64 0,0 0 0 0,2 0 0 16,-1-2-128-16,1 2 0 0,0 1 144 0,-1 3-144 0,2 3 0 16,-2 3 0-16,-1-2 0 0,-1 4 0 15,-1-1-912 1,-2 3-256-16,1 3-48 0,0-1-14176 0</inkml:trace>
  <inkml:trace contextRef="#ctx0" brushRef="#br1" timeOffset="96621.42">10989 8061 8287 0,'0'0'736'0,"2"-7"-592"16,-2 7-144-16,0 0 0 0,0 0 2784 0,0 0 528 15,0 0 96-15,0 0 32 0,-7 5-2000 0,-2 4-400 16,-3 1-80-16,0 3 0 0,-6 2-128 0,1 2 0 16,1 1-16-16,-1 1 0 0,3-2-144 0,2 4-32 15,-1-3 0-15,4-2 0 0,3-1-320 0,3-1-64 16,1-2 0-16,4-1-16 0,1-4 0 0,3 1 0 16,3-4 0-16,1-2 0 0,3-2 304 0,2-3 64 0,2-2 16 0,0-3 0 15,1 3-64-15,0-4-16 0,-3 0 0 0,3-1 0 16,-3 0-272-16,1-4-48 0,-2 1-16 15,-2 3 0-15,-2-2-48 0,-2 4-16 0,-2-1 0 0,-1 4 0 16,-2-3-144-16,-3 8 128 0,0 0-128 0,0 0 128 16,0 0-128-16,0 0 0 0,0 0 0 0,4 10 0 15,0-1-144-15,-1 2 144 0,1 0 0 0,3-3 0 0,0 0 0 0,3-1-128 16,2-3 128-16,2-1 0 0,1 1 0 16,3-2 0-16,0-4 0 0,2-2 0 0,2 1 0 0,2-1 0 15,0-3 0-15,1-1 0 0,1 0 128 16,0-3-128-16,1 0 0 0,-1 2 144 0,-2-3-144 0,-1 2 0 15,-2-2 144-15,0 5-144 0,-2-2 176 0,-2 2-48 16,1-2 0-16,-1 3 0 0,-2-4 64 0,-1 1 16 16,0-4 0-16,0 2 0 0,0 1-48 0,0-6-16 15,0 4 0-15,1-1 0 0,0-9-144 0,1 2 192 16,-1-2-192-16,0 1 192 0,0-6-192 0,-1 0 128 16,-2-4-128-16,-1-1 128 0,-2-2-128 0,-1-2 192 15,-2 0-192-15,-1 6 192 0,-1 2-192 0,-1 6 0 16,-3 4 0-16,-2 6 0 0,0 4 0 0,-5 4 0 15,-3 6 0-15,-2 5-176 0,-5 8 176 0,-2 6 0 16,-3 8 0-16,-2 7-128 0,-1 4 128 0,-1 7 144 16,1 2-16-16,1 1-128 0,2 3 272 0,4 1-48 15,6 2-16-15,4-1 0 0,4-6-32 0,7 0-16 16,4-9 0-16,7 0 0 0,4-3-160 0,5-7 192 0,3-4-192 16,3-5 192-16,3-4-48 0,3-6 0 0,5-1 0 15,3-6 0-15,2-1-144 0,5-3 192 16,2-2-192-16,2 0-12352 0,0-5-2592 15</inkml:trace>
  <inkml:trace contextRef="#ctx0" brushRef="#br1" timeOffset="98719.98">18839 5712 1839 0,'0'0'0'0,"0"0"160"0,-9-2-160 0,-1 4 0 0,-2 1 0 0,-2 4 0 16,-3-1 2304-16,-2 2 448 0,-1 3 64 0,-3 4 32 16,0 3-1696-16,-4 1-320 0,0 3-80 0,-11 12-16 15,3 1-16-15,-1 0 0 0,1 2 0 0,-1 5 0 16,2 5 16-16,-1 5 0 0,6 0 0 0,4 2 0 15,-3 1-160-15,6-1-16 0,3 1-16 0,4-1 0 0,2 3-208 0,4 1-32 16,3 0-16-16,2-1 0 0,3-2-128 0,2-2-32 16,3 2 0-16,1-2 0 0,1 1-128 0,3-1 0 15,3-1 0-15,2-1 0 0,1 1 0 0,1-6 0 16,3-2 0-16,3-2 128 16,1 2-544-16,5-5-112 0,4-9-32 0</inkml:trace>
  <inkml:trace contextRef="#ctx0" brushRef="#br1" timeOffset="99642.55">22332 4889 2751 0,'0'0'256'0,"0"0"-256"15,8 0 0-15,0 0 0 0,-1 0 1376 0,1 0 224 16,-8 0 64-16,9 1 0 0,0 2-832 0,1 1-144 15,0 2-48-15,1-2 0 0,2 2 160 0,2 3 32 0,2-2 0 0,2 4 0 16,1 0-176-16,2 5-16 0,-4 2-16 0,3 2 0 16,1 4-48-16,1 1-16 0,-2 6 0 0,1-1 0 15,0 1-176-15,-2 3-48 0,-1 3 0 0,-1 4 0 16,-3 1-160-16,0 2-48 0,-1 6 0 16,-2 1 0-16,-2-1 0 0,-1 3-128 0,0-1 192 15,-2-1-64-15,0-2 0 0,-1 2 0 0,-1-1 0 0,2 2 0 16,-5 0 128-16,2 0 0 0,0 0 16 0,0-1 0 15,-1 0 112-15,0 1 0 0,-1-3 16 0,1 1 0 0,0-3-80 0,-1 1 0 16,-2 3-16-16,-1-1 0 0,-2-2-64 0,-2-1-16 16,-4 0 0-16,-1-4 0 0,-1 3 16 0,-2-5 0 15,-1-2 0-15,-1 1 0 0,-3-1 176 0,1-1 32 16,1-2 16-16,-1-2 0 0,0-1 32 0,-1 0 0 16,-1-2 0-16,0 0 0 0,0-3 784 0,1 0 176 15,-3-1 16-15,0-3 16 16,-2-4-1680-16,-1 0-352 0,-2-1-64 0,1 1-16 0,-2-2 880 15,2-2 192-15,1-1 16 0,0 2 16 0,-1-2-48 0,1 1-16 16,1-3 0-16,0 3 0 0,1-2-128 0,1 1-32 16,2 0 0-16,1-3 0 0,2-1-64 0,1 1-32 15,1-5 0-15,1 3 0 0,1-3-32 0,5-3 0 16,0-1 0-16,7-3 0 0,0 0 64 0,0 0 0 16,0 0 0-16,0 0 0 0,0 0 96 0,0 0 32 15,0 0 0-15,0 0 0 0,0-7-176 0,2 2-16 16,-2 5-128-16,2-8 192 0,1 2-192 0,1-3 0 15,-2 0 0-15,2 0 0 16,-4 9-1488-16,4-5-352 0,-4 5-64 0</inkml:trace>
  <inkml:trace contextRef="#ctx0" brushRef="#br1" timeOffset="102265.99">14001 9123 10127 0,'-3'3'896'0,"-1"0"-704"16,0 1-192-16,0 1 0 0,4-5 1056 0,-2 3 176 15,2-3 48-15,0 0 0 0,0 0-416 0,-4 4-80 16,4-4-16-16,0 0 0 0,0 0 32 0,0 0 0 15,0 0 0-15,0 0 0 0,0 0 144 0,0 0 16 16,0 0 16-16,0 0 0 0,0 0-160 0,16-3-48 16,-3 2 0-16,1-3 0 0,0-7-192 0,1 1-32 15,1-1-16-15,-6 1 0 0,4 1-16 0,5-6 0 16,0-3 0-16,0 3 0 0,1 0-128 0,1-1-16 0,-4 2-16 0,1-1 0 16,-1-1-144-16,-3 0-16 0,0 4-16 0,-3 2 0 15,-1-1-176-15,-2 6 0 0,-8 5 144 0,0 0-144 16,0 0 0-16,0 0 128 0,0 0-128 0,0 0 0 15,0 0 0-15,0 0 0 0,4 14 0 0,-4 0 0 16,-2 4 0-16,0 4 0 0,-1-1 0 0,0 2 0 16,0 4 0-16,-1-2 0 0,-1 6 0 0,0-3 0 15,-1 2 0-15,1-3 0 0,-2 0 0 0,1-2 0 16,-1-1 0-16,2-2 0 0,0-3 0 0,0-1 0 16,0-2 0-16,3-4 0 0,2-3 128 0,-3-2-128 0,3-7 304 15,0 0-16-15,0 0 0 0,0 0 0 0,0 0 96 0,0 0 32 16,10-9 0-16,0-2 0 0,1-3 96 0,0-3 32 15,0 0 0-15,1-3 0 0,-1-1-240 0,2-2-48 16,0-1-16-16,-1-4 0 0,0 2-64 0,3 0-16 16,-2 0 0-16,1-2 0 0,1 0-160 0,3-2 160 15,2 1-160-15,1 3 160 0,1 8-160 0,3 1 0 16,-4-1 0-16,3 0 0 0,1 0 0 0,2 3 0 16,-1 2 128-16,2 3-128 0,0-1 0 0,-3 4 0 15,-2 1 0-15,-3 2 0 0,1 2 0 0,-7 0 0 16,0 1-192-16,-4 0 192 15,-10 1-1728-15,0 0-240 0,10 6-32 0,-10-6-13184 0</inkml:trace>
  <inkml:trace contextRef="#ctx0" brushRef="#br1" timeOffset="102629.83">14870 9423 16575 0,'0'0'736'0,"0"0"160"0,0 0-720 0,0 0-176 16,0 0 0-16,1 10 0 0,-2 2 1792 0,-1 2 320 16,-1 1 64-16,0-1 0 0,-1 2-576 0,-2 12-128 15,-2-1-32-15,-1 4 0 0,0-1-208 0,-1-1-32 16,0 1-16-16,1-4 0 0,0 1-544 0,3-4-128 16,1-2 0-16,1-1-16 0,1-5-352 0,2-1-144 15,0 0 128-15,2-4-128 16,-1-10-848-16,0 0-256 0,0 0-48 0,13-1-13664 0</inkml:trace>
  <inkml:trace contextRef="#ctx0" brushRef="#br1" timeOffset="103506.77">17142 9143 9215 0,'-11'4'816'0,"11"-4"-656"0,-6 4-160 0,-2 0 0 16,3-2 1696-16,-1 2 304 0,-1-4 64 0,7 0 16 0,-5 5-624 0,0 3-128 15,5-8-32-15,0 0 0 0,0 0-400 0,0 0-96 16,1 8-16-16,3 0 0 0,0-1 0 0,4-2 0 15,0 1 0-15,5-2 0 0,1-3 80 0,3-1 16 16,0-1 0-16,4-1 0 0,-1-4-48 0,2 3-16 16,-1-1 0-16,1 0 0 0,0-5-192 0,-1 2-48 15,-1-4 0-15,2 4 0 0,-4-5-144 0,0 5-48 16,-3-4 0-16,-2 4 0 0,-4-5-128 0,1 4-48 16,-3-4 0-16,-3 2 0 0,-4 1-16 0,-4 3 0 15,1-3 0-15,-6 4 0 0,-4-2-32 0,-4 5-16 16,-3 2 0-16,-3 5 0 0,-2 1-144 0,-3 2 0 15,-4 5 0-15,-1 3 0 0,-1 2 0 0,1 3 0 16,0 5 0-16,5-2 0 0,1 1 0 0,4 2 0 16,3-1 0-16,-2 10 0 0,8-3 0 0,9-8 0 15,4-5 0-15,5-1 0 0,2-1 0 0,4 1 0 16,4 0 0-16,4-4 0 0,5-5 0 0,3 2 0 16,5-6 0-16,2 1 128 0,1-4 0 0,3-1-128 15,1-4 192-15,0-1-64 0,-2-6-304 0,-3 1-64 16,-2-2-16-16,-2 2 0 15,-1-2-2480-15,-4 1-496 0</inkml:trace>
  <inkml:trace contextRef="#ctx0" brushRef="#br1" timeOffset="104133.67">17745 8663 16815 0,'0'0'736'0,"0"0"160"0,0 0-704 0,0 0-192 15,0 0 0-15,0 0 0 0,-5-3 1152 0,5 3 192 16,0 0 32-16,0 0 16 0,0 0-416 0,-3-3-80 16,2-4 0-16,2 1-16 0,2 1-144 0,-1-3-32 15,5 2 0-15,-1 0 0 0,2-3-128 0,-3 1-48 16,2-2 0-16,1 3 0 0,0-1-176 0,-1 0-32 16,0-2-16-16,-1 3 0 0,2-1-112 0,-2 0 0 15,0 2-16-15,1-2 0 0,-1 3-32 0,-1 0 0 16,-5 5 0-16,8-5 0 0,-8 5-144 0,0 0 0 15,0 0 144-15,6-4-144 0,-6 4 0 0,0 0 0 16,0 0 0-16,0 0 0 0,0 0 0 0,0 0 0 0,0 0 0 0,0 0 0 16,3 10 0-16,-3-1 0 0,-2 4 0 15,1-1 0-15,-1 0 0 0,-1 2 0 0,-1 1 0 0,2 3 128 16,-5 0-128-16,2-1 192 0,0 1-64 0,1 0 0 16,1-1 16-16,-1-2 16 0,1-4 0 0,2 1 0 15,1 0-32-15,0-4-128 0,0 1 192 16,0-9-64-16,0 0 160 0,0 0 32 0,0 0 0 0,9 0 0 0,1-4 208 0,3 0 48 15,-3-2 16-15,3-4 0 0,-1 0-208 0,1-3-32 16,0 0-16-16,-1-1 0 0,1 0-80 0,1-1 0 16,0 0-16-16,-1-3 0 0,-2 0-96 0,2 2-16 15,1-1 0-15,0 2 0 0,-3 0-128 0,1 3 128 16,0-2-128-16,-1 4 128 0,-1 2-128 0,0 3 0 16,-1-2 0-16,0 2 0 0,-2 3-144 0,1 1-64 15,-8 1-16-15,9-1 0 16,-1-2-1312-16,0 2-256 0,-1 1-48 0,0 4-16 15,2 0-1152-15,0 1-256 0</inkml:trace>
  <inkml:trace contextRef="#ctx0" brushRef="#br1" timeOffset="104406.31">18335 8791 19231 0,'0'0'848'0,"0"0"176"0,0 0-816 16,0 0-208-16,0 0 0 0,0 0 0 0,-3 12 1392 0,1-3 224 0,-2 2 48 0,-3 3 16 16,-1-2-256-16,-3 2-48 0,0 0-16 0,0 2 0 15,0-2-528-15,1 1-128 0,1-1 0 0,3 0-16 16,1-1-464-16,1-3-96 0,1 0 0 0,2 2-128 15,1-3 0-15,1-2-352 0,-1-7 48 0,0 0 16 16,8 4-2192-16,1-3-432 0</inkml:trace>
  <inkml:trace contextRef="#ctx0" brushRef="#br1" timeOffset="104689.16">18947 8284 17503 0,'0'0'1552'0,"0"0"-1232"16,0 0-320-16,0 0 0 0,-5 0 2256 0,-4 3 400 16,1 3 80-16,-4 6 16 0,1 4-1312 0,-2 2-256 15,0 3-48-15,-2 2-16 0,0 2-336 0,-1-3-64 16,1 3-16-16,5 1 0 0,1 6-384 0,3-4-64 15,2 0-32-15,3-3 0 0,1 3-224 0,3-2 144 16,4 0-144-16,0-3 128 0,4-2-128 0,0-2 0 16,1-3 144-16,0 1-144 0,0-2 0 0,2-1-288 0,-3-4 48 0,1 0 16 31,-2-3-1776-31,-1-2-368 0,-9-5-64 0</inkml:trace>
  <inkml:trace contextRef="#ctx0" brushRef="#br1" timeOffset="104837.58">18652 8597 22111 0,'4'-14'1968'0,"0"8"-1584"0,4-1-384 0,4 3 0 0,5-2 1344 0,3 2 176 16,3 2 32-16,4 0 16 15,2 0-880-15,4-1-176 0,4 0-48 0,4-1 0 0,-4 1-336 0,1 1-128 16,0 0 0-16,-4 1-8640 16,-5 1-1856-16</inkml:trace>
  <inkml:trace contextRef="#ctx0" brushRef="#br1" timeOffset="105762.02">15829 8917 13823 0,'3'-10'1216'0,"-2"-3"-960"15,0 1-256-15,1 3 0 0,-2 9 1200 0,0 0 192 16,1-8 32-16,0 0 16 0,-1 8-192 0,0 0-32 15,0 0-16-15,0 0 0 0,0 0-320 0,0 0-64 16,-9 13-16-16,2 0 0 0,-3 0 16 0,1 2 0 16,-3 3 0-16,2 3 0 0,-1 8 16 0,-1-2 0 0,1 2 0 0,1 6 0 15,-1 0-176-15,1 2-16 16,-1 1-16-16,3 0 0 0,-2-3-320 0,6-1-64 16,0 0-16-16,2-7 0 0,1-1-224 0,2-7 144 0,3-3-144 0,1-4 128 15,1-1 0-15,3-2-128 0,1-4 192 0,4-4-64 16,1-3 272-16,3-5 48 0,0 0 16 0,4-5 0 15,-2 0-112-15,0-4-32 0,1 0 0 0,-2-2 0 0,-3 0-192 16,2-1-128-16,1 0 160 0,-2 1-160 0,-6 2 128 16,-1-1-128-16,0 3 0 0,-2 4 0 0,-4-1 0 15,-4 11 0-15,0 0 0 0,0 0 0 0,0 0 0 0,0 0 0 16,0 11 0-16,0 1 0 0,-2 4 0 0,0 2 0 16,-1 0 0-16,2 1-160 0,0 0 160 0,1 0 0 15,1 0 0-15,2-1 0 0,0-1 0 0,3-1 0 16,0-4 0-16,2-4 0 0,3-2 0 0,2-2 0 15,2-4 128-15,3-1-128 0,2-2 368 0,3-3 0 16,4 0 0-16,-3-4 0 0,0-4 32 0,-1-4 16 16,-3-4 0-16,1 2 0 0,-1-1-64 0,-1 0-16 15,-1-2 0-15,0-5 0 0,-2 0 32 0,1-1 0 16,-1-3 0-16,-2 0 0 0,-2 1-208 0,-2 0-32 16,-4 3-128-16,-1 5 192 0,-1 3-192 0,0 3 0 15,0 3 0-15,-2 4 0 16,-1 0-480-16,-1 10-32 0,-2-8-16 0,2 8 0 15,0 0-2352-15,0 0-448 0,0 0-112 0,0 0-16 0</inkml:trace>
  <inkml:trace contextRef="#ctx0" brushRef="#br1" timeOffset="106260.8">15911 8682 13823 0,'-18'-2'608'0,"5"2"128"0,0-2-592 0,-1 2-144 16,3 0 0-16,2 0 0 0,9 0 1904 0,0 0 336 16,0 0 80-16,0 0 16 0,0 0-688 0,0 0-144 15,17-5-32-15,2-1 0 0,4-1-544 0,3-1-112 16,6 0-32-16,5 3 0 0,2-2-16 0,6 2 0 16,4 3 0-16,4-2 0 0,0-1 80 0,0 2 16 15,-2 0 0-15,-13 0 0 0,2 2-224 0,2-2-64 16,1 1 0-16,-2-2 0 0,2-1-144 0,-1 1-48 15,-3 1 0-15,-1-2 0 0,0 0 16 0,-2 0 0 16,-4 1 0-16,-3-3 0 0,-4 0 32 0,-3 0 0 16,-4 0 0-16,-3 2 0 0,-6-2 16 0,0 0 16 15,-9 7 0-15,-1-7 0 0,-7-3-32 0,-6 1-16 0,-4-3 0 16,-7 1 0-16,-7 1-240 0,-4-4-48 16,-3-2-128-16,-4 2 192 0,-2 4-192 0,-17-5 0 0,6 0 128 0,8 7-128 15,3 2 0-15,7 3 0 0,5 4 0 0,4 2 0 16,6 0-1040-1,5 4-208-15,8 2-32 0,10 1-18016 0</inkml:trace>
  <inkml:trace contextRef="#ctx0" brushRef="#br1" timeOffset="108946.21">18529 11270 8287 0,'0'0'736'0,"0"0"-592"0,0 0-144 0,0 0 0 0,-9 0 1552 0,9 0 288 15,0 0 48-15,0 0 16 0,-9 3-544 0,9-3-96 16,0 0-32-16,0 0 0 0,0 0-192 0,0 0-32 15,0 0-16-15,0 0 0 0,0 0 176 0,0 0 48 16,14-6 0-16,0-1 0 0,2-1-144 0,0-3-32 16,1-1 0-16,-5 1 0 0,2-1-336 0,2 2-64 15,0-5 0-15,2 2-16 0,-2-2-176 0,1 4-16 16,-2-3-16-16,0 3 0 0,-3 4-224 0,-1 0-32 16,-2-1-16-16,-1 4 0 0,-8 4-144 0,0 0 128 15,0 0-128-15,4 7 128 0,-4 6-128 0,-2 4 0 16,0 3 0-16,-3 4 0 0,0 3 0 0,-3 3 0 15,-2 0 0-15,0 1 0 0,-3 2 0 0,2-1 0 16,0-1 128-16,1-1-128 0,1-1 0 0,-2 8 0 16,3-9 0-16,2-5 0 0,1-6 0 0,2-5 0 15,1 1 0-15,2-7 128 0,0-6 192 0,0 0 48 16,0 0 0-16,11-5 0 0,2-4 320 0,2-3 64 16,0-5 16-16,3 1 0 0,1-2-352 0,2-2-64 15,-1-7-16-15,2 1 0 0,-1 0-144 0,1-1-48 0,-2-5 0 16,6 2 0-16,0 2-16 0,2-1 0 0,0 3 0 0,3 3 0 15,-2 3-128-15,0 5 0 0,-2-2 0 0,-3 4 128 16,-2 10-128-16,-8 1 0 0,-2 2 0 0,1 3 0 16,-2 1 0-16,0 2 0 0,-2 3 0 0,-2 0 0 15,0 1-1152-15,-5 3-128 16,1-2 0-16,-2 2-10448 0,-2 1-2096 0</inkml:trace>
  <inkml:trace contextRef="#ctx0" brushRef="#br1" timeOffset="109261.18">19184 11669 20559 0,'0'0'896'0,"0"0"208"0,0 0-880 0,0 0-224 16,0 0 0-16,0 0 0 0,4 9 1264 0,-2-3 208 16,1 6 32-16,-3 3 16 0,-3 0-272 0,1 3-48 15,-2 0-16-15,0 2 0 0,-1-2-96 0,-4 1-32 16,0 1 0-16,-1 1 0 0,4-2-288 0,-2 1-64 16,-1-3-16-16,0-2 0 0,-1 1-368 0,2 0-80 15,3-5-16-15,1 1 0 0,3-5-224 0,1-7 144 0,0 0-144 0,0 0 128 31,0 0-656-31,8 1-144 0,1-3-32 0,1-2-10016 0,0-1-2016 0</inkml:trace>
  <inkml:trace contextRef="#ctx0" brushRef="#br1" timeOffset="110032.43">19807 11322 4607 0,'0'0'400'0,"0"0"-400"15,0 0 0-15,0 0 0 0,0 0 2944 0,0 0 512 16,0 0 112-16,0 0 16 0,0 0-2480 0,0 0-480 16,0 0-112-16,0 0 0 0,0 0-384 0,0 0-128 15,0 0 0-15,0 0 0 0,0 0 288 0,0 0-32 16,0 0-16-16,0 0 0 0,0 0 528 0,0 0 128 16,0 0 0-16,0 0 16 0,0 0-224 0,6-4-48 15,-6 4-16-15,8-5 0 0,-8 5-160 0,6-4-16 16,-6 4-16-16,9-3 0 0,-4 0 32 0,1-1 16 0,-1-1 0 0,3 1 0 15,-8 4 80-15,6-2 16 0,1-3 0 16,-1 0 0-16,-6 5 48 0,5-4 16 16,-5 4 0-16,4-4 0 0,1-1-128 0,-5 5-32 0,0 0 0 0,0 0 0 15,0 0-192-15,0 0-32 0,0 0-16 0,0 0 0 16,0 6-48-16,-2 6-16 0,-4-1 0 0,0 3 0 16,-4 3 0-16,0 3 0 0,0 8 0 0,-1-4 0 15,0 1-48-15,0 2-128 0,0 0 192 0,2 0-64 16,2 2-128-16,2-5 0 0,4-2 0 0,1-5 0 0,0 1 0 15,3 0 128-15,2-4-128 0,4-4 0 0,0-1 192 16,4-5-32-16,2-3-16 0,3-2 0 0,0-3 176 0,1-2 48 16,1-5 0-16,1 0 0 0,-1-2-160 0,-1-1-16 15,0-3-16-15,-2 1 0 0,-2 1-176 0,-1 0 160 16,0 1-160-16,-4-1 160 0,0 1-160 0,-1 1 0 16,-3 5 0-16,-1 2 128 0,-5 6-128 0,0 0 0 15,0 0 0-15,0 0 0 0,-5 9 0 0,-1-2 0 16,0 4 0-16,-2 3 0 0,0 3 0 0,2 2-144 15,1 0 144-15,1-1 0 0,0-1 0 0,3-2 0 16,1-1 0-16,3 0 0 0,0-3 0 0,4-4 0 16,0 0 0-16,4-4 0 0,1-4 0 0,2-6 0 15,1-2 0-15,2-3 0 0,2-2 304 0,0-3-48 16,1-1 0-16,0-1 0 0,-1 0 112 0,-2-1 16 16,-1 0 0-16,-2-2 0 0,-2-5-64 0,-3 2-16 15,0-3 0-15,-3 4 0 0,0 0-160 0,-3 0-16 16,0 4-128-16,-3 4 192 0,0 1-192 0,0 3 0 15,-4 1 0-15,0 3 0 0,0 1-304 0,-1 3 0 16,5 4 0-16,-6-2 0 16,6 2-2128-16,0 0-448 0,0 0-64 0</inkml:trace>
  <inkml:trace contextRef="#ctx0" brushRef="#br1" timeOffset="110437.46">19879 10830 20495 0,'0'0'896'0,"0"0"208"0,0 0-880 0,0 0-224 15,0 0 0-15,0 0 0 0,0 0 800 0,0 0 112 16,0 0 32-16,9 1 0 0,1-2-176 0,2 2-16 16,-1-1-16-16,3 0 0 0,3 0 240 0,2 0 48 15,2-2 16-15,5-1 0 0,2 1-80 0,1-1-32 0,1 1 0 0,2-2 0 16,0 3-224-16,2-2-32 16,1 3-16-16,-1 1 0 0,-1-2-192 0,-4 2-32 15,-2 2-16-15,-6 1 0 0,-3-2-160 0,-5 1-16 16,-4-3-16-16,-9 0 0 0,0 0 48 0,0 0 16 15,0 0 0-15,-8-1 0 0,-6-3 32 0,-5-1 16 0,-5 0 0 0,-1 1 0 16,-2-4-208-16,0 2-128 0,1-1 160 16,-1-1-160-16,1 1 0 0,1-2-208 0,5 3 16 15,2 2 0 1,3-4-2576-16,3 5-512 0</inkml:trace>
  <inkml:trace contextRef="#ctx0" brushRef="#br1" timeOffset="111040.73">20627 11475 15663 0,'-11'7'1392'0,"11"-7"-1120"0,-5 3-272 0,0 1 0 15,1 1 1008-15,1 4 144 0,1-3 16 0,1 3 16 16,1-3-192-16,0-6-32 0,0 0-16 0,9 4 0 16,1 1 0-16,4-4 0 0,1-3 0 0,3-2 0 15,0 1 48-15,1 0 16 0,1-1 0 0,1-4 0 16,-1 1-192-16,0-2-48 0,-1 0 0 0,2-1 0 15,-6-1-192-15,0-3-64 0,-2 2 0 0,-3 2 0 0,-2-3-208 0,-3 3-48 16,-3 1-16-16,-3-3 0 0,-3 7 80 0,-2 1 0 16,-4-2 16-16,-11 6 0 15,-1 6-192-15,-3 3-144 0,4 7 192 0,-2 1-192 0,0 5 192 0,0 2-192 16,2-2 192-16,8-4-192 0,4 3 128 0,1 1-128 16,-2 1 0-16,5 0 0 0,4-1 144 0,3 1-144 15,3-1 0-15,4-3 144 0,4-2-144 0,2-5 160 16,3 1-160-16,4-2 160 0,2-4-160 0,1-3 0 15,2-3 144-15,1-2-144 16,1-3-880-16,-1-1-240 0,-1-3-48 0,-2 0-16 16,-3-1-1680-16,2 1-336 0</inkml:trace>
  <inkml:trace contextRef="#ctx0" brushRef="#br1" timeOffset="111586.08">21277 10962 12895 0,'0'0'1152'16,"0"0"-928"-16,0 0-224 0,-6 3 0 16,0 1 1376-16,1 0 224 0,5-4 64 0,0 0 0 0,0 0-496 0,0 0-80 15,0 0-32-15,0 0 0 0,0 0 32 0,5-7 0 16,1-2 0-16,0 0 0 0,2 0-192 0,1 1-48 16,1-6 0-16,0 0 0 0,2 0-176 15,-2 0-32-15,3 0-16 0,-1 0 0 0,1 0-192 0,-3 1-48 16,0-1 0-16,-1 1 0 0,-1 3-128 0,-2 0-16 15,-1 4-16-15,0-2 0 0,-5 8-224 0,0 0 144 16,0 0-144-16,0 0 128 0,0 0-128 0,0 10 0 16,0 3 0-16,-2-2 0 0,-1 2 0 0,1 2 0 15,-2 1 0-15,1-2 0 0,1-1 0 0,1 1 0 16,1 0 0-16,-3-3 0 0,2-1 0 0,1-1 0 16,0-9 128-16,0 0-128 0,4 9 0 0,-3-2 192 15,-1-7-192-15,0 0 192 0,9-1 16 0,1-2 16 16,1 0 0-16,1-2 0 0,-1-6-32 0,-1 2 0 15,1-2 0-15,-1 1 0 0,-1 0-64 0,1-3 0 16,0-1-128-16,-1 1 192 0,-2 2-192 0,2-2 176 16,0 2-176-16,0-2 160 0,-1 3-160 0,-1 2 0 15,0-1 0-15,-1 4 0 0,0 1 0 0,0 1 0 0,-6 3-144 16,0 0 144 0,0 0-2144-16,7 0-320 0,-7 0-64 0,8 0-16 0</inkml:trace>
  <inkml:trace contextRef="#ctx0" brushRef="#br1" timeOffset="111800.64">21692 11035 12895 0,'-8'4'1152'0,"-1"1"-928"16,0 2-224-16,-1 1 0 0,-1 5 2752 0,-1-2 512 16,0 1 112-16,-1 2 16 0,-1 0-1536 0,2 0-288 15,2 2-64-15,1-1-16 0,2-2-848 0,2 1-160 16,1-4-32-16,1 2-16 0,2-6-288 0,2 3-144 15,-1-9 160-15,7 5-160 0,-7-5 0 0,10 2 0 16,3-2 0-16,-1-2 0 16,5-1-1472-16,-2-2-352 0,0-1-64 0,6-4-10544 0</inkml:trace>
  <inkml:trace contextRef="#ctx0" brushRef="#br1" timeOffset="112080.13">22292 10487 25791 0,'-5'-10'1152'0,"5"10"224"0,-2-7-1104 0,2 7-272 16,0 0 0-16,0 0 0 0,-7-1 832 0,-2 2 128 0,-1 3 0 0,-2 5 16 16,-2 1-272-16,-2 6-48 0,-3 1-16 0,0 4 0 15,-2 0-176-15,2 2-32 0,1 0-16 0,2 5 0 16,3-1-224-16,3 3-32 0,2 3-16 0,2-1 0 15,2-3-144-15,3 3 0 0,0 0 0 0,2-4 0 16,0 0 0-16,2-4 0 0,-1 1 128 0,5-3-128 16,-2-4-304-16,0 0-80 15,0 1-32-15,-1-4 0 0,0-6-1888 16,-2 1-368-16,-2-10-80 0</inkml:trace>
  <inkml:trace contextRef="#ctx0" brushRef="#br1" timeOffset="112193.67">21889 10856 17503 0,'0'0'1552'0,"0"0"-1232"15,5-7-320-15,2 3 0 0,2 2 1808 0,3 1 304 16,2 1 64-16,4 0 16 0,1 0-992 0,4 2-208 16,2 1-32-16,4 1-16 0,4-4-544 0,3 0-96 15,-1 0-32-15,1 2 0 0,0-1-272 0,-2 1 0 16,-2-2-128-16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46:46.109"/>
    </inkml:context>
    <inkml:brush xml:id="br0">
      <inkml:brushProperty name="width" value="0.05292" units="cm"/>
      <inkml:brushProperty name="height" value="0.05292" units="cm"/>
      <inkml:brushProperty name="color" value="#FFFF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11973 6313 13823 0,'-10'-13'608'0,"4"9"128"0,6 4-592 0,-5-5-144 0,2 1 0 0,3 4 0 16,0 0 1584-16,0 0 272 0,0 0 64 0,0 0 16 15,0 0-928-15,0 0-192 0,0 0-48 0,0 0 0 16,0 0 96-16,-3 13 16 0,0-1 0 0,2-2 0 16,-1 4 144-16,-1-2 48 0,1 0 0 0,-2 1 0 0,1 4-96 0,-2 14-16 15,-4-3 0-15,3 5 0 0,-3 4-368 0,0 6-80 16,-2 0 0-16,0 7-16 0,0-2-80 0,-3 3-16 15,3 1 0-15,-2 1 0 0,0 2-128 0,0 1-16 16,2 2-16-16,2-2 0 0,-1-2 0 0,2-2 0 16,-3-4 0-16,1-1 0 0,0-1 16 0,1-4 16 15,0 1 0-15,1 0 0 0,-1-6-32 0,2-1-16 16,-1-3 0-16,2-4 0 0,-2-1 16 0,3-5 0 16,1-2 0-16,-1-3 0 0,3-2-32 0,0-4 0 15,1-2 0-15,1-10 0 0,1 9-16 0,-1-9-16 16,4 8 0-16,-4-8 0 0,0 0 0 0,11 4 0 15,1-4 0-15,-1 0 0 0,2-3 48 0,1 2 16 16,3 0 0-16,2-1 0 0,0 1-240 0,2 0 0 16,3 0 0-16,4 1 0 0,3 0 0 0,2 1 0 15,3-1 0-15,2 0 0 0,0 0 0 0,4-1 0 0,4-2 128 16,1 3-128-16,1-3 0 0,4 2 0 0,3 1 0 16,-13-1 0-16,6 2 128 0,5-1-128 0,5 0 0 0,1 0 0 15,5 0 128-15,3 1-128 0,4 2 0 0,30 2 0 16,-10 0 128-16,-2 2-128 0,-1-4 0 0,-3 2 144 15,-1 2-144-15,-1-2 0 0,-3 0 144 0,2 3-144 16,1-3 0-16,-2 0 0 0,-2-1 0 0,1 2 128 16,3-2-128-16,-1 1 0 0,2 0 0 0,3-3 0 15,-5-2 0-15,5 2 144 0,-1 0-144 0,1-2 0 16,-2 0 128-16,4-2-128 0,-1-2 0 0,1 0 0 0,0 5 160 0,2 3-160 16,-1-5 128-16,-1-2-128 15,0 2 160-15,-1 2-160 0,0 3 192 0,-2-3-192 0,-2 1 192 0,0-1-192 16,1 0 192-16,2 1-192 0,-1 0 176 0,0 1-176 15,-2-3 160-15,1 0-160 0,2 0 128 0,-1 0-128 16,1 0 0-16,-2 0 144 0,0-2-144 0,0 0 0 16,2-1 144-16,-2 2-144 0,-1-2 0 0,-2 1 0 15,2-3 0-15,-4 1 128 0,3-1-128 0,-4-1 0 0,-3 1 0 16,-1 1 128-16,-1-1-128 0,2-2 0 16,3 1 128-16,-2 1-128 0,-4-3 128 0,-2 2-128 0,0 1 160 15,0-3-160-15,1 3 0 0,-1-4 0 0,1 0 0 0,-1 2 0 16,1-2 0-16,-3 4 0 0,3-3 0 0,-6 2 0 15,-1 1 0-15,1-2 128 0,-3 2-128 0,0 3 0 16,-4-1 0-16,0 1 0 0,-2-4 128 0,0 4-128 16,-2-1 0-16,3 2 0 0,-1 0 128 0,-1 0-128 15,0-1 0-15,-2 2 128 0,-5 0-128 0,2-1 0 16,-1 1 0-16,-1 1 128 0,-2 2-128 0,-1-1 0 16,0 2 0-16,-2 3 0 0,0-2 128 0,-5-2-128 15,-1 4 0-15,-4 0 0 0,2-2 0 0,-3 4 0 16,-2-2 0-16,-2 0 128 0,-1 2-128 0,-3-2 0 15,-1 1 0-15,-2 0 0 0,-2 0 128 0,-1-3-128 16,0-1 0-16,-2 1 128 0,-3 0-128 0,0-1 0 16,-1-3 128-16,-1 1-128 0,1 1 0 0,-3 0 144 0,-1-2-144 0,-9-1 128 15,10 2-128-15,-10-2 128 0,7 2-128 0,-1-1 0 16,-6-1 144-16,8 1-144 16,-8-1 0-16,0 0 128 0,0 0-128 0,7 0 0 0,0 0 0 0,-7 0 128 15,0 0-128-15,7-2 0 0,-7 2 0 0,9-5 144 16,-9 5-144-16,8-4 0 0,-8 4 128 0,6-5-128 15,-6 5 0-15,6-11 0 0,0 4 0 0,-1-2 0 16,0 1 128-16,-1-2-128 0,1 0 0 0,0-3 128 16,-1-1-128-16,1 0 0 0,1-9 128 0,0 2-128 15,3-2 0-15,-1-8 0 0,3-2 0 0,-1-1 0 16,1-2 128-16,0 1-128 0,2-2 0 0,1-2 0 16,0-3 0-16,1-5 0 0,3-2 128 0,0-3-128 15,2-6 0-15,2-1 0 0,-1 0 0 0,2-4 0 0,0 0 0 0,0-2 0 16,-2 1 0-16,2 2 0 15,1 0 0-15,-2 5 0 0,0 2 0 0,-3 4 0 16,-2 7 0-16,0-3 0 0,0 0 0 0,-5-1 0 16,2 7 0-16,-1-1 0 0,-3 2 0 0,2 3 0 15,-1 0 0-15,0 1 0 0,0 0 0 0,0 3-144 0,6 2 144 0,-3 5 0 16,0-2 0-16,0 1-160 0,-2-1 160 0,1 4 0 16,0-1-160-16,-1 2 160 0,2 2-128 0,-2 2 128 15,-1 2 0-15,-2-1-160 0,-1 0 160 0,-3 4 0 16,-1 0 0-16,-1 4-128 0,3-2 128 0,-6 5 0 15,0-2 0-15,0 9-160 0,-4-7 160 0,4 7-128 16,-4-8 128-16,4 8-160 0,-9-6 160 0,0 5-160 16,-1-1 160-16,0 2-160 0,-3 1 160 0,-2 0-160 0,2 2 160 0,-5 1 0 15,-2 1-144-15,-3-2 144 16,-1 0 0-16,-1 2 0 0,-5 3 0 0,-3-2 0 0,-5 3-128 0,-3-1 128 16,-1 3 0-16,-1-3 0 0,-4-2 0 0,-5 2 0 15,-4-5 0-15,-1 6 0 0,-3-2-128 0,-3 0 128 16,-3 1 0-16,-3-4 0 0,-2 1 0 0,-2 0 0 15,-2-1 0-15,-5 0 0 0,-5 2 0 0,-1 0 0 16,-1-2 0-16,-2 1 0 0,-4-4 0 0,-3-1 0 16,-3 6 0-16,0-5 0 0,-2-1 0 0,1-1 0 15,-2-2 0-15,-2 0 0 0,-2 2 0 0,-2 0 0 16,1-3 0-16,-1 3 0 0,-2 0 0 0,2-2 0 16,2-3 0-16,2 2 0 0,-1 1 0 0,-2 1 0 0,-1-1 0 0,1-1 0 15,1 1 0-15,-2 0 0 0,-2 2 0 0,-2 0 0 16,-2-1 0-16,-3 1 0 0,0 2 0 15,1 1 0-15,3-2 0 0,-2 1 0 0,2 1 0 16,1 1 0-16,-4-1 0 0,1 2 0 0,3-1 0 0,0 1 0 16,-1 2 0-16,3 0 0 0,2-2 0 0,-4 1 0 15,-1 4 0-15,2-4 0 0,3-1 0 0,4 4 128 16,1-3-128-16,1 4 0 0,0 2 0 0,2-3-176 16,1-2 176-16,2-1 0 0,2 4 0 0,1-3 0 15,1 2 0-15,2-2 0 0,4-3 160 0,2 2-160 16,1 5 0-16,1-2 0 0,2 1 0 0,1-4 0 15,-1-3 0-15,3 3 0 0,3 4 0 0,1-4 0 16,2 3 0-16,3-2 0 0,6-1 0 0,2 2 0 16,2-5 0-16,5 1 0 0,1-2 0 0,6 2 0 0,3 0 160 0,3 4-160 15,4-3 160-15,4-2-160 0,3 1 160 0,4-1-160 16,7 0 160-16,2-2-160 0,4-2 0 0,4 1 0 16,9 1 0-16,0 0 0 0,0 0 0 0,0 0 0 15,-1-5 0-15,1 5 0 0,0 0 0 0,14-5 0 16,2 0 0-16,5 2 0 15,1 1-1216-15,4 2-144 0,-1 0-32 0,3 2-12304 16,0 2-2448-16</inkml:trace>
  <inkml:trace contextRef="#ctx0" brushRef="#br0" timeOffset="1100.74">3056 8593 2751 0,'1'-13'256'0,"-1"13"-256"15,4-10 0-15,0 0 0 0,-2 0 2384 0,1-2 432 16,-2 4 96-16,-1 8 16 0,0 0-1232 0,0 0-240 16,0-12-48-16,0 12-16 0,0 0-368 0,0 0-64 15,0 0 0-15,0 0-16 0,0 0-496 0,-8 12-112 16,0 0-16-16,-1 7 0 0,-2 5 112 0,1 3 16 16,-4 6 0-16,3 5 0 0,-3 7 176 0,0 6 32 15,-1 6 16-15,-3 4 0 0,-1 5-48 0,0 5-16 0,-2 5 0 16,0 2 0-16,-2 1-80 0,1-6-16 15,2 0 0-15,0-2 0 0,-1-1-128 0,5-8-48 0,2-1 0 16,2-5 0-16,3-4-16 0,1-6-16 16,0-1 0-16,3-3 0 0,1-1-96 0,-1-2-16 0,2-5 0 0,1-4 0 15,2 0-192-15,4-2 144 0,1-4-144 0,2-3 128 16,4 1-128-16,0-4 128 0,3-3-128 0,1-3 128 16,3-7-128-16,2-3 0 0,2-4 0 0,2-3-176 15,2-8-1328-15,0 0-272 16,-2-1-48-16</inkml:trace>
  <inkml:trace contextRef="#ctx0" brushRef="#br0" timeOffset="2949.41">2747 8469 21423 0,'-10'-16'944'0,"8"7"208"0,5-2-928 16,1 2-224-16,1-2 0 0,4 3 0 0,2 0 352 0,4 3 32 15,3 0 0-15,5 0 0 0,6 1-192 0,3 2-48 16,6 0 0-16,6 2 0 0,4-3-144 0,6-5 160 15,8 0-160-15,1-2 160 0,3 1-160 0,4 0 160 0,4 3-160 16,3 0 160-16,3 1 0 0,3 0 0 0,2-2 0 0,0 0 0 16,3 0 112-16,4 3 32 0,3-3 0 0,-1 0 0 15,0-1 208-15,4 1 32 0,2 5 16 0,3-1 0 16,2-5-144-16,1 5-32 0,1 0 0 0,2 2 0 16,5 0 0-16,-1-1 0 0,-1 0 0 0,3 0 0 15,3 2-96-15,-1 0-32 0,2 0 0 0,-2 0 0 16,-1 3-256-16,3-3 0 0,-1-1 0 0,1 3 0 15,1 1 192-15,-1-1-64 0,2-3 0 0,-3 4-128 16,-5 4 192-16,3-2-192 0,2-2 192 0,-2 1-192 0,-3-2 192 0,4 5-192 16,-3-2 192-16,1 0-192 0,-2-5 160 0,-1 1-160 15,-2 4 128-15,2-2-128 0,1-3 144 0,-2 0-144 16,-2-2 160-16,-1 5-160 0,0-2 192 0,-2 2-64 16,-3-1-128-16,-1 3 192 0,1 2 0 0,-2-6 0 15,1-1 0-15,-2 1 0 0,-3 1-192 0,0 1 0 16,-2 1 0-16,2 1 0 0,-1-5 128 0,1 2-128 0,-10 0 176 15,5 1-176-15,-2 3 240 0,0 0-64 0,1-3-16 16,-2 1 0-16,-2 6-160 0,4-4 0 0,-1 3 0 0,-1-5 0 16,-4-4 0-16,3 2 0 0,-4 2 0 0,2 0 0 15,1 0 0-15,-1-4 0 0,-5-3 128 0,-1 3-128 16,-1 4 0-16,-1 0 128 0,1 0-128 0,-3 0 128 16,0-2-128-16,-1 2 0 0,-1-1 0 0,0-1 0 15,1 2 0-15,-2 0 0 0,0 1 0 0,0-3 0 16,1 0 0-16,-1-1 0 0,-3-1 0 0,1 2 0 15,0 1 0-15,-1-3 0 0,0-1 0 0,-2 1 0 16,-2 1 0-16,-1 1 0 0,0 4 0 0,-1-3 0 16,-1-1 0-16,-1 0 0 0,-2-1 0 0,-1 1 128 15,-1-1-128-15,-3 0 0 0,-2-1 144 0,-1 4-144 16,-2 0 0-16,-1-2 144 0,4-2-144 0,-1 0 0 16,1 2 144-16,3-1-144 0,0-1 0 0,1-1 144 0,2-1-144 15,0 2 160-15,0 0-160 0,1 0 160 0,1 0-160 0,1 0 0 16,1-1 144-16,0 0-144 0,-4 0 0 0,2-1 128 15,-3-1-128-15,1 1 0 0,-3 4 0 0,3-2 0 16,-2-2 0-16,2 0 128 0,-4-2-128 0,0 3 0 16,1-1 0-16,1 2 128 0,-1 0-128 0,3 0 0 15,-2-1 0-15,1 0 0 0,3-2 0 0,-3-1 0 16,-3 1 0-16,1 0 0 0,2 2 0 0,-1 1 0 16,-3 0 0-16,0-3 0 0,-2-3 0 0,0 1 0 15,1 1 0-15,-3-1 128 0,-4-1-128 0,-2 1 0 16,-2 1 0-16,-2 1 0 0,-2 2 0 0,2-3 0 15,-3 0 0-15,0 0 128 0,-1 3-128 0,1-1 0 0,-2-1 0 0,1-3 0 16,-1 1 0-16,-2 0 0 0,-2-2 0 16,1 2 128-16,-3 1-128 0,1-3 0 0,0 2 0 15,1 2 0-15,-1 1 0 0,-2-1 0 0,0-2 0 0,-2 2 0 16,1 1 0-16,-3 1 128 0,-1-1-128 0,-1 1 0 16,-7-4 0-16,0 0 0 0,0 1 0 0,-1 0 0 15,-3 2 0-15,1-3 0 0,-3 0 0 0,-1 2 128 16,-8 3-128-16,0 0 0 0,0 0 0 0,9-1 0 15,-9 1 0-15,0 0 0 0,9 2 0 0,-9-2 0 16,0 0 0-16,0 0 0 0,6 7 0 0,-6-7 0 16,0 0 0-16,5 8 0 0,-5-8 0 0,0 13 0 15,-1-4 0-15,-3 1 0 0,1-2 0 0,-2 3 0 16,0-2 0-16,-1 3 0 0,-2 2 0 0,-1-4 0 16,0 1 0-16,1 5 0 0,1 0 0 0,0 2-128 0,-2-2 128 15,0 5 0-15,1-1 0 0,-1 9 0 0,-1 3 0 16,0 4 0-16,-4 2 0 0,-1 4 0 15,-2 1 0-15,-2 5 0 0,-1 2 0 0,-2-1 0 0,-1 1 0 0,-1 3 0 16,-1 3 0-16,-1 4-128 0,0-3 128 0,-1-1 0 16,0 1 0-16,2 1 0 0,-2-1 0 0,0-3 0 15,2 0 0-15,0-2 0 0,3-1 0 0,2-2 0 16,2 0 0-16,3-6 0 0,-1-3 0 0,2-1 0 16,0-3 0-16,0-1 0 0,0-5 0 0,2-2 0 15,-2-4 0-15,0 2 0 0,-2-5 0 0,1-1 0 16,-1-3 0-16,-2 2 0 0,-2 0 0 0,-1-1 0 15,1-3 0-15,-3 1 0 0,-2-9 0 0,-5 2 0 16,0-4 128-16,-3-1-128 0,-5-1 0 0,-1 1 144 0,-2-2-144 16,-1-2 0-16,-7-1 128 0,0-2-128 0,-3-1 0 0,-3 1 0 15,-2-2 128-15,-6-3-128 0,-3 3 0 0,-2 0 0 16,-3-4 0-16,-3 2 0 0,-1 2 0 0,-5-2 0 16,-5 0 0-16,-4 2 0 0,-3-1 0 0,-3 0 0 15,-1-1 0-15,-5 1 0 0,-4 2 0 0,-3 0 0 16,-3-3 128-16,-6 4-128 0,-3 3 0 0,-1-1 0 15,-3-3 0-15,-2 1 0 0,-4 3 0 0,-1 0 0 16,-2-3 128-16,-3-1-128 0,-4 3 0 0,2-1 0 16,-2 0 0-16,-3-1 0 0,-2 2 0 0,1 0 0 15,-1 1 0-15,-2 0 0 0,-3 0 0 0,4 0 0 16,1 0 0-16,-1 1 0 0,-3 0 0 0,2 1 0 16,2-4 0-16,1 5 0 0,1-1 0 0,0 1 0 15,1 2 0-15,4-5 0 0,-2-5 0 0,2 4 0 0,0 3 0 16,2-2 0-16,2-2 0 0,2 0 0 0,3 4 0 0,0-2 0 15,1 0 0-15,1 1 0 16,0 0 0-16,2 3 0 0,2-3 0 0,1 2 0 0,-2-1 0 16,4 1 0-16,-1-4 0 0,4 2 0 0,3 3 128 0,-1-1-128 15,1 0 0-15,2 0 0 0,3-2 0 0,0 1 0 16,0 5 0-16,4-3 0 0,2-4 0 0,2 1 0 16,3 3 0-16,-2-2 0 0,-2 2 0 0,2 1 0 15,5-2 0-15,2-1 0 0,1-1 0 0,2 2 0 16,-2-2 0-16,3 0 0 0,4 2 0 0,3 1 0 15,-2-3 0-15,2-1 0 0,-1-5 0 0,1 2 0 16,2 1 128-16,4-1-128 0,-2 2 0 0,2-1 0 0,-1 0 0 16,-2 1 0-16,-4-3 0 0,3 3 0 0,0 0 0 15,1 3 0-15,0 3 176 0,0-1-176 0,-1-3 160 0,0 2-160 16,0-1 128-16,3 2-128 0,-1 1 0 0,1-1 144 16,-2 0-144-16,1 0 0 0,2-3 144 0,1 2-144 15,3-2 128-15,0 1-128 0,2 1 128 0,3-3-128 16,2 0 0-16,3 1 144 0,-2 1-144 0,6-2 0 15,1 0 176-15,1-2-176 0,1 1 160 0,2 1-160 16,-1-3 144-16,4 2-144 0,1 1 128 0,6-1-128 16,1-3 0-16,6 3 0 0,1 1 128 0,7 0-128 15,4 0 0-15,2 4 0 0,4-2 0 0,7 1 0 16,11-3-128-16,0 0-64 0,0 0-16 0,15 7-11440 16,8 1-2272-16</inkml:trace>
  <inkml:trace contextRef="#ctx0" brushRef="#br0" timeOffset="4082.88">6169 10146 8287 0,'0'0'736'0,"0"0"-592"0,0 0-144 0,0 0 0 16,0 0 1584-16,0 0 272 0,0 0 64 0,0 0 16 0,0 0-592 0,9-2-128 16,-9 2-32-16,0 0 0 15,7-5-176-15,-7 5-48 0,0 0 0 0,0 0 0 0,8-5 64 0,-8 5 0 16,0 0 0-16,0 0 0 0,0 0 112 0,0 0 16 15,0 0 16-15,0 0 0 0,0 0-240 0,0 0-48 16,0 0-16-16,0 0 0 0,0 0-352 0,-13 6-80 16,-3 2-16-16,-2 4 0 0,0 1-32 0,-1 2-16 15,-5 3 0-15,0 1 0 0,-4 1 16 0,4 1 0 16,-3-1 0-16,-1 2 0 0,-1 1-32 0,1 2 0 16,-1-2 0-16,-1 1 0 0,0 2-32 0,1-4-16 15,2 0 0-15,3-3 0 0,2-2-48 0,3-1-16 16,0 1 0-16,2-3 0 0,1-3-64 0,1-2-16 15,1 4 0-15,-2-3 0 0,2 0-160 0,2-1 128 16,-2-1-128-16,4-1 128 0,1 3-128 0,4-5 0 16,5-5 0-16,0 0 128 0,0 0-128 0,0 0 0 15,0 0 0-15,0 0 0 0,0 0 0 0,0 0-144 16,5-6 0-16,4-4 0 16,1 2-1424-16,1-2-288 0,1 1-48 0,-2-1-9344 15,0 2-1872-15</inkml:trace>
  <inkml:trace contextRef="#ctx0" brushRef="#br0" timeOffset="4398.63">5406 10329 22111 0,'0'0'976'0,"-8"-3"208"0,1-1-944 0,0 0-240 0,7 4 0 0,0 0 0 16,0 0 1440-16,0 0 240 0,-8 1 48 0,8-1 16 0,-8 5-832 0,2 5-160 15,-1 1-48-15,-2 4 0 16,2 4 48-16,0 3 0 0,0 3 0 0,2-2 0 0,0 0-64 0,1 5-16 16,0 3 0-16,1-3 0 0,1 0-192 0,2-1-32 15,0 4-16-15,1-5 0 0,2 0-112 0,2-6 0 16,4-1-16-16,2-4 0 0,1 1 16 0,5-9 16 16,7-2 0-16,6-2 0 0,1-7 144 0,8-4 32 15,5-3 0-15,4-2 0 0,5-2-144 0,1-4-32 16,2-5 0-16,-1 0 0 0,-3 1-128 0,-4-1-16 15,-5 1-16-15,-1 2 0 0,-3 7-176 0,-4 6 0 16,-3-3-192-16,-5 8 192 16,-5 1-2176-16,-2 5-320 0</inkml:trace>
  <inkml:trace contextRef="#ctx0" brushRef="#br0" timeOffset="6542.76">18604 7647 4607 0,'19'-8'400'0,"-9"5"-400"16,3-1 0-16,2 3 0 0,2 0 1552 0,1 1 240 15,1 5 32-15,1 0 16 0,2 1-848 0,-1 7-160 16,1 1-48-16,-2 4 0 0,1 1-400 0,-1 2-64 16,0 9-32-16,-2-2 0 0,-1 3-48 0,-3 2-16 15,-2 3 0-15,-4 1 0 0,-3 0 112 0,-2 1 32 16,-5 4 0-16,-2 3 0 0,-2 3 160 0,-4-1 48 15,-1 3 0-15,-5 1 0 0,0-5-32 0,-3 0 0 16,-4 1 0-16,0-1 0 0,-1 2-208 0,-2 0-32 16,1-2-16-16,-3 1 0 0,-1-5-64 0,-15 20-16 15,3-3 0-15,-3-9 0 0,0-5 32 0,-3 2 0 16,-4-4 0-16,14-10 0 0,-4 5-240 0,-3 2 128 16,-3 0-128-16,-3 0 0 0,-1-2 160 0,-6 3-160 15,-2 2 160-15,-28 13-160 0,7-10 160 0,4-2-160 16,1-5 160-16,1 1-160 0,-1 1 192 0,-3-3-48 15,-3-1-16-15,-1-1 0 0,-4-3 0 0,1-3 0 16,-1-2 0-16,-3 3 0 0,-4 2-128 0,0-5 192 0,-2-5-192 0,1 1 192 16,1-2-192-16,-1 0 192 0,-5-3-192 0,1-1 192 15,1-4-64-15,-1 2-128 0,-1 3 192 0,-1-1-64 16,-6-3 0-16,3 0-128 0,2 2 192 0,-4-3-64 16,-3-1 80-16,0 1 16 0,0 3 0 0,-2-1 0 15,-2-4-64-15,0 2-16 0,-2-1 0 0,31-2 0 16,-6 0-16-16,-10 0-128 0,-4-2 192 0,-1 1-64 0,-1-3-128 0,2 0 160 15,-1-2-160-15,1-1 160 0,-1 0-160 0,4 0 0 16,2-3 144-16,-1-1-144 0,-4 0 128 0,2-1-128 16,3-3 128-16,0 3-128 0,-1 1 128 0,0 0-128 15,-2-2 160-15,0 2-160 0,1 2 0 0,-1-1 128 16,-2 0-128-16,-1 2 0 0,2-2 0 0,-2 0 0 16,1 0 0-16,0 1 0 0,0-1 0 0,5-1 0 15,3 1 128-15,-35-1-128 0,12 0 0 0,13 0 0 16,7-1 0-16,6 1 0 0,6-1 0 0,3 1 144 15,2 1-144-15,2-1 128 0,0 1-128 0,3 1 128 16,4-1-128-16,2 3 128 0,0 3-128 0,2 0 192 16,0 0-192-16,4 0 192 0,2-1-192 0,5 3 160 15,1-2-160-15,4 2 160 0,1-5-160 0,4 4 0 16,1 2 0-16,1-1 128 0,4 0-128 0,-1-3 0 16,2-1 0-16,1-1 128 0,1 1-128 0,1 1 0 15,1 1 0-15,2-1 0 0,1 4 0 0,1-1 0 16,0 4 0-16,-1-4 0 0,3 0 0 0,-1 0 0 15,2 5 0-15,1 1 0 0,0 0 0 0,-1 0 0 0,0-2 0 16,3 1 0-16,2-1 176 0,0 1-48 16,-2 1-128-16,5 0 192 0,2 2-64 0,0-1-128 0,1 1 176 0,1 1-176 15,0-2 240-15,3 2-64 0,2 0-16 16,1-2 0-16,1 0-32 0,-1-2-128 0,1-2 192 0,4 1-64 16,-1 1 0-16,2-1-128 0,0-3 192 0,0 3-64 15,1-5 112-15,3 3 16 0,-3 0 0 0,4-11 0 16,0 0-128-16,0 0 0 0,4 9-128 0,-4-9 192 15,0 0-64-15,0 0 0 0,0 0-128 0,12 5 192 0,-4 3-64 16,-8-8-128-16,0 0 176 0,13-3-176 16,-13 3-320-1,12-6-192-15,-12 6-16 0,9-9-9680 0,-7-4-1936 0</inkml:trace>
  <inkml:trace contextRef="#ctx0" brushRef="#br0" timeOffset="6750.15">8580 10762 28559 0,'0'0'1264'0,"-9"-6"272"0,0 1-1232 0,9 5-304 16,0 0 0-16,-10 4 0 0,1 3 512 0,2 3 32 15,-2 5 16-15,0 1 0 0,2 0-64 0,0 3-16 16,-3 2 0-16,-2 4 0 0,2 4 32 0,0 1 0 16,1-4 0-16,1 3 0 0,3-2-288 0,1 1-48 15,3-6-16-15,2 0 0 0,2-3-160 0,3 0 0 16,2 0 0-16,3-2 0 0,5-4 0 0,4-2-320 15,9-6 48-15,2-5 16 0</inkml:trace>
  <inkml:trace contextRef="#ctx0" brushRef="#br0" timeOffset="9591.84">9983 11921 1839 0,'0'0'0'0,"0"0"160"0,0 0-160 0,0 0 0 16,-5-5 0-16,5 5 0 0,0 0 2528 0,0 0 480 16,0 0 80-16,0 0 32 0,-9 2-1904 0,2 3-368 15,2 3-80-15,0 0 0 0,0-1-144 0,-1 2-32 16,1 4 0-16,3 3 0 0,-2-3-144 0,4 1-16 16,0 3-16-16,0 3 0 0,0 5-16 0,6-3 0 15,2-2 0-15,3 2 0 0,5 2-96 0,3 0-32 16,1 4 0-16,4-4 0 0,0-1-80 0,3 1-32 15,2-2 0-15,2-3 0 0,2 0-160 0,2-2 160 16,4-1-160-16,-1-1 160 0,4 2-160 0,1-3 160 16,-2-1-160-16,1 1 160 0,1 3 0 0,0-4 0 15,1-4 0-15,1 2 0 0,-3-2 48 0,2 4 16 16,5-2 0-16,2 1 0 0,1 1-16 0,2-6 0 0,1 0 0 16,0-1 0-16,-1 4-16 0,1-4 0 0,0-2 0 0,3 3 0 15,6-1 0-15,0 0-16 0,3 1 0 0,1-6 0 16,0-7 64-16,1 2 16 0,3 1 0 0,4 1 0 15,3-3 0-15,1-3 0 0,0 3 0 0,-1-3 0 16,-3 1-64-16,4 2 0 0,3-2 0 0,-1 1 0 16,2-1 0-16,-1-1 0 0,-1 1 0 0,1-2 0 15,2 3-32-15,0 0-16 0,1-3 0 0,-4 1 0 16,-2-5-144-16,2 4 192 0,-1 2-192 0,2 1 192 0,-1-3-192 0,-2 0 128 16,-1-5-128-16,-1 4 128 0,-3 2-128 15,2 2 0-15,-1-3 144 0,3 2-144 0,0-4 0 0,-1 3 128 16,-5-3-128-16,0 3 0 0,-1-1 0 0,-2 3 0 15,-2-4 0-15,-2 3 128 0,0-3-128 0,-4 4 0 16,-2-3 0-16,-2 1 0 0,-2 3 0 0,0-1 0 16,0 2 0-16,-1 2 0 0,-1-2 0 0,0 1 128 15,-5-1-128-15,-2 4 0 0,-3 2 0 0,-5 3 0 16,-3-1 0-16,-1 2 0 0,-2 4 0 0,-4-1 0 16,-3 2 0-16,-2 5 128 0,-1-2-128 0,-4-2 0 15,-4 1 128-15,-1 0-128 0,-1-4 0 0,-3 2 128 16,-2 3-128-16,-2-4 0 0,-2 2 128 0,0-3-128 15,-4-9 128-15,3 12-128 0,-1 1 176 0,-2-13-48 16,0 0 0-16,0 0 0 0,0 11 128 0,0-11 0 16,0 0 16-16,0 0 0 0,0 0 112 0,0 0 0 0,0 0 16 0,0 0 0 15,0 0-16-15,7-8-16 16,0-3 0-16,0 3 0 0,2-3-160 0,3 1-16 16,-1-4-16-16,4 1 0 0,1 3-176 0,1-4 128 15,4 2-128-15,-1-2 128 0,0 1-128 0,1-1 0 16,3 1 0-16,-1 3 0 0,0-1 0 0,0 3 0 15,1-2 128-15,2 5-128 0,4-3 0 0,0 4 0 16,2 2 0-16,0 2 0 0,0 0 0 0,-1 2 0 0,4 2 0 16,-2 4 0-16,-2-3 0 0,-6 1 0 0,1 2-128 15,16 2 128-15,-2 0 0 0,0 3 0 0,-3-3 0 0,6 3 0 16,2-1 0-16,-1-1 0 0,0-1 0 0,0-4 0 16,4 7 0-16,-1-6 0 0,0 2 0 0,0-2 0 15,0-1 0-15,2 3 0 0,-1 0 0 0,2 0 0 16,-1-4 0-16,2-3 0 0,1 4 0 0,2-4 0 0,-2-2 0 0,1 0 0 15,0-4 128-15,2 2-128 0,-1 2 192 0,0 2-32 16,3-4-16-16,1 0 0 0,1 1-144 0,0 0 160 16,-2 0-160-16,-1-1 160 0,-3 1-160 0,1 0 0 15,-2 0 144-15,1 1-144 0,1 0 0 0,0-2 128 16,3-2-128-16,2 1 0 0,-4 1 0 0,2 2 144 16,-1 0-144-16,1 0 0 0,1 0 128 0,0 2-128 15,-1-1 0-15,0 3 0 0,-2-4 0 0,-1 1 0 0,0 0 0 0,-2 1 0 16,0-1 0-16,0 1 0 0,0 0 0 15,-1-1 0-15,1-1 128 0,-1 0-128 0,0-1 0 0,-3-2 0 16,-1 1 0-16,0 2 128 16,0-3-128-16,-1 0 0 0,0 0 224 0,1-1-64 0,-3 0-16 0,2 1 0 15,2 0-16-15,-1-4-128 0,0 1 192 0,0 1-64 16,0 0-128-16,-1 1 160 0,-1 0-160 0,-1 0 160 16,2 2-160-16,-3-3 0 15,-1 1 0-15,0-1 0 0,0-4 0 0,0 3 128 0,-3-6-128 16,-1 3 0-16,1-2 144 0,-3 1-144 0,1-3 160 15,-10 1-160-15,4 5 272 0,0-5-32 0,2 0-16 0,0 2 0 16,0-4 32-16,1 2 0 0,-1 2 0 0,0-3 0 16,-2 3-112-16,0-1-16 0,-3 2 0 0,-3 0 0 15,-1 0-128-15,-3 0 128 0,-3-1-128 0,-4 3 128 0,-4 4-128 16,-4-2 0-16,-6 5 0 0,0 0 0 16,-9-4-2928-1,-6 4-464-15</inkml:trace>
  <inkml:trace contextRef="#ctx0" brushRef="#br0" timeOffset="10063.36">15016 12978 21183 0,'0'0'1888'0,"0"0"-1504"0,6 12-384 0,1 0 0 16,-1 0 368-16,4 2 0 0,-2 2 0 0,3 3 0 15,2 2 256-15,1 2 48 0,1 0 16 0,2 3 0 0,0 2 16 0,1 4 16 16,-1-3 0-16,0 3 0 15,1 0-80-15,0 1-32 0,0-8 0 0,0 2 0 16,-4-4-352-16,-2 0-80 0,1-3-16 0,-3-6 0 16,-3 0 32-16,1 0 0 0,1-3 0 0,-1 1 0 0,-2-1-32 0,-1-4 0 15,-5-7 0-15,0 0 0 16,0 0-688-16,0 0-144 0,0 0-32 0,6-5-12640 0</inkml:trace>
  <inkml:trace contextRef="#ctx0" brushRef="#br0" timeOffset="10298.44">15475 13080 21183 0,'0'0'944'0,"-4"-4"192"0,4 4-912 0,0 0-224 16,-5-4 0-16,5 4 0 0,-8-1 1728 0,-1 5 320 16,-3 2 48-16,1 4 16 0,-1 1-944 0,-10 10-176 15,-1 2-32-15,-1 2-16 0,0 5-176 0,-2 0-16 0,-5-1-16 0,3 3 0 16,1 1-32-16,0-2 0 15,-1-2 0-15,2 0 0 0,2-2-336 0,2 1-80 0,0-4-16 0,3-1 0 16,3-8-272-16,2 0 0 0,4-1 128 0,3-2-128 16,5-6-192-16,2-6-80 0,0 0-32 0,0 0 0 31,7-6-2848-31,6-7-576 0</inkml:trace>
  <inkml:trace contextRef="#ctx0" brushRef="#br0" timeOffset="10492.64">16128 12873 33167 0,'-8'0'2944'0,"0"2"-2352"16,-1 2-464-16,-4 1-128 0,-2 5 1056 0,-4 4 192 16,-3 4 32-16,-1 4 16 0,-1-1-512 0,2 5-96 15,2-2-32-15,1 1 0 0,2 5-496 0,2-4-160 16,2 0 0-16,3-5 0 15,3 2-1264-15,0-1-352 0,3-2-80 0</inkml:trace>
  <inkml:trace contextRef="#ctx0" brushRef="#br0" timeOffset="11987.75">24469 12003 15375 0,'0'0'672'0,"0"0"160"0,-5-9-672 0,1 2-160 16,0-1 0-16,4 8 0 0,0 0 1376 0,-1-10 240 16,-1 0 48-16,2 10 16 0,0 0-240 0,0 0-48 15,0 0-16-15,0 0 0 0,0 0-416 0,0 0-64 16,0 10-32-16,-2 1 0 0,0-2-288 0,2 5-64 15,-3 3-16-15,3 1 0 0,0 1-48 0,3-1-16 16,1-1 0-16,1 2 0 0,1 3 16 0,3 0 16 16,2 1 0-16,2-2 0 0,2-2-208 0,3-1-32 0,4 0-16 0,-2-3 0 15,4-1 64-15,0-3 16 0,2 2 0 0,1-5 0 16,-1-1 64-16,2-3 16 0,1-3 0 0,3-1 0 16,-3 0-112-16,3-1 0 0,-1 0-16 0,1-3 0 15,1-2-64-15,2-2-16 0,2-2 0 0,0 1 0 16,-2-2 0-16,0 0 0 0,-3-2 0 0,-1-1 0 15,1 2-32-15,0-1 0 0,0-2 0 0,-1 0 0 0,0 1-128 16,-8 5 160-16,2-4-160 0,3 2 160 0,3 1-160 16,1-2 0-16,6 6 0 0,-1-2 128 0,1 1-128 0,-2 2 0 15,-1-2 0-15,12 2 0 0,-6 3 0 0,-3 2 0 16,-1 0 0-16,-3 1 0 0,-2 3 0 0,1 2 0 16,0 0 0-16,0 2 0 0,0 3 0 0,0 5 0 15,0-1 0-15,-3 1 0 0,-2 0-144 0,-2 5 144 16,-3 2 0-16,1 0 0 0,-3 2 0 0,0-2-128 15,-2 0 128-15,-1 1 0 0,-2-2 0 0,-2-2 0 16,-1 2 0-16,-2 0 0 0,-2 0 0 0,-2 0 0 16,-1-4 0-16,-2-3 0 0,-2-5 0 0,-2 3 0 15,0 0 0-15,0-4 0 0,0-9 0 0,0 0 0 16,0 0 0-16,0 0 0 0,0 0 0 0,0 0 0 16,0 0 0-16,0 0 0 0,10 5 192 0,2 0-64 15,-1-7-128-15,5-3 192 0,3-2-64 0,-5 3 0 16,1-4-128-16,3 2 192 0,1-5-192 0,5 0 128 15,1-3-128-15,5 2 0 0,1 2 0 0,4-4 128 16,-4 1-128-16,5 0 0 0,3 3 0 0,1-2 128 16,3 4-128-16,0-4 0 0,2 3 144 0,2-1-144 0,4 5 128 0,-2 1-128 15,3-1 0-15,2 3 128 0,2-1-128 16,-2 2 0-16,1 1 0 0,-2 1 0 0,5 2 0 16,-3 0 0-16,3 5 0 0,0-3 0 0,-2 0 0 0,23 4 0 15,-8-3 0-15,-5 3 0 0,-1-2 0 0,-18 2 0 16,8-3 0-16,2-2 0 0,1 0 0 0,28 1 0 15,-5 0 0-15,-7-5 0 0,-2-4 0 0,-20 0 0 0,8 4 192 0,3-1-64 16,5-2 0-16,2-2 0 0,2-1 48 0,4-3 0 16,-2 1 0-16,4-3 0 0,-1-2 32 15,1-3 16-15,-2-3 0 0,0-3 0 0,-4-1-32 0,-4 0-16 16,-3-1 0-16,-7 2 0 0,-4 3-48 0,-7 0 0 16,-8 0 0-16,-8 3 0 0,-5-1-128 0,-6 3 128 15,-6 3-128-15,-4-1 128 16,-5 1-864-16,-5 3-176 0,-4-1-48 0,-5 4-11824 15,-6 3-2368-15</inkml:trace>
  <inkml:trace contextRef="#ctx0" brushRef="#br0" timeOffset="12476.41">26471 13062 11055 0,'0'0'976'0,"4"-4"-784"15,0 2-192-15,-4 2 0 0,7 0 2592 0,4 0 480 16,0 1 80-16,2 3 32 0,3 6-1424 0,2-2-288 15,1 6-48-15,5 1-16 0,0 1-416 0,2 2-96 16,-2 3 0-16,0-1-16 0,-1-1-112 0,0 4 0 16,-1 5-16-16,-1-1 0 0,-1 0-128 0,-2-1-32 0,-1-2 0 0,-2-1 0 15,-2-1-320-15,-3-2-64 0,3-2-16 0,-4-2 0 16,-2-1-192-16,0 1 176 16,-2-4-176-16,0-3 160 0,-5-9-160 0,0 0 0 0,0 0-160 0,0 0 160 31,0 0-2784-31,2-6-464 0</inkml:trace>
  <inkml:trace contextRef="#ctx0" brushRef="#br0" timeOffset="12697.72">27196 12893 33919 0,'0'0'1504'0,"-7"-1"304"15,-2-3-1440-15,-1 3-368 0,-2 1 0 0,-4 5 0 16,-4 1 1072-16,-4 9 144 0,-4 2 16 0,-4 3 16 15,-5 3-400-15,-2 8-80 0,-4 3 0 0,-2-2-16 16,-1-4-176-16,-1 4-16 0,-1 2-16 0,2 0 0 0,2-2-208 0,-13 10-32 16,8-5-16-16,11-3 0 0,8-3-288 15,3-7 128-15,8-1-128 0,4-2 0 0,4 3 0 0,4-3-304 16,3-2 48-16,5 0-12720 16,4-4-2528-16</inkml:trace>
  <inkml:trace contextRef="#ctx0" brushRef="#br0" timeOffset="13828.22">4868 11056 16575 0,'0'0'1472'0,"-2"-12"-1168"0,-1-5-304 15,2 3 0-15,0 1 560 0,2 2 48 16,-1 11 16-16,0 0 0 0,0 0 528 0,0 0 96 16,0 0 32-16,0 0 0 0,-1 15-592 0,0 7-112 0,-1 6-32 0,0 5 0 15,-3 4 224-15,-2 6 64 0,0 10 0 16,-1 5 0-16,0 3-16 0,-1 1 0 0,-1 7 0 0,-2 0 0 15,-2 3-256-15,-2-1-48 0,-1 0-16 0,1 0 0 16,1-1-304-16,2-10-64 0,3-11-128 0,3-4 192 16,-1-6-64-16,3-7-128 0,1-4 176 0,3-6-176 15,2-6 176-15,2-1-176 0,0-2 160 0,0-8-160 0,-3-5 0 0,0 0 128 16,13-1-128-16,1-4 0 16,2-5-1648-16,1-3-368 15,-1-4-80-15</inkml:trace>
  <inkml:trace contextRef="#ctx0" brushRef="#br0" timeOffset="14855.18">4642 11032 22575 0,'-1'-15'992'0,"3"5"224"0,2 2-976 0,1-2-240 16,2 1 0-16,0 2 0 0,3 4 336 0,4 0 32 16,4 2 0-16,4-1 0 0,1-2 16 0,3-1 0 15,4 1 0-15,1 0 0 0,4-4 0 0,2 3 0 16,2 2 0-16,3-2 0 0,2-3-144 0,1 0-32 16,1-3 0-16,1 3 0 0,4-1 176 0,1 2 48 15,1-5 0-15,2 5 0 0,-2-4 64 0,4 5 16 0,3-3 0 0,2 2 0 16,-1-5-176-16,0 4-16 0,-1-5-16 0,-15 6 0 15,2-3-80-15,2 5-16 0,5-1 0 0,22-2 0 16,-4 0-64-16,-2-1-16 0,0 4 0 0,-22 1 0 16,3-1 32-16,3 2 0 0,2-1 0 0,25-3 0 15,-7 1-160-15,-2 1 160 0,1 0-160 0,-3-3 160 0,-3 3-160 16,-2 3 0-16,-3 0 144 0,0 1-144 0,2-4 0 16,4 1 0-16,4 2 0 0,-5 0 128 0,0 1-128 15,0 0 0-15,-3 0 0 0,0-2 128 0,-2-2-128 0,4 1 0 16,-3 2 0-16,-4-1 0 0,-1-1 192 0,-5-1-16 15,-5 3-16-15,-13-1 0 0,4 1 0 0,2-2 0 16,1-1 0-16,1 0 0 0,0 1-16 0,3 0 0 16,0-1 0-16,-3 1 0 0,-1 0-144 0,-4-1 128 15,-3-2-128-15,0 1 128 0,-4 4-128 0,1-1 0 16,-2 0 0-16,-5 0 128 0,0 2-128 0,0-1 0 16,-3 1 0-16,1 1 0 0,-2 0 0 0,0 0 0 15,0 0 0-15,-2 0 0 0,-2-1 0 0,1 1 0 16,0 0 0-16,-3-1 0 0,1-2 0 0,-5 1 0 15,0 0 128-15,2 0-128 0,-7 0 0 0,2 1 0 16,-2-1 0-16,-6 2 0 0,7-2 128 0,-7 2-128 16,6 4 0-16,-6-4 128 0,0 0-128 0,0 0 0 15,7 5 0-15,-2 0 0 0,-5-5-128 0,3 7 128 16,-3-7 0-16,4 12 0 0,0 5 0 0,0 1 0 16,-2 1-144-16,0 5 144 0,-2 3 0 0,0 2 0 0,1 5-128 0,-2 7 128 15,-2 2 0-15,1 5 0 0,-1-2 0 16,3 6 0-16,-1 0 0 0,-2 2 0 0,3-1 0 15,0 1 0-15,3-1 0 0,-3-2 0 0,0 0 0 0,0-7 0 16,-3 1 0-16,3-6 0 0,-1-1 0 0,-2 0 0 16,-2-3 240-16,-1-1-48 0,0 0-16 0,-1-1 0 15,-2-5-32-15,0 3 0 0,1-2 0 0,-1-4 0 16,-2 3-16-16,3-4-128 0,3 2 192 0,-4 2-64 0,1 1-128 16,2-2 0-16,-2 2 0 0,3-5 0 0,-1 2 0 15,3-4 0-15,0 0 128 0,1-2-128 0,-1-1 0 16,2-3 0-16,-3-2 0 0,3 0 0 0,0-5 160 15,2 1-160-15,-1-10 192 0,0 0-192 0,0 0 448 0,-3 5 0 16,3-5-16-16,0 0 0 0,-8-1-32 0,-3-1 0 16,0 1 0-16,-2-3 0 0,-3-2-208 0,-3 1-64 15,-4 0 0-15,0-2 0 0,-4 2-128 0,-2 3 0 16,-3-5 0-16,-6 2 0 0,-5 3 0 0,-7 0 0 16,-7 2 128-16,-8-2-128 0,-6-1 0 0,-6 1 0 15,-7 1 0-15,-9 1 128 0,-10 1-128 0,-46 1 0 16,8 1 0-16,1 1 128 0,-1 5-128 0,6-3 160 15,4 2-160-15,-1 2 160 0,-2 3 16 0,6-2 0 16,8 3 0-16,-1 0 0 0,3-4 16 0,3 3 16 16,3 1 0-16,3 0 0 0,2-3-80 0,3 2 0 15,0 1-128-15,2-1 192 0,3-2-192 0,-1 3 0 16,3 0 128-16,0-4-128 0,3-1 0 0,10-3 0 0,9 3 0 16,12-4 0-16,10 0-208 0,12 3 16 0,12-3 0 15,8 0 0 1,12-5-3184-16,9 0-624 0,0 0-128 0,21-6-32 0</inkml:trace>
  <inkml:trace contextRef="#ctx0" brushRef="#br0" timeOffset="22013.45">3032 15031 11967 0,'0'0'1072'0,"0"0"-864"0,0 0-208 0,-8-6 0 16,-5-4 1600-16,2 3 288 0,-2 5 48 0,-3 0 16 15,-5 1-544-15,-2 1-128 0,-3 0 0 0,-4 3-16 16,-3 2-272-16,-3 5-48 0,-6-1-16 0,-2 4 0 0,-3 4-208 0,0 1-32 16,0-3-16-16,0 2 0 0,-1 1-144 0,3-1-16 15,6 0-16-15,6 2 0 0,5 0-304 0,6 0-64 16,5 0-128-16,4-1 192 0,4 0-192 0,6-2 128 15,6 1-128-15,3 1 0 0,5-1 208 0,4 3-48 16,4-1-16-16,5 1 0 0,3 2-16 0,3 3 0 16,2 0 0-16,-1 5 0 0,-4-2-128 0,-2 1 128 15,-6-5-128-15,-3 4 128 0,-2 0 80 0,-5 0 16 16,-4-4 0-16,-5 3 0 0,-5-3 160 0,-4 4 48 16,-6-1 0-16,-7 0 0 0,-4-2 96 0,-6-1 32 15,-1 0 0-15,-1-2 0 0,-3-5-192 0,2-1-48 16,1-6 0-16,2-1 0 0,0-7-128 0,3-3-48 15,4-3 0-15,3-7 0 16,3-5-848-16,6-1-192 0,5-4-16 0,4-2-10064 16,10-6-2016-16</inkml:trace>
  <inkml:trace contextRef="#ctx0" brushRef="#br0" timeOffset="22378.6">2840 15613 17503 0,'0'0'1552'0,"0"0"-1232"0,0 0-320 0,12 9 0 15,-1 1 1104-15,3-2 176 0,2 0 16 0,4-5 16 16,3 5 240-16,4 0 48 0,2-6 16 0,0-1 0 0,-1-2-480 0,3 0-112 16,1-3 0-16,-1-5-16 0,0-1-208 0,-4-3-32 15,-2-1-16-15,3 0 0 0,-2 0-48 0,-5-2 0 16,-3-2 0-16,-4 3 0 0,-3 0-192 0,-2 2-64 15,-6 1 0-15,-3 0 0 0,-3 0-48 0,-3 5-16 16,-6-2 0-16,-4 4 0 0,-6 2-128 0,-2 3-48 16,-6 3 0-16,-5 7 0 0,-3 1-208 0,-4 7 176 15,-4 4-176-15,1 4 160 0,-2 5-160 0,3-2 128 16,5 3-128-16,6 1 128 0,5-3-128 0,8 1 128 16,6 3-128-16,6-2 128 0,7-2-128 0,5-4 0 15,3-3 0-15,7-2 128 0,5-3-128 0,5-4 0 16,3-1 144-16,5-2-144 0,2-4-144 0,4-4-112 15,2-3 0-15,3-3-11936 16,3-2-2384-16</inkml:trace>
  <inkml:trace contextRef="#ctx0" brushRef="#br0" timeOffset="22630.22">4206 14881 30399 0,'0'0'2704'0,"-7"-2"-2160"0,1-1-544 0,-2 4 0 16,-1 3 400-16,-3 1-16 0,-2 5-16 0,-2 0 0 15,-1 6 416-15,-1 4 96 0,1 6 16 0,-1 0 0 16,-1 7-384-16,0 4-80 0,1 3-16 0,-1 3 0 0,1 0-144 0,1 4-16 16,2 3-16-16,1-2 0 0,3 3-96 0,1 0-16 15,1-2 0-15,1-2 0 0,3 0-128 16,2-1 0-16,2-4 0 0,2-3 0 15,2-3-1024-15,0-4-304 0,-1-4-48 0,1-4-8992 16,-3-6-1808-16</inkml:trace>
  <inkml:trace contextRef="#ctx0" brushRef="#br0" timeOffset="22779.29">3436 15485 31615 0,'0'0'1408'0,"10"-5"272"0,5 1-1344 0,4 3-336 16,5-1 0-16,7 2 0 0,3 2 640 0,-3-2 64 15,8 0 16-15,6-2 0 0,6 0-144 0,4 2-16 16,5-1-16-16,1-1 0 0,2 2-352 0,3 0-192 0,1 2 192 16,2-2-16352-16</inkml:trace>
  <inkml:trace contextRef="#ctx0" brushRef="#br0" timeOffset="23366.07">7531 14604 13823 0,'0'0'1216'0,"-2"-10"-960"16,2 10-256-16,0-14 0 0,-3 2 1264 0,3 12 208 15,0 0 32-15,0 0 16 0,-10-1-256 0,0 5-48 0,-3 1-16 0,-1 8 0 16,-3 6-176-16,-3 4-48 0,-2 2 0 16,-3 8 0-16,-3 10-80 0,0 3-32 0,1 5 0 0,1 5 0 15,-3 6-96-15,2-1 0 0,2 5-16 0,2-2 0 16,-3 1-256-16,7-3-48 0,3 0-16 16,6-7 0-16,2-4-272 0,6-8-160 0,0-4 192 0,6-2-192 15,2-4 160-15,3-4-160 0,3-6 128 0,-1-4-128 16,4-5 0-16,1-1 0 0,-1-4 0 0,-1-3-10416 15,0-7-2000-15</inkml:trace>
  <inkml:trace contextRef="#ctx0" brushRef="#br0" timeOffset="23547.72">6825 15288 30399 0,'9'-4'2704'0,"5"0"-2160"16,5 2-544-16,5-1 0 0,4 3 320 0,4 0-64 15,3-1 0-15,6-2 0 0,3-4 480 0,7 0 96 16,4-2 0-16,3 1 16 0,1 2-416 0,-3-1-96 16,-6 0-16-16,-5 4 0 0,-4-2-320 0,-6 2 0 15,-2 3 0-15,-5-1-10464 16,-2-1-2160-16</inkml:trace>
  <inkml:trace contextRef="#ctx0" brushRef="#br0" timeOffset="24221.71">10278 14599 21183 0,'0'0'944'0,"0"-9"192"0,-1-2-912 0,1 11-224 0,0 0 0 0,0 0 0 16,-4-11 448-16,4 11 32 0,-9-1 16 0,-1 7 0 0,-1 5 416 0,-3 6 96 15,-2 1 16-15,-3 10 0 0,-5 7-240 0,-1 4-32 16,-2 5-16-16,2 5 0 0,-3 4-64 0,2 4-16 16,-3 7 0-16,5-3 0 0,0-3-96 0,3 0-32 15,5-3 0-15,3 0 0 0,7-3-336 0,3-9-192 16,3-4 192-16,4-1-192 0,1-5 208 0,5-1-64 16,2-5-16-16,1-5 0 15,2-7-960-15,1-1-208 0,0-5-48 0,-2-5-13104 0</inkml:trace>
  <inkml:trace contextRef="#ctx0" brushRef="#br0" timeOffset="24391.81">9612 15190 27519 0,'0'0'1216'0,"0"0"256"0,14-5-1168 0,3 5-304 15,1 1 0-15,4 0 0 0,5-3 448 0,5 2 48 0,5-1 0 0,5 1 0 16,5-2 144-16,4-1 16 15,2-5 16-15,-2 3 0 0,-4 1-288 0,-4-1-64 0,-4 2-16 0,-3 1 0 32,-5-1-1568-32,-5 3-304 0,-2 2-64 0</inkml:trace>
  <inkml:trace contextRef="#ctx0" brushRef="#br0" timeOffset="24712.01">10573 15220 20271 0,'0'0'1792'16,"0"0"-1424"-16,8 11-368 0,-1-2 0 0,4-3 960 0,-1-1 112 16,4 0 16-16,4-4 16 0,6-1 320 0,0-1 64 15,3-4 16-15,2-3 0 0,1 2-608 0,0-4-128 16,-2 1-32-16,-2-3 0 0,-2 4-336 0,-3-3-64 16,-3 4-16-16,-5-5 0 0,-1 0-80 0,-3 1-32 15,-3-1 0-15,-3 0 0 0,-5 2 0 0,-1-3 0 16,-4 2 0-16,-3 3 0 0,-4 5-208 0,-2-1 0 15,-3 0 128-15,-3 5-128 0,-2 6 0 0,2 0 0 16,-2 6 0-16,1 2 0 0,2-1 0 0,0 4 0 16,1 4-128-16,5-1 128 0,2 2 0 0,4 1 0 15,4-2 0-15,5-2 0 0,4 3 0 0,3-1 0 16,4-1 128-16,2-2-128 0,4-2 0 0,2-3 0 16,1 0 128-16,2-2-128 15,0-4-1456-15,1 1-336 0,-1-5-64 0</inkml:trace>
  <inkml:trace contextRef="#ctx0" brushRef="#br0" timeOffset="25017.07">11370 15184 12895 0,'-10'15'1152'0,"5"-8"-928"0,-1 5-224 0,-2-1 0 16,-1 6 1408-16,0 1 224 0,-1 1 48 0,-1 0 16 15,-2 2 32-15,0 1 16 0,2-3 0 0,-1-1 0 16,1-2-592-16,2 0-112 0,3-5-16 0,0 1-16 0,4-2-48 0,2-10-16 16,0 0 0-16,0 0 0 0,9-4 112 15,2-1 32-15,3-3 0 0,2-6 0 0,0-2-304 0,3-1-48 16,0 1-16-16,0-5 0 0,3 1-272 0,1-4-48 16,1 3-16-16,1 0 0 0,1-2-112 0,2-1-16 15,1 1-16-15,-2 4 0 0,-1 2-240 0,0 2 144 16,-2 1-144-16,-1 3 128 0,-4 2-128 0,-1 4 0 15,2 1 0-15,-6 4 0 16,-1 0-880-16,-2 1-208 0,-2 4-32 0,0 0-10432 16,-1-1-2080-16</inkml:trace>
  <inkml:trace contextRef="#ctx0" brushRef="#br0" timeOffset="25526.06">12304 15029 20271 0,'0'0'1792'0,"0"0"-1424"0,0 0-368 0,0 0 0 15,12 7 848-15,-7 2 112 0,-4 5 0 0,-2 0 16 16,-4-1 96-16,-1 5 16 0,-2 6 0 0,-2-3 0 16,-3 1-128-16,-1 1-32 0,-1 1 0 0,0 0 0 15,-3 4-144-15,1-5-16 0,2-1-16 16,2-3 0-16,3-4-272 0,4 0-48 0,2-3-16 0,4-12 0 15,0 0-16-15,0 0 0 0,9 2 0 0,5-3 0 16,4-7 128-16,2-1 32 0,2-6 0 0,0-3 0 16,3-3-160-16,-1-1-16 0,0 0-16 0,0 2 0 15,1-2-192-15,1 5-48 0,-1-1 0 0,1 0 0 0,-1 2-128 16,-2 3 160-16,-3 6-160 0,-2 1 160 0,-4-2-160 0,-1 5 0 16,-13 3 0-16,11 2 0 0,-11-2 0 0,7 12 0 15,-7-12-176-15,-2 17 176 0,-3 4 0 0,-1-3-128 16,-3-3 128-16,-1 1 0 0,0 2 0 0,2-4 0 15,2 0 0-15,1-2 0 0,5-12 0 0,0 0 0 16,0 0 0-16,0 0 0 0,0 0 0 0,16-7 0 16,2-2 160-16,4-3-160 0,3 0 144 0,0-2-144 15,2-2 128-15,-3 0-128 0,3-1 0 0,-8 8 128 16,3 0-128-16,-1 1 0 0,0-3 0 0,-1 3 0 16,-1 0 0-16,0 6 0 0,-1 3 0 0,1 2 0 15,-1 4 0-15,-2 4 0 0,0 5 0 0,-4 6 0 16,-2 3 128-16,-1 2-128 0,-1 3 128 0,0 2-128 15,-1-1 0-15,1 2 128 0,1-185-128 0,1 365 0 16,0-185 0-16,5 15 0 16,2-5-1920-16,2-6-448 0,13-3-112 0,-6-7-16 0</inkml:trace>
  <inkml:trace contextRef="#ctx0" brushRef="#br0" timeOffset="26533.92">15640 15072 13823 0,'-15'-7'1216'0,"7"6"-960"15,-3 0-256-15,11 1 0 0,-9 0 1504 0,9 0 256 16,-8 1 48-16,8-1 16 0,0 0-608 0,0 0-112 16,0 13-16-16,0-13-16 0,10 10-448 0,3-1-96 15,6 2-16-15,4-6 0 0,2-5 80 0,7-3 16 16,4-4 0-16,3 1 0 0,4-6 96 0,2 0 32 16,2-9 0-16,-1 4 0 0,3-1-112 0,1 0-32 0,2-1 0 0,-5-1 0 15,-1-1-16-15,-4 0-16 16,-6 0 0-16,-2 1 0 0,-4-3-240 0,-6 4-32 0,-5 1-16 15,-5 2 0-15,-5-1-48 0,-5 3-16 0,-4 0 0 0,-5 2 0 16,-7 3-32-16,-4 1-16 0,-4 5 0 0,-7 5 0 16,-5 5-160-16,-5 4 0 0,-5 5 0 0,-1 4 0 15,-5 5 0-15,2 0 0 0,1 4 0 0,4 2 0 16,5 3-176-16,2 3 176 0,-2 0-128 0,4 0 128 16,6 2 0-16,3-3-160 0,4-7 160 0,5 0 0 0,5-5-128 0,5 0 128 15,8-2 0-15,3-4 0 0,5-4 0 16,6-3 0-16,4 2 0 0,6-2 0 0,3-8 0 0,2-3 0 15,1-3 0-15,2-4 0 0,1-1-240 0,1-2-32 16,1 1-16-16,1-1 0 16,-3 3-2608-16,-1-3-528 0,13-5-96 0,-7 5-32 0</inkml:trace>
  <inkml:trace contextRef="#ctx0" brushRef="#br0" timeOffset="27239.99">13878 15016 12895 0,'0'0'1152'0,"0"0"-928"0,0 0-224 0,0 0 0 16,0 0 1584-16,0 0 272 15,0 0 48-15,0 0 16 0,0 0-304 0,0 0-48 16,-10-3-16-16,0 3 0 0,-3 5-336 0,-5-1-80 0,-1-1-16 0,-4 4 0 16,-1 2-160-16,-4-1-48 0,-4 5 0 0,1-1 0 15,-1 1-224-15,-2 1-48 0,-2 1-16 0,4 0 0 16,4 2-336-16,4 0-64 0,4 2-16 0,7 0 0 15,5-2-64-15,5 3-16 0,5 1 0 0,10 5 0 16,2-5-128-16,6-1 192 0,5 1-192 0,2 0 192 16,1 2-64-16,1-2 0 0,-3-4 0 0,2 0 0 15,-4-1 96-15,-3-2 16 0,-4-1 0 0,-6 2 0 16,-4 2 112-16,-5-1 32 0,-3 0 0 0,-4-4 0 0,-4 2-16 16,-5 0 0-16,-9 0 0 0,-1-3 0 0,0-1-144 15,-7-6-32-15,-2-2 0 0,0-2 0 16,0-2-928-16,4-2-192 15,3-5-32-15,6-1-16400 0</inkml:trace>
  <inkml:trace contextRef="#ctx0" brushRef="#br0" timeOffset="27925.04">17946 14923 21423 0,'-9'-15'944'0,"4"6"208"0,-2-5-928 0,0 1-224 16,-3 0 0-16,-2-1 0 0,-1-2 1328 0,1 2 208 16,-4 3 64-16,1-1 0 0,-1 3-400 0,-5 2-80 15,-2 1-16-15,-3 4 0 0,-1 2-448 0,-1 4-80 16,-2 1-32-16,-1 6 0 0,-1 1-224 0,-1 4-32 16,-1 3-16-16,1 4 0 0,0 0-272 0,4-1 160 15,4-1-160-15,5 2 128 0,4-2-128 0,5-2 0 16,6-4 0-16,5-4 0 0,5 1 0 0,7-5 0 15,3 0 128-15,7-5-128 0,3-4 192 0,3-5 16 16,4 0 0-16,1-2 0 0,1-3-32 0,2-3-16 16,-1 1 0-16,1 4 0 0,-2-3 32 0,-1 1 16 15,0-2 0-15,-5 3 0 0,-1 0 0 0,-3 5 0 16,-2-2 0-16,-3 5 0 0,-2 5-64 0,-4 4-16 16,0 0 0-16,-3 7 0 0,-3 0-128 0,-2 7 160 15,-3 2-160-15,-4 3 160 0,-6 6-160 0,1 0 0 16,-5 0 0-16,-6 2 0 0,-5 5 0 0,1 3 192 15,-1 0-192-15,-4-2 192 0,0-2-192 0,2-2 0 16,1-2 0-16,2-1 128 0,2-6-128 0,6-1 0 16,1-3 0-16,3-2 0 0,1-2 0 0,4-2-272 0,2-3 32 15,3-13 16 1,0 0-3104-16,0 0-608 0</inkml:trace>
  <inkml:trace contextRef="#ctx0" brushRef="#br0" timeOffset="28263.05">18533 14898 23951 0,'0'0'2128'0,"0"0"-1696"16,0 0-432-16,0 0 0 0,-11 1 448 0,-1 4 0 15,-1 4 0-15,1 1 0 0,-2 4 32 0,-2 4 16 16,-1 1 0-16,0 1 0 0,2 4-176 0,1 1-16 15,4-3-16-15,5 0 0 0,1-4 0 0,3-4 0 16,1-14 0-16,8 15 0 0,5 0 128 0,4-8 32 16,0-5 0-16,5-3 0 0,1 0 512 0,2-4 128 15,2-3 0-15,0-6 16 0,-1-3 0 0,0-2 0 16,-1-1 0-16,-1-3 0 0,-1 0-176 0,-1 0-32 16,-3-3-16-16,-1 0 0 0,-3-3-176 0,-2 1-48 15,-3-4 0-15,-2 1 0 0,-2 0-352 0,-1 4-80 16,-1 6-16-16,-2 0 0 0,2 1-208 0,-1 6 0 0,-3 14 0 15,2-11 0 1,-3 0-1088-16,1 11-256 0,0 0-48 0,0 0-11168 0,-8 8-2240 0</inkml:trace>
  <inkml:trace contextRef="#ctx0" brushRef="#br0" timeOffset="28925.95">19405 14754 7359 0,'-6'-8'656'0,"6"8"-528"0,0 0-128 0,-8-2 0 16,8 2 4912-16,-10 1 944 0,-3-1 192 0,2 6 32 0,-2 2-4240 0,0 3-864 16,-2-3-160-16,2 4-48 0,-3-5-384 0,-2 3-64 15,0 1-32-15,0-1 0 0,1 1 48 0,-1-2 16 16,0 2 0-16,1-2 0 0,5 3-48 0,-2-3-16 16,4 1 0-16,-1-5 0 0,4 4-288 0,2-3 0 15,5-6 128-15,-3 12-128 0,3-12 0 0,-1 9 0 16,2 1 0-16,-1-10 0 0,0 0 144 0,12 2-144 15,-1 0 0-15,-11-2 144 0,10-2-144 0,2 1 0 16,-1-3 144-16,1-2-144 0,-1 2 0 0,2 1 0 16,-3 2 0-16,1-1 128 0,3-2-128 0,-2 3 0 15,0 2 0-15,0-2 0 0,-2-1 0 0,2 2 0 16,-1 0 0-16,2 2-128 0,-2 1 128 0,2 0 0 16,1-1 0-16,-2 0 0 0,0 2 0 0,-1-1 0 15,2 2 0-15,-1-1 0 0,-2 1 0 0,0 0 0 16,0 2 0-16,0-2 0 0,-10-5 0 0,13 2 0 15,-2 2 0-15,0-1 0 0,-1-2 0 0,-10-1 0 16,11-4 0-16,1 3 0 0,-12 1 0 0,12-3 0 16,-2 1 0-16,2 1 0 0,-3-2 0 0,2 2 0 15,-1 0 0-15,2-1 0 0,-2-5 0 0,7 2 0 0,2 1 0 16,-2-5 0-16,5 1 0 0,0-2 0 0,2 2 0 0,2-7 0 16,4-1 0-16,3-2 0 0,2-1 0 0,2 0 0 15,-1-4 0-15,1-3 0 0,1 1 0 0,0-4 128 16,1-6 16-16,-1 0 16 0,1-2 0 0,-1-6 0 15,0-8 32-15,3-4 16 0,-5-3 0 0,4-7 0 16,-1 1-48-16,-2 1-16 0,-4-2 0 0,-4 5 0 16,-3 6-144-16,-7 7 128 0,-6 10-128 0,-5 6 128 15,-2 5-128-15,-6 8 0 0,-6 5 0 0,-4 8 0 16,-8 7 0-16,-6 12 0 0,-5 6 0 0,-8 11-176 0,-6 9 176 16,-1 7 0-16,-1-1 0 0,-1 8-128 15,2 12 128-15,-1 2 128 0,1 2-128 0,3-3 176 0,6 0-16 16,5-1 0-16,7-6 0 0,8-1 0 0,5-7-160 0,5-1 0 15,4-3 0-15,3-7 0 0,7-6 0 0,3-3 0 16,3-8 0-16,3-5 0 16,2-6-2192-16,-1-6-368 0</inkml:trace>
  <inkml:trace contextRef="#ctx0" brushRef="#br0" timeOffset="29258.38">22391 13871 29487 0,'-18'-11'2624'0,"8"8"-2112"0,-3 0-512 0,2 7 0 0,-5 1 336 0,0 10-32 15,-1 4-16-15,-2 9 0 0,-2 10 112 16,-3 6 32-16,-1 8 0 0,0 4 0 0,2 7-176 0,0 1-48 16,-2 2 0-16,5-4 0 0,0-1-208 0,1-4 0 15,0-5 128-15,2-2-128 0,-1-3 0 0,0 0 0 16,0-2 128-16,0-1-128 15,1-6-688-15,-1-4-176 0,0-4-32 0,1-9-12896 0</inkml:trace>
  <inkml:trace contextRef="#ctx0" brushRef="#br0" timeOffset="29898.05">21538 14504 30111 0,'15'-3'1344'0,"0"2"256"0,6 1-1280 0,3 0-320 15,3-4 0-15,7 4 0 0,2 1 0 0,4 2 0 16,6-3 0-16,5-3-192 0,3 2 192 0,0-2 192 16,-3 0-32-16,-3-2-16 0,-2-6 240 0,-3 4 32 15,-1-6 16-15,-5 5 0 0,-5-2 16 0,-3 3 16 0,-4-4 0 16,-2 8 0-16,-3-1-272 0,-3-1-48 16,-4 1-16-16,-3 1 0 0,-10 3 0 0,0 0 0 0,0 0 0 0,0 0 0 15,0 0-128-15,0 0 0 0,0 0 0 0,0 0 0 16,0 0 0-16,0 0 0 0,0 0 0 0,0 0 0 15,6 9 0-15,-6-9 0 0,0 0 0 0,0 0 0 16,8 8 0-16,-8-8 0 0,10 5 0 0,-1-1 128 16,-9-4 64-16,13 4 0 0,-2-3 0 0,1 0 0 15,-1 0-192-15,0-1 160 0,2-1-160 0,0 0 160 0,0 0-32 16,-1-3 0-16,1 1 0 0,0-1 0 0,-3 1 16 0,1-4 0 16,-1 1 0-16,3 1 0 0,-1-7 0 0,0 5 0 15,-4 2 0-15,-2-2 0 0,4 1 48 0,-2-4 0 16,2 1 0-16,-2-1 0 0,3 2-192 0,-2-2 192 15,0 2-192-15,6-6 192 0,-2 2-192 0,-3 4 0 16,-10 8 144-16,8-10-144 0,-2 5 0 0,-6 5 0 16,0 0 0-16,0 0 0 0,5-10 0 0,-5 10 0 15,0 0 0-15,0 0 0 0,0 0 0 0,-10 3 0 16,-3 2 0-16,-2 4 0 0,-4 4 0 0,-1 2 0 16,-4 3 0-16,-2 1 0 0,-2 5 0 0,-2 3 0 15,-5 0 0-15,0 3 176 0,-1 5-176 0,3 0 0 0,3 1 0 0,3-1 128 16,5 1-128-16,7-1 0 15,5-3 0-15,5-3 0 0,4-1 0 0,4-3 0 16,5-4 0-16,5 0 0 0,6-7 0 0,4-3 160 16,3-5-32-16,6-1-128 0,4-8 448 0,1-4 0 0,-2-2-16 15,0-7 0-15,-2-3 128 0,0-3 16 0,0 2 16 0,-2-2 0 16,-1-1-64-16,-4-3-16 0,-1 0 0 0,-5-4 0 16,-2-1 0-16,-6 2-16 0,-7 11 0 0,1-1 0 15,-4-1-240-15,-1 2-64 0,-2 0 0 0,-3 3 0 16,-2 0-192-16,-3 1 0 0,-1 2 0 0,-3 3 0 15,-5-1-832-15,2 4-256 16,-5 2-48-16,2 0-12080 0,2 0-2416 0</inkml:trace>
  <inkml:trace contextRef="#ctx0" brushRef="#br0" timeOffset="30407.16">24191 14493 19983 0,'0'0'880'0,"-9"9"192"0,1 0-864 0,3 4-208 0,0-7 0 0,5-6 0 16,-1 12 1152-16,1-1 176 0,1-1 32 0,4-2 16 16,-5-8-288-16,12 2-48 0,-1 0-16 0,2-2 0 15,2-2 144-15,2-3 32 0,0-1 0 0,4 0 0 16,0-3-160-16,1 1-16 0,-1-5-16 0,0 1 0 15,-3-2-288-15,-3-1-48 0,0 2-16 0,-3-2 0 16,-4-5-176-16,-2 4-32 0,-3 1-16 0,-3 2 0 0,-3-4-16 16,-4 1 0-16,-3-1 0 0,-3 3 0 15,-4 7-240-15,-8 2-48 0,-5 5-128 0,-3 5 192 0,-4 0-192 0,0 8 0 16,-1 1 0-16,-1 5 0 0,-2 4 0 16,1-2 0-16,4 5 0 0,3 2 0 0,6 3 0 0,5-3 0 15,4-1 0-15,7-2 0 0,5 8 0 0,6-2-128 16,3-6 128-16,8 2 0 0,4-2 0 0,8-2 0 15,6-4 0-15,7-2 0 0,4-6-400 0,6 1 16 16,0-7 16-16,1-1 0 16,-1-6-1968-16,-2 0-400 0,-5-7-80 0,-8 3-12480 0</inkml:trace>
  <inkml:trace contextRef="#ctx0" brushRef="#br0" timeOffset="30755.16">25063 14486 14735 0,'0'0'640'0,"7"-14"160"0,0 0-640 0,-2 2-160 16,-3 1 0-16,-2 11 0 0,0 0 2800 0,-3-9 528 0,-4 4 96 0,-4 4 32 16,-6 2-2080-16,-2 7-416 15,-2-2-64-15,-4 2-32 0,0 3-240 0,-2 6-48 0,-2 0-16 16,0 5 0-16,-2-4 16 0,6 1 0 0,1 1 0 0,3-1 0 16,4-2-192-16,4-3-48 15,3 0 0-15,5 0 0 0,2-2-48 0,6 1-16 0,-3-13 0 0,14 6 0 16,1 1 176-16,4-6 16 0,4-2 16 0,1-8 0 15,0-1 112-15,0-2 32 0,-2 5 0 0,-2-5 0 16,-1 0-256-16,-1 1-48 0,-4 1-16 0,-1 5 0 16,-13 5-128-16,11 0-32 0,-11 0 0 0,0 0 0 15,7 6-144-15,-2 6 0 0,-3 3 0 0,-2 3 0 0,-1 0 0 16,1 1 0-16,0-5 0 0,1-2 0 0,3 2 0 0,-1 2 0 16,2 0 0-16,1-2 0 0,2 0 0 15,1 1-192-15,-1-3 64 0,10 4 128 16,0-7-1984-16,0-2-256 0,1-7-64 0,-5-3-13920 15</inkml:trace>
  <inkml:trace contextRef="#ctx0" brushRef="#br0" timeOffset="31013.79">25698 14486 9215 0,'0'0'400'0,"0"0"96"0,-9-4-496 0,-1 4 0 15,0 1 0-15,-3 4 0 0,-1-2 3952 0,-2 6 688 0,-2-2 144 0,-2 6 16 16,-4 2-2992-16,-1 3-592 16,1-4-128-16,1 4-32 0,3 4-224 0,2-2-64 0,2 1 0 0,3-3 0 15,3 1-192-15,4 0-64 16,0 2 0-16,6-2 0 0,3-4-208 0,3 0-48 16,2-2-16-16,2-4 0 0,2-1-48 0,2-3 0 0,3-4 0 0,4-1 0 15,0 0 16-15,3-3 0 0,2 0 0 0,2-4 0 16,-4 1-208-16,1-2 0 0,1 3 0 0,-3 1 0 31,-2 2-784-31,1-2-208 0,0-1-32 0,-1 1-9408 0,-1 2-1856 0</inkml:trace>
  <inkml:trace contextRef="#ctx0" brushRef="#br0" timeOffset="31410.93">26549 14149 27647 0,'-4'-5'2448'0,"4"5"-1952"15,0 0-496-15,-9 0 0 0,0 0 448 0,-2 5 0 16,-5 10 0-16,-1 6 0 0,-6 3 128 0,-1 5 32 16,-4 7 0-16,0 0 0 0,-4 6 32 0,3 3 16 15,1-5 0-15,1 5 0 0,0-3-128 0,1 0-16 16,0 1-16-16,3-4 0 0,3-3-176 0,3 0-48 15,5-3 0-15,3-4 0 0,2-1-80 0,5-9-32 16,2-4 0-16,0-15 0 0,6 9 0 0,4-4 0 0,3-10 0 0,5-3 0 16,5-5 352-16,-2-4 80 15,4-2 16-15,-1-1 0 0,-1-5-288 0,0 3-48 16,-1 1-16-16,-1 5 0 0,-1-2-256 0,-2 3 160 0,0 3-160 16,-6 5 128-16,1 8-128 0,-1 4 0 0,-4-1 0 0,0 7 0 15,-5 2-176-15,-1 6 176 0,-2 4-128 16,-1 0 128-16,-2-3 0 0,-1 3-160 0,-2 2 160 0,1-4 0 15,1-2-640 1,0-1-32-16,2-2 0 0,1-1-10912 0,1-3-2192 0</inkml:trace>
  <inkml:trace contextRef="#ctx0" brushRef="#br0" timeOffset="31864.57">28178 14444 18431 0,'0'0'1632'0,"-1"-9"-1312"16,1 9-320-16,-4-10 0 0,-1 2 1152 0,-3 6 176 15,-2 2 16-15,-2 3 16 0,-6 5-256 0,-1 5-48 16,-3 2-16-16,-3 7 0 0,-5 7-336 0,-3-1-80 16,0 1-16-16,3 4 0 0,-1 0-192 0,8-4-32 0,3-1-16 15,4-2 0-15,5-2-48 0,3-2 0 0,5-1 0 0,4-3 0 16,4-4 96-16,7-1 16 0,3-7 0 0,7-2 0 15,4-4 160-15,6-5 48 0,2-4 0 16,0-1 0-16,-4-4-128 0,1-2 0 0,-1-3-16 0,-2 0 0 16,-3-2-112-16,-2-1-32 0,-4-1 0 0,-3 0 0 15,-5 0-112-15,-3 1-32 0,-4-1 0 0,-4 4 0 16,-3 1-80-16,-2 3-128 0,-4 3 176 0,-1-1-176 16,-3 6 0-16,-1-1 0 0,0 4 0 0,0 2 0 15,0-1-368-15,1 2-128 0,3 2-16 0,10-1-16 16,0 0-2400-16,0 0-464 0,0 0-112 0,0 0-16 0</inkml:trace>
  <inkml:trace contextRef="#ctx0" brushRef="#br0" timeOffset="32169.89">29180 13887 19343 0,'6'-15'848'0,"-6"15"192"0,5-8-832 0,-5 8-208 16,0 0 0-16,0 0 0 0,0 0 1648 0,0 0 272 15,0 0 64-15,-5 5 16 0,-5 3-960 0,-3 2-192 0,-2 7-32 0,-4 8-16 16,-4 6 224-16,-1 4 32 16,0 5 16-16,-13 17 0 0,1-6-368 0,5-1-64 0,0 4 0 0,-1-1-16 15,1-1-224-15,-2 3-32 0,3-2-16 0,1 1 0 16,13-25-224-16,-1 5-128 0,-1 3 160 0,2 3-160 15,0-1 0-15,0 3 0 0,2-5 0 0,1-2 0 32,-6 23-848-32,6-13-112 0,5-13-32 0,2-8-9360 0,3-11-1872 0</inkml:trace>
  <inkml:trace contextRef="#ctx0" brushRef="#br0" timeOffset="32650.84">28685 14490 20271 0,'0'0'896'0,"12"-8"192"0,3-2-880 0,4 3-208 16,3 1 0-16,5 4 0 0,2-2 912 0,4 0 144 16,-1-4 32-16,2 1 0 0,2-5-320 0,2 2-48 15,1-4-16-15,-11 1 0 0,0-2 256 0,6-4 32 16,1-4 16-16,3-1 0 0,4-6-80 0,1-2-16 16,1-3 0-16,3-3 0 0,2-9-464 0,-1-1-80 15,-1-4-32-15,-2 2 0 0,-3 6-208 0,-6 2-128 16,-1 5 128-16,-6 5-128 0,-5 5 0 0,-4 7 0 15,-4 4 0-15,-5 2 0 0,-3 5 0 0,-4 2 0 16,-4 7 0-16,-6 7 0 0,-4 2 0 0,-4 6 0 16,-3 7-176-16,-5 7 176 0,-4 1 0 0,-4 12-144 0,-2 3 144 0,-5 6 0 15,-3 4 0-15,-5 5 0 16,-2-3 144-16,-2 1-144 0,0 0 160 0,4 1-160 16,4-4 128-16,5-6-128 0,6-5 0 0,4-4 0 0,6-2 128 15,-2 6-128-15,8-13 144 0,7-7 0 16,3-9 0-16,4-15 0 0,2 12 288 0,6-6 48 0,4-12 16 15,5-1 0-15,5-3 80 0,3 0 0 0,3-4 16 16,3-3 0-16,1-3-304 0,-1 0-64 0,0-4-16 0,-12 10 0 16,1-3-208-16,-1 3 0 0,-1 0 128 0,-1 5-128 15,-3 2 0-15,-3 4 0 0,-1 4 0 0,-2 7 0 0,-4 1 0 16,-3 6-160-16,-1 3 160 0,-3 4-192 16,-2-1 192-16,0 5 0 0,-2-2 0 0,-1 4-128 15,0-4 128-15,2 1 0 0,0 2 0 0,-3 7 0 0,2-3-320 16,5-6-16-16,-2-3-16 0,4-8 0 15,4-2-1664-15,-2-3-336 0,4 2-64 0,4-8-12368 16</inkml:trace>
  <inkml:trace contextRef="#ctx0" brushRef="#br0" timeOffset="33026.75">29861 14595 23951 0,'0'0'2128'0,"7"0"-1696"0,3-1-432 0,1 0 0 16,2 3 928-16,2 1 96 15,6-2 32-15,1 3 0 0,4 1 128 0,2-1 32 16,2-2 0-16,2 1 0 0,1-6-176 0,1 3-16 16,1 3-16-16,-1-3 0 0,0-3-144 0,-1 1-32 15,1-2 0-15,-7-1 0 0,3 1-192 0,-5 0-32 16,-3-6-16-16,-3 2 0 0,-1-1-208 0,-3 0-32 0,-2-1-16 15,-3 0 0-15,-3-4-144 0,-3 0-48 0,-4 4 0 0,-2-1 0 16,-3 0-144-16,-4 4 0 0,-7 2 0 0,-1-2 128 16,-4 4-128-16,-5 1 0 0,-6 4 0 0,1 5 0 15,0 1 0-15,0 7-144 0,2 4 144 0,2 1 0 16,4 1-128-16,4 3 128 0,3 0 0 0,4 5 0 0,5-5 0 16,1 1 0-16,3 0 0 0,3-2 0 0,1 0 0 15,3-2-128-15,1 1 128 0,0-5 0 0,1-3 0 0,1 0 0 16,1-2-128-16,1-3 128 0,3 0-368 15,-2-4-16-15,-1 0 0 0,1-1 0 16,2-3-1536-16,-1 1-304 0,-1-1-64 0,-1-1-8400 16,0-3-1696-16</inkml:trace>
  <inkml:trace contextRef="#ctx0" brushRef="#br0" timeOffset="33421.15">30925 14430 12895 0,'0'-14'576'0,"0"14"112"0,0 0-560 0,0 0-128 16,0 0 0-16,-7 1 0 0,-1 3 4064 0,-2 5 784 16,-2 0 144-16,2 3 48 0,-1 2-3488 0,-2 3-688 15,-1 2-144-15,0 3-16 0,-1 1-288 0,-3 2-48 16,0-2-16-16,0-2 0 0,-3 9 96 0,-1-6 32 0,2 0 0 0,6-9 0 15,0-2 96-15,2 1 32 0,2-6 0 0,3 0 0 16,0-1-48-16,5-3-16 0,2-4 0 0,0 0 0 16,7-2 0-16,4-1 0 0,0-8 0 0,3 1 0 15,1-4-96-15,2 1 0 0,2 2-16 0,-1-2 0 16,2-1-128-16,3 0-32 0,1 3 0 0,0-2 0 16,-1 2-96-16,0 2-32 0,0-3 0 0,-2 6 0 15,6 0-144-15,-3-1 0 0,-2 4 144 0,-2 1-144 0,-1 4 0 0,-1 1 0 16,0 4 0-16,-2-1 0 0,0-3 0 0,0 6 0 15,-2-2 0-15,-2 1 0 0,-1 1 0 16,-1-3 0-16,-1 0 0 0,-1-1 0 16,-3 2-992-16,-3-1-160 0,-2-6-48 0,0 0-11632 15,-7 7-2336-15</inkml:trace>
  <inkml:trace contextRef="#ctx0" brushRef="#br0" timeOffset="34607.99">6785 17813 10127 0,'0'0'448'0,"0"0"96"0,0 0-544 0,-6 6 0 16,6-6 0-16,0 0 0 0,0 0 2192 0,0 0 336 15,-6 6 64-15,6-6 16 0,0 0-624 0,0 0-128 16,0 0-32-16,6-9 0 0,0 1-256 0,3-2-48 16,1-1-16-16,3-2 0 0,1-1-560 0,0-2-112 15,-1-1-32-15,2 0 0 0,3 0-224 0,0-4-32 16,2 0-16-16,-1-2 0 0,0 0-144 0,-1 4-16 0,-3 0-16 0,0 2 0 15,1 1-176-15,-2 3-48 0,-2 2 0 0,-2 0 0 16,-2 5-128-16,-8 6 0 0,0 0 0 16,0 0 0-16,0 0 0 0,6 15 0 0,-3 3 0 15,-3 4 0-15,-3 7 0 0,0 0 0 0,-4 2 0 0,-3 2 0 16,-3 6 0-16,1 3 0 0,-5 3-144 0,1-3 144 16,-2 2 0-16,0-3 0 0,-2-2 0 0,-1-2 0 15,4-5 0-15,1 0 0 0,1-6 0 0,2 0 0 16,2-7 0-16,2-5 0 0,1-8 0 0,8-6 0 0,0 0 0 0,0 0 0 15,0 0 128-15,12-10-128 0,-1-4 400 16,6-5-16-16,4-5 0 0,5 0 0 0,3-7 32 0,2 1 0 16,-1-2 0-16,3-3 0 0,1 0-256 0,3-1-160 15,3 2 192-15,0 0-192 0,2 3 128 0,2 4-128 16,1 1 0-16,-1 5 0 0,-4 5 0 0,-3 2 0 16,-1 4 0-16,-6 2 0 0,-4 3 0 0,-5 4-176 15,-2 5 32-15,-1 3 0 16,-3-2-1712-16,-1 5-352 0,-4-1-64 0,1 5-16 0</inkml:trace>
  <inkml:trace contextRef="#ctx0" brushRef="#br0" timeOffset="34870.11">7740 18112 27871 0,'0'0'1232'0,"-1"9"256"0,-2 4-1184 0,1-1-304 0,-1 0 0 0,-1 4 0 15,-3 5 960-15,-2 3 144 0,-3-1 32 16,1 1 0-16,-1 3-32 0,1-2 0 0,-1 4 0 0,1-1 0 16,0 1-480-16,0 1-112 0,1-6 0 0,1 0-16 15,0-1-320-15,2-3-176 0,0-2 192 0,2 0-192 16,2-3-608-1,3-3-224-15,0-12-64 0,0 0-15120 0</inkml:trace>
  <inkml:trace contextRef="#ctx0" brushRef="#br0" timeOffset="35306.86">9158 17109 22111 0,'-12'-4'1968'0,"12"4"-1584"15,-10-1-384-15,-1 4 0 0,-1 3 560 0,-1 0 16 0,0 5 16 0,-2 0 0 16,-3 3 576-16,0 6 112 0,1 7 32 0,-4 0 0 16,0 2-400-16,0 4-80 0,1 5 0 0,1 3-16 15,2 5-144-15,3-2-32 0,2 3 0 0,3 0 0 16,1 4-208-16,6-1-48 0,0-3-16 0,4-5 0 15,0-2-176-15,6 1-48 0,1-3 0 0,2-2 0 0,2-6-144 16,3-2 128-16,2-3-128 0,0-2 128 0,-1-5-128 16,0-5 0-16,-3-2 0 0,-1-1 128 0,-2-3-416 15,-2-5-96-15,-9-2 0 0,0 0-16 16,0 0-2160-16,0 0-448 0</inkml:trace>
  <inkml:trace contextRef="#ctx0" brushRef="#br0" timeOffset="35474.75">8544 17688 3679 0,'0'0'160'0,"0"0"32"15,9-5-192-15,8-2 0 0,2 3 0 0,6 2 0 0,3 1 5632 0,4-2 1072 0,4 0 208 0,4 0 64 16,7-1-4768-16,3-3-944 16,2 0-192-16,3-1-48 0,1-4-496 0,-18 5-96 15,0-2-32-15,15 0 0 16,-4 4-2128-16,-5-2-416 0</inkml:trace>
  <inkml:trace contextRef="#ctx0" brushRef="#br0" timeOffset="36023.33">10397 17384 19343 0,'0'0'1728'0,"0"0"-1392"16,0 0-336-16,0 0 0 0,0 0 1152 0,0 0 144 16,-9 1 48-16,1 7 0 0,2 4-288 0,-1 6-48 15,1 4-16-15,0 6 0 0,0 0-208 0,3 6-32 16,0 7-16-16,-2-2 0 0,-1-2-176 0,1 2-48 15,0 3 0-15,-1 2 0 0,0-4-64 0,1 1-32 16,1-3 0-16,2-6 0 0,2-3-64 0,2-5-16 16,1-5 0-16,2-3 0 0,1-4 176 0,2-4 16 15,-1-2 16-15,6-3 0 0,0-7 288 0,2-5 64 16,2 0 16-16,0-7 0 0,1-7-48 0,1-1-16 16,0-2 0-16,2-3 0 0,-1-3-400 0,3-1-96 0,-1 0-16 15,0-1 0-15,3-1-176 0,-4 2-32 0,1-1-128 16,1 4 192-16,1 2-192 0,0 1 0 0,-1 7 0 0,-3 2 0 15,-1 3 0-15,-1 4 0 0,-1 1-208 0,-2 6 64 16,-2 1-1712 0,-2 1-352-16,-11 2-64 0,9 2-15200 0</inkml:trace>
  <inkml:trace contextRef="#ctx0" brushRef="#br0" timeOffset="36586.9">11445 17737 14335 0,'0'0'640'0,"0"0"128"0,0 0-624 0,0 0-144 15,0 0 0-15,1 10 0 0,-1-10 1200 0,8 12 208 16,1-6 32-16,2 3 16 0,2-4-48 0,2-1 0 0,3-3 0 16,1 0 0-16,7 1-128 0,-1-4-48 0,2-1 0 15,1-1 0-15,0-3-176 0,1 1-32 0,0 2-16 0,0-2 0 16,-1-5-144-16,2 3-32 0,-1-1 0 0,-1 1 0 15,-1-4-192-15,-2 0-64 0,0 3 0 0,-4-2 0 16,-5 1-256-16,-2-3-48 0,-2-1-16 0,-3 0 0 16,-4 1-64-16,-2 1-32 0,0-1 0 0,-3 3 0 0,-3-3-160 0,-2 4 192 15,-2 0-192-15,-3 4 192 0,-3-1-192 0,-4 2 0 16,-3 1 0-16,-4 3 0 0,-2 4 0 0,-2 4 0 16,-1 1 0-16,-3 5 0 0,-1 2-144 15,0 5 144-15,-2 2 0 0,2 3 0 0,1-4-128 0,0 4 128 16,0 4 0-16,4 2 0 0,4-3 0 0,5 1 0 15,4 2 0-15,4-3 0 0,4-2 0 0,3 1 0 16,6-3 0-16,3-1 0 0,4-2 0 0,3-4 0 16,5-4 0-16,3-1 0 0,6-3 160 0,3-5-160 15,5 1 160-15,-1-3-160 0,2-5 160 0,-1 0-160 16,1-3 160-16,1 1-160 0,2-1 0 0,-1 1 0 16,-1-1-176-16,-2 1-11632 15,-1-3-2336-15</inkml:trace>
  <inkml:trace contextRef="#ctx0" brushRef="#br0" timeOffset="37113.15">12583 17149 14735 0,'0'0'640'0,"0"0"160"0,-9 5-640 0,1 0-160 15,8-5 0-15,0 0 0 0,-6 6 1472 0,6-6 272 16,0 0 48-16,0 0 16 0,0 0-336 0,0 0-80 16,0 0-16-16,0 0 0 0,0 0-128 0,0 0-32 15,5-7 0-15,3-1 0 0,2-4-224 0,3 1-48 16,-2-5-16-16,3-2 0 0,0 0-288 0,1 1-48 16,-1 0-16-16,1-1 0 0,2-3-112 0,1 0-16 15,-2-1-16-15,2 2 0 0,-1 0-112 0,-1 2-32 16,1 0 0-16,-3 5 0 0,-5 2-288 0,-1 2 0 15,1 4 0-15,-1 1 0 0,-8 4 0 0,0 0 0 16,0 0 0-16,10 5 0 0,-10-5-144 0,5 14 144 16,-5 1-128-16,-1 3 128 0,-2 3 0 0,-2-2 0 15,-1 0 0-15,2-7 0 0,0 5 0 0,-1 1-160 16,0-2 160-16,-4 3 0 0,2 0-288 0,0 2 48 16,2-4 16-16,-2 4 0 15,2-8-256-15,2-3-48 0,3-10-16 0,0 0 0 16,0 0 64-16,0 0 16 0,11-2 0 0,-3 0 0 15,-2-4-1776-15,1-2-368 0,-1-2-64 0</inkml:trace>
  <inkml:trace contextRef="#ctx0" brushRef="#br0" timeOffset="37712.44">12782 17169 9215 0,'0'0'816'0,"0"0"-656"0,0 0-160 0,0 0 0 0,0 0 1216 0,0 0 224 0,-1 9 32 0,-1 0 16 16,2-9-144-16,-4 6-16 0,0 2-16 0,0-3 0 15,0 1-224-15,2 2-64 0,2-8 0 0,0 0 0 16,-4 5 0-16,4-5-16 0,-3 5 0 0,3-5 0 16,0 0 0-16,0 0 0 0,0 0 0 0,0 0 0 0,0 0-80 15,4-6-16-15,1-6 0 0,0 2 0 16,2-3-144-16,0 2-16 0,4-6-16 0,0 0 0 0,3-4-208 0,0 1-32 15,1-2-16-15,2 1 0 0,1-5-96 0,1 3 0 16,2 2-16-16,2-1 0 0,1 1-176 0,2 1-48 16,-2 1 0-16,1 3 0 0,-1 2-144 0,1 1 0 15,0 1 0-15,-1 4 0 0,-2-1 0 0,-2 4 0 16,0 4 0-16,-2-2 0 0,-3-1-192 0,-1 4-80 16,-2 3-16-16,-2 1 0 15,-1-2-2464-15,-1 2-480 0,-8-4-96 0</inkml:trace>
  <inkml:trace contextRef="#ctx0" brushRef="#br0" timeOffset="37936.55">13418 17056 22863 0,'0'0'1008'0,"0"10"208"0,-4 5-960 0,0 2-256 0,-1-2 0 16,-2 4 0-16,-2 3 1712 0,-1 2 288 0,-2 1 64 0,-1 2 16 15,-1 1-608-15,0-3-128 0,2 3-32 0,-1-3 0 16,2 1-672-16,0-3-128 0,3 0-16 0,0-1-16 16,0-2-320-16,6-2-160 0,-1-3 160 0,2-1-160 15,1-3 0-15,1-3 0 0,2 1 0 0,-3-9 0 16,0 0-1440-16,0 0-384 0,9 2-80 0</inkml:trace>
  <inkml:trace contextRef="#ctx0" brushRef="#br0" timeOffset="38285.87">14298 16600 18431 0,'2'-6'1632'0,"1"-1"-1312"16,-2 0-320-16,-1 7 0 0,0 0 1488 0,0 0 240 16,0 0 32-16,0 0 16 0,-6 6-304 0,-3 5-64 15,-3 2-16-15,-2 5 0 0,-4 1-272 0,1 3-48 16,-1 5-16-16,1 4 0 0,1 0-256 0,-1 5-48 16,1 2-16-16,2 2 0 0,0 2-176 0,1-3-48 15,3-3 0-15,2 2 0 0,1-1-256 0,3-1-48 16,1-1-16-16,2-1 0 0,1-2-192 0,0-3 144 15,1 0-144-15,3-3 128 0,1-2-128 0,0-3 0 0,-1-3 0 16,0-4 0 0,-1-5-480-16,2-1-80 0,-5-8-16 0,0 0-10624 0,0 0-2144 0</inkml:trace>
  <inkml:trace contextRef="#ctx0" brushRef="#br0" timeOffset="38441.21">13831 17028 27647 0,'9'-8'2448'0,"-1"3"-1952"0,4-1-496 0,5 2 0 16,3 1 832-16,4-2 64 0,4 4 0 0,7 0 16 0,4-2 352 0,6 2 64 16,4 0 16-16,3-2 0 0,2-2-672 0,-4 1-128 15,0 1-32-15,-3 1 0 0,-2 1-512 0,-2 1 0 16,-4 0 0-16,15 0-16640 16</inkml:trace>
  <inkml:trace contextRef="#ctx0" brushRef="#br0" timeOffset="39578.51">16098 17559 7359 0,'-9'0'656'0,"-2"0"-528"16,3 0-128-16,0 1 0 0,8-1 3056 0,0 0 576 15,0 0 112-15,0 0 32 0,0 0-1440 0,0 0-288 16,11 0-48-16,8 0-16 0,7 0-528 0,7 0-112 15,5-1-32-15,5 0 0 0,9-3-400 0,4 0-80 16,4 2 0-16,5-1-16 0,2-1-368 0,4-2-64 16,2 0 0-16,2 1-16 0,2-3-160 0,-4 3-16 15,-6 1-16-15,-6 0 0 0,-6 6-176 0,-9 0 0 16,-8 1 0-16,-11-1 0 16,-11 2-2560-16,-16-4-448 0,-15 11-96 0,-16-3-16 0</inkml:trace>
  <inkml:trace contextRef="#ctx0" brushRef="#br0" timeOffset="39728.87">16192 17929 31327 0,'0'0'2784'0,"15"-1"-2224"0,3-2-560 0,7 1 0 15,6-1 640-15,7 1 32 0,6-6 0 0,6 2 0 16,4 1 208-16,6-3 32 0,11 2 16 0,3 1 0 16,-3-3-480-16,-3 3-80 0,-4 0-32 0,-4 1 0 31,-5 1-1232-31,-3 1-256 0,-4-1-64 0</inkml:trace>
  <inkml:trace contextRef="#ctx0" brushRef="#br0" timeOffset="40689.68">18571 18033 17103 0,'-11'2'752'0,"11"-2"160"0,-9-3-720 0,0 1-192 0,1-1 0 0,2-2 0 16,6 5 976-16,-5-13 176 0,1-1 16 0,3-2 16 15,2-2 176-15,5-2 48 0,2-3 0 0,3-8 0 16,3-1-256-16,3-3-64 0,-1-5 0 0,6-3 0 15,3-6-192-15,2-5-64 0,5 0 0 0,4-11 0 16,3-5-192-16,3-4-64 0,2-2 0 0,5 0 0 16,-2-3-224-16,2 8-48 0,1 4-16 0,-2 5 0 15,0 6-96-15,-2 9-32 0,-3 8 0 0,-3 6 0 16,-6 6-32-16,-5 6 0 0,-6 4 0 0,-2 4 0 16,-5 4-128-16,-2 7 0 0,-2 3 0 0,-5 9 0 15,0 9 0-15,-5 7 0 0,-2 2 0 0,-2 9-176 0,-4 7 176 0,0 2 0 16,0 5-144-16,-1 2 144 0,1 2 0 0,1 2 0 15,0 0 0-15,0-2 0 0,1-3 0 0,0 0 0 16,4 1 0-16,0-3 0 0,0-3 0 0,4-4 0 16,0-2 0-16,1-2 0 0,0-6-192 0,-1-1 48 15,0-3 0-15,-1-5 0 16,-1-4-1584-16,-2-5-320 0,-2-2-64 16</inkml:trace>
  <inkml:trace contextRef="#ctx0" brushRef="#br0" timeOffset="40880.05">18771 17393 35007 0,'-4'-9'3120'0,"3"0"-2496"0,3 0-496 0,6 3-128 16,4-5 0-16,5 6 0 0,3-2 128 0,10 0-128 16,9 1 0-16,4-4 0 0,6-2 0 0,0 4 0 15,-1-4 0-15,6 6 0 0,-2-3 0 0,0 3 0 16,-1 0 0-16,1 0 0 0,1 2 0 0,-2 0 0 31,-2-2-2288-31,0-2-368 0</inkml:trace>
  <inkml:trace contextRef="#ctx0" brushRef="#br0" timeOffset="41280.94">21084 16391 7359 0,'-1'-9'656'0,"0"-2"-528"15,1 11-128-15,0 0 0 0,0 0 3888 0,0 0 736 16,0 0 160-16,-9 7 16 0,-4 4-3376 0,-2 9-672 16,-2 8-144-16,-2 7-32 0,-2 4-128 0,-2 6-48 15,-4 2 0-15,-1 5 0 0,-1 1 192 0,0 4 48 0,-2 6 0 16,2-3 0-16,1 1 128 0,5-2 48 0,1-3 0 16,3 1 0-16,3 0-368 0,6-2-80 0,3-3-16 0,5-4 0 15,0-1-176-15,6-8-48 0,4-6 0 0,3-5 0 16,1-1-128-16,3-7 192 0,3-2-192 0,1-3 192 15,0-4-192-15,-1-4 160 0,-1-8-160 0,0-2 160 16,0-2-368-16,-2-1-80 0,-2-4-16 0,-6-2-15312 16</inkml:trace>
  <inkml:trace contextRef="#ctx0" brushRef="#br0" timeOffset="41443.11">20328 17102 30527 0,'0'0'1344'0,"6"-7"288"0,4 5-1312 0,6-3-320 0,3 1 0 0,-2 3 0 0,6-1 256 0,8 1-32 16,8 1 0-16,6-3 0 15,3-3 32-15,4 2 0 0,2-1 0 0,-1 3 0 16,0-5-256-16,-2 4 128 0,-3-1-128 0,19-1-14336 16</inkml:trace>
  <inkml:trace contextRef="#ctx0" brushRef="#br0" timeOffset="41910.14">22261 16851 25567 0,'0'-10'1136'0,"0"10"224"0,0 0-1088 0,0 0-272 16,0 0 0-16,0 0 0 0,0 0 768 0,0 0 80 0,-2 6 32 0,-2 3 0 15,-1 7-448-15,0 3-96 0,0 5-16 0,-2 2 0 16,0 6-48-16,-1 4-16 0,2 2 0 0,-1 0 0 15,0 2 0-15,0 0 0 0,1 0 0 0,1-4 0 16,0 1 64-16,1-1 16 0,1-2 0 0,1-5 0 0,1-2 160 0,1-4 16 16,2-4 16-16,3-4 0 0,2-2 304 0,1-8 64 15,3-2 16-15,1-6 0 16,5-2 240-16,3-6 32 0,1-5 16 0,1-1 0 16,3-4-368-16,1-2-80 0,1-1-16 0,2-4 0 0,0-2-336 0,3 0-64 15,-1-1-16-15,-1 0 0 0,2-2-192 0,0 1-128 16,0-2 160-16,-1 2-160 0,0 3 0 0,-1 4 0 15,-3 4 0-15,-4 4 0 0,-4 0 0 0,-2 2-288 16,-3 3 32-16,-3 5 16 16,-2 3-2048-16,-9 4-400 0,0 0-96 0,0 0-14720 0</inkml:trace>
  <inkml:trace contextRef="#ctx0" brushRef="#br0" timeOffset="42330.86">23203 17169 19983 0,'0'0'880'0,"0"0"192"0,6 4-864 0,3 0-208 0,2 2 0 0,1-2 0 15,2-2 1664-15,4 0 272 0,2-1 64 0,5 0 16 16,1-1-624-16,2-1-128 0,3-2-32 0,0 1 0 15,4 2-208-15,-2-3-32 0,-1-2-16 0,-1 0 0 16,1 0-208-16,-3-3-32 0,-2 1-16 0,-3-1 0 16,-1-3-144-16,-3-1-48 0,-3 2 0 0,-2-4 0 15,-2 4-192-15,-3 0-32 0,-4-4-16 0,-2 1 0 0,-4 3-112 0,-4-3-32 16,-2 2 0-16,-4 2 0 0,-3 0-144 0,-5 3 0 16,-6 3 0-16,-4 3 128 0,-2 1-128 0,-6 4 0 15,-6 3 0-15,2 1 0 0,0 4 0 0,1 4 0 16,1 3 0-16,3 1 0 0,4 8 0 0,3-2 0 15,1 2 0-15,8 3 0 0,4-3 0 0,4 2 0 16,6 1 0-16,5-2 0 0,5-2 0 0,4 1 0 16,4-5 0-16,5 1 0 0,2-1 0 0,6-4 160 15,3-2-32-15,4-2-128 0,4-2 256 0,2-3-64 16,1-1-16-16,-2-4 0 0,4-3-432 0,-3-3-64 16,-1-2-32-16,-1 0-11984 15,-1-3-2384-15</inkml:trace>
  <inkml:trace contextRef="#ctx0" brushRef="#br0" timeOffset="42915.68">24488 16400 16575 0,'0'0'1472'0,"-6"-3"-1168"0,-2-2-304 0,1 2 0 0,-1-1 704 0,0 2 96 16,1 0 16-16,0 1 0 0,1-1 496 0,0 1 96 15,1-1 32-15,5 2 0 0,0 0-336 0,0 0-64 16,0 0-16-16,0 0 0 0,0 0 64 0,0 0 0 15,0 0 0-15,5-8 0 0,1 0-256 0,3-2-64 16,1 3 0-16,3-5 0 0,1 1-192 0,2 0-64 16,1-4 0-16,1 1 0 0,-1-1-128 0,2 0-16 15,1-1-16-15,-3 0 0 0,0-1-112 0,-3 3-32 16,-3 2 0-16,1 2 0 0,-6-3-208 0,2 4 0 16,-2 1 128-16,-6 8-128 0,0 0 0 0,0 0 0 15,0 0 0-15,0 0 0 0,-6 13 0 0,-2 2-128 16,-2 3 128-16,-2 2-160 0,-2 2 160 0,2 1 0 15,-2 4 0-15,2-2 0 0,1 3 0 0,2-5 0 16,0 1 0-16,3 0 0 0,1-3 0 0,1-4 0 16,1-1 0-16,2-4 0 0,1 0 0 0,3-2 0 15,-3-10 0-15,5 5 0 0,-5-5 256 0,9 0 16 16,1-3 16-16,1-3 0 0,2-2 112 0,2-3 32 16,-2-2 0-16,0-1 0 0,-1-3-192 0,1-1-48 15,1-3 0-15,0-1 0 0,1-1-192 0,0 0 176 0,3-4-176 0,3 3 160 16,-4 2-160-16,4 1 0 0,-2 0 0 15,0 4 0-15,0 3 0 0,-1 1 0 0,-3 3 0 16,0 3 0-16,-1 4 0 0,-1 0-224 0,-3 2 48 0,0 3 16 16,-1 2-1824-1,-1 2-384-15,-3 2-64 0,4 1-13680 0</inkml:trace>
  <inkml:trace contextRef="#ctx0" brushRef="#br0" timeOffset="43130.08">25092 16467 18431 0,'0'0'816'0,"-8"5"160"0,-1 1-784 0,-1 1-192 16,1 0 0-16,-3 3 0 0,0-1 2336 0,2 2 416 15,-1-1 96-15,-1 3 16 0,1 1-1328 0,1 0-256 16,1 0-48-16,0-1-16 0,-1 2-560 0,1 0-112 16,2-3-32-16,2 0 0 0,3 2-272 0,0-5-64 15,4 1-16-15,-2-10 0 0,2 7-160 0,3 0 128 16,3-3-128-16,2 1 128 15,2-4-1584-15,0-1-320 0,2-1-64 0,7-4-12192 0</inkml:trace>
  <inkml:trace contextRef="#ctx0" brushRef="#br0" timeOffset="43511.59">25956 15829 21183 0,'0'0'944'0,"0"0"192"0,0-5-912 0,0 5-224 0,-1-6 0 0,1 6 0 0,0 0 1280 0,0 0 192 15,0 0 64-15,-6 6 0 16,-1 1-640-16,0 4-112 0,-5 2-16 0,1 3-16 0,-2 2-96 0,0 5-16 15,1 1 0-15,-1 3 0 0,0 6-64 0,1 1-32 16,-2 0 0-16,1 3 0 0,1 3 0 0,2-1 0 16,1-2 0-16,1 0 0 0,2-2-176 0,1 1-48 15,2-2 0-15,-1-3 0 0,4-1-128 0,0-2-16 16,0-4-16-16,5 1 0 0,1-1-16 0,1-4 0 16,1-2 0-16,1-2 0 0,3-3 16 0,-1 0 0 15,1-3 0-15,2-5 0 0,0-1-32 0,1-3 0 16,0-1 0-16,2-1 0 0,-3-4-288 0,-2-3-64 15,0-1-16-15,-3 0 0 16,-4-1-2528-16,0-2-512 0</inkml:trace>
  <inkml:trace contextRef="#ctx0" brushRef="#br0" timeOffset="43693.23">25428 16202 32831 0,'0'0'1456'0,"10"-2"288"0,2 1-1392 0,6 1-352 0,4 3 0 0,6 1 0 15,6-1 816-15,7 1 80 0,5 1 32 0,3-1 0 16,3-1-256-16,2 2-48 0,0-2-16 0,4 1 0 16,1-1-320-16,1 2-64 0,-2 1-16 0,0-2 0 15,-4-1-208-15,-2-2 128 0,-3 4-128 16,-5 3 0-16,-3-2-1472 0,-4 4-384 16</inkml:trace>
  <inkml:trace contextRef="#ctx0" brushRef="#br1" timeOffset="47739.88">14226 10980 10127 0,'0'0'448'0,"0"0"96"0,0 0-544 0,11-1 0 16,-1-3 0-16,-10 4 0 0,11 5 1216 0,-1-1 144 15,-10-4 32-15,12 1 0 0,-12-1-736 0,10 7-144 16,-2-1-16-16,-8-6-16 0,0 0 176 0,10 4 48 16,-3 2 0-16,-7-6 0 0,0 0 224 0,0 0 48 15,0 0 16-15,0 0 0 0,0 0 96 0,0 0 32 0,0 0 0 0,0 0 0 16,0 0-224-16,-10-4-64 0,-2 2 0 0,-4-3 0 16,-3-3-256-16,-1 3-48 0,-2 1-16 0,-2-3 0 15,-1-1-128-15,-6-2-16 0,-1 1-16 0,-3-3 0 16,-2 0-80-16,-4-1-16 0,-2-4 0 0,-4 2 0 15,-4 0-256-15,-5 4 0 0,-3-1 128 0,-4-2-128 16,-2-2 128-16,-2-2-128 0,-3-1 144 0,-5 2-144 16,-5 3 192-16,-3 1-64 0,-2-2-128 0,0-1 192 15,1-1-192-15,-2-1 144 0,-5 2-144 0,0 2 128 16,-1 2-128-16,3 1 128 0,2 2-128 0,0 1 128 16,1 2-128-16,-1-3 128 0,1 5-128 0,2-1 128 15,3-1-128-15,1 3 0 0,0 6 144 0,1 0-144 16,-3 0 0-16,5-1 128 0,-1-2-128 0,3 3 0 15,2 6 0-15,-1 1 128 0,-1 3-128 0,1-3 0 0,2 3 0 0,3 0 0 16,2-3 0-16,2 4 128 0,3 1-128 0,-1 0 0 16,-1 1 0-16,0-2 0 0,3 0 0 0,1 0 0 15,3 0 128-15,2-2-128 0,2 2 0 0,-3 2 128 16,0 0-128-16,1 3 0 0,0 1 128 0,0 5-128 16,3-2 128-16,1-4-128 0,1-2 0 0,6 1 144 15,3 4-144-15,3-1 0 0,1-3 0 0,3 1 0 16,2 0 0-16,3 5 0 0,2-1 0 0,2 4 0 15,1-2 0-15,1 0 0 0,0-1 128 0,2-1-128 16,1 8 0-16,0-3 0 0,-1 0 0 0,1 3 0 16,1-2 0-16,-3 2 0 0,5 0 0 0,0-3 128 15,2 0-128-15,2 0 0 0,2 3 128 0,2-1-128 0,4-3 0 0,-2 2 0 16,6 0 240-16,2-2-64 0,3 2-16 0,3-2 0 16,1 4-160-16,4-2 0 0,3-3 0 0,3 4 0 15,2-4 0-15,4 4 0 0,4-6 128 0,2 2-128 16,3-1 128-16,5-2-128 0,2-3 128 0,5 0-128 15,2-2 144-15,0 0-144 0,4 1 160 0,4-1-160 16,3-4 176-16,4 0-176 0,2-2 192 0,-1 2-192 16,2-4 192-16,1 2-192 0,-3-6 192 0,0 6-192 15,3-5 160-15,0 4-160 0,0-6 128 0,2 0-128 16,0 1 128-16,0-2-128 0,-2 2 0 0,0 1 128 16,5-4-128-16,0-1 160 0,1-1-160 0,0 0 160 15,2-1-160-15,-3 0 160 0,1-2-160 0,3 0 160 16,0-1-160-16,3-3 192 0,1 3-192 0,-4 0 192 15,-5 1-64-15,0-1-128 0,1 0 192 0,-3-2-64 16,-2 2-128-16,1-1 0 0,-3 1 144 0,0-1-144 16,-3-2 128-16,1 2-128 0,2 2 128 0,-1-3-128 0,1-3 0 0,-1 3 128 15,0-3-128-15,-1 1 0 0,-1-1 128 0,1-2-128 16,3 2 160-16,1-3-160 0,-1-2 208 0,2 3-48 16,3-4-16-16,-1 1 0 0,-2-1 32 0,0 3 0 15,-3-2 0-15,-1 2 0 0,-5 0-176 0,1-2 192 16,-4-3-192-16,-2 0 192 0,-6-5-192 0,-3 0 128 15,-2-2-128-15,0-5 128 0,-5-1 0 0,0-2-128 16,-3-4 192-16,-1-1-64 0,-2-1 80 0,-3 0 16 16,-6-5 0-16,-1 5 0 0,-2 3-32 0,-5 2 0 15,-4-1 0-15,-5 0 0 0,-5-1-48 0,-4 2-16 16,-3 2 0-16,-5 3 0 0,-3-1-128 0,-5 1 0 16,-5-1 144-16,-2 4-144 0,-4 4 0 0,-5 0 0 0,-3-3 0 0,-3 2 0 31,-2-2-864-31,-2 7-192 0,-6 2-32 0,-2 5-16 15,2 0-1504-15,-1 3-288 0,-6-3-64 0</inkml:trace>
  <inkml:trace contextRef="#ctx0" brushRef="#br1" timeOffset="48346.68">11469 10894 7359 0,'3'-13'656'15,"2"3"-528"-15,0-2-128 0,0 0 0 0,0 0 1728 0,-1 1 304 0,-1-1 64 0,-1 6 16 16,-2 6-960-16,0 0-176 0,-1-10-32 0,1 10-16 16,-3-6-48-16,3 6-16 0,0 0 0 0,0 0 0 15,-10 0-176-15,1 3-48 0,0 4 0 0,-1-1 0 16,-4 5-96-16,3 1-32 0,-3 6 0 0,1 7 0 16,-1 2 32-16,1 5 0 0,-2-7 0 0,1 8 0 15,0 5 32-15,1 5 0 0,-1-1 0 0,0 5 0 16,-1-2 768-16,3 3 176 0,-1 2 16 0,0-2 16 31,0 0-1744-31,3-2-336 0,1-5-80 0,4-4-16 0,1-1 624 0,4-1 336 0,2-3-32 0,3-6-16 16,2 1-112-16,4-4-32 0,-1-3 0 0,2-2 0 0,5-3-144 15,2-1 192-15,1-4-192 0,3 1 192 0,3-8 64 0,0 0 0 16,2-3 16-16,-1 0 0 0,-3-3-400 0,-3 2-96 16,-4-3-16-16,-3-3 0 15,-4 0-1952-15,-3 2-400 0,-7 5-80 0,0-11-10176 0</inkml:trace>
  <inkml:trace contextRef="#ctx0" brushRef="#br1" timeOffset="48554.98">10880 11414 21183 0,'-16'-17'1888'0,"14"6"-1504"0,-1-1-384 15,8-2 0-15,4 3 816 0,5 2 80 16,4-1 32-16,4 3 0 0,2-2 272 0,6 3 48 0,6 2 16 0,3-1 0 15,7-2-400-15,2 3-80 0,4 0-16 0,6-4 0 16,4-1-336-16,4 2-80 0,1 3-16 0,-1 0 0 16,-2 0-160-16,-5-1-48 0,-9 1 0 0,-6 4 0 31,-9 3-896-31,-7 1-192 0,-5-4-48 0,-6 2-12880 0</inkml:trace>
  <inkml:trace contextRef="#ctx0" brushRef="#br1" timeOffset="50439.37">27404 10890 4607 0,'0'0'400'0,"4"-10"-400"0,0 3 0 0,-4 7 0 16,0-10 1520-16,-1 3 208 0,-2-5 64 0,-2 5 0 15,-4-1-960-15,-1 2-192 0,-2-5-48 0,0 4 0 16,-5-6-80-16,1 0 0 0,-5-1-16 0,-3 0 0 16,-3 2 80-16,-6-2 0 0,-3 0 16 0,-4-3 0 15,-2 1-48-15,-2-5-16 0,-5-3 0 0,-1 5 0 16,-6 3-48-16,-3-2-16 0,-2-1 0 0,-2-3 0 0,-2-1-80 0,-1-1 0 16,0 4-16-16,-3-1 0 0,-4 0-80 0,0-2-16 15,-4-1 0-15,2 5 0 0,0 1-144 0,2 1-128 16,-2 6 192-16,-2-2-192 0,-3 1 240 0,-1 1-64 15,0-1-16-15,1 1 0 0,1 1-160 0,0-1 160 16,1 2-160-16,0-1 160 0,-4 3-32 0,5-1 0 16,3 1 0-16,0 5 0 0,-1-1-128 0,3-1 160 15,-1 0-160-15,2 2 160 0,0 1-160 0,2 3 0 16,5 2 144-16,-3 2-144 0,3-1 0 0,-2 3 144 16,-4 1-144-16,1 0 0 0,2 0 128 0,2 1-128 15,4 1 0-15,1 2 0 0,0-3 144 0,1 0-144 0,-1 2 0 16,1-2 144-16,0 3-144 0,3 2 192 15,1 2-192-15,16-5 192 0,-2 3-192 0,-1 3 192 0,-1 3-192 16,-2-2 192-16,5-2-192 0,-6 4 160 16,0-1-160-16,2 2 160 0,-1-2-160 0,2 4 0 15,1 4 144-15,0-1-144 0,1 2 0 0,3 2 0 16,-1-3 0-16,3 1 128 0,1 3-128 0,0 1 128 16,5 2-128-16,1 1 128 0,1-1-128 0,2-2 0 15,3 2 0-15,4 0 0 0,3 2 0 0,3 3 144 16,3 0-144-16,1 0 0 0,4 0 144 0,4 4-144 15,1-2 0-15,5 21 144 0,1-7-144 0,5-4 0 0,3-1 144 16,4-7-144-16,1-2 0 0,2 0 144 0,0-2-144 16,3 0 0-16,-2 2 0 0,3-5 0 0,3-6 0 0,3 1 0 15,4-1 128-15,5 1-128 0,4-5 0 0,6 2 0 16,3-6 144-16,7 4-144 0,5-3 0 0,2-1 144 16,3-7-144-16,3-1 128 0,-1 1-128 0,7-1 128 15,2-1 0-15,3 0 0 0,0-3 0 0,0-1 0 16,1-1-128-16,7-1 192 0,0 1-192 0,1-5 192 0,-3-2-192 15,1 1 192-15,-4 2-192 0,4-3 192 0,1 0 16 0,1-2 16 16,-3 0 0-16,2 0 0 0,-2 0-96 0,3-2-128 16,1 1 176-16,-2-1-176 0,-3-5 272 0,1 2-48 15,1-1-16-15,1-3 0 0,1-3 48 0,-1 1 16 16,0-4 0-16,1-2 0 0,0-1-32 0,2-2-16 16,0-3 0-16,2-3 0 0,-1-1 32 0,4-5 0 15,1-3 0-15,0-2 0 0,-1 0-128 0,-3-1-128 16,-6-4 176-16,-3 1-176 0,-4 0 160 0,-9-3-160 15,-12 3 128-15,-10-5-128 0,-13 1 128 0,-12-5-128 0,-10 1 128 16,-13 2-128-16,-10 1 128 0,-13 5-128 0,-10 2 0 0,-7-1 128 16,-9 3-128-16,-5 2 0 0,-7-1 0 0,-1 7 0 31,-3 1-1728-31,0 5-336 0,-3 5-64 0,-7 1-16 0</inkml:trace>
  <inkml:trace contextRef="#ctx0" brushRef="#br1" timeOffset="51042.46">24709 10684 10527 0,'11'-22'464'0,"-5"11"112"0,3-4-576 0,-2 2 0 15,5-2 0-15,-1-2 0 0,1 2 1456 0,0 2 176 16,1 3 32-16,0-1 16 0,-2 3-656 0,0-1-128 16,-1 4-16-16,0 2-16 0,-1 0-64 0,0 0-16 15,-2 3 0-15,-7 0 0 0,8 6-272 0,-2 2-64 16,-2 5-16-16,-3 2 0 0,-2-1 32 0,-3 4 16 15,-1 6 0-15,-2 1 0 0,-5 5 16 0,-2 3 0 16,-1 0 0-16,-3 4 0 0,-4 2 192 0,0 6 32 16,-4 0 16-16,-1 5 0 0,-1-3-224 0,1 2-32 15,-3 1-16-15,4 2 0 0,-1-4-48 0,4-1-16 0,0 2 0 0,3-1 0 16,2-2-64-16,3-2-16 0,3-3 0 0,3-3 0 16,3 2-128-16,2-2-16 0,3-5-16 0,2-2 0 15,3 0-16-15,4-6 0 0,4-2 0 0,2 0 0 16,5-3 16-16,4 0 0 0,4-3 0 0,1 0 0 15,0-7-32-15,1-1-128 0,0-5 192 0,10 1-64 16,-6 0-320-16,-9-5-64 0,-3-3 0 0,-4 0-16 16,-4-3-1712-16,-6 1-352 15,-7 5-64-15,2-11-11008 0</inkml:trace>
  <inkml:trace contextRef="#ctx0" brushRef="#br1" timeOffset="51217.77">24195 11304 25791 0,'-17'-33'2304'0,"15"19"-1856"16,4-1-448-16,6 1 0 0,7-1 1408 0,5 2 192 16,6 3 48-16,5 2 0 0,8 4-528 0,9 2-96 15,9 2-32-15,36 5 0 0,2 3-480 0,3 3-112 16,3 2-16-16,4-3 0 0,4 1-176 0,-6 5-32 16,-5 0-16-16,-11-3 0 15,-9-2-1360-15,-6 2-272 0,-8-3-48 0,-6 0-16 0</inkml:trace>
  <inkml:trace contextRef="#ctx0" brushRef="#br1" timeOffset="52390.48">21097 16155 12831 0,'0'0'576'0,"5"-5"112"0,1-6-560 0,2 4-128 0,1-3 0 0,0 3 0 15,0-4 1280-15,0 2 208 0,-1-1 48 0,0 2 16 16,1-1-384-16,-4 2-80 0,3 2 0 0,-3-2-16 0,-5 7-80 15,0 0-16-15,0 0 0 0,0 0 0 16,0 0-16-16,0 0 0 0,0 0 0 0,-3 7 0 16,-2-1-96-16,-3 5-32 0,-3 1 0 0,-3 4 0 0,-2 3-192 0,-2 3-32 15,-4 2-16-15,1 3 0 0,-2 5-208 0,-2 3-32 16,0 3-16-16,0 8 0 0,-3 0-16 0,-2 6 0 16,0 5 0-16,-1 3 0 0,2-3-32 0,1 3-16 15,2 2 0-15,0-3 0 0,2-1-80 0,2-2 0 16,1-3-16-16,2-1 0 0,2-3 16 0,3-3 0 15,3-6 0-15,1 0 0 0,3-4 128 0,3-1 48 16,3-2 0-16,2-1 0 0,4-6 0 0,3 1 0 16,4-5 0-16,2-2 0 0,-3-2-32 0,3-3 0 15,0 0 0-15,2-5 0 0,2 1-80 0,1-5-32 16,2 2 0-16,0-5 0 0,1-1-80 0,1-2-16 0,-3 0 0 0,2-2 0 16,1-1-128-16,-2-3 0 15,0 1 0-15,-4 2 0 0,0-3-240 0,-2 0-80 16,-1 1 0-16,-1 3-16 15,-2-2-1232-15,1-1-240 0,-3 1-48 0,-2 1-16 16,0 2-1280-16,-2-3-256 0</inkml:trace>
  <inkml:trace contextRef="#ctx0" brushRef="#br1" timeOffset="52632.63">20273 16972 27407 0,'0'0'1216'0,"0"0"256"0,0 0-1184 15,5-5-288-15,3-1 0 0,3 2 0 0,3 1 832 0,7-1 96 16,7-1 32-16,6 3 0 0,7-1-288 0,7 1-48 16,5-2-16-16,6-1 0 0,2 1-176 0,2 3-48 15,5-3 0-15,2 4 0 0,1-1-192 0,-3 1-32 16,1 1-16-16,-4 1 0 15,-3 2-1024-15,-3 4-208 0,-3-2-32 0,-6 3-13280 0</inkml:trace>
  <inkml:trace contextRef="#ctx0" brushRef="#br1" timeOffset="53549.02">9217 16926 13823 0,'0'0'1216'0,"0"-6"-960"0,1-4-256 0,-1 1 0 16,0-1 912-16,0 1 144 0,0-4 32 0,0 3 0 16,-1-2 32-16,1 0 16 0,-3 2 0 0,3-3 0 15,-1 1-224-15,0 5-32 0,0-2-16 0,-1 3 0 16,1-2 32-16,1 2 16 0,0 6 0 0,0 0 0 0,0 0-160 0,0 0-48 16,-1-6 0-16,1 6 0 0,0 0-176 0,0 0-32 15,-4 7-16-15,0 4 0 0,-3 2 128 0,-1 1 32 16,-2 4 0-16,0 7 0 0,-6 2-32 15,0 3 0-15,-3 3 0 0,-2 4 0 0,0 3-96 0,-1 4 0 16,-1 1-16-16,-1 4 0 0,-4 2-128 0,3 2-32 16,-1 3 0-16,3-1 0 0,2-2-160 0,2 2-48 15,3-3 0-15,3-2 0 0,0-8 16 0,3 0 0 16,2 0 0-16,4-3 0 0,2-2 48 0,2 0 0 16,2-3 0-16,3-1 0 0,2-4-64 0,0-1 0 15,3-4 0-15,2-1 0 0,-1-4 32 0,3-2 0 16,2-3 0-16,1-1 0 0,4-2-160 0,0-5 0 15,2-1 144-15,1-1-144 0,2-2 0 0,-1-4 0 16,-2-3 0-16,0 0 128 0,0 3-128 0,-2-4-208 16,0-1 48-16,4-1 16 15,-4-1-1264-15,-5 4-240 0,-3 1-48 0,-6-1-9824 16,0 2-1984-16</inkml:trace>
  <inkml:trace contextRef="#ctx0" brushRef="#br1" timeOffset="53750.27">8631 17535 25791 0,'-4'-4'2304'0,"4"0"-1856"0,0-2-448 0,4-2 0 16,2 3 2304-16,4-2 384 0,6 0 64 0,3 2 0 16,7-4-1664-16,8 3-320 0,5 0-80 0,4-3-16 15,8 2-128-15,2-1-32 0,3 0 0 0,2-1 0 16,-1 3-304-16,-1 3-64 0,0 1-16 0,19 2 0 31,-9 2-2112-31,-9 4-416 0</inkml:trace>
  <inkml:trace contextRef="#ctx0" brushRef="#br2" timeOffset="66914.84">14456 16593 13071 0,'0'0'576'0,"4"-7"128"0,-4 7-576 0,0 0-128 16,0 0 0-16,5-9 0 0,-2-1 1280 0,-3 10 240 0,0 0 32 0,0 0 16 15,0 0-560-15,0 0-112 0,-4-7-32 0,4 7 0 16,0 0-224-16,-9-4-64 0,0 1 0 0,0 1 0 15,-5 2 144-15,2 2 32 0,-2 0 0 0,-3 1 0 16,-2 0-112-16,-2 3-32 0,-5 5 0 0,-3-1 0 16,-4 2 16-16,-4 2 0 0,-4 0 0 0,-6 1 0 15,-5 6-112-15,-2 1 0 0,-5 0-16 0,-5 8 0 16,-7 6-112-16,-4 1 0 0,-7-1-16 0,-2 6 0 16,0 5 64-16,0 4 16 0,-2 4 0 0,-1-2 0 15,-1-7 16-15,2 1 16 0,2 5 0 0,1-1 0 16,1-3-48-16,-1 3-16 0,2-4 0 0,1 3 0 15,-3-4-80-15,6-1-16 0,2-1 0 0,0 0 0 16,0-3 0-16,2-2 0 0,3-3 0 0,2-1 0 16,0 3 48-16,7-1 0 0,4-4 0 0,2 0 0 15,2 0-48-15,2-2-16 0,2-4 0 0,0 2 0 0,4-2-64 0,-3 0-16 16,4-5 0-16,2 2 0 0,3 2-80 0,1-3-16 16,-1 2 0-16,4 0 0 0,0-3 0 0,2-2-128 15,2 2 192-15,0 0-64 0,2-3 16 0,3-2 0 16,5 0 0-16,2-4 0 0,0-1 16 0,5 1 0 15,-2-4 0-15,4 1 0 0,2-5 16 0,1 3 0 16,2-2 0-16,7-6 0 0,0 0-176 0,0 0 192 16,0 0-192-16,0 0 192 0,0 0-64 0,0 0 0 15,-7 3 0-15,7-3 0 0,0 0 0 0,0 0-128 16,0 0 192-16,0 0-64 0,0 0-128 0,0 0 160 16,0 0-160-16,0 0 160 0,0 0-160 0,0 0 0 15,1-7 0-15,-1 7 128 0,0 0-128 0,0 0 0 16,0 0 0-16,1-9 0 0,-1 9 0 0,0 0 0 0,0 0 0 0,0 0 0 15,5-6 0-15,-5 6 0 0,0 0 0 0,0 0 0 16,0 0-176-16,7-9-16 0,-7 9 0 0,6-7 0 31,-6 7-1408-31,10-13-272 0,0 1-64 0,4 1-11120 0,3-2-2208 0</inkml:trace>
  <inkml:trace contextRef="#ctx0" brushRef="#br2" timeOffset="68018.43">26198 15770 13183 0,'0'0'576'0,"5"-4"128"0,1 1-560 0,1-1-144 15,-1 1 0-15,0-4 0 0,-1 3 1200 0,1 1 208 16,-1-1 32-16,0-5 16 0,-1 3-304 0,-4 6-64 15,0 0-16-15,0 0 0 0,-2-7-112 0,0 0-32 16,-2 1 0-16,-2 4 0 0,-2-1 32 0,-4 2 0 0,-1-1 0 0,-4 2 0 16,-2 2-112-16,-3 1-16 0,-3 0 0 0,-3 4 0 15,-3 4-96-15,-4 3-32 0,-5 5 0 0,-5 2 0 16,-6 0-48-16,-8 8-16 0,-8 2 0 0,-4 5 0 16,-5 3-112-16,-5 4-16 0,-2 7-16 0,-5 1 0 15,-4 1-96-15,1 4-16 0,1 1 0 0,-34 23 0 0,11-8 128 16,61-33 32-16,-10 2 0 0,-6 4 0 0,-5 2 32 0,-1 4 0 15,1 0 0-15,0 1 0 0,-4 1-160 16,1 1-32-16,-3-1 0 0,-1-2 0 0,1 2 48 16,-1-2 0-16,0-1 0 0,-29 18 0 0,9-6-96 0,7-4-16 15,10-7 0-15,4-4 0 0,7-3-48 0,5-2-16 16,3-4 0-16,4-2 0 0,2-2-96 0,6-3-32 16,5-6 0-16,3 3 0 0,4-1-128 0,4-1 128 15,3-3-128-15,6-4 128 0,-1 0-128 0,8-1 0 16,4-1 0-16,3-1 128 0,1-3-128 0,4-3 0 15,0 0 0-15,3 0-176 16,5-10-1296-16,0 0-272 0,7 12-48 0,-7-12-11856 16,12 2-2368-16</inkml:trace>
  <inkml:trace contextRef="#ctx0" brushRef="#br2" timeOffset="69962.42">9779 16602 8287 0,'0'0'736'0,"0"0"-592"0,0 0-144 0,10-4 0 16,-10 4 736-16,0 0 112 0,0 0 32 0,0 0 0 16,0 0-112-16,0 0-32 0,0 0 0 0,0 0 0 15,0 0-128-15,0 0-32 0,0 0 0 0,0 0 0 16,-5 12 64-16,-2-3 16 0,-1 1 0 0,-4 0 0 0,-2 4 48 0,-1 4 16 15,-3 5 0-15,-3 2 0 0,-4-1 48 0,-1 8 0 16,-4 4 0-16,0 4 0 0,-6 7-128 16,-1 0 0-16,-1 4-16 0,-6 6 0 0,-3 6-304 0,1-1-64 15,-4 1-16-15,2 6 0 0,2 2 48 0,-2 2 16 16,-1 0 0-16,-4-1 0 0,4-4 144 0,-5-3 16 16,-1-1 16-16,-1-2 0 0,2 0 32 0,5-6 0 15,2-2 0-15,2-2 0 0,-1-2 0 0,3-2 0 16,2-4 0-16,3-2 0 0,1-4-96 0,4-1-16 15,3-3 0-15,2-1 0 0,0-1-128 0,4-1-16 16,2-6-16-16,3 2 0 0,0-6 16 0,3-2 16 16,-1-1 0-16,4-1 0 0,2 2-272 0,2-4 0 15,3-2 0-15,3-3 0 0,-1 0 0 0,4-10 0 0,2 8 0 0,-2-8 0 16,0 0 0-16,0 0 0 0,14 2-176 0,0-3 176 31,0-2-2336-31,2-2-352 0</inkml:trace>
  <inkml:trace contextRef="#ctx0" brushRef="#br2" timeOffset="71010.89">21718 16025 9727 0,'0'0'432'0,"0"0"80"0,0 0-512 0,0 0 0 15,8-1 0-15,0-2 0 0,-1 2 640 0,-7 1 0 16,8-5 16-16,-3 2 0 0,1 1 32 0,1 1 0 16,0-1 0-16,0 2 0 0,-7 0 80 0,7 0 0 15,-7 0 16-15,0 0 0 0,0 0 112 0,0 0 0 16,0 0 16-16,0 0 0 0,0 0-176 0,0 0-32 0,0 0-16 0,-6 4 0 16,-2 7-16-16,-3 0 0 15,-6 3 0-15,-3 2 0 0,-4 2 48 0,-5 5 16 0,-6 5 0 0,-3 2 0 16,-4 1-64-16,-3 4-16 0,-5 6 0 15,-6 7 0-15,-2 4-112 0,-5 6-32 0,-5 4 0 16,-30 24 0-16,7-9-64 0,6-4-32 0,4 1 0 0,25-24 0 16,-5 2 64-16,-3 2 16 0,-2 2 0 0,-1 0 0 15,-2-5 16-15,3 1 16 0,3 3 0 0,0-3 0 16,1-1-128-16,4-5-16 0,3-2-16 0,4-2 0 16,5 1-144-16,4-5-32 0,4-3 0 0,4-5 0 15,2 2-192-15,7-1 176 0,2-6-176 0,5 0 160 0,2-3-160 0,4 0 0 16,5-3 0-16,3 4 128 15,4-7-1168-15,1-7-240 0,5-4-64 16,2 0-15104-16</inkml:trace>
  <inkml:trace contextRef="#ctx0" brushRef="#br2" timeOffset="72891.57">13150 19487 6447 0,'0'0'576'0,"0"0"-576"0,0 0 0 0,0 0 0 15,0 0 2304-15,0 0 336 0,0 0 80 0,0 0 16 16,0 0-768-16,14 0-160 0,0-3-16 0,4 3-16 0,2 0-592 0,1 0-112 16,6-2-32-16,0 1 0 0,6 0-464 0,0 2-80 15,3-2-32-15,7 0 0 0,1-1-112 0,2 1-32 16,-3 1 0-16,0 0 0 0,-1 0-128 0,-2 0-48 15,-5 1 0-15,-3 1 0 0,-5-1-144 0,-6 0 0 16,-3-1-160-16,-5 1-8624 16,-13-1-1728-16</inkml:trace>
  <inkml:trace contextRef="#ctx0" brushRef="#br2" timeOffset="73101">13259 19705 13823 0,'0'0'608'0,"0"0"128"0,0 0-592 0,9-5-144 0,2 0 0 0,3 0 0 16,4 2 2112-16,5-3 384 0,4 1 64 0,5-1 32 15,4-1-1440-15,9 2-272 0,4 0-64 0,4-4-16 16,0 1-368-16,-1-2-80 0,-2 2-16 0,-3 2 0 16,-4 1-336-16,-4 1 144 0,-3 3-144 0,-4 1 0 31,-6 1-1952-31,-4 0-496 0</inkml:trace>
  <inkml:trace contextRef="#ctx0" brushRef="#br2" timeOffset="73439.23">13347 19232 23039 0,'0'0'2048'0,"0"0"-1648"16,7-5-400-16,5 0 0 0,2-2 512 0,4 5 32 15,3-1 0-15,6 3 0 0,3 2 128 0,6 1 32 16,3 4 0-16,7-3 0 0,1 2-192 0,3 4-16 16,1-2-16-16,2 3 0 0,0 4 64 0,1 1 16 15,-1-2 0-15,-1 2 0 0,-2 2-80 0,-1 2-16 16,-3 6 0-16,-6-2 0 0,-7 4-96 0,-7-1-32 15,-4 2 0-15,-8 0 0 0,-4-4-80 0,-6 5-32 16,-7-4 0-16,-5 5 0 0,-8-2-16 0,-5 2 0 0,-7-3 0 0,-5-4 0 16,-4-1 48-16,-4-2 16 0,0 0 0 0,2-5 0 15,1-3-144-15,4-2-128 0,3 1 192 0,6-5-192 32,3 2-2432-32,7-6-576 0</inkml:trace>
  <inkml:trace contextRef="#ctx0" brushRef="#br2" timeOffset="75087.38">15423 19443 11967 0,'-17'4'1072'0,"8"-2"-864"0,9-2-208 0,-9 8 0 0,0-6 1120 0,2 2 176 16,7-4 48-16,-9 7 0 0,9-7 128 0,0 0 16 16,0 0 16-16,0 0 0 0,0 0-352 0,0 0-80 15,0 0-16-15,0 0 0 0,11-11 80 0,3 0 16 16,3-2 0-16,2-3 0 0,2-2-288 0,4-2-48 16,-1-3-16-16,2 1 0 0,2 2-160 0,2 1-16 15,-2 0-16-15,-2 1 0 0,-2 1-208 0,-2 2-32 16,-3-1-16-16,-1 3 0 0,-3 4-192 0,-2 5-32 15,-3 2-128-15,-10 2 192 0,0 0-192 0,5 10 0 16,1 5 0-16,-6 5 0 0,-3 7 0 0,-4 2 0 16,-3 7 0-16,-1 3 0 0,-3 5 0 0,-2-1-128 0,0 4 128 15,-3 0 0-15,-1-4 0 0,0 0 0 0,0 2 0 0,2-8 0 16,1-7 0-16,1-4 0 0,5-5 0 0,-2-2 0 16,4-6 0-16,4-3 0 0,5-10 0 15,0 0 0-15,0 0 288 0,0 0 16 0,9-16 0 0,4-5 0 16,2-3 432-16,3-1 96 0,1-7 0 0,5-1 16 15,-1-7-352-15,2 1-80 0,1-5-16 0,3 2 0 16,3 2-128-16,2 0-16 0,0 0-16 0,3 5 0 16,1 1-112-16,-1 8-128 0,-2 3 176 0,-2 5-176 15,0 4 128-15,-2 4-128 0,0 4 0 0,-3 2 0 16,-1 3 0-16,-6 2 0 0,-3 3 0 0,-3 1 0 31,-2 4-1408-31,-2 1-192 0,-3 2-48 0,1 4-10256 0,0 0-2048 0</inkml:trace>
  <inkml:trace contextRef="#ctx0" brushRef="#br2" timeOffset="75402.45">16447 19706 12895 0,'0'0'1152'0,"0"0"-928"15,0 0-224-15,0 0 0 0,0 0 3328 0,0 9 640 16,-2 2 112-16,-2 2 16 0,-1-1-2048 0,0 3-400 0,-2 3-96 16,0 1-16-16,-1 2-560 0,0 3-112 0,1-2-32 0,-1 2 0 15,-1 2-176-15,2-5-32 0,0 1-16 0,2-1 0 16,0 2-256-16,0-1-48 0,4-3-16 0,-1 0 0 15,1-2-160-15,0-2-128 0,1-5 192 0,1 0-192 16,0-1 0-16,-1-9-272 0,0 0 16 0,0 0-11392 16,13 0-2272-16</inkml:trace>
  <inkml:trace contextRef="#ctx0" brushRef="#br2" timeOffset="75933.7">17299 19275 21359 0,'0'0'944'0,"0"0"208"0,4-13-928 0,-2 6-224 15,-2 7 0-15,0 0 0 0,3-10 1536 0,-3 10 256 16,0 0 48-16,0 0 16 0,0 0-736 0,0 0-144 0,0 0-16 0,0 0-16 16,-4 17-336-16,-1 5-64 15,0-2-16-15,0 5 0 0,-1-4-144 0,3 6-48 0,-2 3 0 0,-1 3 0 16,1-2-80-16,3-1 0 0,-3 2-16 0,1 0 0 15,-1-2-48-15,1-4-16 0,2-4 0 0,0-1 0 16,2 2 16-16,2-6 0 0,-2-7 0 0,2 0 0 16,-2-10 272-16,6 5 64 0,1 0 16 0,-7-5 0 15,11-5 320-15,3-4 64 0,1-5 16 0,3-2 0 16,-2-4-240-16,1 0-64 0,1-7 0 0,0 3 0 16,0-5-320-16,1 2-64 0,-1-2 0 0,-1 4-16 15,1-3-64-15,2 2-16 0,0-2 0 0,0 4 0 16,-1 0-160-16,0 4 128 0,-1 1-128 0,0 3 128 15,1 4-128-15,-2-1 0 0,-1-1 0 0,-2 5 0 0,-2 0 0 16,0 4 0-16,-3 0 0 0,-2 0 0 16,-7 5 0-16,0 0-192 0,0 0 32 0,11 0 16 15,-11 0-1328-15,0 0-256 0,0 0-48 0,0 0-16 16,0 0-1632-16,0 0-336 0</inkml:trace>
  <inkml:trace contextRef="#ctx0" brushRef="#br2" timeOffset="76286.13">16995 18937 18431 0,'-10'-6'1632'0,"1"-3"-1312"15,4 0-320-15,5 9 0 0,-4-9 2480 0,4 9 416 0,1-11 96 0,7 4 16 16,-1 1-1456-16,7-2-272 0,4 3-64 0,6 0-16 15,4-3-656-15,7 3-128 0,3 3-32 0,5-3 0 16,5 1 128-16,4 0 32 0,2 2 0 0,-1-2 0 16,1-3 16-16,-1 5 0 0,0 2 0 0,-2 0 0 15,-2 0-128-15,-5 1-32 0,-3 2 0 0,-6 0 0 16,-4-1-80-16,-7-2-32 0,-6 0 0 0,-6 0 0 16,-12 0-32-16,0 0 0 0,0 0 0 0,0 0 0 15,-7-7 288-15,-6 1 48 0,-5 0 16 0,-6-3 0 16,-6 1-256-16,-3-1-48 0,-3 2-16 0,2-4 0 15,1 4-288-15,2-2 0 0,1 3 0 0,4-3 0 16,3 4-1120 0,4 1-128-16,4 1-32 0,6 2 0 0,9 1-1600 0,0 0-320 15,0 0-64-15</inkml:trace>
  <inkml:trace contextRef="#ctx0" brushRef="#br2" timeOffset="76632.89">18638 19123 3679 0,'-12'-2'320'0,"12"2"-320"0,-9 0 0 0,9 0 0 15,0 0 4432-15,0 0 816 0,0 0 176 0,0 0 16 16,0 0-2624-16,5 7-512 0,5-2-128 0,4-3 0 16,4-2-1088-16,2 2-224 0,6-4-32 0,0 1-16 15,5-1-336-15,-1 0-64 0,3-3-16 0,0 1 0 16,3 1-208-16,-3-1-32 0,-2-1-16 0,-5 3 0 15,-3 2-144-15,-5 2-144 0,-1 1 144 0,-7 3-10688 16,-10-6-2032-16</inkml:trace>
  <inkml:trace contextRef="#ctx0" brushRef="#br2" timeOffset="76785.14">18564 19489 30399 0,'0'0'1344'0,"0"0"288"0,0 0-1312 0,11 1-320 0,0-1 0 0,6-1 0 0,1-1 1248 0,5 0 176 15,5-1 48-15,2 0 0 0,4 0-784 0,3-3-160 16,1 1-16-16,1-182-16 0,0 363-304 0,-3-181-64 16,-6 0-128-16,-2 0-11088 15,-4-4-2336-15</inkml:trace>
  <inkml:trace contextRef="#ctx0" brushRef="#br2" timeOffset="77450.4">20313 19757 12895 0,'0'0'1152'0,"-11"4"-928"15,1-3-224-15,1 2 0 0,9-3 2384 0,-9 3 432 16,1 0 96-16,8-3 16 0,0 0-816 0,0 0-144 16,0 0-48-16,0 0 0 0,0 0-288 0,-4-9-64 15,2-1-16-15,8 0 0 0,-1-6-416 0,7-1-96 16,0-5-16-16,6-2 0 0,2-3-288 0,4-1-64 0,1-2-16 0,2-5 0 15,0-2-128-15,3-7-16 0,3 0-16 0,2-6 0 16,0-3-16-16,1-6 0 0,1-8 0 0,1-3 0 16,0-1-144-16,-1 6-16 0,-3 4-16 0,-1 10 0 15,-2 10-176-15,-5 6-128 0,-3 3 144 0,-4 9-144 16,-1 1 0-16,-3 5 128 0,-2 3-128 0,-1 2 0 16,-2 7 0-16,-10 5 0 0,11 1 0 0,-11-1 0 15,9 18 0-15,-4 4 0 0,0 6 0 0,-2 5-160 16,-2 4 160-16,-1 3 0 0,-1 6 0 0,0 5 0 15,-2 4 0-15,2 4 0 0,1-1 0 0,-3-3-128 16,3-2 128-16,0-3 0 0,0-8 0 0,4 0 0 16,-1-1 0-16,0-5 0 0,0-7 0 0,-2-1-128 15,0-3-96-15,-1-3-16 0,-1-8 0 0,0-3 0 16,1-11-1152-16,0 0-224 16,-8 5-48-16,8-5-16 0,-11-5-1584 0,-2-5-304 0</inkml:trace>
  <inkml:trace contextRef="#ctx0" brushRef="#br2" timeOffset="77653.73">20470 19337 27647 0,'0'0'1216'0,"0"0"256"0,0 0-1168 0,8-5-304 16,2 4 0-16,4-1 0 0,4-1 1392 0,3-2 208 16,5 2 64-16,4 2 0 0,2-1-416 0,5 0-80 15,2 0-16-15,6-1 0 0,3 1-272 0,0 2-64 16,-2-2-16-16,-1 1 0 0,-3-1-480 0,0-1-80 0,-6 2-32 15,-3 0 0-15,-5-5-208 0,-1 1-256 0,0 3 48 0,-3 2 16 32,-4 0-3008-32,-1-1-576 0,6-3-128 0,-5 5-32 0</inkml:trace>
  <inkml:trace contextRef="#ctx0" brushRef="#br2" timeOffset="78251.37">22426 19104 3679 0,'0'0'320'0,"0"0"-320"16,-2-12 0-16,1 2 0 0,1 10 4256 0,0-10 784 15,0 10 144-15,1-9 48 0,-1 9-2608 0,0 0-512 16,0 0-96-16,0 0-32 0,0 0-640 0,0 0-128 0,0 0-16 15,0 0-16-15,0 0-448 0,0 13-96 0,-3-1 0 0,1 10-16 16,-2 5-96-16,0 2-16 0,0-1 0 0,1 4 0 16,-1 2-192-16,-1 3-32 0,-2 2-16 0,1 1 0 15,0 2-48-15,1-4-16 0,-1 0 0 0,4-6 0 16,-1-6-16-16,2 2 0 0,-3-5 0 0,4 0 0 16,3-4 144-16,-1-4 32 0,1-2 0 0,1-4 0 15,2-1 320-15,-6-8 64 0,13-2 16 0,-1-5 0 16,2-4 80-16,3-3 32 0,1-2 0 0,1-4 0 15,1-2-384-15,1-7-80 0,-1-3-16 0,0-4 0 16,-1 0-144-16,4-1-48 0,-3-1 0 0,3 1 0 16,0 0-80-16,1 1-128 0,2 2 176 0,-1 1-176 15,1 0 0-15,-1 5 0 0,-1 0 0 0,0 4 0 16,1 2 0-16,-3 3 0 0,-1 0 0 0,-2 4 0 0,-1 0 0 16,-3 2 0-16,-2 4 0 0,-3 3 0 0,-3 0 0 15,-7 6-144-15,0 0 16 0,0 0 0 16,0 0-1280-16,0 0-256 0,0 0-64 0,0 0 0 15,0 0-1152-15,-9 6-224 0,-1 1-48 0,0-2-16 16</inkml:trace>
  <inkml:trace contextRef="#ctx0" brushRef="#br2" timeOffset="78773.7">22353 18746 14735 0,'-23'-3'640'0,"8"1"160"0,-4 1-640 0,-1 2-160 0,3-1 0 0,0 0 0 15,1 2 2096-15,4-2 384 0,1 2 80 0,2 2 0 16,2 1-832-16,7-5-192 0,0 0-16 0,0 0-16 16,0 0-192-16,0 0-32 0,12 3-16 0,3-1 0 0,3-3-176 0,4 0-16 15,6-1-16-15,5 1 0 16,5-4-288-16,6 2-48 0,8 1-16 0,3 1 0 0,2-4-128 0,2-2-48 15,2 1 0-15,1 5 0 0,2-1-16 0,4 1 0 16,1 0 0-16,-2-1 0 0,-3-1-64 0,-2-1-32 16,-4 1 0-16,2-1 0 0,-5-2-80 0,0-181-16 15,-2 364 0-15,-3-182 0 0,-5-2 48 0,-7 2 0 16,-8-3 0-16,-7 0 0 0,-8 3-16 0,-5-2 0 16,-6 0 0-16,-4-2 0 0,-4 0 112 0,-6-2 32 15,-8 0 0-15,-9-1 0 0,-7-2-240 0,-7 0-32 16,-3 0-16-16,-3 0 0 0,0 4-208 0,2 2 0 15,2-3 0-15,4 4 0 16,3 2-768-16,8 0-208 0,5 1-48 0,9 2 0 16,14 2-1568-16,0 0-320 0,10 2-64 0</inkml:trace>
  <inkml:trace contextRef="#ctx0" brushRef="#br2" timeOffset="80802.25">25494 18586 20207 0,'3'-7'896'0,"1"0"192"0,-4 7-880 0,9-7-208 0,-1 3 0 0,-8 4 0 15,7-9 1168-15,1 3 192 0,-8 6 48 0,9-6 0 16,-9 6-16-16,9-7 0 0,-1 2 0 0,-8 5 0 16,7-5 48-16,-7 5 16 0,0 0 0 0,0 0 0 15,0 0-176-15,0 0-48 0,0 0 0 0,0 0 0 16,6 5-400-16,1 5-96 0,-5 3-16 0,0 6 0 15,-4 1-320-15,1 5-64 0,-1 0-16 0,-1 4 0 16,-1-1-144-16,0 5-48 0,-1 0 0 0,0 1 0 16,1 1 0-16,1 1 0 0,-1 0 0 0,1-2 0 15,2-6-128-15,1 0 0 0,1 3 0 0,2-7 0 16,-1-1 0-16,2-3 0 0,1 0 176 0,-1-4-176 16,0-2 288-16,1-2-32 0,0-4-16 0,0 1 0 15,1-1 0-15,1-1 0 0,0-2 0 0,4 0 0 16,-11-5-16-16,10 2 0 0,1-4 0 0,1 0 0 0,-1-2 96 0,2-6 0 15,0-2 16-15,-1-2 0 16,1-1-48-16,2-1-16 0,2-3 0 0,-1-2 0 0,0 0-144 16,1-5-128-16,4 2 192 0,2-4-192 0,2 0 144 0,2-5-144 15,-1-1 0-15,2-3 144 0,0-1-144 0,7-3 192 16,3 0-192-16,5 1 192 0,1-5-64 0,0-2 0 16,-5 0 0-16,2-1 0 0,1-5 0 0,1 0-128 15,0 3 192-15,0 1-64 0,1 6 16 0,1-1 0 16,2 2 0-16,3 3 0 0,-3 3 16 0,-3-1 0 15,-3 1 0-15,-3 3 0 0,-3 3-160 0,-4 4 0 16,2 1 0-16,-3 2 0 0,-6 4 128 0,-4 2-128 16,-3 3 128-16,-5 5-128 0,-1-1 128 0,-4 5-128 15,2-2 128-15,-9 7-128 0,8-7 0 0,-1 3 128 16,-7 4-128-16,0 0 0 0,8-5 0 0,-8 5 0 0,6-6 128 0,-6 6-128 16,0 0 0-16,0 0 0 0,0 0 0 0,0 0 0 15,0 0 0-15,0 0 0 0,0 0 0 0,0 0 0 16,0 0 0-16,0 0 0 0,0 0 128 0,0 0-128 15,0 0 0-15,0 0 0 0,0 0 0 0,0 0 0 16,-7 10 0-16,0-4 0 0,0 3-192 0,7-9 192 31,-8 9-1152-31,8-9-128 0,-6 14 0 0,2-1-16 16,1-2-1296-16,2 3-256 0,-1 0-48 0</inkml:trace>
  <inkml:trace contextRef="#ctx0" brushRef="#br2" timeOffset="85040.81">11190 1146 8287 0,'0'0'736'0,"0"0"-592"16,-7-5-144-16,-3 2 0 0,3 1 1872 0,-1 0 352 15,8 2 64-15,-9 0 16 0,0-1-1072 0,0 0-208 16,2-2-32-16,7 3-16 0,-8-5-160 0,2 0-48 15,-1 1 0-15,2-3 0 0,-1-2 48 0,2 3 0 16,-2-2 0-16,-2 3 0 0,2-4-160 0,-2 0-16 16,0 0-16-16,1 0 0 0,-1-1-160 0,-1-1-16 15,-2-2-16-15,2 0 0 0,1 0-48 0,-1 1-16 16,-2-1 0-16,-3 0 0 0,-4 1-32 0,-1-2 0 16,-1 1 0-16,-2 3 0 0,-1-4-48 0,0 0-16 15,-1 1 0-15,0 3 0 0,-3-4 48 0,1 2 16 16,-1 1 0-16,0-2 0 0,-1 3-48 0,2 0-16 15,-1 0 0-15,-2 2 0 0,-2-1-80 0,2 3-32 16,1 1 0-16,-1-1 0 0,-3 2-160 0,2 0 0 0,-1 0 144 0,-1 3-144 16,-1 2 0-16,-1 2 128 0,-3-1-128 0,0 3 0 15,0 3 0-15,-1 1 0 0,0 2 0 0,-1 3 0 16,-2-4 0-16,0 3 0 0,1 1 0 0,1 1 128 16,1 1-128-16,3 1 0 0,0 1 0 0,2 6 0 15,3-1 0-15,-1 5 0 0,0 1 0 0,0 2 0 0,1 1 0 16,0 1 0-16,0 2 0 0,2 2 0 15,1 0 0-15,2 1 128 0,-1-1-128 0,6 2 0 0,1 1 0 16,1 6 0-16,2 2 0 0,2-1 0 0,3-3 0 0,5-2 0 16,2 0 0-16,4 0 0 0,4-4 0 0,5-1 0 15,4 3 0-15,3-4 0 0,2-2 0 0,4-1 0 16,4 3 0-16,5-1 128 0,3-5-128 0,2-3 176 16,2-4-176-16,3 0 192 0,0-3-48 0,4-2 0 15,1-4 0-15,2-1 0 0,2 1-16 0,2 0-128 16,0-7 192-16,1-1-64 0,1-3 0 0,3 0 0 15,1-1 0-15,1 2 0 0,-1-4 64 0,2-1 16 16,-2-4 0-16,2-2 0 0,0-3 48 0,1-3 16 16,0-2 0-16,1 0 0 0,-1-2 0 0,-1-4 0 15,-2-3 0-15,1-3 0 0,-2-6 96 0,-1-2 16 16,-3 1 0-16,-2-1 0 0,-5-2 16 0,-1-3 16 16,-6 3 0-16,-2-2 0 0,-4 1 32 0,-3-1 0 15,-7 0 0-15,-4 0 0 0,-2-4-128 0,-4 6-32 16,-8 5 0-16,-3 5 0 0,-3-1-112 0,-5 8-32 15,-8 1 0-15,-4 3 0 0,-4-1-144 0,-3 3 0 16,-6 3 0-16,1-1 0 16,-3 5-672-16,1-2-16 0,0 2 0 0,4 5 0 15,4 2-1520-15,6 1-304 0,7-1-64 0,11 0-14512 0</inkml:trace>
  <inkml:trace contextRef="#ctx0" brushRef="#br2" timeOffset="88063.78">6281 2272 15663 0,'12'-2'688'0,"-12"2"144"0,12-4-656 0,0 2-176 0,1 5 0 0,-3-3 0 16,-10 0 352-16,11-1 32 0,-11 1 16 0,0 0 0 16,0 0 176-16,0 0 16 0,0 0 16 0,0 0 0 0,0 0-48 0,0 0-16 15,0 0 0-15,0 0 0 0,0 0 80 0,0 0 16 16,0 0 0-16,-7-8 0 0,-2-2-160 0,-2 2-32 16,-2-3 0-16,0 2 0 0,1-4 64 0,-4 2 16 15,0-2 0-15,-3 0 0 0,-3-1-80 0,-1 2 0 16,0-1-16-16,-1-1 0 0,-1-1-32 0,-1 2 0 15,1 3 0-15,-2-3 0 0,-2 0-32 0,-3 2-16 16,3-3 0-16,-3-3 0 0,-2 1-64 0,-3-1-16 16,-2 0 0-16,-4 1 0 0,1 1-96 0,-2 2-32 15,1-1 0-15,0 3 0 0,0 1 0 0,-2 0 0 16,-1 5 0-16,-3 1 0 0,-4-1-144 0,-2 2 0 0,-5 1 0 16,0 0 0-16,1 0 0 0,-2 2 128 15,-2 0-128-15,2 4 128 0,3 5-128 0,-2-3 0 0,-2 0 0 16,-2 3 128-16,2-3-128 0,2 3 0 0,3 0 144 0,1 4-144 15,0 1 0-15,0 2 144 0,0 4-144 0,2 0 0 16,0 0 0-16,2-1 0 0,1 0 0 0,2 2 0 16,3 0 0-16,1 3 0 0,1-1 0 0,2 5 0 15,1-5 0-15,2 4 0 0,1 1 0 0,2-1 0 16,1-3 0-16,3-1 0 0,0 5 0 0,3-3 0 16,0 3 0-16,3 1 0 0,2 3 0 0,1 0 0 15,3-6 0-15,2 2 0 0,0-1 0 0,3 1 0 16,1 3 0-16,0-5 0 0,-1 5 0 0,3-3 0 15,3 0 128-15,2 1-128 0,-1-5 0 0,3 1 0 16,5 2 0-16,3-1 0 0,0 2 0 0,5-2 0 16,2 2 128-16,4-2-128 0,-2-1 0 0,3-2 0 0,3 2 160 0,3-1-160 15,3-3 128-15,3-2-128 0,4 0 144 0,2 1-144 16,2-1 160-16,3 0-160 0,4-1 208 0,2-3-48 16,0-2-16-16,3-1 0 0,3-4 32 0,2 4 0 15,2-4 0-15,6 2 0 0,4-3 16 0,3-2 16 16,4-1 0-16,2-4 0 0,1-4-16 0,3 2 0 15,3-2 0-15,3 0 0 0,2-3 0 0,4-2-16 16,-4-4 0-16,3 2 0 0,1-2-48 0,1-4 0 16,0 0 0-16,-1-2 0 0,-2-1 32 0,0 3 0 15,2-1 0-15,0-2 0 0,-1-5 32 0,-4 2 0 16,0 1 0-16,-4-5 0 0,-1 0 48 0,-2-2 16 16,0 2 0-16,-6-3 0 0,-8-2 48 0,-2 2 16 0,-2 2 0 15,-5-6 0-15,-5 1 16 0,-6-1 16 0,-6-1 0 0,-4-4 0 16,-4 0 48-16,-9 0 16 0,-3-6 0 15,-7 6 0-15,-6 3-160 0,-7 2-48 0,-4 1 0 0,-6 4 0 16,-5 3-208-16,-5 6 144 0,-5 2-144 0,-5 3 128 16,-2 5-128-16,-5 1-176 0,-4 5 48 0,-2 3 0 31,-1 1-1280-31,0 1-240 0,0 3-48 0,1 1-10640 0,2 0-2128 0</inkml:trace>
  <inkml:trace contextRef="#ctx0" brushRef="#br2" timeOffset="90340.71">14614 2550 11055 0,'0'0'480'0,"0"0"112"0,-8-6-464 0,2 0-128 0,6 6 0 0,0 0 0 15,-5-3 1408-15,5 3 272 0,0 0 48 0,0 0 16 16,0 0-544-16,0 0-112 0,0 0-32 0,0 0 0 16,0 0-128-16,0 0-32 0,4-6 0 0,1 1 0 15,3-5 32-15,2 2 0 0,0-5 0 0,5 1 0 0,2-2-96 0,-1 1-32 16,2-2 0-16,1-1 0 0,0 0-288 0,0-1-48 15,-1-1-16-15,-1 3 0 0,-2 3-240 0,0-1-48 16,0 3-16-16,-3 2 0 0,-2 4-144 0,-2 3 0 16,-1 3 144-16,-2 6-144 0,-2 6 160 0,-3 4-32 15,-3 3-128-15,-2 9 192 0,-2 3-16 0,-1 1-16 16,-2-1 0-16,-2 3 0 0,1 4-160 0,-1-3 192 16,1-1-192-16,0-1 192 0,-1 0-192 0,3-6 0 15,-1-2 0-15,1-6 128 0,0 0-128 0,3-5 128 16,1-1-128-16,2-7 128 0,3-8 128 0,0 0 0 15,0 0 16-15,8-4 0 0,2-6 416 0,4-5 80 16,0-4 0-16,5-4 16 0,3-1-336 0,2-2-64 16,3-3 0-16,0 0-16 0,4 0-240 0,0-2-128 15,2 3 160-15,0 1-160 0,0-1 0 0,-2 4 128 16,-1 5-128-16,-4 0 0 0,-1 4 0 0,-5 5 0 0,-1 2-144 0,3 2 144 31,-6 2-1856-31,-6 6-256 0,-10-2-64 0,0 0-13312 0</inkml:trace>
  <inkml:trace contextRef="#ctx0" brushRef="#br2" timeOffset="90558.27">15498 2753 24879 0,'0'0'2208'0,"-2"10"-1760"0,-2 4-448 0,-1 1 0 16,-1 1 912-16,-3 4 112 0,2 1 0 0,-5 3 16 15,-2 7 528-15,0-1 96 0,-1 0 32 0,-2 0 0 16,1 2-736-16,-1-6-128 0,2 1-48 0,1-3 0 0,1-1-480 0,3-1-112 16,3-7 0-16,1-1-16 0,0-2-176 0,4-6-224 15,2-6 48-15,0 0 16 16,6-5-2448-16,3-9-480 0</inkml:trace>
  <inkml:trace contextRef="#ctx0" brushRef="#br2" timeOffset="91037.71">17416 2406 11967 0,'2'-13'1072'0,"-1"5"-864"16,-1-3-208-16,2 3 0 0,-2 8 2432 0,0 0 432 16,0 0 80-16,0 0 32 0,0 0-1264 0,0 0-256 15,-7 6-48-15,2 7-16 0,-2 0-416 0,-2 5-80 16,-1 5 0-16,-3 1-16 0,-2 4-176 0,-1-3-48 15,1 3 0-15,2-4 0 0,1-1-352 0,3-3-80 16,0-6-16-16,3 0 0 0,0-1-208 0,3-5-240 16,3-8 48-16,0 0-9776 15,0 0-1952-15</inkml:trace>
  <inkml:trace contextRef="#ctx0" brushRef="#br2" timeOffset="91198.22">17362 2116 31327 0,'-14'-3'2784'0,"14"3"-2224"16,-10 4-560-16,1-4 0 0,9 0-144 0,0 0-144 0,-7 5-32 0,7-5 0 15,0 0 112-15,0 0 16 0,0 0 0 0,0 0 0 16,2 12-48-16,-2-12 0 0,10 2 0 0,2-1-12624 16</inkml:trace>
  <inkml:trace contextRef="#ctx0" brushRef="#br2" timeOffset="91516.01">18143 2198 12895 0,'0'0'1152'0,"0"0"-928"0,0 0-224 0,0 0 0 0,0 0 1968 0,0 0 336 16,1 9 80-16,-1-9 16 0,0 0-1296 0,-9 8-256 15,-1-1-48-15,0-1-16 0,-2 0 400 0,1 3 80 16,-1 0 16-16,0 1 0 0,-3 0-320 0,2-1-64 15,1 2-16-15,2 0 0 0,1 1-304 0,3 1-64 16,0-4-16-16,2 2 0 0,2-2-176 0,2 3-16 16,0-1-16-16,2-1 0 0,-2-10-16 0,5 12 0 15,-3-2 0-15,1 3 0 0,-1-1-48 0,-2 2-16 16,-1-1 0-16,-3 2 0 0,-3 2 64 0,-2-1 16 16,-4 2 0-16,-5 0 0 0,-2-2 160 0,-4 2 16 15,-4-1 16-15,-1-1 0 0,-2-6-192 0,2-1-32 16,1-2-16-16,3 0 0 0,2-2-240 0,5-3 0 15,4-4 0-15,4-1 0 16,3-4-2032-16,7 7-496 0,2-11-96 0,5-3-32 0</inkml:trace>
  <inkml:trace contextRef="#ctx0" brushRef="#br2" timeOffset="92048.13">19790 2430 5519 0,'-10'10'240'16,"4"-5"64"-16,-3 1-304 0,1-1 0 0,0 2 0 0,2 3 0 0,0 0 3520 0,1 0 640 16,0-1 128-16,2 0 16 0,3-9-2288 0,1 9-464 15,-1-9-80-15,7 9-32 0,2-4-400 0,2-1-80 16,3-2 0-16,5-2-16 0,6-5 80 0,1-1 32 15,2-3 0-15,2-3 0 0,2-5-320 0,0-2-64 16,0 0-16-16,-2-4 0 0,-3-1-32 0,-3 1-16 16,-4-2 0-16,-2 5 0 0,-4 1-160 0,-4 1-48 15,-5 2 0-15,-5 3 0 0,-3 2-32 0,-4-2-16 0,-2 5 0 16,-5 1 0-16,-3 2-80 0,-5 5-16 0,-2 3 0 16,-5 8 0-16,-4-4-256 0,-3 6 128 0,-2 6-128 15,1 5 0-15,-1 5 0 0,2 7 0 0,3 3 0 16,5 1 0-16,5-1 0 0,6-1-144 0,3-1 144 0,6-4-128 15,5-2 128-15,6-1 0 0,2 1 0 0,6-8-128 16,2-4-160-16,5-3-32 0,1-2 0 0,4 0 0 16,2-4-1200-1,3-2-240-15,4-4-48 0,-1-6-14208 0</inkml:trace>
  <inkml:trace contextRef="#ctx0" brushRef="#br2" timeOffset="92220.68">20342 2722 30399 0,'0'0'2704'0,"-10"6"-2160"16,-1 3-544-16,3-1 0 0,-1 3 896 0,0-2 64 16,1-1 0-16,8-8 16 0,-6 6 64 0,6-6 16 15,0 0 0-15,0 0 0 0,0 0-608 0,0 0-128 16,0 0-32-16,0 0 0 0,6-5-112 0,1-2-32 16,-2-1 0-16,1 0 0 15,2 3-1552-15,-1 0-304 0,1-6-64 0,1-2-13888 0</inkml:trace>
  <inkml:trace contextRef="#ctx0" brushRef="#br2" timeOffset="92684.4">22020 2250 24527 0,'-8'-10'1088'0,"8"10"224"0,-2-12-1056 0,2 12-256 0,0 0 0 0,-11-2 0 0,2 4 960 0,1 3 128 16,-5 2 16-16,1 5 16 0,1 6-288 0,-3 7-64 16,0 0-16-16,0 7 0 0,0 4-96 0,3 2-16 15,-1 5 0-15,2-1 0 0,0-4-384 0,2-1-64 16,1-1-32-16,1-5 0 0,3-1 0 0,-1-9 0 16,4-4 0-16,2-5 0 0,3 0 160 0,2-6 48 15,-7-6 0-15,15 0 0 0,3-4 448 0,2-4 80 16,6-9 32-16,-1-2 0 0,2-6-304 0,-3 2-64 15,-1 1-16-15,1-3 0 0,0-1-336 0,-1-2-64 16,-4-2-16-16,-1-1 0 0,-2 3-128 0,0 5 0 16,-4 4 0-16,-2 3 0 0,2 3-176 0,-3 5-112 15,-9 8-32-15,11-2 0 16,-11 2-1872-16,12 1-384 0,-1 2-80 0,-1 3-12768 0</inkml:trace>
  <inkml:trace contextRef="#ctx0" brushRef="#br2" timeOffset="93702.89">22763 2365 24239 0,'0'0'1072'0,"-10"1"224"0,-1 0-1040 0,-2 3-256 0,-4 6 0 0,2-2 0 16,-3 2 992-16,-2 0 144 0,-3 3 16 0,-2 5 16 0,-3 1-304 16,-1 1-64-16,-4 2-16 0,2 1 0 0,2-2-32 0,5 0-16 15,2-2 0-15,4-1 0 0,3-2-336 0,6-1-64 16,4-2-16-16,4-4 0 0,1-9 16 0,6 9 0 15,3-7 0-15,5-3 0 0,4-5 192 0,5-2 48 16,5-5 0-16,0 1 0 0,0-1-256 0,-2-2-32 16,-2-2-16-16,-2 2 0 0,-4 0-144 0,-3 3-128 15,-4 2 144-15,0 5-144 0,-11 5 0 0,0 0 0 16,10 1 0-16,-10-1 0 0,7 12 0 0,-1 3 0 16,-3-1 0-16,0 2 0 0,-1 1 0 0,1 1-128 15,-1 0 128-15,2-2 0 0,1-3 0 0,3-3 0 16,1 1 0-16,2-7 0 0,3-1 0 0,3-6 0 0,3-1 0 15,2-7 0-15,1-4 0 0,1-2 144 16,1-2-144-16,2-2 192 0,1-1-192 0,1-7 160 16,2-4-160-16,-2 2 160 0,-1-3-160 0,-1 0 160 15,-2-1-160-15,0-4 160 0,-2-6-160 0,-2 1 0 16,-4-6 144-16,0 2-144 0,-2 3 0 0,-1-2 144 16,-1 3-144-16,-2 2 0 0,-2 6 0 0,-1 10 0 15,-2 2 0-15,-2 10 0 0,-4 3-160 0,0 11 160 16,0 0-160-16,-8 9 160 0,-1 1-224 0,-2 7 48 0,-4 5 16 0,-2 7 0 15,-1 6 32-15,-1 1 0 0,-1 2 0 0,-2 8 0 16,0 1-32-16,0 5 0 0,0 1 0 0,2-2 0 16,2-2 160-16,4-5 0 0,8 3 0 0,2-8 0 15,3-4 0-15,5-5 0 0,3-7 0 0,6-4-128 16,0-5 128-16,2-6 0 0,1-2 128 0,4-6-128 0,1-5 272 16,5-2-16-16,-2-6 0 0,0-2 0 0,0-2-80 15,-1-3-32-15,-4-3 0 0,1-4 0 0,1-1-144 0,-2 3 128 16,-4 2-128-16,-1 1 128 0,-1 2-128 0,-2 3 0 15,-2 2 0-15,-4 8 0 0,-5 7 0 0,0 0 0 16,0 0 0-16,0 0 0 0,0 0 0 0,-5 17 0 16,-1 2-192-16,-2 2 192 0,0-1-160 0,2 4 160 15,0 3 0-15,-1-6-144 0,0 0 144 0,2-2 0 16,1 0 0-16,3-4 0 0,1-1 0 0,2-1 0 16,3-7 0-16,1 1 0 0,3-1 0 0,2-5 0 15,3-3 160-15,-2-2-160 0,5-1 272 0,1 1-32 16,-1-6-16-16,4 0 0 0,-1-4-96 0,0 0 0 15,1-3-128-15,-2 4 192 0,-3-2-192 0,0 1 144 16,-4 0-144-16,0 5 128 0,-3 0-128 0,-2 4 0 16,-7 5 0-16,0 0 0 0,0 0 0 0,3 9 0 15,-2 4 0-15,-1 2 0 0,-1-1-128 0,0-1 128 16,-1 2 0-16,1 0 0 0,1-1 0 0,0-2 0 0,1-3 0 0,2 1 0 16,1-5 0-16,1 1 0 15,1 1 0-15,4-5 0 0,2-2 128 0,0-2 0 0,1-3 0 16,2 1 0-16,2-1 80 0,1-4 16 0,-1 0 0 0,1-1 0 15,0 3-224-15,0-3 128 0,0 0-128 16,-3 0 0-16,1 2 0 0,0-2 128 0,-2 4-128 0,-2-3 0 16,1 1 0-16,-2 2 0 0,-2 0 0 0,0-1 0 15,0 0 0-15,-1 0 0 0,-2 2 0 0,1-4 0 16,-1 3 0-16,-1 1 128 0,0-5-128 0,0 2 0 16,0-2 0-16,2 1 128 0,-5-4-128 0,2-2 0 0,-3 0 128 15,0-1-128-15,-1 2 0 0,-2 0 0 0,-2 0 0 16,-1 4 128-16,-3 4-128 0,1 2 0 0,-6 3 0 0,-1 3 0 15,-2 4-144-15,-2 5 144 0,-1 4-144 16,0 6 144-16,1 0-128 0,1 7 128 0,1 0 0 0,2 3-160 16,2-5 160-16,5 2 0 0,2-5-128 0,3 3 128 15,6-6 0-15,1-2 0 16,5-4-512-16,2-4 0 0,2-3 0 0,6-3 0 16,3-2-2672-16,3-6-528 0</inkml:trace>
  <inkml:trace contextRef="#ctx0" brushRef="#br2" timeOffset="94264.95">25092 2173 13823 0,'0'0'1216'0,"-6"-6"-960"0,1-3-256 0,5 9 0 16,0 0 2048-16,-7-4 352 0,-3 4 80 0,2 1 16 15,-2 2-976-15,0 2-192 0,-3 5-48 0,1 4 0 16,-1 1-208-16,0 3-48 0,-5 1-16 0,3 4 0 15,0 6-352-15,2-1-64 0,1 3-16 0,4 0 0 16,0-3-240-16,4 2-48 0,3-5-16 0,2-1 0 0,1-6 32 0,4-5 0 16,-1-3 0-16,4-3 0 0,1 0 144 0,3-5 16 15,1-3 16-15,2-3 0 0,3-3-80 0,1-2-16 16,0-4 0-16,2-4 0 0,0 2-144 16,0 3-48-16,-4 1 0 0,-4 2 0 0,-2 3-192 0,-1 4 0 15,-11 2 128-15,0 0-128 0,7 8 0 0,-2 6 0 16,-2 6 0-16,-3 0 0 0,0 7-128 0,0-3 128 15,-3-4 0-15,2-1 0 0,2-2 0 0,2-2 0 16,3-1 0-16,4-1 0 0,2-8 0 0,2-3 0 16,4-4 0-16,2-5 0 0,3-5 144 0,4-6 48 15,2-4 0-15,1-3 0 0,1-2 256 0,-2-3 64 16,-2-3 16-16,-1-2 0 0,0-2-32 0,-2 2-16 16,1 0 0-16,-4 5 0 0,-3-1-272 0,-2 5-48 15,1 2-16-15,-7 5 0 0,-1 3-144 0,-2 4 0 16,-2 1 0-16,0 4-176 15,-5 7-288-15,0 0-64 0,0 0-16 0,0 0 0 16,0 0-2400-16,0 0-496 0,0 10-80 0,0-10-32 0</inkml:trace>
  <inkml:trace contextRef="#ctx0" brushRef="#br2" timeOffset="95034.37">25947 2442 13823 0,'0'0'608'0,"0"0"128"0,0 0-592 0,-2 13-144 15,3-4 0-15,-1-9 0 0,5 10 2112 0,2-2 400 16,-7-8 80-16,12 6 16 0,5-2-976 0,2-4-192 15,3-3-32-15,2-3-16 0,1-2-384 0,4 2-80 16,3-4-16-16,0 0 0 0,-2 0-256 0,-2-1-48 16,-1 3-16-16,-1-4 0 0,-5 2-304 0,-3-3-64 15,-4-2-16-15,-3 2 0 0,-3 3-32 0,-4-3-16 16,-3 2 0-16,-2 2 0 0,-4-1 48 0,-3 7 16 16,-3 2 0-16,-6 4 0 0,-5-1-96 0,-2 7 0 15,-5 2-128-15,-3 3 192 0,-5 5-192 0,2 7 0 16,1 1 0-16,3 4 0 0,3 4 0 0,4-2 0 15,6-5-128-15,4 0 128 0,5-3 0 0,7 1-160 16,3-5 160-16,5-2-128 0,7-4 128 0,5-1 0 0,5-5 0 0,5 0-128 31,5-5-896-31,2-4-160 0,1-3-32 0</inkml:trace>
  <inkml:trace contextRef="#ctx0" brushRef="#br2" timeOffset="95223.57">26561 2744 30399 0,'-8'0'2704'16,"8"0"-2160"-16,-11 3-544 0,11-3 0 0,-10 6 1120 0,4 1 112 15,6-7 32-15,-3 7 0 0,3-7-720 0,0 0-144 16,0 0-16-16,0 0-16 0,0 0-240 0,0 0-128 16,12 1 160-16,0-1-160 0,2 0 0 0,-1-1-256 15,1-3 16-15,-1 0-15792 0</inkml:trace>
  <inkml:trace contextRef="#ctx0" brushRef="#br2" timeOffset="95702.7">27531 2226 22975 0,'0'0'1024'0,"0"0"192"0,-6-4-960 0,6 4-256 0,-10-1 0 0,1 5 0 0,1 2 640 16,1 5 96-16,-2-4 16 0,0 7 0 0,-1 7 112 0,-1 4 32 16,0 0 0-16,0 6 0 0,-1-2-256 0,2 3-32 15,2 2-16-15,1-1 0 0,0-1-192 0,4-7-32 16,-1-3-16-16,4-3 0 0,0-2-32 0,0-3 0 16,4-2 0-16,-4-12 0 0,0 0 160 0,7 5 32 15,-7-5 0-15,14 0 0 0,0-3 288 0,0-4 64 16,3-4 16-16,0-6 0 0,5 1-176 0,-4-2-48 15,0-4 0-15,-1-1 0 0,3-3-320 0,-1 0-64 16,0-2-16-16,0 6 0 0,0-1-256 0,0 2 160 16,-1 3-160-16,-1 5 128 0,0-3-128 0,-2 4 0 0,-2 4 0 15,1 0 0-15,-4 3-368 0,0 4 0 16,0 1 0-16,-10 0 0 16,12 4-2240-16,1 2-448 0,-1 3-80 0</inkml:trace>
  <inkml:trace contextRef="#ctx0" brushRef="#br2" timeOffset="96003.25">27993 2487 18431 0,'0'0'1632'0,"1"10"-1312"0,3 3-320 0,0-6 0 16,-4-7 896-16,9 9 96 0,4-4 32 0,1-2 0 16,2-3 432-16,2-3 80 0,1 1 32 0,0-5 0 15,-2-4-256-15,1-2-48 0,-3-3-16 0,-2 1 0 16,-3 2-288-16,-1-2-48 0,-1-3-16 0,-3 3 0 15,-2-1-80-15,-5 2-32 0,0 3 0 0,-3-3 0 0,-3 2-256 0,-2 5-48 16,-3 2-16-16,-3 3 0 0,-3 5-208 0,-1 2-64 16,-1 7 0-16,-1-1 0 0,-1 4-192 0,3 4 0 15,1 5 0-15,2-1 0 0,2 1 0 0,4 2 0 16,2-3 0-16,4-3 0 0,1 0 0 0,5-2 0 16,2-3-128-16,2 2 128 0,1-2 0 0,1-3 0 15,3-2 0-15,0-3 0 16,0 0-480-16,2-5 16 0,1-3 0 0,0 0 0 15,2-2-2096-15,2-3-432 0,1 0-80 0,0 1 0 0</inkml:trace>
  <inkml:trace contextRef="#ctx0" brushRef="#br2" timeOffset="96474.75">28663 2315 17503 0,'0'0'768'0,"0"0"176"0,0-11-752 0,-2 3-192 16,2 8 0-16,0 0 0 0,-6-9 1024 0,6 9 160 15,-10-3 32-15,0 3 16 0,-2 2-336 0,-1 4-80 0,1 2-16 16,-2 6 0-16,-3 3-64 0,1-1-16 0,-1 1 0 0,2 0 0 16,0 1-320-16,1 0-64 0,1-2-16 0,3 4 0 15,1 1-48-15,1-2-16 0,2 0 0 0,2 0 0 16,2-1-32-16,2-1-16 0,1-1 0 0,3-2 0 15,-1-4-208-15,3 2 0 0,0-3 0 0,2 0 0 0,0-2 0 16,3 1 0-16,-1-4 144 0,0-2-144 0,-10-2 144 16,13 1-144-16,-2-2 160 0,-1 0-160 0,-10 1 272 0,13-3-32 15,1-2-16-15,-1-1 0 16,-4 2 112-16,1 0 32 0,-1-1 0 0,0 0 0 0,-1 0-48 0,1 0 0 16,0-4 0-16,0 4 0 0,0 0-32 0,0-1-16 15,0 0 0-15,-2 4 0 0,-1-3-112 0,1-3-32 16,1 3 0-16,-1-4 0 0,0 3-128 0,2 0 0 15,-3-2 0-15,0 3 128 0,-1-2-128 0,1 1 0 16,-6 6 144-16,0 0-144 0,3-5 0 0,-3 5 0 16,0 0 0-16,0 0 0 0,0 0 0 0,0 0 0 15,0 0 0-15,0 0 0 0,0 0 0 0,-5 5 0 16,-1 1 0-16,0 0 0 0,-1-3 0 0,0 4 0 16,0-1 0-16,7-6 0 0,0 0 0 0,-5 4-256 15,5-4 32-15,0 0 16 16,-6 0-2064-16,6 0-416 0,0 0-64 0</inkml:trace>
  <inkml:trace contextRef="#ctx0" brushRef="#br2" timeOffset="97076.93">29354 1916 28559 0,'-1'-13'1264'0,"1"13"272"0,-1-5-1232 0,1 5-304 0,0 0 0 0,-7-5 0 16,2 3 208-16,-4 2-16 0,-2 2 0 0,-2 5 0 16,-2 0 384-16,1 7 64 0,-4 7 0 0,-1 3 16 0,-3 4-64 0,1 3-16 15,-1 1 0-15,1 1 0 0,-4 7-320 0,6-3-64 16,2-1 0-16,0 3-16 0,3-3-176 0,1 3 0 16,3-3 0-16,1 0 128 0,2-2-128 0,2-1 0 15,1-7 0-15,1-1 0 0,2-3-176 0,1-6-64 16,1-2-16-16,0-6 0 15,-1-8-608-15,0 0-128 0,0 0-32 0,0 0 0 16,7-8-224-16,-3-3-48 0,-1-2-16 0,-1 0 0 16,-4-4 160-16,-1-1 16 0,0 1 16 0,-1 3 0 15,0 0 368-15,1 3 80 0,-1 2 16 0,1 3 0 0,2-3 656 0,1 4 304 16,0-3-32-16,0 8 0 0,4-4 256 0,-4 4 48 16,10-2 16-16,0-1 0 0,2 1-16 0,2-2 0 0,0-3 0 15,2 2 0-15,1 4 272 0,0-3 48 16,2-3 16-16,1 2 0 0,-1-2 96 0,0 0 16 0,-2 3 0 0,0 0 0 15,-2-1-416-15,-3 4-80 16,-5 2-16-16,-7-1 0 0,0 0-192 0,0 0-64 16,-2 10 0-16,-3 3 0 0,-3-2 48 0,-2 4 0 0,-4 2 0 15,0 3 0-15,0 2-48 0,1 1-16 0,2-3 0 0,2-1 0 16,4-1-240-16,4-3 128 0,2 1-128 16,4-4 0-16,2-2 208 0,6-3-48 0,2-1-16 0,3-3 0 15,3-5 272-15,3-3 48 0,4-2 16 0,-2-1 0 16,-1-5-96-16,-4-1 0 0,0-1-16 0,-5-1 0 15,-2-1 96-15,-3 1 32 0,-2 0 0 0,-2 0 0 16,-6-3-48-16,-1 2-16 0,-1 2 0 0,-4 0 0 16,-2 2-272-16,1 3-160 0,-4-2 192 0,-2 7-192 0,0 1 0 15,-2 2 0-15,-2 1 0 0,1 1-192 16,-1 0-448-16,2 3-64 16,0 1-32-16,3-1 0 0,3-1-2720 0,8-2-560 0</inkml:trace>
  <inkml:trace contextRef="#ctx0" brushRef="#br2" timeOffset="97585.43">30445 2332 28047 0,'-13'-9'1232'0,"8"5"272"0,0 0-1200 0,5 4-304 0,-7-1 0 0,1 1 0 15,0 1 144-15,-2 3-16 0,-1 5-128 0,2 0 192 16,-1 4 288-16,0 4 48 0,-1 5 16 0,3 5 0 16,-2 1-32-16,2 3 0 0,2 4 0 0,-1-2 0 15,3 0-96-15,0-4-32 0,4 3 0 0,0-2 0 0,3-4 16 0,0-2 0 16,3 0 0-16,1-6 0 0,1-3 112 0,3-6 0 16,1-1 16-16,2-3 0 0,2-4 80 0,0-1 16 15,1-5 0-15,1-4 0 0,1 0-176 0,-1-5-48 16,-1-4 0-16,-1 1 0 0,-2-3-192 0,1 0-32 15,-2 0-16-15,0-3 0 0,-1 0-16 0,3 0 0 16,-3-2 0-16,1 1 0 0,2-3-144 0,-1 3 0 16,1 1 0-16,-2 4 128 0,0 2-128 0,2 3 0 15,-2 3 0-15,2 2 0 0,-2-1-288 0,1 2 16 16,1 2 0-16,-1-1 0 16,1 4-1888-16,-1 1-368 0,1 0-80 0,6-2-12880 0</inkml:trace>
  <inkml:trace contextRef="#ctx0" brushRef="#br2" timeOffset="97970.12">30413 2225 11055 0,'-8'-3'976'0,"-1"0"-784"0,1-2-192 0,1 2 0 16,7 3 3680-16,-5-2 688 0,0-1 144 0,5 3 32 16,0 0-3072-16,9 0-592 0,2-1-128 0,5-2-32 0,4-3-64 0,5 1-16 15,6 3 0-15,3 1 0 0,3-1 0 0,5 0-16 16,4-1 0-16,3 1 0 0,5 2-112 0,2-1-32 16,1-2 0-16,-1 2 0 15,-3 1-96-15,-1-1 0 0,-2-2-16 0,-2 1 0 0,-3-3-32 0,-3 0 0 16,-3 0 0-16,-3-2 0 0,-6 0 80 0,-3 0 16 15,-3-2 0-15,-6 3 0 0,-4-4 80 0,-3 1 0 16,-8-4 16-16,-5 3 0 0,-4-1 64 0,-5-2 16 16,-8 1 0-16,-6 0 0 0,-6-4-352 0,-2 4-80 15,-7 0-16-15,-1 0 0 0,-2 5-160 0,0 1 0 16,1 2 0-16,1 3 0 0,2 0-288 0,6-1-32 16,4 2-16-16,6 2 0 15,6-1-2032-15,7 0-384 0,10-1-96 0,0 0-13744 0</inkml:trace>
  <inkml:trace contextRef="#ctx0" brushRef="#br2" timeOffset="99451.16">18318 3735 17103 0,'0'0'752'0,"0"0"160"0,9-6-720 16,0 2-192-16,-9 4 0 0,11-3 0 15,2 5-320-15,1-1-112 0,1 0-16 0,2 0 0 0,1-2 704 0,3 0 128 16,5-2 16-16,2-2 16 0,2 1 336 0,6-1 64 16,7 0 16-16,3-1 0 0,3 2-368 0,1 2-64 15,-1-4-16-15,0 1 0 0,-3 2-240 0,-6 0-144 16,-5 2 160-16,-5 0-160 16,-3 1-272-16,-6 1-160 0,-5 3-16 0,-5-1-8720 0</inkml:trace>
  <inkml:trace contextRef="#ctx0" brushRef="#br2" timeOffset="99623.82">18674 3947 5519 0,'-28'16'240'0,"14"-5"64"0,0-2-304 0,4 2 0 15,1-2 0-15,9-9 0 0,0 10 3008 0,5 2 560 16,7-7 96-16,3-1 32 0,5-2-2384 0,8-2-480 16,5-4-80-16,5 1-32 0,6-7-176 0,3 1-32 0,3-3-16 0,3-2 0 15,0-2-240-15,-2 2-64 0,-2-2 0 16,-2 1 0-16,-1 2-192 0,-3 3 176 0,-1-2-176 0,-6 1-7040 31,-6 3-1520-31</inkml:trace>
  <inkml:trace contextRef="#ctx0" brushRef="#br2" timeOffset="99901.74">18771 3525 24879 0,'-4'-17'1088'0,"6"6"256"0,6 6-1088 0,5 1-256 15,6 1 0-15,5 5 0 0,4 1 320 0,6 2 16 16,4 6 0-16,7-4 0 0,2-1-80 0,2 3-32 16,4-4 0-16,1 4 0 0,3-2 352 0,2 6 64 15,-2-1 0-15,-2 2 16 0,-2 0-64 0,-3 1-16 16,-3 0 0-16,-5 3 0 0,-5 1-176 0,-7 0-32 16,-7 1-16-16,-6-1 0 0,-6 3 32 0,-7-2 16 15,-8-1 0-15,-6 6 0 0,-5-1 48 0,-6 4 16 16,-4-2 0-16,-6 4 0 0,-4-4-144 0,-2 2-48 15,-4-4 0-15,0 1 0 16,0-6-576-16,2-3-112 0,4-6-32 0,6-1-10144 16,6-6-2032-16</inkml:trace>
  <inkml:trace contextRef="#ctx0" brushRef="#br2" timeOffset="100454.03">21159 3650 17727 0,'0'0'784'0,"-14"5"176"0,1 4-768 0,1 0-192 16,0 0 0-16,2 0 0 0,1-6 816 0,9-3 128 15,-7 8 16-15,7-8 16 0,0 0 368 0,0 0 80 16,0 0 16-16,0 0 0 0,0 0-240 0,10-11-48 16,4-3-16-16,4-3 0 0,2-1-352 0,4-1-64 15,3-2-16-15,2-2 0 0,0-4-128 0,0 3-16 16,-1-4-16-16,-2 4 0 0,1 2-176 0,-5 4-48 15,-3 3 0-15,-2 1 0 0,-6 5-192 0,0 2-128 16,-11 7 160-16,0 0-160 0,0 0 0 0,3 15 0 16,-3 5 0-16,-1 6 0 0,-5 3 0 0,-3 5 0 15,-3 6 0-15,-3 0 0 0,-3-3 0 0,1 3 0 0,-2-1 0 0,1-1 0 16,0-2 0-16,1-5 0 16,2 0 0-16,2-6 0 0,2 2 0 0,1-5 0 15,5-3 0-15,1-4 0 0,3-6 0 0,1-9 128 16,0 0-128-16,0 0 0 0,10-5 320 0,3-7 0 15,1 1 16-15,3-6 0 0,2-3 16 0,3-4 0 16,0 0 0-16,3 2 0 0,2 2-224 0,-1-3-128 16,1 1 128-16,0 1-128 0,1-2 0 0,0 1 0 0,-2 4 0 0,0 7 0 15,-2 0 0-15,-4 5 0 0,-2 4 0 16,0 2 0 0,0 0-960-16,-4 5-144 0,-4 1-48 0,-2 5-9728 0,-1-3-1968 0</inkml:trace>
  <inkml:trace contextRef="#ctx0" brushRef="#br2" timeOffset="100646.4">22017 3871 23951 0,'-10'13'2128'0,"4"-4"-1696"0,-3 3-432 0,1 7 0 0,0 6 1664 0,-3 4 256 16,-4 5 64-16,1 2 0 0,0-1-1584 0,0 0-400 15,0-4 0-15,1 1 128 0,0-1 0 0,-1-3 16 16,4-5 0-16,0-3 0 0,2-1-16 0,3-5 0 15,2-3 0-15,3-11 0 0,-2 11-320 0,2-11-80 16,0 0-16-16,12-2-13712 0</inkml:trace>
  <inkml:trace contextRef="#ctx0" brushRef="#br2" timeOffset="101075.54">22826 3705 34095 0,'-3'-12'3024'0,"3"4"-2416"0,1 0-480 0,-1 8-128 16,0 0-304-16,0 0-80 0,0 0 0 0,0 0-16 15,0 0 192-15,5 12 32 0,-1-2 16 0,-1 4 0 0,-3 3 560 0,0 1 112 16,0 1 32-16,0 0 0 0,0-1-48 0,1 1-16 16,2 1 0-16,-2 3 0 0,1-1-160 0,1-2-16 15,1 0-16-15,0-2 0 0,1-3-48 0,0 1-16 16,0-5 0-16,-5-11 0 0,7 6 64 0,2-1 16 16,1-2 0-16,2-6 0 0,2-5 256 0,5-6 48 15,3-2 16-15,0 0 0 0,3-2-48 0,-1-4 0 16,-1 0 0-16,-2-4 0 0,0 2-192 0,-1-7-64 15,0-2 0-15,3 3 0 0,-2-2-128 0,-1 2-16 16,-2 3-16-16,-1 1 0 0,1 5-160 0,-1 2 0 16,-5 2 0-16,2 5 0 0,-5 4 0 0,-1 2 0 15,0-3 0-15,-8 9 0 0,7-4-256 0,-7 4-96 16,0 0-16-16,0 0 0 16,0 0-2048-16,0 0-400 0,0 0-96 0,0 0-13472 0</inkml:trace>
  <inkml:trace contextRef="#ctx0" brushRef="#br2" timeOffset="101401.14">22768 3398 26719 0,'-15'-10'2368'0,"15"10"-1888"0,0 0-480 0,0 0 0 16,-5-8 176-16,5 8-176 0,6-10 192 0,8 5-192 15,4-2 528-15,5 0 0 0,8 1 0 0,7-6 0 16,7 1 272-16,4 1 48 0,-1-2 16 0,4 5 0 0,2-7 16 16,-4 1 0-16,3 2 0 0,-3-2 0 0,-1-1-240 0,-1 5-32 15,-4-1-16-15,-2 3 0 0,-5 1-304 16,-4 2-64-16,-9 2-16 0,-6-3 0 0,-5-2-32 0,-13 7-16 16,0 0 0-16,0 0 0 0,-5-6 288 0,-7 0 48 15,-7-1 16-15,-10 2 0 0,-6 3-256 0,-5-2-64 16,-7-3 0-16,-1 5 0 0,-2-1-192 0,3 3 0 15,1 0 0-15,6 0 0 16,2 0-256-16,6 0-128 0,5 0-48 0,2 0 0 16,4-1-2176-16,9 0-432 0,12 1-96 0</inkml:trace>
  <inkml:trace contextRef="#ctx0" brushRef="#br2" timeOffset="101711.04">24337 3642 25791 0,'0'0'2304'0,"0"0"-1856"0,0 0-448 0,0 0 0 15,5-7 640-15,5 0 16 0,3 2 16 0,6 1 0 16,5-1 880-16,4-1 176 0,4 0 48 0,5 1 0 16,2-4-1776-16,1 2-320 0,-2-3-64 0,0 2-32 15,1-2 608-15,-6 3 128 0,-2-2 32 0,-5 2 0 0,-4 2-352 0,-5-1 128 16,-5 2-128-16,-12 4 0 16,5-5-1472-16,-5 5-384 0,0 0-64 0,-17 3-11472 15</inkml:trace>
  <inkml:trace contextRef="#ctx0" brushRef="#br2" timeOffset="101830.65">24332 3750 11967 0,'-14'13'1072'0,"8"-2"-864"16,0 0-208-16,4 1 0 0,6 2 2080 0,2-4 368 16,2 2 80-16,7-3 16 0,4 1-672 0,5-1-128 15,3-1-16-15,6-1-16 0,4 1-848 0,6-4-160 16,0-3-48-16,4-2 0 0,0-2-416 0,-2-3-96 16,-6-2-16-16,-13 4-8992 15,-2-5-1808-15</inkml:trace>
  <inkml:trace contextRef="#ctx0" brushRef="#br2" timeOffset="102341.43">25457 4199 22511 0,'0'0'992'0,"-7"10"224"0,1-2-976 0,1 1-240 15,5-9 0-15,-5 7 0 0,1 5 480 0,4-12 48 16,0 0 16-16,0 0 0 0,0 0 704 0,0 0 144 15,0 0 16-15,0 0 16 0,6-13-48 0,6-1-16 16,2-4 0-16,5-1 0 0,4-2-512 0,5-4-96 16,2-5-32-16,6-3 0 0,2-4-80 0,1-1-32 15,0 0 0-15,-3-9 0 0,0-5-208 0,0-3-32 16,-2-2-16-16,0 0 0 0,1-3-160 0,-2-1-48 16,-2 0 0-16,-1 6 0 0,-4 6-144 0,-3 9 0 15,-4 6 0-15,-2 7 128 0,-3 9-128 0,-3 8 0 16,-4 3 0-16,-7 7 128 0,0 0-128 0,3 11 0 15,-3 7 0-15,-1 11 0 0,-3 4-144 0,1 12 144 16,-1 7-192-16,0 1 192 0,0 0-128 0,2 3 128 16,-2 4 0-16,2 1 0 0,0-4 0 0,1 2 0 15,1-1 0-15,1 1 0 0,1-5 0 0,5-4 0 16,-1-6 0-16,1-13 0 0,0-4-256 0,2 1 64 0,-4-4 16 16,4 8 0-1,-1-8-528-15,-2-6-128 0,2-7 0 0,-8-11-10544 0,0 0-2096 0</inkml:trace>
  <inkml:trace contextRef="#ctx0" brushRef="#br2" timeOffset="102520.98">25725 4019 31327 0,'0'0'2784'0,"0"0"-2224"16,0 0-560-16,0 0 0 0,0 0 0 0,14 8 0 16,3-3 0-16,2 1 0 0,1-5 384 0,4-1 160 15,5-1 32-15,3-1 16 0,4 2-128 0,1-2-16 16,-2-2-16-16,1 0 0 0,-4-5-304 0,2 4-128 15,-2-1 0-15,-3-3 128 16,-2-4-1136-16,-2 4-224 0,-1-1-48 0,2 3-12976 0</inkml:trace>
  <inkml:trace contextRef="#ctx0" brushRef="#br2" timeOffset="102894.18">26750 3747 24879 0,'0'0'1088'0,"1"-4"256"0,-1-5-1088 0,0 9-256 16,0 0 0-16,0 0 0 0,4 9 1440 0,-2-2 224 0,-1 5 64 0,-1 2 0 16,-1 4-1008-16,-1 3-192 0,-1 5-32 0,1 2-16 15,-2-1-128-15,1 4-32 0,-1 2 0 0,2 3 0 16,-3-2 64-16,2-1 16 0,2-5 0 0,0 0 0 15,1-1-64-15,0-2-16 0,1-5 0 0,1-2 0 16,1-1 80-16,1-5 16 0,0-5 0 0,2-2 0 16,2-3 384-16,-1-3 80 0,3-5 16 0,3-3 0 15,1-4-160-15,1-2-32 0,1-2 0 0,-1 0 0 16,0-5-288-16,2-2-64 0,0-2-16 0,1-2 0 0,-1-1-96 0,1-3-32 16,1 1 0-16,2 3 0 0,2-2-208 0,0 6 128 15,0 1-128-15,-2 3 0 0,0 2 0 0,-1 4 0 16,-2 4 0-16,-2-1 0 0,0 3-256 0,-4-1-64 15,0 3 0-15,-2 2 0 16,-1-2-2048-16,0 2-400 0,-5 0-96 0,2 0-14112 0</inkml:trace>
  <inkml:trace contextRef="#ctx0" brushRef="#br2" timeOffset="103419.77">26642 3532 25791 0,'-34'-3'1152'0,"20"2"224"0,-1-2-1104 0,1 2-272 16,3 0 0-16,3-2 0 0,8 3 784 0,0 0 112 15,0 0 0-15,7-4 16 0,3-1 32 0,7 3 0 16,9-5 0-16,6 2 0 0,6-1-432 0,5-3-96 16,5 1-16-16,2 0 0 0,1 0 144 0,2 2 32 15,2-3 0-15,2 2 0 0,3-2 192 0,-1 3 64 16,1-4 0-16,-3 4 0 0,-2-3-256 0,-3 1-32 16,-3 2-16-16,-4-3 0 0,-7 5-48 0,-5-2-16 15,-8-2 0-15,-8 3 0 0,-4-3 112 0,-7 3 32 16,-6 5 0-16,-3-7 0 0,-6-5-32 0,-6 3-16 0,-8-3 0 0,-5 1 0 15,-7 4-352-15,-2-1-64 16,-2 0-16-16,-3 2 0 0,-2-3-128 0,-1 3 0 16,2-2 0-16,2 4-176 15,4 3-1344-15,7 2-272 0,4 2-48 0,0 3-17184 0</inkml:trace>
  <inkml:trace contextRef="#ctx0" brushRef="#br2" timeOffset="106238">26911 18943 22111 0,'-11'0'1968'0,"-1"0"-1584"0,2 0-384 0,0 0 0 0,0 0 704 0,2 0 64 16,8 0 16-16,0 0 0 15,0 0-48-15,0 0-16 0,0 0 0 0,0 0 0 0,0 0-224 0,10 2-48 16,3-2-16-16,3 0 0 0,5-2-48 0,4 0-16 16,6-1 0-16,5-2 0 0,6-1 240 0,11 1 48 15,5-2 16-15,4 0 0 0,2 2-176 0,1 0-48 16,-2 0 0-16,7 2 0 15,4 0-80-15,10 2-32 0,6 2 0 0,-1 2 0 0,-8 0-208 0,5 2-128 16,4-2 160-16,3 3-160 0,1 2 160 0,-4 0-160 16,-9 0 160-16,2 1-160 0,1-3 160 0,1 3-160 15,1-3 160-15,-7 4-160 0,-5-3 192 0,-3 3-64 16,0-4-128-16,3 2 192 0,2-2-16 0,-2-2-16 16,-4 1 0-16,-7 1 0 0,-5 0-160 0,-1-3 192 0,-1 1-192 15,0 3 192-15,1-4-192 0,-2 1 0 16,0-3 144-16,-2 2-144 0,-5 1 128 0,-4-4-128 0,-2 0 160 0,2 0-160 15,-1-4 192-15,0 3-64 0,4-2-128 0,1 2 192 16,-1-2-192-16,2 2 176 0,0-1-176 0,0-1 160 16,-4-2-160-16,-1 2 0 0,-5 1 0 0,0 1 0 15,1-3 0-15,-1-1 0 0,-2 1 128 0,2 1-128 16,-2 1 0-16,1-1 0 0,-1-3 144 0,-2 0-144 16,-4-1 0-16,0-3 0 0,-2 0 0 0,-3-2 128 15,-2 1-128-15,-4 1 0 0,-1-4 0 0,-1-3 128 16,-3 1-128-16,0-3 144 0,2-2-144 0,-2-4 160 15,3 0-160-15,2-5 128 0,-1-1-128 0,2-4 128 16,-1-3-128-16,3-4 128 0,0-1-128 0,1-4 128 16,0 0-128-16,4-5 0 0,0-5 0 0,0-3 128 0,0-5-128 15,1-2 0-15,-1-3 0 0,-1-2 0 0,-3 0 0 16,0-5 0-16,0-4 0 0,2 0 0 0,-1 0 0 0,3-3 0 16,-2 2 0-16,2-1 0 0,-1-1 0 0,1 1 0 15,0-1 0-15,0 2 0 0,4-1 0 0,-1-2 0 16,-2-4 144-16,-2-1-144 0,-3-3 128 0,0-1-128 15,-1 1 160-15,0-4-160 0,-3-8 128 0,0 2-128 16,2 1 0-16,0 3 0 0,-1-1 144 0,-8 46-144 16,1-7 128-16,1-9-128 0,2-3 128 0,-2-2-128 15,0-2 128-15,-3-1-128 0,-2-5 128 0,5-73-128 16,-7 23 128-16,-7 22-128 0,-5 9 0 0,-2 3 0 16,-4-6 0-16,3 50 0 0,0-9-368 0,-2-5 0 0,-1-7 0 15,-1-1 0 1,0-9-144-16,-1 3-48 0,2-1 0 0,-10-79 0 0,5 24 272 0,3 16 48 15,5 15 16-15,3 4 0 0,0 2 224 0,3 6 0 0,-2-2 0 16,1 4 0-16,0 3 0 0,0 0 0 0,1-3 0 0,-2 2 0 16,0 3 0-16,0 4-144 0,1 0 144 0,-1 0 0 15,-1 0 0-15,1-3 0 0,2 3 0 0,0 2 0 16,1 4 160-16,-2-1-32 0,1 0-128 0,2-2 192 16,-1 3-192-16,2-4 176 0,0 4-176 0,2 2 160 15,-3-2-160-15,1 1 128 0,0-5-128 0,-1 3 128 16,-2-3-128-16,1 7 192 0,-4-2-192 0,-1-1 192 15,-2-3-64-15,-4 2-128 0,3 2 192 0,-3 1-64 16,1 0 64-16,0 1 16 0,-3-5 0 0,1 4 0 16,-2 2-16-16,0 2 0 0,-3-2 0 0,1 1 0 15,0-1-192-15,-1 1 176 0,0-1-176 0,2-2 160 16,1-1-160-16,0 4 160 0,0-1-160 0,1 0 160 16,-2-3-160-16,0 3 0 0,-1 1 0 0,2 0-176 0,0 0 176 15,-1-2 0-15,-3 1 0 0,2 0 0 0,-2 2 0 0,0-2 0 16,-2-3 0-16,0 3 0 0,-2 1 0 0,-2-2 128 15,-4-4-128-15,0 4 0 0,-3 4 0 0,0 0 0 16,-2-2 0-16,2 2 0 0,2-2 0 0,1 3 0 16,-1-4 0-16,1 3 0 0,1 0 0 0,0 1 0 15,-1 3 0-15,4-1 0 0,-3 2 0 0,3-1 144 16,1 3-144-16,1 0 0 0,-3-3 176 0,0 6-176 16,0 1 160-16,-2 1-160 0,0-4 224 0,0 5-48 15,-1 1-16-15,0-1 0 0,2-1-160 0,-1 3 160 0,-1-1-160 16,0-1 160-16,-1-1-160 0,0 3 0 0,-3 0 0 15,1-1 0-15,2 5 0 0,-1 0 128 0,-2-1-128 0,0 5 0 16,-3-1 208-16,-4 1-32 0,3-1-16 0,-1 3 0 16,1-4-16-16,0 0 0 0,0 5 0 0,-1 2 0 15,-1 1-144-15,1-2 160 0,2 5-160 0,0-4 160 16,-3 2-160-16,-2 3 0 0,-2-2 0 0,-1 1 0 16,-3 0 0-16,2 2 0 0,-2 3 0 0,2-1 0 15,2 0 176-15,-2 3-48 0,4 2-128 0,-1 0 192 16,2-2-192-16,-1 0 144 0,0 2-144 0,-2 5 128 15,-3-2-128-15,3 2 128 0,2-2-128 0,5 4 128 16,-3-4-128-16,5 4 128 0,0 1-128 0,3-1 128 16,0 4 0-16,4 2-128 0,0 1 192 0,2 1-64 15,1-1-128-15,0 1 160 0,-3 1-160 0,1-1 160 16,3 1-160-16,-1 4 0 0,0 2 0 0,0-3 128 0,0 2-128 16,3-1 0-16,1 2 144 0,1 0-144 0,1 0 128 0,3 0-128 15,0 0 128-15,2 0-128 0,-1 3 128 0,1-2-128 16,2 3 160-16,0-2-160 0,0 0 128 15,1 4-128-15,0-5 0 0,2 3 144 0,-1 1-144 0,8 4 128 16,0 0-128-16,-6-5 128 0,-1-4-128 0,7 9 0 16,-5-8 0-16,0 1 128 0,5 7-128 0,0 0 0 15,0 0 0-15,-6-9 128 0,-1-3-128 0,4 6 0 16,3 6 0-16,-4-9 0 0,4 9 0 0,0 0 0 16,-7-6 0-16,7 6 0 0,-5-9 0 0,5 9 0 15,-4-9 128-15,4 9-128 0,-2-10 0 0,2 10 0 16,0 0 0-16,0 0 0 0,-4-9 0 0,4 9 0 15,-4-10 0-15,4 10 0 0,0 0 0 0,0 0 0 0,0 0 0 0,0 0 0 16,-6-8 0-16,6 8 0 0,-8-2 0 16,8 2 0-16,0 0 0 0,0 0 0 0,-9 0 0 0,9 0 0 15,-9 0 0-15,9 0 0 0,-6 5 0 0,0 6 0 16,-1-1-160-16,4 6 160 0,0 1 0 0,1 1-144 16,-2-1 144-16,1 2 0 0,1 1 0 0,-1 5-128 15,-1 2 128-15,0 5 0 0,-1-2 0 0,3 2 0 16,-3 3 0-16,0-1 0 0,0 1 0 0,-2 4-128 15,0 1 128-15,0 1 0 0,1-4 0 0,1 0 0 16,2-2 0-16,-2 0 0 0,0 0 0 0,1-1 0 16,0 1 0-16,2-1 0 0,-1-3 0 0,2-1 0 15,0 1 0-15,0-6 0 0,-1 3 0 0,2-4 0 16,0-1 0-16,0 0 0 0,-1-5 0 0,0 0 0 0,-2-1 0 16,1 0 0-16,-1-4 0 0,1-1 128 0,-1 0-128 15,2-6 0-15,0 2 0 0,1-8 0 0,0 0 128 16,0 0-128-16,0 0 128 0,0 0-128 0,0 0 144 15,0 0-144-15,0 0 192 0,-8-10-192 0,-1-4 176 16,0 1-176-16,-2 1 160 0,-3-3-160 0,-4 0 144 0,-2-3-144 16,-2-2 128-16,2-1-128 0,1 0 0 0,1-3 0 15,0 1 128-15,1 0-128 0,2-4 0 0,1 1 0 16,0-5 0-16,3-3 0 0,1-4 0 0,1-3 128 16,-3-2-128-16,3 3 0 0,0 2 0 0,1 3 0 15,-1-1 0-15,0 3 0 0,1 1 0 0,0 4 0 16,1 0 0-16,1 4 0 0,-1-3 0 0,2 6 0 15,0 2 0-15,0 0 0 0,0 1 0 0,0 0 0 16,0 1 0-16,0 2 0 0,2 1 0 0,-1 3 0 16,0-2 0-16,2 4 0 0,-1-1 0 0,1 2 0 15,2 8 0-15,0-10 0 0,0 10 0 0,0-7 0 0,0-5 0 0,0 12 0 16,0 0 0-16,0 0 0 0,9-9 0 0,0 2 0 16,2-1 0-16,3-1 0 0,0 4 0 0,5-1 0 15,3-1 0-15,3 4 0 0,3-3 0 0,4-2 0 16,2 0 0-16,6-2 0 0,3-2 0 0,0 2 0 15,1 1 0-15,0 0 0 0,-2-6 0 0,2 0 128 16,1-3-128-16,0 2 160 0,4-1-160 0,0 4 160 16,2 2-160-16,-3 1 128 0,3 1-128 0,-2 2 128 15,-4-1-128-15,0 1 0 0,-1 0 144 0,-4 1-144 16,-2 4 0-16,0-1 0 0,0 1 0 0,-2-1 0 16,-3 1 0-16,0 0 0 0,0 1-160 0,-1 1 160 15,-3 1-1392-15,0 2-160 16,2 1-48-16,0-2-11840 0,2 1-2368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3T20:48:41.736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9879 12180 12543 0,'0'0'560'0,"-6"3"112"0,-2 0-544 0,1 1-128 15,-2 0 0-15,2 0 0 0,-2-2 1088 0,1 3 192 16,-1 2 48-16,0-2 0 0,0-1-48 0,1 1 0 16,1 1 0-16,-1-2 0 0,2 1-64 0,1-1-32 15,1 0 0-15,0-2 0 0,4-2-176 0,0 0-48 16,0 0 0-16,0 0 0 0,0 0 96 0,0 0 16 16,0 0 0-16,0 0 0 0,11-6-256 0,3 1-48 15,2-3-16-15,3-2 0 0,2 1-112 0,6-4-32 0,3-1 0 16,10-2 0-16,3-4-160 0,5 0-16 0,4 0-16 0,7-1 0 15,3-4 96-15,8 0 32 0,3-6 0 0,3 2 0 16,3-1-128-16,5-2-32 0,3-1 0 0,5 0 0 16,3 0-32-16,2-3-16 0,-2-2 0 0,3 2 0 15,1 3-16-15,0-1-16 0,2 0 0 0,-2 1 0 16,-1 2 16-16,1-1 0 0,1 1 0 0,-1-1 0 16,-1-1-64-16,1 1 0 0,1 3 0 0,-1-2 0 0,0 1 0 0,-3 2 0 15,-1-3 0-15,-3 5 0 0,0 0-64 0,-1 3 0 16,-3-2-16-16,-1 1 0 0,-5 0 16 0,-1 0 16 15,2 2 0-15,-3 2 0 0,-4 0-16 0,-1 1-16 16,-1-2 0-16,-4 0 0 0,-3 6-48 0,-2 1-128 16,-2-1 192-16,-4 2-64 0,-4 3-128 0,-3-1 128 15,-4 1-128-15,-3 1 128 0,-3 0-128 0,-7 1 0 16,-3 3 144-16,-6 0-144 0,-6 2 0 0,-5 1 0 16,-3-1 0-16,-12 3 128 0,0 0-128 0,0 0 0 15,-14 8 0-15,-16 3 0 16,-10 1-560-16,-7-2-176 0,-8 1-32 0,-3 1-16 15,-6-3-1648-15,-1 0-320 0,0-2-64 0,4 5-15984 0</inkml:trace>
  <inkml:trace contextRef="#ctx0" brushRef="#br0" timeOffset="982.77">23212 12202 7359 0,'-18'6'320'0,"6"-1"80"0,-4-1-400 0,0 0 0 16,-2 1 0-16,0 2 0 0,-1 2 1776 0,0 2 272 15,1-5 48-15,2 1 16 0,2-3-592 0,2-1-112 16,2 1-32-16,2-1 0 0,8-3 32 0,0 0 0 16,0 0 0-16,0 0 0 0,0 0-288 0,0 0-48 15,0 0-16-15,0 0 0 0,0 0 32 0,16-1 0 16,-1-3 0-16,4 1 0 0,1-6-128 0,6 0-32 15,2-5 0-15,5-1 0 0,5-3-128 0,5-1-32 0,5-4 0 16,12-1 0-16,8-6 0 0,5 1-16 16,6 0 0-16,9-4 0 0,6-7-48 0,9 0-16 0,9-1 0 0,3-1 0 15,2-5-192-15,9 3-48 16,8-3 0-16,2 1 0 0,1 0 0 0,3 2-16 16,1 4 0-16,-4 0 0 0,-5-7-112 0,1 2 0 0,0 1-16 15,-5 0 0-15,-7 2 16 0,-3-2 0 16,-2 3 0-16,-35 11 0 0,5 3-64 0,3-2-16 0,-1 0 0 15,0 3 0-15,-4 3-48 0,-5 0-16 0,-4 1 0 16,-6 1 0-16,-8 2-48 0,-3 0-128 0,-6 4 192 0,-5 0-64 16,-4 3-128-16,-3 2 128 0,-8 1-128 0,-6 3 128 15,-3 3-128-15,-5 1 0 0,-4-1 0 0,-4 1 128 16,-4 0-128-16,-6 2 0 0,0 0 0 0,0 0 0 16,0 0 0-16,-12 5 0 0,-1-1 0 0,-5-1 0 15,-2 0-912-15,-3 4-176 16,-2-2-16-16,-1-1-16 0,-1 6-1344 0,2-1-272 0,-3 2-48 0</inkml:trace>
  <inkml:trace contextRef="#ctx0" brushRef="#br0" timeOffset="3489.11">11848 11184 14735 0,'0'0'640'0,"-11"3"160"0,-1-3-640 0,2 0-160 0,0 5 0 0,1-3 0 16,9-2 784-16,-10-2 128 0,1-1 32 0,9 3 0 15,-6-7 160-15,6 7 48 0,-5-7 0 0,1-4 0 16,2 0-224-16,2 0-32 0,0-3-16 0,3-4 0 15,1 0 32-15,2-2 16 0,-2-4 0 0,2 3 0 16,2 3-112-16,1-2-32 0,1-3 0 0,1 0 0 0,2-1-240 0,1 1-48 16,1 2-16-16,1-3 0 15,1-1-144-15,4 4-16 0,0-7-16 0,2 2 0 0,-1 2-80 0,2-2-16 16,1 1 0-16,2 0 0 0,1 1-208 0,1-4 144 16,2 0-144-16,3 0 128 0,-1 5-128 0,3 3 0 15,2 1 144-15,3 0-144 0,2-6 0 0,0 4 144 16,4 3-144-16,1-1 0 0,3-1 0 0,1 1 0 15,0-1 0-15,2 3 0 0,-1 0 0 0,4 2 0 16,3 1 0-16,1 5 0 0,-2-2 0 0,2 3 0 16,2-2 0-16,0 3 0 0,-4 0 0 0,6 2 0 15,1 2 0-15,2 2 0 0,-4 1 0 0,5 1 0 16,2 3 0-16,-1 0 0 0,-4 1 0 0,5-1 0 16,2-2 0-16,-1 2 0 0,1 0 0 0,2 1 0 15,-1 0 0-15,-2 0 0 0,-2-1 0 0,1 2 0 16,-1-1 0-16,0 2 0 0,-1 0 0 0,-2-2 0 15,-2 1 144-15,-2 1-144 0,1 1 0 0,1 3 0 16,-3-3 0-16,2 2 0 0,-1-4 0 0,1 3 224 16,0-4-32-16,-3 4-16 0,0-2-176 0,3 4 0 15,1-2 0-15,0 1 0 0,0-9 0 0,-1 3 0 0,6-1 0 0,-1 1 0 16,-3 1 0-16,0-2 128 0,1 0-128 0,0 2 0 16,-3 3 128-16,1-3-128 0,-1-5 0 0,-2 2 128 15,-3 2-128-15,-2 2 0 0,1 0 0 0,-1-5 0 16,2-2 128-16,-2-1-128 0,2 2 128 0,-1-2-128 15,-2-3 160-15,2 1-160 0,0 0 192 0,0 3-192 0,3 1 176 16,-1-3-176-16,0-4 160 0,-1 0-160 0,2 1 160 0,-1-2-160 16,0 3 160-16,0 0-160 0,1-4 128 0,-2 3-128 15,0-3 0-15,3 3 144 0,-2-5-144 0,1 4 128 16,0-5-128-16,0 5 128 0,0-2-128 0,0 1 0 16,1-2 144-16,6 0-144 0,-1-4 128 0,0 0-128 15,-1 0 128-15,0 1-128 0,1-2 128 0,0 2-128 16,-2-2 128-16,2 2-128 0,3-2 0 0,-3 0 0 15,0-2 0-15,-1 2 128 0,0 1-128 0,1 3 0 16,-1-2 0-16,2 0 0 0,0-2 0 0,1 2 0 16,-2-1 0-16,3-1 128 0,0 1-128 0,0-1 0 15,0-1 0-15,0-1 0 0,0-2 0 0,0-2 0 16,0 2 0-16,-1 1 0 0,1 2 0 0,3-2 0 16,-1 0 128-16,1 1-128 0,-2-3 0 0,1 1 144 15,0 0-144-15,1 2 0 0,0-1 176 0,0 0-176 0,4 0 160 0,-4 0-160 16,1-2 0-16,1 1 0 15,-1 1 0-15,0 0 0 0,-3-1 128 0,0 0-128 16,1-2 0-16,1-2 144 0,-1 2-144 0,1 2 0 0,-2 2 0 16,1-4 0-16,-3 0 0 0,-2-2 0 15,-2-3 128-15,3 3-128 0,-2 2 0 0,1-3 0 16,-1 0 0-16,-5-1 128 0,-4-1-128 0,-1 2 128 0,0-4-128 0,-2 2 128 16,-5-3-128-16,1 2 192 0,-1-1-192 15,1 4 192-15,0-4-64 0,-5 4-128 0,-2-3 192 0,-1 2-64 16,0-4-128-16,-1 3 160 0,1-2-160 0,-5 3 160 15,1-2-160-15,-2 3 0 0,-1 1 0 0,-3-2 128 0,4-1-128 16,-5 2 0-16,0-3 0 0,-3 5 0 0,-3-5 0 16,-1 5 0-16,2 2 128 0,-5 0-128 0,0-6 0 0,-3 3 0 15,-2 2 0-15,-2 0 0 0,-3 4 0 0,0-1 0 16,-1-1 128-16,-3 1-128 0,1 1 0 0,-2 2 0 16,1 2 0-16,-1 2 0 0,1-2 0 0,-1 3 0 15,-1 2 0-15,0 0 0 0,1 1 0 0,1 2 0 16,-1-3 0-16,-6 8 0 0,0 0 0 0,9-2 0 15,0-1 0-15,-9 3 0 0,11 5 0 0,0 4 0 16,-3-1-144-16,0 3 144 0,-4 0 0 0,1 3-128 16,0 2 128-16,0 3 0 0,0 2-128 0,3 0 128 15,-6-2 0-15,3 4 0 0,1 6-128 0,0-2 128 16,0 2 0-16,4 0 0 0,-1 3 0 0,3 0 0 16,-1 2 0-16,1 2 0 0,-2-2 0 0,2 2-128 15,0-1 128-15,-1 4 0 0,-3-1 0 0,1 2 0 16,0-4 0-16,0 3 0 0,0 5 0 0,2-5 0 15,2 2-128-15,-1-1 128 0,1-3 0 0,2-1 0 16,1-2 0-16,4-1 0 0,-2-2 0 0,2-1 0 16,0-3 0-16,2 1 0 0,1-7 0 0,1 0 0 0,2-3 0 15,-2 2 0-15,0 1 0 0,1 0 0 16,1-3 0-16,2-2 0 0,0-2 128 0,3-1-128 0,0 0 176 0,2-3-176 16,1 0 0-16,-1 0 0 0,0-5 0 0,0-1 0 15,0 0 0-15,2-2 208 0,0 1-64 0,1-2-16 16,-3-1-128-16,1-1 128 0,2-3-128 15,1 1 128-15,0 1-128 0,1 1 0 0,1 1 0 0,-2 0 0 16,-4 0 0-16,-1 1 0 0,0 0 128 0,-2 2-128 16,-3-1 0-16,1 3 0 0,4-1 0 0,-4 0 0 15,0 1 0-15,-2 3 0 0,1-3 0 0,0 5 0 0,-1-1 0 16,1 4 0-16,1 1 0 0,-1-2 0 16,-2 5 0-16,-1 2 0 0,-1 4-128 0,-3 0 128 0,-2 1 0 15,0 5 0-15,-1 0 0 0,-2 2 0 0,0 1 0 0,0 1 0 16,2 3-144-16,-2 1 144 0,-2 3 0 15,1-1 0-15,0 1 0 0,0-1 0 0,1-1 0 0,-1 1 0 16,0 5 0-16,-5-18 0 0,0 6 0 0,1 0 0 16,1 0 0-16,1 2 0 0,-3 2 0 0,2-1 0 15,-2 2 176-15,1-1-176 0,0-3 160 0,-1-2-160 16,-1 0 128-16,0-4-128 0,-2 1 144 0,-1-5-144 16,-1-1 160-16,-3 1-160 0,-2-5 176 0,-3-3-176 15,-2 2 192-15,-2-2-192 0,-2-2-144 0,-2-2-144 16,-2-4-32-16,-7 0-12224 15,-1 1-2432-15</inkml:trace>
  <inkml:trace contextRef="#ctx0" brushRef="#br0" timeOffset="5519.6">23722 7428 9215 0,'0'0'816'0,"-10"-2"-656"16,-1 1-160-16,1-2 0 0,-1 1 960 0,-1-1 176 16,1 3 16-16,2-1 16 0,1-1 368 0,8 2 80 15,0 0 16-15,0 0 0 0,0 0-48 0,0 0-16 16,0 0 0-16,0 0 0 0,0 0-288 0,17-3-64 16,2 0-16-16,5 2 0 0,4-3-416 0,5 1-80 15,4 0 0-15,6 2-16 0,4-2-304 0,5 1-48 0,4-1-16 0,-1 2 0 16,-5 1-320-16,-3-1 0 0,-3-3 0 0,-5 1 0 15,-3 2 0-15,-5 1 0 0,-7 2 0 0,-7 2 0 32,-5-2-2080-32,-12-2-432 0</inkml:trace>
  <inkml:trace contextRef="#ctx0" brushRef="#br0" timeOffset="5692.79">23673 7682 20271 0,'-7'-2'1792'0,"7"2"-1424"16,0 0-368-16,0 0 0 0,0 0 2512 0,10-3 432 15,4 3 96-15,8-2 16 0,7 1-1968 0,8 0-384 16,6-2-64-16,6-1-32 0,9 3-48 0,3-3-16 16,2 1 0-16,2-5 0 0,-1 2-304 0,-3 1-64 15,-4-4-16-15,-1 2 0 0,-2 1-160 0,-1-2 160 16,-3 3-160-16,-3-2 160 16,-5-1-2000-16,-4 3-400 0</inkml:trace>
  <inkml:trace contextRef="#ctx0" brushRef="#br0" timeOffset="6619.42">25909 7135 15663 0,'0'0'1392'0,"3"-13"-1120"16,1 3-272-16,-3 3 0 0,-1 7 832 0,0 0 128 16,-3-9 0-16,3 9 16 0,-8-5 240 0,-1 1 32 15,-2 0 16-15,-3 3 0 0,-3 3-368 0,-4 2-80 16,-4 3-16-16,-4 3 0 0,-6-1-208 0,-3 3-32 16,-5 2-16-16,-3 3 0 0,-1-1-144 0,4 2-16 15,4 0-16-15,3 0 0 0,4-1-176 0,6 1-48 16,4-1 0-16,5-1 0 0,7-2-16 0,6 2 0 15,2-2 0-15,6 0 0 0,3-7 192 0,6 2 16 16,2-4 16-16,6 3 0 0,0 1-112 0,5 2-32 16,0-3 0-16,1 4 0 0,0-1-208 0,-3 1 144 15,-4 2-144-15,-3-2 128 0,-5 0-128 0,-4 4 0 16,-4-2 144-16,-5 1-144 0,-10 0 128 0,-1 3-128 16,-6 0 128-16,-2 0-128 0,-6 2 224 0,1-2-32 15,-1-4 0-15,1-2 0 0,-1-1-192 0,4-6 128 0,1 0-128 16,5-5 0-1,2-4-1504-15,5-1-400 0,3-5-80 0,4-3-11296 0</inkml:trace>
  <inkml:trace contextRef="#ctx0" brushRef="#br0" timeOffset="6842.57">26371 7168 23615 0,'0'0'1040'0,"0"0"224"0,0 0-1008 0,-9 8-256 16,0 1 0-16,1 2 0 0,1 6 256 0,-3-1 0 16,-2 2 0-16,1 2 0 0,-2 6 96 0,-1 0 32 15,-1 1 0-15,-2 0 0 0,1-3-64 0,-1 1 0 16,1 0 0-16,-1 0 0 0,2 0-80 0,0-3-32 16,3 0 0-16,3-3 0 0,2-4-208 0,3-1-256 15,3-1 48-15,1-13-7920 16,0 0-1600-16</inkml:trace>
  <inkml:trace contextRef="#ctx0" brushRef="#br0" timeOffset="7210.73">26724 7158 20495 0,'-8'10'896'0,"2"-2"208"0,-3 2-880 0,-1 3-224 15,-3 1 0-15,1 4 0 0,-1-2 448 0,0 1 32 0,-2 0 16 0,6-3 0 16,-1 2 192-16,-2-1 32 0,1-1 16 0,-2 1 0 16,-1-2 160-16,5-3 16 0,1 1 16 0,0-6 0 15,8-5 0-15,0 0 0 0,0 0 0 0,0 0 0 16,0 0-48-16,8-6-16 0,4-7 0 0,10-4 0 16,1-1-288-16,3-1-48 0,2 0-16 0,0 0 0 15,-1 1-256-15,1 0-48 0,0 0-16 0,0 2 0 0,0-3-48 16,-8 6-16-16,3 3 0 0,0 0 0 0,-1 3-128 0,-2 1 0 15,-1 3 0-15,-2 6 128 0,-5 5-128 0,-2-1 0 16,-2 5 0-16,-2 3 0 0,-2 4 0 0,-4 3 0 16,-4 4 0-16,-2 1 0 0,-3-2 128 0,-2 3-128 15,-3 2 0-15,-7 10 128 0,2-4-128 16,3-7 0-16,2-2 0 0,4-6 0 16,1 0-336-16,4-6-112 0,1-2 0 0,4-13-16 15,0 0-2608-15,0 0-528 0</inkml:trace>
  <inkml:trace contextRef="#ctx0" brushRef="#br0" timeOffset="7511.88">27699 7093 14735 0,'0'0'1312'0,"0"0"-1056"16,-2-6-256-16,-1-3 0 0,2 3 2016 0,1 6 352 16,-8-3 64-16,-1 2 0 0,-2 1-1024 0,-2 1-192 15,-2 4-64-15,-3 7 0 0,-1-2-336 0,-3 5-80 16,-3 2-16-16,1 2 0 0,2 1-256 0,3 3-48 0,-1-2-16 16,4 1 0-16,4 2-160 0,3 3-48 0,3-6 0 0,3 1 0 15,3-3-192-15,5-1 176 0,3 2-176 0,2-4 160 16,0-4-16-16,5 0 0 0,1-5 0 0,4 1 0 15,-1-3-320-15,3-2-64 0,0-3-16 0,1-2-9424 16,-1 1-1904-16</inkml:trace>
  <inkml:trace contextRef="#ctx0" brushRef="#br0" timeOffset="7857">27976 7211 23263 0,'0'0'1024'0,"0"0"224"0,0 0-992 0,8 3-256 16,-1 1 0-16,6 0 0 0,4 2 512 0,4-2 64 15,1 0 16-15,5-2 0 0,4 3 208 0,4-4 32 16,3-1 16-16,0-2 0 0,0 2 128 0,1-5 32 16,-2-1 0-16,-1-1 0 0,-2-4-208 0,-2-1-32 15,-3 2-16-15,-3-4 0 0,-3 1-176 0,-6-1-48 16,-4 0 0-16,-3-1 0 0,-2-1-224 0,-4 0-48 15,-7 0-16-15,-3 1 0 0,-6 3-80 0,0-1-16 16,-5 5 0-16,-3 3 0 0,-4 2-144 0,-2 3 0 16,-3 5 0-16,0 6 0 0,-2 5 0 0,2 2 0 15,0 1 0-15,1 1 0 0,4 4 0 0,5 2 0 0,5-2-128 16,6 2 128-16,5 0 0 0,6 2 0 0,8-4 0 0,6 1 0 16,5 1 0-16,3-3 0 0,4-1 0 15,3 0 0-15,1-8 0 0,1-1 0 0,-1-2 0 16,-1-4 0-16,-1-4-1968 15,-5-4-272-15</inkml:trace>
  <inkml:trace contextRef="#ctx0" brushRef="#br0" timeOffset="8040.3">27127 6568 36863 0,'-38'-26'1632'0,"20"13"336"0,4 0-1584 0,9 7-384 15,5 6 0-15,0 0 0 0,0 0 880 0,10-1 80 16,3 4 32-16,5 1 0 0,0 0-992 0,-1 2 0 16,4-1-144-16,-1 1 0 15,0 2-2208-15,-2-1-432 0</inkml:trace>
  <inkml:trace contextRef="#ctx0" brushRef="#br0" timeOffset="8860.06">25933 8317 5519 0,'-17'-1'240'0,"7"1"64"0,1 1-304 0,9-1 0 16,-12 4 0-16,12-4 0 0,0 0 4032 0,0 0 768 0,-9 4 128 0,9-4 48 16,0 0-3312-16,0 0-672 0,0 0-128 0,0 0-32 15,7-10-64-15,4-2-32 0,3 1 0 0,1 1 0 16,3-3 0-16,2-1 0 0,3-1 0 0,5 1 0 15,2-1-80-15,1-1-16 0,2-2 0 0,-2 4 0 0,-3 2-256 16,-3 3-48-16,-1 3-16 0,-3-1 0 0,-1 5-320 16,-6 2 128-16,-2 2-128 0,-5 7 0 15,1 0 0-15,-6 9 0 0,-4 3 0 0,-3 5 0 0,-4-1 0 16,-4 7 0-16,-3 5 0 0,-2 0-128 0,-3-3 128 0,0-1 0 16,-3 1 0-16,2-3 0 0,4-6 0 0,2-2 0 15,-1-4 0-15,4-2 0 0,3-3 0 0,6-3 0 16,4-11 0-16,0 0 0 0,0 0 144 0,0 0-144 15,13-7 192-15,2-4-192 0,3-4 656 0,3-4 32 16,0-3 0-16,5-2 0 0,-2 3-176 0,4-5-48 16,1-4 0-16,3-3 0 0,2 0-144 0,2 1-16 15,1 3-16-15,2 1 0 0,2 5-160 0,-3 5-128 16,-3 0 192-16,1 3-192 0,-4 4 128 0,-4 3-128 16,-4 3 0-16,-5 2 0 0,-5 1 0 0,-4 6-304 0,-10-4 64 0,0 0 16 31,6 10-2272-31,-3 1-464 0,-3-11-96 0</inkml:trace>
  <inkml:trace contextRef="#ctx0" brushRef="#br0" timeOffset="9089.64">26811 8674 27407 0,'0'0'1216'0,"-2"8"256"0,0 4-1184 0,-1 5-288 0,1 2 0 0,-1 0 0 16,1-1 656-16,-1 1 80 0,0 0 16 0,1 3 0 0,2 3-160 0,-3-2-16 15,1-1-16-15,-1-3 0 16,1-1-272-16,-1-3-48 0,1 0-16 0,2-2 0 0,0-4-224 0,0-9 128 16,0 0-128-16,0 0 0 15,0 0-1920-15,14 0-496 0</inkml:trace>
  <inkml:trace contextRef="#ctx0" brushRef="#br0" timeOffset="9524.7">27395 8293 21183 0,'0'0'1888'0,"0"0"-1504"0,0 0-384 0,0 0 0 16,0 0 848-16,0 0 112 0,2 10 0 15,-2 4 16-15,0 5-480 0,-2 8-112 0,0 1 0 0,-1-1-16 16,1 2-48-16,-2 4 0 0,-1 1 0 0,1-1 0 15,-4-1 64-15,2 1 16 0,0-2 0 0,1 0 0 16,1-4 112-16,1-1 32 0,3-6 0 0,3-2 0 16,-1-3-96-16,2-2 0 0,1-3-16 0,2-4 0 0,-7-6 288 0,12 1 64 15,1-3 16-15,1-2 0 0,1-4 144 0,3-3 16 16,0-7 16-16,0 0 0 16,-1 1-336-16,1-5-80 0,0-5-16 0,1 1 0 0,0-6-224 0,0 3-64 15,1 2 0-15,1 0 0 0,-1 3-128 0,0 5-128 16,0 1 192-16,-6 6-192 0,-2 1 0 0,1 0 0 15,-2 3 0-15,0-1 0 0,-4 3 0 0,1-2-144 16,-2 2-16-16,-6 6 0 16,0 0-2016-16,0 0-416 0,0 0-80 0</inkml:trace>
  <inkml:trace contextRef="#ctx0" brushRef="#br0" timeOffset="9837.51">27346 8111 26719 0,'-19'-14'2368'0,"7"7"-1888"16,6 0-480-16,-1 0 0 0,7 7 448 0,0 0-16 16,4-8 0-16,5 1 0 0,5 0 240 0,-1 2 48 0,3-1 16 0,5 2 0 15,5-1-144-15,4-3-16 0,3 2-16 0,5-1 0 16,0-1 112-16,4 1 32 0,4-2 0 0,-2 3 0 15,-2 1-128-15,-1-3 0 0,-2 1-16 0,-2 2 0 16,-3-3-160-16,-3 3-16 0,-6 1-16 0,-3-2 0 16,-7 2-176-16,-3 1-48 0,-5 5 0 0,-7-2 0 15,0 0 48-15,-7-3 16 0,-6 3 0 0,-6 0 0 16,-5 0-208-16,-4 0 144 0,-3 0-144 0,-1 0 128 16,-1 0-576-16,2 0-128 0,1 1-32 0,5 2-10976 15,3-1-2176-15</inkml:trace>
  <inkml:trace contextRef="#ctx0" brushRef="#br0" timeOffset="10155.06">28224 8388 23951 0,'0'0'2128'0,"0"0"-1696"0,0 0-432 15,9 2 0-15,1-4 848 0,2 2 96 0,4 2 16 0,1-2 0 16,2 0-320-16,2 0-64 0,5-2-16 0,2 1 0 15,-4 1-320-15,1 1-64 0,1-3-16 0,-3 2 0 16,-3 2-160-16,-2 1 0 0,-2 0 0 0,-4 2-8944 16,-12-5-1696-16</inkml:trace>
  <inkml:trace contextRef="#ctx0" brushRef="#br0" timeOffset="10275.42">28213 8606 20271 0,'0'0'1792'0,"0"0"-1424"0,6 2-368 0,4 2 0 0,2 0 960 0,2 2 112 16,3-1 16-16,8 2 16 0,2 0 128 0,3-2 32 15,0 3 0-15,3-2 0 0,-1-2-704 0,1 1-144 16,1-1-32-16,-1-1 0 16,-2-1-1104-16,-3-2-240 0,-3 0-32 0</inkml:trace>
  <inkml:trace contextRef="#ctx0" brushRef="#br0" timeOffset="11018.5">28989 8874 14975 0,'0'0'656'0,"0"0"144"0,-10 3-640 0,10-3-160 15,-8 5 0-15,0 1 0 0,8-6 1408 0,-9 5 240 16,2 0 48-16,7-5 16 0,0 0-496 0,0 0-80 16,0 0-32-16,0 0 0 0,2-6 48 0,3-7 0 15,-2-1 0-15,5-2 0 0,4 0-256 0,3 0-32 16,3-2-16-16,3-1 0 0,2-4-224 0,0-1-48 16,4-2-16-16,-1-4 0 0,4-4-112 0,0-4-32 0,2-1 0 15,1-1 0-15,1-2-48 0,-2-1-16 0,-3-7 0 16,1 4 0-16,-4 7-144 0,0 3-16 0,-4 3-16 0,-1 5 0 15,-3 2-176-15,-2 5 0 0,-2 5 0 16,-1 3-176-16,-3 3 176 0,-2 0 0 0,-8 10 0 0,0 0 0 16,0 0 0-16,0 0 0 0,2 15-144 0,-3 5 144 15,-3 8-128-15,-1 3 128 0,0-1-160 0,-1 7 160 16,-2 1 0-16,0 7-144 0,1-2 144 0,0 3 0 16,0-2 0-16,0 3-128 0,2 1 128 0,1-6 0 0,1 0 0 0,0-4 0 15,2-6 0-15,1 0 0 16,1 0 0-16,3-5 0 0,-3-1 0 0,2-4 0 0,-2-4 0 0,-1-2 0 15,0 1 0-15,0-6 0 16,0-11-1344-16,0 0-176 0,0 0-32 16,0 0-13232-16</inkml:trace>
  <inkml:trace contextRef="#ctx0" brushRef="#br0" timeOffset="11218.27">29080 8652 20271 0,'0'0'896'0,"0"0"192"0,0 0-880 0,0 0-208 15,12-6 0-15,3 4 0 0,3 2 2320 0,8 2 432 16,0 4 64-16,13 0 32 0,8-1-1920 0,0 1-384 16,2 2-80-16,1-3-16 0,1 4-16 0,-3-4-16 15,-4 1 0-15,0 1 0 0,-4-2-288 0,-3-3-128 16,-5 2 0-16,-2-1 128 16,-3 1-1952-16,-3-3-400 0,4-4-80 0,-9-2 0 0</inkml:trace>
  <inkml:trace contextRef="#ctx0" brushRef="#br0" timeOffset="12058.57">30254 8537 22911 0,'0'0'1024'0,"0"-5"192"0,0-6-960 0,0 3-256 15,1-1 0-15,1 3 0 0,0-4 640 0,-1 5 96 16,-1 5 16-16,0 0 0 0,0 0-112 0,0 0 0 16,0 0-16-16,5 10 0 0,-1 0-272 0,0 6-48 15,0 6-16-15,0 3 0 0,-2 2 32 0,1 5 16 16,-1 0 0-16,0-3 0 0,-1 0-16 0,0 2 0 15,-1-3 0-15,3 1 0 0,-1-1-112 0,1-3-16 16,-1-4-16-16,3 4 0 0,1-3 176 0,-1-6 32 16,0-4 16-16,2-1 0 0,-7-11 304 0,10 5 64 15,2 0 16-15,-1-6 0 0,1-5 64 0,1-2 16 16,-1-4 0-16,3 2 0 0,1-4-192 0,0-3-32 16,1-5-16-16,1-1 0 0,-1 0-256 0,2-4-48 15,3 1-16-15,1-3 0 0,-1 1-112 0,3-2-32 16,2 2 0-16,-2 2 0 0,-1-1-160 0,2 5 192 15,-3 6-192-15,-1 1 192 0,0 3-192 0,-3 1 0 0,-4 6-160 0,-2-2 160 16,-3 1 0-16,-1 1 0 0,-9 5-128 0,0 0 128 31,0 0-400-31,0 0-48 0,0 0 0 0,0 0 0 16,0 0-1824-16,0 0-368 0,0 0-80 0,-10 1-7968 0,0 0-1584 0</inkml:trace>
  <inkml:trace contextRef="#ctx0" brushRef="#br0" timeOffset="12543.96">30393 8071 17503 0,'-16'-5'768'0,"6"3"176"0,-4 2-752 0,0 0-192 16,0 0 0-16,2 3 0 0,-4 1 960 0,4-2 176 15,0 3 16-15,2 2 16 0,2-4-160 0,8-3-48 16,-5 8 0-16,5-8 0 0,0 0-256 0,10 10-64 15,3-1-16-15,5-1 0 0,4-4 256 0,5 1 48 16,7 0 16-16,2-3 0 0,4 1-48 0,3-3 0 16,4 0 0-16,-11 0 0 0,4 0-272 0,6 0-64 15,2 0-16-15,3-1 0 0,1-2-32 0,-1 1-16 0,-3-2 0 0,0 1 0 16,-3-1-80-16,-2 2-16 0,-1-3 0 0,-3-2 0 16,-4 2-80-16,-3 0 0 0,-5-2-16 0,-2 1 0 15,-5-2-48-15,-4 1-16 0,-4 3 0 16,-5-1 0-16,-5-4 112 0,-4 1 32 0,-7-5 0 0,-4 3 0 0,-6-1-112 15,-5-1-16-15,-5 2 0 0,-4 1 0 16,-3 2-256-16,-1 0 160 0,0 2-160 0,-1-2 128 0,-1-4-128 16,1 1-272-16,1 3 64 0,2 2 16 15,5-1-1824-15,3 3-352 0,6 1-80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EEA3C-80EF-4FAB-9D44-CF277B9A3523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591C5-23A3-4162-862A-73C1ABE8F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89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6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91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65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11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56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5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95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73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2245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customXml" Target="../ink/ink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11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bg8NJzF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customXml" Target="../ink/ink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geogebra.org/m/fYxXgbsU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customXml" Target="../ink/ink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customXml" Target="../ink/ink20.xml"/><Relationship Id="rId4" Type="http://schemas.openxmlformats.org/officeDocument/2006/relationships/hyperlink" Target="https://en.wikipedia.org/wiki/Phase_plane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customXml" Target="../ink/ink3.xml"/><Relationship Id="rId4" Type="http://schemas.openxmlformats.org/officeDocument/2006/relationships/hyperlink" Target="https://www.geogebra.org/m/abg8NJz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abg8NJz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ogebra.org/m/fYxXgbsU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customXml" Target="../ink/ink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43"/>
          <a:stretch/>
        </p:blipFill>
        <p:spPr>
          <a:xfrm>
            <a:off x="0" y="1623675"/>
            <a:ext cx="11887200" cy="2996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1C4F4-11A9-40FB-A9C5-808387C992E3}"/>
              </a:ext>
            </a:extLst>
          </p:cNvPr>
          <p:cNvSpPr txBox="1"/>
          <p:nvPr/>
        </p:nvSpPr>
        <p:spPr>
          <a:xfrm>
            <a:off x="221673" y="256309"/>
            <a:ext cx="10856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7.8:  Repeated root case</a:t>
            </a:r>
          </a:p>
          <a:p>
            <a:endParaRPr lang="en-US" sz="14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2x2 system of equations:  Need 2 linearly independent solutions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416DD88-A692-41A6-852F-99111AE1407D}"/>
                  </a:ext>
                </a:extLst>
              </p14:cNvPr>
              <p14:cNvContentPartPr/>
              <p14:nvPr/>
            </p14:nvContentPartPr>
            <p14:xfrm>
              <a:off x="132120" y="328680"/>
              <a:ext cx="11624400" cy="5952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416DD88-A692-41A6-852F-99111AE1407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760" y="319320"/>
                <a:ext cx="11643120" cy="597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434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7F6A27F-0871-43BA-9575-C28AFACB79A3}"/>
                  </a:ext>
                </a:extLst>
              </p14:cNvPr>
              <p14:cNvContentPartPr/>
              <p14:nvPr/>
            </p14:nvContentPartPr>
            <p14:xfrm>
              <a:off x="3512160" y="2343240"/>
              <a:ext cx="7758000" cy="20779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7F6A27F-0871-43BA-9575-C28AFACB79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02800" y="2333880"/>
                <a:ext cx="7776720" cy="20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5582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FBBFAC-DA63-4528-B508-61BF2F1A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5125" y="4532124"/>
            <a:ext cx="7650291" cy="44206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10A89B0-4005-4498-B905-D768444AD8C2}"/>
                  </a:ext>
                </a:extLst>
              </p14:cNvPr>
              <p14:cNvContentPartPr/>
              <p14:nvPr/>
            </p14:nvContentPartPr>
            <p14:xfrm>
              <a:off x="516600" y="3069360"/>
              <a:ext cx="10106640" cy="305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10A89B0-4005-4498-B905-D768444AD8C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7240" y="3060000"/>
                <a:ext cx="10125360" cy="30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9883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D800D8-EDE4-46A0-BEF5-AEB91D4B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93" y="275792"/>
            <a:ext cx="3981450" cy="847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8F22C6-D23B-4BC7-B47C-00A76787F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393" y="1123517"/>
            <a:ext cx="7258050" cy="1895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537BD1-E5AE-4A29-8FE8-A92538B69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043230"/>
            <a:ext cx="11887200" cy="17779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B1877C6-7C83-428F-AD08-30445E7AAC1D}"/>
                  </a:ext>
                </a:extLst>
              </p14:cNvPr>
              <p14:cNvContentPartPr/>
              <p14:nvPr/>
            </p14:nvContentPartPr>
            <p14:xfrm>
              <a:off x="137880" y="84960"/>
              <a:ext cx="11631960" cy="7143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B1877C6-7C83-428F-AD08-30445E7AAC1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8520" y="75600"/>
                <a:ext cx="11650680" cy="716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1056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970"/>
          <a:stretch/>
        </p:blipFill>
        <p:spPr>
          <a:xfrm>
            <a:off x="181917" y="1371601"/>
            <a:ext cx="11523366" cy="4121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EA02F3-01FB-4D1E-9318-76DBBE8E4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776"/>
            <a:ext cx="11887200" cy="10274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FA6330A-7AA4-4A64-875C-3276EE11F34A}"/>
                  </a:ext>
                </a:extLst>
              </p14:cNvPr>
              <p14:cNvContentPartPr/>
              <p14:nvPr/>
            </p14:nvContentPartPr>
            <p14:xfrm>
              <a:off x="1342080" y="823320"/>
              <a:ext cx="10274040" cy="61974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FA6330A-7AA4-4A64-875C-3276EE11F3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32720" y="813960"/>
                <a:ext cx="10292760" cy="62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26677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17" y="0"/>
            <a:ext cx="11523366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62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D72BF-E505-46DD-859E-BA2EF97C3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52" b="75447"/>
          <a:stretch/>
        </p:blipFill>
        <p:spPr>
          <a:xfrm>
            <a:off x="159328" y="-87716"/>
            <a:ext cx="11298382" cy="139697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6739A13-6B1B-403B-B0E5-98762D2065BC}"/>
                  </a:ext>
                </a:extLst>
              </p14:cNvPr>
              <p14:cNvContentPartPr/>
              <p14:nvPr/>
            </p14:nvContentPartPr>
            <p14:xfrm>
              <a:off x="371520" y="304200"/>
              <a:ext cx="11374560" cy="66625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46739A13-6B1B-403B-B0E5-98762D2065B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160" y="294840"/>
                <a:ext cx="11393280" cy="668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7436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AD72BF-E505-46DD-859E-BA2EF97C38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40"/>
          <a:stretch/>
        </p:blipFill>
        <p:spPr>
          <a:xfrm>
            <a:off x="159327" y="-87717"/>
            <a:ext cx="11727873" cy="56895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63C99DCD-348B-4AB5-A5D0-C1D07920CC55}"/>
                  </a:ext>
                </a:extLst>
              </p14:cNvPr>
              <p14:cNvContentPartPr/>
              <p14:nvPr/>
            </p14:nvContentPartPr>
            <p14:xfrm>
              <a:off x="390960" y="978120"/>
              <a:ext cx="11440800" cy="6362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63C99DCD-348B-4AB5-A5D0-C1D07920CC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1600" y="968760"/>
                <a:ext cx="11459520" cy="638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115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37EE1-4B0A-423D-A4A8-112DC7C0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46"/>
            <a:ext cx="11887200" cy="65690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B30D3C1-B7F6-4BB9-9915-9CDE9CFCE45E}"/>
                  </a:ext>
                </a:extLst>
              </p14:cNvPr>
              <p14:cNvContentPartPr/>
              <p14:nvPr/>
            </p14:nvContentPartPr>
            <p14:xfrm>
              <a:off x="1284840" y="956520"/>
              <a:ext cx="9921960" cy="592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B30D3C1-B7F6-4BB9-9915-9CDE9CFCE4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5480" y="947160"/>
                <a:ext cx="9940680" cy="59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9050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837EE1-4B0A-423D-A4A8-112DC7C037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546"/>
            <a:ext cx="11887200" cy="65690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142ACF3-0103-4E73-B548-08F483E22DB2}"/>
                  </a:ext>
                </a:extLst>
              </p14:cNvPr>
              <p14:cNvContentPartPr/>
              <p14:nvPr/>
            </p14:nvContentPartPr>
            <p14:xfrm>
              <a:off x="1385640" y="2068920"/>
              <a:ext cx="10002240" cy="543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142ACF3-0103-4E73-B548-08F483E22D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6280" y="2059560"/>
                <a:ext cx="10020960" cy="54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0050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30917-7743-46FE-85CC-C7F41BB2A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08" y="0"/>
            <a:ext cx="10538183" cy="7772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CCD2C4E-386A-49F6-A8A0-50280BC78319}"/>
              </a:ext>
            </a:extLst>
          </p:cNvPr>
          <p:cNvSpPr/>
          <p:nvPr/>
        </p:nvSpPr>
        <p:spPr>
          <a:xfrm>
            <a:off x="7819917" y="7421486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94BBCB7-59A1-45D5-BE05-02F413E70408}"/>
                  </a:ext>
                </a:extLst>
              </p14:cNvPr>
              <p14:cNvContentPartPr/>
              <p14:nvPr/>
            </p14:nvContentPartPr>
            <p14:xfrm>
              <a:off x="953280" y="267120"/>
              <a:ext cx="10197000" cy="478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94BBCB7-59A1-45D5-BE05-02F413E7040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43920" y="257760"/>
                <a:ext cx="10215720" cy="479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3133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43"/>
          <a:stretch/>
        </p:blipFill>
        <p:spPr>
          <a:xfrm>
            <a:off x="0" y="1623675"/>
            <a:ext cx="11887200" cy="2996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1C4F4-11A9-40FB-A9C5-808387C992E3}"/>
              </a:ext>
            </a:extLst>
          </p:cNvPr>
          <p:cNvSpPr txBox="1"/>
          <p:nvPr/>
        </p:nvSpPr>
        <p:spPr>
          <a:xfrm>
            <a:off x="221673" y="256309"/>
            <a:ext cx="10856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7.8:  Repeated root case</a:t>
            </a:r>
          </a:p>
          <a:p>
            <a:endParaRPr lang="en-US" sz="14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2x2 system of equations:  Need 2 linearly independent solutions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54C3463-0CCC-4C86-86AF-DAEF3C6D6C70}"/>
                  </a:ext>
                </a:extLst>
              </p14:cNvPr>
              <p14:cNvContentPartPr/>
              <p14:nvPr/>
            </p14:nvContentPartPr>
            <p14:xfrm>
              <a:off x="857520" y="4451040"/>
              <a:ext cx="10565640" cy="2638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54C3463-0CCC-4C86-86AF-DAEF3C6D6C7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8160" y="4441680"/>
                <a:ext cx="10584360" cy="265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2358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8DC5E5-9858-41D6-B724-F16C2A05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229" y="0"/>
            <a:ext cx="11523366" cy="7772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725287D-72AD-46C4-AD67-E868C9989BCB}"/>
                  </a:ext>
                </a:extLst>
              </p14:cNvPr>
              <p14:cNvContentPartPr/>
              <p14:nvPr/>
            </p14:nvContentPartPr>
            <p14:xfrm>
              <a:off x="3502080" y="2642760"/>
              <a:ext cx="8240040" cy="50763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725287D-72AD-46C4-AD67-E868C9989B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92720" y="2633400"/>
                <a:ext cx="8258760" cy="50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9373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DD46A36-D20A-48A0-921E-79FB0A072504}"/>
              </a:ext>
            </a:extLst>
          </p:cNvPr>
          <p:cNvSpPr/>
          <p:nvPr/>
        </p:nvSpPr>
        <p:spPr>
          <a:xfrm>
            <a:off x="7993120" y="7324046"/>
            <a:ext cx="397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https://www.geogebra.org/m/fYxXgbsU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1445A-CC2E-4744-BCFB-0882105706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784"/>
            <a:ext cx="11887200" cy="68611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6A327BF-7C51-49CB-918D-D854F2564564}"/>
                  </a:ext>
                </a:extLst>
              </p14:cNvPr>
              <p14:cNvContentPartPr/>
              <p14:nvPr/>
            </p14:nvContentPartPr>
            <p14:xfrm>
              <a:off x="132120" y="3406680"/>
              <a:ext cx="7414920" cy="4447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6A327BF-7C51-49CB-918D-D854F25645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60" y="3397320"/>
                <a:ext cx="7433640" cy="44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9649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C6CB9B-1677-4047-A105-5476663C0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78" y="0"/>
            <a:ext cx="3196663" cy="12815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8043D2-0ADF-4A08-BE36-FEB8282684BF}"/>
              </a:ext>
            </a:extLst>
          </p:cNvPr>
          <p:cNvCxnSpPr/>
          <p:nvPr/>
        </p:nvCxnSpPr>
        <p:spPr>
          <a:xfrm>
            <a:off x="0" y="1271349"/>
            <a:ext cx="3661751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27B6BC3E-5442-4C44-9EF4-96347AB848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16"/>
          <a:stretch/>
        </p:blipFill>
        <p:spPr bwMode="auto">
          <a:xfrm>
            <a:off x="3432712" y="76203"/>
            <a:ext cx="8305085" cy="642484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C682C61-B9E3-402C-BC4A-0359B9B9F0CE}"/>
              </a:ext>
            </a:extLst>
          </p:cNvPr>
          <p:cNvSpPr/>
          <p:nvPr/>
        </p:nvSpPr>
        <p:spPr>
          <a:xfrm>
            <a:off x="5501714" y="4458977"/>
            <a:ext cx="4263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https://en.wikipedia.org/wiki/Phase_plane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F656D0-D0E6-42EE-8D27-B5629DFBA94D}"/>
                  </a:ext>
                </a:extLst>
              </p14:cNvPr>
              <p14:cNvContentPartPr/>
              <p14:nvPr/>
            </p14:nvContentPartPr>
            <p14:xfrm>
              <a:off x="327960" y="459360"/>
              <a:ext cx="10943280" cy="70779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F656D0-D0E6-42EE-8D27-B5629DFBA94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8600" y="450000"/>
                <a:ext cx="10962000" cy="709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7034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8E2EF-6BB1-485E-92D9-51C8041D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807"/>
          <a:stretch/>
        </p:blipFill>
        <p:spPr>
          <a:xfrm>
            <a:off x="30256" y="0"/>
            <a:ext cx="11826688" cy="17248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4ABA4E2-EECC-4F92-95F3-CB55FD051EC3}"/>
                  </a:ext>
                </a:extLst>
              </p14:cNvPr>
              <p14:cNvContentPartPr/>
              <p14:nvPr/>
            </p14:nvContentPartPr>
            <p14:xfrm>
              <a:off x="244440" y="559440"/>
              <a:ext cx="10478880" cy="1985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4ABA4E2-EECC-4F92-95F3-CB55FD051E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5080" y="550080"/>
                <a:ext cx="10497600" cy="200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0724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8E2EF-6BB1-485E-92D9-51C8041D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961"/>
          <a:stretch/>
        </p:blipFill>
        <p:spPr>
          <a:xfrm>
            <a:off x="30256" y="0"/>
            <a:ext cx="11826688" cy="3733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F64B9B9-7B90-414E-81EA-55089D79D5B1}"/>
                  </a:ext>
                </a:extLst>
              </p14:cNvPr>
              <p14:cNvContentPartPr/>
              <p14:nvPr/>
            </p14:nvContentPartPr>
            <p14:xfrm>
              <a:off x="3222360" y="547920"/>
              <a:ext cx="2420280" cy="138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F64B9B9-7B90-414E-81EA-55089D79D5B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13000" y="538560"/>
                <a:ext cx="243900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7494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08E2EF-6BB1-485E-92D9-51C8041D4F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284"/>
          <a:stretch/>
        </p:blipFill>
        <p:spPr>
          <a:xfrm>
            <a:off x="30256" y="0"/>
            <a:ext cx="11826688" cy="53409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0C74A06-A55B-438D-AFC8-2D3307B88CFB}"/>
                  </a:ext>
                </a:extLst>
              </p14:cNvPr>
              <p14:cNvContentPartPr/>
              <p14:nvPr/>
            </p14:nvContentPartPr>
            <p14:xfrm>
              <a:off x="200880" y="2269800"/>
              <a:ext cx="11563200" cy="43974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0C74A06-A55B-438D-AFC8-2D3307B88C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520" y="2260440"/>
                <a:ext cx="11581920" cy="441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85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5DE1-1667-4877-8157-B015F276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9235"/>
          <a:stretch/>
        </p:blipFill>
        <p:spPr>
          <a:xfrm>
            <a:off x="0" y="138233"/>
            <a:ext cx="11887200" cy="23001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38D86C5-D87C-494A-A317-E4AAF0F835E0}"/>
              </a:ext>
            </a:extLst>
          </p:cNvPr>
          <p:cNvSpPr/>
          <p:nvPr/>
        </p:nvSpPr>
        <p:spPr>
          <a:xfrm>
            <a:off x="4973782" y="2022764"/>
            <a:ext cx="4218709" cy="955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2BD523F-E60F-4EFF-8DCF-F43C7E6B123A}"/>
                  </a:ext>
                </a:extLst>
              </p14:cNvPr>
              <p14:cNvContentPartPr/>
              <p14:nvPr/>
            </p14:nvContentPartPr>
            <p14:xfrm>
              <a:off x="509400" y="693360"/>
              <a:ext cx="11364840" cy="67608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2BD523F-E60F-4EFF-8DCF-F43C7E6B123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040" y="684000"/>
                <a:ext cx="11383560" cy="6779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1086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5DE1-1667-4877-8157-B015F2768D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0799"/>
          <a:stretch/>
        </p:blipFill>
        <p:spPr>
          <a:xfrm>
            <a:off x="0" y="138234"/>
            <a:ext cx="11887200" cy="35886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75017D7-C2B5-4937-A973-64C9F996088C}"/>
                  </a:ext>
                </a:extLst>
              </p14:cNvPr>
              <p14:cNvContentPartPr/>
              <p14:nvPr/>
            </p14:nvContentPartPr>
            <p14:xfrm>
              <a:off x="145440" y="683280"/>
              <a:ext cx="11745720" cy="6276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75017D7-C2B5-4937-A973-64C9F996088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6080" y="673920"/>
                <a:ext cx="11764440" cy="629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9926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5DE1-1667-4877-8157-B015F276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33"/>
            <a:ext cx="11887200" cy="45310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32A2270-3979-4518-9380-5FFBC2E03760}"/>
              </a:ext>
            </a:extLst>
          </p:cNvPr>
          <p:cNvSpPr/>
          <p:nvPr/>
        </p:nvSpPr>
        <p:spPr>
          <a:xfrm>
            <a:off x="2189018" y="3886200"/>
            <a:ext cx="3442855" cy="8451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956A0D-7F1C-4C66-BEEF-EB82BCEFA1B2}"/>
                  </a:ext>
                </a:extLst>
              </p14:cNvPr>
              <p14:cNvContentPartPr/>
              <p14:nvPr/>
            </p14:nvContentPartPr>
            <p14:xfrm>
              <a:off x="33120" y="2043360"/>
              <a:ext cx="11782440" cy="54896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956A0D-7F1C-4C66-BEEF-EB82BCEFA1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" y="2034000"/>
                <a:ext cx="11801160" cy="550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58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215DE1-1667-4877-8157-B015F2768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233"/>
            <a:ext cx="11887200" cy="453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87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2743"/>
          <a:stretch/>
        </p:blipFill>
        <p:spPr>
          <a:xfrm>
            <a:off x="0" y="1623675"/>
            <a:ext cx="11887200" cy="29968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61C4F4-11A9-40FB-A9C5-808387C992E3}"/>
              </a:ext>
            </a:extLst>
          </p:cNvPr>
          <p:cNvSpPr txBox="1"/>
          <p:nvPr/>
        </p:nvSpPr>
        <p:spPr>
          <a:xfrm>
            <a:off x="221673" y="256309"/>
            <a:ext cx="10856883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2D050"/>
                </a:solidFill>
              </a:rPr>
              <a:t>7.8:  Repeated root case</a:t>
            </a:r>
          </a:p>
          <a:p>
            <a:endParaRPr lang="en-US" sz="1400" dirty="0">
              <a:solidFill>
                <a:srgbClr val="92D050"/>
              </a:solidFill>
            </a:endParaRPr>
          </a:p>
          <a:p>
            <a:r>
              <a:rPr lang="en-US" sz="3200" dirty="0">
                <a:solidFill>
                  <a:srgbClr val="92D050"/>
                </a:solidFill>
              </a:rPr>
              <a:t>2x2 system of equations:  Need 2 linearly independent solutions</a:t>
            </a:r>
          </a:p>
          <a:p>
            <a:endParaRPr lang="en-US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266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511"/>
          <a:stretch/>
        </p:blipFill>
        <p:spPr>
          <a:xfrm>
            <a:off x="0" y="-56232"/>
            <a:ext cx="11887200" cy="5362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DA4AEB-15A0-481D-B638-83AECACAAC9F}"/>
              </a:ext>
            </a:extLst>
          </p:cNvPr>
          <p:cNvSpPr/>
          <p:nvPr/>
        </p:nvSpPr>
        <p:spPr>
          <a:xfrm>
            <a:off x="2348345" y="4378036"/>
            <a:ext cx="7474528" cy="1094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A71547-225B-4AFF-A993-5FA59237A1A3}"/>
                  </a:ext>
                </a:extLst>
              </p14:cNvPr>
              <p14:cNvContentPartPr/>
              <p14:nvPr/>
            </p14:nvContentPartPr>
            <p14:xfrm>
              <a:off x="2635920" y="3802680"/>
              <a:ext cx="9003600" cy="13489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A71547-225B-4AFF-A993-5FA59237A1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6560" y="3793320"/>
                <a:ext cx="9022320" cy="13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68954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02"/>
          <a:stretch/>
        </p:blipFill>
        <p:spPr>
          <a:xfrm>
            <a:off x="0" y="-56232"/>
            <a:ext cx="11887200" cy="536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710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089ACD-675D-43FE-8A5A-0388D19AB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6232"/>
            <a:ext cx="11887200" cy="634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556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94A728-EC35-40F8-A677-FB014671F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275786"/>
            <a:ext cx="112966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F096921-2ADE-45CF-963F-149C1143C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5908"/>
            <a:ext cx="11887200" cy="44557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4CC41B-8274-43F4-8D4A-A9EC670A3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970" y="4069355"/>
            <a:ext cx="4815260" cy="36060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007DD-E6EF-4A50-823F-E5A9C9A11747}"/>
              </a:ext>
            </a:extLst>
          </p:cNvPr>
          <p:cNvSpPr/>
          <p:nvPr/>
        </p:nvSpPr>
        <p:spPr>
          <a:xfrm>
            <a:off x="7819917" y="7421486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321A92D-491A-4C61-B966-8F461D2B50F7}"/>
                  </a:ext>
                </a:extLst>
              </p14:cNvPr>
              <p14:cNvContentPartPr/>
              <p14:nvPr/>
            </p14:nvContentPartPr>
            <p14:xfrm>
              <a:off x="318960" y="1020600"/>
              <a:ext cx="11428560" cy="660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321A92D-491A-4C61-B966-8F461D2B50F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600" y="1011240"/>
                <a:ext cx="11447280" cy="662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984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4CC41B-8274-43F4-8D4A-A9EC670A3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86" y="0"/>
            <a:ext cx="10378669" cy="7772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3007DD-E6EF-4A50-823F-E5A9C9A11747}"/>
              </a:ext>
            </a:extLst>
          </p:cNvPr>
          <p:cNvSpPr/>
          <p:nvPr/>
        </p:nvSpPr>
        <p:spPr>
          <a:xfrm>
            <a:off x="7819917" y="7421486"/>
            <a:ext cx="398955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https://www.geogebra.org/m/abg8NJzF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FE4FA34-6EE4-482F-96B1-F3FD54E574FC}"/>
                  </a:ext>
                </a:extLst>
              </p14:cNvPr>
              <p14:cNvContentPartPr/>
              <p14:nvPr/>
            </p14:nvContentPartPr>
            <p14:xfrm>
              <a:off x="991080" y="603000"/>
              <a:ext cx="9424080" cy="6757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FE4FA34-6EE4-482F-96B1-F3FD54E574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1720" y="593640"/>
                <a:ext cx="9442800" cy="677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7058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DD727C-7068-47B2-80EA-3A0A48A1B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354"/>
            <a:ext cx="11887200" cy="687569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DD46A36-D20A-48A0-921E-79FB0A072504}"/>
              </a:ext>
            </a:extLst>
          </p:cNvPr>
          <p:cNvSpPr/>
          <p:nvPr/>
        </p:nvSpPr>
        <p:spPr>
          <a:xfrm>
            <a:off x="7993120" y="7324046"/>
            <a:ext cx="397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https://www.geogebra.org/m/fYxXgbsU</a:t>
            </a:r>
            <a:r>
              <a:rPr lang="en-US" dirty="0"/>
              <a:t>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3922363-B62E-464A-986E-C96BA6C22B4B}"/>
                  </a:ext>
                </a:extLst>
              </p14:cNvPr>
              <p14:cNvContentPartPr/>
              <p14:nvPr/>
            </p14:nvContentPartPr>
            <p14:xfrm>
              <a:off x="724680" y="1740960"/>
              <a:ext cx="10465200" cy="5392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3922363-B62E-464A-986E-C96BA6C22B4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5320" y="1731600"/>
                <a:ext cx="10483920" cy="541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64732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E0D50E-0021-450E-B791-4B41377D007D}"/>
              </a:ext>
            </a:extLst>
          </p:cNvPr>
          <p:cNvSpPr/>
          <p:nvPr/>
        </p:nvSpPr>
        <p:spPr>
          <a:xfrm>
            <a:off x="6366164" y="2182091"/>
            <a:ext cx="1087581" cy="678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F35C4-D449-42A5-9CA4-E716DD150E08}"/>
              </a:ext>
            </a:extLst>
          </p:cNvPr>
          <p:cNvSpPr/>
          <p:nvPr/>
        </p:nvSpPr>
        <p:spPr>
          <a:xfrm>
            <a:off x="4786745" y="2999509"/>
            <a:ext cx="1579419" cy="6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A437C-C676-4E0F-8F3F-3F1DEBBD51C5}"/>
              </a:ext>
            </a:extLst>
          </p:cNvPr>
          <p:cNvSpPr/>
          <p:nvPr/>
        </p:nvSpPr>
        <p:spPr>
          <a:xfrm>
            <a:off x="6573982" y="3823855"/>
            <a:ext cx="1413163" cy="78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240C-8BB5-4A83-8C30-F314C4B96A52}"/>
              </a:ext>
            </a:extLst>
          </p:cNvPr>
          <p:cNvSpPr/>
          <p:nvPr/>
        </p:nvSpPr>
        <p:spPr>
          <a:xfrm>
            <a:off x="10072255" y="3823855"/>
            <a:ext cx="942109" cy="78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5B997B-F2A1-4841-A331-961E20AD935A}"/>
              </a:ext>
            </a:extLst>
          </p:cNvPr>
          <p:cNvSpPr/>
          <p:nvPr/>
        </p:nvSpPr>
        <p:spPr>
          <a:xfrm>
            <a:off x="1787236" y="2999509"/>
            <a:ext cx="3158837" cy="568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01C36A-CBB8-49C0-92E2-7C89A0C6AF58}"/>
                  </a:ext>
                </a:extLst>
              </p14:cNvPr>
              <p14:cNvContentPartPr/>
              <p14:nvPr/>
            </p14:nvContentPartPr>
            <p14:xfrm>
              <a:off x="0" y="221760"/>
              <a:ext cx="11891160" cy="73144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01C36A-CBB8-49C0-92E2-7C89A0C6AF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60" y="212400"/>
                <a:ext cx="11909880" cy="73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404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E0D50E-0021-450E-B791-4B41377D007D}"/>
              </a:ext>
            </a:extLst>
          </p:cNvPr>
          <p:cNvSpPr/>
          <p:nvPr/>
        </p:nvSpPr>
        <p:spPr>
          <a:xfrm>
            <a:off x="6366164" y="2182091"/>
            <a:ext cx="1087581" cy="678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8F35C4-D449-42A5-9CA4-E716DD150E08}"/>
              </a:ext>
            </a:extLst>
          </p:cNvPr>
          <p:cNvSpPr/>
          <p:nvPr/>
        </p:nvSpPr>
        <p:spPr>
          <a:xfrm>
            <a:off x="4786745" y="2999509"/>
            <a:ext cx="1579419" cy="6165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A437C-C676-4E0F-8F3F-3F1DEBBD51C5}"/>
              </a:ext>
            </a:extLst>
          </p:cNvPr>
          <p:cNvSpPr/>
          <p:nvPr/>
        </p:nvSpPr>
        <p:spPr>
          <a:xfrm>
            <a:off x="6573982" y="3823855"/>
            <a:ext cx="1413163" cy="78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86240C-8BB5-4A83-8C30-F314C4B96A52}"/>
              </a:ext>
            </a:extLst>
          </p:cNvPr>
          <p:cNvSpPr/>
          <p:nvPr/>
        </p:nvSpPr>
        <p:spPr>
          <a:xfrm>
            <a:off x="10072255" y="3823855"/>
            <a:ext cx="942109" cy="7827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2A9821-5AAE-4975-8529-70D210232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864" y="3930643"/>
            <a:ext cx="300108" cy="4699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EF8B563-D08E-447D-B625-CBE5A3EC1C8C}"/>
              </a:ext>
            </a:extLst>
          </p:cNvPr>
          <p:cNvSpPr/>
          <p:nvPr/>
        </p:nvSpPr>
        <p:spPr>
          <a:xfrm>
            <a:off x="10853530" y="3708716"/>
            <a:ext cx="369168" cy="89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1421EE3B-122E-469B-B069-A798B163ACA1}"/>
                  </a:ext>
                </a:extLst>
              </p14:cNvPr>
              <p14:cNvContentPartPr/>
              <p14:nvPr/>
            </p14:nvContentPartPr>
            <p14:xfrm>
              <a:off x="1856520" y="1025640"/>
              <a:ext cx="9870480" cy="3796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1421EE3B-122E-469B-B069-A798B163ACA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7160" y="1016280"/>
                <a:ext cx="9889200" cy="381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29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D33139-25A9-47E0-BEDF-D3EAC2D4EA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512"/>
          <a:stretch/>
        </p:blipFill>
        <p:spPr>
          <a:xfrm>
            <a:off x="0" y="185593"/>
            <a:ext cx="11887200" cy="42547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57313A-FDC3-4381-BD5C-EB1A80BAD7FC}"/>
                  </a:ext>
                </a:extLst>
              </p14:cNvPr>
              <p14:cNvContentPartPr/>
              <p14:nvPr/>
            </p14:nvContentPartPr>
            <p14:xfrm>
              <a:off x="762480" y="258840"/>
              <a:ext cx="10868400" cy="6987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57313A-FDC3-4381-BD5C-EB1A80BAD7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3120" y="249480"/>
                <a:ext cx="10887120" cy="700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639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C2DFFD"/>
      </a:hlink>
      <a:folHlink>
        <a:srgbClr val="D7B5C6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762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24701</TotalTime>
  <Words>113</Words>
  <Application>Microsoft Office PowerPoint</Application>
  <PresentationFormat>Custom</PresentationFormat>
  <Paragraphs>15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p</cp:lastModifiedBy>
  <cp:revision>288</cp:revision>
  <dcterms:created xsi:type="dcterms:W3CDTF">2020-09-07T00:11:40Z</dcterms:created>
  <dcterms:modified xsi:type="dcterms:W3CDTF">2020-11-13T22:19:35Z</dcterms:modified>
</cp:coreProperties>
</file>