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757" r:id="rId2"/>
    <p:sldId id="759" r:id="rId3"/>
    <p:sldId id="765" r:id="rId4"/>
    <p:sldId id="764" r:id="rId5"/>
    <p:sldId id="770" r:id="rId6"/>
    <p:sldId id="771" r:id="rId7"/>
    <p:sldId id="787" r:id="rId8"/>
    <p:sldId id="698" r:id="rId9"/>
    <p:sldId id="774" r:id="rId10"/>
    <p:sldId id="786" r:id="rId11"/>
    <p:sldId id="776" r:id="rId12"/>
    <p:sldId id="775" r:id="rId13"/>
    <p:sldId id="777" r:id="rId14"/>
    <p:sldId id="778" r:id="rId15"/>
    <p:sldId id="788" r:id="rId16"/>
    <p:sldId id="780" r:id="rId17"/>
    <p:sldId id="781" r:id="rId18"/>
    <p:sldId id="782" r:id="rId19"/>
    <p:sldId id="805" r:id="rId20"/>
    <p:sldId id="806" r:id="rId21"/>
    <p:sldId id="783" r:id="rId22"/>
    <p:sldId id="784" r:id="rId23"/>
    <p:sldId id="785" r:id="rId24"/>
    <p:sldId id="789" r:id="rId25"/>
    <p:sldId id="807" r:id="rId26"/>
    <p:sldId id="779" r:id="rId2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4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-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30:0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 15936 28911 0,'0'0'1280'0,"3"19"256"0,-6-1-1216 0,6 1-320 15,-2 0 0-15,-1 0 0 0,1-2 336 0,0 0 16 16,2 3 0-16,1-4 0 0,0-1-192 0,-1 2-32 0,2-4-128 0,2-1 192 16,-2 2-192-16,1 0 0 0,-6-14 128 0,8 13-128 15,0-3-416-15,-8-10-128 16,8 10-32-16,-8-10-8176 0,13 2-1632 0</inkml:trace>
  <inkml:trace contextRef="#ctx0" brushRef="#br0" timeOffset="192.21">2108 15742 27647 0,'0'0'2448'0,"-6"10"-1952"15,3-1-496-15,-1 5 0 0,1 2 1424 0,1 3 192 16,0 3 48-16,1 5 0 0,1-1-1312 0,1 5-352 16,3-6 128-16,1 3-128 0,0-2 224 0,2 0 0 15,0-3 0-15,1 1 0 0,0 2-80 0,1-6-16 16,-2-2 0-16,2-2 0 0,1-2-128 0,2-1 0 15,-2 1 0-15,5 1-10432 16,-2-6-1984-16</inkml:trace>
  <inkml:trace contextRef="#ctx0" brushRef="#br0" timeOffset="679.8">3236 16494 21071 0,'0'0'928'0,"0"0"208"0,0 0-912 0,0 0-224 16,0 0 0-16,-10 3 0 0,2 4 704 0,-2 0 112 16,4 4 16-16,-3 0 0 0,0 6 384 0,0 2 64 15,0 4 32-15,-1 0 0 0,-1 2-464 0,-1 3-80 16,2-2-32-16,1 2 0 0,0-4-224 0,2 1-32 0,0-3-16 0,2-3 0 16,0-1-256-16,0-1-48 0,0 1-16 0,1 0 0 15,2-8-144-15,0 0 0 0,2-10 0 0,0 0 128 31,0 0-1600-31,0 0-320 0,0 0-64 0</inkml:trace>
  <inkml:trace contextRef="#ctx0" brushRef="#br0" timeOffset="1047.6">3712 16635 29999 0,'-2'15'1328'0,"2"-4"272"16,0 4-1280-16,-2 3-320 0,-2 1 0 0,-1 0 0 0,0 2 192 0,-3 0-16 16,-1-1-16-16,-1-2 0 0,0-3 352 15,-1-1 64-15,2-5 0 0,2 1 16 16,2-4-208-16,5-6-64 0,0 0 0 0,0 0 0 0,0 0 128 0,0 0 32 16,8-7 0-16,3-5 0 0,3-5-208 0,3-1-32 15,1 0-16-15,-1-4 0 0,-4-4-224 0,2 2 128 16,1-2-128-16,0 3 0 0,-1 2 0 0,2 2 0 15,1 1 0-15,0 1 0 0,-4 6 0 0,2 3 0 16,-3 4 0-16,-1 2 0 0,0 4 0 0,-2 2 0 16,0 4 0-16,-1 3 0 0,0 5 0 0,-4-1 0 15,0 3 0-15,0 2 0 0,-1 0 0 0,-1 3 0 0,-3 1 0 16,0-2 0-16,0-2 128 0,-3 1-128 0,2-2 0 0,-2 0 144 16,3 0-144-16,3-1-272 0,-3-3 64 0,4-1 16 31,-4-14-2560-31,10 10-496 0</inkml:trace>
  <inkml:trace contextRef="#ctx0" brushRef="#br0" timeOffset="1530.79">6051 16669 26655 0,'0'0'1184'0,"0"0"240"0,0 0-1136 16,-7-8-288-16,7 8 0 0,-7-8 0 0,-1 3 0 0,-1 0 0 0,0 2 0 0,-2 3 0 16,-2-2 512-16,-2 2 64 0,-4 1 0 0,0 5 0 15,-3 1 192-15,-1 0 64 0,0 3 0 16,-2 4 0-16,-4 2-368 0,-1 2-64 0,2 1-16 0,0-2 0 15,0 1-176-15,3 1-32 0,1 2-16 0,5-1 0 16,4 2-32-16,3-2 0 0,4-2 0 0,6-2 0 16,3-1-128-16,4-1 0 0,3-1 144 0,3-3-144 15,5 0 0-15,1-3 0 0,5-2 0 0,3 0 0 16,3-4 0-16,3-2-192 0,-1-4 192 0,1-1-192 31,1-2-1328-31,-1-4-272 0,3 2-48 0,-3-2-11344 0</inkml:trace>
  <inkml:trace contextRef="#ctx0" brushRef="#br0" timeOffset="1756.66">6886 15983 21183 0,'-14'5'1888'0,"-4"2"-1504"15,-2 5-384-15,-3 6 0 0,-1 6 2752 0,-3 5 464 16,-5 3 112-16,0 6 0 0,-1 4-2496 0,3 4-512 15,0-1-112-15,3 3-16 0,1-4 128 0,3 1 32 16,0-5 0-16,4 5 0 0,3-3-176 0,3 0-48 16,3-4 0-16,4 0 0 0,2-1-128 0,1-8-256 15,2-1 64-15,3-6 16 16,2-3-1472-16,4-5-288 0,-1-3-64 0</inkml:trace>
  <inkml:trace contextRef="#ctx0" brushRef="#br0" timeOffset="2150.27">7032 16559 22111 0,'0'0'976'0,"-13"4"208"0,-3 1-944 0,2 2-240 0,1 0 0 0,-1 7 0 16,-4 1 2704-16,-1 3 496 0,-1 0 112 0,-2 1 16 15,-1 0-2512-15,3 0-496 0,0-3-112 0,4 1-16 16,4-4-192-16,1-1 128 0,5 1-128 0,4-4 0 15,3 1 0-15,-1-10 0 0,11 6 0 0,5-1 0 16,3-2 0-16,2-6 0 0,3-3 0 0,2-2 0 16,0-4 0-16,4-2 0 0,-4-3 0 0,1 1 0 15,-5-2 128-15,-2 3-128 0,-1-1 0 0,-2 2 0 0,-3-1 128 0,-2 3-128 16,-2-1 0-16,-1 0 144 0,-1 3-144 0,-8 10 128 16,5-9-128-16,-5 9 128 0,0 0-128 0,0 0 192 15,0 0-192-15,0 0 192 0,-5 8-16 0,0 2 0 16,-3 3 0-16,2-2 0 0,0 2-176 0,3 2 0 15,-1-5 0-15,4 0 128 0,2 6-128 0,3-5 0 16,1 0 0-16,3 1 0 0,1-6 0 0,4 1 0 16,0-1 0-16,6-4 0 0,1-3 0 0,2 0 0 15,1 0 0-15,0-1 0 0,0-3-176 0,0 0 48 0,-1 0 0 16,-1-1 0 0,-3 1-400-16,-3 1-80 0,-1-2-16 0,-2-1 0 15,-1 3-1440-15,-1 3-304 0</inkml:trace>
  <inkml:trace contextRef="#ctx0" brushRef="#br0" timeOffset="2558.61">8237 16561 27647 0,'0'0'2448'0,"0"0"-1952"0,0 0-496 0,-8 0 0 16,-2 0 240-16,-3 0-48 0,-2 0-16 0,-3 3 0 16,-3-3 368-16,-3 3 80 0,-2-1 16 0,-1 2 0 0,-1 0-192 15,3-2-16-15,0-1-16 0,0 5 0 0,3 1-16 0,0-2 0 16,4 2 0-16,7 0 0 0,2 0-208 0,9-7-64 16,-5 10 0-16,4-5 0 0,1-5-128 0,7 6 0 15,3 2 0-15,4-4 128 0,3-3-128 0,3 0 0 16,2-2 0-16,3 1 0 0,1 2 128 0,-1 1-128 15,-1 0 0-15,0 2 128 0,-2-2-128 0,-3 5 0 16,-1 1 0-16,-4-3 0 0,-3 2 0 0,-3 0 0 16,-3 3 0-16,-4-2 0 0,-1-9 208 0,-4 13-32 15,-4-1-16-15,-4-1 0 0,-3 1 464 0,-3 0 80 16,-2-2 32-16,-4 1 0 0,-3-2-224 0,-1 1-32 16,1-1-16-16,2 1 0 0,1-4-272 0,1 0-64 0,1-5-128 15,3 0 192 1,3-1-1088-16,3-1-240 0,4 0-32 0,9 1-16 15,0 0-2096-15,11-12-432 0</inkml:trace>
  <inkml:trace contextRef="#ctx0" brushRef="#br0" timeOffset="2899.36">9250 16570 29311 0,'0'0'1296'0,"0"0"272"15,0 0-1248-15,-11 8-320 0,-3-2 0 0,-6 3 0 16,-2-2 1056-16,-6 3 160 0,-7 0 16 0,0 3 16 16,-1 1-400-16,-1-2-80 0,-2 1 0 0,1 1-16 0,2-4-96 0,3 0-16 15,3 2 0-15,7-3 0 16,5 2-288-16,6-3-64 0,5 2-16 0,7-10 0 0,0 0-272 0,4 11 0 16,2 1 128-16,8 2-128 0,4-2 0 0,2 1 0 15,2 0 0-15,1 3 0 0,-1 2 0 0,0 0 0 16,0 0 0-16,-4 1 0 0,-1 0 128 0,-4 1-128 15,-2-2 0-15,-3-3 0 0,-3 1 256 0,-2-4-64 16,-5-2-16-16,-1 2 0 0,-6-3 336 0,-4 1 64 16,-4-4 0-16,-2 4 16 0,-3-2-144 0,-4 0-16 15,-2-3-16-15,-1-4 0 0,-2-1-416 0,1-1-176 16,1 1 16-16,3-3 0 16,5-3-3168-16,3-3-640 0</inkml:trace>
  <inkml:trace contextRef="#ctx0" brushRef="#br0" timeOffset="3208.33">10328 15809 32255 0,'-13'-6'2864'0,"6"8"-2288"0,-5 3-576 0,2 3 0 0,0 5 704 0,-3 3 48 16,-2 4 0-16,-2 5 0 0,-2 3-80 0,0 3-16 15,-1 1 0-15,2 1 0 0,1 3-400 0,2-2-64 16,3-1-32-16,-1-1 0 0,4-5-160 0,1-1 0 15,3-2 0-15,4-3 0 16,-2-5-1536-16,6-2-256 0,1-2-32 0,-4-12-13136 0</inkml:trace>
  <inkml:trace contextRef="#ctx0" brushRef="#br0" timeOffset="3359.61">10558 15874 10127 0,'-10'9'448'0,"0"-2"96"0,-1 7-544 0,0 7 0 0,-3 5 0 0,0 6 0 15,-4 5 6080-15,-3 4 1120 0,-4-2 224 0,0 7 32 16,1 0-5600-16,1 2-1104 0,3 0-240 0,2-3-32 31,3-3-1568-31,2 0-320 0,1-4-64 0,7-1-16 0</inkml:trace>
  <inkml:trace contextRef="#ctx0" brushRef="#br0" timeOffset="4749.3">12310 16788 6447 0,'0'0'272'0,"10"-8"80"0,-3 3-352 0,1-3 0 16,-3-1 0-16,0 3 0 0,-5 6 1776 0,4-10 272 15,-4 10 64-15,1-13 16 0,-2 2-880 0,-3-1-176 16,-2 1-48-16,-3 2 0 0,-1-2-336 0,-4 4-80 16,-3 0-16-16,-3 4 0 0,-6 3-112 0,-3 6-32 15,-5 2 0-15,-5 6 0 0,-9-1-128 0,1 1-48 16,-5 3 0-16,0 3 0 0,0 1-80 0,4 1 0 16,2-2-16-16,5 3 0 0,3 1-48 0,6-4 0 15,6-2 0-15,5-1 0 0,6-5-128 0,5 0 0 16,6-2 144-16,4-10-144 0,0 0 160 0,10 6-32 15,4-4-128-15,5-4 192 0,2-3 96 0,4-4 16 16,3 2 0-16,4-3 0 0,2 1-80 0,3-1-16 0,0 2 0 0,0 0 0 16,0 3-80-16,-4 4 0 0,-5 0-128 0,-3 2 192 15,-3 2-192-15,-4 4 128 0,-5 3-128 0,-2 7 0 16,-8 2 192-16,0 5-64 0,-6 3-128 0,-3 5 192 16,-5 4 192-16,-2 0 48 0,-1-5 0 0,-1 2 0 0,-3 1-144 0,0-2-32 15,-1-1 0-15,1-3 0 0,2 2-128 0,-1-5-128 16,1 3 192-16,0-4-192 0,5-1 144 0,0-3-144 15,0-1 0-15,4-1 144 0,0 0-144 0,4-3 192 16,0-2-192-16,3 1 192 0,3 0-192 0,0-1 0 16,1-3 0-16,4 1 0 15,1-3-576-15,0 2-160 0,3-4-32 0,2 0 0 16,2-3-1680-16,0-3-352 0</inkml:trace>
  <inkml:trace contextRef="#ctx0" brushRef="#br0" timeOffset="5149.59">12701 16865 20271 0,'-2'-14'1792'0,"2"14"-1424"0,-4-9-368 0,1-1 0 16,3 10 224-16,0 0-32 0,0 0 0 0,0 0 0 16,-10 4-192-16,0 6 128 0,-2 3-128 0,0 2 0 15,-1 4 288-15,0 5-32 0,1 0-16 0,0 4 0 16,2-2 80-16,1 3 32 0,3-1 0 0,2 0 0 16,4 3-160-16,4-7-48 0,3-1 0 0,2-4 0 15,1-4-144-15,4-1 160 0,-1-1-160 0,2-7 160 16,2-6 160-16,2-1 48 0,1-4 0 0,2-6 0 0,1-1 224 15,1-5 48-15,-1-1 16 0,0-1 0 0,-2-2-208 0,1-2-32 16,-1-4-16-16,0 3 0 0,-2 2-192 0,-1-3-32 16,-2 1-16-16,-3 2 0 0,-3-1-32 0,-1 0-128 15,-1 4 192-15,-2 3-64 0,-2 2-128 0,0 0 0 16,-3 0 144-16,3 4-144 16,-3 1-384-16,-1 9-160 0,0 0-32 0,0 0-12336 0</inkml:trace>
  <inkml:trace contextRef="#ctx0" brushRef="#br0" timeOffset="5372.49">13602 16772 22111 0,'0'0'976'0,"-9"6"208"0,2 4-944 0,-3 0-240 0,-2 4 0 0,-1 5 0 15,1 3 272-15,-1 3 16 0,-2-2 0 0,1 2 0 16,0 2-32-16,0-2 0 0,0 3 0 0,1-4 0 16,2 3-256-16,-1-4 128 0,1-3-128 0,1 1 0 15,1-2 0-15,2-1-144 0,0-3-16 0,2 0-10464 16</inkml:trace>
  <inkml:trace contextRef="#ctx0" brushRef="#br0" timeOffset="5822.11">14300 16725 21183 0,'0'0'1888'0,"0"0"-1504"16,8-8-384-16,-1 0 0 0,-7 8 0 0,13-4-160 15,0 3 16-15,1-2 0 0,1 3 144 0,3-1 176 0,1 1-48 0,1 0 0 16,2 1-128-16,-1 3 0 0,1 1 0 0,0 4 0 16,-2-1 0-16,-1 3 0 0,-4-1-192 0,-2 3 192 15,-4 2 0-15,-4 3 0 0,-5 1 0 0,-4 3 0 16,-3 2 0-16,-5 1 0 0,-4 6 0 0,-3-3 0 15,-4 1 0-15,0-1 0 0,-4 1 192 0,2 2-64 16,-3-6 192-16,1 2 16 0,0-6 16 0,2 2 0 16,0-1-32-16,3-4-16 0,3-3 0 0,2-1 0 15,3 1-112-15,4-2-32 0,4-4 0 0,6-9 0 16,0 0-160-16,0 0 160 0,10 9-160 0,4-4 160 16,4-4 16-16,2-1 0 0,2-3 0 0,3 0 0 15,2-2-176-15,0 0 160 0,3-1-160 0,1 0 160 16,-1 1-160-16,2 2 0 0,1 2 0 0,0 0 0 15,-1-2-448-15,-1 2 0 0,0 1-16 0,-2 0-6752 16,0-2-1344-16</inkml:trace>
  <inkml:trace contextRef="#ctx0" brushRef="#br0" timeOffset="6046.52">14192 17039 28559 0,'0'0'2544'0,"4"-10"-2032"15,5 3-512-15,2-2 0 16,7 2-976-16,4 0-304 0,3 0-48 0,3 4-16 0,3-1 1120 0,3-1 224 0,5 1 0 0,4 3 0 16,3-1 0-16,1 2 0 0,-1 0 0 15,1 0 0 1,0 2-1072-16,-2-1-176 0,13-1-32 0,-10 0-16 0</inkml:trace>
  <inkml:trace contextRef="#ctx0" brushRef="#br0" timeOffset="6467.56">15176 16802 15663 0,'0'0'688'0,"4"-9"144"0,2-3-656 0,6 3-176 16,3-2 0-16,5 3 0 0,2 1 688 0,3 2 96 16,1-2 32-16,2 1 0 0,0 1-608 0,2 2-208 15,1 0 144-15,-1-1-144 0,1 1 160 0,-3 4-160 16,-3 5 192-16,-2-1-192 0,-2 1 0 0,-5 5 0 15,-4-2 0-15,-4 4 0 0,-4 2 0 0,-4 2 128 16,-4 2-128-16,-5 0 0 0,-5 3 208 0,-4-1-64 16,-5 3-16-16,-2-2 0 0,-3 2 112 0,0 1 16 15,-1-3 0-15,1 1 0 0,0 2-112 0,3-2-16 0,0-2 0 16,5-1 0-16,2-2 0 0,3-3-128 0,2-1 192 16,4-3-64-16,3 3-128 0,2-1 0 0,4-1 144 0,4-5-144 15,4 1 128-15,3-1-128 0,3-2 128 0,3 4-128 16,2-5 192-16,2-1-16 0,3-1-16 0,2 1 0 15,1 2-32-15,-1-3-128 0,0 1 192 0,-1-2-64 32,1 3-560-32,0 0-112 0,-3 1-32 0</inkml:trace>
  <inkml:trace contextRef="#ctx0" brushRef="#br0" timeOffset="6662.81">15261 16950 24927 0,'-5'-15'1104'0,"6"5"240"0,4 2-1088 0,4 1-256 0,3 3 0 0,3 0 0 0,5 2 272 0,4-2 0 16,3 0 0-16,2 3 0 0,3-1-48 0,0 2-16 16,1 2 0-16,0 0 0 15,-1 2-496-15,1-1-96 0,1-1-32 0,-2 2-11024 0</inkml:trace>
  <inkml:trace contextRef="#ctx0" brushRef="#br0" timeOffset="7018.26">16049 16973 19343 0,'0'0'1728'0,"0"0"-1392"0,-1-9-336 0,1 9 0 15,8-7 640-15,2 2 64 0,2-2 16 0,4 2 0 16,3 0-240-16,5-4-48 0,3 0-16 0,1-1 0 16,-2 1-160-16,1-1-48 0,-2 1 0 0,0-4 0 15,-1 1 176-15,-4 2 48 0,-3-4 0 0,-3 0 0 16,-4 3 64-16,-3 0 16 0,-2-2 0 0,-3 3 0 16,-5-3-192-16,-2 3-16 0,-8 4-16 0,-3 2 0 15,-5 3-48-15,-3 1-16 0,-4 0 0 0,-3 2 0 16,-6 2-224-16,-1 3 144 0,-1 1-144 0,1 4 128 0,-1-1-128 15,6 2 128-15,4 2-128 0,2 1 128 16,8-2-128-16,4 1 0 0,1 1 0 0,5 1 0 16,5 1 0-16,4-2 0 0,2 1 128 0,5-2-128 0,3 0 0 0,4-2 0 15,4-2 0-15,3 2 128 0,4-3-320 0,3 2-80 16,2-1-16-16,3-3 0 16,-1-2-2192-16,1 2-432 0</inkml:trace>
  <inkml:trace contextRef="#ctx0" brushRef="#br0" timeOffset="7384.72">17066 16779 18431 0,'-13'-15'1632'0,"5"7"-1312"0,-3-2-320 0,-1 3 0 16,-4 0 992-16,-1 3 128 0,-5 1 32 0,-3 3 0 15,-3 2-144-15,-2 1-32 0,1 5 0 0,1-2 0 16,1 2-448-16,3-2-80 0,1-2-32 0,6 4 0 16,1-2-160-16,6 2-16 0,4 2-16 0,3-1 0 15,3 1-224-15,7 3 144 0,-1-3-144 0,5 4 128 16,1 1 48-16,2-1 0 0,1-2 0 0,3 3 0 16,1 3-16-16,1-1 0 0,2 1 0 0,-2 0 0 15,-1 0-16-15,-1 0 0 0,-3-1 0 0,-2 1 0 16,-3 3-144-16,-5 1 128 0,-1-4-128 0,-3-4 128 15,-2-1-128-15,-4 1 192 0,-4-4-192 0,-2 0 192 16,-6-1 192-16,-6-1 32 0,-3-6 16 0,-5 0 0 0,-2-2-16 0,-2-4 0 16,-5-4 0-16,1-1 0 0,-1-1-160 0,2 0-48 15,-1-7 0-15,3 2 0 0,4-1-208 0,3-1 144 16,5-1-144-16,5 1-10256 16,5-1-2144-16</inkml:trace>
  <inkml:trace contextRef="#ctx0" brushRef="#br0" timeOffset="57494.57">2991 2350 12895 0,'-18'-19'576'0,"9"6"112"0,0 3-560 0,2-2-128 15,-1 2 0-15,3 2 0 0,1-3 1552 0,4 11 288 16,0 0 48-16,0 0 16 0,-1-9-1072 0,2 0-192 15,-1 9-64-15,0 0 0 0,9-4 0 0,3 2 0 16,-1 2 0-16,2-1 0 0,4-1-320 0,1 4-80 16,-1-2-16-16,2 0 0 0,1-3-32 0,-1 3 0 15,4 0 0-15,3 0 0 0,-2-3 48 0,0 0 0 16,0 0 0-16,1 1 0 0,3-1 80 0,3 3 32 0,1-1 0 16,1 1 0-16,1 0 32 0,4 0 0 0,4 0 0 0,0 1 0 15,3 2-80-15,-1-1-16 0,3 2 0 0,0-4 0 16,-2-1-96-16,2 1 0 0,2 3-128 0,1 0 192 15,1 1-48-15,2 0-16 0,3 3 0 0,0-3 0 16,2-4-128-16,1 3 192 0,-1-1-192 0,0 2 192 16,0-5-48-16,2 3 0 0,2 3 0 0,2 0 0 15,0-1 16-15,0 0 0 0,-2-4 0 0,1 4 0 16,0 1-32-16,2 3 0 0,4 3 0 0,2-6 0 16,1-1 16-16,-2 1 0 0,-3 0 0 0,2-1 0 15,0-2-16-15,3 5-128 0,3-1 192 0,1-1-64 16,1-4 32-16,-1 2 0 0,-1 0 0 0,1 0 0 15,1 4-16-15,3-1 0 0,0-2 0 0,0-2 0 0,-3 2 16 0,1 3 0 16,-1-2 0-16,5-1 0 0,4-2-160 16,1 2 160-16,-3 1-160 0,-2-1 160 0,0-3-160 0,4 2 128 15,4-1-128-15,0-1 128 0,1-2 16 0,-2 0 0 16,-2 0 0-16,4-1 0 0,3 0-144 0,-3 1 160 16,-3-2-160-16,0 0 160 0,-1 0-160 0,6 1 160 15,1 0-160-15,2-1 160 0,-6 1-32 0,3 0-128 16,2 4 192-16,0-2-64 0,1-3-128 0,-1 1 160 15,-1-1-160-15,1 2 160 0,2 1-160 0,0-1 160 16,-1-3-160-16,1 2 160 0,-4 2-160 0,1 2 0 16,1-2 0-16,0 0 0 0,1-3 0 0,-1 3 128 15,-1 0-128-15,1 0 0 0,3 0 0 0,-2 0 128 16,-2 0-128-16,1 0 0 0,2 0 0 0,-1 0 0 0,1 0 0 16,-4 0 0-16,-2 0 0 0,3 1 128 0,1 2-128 0,1 0 0 15,-1-2 0-15,0 3 0 0,1-2 0 0,-1 2 0 16,3-1 0-16,-1 2 0 0,-3 0 128 0,-2-1-128 15,3-2 0-15,0 2 0 0,4 0 0 0,-1 2 0 16,-4-2 0-16,1 1 0 0,1-1 128 0,0 3-128 16,1-2 0-16,-2 4 128 0,0-1-128 0,2 1 128 15,2-3-128-15,0 2 0 0,-2 1 144 0,0-3-144 16,0 2 0-16,3-3 128 0,1 1-128 0,0 2 0 16,-1-2 0-16,-1 1 128 0,0 0-128 0,-1-2 0 15,0 3 0-15,-2-4 128 0,-2-2-128 0,0 3 0 16,0-1 0-16,1 1 0 0,-1-2 0 0,-1-1 128 15,-3 1-128-15,2 1 128 0,-1 2-128 0,1-2 128 16,-2-3 0-16,0 4 16 0,2 2 0 0,-1-2 0 0,2 0-144 0,1 1 0 16,0-2 0-16,0 0 0 0,-1 2 0 0,-3 4 0 15,6-3 144-15,-1 1-144 0,-2-2 0 0,1 2 128 16,-4 0-128-16,5 1 0 0,1-1 0 0,-2-1 128 16,-3 0-128-16,2-1 0 0,0 2 0 0,1-1 0 15,1 0 0-15,-1-1 0 0,-2 0 0 0,-1 2 0 16,1 2 0-16,2-1 0 0,1-1 0 0,1-2 0 15,-2 4 0-15,0-1 128 0,0 2-128 0,1 1 0 16,-1-6 0-16,-2 3 0 0,-2 0 0 0,0-1 0 16,2 2 0-16,-2-1 128 0,-1 1-128 0,-1 1 0 15,-1-4 0-15,0 3 0 0,-1-3 0 0,1 6 0 16,-2-1 0-16,1-1 0 0,1 0 0 0,-2-2 0 0,0 2 0 0,2-4 128 16,-1 3-128-16,-1-3 0 15,-2 3 0-15,2-3 0 0,0 4 0 0,-1-4 0 0,0 0 0 0,-1 0 0 16,-1-2 0-16,-2 4 144 0,2-2-144 0,-2 0 0 15,0 0 128-15,1-2-128 0,0 1 0 0,1 3 0 16,0-3 128-16,4 3-128 0,-3-5 0 0,0 2 0 16,-4 2 0-16,1-3 0 0,1 1 0 0,2 2 0 15,2-3 128-15,-4 0-128 0,-2 0 0 0,0-1 0 16,1-1 128-16,-1 0-128 0,1 1 0 0,1 1 0 16,-2-1 0-16,-1-4 0 0,-2 0 0 0,3 4 0 15,1 1 128-15,-1 1-128 0,1-3 0 0,-4-2 0 16,-3-2 0-16,-1 3 0 0,0 4 128 0,2 0-128 15,0-2 0-15,2 0 128 0,-3-4-128 0,-3 2 0 16,-3 2 128-16,0 4-128 0,1-1 0 0,0 3 0 16,3-3 160-16,-2 2-160 0,-2-4 128 0,0 1-128 0,-3 0 0 0,1 1 0 15,0 3 128-15,2-1-128 0,3 1 0 0,-2-4 0 16,-3-1 0-16,-3 2 0 0,-1-3 0 0,1 2 0 16,2 3 0-16,1-4 0 0,1-1 0 0,-3 1 128 15,1-1-128-15,-5-2 0 0,-1 2 128 0,-1-1-128 16,1-2 128-16,2 0-128 0,0 2 160 0,1-6-160 15,-5 3 192-15,0 0-192 0,-3 0 176 0,-1 0-176 16,-1-1 160-16,-3 1-160 0,2-1 144 0,-1-1-144 16,1 1 128-16,0-2-128 0,-5 2 128 0,2-1-128 15,-2-2 0-15,-2 0 128 0,-3 1-128 0,-2 2 0 16,-1-1 0-16,2 0 0 0,-1 1 0 0,0-1 0 16,-2 0 128-16,1 2-128 0,0 0 0 0,-2 0 0 15,-2 0 0-15,0 0 0 0,2-1 0 0,-4-2 0 0,-3 2 0 0,-1 0 0 16,-3 1 0-16,0 1 0 0,-2 3 0 0,-1-3 0 15,-1-2 0-15,-3 1 0 0,0 0 0 0,-2 1 0 16,-2 2 0-16,-2-1 0 0,-11-2 0 0,10 3 0 31,-10-3-1248-31,0 0-128 0,3 11-32 0,-7-3-10240 0,-7 1-2048 0</inkml:trace>
  <inkml:trace contextRef="#ctx0" brushRef="#br0" timeOffset="60356.24">4462 3708 27647 0,'-5'-24'2448'0,"2"12"-1952"0,0-1-496 0,1 4 0 16,1-1-784-16,-1 2-256 0,1-1-48 0,1 9-16 0,-4-6 1104 0,-1-2 160 15,-1 2 64-15,0 2 16 0,-2-2-64 0,-2 2-16 16,0 0 0-16,-3 2 0 0,-4-4 16 0,0 0 0 16,-3 1 0-16,-1-1 0 0,-3-3-32 0,-2 4 0 15,0-3 0-15,-2 0 0 0,0-2-144 0,-5 1 160 16,-2-3-160-16,1 3 160 0,0-4-160 0,-1 2 128 16,0-2-128-16,-2-1 128 0,0-3-128 0,-1 1 160 15,-4 1-160-15,-3 1 160 0,-2 2 16 0,0-2 0 16,-1-4 0-16,0 3 0 0,-3 1-16 0,3 3 0 15,-2-2 0-15,-1 3 0 0,-1 1-160 0,-3-1 160 0,-2 2-160 0,0-1 160 16,0-1-160-16,-3-1 0 16,2 2 0-16,-2 0 0 0,-1 4 0 0,0 0 0 0,-1-2 0 0,-5 5 0 15,-1 1 0-15,-1-1 0 0,1 1 0 0,-1 1 0 16,3 1 0-16,-5 3 0 0,-1 5 0 0,3-4 0 16,-1 0 0-16,1 3 0 0,3-3 0 0,1 6 0 15,3 2 0-15,1 1 128 0,-2 1-128 0,4 2 0 16,2-3 128-16,1 2-128 0,-3 3 0 0,2 0 128 15,2 0-128-15,2 2 0 0,1 4 0 0,0 3 0 16,0-2 0-16,1 2 0 0,5 1 0 0,0-3 0 16,0 4 0-16,3-5 0 0,2 3 0 0,19-10 0 15,-5 5 0-15,-1 0 0 0,-3 3 0 0,1 0 0 16,1 2-144-16,-1-4 144 0,4 1 0 0,-25 22 0 0,10-6 0 16,9 1-128-16,5-3 128 0,0 3 0 0,1 3 0 15,2-3 0-15,1 0 0 0,0 0 0 0,1-6 0 16,0-2 0-16,0-8-128 0,11-11 128 0,-2 2 0 0,-1 2 0 15,3 3 0-15,-1 4 0 0,2 1 0 0,1 4 0 16,0 4 0-16,-3 26 0 0,4-7 0 0,6-9 0 16,2-5 0-16,2-3 0 0,4-4 0 0,-1-17 0 15,2 2 0-15,2 0 0 0,0 0 0 0,3 2 0 16,2 1 0-16,2 4 0 0,1-2 0 0,18 25 0 16,-2-6 0-16,-4-3 0 0,-1 1 128 0,1-4-128 15,2-1 176-15,0-3-176 0,1-2 192 0,4-5-192 16,1 1 192-16,-13-15-192 0,4 2 224 0,6 1-64 15,0 0-16-15,6 0 0 0,2 1 48 0,1 2 16 16,4-1 0-16,45 16 0 0,-12-7 48 0,-8 0 16 16,-2-6 0-16,-3-5 0 0,2 1 48 0,2-1 0 0,0 0 0 15,4 0 0-15,0-5 0 0,2 1 0 0,-1-6 0 0,0 0 0 16,4-2-192-16,4-2-128 0,-1-2 192 0,2-2-192 16,-1-1 240-16,0-4-64 0,2 1-16 0,2-5 0 15,-2-2-160-15,0-3 128 0,-3-1-128 0,1 0 128 16,0 1 0-16,0-1 0 0,1-2 0 0,-2-6 0 15,-4 0 32-15,-2-2 0 0,-2 1 0 0,-1-4 0 16,-2-2 80-16,-2-3 16 0,-2-2 0 0,-5-6 0 16,-4 0 48-16,-1-4 16 0,-4-2 0 0,-4 6 0 15,0 3-48-15,-6 1 0 0,-3-2 0 0,-3 1 0 16,-1 1-64-16,-4-2-16 0,-5 1 0 0,-5 1 0 16,-5-3 32-16,-4 1 0 0,-5-3 0 0,-5 5 0 15,-4 3-64-15,-3 4-16 0,-6 2 0 0,-4 0 0 0,-3-1-144 0,-6 3 0 16,-3 0 0-16,-6 5 128 0,-4-3-128 15,-6 4-176-15,-3 4 48 0,-3 1 0 16,-3 2-368-16,-1 2-64 0,-1 2-16 0,1 7 0 16,4-2-544-16,0 7-112 0,3 5-32 0,5 1-9424 15,6 0-1904-15</inkml:trace>
  <inkml:trace contextRef="#ctx0" brushRef="#br0" timeOffset="61245.47">6314 5169 15663 0,'0'0'1392'0,"7"-8"-1120"0,2 3-272 0,-9 5 0 16,12-2 1296-16,-1 0 208 0,2 2 32 0,1 0 16 15,1 2-816-15,3 0-160 0,1-1-48 0,5 2 0 16,3-1-16-16,3 4 0 0,1-4 0 0,3 1 0 15,4 0 48-15,4 3 0 0,3 1 0 0,3-4 0 16,3-1-128-16,2 1-32 0,1-2 0 0,-2 2 0 16,1 0-80-16,2 1-32 0,3-1 0 0,3 2 0 15,3-1-32-15,1 1-16 0,-1-4 0 0,3 0 0 16,-1 3-16-16,4 0 0 0,1 2 0 0,2-3 0 16,0-3 32-16,-1-1 0 0,1-1 0 0,1 2 0 15,-3 0 64-15,1 2 32 0,1-1 0 0,2-1 0 16,1-3-48-16,-1-1-16 0,-3 2 0 0,1 2 0 0,-2 0-32 0,-1 1 0 15,-1 0 0-15,0-1 0 0,1-2 0 0,2-1-16 16,-1 1 0-16,0 1 0 0,1 1-32 0,1 0 0 16,-1-2 0-16,2 2 0 0,-3-2 32 0,-1-3 0 15,-4 1 0-15,2 1 0 0,-4 2 0 0,2 0 0 16,1 0 0-16,-3-2 0 0,0-1-32 0,0 0 0 16,-2 2 0-16,0 1 0 0,0 1-16 0,1-2 0 15,-2 1 0-15,0 0 0 0,-2-2 0 0,0 2-16 16,-1 0 0-16,1 1 0 0,-2 0-176 0,2 0 192 15,-5 1-192-15,0-1 192 0,-1 0-192 0,-5 0 0 16,1 1 0-16,-6 0 128 0,-8 1-128 0,-5-1 0 16,-4 2 0-16,-4-1 0 0,-7 1 0 0,-3 0 0 0,-12-3 0 0,0 0 0 31,1 11-1520-31,-7 3-272 0,-10 3-64 0</inkml:trace>
  <inkml:trace contextRef="#ctx0" brushRef="#br0" timeOffset="64405.12">27145 10704 23151 0,'4'-15'1024'0,"-1"5"208"0,3-4-976 0,-1 1-256 16,0 3 0-16,-1-3 0 0,-1 1 384 0,1 0 16 16,-1-2 16-16,-1-2 0 0,0-2-96 0,-2 1 0 15,0 2-16-15,-2-1 0 0,0-2-160 0,-1-1-16 16,-1 0-128-16,1-2 192 0,-1 0 0 0,-1-2-16 0,-3 0 0 0,-1 1 0 15,-1 3 96-15,-1-1 32 0,-3-3 0 0,0-4 0 16,-3 5-48-16,-1-8 0 0,-1 2 0 0,-1-2 0 16,-2-1 96-16,-1 3 16 0,-1-2 0 0,-2-1 0 15,-4 3-32-15,1-3 0 16,-1-2 0-16,-2 1 0 0,0 1-48 0,-1 1-16 0,-1-2 0 0,-2 3 0 16,0 1-80-16,1-4-32 0,-3 3 0 0,-2 0 0 15,0-5-32-15,-2 7 0 0,-2 0 0 0,2 3 0 16,2-3-128-16,-5 4 160 0,-3-2-160 0,1 2 160 15,1 2-160-15,-3 0 160 0,0-2-160 0,1 0 160 16,1 3-160-16,0 3 0 0,1 5 0 0,-3-1 0 16,-1-2 0-16,-1-2 128 0,-2 4-128 0,1 2 0 15,1-1 128-15,0 2-128 0,0 3 0 0,0-2 128 16,1 1-128-16,-1 3 0 0,-1-1 0 0,-2 3 0 16,-2 2 0-16,2 1 0 0,0 1 0 0,2 2 0 0,0 0 0 0,0 1 0 15,1 0 128-15,0 2-128 0,0 3 0 0,-1-1 0 16,-4 2 0-16,3-1 128 0,1 3-128 0,1 3 0 15,0-1 0-15,1 0 0 0,5 2 0 0,-1 1 0 16,3-1 0-16,1 2 0 0,-6 0 0 0,3 0 0 16,2-1 0-16,2 3 128 0,0-1-128 0,2 1 128 15,2 2-128-15,2-1 128 0,-1 1-128 0,2 2 0 16,-1 3 0-16,4-2 0 0,1 3 0 0,0 3 0 16,-2-4 0-16,-1 4 0 0,4-3 0 0,1 1 0 15,1 4 0-15,2-1 0 0,3-2 0 0,0 1 0 16,3 1 0-16,0 0 0 0,-1 3 0 0,3 2 0 0,3 1 0 0,2 0 0 15,0 0 0-15,3 1 0 0,1-3 144 0,0 3-144 16,2 0 0-16,3-1 144 0,2 0-144 0,1-2 0 16,1-1 160-16,3 1-160 0,0 1 128 0,3 0-128 15,2 2 128-15,3 0-128 0,2 2 0 0,3-1 128 16,-1-4 64-16,4 3 0 0,2 0 0 0,0-1 0 16,3 0 0-16,1-1 0 0,1 0 0 0,4-1 0 15,0-7-48-15,2 3 0 0,-2 1 0 0,1 0 0 16,2 0-16-16,2-2-128 0,0 1 192 0,5-1-64 15,1-3 0-15,1 1-128 0,4 4 192 0,5 0-64 16,3-5 16-16,1 0 0 0,0-1 0 0,-1-2 0 16,0-3 16-16,1 1 0 0,2 1 0 0,0-3 0 15,3 1-160-15,0 0 192 0,0-2-192 0,-1 0 192 16,-2-2-192-16,1 0 160 0,-2-4-160 0,2 1 160 0,0-2-32 16,2 2-128-16,2 0 192 0,-4-1-64 0,2-2 0 0,0 0 0 15,0-3 0-15,2 3 0 0,-1-2 0 16,3 0-128-16,2 2 192 0,-1-4-64 0,-2 4-128 0,-2-3 160 15,0 2-160-15,2-4 160 0,1 1-160 0,1-1 0 16,2 2 144-16,-1-4-144 0,-1-5 0 0,-4 0 128 16,-2-4-128-16,1-1 0 0,1 2 144 0,0-2-144 15,-1-1 192-15,-4-4-192 0,-2 2 240 0,-1-3-64 16,-2-3-16-16,-4-2 0 0,2 0 96 0,-3-3 32 16,-2-4 0-16,2 0 0 0,0-5 64 0,0 0 16 15,-1-6 0-15,-1 0 0 0,-5-2-112 0,1 0-32 0,0-2 0 16,-3-4 0-16,-3 2-96 0,-2 0 0 0,-1 2-128 15,-1-1 192-15,-1-3-64 0,-3 0-128 0,-3-5 176 0,-2 2-176 16,-5-3 208-16,0 1-64 0,-7 4-16 0,-3-1 0 16,-5-3 48-16,-4 2 0 0,-6-1 0 0,-5-5 0 15,-6 0-176-15,-6-1 0 0,-8-1 0 0,-4 2 0 16,-6 3 0-16,-6-2 0 0,-7 7-224 0,-1 0 80 31,-5 2-1184-31,-4 2-224 0,-3 2-48 0,-3 4-11472 0,-5 2-2288 0</inkml:trace>
  <inkml:trace contextRef="#ctx0" brushRef="#br0" timeOffset="67414.03">4125 12483 10127 0,'0'0'448'0,"-5"-13"96"0,-2-1-544 0,-2 0 0 0,-1 2 0 0,0 0 0 15,-1 2 2304-15,-2-2 336 0,-2-3 80 0,-2 0 16 16,1-2-1344-16,-2 1-272 0,-1-2-48 0,-3 0-16 16,1-1-32-16,-2-1 0 0,0-2 0 0,0 2 0 15,1 1-400-15,-1-2-96 0,-1 0-16 0,-1 2 0 16,-3-1-176-16,-1 1-32 0,-2-1-16 0,-1 1 0 16,-2 3-32-16,0-2-16 0,-3-3 0 0,0 1 0 15,0 0 16-15,-2-2 0 0,-3 3 0 0,-4 3 0 16,-1 2 32-16,-5 0 16 0,0-2 0 0,-7 2 0 0,-2-1-128 0,0 4-32 15,3-3 0-15,-2 3 0 16,2 3 0-16,-3-1 0 0,-2 1 0 0,1 3 0 0,0 0-144 0,1 2 0 16,1 1 0-16,2 2 128 0,-1 4-128 0,-3 1 0 15,-6-3 0-15,1 1 0 0,-3 2 0 0,4 4 0 16,-1-3 0-16,-1 4 0 0,0-1 0 0,-1 5 0 16,-2-1 0-16,-3 0 0 0,-1-1 0 0,5 4 0 15,3 1 128-15,1 4-128 0,0-1 0 0,1 5 0 16,2 0 0-16,2-3 0 0,0 4 0 0,4-2 0 15,3 4 0-15,23-14 0 0,-3 4-128 0,-3 5 128 16,-2 2 0-16,-2 8 0 16,0 3 0-16,-1 2 0 0,2 5 0 0,-35 35 0 0,11-19 0 0,8-8 0 15,5-11 0-15,26-20 0 0,-3 3 0 0,0 1 0 16,1 5 0-16,2 0 0 0,1 4 0 0,2 3 0 0,3 2-144 0,-9 32 144 16,10-13 0-16,7-6 0 0,4-4 0 0,5-7 0 15,4-6 0-15,3 0 0 0,3-1 0 0,4 5 0 16,1 3 0-16,4 6 0 0,1 0 0 0,-5-19 0 15,2 3 0-15,4 0 0 0,2 4 0 0,4-2 0 16,0-1 0-16,3-5 0 0,1 4 0 0,28 20 0 16,-6-11 0-16,-2-5 0 0,-4-5 128 0,6-3-128 15,0 0 144-15,-22-11-16 0,7 2 0 0,5 0 0 16,4 0 80-16,5 1 16 0,5-3 0 0,-1-1 0 16,1-1-224-16,49 13 176 0,-12-7-176 0,-9-3 160 15,-2-3-160-15,-4-5 192 0,1 1-192 0,-3-6 192 16,0 0-64-16,-2-4 0 0,2-4 0 0,3 1 0 15,5-1 0-15,-3-2 0 0,-4-3 0 0,0-2 0 16,0 2 0-16,-1-3 0 0,3 1 0 0,-2 1 0 0,-1-5-128 0,-5-1 0 16,-4 0 144-16,0-2-144 0,-2-1 208 0,1-1-16 15,1-3-16-15,-1-3 0 0,-2 2 80 0,-2-1 0 16,-5-4 16-16,1-2 0 0,-2 2 64 0,-2-2 16 16,-1 0 0-16,-2-4 0 0,-4-3-80 0,-3-1-16 15,0-5 0-15,-5 0 0 0,-6-2 32 0,-4 2 0 16,-4-6 0-16,-3 6 0 0,-5-1 32 0,-3 6 0 15,-4-1 0-15,-3 2 0 0,-2-1 32 0,-4 6 16 16,-1 2 0-16,-2-1 0 0,-2 1-112 0,-4 3-32 16,-1-1 0-16,-4 3 0 0,-3-1-224 0,-4 3 0 15,-5-1 0-15,-3 2 0 0,-1 1 0 0,-5 5 0 0,-2-1-176 0,-2 0 176 32,-2 0-560-32,2 3 16 0,3 3 0 0,1 4 0 15,0-1-1504-15,10 2-288 0,6 5-64 0</inkml:trace>
  <inkml:trace contextRef="#ctx0" brushRef="#br0" timeOffset="68909.89">6106 13689 5519 0,'-14'-4'496'0,"6"3"-496"0,-1-3 0 0,-1 3 0 16,-1-1 1728-16,2 2 240 15,1 2 48-15,8-2 16 0,-11 0-1008 0,11 0-208 0,0 0-48 0,0 0 0 16,0 0-96-16,0 0-32 0,0 0 0 0,0 0 0 15,0 0 208-15,14 5 48 0,3-1 0 0,2 1 0 16,4 1-32-16,2-3 0 0,3-1 0 0,4 1 0 16,1-1-224-16,4 2-32 0,1-3-16 0,3 1 0 15,1-4-128-15,1 1-16 0,3-2-16 0,2 2 0 16,2 1 0-16,3 0 0 0,3 0 0 0,2 0 0 16,2-1-48-16,2 0 0 0,-1-1 0 0,-1 1 0 15,-3 0 0-15,2 1 0 0,6 1 0 0,2-1 0 16,4-1-64-16,0 0-32 0,1 1 0 0,-1 0 0 15,1 0 0-15,4 1 0 0,2-1 0 0,3 0 0 16,1 0-64-16,-4 0-16 0,5 0 0 0,-2 0 0 16,3 1 48-16,3 2 0 0,1-1 0 0,-1-1 0 0,0-1-80 0,0 4-16 15,5 0 0-15,-4-3 0 0,-2 1-160 0,0 0 128 16,1 1-128-16,1-2 128 0,2-1-128 0,-1 4 0 16,1 0 144-16,-3-2-144 0,-2-2 192 0,1 0-16 15,2 3-16-15,2 0 0 0,0 3-160 0,-1-4 0 16,0-1 0-16,0 2 0 0,2-1 0 0,-3 4 0 15,0-1 144-15,-1-2-144 0,-3-1 0 0,-1 2 128 16,4-1-128-16,-3 2 0 0,-2 0 0 0,-2-1 144 16,1 0-144-16,-3 0 0 0,2-3 192 0,2 2-192 15,-1-1 192-15,-1 2-192 0,-2 0 208 0,1 2-64 16,-1-3-16-16,2-2 0 0,2 0 16 0,-3 2 0 16,-2 1 0-16,-2-2 0 0,-2 2-144 0,0 0 160 15,4-2-160-15,0 2 160 0,2-1-160 0,-3 1 0 0,-1-2 0 16,0 1 128-16,0-2-128 0,1 3 0 0,2-2 144 0,-3 0-144 15,0-2 0-15,0 1 0 0,-1 4 0 0,2-3 128 16,-1 0-128-16,1-1 0 0,1-1 0 0,-1 0 0 16,-2 0 0-16,2 0 0 0,-1 1 0 0,1-1 128 15,2-1-128-15,-1 0 0 0,-1-3 0 0,-2-1 128 16,-3 2-128-16,3 1 144 0,-3-1-144 0,-1 1 160 16,1-2-32-16,3-1 0 0,-3 0 0 0,-2 1 0 15,-1 1 0-15,4-3 0 0,0 1 0 0,2 1 0 16,-2 3-128-16,2-2 192 0,-4-2-192 0,4 0 192 15,-1 0-192-15,2 1 0 0,2 0 0 0,-1 2 128 16,-1-2-128-16,1 1 0 0,-1 0 0 0,1-4 128 16,1 1-128-16,-1 1 0 0,0-4 0 0,1 4 128 15,-1-1-128-15,1-1 0 0,2 3 0 0,1-2 128 16,0-3-128-16,0 5 128 0,-1 1-128 0,1 0 128 0,0-3-128 0,3 2 160 16,-3 0-160-16,-1 0 160 0,-3-2-160 0,0 2 0 15,1 3 144-15,-4-1-144 0,1 1 0 0,2 0 0 16,1-4 0-16,-4 4 128 0,-1 2-128 0,-4 1 0 15,0-2 0-15,-1 0 0 0,-2 0 0 0,1 2 0 16,-3 0 0-16,0-2 128 0,-5-2-128 0,1 2 0 16,-7 2 0-16,0 1 0 0,-4-3 0 0,-1 1 0 15,-4 0 0-15,1 1 128 0,-5-1-128 0,-2 0 0 16,-7 0 0-16,-3 1 128 0,-4 0-128 0,-5-1 0 16,-2 1 0-16,-2-2 0 0,-5-3-256 0,-9 3-64 15,0 0 0-15,0 0-12320 0,0 0-2464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53:34.1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14121 13919 8287 0,'0'0'736'0,"-8"0"-592"16,2-3-144-16,-2 2 0 0,-1 0 1632 0,1 0 288 15,0-1 64-15,0 1 16 0,2-2-464 0,0 2-112 16,6 1-16-16,-7 0 0 0,7 0-304 0,0 0-64 0,-6-1-16 0,6 1 0 16,0 0-144-16,0 0-48 0,0 0 0 0,0 0 0 15,0 0 144-15,0 0 32 0,0 0 0 0,0 0 0 16,0 0-176-16,11 2-48 0,2 2 0 0,2-1 0 16,3-1-160-16,2 1-48 0,2 2 0 0,2 1 0 15,0-2-176-15,0 4-32 0,1 2-16 0,-1-1 0 16,-1 5-176-16,0 0-48 0,-2 2 0 0,1 2 0 15,-6 1-128-15,-2 3 192 0,-2 4-192 0,-5-1 192 0,1 3 16 16,-4 1 16-16,-4 4 0 0,-2 0 0 0,-1 1 64 0,-5-1 16 16,-5 0 0-16,-2 0 0 0,-3 3 96 15,-1 0 32-15,-4 0 0 0,3-1 0 0,-3-2-96 0,-1-1-16 16,1-1 0-16,0-4 0 0,2 0-80 0,-1-6-32 16,-1 1 0-16,5-3 0 0,1-1-208 0,1-3 176 15,2 0-176-15,2-2 160 0,0-2-160 0,3 1 0 16,0-6 0-16,3 3 0 0,1-4 0 0,5-5-144 15,0 0 0-15,0 0 0 16,0 0-752-16,0 0-160 0,5-5-32 0,1-4 0 16,6 0-1872-16,2-3-384 0,2-4-80 0</inkml:trace>
  <inkml:trace contextRef="#ctx0" brushRef="#br0" timeOffset="368.64">14735 13965 24991 0,'0'0'1104'0,"0"0"240"0,-3-8-1088 0,1 3-256 0,2 5 0 0,-3-5 0 16,3 5 1216-16,-4-5 176 0,-2 3 32 0,0 2 16 15,-2 3-256-15,0 3-48 0,-2-1-16 0,1 7 0 16,-2 1-336-16,-4 4-64 0,-1 9-16 0,1-3 0 15,-3 2-48-15,2 3-16 0,1 6 0 0,1 2 0 0,2 1-112 16,-1 1-16-16,3 0-16 0,3 3 0 0,2-2-48 0,0-2-16 16,3 0 0-16,2 0 0 0,3 0-160 0,3-4-16 15,2 0-16-15,2-4 0 0,3-2 16 0,3-2 16 16,3 2 0-16,0-4 0 0,4-4-80 0,0-3-32 16,-1 0 0-16,-1-5 0 0,2-1-32 0,-1 2-128 15,-3-7 192-15,-1 0-64 0,-2-1-128 0,-1-3 0 16,-1-6 0-16,-1 0 0 15,-1 0-1264-15,-2-6-128 0,0 1-16 0,-2-2-16 16,-3-4-1696-16,-4-3-336 0</inkml:trace>
  <inkml:trace contextRef="#ctx0" brushRef="#br0" timeOffset="583.08">14305 14285 33167 0,'-6'-11'1472'0,"6"11"304"0,2-12-1424 0,7 4-352 15,7 1 0-15,3-1 0 0,4 2 1696 0,4-2 272 0,7 3 48 0,4 0 16 16,6-1-848-16,7 1-160 16,-1-2-48-16,3-2 0 0,-1 3-400 0,3-3-96 0,-2 3-16 0,-1-3 0 15,-2 0-320-15,-2 4-144 16,-2 0 128-16,-4-2-128 16,-3 1-1200-16,-3-2-320 0,-3 2-64 0,-4-3-11056 0,-5 0-2208 0</inkml:trace>
  <inkml:trace contextRef="#ctx0" brushRef="#br0" timeOffset="1758.14">10705 1358 13823 0,'-7'-10'1216'0,"3"1"-960"16,3 0-256-16,-2 0 0 0,2 2 752 0,1 0 96 16,0 7 32-16,0 0 0 0,0-10-144 0,0 10-32 15,2-7 0-15,-2 7 0 0,-1-11 416 0,1 11 80 0,0 0 16 0,0 0 0 16,0 0-320-16,0 0-48 15,0 0-16-15,0 0 0 0,0 0-256 0,15 3-48 0,-3 5-16 0,3 2 0 16,-1 4 64-16,3 6 16 16,-1 4 0-16,3 7 0 0,2 4-192 0,0 5-32 0,3 3-16 0,2-1 0 15,-1 1-160-15,-2-1-48 16,-1 1 0-16,-1 0 0 0,0-2-144 0,-2-2 160 0,-3 0-160 0,-1-3 160 16,-1-1-32-16,-1-5-128 0,-3 1 192 15,0-7-64-15,1-2-128 0,-4-5 0 0,0-1 0 0,-1-2 0 16,0-5-768-1,1-2-64-15,-7-7-32 0,0 0-8464 0,0 0-1680 0</inkml:trace>
  <inkml:trace contextRef="#ctx0" brushRef="#br0" timeOffset="2030.53">11229 1075 26719 0,'0'0'2368'0,"0"0"-1888"0,0 0-480 0,0 0 0 0,0 0-224 0,-9 11-144 16,2 7-16-16,-4 2-16 0,0 7 1040 0,-3 3 224 16,-1 7 32-16,-2 5 16 0,-2 9-112 0,-2 4-32 15,-4 6 0-15,1 2 0 0,1 1-128 0,-2 2-48 16,-2 3 0-16,-1-1 0 0,-1 2-80 0,4-4-32 16,0 0 0-16,5-7 0 0,0-7-208 0,2-5-32 15,1-5-16-15,2-3 0 0,0-3-48 0,4 0-16 16,0-2 0-16,4-4 0 0,0-6-160 0,4-2 0 15,1-3 0-15,2-7 0 16,2-2-592-16,-2-10-112 0,0 0 0 0,11-5-16 16,0-8-2112-16,5-2-432 0</inkml:trace>
  <inkml:trace contextRef="#ctx0" brushRef="#br0" timeOffset="2393.4">11271 1837 30575 0,'0'0'1344'0,"0"0"304"0,0 0-1328 0,0 0-320 0,0 0 0 0,0 0 0 15,0 0 0-15,12 11 144 0,-1-6-144 0,2 0 0 16,4 0 928-16,1-1 80 0,4-2 16 0,1 2 0 16,2 2-16-16,-1-1 0 0,-2 3 0 0,-2 2 0 15,-3 3-304-15,-3 0-48 0,-2 2-16 0,-1 4 0 0,-5 3-144 0,-2 2-48 16,-2-3 0-16,-3 2 0 0,-3 1 0 0,-1-1 0 15,0-1 0-15,-3-1 0 0,-3 2-16 0,0-2-16 16,-1-1 0-16,2-4 0 0,2-2 64 0,-1-3 16 16,3 0 0-16,6-11 0 0,0 0-128 0,3 9-32 15,-3-9 0-15,12 6 0 0,1-4-80 0,6-2 0 16,5 0-16-16,3-5 0 0,3-6-48 0,4-1 0 16,2 1 0-16,3-3 0 0,0-2-192 0,0 1 176 15,3-1-176-15,0 2 160 0,-2 2-160 0,-3-2 0 16,-6 2 0-16,-3 3 0 0,-2-2 0 0,-6 3 128 15,-3-2-128-15,-3 5 0 16,-2 0-640-16,-2 0-192 0,-10 5-64 0,9-3 0 16,-9 3-1680-16,0 0-352 0,0 0-64 0</inkml:trace>
  <inkml:trace contextRef="#ctx0" brushRef="#br0" timeOffset="13940.23">13222 14274 4607 0,'0'0'400'0,"0"0"-400"16,0 0 0-16,0 0 0 0,0 0 2368 0,0 0 384 16,0 0 64-16,0 0 32 0,0 0-1360 0,0 0-272 15,0 0-48-15,0 0-16 0,0 0-64 0,0 0 0 16,0 0-16-16,0 0 0 0,0 0-288 0,0 0-48 16,0 0-16-16,0 0 0 0,0 0-112 0,0 0-32 0,0 0 0 0,0 0 0 15,0 0-96-15,0 0-32 0,0 0 0 0,0 0 0 16,0 0-256-16,0 0-48 0,0 0-16 0,0 0 0 15,0 0-128-15,0 0 0 0,0 0 0 0,0 0 0 16,0 0 144-16,0 0-144 0,0 0 160 0,0 0-160 16,0 0 352-16,0 0-32 0,0 0 0 0,0 0 0 15,0 0-80-15,0 0-32 0,0 0 0 0,0 0 0 16,0 0-208-16,0 0 0 0,0 0 0 0,0 0 0 16,0 0 0-16,0 0 0 0,0 0-208 0,0 0 64 31,0 0-528-31,0 0-96 0,0 0-32 0,0 0-8032 0,0 0-1616 0</inkml:trace>
  <inkml:trace contextRef="#ctx0" brushRef="#br0" timeOffset="15944.49">13347 13924 11455 0,'-18'10'512'0,"7"-4"96"0,-3 6-480 0,1 1-128 0,-1-3 0 0,1 4 0 0,-1 4 0 0,1 3 176 16,2 1-176-16,1 1 192 0,1-2-192 0,0 2 0 15,0 4 0-15,2-4 0 0,0-2 0 0,1 6 0 16,1-4 0-16,1 1 0 0,0 3 0 0,4-2 0 15,3 3 0-15,0-1 128 0,3 0-128 0,1-6 0 16,2-2 0-16,4-1-176 0,-2 0 176 0,1-2 144 16,2-3-16-16,0-3-128 0,-2-1 320 0,1-4-32 15,4-1-16-15,-1-1 0 0,1-2-144 0,-1-1-128 16,1-4 192-16,1-1-192 0,-1 1 0 0,2-5 0 16,0 2 0-16,0-5 0 0,1 2 128 0,0-1-128 15,-2-3 0-15,2 0 0 0,-1 0 0 0,-1-3 0 16,-4-1 128-16,2 0-128 0,0 1 0 0,-4-1 0 15,-3 0 0-15,0 0 0 16,0-1-512-16,-4 1 0 0,-2 1 0 0,-2 0 0 0,-1-2 320 0,0 1 192 0,-1 0-208 0,-1 1 80 16,0-1 128-16,-2-4 144 0,-2-1-16 0,-1 3-128 15,1 1 320-15,0 0-32 0,-1 0-16 0,0 0 0 16,-2 1-80-16,0 3 0 0,-1 1-16 0,0 4 0 16,-3-3 48-16,0 0 16 0,-2 4 0 0,2-2 0 15,2 3-240-15,-1 1 0 0,1 3 0 0,-2 0 0 16,3 1 0-16,-2 0 0 0,1 0 0 0,0 3 0 15,-1 0 0-15,1 0-160 0,-1 1 160 0,0 2-128 16,-1 1 128-16,0-1 0 0,0 0 128 0,-1 3-128 16,-3 3 560-16,3-2 32 0,-2 3 16 0,1 0 0 15,0 3-112-15,0 2-32 0,-1 0 0 0,0 3 0 16,-2 1-256-16,2 1-48 0,-5 3-16 0,2 3 0 16,0-5 0-16,1 3 0 0,2 4 0 0,2-3 0 0,-4-4-144 15,3 3 0-15,1-3 144 0,2 2-144 0,2 3 0 0,1-2 128 16,2 1-128-16,0 0 0 0,5-5 0 0,0 1 144 15,4-2-144-15,0-2 0 0,5 0 208 0,0 0-64 16,3-1-16-16,2-2 0 0,4-4 128 0,3 2 32 16,3-5 0-16,3 3 0 0,2-2-32 0,0 0 0 15,0-7 0-15,-1 1 0 0,0-2-256 0,4-1 160 16,1-3-160-16,0-2 128 0,0 0-128 0,0 1 0 16,-1-2 0-16,2 0 0 0,0-5 0 0,2 2 0 15,1-1 0-15,2 0 0 0,1 3 0 0,-2-4 0 16,-3 1 0-16,-4-3 0 0,-2-3 0 0,-3 1-176 15,-2-1 16-15,-3-2 0 0,-3-1-32 0,-2-1-16 16,-1-3 0-16,-3 1 0 0,-3 0 208 0,-4-3 0 0,0-1 0 0,-2-1 0 16,-2 4 256-16,-4-5 0 0,1-2 0 15,-4 1 0-15,0 3 64 0,-4 0 0 0,-1 3 0 16,-1-3 0-16,-1 2-96 0,-3-2-16 0,-1 4 0 0,-2 1 0 16,-3-4-208-16,-4 7 176 0,-4 3-176 0,0 2 160 15,-4 5-32-15,3 0 0 0,-1 0 0 0,0 6 0 16,-1 2 64-16,1 4 16 0,0 0 0 0,1 6 0 15,0 0-16-15,0 6-16 0,1 5 0 0,-2 1 0 16,-3 1 32-16,0 4 16 0,0 1 0 16,1 2 0-16,1 4-80 0,4 2-16 0,3 0 0 0,7 1 0 15,0 0-128-15,5-2 0 0,2-4 144 0,4 1-144 16,2 1 0-16,4-4 0 0,3 0 0 0,5 0 128 16,2-4-128-16,4-3-128 0,4 1 128 0,7-2-192 15,4 1-224-15,8-4-48 16,9 1-16-16,5 0-10992 0</inkml:trace>
  <inkml:trace contextRef="#ctx0" brushRef="#br0" timeOffset="18552.27">31099 14380 6447 0,'0'0'272'0,"0"0"80"0,0 0-352 0,0 0 0 0,0 0 0 0,0 0 0 16,0 0 768-16,0 0 96 0,0 0 16 0,-9 0 0 15,1 2-624-15</inkml:trace>
  <inkml:trace contextRef="#ctx0" brushRef="#br0" timeOffset="26204.71">6203 11064 14447 0,'0'0'640'0,"0"0"128"0,0 9-608 0,0-3-160 0,0 3 0 0,3-2 0 16,-1 3 848-16,1-1 144 0,-1 1 32 0,2-3 0 16,1 4-48-16,2-4 0 0,0 2 0 0,2-3 0 15,2 2-48-15,2 0-16 0,-1-3 0 16,3 0 0-16,3-1-288 0,2-3-64 0,3-4-16 0,1-2 0 0,0-1-96 0,3-3-32 15,2-2 0-15,2-6 0 0,-1-2-48 0,2-3-16 16,1-2 0-16,-1 0 0 0,0-4 32 16,-3 1 16-16,-1-3 0 0,-4-1 0 0,-3 2 48 0,-3-3 0 15,-2 2 0-15,-6 1 0 0,-3-3 0 0,-3 0 16 16,-5 4 0-16,-4 0 0 0,-4 8-16 0,-4 0 0 16,-5 2 0-16,-2 4 0 0,-4 5 0 0,-3 5-16 15,-3 7 0-15,-2 7 0 0,-5 4-208 0,1 6-32 16,1 7-16-16,-2 8 0 0,-1 7-176 0,2 3 0 15,2 6 0-15,1 6 0 0,1 6 0 0,2 0 0 16,3 2 0-16,5-3 0 0,5 0 0 0,5-5 0 16,6-3 0-16,4-3 0 0,6-8 0 0,6-1 0 15,6-5 0-15,3-4 0 0,5-4 0 0,4 0 0 16,5-6 144-16,5-3-144 0,5-3 0 0,0-4 0 16,10-7 0-16,4-4 0 0,5-4 0 0,4-4 0 15,2-7 0-15,0-2-128 16,0-5-368-16,1-2-64 0,0-4-16 0,1-3-10368 15,-1-7-2096-15</inkml:trace>
  <inkml:trace contextRef="#ctx0" brushRef="#br0" timeOffset="26618.22">7145 9821 31151 0,'0'0'1376'0,"-6"-3"288"0,1-2-1328 0,1 0-336 0,4 5 0 0,0-5 0 0,2-4 128 0,5 0-128 16,2-3 128-16,6-1-128 0,5 0 0 0,7-2 128 15,1-3-128-15,4 0 0 0,2 1 240 0,1-1-32 16,0 3 0-16,0 2 0 0,0 5 176 0,-5 2 16 15,-2 2 16-15,-1 8 0 0,-2 2-192 0,-6 7-32 16,-2 6-16-16,-7 6 0 0,-2 7 208 0,-7 5 64 16,-2 4 0-16,-6 6 0 0,-2-2-208 0,-1 1-48 15,-2-1 0-15,-1-2 0 0,0-5-32 0,3-2-16 16,2-2 0-16,2-5 0 0,1-5 448 0,2-2 96 16,3-3 16-16,3-4 0 0,2-1-464 0,4-5-96 15,2 0-16-15,5-5 0 0,3-2 64 0,5-3 0 16,4-3 0-16,2-5 0 0,3-1-192 0,3-6 192 15,3-2-192-15,-2 0 192 0,-1-5-336 0,2-1-64 16,-4 0-16-16,1 0 0 16,-2-3-1712-16,-2 3-352 0,1-3-64 0,-3 3-13248 0</inkml:trace>
  <inkml:trace contextRef="#ctx0" brushRef="#br0" timeOffset="26938.99">8546 8899 28799 0,'-12'-6'1280'0,"12"6"256"15,0 0-1232-15,-6 0-304 0,-2 1 0 0,1 4 0 0,-2 6 448 0,-3 1 48 16,0 7 0-16,-5 4 0 0,-2 8 208 0,-3 4 64 16,-3 6 0-16,1 7 0 0,-2 3-336 0,2 6-64 15,1 1-16-15,4 0 0 0,5 2-96 0,4 1-32 16,3-5 0-16,5 1 0 0,4-1-96 0,3-4 0 15,5-4-128-15,1-3 192 0,2-2 0 0,1-5-16 16,4-1 0-16,3-4 0 0,-2-6-176 0,2-1 192 16,-1-5-192-16,0-2 192 0,1-4-192 0,0-2-256 15,2-8 64-15,0-3 16 16,0-4-640-16,0-5-128 0,0-4-16 0,-2-7-9168 16,-2 0-1840-16</inkml:trace>
  <inkml:trace contextRef="#ctx0" brushRef="#br0" timeOffset="27059.38">8030 9611 33167 0,'-18'-2'1472'0,"10"0"304"0,-1 1-1424 0,3-1-352 15,6 2 0-15,0 0 0 0,8-3 480 0,4-1 32 0,5 0 0 0,7 1 0 16,9-8-208-16,10 1-48 0,8-5 0 0,10-2 0 16,4 0 64-16,11-4 0 0,9-4 0 0,46-11 0 15,-1 5-320-15,-4 1 0 0,-5 6-176 0</inkml:trace>
  <inkml:trace contextRef="#ctx0" brushRef="#br0" timeOffset="29928.09">2735 14711 8287 0,'0'0'736'0,"0"0"-592"0,13-2-144 0,-13 2 0 15,13-2 1168-15,2-1 208 0,-1 2 32 0,0 0 16 0,-14 1-432 0,14 0-96 16,-4-3 0-16,-10 3-16 0,13 0-144 0,-2 2-32 16,-11-2 0-16,14-3 0 0,-2-2-48 0,-12 5-16 15,14-5 0-15,-3 0 0 0,2-5 80 16,1 3 16-16,0 0 0 0,0 0 0 0,2 2 48 0,3-4 16 16,-1 2 0-16,4-2 0 0,-2 1-320 0,2 2-64 15,1-2-16-15,2 1 0 0,1-5-32 0,0 3-16 16,0-1 0-16,-1 1 0 0,2-2-80 0,0-2-16 15,3 3 0-15,2-2 0 0,0 5 0 0,1-3-16 16,0 3 0-16,1-2 0 0,3 3-16 0,0 0 0 16,-2 3 0-16,3-1 0 0,3 0-48 0,-1 1-16 15,-2-2 0-15,1 2 0 0,0-1-160 0,1 3 160 16,-2 0-160-16,3-1 160 0,1 4-160 0,1-2 128 16,0 0-128-16,2 1 128 0,-1-1-128 0,1 0 0 15,-1 0 0-15,-1 0 0 0,-1 1 0 0,0 0 0 16,0 1 0-16,0-1 128 0,-1-2-128 0,2 3 192 0,0 1-192 0,2 1 192 15,-1-3-192-15,1 0 0 0,0-1 0 16,-1 1 0-16,-2 1 144 0,-3-1-144 0,-1 2 160 0,1 0-160 16,0 2 176-16,0-1-176 0,2-1 192 0,-2-1-192 15,-2 1 0-15,-1-2 0 0,3-2 0 16,-1 2 0-16,0 0 0 0,0 5 0 0,2-6 128 0,-3 1-128 16,-3 0 0-16,0 0 128 0,3 3-128 0,0-3 0 15,1 1 0-15,0 0 0 0,-2 3 0 0,1-2 0 16,1-3 0-16,0 0 0 0,-2 0 128 0,-2 1-128 15,0 2 0-15,1-2 128 0,-1-2-128 0,0 2 0 0,-1 1 128 16,2 4-128-16,-2-4 0 0,2 2 0 0,2-3 0 16,2 3 0-16,0-1 0 0,-1 2 0 0,0-4 0 15,-1-1 0-15,-3-3 0 0,2 3 0 0,-1 2 128 16,0 0-128-16,-2-1 0 0,1 2 0 0,0 2 128 16,2 1-128-16,-3-1 0 0,1-1 0 0,1-2 0 0,0-1 0 15,2 0 0-15,-3-1 0 0,-1-1 144 0,0 0-144 16,-1-1 0-16,2 2 144 0,0 3-144 0,-3-2 0 15,-1 0 0-15,0 3 128 0,1-1-128 0,0-1 160 16,2 2-160-16,-1-1 160 0,-3-5-160 0,1 2 0 16,3 0 0-16,-4 0 0 0,1-1 0 0,-2 1 0 15,-1 0 0-15,-3 1 0 0,-1 1 128 0,-1-1-128 16,-1-1 128-16,1 4-128 0,-2-2 0 0,2 1 128 0,-3-2-128 16,0-1 0-16,-1 1 0 0,1 3 128 15,-1 4-128-15,1-3 0 0,1-5 0 0,2 2 0 16,-1 1 128-16,1 1-128 0,0 2 0 0,0-3 0 15,3-5 0-15,-1 4 0 0,0 4 0 0,-1 2 0 0,0-5 128 0,-2 1-128 16,0 0 0-16,0 2 0 16,3 0 0-16,-2 0 128 0,-2-4-128 0,1 2 0 0,-2 0 0 0,1 1 0 15,0 0 0-15,1 2 0 16,-1-5 0-16,0 3 0 0,2 4 0 0,2-3 0 0,-1 1 128 16,0 0-128-16,-2-3 0 0,5 3 0 0,-3 2 0 0,2-4 0 15,2 2 0-15,-2 0 0 0,1 3 0 16,-1-3 0-16,-3 0 0 0,-1 2 0 0,5-3 0 0,-2 3 0 15,0-3 0-15,0 3 0 0,0-3 0 0,1 0 0 16,-3 1 0-16,4-2 0 0,-3 3 0 0,1 1 0 0,1-2 0 16,-1 4 0-16,1-4 0 0,-1 2 128 0,0-4-128 15,0 2 0-15,-1 0 0 0,-1-2 0 0,0 2 0 16,0 0 0-16,-2-3 0 0,2 1 0 0,0 2 0 0,-1-4 0 16,0 5 0-16,-1 0 0 0,0-3 0 0,1 4 0 15,-1-3 128-15,-1 0-128 0,-1 3 0 0,0-2 0 16,-1 1 0-16,2 0 0 0,2 2 0 0,-1-2 0 15,-1 2 0-15,-1-4 0 0,-3 2 0 0,2 1 0 16,-1-1 0-16,2-1 0 0,1-3 0 0,-1 2 128 16,-2 2-128-16,1-3 0 0,0-1 0 0,-3 1 0 15,1-3 128-15,-1 4-128 0,-2 1 0 0,2 1 0 16,0-4 0-16,2 2 0 0,-4 3 0 0,2 0 0 16,2 0 0-16,-1-2 0 0,-1 0 0 0,-1-2 0 0,1 1 0 15,-3 3 0-15,2-1 0 0,-1 3 0 16,2-3 128-16,2 2-128 0,-1-4 0 0,3 3 0 0,-1-3 0 15,1 5 128-15,1-4-128 0,0 6 0 16,0 1 0-16,2-4 0 0,-1 3 0 0,2-3 0 16,-1 1 128-16,1 3-128 0,0-1 0 0,-1-1 0 0,0 0 0 15,0 0 128-15,-2-1-128 0,0 2 0 0,0 1 0 16,2-1 0-16,-1 1 0 0,3 3 0 0,-1 1 0 16,-1 1 0-16,1-4 0 0,1 2 0 0,1-1 128 15,0 2-128-15,0-1 0 0,0-2 0 0,0-2 144 0,2 3-144 16,-2 1 0-16,1-2 128 0,1-1-128 0,-1 1 0 15,-1 1 192-15,1-1-48 0,-3 3 0 0,3-1 0 16,-1 0-144-16,0-1 0 0,1 1 0 0,-1 1 0 0,-2 2 0 16,2-1 0-16,-2-1 0 0,-1 2 0 0,1-1 0 0,1 2 0 15,0-1 0-15,-2 0 0 16,-2 3 0-16,2 4 0 0,-2-5 0 0,1-1 0 0,-1-2 0 16,0 4 0-16,-1 0 0 0,0-1 0 0,-2-1 0 0,2 5 0 15,0-3 0-15,0 3 0 0,-2 0 0 0,2-1 0 16,0 0 0-16,0-2 0 0,-4 3 0 0,1-1 0 15,0-2 0-15,0 2 0 0,-1 0 0 0,0 1 0 16,-1 4 0-16,0-2 0 0,0-4 0 0,-1 2 0 16,0 1 0-16,0 2 0 0,1-2 0 0,1 1 0 15,1-4 0-15,2 4 0 0,-1-3 0 0,1 2 0 16,-1 0 0-16,1 0 0 0,-2-2 0 0,3-2 0 16,0 2 0-16,0-1 0 0,-1-2 0 0,0 3 0 15,-2-2 0-15,-1-1 0 0,0 0 0 0,0-2 0 0,0-4 0 16,0 7 0-16,-1 1 0 0,1 2 0 15,2-1 0-15,-3-2 0 0,0 1 0 0,1 3 0 0,1-4 128 16,-1 2-128-16,0-2 0 0,0 0 0 16,0 2 0-16,-1 0 0 0,2-2 0 0,-1 3 0 15,-1-2 0-15,1 4 0 0,3-1 0 0,-1 2 0 16,-1-2 0-16,-1 2 0 0,0-1 0 0,0 0 0 16,0 1 0-16,-1-1 0 0,-2 3 0 0,0 1 0 0,1 2 0 0,-2 2 0 15,0-3 0-15,0 1 0 0,1-1 0 0,-3 1 0 16,1 3 0-16,0 0 0 0,1-3 0 0,1 1 0 15,-3 0 0-15,4 0 0 0,-2 1 0 0,0 1 0 16,0 0 0-16,2 1 0 0,-2 3 0 0,1 0 0 16,2-2 0-16,0 2 0 0,-2 2 0 0,2-2 0 15,-2 0 0-15,1 3 128 0,-1-5-128 0,1 3 0 0,-3 1 0 16,1-1 0-16,-3 5 0 0,4-2 0 0,-4 3 0 0,2-1 0 16,0-5 128-16,0 0-128 0,0 1 0 0,4-3 0 15,-1-2 0-15,4-1 0 0,-1-2 128 0,0 3-128 16,2 5 192-16,-1-2-64 0,1-4 64 0,-1 4 0 15,1-2 0-15,-1 1 0 0,2-9-192 0,0 2 128 16,0-2-128-16,-1 1 128 0,1-3-128 0,-1 3 0 16,-1-2 0-16,1 1 128 0,-1-2-128 0,2 3 0 15,2 2 0-15,1-1 0 0,-2-5 0 0,1 2 0 16,2 6 0-16,-1-3-176 0,0 0-64 0,-2-5-16 16,0 1 0-16,-1-3 0 15,-4-3-1152-15,-3-7-256 0,-2-6-32 0</inkml:trace>
  <inkml:trace contextRef="#ctx0" brushRef="#br0" timeOffset="30706.67">4117 17435 26079 0,'0'0'1152'0,"-9"0"256"0,9 0-1136 0,0 0-272 0,0 0 0 0,0 0 0 0,0 0 1344 0,0 0 192 16,12-8 64-16,6 3 0 0,4-1-576 0,8-2-96 16,4 2-32-16,7 1 0 0,2-6-208 0,1 5-48 15,5-3-16-15,-1 4 0 0,3-5-208 0,0 2-32 16,-6 3-16-16,0 0 0 0,-3 3-208 0,-3-1-32 16,-4 0-128-16,-6 3 192 0,-5 0-368 0,-2 3-80 15,-5 2 0-15,-1 1-11152 16,-2-2-2224-16</inkml:trace>
  <inkml:trace contextRef="#ctx0" brushRef="#br0" timeOffset="31223.92">5388 17416 4607 0,'0'0'400'0,"-7"3"-400"0,-1 1 0 0,2 1 0 16,6-5 3504-16,-8 8 608 0,8-8 128 0,-6 6 32 15,1 4-2320-15,5-10-464 0,0 0-80 0,3 8-32 16,-3-8 224-16,13 9 64 0,4-4 0 0,2-2 0 16,2-1-320-16,5 1-64 0,0-3-16 0,6-2 0 0,6-1-448 0,4-1-96 15,2-1-16-15,0-3 0 0,-2 2-256 0,0-3-48 16,-1 1-16-16,-3-1 0 0,-3-1-144 15,-3-3-48-15,-4 1 0 0,-4 0 0 0,-5-2-64 0,-1 2-128 16,-5-5 176-16,-4 3-176 0,-4-1 208 0,-3-2-64 16,-4 1-16-16,-5-3 0 0,-3-2 0 0,-6 2-128 15,-7 4 192-15,-6 1-64 0,-4 4-128 0,-6 2 160 16,-5 6-160-16,-3 3 160 0,-8 3-160 0,-1 6 0 16,-2 0 0-16,1 8 0 0,1 6-144 0,1 2 144 15,2 4 0-15,4 3 0 0,7 3 0 0,8 1 0 16,6-2 0-16,15-11 0 0,3 5 0 0,5-1 0 15,4 2 0-15,5-1 0 0,3 1 160 0,7 1 32 16,5-6 16-16,6 2 0 0,4-3-16 0,4-1 0 16,5 0 0-16,5-1 0 0,4-3-192 0,5-2 0 15,3 1 128-15,24 6-128 16,-12-5-1024-16,-34-10-256 0,0-4-64 0,2 1-10576 16,0-1-2128-16</inkml:trace>
  <inkml:trace contextRef="#ctx0" brushRef="#br0" timeOffset="31854.97">6760 16474 19343 0,'4'-31'848'0,"1"12"192"0,1-1-832 0,0 1-208 0,2 0 0 0,0 2 0 15,-3 2 1264-15,2 1 208 0,0 1 32 0,-3-1 16 16,2 5-64-16,-6 9-16 0,0 0 0 0,0 0 0 16,5-9-368-16,-5 9-80 0,0 0-16 0,0 0 0 15,0 0-288-15,-9 7-64 0,-4 4-16 0,-3 8 0 16,-3 5-240-16,-4 6-48 0,-4 3-16 0,-1 4 0 15,-1 2 64-15,1 5 16 0,3 0 0 0,-2 0 0 0,4-1 112 16,3-3 16-16,3-1 16 0,3-1 0 0,3-2-128 0,3-3-16 16,3-3-16-16,3 1 0 0,0-4-176 0,4-1-16 15,1-3-16-15,4-4 0 0,0 2 16 0,6-4 0 16,2-1 0-16,4-2 0 0,3-4-48 0,3 1 0 16,2 3 0-16,4-7 0 0,0-4-128 0,0-1 0 15,-3-2 0-15,-1-3 0 16,-2-3-1728-16,-3-3-336 0,-7-3-64 15</inkml:trace>
  <inkml:trace contextRef="#ctx0" brushRef="#br0" timeOffset="32068.82">6161 16678 36975 0,'0'0'1632'0,"0"0"352"0,14-10-1600 0,6-1-384 15,5 4 0-15,6-1 0 0,10-1 896 0,11 0 112 16,10 0 16-16,10-1 0 0,8 5-208 0,5 1-48 15,5-4 0-15,0 4 0 0,1 3-256 0,-5 1-64 0,-7 1-16 16,-4 3 0-16,-5 2-432 0,-4-2 0 0,-4 3 0 16,-2 0 0-1,-3-3-2400-15,-7 1-512 0,8 4-96 0,-17-1-32 0</inkml:trace>
  <inkml:trace contextRef="#ctx0" brushRef="#br0" timeOffset="33899.51">7014 14256 4607 0,'0'0'400'0,"0"0"-400"0,0 0 0 0,0 0 0 15,0 0 2240-15,0 0 384 0,0 0 64 0,0 0 0 16,0 0-1680-16,0 0-352 0,10-9-64 0,-1 1-16 16,1 2-256-16,3-3-48 0,2 4-16 0,2-4 0 15,1 1-16-15,2 3-16 0,2-1 0 0,-1 0 0 16,5-3-96-16,-1 1 0 0,5 4-128 0,-2-5 192 15,2 2-192-15,-2-1 128 0,1-1-128 0,0 3 0 0,2-2 128 16,-3 2-128-16,0-2 0 0,0 3 0 16,-1 1 192-16,0 0-64 0,1-1-128 0,0 3 192 0,1 1-192 15,-1 1 128-15,-1 1-128 0,0-1 0 0,-1 0 160 16,0 0-160-16,-2 1 160 0,0 0-160 0,0-1 144 0,-1 0-144 16,0 2 128-16,-3 1-128 0,1 0 128 0,-2 0-128 15,-1 2 0-15,-2 4 128 0,-1-1-128 0,-1 4 160 16,-2 1-160-16,0-3 160 0,-1 4 0 0,-1 0 0 15,-1-2 0-15,0 4 0 0,0-2 32 0,-1 1 16 16,1 1 0-16,0 0 0 0,1-1 16 0,1-1 0 16,-1 0 0-16,1 1 0 0,2 2 32 0,0-2 0 15,-1 0 0-15,1-2 0 0,2 0-256 0,-1 1 0 16,0-3 0-16,0 2 0 0,0-2 176 0,0-2-16 16,0 1 0-16,0-1 0 0,0 4 80 0,-1 0 16 15,-2-5 0-15,1 4 0 0,-2 3-112 0,1-1-16 16,-2-4 0-16,-1 4 0 0,-1-5-128 0,1 3 192 15,-2 0-192-15,1-3 192 0,-2 1-192 0,1-1 192 16,1 1-192-16,-1 1 192 0,-1-1-192 0,1 1 192 0,1-2-192 16,-1 1 192-16,-1-2-192 0,-1 2 192 15,2-2-192-15,1 2 192 0,0-4-32 0,1 3 0 0,0-2 0 16,2 0 0-16,-3 1-16 0,1-3 0 0,-3 1 0 0,0 2 0 16,3-4-144-16,-2 1 192 0,-6-5-192 0,7 6 192 15,-1-2-192-15,2 1 0 0,-8-5 0 0,8 4 0 16,-8-4 128-16,11 4-128 0,-1-3 0 0,0-1 128 15,-1-1 80-15,1-3 16 0,0 1 0 0,2-2 0 0,0 0 32 16,-2-3 0-16,2 2 0 0,-1 0 0 16,2-2-128-16,0 3 0 0,-2-4-128 0,3 2 192 15,-1-2-192-15,1 0 128 0,-1 0-128 0,2-1 0 0,-1-6 128 0,0 2-128 16,0-1 0-16,2 1 144 0,-2-1-144 0,2-4 128 16,-2-1-128-16,0-3 128 0,0 1-128 0,1 0 0 15,1 0 0-15,1-4 0 0,-1 3 0 0,1-2 0 16,-2-1 144-16,0 2-144 0,1-4 912 0,-2 3 112 15,2-3 32-15,3-8 0 16,2 6-1664-16,-6 2-336 0,0-1-64 0,-4 11-16 0,1 4 784 0,1 1 240 16,-2-2 0-16,2-2-160 0,-1 2 160 0,1 0 0 15,-1 0 0-15,-1-1 0 0,1-4 0 0,-1 2 0 16,-1 3 0-16,2-2 0 0,-1 1 0 0,2-2 0 16,-1 2 0-16,2-1 0 0,0 1 0 0,3-2 0 15,1 2 0-15,-3 3 0 0,-1 0 0 0,0 0 0 16,0-1 0-16,-1 1 0 0,-1 1 0 0,1-2-160 15,0 2 160-15,-1 3 0 0,0-1-176 0,-1 3 176 16,1-4-160-16,-2 5 160 0,0-2-128 0,2 3 128 16,-2 2 0-16,0 1-144 0,-1-2 144 0,2 1 0 15,-2 3 0-15,0 0 0 0,0 0 0 0,0 0-160 0,0 2 160 16,-2 1 0-16,4 1-144 0,-4-1 144 16,3 2 0-16,-2 3-144 0,2 1 144 0,-2 1 0 0,-1 2 0 15,2-1 0-15,-1 3 0 0,2 1 0 0,-1 0 0 0,-1 2 128 16,-1 2-272-16,1 0-48 0,-2 1-16 0,1 2 0 15,0 2 64-15,1 3 16 0,-1 2 0 0,5 13 0 16,-3-2-32-16,-3-4 0 0,-1-1 0 0,3-2 0 16,-2 0 32-16,1 0 0 0,-2 1 0 0,1-1 0 0,-2 2 128 15,3-2 0-15,0-2-144 0,-1 1 144 0,1-4 0 0,-1 1 0 16,1-2 0-16,1 1 0 0,0 1 0 0,-3-3 0 16,-1 0 0-16,-1 1 0 0,0 4 0 0,0-4 0 15,-2 3 0-15,0 0 0 0,0-1 0 0,-1 2 0 16,2 3 0-16,-1-1 0 0,1-2 0 0,2-1 0 15,1 1 0-15,-1-1 0 0,0 0-224 0,2-1 80 16,1-6 16-16,0 3 0 0,1 0-128 0,1-2-32 16,0-1 0-16,0-2 0 15,1 1-144-15,0 1-16 0,1 0-16 0,0-3 0 16,-1-2 0-16,1-3 0 0,1-2 0 0,0-2 0 0,1-3 224 16,1 0 48-16,1-3 16 0,2-1 0 0,-1-3 176 0,2-1-208 15,0 0 80-15,1 0 128 0,0-1-384 0,0-2 64 16,-1-2 0-16,0 2 0 15,0 0-160-15,-1-5-32 0,1 2 0 0,0-6 0 16,-2-1-64-16,1 2-32 0,-1-3 0 0,-2 0 0 16,-3 0 144-16,1-1 16 0,0-6 16 0,-1 1 0 15,1-2-464-15,-1 1-112 0,2-6-16 0</inkml:trace>
  <inkml:trace contextRef="#ctx0" brushRef="#br0" timeOffset="39089.36">3198 14076 4607 0,'0'0'400'0,"-6"0"-400"0,-2-1 0 0,-1 0 0 15,0 1 1744-15,0 1 272 0,-1 0 48 0,1 2 16 16,-1-3-656-16,3 0-128 0,0 1-16 0,7-1-16 0,-7 0-80 0,7 0-16 15,0 0 0-15,0 0 0 0,0 0-320 0,0 0-64 16,0 0-16-16,0 0 0 0,0 0-176 0,0 0-32 16,10 3-16-16,3-2 0 0,3-1 192 0,3 0 32 15,3 0 16-15,4 0 0 0,5-2-16 0,7-1 0 16,1 0 0-16,6 3 0 0,2-1-272 0,3 0-64 16,2-2-16-16,-1 0 0 0,4 0-128 0,-1 2-32 15,-1 0 0-15,-1-1 0 0,0 1-256 0,-2 1 0 16,-3 0 128-16,-2 1-128 0,-5-1-128 0,-3 2-96 15,-1-5-16-15,-5 3-9600 16,-3 3-1920-16</inkml:trace>
  <inkml:trace contextRef="#ctx0" brushRef="#br0" timeOffset="39323.87">4763 13939 15663 0,'0'0'1392'0,"0"0"-1120"16,10 1-272-16,2 2 0 0,-1 2 912 0,2-2 128 0,1-2 32 16,2 0 0-16,3 0-240 0,2 1-64 0,0 0 0 0,2 1 0 15,0-4-48-15,1 2-16 0,2 3 0 0,0-2 0 16,1 1-288-16,-2-1-64 0,-1 1-16 0,1-1 0 16,-1 6-192-16,0-3-144 0,0 1 192 0,-1 2-192 15,-1-5 0-15,-1 0 0 0,0 1 0 0,5 1-192 16,-4-6-1872-16,-2-3-368 0</inkml:trace>
  <inkml:trace contextRef="#ctx0" brushRef="#br0" timeOffset="39512.41">5686 13951 6447 0,'0'0'272'0,"10"0"80"0,0 1-352 0,2-1 0 0,-1 0 0 0,4 0 0 0,0 0 3072 0,1 0 528 15,-1 0 112-15,1 0 32 0,4 0-2176 0,0-1-432 16,2-1-96-16,2 2-16 0,-3 0-368 0,3 0-80 15,2-1 0-15,-2 1-16 0,1 0-256 0,1 1-48 16,-1 1-16-16,3-1 0 0,0 3-240 0,-1 0-128 16,-2 1 128-16,8 0-208 15,-5-3-1440-15,-4 3-272 0,-3 0-64 0,-7-2-16 0</inkml:trace>
  <inkml:trace contextRef="#ctx0" brushRef="#br0" timeOffset="40257.87">7512 13984 3679 0,'12'2'320'0,"3"0"-320"0,3-4 0 0,2 4 0 15,3 4 3952-15,2 0 720 0,0-3 128 0,1-1 48 16,2 1-3312-16,3 1-640 0,-1-2-144 0,2-2-32 16,2-2-496-16,-1 0-96 0,-2 2-128 0,-2-1 176 0,-1-1-176 15,-1 0 0-15,-2 1-160 0,-2-2 160 16,-3 3-720-16,1-1-48 0,-2 0-16 0,0-3 0 16,-1 3-368-16,0 0-64 0,-3-2 0 0,1 1-16 15,1 0-160-15,1 0-16 0,1-1-16 0,1-1 0 16,0 2 400-16,2-1 64 0,-3 1 32 15,0-1 0-15,0 3 720 0,0-1 208 0,0-4 0 0,0 2 0 0,-1 3 592 0,0 0 240 16,-3 0 64-16,-2-1 0 0,1-2 96 0,0 2 32 16,0 0 0-16,1 1 0 0,2-3-192 0,-1 2-16 15,-2 0-16-15,3-3 0 0,-1 4-80 0,1 3-16 16,-2-6 0-16,2 6 0 0,-1-2-64 0,2 0 0 16,0 2-16-16,1-3 0 0,2 0-64 0,1 0-16 15,0 1 0-15,-1-1 0 0,1 0-32 0,1 0-16 0,0 0 0 16,-2 0 0-16,1 0-32 0,-2 0 0 15,-1 0 0-15,-1 0 0 0,0 0-64 0,0 0-16 16,-1 0 0-16,2 0 0 0,0 0-80 0,-1 0-32 16,-1 0 0-16,-1 0 0 0,1-1-80 0,-1-1 0 0,0 1-16 0,-1 0 0 15,0 0-48-15,0-2-128 0,-1 0 192 16,0 2-64-16,0 0-128 0,0 0 160 0,-2-1-160 16,0 1 160-16,1 0-320 0,0-2-64 0,-2 1-16 15,5-5 0 1,-5 4-480-16,0-1-112 0,1-3 0 0,-2 2-16 0,0 2 240 15,0-3 48-15,1 0 16 0,-4 2 0 0,2 2 352 0,-1-2 192 0,-1-2-192 0,2 2 192 16,0 0-128-16,1 1 128 0,-1-3 0 0,4 1 0 16,-4 1 0-16,2 2 0 0,1-2 0 0,-2-1 0 15,1 1 0-15,-1 0 0 0,2 2 0 0,-1-4 0 16,1 3 0-16,-2-1 176 0,0 0-176 0,0-1 160 0,0-1 32 16,2 0 0-16,-1 4 0 0,1-4 0 0,-1 1 96 0,2 1 32 15,0-5 0-15,1 2 0 0,0 2-320 0,1-1 128 16,0 1-128-16,-1 0 0 0,1-4 128 0,1 3-128 15,-1 2 0-15,0 0 0 0,-2-2-160 0,1 1-144 16,-3 1-16-16,3-4-16 16,-2 3-784-16,-2 2-160 0,-10 3-16 0,6-3-5808 15,1-5-1168-15</inkml:trace>
  <inkml:trace contextRef="#ctx0" brushRef="#br0" timeOffset="40427.54">10075 13516 4607 0,'0'0'400'0,"4"-6"-400"16,-4 6 0-16,6-5 0 0,2-4 3216 0,-1 1 560 0,1 2 128 0,1-3 0 16,2 2-2640-16,1-2-544 15,0 2-96-15,1-2-32 0,0 1-128 0,0 3-16 16,1-4-16-16,-3 3 0 0,3-3-240 0,-1 3-64 0,-2 1 0 16,1-2 0-1,-2 1-608-15,0 1-128 0,-1-4-32 0</inkml:trace>
  <inkml:trace contextRef="#ctx0" brushRef="#br0" timeOffset="41263.55">9915 13367 4607 0,'-9'4'400'0,"0"2"-400"16,-1-3 0-16,3-2 0 0,2 2 3376 0,0-2 592 15,1-1 112-15,4-1 16 0,0 1-2304 0,0 0-480 16,11-13-96-16,4-1 0 0,3-4-320 0,1-3-64 16,0-5-16-16,5 1 0 0,0-6-416 0,3-2-80 15,0 0 0-15,-1-2-16 0,0 0-176 0,0-2-128 16,0 1 144-16,-1-1-144 0,-1 1 0 0,2 3 0 16,-3 0 0-16,3 4 0 0,0-2-128 0,-1 5-128 15,1-1-32-15,9-9 0 16,-3 7-1696-16,-5 4-320 0,-3-1-80 0,-5 0-16 0</inkml:trace>
  <inkml:trace contextRef="#ctx0" brushRef="#br0" timeOffset="41577.6">10671 12373 5519 0,'0'0'240'0,"8"-11"64"0,1 1-304 0,0 1 0 0,-1-4 0 0,1 3 0 16,1-3 2960-16,1 2 544 0,0 1 96 0,1-4 32 0,-1-2-2448 15,0 1-480-15,2-1-112 0,0 0-16 0,3 1-224 0,1-1-48 16,-1-2-16-16,1-1 0 0,-1 0-288 15,1-2 160-15,0 2-160 0,-1 1 128 0,1 1-128 0,-5-1 0 16,1-1 0-16,-2 1 0 0,0 1 0 0,-1 3 0 16,-3-2 0-16,1 1 0 15,-2-2-624-15,3 1-144 0,0-1-48 0,0 1 0 16,0-1-2128-16,0 3-416 0,0 1-96 0,-2-1 0 16,0-1 2224-16,0 2 448 0,2 2 80 0,-1 0 32 0,0-1 816 0,-2 3 176 15,0-2 16-15,1 2 16 0,-2-4 1216 0,0 4 240 16,0-2 48-16,0 1 16 0,0 1-624 0,1-4-128 15,1-1-32-15,-1 4 0 0,0-2-352 0,2 4-80 16,1-5-16-16,-3 1 0 0,2 3-144 0,1-2-48 16,-2 2 0-16,2-4 0 0,0 2-160 0,0 1-32 15,0-3-16-15,0 2 0 0,0-2-112 0,1-2-128 16,1-2 176-16,1 3-176 0,-1 0 128 0,-1 2-128 16,1-2 0-16,1-2 0 0,-1 2 128 0,0 0-128 15,-2 0 0-15,0-1 0 16,-2-1-1280-16,0 2-352 0</inkml:trace>
  <inkml:trace contextRef="#ctx0" brushRef="#br0" timeOffset="42252.87">11514 10886 21183 0,'-9'5'1888'0,"4"-2"-1504"0,0-1-384 0,4 0 0 0,-1-2 768 0,2 0 96 15,0 0 16-15,0 0 0 0,0 0-528 0,5-17-96 16,0-2-32-16,-1 0 0 0,3-1 272 0,-1-6 48 16,3-1 16-16,0-1 0 0,-2-1-224 0,2-4-32 15,0 0-16-15,0-1 0 0,2 1-288 0,0 0 0 16,-1-3 0-16,0 3 0 0,0-1 0 0,2 1-272 15,-1-2 16-15,-2 4 16 16,2-1-912-16,-3 3-192 0,2-2-48 0,-2-7-9408 0</inkml:trace>
  <inkml:trace contextRef="#ctx0" brushRef="#br0" timeOffset="42484.57">11727 9785 16815 0,'2'-23'736'0,"-1"12"160"0,-1-2-704 0,1-1-192 16,0 0 0-16,1-3 0 0,-1 0 640 0,2-1 112 0,-1 0 16 15,1 1 0-15,0-2-352 0,3 0-64 0,-1-3-16 0,1 0 0 16,2-1-336-16,-1 1 0 16,1-5 0-16,-1 1 128 0,2-2-128 0,0 3 0 0,1-4 0 0,2 3 0 15,-2-2-176-15,4 2-48 0,1-3-16 0,1-1 0 32,-1 1-464-32,1-3-112 0,2 2-16 0,-1-2 0 15,0-1-368-15,0-3-80 0,1 2 0 0,2-16-16 0,-3 5 656 16,-1 3 128-16,-4 2 16 0,-4 11-2864 0,3 1-576 0</inkml:trace>
  <inkml:trace contextRef="#ctx0" brushRef="#br0" timeOffset="42637.43">12152 8265 12895 0,'-1'-13'1152'0,"1"1"-928"15,0-2-224-15,2-3 0 0,3 1 1152 0,-1 2 192 16,1-2 48-16,3-6 0 0,-2-4-736 0,-1 12-144 16,2-2-16-16,4-10-16 0,1 1-480 0,-2 3 0 15,-1 1 0-15,-1 0 0 0,1-2 0 0,0 2 0 16,-1-7 128-16,0 4-128 0,-2-3 0 0,0 3 0 15,-1 0 0-15,2-2 0 0,2 1-208 0,-2-1-144 16,0 2-32-16,0 0 0 16,0-5-208-16,0 2-48 0,1-3-16 0,-1 0-6864 0</inkml:trace>
  <inkml:trace contextRef="#ctx0" brushRef="#br0" timeOffset="42879.94">12489 6946 15775 0,'6'-36'704'0,"1"13"128"0,0-3-656 0,2 1-176 15,0-2 0-15,1 0 0 0,2-2 688 0,0 3 96 0,-2-1 32 16,1 2 0-16,-3 0-48 0,0 3 0 16,-2 3 0-16,1-1 0 0,-3 2 128 0,1 1 0 0,-1 1 16 0,-1-1 0 15,0 5 48-15,1-1 0 0,-2-1 0 0,0 2 0 16,-2 4-256-16,0 1-32 0,1-3-16 0,0 4 0 16,0-6-272-16,1 6-64 0,0-3-16 0,1 1 0 0,-1-3-304 0,1 2 0 15,-1-1 0-15,1 2 0 16,-1-1 0-16,0 2 0 0,-1-4 0 0,0 6 0 15,-1 5 0-15,0-10-224 0,0 1 32 0,0-1 16 16,0 1-480-16,0-1-112 0,1 4 0 0,-2-3-16 16,0 2-304-16,0 1-48 0,1 6-16 0,-3-10-10240 15</inkml:trace>
  <inkml:trace contextRef="#ctx0" brushRef="#br0" timeOffset="43147.58">12588 5639 23951 0,'-3'-13'2128'0,"2"2"-1696"15,1-4-432-15,4-1 0 16,1 0-352-16,1-2-160 0,1 2-16 0,0-2-16 0,-2-1 240 0,2 0 48 15,-2-4 16-15,1-1 0 0,-2 1 240 0,0 2 0 16,-2 0 0-16,0-3 0 0,2 0 0 0,-2-4 0 0,-1 2 0 0,1 3 0 16,-4-3-384-16,4 0 32 0,0-4 0 0,2-1 0 31,-2-1-528-31,4-1-96 0,-1 0-32 0,0-2-6800 0</inkml:trace>
  <inkml:trace contextRef="#ctx0" brushRef="#br0" timeOffset="43627.97">12752 4251 10127 0,'2'-29'448'0,"1"7"96"0,0-2-544 0,0 0 0 0,1-5 0 0,1 3 0 0,2-2 960 0,0 3 64 16,2-4 32-16,-1 3 0 0,2 0-496 0,1 0-112 15,1-3 0-15,-1 0-16 0,1 1-16 0,0-3 0 16,0 5 0-16,1-6 0 0,-2 0 176 0,-2-2 48 16,1-3 0-16,-2-1 0 0,2 0-240 0,-3-1-32 15,4 0-16-15,-1 0 0 0,1 0-96 0,1 3 0 16,0-1-16-16,1-3 0 0,-1 0-112 0,-1-1 0 15,-5 4-128-15,1 2 192 0,-2 1-192 0,0 4 128 16,-3-2-128-16,1 3 0 0,-2 1 160 0,1 1-160 16,0 3 160-16,1 4-160 0,-3-1 0 0,0 0 0 15,0-2 0-15,1 3 0 0,0 1 0 0,4-2-160 16,-1 0 0-16,2-3 0 0,-1-1-96 0,3 2-32 16,2-2 0-16,0 2 0 0,-3 4 288 0,-1-1 0 15,2-3-128-15,-2-1 128 0,0 0 0 0,1-6 0 16,-2 4 0-16,0-2 0 0,-1 0 0 0,0 0 128 15,-1 1-128-15,3 0 192 0,-3-1-64 0,0 4 0 0,1 3-128 16,0 0 192-16,-1 0-16 0,6 0-16 16,4 0 0-16,-2 2 0 0,-3 2 32 0,-2 3 16 0,-2 1 0 15,-1 0 0-15,-1-1 448 0,-2 2 96 0,0 3 16 16,-1-2 0-16,-2 2-400 0,-2-1-80 0,-1 3-16 0,1 0 0 16,1 0-80-16,4 7 0 0,-8-7-16 0,3-1 0 15,5 8-176-15,-3-6 0 0,3 6 0 0,0 0 128 16,-4-8-128-16,4 8 0 0,0 0 0 0,0 0 0 15,0 0-1408-15,0 0-192 0,0 0-64 16</inkml:trace>
  <inkml:trace contextRef="#ctx0" brushRef="#br0" timeOffset="45075.97">3555 14276 14111 0,'0'0'624'0,"0"0"128"0,0 0-608 0,13 0-144 0,0 3 0 0,-1-3 0 15,1-2 1088-15,2 1 176 16,-1 1 32-16,5 3 16 0,3-3-480 0,2 0-112 16,0 0-16-16,4 0 0 0,3 1-368 0,2-1-80 15,1-1 0-15,3 1-16 0,3 1-240 0,1 1 176 16,3 2-176-16,-2-4 160 0,-2-4-32 0,2 4 0 0,1 5 0 0,-1-2 0 16,-2-3-416-16,-1 0-96 0,-2-1 0 0,-1 1-16 15,-3 1-352 1,1 0-64-16,-3-1-16 0,-3 3 0 0,-3 1-912 0,-2 1-192 15</inkml:trace>
  <inkml:trace contextRef="#ctx0" brushRef="#br0" timeOffset="45364.18">4779 14304 10127 0,'0'0'896'0,"0"0"-704"0,11-5-192 0,0 1 0 0,-3 0 1152 16,3 0 192-16,2 2 32 0,0-1 16 0,-1 3-720 0,7 3-144 15,3-2-16-15,2 2-16 0,3-1-224 0,5 3-32 16,2 3-16-16,3-3 0 0,2 1 16 0,1 2 0 15,-2 0 0-15,2 1 0 0,4-4-240 0,-2 1 176 16,-3 2-176-16,0-2 160 0,-2 4-160 0,-3-1 160 16,0 1-160-16,-1 0 160 0,0-1-160 0,-2-1-256 15,0 0 64-15,-1-1 16 16,1 3-272-16,1-3-48 0,-3-5-16 0,4 3 0 0,-1 0 144 0,-2 1 32 16,2-4 0-16,-3 1 0 15,-1-3-176-15,0 1-16 0,0 0-16 0</inkml:trace>
  <inkml:trace contextRef="#ctx0" brushRef="#br0" timeOffset="45992.03">6925 14485 10127 0,'15'-3'448'0,"-4"0"96"0,0 3-544 0,2 3 0 0,1-6 0 0,0 2 0 16,1-1 1088-16,3 0 128 0,-1 2 0 0,1 0 16 16,-1-1-576-16,1 0-112 0,2 1-32 0,-1 1 0 15,1 2-176-15,-1-2-32 0,0-2-16 0,3 3 0 0,1 5-288 0,-1-4 128 16,-1 0-128-16,1-1 0 0,-1 0 416 0,1 0-32 16,2 2 0-16,-1-3 0 0,0-2-16 0,-1 1-16 15,-1 1 0-15,-2 2 0 0,-1-2-128 0,-1 2-32 16,-2-2 0-16,3 1 0 0,-1 4-192 0,1-3 128 15,-1 0-128-15,0 1 0 0,0 0 128 0,1 2-128 16,0-2 0-16,-1 1 0 0,-1-3 0 0,-2 0 0 16,0-2 0-16,0 0 0 0,0 0 0 0,1 0 0 15,-1-2 0-15,-1 2 0 0,-3 4 0 0,0-3 0 16,1-1 0-16,1 0 0 0,0 0 128 0,2 3-128 16,2-1 0-16,-4 0 0 0,1-4 0 0,1 2 0 0,-1 0 0 15,2-1 0-15,-2 0 0 0,-1-2 0 16,1-2 0-16,0 3 0 0,-3 3 0 0,2-1 0 0,-1-2 0 15,0 2 0-15,1 0 0 0,-2 2 0 16,0 1 0-16,0 0 0 0,2-3 0 0,-1 2 0 16,1-1 0-16,-1 0 0 0,-1-1 0 0,2-1 0 15,-2 0 0-15,1 1 0 0,2 3 0 0,0 0 0 16,-1-2 0-16,1 1 0 0,-1-1 0 0,2 4 0 0,-2-1 0 0,2-2 0 16,-1-2 0-16,2 3 0 0,-1-1 0 0,0 2 0 15,1 0 0-15,1-3-128 0,-1-1 128 0,0 2 0 16,2 0 0-16,-2-1 0 0,0 1 0 0,1 0 0 15,-1 1 0-15,0 1 0 0,3 1 0 0,-2-3 0 16,-3-1 0-16,1 2 176 0,3 0-48 0,-3 2-128 16,0-2 256-16,-1-1-48 0,3-2-16 0,0 2 0 15,0 2-48-15,-1 0-16 0,1 1 0 0,0-1 0 16,1 2-128-16,1 2 0 0,-1-4 144 0,0 1-144 0,4 1 0 0,-1-1 128 16,0 0-128-16,0 3 0 0,-3-3 0 0,1 0 0 15,0 3 0-15,0-2 128 0,0-1-128 0,-2 4 0 16,1-1 0-16,-1 2 128 0,1-3-128 0,-1 1 0 15,1 0-176-15,-2-1 176 16,0 2-480-16,-1-5 0 0,-2 4 0 0,2-2 0 16,-3 0-992-16,2 3-192 0</inkml:trace>
  <inkml:trace contextRef="#ctx0" brushRef="#br0" timeOffset="46389.22">9352 14906 11055 0,'15'4'480'0,"-4"1"112"0,1-1-464 0,1 3-128 15,-1 0 0-15,2-2 0 0,1 0 1520 0,2 2 272 16,2-3 64-16,1 2 16 0,-2 2-816 0,3-3-160 0,-4 1-48 16,2 4 0-16,2-1-352 0,-1 1-80 0,2 0-16 0,-1-1 0 15,0 4-224-15,-1-3-48 16,0 0-128-16,-1-1 192 0,-1 0-192 0,0-1 128 16,-3 1-128-16,2-3 0 0,-6 4 0 0,1-5 0 0,-3-1 0 0,-1 2 0 15,0-1 128-15,0 1-128 0,-8-6 0 0,10 3 0 16,-1 2 0-16,1-1 0 0,0 3 0 15,0-1-160 1,5-3-288-16,1-1-64 0,-1 3-16 0,3 2 0 0,1-4-80 16,1 0-16-16,1-1 0 0,0 2 0 0,-1 0 336 0,0 0 64 0,-3-2 16 0,0 0 0 15,-4 3 208-15,-2-3 0 0,-1 3 0 0,-1-2 160 0,-9-3 240 16,10 2 48-16,-2 5 16 0,-2-1 0 0,-6-6-192 0,13 9-32 16,-3 4-16-16,-1-4 0 0,0 2-224 0,0 1 0 15,-2-1 0-15,4 2 0 0,-3-1 0 0,1-3 0 16,0 3 0-16,1-3 0 15,1 2 128-15,1 1-128 0,-1-1 0 0,0 3 0 0,-1 0 0 0,2-3 0 16,-1 1 0-16,0 2 0 0,0 0 0 0,0-3 0 16,0 2 0-16,0 1 0 15,-4-1-320-15,0 2-144 0,2-1-48 0</inkml:trace>
  <inkml:trace contextRef="#ctx0" brushRef="#br0" timeOffset="46881.85">10163 15340 16063 0,'0'0'704'0,"0"0"160"0,0 0-688 0,0 0-176 16,9-6 0-16,-1 3 0 0,5 2 816 0,0 3 128 16,0 2 16-16,2 1 16 0,3-1-192 0,2 1-32 15,2 7-16-15,2-1 0 0,-1 6-288 0,5 2-64 16,2 2-16-16,1 1 0 0,0-1-192 0,4 5-48 15,2 3 0-15,1 2 0 0,0-5-128 0,0 5 0 16,-2 3 144-16,-2 0-144 0,1 2 0 0,1 0 0 16,-2-1 0-16,-3 1 0 15,-3-2-720-15,-3-1-64 0,2-2-16 0</inkml:trace>
  <inkml:trace contextRef="#ctx0" brushRef="#br0" timeOffset="47146.74">11047 16166 4607 0,'2'18'400'0,"0"1"-400"0,2-1 0 0,2-2 0 15,3-4 1856-15,1 0 272 0,-1 2 64 0,-1-1 16 16,-3-3-704-16,0 3-144 0,1 0-16 0,-2-2-16 16,-1 3-512-16,-1 1-112 0,0-1 0 0,-1 0-16 0,-1 2-384 0,2 1-80 15,1 1-16-15,1 0 0 0,0-1-208 0,2 2 176 16,2 0-176-16,-1 4 160 0,0-1-160 0,0 1 0 15,0-2 0-15,1 2 0 0,1 1-128 0,0-1-64 16,0-2-16-16,0 5 0 16,0-4-416-16,1 5-80 0,0-4 0 0,2-3-4816 15,0 2-960-15</inkml:trace>
  <inkml:trace contextRef="#ctx0" brushRef="#br0" timeOffset="47498.84">11635 17428 4607 0,'11'24'400'0,"-2"-8"-400"0,2-4 0 0,-2 5 0 16,1 1 1680-16,1 0 256 16,-1-2 48-16,0 2 16 0,-1 1-864 0,-2 0-176 15,0 0-48-15,-1-4 0 0,1 1-336 0,0 0-64 0,0 2 0 0,0 0-16 16,1-2-304-16,-2 2-48 0,-1 1-16 15,2 0 0-15,-1 0-128 0,0-1 0 0,1-3 0 0,-1 2 0 16,0-2 128-16,-1 0-128 0,-1-1 128 0,0 1-128 16,1-1 144-16,0 0-144 0,-2-2 160 0,-1 1-160 15,1-1 208-15,-1-2-48 0,2 2-16 0,-1 1 0 16,-2-3 48-16,0 1 0 0,-1-11 0 0,0 14 0 16,0-1-192-16,0 1 0 0,-1-1 144 0,1 2-144 0,0-4 0 15,-1 3 128-15,-1 3-128 0,1-3 0 0,1-14 0 16,-1 15 0-16,1-5 0 0,0 2-192 0,0 0 192 15,1-1-160-15,-1 0 160 0,1 2-160 0,1-3 160 0,0 3-160 16,-2-13 160-16,3 14-160 16,-1-2-288-16,0 2-48 0,-2 0-16 0,3 1-7216 0</inkml:trace>
  <inkml:trace contextRef="#ctx0" brushRef="#br0" timeOffset="47806.3">12116 18975 17503 0,'7'14'768'0,"-1"-5"176"0,3 4-752 0,0-2-192 15,-2-1 0-15,1 3 0 0,-2 0 640 0,1-2 112 0,-1 1 16 0,1-3 0 16,-2 2-560-16,1 3-208 0,-1-3 176 0,1 2-176 16,0 1 0-16,-1 0 0 0,-2-4 0 0,1 3 0 15,-1-2 0-15,-1 1 0 0,1 1 0 0,-1-2 0 16,-2-1-320-16,2 4 0 0,0 1 0 0,1 2 0 16,-2-1-480-16,3 2-96 0,0 0-32 0,2 1-6688 15</inkml:trace>
  <inkml:trace contextRef="#ctx0" brushRef="#br0" timeOffset="47980.77">12406 19595 10127 0,'0'0'896'0,"0"0"-704"16,4 12-192-16,0-1 0 0,-3 1 832 0,3-3 128 15,-2 2 16-15,0-1 16 0,-2 4-368 0,0-1-80 16,0-4-16-16,0 2 0 0,0-11-128 0,1 10-16 16,0 1-16-16,1 1 0 0,-2-3-32 0,0 4 0 15,0-4 0-15,-2 1 0 0,2-10-176 0,-1 14-32 16,0-5-128-16,1-9 192 0,-4 13-192 0,0-1 128 15,0-3-128-15,4-9 0 16,-5 13-576-16,0-2-224 0,0-2-32 0,1 3-6656 0</inkml:trace>
  <inkml:trace contextRef="#ctx0" brushRef="#br0" timeOffset="48245.45">12385 20066 5519 0,'0'0'496'0,"0"11"-496"15,0-2 0-15,0 3 0 0,0-4 1632 0,0 5 224 0,1-4 64 16,0 4 0-16,2-1-1152 0,-2 1-208 0,1-1-48 0,2 0-16 15,1 2-144-15,0-4-32 0,-1 2 0 0,0 1 0 16,2-4-112-16,1 3-16 0,-2 0-16 0,2 2 0 16,0 0-48-16,-1 2-128 0,1 2 192 0,0 0-64 15,2-2-128-15,1 0 160 0,0-1-160 0,1-1 160 16,0 4 160-16,0 3 16 0,2 1 16 0,-3-2 0 0,2-2-80 16,-1 1-16-16,-2-2 0 0,0-2 0 15,0-3-48-15,0 0-16 0,-2-1 0 0,2-3 0 0,0 1-32 16,0-3-16-16,-1 2 0 0,-1 1 0 0,2-2-144 0,0 2 160 15,-1-5-160-15,-8-4 160 0,9 9-160 0,-3-3 0 16,-6-6 0-16,9 8 128 16,-9-8-432-16,8 9-80 0</inkml:trace>
  <inkml:trace contextRef="#ctx0" brushRef="#br0" timeOffset="50583.87">10798 12189 18431 0,'0'0'816'0,"0"0"160"0,0 0-784 0,8-3-192 0,3 1 0 0,5-3 0 16,4-5 192-16,7-4 0 0,1-4 0 0,3-6 0 16,2-7 64-16,3-4 16 0,2-7 0 0,3-4 0 15,2-1 128-15,3-5 32 0,2-2 0 0,2 1 0 0,0 0-224 0,0-1-32 16,-4 1-16-16,-6 1 0 0,-5 5-160 0,-6 3 0 16,-4 6 144-16,-3 4-144 0,-4 4 0 15,-2 5 128-15,-2 6-128 0,-5 3 0 0,0 1 0 0,-4 3-192 16,-2 3 32-16,-4 4-6416 15,-5 0-1280-15</inkml:trace>
  <inkml:trace contextRef="#ctx0" brushRef="#br0" timeOffset="50732.71">11525 11199 15663 0,'-1'-14'688'0,"4"7"144"0,-2-3-656 0,1-1-176 16,2-6 0-16,4-2 0 0,-2-4 1984 0,3-1 384 15,1 1 64-15,2-5 0 0,0 0-1344 0,4-2-288 16,3-2-48-16,0 0-16 0,0 2-464 0,1-2-80 15,3-1-32-15,0-1 0 0,2 1-160 0,0 0 0 16,0 2-192-16,5-1-7984 16,7-2-1584-16</inkml:trace>
  <inkml:trace contextRef="#ctx0" brushRef="#br0" timeOffset="53827.36">5531 11434 6447 0,'1'-18'576'0,"1"12"-576"0,-2-6 0 16,0 3 0-16,0-2 384 0,0 0-16 0,0 0-16 0,0-1 0 15,2 2 432-15,-1-1 96 0,0-3 16 0,2 4 0 16,-1-1-80-16,1-2-16 0,-1 5 0 0,2 0 0 16,-2 1-160-16,-2 7-16 0,0 0-16 0,0 0 0 15,0 0-64-15,0 0-16 0,0 0 0 0,3 13 0 16,0-2-64-16,-2 5-16 0,0 0 0 0,-1 6 0 16,-1 4-32-16,-1 4-16 0,-3 4 0 0,-2 3 0 0,-3 3 128 15,-3 2 32-15,-2 5 0 0,-9 21 0 16,0-2-240-16,0 0-64 0,-3-2 0 0,0 0 0 0,1 4-16 0,0-10-16 15,2-4 0-15,1-5 0 0,0-6-48 0,4 1-16 16,3-5 0-16,0-5 0 0,5-6 48 0,-1 0 16 16,4-4 0-16,1-2 0 0,3-7 32 0,2-2 16 15,2-13 0-15,0 13 0 0,1-4 16 0,-1-9 0 16,0 0 0-16,0 0 0 0,13 2 112 0,0-3 32 16,1-3 0-16,1-1 0 0,1-6-112 0,2 3-32 15,0 0 0-15,1 2 0 0,3-4-144 0,0 2-16 16,0 3-128-16,2-1 192 0,2 1-192 0,2 0 128 0,2-4-128 15,4 4 0-15,3 1 0 0,1-1 0 16,3 0 0-16,2 1 0 0,2-1 0 0,-1-2 128 0,2 1-128 0,-1 1 0 16,-1-4 0-16,3 5 0 15,0-1 0-15,5 0 0 0,3 1 0 0,2 2 0 0,-4-1 128 0,2 2-128 16,2 0 0-16,1-1 0 0,-1 1 0 0,2 1 0 16,2 0 128-16,2 1-128 0,2 1 0 0,1-1 144 15,0 0-144-15,-1-1 128 0,-3-2-128 0,0-1 128 16,0-2-128-16,1 2 0 0,0 0 144 0,2 1-144 15,1 0 144-15,-3-3-144 0,-5 0 192 0,-1 1-192 16,-1 1 160-16,0 1-160 0,0-2 128 0,-3 3-128 16,-3-1 0-16,0 1 0 0,-1-1 128 0,-3 0-128 15,-2 1 0-15,-2 1 0 0,-1 0 0 0,-2 3 0 16,0-1 0-16,-4 2 0 0,-2 2 0 0,1-2 0 16,2 1 0-16,-3 3 0 0,-1-3 0 0,0 2 0 0,1 2 0 0,-2-4 0 15,0 3 0-15,-3-3 0 0,-3 3 0 0,0-1 0 16,-4-4 0-16,-2 2 128 0,-5 1-128 0,-1-1 0 15,0-1 0-15,-3 0 0 0,-10-4 0 0,9 6 0 16,-9-6 0-16,7 6 128 0,-7-6-128 0,0 0 192 16,0 0-192-16,0 0 192 0,0 0 0 0,0 0 16 15,0 0 0-15,0 0 0 0,0 0-16 0,0 0 0 16,0 0 0-16,0 0 0 0,0 0 16 0,0 0 0 16,0 0 0-16,0 0 0 0,0 0 48 0,0 0 0 15,0 0 0-15,7-4 0 0,-2-4-80 0,-1 0-16 16,-1-3 0-16,1 0 0 0,0-3 0 0,0-3 0 0,-2-2 0 15,1-1 0-15,1-6 16 0,1 0 0 16,1-6 0-16,1-4 0 0,-1-1 64 0,1-5 16 0,2-5 0 16,2-6 0-16,-1-3-256 0,4-2 0 0,1-5 0 15,3 2 0-15,1-5 0 0,0 3 0 0,-3 0 0 0,-2 6 0 16,0 3 0-16,-2 5 0 0,-2 7 0 0,4 7 0 16,-4 7 0-16,-1 7 0 0,-4 2 0 0,0 3 0 15,-1 4 0-15,-1 6 0 0,-3 6 0 0,0 0 0 31,0 0-2016-31,0 0-352 0,-4 11-64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54:40.44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8750 789 6447 0,'-3'-16'576'0,"1"8"-576"0,0-1 0 0,-1-3 0 16,2 3 1632-16,0-2 224 0,-2 3 32 0,2-2 16 16,-2 4-496-16,2-3-112 15,-1 4-16-15,0-3 0 0,1 2-176 0,1 6-32 0,0 0-16 0,0 0 0 16,0 0-336-16,0 0-64 16,0 0-16-16,0 0 0 0,5 6-256 0,3 3-64 0,-2 2-16 0,4 1 0 15,0 2 176-15,3 2 32 0,0 5 16 0,1 2 0 16,0 1-48-16,1 0-16 0,2 6 0 0,-1 0 0 15,-1 1-112-15,2 1-32 0,-1 1 0 0,1-1 0 0,-4 0-128 16,-1 0-16-16,0-2-16 0,0-4 0 0,-1-1-160 0,-2-1 0 16,-1 0 144-16,-1 0-144 0,-3-2 144 15,1-2-144-15,-1-1 192 0,-1 0-192 0,0-1 0 16,-2-1 0-16,-1-3 0 0,1 4 0 16,-1-8-800-16,0-10-112 0,0 0-32 0,0 0-11792 15</inkml:trace>
  <inkml:trace contextRef="#ctx0" brushRef="#br0" timeOffset="276.92">9160 622 23039 0,'0'-6'2048'0,"0"-3"-1648"15,0 4-400-15,0 5 0 0,0 0 176 0,0 0-48 16,0 0-128-16,0 0 192 0,-8 5 368 0,-1 5 64 15,0 5 16-15,-1 2 0 0,-3 3 0 0,-2 4 0 16,0 7 0-16,-2 3 0 0,0 3-48 0,-2 5 0 16,-1 4 0-16,1 0 0 0,0 2-256 0,0 1-48 15,0 2-16-15,1-5 0 0,1-1-144 0,-1-6-128 0,1 0 144 0,1-2-144 16,-1-3 144-16,2 1-144 0,-2-2 128 0,3-1-128 16,2-6 128-16,0 0-128 0,1-5 128 0,3-3-128 15,-1-3 0-15,3-4 0 0,1-1-192 0,1-3 192 16,4-7-2240-16,0 0-320 15,0 0-64-15</inkml:trace>
  <inkml:trace contextRef="#ctx0" brushRef="#br0" timeOffset="455.66">9331 1080 29135 0,'4'16'1280'0,"-3"-7"288"0,-1 5-1248 0,-1 4-320 16,-1 5 0-16,-3 5 0 0,-3 4 544 0,-2 3 48 15,-3 5 16-15,-1 3 0 0,-3 8 0 0,0 0 0 16,-1-1 0-16,-1 0 0 0,0-1-272 0,1 1-48 16,1 0-16-16,-2 18 0 15,5-11-1328-15,3-3-272 0,2-2-48 0</inkml:trace>
  <inkml:trace contextRef="#ctx0" brushRef="#br0" timeOffset="1311.06">9573 10528 10127 0,'-1'-12'896'0,"1"12"-704"0,0 0-192 0,-2-9 0 16,-3 3 1408-16,1-3 240 0,2 3 48 0,-1 2 16 0,3 4-176 0,0 0-16 15,0-8-16-15,0 8 0 0,0 0-432 0,0 0-96 16,0 0-16-16,0 0 0 0,0 0-304 0,0 0-64 16,7 7-16-16,3-2 0 0,5 2 80 0,0 2 16 15,2 4 0-15,3-2 0 0,2 3-80 0,5 2-16 16,-1 0 0-16,5 3 0 0,2-1-64 0,1 2 0 15,0 2-16-15,1 2 0 0,-1 0-112 0,-2 4-32 16,-3-2 0-16,-2 0 0 0,-4 1-48 0,-3 0-16 16,-4 1 0-16,-3 1 0 0,-4-1 288 0,-4 2 64 15,-2 2 16-15,-7 1 0 0,-2 0-16 0,-6 3 0 16,-4-1 0-16,-5 2 0 0,-4 3-128 0,-3-2-48 16,-3 0 0-16,0-1 0 0,-2-3-208 0,-2 2-32 15,0-3-16-15,-1-3 0 0,2 0-208 0,3-1 176 16,1-3-176-16,2 1 160 0,1-5-160 0,4-4 0 15,3-1 0-15,-3 5 0 16,8-8-1184-16,8-10-160 0,7-4-48 0,0 0-10528 16,3-7-2112-16</inkml:trace>
  <inkml:trace contextRef="#ctx0" brushRef="#br0" timeOffset="2006.2">9964 11932 22111 0,'8'-13'976'0,"-8"13"208"0,4-5-944 0,1 3-240 0,0-4 0 0,-5 6 0 16,0 0 1664-16,0 0 304 0,0 0 48 0,0 0 16 0,2 8-624 0,-2 4-112 15,-1-1-16-15,-3 5-16 16,-2 1-144-16,-2 4-32 0,-2 7 0 0,-1-2 0 0,-4 4-272 0,-2 5-64 16,-5 3-16-16,-7 21 0 0,1-3-224 0,3-3-32 15,-1-3-16-15,5-1 0 0,2 1-240 0,2-3-48 16,3 0-16-16,3-1 0 0,1-4-160 15,3-2 0-15,3 0 0 0,3-5 128 0,2-3-128 0,3-2 0 16,3-3 0-16,3-1 0 0,1-6 0 0,3-4 0 16,1-3 0-16,3-3 0 0,1 2 0 0,2-6 0 15,2-1-160-15,-2-1 160 16,-1-5-480-16,1-4 0 0,-1 1 0 0,0-2 0 16,0-6-1952-16,-3 1-384 0,-1 0-64 0</inkml:trace>
  <inkml:trace contextRef="#ctx0" brushRef="#br0" timeOffset="2172.15">9505 12661 39615 0,'-7'-12'3520'0,"7"12"-2816"16,0 0-560-16,0 0-144 0,7-9 0 0,5 2 0 16,1 3 144-16,6 1-144 0,4 2 0 0,3-2 0 0,6-3 0 0,4 1 0 15,7 2 0-15,5 0 176 16,4-2-48-16,8-1 0 0,1 0-128 0,3 0 160 0,-3 2-160 0,0 1 160 31,-2 0-1392-31,0 3-288 0,-3 2-48 0</inkml:trace>
  <inkml:trace contextRef="#ctx0" brushRef="#br1" timeOffset="7094.6">995 10853 7359 0,'0'0'656'0,"0"0"-528"16,0 0-128-16,0 0 0 0,0 0 1728 0,0 0 304 15,0 0 64-15,0 0 16 0,0 0-832 0,0 0-176 16,0 0-16-16,0 0-16 0,0 0-160 0,13 3-16 16,-2-1-16-16,-3-1 0 0,1-1-240 0,0 0-64 15,2 0 0-15,6 0 0 0,-2 0-160 0,3 0-32 16,1 0-16-16,1 0 0 0,1 2-224 0,-7-1-144 15,0-1 192-15,1 0-192 0,3 0 144 0,10 0-144 16,-3 1 0-16,-1-1 144 0,-1 0-272 0,-1-1-64 16,-1 0-16-16,2 1-7344 15,0 0-1472-15</inkml:trace>
  <inkml:trace contextRef="#ctx0" brushRef="#br1" timeOffset="7542.63">2381 10857 21247 0,'0'0'944'0,"0"0"192"0,0 0-912 0,7 10-224 0,1 1 0 0,0-3 0 0,-8-8 208 16,9 8 0-16,-1-3 0 0,8 4 0 0,-1-4 32 0,0-1 0 16,2-2 0-16,-1 3 0 0,1-2 64 0,1-3 16 15,1-3 0-15,0 3 0 0,1 5-192 0,-8-3-128 16,-1-2 192-16,8-2-192 0,-1 1 176 0,-2 1-176 15,-3 0 160-15,4 0-160 0,-1-2 0 0,-2-2 128 16,-1 1-128-16,0 2 0 0,-2 1 0 0,2 0-240 16,-2-3 48-16,2 1 16 15,1-2-208-15,-1-1-32 0,1 0-16 16,1 1 0-16,0-1 64 0,0 0 16 0,2 1 0 0,-4 0 0 0,-1-1 352 0,0 0-144 16,-1 1 144-16,1 2 0 0,-2 0 0 0,0 2 0 15,0-2 0-15,-10 2 0 0,11 2 128 0,0-2 128 16,-11 0 16-16,11 0 16 0,-1 2 128 0,0-1 32 15,-1 1 0-15,1 0 0 0,1-1 16 0,-1 0 16 0,-10-1 0 0,14 3 0 16,-5-2 160-16,2-1 16 16,2 0 16-16,-2 0 0 0,1 0-80 0,-1 0-16 15,1-1 0-15,0 1 0 0,0-3-320 0,0 3-64 16,2-1 0-16,-2 0-16 0,-2-2-176 0,3 1 0 0,0 0 144 0,-1 1-144 16,-12 1 0-16,12-4-128 0,-1-1 0 0,-2 3 0 31,0 0-944-31,2 0-176 0,-2 1-32 0,1-2-6912 0,1 2-1392 15</inkml:trace>
  <inkml:trace contextRef="#ctx0" brushRef="#br1" timeOffset="7727.15">3530 10787 8287 0,'0'0'736'0,"13"-3"-592"0,-2 1-144 0,1-1 0 15,-2 2 2224-15,1 2 400 0,1 4 96 0,-2-2 16 0,-10-3-1152 16,10 3-240-16,1-1-32 0,0-1-16 16,-3-1-384-16,4 0-80 0,-1 0 0 0,1-1-16 0,-1-1-144 15,1-1-32-15,0 0 0 0,2 1 0 0,0-3-272 0,0 1-64 16,-1-1-16-16,2 1 0 0,2 0-288 0,-3 0 0 15,-3-1 0-15,1 2 0 16,-1 0-992-16,2-1-160 0,-1-1-16 0,1 0-16 16,0-3-2016-16,0 2-416 0</inkml:trace>
  <inkml:trace contextRef="#ctx0" brushRef="#br1" timeOffset="8053.58">4087 10648 9215 0,'0'0'816'0,"10"-3"-656"16,1-2-160-16,1-1 0 0,-2 4 2016 0,1 1 368 15,-1-1 80-15,1 1 16 0,-1 0-1008 0,0 1-192 0,-10 0-32 0,11-3-16 16,2 1-400-16,-1 0-96 15,-1 0-16-15,-2-1 0 0,2 0-288 0,1 0-64 16,-2-2-16-16,1 0 0 0,1 2-160 0,-1 1-16 0,1-1-16 0,0 1 0 16,0 0-160-16,-1 2 0 15,-1 0 144-15,1 0-144 0,-11 0-192 0,12-1-128 16,0 1 0-16,-1-1-16 16,1-2-816-16,-2 1-176 0,-1-1-16 0,1-1-16 15,3 1-112-15,-3-4-32 0,1 0 0 0,1 3 0 16,0-3 736-16,1 2 160 0,1 3 32 0,0-5 0 0,1-1 576 0,1 2 160 0,0 0 16 0,-1 1 0 15,-1 0 944-15,0 1 192 0,0-2 32 0,-2 2 16 16,-2 1 112-16,3 2 0 0,-4-1 16 0,1-1 0 16,1-1-432-16,-1 4-96 0,2-2 0 0,-3-2-16 15,0 0-288-15,1-1-48 0,1 1-16 0,1-1 0 16,0 0-272-16,5-3-48 0,-2 2-16 0,2 2 0 16,-2 0-256-16,-2-2 128 0,-3 1-128 0,2 0 0 0,0 0 0 0,-1 2 0 15,0 1 0-15,-4-1 0 16,-7 3-1488-16,13-2-416 0,-3-1-80 0,-10 3 0 15</inkml:trace>
  <inkml:trace contextRef="#ctx0" brushRef="#br1" timeOffset="8692.99">4138 10720 4607 0,'0'0'400'0,"0"0"-400"15,0 0 0-15,0 0 0 0,0 0 2432 0,0 0 384 16,0 0 96-16,0 0 16 0,7-5-1520 0,-7 5-320 16,10-9-48-16,0 2-16 0,1 2 272 0,-2-1 48 15,1 2 16-15,2-1 0 0,4-3 64 0,0 1 16 16,2-1 0-16,4-2 0 0,3-2-224 0,2 2-64 0,-2-5 0 15,6 2 0-15,2 3-224 0,2-3-48 16,1-2-16-16,-1 2 0 0,1 3-304 0,1-4-64 16,0 2-16-16,-2-1 0 0,-2-1-192 0,0-1-32 15,-1 2-16-15,-5 3 0 0,-4-4-112 0,-2-1-128 16,1 1 176-16,-4 2-176 0,-3 1 0 0,-1 1 0 0,-1-1 0 16,-2 0-144-1,1 3-1440-15,-3-2-272 0,1 4-64 0,-3-3-8432 0,0 0-1680 16</inkml:trace>
  <inkml:trace contextRef="#ctx0" brushRef="#br1" timeOffset="8840.62">5348 10052 17327 0,'10'-14'768'0,"-1"7"160"16,2-6-736-16,2-1-192 0,0 3 0 0,3-1 0 15,-1-4 768-15,4 0 128 0,0 0 32 0,2-1 0 0,-1-3-640 0,0 1-128 16,0 0-32-16,0 2 0 0,0 5-128 0,-1 0 160 15,0-3-160-15,-1 0 160 0,-3-1-160 0,-2 1 128 16,-3 1-128-16,3 3 128 0,-3-5-336 0,4 2-80 16,-1-1-16-16,-2 3 0 15,-1-1-592-15,1-1-112 0,-1 1-16 0</inkml:trace>
  <inkml:trace contextRef="#ctx0" brushRef="#br1" timeOffset="9153.36">5946 9398 17103 0,'9'-10'752'0,"-1"1"160"0,-2 0-720 0,2-3-192 15,1 2 0-15,-2 2 0 0,1 1 1280 0,3-7 208 0,0 1 48 0,-1 2 16 16,2-1-272-16,0-2-64 16,-1 0-16-16,2 3 0 0,0-2-368 0,-1 0-80 0,1 3-16 0,-3 0 0 15,3 0-224-15,5-3-32 16,0-1-16-16,-4 3 0 0,1 1-112 0,0-3-32 16,-2 2 0-16,0 0 0 0,1 0 112 0,-2 1 16 15,1-3 0-15,-2-1 0 0,1 1 112 0,-6 4 16 0,1-2 16 0,3-6 0 16,0 6 16-16,-1-3 0 0,-2 0 0 15,1 1 0-15,1 3-224 0,-1-3-32 0,-2 5-16 16,2-4 0-16,-1 2-192 0,1 1-144 0,-2 3 192 0,3-4-192 31,-4 2-736-31,2-1-256 0,-1 4-48 0,-6 5-15664 0</inkml:trace>
  <inkml:trace contextRef="#ctx0" brushRef="#br1" timeOffset="9809.94">6380 8744 18431 0,'0'0'816'0,"0"0"160"0,-8 3-784 0,2-2-192 15,6-1 0-15,0 0 0 0,0 0 1744 0,0 0 304 16,0 0 64-16,4-10 16 0,2-1-1344 0,3-3-272 16,1-3-48-16,1 2-16 0,1-3-144 0,-1 0-48 15,1-1 0-15,0 0 0 0,1-1-96 0,0-2-32 16,1-2 0-16,-1 2 0 0,-1 2-128 0,1 0 0 15,0-4 144-15,-1-1-144 16,0 0-304-16,-1-4-128 0,0 1-16 0,-1 1-16 16,1-2-2288-16,1 3-464 0</inkml:trace>
  <inkml:trace contextRef="#ctx0" brushRef="#br1" timeOffset="10503.04">6761 7707 15663 0,'4'-11'1392'0,"2"-3"-1120"0,-1-3-272 0,4-2 0 16,-1-1 1088-16,1-1 144 0,0 1 48 0,0-4 0 15,1-1-576-15,-3 2-128 0,4-4 0 0,-4 3-16 0,0-3-400 0,0 2-160 16,1-3 128-16,1 1-128 0,0-2 0 0,-2 2 0 16,2-3 128-16,0 0-128 0,-3 0 0 0,5-2 0 15,-1 0-192-15,0-10 192 16,0 4-640-16,0 3 0 16,-1 0 0-16,-1 0 0 0,1-1-448 0,1 1-80 15,-1-2-32-15,0 1 0 0,-2 2-336 0,1-1-80 0,1 0-16 0,1 1 0 16,-1-2 640-16,1 0 128 0,0 2 32 0,0 1 0 0,0 0 1600 15,-1 2 320-15,4 1 64 0,-4 1 0 0,-1 0 592 0,1-1 112 16,-1 5 32-16,-1-3 0 0,2 2-432 0,-3-1-96 16,0-1-16-16,-1-2 0 0,1 1-320 0,-3 1-80 15,2-2-16-15,3-1 0 0,0 2-352 0,-2-3-64 16,2 2 0-16,-1 0-16 0,-2-1-320 0,-1 0-176 16,1 4 192-16,-1-1-192 0,2 0 128 0,2 2-128 15,-2 0 0-15,1-3 0 0,-2-1 0 0,1 0 0 16,-1-3 0-16,2 2 0 0,-2-1 0 0,1 4 0 15,0-3 0-15,0 2 0 0,-3-4-144 0,2 3-48 16,1-2 0-16,-3 1 0 16,1-1-336-16,0 3-80 0,0-1-16 0,-2-1 0 15,1 1-704-15,-1-5-144 0,1 0-16 0,0 2-16 16,-3-2-1760-16,1 4-336 0,1 3-80 0,0-2-16 0,-2 2 2800 16,0 2 576-16,0 4 96 0,2-2 32 0,-1 0 320 0,-1 1 80 15,-1-5 16-15,1 5 0 0,0 3 96 0,0-2 0 0,0-3 16 0,0 2 0 16,0-5-208-16,1 1-128 0,1-2 128 0,0 0-128 15,2-2 0-15,0-1 0 0,2 3 0 0,-2 3 0 0,0-5 128 16,1 6-128-16,3-2 128 0,-2 2-128 0,-1-2 256 16,0 0-32-16,-1 3 0 0,1-1 0 0,-1 2-96 15,0-4 0-15,-2 3-128 0,1 1 192 0,-3-1-192 16,0 1 0-16,1 1 128 0,-1-1-128 0,-1-3 384 0,-1 3 48 16,1-3 0-16,-1 2 0 0,-2 3 400 0,1-2 96 15,-1 0 16-15,1 1 0 0,-1 1-32 0,3-1 0 16,1-1 0-16,1 0 0 0,-1-1-416 0,2-2-96 15,3 0-16-15,2-3 0 0,-1 0-112 0,2-2-16 16,-2-3-16-16,2-2 0 0,2-1-240 0,-1-5 176 16,2-1-176-16,1 4 160 0,-1 2-160 0,-1 0 0 15,-5 0 0-15,3-2 128 0,-2-1-128 0,-1 4 0 16,-2-1 0-16,1-3 0 16,1 3-576-16,-4-1 16 0,0 0 0 0,1 0-5088 15,-1-1-1024-15</inkml:trace>
  <inkml:trace contextRef="#ctx0" brushRef="#br1" timeOffset="10678.51">7676 1828 21183 0,'12'-28'1888'0,"0"1"-1504"0,1-4-384 0,1-2 0 16,-1 2 704-16,-4 1 80 0,1-2 16 0,-2 2 0 15,2 0 400-15,0 1 80 0,-6 1 0 0,0 4 16 16,-3 0-624-16,-1 2-128 0,-1 7-32 0,-1 1 0 15,1 0-304-15,2 3-64 0,1 2-16 0,-2 9-9264 16,0 0-1856-16</inkml:trace>
  <inkml:trace contextRef="#ctx0" brushRef="#br1" timeOffset="11916.95">740 11181 17615 0,'0'0'768'0,"0"0"192"0,0 0-768 0,7-4-192 0,-7 4 0 0,12-2 0 0,-2-2 784 0,3 3 128 15,-1-1 32-15,9-2 0 0,-1 3-224 0,6-1-32 16,3-1-16-16,0-1 0 0,-1 3-240 0,5 0-48 16,5 1-16-16,-1-2 0 0,-4 0-368 0,3 1 144 15,3 2-144-15,-2-1 0 0,-3-3 0 0,1 3 0 16,-1 0 0-16,3 2-144 15,1 0-736-15,1 2-144 0,-1 1-16 0</inkml:trace>
  <inkml:trace contextRef="#ctx0" brushRef="#br1" timeOffset="12155.15">2169 11149 9215 0,'15'-4'816'0,"-1"2"-656"15,5 1-160-15,1-1 0 0,2 1 1904 0,2-1 336 16,0 0 80-16,3 2 16 0,-1 0-1440 0,2 0-304 15,0-1-48-15,3 1-16 0,-1 1-272 0,1 3-48 16,-3 0-16-16,2-2 0 0,0 1-192 0,-2 1 128 0,-3 1-128 0,-2 0 0 16,1 0 128-16,-2 3-128 15,-3-3 0-15,1 0 0 0,0 2 0 0,2 0 0 16,-4-2 0-16,0 1 0 0,-3-2 0 0,0 0 0 0,0 0 0 16,1-1-160-1,1 1-320-15,1-1-64 0,0-1-16 0,2-2 0 16,1-2-1424-16,0 1-304 0,1-2-48 0</inkml:trace>
  <inkml:trace contextRef="#ctx0" brushRef="#br1" timeOffset="12928.03">3221 11208 2751 0,'19'0'128'0,"-5"0"16"0,0 0-144 0,3 0 0 0,0-2 0 0,0 2 0 16,-1-1 2576-16,-2 0 496 0,3-2 80 0,-2 2 32 0,0 0-1952 0,1 0-384 15,-1-2-80-15,0 2 0 16,-1-1-432-16,1 0-80 0,1 2 0 0,1-1-16 0,1-2-112 0,0 2 0 16,0 2-128-16,0 0 192 0,1-1-192 0,0 2 0 15,0 3 128-15,1-1-128 0,2-3 0 0,-2 3 0 16,-1 1 128-16,-1 1-128 0,-1-3 0 0,-1 0 0 15,-1 1 0-15,2 4 0 0,1-6 0 0,-2 1 0 16,1-2 0-16,-6 2 0 0,3-1 0 0,0 2 0 16,0-3 0-16,1 1 0 0,1-1 0 0,0 0 0 15,-1-1 0-15,1 0 0 0,-1 0 0 0,1 0 0 16,0 1 0-16,-1 1-160 0,0-1 160 0,-1 0 0 16,0 1-144-16,-1-1 144 0,-2 0 0 0,1 2 0 15,-1-2-144-15,2 1 144 0,1 1 0 0,1-2 0 16,2 1 0-16,0 0 0 0,1 1 0 0,-1 0 0 15,-1 0 0-15,1-1 144 0,1 0-400 0,1 0-96 16,1 2-16-16,-1 1 0 16,-1-1-368-16,0-1-80 0,-1-1-16 0,0 2 0 0,-2 0 560 0,0 1 96 15,1-3 32-15,-2 1 0 0,-2 1 336 0,0 0 80 16,1-1 16-16,-2 1 0 0,0-1 160 0,2 1 48 16,0-2 0-16,-2 3 0 0,1-2-368 0,-1-1-128 0,1 2 0 0,-1 4 144 15,1-2-144-15,0 0 0 0,0 1 0 0,0-2 128 16,2 2 256-16,2 4 64 0,1-5 0 0,0 3 0 15,-1-4-64-15,1 4 0 0,0-2 0 16,0 4 0-16,2-5-208 0,0 2-48 0,2-1-128 16,5 3 192-16,-3 2-192 0,-1 1 128 0,-3-6-128 0,0 5 0 15,-1-3 144-15,0 2-144 0,-1 2 128 0,1-4-128 0,0-2 0 16,1 0 0-16,1 5 0 0,1-4 0 16,-1-3-192-16,2 3 192 0,-3-3-160 0,0 2 160 0,-3 2 0 15,1-1-144-15,-1 2 144 0,0-1 0 0,-2 0 0 0,0 4 0 16,0-2 0-16,0 0-128 0,-4-2 128 15,0 1 0-15,0 2 0 0,0-2-128 0,3 3 128 0,-4-2 128 16,0-1-128-16,1 4 176 0,1-2-176 0,1-3 0 16,-1 1 0-16,1-3-176 0,-2 5 176 0,0-4 0 15,0 0 0-15,0 1-128 0,-1 2 128 0,3-3 128 16,-1 4-128-16,1-3 176 0,0 0-176 0,2 0 0 16,0 3 0-16,0 2-176 0,0-4 176 0,3 1 0 15,-1-3 0-15,3 3 0 0,0 1 0 0,2 0 0 0,-2-2 0 0,0-1 0 16,3 1 192-16,-1 3 64 0,3-1 0 0,-2 0 16 15,0-1 112-15,-2-2 0 0,0 3 16 16,1 0 0-16,0 0-192 0,0 1-32 16,-4 1-16-16,1-3 0 0,1 3-160 0,-1 0 0 0,-3-1 0 0,2-2 0 15,-2 2 0-15,2-1 0 0,-2-1 0 0,-1 1 0 16,-2 2 0-16,0-1 0 0,-2 0 0 0,3 1 0 16,-2-2 0-16,2 0-176 0,0-1 16 0,-1 2 0 31,-1 1-848-31,-3 1-160 0</inkml:trace>
  <inkml:trace contextRef="#ctx0" brushRef="#br1" timeOffset="13389.3">6413 12718 15135 0,'6'15'672'0,"-1"-5"144"0,2 2-656 0,-1-1-160 0,3 0 0 0,-4 2 0 0,1 1 1040 0,2-1 176 16,2 2 48-16,2 0 0 0,0 1-672 15,-2 0-128-15,2 1-16 0,1 0-16 0,-1 3-288 0,0 1-144 16,-1 2 160-16,-1 0-160 0,1-4 0 0,-1 1 0 15,0 3-176-15,0-1 176 0,0-3-256 0,0 2 64 16,-1-1 0-16,0-1 16 0,-1-2 176 0,1 1 0 16,2-1 0-16,-1 0-128 0,-1 3 128 0,1 0 0 15,2-2 0-15,-2 2-128 0,-2-2 128 0,-1 0 0 16,0-2 0-16,-1 1 0 0,0-2 0 0,1-2 128 0,0-2-128 16,0 2 0-16,0-2 0 0,1 3 0 0,-1-1 0 15,1 0 0-15,0 3 0 0,-3-2 0 0,0 0 0 0,0-1 0 16,0-4 0-16,-1 3 0 0,0 0 0 15,0-3 0-15,-1 1 272 0,-3-10-16 0,0 0 0 0,8 9 0 16,-2 2 272-16,-6-11 48 0,0 0 16 0,8 9 0 16,0 1-144-16,-2-3-48 0,-6-7 0 0,8 10 0 15,-8-10-224-15,6 7-48 0,-1 2-128 0,-5-9 192 16,0 0-192-16,0 0 0 0,4 11 0 0,-4-11 0 16,0 0 0-16,2 10 0 0,-2-10 0 0,0 0 0 15,4 14 0-15,-1-4 0 0,-1 1 0 0,-2-11 0 16,0 0 0-16,5 13 0 0,-1-3 0 0,0 2 0 15,-4-12 0-15,4 12 0 0,0-1 0 0,-1 1 0 16,2-2 304-16,1 2-48 0,-3-1 0 0,1-2 0 16,1 1-128-16,-2-1-128 0,1 3 192 0,1 0-192 15,1-3 192-15,-2 4-64 0,2-4 0 0,2 2-128 0,-6-2-192 16,2 1-160-16,0 2-32 0,0-2 0 16,0 3-1648-16,-4-13-336 0</inkml:trace>
  <inkml:trace contextRef="#ctx0" brushRef="#br1" timeOffset="13818.25">6973 14244 15663 0,'0'0'1392'0,"0"0"-1120"15,0 0-272-15,2 17 0 0,0-1 2448 0,1 1 432 0,-1-2 96 0,1 0 16 16,-1-1-1952-16,1 0-384 0,-1 2-80 0,2 0 0 16,1 1-288-16,0-1-48 0,1 2-16 0,0-3 0 15,-1-1-96-15,0 1 0 0,0 3-128 0,1-1 192 16,2-3-192-16,0 0 0 0,1 1 0 0,0-1 0 16,-2 0-192-16,1-1-96 0,-1-2-16 0,1 1 0 31,-2 3-752-31,1 1-160 0,0 1-16 0,0-2-16 15,-1-1-160-15,-1-1-48 0,2 2 0 0,-4 0 0 0,1 1 496 16,-1 0 112-16,-2 1 16 0,-1-1 0 0,0 1 608 0,0 0 224 0,0 0-144 0,0 1 144 16,0 0 384-16,0-1 176 0,0-1 16 0,-1 0 16 0,-2-1 48 15,2 3 16-15,0 2 0 0,1 0 0 16,1-1-96-16,1 1-32 0,1-1 0 0,0 0 0 0,-1 0-160 16,1 0-48-16,-1-2 0 0,2 2 0 0,0 0-128 0,2 1-16 15,0 1-16-15,0-4 0 0,0-3-160 0,-2 3 0 16,0 1 0-16,-1 1-7072 15,4-2-1328-15</inkml:trace>
  <inkml:trace contextRef="#ctx0" brushRef="#br1" timeOffset="13907.54">7376 15561 9215 0,'0'0'400'0,"0"0"96"0,0 0-496 0,0 0 0 15,4 5 0-15,-4-5 0 0,0 0 1120 0,7 9 128 16,-2 1 32-16,-2 0-6656 0</inkml:trace>
  <inkml:trace contextRef="#ctx0" brushRef="#br1" timeOffset="14089.78">7519 15884 13823 0,'1'16'608'0,"2"-3"128"0,-1 0-592 0,3 2-144 0,1 3 0 0,1 0 0 16,-1 0 736-16,2-1 112 0,-1 1 32 0,2 2-5504 15,2 7-1104-15</inkml:trace>
  <inkml:trace contextRef="#ctx0" brushRef="#br1" timeOffset="14383.2">7735 16503 13823 0,'2'18'608'0,"1"-7"128"0,-1 4-592 0,1 2-144 0,-2 1 0 0,2 1 0 0,1 2 1216 0,-2 0 192 15,1-1 64-15,0 0 0 0,3 2-352 0,1 0-64 16,1 1-16-16,-1-1 0 0,2-1-416 0,0-1-96 16,0 2-16-16,0 3 0 0,1-1 112 0,0 3 16 15,1 0 0-15,0 2 0 0,2-2 176 0,1 2 32 16,0-4 16-16,0 7 0 0,-2 1-80 0,0-2-16 16,2-2 0-16,-2 1 0 0,2-2-176 0,-1 2-32 15,0-1-16-15,1-1 0 0,0 1-224 0,1-1-64 0,-3 0 0 16,0 1 0-16,0-3-256 0,-1-1 160 0,-1 0-160 15,0-2 128-15,1 4-128 0,0-3 0 0,-3 2 0 16,-1-2 0-16,0-4 0 0,-1-1 128 0,2 1-128 0,-3-2 0 16,0-4 0-16,0 3 128 0,0-3-128 0,-1-2 0 15,-2 0 128-15,-2-12-128 0,0 0 0 0,0 0 128 32,0 0-432-32,0 0-80 0,0 0-32 0,0 0-10144 0,0 0-2016 0</inkml:trace>
  <inkml:trace contextRef="#ctx0" brushRef="#br1" timeOffset="15806.69">12686 6836 15663 0,'0'0'1392'0,"0"0"-1120"16,0 0-272-16,0 0 0 0,0 0 704 0,0 0 64 0,0 0 32 0,2-11 0 16,5 1 304-16,3-4 64 0,4-4 16 0,4 0 0 15,2 0-480-15,4 2-80 0,3-2-32 0,3-1 0 16,5-1-224-16,3-4-48 0,2-1-16 0,1 3 0 15,-3-4 80-15,3 5 32 0,0 0 0 0,-3 1 0 0,-5 0-64 16,-3 0-16-16,-2 3 0 0,-4 3 0 0,-4 5-112 0,-5 4-32 16,-4 3 0-16,-11 2 0 0,9 12-192 0,-4 1 0 15,-5 4 0-15,-2 6 0 0,-3 0 192 16,-6 6-48-16,-5-1-16 0,-2 5 0 0,4 4 0 0,-4 3 0 16,-3 0 0-16,2 2 0 0,-3 0-128 0,2-1 0 15,-1-4 0-15,1-2 128 0,0 1-128 0,1-4 0 16,1-2 0-16,0 1 0 15,0-7-448-15,2 1-112 0,0-3-16 0,5-2-16 16,1-1-2304-16,1-1-464 0</inkml:trace>
  <inkml:trace contextRef="#ctx0" brushRef="#br1" timeOffset="16352.84">13062 6816 5519 0,'0'-11'240'0,"0"11"64"0,0 0-304 0,0 0 0 0,0 0 0 15,0 0 0-15,1-8 3328 0,-1 8 592 16,0 0 128-16,0 0 32 0,0 0-2544 0,-10 5-512 0,0 7-112 0,-5 0-16 16,-3 4-64-16,-2 1 0 0,-3 2-16 0,-3 7 0 15,-2 2-48-15,-2 6-16 0,-3 4 0 0,-3 7 0 16,-2 1-144-16,-4 6-32 0,-4 5 0 0,-2 5 0 15,-3 4-128-15,-2 4-16 0,-7 4-16 0,4 2 0 16,2 3-144-16,-1 2-16 0,0-1-16 0,2 3 0 16,1 2-240-16,1-4 0 0,0 2 0 0,5-5 0 0,2-1 176 0,3-4-176 15,2-6 192-15,7 4-192 0,1 4 288 0,7-6-48 16,5-2-16-16,1-1 0 0,2 0-48 0,6-2-16 16,2 1 0-16,2-2 0 0,4 3-32 0,4-1-128 15,3-6 192-15,-1-1-64 0,3 2-128 0,2-3 0 16,1-1 0-16,2-1 128 0,0 3 16 0,5-1 0 15,-2-2 0-15,4-2 0 0,2 3-144 0,1-5 0 16,5-1 0-16,4 1 0 0,2 2 0 0,1-1 0 16,3 1 0-16,0-3 0 0,-2-3 128 0,5 0-128 15,3 1 0-15,1-3 128 0,1-1-128 0,3-2 0 16,3 4 144-16,4-3-144 0,3 2 0 0,-1 0 144 16,-2-1-144-16,-1-1 0 0,-2-5 0 0,2 0 0 15,2-2-240-15,3-3 80 16,2-6-2240-16,0-1-448 0,23 3-96 0,-18-15 0 0</inkml:trace>
  <inkml:trace contextRef="#ctx0" brushRef="#br1" timeOffset="18033.04">14215 10615 11455 0,'0'0'512'0,"0"0"96"0,-3-11-480 0,1-2-128 16,-1-2 0-16,2 1 0 0,1-1 1296 0,1 1 240 15,1-3 64-15,-1 2 0 0,0 5 224 0,-1 10 48 16,0 0 16-16,0 0 0 0,1-10-384 0,-1 10-80 16,0 0-16-16,0 0 0 0,0 0-624 0,0 0-128 15,7 10-16-15,-1 8-16 0,2 6-80 0,2 1-16 0,3 4 0 0,2 7 0 16,4 6-80-16,1 5-32 0,6-1 0 15,-3 5 0-15,0-1-64 0,1 4-16 0,-1-1 0 0,-1 1 0 16,3-2-144-16,-3-1-48 0,0-4 0 0,-2 0 0 16,-2-4-144-16,-3-3 0 0,-1-9 0 0,-2-3 128 0,-3-1-128 15,-3-2 0-15,2-5 144 0,-2-2-144 16,-2-5 0-16,-2-7 0 0,-2-6 0 0,0 0-192 16,0 0-1584-16,-5-14-320 0,-1-5-64 15,-3-1-11856-15</inkml:trace>
  <inkml:trace contextRef="#ctx0" brushRef="#br1" timeOffset="18277.72">14698 10582 22687 0,'-1'-15'1008'0,"1"4"208"0,1-3-976 0,0 3-240 0,-1 11 0 0,0 0 0 0,0 0 1280 0,0 0 192 15,-5-7 64-15,5 7 0 0,-10 1-512 0,-1 8-112 16,-2 1-16-16,-2 5 0 0,-3 3-16 0,-4 8-16 15,-4 3 0-15,-1 6 0 0,-4 4 48 0,1 3 16 16,-3 0 0-16,4 6 0 0,-2 3-112 0,-1 3-32 16,-2 3 0-16,0 3 0 0,-1 6-368 0,4-5-80 15,-1 2-16-15,5-9 0 0,2-3-176 0,4-6-144 0,2-1 192 0,3-8-192 16,2-10 144-16,6 2-144 16,3-5 0-16,4-1 144 0,2-7-144 0,3-3 0 15,-4-12-160-15,13 3 160 16,1-4-1680-16,2-7-240 0,2-3-64 0,6-7-14736 0</inkml:trace>
  <inkml:trace contextRef="#ctx0" brushRef="#br1" timeOffset="18491.91">15042 11275 24879 0,'0'14'2208'0,"-1"3"-1760"16,0 0-448-16,-2 6 0 0,0 5 1760 0,-2 5 272 15,-3 5 48-15,-1 2 16 0,-1-1-608 0,0 6-112 16,-2-6-32-16,1 2 0 0,-2 5-736 0,3-6-160 16,0-2-16-16,3-1-16 0,0-1-224 0,2-3-32 15,2 1-16-15,3-7 0 0,0-2-144 0,3-4-176 16,-2-1 48-16,4-5 0 16,1-7-1936-16,-6-8-384 0,11 0-80 0</inkml:trace>
  <inkml:trace contextRef="#ctx0" brushRef="#br1" timeOffset="19283.75">16887 10252 4607 0,'0'-37'400'0,"2"14"-400"0,1-5 0 0,1-2 0 0,1-1 3760 0,0 1 656 16,-1 0 144-16,0 10 32 0,-2 6-2352 0,1 5-448 16,-3 9-112-16,0 0-16 0,0 0-656 0,0 0-144 15,0 0-32-15,-9 10 0 0,0 4-384 0,0 5-96 16,0 6-16-16,-1 1 0 0,-2 6 64 0,2 4 16 16,0-1 0-16,0 2 0 0,1 0-80 0,0 0-16 15,7 0 0-15,-1-2 0 0,2-2-64 0,1 0-32 16,2-6 0-16,2-2 0 0,1-4-80 0,2-2-16 0,-1-3 0 0,2-3 0 15,-1-4 0-15,0 1 0 0,-7-10 0 0,0 0 0 16,0 0 64-16,6 6 0 0,-6-6 0 0,0 0 0 16,0 0 144-16,0 0 48 0,-13 0 0 0,-2 2 0 15,-4-5-144-15,-3 3-32 0,-3-1 0 0,-4 0 0 16,-4-1-80-16,-2 2 0 0,1 0-128 0,2 2 192 16,4 1-32-16,4 4-16 0,1 0 0 0,7 0 0 15,-2 3 0-15,1-1 0 0,3 4 0 0,5-2 0 0,4-1-144 16,4 4 0-16,2-1 0 0,6 1 0 15,3 4 0-15,1 2 0 0,1-1 0 0,2 3 0 0,0 2-128 16,0 4 128-16,-3-2 0 0,-2 5 0 0,-3-2 0 0,-2 0 0 16,-4 2 0-16,-1-2 0 0,-7-3 0 0,-3 4 0 15,-6 1 0-15,1-2 0 0,-6-4 0 16,3 1 0-16,0-3 176 0,0-2-176 0,0-2 0 16,2-2 0-16,5-3 0 0,2-2 0 15,3-4-960-15,7-8-256 0,0 0-32 0,0 0-9856 16,13-6-1968-16</inkml:trace>
  <inkml:trace contextRef="#ctx0" brushRef="#br1" timeOffset="19636.18">17824 10580 19343 0,'0'-19'848'0,"1"10"192"0,0-8-832 0,2 1-208 0,2 2 0 0,-1 0 0 15,0 2 2176-15,1 0 400 0,0 1 80 0,0 5 16 16,-5 6-1408-16,0 0-288 0,0 0-48 0,7 4-16 16,1 5-336-16,0 2-80 0,-1 6-16 0,1 6 0 15,1 1-48-15,0 6-16 0,-2 7 0 0,3 3 0 16,2 2-32-16,2 3-16 0,0 0 0 0,1 2 0 0,0 4-176 15,1 0-16-15,-4-3-16 0,4 3 0 0,-5-2-160 0,0 0 0 16,1-9 0-16,-2-3 0 0,0-4 0 0,-1-5-192 16,-1-4 64-16,-2-6 128 15,-1-7-896-15,-1-2-48 0,-4-9-16 0,0 0 0 16,4-10-2432-16,0-3-512 0</inkml:trace>
  <inkml:trace contextRef="#ctx0" brushRef="#br1" timeOffset="19854.84">18255 10600 23615 0,'15'-30'1040'0,"-7"16"224"16,0 1-1008-16,1 1-256 0,-1 0 0 0,-2 0 0 0,-1 5 1920 0,-1 0 320 16,-4 7 80-16,0 0 16 0,0 0-1040 0,-7 8-208 15,-7 1-32-15,-7 12-16 0,-4 4-368 0,-3 8-80 16,-1 2-16-16,-3 6 0 0,-2 3 64 0,-3 1 0 16,-3 6 0-16,0 0 0 0,-2 2-240 0,1 0-32 15,0 1-16-15,3-1 0 0,1-3-352 0,5-1 144 16,1 2-144-16,7-4 0 0,4-7-128 0,4-4-144 0,6-1-32 15,2-3 0 1,7-6-2176-16,1-4-432 0,4-12-96 0</inkml:trace>
  <inkml:trace contextRef="#ctx0" brushRef="#br1" timeOffset="20116.02">18439 11114 31439 0,'19'-5'1392'0,"-8"2"288"0,3-2-1344 0,4 2-336 16,4 3 0-16,1 3 0 0,1 2 848 0,-1 0 112 15,-2 1 0-15,0 6 16 0,0 3-272 0,-5 3-64 16,-2 1-16-16,-3 4 0 0,-3 2-80 0,-3 1-16 16,-5 4 0-16,-7 3 0 0,-3-1 32 0,-4 2 0 15,-2 2 0-15,-6 2 0 0,-1 0-128 0,-1-1-32 16,0-1 0-16,1-5 0 0,0 4-64 0,4-5-16 15,4-2 0-15,5-4 0 0,5-3 32 0,3-1 0 16,5-1 0-16,7-4 0 0,4-1-144 0,5-5-16 16,4 0-16-16,5-4 0 0,2-2 48 0,6-4 16 15,5-3 0-15,3-1 0 0,3-6-240 0,3 3 144 0,3-5-144 16,-2 1 128 0,-3 0-1520-16,-2-2-304 0,-3-3-64 0</inkml:trace>
  <inkml:trace contextRef="#ctx0" brushRef="#br1" timeOffset="21182.6">21580 10640 11055 0,'2'-9'976'0,"2"4"-784"16,-4 5-192-16,5-11 0 0,-5 11 1472 0,4-7 256 16,0-3 64-16,-2 2 0 0,-2 8-256 0,0 0-64 15,0-10 0-15,0 3 0 0,-1-3-240 0,1 10-48 16,-5-6-16-16,-1 0 0 0,-2-5-208 0,-1 6-32 16,-2 1-16-16,-2-1 0 0,-2-1-112 0,-3 2-32 15,2-2 0-15,-7 5 0 0,-5 2-128 0,-3 5-16 16,-1-1-16-16,-2 7 0 0,-3-1-288 0,-1 7-48 15,-1 5-16-15,-1 1 0 0,0 7-256 0,-1 0 0 0,0 5 0 16,6 2 0-16,2 0 0 0,5-1 0 16,3-1 0-16,8 0 0 0,4 3 0 0,7-6 0 0,4-9 0 15,6 1 0-15,4-3 0 0,5-4 0 0,3-6 0 16,6-2 0-16,4-6 192 0,5-5 0 0,1-4-16 0,6-5 0 16,1-3 80-16,6-3 0 0,0-5 16 0,2-2 0 15,4 0-48-15,-4-1-16 0,0-5 0 0,-5 5 0 16,-1 0-208-16,-5 1 144 0,-3 0-144 0,-3-1 128 15,-3 2-128-15,-2 2 128 0,-2 0-128 0,-4 1 128 0,-2-1-128 16,-6 4 0-16,-6 1 0 0,-1 2 128 16,-1 3 64-16,-5-3 0 0,-3 0 0 0,-4 3 0 0,-3-3 80 0,-4 6 32 15,0 1 0-15,-2-2 0 0,-4-6-128 0,-2 2-32 16,-2 4 0-16,-2-4 0 0,-2 2-144 0,1 0 0 16,-1 2 144-16,-1 1-144 0,1 3 0 0,-1 1 0 15,1 3 0-15,5-1 0 0,3 1-320 0,1 1 32 16,3 4 0-16,6 0 0 15,2 2-1552-15,4-1-304 0,5 7-64 0,1-13-13520 0</inkml:trace>
  <inkml:trace contextRef="#ctx0" brushRef="#br1" timeOffset="21611.07">22728 10313 27071 0,'0'0'1200'0,"0"0"240"0,0 0-1152 0,0 0-288 15,0-8 0-15,0 8 0 0,0 0 704 0,-7-4 64 0,-2 2 32 0,-1 3 0 16,-4-1-128-16,-3 3-32 0,-6 0 0 0,-3 4 0 16,-4 3-192-16,-6-1-64 0,-5 2 0 0,1 3 0 15,-2 2-128-15,4 0-16 0,2 2-16 0,7 0 0 0,5-2-16 16,6 2 0-16,6 1 0 0,7-1 0 0,5-3-80 0,7 3-128 15,4 2 176-15,6 1-176 16,3 0 272-16,5 2-48 0,5 1-16 0,1-1 0 16,5-1-208-16,-4-1 176 0,-5 0-176 0,-3 0 160 0,-5 0-160 15,-5-1 192-15,-4-1-192 0,-4-1 192 0,-2-4 192 0,-4 1 32 16,-4 0 16-16,-5 2 0 0,-2-1 288 0,-7 0 64 16,-5-2 16-16,-3-2 0 0,-6 2-352 0,-3-2-80 15,2-2-16-15,-1-4 0 0,1 1-224 0,3 0-128 16,2-3 128-16,2-1-128 0,2-7 0 0,5 0-192 15,4-5 32-15,2 4 0 16,3 0-1632-16,5-7-320 0,3 0-64 0,6-4-9024 16,6 5-1824-16</inkml:trace>
  <inkml:trace contextRef="#ctx0" brushRef="#br1" timeOffset="22185.17">23637 10360 11679 0,'0'0'512'16,"0"0"128"-16,0 0-512 0,0 0-128 0,0 0 0 0,0 0 0 0,0 0 160 0,0 0 16 16,0 0 0-16,0 0 0 0,0 0-176 0,0 0 0 15,7 4 0-15,-7-4 0 0,0 0 144 0,0 0 0 16,0 0 0-16,0 0 0 0,0 0 448 0,0 0 96 15,0 0 16-15,0 0 0 0,0 0 240 0,0 0 48 16,0 0 16-16,0 0 0 0,0 0 208 0,0 0 64 16,0 0 0-16,0 0 0 0,-5-5 0 0,-1 2 0 15,-1 1 0-15,2-2 0 0,0 1-448 0,5 3-64 16,-6-1-32-16,0 0 0 0,-1-1-400 0,7 2-80 16,-6-1 0-16,-2 1-16 0,2 0-80 0,-1 0-16 15,1 1 0-15,0-2 0 0,-1 0 16 0,0 1 0 16,-2 0 0-16,1 0 0 0,-2 0 112 0,-1 0 32 15,-3 0 0-15,-2 1 0 0,0 0 96 0,-2 2 32 16,-2-1 0-16,-8 6 0 0,0-2-80 0,2 7-16 0,-3 1 0 16,9-1 0-16,-2 3-64 0,-1 5-16 15,-1 3 0-15,1 0 0 0,2 4-64 0,2 1-32 0,0 4 0 16,5 3 0-16,5 1-160 0,2 0 0 0,5-2 0 0,3-1 128 16,4 0-128-16,7 0 192 0,2 0-192 0,5-2 192 15,4-8-32-15,4 0 0 0,4-1 0 16,13 1 0-16,1-6 0 0,-16-7 0 0,3-3 0 15,2 1 0-15,1-4-160 0,-2-4-144 0,-2-3 144 0,-1-2-208 16,-4-1-1936 0,1-1-384-16,-4-3-80 0</inkml:trace>
  <inkml:trace contextRef="#ctx0" brushRef="#br1" timeOffset="22411.11">24087 10448 32015 0,'0'0'1408'0,"5"-6"320"0,1 0-1392 0,-6 6-336 16,0 0 0-16,0 0 0 0,0 0 832 0,-1 12 112 15,-3 3 16-15,-4 3 0 0,-3 2-304 0,-2 7-48 16,-2 3-16-16,0 3 0 0,-2 3-80 0,1 1-32 16,-1-2 0-16,2 2 0 0,2 1-288 0,2 0-64 15,0 4-128-15,3-4 192 0,0-2-192 0,2-2-192 16,0-3 48-16,3-2 0 15,-1-3-1984-15,3-4-400 0,-2-5-80 0</inkml:trace>
  <inkml:trace contextRef="#ctx0" brushRef="#br1" timeOffset="22856.87">25293 9770 23327 0,'-7'-33'1024'0,"6"19"224"0,-1-2-992 0,0 0-256 16,1 0 0-16,0 2 0 0,-2 1 1296 0,1 5 224 16,-1 1 32-16,3 7 16 0,0 0-416 0,-9 9-96 15,0 2-16-15,-8 17 0 0,3 8-704 0,-2 6-144 16,-1 3-16-16,-2 8-16 0,-2 1 112 0,1 3 32 16,-2 6 0-16,1 1 0 0,0 5 64 0,1 1 16 15,0 1 0-15,1-3 0 0,1-6-208 0,3 1-48 16,-1-3 0-16,5-4 0 0,2-6-128 0,1-8 0 15,1-6 0-15,2-5 0 0,0-4 0 0,5-8 0 16,-2-7 0-16,4-1 0 16,-2-11-1232-16,0 0-240 0,0 0-32 0,7-11-8288 15,3 0-1664-15</inkml:trace>
  <inkml:trace contextRef="#ctx0" brushRef="#br1" timeOffset="23131.92">25836 9751 20271 0,'0'-27'1792'0,"1"17"-1424"0,0-4-368 0,2 0 0 0,-1-1 688 0,1 4 64 15,-1-1 16-15,1 6 0 0,-3 6 640 0,0 0 144 16,0 0 32-16,0 0 0 0,-4 11-736 0,0 6-144 15,-5 7-16-15,0 1-16 0,-2 7 128 0,-2 4 32 16,-1 8 0-16,-1 3 0 0,-1 4-352 0,-2 4-64 16,-4 3-16-16,2 4 0 0,-4-1-144 0,-11 26-16 15,4-8-16-15,3-7 0 0,3-6-224 0,6-2 0 16,4-7 0-16,4-4 0 0,3-9 0 0,3-6 0 16,2-8-208-16,5-12 64 15,0-3-1504-15,3 0-288 0,2-9-64 0</inkml:trace>
  <inkml:trace contextRef="#ctx0" brushRef="#br1" timeOffset="23507.58">26480 10346 27647 0,'0'0'2448'0,"-4"-4"-1952"0,-1 2-496 0,0-2 0 15,-1-1 848-15,-3 2 80 0,-3 2 16 0,-2 2 0 16,-3 2-32-16,-5 4 0 0,-2 0 0 0,-3 5 0 15,-2 2-624-15,0 3-128 16,-4 3-32-16,-2-1 0 0,0-1 128 0,2 1 0 0,3 3 16 0,5-1 0 16,3 1-80-16,6 1 0 0,4-4-16 0,6 0 0 15,5 0-16-15,5-2 0 0,3-3 0 0,7-6 0 16,4 1 160-16,6-5 48 0,4-4 0 0,1-2 0 16,1-6-96-16,-1 2-16 0,1-5 0 0,-2 1 0 0,2-5-48 0,-4-2-16 15,-2-2 0-15,-2 4 0 0,-4 4 16 0,-3 3 0 16,-3 2 0-16,-2-2 0 0,-3 4-208 15,-7 4 176-15,5 7-176 0,-1 3 160 0,0 1-160 0,0 5 0 16,-4 8 0-16,1-1 0 0,0 1-128 0,2 2 128 16,1 0 0-16,2 1 0 0,2-5-192 0,2 1 16 15,0 0 16-15,3-4 0 16,3-6-704-16,3-2-144 0,3-2-16 0,1-4-16 16,2-6-2192-16,3-5-432 0</inkml:trace>
  <inkml:trace contextRef="#ctx0" brushRef="#br1" timeOffset="23731.43">27585 9615 28799 0,'0'0'1280'0,"-7"4"256"0,1-2-1232 0,-3 2-304 0,-4 4 0 15,-2 5 0-15,-4 4 400 0,-3 6 32 0,-2 6 0 16,-2 4 0-16,-4 6 144 0,4 3 48 0,-2 6 0 0,0 3 0 15,-2 0-304-15,3 3-64 0,0 3-16 0,3 2 0 16,2-1-240-16,-1 3 176 0,3-2-176 0,2 3 160 16,2-1-160-16,2 3 0 0,2-5 0 0,2-3 0 15,0-4-1184 1,3-3-272-16,2-9-48 0</inkml:trace>
  <inkml:trace contextRef="#ctx0" brushRef="#br1" timeOffset="23904.42">27072 10465 35295 0,'0'0'1568'0,"0"0"320"0,0 0-1504 0,0 0-384 16,8 2 0-16,2-2 0 0,3 1 176 0,2 1-48 16,3 0 0-16,4 3 0 0,2-1-128 0,4-2 160 0,0-2-160 0,2 3 160 15,1-1-288-15,-1 1-64 0,-2-2-16 0,-1-1-10352 31,-3-1-2080-31</inkml:trace>
  <inkml:trace contextRef="#ctx0" brushRef="#br1" timeOffset="24242.25">28210 10675 14735 0,'6'-15'640'0,"0"6"160"0,2 1-640 0,5-2-160 0,2 4 0 0,3-4 0 16,1 2 4768-16,3-3 928 0,-2-1 176 0,2-1 32 16,1-1-4240-16,-3 0-864 0,0 0-160 0,-2-3-48 0,-3-4-144 15,-2 2-48-15,-4 1 0 0,-3 1 0 0,-2 1 176 16,-4 4 48-16,-2-1 0 0,-6 8 0 0,-5 2-256 0,-5 3-48 16,-4 3-16-16,-6 2 0 0,-8 6-304 0,-3 3 0 15,-7 2 0-15,1 5 0 0,2 2 192 16,5 5-192-16,2 5 192 0,3 2-192 0,4 1 160 0,5 1-160 15,6 0 128-15,6-1-128 0,4-2 0 0,5-2 0 16,10 0 0-16,3-2 0 0,5-1 144 0,5 1-144 16,7-9 160-16,6 2-160 0,5 0 128 0,7-3-128 15,6-3 0-15,3-5 144 16,4-1-1632-16,-3-2-336 0,0-1-64 0</inkml:trace>
  <inkml:trace contextRef="#ctx0" brushRef="#br1" timeOffset="25065.61">14670 13194 18431 0,'-2'-28'1632'0,"-1"-3"-1312"16,2-4-320-16,2 2 0 0,2 4 1056 0,0 4 144 0,1 6 16 0,-1 6 16 15,-2 3 304-15,-1 10 48 0,0 0 16 0,0 11 0 16,-3 3-784-16,0 10-160 0,-2 4-16 15,-1 12-16-15,1 3-320 0,-2 10-64 0,0 6-16 0,-2 4 0 16,-1 0 32-16,-2 1 16 0,-5 2 0 0,-2 1 0 16,-1-3 80-16,-2-1 16 0,-1-1 0 0,3-9 0 15,2-4-80-15,1-10-16 0,7-6 0 0,1-5 0 16,3-3 128-16,4-11 32 0,2-3 0 0,0-11 0 16,8 6 128-16,3-6 16 0,4-4 16 0,5-6 0 15,6-8 16-15,3-2 0 0,3-1 0 0,2 0 0 0,0-2-400 16,2 1-80-16,-1 5 0 0,2 1-128 0,-1 4 0 15,-4 5 0-15,-6 3 0 0,-3 8 0 0,-4 1 0 0,-2 8 0 16,-4 0 0-16,-5 3-144 0,-4 3 144 0,-5 0 0 16,-4 3 0-16,-4-2 0 0,-9 1 0 0,-5-1 144 15,-5 3-16-15,-3 1-128 0,-6-4 224 0,-1-2-64 16,-3-8-16-16,-2 2 0 0,-2-1-144 0,2-6 192 16,0-1-192-16,5-3 192 0,3-1-192 0,5-2 0 15,2-2 0-15,4-6-176 16,8 0-1456-16,5-4-288 0,2 0-64 0,9-5-9264 15,9-5-1840-15</inkml:trace>
  <inkml:trace contextRef="#ctx0" brushRef="#br1" timeOffset="25692.07">15850 13027 9215 0,'0'0'816'0,"0"0"-656"16,0 0-160-16,0 0 0 0,0-5 2336 0,0 5 432 0,0 0 96 0,0 0 16 16,0 0-1344-16,-5 1-272 15,-2 3-48-15,1 3-16 0,0 1-720 0,-1 5-144 0,0-2-16 0,-2 3-16 16,0 2 400-16,0 2 96 16,0-1 16-16,1-1 0 0,1 1 0 0,0-2 0 15,2-2 0-15,1 0 0 0,2-1-368 0,2-3-80 16,0 1-16-16,2-1 0 0,1 0-160 0,-3-9-48 15,0 0 0-15,0 0 0 0,0 0-16 0,0 0 0 16,0 0 0-16,0 0 0 0,0 0-128 0,0 0 128 0,0 0-128 0,0 0 128 16,0 0-128-16,0 0 0 0,1-6 0 0,-2-1 0 15,-2 2 0-15,3 5-144 0,-2-5 144 0,-1-1-208 16,3 6 208-16,0 0-144 0,0 0 144 0,0 0-128 16,-3-4 128-16,3 4 0 0,0 0 0 0,0 0-128 15,-4-2-144-15,4 2-32 0,0 0 0 0,0 0 0 16,0 0-240-16,0 0-48 0,0 0-16 0,0 0 0 15,0 0-336-15,0 0-64 0,0 0-16 0,0 0 0 16,0 0-528-16,0 0-112 0,0 0-32 0,-5-4-8000 16</inkml:trace>
  <inkml:trace contextRef="#ctx0" brushRef="#br1" timeOffset="26276.98">15429 13852 15663 0,'0'0'1392'0,"0"0"-1120"0,0 0-272 0,0 12 0 15,2 3 1888-15,2-4 320 0,-4-11 64 0,8 12 16 16,2 1-496-16,0-8-80 0,3 3-32 0,3-4 0 16,5-3-352-16,3-2-80 0,3 1-16 0,3-2 0 15,3-7-416-15,3 2-96 0,1-6-16 0,16-6 0 16,-5 0-16-16,-3 0-16 0,-3 0 0 0,-5 0 0 0,-7 0-192 0,-8 5-32 15,-3-3-16-15,-1 2 0 0,-3 0-128 0,-4-1-32 16,-2 2 0-16,-1-10 0 0,-7 5 0 0,-5 1 0 16,-6 1 0-16,-8 1 0 0,-2 6-96 15,-5 1-32-15,-3 3 0 0,-4 5 0 0,-8 2-144 16,1 5 0-16,-2 6 0 0,-2 3 0 0,1 0 0 0,0 4 0 16,3 3 0-16,-1 5 0 0,6 3 0 0,4 3 0 15,2 1 0-15,7 2 0 0,9-4 0 0,4-2 0 16,4 2 0-16,8 1 0 0,9 2-160 0,7-4 160 15,7-4 0-15,8-2-144 0,7-4 144 0,4-1 0 16,4-2 0-16,3-3 0 0,2-10 0 0,-1 0 0 16,1-2 0-16,-16-3 0 15,3 0-1152-15,5-3-240 0,3-2-48 0,1-2-16256 0</inkml:trace>
  <inkml:trace contextRef="#ctx0" brushRef="#br1" timeOffset="26570.16">17461 12901 34095 0,'2'-18'3024'0,"0"12"-2416"0,2-5-480 0,0 3-128 15,-3-4 0-15,3 4 0 0,-4 8-128 0,0 0 128 0,-5-6 0 16,-3 4 0-16,-1 2 0 0,-2 7 128 0,-4 5-128 0,-3 5 144 16,-2 5-144-16,-12 19 160 0,3 3 48 0,-1 7 16 15,1 1 0-15,1 7 0 0,-4 4 176 0,3 3 48 16,-1 3 0-16,0 2 0 0,0 2-64 0,2 5-16 16,2-3 0-16,2-1 0 0,3-3-208 0,0-5-32 15,6-7-128-15,2-6 192 0,4-3-192 0,4-8 0 16,3-4-192-16,2-5 192 0,1-5-128 0,2-7 128 15,-1-3 0-15,-1-5 0 16,-1-13-2048-16,0 0-320 0,0 0-48 0</inkml:trace>
  <inkml:trace contextRef="#ctx0" brushRef="#br1" timeOffset="26728.03">16673 13682 35935 0,'0'0'3200'0,"14"-11"-2560"16,4 0-512-16,4-1-128 15,3 1-720-15,4 3-176 0,3-1-16 0,4 3-16 0,-1-4 1136 0,6 1 240 0,0 2 32 16,-8 1 16-16,5 1-128 0,5 1-32 16,5-2 0-16,2 1 0 0,0 1-80 0,-2-4-32 0,-2 4 0 15,-6-1 0-15,-5 2-416 0,-5-4-96 0,-2 3-16 0,-5 2-10304 16,-4-1-2064 0</inkml:trace>
  <inkml:trace contextRef="#ctx0" brushRef="#br1" timeOffset="27936.49">17767 13536 11967 0,'0'0'1072'0,"0"0"-864"16,0 7-208-16,-3 0 0 0,-2 3 1728 0,-1 2 320 15,-1-1 48-15,0 2 16 0,-2 1-528 0,0 0-112 16,-3-1 0-16,-3 10-16 0,1-3-176 0,1 0-48 16,-1-2 0-16,8-5 0 0,-2 1-240 0,1 1-48 15,-1-1-16-15,3 1 0 0,-1-5-304 0,2 2-64 16,0-1-16-16,3-3 0 0,1 1-176 0,0-9-48 15,2 7 0-15,-2-7 0 0,4 6 0 0,0-1-16 16,-4-5 0-16,6 3 0 0,1-1-32 0,-1-2 0 16,0 1 0-16,1 0 0 0,0 0-128 0,1-1-16 15,-8 0-128-15,8 2 192 0,-8-2-192 0,0 0 144 0,0 0-144 0,0 0 128 16,7 0-128-16,-7 0 0 16,0 0 0-16,0 0 0 0,5 7 0 0,-1 0 0 15,-1 0 0-15,-2 4 0 0,-1-4 0 0,3 3 0 16,-3-3 0-16,1 3 0 0,1-4 0 0,1 4 0 0,-1-2 0 0,2 1 0 15,-1-4 0-15,-3-5 0 0,0 0 0 16,9 6 0-16,-2 2 0 0,1-5 0 0,0-2 176 0,0 0-176 16,3 2 384-16,-1-2-32 0,2-1 0 0,-3-1 0 15,3-4 16-15,-1 1 0 0,2-4 0 0,0 2 0 16,1-4-128-16,0 1-32 0,1-5 0 0,0 0 0 16,0-3-80-16,1 3 0 0,-1-4-128 0,0-3 192 15,-1-2-64-15,0 0 0 0,-1-5-128 0,0 1 192 16,-2-3-192-16,0 4 176 0,1 1-176 0,-3 3 160 15,-2 3-160-15,0 2 0 0,-1 3 0 0,-1 5 0 16,0 0 0-16,-5 9 0 0,2-5 0 0,-2 5 0 0,0 0-176 0,0 0 176 16,-2 10-128-16,-3 1 128 0,0 3-128 0,0 3 128 15,-1 3-128-15,2 2 128 0,1 4 0 16,2 0 0-16,-1 3 0 0,0-3-128 0,4 0 128 0,1-3 0 16,4 0 0-16,0-3-128 0,1-1 128 0,2-2 0 15,2-4 0-15,0-1 0 0,1-4 0 0,1 0 0 16,2-5 0-16,0-1 0 0,0-4 0 15,1 0 0-15,-1-3 0 0,2 0 128 0,-1 0-128 0,-1-4 128 16,-2 0-128-16,-2-3 128 0,0 2-128 0,-3-1 0 16,-1-3 128-16,-2 1-128 0,-2 2 0 0,-1-5 144 15,-3 0-144-15,-2-1 0 0,0 2 128 0,-2 0-128 16,-1 2 0-16,0-1 0 0,-2 4 0 0,1 2 0 16,0-3 0-16,-1 2 0 0,2 0 0 0,0 3 0 15,-1 3 0-15,2-3-144 0,0-1 144 0,0 4 0 16,4 3 0-16,0 0 0 0,-2-9 0 0,2 9 0 15,-1-5 0-15,1 5-128 0,0 0 128 0,3-4-160 16,2 0 160-16,2-1-160 0,3 1 160 0,0 2 0 0,2 0 0 16,0 2-128-16,1-3 128 0,3-3 0 15,0 3 0-15,4 0 0 0,-1 1 0 0,4-2 0 16,0-4 0-16,0 2 0 0,0 1 0 0,1-3 0 0,0 2 0 0,1-4 0 16,1 2 0-16,1-4 0 0,-1 5 0 0,0-3 0 15,-1-2 0-15,0 1 128 0,0 4-128 0,-2-4 0 16,-2-2 0-16,-2 3 0 0,-1-1 0 0,-4-1 128 15,-1 3-128-15,-1-3 0 0,-1-2 0 0,-4 2 128 16,0-2-128-16,-2 3 0 0,-3 1 0 0,-2-1 0 0,-1 5 0 0,-2-2 0 16,3 8 0-16,-6-3 0 0,1 3 0 15,-7 1-160-15,-2 4 160 0,-1 1-160 0,-4 3 160 16,-1 3 0-16,-2 2 0 0,-1 0-128 0,0 2 128 16,1 5 0-16,-1-2 0 0,2 1 0 0,2-1 0 0,3 1 0 15,2-1 0-15,4-1 0 0,1 0 0 16,5-1 0-16,4 0 0 0,1-1 0 0,3-4 0 0,2-3 0 15,3-1 0-15,4-2-128 0,1-1 128 0,4-1 0 16,2-4 0-16,3-3 128 0,2-2 16 0,3 0 16 16,2-4 0-16,-1 1 0 0,-1-5-160 0,5 0 160 15,-3 0-160-15,1-1 160 0,2-2-160 0,0 1 0 0,-1-1 0 16,-1 5 0-16,3 0 0 0,-3 4 0 16,0 0 0-16,-3 3 0 0,-3 4 0 0,-1 0 0 15,-2 4 0-15,-3 4 0 0,-2-2 0 0,-3 2 0 16,-3 3 0-16,-1 1 0 0,-1-3 0 0,-3 4 0 0,-1-3 0 15,-1 2 0-15,0-1 0 0,-3-2 0 16,3 2 0-16,-1-3 0 0,-3-8 0 0,2 9 0 0,1-4 0 16,1 1 0-16,-4-6 0 0,0 0 128 0,7 4-128 0,1-1 0 15,-8-3 128-15,9 2-128 0,0-1 128 0,1 3-128 16,0 3 128-16,0-1-128 0,3 2 128 0,-3 3-128 16,3 3 0-16,0 1 0 0,-1 2 0 0,1-2 0 15,0 2 0-15,2-1 0 0,-1 1 0 0,0-2 0 16,0 0 0-16,0-2 0 0,0-3 0 0,2 1 0 15,1-3 0-15,-1 1 0 0,1-5 0 0,1 0 0 16,1-3-1728-16,0-2-256 16,-1-3-64-16</inkml:trace>
  <inkml:trace contextRef="#ctx0" brushRef="#br1" timeOffset="29536.66">21907 13380 10127 0,'-25'-5'896'0,"11"1"-704"16,-2 2-192-16,1 0 0 0,-3 1 1760 0,4 1 320 16,-1 1 64-16,2 3 16 0,3 2-544 0,-2 1-96 15,2 2-32-15,1-2 0 0,4 5-592 0,0-2-128 16,5 3-32-16,3-1 0 0,2-4-272 0,4 2-48 16,2-4-16-16,6 3 0 0,3-2 272 0,7-5 48 15,3-2 16-15,8-1 0 0,5 0 144 0,2-3 16 16,-1-4 16-16,2-1 0 0,1-6-272 0,-2-1-64 15,-3-3-16-15,-2 1 0 0,0 0-16 0,-2-2 0 16,-1-2 0-16,-4 0 0 0,-5 1-160 0,-5-1-16 16,-6 2-16-16,-4-1 0 0,-5 2-32 0,-7 2-16 15,-6-1 0-15,-4 0 0 0,-6 0 80 0,-6 4 0 16,-5 2 16-16,-5 4 0 0,-2-1-208 0,-5 9-64 16,-5 10 0-16,-3 4 0 0,-2 5-128 0,-3 4 0 15,-1 8 0-15,-2 0-176 0,0 11 176 0,2 0 0 0,3 5 0 16,7 2-128-16,8 1 128 0,6 0 0 0,5 1 0 15,11-7-128-15,4 1 128 0,9-4 0 0,6-2 0 0,5 0-128 16,5-6 128-16,7-3 0 0,8-5 0 0,8-1 0 16,11-3 176-16,4-4-48 0,3-5 0 0,1-6 0 15,3-2 0-15,4-7 0 0,3-3 0 0,2-5 0 16,3-3-272-16,-4-3-64 0,-4-3-16 0,-10-2 0 16,-7 1-2720-16,-2-7-560 15,9-17-96-15,-14 8-32 0</inkml:trace>
  <inkml:trace contextRef="#ctx0" brushRef="#br1" timeOffset="33710.44">23387 12269 12895 0,'0'0'1152'0,"0"0"-928"16,0 0-224-16,0 0 0 0,-1-10 1984 0,1 2 368 15,3-3 64-15,2 3 16 0,0-3-896 0,8-1-160 0,-2 0-32 0,7-4-16 16,3 2-304-16,6 2-64 16,4-1-16-16,2-1 0 0,2-4-208 0,-8 7-32 15,3 1-16-15,2-2 0 0,3-1-128 0,-2 4-32 16,-3 1 0-16,-2 3 0 0,-4 7-240 0,-3 2-48 0,-5 3-16 0,-3 2 0 15,-7 7-80-15,-5 5-16 16,-6 7 0-16,-4 4 0 0,-6 1 192 0,-15 17 48 16,-5-3 0-16,-1 2 0 0,-1-6-96 0,1 1-16 0,2-7 0 0,1-3 0 15,1-5-64-15,5-2-32 16,1-6 0-16,5-3 0 0,6 0 32 0,7-3 16 0,3 0 0 0,6-6 0 16,-1-9 48-16,16 5 16 0,4-1 0 0,8-4 0 15,3-4 144-15,7-1 32 0,4-2 0 0,-12-1 0 16,4 2-272-16,5 1-48 0,1-4-128 0,5 4 192 15,1 1-192-15,1 4 0 0,0-1 0 0,-4-2 0 16,-1 3 0-16,-4 0-160 0,1 4 0 0,-4-3 0 16,-4-2-1856-16,-1 0-368 0,-2-2-80 0,-6 2-13520 15</inkml:trace>
  <inkml:trace contextRef="#ctx0" brushRef="#br1" timeOffset="33973.76">24852 11917 23039 0,'6'-33'2048'0,"-2"19"-1648"15,1-1-400-15,1-1 0 0,-1 1 1008 0,1 4 112 16,-4 3 32-16,-2 8 0 0,0 0 32 0,0 0 16 16,-4 4 0-16,-3 6 0 0,-4 3-432 0,-3 8-64 15,-5 5-32-15,-2 7 0 0,-1 2 32 0,-2 4 0 16,1 1 0-16,2 3 0 0,1 1-320 0,3 4-48 15,0 0-16-15,3 3 0 0,1-1-192 0,2 2-128 16,1-1 128-16,2-4-128 0,3-3 0 0,1 4 0 16,1 0 0-16,0-1 0 0,0-3 0 0,1-1-320 15,2-5 64-15,0-3 16 16,0-10-816-16,0-2-160 0,0-10-48 0,-3-3-8928 0,-2-8-1792 0</inkml:trace>
  <inkml:trace contextRef="#ctx0" brushRef="#br1" timeOffset="34138.4">24479 12456 29487 0,'8'-27'2624'0,"0"16"-2112"0,3 2-512 0,4-4 0 16,4 2 576-16,3 3 16 0,1-2 0 0,4 4 0 0,4-1 192 16,5 0 48-16,6 1 0 0,2 1 0 15,5 0-416-15,4 3-80 0,7 2-16 0,5 1 0 0,2 3-192 0,0 1-128 16,2-1 128-16,22 5-128 16,-12 1-1488-16,-6 3-368 0,18 3-80 0,-17-3-16 15</inkml:trace>
  <inkml:trace contextRef="#ctx0" brushRef="#br1" timeOffset="34815.87">15246 16382 23151 0,'-18'-16'1024'0,"7"6"208"0,-2 1-976 16,0-4-256-16,-1 0 0 0,-1 3 0 0,-2 0 896 0,1 2 144 15,-2 2 32-15,-1 1 0 0,0 2-240 0,-1 6-32 16,-3 6-16-16,0 6 0 0,-1 4-400 0,0 5-64 16,-1 8-32-16,0 4 0 0,-3 2-128 0,4 1-32 15,2 2 0-15,6 1 0 0,2-4 0 0,6-1-128 16,7-3 192-16,7-7-64 0,4-3 0 0,6-6-128 15,3-6 192-15,6-3-64 0,1-2 304 0,4-6 48 16,8-5 16-16,5-2 0 0,1-7 80 0,3-4 0 16,0-4 16-16,-2-3 0 0,-1-2-240 0,-5 1-48 15,-3-4-16-15,-5 4 0 0,-4 0-144 0,-4 5-16 16,-4 2-128-16,-2 4 192 0,-5 4-192 0,-3 0 0 16,-9 10 128-16,0 0-128 0,0 0 0 0,9 7 0 15,-9-7 0-15,4 18-160 0,0 2 32 0,-2 1 0 0,-2 0 0 16,2 1 0-16,0 1-96 0,2-3-16 0,1 0 0 0,3-2 0 15,2-1-912 1,3-3-192-16,1-5-48 0,7 0 0 16,3-4-2016-16,4-8-416 0</inkml:trace>
  <inkml:trace contextRef="#ctx0" brushRef="#br1" timeOffset="35198.24">16220 16245 3679 0,'7'-12'160'0,"-7"12"32"0,5-8-192 0,-5 8 0 16,0 0 0-16,0 0 0 0,0 0 3520 0,3 11 640 15,-4 0 144-15,-1 6 32 0,0 2-2752 0,-2 8-560 16,-1-2-96-16,0 7-32 0,0 2-64 0,1 2 0 16,-3-1-16-16,1 1 0 0,-1 5 32 0,-1-4 16 15,0-6 0-15,-1 0 0 0,2-7-96 0,-1-1 0 16,2-1-16-16,2-7 0 0,3-3-112 0,1-12-32 16,0 0 0-16,0 0 0 0,0 0 32 0,12-3 0 15,5-11 0-15,1-4 0 0,2-2-16 0,-1-2 0 16,0 0 0-16,3-7 0 0,-2-3-432 0,0 1-64 15,0 1-128-15,1 0 176 0,1 4-176 0,-1 2 0 16,-2 5 0-16,-2 5 128 0,-3 5-128 0,0 4 0 16,0 4 0-16,-3 6 0 0,-1 1 0 0,-1 7-144 15,-2 5 144-15,-2 3 0 0,-1 7-176 0,-3 0 176 16,-1 4-160-16,-1 1 160 0,-4 0-160 0,1 2 160 16,0 0-160-16,1 0 160 0,1-2-208 0,-1-2 48 15,2 0 16-15,1-4 0 16,4-3-1264-16,-2-7-256 0,3-5-64 0,3-3-8224 0,-8-9-1648 15</inkml:trace>
  <inkml:trace contextRef="#ctx0" brushRef="#br1" timeOffset="35604.81">17667 16314 28223 0,'-7'-14'1248'0,"0"5"256"0,4-5-1200 0,-5 1-304 0,-2 3 0 0,-3-2 0 0,-2 5 896 0,-2-3 112 16,-1 2 16-16,-1 3 16 0,-3 6-336 0,-4 8-80 16,-3 2-16-16,-3 3 0 0,-3 6-288 0,-5 5-48 15,-2 4-16-15,-2 9 0 0,-2 2-112 0,0 0-16 16,0 6-128-16,3-1 192 0,9 3-32 0,2-1-16 16,5 3 0-16,7-2 0 0,7-1-144 0,11-5 0 15,8-7 0-15,7-3 0 0,3-8 128 0,7-5-128 16,5-5 0-16,7-7 128 0,3-6 64 0,2-7 16 15,6-7 0-15,1-9 0 0,1-8 112 0,2-6 0 16,-2-3 16-16,-2-2 0 0,-3 1 16 0,-1-6 0 16,-2-4 0-16,-1-4 0 0,-5-5-96 0,-1-3 0 15,-3-4-16-15,-4-7 0 0,1-6-96 0,-3 1-16 16,0-6 0-16,-2 7 0 0,-2 8-128 0,-3 13 0 0,-4 11 0 16,-3 15 128-16,-5 5-128 0,0 14 0 15,-5 11 0-15,0 0 0 0,0 0-176 0,-10 20 48 16,-6 12 0-16,0 9 0 0,1 3-16 0,-2 7 0 0,3 3 0 15,3 7 0-15,1-2 144 0,-1 6 0 16,2 1 0-16,1 7-128 0,1 0-32 0,5 4 0 0,-5-2 0 0,7-2 0 31,7-1-1760-31,3-3-368 0,6-1-64 0,11-11-12656 0</inkml:trace>
  <inkml:trace contextRef="#ctx0" brushRef="#br1" timeOffset="41488.64">19536 16617 12895 0,'0'0'1152'0,"-10"0"-928"0,-2 3-224 0,1-1 0 15,-3 1 1936-15,0 1 352 0,1-3 64 0,2 2 16 16,1 2-384-16,10-5-64 0,-8 2 0 0,8-2-16 16,0 0-368-16,0 0-80 0,11 5-16 0,6-3 0 0,3-6-64 0,7 1-16 15,5 1 0-15,3-2 0 0,3-1-320 0,3-3-64 16,2 2-16-16,3 2 0 0,2 0-336 0,-1 0-80 15,-2-2-16-15,1 1 0 0,-1-1-64 0,1-1-16 16,-1 1 0-16,-3-2 0 0,-5 4-144 0,-7 1-48 16,-2-2 0-16,-4 2 0 0,-5 0-256 15,-5 2 160-15,-4 0-160 0,-10 1 128 16,0 0-912-16,0 0-192 0,0 0-48 0,0 0 0 16,0 0-2144-16,0 0-432 0</inkml:trace>
  <inkml:trace contextRef="#ctx0" brushRef="#br1" timeOffset="42019.02">21576 16369 20271 0,'-30'-2'1792'0,"10"2"-1424"0,0 2-368 0,-3 4 0 15,-2 0 608-15,2 3 48 0,1 2 16 0,3 2 0 16,2-3 544-16,3 3 128 0,2 0 0 0,6-3 16 16,2 2-352-16,6-3-80 0,5 4-16 0,4-1 0 15,3-6 0-15,8-2 0 0,5 1 0 0,2-3 0 16,1 0 16-16,5-4 0 0,3-2 0 0,4-3 0 0,0-1-208 0,2-4-32 15,-2-2-16-15,0-2 0 0,0 2-160 0,-1-2-48 16,-2-3 0-16,-1-3 0 0,-5 2-144 0,-4-1-48 16,-6 2 0-16,-4 0 0 0,-3 0-112 0,-6 1-32 15,-5-1 0-15,-5 0 0 0,-5 0 0 0,-5 1-128 16,-7 2 192-16,-6 1-64 0,-6 1-128 0,-7 7 0 16,-7 6 0-16,-5 5 128 0,-5 0-128 0,-5 10 0 15,-4 2 0-15,0 5 0 0,-1 4 0 0,2 4 0 16,0 3 0-16,7 5 128 0,4 1-128 0,4 4 0 15,8 2-192-15,4 0 192 0,6 3 0 0,8-5 0 16,8 0 0-16,7-4 0 0,5-5 0 0,8-2 0 16,6 1 0-16,6 0 0 0,6-5 0 0,7-1 0 15,6 0 0-15,7-3 0 0,7-5 0 0,3-5 0 16,3-1 0-16,3-4 128 0,3-3-128 0,-1-5 0 16,1-3 0-16,3-3 0 15,-1 1-1568-15,2-6-240 0,-3 3-48 0</inkml:trace>
  <inkml:trace contextRef="#ctx0" brushRef="#br1" timeOffset="42515.08">22654 15359 25279 0,'0'0'1120'0,"4"-11"224"0,2 0-1072 0,4 0-272 16,2-4 0-16,3-1 0 0,3 9 944 0,3-2 128 15,5 5 16-15,1-2 16 0,2-6-240 0,0 6-48 16,4 0-16-16,0 3 0 0,-1 2-96 0,-4 5-32 16,-7 3 0-16,-3 0 0 0,-5 4-304 0,-8 6-64 15,-6 7-16-15,-7 1 0 0,-3 6-16 0,-8 2 0 16,-6 2 0-16,-1 1 0 0,-3 3 208 0,1 2 32 16,0-2 16-16,2-6 0 0,2-2-64 0,5-1-16 15,4-3 0-15,5 0 0 0,2-7-16 0,5-2-16 16,5-2 0-16,3-2 0 0,4-3-112 0,5 0-32 15,3-6 0-15,8 0 0 0,4 0 0 0,5-3 0 0,7-2 0 16,2-4 0-16,3-4-96 0,-2 0-32 16,1-3 0-16,-6 2 0 0,-2-4-144 0,-1 2-224 0,-3 1 48 15,-3-2 16 1,-3 1-1760-16,-2 2-336 0,-2-2-80 0,-4 0-14640 0</inkml:trace>
  <inkml:trace contextRef="#ctx0" brushRef="#br1" timeOffset="42782.81">24111 14895 28559 0,'4'-20'2544'0,"-2"8"-2032"0,-2 12-512 0,0 0 0 0,0-11 320 0,0 11-16 16,-10-3-16-16,-8 8 0 0,-4 4 656 0,-5 8 128 15,-7 2 16-15,-1 8 16 0,-1 7-400 0,-2 7-96 16,-3 2-16-16,6 8 0 0,-1-1-80 0,5 5 0 15,4 2-16-15,5-1 0 0,3 3-128 16,8-1-32-16,3-1 0 0,6-3 0 0,4-7-112 0,4-3-32 16,6-6 0-16,2-1 0 0,2-1-64 0,1-4-128 15,3-6 176-15,3 0-176 0,1-5 192 0,2-3-192 16,-1-3 192-16,2-4-192 0,1 0 128 0,0-6-128 16,0-4 0-16,-2-2 0 15,0-1-1600-15,-3-4-384 0,0 0-80 0,-6-5-16 0</inkml:trace>
  <inkml:trace contextRef="#ctx0" brushRef="#br1" timeOffset="42962.36">23426 15390 31327 0,'0'0'2784'0,"7"-8"-2224"0,7-2-560 0,5 2 0 16,8 4 1136-16,6-1 112 0,6 0 32 0,10 1 0 15,4 2-384-15,7-1-80 0,6-2-16 0,9 3 0 16,8 2-272-16,2 1-48 0,2 1-16 0,1-2 0 15,1 0-464-15,-23 3 0 0,9 1 0 0,4 0 0 16,-1 1-1072-16,-2 4-208 16,-4-3-32-16,-3 2-15312 0</inkml:trace>
  <inkml:trace contextRef="#ctx0" brushRef="#br1" timeOffset="44933.86">1360 10964 8287 0,'0'0'736'0,"-9"-2"-592"15,-1 1-144-15,2 1 0 0,8 0 1152 0,-8 1 192 16,-1-2 32-16,0 1 16 0,9 0-160 0,-9-1-16 16,0 1-16-16,-3 0 0 0,4-3-224 0,-1 6-32 15,0-1-16-15,9-2 0 0,-10 2-16 0,1 0 0 16,0-1 0-16,0 2 0 0,9-3-144 0,-6 5-16 16,-2 0-16-16,8-5 0 0,0 0-96 0,0 0-32 15,0 0 0-15,-6 7 0 0,6-7-192 0,0 0-32 16,1 8-16-16,-1-8 0 0,0 0 128 0,0 0 16 15,16 4 16-15,3-1 0 0,2-1 48 0,3-2 0 16,3-2 0-16,4 2 0 0,2 0-96 0,6 0-16 16,-3 1 0-16,4-2 0 0,-1-1-80 0,1 0-32 15,-1-3 0-15,0 1 0 0,1-1-32 0,1 1-16 0,2-5 0 16,-3 4 0-16,2 3-48 0,-1-5-16 0,4 0 0 16,-3 0 0-16,-2-2-32 0,0 3 0 0,0-3 0 15,0 2 0-15,-2-5-48 0,-1 4-16 0,-4-2 0 0,0 3 0 16,0-4-144-16,-1 4 160 0,-2-2-160 0,2 3 160 15,0 2-32-15,-2-3-128 0,-2 1 192 0,0 1-64 16,0-1-128-16,-1-1 160 0,-1 0-160 0,1 0 160 16,1 2-160-16,-1 3 128 0,-2-5-128 0,2 5 128 0,-3-3-128 15,1 2 0-15,2-2 0 0,1-1 128 0,0 1-128 16,0 1 0-16,0 0 144 0,0-1-144 0,-1 0 0 0,1 0 128 16,-3-3-128-16,4 3 0 0,-2 1 0 0,-3 0 0 15,0-1 0-15,0 3 0 0,-2-3 0 0,-2 1 128 16,1-1-128-16,-1 1 0 0,0 0 0 0,-2 0 0 15,-3-1 0-15,1 1 128 0,-1 1-128 0,2 1 144 16,-1 0-144-16,2-1 160 0,-2-3-160 0,1 2 160 16,-1 3-160-16,-2 0 160 0,2-4-160 0,0 1 192 15,3 1-192-15,-1 1 192 0,-1-1-192 0,-1 2 128 16,-1-2-128-16,2 1 128 0,1 0-128 0,-1 0 128 16,4 1-128-16,-2-2 128 0,0 1-128 0,0-1 0 15,-1 0 0-15,0 0 128 0,-1-4-128 0,1 2 0 16,3 1 0-16,-2-2 0 0,-3 1 144 0,2 1-144 15,0-3 160-15,-1 3-160 0,3 1 192 0,-1 1-64 16,0-5-128-16,1 1 192 0,-2 1-192 0,1 2 0 0,0-1 128 0,-1-2-128 16,0 0 128-16,-1 2 0 0,1-1-128 0,0 2 192 15,-2 0-192-15,2-1 144 0,0-3-144 16,1 2 128-16,1 0-128 0,1 3 0 0,-2-2 144 0,0-3-144 16,-1 2 128-16,0 2-128 0,1-4 128 0,1 2-128 15,-2-3 0-15,0 1 144 0,-2 3-144 0,1-1 0 16,-1-3 144-16,2 2-144 0,-2-4 0 0,1 2 144 15,1 4-144-15,-2-2 160 0,0 1-160 0,0 1 160 0,-3-1-160 16,1-1 160-16,0 1-160 0,0 0 160 16,0-4-160-16,0 4 128 0,-2-3-128 0,2 2 128 15,0 0-128-15,3-1 160 0,-1-1-160 0,2-1 160 0,0 0-160 0,2-1 0 16,1 3 144-16,-2-2-144 0,-1 0 0 16,-1 2 144-16,1-1-144 0,0 3 0 0,-2-8 128 0,0 4-128 15,-1-3 0-15,-1 5 0 0,0-5 160 0,1 1-160 16,-1 1 128-16,1-2-128 0,-1 1 128 0,0 2-128 15,-1-1 128-15,1 2-128 0,-1-2 144 0,-1 2-144 16,2 2 160-16,-2-4-160 0,1 0 144 0,-2 1-144 16,0-1 128-16,2 2-128 0,-1-2 144 0,-3 2-144 15,1-4 160-15,0 4-160 0,-1 0 144 0,1 1-144 16,0 2 128-16,-2-2-128 0,-1 2 0 0,1 0 128 16,2-3-128-16,-1 2 0 0,0-3 0 0,1 2 0 15,0 0 128-15,0-2-128 0,-1 3 0 0,2-4 0 16,0 2 144-16,0-2-144 0,0 2 0 0,-1-2 128 15,0 0-128-15,0 0 0 0,2 2 0 0,-1-2 128 16,0 1-128-16,1-2 0 0,-3 1 0 0,1 1 128 16,-1-2-128-16,0 3 0 0,1-4 0 0,0 3 128 15,-1-3-128-15,1 1 0 0,-1 1 0 0,1-1 128 16,0 1-128-16,1-3 0 0,-1 1 0 0,0 2 144 0,0-2-144 16,0 0 0-16,-1 2 128 0,1-2-128 0,-1 5 0 15,0-3 0-15,0 2 128 0,0-2-128 0,1 2 0 0,-1-1 0 16,-1 3 128-16,-1 0-128 0,1-5 0 0,-1 4 0 15,1-2 0-15,0 3 0 0,-2-3 0 0,0 2 0 16,1-3 0-16,-1 4 0 0,0 2 0 0,0-1 0 16,-1-1 128-16,-3 1-128 0,2-2 0 0,-4 7 0 15,0 0 0-15,0 0 0 0,0 0 0 0,0 0 0 0,0 0 0 16,0 0 0-16,0 0 0 0,0 0 0 0,0 0 0 0,-6 4-256 16,-5 1 80-16,-5 3 16 15,-2 2-480-15,-1 3-80 0,-3-5-32 16,1 6 0-16,-1 4-1136 0,1 0-224 0,-1 0-64 0,2 3 0 15,-1 5-352-15,6-3-80 0,-1 0-16 0,5-6-7488 16,0 4-1488-16</inkml:trace>
  <inkml:trace contextRef="#ctx0" brushRef="#br1" timeOffset="46997.96">3761 10720 6447 0,'-18'0'272'0,"10"0"80"0,-4 0-352 0,-1 1 0 0,-3 1 0 0,2 3 0 15,-3-3 2416-15,1-1 400 0,-1-1 96 0,3 1 16 16,3 1-1424-16,2-2-288 0,0 0-48 0,1 0-16 16,2 0-64-16,6 0-32 0,0 0 0 0,0 0 0 15,0 0-224-15,0 0-32 0,0 0-16 0,0 0 0 16,0 0-208-16,0 0-64 0,-4 5 0 0,4 2 0 0,0-7 64 16,3 9 0-16,2 3 0 0,1-3 0 0,4 1 96 0,1-4 32 15,1-1 0-15,5 3 0 0,2-6-16 0,5 2 0 16,0-3 0-16,4-1 0 0,-1-1 16 15,5 0 0-15,1-3 0 0,2 1 0 0,3-5-128 0,2 0 0 16,1-2-16-16,0 1 0 0,3-3-112 0,-1 2 0 16,0-2-16-16,-1-2 0 0,0 1-128 0,-4 1-32 15,-1-3 0-15,-1 2 0 0,-1 3 80 0,1-1 16 16,-1 3 0-16,2-2 0 0,-4 2-224 0,2-2-144 16,-5 4 192-16,1-3-192 0,-1 3 240 0,-1-6-64 15,1 2-16-15,-1-1 0 0,-5-1 32 0,3 1 0 16,-1-3 0-16,1-1 0 0,0 2-16 0,-1 1 0 15,4-2 0-15,9-7 0 0,-3 2-32 0,-3 0 0 16,-3-2 0-16,-1 4 0 0,-1 1-16 0,-1 0 0 16,-1-1 0-16,-1 2 0 0,-1-2 0 0,0 2 0 15,-2 0 0-15,0 1 0 0,-2 1-128 0,-1-1 128 16,-1 0-128-16,1 0 128 0,-1 2-128 0,-1-4 128 16,0 0-128-16,-2 1 128 0,0-1-128 0,2 1 0 15,-1 1 0-15,1 1 0 0,0 1 176 0,-1-1-48 0,1-1-128 16,-1-1 192-16,1 1-192 0,-2 4 0 0,0 1 0 0,0-3 0 15,2 2 0-15,-2-1 0 0,-1 3 0 0,0-3 144 16,0-2-144-16,-1 3 0 0,-2-3 144 0,1 4-144 16,0-2 128-16,1 0-128 0,-1 1 128 0,0-1-128 15,0 1 0-15,-2-2 0 0,1 1 0 0,1 2 0 16,-1-4 0-16,2 4 128 0,-2-2-128 0,1-2 0 16,-2 2 0-16,3-1 0 0,-3-2 0 0,1 2 128 0,-1-1-128 0,2-1 0 15,-1 0 128-15,1 0-128 0,-2 1 0 0,0-1 0 16,0 1 0-16,2 2 0 0,-1-3 0 0,1 0 128 15,-2 1-128-15,2 3 0 0,1-3 0 0,-3 2 0 16,3 1 0-16,-3-4 128 0,0 4-128 0,-2 1 0 16,0-4 0-16,-1 4 128 0,1-1-128 0,-2 2 0 15,1 0 0-15,-1 0 0 0,-1-4 0 0,1 4 0 16,-1-4 0-16,2 2 128 0,-2 0-128 0,1-4 0 16,1 1 0-16,-1 3 0 0,-1-2 0 0,1 2 0 15,0-2 0-15,0 0 128 0,-1 2-128 0,3-4 0 16,-2 0 0-16,0 0 0 0,-1 1 0 0,0 1 0 15,1-2 0-15,0 1 0 0,0 0 0 0,1-1 0 16,-1-1 0-16,-1 1 0 0,-1 3 0 0,1-3 0 16,0 1 0-16,0 1 0 0,-1 0 0 0,0-2 0 15,2 1 0-15,0 2 0 0,-2-3 0 0,0 0 0 16,0 3 0-16,0 0 128 0,0-2-128 0,-1 3 0 16,1-3 0-16,0 2 0 0,0 1 0 0,1-4 0 15,0-3 0-15,-1 3 0 0,-2 4 0 0,2-4 0 0,0 1 0 0,0 1 0 16,-2 0 0-16,2-2 0 0,0 2 0 0,0-1 0 15,0-1 0-15,1 0 0 0,-2 1 0 0,1 1 0 0,0-4 0 16,-3 1 0-16,3 1 0 0,0-1 0 16,0 0 0-16,1 2 0 0,-4-2 0 0,3-2 128 15,0-2-128-15,0 4 0 0,1 1 0 0,-2 0 0 0,0-1 0 16,1 1 0-16,0-2 0 0,1 1 0 0,0-1 0 16,0 0 0-16,1 4 0 0,-2-2 0 0,1 0 0 0,0 0 0 15,0-3 0-15,0 1 0 0,0-2 0 0,1 3 0 16,-1-1 0-16,0 0 0 0,1-2 0 0,-1 0 0 15,0-1 0-15,2 3 0 0,-1-2 0 0,-1 0 0 16,-1 1 0-16,1 0 0 0,0-2 0 0,1 0 0 16,1-2 0-16,-1-2 0 0,-1 2 0 0,2-1 0 15,-1 3 0-15,0 1 0 0,-1-8 0 0,3 3 0 16,0 2 0-16,-2 2 0 0,-1 0 0 0,1-1 0 16,1-4 0-16,-1 1 0 0,0 2 0 0,1 1 0 15,-1 0 0-15,1-3 0 0,-1-1 0 0,0 2 0 16,-1 1 0-16,0-2 0 0,1-1 0 0,1 2 0 15,-2 0 0-15,0-1 0 0,0 1 0 0,0 0 0 16,-1-2 0-16,1 3 0 0,0 2 0 0,1 0 0 16,0 0 0-16,0-1 0 0,1 0 0 0,-1-1 0 15,-1 1 0-15,1-2 0 0,-1 1 0 0,1 0 0 16,0 2 0-16,-1-1 0 0,0 0 0 0,0-2 0 16,0 3 0-16,0-1 0 0,0-2 0 0,2 2 0 15,-2-3 0-15,1 1 0 0,1 2 0 0,-1 1 0 0,-1 0 0 16,3 0 0-16,-2-2 0 0,0 2 0 15,1-1 0-15,-2 1 0 0,-1 1 0 0,1 0 0 0,0-1 0 0,0 0 0 16,0-1 0-16,0 1 0 0,-1 0 0 0,1 1 0 16,1 0 0-16,-2 2 0 0,0-2 0 0,0 0 0 15,-2 0 0-15,2 0 0 0,-1-1 0 0,2 0 0 16,-1-1 0-16,2 0 0 0,-2 0 0 0,0 0 0 0,-2 0 0 16,1-2 0-16,-1 1 0 0,2 2 0 0,0 1 0 15,-2 0 0-15,1 0 0 0,-1 0 0 0,3-1 0 0,-3-1 0 16,0 1 0-16,2-1 0 0,-1-5 0 0,0 4 0 15,1 0 0-15,-1 1 0 0,-1-3 0 0,2 0 0 16,0 3 0-16,0-3 0 0,1 2 0 0,1-5 0 16,-1 1 0-16,2 2 0 0,-2-1 0 0,1 2 0 15,0 2 0-15,1-2 0 0,-2-2 0 16,0 1 0-16,-1 1 0 0,0 0 0 0,-1 1 0 0,0 0 0 16,1-4 0-16,-2 4 0 0,0-3 0 0,0 0 0 15,-1-1 0-15,1-1 0 0,-2 2 0 0,1-4 0 16,0 0 0-16,2-2 0 0,2 1 0 0,0 2 0 15,0-2 0-15,0 3 0 0,-1-5 0 0,0 2 0 16,0 0 0-16,-2-4 128 0,-1-2-128 0,4 5 0 16,-1-1 0-16,-1-2 0 0,-2-2 0 0,2-1 0 0,-1-1 0 0,1 2 0 15,1 0 0-15,-1 1 0 0,1 1 0 0,2 0 0 16,-2 0 0-16,1-2 0 0,-1 0 0 16,1-2 0-16,2 6 0 0,0-2 0 0,2-1 0 15,-1 1 0-15,-1-3 0 0,2 1 0 0,0-2 0 16,0 1 0-16,1 2 0 0,0 0 0 0,-1-2 0 0,0 3 0 15,0 3 0-15,1-3 0 0,-1-3 0 0,0 3 0 16,0-1 0-16,1 2 0 0,2 0 0 0,-1 2 0 16,-1-3 0-16,0-2 0 0,-1 2 0 0,3-1 0 15,0 1 0-15,0 1 0 0,-2-1 0 0,-1 0 0 16,0 4 0-16,2-1 0 0,-1-3 0 0,1 0 0 0,-2 2 0 0,1 0 0 16,0 2 0-16,0-3 0 0,1-1 0 15,0-1 0-15,0-1 0 0,-1 4 0 0,0-2 0 0,1 0 0 16,-3-2 0-16,1 3 0 0,2 2 0 0,-1-2 0 15,-1-5 0-15,0 3 0 0,-1 2 0 0,-1-2 0 16,0-3 0-16,0 1 0 0,-1 1 0 0,2 1 0 16,2-1 0-16,-5 2 0 0,1 0 0 0,1 3 0 15,-1-2 0-15,0 1 0 0,1 3 0 0,-2-3 0 16,0-1 0-16,1 4 0 0,-3 1 0 0,-1 3 0 16,1-3 0-16,-3 2 0 0,0-4 0 0,-1 3 0 15,-2 0 0-15,1 3 0 0,0 4 0 0,-3 1 0 16,0 1 0-16,-1 5 0 0,-2 1 0 0,2 1 0 15,-3 3 0-15,0-1 0 0,0 2-336 0,-1 3 16 16,-4 1 0-16,-3 3 0 16,-3 3-1264-16,-4 2-240 0,-3 5-48 0,-2 6-11856 15,-2 5-2368-15</inkml:trace>
  <inkml:trace contextRef="#ctx0" brushRef="#br1" timeOffset="49121.53">1213 11284 8287 0,'0'0'368'0,"0"0"80"0,0 0-448 0,0 0 0 15,-2-13 0-15,2 13 0 0,0 0 1088 0,-2-7 144 16,2 7 32-16,0 0 0 0,-4-12-400 0,4 12-80 16,0 0-16-16,0 0 0 0,-6-9-160 0,6 9-32 15,0 0-16-15,0 0 0 0,0 0 192 0,0 0 32 16,0 0 16-16,-4-9 0 0,4 9-112 0,0 0-32 15,0 0 0-15,0 0 0 0,5-9-192 0,-5 9-32 16,13-6-16-16,-1 4 0 0,-1-1-96 0,1 0 0 16,3 0-16-16,2 1 0 0,-2 2 16 0,6 0 16 0,0 0 0 0,2 0 0 15,1 2-64-15,4-2-16 16,3-2 0-16,2 2 0 0,-1 0 112 0,3 0 16 0,2 0 0 0,2-1 0 16,1 0 64-16,-1 1 0 15,-1 0 16-15,0 1 0 0,1 2-144 0,-3 2-16 0,4-3-16 16,-1 0 0-16,-1 0-16 0,2 1 0 0,-1-1 0 0,-2 2 0 15,3-3-64-15,-2 2-16 0,-1-3 0 16,-2 1 0-16,-1 0 0 0,2 2 0 0,0 1 0 0,-1 1 0 16,2-3-16-16,0 2-16 0,0-1 0 0,0 1 0 15,-2-2 0-15,2 2 0 0,1-2 0 16,0 1 0-16,-1-2-160 0,0 2 192 0,-3-1-192 0,1 1 192 0,-2 1-64 16,-1-2-128-16,1-1 192 0,-3 1-64 0,-2 2 0 0,1-1 0 15,1 1 0-15,-2-1 0 0,-3-1 0 16,0 0-128-16,2 0 192 0,1 2-64 0,-1 0 0 0,-1 0 0 15,2-4 0-15,-1 2 0 0,-4-1-128 0,1 2 128 16,0-2-128-16,0 2 128 0,2-1-128 0,-3 3 160 16,1-1-160-16,0-1 160 0,-2 1-160 0,2-1 160 15,0 4-160-15,1-4 160 0,-1 1-160 0,1 3 160 16,-1-2-160-16,1-3 160 0,2 1-160 16,0-1 0-16,-3 1 144 0,1 2-144 0,-1-1 128 0,2 1-128 15,-3-1 128-15,0 2-128 0,1-2 128 0,-1 1-128 16,-2 1 128-16,2-1-128 0,0-1 128 0,0 1-128 15,0 3 160-15,0-6-160 0,-1 1 160 0,1 1-160 16,-1 1 160-16,2 0-160 0,-1-2 128 0,1 0-128 0,2 0 0 16,-1 2 144-16,-1-1-144 0,-1 1 0 0,-1 2 144 15,-1-1-144-15,0-1 0 0,1 2 128 0,-3 0-128 16,2 3 0-16,-1-3 0 0,0 4 128 16,0-5-128-16,0 5 0 0,0 1 0 0,1 3 0 0,-1-1 0 0,0-2 128 15,1 1-128-15,0 4 0 0,3 0 128 16,1 0-128-16,-4 1 0 0,1-1 128 0,4-1-128 0,-3 1 0 15,-2-1 128-15,0 2-128 0,1-1 128 16,-2-2-128-16,1-1 0 0,-4 0 128 0,0 0-128 16,-1 0 0-16,0 0 128 0,-4 1-128 0,1-2 128 0,-2 1-128 15,1 0 128-15,-1-3-128 0,2 2 128 0,-4-4-128 16,-1 0 128-16,-2-4-128 0,-6-5 160 0,6 9-160 16,-6-9 128-16,0 0-128 0,0 0 0 0,0 0 144 15,4 8-144-15,-4-8 0 0,0 0 0 0,0 0 128 16,0 0 0-16,0 0-128 0,-14 0 192 0,-2-3-64 0,-1-4-128 0,-2-3 192 15,-1 2-192-15,-4-3 192 0,1-2-192 16,-3 2 0-16,0-4 0 0,-2 1 0 0,-4 2 0 0,-1 2 0 16,-3-5 0-16,1 0 0 0,-5-2 0 0,-1-1 0 15,0-3-128-15,0 2 128 0,-1-1 0 0,0 0 0 16,-3-4 0-16,1 1 0 0,-2 2-288 0,4-5 64 16,3-1 16-16,2 3 0 0,0-2 208 0,4 1-192 15,4-4 192-15,2 2-192 0,3-3 192 0,2 2 0 16,0 3-160-16,1 3 160 0,2-2 0 0,3 6 0 15,0 2-144-15,4 2 144 0,-2 0 0 0,2 2 0 16,2 2 0-16,1 0 0 0,2 2 0 0,1-1-128 16,6 9 128-16,0 0 0 0,0 0 0 0,0 0 0 15,0 0-128-15,0 0 128 0,0 0 0 0,11-1-128 16,-2 2 128-16,3 3 0 0,2 2 0 0,5-2-128 0,2 1 128 0,4 3 0 16,-1-2 0-16,3 4 0 15,1-1 0-15,4 3 0 0,2-3 0 0,4 3 0 16,4 5 0-16,4-1 0 0,2 0 0 0,3 2 0 0,1 3 0 15,4 1 0-15,2 4 0 0,5-1 0 0,2-4 0 0,1 1 0 16,2-1 0-16,-2 2 0 0,-2 1 0 16,-2 3 0-16,-1-4 0 0,-2-1 0 15,-2 0 0-15,-1 5 0 0,-3-1 0 0,-2 2 0 0,-1 1 0 0,-6 0 0 16,-2 5 0-16,-1 2 128 0,-2 0-128 0,1 0 0 16,-4 4 0-16,0-1 0 0,-2-2 0 15,1 1 0-15,-1 0 0 0,0 2 0 0,2-1 0 0,-1-1 0 0,-1 0 0 16,0 3 0-16,-4 1 0 0,0 3 0 15,-4-5 0-15,0 0 0 0,-1-2 0 0,-1 2 0 0,-1 1 0 16,-2-2 128-16,-2 1-128 0,-3-1 0 0,-3 3 0 0,-2 0 0 16,-1 4 128-16,-1-7-128 0,-1-3 0 0,-2 0 0 15,1 0 0-15,-4-3-160 16,-1-8-1776-16,-4 1-368 0,0-3-64 0,-6-1-13344 16</inkml:trace>
  <inkml:trace contextRef="#ctx0" brushRef="#br1" timeOffset="50477.26">4834 11579 5519 0,'-8'-5'496'0,"-3"-2"-496"0,-3-2 0 0,3 3 0 16,0-3 2176-16,1 3 320 15,-1-4 80-15,1 3 16 0,1 2-1280 0,2-1-256 0,7 6-48 16,-6-6-16-16,6 6-80 0,0 0-16 0,0 0 0 0,0 0 0 16,0 0-144-16,0 0-48 0,0 0 0 0,0 0 0 15,0 0-240-15,0 0-48 0,0 0-16 0,0 0 0 16,10 1-112-16,4 3-32 0,4 2 0 0,1 2 0 15,0 4 128-15,3 5 32 0,2 3 0 0,3 3 0 16,1 3 64-16,0 4 16 0,1 4 0 0,-6-4 0 0,3 4-64 16,5 3-16-16,-1 2 0 0,3 4 0 0,-1 3-96 15,4 0 0-15,-4-2-16 0,1 6 0 0,1 1-96 16,1 1-16-16,0 4 0 0,-1 1 0 0,2 0 0 0,2 2-16 16,3 0 0-16,-2 0 0 0,0-3 48 0,2 2 16 15,-3 5 0-15,0-2 0 0,-2 3-48 0,1-1 0 16,0 2 0-16,13 21 0 0,-4-9-64 0,-5 0 0 15,-3-1-128-15,0-2 192 0,2-2-192 0,0-1 176 16,-3-2-176-16,-3 2 160 0,-1-5-32 0,-5 3-128 16,0-2 192-16,-1 1-64 0,-1-5 64 0,-1 3 0 15,0-5 0-15,-8-15 0 0,1 5-48 0,1 1 0 16,1 0 0-16,-2 3 0 0,2-1-16 0,2 2 0 16,1-2 0-16,0-2 0 0,-1-4-128 0,3 2 128 15,1-1-128-15,0 1 128 0,-1-4-128 0,1-1 0 16,-1-3 0-16,0 2 0 0,-3-6 0 0,-3-4 0 15,-1-3 0-15,-3-3 0 0,-3-7 0 0,-1-3-192 16,-5-4 0-16,2-1 16 16,-3-5-352-16,-5-8-80 0,0 0-16 0,0 0 0 15,0 0-480-15,0 0-112 0,0 0 0 0,-6-7-16 16,-2-6-896-16,-1 2-176 0,-1-3-48 0</inkml:trace>
  <inkml:trace contextRef="#ctx0" brushRef="#br1" timeOffset="51011.96">5552 12611 17215 0,'-24'-20'768'0,"14"9"144"0,-3 3-720 0,1-5-192 15,-2 0 0-15,0 2 0 0,0-3 304 0,0-2 16 16,2 4 16-16,2 2 0 0,4-3 944 0,-2 7 176 16,2-1 32-16,6 7 16 0,0 0-176 0,0 0-48 15,0 0 0-15,1 12 0 0,1 4-688 0,5 3-144 16,0 2-16-16,5 6-16 0,2 4 32 0,2 5 16 16,2 4 0-16,5 3 0 0,4 8-80 0,3 4 0 15,3 2-16-15,3 7 0 0,3-1 96 0,1 7 32 16,-1 5 0-16,20 32 0 0,-1-7-64 0,-3-8-16 15,1-4 0-15,2 1 0 0,3 1-144 0,1 0-16 16,1 0-16-16,-2-3 0 0,-2-5-48 0,0 0-16 0,-2 3 0 0,2 1 0 16,3-2-48-16,-2-1-128 15,-3-2 192-15,-2-2-64 0,-5 4 0 0,0-2-128 16,-2 4 192-16,-1-5-64 0,0 0 16 0,-2-2 0 16,1 3 0-16,-3-2 0 0,-3 2-144 0,1-2 192 15,1-3-192-15,-5-1 192 0,-3-6-192 0,-2 0 128 0,-1-1-128 16,-2-2 128-16,-4-5-128 0,2 0 0 0,-3-2 144 15,1-5-144-15,1-1 128 0,-1-5-128 0,-4-4 128 0,-1 2-128 16,-2-4 0-16,-2-5 0 0,0-4 0 0,-2-5 0 16,0-3 0-16,-4-6 0 0,-4-5-176 0,-1-7 176 15,-1-2-496-15,-4-5 0 16,0 0 0-16,0 0 0 0,0 0-336 0,-5-8-80 0,-4-7-16 0,-2-3 0 16,-3-3-192-16,-3-6-32 0,-2-1-16 0,-3-6 0 15,-2-5-2080-15,-3-4-400 0</inkml:trace>
  <inkml:trace contextRef="#ctx0" brushRef="#br1" timeOffset="51432.29">6534 14327 12895 0,'-13'-13'1152'0,"-2"-1"-928"15,-2 0-224-15,-1 0 0 0,3-1 2032 0,1 2 352 16,1 3 80-16,1 0 16 0,-1 5-1392 0,1 1-288 15,4 0-48-15,1 7-16 0,7-3 624 0,-2 9 128 16,-1 6 32-16,6 7 0 0,1 5-960 0,3 4-192 16,3 8-48-16,2 6 0 0,0 7 80 0,4 4 16 15,1 1 0-15,3 7 0 0,1 3 32 0,3 5 0 16,3 5 0-16,5 5 0 0,3 1-80 0,2 5-16 16,3 3 0-16,14 43 0 0,-4-10-32 0,-1-8-16 0,0-6 0 15,3 0 0-15,-1-1-112 0,0-6 0 0,1-1-16 0,0-3 0 16,-3-5-176-16,0-4 192 15,-5-5-192-15,-1-6 192 0,-3-3-192 0,-2-2 192 0,-5 1-192 0,3-5 192 16,-1-3-192-16,-1 1 0 0,1-2 144 0,-3-8-144 16,-2-4 0-16,-3-2 0 0,-2-3 0 0,-11-18 128 15,3-1-416-15,-2 1-80 0,-2-6-16 0,-1-2 0 16,-3-7-448-16,-1-4-80 0,-2-3-32 16,-6-9 0-16,0 0-752 0,3-9-160 0,-4-6-16 15,-7-16-11056-15</inkml:trace>
  <inkml:trace contextRef="#ctx0" brushRef="#br1" timeOffset="51727.1">7090 15831 9615 0,'-25'-56'416'0,"13"29"96"0,-3-2-512 0,-3-4 0 16,2 1 0-16,-2 1 0 0,-1 5 1984 0,3 2 272 16,0 2 64-16,2 5 16 0,2 5-288 0,1-1-48 15,2 5-16-15,1 2 0 0,0 2-416 0,8 4-96 0,0 0 0 0,0 12-16 16,3 2-496-16,4 8-80 15,5 4-32-15,2 7 0 0,6 5-480 0,3 9-112 16,2 4 0-16,6 7-16 0,3 5 128 0,4 5 16 16,3 6 16-16,3 5 0 0,3 0 144 0,-1 6 32 0,0 4 0 0,17 34 0 15,-4-14-128-15,-4-3 0 16,0-8-16-16,-1 1 0 0,-2-4-144 0,0 2-32 16,-4-6 0-16,-2 2 0 0,-4-1-64 0,-1 0 0 0,-2 1-16 0,-3-4 0 15,-2-4-48-15,0 1-128 0,2-5 192 0,0-1-64 16,-1-4-128-16,2-6 128 0,0-4-128 15,0-9 128-15,-2-3-128 0,1-5 0 0,-3-8 0 16,-2-4-176-16,-3-7-240 16,-3-8-48-16,-1-4-16 0,0-8 0 0,-1-10-592 15,-3-8-112-15,0-2-32 0,-4-11 0 0,-3-5-416 16,-4-8-96-16,-7-7 0 0,-4-8-12208 0</inkml:trace>
  <inkml:trace contextRef="#ctx0" brushRef="#br1" timeOffset="51916.5">8326 17485 19343 0,'0'0'1728'0,"0"0"-1392"15,-3 9-336-15,3 2 0 0,2 1 1328 0,1 6 192 16,2 7 32-16,6 7 16 0,-1 6-288 0,3 7-64 16,2 6-16-16,3 6 0 0,1 6-352 0,12 29-64 15,4-6-16-15,-3-3 0 0,-3-3-64 0,1-5 0 16,1 0-16-16,1-2 0 0,-1-2-144 0,1-4-32 16,1-1 0-16,-1-6 0 0,-2-3-320 0,0-2-64 15,-5-3 0-15,-2-4-128 0,0-3 0 0,-4-3-320 16,-1-7 32-16,-4-6 16 15,-3-1-1984-15,-1-10-400 0,-3-6-80 0</inkml:trace>
  <inkml:trace contextRef="#ctx0" brushRef="#br1" timeOffset="53341.91">7392 3028 3679 0,'0'8'320'0,"0"3"-320"16,0-2 0-16,0 3 0 0,0-1 1600 0,0-2 256 16,0 1 64-16,0-2 0 0,0-8-1152 0,0 0-240 15,0 0-32-15,0 0-16 0,0 0 32 0,0 0 16 16,0 0 0-16,7-10 0 0,-2-6 304 0,3-4 64 16,1-7 16-16,0 1 0 0,0-7 16 0,-3-3 0 15,3-2 0-15,-1-3 0 0,-1 2-224 0,1-4-64 16,-2-7 0-16,6-20 0 0,-2 3-96 0,0 2-32 15,0-1 0-15,1 6 0 0,-3 2-128 0,2-1-16 16,-2 2-16-16,2-5 0 0,0-2-96 0,0-3-32 0,1-2 0 0,-1 3 0 16,0 0-80-16,0-4-16 0,-1 0 0 0,1 0 0 15,3 5 16-15,0 1 0 0,-1 0 0 0,0 7 0 16,-2 5-144-16,-1 5 192 0,-2-2-192 16,1 5 192-16,-2-1-32 0,1 6 0 0,-1 1 0 0,2 2 0 15,1 3-32-15,1 0 0 0,0 4 0 0,0 4 0 0,-1-2-128 16,-1 4 0-16,-2 3 0 0,0 1 0 15,1 1 0-15,-1 3 0 0,-1-1 0 0,-1 2 0 16,-1 4-384-16,-1 1 64 0,-2 9 0 0,0 0 0 16,1-6-448-16,-1 6-96 0,0 0-16 0,0 0 0 15,0 0-1440-15,0 0-304 16</inkml:trace>
  <inkml:trace contextRef="#ctx0" brushRef="#br1" timeOffset="53718.29">7774 1842 9215 0,'-16'22'400'0,"7"-11"96"0,0 2-496 0,0 0 0 16,-1-4 0-16,1 0 0 0,0-7 1344 0,9-2 192 15,0 0 16-15,-4-12 16 0,3-9-368 0,1-4-80 16,0-7-16-16,2-4 0 0,2-4-128 0,1-9-16 15,-1-5-16-15,4-5 0 0,-1-7-80 0,2 0-16 0,2-1 0 16,-1-4 0-16,-1-3-64 0,1-2-16 16,1-1 0-16,3-1 0 0,3 0-112 0,-1 4-16 0,-2 1-16 0,0 1 0 15,-1 1-192-15,-7 32-48 0,1-8 0 0,-1 0 0 16,3 2-80-16,1-1-32 16,0 5 0-16,0 1 0 0,1 2-144 0,6-28-128 0,-4 18 144 0,-4 9-144 15,-3 11 160-15,-2 6-160 0,-1 6 160 0,-3 7-160 16,-2 3 0-16,2 6 0 0,0 0 0 0,-5 4 0 15,-1 2-544-15,0 6-96 16,-1-2-32-16,0 5 0 0,2 4-1776 0,-1 2-368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55:45.26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13888 13892 7823 0,'0'0'336'0,"-1"8"96"0,1-8-432 0,0 0 0 16,-3 11 0-16,2-3 0 0,1-8 0 0,0 13 128 15,0-13-128-15,4 10 0 0,0 0 0 0,1-4 0 16,0 2-144-16,-5-8 144 0,10 4-224 0,0 1 64 15,1 1 16-15,-1-2 0 0,0-1 144 0,1-1 128 16,-1 2-128-16,2 1 176 0,1 0 128 0,1-4 16 16,1-1 16-16,0 3 0 0,3 2-96 0,2 0-32 15,-1-2 0-15,2-3 0 0,0-2-208 0,3 4 144 16,-2-2-144-16,-2-3 128 0,1-2-128 0,-1 1 0 16,0-1 0-16,1-4 128 0,0 4-128 0,0 0 0 15,-4-5 0-15,1 5 0 0,1-2 0 0,0-2 0 0,0 3 0 0,-1-3 0 16,-1 2 0-16,-1-5 0 0,1 3 0 0,-4-3 128 15,-2 0-128-15,0 2 128 0,0-4-128 0,-3 3 128 16,0-2 160-16,-2 0 32 0,0-3 0 0,-3 0 0 16,0 1 192-16,-1 2 64 0,0-1 0 0,-1-1 0 15,-1-1-256-15,-1-1-64 0,-1 1 0 0,0-1 0 16,-2-1-256-16,-1 0 0 0,-1 1 0 0,-1 0 0 16,2 1-192-16,-2-2 0 0,-1-4 0 0,2 3 0 15,-1 1 192-15,1 2-144 0,0-1 144 0,-1 2-128 16,1 1 128-16,-3 0 0 0,0 1 0 0,1 3-128 15,-1-1 128-15,1-2 0 0,-1 4 0 0,-3-1 0 16,1 2 0-16,-1-1 0 0,1 3 0 0,0 1 0 16,2-1 0-16,-3 2 0 0,-3 1 0 0,2 1-128 0,-1-1 128 15,0 1-160-15,0 0 160 0,2 1-160 0,-2 0 160 16,1 0 0-16,-1-1 0 0,-1 0-128 0,-2-1 128 0,-1-3 0 16,-1 2 0-16,-2 2 0 0,0 0 0 0,1 1 0 15,-3 0 0-15,1-1-128 0,2 1 128 0,0 0-192 16,-1 0 192-16,1 1-192 0,0-3 48 0,-2 8 0 15,2-1 0-15,-1 1 0 0,1 1-128 0,-1-1-32 16,-1-2 0-16,0 1 0 16,-1 2-144-16,1 1-16 0,0-1-16 0,0 3-3696 0</inkml:trace>
  <inkml:trace contextRef="#ctx0" brushRef="#br0" timeOffset="528.16">16225 14429 3679 0,'48'-23'160'0</inkml:trace>
  <inkml:trace contextRef="#ctx0" brushRef="#br0" timeOffset="793.86">16654 14032 7359 0,'24'-46'320'0,"-6"12"80"0,-1-4-400 0,2-5 0 0,0 1 0 0,-3 1 0 15,0-4 1520-15,-4 4 208 0,1-7 64 0,-4 1 0 16,-4-6-1328-16,-2 1-256 0,-3 1-48 0,-2 2-16 16,-1-1-144-16,-5 5 0 0,-4 2 0 0,-2 1-176 15,-2 0 176-15,-3-3 0 0,-4 0 0 0,-1-2 0 16,-2 3 0-16,2-2 0 0,-5 1 0 0,2 1 0 0,1-1 0 0,-2 2 0 16,-2 4 0-16,1 1 0 0,-3-3 144 0,1 2-144 15,-2 4 192-15,0-2-192 0,-4-2 176 0,-1 3-176 16,-4 2 160-16,-2 0-160 0,-1-2 0 0,0 4 0 15,2-1 0-15,0 0 0 16,-1 2-384-16,3 1-64 0,-1 2 0 0,0-1-16 16,-5 1-208-16,-3-2-32 0,-2 0-16 0,-1 0 0 15,-1-7 64-15,2 5 16 0,0 0 0 0,4 7 0 16,-3-2-128-16,-1 6 0 0,-4 2-16 0,-5 0 0 16,-3 2 240-16,1 3 48 0</inkml:trace>
  <inkml:trace contextRef="#ctx0" brushRef="#br0" timeOffset="2546.81">15210 3441 3679 0,'-132'-34'320'0,"46"13"-320"0,-8-1 0 0,-9-1 0 16,-14 3 2416-16,2 3 400 0,5 2 96 0,-3 2 16 15,-4-2-2432-15,0 2-496 0,5 4 0 0,2 0-176 16,2 3-240 0,-3-2-48-16,-6 2-16 0,5 4 0 0,5 2-384 0,-7 2-80 0,-10-1-16 0</inkml:trace>
  <inkml:trace contextRef="#ctx0" brushRef="#br0" timeOffset="2814.99">11214 3332 7935 0,'-104'19'352'16,"24"-6"80"-16,-21-4-432 0,-2 5 0 0,1 2 0 0,-7 2 0 0,-8-3 0 0,2 1 128 15,1 1-128-15,-3 5 0 0,-5-2 0 0,2 3 0 16,-1 3-224-16,-1-2 80 0,-5 1 144 0,-2 3-160 16,6-1 160-16,-4 5-160 0,0 2 160 0,0 0 0 15,-3-1 0-15,3 3 0 0,4 0 0 0,-3-1 0 16,-3-1 0-16,4 1 0 0,0-1 208 0,-2 3 80 15,-4 1 16-15,3 0 0 0,3 2 192 0,-3-1 32 16,-5 3 16-16,1 1 0 0,4 7-32 0,-3-5 0 16,-6 1 0-16,2 4 0 0,4-3 160 0,-2 4 32 15,-6 0 0-15,4 3 0 0,6 5 64 0,-4 2 32 0,-1-4 0 0,4 5 0 16,5-2-288-16,1 0-48 0,-3 1-16 0,9-2 0 16,8 2-272-16,1 3-176 0,-4 1 192 0,6-3-192 15,8 3 0-15,7-4 0 0,8 4 0 0</inkml:trace>
  <inkml:trace contextRef="#ctx0" brushRef="#br0" timeOffset="7656.64">25593 20030 11055 0,'-10'-19'480'0,"3"6"112"0,1-1-464 0,-2 2-128 0,1-2 0 0,-1 0 0 16,0 1 3136-16,-2 4 624 0,0-2 112 0,0 3 32 16,0-1-2400-16,0 3-480 0,-2-1-80 0,1 1-32 15,-2 2-288-15,5 3-64 0,-1 0-16 0,-1 1 0 16,0 0-176-16,-3 2-48 0,-1 2 0 0,-1 4 0 16,1-4-112-16,-16 10-16 0,7-3-16 0,-1 2 0 15,1 2-176-15,4 1 192 0,2 2-192 0,4-1 192 16,3-5-192-16,5 2 0 0,3-1 0 0,4 1 128 15,5-5 48-15,3 0 0 0,4-5 0 0,4-3 0 16,1 0 304-16,2-3 64 0,3-2 16 0,2-2 0 16,-1 1-16-16,-1-1 0 0,-1-2 0 0,-2 1 0 15,-4 3-112-15,0-1-32 0,-2 4 0 0,-2 2 0 16,-13-1-144-16,10 8-48 0,-4 0 0 0,-2 3 0 16,-4 7 0-16,-2 1 0 0,-5 2 0 0,1 4 0 0,-5-1 96 15,0 0 16-15,-1 1 0 0,-4-2 0 0,-1 1-80 0,-1 2-16 16,0-5 0-16,-1 2 0 0,-1 1-32 0,-1-2 0 15,1-3 0-15,0 0 0 0,-1-1-48 0,1-2-16 16,0 1 0-16,0-2 0 0,1-1-128 0,2 0 0 16,0-1 0-16,3-5 0 0,3-1-192 0,2-3-80 15,9-4-16-15,0 0 0 16,-7-9-2080-16,7-1-400 0,4-3-96 0,6-1-16 0</inkml:trace>
  <inkml:trace contextRef="#ctx0" brushRef="#br0" timeOffset="8004.27">25920 20012 22111 0,'0'0'1968'0,"0"0"-1584"0,0 0-384 0,0 0 0 16,0 0 1472-16,0 0 224 0,0 0 32 0,12-1 16 15,1-3-528-15,1-2-128 0,-1 0 0 0,-1 1-16 16,0-3-336-16,-1 0-64 0,-1-3-16 0,-1 2 0 16,-2-4 16-16,-2 2 0 0,-1 2 0 0,-3-3 0 15,-2 4 96-15,-3-3 32 0,-3 5 0 0,-4-2 0 16,-2 3-240-16,-2 3-48 0,-3 2-16 0,-2 4 0 16,-4 6-256-16,-2 0-48 0,1 4-16 0,1 4 0 15,0-1-176-15,2 4 0 0,3 0 0 0,4 4 0 0,2-5-144 16,5-1 144-16,6-3 0 0,2 0 0 0,5-1-144 15,2-4 144-15,6 2 0 0,2-4-144 16,3 0-224-16,4-3-32 0,2-1-16 16,3-2 0-16,-1-4-2160 0,4-3-432 0,0-1-96 0,2 0-16 0</inkml:trace>
  <inkml:trace contextRef="#ctx0" brushRef="#br0" timeOffset="8320.54">26514 19915 21183 0,'-9'-4'1888'0,"-2"0"-1504"16,-2 0-384-16,1 3 0 0,-5 3 1744 0,1 2 288 16,-3 3 48-16,-1 1 16 0,-1 4-608 0,-2 1-112 15,-2 4-32-15,2 2 0 0,2 3-688 0,4 0-144 16,1-2-16-16,4-2-16 0,3 0-80 0,4-1-16 0,2-3 0 0,6-1 0 16,3 1-32-16,5-1-16 0,3-2 0 0,5-4 0 15,3-1-64-15,2 0-16 0,2-6 0 0,3-5 0 16,3-2 128-16,-2-4 32 0,1 1 0 0,-6-5 0 15,0-3 64-15,-3 2 16 0,-4-1 0 0,-4-2 0 16,-3 0-16-16,-4 1 0 0,-6-2 0 0,-4 1 0 16,-3 1-144-16,-3 1-16 0,-1 2-16 0,-3 4 0 15,-5 2-304-15,1 0 0 0,-2 4 0 0,-2 2 0 32,1 3-1168-32,3 3-352 0,2 2-64 0,6 1-10768 0,9-6-2176 0</inkml:trace>
  <inkml:trace contextRef="#ctx0" brushRef="#br0" timeOffset="8724.33">27139 19895 24239 0,'0'0'1072'0,"-2"-8"224"0,2 8-1040 0,-1-12-256 16,0 4 0-16,-2 0 0 0,3 8 1584 0,0 0 256 16,-10-5 48-16,-1 2 16 0,0 3-768 0,-1 1-160 15,-5 4-16-15,1 3-16 0,-1-2-528 0,2 7-96 0,-3-2-32 16,2 5 0-16,0 0-48 0,4-1-16 0,0 1 0 0,4-4 0 16,3-1-224-16,3 0 128 0,2-11-128 0,4 10 0 15,2 0 288-15,3-3-32 0,1-1-16 0,3-3 0 16,1-3 96-16,1-2 32 0,-2 0 0 0,1-2 0 15,1 0-32-15,-1 3 0 0,-3 2 0 0,0 4 0 16,-4 3-208-16,-2 1-128 0,-1 2 128 0,-4 6-128 16,-2 6 144-16,-4 3-144 0,-4 1 192 0,-1 4-192 15,-2-1 384-15,-2-2-48 0,-4 4 0 0,-4-2 0 16,-1 0-16-16,0 0-16 0,-3-1 0 0,0-3 0 16,-1 0-96-16,0-1-16 0,4-1 0 0,1-4 0 15,0-3-64-15,3-2-128 0,1-4 176 0,5-6-176 16,3-1 0-16,11-4 0 0,0 0-240 0,-4-6 80 15,4-7-2208-15,6-2-432 16,4-4-80-16</inkml:trace>
  <inkml:trace contextRef="#ctx0" brushRef="#br0" timeOffset="9070.56">27324 20066 26543 0,'0'0'1168'0,"0"0"256"0,0 0-1136 16,8-7-288-16,1 0 0 0,1 0 0 0,0 0 1056 0,3 0 160 16,1 4 16-16,1-5 16 0,0 0-208 0,2-2-32 15,0 3-16-15,1-5 0 0,-5 3-368 0,2-3-80 16,0-5-16-16,-2 3 0 0,-3 3-48 0,-1-3-16 0,-1-2 0 16,-2 4 0-16,-3 1 48 0,-3 11 0 0,0 0 0 0,0 0 0 15,-10-5-128-15,-4 5 0 0,-4 3-16 0,-4 5 0 16,-3 4-208-16,-2 4-32 0,-1 1-128 15,0 4 192-15,-1 2-192 0,6 1 144 0,3 1-144 0,4-3 128 16,5-2-128-16,5 2 0 0,3-5 0 0,4 0 128 16,5-2-128-16,2-1 0 15,4 1 0-15,3-6 0 0,3-2 0 0,4-5 0 0,0-2 0 16,3-2 128-16,0-5-384 0,2 2-96 0,-2-4-16 0,2-1 0 16,-1 3-2640-1,-1-5-512-15</inkml:trace>
  <inkml:trace contextRef="#ctx0" brushRef="#br0" timeOffset="9606.71">28145 19537 20271 0,'0'0'1792'15,"0"0"-1424"-15,0 0-368 0,0 0 0 0,0 0 960 0,0 0 112 0,0 0 16 16,-9 4 16-16,-1 1 160 0,-1 5 16 0,-3 7 16 0,-4 5 0 15,-2 4-432-15,-1 6-96 0,1 1 0 0,0 1-16 16,-2 2-176-16,2-1-16 0,-1 1-16 0,1 2 0 16,-2-4-208-16,7-2-32 0,1-1-16 0,3-1 0 15,2-6-48-15,4-2-16 0,2-4 0 0,2-4 0 16,1-2 32-16,0-12 16 0,6 7 0 0,4-5 0 16,3-3 80-16,2-4 16 0,3-2 0 0,3-5 0 15,-1-3-128-15,3-1-32 0,-2 2 0 0,2 2 0 16,-2-4-208-16,-2 4 128 0,-4 4-128 0,-1 2 0 15,0 2 0-15,-3 3 0 0,-11 1 0 0,10 6 0 16,-2 4 0-16,-3 5 0 0,-2 1-160 0,-5 0 160 16,-1-2-128-16,-4 3 128 0,-2 0-128 0,0 0 128 0,-1-2 0 0,-1 2 0 15,-7-3 0-15,0-4 0 0,0 0 0 0,1 0 192 16,-4-3-32-16,2-2-16 0,-1-2 48 16,1 0 16-16,1-6 0 0,3 1 0 0,1-3-32 0,2 0-16 15,2-7 0-15,4 1 0 0,1-1-352 16,2-2-80-16,3 0-16 0,2-1-11376 15,1 1-2288-15</inkml:trace>
  <inkml:trace contextRef="#ctx0" brushRef="#br0" timeOffset="10191.85">28497 19865 20783 0,'0'0'912'0,"0"0"208"0,0 0-896 16,0 0-224-16,-10-3 0 0,0 3 0 0,-3 5 1344 0,1 2 240 15,-2-1 32-15,-2 2 16 0,1 5-688 0,0-2-144 16,0 3-32-16,2 2 0 0,-2 4-192 0,-1-1-32 16,0-2-16-16,2 1 0 0,1-4 96 0,3-1 16 0,0-4 0 0,3 0 0 15,7-9 64-15,0 0 0 16,0 0 16-16,0 0 0 0,0 0 48 0,16-4 0 0,3-5 0 15,2-2 0-15,1-5-128 0,2 1-32 0,0-7 0 16,2 2 0-16,-1 0-352 0,2-1-80 0,-2 2-16 0,-1 0 0 16,-2 3-160-16,-2 1 0 0,1 3 0 0,-2 3 128 15,0 0-128-15,-1 4 0 16,-3 1 0-16,-4 2 0 0,-1 1-176 0,-10 1-64 0,11 3-16 0,-4 4 0 31,-7-7-3008-31,9 11-592 0,0 2-128 0,1 0-32 0</inkml:trace>
  <inkml:trace contextRef="#ctx0" brushRef="#br0" timeOffset="10550.68">29013 19871 25791 0,'0'0'2304'16,"0"0"-1856"-16,0 0-448 0,-7-7 0 0,2-1 1392 0,-4 6 176 16,-1 2 32-16,-1 2 16 0,-5 2-336 0,-1 3-64 15,-2 1 0-15,0 4-16 0,-1 2-672 0,-2-2-128 16,-2 5-16-16,1-1-16 0,3 0-112 0,2-1 0 15,8 0-16-15,0-1 0 0,5-4-64 0,2 2-16 16,3-12 0-16,5 6 0 0,3 2 32 0,3-5 0 16,3 0 0-16,3-3 0 0,2-3 64 0,1-3 0 15,-1 0 16-15,0-1 0 0,0-3-128 0,-2 4-16 16,-3-3-128-16,-1 3 192 0,-2-5-48 0,-2 8-16 16,-9 3 0-16,0 0 0 0,8 9-128 0,-3-1 0 15,-1 6 144-15,-2 3-144 0,-2 2 0 0,3 0 0 0,0 0 0 16,4-1 0-16,-1 1 0 0,2-1 0 0,3 1 0 15,1-4 0-15,0 0 0 0,2-2-208 16,-1-2 48-16,4 0 16 16,2-6-2016-16,2-1-400 0,1-6-64 0,1 0-32 0</inkml:trace>
  <inkml:trace contextRef="#ctx0" brushRef="#br0" timeOffset="12194.1">29514 19789 21647 0,'-18'-7'960'0,"10"2"192"0,-1-4-912 0,5 0-240 0,1-2 0 0,3 1 0 0,4-2 1712 0,5 0 288 15,4-4 64-15,5 4 16 0,3-2-752 0,7 2-160 16,1 3-16-16,4 1-16 0,3 1-416 0,2 1-80 16,2 2 0-16,-2 1-16 0,2 1-80 0,-3-1-16 15,-5 3 0-15,-3 2 0 0,0 1-96 0,-2 4-32 16,-8-1 0-16,-2 3 0 0,-8 2-208 0,-4 5-32 16,-4-2-16-16,-5 2 0 0,-5-1-144 0,-3 3 160 15,-8 3-160-15,-4-2 160 0,-4-2 32 0,-2 0 0 16,-4-2 0-16,2 2 0 0,0-1-192 0,5-2 0 15,4-1 144-15,4-2-144 0,5 2 0 0,4 1 0 16,5-5 0-16,4 1 128 0,6 2-128 0,1-3 0 0,7 2 0 0,6-2 0 16,4 2 0-16,2 2 0 0,2 0 128 0,1 2-128 15,1 3 0-15,-5-2 0 0,-1 1 0 0,-5-1 128 16,-3 1-128-16,-3-1 0 0,-5 1 0 0,-3-1 0 16,-5-2 128-16,-3 4 16 0,-2 0 0 0,-4-3 0 15,-4-3 144-15,-4 2 32 0,-5-4 0 0,-4 3 0 16,-2-2 0-16,-2-2 16 0,1-3 0 0,-1 3 0 15,1 3-160-15,2-6-48 0,3-3 0 0,0 0 0 16,4 4-128-16,2-5 192 0,2 1-192 0,5-3 192 16,1-4-384-16,11 4-64 0,0 0 0 0,-3-9-16 15,3 9-2800 1,6-10-544-16</inkml:trace>
  <inkml:trace contextRef="#ctx0" brushRef="#br0" timeOffset="12680.63">30682 20047 21183 0,'0'0'1888'0,"-3"-13"-1504"16,-1 0-384-16,0 2 0 0,-2-3 1264 0,-1 1 176 0,-2 4 32 0,-1-3 16 16,-1-1-80-16,-3 4-32 15,-1 4 0-15,-6 0 0 0,-2 2-544 0,-1 3-96 16,-1 3-32-16,-2 3 0 0,-3 0-224 0,-2 7-48 0,-1 2-16 16,-2 5 0-16,4 0-16 0,0 0 0 0,3 3 0 0,3 2 0 15,6 0-80-15,6-2 0 0,4-1-16 0,1 0 0 16,8-3-48-16,4-2 0 0,3-5 0 0,3 0 0 15,2-3 128-15,5-3 0 0,2-3 16 0,8-3 0 16,5-2 64-16,3-5 16 0,1-7 0 0,-2-3 0 16,0-4-144-16,2-5-16 0,-2 1-16 0,1-7 0 15,-4-2-48-15,2-6-16 0,0-4 0 0,-1-2 0 16,4-1-64-16,-1-1-16 0,4-6 0 0,-1-6 0 16,1-3-160-16,-2-2 0 0,-3 4 144 0,-6 9-144 15,-2 7 0-15,-5 10 0 0,-3 6 0 0,-5 5 0 0,-4 11 0 16,-4 1 0-16,-5 12 0 0,0 0 0 0,0 0 0 15,-12 14 0-15,-3 4 0 0,-1 6 0 0,-1 9 0 0,-5 7 0 16,-6 8 0-16,2 7 0 0,-6 3 0 0,-1 4 0 16,-3-3 0-16,5 2-128 0,1 5 128 0,4-1 0 15,5-5 0-15,3-4 0 0,2-4 0 0,2-3 0 16,1-6 0-16,3-4 0 0,1-6-304 0,2-2 32 16,0-4 0-16,2-3-12784 15,1-6-2544-15</inkml:trace>
  <inkml:trace contextRef="#ctx0" brushRef="#br0" timeOffset="17466.21">7233 19589 8223 0,'17'9'368'0,"-3"-4"80"0,3 1-448 0,1 2 0 16,1-4 0-16,-1 1 0 0,-2 3 576 0,1-5 16 15,-2 3 16-15,-1 0 0 0,0-2 240 0,-1 1 48 16,-1-1 16-16,0 1 0 0,-2 0 48 0,-4-4 16 15,1 0 0-15,-1 2 0 0,-1-1-176 0,0 1-32 16,-5-3-16-16,5 5 0 0,0-1-144 0,3 3-32 16,-8-7 0-16,6 9 0 0,-6-9 272 0,0 0 48 15,0 0 16-15,0 0 0 0,0 0 352 0,0 0 64 16,0 0 16-16,0 0 0 0,0 0 128 0,0 0 16 16,0 0 16-16,-7-5 0 0,7 5-592 0,-13-9-112 15,-1 0-32-15,-1-1 0 0,1 3-208 0,-4-2-48 16,-4 1-16-16,0-1 0 0,-5 0-128 0,-1-3-32 0,0 1 0 15,-6 1 0-15,-3-2-144 0,-1 1-16 0,-3-3-16 16,-1 0 0-16,-4 2-32 0,-2 0 0 0,-4 0 0 0,-3 1 0 16,-3 4-128-16,-3-3 0 0,-3 2 0 0,-1-2 0 15,0 1 0-15,-2-1 0 0,-3 2 0 0,-5-2 0 16,-4 1 128-16,-2-1-128 0,0 2 0 0,-2-1 128 16,-2 2-128-16,-3-2 0 0,-2 0 0 0,0 1 0 15,1-1 0-15,-3 4 0 0,-2-1 128 0,0 1-128 16,-1 0 0-16,-1-3 0 0,0 2 0 0,0 3 0 15,1 1 0-15,0-5 0 0,-2 1 128 0,4 2-128 16,1 0 0-16,-1-1 0 0,1 3 0 0,-3-2 0 16,1 1 0-16,2 1 0 0,2 1 0 15,0 3 0-15,1 1 0 0,0-3 0 0,-1-2 0 0,1 5 0 16,1 5 0-16,1-1 0 0,1-3 0 0,0 1 0 16,-2 3 0-16,8-2 0 0,1 3 0 0,4-3 0 15,1 3 0-15,3 0 0 0,2-4 0 0,5 3 0 0,1-2 0 0,4 3 0 16,3 1 0-16,2 2 0 0,1-2 0 0,2 3 0 15,0-1 0-15,3 0 0 0,0 2 0 0,1 1 0 16,1-2 0-16,1-1 0 0,3 5-128 0,2 1 128 16,0 0 0-16,3-1 0 0,4 0 0 0,2 2-144 15,0 1 144-15,2 2 0 0,1-2 0 0,2 1-128 16,5-2 128-16,-1 0 0 0,-1 2 0 0,2 1 0 16,0-1 0-16,4 1 0 0,1 1-144 0,5 4 144 15,1-3 0-15,1 5-144 0,4-1 144 0,1 3-128 16,1-5 128-16,3 2-128 0,3 1 128 0,2-2-128 0,3 1 128 15,1-1-128-15,2 5 128 0,2-4 0 16,2-3 0-16,0 0 0 0,3 3 0 0,2-2 0 0,-1 2 0 16,4-5-128-16,3-1 128 0,3 3 0 0,3-4 0 0,3 3 0 15,3 1 0-15,4-4 0 16,4 1 0-16,2-2 0 0,5-1 0 0,1-1 0 16,3-2 0-16,4 0 0 0,0-1 0 0,6 1 0 0,-1-2 0 0,5 0 0 15,4 2 0-15,2-1 0 0,1 1 0 0,1 0 128 16,-2-5-128-16,6-1 0 0,1 2 0 0,2-2 128 15,3 0-128-15,0-2 0 0,1-2 128 0,5-1-128 16,0 4 128-16,3-1-128 0,-2-7 128 0,2 0-128 16,1-1 144-16,3 0-144 0,0 3 192 0,2-4-192 15,0-3 160-15,2-1-160 0,-1 1 128 0,2 1-128 0,0-2 128 16,0 1-128-16,-3-3 0 0,1 2 128 0,2 2-128 16,-5 2 0-16,-2-6 0 0,-1 4 0 0,-1 0 0 15,0 1 0-15,-1 0 128 0,-2-1-128 0,-2-5 0 0,-2 4 0 16,0 3 144-16,-4 0-144 0,1 1 176 15,-2-3-48-15,-2-3 0 0,-4 3 0 0,-5 2-128 16,2 0 0-16,-2-2 0 0,-2 0 0 0,0-5 0 0,-2 1 160 16,-1 2-16-16,-1-3 0 0,-5 2-16 0,4-4-128 15,-2 1 192-15,-1-2-64 0,-2 2-128 0,-3-5 128 16,-2-2-128-16,-3 0 128 0,-4-1 32 0,-1-2 0 16,-2-2 0-16,-1-1 0 0,-3-7-160 0,0 0 192 15,-1 1-192-15,-1-3 192 0,-5 2-48 0,-2 0 0 16,1 1 0-16,-3 2 0 0,-5 3 96 0,-3-2 16 0,-2 1 0 15,-3-1 0-15,0-1 128 0,-8 3 48 16,1-3 0-16,-5-2 0 0,-3-4-112 0,-4-3-32 0,-2 2 0 16,-4 0 0-16,-2 0-112 0,-3 4-32 0,-3 0 0 15,1 3 0-15,-1-2-144 0,-2 6 0 0,-2-1 0 16,1 1 0-16,-2 3 0 0,0 1 0 0,-1 0-144 16,-1 2 144-1,-2 2-1024-15,-2 0-112 0,0 3-16 0,-2 4 0 16,0 1-1216-16,-2 1-240 0,0 2-48 0,-5 2-16 0</inkml:trace>
  <inkml:trace contextRef="#ctx0" brushRef="#br0" timeOffset="21687.58">28696 14567 15663 0,'0'0'688'0,"-5"-5"144"0,1 1-656 0,4 4-176 16,0 0 0-16,0 0 0 0,-5-7 1152 0,5 7 192 16,0 0 32-16,0 0 16 0,0 0-64 0,0 0-16 15,0 0 0-15,0 0 0 0,10 8-304 0,1 4-64 16,1-3-16-16,2 6 0 0,1 3-192 0,3 1-32 0,3 4-16 0,1 4 0 15,0-3-240-15,0 2-32 0,3-3-16 0,-1 1 0 16,0 3-160-16,-1-1-48 0,-3 0 0 0,-1-3 0 16,-1 2-64-16,0 0-128 0,0-6 176 0,-3 1-176 15,-2 0 144-15,-2 1-144 0,0-3 0 0,-2-2 144 16,-1-2-144-16,-2-4-192 0,1 0 32 0,-2 1 16 31,-5-11-464-31,0 0-96 0,0 0 0 0,0 0-16 16,0 0-1952-16,0 0-384 0</inkml:trace>
  <inkml:trace contextRef="#ctx0" brushRef="#br0" timeOffset="21997.31">29222 14554 19343 0,'4'-17'1728'0,"1"4"-1392"16,0 0-336-16,-1 2 0 0,-2-3 1312 0,1 1 192 15,-1 2 32-15,-2 2 16 0,-2 4 176 0,-1-3 16 16,1 3 16-16,2 5 0 0,-10 0-352 0,2 2-64 16,-5 2 0-16,-1 6-16 0,-4 4-496 0,-1 4-80 15,-2 5-32-15,-1 3 0 0,-2 1-64 0,0 4-16 16,-2 1 0-16,2 1 0 0,-1 0-128 0,-1 1-48 16,0 1 0-16,0-2 0 0,2-2-272 0,0-1-48 15,1 0-16-15,1-5 0 0,3 3-128 0,2-2 0 0,0 1 144 16,4-7-144-16,2-1 0 0,2-1 0 0,3 1 0 0,1-4-128 31,1-6-320-31,4-9-48 0,0 0-16 0,7 11 0 16,2 0-1664-16,4-6-320 0,2-5-80 0,6-2-13136 0</inkml:trace>
  <inkml:trace contextRef="#ctx0" brushRef="#br0" timeOffset="22210.47">29541 15078 28559 0,'0'0'1264'0,"-9"15"272"0,-1 3-1232 0,0 2-304 0,-3 2 0 0,-2 5 0 16,-4-2 2224-16,-2 3 384 0,0-1 80 0,-1-3 0 15,1 0-992-15,-1-2-208 0,-1 7-32 0,3-2-16 16,2 1-800-16,1-3-144 0,2 2-48 0,2-3 0 16,3 0-448-16,1 1 0 0,0-3-128 0,4 0 128 15,3-1-544-15,2 2 0 0,2-4 0 0,3-2 0 16,2-5-1568-16,2 1-304 0,1 1-64 0</inkml:trace>
  <inkml:trace contextRef="#ctx0" brushRef="#br0" timeOffset="23065.93">15676 2228 24879 0,'-12'-18'1088'0,"7"11"256"0,1 1-1088 0,4 6-256 0,0 0 0 0,0 0 0 15,0 0 1664-15,0 0 256 0,-2 12 64 0,2-1 16 16,0-1-1552-16,1 3-320 0,3 3-128 0,2 2 0 15,0 1 240-15,3 5-48 0,3 3-16 0,2 1 0 0,1 4 0 16,2 2 0-16,0 2 0 0,1 1 0 0,-1-2-176 0,-1-1 128 16,-1 1-128-16,1-2 128 0,-2-1-128 0,1-3 0 15,-4-1 0-15,1-4 0 0,-2-1-320 16,0-2-32-16,3-3-16 0,-4-4 0 16,0-1-2800-16,0-2-560 0,7 1-112 0,-1-11-32 15</inkml:trace>
  <inkml:trace contextRef="#ctx0" brushRef="#br0" timeOffset="23296.77">16054 2048 28559 0,'-14'-5'1264'0,"9"4"272"0,-1 2-1232 0,-2 3-304 15,-1 4 0-15,-1 3 0 0,-3 4 1152 0,-3 6 192 16,-2 2 16-16,2 5 16 0,-7 6-944 0,1 3-192 15,1 2-48-15,-2 7 0 0,-3 0 256 0,0 3 32 16,-4 5 16-16,1-1 0 0,-1 2-224 0,0-2-32 16,4 0-16-16,-1 0 0 0,4-3-352 0,4-5-80 15,1-2-16-15,3-5 0 16,2-3-464-16,3-6-80 0,1-1-32 0,4-5 0 16,3-3-1360-16,3-4-272 0,3-3-48 0,2-8-9744 0</inkml:trace>
  <inkml:trace contextRef="#ctx0" brushRef="#br0" timeOffset="23671.51">16422 2571 37775 0,'0'0'3360'0,"0"0"-2688"15,10-2-544-15,1 2-128 0,3 2 0 0,0 0-272 16,-1 3 64-16,1-1 16 0,1 3 192 0,-1 3 240 15,8-1-48-15,-2 2-16 0,0 2 400 0,1-1 96 16,-2 9 16-16,-1 0 0 0,-3 4-48 0,-4 3-16 16,-3-3 0-16,-4 5 0 0,-5 0-304 0,-5 0-64 15,-2 2-16-15,-3-2 0 0,-1 2 32 0,-2-1 16 16,-3-2 0-16,2-5 0 0,1 0 192 0,1-1 32 16,2-5 16-16,1 2 0 0,2-4-160 0,8-6-48 15,0-10 0-15,11 10 0 0,6-6-80 0,8-3-32 16,7-4 0-16,8 0 0 0,7-6-208 0,3 0 0 15,4-6 128-15,3-2-128 0,5-1 0 0,-1-1 0 0,3-1-192 0,1 0 192 32,2 0-944-32,-2 3-80 0,-5-2 0 0,-6-2-16 15,-4 3-1824-15,-4-2-352 0,8-10-80 0,-9 4-16 0</inkml:trace>
  <inkml:trace contextRef="#ctx0" brushRef="#br0" timeOffset="25684.42">27831 14832 6447 0,'3'-14'272'0,"1"6"80"0,-2-4-352 0,3 4 0 0,0-4 0 0,3 4 0 16,-2-2 2672-16,-1 3 464 0,-5 7 80 0,9-12 32 16,0 5-1152-16,-9 7-240 0,10-11-32 0,-10 11-16 15,11-7-128-15,-11 7-16 0,0 0-16 0,0 0 0 16,0 0-432-16,7 9-64 0,-3 5-32 0,-4 1 0 15,-4 4-288-15,2 4-64 0,-3 6-16 0,-1-1 0 16,-2 1-384-16,0 4-80 0,-1-1-16 0,0-1 0 16,-1 2-272-16,0 1 160 0,0-2-160 0,-1 0 128 0,0-6-128 15,1 2 0-15,1-5 144 0,-1-1-144 0,1-3 0 16,1-1 0-16,2-3-160 0,0-1 160 16,-1-5-1728-16,2 1-224 0,0-2-48 0,5-8-13040 15</inkml:trace>
  <inkml:trace contextRef="#ctx0" brushRef="#br0" timeOffset="25921.18">27464 15050 32255 0,'-17'-19'1424'0,"8"11"304"0,2 0-1392 0,2 1-336 0,5 7 0 0,-3-6 0 16,3-3 1312-16,0 9 192 0,0 0 32 15,8-5 16-15,2 0-1040 0,4-2-192 0,3 1-64 0,3 4 0 16,5-1 112-16,3-1 16 0,4 0 0 0,5 4 0 15,5 3-176-15,1-2-16 0,0-1-16 0,1 4 0 16,-1 0-176-16,-4 0 0 0,-5-1 144 0,-3 4-144 16,-1-5 0-16,-2 0 0 0,-2 0 0 0,-3-1 0 31,-3 2-448-31,-5 1-128 0,-1 1 0 0,-1-4-16 16,-2 0-2240-16,-11-1-448 0,9 3-96 0</inkml:trace>
  <inkml:trace contextRef="#ctx0" brushRef="#br0" timeOffset="26488.65">28478 14506 27647 0,'-10'-9'2448'0,"-3"0"-1952"15,-2 3-496-15,-3-2 0 0,-2 5 512 0,-5 0 0 16,-6-3 0-16,-2 1 0 0,-8 1 0 0,3 2 0 16,-2-1 0-16,-2 1 0 0,-3 2 256 0,1 5 64 15,0 3 16-15,-1 5 0 0,-5 6-160 0,-2 4-48 16,-4 5 0-16,3 1 0 0,2 7-320 0,2 3-80 0,2 4-16 0,6 7 0 15,1-1-224-15,6 3 0 0,3 2 128 0,6-1-128 16,5 1 0-16,6-1 0 0,5-5 128 0,4-1-128 16,8-5 0-16,6 1 128 0,5-1-128 0,5-2 0 15,5-6 224-15,7-1-48 0,7-1-16 0,8-4 0 16,5 0 0-16,7-3 0 0,8-1 0 0,-1-5 0 16,1-3-160-16,3-6 160 0,2 3-160 0,5-7 160 15,4-3-160-15,2-5 160 0,-3-4-160 0,-4-4 160 16,-4-3-160-16,-3-5 0 0,0-3 144 0,-3-7-144 15,-3-8 144-15,-6-5-144 0,-8-7 192 0,-10-5-192 16,-10-12 256-16,-10-5-48 0,-9-5-16 0,-9-1 0 16,-9-2 48-16,-9 1 0 0,-9 4 0 0,-7 6 0 15,-7 3 0-15,-2 8 0 0,-3 3 0 0,-1 3 0 16,-2 8-240-16,1 3 0 0,-1 6 0 0,1 2-160 16,-2 4-1408-16,-2 5-288 15,-1 8-48-15,5 5-16 0</inkml:trace>
  <inkml:trace contextRef="#ctx0" brushRef="#br0" timeOffset="27692.64">15045 2261 28559 0,'3'-7'2544'0,"0"-2"-2032"0,2 3-512 0,2-8 0 15,-5-1-832 1,2 0-272-16,1 3-48 0,-1 3-16 0,1 3 1360 0,2-3 256 0,-1 3 64 0,0-1 16 16,2 1 288-16,-2 2 48 0,-6 4 16 0,8-1 0 15,-1 1-112-15,-7 0-32 0,7 6 0 0,-3 6 0 0,-2 2 48 0,-3 5 16 16,0 5 0-16,-4 9 0 15,-3 2-176-15,-2 5-48 0,-2 3 0 0,1 0 0 0,-1 8-320 16,2-4-80-16,0 3-16 0,1-2 0 0,2-5-160 16,0 0 0-16,2-4 0 0,3-1 0 0,-1-3 0 0,2 0-272 15,0-9 64-15,-1 10 16 16,2-8-432-16,2-5-80 0,-1-5 0 0,0-7-9808 16,0-3-1968-16</inkml:trace>
  <inkml:trace contextRef="#ctx0" brushRef="#br0" timeOffset="27862.18">14650 2686 38639 0,'0'0'1712'0,"0"0"352"0,12 2-1648 0,4-1-416 16,0-1 0-16,11 3 0 15,0-1-272-15,-1-2-144 0,4-1-32 0,-8 1 0 0,6-1 448 0,4-1 272 16,2 1-32-16,5 1-16 0,1-3-96 0,3 1-128 15,2-3 176-15,-1 1-176 0,1 0 0 0,-2 2-176 16,-2-5 0-16,-2 2-11024 16,-2 1-2224-16</inkml:trace>
  <inkml:trace contextRef="#ctx0" brushRef="#br0" timeOffset="77122.66">24534 14828 8063 0,'-11'15'352'0,"8"-9"80"0,-3 4-432 0,-1 1 0 16,0 0 0-16,-1 3 0 0,0-1 1136 0,1 1 144 15,-1-2 16-15,1 4 16 0,0-1-288 0,1-1-64 16,-1 0-16-16,2 1 0 0,0 2 272 0,1-3 48 16,1-2 16-16,0 2 0 0,1-1-32 0,-2 1 0 15,-1-2 0-15,5 0 0 0,-3 1-32 0,1-4-16 16,-2 2 0-16,1-2 0 0,-1 0-112 0,1-1 0 16,-1 1-16-16,0-3 0 0,0 3-144 0,-1-3-32 15,3 2 0-15,-2-1 0 0,0 0-64 0,4-7 0 16,-4 6-16-16,4-6 0 0,0 0-432 0,0 0-64 15,0 0-32-15,0 0 0 0,0 0 32 0,0 0 0 16,0 0 0-16,0 0 0 0,0 0-80 0,0 0-16 16,0 0 0-16,0 0 0 0,0 0 0 0,-4-9 0 15,3 0 0-15,1-3 0 0,1-1-80 0,4-1-16 16,0 1 0-16,3-3 0 0,1-5 384 0,2-1 80 16,1-1 16-16,2 1 0 0,2-3-480 0,2 0-128 15,3 1 0-15,1-4 0 0,4 0 0 0,-1-2 0 0,-2-3 0 0,5 0-128 16,-3-4 256-16,14-14 48 0,-6 9 16 15,-2 0 0-15,-3-5-48 0,2 1 0 16,0 2 0-16,-1-1 0 0,-1 1-144 0,3-7 192 0,2-6-192 0,1 2 192 16,1 1-32-16,0-2 0 0,1-4 0 0,-3 3 0 15,-3 0 16-15,0 1 0 0,-2-4 0 0,-3 4 0 16,-1 1 0-16,0 4 0 0,-2 4 0 0,1 0 0 16,-2 5-176-16,2-1 160 0,-5 3-160 0,4 0 160 0,0 5-160 0,1-2 0 15,0-1 0-15,1 1 0 0,2 1 0 0,1 0 0 16,0 2 128-16,1 1-128 0,-2 4 0 0,-2 2 0 15,-1-2 0-15,-1 4 128 0,-2-1-128 0,-1 3 0 16,-1 2 0-16,-2-1 128 0,-1-1-128 0,2 3 0 16,0-2 0-16,-2 2 0 0,-1-2 0 0,1 1 128 15,-2 2-128-15,1 0 0 0,-2-3 0 0,-1 2 128 16,-2 3-128-16,-1 2 0 0,0 1 0 0,0 2 0 16,-3 0 128-16,2 4-128 0,-2-2 0 0,-1 5 0 15,-4 5 0-15,0 0 128 0,0 0-128 0,0 0 0 16,0 0 0-16,0 0 0 0,0 0 0 0,0 0 0 15,0 0 128-15,-7 10-128 0,-2 1 0 0,-1 5 0 16,-1 0 0-16,0 5 128 0,-2 4-128 0,-3 4 0 16,-2 3 0-16,-1-2 0 0,-1 3 0 0,-1 4 0 15,2 5 0-15,-4-1 0 0,-3 2 0 0,-4 4 0 16,-1 5 0-16,-1 2 0 0,-3 3 0 0,0 0 0 16,-3 2 0-16,2-1 0 0,4 1 0 0,1 4 0 15,0 1 0-15,3 3 0 0,-1 0 0 0,0-3 0 16,2-1 0-16,-2-3 0 0,-2 2 0 0,-2-3 0 0,0-1 0 0,-4 2 0 15,-3-1 0-15,-1-5 0 0,1-2 0 0,4-2 0 16,3-4 128-16,0 3-128 0,5-4 0 0,7-12 128 16,-2 2-128-16,2 4 0 0,-3 4 144 0,1-3-144 15,-3 2 0-15,1 0 0 0,-2-4 0 0,-1 1 128 16,-1-1-128-16,0-1 0 0,2-3 0 0,-1 0 0 16,1 1 0-16,3-1 0 0,-1 0 0 0,2-2 0 15,1-2 0-15,4 1 0 0,2 1 0 0,-1-6 0 16,2 2 0-16,2-3 0 0,-1 1 0 0,3-4-128 15,1-4 128-15,1 1 0 0,1 0 0 0,2-3 0 0,1 0-128 0,1-5 128 16,2-1-128-16,-1-2 128 0,3-8-176 0,0 0 176 16,0 0-208-16,0 0 80 0,0 0 128 0,0 0-208 15,0 0 80-15,8-4 128 0,-1-2-160 0,1-6 160 16,3 2 0-16,0-5-144 0,0-3 144 0,0-4 0 16,-2-4 0-16,4-1 0 0,0-5 0 0,2-2 0 15,0-2 0-15,3-1 0 0,0 1 0 0,3-4 0 16,2-4 0-16,4-1 0 0,1-3 0 0,4-5 0 15,0-2 0-15,12-28 0 0,-3 7 0 0,-2 1 0 16,-2-1 0-16,1-2 128 0,1 2-128 0,5-3 0 16,0-1 0-16,6 5 128 0,2 1-128 0,-3 4 0 15,-2 1 0-15,-3 1 0 0,-2 0 0 0,-2 3 0 16,-2-1 128-16,-1 5-128 0,1-3 128 0,6 6-128 16,3 2 128-16,4-3-128 0,7-1 128 0,-5 2-128 15,-2-2 128-15,-4 3-128 0,-3 2 0 0,1 1 128 16,1-2-128-16,-4 1 0 0,0 3 0 0,0 0 128 0,2-1-128 0,1 3 0 15,-3 7 128-15,-5 3-128 0,-7 5 128 16,-2 2-128-16,-2 1 144 0,-5 3-144 0,-2 2 192 0,-1 4-192 16,-4-1 176-16,-1 4-176 0,-2-1 160 0,-1 3-160 15,0 2 128-15,-1 3-128 0,-1 3 0 0,0 0 144 16,-6 2-144-16,2-1 128 0,-4 9-128 0,0 0 128 16,0 0-128-16,0 0 128 0,0 0-128 0,0 0 128 15,0 0-128-15,0 0 0 0,0 0 0 0,0 0 128 0,0 0-128 16,-10 8 0-16,-2-3-160 0,2 4 160 15,1 0-592-15,3 1-32 0,6-10 0 0,-10 8 0 16,1 2-1216-16,9-10-240 16,-8 7-48-16,8-7-16 0,-7 11-1120 0,7-11-208 0</inkml:trace>
  <inkml:trace contextRef="#ctx0" brushRef="#br0" timeOffset="77800.78">25881 12593 15663 0,'-5'8'1392'0,"-2"1"-1120"16,-4-2-272-16,4 5 0 0,1-5 928 0,-2 4 128 15,0-3 32-15,1 1 0 0,-1-2 640 0,2 0 144 16,6-7 32-16,-9 4 0 0,0 0-320 0,9-4-64 0,-8 0-16 0,8 0 0 15,0 0-160-15,0 0-16 0,-5-6-16 0,4-5 0 16,1 1-288-16,4-2-48 0,2-4-16 0,3-3 0 16,4-1-144-16,-1-3-48 0,6-1 0 0,2 1 0 15,5-8-320-15,1 5-64 0,2-5 0 16,2 2-16-16,8 1 80 0,2-4 0 0,5-2 16 0,1 0 0 16,-2-1-32-16,1 0-16 0,-3-1 0 0,-1 1 0 15,-1-1-128-15,-1 4-32 0,2-1 0 0,1 1 0 16,-3-2-16-16,3 2-16 0,-1-2 0 0,2 3 0 0,-3 1 16 15,-4 1 0-15,-17 12 0 0,2-2 0 0,0-1-16 0,-2-1 0 16,2 4 0-16,-1-2 0 0,-1 0-48 0,0-1-16 16,-1 4 0-16,13-13 0 0,-10 8-32 0,-3 5-128 15,-4 4 192-15,-5 2-64 0,-9 10-128 0,0 0 192 16,8-4-192-16,-8 4 192 0,0 0-192 0,8 3 128 16,0 5-128-16,-4 2 128 0,0 2-128 0,-2 2 0 15,2 6 144-15,-3 4-144 0,-1 1 128 0,-1 7-128 16,-2 2 128-16,1 3-128 0,-2 1 160 0,2 5-32 15,-1 2-128-15,-1 4 192 0,-2 2-64 0,1 5 0 16,-3 4-128-16,2 4 192 0,-1-2-32 0,-1 3-16 16,1-4 0-16,1 2 0 0,-2-6 32 0,3-2 0 15,0 0 0-15,-1-1 0 0,-2 2-16 0,0-5 0 16,1-3 0-16,-1-6 0 0,2 2 32 0,-3-5 0 16,4-3 0-16,-2-3 0 0,1-7-64 0,2-2-128 15,1-1 192-15,-1-5-64 0,2-10-128 0,2 3 160 16,0-6-160-16,0 0 160 0,0 2-160 0,0-7 0 15,0 0 144-15,0 0-144 0,0 0 0 0,0 0 0 16,8 1 0-16,0-2 0 0,1-6 0 0,-1 1 0 16,3 0 0-16,-2-3 0 0,-2 1 0 0,2-5 0 0,0-2-176 15,0 1 176 1,-3 1-704-16,2-3-32 0,-2-2-16 0,1-1 0 16,-2-5-912-16,1-1-192 0,3-6-48 0,0-5-12864 0,-2-4-2576 0</inkml:trace>
  <inkml:trace contextRef="#ctx0" brushRef="#br0" timeOffset="79680.38">15860 3710 12895 0,'13'-11'1152'0,"-6"8"-928"0,3-1-224 0,3 1 0 0,-4 1 1152 0,1-1 192 16,0 1 48-16,-1 0 0 0,0 0-272 0,-1-1-48 16,-1 1-16-16,0-1 0 0,-7 3-16 0,6-4 0 15,-1-1 0-15,-5 5 0 0,0 0 64 0,0 0 16 16,0 0 0-16,0 0 0 0,0 0-224 0,0 0-64 15,0 0 0-15,0 0 0 0,0 0-64 0,-2-5-32 16,2 5 0-16,-8-2 0 0,2-2-336 0,-6 0-64 16,1 2-16-16,-5-1 0 0,-3 2 256 0,-5-1 32 15,-4 2 16-15,-2 0 0 0,-3-1-64 16,-3-1-16-16,-1-2 0 0,-5-3 0 0,-2 2-144 0,-2 2-16 16,-1-4-16-16,-3 3 0 0,-5 1-112 0,0 0 0 15,-4-3-16-15,0 1 0 0,-4-2 32 0,0-2 16 16,-2 2 0-16,-4-1 0 0,-3-1-112 0,-3 2-32 15,-1-4 0-15,-2 4 0 0,2-5 0 0,-4 0 0 16,-4 0 0-16,0 1 0 0,0 1 0 0,3 2 0 16,-2-1 0-16,6 1 0 0,-1 2 32 0,3-2 0 15,-1 3 0-15,2 3 0 0,3-5-48 0,-23 2 0 0,11 2 0 0,9 1 0 16,5-1 0-16,2-1-128 0,5 0 192 16,4 1-64-16,2 2-128 0,2 0 192 15,5 0-192-15,2-1 192 0,2 1-192 0,5 0 0 0,1-1 144 0,6 2-144 16,-1 2 0-16,5-1 0 0,3-1 0 0,2 0 128 15,3 0-128-15,0 0 0 0,6-1 0 0,4 1 0 16,2 0 0-16,9 0 128 0,0 0-128 0,0 0 0 16,0 0 0-16,0 0 0 0,0 0 0 0,0 0 128 0,14-5-128 15,6 1 0-15,5 1 0 0,7 2 0 0,4 0 0 16,10 1 0-16,3 1 0 0,10 3 128 16,5 1-128-16,8 1 0 0,5-2 0 0,-17 0 0 15,6 0 0-15,9 2 0 0,6 0 0 0,7 3 0 0,5-2 0 0,2 3 0 16,1-3 0-16,1 4 0 0,4-5 0 0,1 2 0 15,3 2 0-15,-1-1 0 0,-1 1 0 0,3 1 0 16,-1-2 0-16,-2 3 0 0,-2-3 0 0,-2 2 0 16,-4 2 0-16,0-3 0 0,1 0 0 0,-3-1 0 15,-4 2 0-15,-4-2 0 0,-3 0 0 0,0-3 0 16,-2 1 0-16,-5-2 0 0,-5-1 0 0,-3 2 128 16,-3 2-128-16,-5-3 0 0,0 4 0 0,-3-3 128 15,-3 2-128-15,-3-1 0 0,-3-2 0 0,-4 3 0 16,-4-2 0-16,-3-1 128 0,-4 2-128 0,-3-1 0 15,-4-1 0-15,-4 2 0 0,-7-4 0 0,-3 0 0 16,-1 0 0-16,-2-1 0 0,-2 1 0 0,-6-3 0 16,0 0 0-16,0 0 0 0,0 0 0 0,0 0 144 0,-10 3-144 15,-3-1 0-15,-2-2 128 0,-1-2-128 0,-9-1 0 0,-2 0 0 16,-7 2 128-16,-4-2-128 0,-2 1 0 16,-5-2 0-16,-3-2 0 0,-4-1 0 0,-4-2 0 15,-5 0 0-15,-5 3 128 0,-5-3-128 0,-7 1 0 0,-3-4 0 16,-5-1 0-16,-5 2 0 0,-4-3 0 0,-6-2 0 15,-2 0 0-15,-6-2 0 0,0-2 0 0,-5 1 0 16,-2-2 128-16,-4 1-128 0,-1-3 0 0,-1 3 0 16,-2 1 0-16,-44-4 0 0,20 1 0 0,12 6 0 15,6 2 224-15,7 0-64 0,8 0-16 0,4 5 0 0,4 0-144 16,4 1 0-16,8 1 0 0,5 0 128 16,5 2-128-16,6 1 128 0,5-1-128 0,4 4 128 15,3 0-128-15,5 0 0 0,3-2 0 0,7 2 0 0,4-3 128 0,6 0-128 16,6 2 0-16,4 0 128 0,3 1-128 0,5 1 0 15,5 0 0-15,2 0 128 0,2 0-128 0,2 0 0 16,5 1 0-16,8-1 0 0,0 0 0 0,0 0 0 16,0 0 0-16,0 0 0 0,0 0 0 0,0 0 0 15,8-1 0-15,6 0 0 0,4-2 0 0,4 2 0 16,5 0 0-16,8 1 0 0,5 1 0 0,7 0 0 16,3 4 0-16,6-2 0 0,5-2 0 0,3 3 0 15,2-2 0-15,1 2 0 0,2 4-192 0,0 1 48 16,-2 0 0-16,-2 0 0 15,-3-3-336-15,-3 2-64 0,-9-5-16 0,-1 4 0 16,-6-1-1296-16,-6 2-256 0,-3 2-48 0,-3-4-16 16,-3 1-1088-16,-3 0-240 0,-3-2-32 0,-2 0-16 0</inkml:trace>
  <inkml:trace contextRef="#ctx0" brushRef="#br0" timeOffset="80175.28">13418 2947 21711 0,'5'-13'960'0,"1"6"192"0,2 2-912 0,-8 5-240 16,8-6 0-16,-8 6 0 0,6-10 768 0,-1 5 128 15,-5 5 0-15,0 0 16 0,3-9 48 0,-3 9 0 16,0-6 0-16,0 6 0 0,0 0 112 0,-8-5 16 16,-1 0 16-16,0 2 0 0,-1 1-240 0,-1 0-48 15,-5 2-16-15,-1 3 0 0,-4 1-208 0,-2 1-32 16,-3-1-16-16,-5 1 0 0,-2 4-48 0,-2-3-16 16,-5 2 0-16,-2 1 0 0,-2 2 16 0,-3-2 0 15,-3 2 0-15,-3 1 0 0,1 2-48 0,-9 1-16 16,-2 2 0-16,-2-1 0 0,-2 4-80 0,1-2-16 15,-4-3 0-15,4 2 0 0,1 0 0 0,-1 0 0 16,-4 2 0-16,1 0 0 0,2 2-64 0,1-3-16 16,1-2 0-16,3-1 0 0,2 1-32 0,4-2-16 15,4 1 0-15,4 1 0 0,2 1-48 0,7-1-16 16,6-4 0-16,5-2 0 0,3 3-144 0,8-3 128 16,4 0-128-16,5 3 128 0,6-2-128 0,6 3 192 0,6 3-192 0,6 1 192 15,5 1 0-15,9 2 16 0,8 3 0 16,7-2 0-16,4 1-16 0,5 0-16 0,3 0 0 15,3-2 0-15,3 3-176 0,6 0 128 0,0-3-128 0,-1-2 128 16,1-4 0-16,1 0-128 0,1 1 192 16,0-1-64-16,-4 0 16 0,3-1 0 0,-2-1 0 0,-5-4 0 15,-4 2-144-15,-7-2 0 0,-6 3 144 0,-6-2-144 16,-4 2 0-16,-6 2-160 0,-4 0 16 0,-6 3 0 16,-6 2-2528-16,-6 3-496 15,-8 3-96-15</inkml:trace>
  <inkml:trace contextRef="#ctx0" brushRef="#br0" timeOffset="85428.76">16039 7653 11967 0,'0'0'1072'0,"5"-12"-864"0,0 2-208 0,2 1 0 16,-2-5 1264-16,0 1 208 0,0 2 32 0,-1-2 16 15,-2 3 16-15,-1 1 0 0,-1-2 0 0,-1 2 0 16,-1-3-208-16,-3 3-48 0,-3-3 0 0,-1 3 0 16,-2 4-288-16,-2 1-64 0,-1 3-16 0,0-1 0 15,-1 2-176-15,-4 2-32 0,-4 3-16 0,0 5 0 0,-4 1-272 0,0 7-48 16,-3-1-16-16,-1 7 0 0,-2 4-144 0,0 4-16 16,5 2-16-16,0 0 0 0,0 2-176 0,7 1 192 15,3-1-192-15,4-2 192 0,5-8-192 0,7 2 0 16,4-5 144-16,7-3-144 0,6-2 128 0,4-4-128 15,3-1 128-15,6-8-128 0,4-4 176 0,3-5-48 16,3-8 0-16,3-4 0 0,1-4 96 0,4-3 16 16,-3-6 0-16,2 0 0 0,-1-8 32 0,-1-5 16 15,-2 1 0-15,-2-2 0 0,-3-5-32 0,-2-4-16 16,-1-2 0-16,-3 0 0 0,-6-1-32 0,-1-1 0 16,-3-5 0-16,-9 19 0 0,-2-7-64 0,-1-1-16 15,-6 2 0-15,2-16 0 0,-1 16 0 0,-3 11-128 16,0 12 192-16,-2 5-64 0,1 10-128 0,1 10-144 15,0 0 144-15,-10 16-208 0,-1 4 80 0,-1 9 128 16,1 9-208-16,-1 8 80 0,2 1 128 0,2 6-128 16,2 7 128-16,5-1-128 0,0-3 128 0,1 3 0 15,0 5 0-15,1-3 0 0,0-1 0 0,3-8 0 16,2-7 0-16,2 0 0 0,2-4-384 0,0-5 0 0,2-9 0 0,0-1 0 31,2-7-2016-31,2-5-400 0,1-8-80 0</inkml:trace>
  <inkml:trace contextRef="#ctx0" brushRef="#br0" timeOffset="85642.75">16783 7452 30175 0,'-11'10'1344'0,"8"-5"256"0,-1 4-1280 0,0 1-320 15,-2 4 0-15,-1 4 0 0,0 2 256 0,-1 6 0 16,0-2-16-16,1 6 0 0,-1 1 400 0,1 0 64 15,-1 1 32-15,3 1 0 0,1-3-304 0,2-3-64 16,-1 0-16-16,4-1 0 0,-1-6-352 0,3-2 128 16,-1-2-128-16,2-3 0 15,-1-4-1408-15,-3-9-368 0,0 0-64 0</inkml:trace>
  <inkml:trace contextRef="#ctx0" brushRef="#br0" timeOffset="85959.52">17033 7503 26543 0,'0'0'1168'0,"-1"11"256"0,-2 3-1136 0,-3 1-288 16,0 6 0-16,-6 6 0 0,-2 3 480 0,1-4 32 0,1 4 16 16,0-4 0-16,0 2 464 0,-1-1 96 15,0 0 0-15,2-7 16 0,2-1-96 0,4-2-32 16,-2-3 0-16,6-6 0 0,1-8-288 0,0 0-64 0,0 0-16 0,0 0 0 15,0 0 80-15,13-11 16 0,1-7 0 0,-2 4 0 16,1-4-48-16,2-1 0 0,1-2 0 0,1-5 0 16,3 1-336-16,0-7-64 0,-1-2 0 0,4 2-16 15,1 4-80-15,3-2-16 0,1 0 0 0,1 5 0 16,-1 5-144-16,0 1 0 0,-1 1 0 0,8-3 0 0,-6 7 0 16,-5 9 0-16,-4 4 0 0,-9 2 0 15,-1 2-272-15,2-1-96 0,-3 4-16 0,-1 2 0 16,-1 1-2080-16,0 4-416 15,-2 4-96-15</inkml:trace>
  <inkml:trace contextRef="#ctx0" brushRef="#br0" timeOffset="86321.89">17622 7604 26719 0,'0'0'1184'0,"0"0"240"0,0 0-1136 0,0 0-288 16,1 7 0-16,3 1 0 0,-1 0 672 0,3 2 80 15,2-6 16-15,1 1 0 0,5-1 48 0,0-4 16 16,3 3 0-16,1-7 0 0,-1 0 208 0,1-1 48 16,0-7 16-16,0 1 0 0,0-3-176 0,-3-1-32 15,-1 1-16-15,-4 0 0 0,-1 0-336 0,-1 0-64 16,-5-2-16-16,-1 4 0 0,-5 2-32 0,-3-2-16 16,-3 5 0-16,-1-1 0 0,-3 3-144 0,-4 5-16 15,-3 1-16-15,-1 5 0 0,-4 5-240 0,2 3 176 16,-1 3-176-16,0 5 160 0,4 2-160 0,1 4 0 0,2-1 0 15,5 3 0-15,1 1 0 0,6-4-192 0,4 0 32 16,5-2 16-16,2-1 144 0,6 1 0 0,4-4 0 16,2-2 0-16,2-2-336 0,4-1 16 0,3-7 0 0,2 1 0 15,4 0-2688 1,-1-5-544-16</inkml:trace>
  <inkml:trace contextRef="#ctx0" brushRef="#br0" timeOffset="86643.95">18659 7689 21183 0,'0'0'1888'0,"0"0"-1504"16,-1-7-384-16,-1 2 0 0,-3-2 1712 0,0 0 272 15,-1 0 48-15,-2-2 16 0,-1 3-368 0,-2-3-64 16,-3 3-16-16,-1 2 0 0,-3-1-384 0,0 1-64 16,-2 3-32-16,-1 3 0 0,0 5-288 0,-2 0-64 15,0 5-16-15,3 1 0 0,1 0-368 0,3 4-64 16,4 0 0-16,3-1-16 0,1 1 48 0,5-2 16 16,3-1 0-16,6-1 0 0,4-1-368 0,5 0 0 15,8-5 0-15,1 1 0 0,4-3 0 0,6-5 0 16,-1-3 0-16,4-2 128 0,0 0-128 0,0 0 144 15,-1-4-144-15,-2 2 160 0,-2-3-160 0,-3-1 0 0,-4-3 0 16,-2 2 0 0,1-4-1520-16,-1 2-272 0,0 0-64 0,-1 2-9984 0,-2-2-2000 0</inkml:trace>
  <inkml:trace contextRef="#ctx0" brushRef="#br0" timeOffset="86847.17">19490 6867 23039 0,'-1'-33'1024'0,"1"20"192"0,0 4-960 0,0 0-256 0,0 6 0 0,0 3 0 0,-6 2 2816 0,-3 6 512 16,-3 6 96-16,-2 5 32 0,-4 6-2432 0,-2 4-464 15,-4 8-112-15,-2 7 0 0,0 5 208 0,2 5 48 16,0 1 16-16,2 1 0 0,-1 0-368 0,4 1-80 16,1 6-16-16,2-2 0 0,0 2-256 0,5-3 0 15,2-7 0-15,3-3 0 16,1-8-400-16,1-4-144 0,1-5-32 0,2-4 0 15,1-6-1216-15,0-6-256 0,-1-7-64 0</inkml:trace>
  <inkml:trace contextRef="#ctx0" brushRef="#br0" timeOffset="87021.16">18900 7430 32255 0,'0'0'704'0,"11"-1"160"0,-3-2 32 0,5 2 0 0,2 2-720 16,4 3-176-16,6-1 0 0,0-1 0 0,4 2 176 0,3 0 0 15,1-3 0-15,4 2 0 0,1-2 176 0,1 0 32 0,2 2 16 0,-1-1 0 16,-1 3-224-16,-2-2-48 0,-3-3-128 0,-2 1 192 31,-5 0-1984-31,-4-1-416 0,-3 0-80 0</inkml:trace>
  <inkml:trace contextRef="#ctx0" brushRef="#br0" timeOffset="87205.32">19837 7469 33919 0,'0'0'752'0,"-6"9"144"0,-1-1 48 0,1 5 0 15,-5 3-752-15,-2 5-192 0,-4 4 0 0,0 3 0 0,-1 1 736 0,-1-2 112 16,0 3 32-16,1-2 0 0,0 0-496 0,3 3-80 16,0-6-32-16,4 2 0 0,3-3-272 0,1-4 0 15,3-2 0-15,2-1 0 16,2-2-1984-16,2-5-384 0,2-1-96 0</inkml:trace>
  <inkml:trace contextRef="#ctx0" brushRef="#br0" timeOffset="87521.76">20291 7506 34383 0,'0'0'752'0,"-8"5"144"0,-3 0 48 0,-1 8 32 0,-3 0-784 0,0 9-192 0,-5-1 0 0,2 1 0 16,-1 1 640-16,1 1 96 0,0-1 16 0,2-3 0 16,5 0-176-16,5 1-48 0,1-1 0 0,5-5 0 15,5-3-144-15,3-3-48 0,3-3 0 0,4-4 0 16,7-2 96-16,1-3 16 0,2-6 0 0,1 0 0 16,3-5 176-16,0 0 32 0,2-3 16 0,-2 0 0 15,-2-4-144-15,-2 0-16 0,-2-6-16 0,-3 2 0 16,-2-1 0-16,-5 1 0 0,0 3 0 0,-6 3 0 0,-3 1-288 15,-3 2-48-15,-3 2-16 0,-3 4 0 0,-3-2-144 0,-2 7 0 16,0-1 0-16,-3 4 0 16,-2 2-1392-16,-1 3-144 0,1 2-48 0,0-1-11728 15,0-2-2368-15</inkml:trace>
  <inkml:trace contextRef="#ctx0" brushRef="#br0" timeOffset="87864.84">20887 7450 17503 0,'0'0'768'0,"0"0"176"0,0 14-752 0,0 2-192 16,-1 1 0-16,0 2 0 0,-3 2 2960 0,-1 3 560 15,-2 3 128-15,-2-3 0 0,-1 3-2080 0,-1-5-416 16,-2 1-96-16,0-2-16 0,2-1 48 0,1-5 0 16,0 2 0-16,3-5 0 0,2-1-192 0,3-6-48 15,2-5 0-15,0 0 0 0,0 0-64 0,7-5-16 0,5-6 0 0,0-1 0 16,6-6-144-16,3-1-48 15,-2-3 0-15,2 1 0 0,1-6-240 0,1 2-48 16,0 2-16-16,2 0 0 0,0 4-32 0,5 5-16 0,-1 1 0 16,0 2 0-16,-2 4-224 0,0 5 144 15,-1 4-144-15,-3 5 128 0,-3 5-128 0,-2 6 0 0,-1 2 0 16,-2 5 0-16,-2 1 0 0,-2 1 0 0,-1 2 0 0,-1 3 0 16,-1-3 0-16,-2 2 0 0,-2 0 0 0,1 1 0 15,-2-6 0-15,-1 0 0 0,-1-1-176 0,1-4 176 16,-2-2-624-16,0-2-32 15,-2-5-16-15,1-3 0 0,1-9-2448 0,0 0-480 16</inkml:trace>
  <inkml:trace contextRef="#ctx0" brushRef="#br0" timeOffset="87995.54">20375 6951 45439 0,'-3'-12'2016'0,"3"12"416"0,3-7-1952 0,-3 7-480 15,0 0 0-15,0 0 0 16,0 0-640-16,7 0-240 0,-7 0-32 0,8 1-16 16,-8-1-1984-16,0 0-400 0,3 9-80 0</inkml:trace>
  <inkml:trace contextRef="#ctx0" brushRef="#br0" timeOffset="88716.86">16287 8973 20271 0,'4'-10'1792'0,"0"-4"-1424"0,1-1-368 0,0 1 0 0,0 2 1216 0,-3-2 160 16,-2 0 32-16,0 5 16 0,0 9 48 0,0 0 0 16,0 0 0-16,-9-2 0 0,-1 2-400 0,-1 5-80 15,-1 4-16-15,-2 4 0 0,-2 2-400 0,1 3-64 16,-3 2-32-16,0 3 0 0,0 4-32 0,2-2 0 15,-1 3 0-15,4 2 0 0,6 2-192 0,1-1-32 16,4-1-16-16,5-8 0 0,3-3-80 0,6-3 0 16,3-3-128-16,5-5 192 0,4-3 48 0,3-6 0 15,2-6 0-15,4-4 0 0,3-4 80 0,-1-6 32 16,1-3 0-16,-4-6 0 0,-2-5-16 0,-2 3 0 16,-4 1 0-16,-3-2 0 0,-5 2-96 0,-2 2-32 15,-4 0 0-15,-3-2 0 0,-5 2-32 0,-2-2-16 0,-2 2 0 16,-3 4 0-16,2 2-160 0,-1 3 192 0,-1 2-192 15,3 5 192-15,-2-1-192 0,4 5 0 16,0 9 0-16,5-9 0 0,-5 9 0 0,9-6 0 0,4 0-176 16,3 0 176-16,3 0 0 0,5-4-128 15,3-2 128-15,2 2 0 0,3-2 0 0,4-2 0 0,3-4 144 16,2-2-144-16,-1-3 0 0,0 0 0 0,-3-5 0 0,-2 4 0 16,-2-1 0-16,-2 3 0 0,-3-1 0 0,-3-3 0 15,-3 2 0-15,-3 3 0 0,-4-4 0 0,-2 5 0 16,-2 1 0-16,-3 2 0 0,-3 5 128 0,-1 2-128 15,-4 10 160-15,0 0-32 0,0 0 0 0,-3 15 0 0,0 3-128 16,-4 7 0-16,-2 9 144 0,-1 11-144 16,-3 6 128-16,-1 10-128 0,-1 10 128 0,-1 6-128 0,-2 6 128 15,-1 3-128-15,-3 1 160 0,2 6-160 0,2 6 0 0,-2-3 128 16,-1-5-128-16,2-9 0 0,3-3 0 0,0-8 0 16,2-3 128-16,1-9-128 0,-1-5 0 0,0-10 144 15,-2-3-144-15,1-11 128 16,-3-2-896-16,-1-11-176 0,-1-7-32 0,-4-6-16 15,-3-10-2112-15,-2-5-416 0,-3-6-96 0</inkml:trace>
  <inkml:trace contextRef="#ctx0" brushRef="#br0" timeOffset="88849.13">16523 9445 3679 0,'18'-35'320'0,"-3"16"-320"15,4-5 0-15,7 3 0 0,2 3 4800 0,5 0 880 16,4 0 176-16,3 3 32 0,4 0-3328 0,0 1-688 16,3 0-128-16,1 6-16 0,1-3-704 0,2 0-144 15,2 3-32-15,3-5 0 0,1 0-464 0,3 4-112 16,-3-1-16-16,-19 6 0 15,-1 0-1408-15,-1 3-304 0,-2 1-48 0</inkml:trace>
  <inkml:trace contextRef="#ctx0" brushRef="#br0" timeOffset="89334.24">18744 8865 31679 0,'-9'-22'1408'0,"5"16"272"0,-2-4-1344 0,-2 2-336 15,1-1 0-15,-5 2 0 0,0 2 688 0,-2-2 64 16,-4 4 16-16,-3 1 0 0,-1 5-288 0,-4 4-48 16,-3 0-16-16,-2 6 0 0,0 4-192 0,0 2-32 15,2 0-16-15,3 2 0 0,6-2 80 0,2 1 32 16,7 2 0-16,2 8 0 0,6-4-32 0,11-1-16 16,9-3 0-16,-1-7 0 0,6 0 80 0,3 1 0 15,4-1 16-15,3 0 0 0,1 3-16 0,0-2 0 16,0 0 0-16,-2-1 0 0,-1 0 64 0,-3-3 16 15,-4 2 0-15,-4 1 0 0,-4 0-64 0,-2-1-16 16,-4-3 0-16,-5 2 0 0,-4-1 32 0,-5-4 0 16,-4 3 0-16,-5-4 0 0,-4 2 32 0,-15 1 0 15,-3 2 0-15,-1-8 0 0,-3-2-192 0,-2-1-16 0,0-2-16 0,2-1 0 16,2-2-160-16,3 0 0 16,3-2 0-16,4-1 0 15,1 1-1568-15,7-4-240 0,5 2-48 0,3-2-10816 0,7 2-2144 0</inkml:trace>
  <inkml:trace contextRef="#ctx0" brushRef="#br0" timeOffset="89631.45">19652 8251 38175 0,'0'0'1696'0,"3"-6"352"0,-3 6-1648 0,0 0-400 15,0 0 0-15,0 0 0 0,-3 7 144 0,-4 7-144 16,-3 4 160-16,-3 5-160 0,-2 9 480 0,-4 7 0 16,-4 4 0-16,-2 6 0 0,-3 5 160 0,0 6 16 15,1 0 16-15,2 5 0 0,-2 0-288 0,0 2-48 16,1 3-16-16,-1 1 0 0,0-1-320 0,1-5 128 16,0-3-128-16,2-5 0 0,1-3 0 0,4-4 0 15,2-5 0-15,2-7 0 16,1-7-416-16,3-5-48 0,2-5-16 0,5-6-12192 15,0-6-2448-15</inkml:trace>
  <inkml:trace contextRef="#ctx0" brushRef="#br0" timeOffset="89959.59">19983 8932 22111 0,'-9'-8'976'0,"9"8"208"0,-5-7-944 0,5 7-240 0,-6 1 0 0,-2 5 0 16,-2-1 3328-16,-1 6 640 0,-4-1 112 0,-3 7 16 0,-3 3-2944 0,0 4-576 16,-1 0-128-16,3 6-32 15,1-2-208-15,2 2-32 0,6-3-16 0,2 0 0 16,4-5-160-16,7 0 192 0,3-2-192 0,6-2 192 0,3-4 16 0,5-1 16 16,3-7 0-16,2-1 0 0,3-5 224 0,2-5 64 15,3-1 0-15,-2-6 0 0,0 0 176 0,-2-6 32 16,-1-4 16-16,-4 1 0 0,-3-1-32 0,-1 0-16 15,-5-3 0-15,-1 0 0 0,-5-2-304 0,-4 0-48 16,-5 1-16-16,-4 0 0 0,-5 7-192 0,-2 1-128 16,-3 0 160-16,-2 2-160 0,-4 2 0 0,0 5-240 15,-1 1 32-15,-2 6 0 16,0 3-1904-16,1 2-384 0,2 4-80 0,-4 2-16080 0</inkml:trace>
  <inkml:trace contextRef="#ctx0" brushRef="#br0" timeOffset="90370.44">20708 8721 34095 0,'-1'11'3024'0,"-1"1"-2416"16,0 5-480-16,-3 6-128 0,-3 5 0 0,-1 6 0 0,-1 4 0 0,-3 7 0 15,-3 5 544-15,-3 5 32 0,-7 5 16 0,0 5 0 16,-4 2 224-16,-1 0 32 0,-5 2 16 15,0 0 0-15,1 1-256 0,0-9-48 0,4-4-16 0,0-6 0 16,5-4-208-16,4-4-32 0,4-5-16 0,4-9 0 16,3-5 64-16,3-6 16 0,2-8 0 0,2-5 0 15,4-5 272-15,0 0 48 0,4-13 16 0,3-7 0 0,2-6-240 0,4-5-32 16,1-4-16-16,2-6 0 0,4-6-256 0,1-3-160 16,-1-4 192-16,5-6-192 0,1 2 192 15,1-1-192-15,5-3 192 0,2 2-192 0,3 5 0 0,1 3 0 16,2 7 0-16,-1 6 0 0,-2 6 0 0,0 7 0 15,-2 8 0-15,0 4 0 0,-5 7-128 0,-3 4 128 16,-4 3 0-16,-4 5-144 0,-4 5 144 0,-4 5-128 16,-7 4 128-16,-4 5-128 0,-4 1 0 0,-3 4 0 15,-6 0 0-15,-5 3 0 0,-5 0 128 0,-2-1-192 16,-4-1 192-16,-2-1-192 0,-2 0 0 0,-1-5-16 16,5-5 0-16,-2-1 0 15,3-1-816-15,-1-5-144 0,5-4-48 0,2-2-11760 16,2-7-2352-16</inkml:trace>
  <inkml:trace contextRef="#ctx0" brushRef="#br0" timeOffset="90755.1">21490 9112 35935 0,'0'0'3200'0,"0"0"-2560"0,0 0-512 0,0 0-128 15,0 0 0-15,0 0-208 0,0 0 48 0,0 0 16 16,0 0 144-16,10 1 0 0,1-2 0 0,3-2 0 0,3 1 352 16,2-1 48-16,2-3 16 0,1-2 0 0,3-2 128 0,2 0 32 15,1-7 0-15,1 3 0 0,-3-2-48 0,2-2 0 16,-4 0 0-16,0 0 0 0,-2 1-16 0,-1-4-16 15,-2 0 0-15,-2-1 0 0,-4-1 16 0,-3 3 0 16,-4-1 0-16,-3 2 0 16,-5 2-64-16,-3 1-16 0,-6 5 0 0,-2 2 0 0,-6 6-160 0,-5 3-16 15,-5 7-16-15,-4 5 0 0,-4 5-240 0,-1 5 0 16,-2 4 0-16,2 1 0 0,0 4 0 0,2-2 0 16,3 1 0-16,4 2 0 0,2 1 0 0,6 0 0 15,4-2-128-15,6-1 128 0,3-1 0 0,6-6 0 0,5 0-128 16,6-3 128-16,4-2 0 0,6-2-192 15,4-5 192-15,5-5-160 16,5-2-800-16,3-5-144 0,-1-3-48 0,2-1 0 16,1-4-1584-16,-1 1-320 0,-1-2-64 0</inkml:trace>
  <inkml:trace contextRef="#ctx0" brushRef="#br0" timeOffset="91092.43">22752 8713 31327 0,'0'0'2784'0,"1"-9"-2224"0,-1 1-560 0,-1 3 0 0,1 5 1104 0,-6-5 112 16,-5 4 32-16,-3 1 0 0,-3 1-544 16,-5 3-96-16,-5 0-32 0,-5-1 0 0,1 4-128 0,-2 2-16 15,1-1-16-15,3 3 0 0,2 1-112 0,5-1-32 16,7 1 0-16,5 2 0 0,6 3-144 0,7 1-128 15,4 1 144-15,6 2-144 0,5 0 320 0,3 3-48 16,1 0 0-16,2-1 0 0,2 2 144 0,-1 2 32 16,0 3 0-16,0-3 0 0,-3 2 64 15,1-2 0-15,-6-7 16 0,-3 3 0 0,-3-1-112 0,-2-3-32 16,-4-1 0-16,-1-2 0 0,-5 1-32 0,-4-2-16 16,-4-2 0-16,-4-2 0 0,-3-1-16 0,-5-3-16 15,-3-1 0-15,-13 0 0 0,-5-3-304 0,0-4 160 16,0-2-160-16,-2-2 128 15,2 1-2432-15,-1 2-512 0</inkml:trace>
  <inkml:trace contextRef="#ctx0" brushRef="#br0" timeOffset="91691.34">17004 10985 24879 0,'-23'-11'2208'0,"15"4"-1760"15,-2 0-448-15,0-6 0 0,4 3 1296 0,3 2 176 16,7-4 48-16,4 1 0 0,3 0-32 0,9-2 0 16,6 3 0-16,-2 1 0 0,9 3-592 0,9-3-112 0,7 1-16 0,10-2-16 15,7 1-304-15,1-2-64 16,3 4-16-16,4-3 0 0,4 4-144 0,-1-2-32 15,-2 3 0-15,-1 3 0 0,-4 0-192 0,-7 2 0 0,-7 2 0 0,-9 0 0 16,-7 2-1216 0,-9 2-352-16,-6-2-64 0,-11 3-9376 0,-6 3-1856 0</inkml:trace>
  <inkml:trace contextRef="#ctx0" brushRef="#br0" timeOffset="91827.78">17380 11228 27583 0,'-14'1'1216'0,"14"-1"256"0,0 0-1168 0,0 0-304 0,6 8 0 0,3-3 0 0,3 1 1744 0,4-3 304 16,6 1 48-16,3-2 16 0,3 0-1792 0,5-1-320 16,6-1-144-16,4-1 16 0,6-2 640 0,6-1 144 15,5-1 32-15,1-5 0 0,4 4-368 0,-2-5-80 16,1 4-16-16,-3-2 0 0,0-1-224 0,-4 0 0 16,-1 3 0-16,-3 0 0 15,-2 1-1408-15,-6 1-336 0,-6-2-64 0,-3 2-8368 16,-5 2-1664-16</inkml:trace>
  <inkml:trace contextRef="#ctx0" brushRef="#br0" timeOffset="92156.67">17811 10549 31679 0,'0'0'1408'0,"0"0"272"0,6-11-1344 0,5 2-336 0,3 3 0 0,6 0 0 16,5-1 272-16,6 2-16 0,4 1 0 0,5 3 0 16,6 1 272-16,6 0 48 0,6 0 16 0,6 1 0 15,2 3 96-15,5 5 16 0,0 0 0 0,0 5 0 16,-1 1-16-16,-2 3 0 0,-5 1 0 0,-4 4 0 16,-5 5-48-16,-4 1-16 0,-8 4 0 0,-9 2 0 15,-8 5-272-15,-8 0-48 0,-8 1-16 0,-8 2 0 0,-9 4 96 0,-7-2 32 16,-7 2 0-16,-9 5 0 0,-10-1 64 0,-2-8 16 15,-5 0 0-15,-7-1 0 0,-2-2-112 0,-3-2 0 16,-4 0-16-16,1-4 0 0,2-2-144 0,0 0-32 16,1-7 0-16,7 2 0 0,6-3-192 0,6 1 0 15,5-2 0-15,6 0 0 16,4-5-2512-16,7-4-400 0</inkml:trace>
  <inkml:trace contextRef="#ctx0" brushRef="#br0" timeOffset="93632.43">20601 10675 5519 0,'0'0'496'0,"8"-1"-496"16,-1-3 0-16,1 0 0 0,0-1 2000 0,-3-3 304 15,1 5 64-15,0-2 16 0,1 0-704 0,-1-3-144 16,0 3-16-16,0 1-16 0,-6 4-256 0,0 0-48 16,3-6-16-16,-3 6 0 0,0-5-80 0,-2 1-16 15,1-1 0-15,-5 0 0 0,1 1-272 0,-2 0-64 16,-5 1-16-16,-2 1 0 0,-3-2-384 0,-5 3-80 15,-3 0-16-15,-2 2 0 0,-2 4 16 0,-3 1 0 16,-4-1 0-16,-1 5 0 0,-1 2 32 0,0 2 0 0,0 2 0 0,0 5 0 16,0-1 128-16,0 6 16 0,-1-1 16 0,6 4 0 15,2-2-112-15,3 2-32 0,3 4 0 16,6-2 0-16,5-3-128 0,6 1-16 0,2-4-16 0,6 2 0 16,7-3-32-16,6 0 0 0,4-1 0 0,5-1 0 15,1-4 48-15,7-2 0 0,5-1 0 0,5-2 0 16,1-2-32-16,2 0 0 0,6-5 0 0,-1-3 0 15,0-2-144-15,0-1 0 0,2-1 144 0,15-2-144 16,-11 2-576-16,-8-3-192 0,-8-2-48 0,-6 0 0 16,-5 0-2144-16,-4-4-432 0,1-5-96 0,-8 6-16 15</inkml:trace>
  <inkml:trace contextRef="#ctx0" brushRef="#br0" timeOffset="94053.87">21331 10773 27407 0,'-10'-9'1216'0,"10"9"256"0,-6-8-1184 0,0 3-288 15,-3 3 0-15,-1 1 0 0,-3 1 800 0,-3 3 96 16,-5 4 32-16,-3 4 0 0,-5 7-336 0,-3 1-64 16,1 4-16-16,-3 4 0 0,4-2 0 0,2 4-16 15,3-1 0-15,4 1 0 0,5 1-128 0,4-5-32 16,6 1 0-16,5-1 0 0,3-5-80 0,6-1 0 15,3-2-16-15,6-1 0 0,6-3 208 0,5-5 64 16,3-2 0-16,5-1 0 0,2-7 80 0,2-5 32 0,2 0 0 16,-1-6 0-16,1-1-272 0,-1-1-48 0,0-3-16 15,-6-1 0-15,1 0-48 0,-3-2-16 0,-3-1 0 16,-5-1 0-16,-4-4 160 0,-4 2 16 0,-7-2 16 0,-5 3 0 16,-5-2-176-16,-5 2-48 0,-3 1 0 0,-3 2 0 15,-3-1-192-15,-1 6 0 0,-1 3 128 0,0 0-128 16,-2 4-176-16,-1 2-80 0,0 3 0 0,-9 3-16 15,6 1-1680 1,5 1-336-16,3 0-64 0,7 3-9168 0,2 2-1856 0</inkml:trace>
  <inkml:trace contextRef="#ctx0" brushRef="#br0" timeOffset="94343.36">21918 10674 23039 0,'-4'-21'2048'0,"3"14"-1648"0,0 1-400 0,1-2 0 0,0 8 1232 0,0 0 176 16,0 0 16-16,0 0 16 0,0 0-160 0,0 0-48 15,-5 13 0-15,-2 4 0 0,0 1-656 0,-1 5-144 16,0 4-32-16,1-2 0 0,0 4-48 0,2 1-16 16,1 1 0-16,4 1 0 0,0-5-112 0,6 0-32 15,-1-2 0-15,2-1 0 0,3-4-16 0,3-2-16 16,0-4 0-16,5-5 0 0,-1 3 256 0,4-9 48 15,-1-3 16-15,3-2 0 0,2-6 192 0,2-1 32 16,0-3 16-16,-2-5 0 0,1-4-208 0,-2-2-32 0,-3-4-16 16,0 3 0-16,-2-4-96 0,-3 2-32 0,-2-3 0 15,-2 4 0-15,-2-7-96 0,-1 5-32 0,-2-3 0 0,-1 6 0 16,-3-2-208-16,1 5 0 0,-3 3 128 0,1 3-128 16,-2 3 0-16,0 4-208 0,-2 5 32 0,2 3 16 31,0 0-1792-31,0 0-352 0,0 0-80 0,-5 6-9232 0,2 3-1840 0</inkml:trace>
  <inkml:trace contextRef="#ctx0" brushRef="#br0" timeOffset="94700.51">22766 10565 20271 0,'0'0'1792'0,"0"0"-1424"15,0 0-368-15,-8 0 0 0,1 2 1968 0,-2 3 320 16,0 3 64-16,-1 4 16 0,-2 5-1136 0,1 3-208 15,-1 3-64-15,0 4 0 0,-2-2-288 0,-2 5-64 16,1 0-16-16,-1-1 0 0,-1 2-48 0,-1-1-16 16,-1-3 0-16,1 0 0 0,-1-6-32 0,3-2-16 15,3-5 0-15,3-3 0 0,2 0 32 0,3-3 16 16,3-2 0-16,2-6 0 0,6-3 112 0,4-3 0 16,4 0 16-16,4-7 0 0,0-2-208 0,1-4-32 15,4-3-16-15,0 2 0 0,-2-2-176 0,2-3-32 16,1-1-16-16,2-2 0 0,-1 3-48 0,2-1-128 15,1 4 192-15,1 1-64 0,-1 3-128 0,2 3 0 16,1 5 0-16,-2 2 0 0,-1 6 0 0,-1 4 128 0,-6 9-128 0,1 1 0 16,-5 5 0-16,-3 6 0 0,-2 2 0 15,-2 6 0-15,-3-1 0 0,-3 6 0 0,-3 6 0 16,-4-4 0-16,-2 0 0 0,0 0 0 0,-5 0 0 0,-3 12 0 31,3-10-1168-31,1-7-176 0,0-6-16 0,3-8-16 0,2-5-1264 16,3-5-256-16,1-9-48 0,0 0-16 0</inkml:trace>
  <inkml:trace contextRef="#ctx0" brushRef="#br0" timeOffset="95110.67">24093 9972 25791 0,'-12'-35'1152'0,"9"22"224"0,-1-1-1104 0,1 0-272 16,3 1 0-16,0 3 0 0,0-1 912 0,0 6 128 15,0 5 32-15,0 0 0 0,0 0-416 0,-7 14-80 16,-4 7 0-16,0 5-16 0,-3 4-144 0,-1 7-32 16,-2 6 0-16,1 7 0 0,-2 3 192 0,0 8 48 15,0 3 0-15,-2 2 0 0,-3-4-240 0,2 4-64 16,-2 3 0-16,2-1 0 0,0-4-144 0,2-2-48 0,1-6 0 16,3-2 0-16,1-9-128 0,2-3 0 0,3-9 0 0,2-5 128 15,2 0-128-15,-1-7 0 0,4-5-192 16,2 1 192-16,1-8-1568 15,-1-9-192-15,0 0-32 0,8-6-12720 0</inkml:trace>
  <inkml:trace contextRef="#ctx0" brushRef="#br0" timeOffset="95292.01">23640 10662 35935 0,'-1'-5'3200'0,"1"-4"-2560"16,3 3-512-16,3-5-128 15,2 4-320-15,3 1-64 0,3 3-32 0,-1 1 0 0,3-2 880 0,6 0 176 16,3-1 48-16,6 0 0 0,1 2-416 0,2 3-80 16,3-1 0-16,0 1-16 0,1 1-176 0,-3 2 0 15,-3 0 0-15,9-1 0 16,-9 1-432-16,-7-1-112 0,-3 2-32 0,-3-3 0 16,-4 1-1728-16,-1 0-368 0,-1 1-64 0</inkml:trace>
  <inkml:trace contextRef="#ctx0" brushRef="#br0" timeOffset="95634.3">24467 10684 4607 0,'0'0'400'0,"0"0"-400"0,0 0 0 16,0 0 0-16,5-4 5264 0,-5 4 976 16,6-2 192-16,2-1 32 0,1-1-4288 0,2 2-848 0,3-1-176 15,1-1-48-15,3 3-400 0,0-1-96 0,0-4-16 0,-2 1 0 16,-2-1-448-16,-2-3-144 0,-2 3 0 0,-3-4 0 15,-2-1 256-15,-2-1-64 0,-4-1-16 0,-3 3 0 16,-4-2 16-16,-4 4 16 0,-6-4 0 0,-5 4 0 16,-4 1 16-16,-2 4 0 0,-2 3 0 0,0 3 0 15,-2 1 16-15,1 5 0 0,0 5 0 0,5 2 0 0,1 2 48 16,4 3 16-16,6 1 0 0,4 2 0 16,4 2-64-16,6-3-16 0,4 3 0 0,7-2 0 0,4 1-80 0,5 1-16 15,5-4 0-15,1-2 0 0,4-1 0 0,2-1 0 16,3 0 0-16,13 2 0 15,-5-7-1424-15,-6-3-304 0,-4-5-48 0,-13-4-9216 16,-2 1-1840-16</inkml:trace>
  <inkml:trace contextRef="#ctx0" brushRef="#br0" timeOffset="95892.13">24892 10651 18831 0,'-3'15'832'0,"1"-3"176"0,2 2-816 0,-1 1-192 15,-1 3 0-15,-4 3 0 0,0 1 1472 0,-2-2 256 16,-2 2 64-16,0 3 0 0,-1 1-160 0,-1-1-32 16,1 1 0-16,-1-7 0 0,2-3-192 0,0-1-64 15,2 1 0-15,1-5 0 0,2-1-256 0,1-5-48 0,4-5-16 0,0 0 0 16,0 0-304-16,10-2-64 0,3-5-16 16,2-3 0-16,2-1-96 0,2-2-32 0,1-5 0 0,2-5 0 15,-1 1-192-15,2-3-64 16,1-4 0-16,3 2 0 0,1-3-96 0,4-1-32 0,2 3 0 0,0-1 0 15,-1 8-128-15,0 2 0 0,0 2 0 0,-1 3 0 16,-3 4 0-16,-1 4 0 0,-2 3 0 0,6 0 0 16,-8 2-1296-16,-6 5-304 15,-4 2-48-15,-6 3-10704 0,1-5-2160 0</inkml:trace>
  <inkml:trace contextRef="#ctx0" brushRef="#br0" timeOffset="96450.25">27269 10375 26719 0,'-12'-23'2368'0,"5"12"-1888"0,0-2-480 0,-2-2 0 0,-1-2 272 0,-3 3-32 16,-4-2-16-16,-3 1 0 16,-3 1 448-16,-2 2 96 0,-4 3 0 0,-4 5 16 0,-4 2-256 0,-3 3-48 15,-2 3-16-15,-2 6 0 0,-2 5 16 0,-4 4 0 16,-3 1 0-16,2 5 0 0,0 2 112 0,6 4 32 15,3 2 0-15,5 2 0 0,6-3-192 16,7-2-48-16,5 2 0 0,6 0 0 0,7-2-144 0,6-3-48 16,4 0 0-16,7-5 0 0,7-4 0 0,6 0-16 15,7-1 0-15,7-7 0 0,6 0-16 0,2-4 0 16,0-1 0-16,1-2 0 0,0-3-160 0,-1-1 0 16,-3-2 0-16,13-3 0 15,-10-3-1232-15,-7-1-288 0,-5 1-48 0,-3-3-16 16,-4-2-1488-16,1-1-320 0</inkml:trace>
  <inkml:trace contextRef="#ctx0" brushRef="#br0" timeOffset="96761.67">27962 9801 28559 0,'-13'-23'2544'0,"8"14"-2032"0,-1-1-512 0,-2 2 0 15,-2-2 240-15,-1 4-48 0,-1 3-16 0,-2 3 0 16,-2 3 624-16,-2 7 128 0,-2 2 32 0,-3 5 0 16,-3 2-384-16,2 6-80 0,-2 3-16 0,0 5 0 15,-1 6-48-15,3 2-16 0,0 1 0 0,0 8 0 16,-1 1-64-16,0 0-16 0,3 1 0 0,-1 1 0 0,1 2-128 0,-1 0-16 16,3 0-16-16,1-6 0 15,0-4-176-15,2-5 0 0,2-2 0 0,1-4 0 0,5-1 0 0,0-6-192 16,5-1 64-16,-1 0 128 15,4-5-1856-15,4-9-256 0,2-3-64 0,-5-9-12208 16</inkml:trace>
  <inkml:trace contextRef="#ctx0" brushRef="#br0" timeOffset="97032.18">28046 10329 28559 0,'0'0'2544'0,"-8"3"-2032"15,0 1-512-15,-5 1 0 0,-4 1 496 0,-3 6 0 16,-5 5 0-16,-3 1 0 0,-2 1 208 0,0 2 64 16,-3-1 0-16,1 4 0 0,0-1-448 0,6 1-64 15,3 0-32-15,5-1 0 0,4 3-96 0,6-1-128 16,6-3 176-16,6-5-176 0,4 1 256 0,6-4-64 16,5-4-16-16,4-1 0 0,4-5 176 0,0-3 32 15,5-2 16-15,1-3 0 0,1-6-16 0,2 1 0 16,-1-5 0-16,-2 0 0 0,0-4-192 0,-4 1-64 0,-3-2 0 15,-3-2 0-15,-4 1 160 0,-4-2 32 0,-4-2 0 0,-5 0 0 16,-3-3-160-16,-4 3-32 0,-4 4 0 0,-3 1 0 16,-2 0-128-16,-1 3 0 0,-3 2 0 0,-9 0 0 15,-2 7-1472-15,2 2-192 0,2-2-16 16,9 6-9040-16,-1 0-1808 0</inkml:trace>
  <inkml:trace contextRef="#ctx0" brushRef="#br0" timeOffset="97379.85">28731 10275 31727 0,'-14'-9'1408'0,"8"2"288"0,0 1-1360 0,-3 1-336 16,-4-1 0-16,-1 1 0 0,-3 1 464 0,0 3 32 15,-4 2 0-15,-2 0 0 0,-3 3-256 0,-2 3-48 16,0-1-16-16,1 1 0 0,0 5 0 0,3-3 0 15,3 3 0-15,2 1 0 0,2-3-48 0,3 2 0 16,3 2 0-16,4 1 0 0,6 1-128 0,6 2 128 16,1-1-128-16,6 0 128 0,3 2-128 0,5-1 128 15,0-1-128-15,1-3 128 0,2 0-128 0,0 0 128 16,-1-2-128-16,-2-3 128 0,-2 0-128 0,-3-2 0 16,-2-1 0-16,-3 0 0 0,-1-2 144 0,-9-4-144 0,0 0 160 15,0 0-160-15,0 0 256 0,0 0-64 0,0 0 0 0,0 0 0 16,0 0-64-16,0 0 0 0,0 0-128 15,0 0 192-15,0 0-192 0,0 0 0 0,0 0 128 0,0 0-128 16,-4-4 0-16,4 4 0 0,-3-6 0 0,3 6 0 31,0 0-1488-31,0 0-352 0,0 0-64 0</inkml:trace>
  <inkml:trace contextRef="#ctx0" brushRef="#br0" timeOffset="97972.42">29236 9804 21183 0,'0'-6'1888'0,"0"-3"-1504"0,0 4-384 15,0 5 0-15,0-9 768 0,0 9 96 0,0 0 16 0,0 0 0 16,-8 1-112-16,-1 6-32 0,-2-1 0 0,-2 8 0 16,0 3-304-16,-1 3-64 0,-2 4-16 0,-1 5 0 15,1 3 160-15,-2 4 48 0,0 4 0 0,1 1 0 16,-3 2 0-16,3 1 0 0,0 3 0 0,2-5 0 16,2-2-112-16,3 1 0 0,2-4-16 0,3-5 0 0,3-5-128 0,2-1-32 15,1-5 0-15,3-4 0 16,1-6 224-16,3 1 32 0,2-7 16 0,4-4 0 0,2-5 288 0,2-1 48 15,1-2 16-15,1-2 0 0,1-6-576 0,-1-2-128 16,0-1 0-16,2 0-16 0,0 1-48 0,1-2-128 16,-2-2 192-16,3-3-64 0,2 1-128 0,-1 2 0 15,1-1 144-15,-1 2-144 0,0-1 0 0,0 6 0 16,0 1 0-16,-2 1 0 0,-3 7 0 0,-2 0 0 16,-3 3-160-16,-2 3 160 15,-3 3-1424-15,-2 3-176 0,-3-2-48 0,-3 2-9488 16,-2 3-1888-16</inkml:trace>
  <inkml:trace contextRef="#ctx0" brushRef="#br0" timeOffset="98114.27">29249 10309 25791 0,'-14'5'1152'0,"14"-5"224"0,-7 6-1104 0,2 0-272 16,0 2 0-16,1 1 0 0,0 3 672 0,2-2 80 0,1 3 16 0,2 1 0 15,1 2-384-15,4 1-64 0,1-1 0 0,3-1-16 16,3 1-96-16,1-1-16 15,1-1 0-15,2 0 0 0,1-4-192 0,-2 0 144 0,1-2-144 0,-2 2 128 32,-1-4-624-32,0 2-128 0,-1-4-16 0</inkml:trace>
  <inkml:trace contextRef="#ctx0" brushRef="#br0" timeOffset="98666.49">29874 10223 26719 0,'-8'-4'2368'0,"-1"1"-1888"16,-2 2-480-16,2 1 0 0,-4 0 672 0,-2 3 32 15,0 3 16-15,-3 3 0 0,-2-2 176 0,2 5 48 16,0 4 0-16,3 2 0 0,-2 1-336 0,5 0-64 16,2 3-16-16,2 2 0 0,2-1-272 0,2-1-64 15,2 0-16-15,4 0 0 0,2-4-176 0,1-3 160 16,1 0-160-16,2-2 160 0,2-2-160 0,2-3 160 15,2 0-160-15,2-2 160 0,2-3 176 0,-1-6 48 16,1-3 0-16,0 1 0 0,-3 1-64 0,2 0 0 16,-1-5 0-16,1 3 0 0,-2-7 16 0,-2 3 0 15,-2-2 0-15,-1 2 0 0,-1 1-336 0,0-1 0 16,-3 3 0-16,0 1 0 0,-6 6 0 0,0 0 0 16,0 0 0-16,0 0 0 0,-6 4 0 0,0 3 0 15,-3 3 0-15,2-1 0 0,-4 2 0 0,2 3 0 16,1 0 0-16,3 3 0 0,-2-1 0 0,1 1 0 0,5-1-160 0,1-2 160 15,1-1 0-15,3-4 0 0,1 1 128 16,1-6-128-16,2 2 0 0,2-1 0 0,0-5 0 16,0-2 0-16,4-5 304 0,1 2-48 0,2-4 0 0,1 0 0 15,-2-6 64-15,1-1 0 0,-1 0 0 0,0-1 0 16,-2-2 96-16,0-3 32 0,0-1 0 0,-3-2 0 16,-1 1-448-16,0-2 128 0,-1-1-128 0,0 3 0 0,-1-1 0 15,-1 3 0-15,-2 3 0 0,2 3 0 0,-3 0 0 16,1 7-256-16,-2 1 48 0,-3 8 0 15,0 0-1632-15,0 0-320 0,0 0-64 0,0 0-9056 16,0 0-1824-16</inkml:trace>
  <inkml:trace contextRef="#ctx0" brushRef="#br0" timeOffset="99133.27">30712 10310 18431 0,'6'-24'1632'0,"0"11"-1312"0,3-1-320 0,3-2 0 16,0 1 2400-16,2-3 416 0,2 1 64 0,-1 1 32 15,0 1-976-15,-1-1-192 0,-1 5-32 0,-3 2-16 0,-2-1-832 16,-2 2-160-16,-2 3-48 0,-4 5 0 0,0 0-256 15,0 0-48-15,-5 6-16 0,-7 6 0 0,-2 1-144 0,-1 6-48 16,-3 5 0-16,0 3 0 0,1 2 112 0,-1 3 32 16,-1-1 0-16,-8 20 0 0,4-4-48 0,9-23-16 15,-2 6 0-15,-1 1 0 0,1 1-48 0,-1 1-16 16,2-2 0-16,2-1 0 0,2-3-160 0,-6 21 160 16,6-10-160-16,3-7 160 0,4-10-160 0,1-3 128 15,1-1-128-15,1-8 128 0,1-9-128 0,0 0 128 16,0 0-128-16,0 0 128 0,0 0-304 0,0 0-64 15,10-7-16-15,-1 2 0 16,-1-6-2160-16,-1-1-432 0,1 0-96 0,0-4 0 0</inkml:trace>
  <inkml:trace contextRef="#ctx0" brushRef="#br0" timeOffset="99509.84">31540 10191 26719 0,'4'-32'1184'0,"0"18"240"0,-1 3-1136 0,-2-1-288 0,-1-1 0 0,-1 2 0 16,-2 3 912-16,-1 2 128 0,-2-3 32 0,-6 5 0 16,0 2-624-16,-6 1-112 0,-4 2-16 0,-7 0-16 15,-1-1-64-15,0 1-16 0,-1 1 0 0,1 4 0 16,4 5 176-16,0 1 48 0,3-2 0 0,3 4 0 15,1 0 0-15,5 1 0 0,4 0 0 0,5 3 0 0,3 1-144 0,5 3-32 16,3-2 0-16,8 8 0 0,3-1 16 0,-6-12 0 16,5 2 0-16,1 1 0 0,2 1-48 15,0 0-16-15,1 0 0 0,-3 0 0 0,-1-1-48 16,6 16-16-16,-8-9 0 0,-6 1 0 0,-5-5 80 0,-5-2 16 16,-4-3 0-16,-4-1 0 0,-5-1-64 0,-6-1-16 15,0-3 0-15,-6-4 0 0,-4-1 128 0,-2 0 16 16,-4-2 16-16,2-2 0 0,1-1-336 0,2-1 128 15,1-3-128-15,5 0 0 0,0 0 0 0,2 1 128 16,6 0-128-16,4-3 0 16,4-1-720-16,10 7-224 0,0 0-32 0,0 0-10912 15,3-6-2176-15</inkml:trace>
  <inkml:trace contextRef="#ctx0" brushRef="#br0" timeOffset="99906.38">31815 10465 33855 0,'0'0'1504'0,"0"0"304"0,0 0-1440 0,6 5-368 0,3 3 0 0,3-3 0 16,3 2 656-16,3 1 64 0,2 0 16 0,3 3 0 16,2-3-464-16,1 2-80 0,-1-3-32 0,1 0 0 15,0-2-160-15,0-3 128 0,0-1-128 0,7-1 128 0,-2 1 144 0,0-1 32 16,-2-2 0-16,0-1 0 0,0-1 128 0,-2-2 16 15,-3 2 16-15,-1-1 0 0,-3-5-96 0,12-8-32 16,-12 2 0-16,-6-5 0 0,-6-4-144 0,-5-4-16 16,-5-1-16-16,-5 4 0 0,-6-5-160 15,-9 3 128-15,-7 0-128 0,9 17 128 0,-7 1-128 0,-5 1 0 16,-2 2 0-16,-2 5 128 0,1 1-128 0,0 2 0 16,2 5 0-16,-23 12 0 0,12 4 128 0,25-8-128 15,-1 2 0-15,2 6 128 0,3 6-128 0,3 1 0 16,6 1 144-16,4 3-144 0,8 2 128 0,9 32-128 15,6-11 128-15,4-3-128 0,3-6 0 0,-1-5 0 0,4-6 0 16,1-2 128-16,0-7-128 0,-1 0 0 0,1-6-176 0,-14-7 176 31,1-2-1088-31,0-1-128 0,0 1-32 0,-2-6 0 16,-2-1-1392-16,-5-4-288 0</inkml:trace>
  <inkml:trace contextRef="#ctx0" brushRef="#br0" timeOffset="100074.54">31746 9634 41471 0,'-7'-11'3680'16,"0"-3"-2944"-16,4 1-592 0,-1 3-144 0,1-3 0 0,3 5 0 0,3 1 0 0,-3 7-176 16,0 0 176-16,4 1 256 0,2 3-64 0,-1 2-16 15,-1-1-1296 1,-3 2-256-16,-3 2-48 0,-2-3-15744 0</inkml:trace>
  <inkml:trace contextRef="#ctx0" brushRef="#br0" timeOffset="100895.24">20126 11998 17503 0,'0'0'1552'0,"-5"-10"-1232"0,1 1-320 0,-1-2 0 15,-3-2 1456-15,-1 4 224 0,-2-1 48 0,-4 5 16 16,-6 1-320-16,-2 0-64 0,-3 4-16 0,-6 7 0 16,-1 0-448-16,-3 6-80 0,-1 0-32 0,-2-1 0 15,1 5-32-15,1 2-16 0,3 4 0 0,3-2 0 16,3-1-160-16,7-3-48 0,4 4 0 0,7-1 0 15,5-1-192-15,6-1-32 0,9 0-16 0,4-2 0 16,7-1-96-16,4 2-32 0,7 0 0 0,5 0 0 16,5 1-32-16,-1 1 0 0,1 0 0 0,0 0 0 15,-2-1 48-15,-5 2 0 0,-3 5 0 0,-10-1 0 16,-3-3 64-16,-5 1 16 0,-5-2 0 0,-7 3 0 16,-4-1 32-16,-7-2 16 0,-6-2 0 0,-7 0 0 15,-6-1 128-15,-5-1 16 0,-5-1 16 0,-5-6 0 16,-4-1-128-16,-2-3-16 0,1 1-16 0,-3-1 0 15,2-9-128-15,3-1-32 0,3 0 0 0,4-3 0 0,5 1-144 0,4-1 0 16,3-6 144-16,4-1-144 16,5-3-912-16,7 4-256 0,3-1-48 0,8-3-16 15,6-2-1392-15,7-1-256 0,8 1-64 0</inkml:trace>
  <inkml:trace contextRef="#ctx0" brushRef="#br0" timeOffset="101363.13">20713 12057 27647 0,'-17'-2'2448'0,"7"5"-1952"0,-1 5-496 0,-2 2 0 15,-2 1 704-15,-2 3 64 0,-2 8 0 16,0 1 0-16,0 2 320 0,1 3 64 0,1-1 0 0,1 5 16 16,2 2-656-16,5 0-144 0,3 1-32 0,2-4 0 15,2-1-208-15,4-1-128 0,3 0 128 0,4-9-128 16,4-8 160-16,2-2-32 0,3-4-128 0,2-1 192 15,4-7 240-15,3-3 32 0,1-3 16 0,1-3 0 16,1-2 288-16,0-1 48 0,-1-4 16 0,2-2 0 16,-1 1-288-16,0-2-48 0,-4 1-16 0,0-1 0 15,-5-1-176-15,-2 2-48 0,-2 3 0 0,-4 2 0 16,-2 1-128-16,-2 7-128 0,-9 7 144 0,0 0-144 16,0 0 0-16,6 8 0 0,-3 7 0 0,-2 3 0 15,-1 5-128-15,0 4 128 0,0-3 0 0,1 5 0 0,2-1 0 16,1 1 0-16,2-1 0 0,3-1 0 15,1-8 0-15,4-2 0 0,3-3 0 0,2-4 0 0,1 1 0 16,3-8 0-16,1-5 0 0,2-1 0 0,2-8 0 0,-2 3 0 16,2-6 0-16,0-3 0 0,-1-3 0 0,-3-6 0 15,-1-2 144-15,-4 2-144 0,-3-1 288 0,-2-4-32 16,-2-3 0-16,-3-1 0 0,-3-4-16 0,0 3-16 16,0-1 0-16,0 1 0 0,-4 0-224 0,2 7 0 15,0 5 0-15,0 4 0 16,0 3-368-16,-3 6-64 0,0 3-16 0,-1 8 0 15,0 0-2016-15,0 0-416 0,0 0-64 0,10-1-13712 0</inkml:trace>
  <inkml:trace contextRef="#ctx0" brushRef="#br0" timeOffset="101673.67">22063 12064 28095 0,'0'0'1248'0,"0"0"256"0,4-6-1200 0,-4 6-304 0,0 0 0 0,0 0 0 16,0 0 1296-16,1 17 208 0,-4-1 32 0,0 3 16 15,-2 8-688-15,-2 3-144 0,-2 3-16 0,0 2-16 0,1 2-48 0,-1-2-16 16,-2 1 0-16,1-1 0 16,0 0-272-16,1-1-48 0,2-4-16 0,0 0 0 0,2-4-160 0,1-4-128 15,1-3 144-15,0-2-144 0,3-2 0 0,0-4-192 16,0-11 16-16,0 0 0 16,3 12-2432-16,-3-12-480 0</inkml:trace>
  <inkml:trace contextRef="#ctx0" brushRef="#br0" timeOffset="102323.09">22819 12057 17503 0,'0'0'1552'15,"-6"-7"-1232"-15,0 0-320 0,6 7 0 0,0 0 1120 0,0 0 160 16,-9 1 48-16,0 5 0 0,0 3-240 0,-1 5-32 15,-1 2-16-15,-1 3 0 0,-2 1-144 0,-1 4-16 16,-2 7-16-16,0 3 0 0,1-1 32 0,-1 3 16 16,1-1 0-16,1-1 0 0,-1-3-160 0,5-2-48 15,1-5 0-15,1 2 0 0,0-3-176 0,1-4-32 16,2-5-16-16,1-5 0 0,5-9 112 0,0 0 32 0,-1 10 0 0,1-10 0 16,0 0 112-16,11-5 32 0,2-8 0 0,3-2 0 15,3-9-160-15,0-2-32 0,3 1 0 0,2 1 0 16,2-4-320-16,0 3-80 0,1-1-16 0,1 2 0 15,1-2-160-15,2 3 0 0,-1 4 0 0,2 1 128 16,-3 2-128-16,3 3 0 0,-3 6 0 0,-3 3 0 16,-3-1 0-16,-6 3-192 0,1 6 64 0,-3 0 128 31,-1 0-1392-31,-1 3-144 0,0 4-48 0,-2 1 0 16,1-1-1520-16,-1 0-304 0,3-2-64 0,0 2-16 0</inkml:trace>
  <inkml:trace contextRef="#ctx0" brushRef="#br0" timeOffset="102976.73">23220 12588 18543 0,'0'0'816'0,"0"0"176"0,0 0-800 0,0 0-192 0,0 0 0 0,0 0 0 16,0 0 880-16,0 0 128 0,7-4 16 0,3 2 16 15,2-1-160-15,-1-1-48 0,2-1 0 0,2-4 0 16,2 3 0-16,1-5 0 0,1-2 0 0,2-1 0 15,2-4 240-15,3-1 32 0,2-4 16 0,2 0 0 16,2 0-160-16,1-5-48 0,-1-1 0 0,2-4 0 16,-1-2-176-16,1-4-32 0,1-3-16 0,0 1 0 15,0-4-288-15,0-1-48 0,-1-6-16 0,1-1 0 0,-2-2-176 16,-3 2-32-16,-2 2-128 0,-4 4 192 0,-3 2-192 0,-6 7 0 16,-3 0 128-16,-5 9-128 0,-3 9 0 15,-4 3 0-15,-3 4 0 0,0 6 0 0,3 7 0 0,-13 0 144 16,-5 2-144-16,-4 10 128 0,-3 0-128 15,-3 9 0-15,-4 7 0 0,2 5-176 0,-6 1 176 0,2 5 0 16,-2 7 128-16,1 3-128 0,-1 8 176 0,3 0-48 16,3-4 0-16,2 1 0 0,-4-2 0 0,8-1-128 15,8-2 192-15,4 1-64 0,4-3-128 0,4-5 128 16,3-2-128-16,2-3 128 0,3-1-128 0,2-6 0 16,2-4 0-16,2-3 128 0,0-6-128 0,2-4-272 15,-1-4 64-15,3-4 16 16,-1 3-2384-16,1-4-480 0,4-8-80 0,2-4-32 0</inkml:trace>
  <inkml:trace contextRef="#ctx0" brushRef="#br0" timeOffset="103179.36">24214 12189 37487 0,'-30'1'1664'0,"11"4"336"0,-1 2-1600 0,-5 5-400 0,-1 1 0 0,1 5 0 16,-2 3 384-16,2 2-16 0,0 3 0 0,4 2 0 16,3 1-80-16,2 0-16 0,0 3 0 0,4 0 0 15,1-6-272-15,3 5 160 0,0-2-160 0,3-2 128 16,1 0-128-16,3-5 0 0,2-1 0 0,0-2 0 16,2-1-736-16,1-3-80 0,2-5-16 0,4-2-10496 15,3-2-2096-15</inkml:trace>
  <inkml:trace contextRef="#ctx0" brushRef="#br0" timeOffset="103577.55">24516 12218 35935 0,'-19'-5'3200'0,"6"5"-2560"0,-3 5-512 0,-1 0-128 31,0 7-672-31,-1 2-160 0,0 3-16 0,0 4-16 0,-1-1 1408 0,0 3 288 0,1-3 48 0,2 6 16 16,-1-2-400-16,4 0-80 0,2 0-16 0,2-5 0 16,3 0-192-16,-2-2-32 0,3-3-16 0,3-8 0 15,2-6 160-15,0 0 48 0,0 0 0 0,0 0 0 16,11-1 336-16,4-4 64 0,3-5 0 0,1-2 16 16,1 0-272-16,2-4-64 0,1-1-16 0,0 0 0 15,-2 0-256-15,4 1-48 0,1-2-128 0,3 0 192 16,2-1-192-16,2 1 0 0,0 2 128 15,-1 3-128-15,-4 4 0 0,-1 3 0 0,-3 1 0 0,-4 4 0 16,-5 4 0-16,-2 6 0 0,-3 4 0 0,-3 5 0 16,-5 5-160-16,-3 7 160 0,-4 5-128 0,-4-1 128 15,-3 4 0-15,-2 0-128 0,-2 2 128 0,-1-4 0 0,2-1-128 16,0-1 128-16,1-1-128 0,2-4 128 16,2-1-608-16,3-6-32 15,0-3-16-15,5-4 0 0,2-3-1408 0,0-12-288 0,9 5-48 0,2-5-13488 16</inkml:trace>
  <inkml:trace contextRef="#ctx0" brushRef="#br0" timeOffset="103986.45">25326 12410 33167 0,'0'0'2944'0,"0"0"-2352"15,0 0-464-15,0 0-128 0,0 0 448 0,-9-5 64 16,-1 2 0-16,-3 5 16 0,2-1-112 0,-1 2-32 15,-3 2 0-15,1 0 0 0,-1 4-64 0,-2-2 0 0,-2-3-16 0,0 6 0 16,-1 0 16-16,-3 3 0 0,0-1 0 0,0-5 0 16,1 3-112-16,5-2-16 0,1 1 0 0,5-4 0 15,3 1-192-15,8-6 176 0,0 0-176 0,3 12 160 16,6-1 0-16,2-4 0 0,5-1 0 0,3 2 0 16,3-1 0-16,3 3 0 0,-1-5 0 0,-1 2 0 15,-2 0 48-15,0 0 16 0,-2 2 0 0,-2-4 0 16,0-1-16-16,-1 3 0 0,1 2 0 0,-4 1 0 15,-2-3 16-15,1 5 0 0,-5 0 0 0,0 2 0 16,-4 1-224-16,0 2 128 0,-3 2-128 0,0 0 0 16,-1 0 128-16,-1 1-128 0,-3 0 0 0,3 2 0 15,-2-3 0-15,0 1 128 0,-1 1-128 0,-3 0 0 0,1 2 0 16,-5 0 128-16,0-3-128 0,-4 0 0 0,0-1 192 0,-3-2-64 16,-4-1-128-16,-4-2 192 15,-5-3-32-15,-2 2-16 0,-3-4 0 0,2-2 0 0,2-5-144 0,2-2 128 16,3 0-128-16,3 0 128 0,-1-6-128 0,3-2 0 15,3-6 0-15,1 2 0 16,0-2-2048-16,-1-1-272 0,-2-5-64 16</inkml:trace>
  <inkml:trace contextRef="#ctx0" brushRef="#br0" timeOffset="104153.18">24711 11922 44175 0,'-7'-24'1952'0,"6"12"416"0,4 4-1904 0,2 0-464 0,-5 8 0 16,9-3 0-16,-9 3 208 0,11 3-48 0,-1 2-16 0,2-1 0 16,-3 2-144-16,1 4 0 0,-3-1 0 0,0 6 0 31,-4 5-2448-31,0-1-368 0,-2-3-80 0,1 3-16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56:19.46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5594 19959 24879 0,'0'0'2208'0,"7"-9"-1760"0,0 1-448 0,0 3 0 15,-4-2 208-15,2 0-32 0,-5 7-16 0,0 0 0 16,4-8 608-16,-4 8 128 0,-1-11 32 0,-2 2 0 15,-5 2-160-15,-1 0-16 0,-4-3-16 0,2 1 0 16,-6-2-224-16,-1 0-32 0,-2-1-16 0,-3-1 0 16,-4 3-144-16,-2 0-16 0,-4-3-16 0,0 2 0 15,-4 1 16-15,-5-3 0 0,-7-1 0 0,-4-3 0 16,-2 0-16-16,-1-1 0 0,-3-1 0 0,-1 1 0 0,-1 3-48 16,-2 0-16-16,-5-1 0 0,-4 0 0 0,-3-1-64 0,-1 2-16 15,-1-2 0-15,-5 6 0 0,-5 1-144 0,-2 2 160 16,-3-2-160-16,-2 5 160 0,-3 0-32 0,-1 2-128 15,-2 1 192-15,-1 2-64 0,-2 0-128 0,3 0 128 16,-1 0-128-16,2 2 128 0,-1 3-128 0,1 2 0 16,2 2 0-16,6 2 0 0,2 4 0 0,0-1 0 15,-2-1 0-15,2 2 0 0,2 3 0 0,3 2 0 16,0 5 0-16,0-1 0 0,-1 2 0 0,1-1 0 16,1 0 0-16,1 4 0 0,-1 4 0 0,0-1 0 15,5-1 0-15,0 3 128 0,1 1-128 0,5 4 0 0,5 0 0 16,0 0 0-16,-1 0 0 0,3 0 0 0,2-1 0 0,4 0 0 15,5-2 0-15,3 1-224 0,1 1 80 16,26-18 16-16,-2 2 128 0,-1 3-128 16,1 6 128-16,2 4-128 0,1 3-64 0,3 1 0 0,5-1 0 0,-12 28 0 15,11-13 16-15,7-8 0 0,7-10 0 0,5-6 0 16,5-1 32-16,6-2 0 0,6 2 0 0,-5-12 0 16,7 6 144-16,7 1-160 0,7 4 160 0,6-2-160 15,3 5 160-15,4-2 0 0,0 0-144 0,5-1 144 16,3 0 0-16,58 22 0 0,-8-9 0 0,-9-5 0 15,-6-4-128-15,-5-8 128 0,-2-4 0 0,7-1 0 16,7-1 0-16,-1 1 0 0,-4-4 0 0,5-5 0 16,5-3 0-16,6-1 0 0,3 1 0 0,-4-5 0 15,-6-6 160-15,6 1 0 0,7-2 0 0,-1-2 0 16,-4-3 32-16,6 0 16 0,5-1 0 0,-2-1 0 0,-6 1-32 0,4-1-16 16,3-4 0-16,-3 2 0 0,-3-1 0 0,-1 0 0 15,1-3 0-15,-2 1 0 0,0-1 0 0,-6 0 0 16,-7-1 0-16,3-1 0 0,3-5-32 0,-7 0-128 15,-5-2 192-15,-46 14-64 0,7-6 32 0,2-3 0 16,0-1 0-16,0-7 0 0,1 0 304 0,-4-4 64 16,-2-3 16-16,40-38 0 0,-21 10 32 0,-15 2 0 15,-13-3 0-15,-12 8 0 0,-8 6-128 0,-9 5-32 16,-8 8 0-16,-6 3 0 0,-5 4-96 0,-7 3 0 16,-5 2-16-16,-8-1 0 0,-3 5-304 0,-6-1 0 15,-5 5-176-15,-4 5 176 16,-5 1-2160-16,-2 2-320 0,-5 2-64 0,-1 4-15296 0</inkml:trace>
  <inkml:trace contextRef="#ctx0" brushRef="#br0" timeOffset="1505.7">27610 13127 20095 0,'0'0'896'0,"-9"-6"176"0,-1-1-864 0,1 3-208 15,0 2 0-15,9 2 0 0,-10-6 1168 0,10 6 192 16,0 0 48-16,0 0 0 0,0 0-224 0,0 0-32 16,0 0-16-16,0 0 0 0,12 0-464 0,3 3-96 15,3 1 0-15,-3 0-16 0,4 0 80 0,4 2 0 0,6 1 16 0,1 0 0 16,2 2-128-16,-1-1-16 0,2 2-16 0,-1-3 0 16,-2 4-112-16,1-1 0 0,-2 1-16 0,-2 5 0 15,2-1 16-15,-3 0 16 0,0 3 0 0,-2-3 0 16,-1 2-32-16,-3 0-16 0,-3 1 0 0,-2 1 0 15,-4 2 0-15,-2-2 0 0,-2-2 0 0,-2 3 0 0,-3 0 32 16,-2-1 16-16,-2 0 0 0,-3 1 0 0,-5 3 16 0,-1 0 0 16,-3-1 0-16,-1-3 0 0,-1-3-16 0,-2 1 0 15,-2 1 0-15,-1-3 0 0,0-2-112 0,0 1-32 16,1 0 0-16,0-2 0 0,0-3-128 16,1 4-128-16,2-3 144 0,0 0-144 0,3-2 0 0,3 2-192 15,1 1 16-15,3-2 0 16,3 3-2512-16,6-3-496 0,3 1-96 15</inkml:trace>
  <inkml:trace contextRef="#ctx0" brushRef="#br0" timeOffset="2138.13">26903 14866 12895 0,'0'0'1152'0,"0"0"-928"0,-7-7-224 0,2 1 0 16,5 6 2496-16,-8-4 448 0,8 4 80 0,-9-2 32 16,0 0-816-16,9 2-144 0,-10-1-48 0,10 1 0 15,-6 0-544-15,6 0-112 0,0 0-32 0,-7 1 0 0,7-1-336 16,0 0-64-16,0 0 0 0,0 0-16 0,0 0-96 16,8 6-16-16,1-3 0 0,4 2 0 0,2-3-112 0,4-1-16 15,4 0-16-15,11-2 0 0,-1 0-272 0,3-2-48 16,2-3-16-16,-10 3 0 0,2-1-80 15,5-2-16-15,-2 1 0 0,-4 3 0 0,1 0 0 0,-4 1 0 16,-2 0 0-16,-5-1 0 0,-2 2-80 0,-3 0-32 16,-3-1 0-16,-3 1 0 0,-8 0 0 0,0 0 0 15,0 0 0-15,0 0 0 0,-7 0 64 0,-2 1 16 16,-3 1 0-16,-6-1 0 0,-4 3-96 0,-3 2 0 16,-6-1-128-16,1-1 192 0,-4 1-192 0,0 1 144 15,3-2-144-15,-1-2 128 0,-1 0-128 0,4-1 0 16,3 1 0-16,5 0 128 0,3 1-128 0,5-3 0 15,4-3 144-15,9 3-144 0,0 0 0 0,0 0 144 16,9-2-144-16,6-2 0 0,6 0 0 0,4-1 0 0,7-1 0 0,3 0 0 16,5 4 0-16,2-2 0 15,1-2 0-15,3 1 0 0,-2 2 128 0,0-1-128 16,-3-3 0-16,-1 3 0 0,-3 1 0 0,-3 1 0 0,-3-2 0 16,-5 1 0-16,-2 2 0 0,-3 0 0 0,-5 1 0 15,-2-1 0 1,-5-1-560-16,1 1-208 0,-10 1-64 0,0 0 0 15,0 0-1296-15,0 0-272 0,0 0-48 0,0 0-16512 0</inkml:trace>
  <inkml:trace contextRef="#ctx0" brushRef="#br0" timeOffset="2773.09">28204 14786 15663 0,'0'0'688'0,"0"0"144"0,-7-4-656 0,2 1-176 0,0 1 0 0,5 2 0 16,-6-1 2464-16,6 1 464 0,-7 0 80 0,7 0 32 0,-6 1-944 16,6-1-192-16,0 0-48 0,0 0 0 0,0 0-528 0,0 0-112 15,0 0-32-15,0 0 0 0,0 0-208 0,8-3-32 16,-1 2-16-16,7-3 0 0,3 3-32 0,3-4-16 15,1 0 0-15,4 1 0 0,3 0-240 0,-3 0-64 16,1-2 0-16,-2 3 0 0,-1-2-160 0,-2-1-32 16,0 1-16-16,-2 2 0 0,-1-3-112 0,-2 1 0 15,-2 1-16-15,0 2 0 0,-2 0-240 0,0 1 128 16,-2 1-128-16,-1 1 0 0,-1 1 0 0,-8-2 0 16,6 2 0-16,-6-2 0 15,0 0-336-15,0 0-64 0,5 5-16 0,0 4 0 16,-5-9-1392-16,0 0-288 0,0 0-48 0,0 6-16 15,-2 5-864-15,2-11-176 0,0 0-48 0,0 0-10896 0</inkml:trace>
  <inkml:trace contextRef="#ctx0" brushRef="#br0" timeOffset="3317.86">28314 14778 10127 0,'-24'4'896'0,"17"0"-704"0,-5-2-192 0,-1 1 0 16,-1-1 1984-16,-1 2 352 0,0 3 80 0,0-4 16 0,-1 0-384 0,2 1-80 16,0 1-16-16,2 0 0 0,0-3-416 0,2 0-96 15,2 0-16-15,1 1 0 0,7-3-96 0,0 0-32 16,0 0 0-16,0 0 0 15,0 0-48-15,4-8-16 0,2-5 0 0,2 2 0 0,2 1-496 0,3-3-96 16,2 3-32-16,1 0 0 0,2 0-144 0,2 1-16 16,1-3-16-16,3 6 0 0,-2 2 16 0,0-2 16 15,-1 1 0-15,-1 2 0 0,2 3-80 0,-2 1 0 16,-2 3-16-16,0 4 0 0,-2-2-144 0,-1 7-32 16,-2 2 0-16,-1 5 0 0,-1 1-64 0,-1 0 0 15,0 4-128-15,-1 1 192 0,-1 4-192 0,-1-3 128 16,1 1-128-16,0 0 0 0,-1 3 144 0,1-1-144 15,0-4 128-15,-1 1-128 0,1-3 128 0,-1 0-128 16,0 3 0-16,0-7 128 0,1-2-128 0,0-1 0 16,-1-1 144-16,1-4-144 0,1 1 0 0,-3 1 128 15,2-2-128-15,1-5 0 0,0 1 0 0,0 1 0 16,-2-3 0-16,1 0 0 0,-1-4-304 0,-7-2-80 16,7 1 0-16,-7-1-16 15,9 0-1440-15,-9 0-272 0,0 0-64 0,0 0-10544 16,2-8-2096-16</inkml:trace>
  <inkml:trace contextRef="#ctx0" brushRef="#br0" timeOffset="3556.74">28902 14726 27647 0,'1'-25'2448'0,"0"13"-1952"0,0 5-496 0,2-5 0 15,-1 4 1440-15,1 0 192 0,-2 1 32 0,-1 1 16 16,0 6 240-16,0 0 32 0,-4-5 16 0,-1 3 0 0,0 2-800 0,-6 4-144 15,-3 6-48-15,-5 1 0 0,-4 3-272 0,-3 3-48 16,-1 5-16-16,-3 5 0 0,-1 3-48 0,-1 2-16 16,0 1 0-16,0 4 0 0,0 4-112 0,2-1-16 15,1 1-16-15,2 0 0 0,0-2-240 0,3-1-32 16,0-1-16-16,2-1 0 0,2-3-144 0,2-4 0 16,-1 0 144-16,4-2-144 0,2-2 0 0,2-4 128 15,2-4-128-15,1 0 0 0,3-6 0 0,5-2-208 16,0 0 16-16,0-9 16 15,10 4-1376-15,3-4-288 0,2-3-48 0,1-4-16 16,1-2-1536-16,4-5-304 0</inkml:trace>
  <inkml:trace contextRef="#ctx0" brushRef="#br0" timeOffset="3755.4">29022 15200 39903 0,'-5'23'1776'0,"3"-8"352"0,-3 4-1696 0,-2 5-432 0,-2 6 0 0,-2 1 0 16,-3 3 1744-16,0-1 272 0,1 1 48 0,1 1 16 16,0 4-992-16,-2 0-208 0,3-1-48 15,0-1 0-15,0-1-544 0,1 0-112 0,1-1-32 0,1-2 0 16,3-4-144-16,0 0 0 16,0-2 0-16,3 0 0 15,0-3-640-15,2 0-192 0,2-5-64 0,0-2-13664 0,3-5-2736 0</inkml:trace>
  <inkml:trace contextRef="#ctx0" brushRef="#br0" timeOffset="4656.56">6033 14239 21183 0,'-4'-11'944'15,"4"11"192"-15,0-8-912 0,0 8-224 0,0 0 0 0,0 0 0 0,0-11 2032 16,0 11 352-16,0 0 80 0,0 0 16 0,0 0-800 15,0 0-144-15,-6 14-48 0,-2 5 0 0,3 4-496 0,-3 5-96 16,1 5-32-16,0 1 0 0,2 2-368 0,-1 3-80 16,-3 2-16-16,1 3 0 0,2-5-48 0,1 5-16 15,1 1 0-15,2-1 0 0,0-1-80 0,0-4 0 16,-2-4-16-16,1-2 0 0,2-5-80 0,1 0-16 16,0-4 0-16,1-1 0 0,1 0-144 0,0-4 0 15,-1-4 0-15,3-2 0 16,1-3-896-16,-5-10-256 0,5 7-48 0,-5-7-16 15,0 0-1936-15,0 0-400 0</inkml:trace>
  <inkml:trace contextRef="#ctx0" brushRef="#br0" timeOffset="4872.08">5667 14759 32255 0,'0'0'2864'0,"0"0"-2288"16,14-4-576-16,1-3 0 0,3 0 896 0,2 1 80 15,4 0 16-15,3 0 0 0,0 3 128 0,4-5 32 16,4-1 0-16,3-1 0 0,2 4-544 0,1 1-96 16,2-4-32-16,1 4 0 0,-1 2-224 0,-4 0-64 15,-4 2 0-15,-2-1 0 0,-14 2-192 0,0 0 0 0,-1 0 0 16,-1 2-160 0,-1-2-1584-16,-2 0-320 0,1-2-64 0,-2 0-14464 0</inkml:trace>
  <inkml:trace contextRef="#ctx0" brushRef="#br0" timeOffset="5163.77">6621 14242 30351 0,'2'-17'1344'0,"0"8"272"0,2-3-1296 0,1 4-320 16,-5 8 0-16,0 0 0 0,6-6 1072 0,-6 6 144 15,0 0 16-15,9 9 16 0,-5 1-224 0,-3 9-64 16,-1 6 0-16,0 2 0 0,0 5-272 0,0 3-64 15,-1 3-16-15,4 6 0 0,2-1-176 0,-1 6-48 16,1-2 0-16,3 3 0 0,0 1-208 0,5 1-48 16,2-3-128-16,3 2 192 0,-3-4-192 0,2-1 0 15,-2-6 0-15,0-1 0 0,0 0 0 0,-1-6 0 16,-6-16 0-16,1-1 0 16,0 1-896-16,0-1-240 0,0-4-32 0,0-4-16 15,-1-2-1504-15,-1-5-288 0,11-12-64 0,-6-10-16 0</inkml:trace>
  <inkml:trace contextRef="#ctx0" brushRef="#br0" timeOffset="5362.83">7134 14223 16575 0,'0'0'1472'0,"0"0"-1168"0,0 0-304 15,-8-3 0-15,-1 1 3360 0,0 3 608 16,-1 1 128-16,-4 11 32 0,-4 0-1936 0,-1 8-384 0,-1 2-80 0,-4 8 0 15,-4 1-592-15,0 8-112 0,12-18-32 0,-3 8 0 16,-2 2-336-16,-3 5-64 0,-2 6-16 0,1-1 0 16,-2 5-224-16,2-2-48 0,1 2-16 0,-20 30 0 15,10-12-160-15,6-12-128 0,5-8 144 0,4-3-144 16,3-7 176-16,5-13-176 0,0 1 192 0,-3 10-192 16,4-2 0-16,1-11-304 0,0-2 48 0,-1-4 0 15,-2-5-2720-15,3-4-544 16</inkml:trace>
  <inkml:trace contextRef="#ctx0" brushRef="#br0" timeOffset="5607.07">7203 14936 23039 0,'-2'15'1024'0,"-1"0"192"0,0 7-960 0,0 3-256 16,2 6 0-16,-3 3 0 0,-2 4 3728 0,-3 7 704 0,-4-1 144 0,3 4 32 15,2-23-2848-15,2 5-560 0,-2-2-112 0,-1 3-32 16,0 2-720-16,1 1-144 0,-1 0-16 0,2-1-16 16,0-3-160-16,0-1 0 15,2-2 0-15,1-1 0 16,2-5-1584-16,1-2-192 0,-1-4-32 0,1-4-15856 0</inkml:trace>
  <inkml:trace contextRef="#ctx0" brushRef="#br0" timeOffset="6318.5">7693 14101 20559 0,'5'-9'896'0,"-5"9"208"0,0 0-880 0,5-7-224 16,0 0 0-16,-1 0 0 0,-3 1 1312 0,-1 6 224 16,0 0 32-16,0-8 16 0,0-3-144 0,-2 2-32 15,-2-2 0-15,-1 2 0 0,-3-3-256 0,-2 1-64 16,0 2-16-16,-2-2 0 0,0 2-288 0,-4-3-48 15,-1-1-16-15,-4 2 0 0,-2-2-224 0,-3 1-48 16,-5 0-16-16,-4-1 0 0,-4-1-128 0,-4 2-32 0,-4 0 0 0,-1 0 0 16,-4-1-80-16,0 4 0 0,-2-1-16 15,-50-3 0-15,9 3-176 0,3 7 192 0,4 3-192 0,6 3 192 16,4 3-192-16,-1 4 160 0,-3 3-160 0,-3 1 160 16,-3 5-160-16,3 3 0 0,5-2 144 0,1 3-144 15,1 5 0-15,2 0 0 0,0 3 0 0,2 4 0 16,2 3 0-16,4 5 0 0,5 6 0 0,2 5 0 0,4 6 0 15,1 1 0-15,1 4 0 0,4 1 0 0,2 0 0 16,4 8 0-16,4 7 0 0,6-1 0 0,4 2 0 16,8-4 0-16,6 4 0 0,4 2 0 0,7 5 0 0,6-4 0 15,6-5 0-15,8-5-128 0,7-3 128 16,10-3 0-16,8-4 0 0,7-3-128 0,5-6 128 0,4-5-160 16,2-4 160-16,-14-18-160 0,5 2 160 15,10-5 0-15,5 1 0 0,11-5 0 0,0-1 0 0,2-3-128 16,1-4 128-16,3-5 0 0,3-4 0 0,35-5 128 15,-58-1 0-15,5-6 0 0,4-3-128 0,4-5 0 16,6-3 0-16,1-3 128 0,1-4 128 0,1-1 16 16,-3-7 16-16,64-32 0 0,-27 9-64 0,-42 19-16 15,-1-2 0-15,-4-1 0 0,-4-5 112 0,-7 1 0 0,-3-3 16 0,-7 3 0 16,-6-5 48-16,-4 0 0 16,-5-4 0-16,-3 0 0 0,-10 1 64 0,-3-1 32 15,-5-3 0-15,-5 0 0 0,-7-1 0 0,-4-8 0 16,-5-5 0-16,-5-1 0 0,-4 0-256 0,-3 5-48 15,-2 0-16-15,-5 7 0 0,-3 4-160 0,-4 6 0 16,-5 4 0-16,-2 9 0 16,-5 4-1312-16,0 4-144 0,10 11-16 0,-2 6-12384 0,-1 3-2464 15</inkml:trace>
  <inkml:trace contextRef="#ctx0" brushRef="#br0" timeOffset="7532.05">29631 14726 10127 0,'0'0'896'0,"8"-4"-704"0,-3 2-192 0,0-2 0 16,-5 4 912-16,9-7 160 0,0 1 16 16,0-4 16-16,0 4 208 0,1 1 32 15,0-1 16-15,1 1 0 0,2 0-352 0,-1 0-80 16,-1-4-16-16,-1 2 0 0,0-5-32 0,-2 3-16 0,-3-3 0 0,-1-1 0 16,-2 0-160-16,-2-1-48 0,-3-5 0 0,-4-2 0 15,-4 0-192-15,-3 0-32 0,-1 0-16 0,-16-11 0 16,0 3-160-16,10 17-48 0,-10-4 0 0,-4-2 0 15,-6 2-48-15,-6-2-16 0,-5 0 0 0,-10-1 0 16,-12 0-144-16,-72-19 128 0,21 5-128 0,6 3 128 0,-3 8-128 16,3 2 0-16,0 3 0 0,39 4 128 0,-9-1-128 0,13 5 0 15,-12 1 144-15,-4-1-144 0,-4 0 256 0,-2 0 0 16,-1 3-16-16,0 0 0 0,0 6 32 0,-38 2 16 16,15 2 0-16,13 2 0 0,9 5-96 0,8 3 0 15,4 4-16-15,3 5 0 0,1 0-176 0,6 9 128 16,3 3-128-16,3 6 128 0,3 8-128 0,6 5 0 15,2 3 0-15,8 4-176 0,5 4 176 0,-10 29 0 16,16-5 0-16,16-4 0 0,10 4 0 0,14-5-128 16,11-3 128-16,10 1-128 0,8-5-16 0,9-1 0 15,9 1 0-15,8-5 0 0,3-4 144 0,9-2-128 16,8-2 128-16,4-1-128 0,6 0 128 0,3-6 0 16,4-4 0-16,8-3-128 0,6-1 128 0,7-3 0 15,-2-3 0-15,-26-17 0 0,9 1 304 0,5 0-16 16,8-4 0-16,-7-4 0 0,2-3 224 0,3 0 64 15,4-1 0-15,-4-5 0 0,1-1 0 0,-4-2 16 16,-2 0 0-16,-1-6 0 0,-3-2 0 0,0-8 0 0,-3-3 0 0,0-4 0 16,-1-7-96-16,-1-6-32 15,-1-9 0-15,-3-9 0 0,-4-7-80 0,-2-2-32 0,-3-7 0 16,-3 1 0-16,-6-5-144 0,-7 0-16 0,-9-4-16 0,-9 1 0 16,-9 3-176-16,-9-2 0 0,-10-1 0 0,-10 1 128 15,-11 3-128-15,-7 4 0 0,-10 0-160 0,-9 3 160 31,-5 3-1792-31,-7 6-272 0,-2 8-48 0</inkml:trace>
  <inkml:trace contextRef="#ctx0" brushRef="#br0" timeOffset="29618.05">25550 19348 8287 0,'0'0'736'0,"10"-4"-592"0,-1-8-144 0,0 7 0 15,-9 5 1664-15,10-9 288 0,-4 0 64 0,0-1 16 16,0 3-464-16,-4-3-96 0,-2 10 0 0,-2-13-16 16,-2 0 128-16,-3 0 16 0,-2 1 16 0,-1 3 0 15,-2-4-624-15,-5 3-128 0,-2 0-32 0,-4 1 0 16,-4 4-256-16,-3 2-64 0,-1 1-16 0,-3 4 0 16,-4 5-224-16,-3 4-32 0,1 3-16 0,-4 3 0 15,-1-4-96-15,1 5-128 0,2 3 176 0,7-1-176 16,4 0 128-16,8-1-128 0,6 2 0 0,7-4 0 0,4 0 128 15,8 0-128-15,4-5 0 0,9-2 0 0,9 2 256 16,10-6-64-16,6-1-16 0,3-2 0 0,3-6 256 16,0-2 48-16,0-1 16 0,-3-4 0 0,-2 2-128 0,-5-6-32 15,-3-2 0-15,-3 2 0 0,-5 2-32 0,-3-2-16 16,-4 1 0-16,-4 5 0 0,-4 0 48 0,-10 8 16 16,0 0 0-16,0 0 0 0,0 0-32 0,-5 10 0 15,-4 5 0-15,-4 6 0 0,-5 3-320 0,-1 9 128 16,-2 5-128-16,-1 8 0 0,-1 1 128 0,-2 5-128 15,-1 1 160-15,-2 1-160 0,3-1 240 0,-3-2-48 16,-1-4-16-16,1-4 0 0,1 4 64 0,-1-7 16 16,-3-5 0-16,2-2 0 0,1-9-48 0,3-2 0 15,2-3 0-15,4-4 0 0,2-1-80 0,3-5-128 0,3-5 176 16,2-5-176-16,9 1 160 0,-6-12-160 0,2-3 128 16,3-3-128-1,1-3-1616-15,3-5-416 0,4-4-80 0,2-6-14960 0</inkml:trace>
  <inkml:trace contextRef="#ctx0" brushRef="#br0" timeOffset="29967.49">25894 19430 23039 0,'0'0'2048'0,"8"-10"-1648"0,-1-3-400 0,4 4 0 15,1-3 880-15,0 0 80 0,0 1 32 0,4-2 0 16,0-1 416-16,2 1 64 0,0 3 32 0,-2-4 0 0,0 0-752 0,-3-1-160 16,0 2-16-16,-1-1-16 0,-7 2-112 15,-1 2 0-15,-2-2-16 0,-2 4 0 0,0 8 80 0,-8-7 32 16,-4 3 0-16,-5 4 0 0,-3 4-192 0,-4 6-32 16,-6 0-16-16,0 5 0 0,-1 4-176 0,0 2-128 15,-2 2 144-15,2-2-144 0,2 1 176 0,5 0-176 16,3-2 192-16,6-1-192 0,5-1 128 0,5 0-128 15,4-3 0-15,6-1 0 0,2-2 128 0,7-3-128 16,5 0 0-16,3-4 0 0,0 2 128 0,3-2-128 16,4-4 144-16,-1-2-144 0,0-4 0 0,-2 1 0 15,0 0 0-15,1 0 0 16,0-5-1680-16,-1 3-336 0,1 0-64 0,2-5-16 0</inkml:trace>
  <inkml:trace contextRef="#ctx0" brushRef="#br0" timeOffset="30271.55">26667 19269 17503 0,'-12'-13'768'0,"5"7"176"0,-2 2-752 0,-2 1-192 0,0 1 0 0,-3 1 0 16,-3 1 2240-16,-4 3 400 0,-2 2 96 0,-2 6 16 16,-4-2-1456-16,1 3-272 0,1 4-64 0,0-1-16 15,4 0-464-15,6-2-96 0,1 1 0 0,6 0-16 16,5-5-48-16,5-9-16 0,1 11 0 0,5 0 0 15,6-4 16-15,3-1 16 0,5 1 0 0,4-5 0 16,2-2 112-16,4-1 32 0,-1-2 0 0,1-3 0 16,1 0-80-16,-1-3-16 0,-2-2 0 0,-3-1 0 0,-5 3 48 0,-2-4 0 15,-4 0 0-15,-5-1 0 0,-6 2 80 16,-3-3 32-16,-5-2 0 0,-4-1 0 0,-2 0-256 16,-4 1-48-16,-3 1-16 0,0 5 0 0,-2-2-224 0,1 2 0 15,1 2 128-15,1 2-128 0,0 6 0 0,6 0-288 16,11 1 64-16,0 0 16 15,-7 6-2112-15,7-6-432 0,-2 10-64 0,6 2-32 0</inkml:trace>
  <inkml:trace contextRef="#ctx0" brushRef="#br0" timeOffset="30668.48">27210 19128 19343 0,'0'0'1728'0,"0"0"-1392"0,0 0-336 0,0 0 0 15,-2-10 1360-15,-1 1 208 0,-2 2 32 0,-4 3 16 16,-2 1-240-16,-1 0-48 0,-5 3-16 0,-1 4 0 16,-2 0-736-16,0 1-128 0,-2 5-48 0,-1-1 0 15,-2 4 32-15,2 2 0 0,4-1 0 0,1 0 0 16,3 2-48-16,3 1-16 0,6 1 0 0,4-3 0 16,3-1-176-16,5-4-16 0,4-1-16 0,2-1 0 15,0 1 32-15,2-4 0 0,2-2 0 0,1 2 0 16,1-2 128-16,-2 0 48 0,-2-2 0 0,-3 3 0 15,-11-4-80-15,0 0-16 0,8 7 0 0,-5 2 0 16,-3 5 0-16,-3 4 0 0,-6 0 0 0,-3 3 0 16,0 9 112-16,-4-1 0 0,-2 3 16 0,-1 1 0 0,-1 2-112 15,0 3-32-15,-2-1 0 0,3-4 0 0,-1-1-112 16,2-5-16-16,0-1-128 0,4-5 192 0,1-3-192 16,2-2 144-16,0-1-144 0,0-4 128 0,2-1-128 0,9-10 0 15,0 0 0-15,0 0 128 0,-6 4-368 0,6-4-80 16,0 0 0-16,0 0-16 15,4-12-2976-15,4 2-592 0,6-8-112 0,3-1-16 0</inkml:trace>
  <inkml:trace contextRef="#ctx0" brushRef="#br0" timeOffset="30950.48">27334 19383 22111 0,'0'0'1968'0,"12"-7"-1584"0,0 3-384 0,2 0 0 15,2-5 1072-15,0 1 128 0,2 1 16 0,1-3 16 16,1-1 112-16,-1 0 32 0,-1-4 0 0,0-2 0 16,-3 5-464-16,-1-4-80 0,0-2-32 0,-4 3 0 15,-2-3 0-15,-3 4 0 0,-4 0 0 0,-3 4 0 16,-2 3-128-16,-5 4-32 0,-2 2 0 0,-5 3 0 16,-4 7-352-16,-3 3-80 0,-2 2-16 0,-2 4 0 15,0 2-192-15,3 1 0 0,3-1 0 0,4 0 0 16,3 3 0-16,7-2 0 0,3-3 0 0,4 0 0 15,4 0 0-15,3-3 0 0,5-2 0 0,2-2 0 16,2-2 0-16,4-4 0 0,5-4 128 0,0-1-128 16,0-1 0-16,1-1 128 0,1-5-128 0,-3 2 0 15,-1 1-1040-15,-3-5-304 16,-1 1-64-16,-1-3-15200 0</inkml:trace>
  <inkml:trace contextRef="#ctx0" brushRef="#br0" timeOffset="31389.4">28340 18631 21183 0,'-4'-22'944'0,"3"13"192"0,1-2-912 0,-2 4-224 0,2 7 0 0,-7-2 0 16,-3-1 1280-16,-3 7 224 0,-5 3 32 15,-2 6 16-15,-4 8-464 0,-1 6-80 0,1 2-32 0,-2 6 0 16,-2 7-144-16,0 0-48 0,0 3 0 0,0 3 0 16,-2 4-96-16,-1 0-32 0,0 2 0 0,2-2 0 15,4-8-208-15,3-4-32 0,4-10-16 0,4-3 0 16,3-7 48-16,3-5 0 0,3-1 0 0,2-5 0 16,3-9-32-16,0 0 0 0,0 0 0 0,0 0 0 15,14-2 48-15,4-8 16 0,4-2 0 0,2-2 0 16,0-4-224-16,3 1-64 0,1-1 0 0,1-1 0 15,2 0-192-15,-2 2 128 0,0 4-128 0,-2 6 0 16,-4-1 0-16,-4 7 0 0,-4 3 0 0,-2 6 0 16,-6 2 0-16,-2 4 0 0,-3 1 0 0,-5 3 0 15,-2-1 0-15,-5 1 0 0,-4-1 0 0,-4 0 0 16,-2-3 0-16,-4-3 0 0,-2 1 0 0,1-1 0 16,-1-2 0-16,2 3 0 0,3-9 0 0,0 1 0 0,3-1 0 15,6-3 0-15,2-2-208 0,10 2 64 16,-7-6-640-16,7 6-128 0,3-11-32 0,3 2-10976 15,4-3-2208-15</inkml:trace>
  <inkml:trace contextRef="#ctx0" brushRef="#br0" timeOffset="31673.86">28490 19058 24815 0,'0'0'1088'0,"-8"6"256"0,-2 6-1088 0,-2-1-256 0,-4 4 0 15,-1 3 0-15,0 0 1504 0,0 1 240 0,2-1 48 0,1-2 16 16,0 0-592-16,1-1-128 0,2-5-32 0,-1 1 0 16,2-3-480-16,1 0-80 0,3-5-32 0,6-3 0 15,0 0 0-15,0 0 0 0,0 0 0 0,0 0 0 16,15-5 112-16,-1-2 32 0,0-3 0 0,0-2 0 16,0 3-224-16,1-5-32 0,2-2-16 0,-1-3 0 15,2 0-160-15,1 0-48 0,0-1 0 0,0 4 0 16,0 1-128-16,-1 2 0 0,-1 4 0 15,-3-2 0-15,-2 6 0 0,0-2 0 0,-2 3 0 0,-1 3 0 16,-9 1-288-16,0 0-96 0,0 0 0 0,0 0-16 16,9 9-2688-16,-2-3-544 0</inkml:trace>
  <inkml:trace contextRef="#ctx0" brushRef="#br0" timeOffset="32040.53">29038 19091 15663 0,'0'0'1392'0,"-4"-9"-1120"0,1-2-272 0,1 2 0 0,-3-4 1856 0,1 5 304 15,-5-2 64-15,-1 5 16 0,-2-4-384 0,-4 5-64 16,-3 2 0-16,-2 2-16 0,-2 4-624 0,-3 3-128 16,-5 1-32-16,1 3 0 0,1-1-288 0,2 7-48 15,1-3-16-15,5 4 0 0,6 0-224 0,4 2-48 16,4 1-16-16,3-3 0 0,0-2-160 0,5-1-48 0,4-4 0 0,3-3 0 15,4-1 96-15,2 0 16 0,1-5 0 0,4-2 0 16,1-1 160-16,3-3 32 0,0-2 16 16,0-2 0-16,-3-3-192 0,0-1-32 0,-7-3-16 0,0 1 0 15,-2 0-80-15,0 4-16 0,-3-1 0 0,-1 4 0 16,-7 7-128-16,0 0 0 16,0 0 144-16,0 0-144 0,0 0 0 0,-3 10 0 0,-1 4 0 0,2 2 0 15,-4-5 0-15,3 3 0 0,2 1 0 0,2 1 0 16,2 1-176-16,3-1 0 0,2-2 0 0,4-2 0 31,3 2-1936-31,5 0-384 0,0-5-64 0,3-1-13104 0</inkml:trace>
  <inkml:trace contextRef="#ctx0" brushRef="#br0" timeOffset="32484.59">29585 18645 26719 0,'9'-16'1184'0,"-1"5"240"0,2 0-1136 0,4 3-288 16,3-2 0-16,4 2 0 0,5 3 896 0,2 0 128 16,1 4 32-16,3 1 0 0,2 2-160 0,-2 5-48 15,-4-2 0-15,-5 2 0 0,-6 3-336 0,-4 4-80 16,-4 2-16-16,-6 2 0 0,-7 1-224 0,-5 0-32 15,-3-2-16-15,-7 3 0 0,-9 0 48 0,-2 1 0 16,-3 0 0-16,-2-2 0 0,1-3-16 0,5 1 0 0,1-1 0 0,5 0 0 16,4-2 16-16,5-4 0 0,4 1 0 15,5 3 0-15,2-2-48 0,6 2 0 16,3-2 0-16,7 4 0 0,3-1-16 0,5 3-128 0,2 1 192 0,3 1-64 16,0 2-128-16,-2 1 160 0,-1 5-160 0,-3-4 160 15,-2 2-160-15,-3-3 0 0,-6 0 0 0,-1 0 0 16,-7-3 0-16,-4-1 128 0,-3-3-128 15,-3-2 128-15,-5-2 144 0,-4 1 32 0,-2-5 0 0,-2 2 0 16,0-5 16-16,-3 1 0 0,1 1 0 0,1-5 0 16,2-3-176-16,3 1-16 0,1-1-128 0,7-1 192 15,0-3-192-15,10 5 0 0,0 0 0 0,0 0 0 16,0 0-1216-16,0 0-352 0,8-9-64 16,2 3-15280-16</inkml:trace>
  <inkml:trace contextRef="#ctx0" brushRef="#br0" timeOffset="33028.31">30564 19133 11967 0,'7'-12'1072'0,"-1"1"-864"16,0 1-208-16,1-5 0 0,-2-1 1520 0,0-2 256 0,-1 1 48 0,-3 0 16 16,-1 2-160-16,-4 3-16 0,-2 0-16 0,-4 4 0 15,-6-2-336-15,-2 4-64 0,-3-2-16 0,-3 4 0 16,-3 2-368-16,-5 2-80 16,-5 0-16-16,16 1 0 0,-5 1-160 0,-2 3-32 0,-2 4-16 0,-1 3 0 15,2-1-48-15,0 5 0 0,-2 1 0 0,6 4 0 16,0 3-352-16,3 0-160 0,3-4 128 0,6 2-128 15,3-2 176-15,5 2-48 0,2-7-128 0,6 0 192 16,3-3 0-16,13 6 0 0,4-6 0 0,8-7 0 16,2-2 128-16,4-4 0 0,2-6 16 0,2-5 0 15,-6-2-144-15,-2-7-16 0,-2-2-16 0,-1-7 0 16,0-4-32-16,0-7-128 0,1-11 192 0,4 2-64 16,6 4 0-16,5-1 0 0,3 7 0 0,2-10 0 15,1-8-128-15,-4-6 0 0,-4-3 0 0,-7 11 0 16,-8 10 0-16,-15 24 0 0,0 2 0 0,-2 4 0 0,0 3-128 0,-3 0 128 15,0 4 0-15,-5 3 0 16,-3 3 0-16,-1 3 0 0,-9 9-144 0,-4 8 144 0,-5 6 0 0,-2 3 0 16,-4 6-128-16,-4 8 128 0,-4 7 0 0,-1 3 256 15,1 1-64-15,-16 27 0 0,7-12-192 0,21-28-256 16,-3 4 48-16,0 5 16 0,2-1 192 0,0 3 0 16,4-5 0-16,-1-2 0 0,2-7 0 0,-8 21 0 15,7-15 0-15,4-8 0 0,3-7-144 0,2-3 16 16,3-4 0-16,1-3-11392 15,0-5-2256-15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56:38.32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27685 11522 11967 0,'-11'-7'1072'0,"2"1"-864"0,1 0-208 0,-2 0 0 16,4-1 1456-16,-1 2 240 0,7 5 48 0,-9-4 16 15,3-4-240-15,6 8-48 0,0 0-16 0,0 0 0 16,0 0-240-16,0 0-64 0,10-5 0 0,4 4 0 15,5 2-400-15,5 3-96 0,2 2-16 0,2 2 0 16,0 5-128-16,3-3-16 0,5 3-16 0,2 2 0 16,2 0 144-16,2 3 16 0,1 4 16 0,-11-5 0 0,2 2 32 0,3 6 0 15,2 3 0-15,-1-1 0 0,-2 4-240 16,-4 1-32-16,-6-2-16 0,-3 0 0 0,-2 3-48 0,-7 1-16 16,-6 0 0-16,-4 2 0 0,-6-2 224 0,-6 3 32 15,-5 4 16-15,-7 1 0 0,-7 0 64 0,-2-2 16 16,-5 1 0-16,-3 0 0 0,-1-3-48 0,0-1-16 15,-3-2 0-15,-12 15 0 0,4-10-192 0,6-4-48 16,2 0 0-16,2-7 0 0,1-5-128 0,0 1-48 16,1 2 0-16,3-4 0 0,2 0-208 0,4 1 176 15,2-2-176-15,6-2 160 0,2-2-160 0,7-3 0 16,4-1 0-16,4-4 128 0,0 2-128 0,3-12-192 16,6 8 32-16,3 0 16 15,5-7-1312-15,4-1-256 0,4 0-48 0,7-9-11440 16,5-2-2288-16</inkml:trace>
  <inkml:trace contextRef="#ctx0" brushRef="#br0" timeOffset="409.11">28051 13038 2751 0,'0'0'128'0,"9"-10"16"0,-5-2-144 0,2 0 0 15,2-2 0-15,-3 0 0 0,1 1 4928 0,1 0 960 16,-4 3 192-16,1 1 48 0,-1 0-3280 0,-3 9-656 15,0 0-128-15,0 0-16 0,0 0-704 0,0 0-128 16,-7 8-16-16,0 3-16 0,-2 5-512 0,-1 3-96 16,-3 9-32-16,-3 2 0 0,0 3-144 0,1 7-16 15,0 0-16-15,-4 20 0 0,3-4-64 0,4-4-16 16,0-2 0-16,3-3 0 0,4-5-160 0,0-2-128 16,0-4 192-16,5-3-192 0,-2-4 160 0,0-6-160 15,1-3 128-15,0-1-128 0,0-3 0 0,-1-5 0 16,2-11 0-16,0 0 0 15,0 0-1328-15,0 0-240 0,-6-9-48 0,0-6-15056 0</inkml:trace>
  <inkml:trace contextRef="#ctx0" brushRef="#br0" timeOffset="585.6">27538 13126 19343 0,'0'0'848'0,"0"0"192"0,0 0-832 0,0 0-208 0,0 0 0 0,11-7 0 15,4 5 2752-15,7 2 496 0,3 2 96 0,11 6 32 16,5 2-1600-16,3 2-320 0,3-2-64 0,-10-4-16 15,5-1-224-15,4 3-64 0,1-1 0 0,0 2 0 16,-1-2-560-16,-3-2-112 0,-3-1-32 0,-4 1 0 16,-4-1-384-16,-3-1 0 0,-5 0 0 0,-3-1 0 31,-5 2-1360-31,-2-1-368 0,0-1-64 0,-4 0-14960 0</inkml:trace>
  <inkml:trace contextRef="#ctx0" brushRef="#br0" timeOffset="846.46">28647 12835 26719 0,'-6'-18'2368'0,"3"12"-1888"16,3 6-480-16,0 0 0 0,0 0 1328 0,0 0 160 16,0 0 48-16,0 0 0 0,0 0-464 0,0 13-96 15,0 3-16-15,3 4 0 0,0 4-224 0,0 7-48 16,1 2-16-16,0 4 0 0,1 0-96 0,3 6-32 15,-3 1 0-15,2 1 0 0,1 2-160 0,1-4-48 16,1 3 0-16,0-7 0 0,-1-1-192 0,0 0-144 16,-1-3 192-16,-1-4-192 0,1 0 128 0,-3-6-128 15,-1 2 0-15,0-5 0 0,-2-5 0 0,1-3-272 16,-3-3 48-16,0-2 16 16,0-9-2288-16,0 0-448 0,1-9-80 0</inkml:trace>
  <inkml:trace contextRef="#ctx0" brushRef="#br0" timeOffset="1074.54">29062 12826 20271 0,'0'0'1792'0,"-3"-7"-1424"0,2 0-368 0,1 7 0 16,0 0 2784-16,-5-3 480 0,-3 2 112 0,-1 5 16 16,-3 5-1600-16,-1 2-304 0,-4 4-64 0,-3 4-16 0,-3 3-544 0,-1 5-112 15,-1 3-32-15,-2 1 0 0,0 3-144 0,-1 0-48 16,-1 3 0-16,0 1 0 0,-1 3-256 0,4 0-48 15,-1-2-16-15,3 1 0 0,2 0-208 0,3-3 0 16,-1-1 0-16,2-2 0 0,0-4 0 0,4 0 0 16,2-7-176-16,0-2 176 15,2 2-2000-15,2-9-288 0,1-1-48 0</inkml:trace>
  <inkml:trace contextRef="#ctx0" brushRef="#br0" timeOffset="1321.16">29195 13394 32831 0,'0'0'720'0,"-2"8"160"0,-3 3 16 0,-1 3 16 0,1 1-720 0,-1 8-192 16,-2 1 0-16,0 4 0 0,-1 1 1152 0,-2 7 208 16,0 2 48-16,-3 5 0 0,-1-2-160 0,-3 1-32 0,3 2 0 0,-2-2 0 15,-1 3-352-15,2-3-80 0,2-3-16 0,0-2 0 16,0-1-352-16,2-4-80 0,2 1-16 0,1-4 0 15,2-5-176-15,2-1-144 0,1-3 192 16,1-2-192-16,3-4 0 0,2-1 0 0,1-7-240 0,-3-6 80 31,14 3-2256-31,-1-3-448 0,7-8-80 0,-4-10-32 0</inkml:trace>
  <inkml:trace contextRef="#ctx0" brushRef="#br0" timeOffset="2325.46">14268 2025 25791 0,'-19'9'2304'0,"10"-1"-1856"0,-5-2-448 0,2 1 0 0,-1 0 0 0,3-2 0 15,2 1 0-15,4-1 0 16,2-3 784-16,2-2 64 0,0 0 16 0,0 0 0 15,11-15 480-15,6-2 80 0,1 0 32 0,-1-5 0 0,8-6-432 0,3 0-64 16,3-4-32-16,5-2 0 16,-1-3-288-16,5 3-48 0,1 2-16 0,3 1 0 0,-1 2-128 0,-1 0-16 15,-4 5-16-15,-3 4 0 0,-5 0-112 0,-4 5-32 16,-1 4 0-16,-6 6 0 0,-1 3-96 0,-4 7-32 16,0 7 0-16,-1 2 0 0,-3 5-144 0,2 4 0 15,0 7 0-15,-2 2 0 0,-4 9 0 0,1 1 0 16,-1 7 0-16,0-2 0 0,1 0 0 0,-2-5 0 15,3-4 128-15,-3-2-128 0,0-4 0 0,-1 0 0 16,-2-1 0-16,-1-5-176 16,1 0-992-16,-1-4-208 0,1-2-32 0,2-2-16 15,0-4-1888-15,-4-14-368 0</inkml:trace>
  <inkml:trace contextRef="#ctx0" brushRef="#br0" timeOffset="2680.17">15415 1414 4607 0,'0'0'192'0,"-3"-10"64"16,1 4-256-16,1-5 0 0,2 4 0 0,-1-3 0 0,0 1 3504 0,0-4 656 15,0 2 128-15,1 2 16 0,0-2-2064 0,-1 11-400 16,0 0-96-16,0 0-16 0,2-7-192 0,-2 7-32 16,0 0-16-16,0 0 0 0,3 7-464 0,1 7-80 15,0 4-32-15,-1 5 0 0,-3 6-272 0,1 3-48 16,1 5-16-16,0 1 0 0,2 2-144 0,1-1-48 16,-3 0 0-16,2 1 0 0,-1-5-128 0,0 3-16 15,0-1-16-15,-1-2 0 0,1-4-224 0,1-1 176 16,-2 0-176-16,2-3 160 0,0 0-160 0,0-7 0 15,0-2 0-15,-1-3 128 16,0-6-1008-16,-3-9-208 0,0 0-32 0,0 0-9952 16,0 0-2000-16</inkml:trace>
  <inkml:trace contextRef="#ctx0" brushRef="#br0" timeOffset="2904.18">14946 1963 25791 0,'0'0'1152'0,"0"0"224"0,13-4-1104 0,4-1-272 0,6-5 0 0,5 5 0 15,4-1 512-15,4-2 64 0,-2-1 0 0,5-5 0 16,5-2 128-16,-4-1 48 0,-2-1 0 0,-1 1 0 16,-1 0-96-16,-3 3-16 0,-3 1 0 0,-2 1 0 15,0 0-352-15,-2 3-80 0,-2-2-16 0,-3 4 0 16,0 0-192-16,-1 1 0 0,-1-1 0 0,0 0 0 15,-1 1-2416-15,-1 0-416 16</inkml:trace>
  <inkml:trace contextRef="#ctx0" brushRef="#br0" timeOffset="3285.03">15907 1143 13823 0,'0'0'1216'0,"0"0"-960"16,0 0-256-16,0 0 0 0,0 0 1856 0,0 0 336 15,0 0 64-15,0 0 16 0,2 16-928 0,2 3-192 0,4 4-48 0,-1 3 0 16,5 7-256-16,1 5-48 0,-1 7-16 0,4-2 0 16,0 4-352-16,-4-16-80 0,5 3-16 0,1-1 0 15,2-1-96-15,0 1-32 0,-1-4 0 0,0 0 0 16,1-1-80-16,-1-2 0 0,-1-5-128 0,0-2 192 15,-3-2-1344-15,0-4-256 0,-1-2-64 16</inkml:trace>
  <inkml:trace contextRef="#ctx0" brushRef="#br0" timeOffset="3546.15">16311 804 35007 0,'0'0'3120'0,"0"0"-2496"15,0 0-496-15,0 0-128 0,0 0 0 0,-2 9 0 16,-4 6-176-16,-2 4 176 0,-3 4 0 0,-3 9 0 16,-2 3 0-16,-3 6 0 0,-2 6 400 0,0-1 128 15,-3 3 32-15,0 5 0 0,1 4-64 0,-8 24-16 16,4-6 0-16,6-7 0 0,3-7-224 0,4-5-64 16,1-2 0-16,3-6 0 0,4-5-192 0,1-3 0 15,1-4 0-15,3-11 0 16,1-5-368-16,1 1-112 0,1-6-32 0,1-3 0 15,1-5-2272-15,-4-8-464 0</inkml:trace>
  <inkml:trace contextRef="#ctx0" brushRef="#br0" timeOffset="3876.01">16442 1434 27647 0,'0'0'2448'0,"0"0"-1952"0,0 0-496 0,10 0 0 15,0 0 1312-15,3 2 160 0,-2 0 48 0,2 1 0 16,1 1-640-16,0 2-128 0,3-1-32 0,-1 0 0 16,-1 7 240-16,-2-2 64 0,-3 4 0 0,1 1 0 15,-5 1-272-15,-2 4-48 0,-4-1-16 0,-4 3 0 16,-2 3-144-16,-6-1-32 0,-2 2 0 0,-1 1 0 0,-3 0-160 0,2-3-32 16,2 1-16-16,5 0 0 0,-3-5-64 0,6-2-16 15,2-2 0-15,3 0 0 16,1-5 16-16,5 0 0 0,2-4 0 0,6-1 0 0,1-3 128 0,4-5 16 15,7-3 16-15,2-1 0 0,4-2-128 0,0-4-16 16,1-6-16-16,2 0 0 0,-2 0-96 0,1-1-16 16,-1 0 0-16,-1 0 0 0,-3-1-128 0,-2 2 0 15,0 1 0-15,-3 3 0 16,-6 0-2352-16,-1 7-336 0,-6-2-80 16</inkml:trace>
  <inkml:trace contextRef="#ctx0" brushRef="#br1" timeOffset="-132500.23">26078 2243 1839 0,'0'0'0'0,"0"0"160"0,-9-1-160 0,9 1 0 0,-10-2 0 0,10 2 0 15,-9-1 1840-15,9 1 336 0,-8 0 64 0,8 0 0 16,-9-5-1024-16,2 2-192 0,7 3-64 0,0 0 0 16,0 0-64-16,0 0-32 0,-7-6 0 0,3 0 0 15,4 6-96-15,0 0-32 0,-1-12 0 0,3 3 0 16,2 0 144-16,1 3 16 0,0-3 16 0,3 0 0 15,2-3-176-15,3-1-32 0,2 1-16 0,4 1 0 16,3-2 64-16,2 2 16 0,0-3 0 0,1-1 0 16,3-1-256-16,-2 5-64 0,0 1 0 0,2-3 0 15,-2 0-128-15,-2 4-48 0,-1-1 0 0,-2 5 0 16,2 3-112-16,-4 2-32 0,-1 2 0 0,-4 5 0 16,-2 1-128-16,-4 5 0 0,-1-3 0 0,-3 4 128 15,-6 3 0-15,-1 3-128 0,-3 7 192 0,-4 0-64 0,-2 3 32 16,-1 3 0-16,-8 3 0 0,1 2 0 0,-3 0 0 0,-1 0 0 15,-3 3 0-15,-1-3 0 0,-1-1 80 0,-1-2 16 16,-3 0 0-16,0-2 0 0,1-4 112 0,0-2 16 16,2-1 16-16,2-3 0 0,3 0-112 0,3-1-32 15,0-3 0-15,5-3 0 0,3-6-32 0,6 2-16 16,2-4 0-16,6-8 0 0,0 0-48 0,0 0-16 16,0 0 0-16,0 0 0 0,0 0 64 0,12 7 16 15,2-6 0-15,5-1 0 0,1 0 0 0,4 0 0 16,2 0 0-16,3 2 0 0,0 0-224 0,2 1 0 15,1 1 0-15,-2 1 0 0,3-3 0 0,-1 1 0 16,-4-2 0-16,2 3 0 0,0-2 0 0,-1 3 0 16,-1-2 0-16,0 0 0 0,-5-2 0 0,-2-1 0 0,-2 0 0 15,-1 1 0-15,-4-1 128 0,-4 0-128 0,-10 0 0 0,0 0 144 16,0 0-336-16,0 0-80 0,5-6-16 0,-1-3 0 31,-4 9-1424-31,0-9-272 0,-1-3-64 0,-2 2-7920 0,1 0-1568 0</inkml:trace>
  <inkml:trace contextRef="#ctx0" brushRef="#br2" timeOffset="-127652.97">26030 2073 18431 0,'-22'-3'1632'0,"10"4"-1312"16,-1 1-320-16,4 0 0 0,2-1 256 0,0 1-32 16,0-1 0-16,-1 1 0 0,2-2-224 0,0 0 0 15,6 0 0-15,0 0 0 0,0 0 544 0,0 0 64 16,0 0 16-16,0 0 0 0,0 0 176 0,0 0 32 15,0 0 16-15,16-11 0 0,0 1 0 0,6-2 0 0,-1 5 0 0,7-5 0 16,3 1-64-16,5 1-16 0,2-2 0 16,-1 2 0-16,1-1-224 0,-1-1-48 0,-3 5-16 0,0 1 0 15,-2 1-192-15,-2 5-32 0,-2 8-16 0,-5 0 0 16,-4 6-32-16,-3 2 0 0,-5 3 0 0,-5 3 0 16,-3 6-64-16,-6-2-16 0,-3 5 0 0,-5 2 0 15,-7 1 224-15,-3 2 32 0,-1 1 16 0,-3 1 0 16,-3 1 112-16,-3 1 32 0,-2 0 0 0,-2-3 0 15,0 0 16-15,-2-1 0 0,-3-2 0 0,2-5 0 16,3-1-144-16,2-4-32 0,5-1 0 0,2 1 0 16,9-3-128-16,-1-3-16 0,6-4-16 0,2-3 0 15,4 0-96-15,3 1-128 0,3-5 176 0,0-7-176 16,7 8 144-16,3-2-144 0,1-3 0 0,7 1 144 16,6 0 32-16,7 1 0 0,3-3 0 0,7 1 0 15,1-1-16-15,1 1 0 0,1-3 0 0,2 0 0 0,1 0-160 0,-1 1 0 16,0-1 0-16,-2 1 128 0,-1 1-128 0,-3 2 0 15,-5-2 0-15,-3 1 0 0,-6-5 0 0,-2 1 0 16,-7-1 0-16,-3 0 0 0,-2 0 0 0,-12 2 0 16,6-7-192-16,-6 7 192 15,0 0-1200-15,3-6-112 0,-3-5-32 0,0 2 0 16,-1-3-1296-16,1 1-272 0,1-2-48 16</inkml:trace>
  <inkml:trace contextRef="#ctx0" brushRef="#br2" timeOffset="-127341.89">27508 1902 28559 0,'-15'-15'1264'0,"8"7"272"0,0-3-1232 0,1 3-304 0,1-1 0 0,5 9 0 15,-9-5 288-15,0 1 0 0,9 4 0 0,0 0 0 16,-8 0 16-16,8 0 0 0,-6 7 0 0,1 2 0 16,0 5-80-16,0 3-16 0,-2 3 0 0,4 6 0 15,-3 2-64-15,1 1-16 0,0 2 0 0,0-4 0 16,1 1 16-16,1-2 0 0,-1 5 0 0,0-1 0 16,-1-3-144-16,0 0 160 0,0-6-160 0,1 1 160 15,-1 3-160-15,1-3 0 0,0-4 0 0,0-2 0 16,1-2-544-16,-1-1-144 0,0-2-16 15,4-11-16-15,-9 4-2352 0,-1-3-480 16</inkml:trace>
  <inkml:trace contextRef="#ctx0" brushRef="#br2" timeOffset="-127145.37">26934 2234 21183 0,'0'0'944'0,"0"0"192"0,0 0-912 0,0 0-224 15,10 5 0-15,3-4 0 0,2-2 1376 0,7 0 224 16,7 2 64-16,5-1 0 0,6-5-560 0,5 4-96 15,5-2-32-15,2 1 0 0,-1-1-288 0,-3-2-64 16,-3-1-16-16,-3 1 0 0,-4 3-384 0,-5 1-80 16,-5 1-16-16,-4 0 0 0,-4 0-384 0,-5 0-64 0,-3 4-32 15,-12-4 0 1,0 0-800-16,0 0-176 0,-10 12-16 0,-7 0-7360 0,-4 1-1456 0</inkml:trace>
  <inkml:trace contextRef="#ctx0" brushRef="#br2" timeOffset="-126976.95">27070 2375 14735 0,'-29'9'1312'0,"13"-4"-1056"0,2 3-256 0,3-2 0 15,1 0 1408-15,10-6 240 0,0 0 32 0,0 14 16 16,4 0-496-16,7-5-112 0,3 1 0 0,8-5-16 16,3 1-48-16,7-1 0 0,6-3 0 0,5 2 0 15,4-1-208-15,2-2-48 0,0-1-16 0,-1-1 0 16,-1-3-304-16,-2 1-64 0,-6-1-16 0,-1-2 0 16,-2 0-368-16,-4 1-240 0,-4-3 48 0,-2 3 0 31,1 0-896-31,-1-3-160 0,-6 3-32 0,2 0-7360 0,-5-3-1456 0</inkml:trace>
  <inkml:trace contextRef="#ctx0" brushRef="#br2" timeOffset="-126408.56">28591 1950 23951 0,'2'-8'2128'0,"-2"1"-1696"0,0 7-432 0,-2-11 0 15,-1 3 336-15,-2 1-16 0,5 7 0 0,-9-4 0 16,-3 1 144-16,2 2 32 0,-1 2 0 0,-1 2 0 16,-3 3 48-16,-3 4 16 0,-1 3 0 15,-4 3 0-15,-5 4-144 0,1 1-32 0,-3 2 0 0,1 2 0 16,-1-2 16-16,1 0 0 0,3 3 0 0,3-2 0 15,4 1-112-15,6 1-32 0,4-6 0 0,5 2 0 16,5 2-64-16,3 2-32 0,3-1 0 0,2 0 0 16,5-1 32-16,1 0 0 0,3 2 0 0,2-2 0 15,-1 5 16-15,0-3 16 0,-4 0 0 0,-3-4 0 16,-2-2-32-16,-1-1 0 0,-3-2 0 0,-2-2 0 16,-3 0 96-16,-3-1 16 0,-2 0 0 0,-5-1 0 15,0 0 208-15,-7-4 32 0,-4 2 16 0,-5-2 0 0,-5 0-16 16,-1 0 0-16,-3-2 0 0,-1-3 0 0,1 0-224 15,-2-2-64-15,0-3 0 0,3 0 0 0,2-3-16 0,4-1-16 16,5-6 0-16,4 0 0 0,5-3 0 0,4-2 0 16,5-2 0-16,6 0 0 0,1-1-96 0,11-1 0 15,4-4-128-15,4 0 192 0,6-7-192 0,6 4 0 16,7-2 0-16,7 4 0 0,5-2-144 0,3 3 144 16,2-4 0-16,-1 3-144 0,-4-6 144 0,-1 6 0 15,0-2 0-15,-3 3 0 0,-6-3 0 0,-4 4 0 16,-6 2 0-16,-3 0 0 0,-6 1 0 0,-6 1 0 15,-6-1 128-15,-3 2-128 0,-6 0 128 0,-5-1-128 16,-4-1 128-16,-3 2-128 0,-4 1 0 0,-2 2 0 16,-4 2 0-16,-1 1-192 15,-3 1-496-15,1 4-96 0,-4 3-32 0,1 1 0 16,3 3-1744-16,4 3-368 0,3-1-64 0,1 4-11920 0</inkml:trace>
  <inkml:trace contextRef="#ctx0" brushRef="#br2" timeOffset="-126136.27">29017 2267 22111 0,'0'0'1968'0,"-1"14"-1584"0,1 1-384 0,-1 3 0 16,-2 0 480-16,-1 1 16 0,-1 2 0 0,-2 1 0 15,0 1 576-15,-3 1 112 0,0 7 32 0,0-2 0 16,-3 0-144-16,3 3-32 0,-3-5 0 0,3 2 0 15,1 3-288-15,3-3-64 0,1-1-16 0,2-2 0 16,4 0-208-16,3-6-32 0,1 1-16 0,3-5 0 0,2 1-112 0,3-3-32 16,1-4 0-16,2 1 0 0,2-3-64 0,2-2-16 15,1-6 0-15,0 0 0 0,1-1-48 0,0-4-16 16,0-3 0-16,0-2 0 16,0-1-1152-16,-5-3-256 0,1-4-32 0,-2 0-9168 15,-4-4-1824-15</inkml:trace>
  <inkml:trace contextRef="#ctx0" brushRef="#br2" timeOffset="-126006.78">29071 2064 27695 0,'-14'-17'1216'0,"6"11"272"0,-1-3-1184 0,1 5-304 15,8 4 0-15,0 0 0 0,-8-3 224 0,8 3-16 16,0 0 0-16,0 0 0 0,0 0-208 0,0 0 0 0,0 12 0 0,2-1 0 31,2 1-1216-31,0-2-352 0,1 3-64 0</inkml:trace>
  <inkml:trace contextRef="#ctx0" brushRef="#br2" timeOffset="-125031.42">26376 4691 7359 0,'0'0'656'0,"0"0"-528"0,0 0-128 0,0 0 0 16,-9 1 1024-16,9-1 160 0,0 0 32 0,-10 5 16 0,1-1 112 0,9-4 0 16,-10 4 16-16,1 0 0 0,0 1-176 0,3 0-32 15,-2 1-16-15,2-1 0 0,6-5 16 0,-7 9 16 16,1-2 0-16,6-7 0 0,-4 11-160 0,2-2-48 16,0 4 0-16,4-3 0 0,0 0-160 0,3 1-32 15,1-4-16-15,3 0 0 0,3 1 128 0,2-4 16 16,2 1 16-16,5-3 0 0,0 1-272 0,7-6-64 15,0 1-16-15,4-1 0 0,2 1-160 0,2-1-16 16,1-4-16-16,1-2 0 0,1-3 0 0,-2 1 0 16,-4-4 0-16,-1-1 0 0,-4-1-96 0,-1-1-16 15,-6 0 0-15,-2-1 0 0,-2-1-32 0,-3-2-16 16,-3-2 0-16,-4 1 0 0,-5-5 80 0,-2 3 16 0,-2-6 0 16,-7 6 0-16,-1-1 128 0,-3 5 16 0,-2 2 16 15,-4 3 0-15,-7 5-112 0,-3 1-32 0,-3 3 0 0,-6 2 0 16,-7 4-320-16,-2 7 144 0,-3 3-144 0,-1 5 0 15,2 3 128-15,1 4-128 0,0 7 0 0,1-1 0 16,0 5 0-16,0 3 0 0,-2 2 0 0,5 1 0 16,1 2 160-16,5-2-160 0,5 0 128 0,7-1-128 15,7 1 144-15,5-1-144 0,4-3 160 0,5 0-160 16,2-2 128-16,7 0-128 0,6-1 0 0,7-5 0 16,6 0 176-16,7-3-176 0,7-2 192 0,4-2-192 15,2-2 224-15,5-3-64 0,4-2-16 0,3-4 0 16,2 0-144-16,2-4 192 0,0-3-192 0,1 0 192 15,0-2-32-15,-5 0 0 0,-6-2 0 0,-3-1 0 0,-4-3-304 16,-4 0-64-16,-5-3-16 0,-1 1 0 16,-4-4-1040-1,-4 3-208-15,-5 0-32 0,-2-3-16 0,-4 3-1232 0,0-3-240 0,-3-1-48 0,-1 0-12192 16</inkml:trace>
  <inkml:trace contextRef="#ctx0" brushRef="#br2" timeOffset="-124451.93">27211 3919 16575 0,'-11'-2'1472'0,"-2"-3"-1168"0,-1 1-304 0,2 1 0 16,1 2 1120-16,2-1 160 0,0-1 48 0,3-1 0 15,6 4-96-15,0 0-16 0,-5-7 0 0,5 7 0 16,0-12 96-16,5 5 16 0,2-4 0 0,6 4 0 15,4-2-320-15,4 1-64 0,3 2-16 0,6-3 0 16,0 1-496-16,6-3-112 0,2-1 0 0,4 2-16 16,1-1 96-16,0 3 32 0,0-1 0 0,-2 6 0 0,-3 1-128 0,-3 5-32 15,-2 4 0-15,-8 1 0 0,-5 3-144 0,-4 2-128 16,-6 5 144-16,-8 2-144 0,-5 6 176 0,-9-1-176 16,-3 4 192-16,-8 3-192 0,-5 4 256 0,-2-1-48 15,-5-4-16-15,2-1 0 0,0 1 96 0,1-4 16 16,2-1 0-16,2-4 0 0,4-2 144 0,3-1 48 15,4 0 0-15,4-3 0 0,5-2-160 0,3-6-16 16,5-8-16-16,0 0 0 0,5 11-128 0,4-4-32 16,4 1 0-16,3-7 0 0,5-1 112 0,3 0 0 15,4-1 16-15,2-3 0 0,1-2-112 0,1 1-32 16,2 2 0-16,-2-2 0 0,-3-1-128 0,1 1 0 16,-2-2 0-16,-2 2 0 0,-5 3 0 0,1-1-272 0,-4-1 64 0,0-2 16 31,-3 1-544-31,0 1-96 0,-1-5-32 0,-1 4 0 15,-2 1-1776-15,-1 0-368 0,-2-2-64 0,0-2-12032 0</inkml:trace>
  <inkml:trace contextRef="#ctx0" brushRef="#br2" timeOffset="-124123.83">28425 3571 27647 0,'-8'-11'1216'0,"4"2"256"15,-1 1-1168-15,2-1-304 0,-1 4 0 0,4 5 0 0,-8-5 128 0,2 0-128 16,1 0 144-16,5 5-144 16,-12 0 480-16,3 4 0 0,-1 2 0 0,-1 2 0 0,-1 6 192 0,-4 2 32 15,-6 5 16-15,4 0 0 0,-2 6-96 0,1 0-32 16,1 6 0-16,2-2 0 0,0-1-96 0,6 3-32 15,0 2 0-15,4 0 0 0,2-1-96 0,3 3-32 16,1 1 0-16,3-3 0 0,2-2-144 0,4 1-16 16,2-5-16-16,1-3 0 0,2 2-32 0,3-3 0 15,-1-1 0-15,0 0 0 0,1-5-128 0,0-1 0 16,1-7 144-16,-4 2-144 0,-2 0 0 0,1-7-128 16,-4-1 0-16,-9-5 0 15,9 6-1232-15,-9-6-240 0,0 0-64 0,0 0-8592 16,-3-11-1728-16</inkml:trace>
  <inkml:trace contextRef="#ctx0" brushRef="#br2" timeOffset="-123941.7">27670 4082 27647 0,'0'0'2448'0,"7"-8"-1952"0,7 2-496 0,8 2 0 16,7-1 2368-16,7 1 368 0,6 2 80 0,5-3 0 15,5-7-2272-15,10 1-544 0,8-3 0 0,8 0 0 16,4 1 336-16,1 2 48 0,-3-1 0 0,-5 1 0 15,-4 1-192-15,-5 0-48 0,-2 3 0 0,-7 2 0 16,-2 0-1424 0,-8 2-304-16,-5 2-48 0,-9 0-9120 0,-8-2-1808 0</inkml:trace>
  <inkml:trace contextRef="#ctx0" brushRef="#br2" timeOffset="-122740.58">26420 6145 29311 0,'9'-17'1296'0,"-2"7"272"0,-2-4-1248 0,0-1-320 15,0 4 0-15,-4 0 0 0,-1-1 0 0,-1 3 0 16,-4-4 0-16,-3 6 0 0,3-4 448 0,-6 8 96 15,-1-1 16-15,-1 1 0 0,-4 3 192 0,-1 4 32 16,-4 1 16-16,-2 1 0 0,-4 5-384 0,0-4-80 0,-1 6-16 16,1 2 0-16,0 0-96 0,1-1-32 0,1 0 0 0,5 0 0 15,5 0-192-15,4-2 128 0,5 1-128 0,4 1 0 16,6-2 0-16,4 0 0 0,9-1 0 0,6 2 0 16,6-3 0-16,5 1 224 0,4-2-64 15,4 1-16-15,1 2-16 0,0-4 0 0,1 2 0 0,-3-4 0 16,-5 2-128-16,-3 2 0 0,-5-2 144 0,-6 0-144 15,-3-1 144-15,-7 2-144 0,-3-3 192 0,-5 4-192 16,-3-10 416-16,-9 10-32 0,-5 3 0 0,-4-3 0 16,-4 2 240-16,-4 2 32 0,-6-4 16 0,-1 1 0 15,-2 1-352-15,0-5-80 0,-2 2-16 0,3-4 0 16,1-3-224-16,2 0 0 0,1-1 0 0,3-1 0 16,4-1-288-16,4 0-160 15,5-2-16-15,5 1-16 0,9 2-1824 16,0-9-352-16,8 1-80 0,8-4-12496 0</inkml:trace>
  <inkml:trace contextRef="#ctx0" brushRef="#br2" timeOffset="-122303.52">27102 6064 30399 0,'0'0'2704'0,"0"0"-2160"15,0 0-544-15,-9 5 0 0,-1 6 128 0,-2 1-128 16,-2 2 0-16,0 3 0 0,-2 1 1216 0,0 4 144 15,1 3 32-15,-1 1 0 16,-2 5-1392-16,-1 1-416 0,0-1-16 0,0 4 0 0,-2 3 640 0,1-2 128 16,-2-2 32-16,1-2 0 0,-2 0-80 0,1-3-16 0,1-3 0 0,-1-5 0 15,2-3 112-15,1-4 0 0,2 0 16 0,3-5 0 16,4 0 32-16,10-9 0 0,0 0 0 0,0 0 0 16,0 0 80-16,2-16 0 0,6-1 16 0,5-4 0 15,6-5-208-15,0-1-32 0,1-4-16 0,3-3 0 16,1-4-272-16,0-1 128 0,2-5-128 0,1 0 0 15,-1-1 128-15,4 1-128 0,3-2 0 0,0 4 0 16,-3 3 0-16,1 4 0 0,-5 5 0 0,0 7 0 16,-1 8 0-16,-3 6 0 0,-6 1 0 0,0 6-144 15,-6 3 144-15,-10-1 0 0,0 0 0 0,6 15-128 16,-6 3 128-16,-6 1-208 0,-3 3 80 0,-6 1 128 16,-3 0-128-16,-4-1 128 0,-3 3 0 0,-2 1 0 15,-1-4 0-15,0-1 0 0,-2 0 0 0,2-3 0 16,2-4-288-16,3-2 64 0,4-4 16 0,3 0 0 15,2-6-1136-15,5-2-208 0,9 0-48 16,0 0-16-16,1-18-1088 0,6 2-224 0,4-1-32 16</inkml:trace>
  <inkml:trace contextRef="#ctx0" brushRef="#br2" timeOffset="-122081.77">27638 5977 25791 0,'0'0'2304'0,"0"0"-1856"16,0 0-448-16,-5 15 0 0,0 2 2240 0,1 2 336 16,-1 1 80-16,1-1 16 0,0 1-2160 0,1-1-512 0,-1 1 0 0,0 2 0 15,-1 2 128-15,0-1 16 0,-2-1 0 16,2 3 0-16,-1-4-16 0,1-2 0 0,1 2 0 0,0-5 0 16,-2-1-128-16,2-4 160 0,0-3-160 0,4-8 160 15,0 0-160-15,0 0 0 0,0 0 144 0,0 0-144 16,0 0-160-16,0 0-96 0,0 0-32 0,0-11 0 31,2-5-1648-31,1-2-336 0,2-1-64 0,3 0-11184 0</inkml:trace>
  <inkml:trace contextRef="#ctx0" brushRef="#br2" timeOffset="-121675.15">27953 5907 32255 0,'0'0'1424'0,"0"0"304"0,0 0-1392 0,0 0-336 15,0 0 0-15,-4 9 0 0,1 1 176 0,-2 3-48 16,0 0 0-16,-1 2 0 0,0 2-128 0,-4 0 192 16,0 4-192-16,-3 3 192 0,-1 0 32 0,0 4 16 15,-1-3 0-15,0 3 0 0,-1-3-48 0,4-5-16 16,-1-1 0-16,0-3 0 0,0 0-48 0,3-4 0 15,3-1 0-15,0-4 0 0,7-7 32 0,0 0 0 16,0 0 0-16,0 0 0 0,0-13 272 0,5 0 48 16,4-5 16-16,1-4 0 0,4-2-176 0,2-4-16 0,0-1-16 15,3 1 0-15,2-4-288 0,-1 0 0 0,-1 6 128 16,0-5-128-16,-1 4 0 0,1 1 0 0,0 4 0 0,0 3 0 16,0 4 0-16,-1 2 0 0,0 5 0 0,-3 2 0 15,-1 2 0-15,-3 4 0 0,-11 0 0 0,11 7 0 31,-11-7-304-31,6 8-112 0,-4 6-32 0,0 0 0 16,-2-3-1600-16,-2 3-320 0,1 2-64 0,0-2-11520 0</inkml:trace>
  <inkml:trace contextRef="#ctx0" brushRef="#br2" timeOffset="-121012.58">28556 5931 15663 0,'0'0'1392'0,"0"0"-1120"0,2-7-272 0,2-3 0 0,-4 10 2496 0,3-8 432 16,-3 8 80-16,0 0 32 0,-4-10-1872 0,-1 4-368 15,-3 3-80-15,-1 0-16 0,-2 3 352 0,-3 4 64 16,-3 1 16-16,-2 8 0 0,-2 0-512 0,-3 2-112 16,-4 5 0-16,1-1-16 0,0-1-224 0,2 1-32 15,-1 0-16-15,6-1 0 0,3-3-96 0,5-1-128 16,2 0 176-16,4-1-176 0,6-13 224 0,0 0-64 15,11 3-16-15,1 0 0 0,2-1 96 0,4-6 16 16,2-5 0-16,1-4 0 0,0 1-32 0,1-4 0 16,0 0 0-16,-3 1 0 0,-3-3-96 0,-1 1-128 15,-2 1 176-15,-3 2-176 0,-1-2 160 0,-1 5-160 16,-2 2 128-16,-6 9-128 0,0 0 0 0,0 0 128 0,0 0-128 0,0 0 0 16,-1 14 0-16,0 1 0 0,-2 1 0 0,3 1 0 15,0 1 0-15,3 3 0 0,-1-5-128 0,3 1 128 16,2-2 0-16,2-2 0 0,-1-2 0 0,6-5 0 15,4-3 0-15,3-2 0 0,-2-2 0 0,4-4 128 16,2-7 96-16,2-3 16 0,-1-4 0 0,2 0 0 16,3-1-48-16,-3-2-16 0,-3-3 0 0,1-2 0 15,-1-2-48-15,0-2-128 0,1-4 192 0,-2-6-64 16,-1-1-128-16,1-4 160 0,3-3-160 0,-1-12 160 16,1-4-160-16,1-3 0 0,0 0 144 0,-1 4-144 15,-1 3 0-15,-6 9 144 0,-4 13-144 0,-6 7 0 16,-2 9 0-16,-3 5 0 0,-4 6 0 0,-3 5 0 15,2 7 0-15,-12 3 0 0,-2 2 0 0,-4 8 0 0,-4 1-144 16,-3 3 16-16,0 5 0 0,-2 7 0 0,-1 4 128 16,-1 7 0-16,-1 2-144 0,-2-1 144 15,0 7 0-15,2 0 0 0,-1 0-144 0,2 2 144 0,1-1 0 0,2-4-128 16,4-2 128-16,5-4 0 0,2 2 0 0,5-5 0 16,2-6 0-16,5-3 0 0,3 0 0 0,6-2 0 15,0 0 0-15,4-4 0 0,1-3 0 0,5-1 0 16,3-3 0-16,1-4 0 0,2 2 0 0,-1-6 0 15,4 2 0-15,0-4 0 16,0-3-688-16,0 0-16 0,-3-2-16 0,1 0 0 16,-6 1-1904-16,1-2-384 0,-3 1-80 0,-2 1-10656 0</inkml:trace>
  <inkml:trace contextRef="#ctx0" brushRef="#br2" timeOffset="-120100.46">29107 5933 13823 0,'-13'-2'608'0,"4"1"128"0,-2 0-592 0,1 1-144 0,0 2 0 0,1 4 0 15,0-3 1408-15,9-3 240 0,-9 3 48 0,9-3 16 0,0 0-432 16,0 0-64-16,0 0-32 0,0 0 0 16,0 0-128-16,0 0-32 0,12-5 0 0,1-3 0 0,1 1-400 0,1-2-96 15,3 2-16-15,-1-2 0 0,1 2-64 0,0 0-32 16,-2-3 0-16,2 5 0 0,-4-2-144 0,0 1-16 16,-1 1-16-16,-3-4 0 0,-2 2-96 0,-2-1-16 15,-6 8 0-15,0 0 0 0,3-10-128 0,-3 10 160 16,0 0-160-16,0 0 160 0,-12-2-160 0,0 0 0 15,-1 2 144-15,0 4-144 0,-3 2 0 0,3 2 0 16,-1-3 0-16,1 3 0 0,0-1 0 0,2 0 0 16,0 0 0-16,-1 0 0 0,2 4 0 0,1-2 0 15,3 3 0-15,-1-4-128 0,1 3 128 0,1-3 0 16,5-8 0-16,-3 13 0 0,1 0 0 0,1-4 0 16,1-9 0-16,0 0 0 0,3 13 0 0,1-2 0 0,-4-11 0 15,10 9 0-15,1-4 160 0,-1 1 16 0,1-3 0 0,1-2 0 16,-12-1 16-16,12-1 0 0,2-2 0 0,2 1 0 15,-1-3 0-15,1 1 16 0,0-1 0 0,1-3 0 16,0 1-32-16,1 1-16 0,1-1 0 0,0 2 0 16,-3-4-32-16,0 1-128 0,-4 2 192 0,1-2-64 15,0 3-128-15,-3 1 0 0,-2-1 0 0,0 1 0 16,1-1 0-16,-9 5 0 0,8-3 128 0,-8 3-128 16,8-8 0-16,-8 8 0 0,10-6 0 0,-10 6 128 15,6-6-128-15,-6 6 0 0,9-7 0 0,-9 7 0 16,8-5 0-16,-8 5 0 0,8-4 0 0,-8 4 0 15,0 0 0-15,0 0 0 0,0 0 0 0,0 0 0 16,9-5 0-16,-9 5 0 0,0 0 0 0,0 0 0 16,11-3 0-16,-11 3 0 0,7-5 0 0,-7 5 0 15,0 0 0-15,10-2 0 0,-2-3 0 0,-8 5 0 0,9-8 0 16,-4 3 0-16,-5 5 0 0,6-10 0 0,1 1 0 0,-4-3 0 16,3 3 0-16,-1-2 0 0,-2 1 128 0,1 0-128 15,-1-3 0-15,1 2 128 0,-2-3-128 0,1 0 0 16,-3 1 0-16,0 1 128 0,1 0-128 0,-1-1 0 15,0 4 0-15,0 0 0 0,-1 2 0 0,1 7 0 16,0 0 0-16,-3-8 0 0,3 8 0 0,0 0 0 16,-6-4 0-16,6 4 0 0,-12 4 0 0,2 5-144 15,-1 1 144-15,-2 8-160 0,-1 5 160 0,-2 1 0 16,-1 6 0-16,2 1 128 0,1 7-128 0,1-1-256 0,0 0 64 16,3-2 0-16,1-2 192 0,6-3 0 15,1-2 0-15,4-4 0 0,-1 0 0 0,5-1 0 0,0-7 0 0,5-2 0 16,0 0 0-16,3-2 0 0,1-7 128 15,2-1-128-15,-2-4 256 0,3-3-32 0,2-3 0 0,1-6 0 16,-1-2 48-16,3-4 16 0,1-3 0 0,0-3 0 16,-1 0-48-16,2-6-16 0,0-1 0 0,-1-3 0 15,-1-1-224-15,1-5 128 0,0 0-128 0,0-7 0 16,0-4 128-16,-2 1-128 0,1-2 0 0,-3 1 144 16,-2 3-144-16,-3 7 0 0,-2 7-160 0,-1 2 160 31,-3 8-800-31,-2 5-64 0,-3 4-16 0,-4 3 0 0,0 12-832 0,-11-5-160 15,-1 3-48-15</inkml:trace>
  <inkml:trace contextRef="#ctx0" brushRef="#br2" timeOffset="-119859.27">27845 5431 40479 0,'-21'-10'1792'0,"10"3"384"0,11 7-1744 0,-10-2-432 16,1 3 0-16,9-1 0 16,-8-1-496-16,8 1-176 0,0 0-32 0,0 0-16 15,-8 3-48-15,8-3 0 0,0 0 0 0,-4 9 0 16,4-9-1728-16,-4 14-368 0,3 2-64 0</inkml:trace>
  <inkml:trace contextRef="#ctx0" brushRef="#br2" timeOffset="-118424.75">27756 7314 33167 0,'0'0'2944'0,"-4"-7"-2352"0,3 2-464 0,1 5-128 0,-5-7 384 0,5 7 48 15,-6-9 16-15,-3 6 0 0,-1-1-80 0,-2 0-16 16,1 0 0-16,-4 2 0 0,-3 2 48 0,-1 2 16 15,-5 5 0-15,-2 1 0 0,-1 8-288 0,-1 3-128 16,-2 5 128-16,2 3-128 0,3-1 0 0,2 2 0 16,1-2 128-16,4 0-128 0,2-3 0 0,3-2 0 15,3-2 0-15,5-4 0 0,2-1 0 0,6-1 0 16,3-6 0-16,3 0 0 0,1-4 288 0,4-6-32 16,4-4 0-16,1-2 0 0,1-6 192 0,3-3 16 15,0-5 16-15,0-1 0 0,-3 1-224 0,-2-3-32 16,-3 0-16-16,-2 2 0 0,-3-3-48 0,-3 2-16 0,-4-3 0 0,0 4 0 15,-4 0-16-15,-2 3 0 0,-1 4 0 16,-1 3 0-16,0 5 128 0,0 2 0 0,0 2 16 16,5 5 0-16,0 0-272 0,-10 5 0 0,10-5 0 0,-5 7-144 15,5-7 144-15,0 14-128 0,2-4 128 0,5 1-128 16,3-4 128-16,4-1 0 0,1-2 0 0,4-3 0 16,3-1 0-16,2-1 0 0,1-2 0 0,2-3 0 15,0-2 0-15,-1-2 0 0,1 0 0 0,-1-4 0 16,-1 0 0-16,-1 0 0 0,-1 1 0 0,-3-1 0 15,-1 3 0-15,-2 3 0 0,-3 2 0 0,-3 1 0 16,-11 5 0-16,11 2 0 0,-11-2 0 0,6 12 0 16,-5 3 0-16,-1 0 0 0,-1 6 0 0,-2-2 128 15,0 2-128-15,-1 2 0 0,1 0 0 0,-1-1 0 0,1-3 0 16,0 1 0-16,2 0 192 0,2-3-64 0,2-2-128 16,0-2 0-16,2-5 0 0,3 0 0 0,4-2 144 0,4-3 16 15,1 0 0-15,3-4 0 0,4-2 224 0,3-1 64 16,1-6 0-16,3 0 0 0,1-5-160 0,-1 1-32 15,-1-2 0-15,-3 1 0 0,-2 0-128 0,0 0-128 16,-4-1 144-16,-1 0-144 0,-2 3 128 0,-1 2-128 16,-2-5 0-16,-4 3 144 0,1-1-144 0,-1 1 0 15,1 0 0-15,-1-2 0 0,-1 1 0 0,-1-1 128 16,-1 2-128-16,2-2 0 0,2-1 0 0,-1 0 128 16,-1-1-128-16,0 1 0 0,-1-2 0 0,1 0 0 15,1 0 0-15,1-1 0 0,-2 0 0 0,2 0 0 0,-1-1 0 16,2-3 0-16,0 0 144 0,-1 0-144 15,1 2 160-15,-1-5-160 0,-2 3 0 0,1 3 0 0,-2 0 0 0,-1 1 0 16,-1 1 0-16,1 3 0 0,-5-1 0 0,-1 5 0 16,2 1 0-16,0-2 0 0,0 5 0 0,-4-2 0 15,-3 2 0-15,2 1 0 0,1 6 0 0,0 0-160 16,0-6 160-16,0 6 0 0,0 0 0 0,0 0 0 16,0 0 0-16,0 0 0 0,0 0 0 0,0 0 0 15,0 0 0-15,0-5 0 0,0 5 0 0,0 0-128 16,0 0 128-16,0 0 0 0,0 0 0 0,0 0 0 15,0 0 0-15,0 0 0 0,0 0 0 0,0 0 0 16,0 0 0-16,0 0 0 0,0 0 0 0,0 0 0 16,0 0 0-16,0 0 0 0,0 0 0 0,0 0 0 15,0 0 0-15,0 0 0 0,0 0 0 0,0 0 0 0,0 0 0 0,0 0 0 16,0 0 0-16,0 0 0 0,0 0 0 0,0 0 0 16,0 0 0-16,0 0 0 0,0 0 0 0,0 0 0 15,6-9 0-15,-6 9 0 0,0 0 0 0,0 0 0 16,0 0 0-16,8-5 0 0,-2 1 0 0,-6 4 0 15,0 0 0-15,0 0 0 0,0 0 0 0,8-4-128 16,-8 4 128-16,0 0 0 0,5-6 0 0,-5 6 0 16,0 0 0-16,0 0 0 0,0 0 0 0,0 0 0 15,0 0-144-15,0 0 144 0,0 0 0 0,0 0 0 16,0 0 0-16,0 0 0 0,0 0-128 0,7-5 128 16,0 1-160-16,-7 4 160 0,0 0-128 0,0 0 128 0,7-4 0 15,-7 4-144-15,0 0 144 0,0 0 0 16,7-6 0-16,-7 6-128 0,0 0 128 0,0 0 0 0,0 0 0 15,0 0-128-15,5-6 128 0,-5 6 0 0,0 0 0 16,0 0 0-16,0 0 0 0,0 0 0 0,0 0 0 0,0 0 0 16,6-6 0-16,-6 6 0 0,0 0 0 0,4-11 0 15,-1 2 0-15,-3 9 0 0,2-9 0 0,-2 9 0 16,0 0 0-16,0-10 0 0,1 2 0 0,-1 8 0 16,0 0 0-16,0 0 0 0,0 0 0 0,0 0 0 15,0 0 0-15,0 0 0 0,0 0 0 0,0 0 0 16,-2-9 0-16,2 9 0 0,0 0 0 15,-9 3 0-15,-1 1 0 0,0 3 0 0,-3 6 0 0,-2 5 0 16,-3 2 0-16,0 8-128 0,-1 2 128 0,0 6-128 16,0 2 128-16,-2 7 0 0,1 3 0 0,0 2 0 15,1 2 0-15,0 2 0 0,0 1 0 0,2 1 0 16,3-3 0-16,1-4 0 0,3-2 0 0,3-4 0 0,0 0 0 0,5-6 0 16,-1-4 0-16,3-6 0 0,1-1 0 0,3-4 0 15,3-3 0-15,1-2 0 0,6-6 0 0,0-2 0 16,2-4 0-16,1-4 0 0,3-7 0 0,1 0-208 15,1-5 80-15,1 4 128 16,0-5-512-16,-3 1 32 0,-2 1 0 0,-2-3 0 16,-2 2-1712-16,-1 2-352 0,-5-3-64 0,-3 5-8752 15,-5-4-1760-15</inkml:trace>
  <inkml:trace contextRef="#ctx0" brushRef="#br2" timeOffset="-118197.52">28129 7148 39615 0,'-10'-8'1760'0,"10"8"352"0,-2-12-1680 0,6 4-432 0,6 2 0 0,3 0 0 16,6 3 240-16,6-2-48 0,6-3 0 0,10 3 0 15,4 0 304-15,5-3 48 0,2 2 16 0,5 1 0 16,7 0-240-16,4 2-32 0,4 2-16 0,-2-2 0 16,1 2-128-16,-4 0-16 0,-7-1-128 15,-7 1 192 1,-8 1-1168-16,-6 1-240 0,-6 1-64 0,-6 2 0 15,-7 1-2288-15,-7 2-464 0,-13-7-80 0,0 0-32 0</inkml:trace>
  <inkml:trace contextRef="#ctx0" brushRef="#br2" timeOffset="-117543.66">27497 7426 17503 0,'0'0'1552'0,"4"-9"-1232"0,1 0-320 0,-3 3 0 15,2-3 816-15,0 2 96 0,-1-4 32 0,-2 3 0 16,-1-4 176-16,1 2 32 0,-1 0 16 0,0-2 0 15,0 5 32-15,0-2 0 0,0 9 0 0,-1-7 0 16,1 7-112-16,0 0-32 0,-8-5 0 0,-1 2 0 16,-1 3-288-16,-1 5-48 0,-1 0-16 0,-2 6 0 15,-4 2-240-15,-1 6-48 0,-3 5-16 0,0 3 0 16,-3 5-208-16,-2 2-32 0,0 1-16 0,4 1 0 16,-1 0-144-16,8-2 192 0,3-1-192 0,5-3 192 0,4-2-64 15,8-2-128-15,5-3 192 0,4-4-64 16,2-5 80-16,4-1 16 0,2-3 0 0,1-7 0 0,1-1 224 15,1-4 32-15,-1-6 16 0,1-1 0 0,1-5-32 16,-1-3 0-16,1-3 0 0,-1-2 0 0,-1-1-208 0,-1-3-32 16,-4-1-16-16,-3-1 0 0,-1-1-16 0,-5 0 0 15,-3-5 0-15,-2 3 0 0,-4 5 32 0,-3 0 0 16,0 1 0-16,-5 3 0 0,-4-1 16 0,1 4 0 16,-3 2 0-16,0 6 0 0,0-2-112 0,-2 7-128 15,-3-2 176-15,-1 4-176 0,0 3 0 0,1 0 0 16,0 1-160-16,1 1 160 15,2 4-576-15,2 3 0 0,0-2 0 0,1 4 0 16,2-1-1584-16,3 4-304 0,4-2-64 0,3 3-8896 0,2 0-1776 0</inkml:trace>
  <inkml:trace contextRef="#ctx0" brushRef="#br2" timeOffset="-117079.7">27854 7204 23039 0,'0'0'2048'0,"0"0"-1648"0,-2-9-400 0,2 9 0 0,0 0 752 0,0 0 64 15,0 0 16-15,0 0 0 0,0 0 208 0,0 0 48 16,-7 0 16-16,7 0 0 0,-11 6-48 0,1 6-16 16,1 0 0-16,-1 1 0 0,-1 5-288 0,1 1-64 15,1 4-16-15,2 0 0 0,-1 5-64 0,4-4-16 16,4-4 0-16,0 2 0 0,4-4-16 0,2-1-16 16,5 0 0-16,1-2 0 0,2-2-32 0,4-5 0 15,2-1 0-15,2-4 0 0,-2-5 192 0,5-6 48 16,0-3 0-16,5-3 0 0,1-2-176 0,-1-3-16 15,0-2-16-15,-1-3 0 0,-2-1-160 0,-3 1-16 16,-3-6-16-16,0 1 0 0,-3-1 0 0,-4-1 0 0,-4-2 0 16,-4 4 0-16,-1 2-80 0,-4 4-16 0,2 1 0 15,-3 2 0-15,-3 4-112 0,1 6-32 0,-1 0 0 16,3 10 0-16,-6-8-128 0,1 2 0 0,-3 2 0 0,8 4 0 16,-10 2-416-16,1 3 32 0,-1 0 16 0,2 3 0 31,3 2-1328-31,0 2-272 0,0-2-48 0,3 4-16 15,0 1-1744-15,4 0-368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59:12.05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27249 4163 14735 0,'-4'-12'1312'0,"3"4"-1056"16,-2 2-256-16,1-4 0 0,1 1 1536 0,-4-2 240 16,-1 4 48-16,0-3 16 0,0 1-272 0,-3-3-48 15,-1 3-16-15,-2-1 0 0,0 1-528 0,-10-3-96 16,0-1-32-16,7 7 0 0,-3-5-48 0,-8 1-16 15,-1-2 0-15,8 5 0 0,-3 1-112 0,-12 1-32 16,-2 0 0-16,11 3 0 0,-4 4-224 0,-18 2-48 16,0 1-16-16,14 3 0 0,-6 1-96 0,-18 10 0 15,5 2-16-15,5 4 0 0,4-1-32 0,6 6 0 16,5-4 0-16,7 5 0 0,2 1-32 0,8-4-16 16,4-1 0-16,6-1 0 0,5 1 0 0,5-6 0 0,6 0 0 0,1-4 0 15,7-3 80-15,6-1 16 16,1-4 0-16,-4-4 0 0,3-4-32 0,19-2 0 15,0-2 0-15,3-2 0 0,3-1-32 0,-2-7 0 16,-1-3 0-16,-1-1 0 0,-3-1 0 0,0-1 0 0,-5 0 0 0,-2-1 0 16,-4 0-16-16,-3 2-16 0,-2 1 0 15,-6 3 0-15,-2 4 48 0,-3 4 16 0,-5 3 0 0,-11 3 0 16,10-2 32-16,-10 2 0 0,6 7 0 0,-3 9 0 16,-3 4-80-16,-5 7-16 0,-1 1 0 0,-6 7 0 15,1 5 0-15,-2 5 0 0,-1 6 0 0,-1 1 0 16,2 0-160-16,0 1 192 0,-1-6-192 0,3 1 192 15,2-4-192-15,0 0 192 0,0-6-192 0,4-13 192 16,0 3-192-16,-1 8 0 0,1-5 144 0,2-6-144 16,1-4 0-16,2-2 0 0,0-3 0 0,1-2 0 15,-1-14-384-15,0 0-80 0,0 0-32 0,0 0 0 16,9-7-2000-16,1-4-384 0,4-7-96 16</inkml:trace>
  <inkml:trace contextRef="#ctx0" brushRef="#br0" timeOffset="214.53">27539 4883 23951 0,'0'0'2128'0,"-9"2"-1696"16,3 1-432-16,-3-1 0 0,0 4 2528 0,1 1 416 16,2 0 96-16,6-7 16 0,-6 8-1216 0,6-8-240 0,0 0-64 0,0 0 0 15,0 0-608-15,0 0-128 16,0 0-32-16,0 0 0 0,0 0-96 0,0 0-32 15,5-7 0-15,0 3 0 0,-5 4-320 0,10-6-64 16,-1-5 0-16,-4 6-16 0,0-1-240 0,-5 6 0 0,0 0-144 0,0 0 144 31,8-9-2240-31,-2 3-368 0,-6 6-64 0</inkml:trace>
  <inkml:trace contextRef="#ctx0" brushRef="#br0" timeOffset="566">28675 3851 23039 0,'3'-21'1024'0,"1"12"192"0,1 3-960 0,2 0-256 16,2-2 0-16,-4 3 0 0,0-3 1984 0,-5 8 336 16,0 0 80-16,0 0 16 0,0 0-720 0,0 0-144 15,-1 12-16-15,-3 4-16 0,-1 5-176 0,-5 8-48 16,-1 7 0-16,-2 3 0 0,0 5-384 0,2 5-80 16,-1 4 0-16,1 2-16 0,-1-2-336 0,1 1-64 15,0-1-16-15,2 3 0 0,-3-3-176 0,2-2-32 16,-1-4-16-16,-1-6 0 0,-1-1-176 0,2-1 0 0,0-4 0 0,2-3 128 31,0-2-1168-31,-3 7-240 0,3-4-64 0,1-6-18192 0</inkml:trace>
  <inkml:trace contextRef="#ctx0" brushRef="#br0" timeOffset="1266.92">25468 6435 17503 0,'0'0'768'0,"0"0"176"0,-2-9-752 0,-1-1-192 0,1 2 0 0,2 8 0 16,0 0 1984-16,0 0 352 15,0 0 80-15,0 0 16 0,0 0-960 0,-7 8-176 0,0 4-32 0,-1 8-16 16,2 6-320-16,-2 5-64 0,-1 4-16 0,-1 5 0 16,-1 0-96-16,-1 2-32 0,1 5 0 0,-3 3 0 15,-2 1-304-15,1 0-64 0,1-4-16 0,1-4 0 0,2-2-80 0,0-5-32 16,-1-5 0-16,3-3 0 0,2-7 224 0,0-3 32 16,2-4 16-16,3-4 0 0,2-10 16 0,0 0 0 15,0 0 0-15,0 0 0 0,10-7 160 0,1-7 32 16,3-8 16-16,1-4 0 0,6-8-272 0,-1-4-64 15,2-6-16-15,1-3 0 0,0-1-192 0,2-5-48 16,0-1 0-16,6-3 0 0,2-6-128 0,-6 24 0 16,6-3 0-16,16-17 0 0,-7 15 0 0,-5 10 0 15,-5 6 0-15,-5 7 0 0,-6 6-256 0,1 5 32 16,-2 1 0-16,-6 6 0 16,-1 2-1184-16,5 4-224 0,-6 4-48 0,1 2-16 15,0 4-1680-15,-3-2-336 0</inkml:trace>
  <inkml:trace contextRef="#ctx0" brushRef="#br0" timeOffset="1613.27">26265 6708 31903 0,'0'0'1408'0,"0"0"304"0,0 0-1376 0,16-1-336 0,-1-3 0 0,-1 3 0 16,2-2 768-16,13-2 64 0,3-4 32 0,-10 2 0 15,2-1-32-15,13-7 0 0,-4-1 0 0,-9 5 0 16,-1 0-224-16,0-5-48 0,-4 0-16 0,-1-2 0 16,-2 0-128-16,-4 2-32 0,-5-2 0 0,-3 0 0 0,-3 0 0 0,-6-2 0 15,-6 3 0-15,-6 3 0 16,-3 3-48-16,-5 6-16 0,-6 7 0 0,-2 10 0 16,-3 3-160-16,8-1-32 0,-6 1-128 0,-3 10 192 0,-1 0-192 15,-19 19 0-15,5-3 0 0,21-12 0 0,2 1 0 0,-6 18 0 16,8-6 0-16,10-1 0 0,8-11 0 0,8 1 0 15,5-2 0-15,9-4 0 0,2-1 0 0,0-7 0 16,5-1 0-16,15 6 0 16,0-7-416-16,2-2-32 0,0-3 0 0,-8-6 0 15,1-2-1728-15,3-3-368 0,0-1-64 0</inkml:trace>
  <inkml:trace contextRef="#ctx0" brushRef="#br0" timeOffset="1923.67">27125 6409 32255 0,'-14'-1'1424'0,"14"1"304"0,-8 3-1392 0,0 3-336 0,-1 4 0 0,-2 4 0 16,-3 4 624-16,-1 2 48 16,1 6 16-16,0 2 0 0,-2 3 16 0,1 0 0 0,0 2 0 0,2-1 0 15,2 1-320-15,1 0-48 16,2-4-16-16,2-1 0 0,2-4-16 0,3-1-16 0,1-8 0 15,2 1 0-15,2-4 80 0,2-3 16 0,3-1 0 0,3-8 0 16,-2-1 256-16,3-7 64 0,1-1 16 0,2-4 0 16,3-2-288-16,1-3-64 0,1-2-16 0,-1-3 0 15,0-4-192-15,1-1-32 0,-1-6-128 0,3-1 192 16,0-5-192-16,0 2 144 0,0 1-144 0,-4 4 128 16,1 1 80-16,-1 6 16 0,-1 3 0 0,-3 5 0 15,-1 4-1568-15,0 5-304 0,-1 0-64 0,-2 4-16 16,1 1-1440-16,0 3-288 0</inkml:trace>
  <inkml:trace contextRef="#ctx0" brushRef="#br0" timeOffset="2124.42">27887 6294 34559 0,'0'0'1536'0,"0"0"304"0,-4 6-1472 0,-1 2-368 16,-1 4 0-16,-2 5 0 0,-1 5 704 0,-1 3 64 0,-2 2 0 0,-4 6 16 15,-2 2-16-15,1 1 0 16,-2 1 0-16,1 0 0 0,1-2-432 0,1 1-80 16,-1-2-32-16,3-2 0 0,2-2-224 0,1 0 0 15,3-2 0-15,0-3 0 0,0-2 0 0,3-5-240 16,0-6 48-16,3 0 16 16,0-6-1680-16,2-6-320 0,0 0-80 0</inkml:trace>
  <inkml:trace contextRef="#ctx0" brushRef="#br0" timeOffset="2543.31">28352 6469 26719 0,'-14'-13'2368'0,"9"7"-1888"0,0 2-480 0,5 4 0 0,0 0 1600 0,0 0 208 16,0 0 48-16,0 0 16 0,0 0-1296 0,10-2-272 16,2-1-48-16,2-3-16 0,4 1 128 15,-1 0 16-15,3-4 16 0,7-1 0 0,-1-3 96 0,-4 4 16 16,-3-2 0-16,-9 5 0 0,-1-1-208 0,0 0-48 16,-3-4 0-16,-1 3 0 0,-2-3 48 0,-3 3 0 15,-4-1 0-15,-4 4 0 0,-5 4 32 0,-4 1 16 16,-6 5 0-16,-3 5 0 0,-3 1-144 0,-3 2-16 15,-2 3-16-15,-14 8 0 0,4 4-176 0,8-1 128 16,4 3-128-16,6 1 128 0,9-3-128 0,6-1 0 16,5 4 0-16,2-6 0 0,8 1 0 0,4-1 0 15,7-3 128-15,5-3-128 0,4-3 0 0,7 0 0 16,5-2 0-16,3-5-176 16,0-2-1152-16,1-3-224 0,0-5-48 0</inkml:trace>
  <inkml:trace contextRef="#ctx0" brushRef="#br0" timeOffset="2992.98">29231 6308 34319 0,'-26'15'1520'0,"17"-6"320"0,-1 0-1472 0,-4 5-368 0,-2 2 0 0,-3 5 0 15,-2 0 800-15,2 3 96 0,2 1 0 0,1-1 16 0,-2 6-400 0,7-4-64 16,3-1-32-16,5-5 0 0,3-2-144 0,5-4-16 15,4-5-16-15,2 0 0 0,4-4 192 0,3-1 32 16,2-4 16-16,3-3 0 0,3-1-144 0,9-6-16 16,-4-1-16-16,-1-4 0 0,0-3-96 0,-2 0-16 15,-6 1 0-15,1 0 0 0,-5 0-192 0,-3 4 0 16,-1 3 0-16,-2 0 0 16,-2 5 0-16,-2 1 0 0,-8 4 0 0,0 0 0 0,3 7 0 0,0 5-192 15,-3 1 192-15,0 5-160 0,-1 3 160 0,1 2 0 16,0-1-144-16,1 1 144 0,3 1 0 0,1-2 0 15,2-3 0-15,4 1 0 0,1-4 0 0,0 0 0 16,2-7 0-16,2-1 0 0,2-4 0 0,1-2 0 16,1-5 192-16,0-1-64 0,-3-8 304 0,1-1 48 15,0-1 16-15,-2-5 0 0,-2-7 16 0,-3 5 16 0,1-6 0 16,-2-2 0-16,-1-6-144 0,-1-4-48 16,0-5 0-16,-2 2 0 0,0-3-208 0,1 3-128 15,0 4 160-15,-2 2-160 0,3-3 0 0,-2 6 0 0,-1 4 0 16,-1 8-160-1,-1 6-224-15,-1 6-64 0,1 2 0 0,-3 7 0 16,0 0-2000-16,0 0-416 0,1 9-80 0,2-2-14800 0</inkml:trace>
  <inkml:trace contextRef="#ctx0" brushRef="#br0" timeOffset="3306.45">30981 6249 34607 0,'0'0'1536'0,"0"0"320"0,-5-4-1488 0,-3 1-368 0,0-1 0 0,-6 4 0 0,-4 0 800 0,-4 2 96 15,2 0 0-15,-3 0 16 0,-3 2-400 0,0 2-96 16,0 2-16-16,1 0 0 0,1 3-96 0,2-1-32 16,4 2 0-16,3 2 0 0,5 0 16 0,4-2 0 15,3 6 0-15,6 8 0 0,4-5 112 0,5 1 32 16,3 4 0-16,3 0 0 0,1 3-176 0,1-2-16 15,-3-3-16-15,-1 0 0 0,-1-1-48 0,-1 4-16 16,-1-2 0-16,-4 2 0 0,0-3 80 0,-4-1 16 16,-2 3 0-16,-5 4 0 0,-4-7 64 0,-4-2 32 15,-4-2 0-15,-4-1 0 0,-4-1-48 0,-6-3-16 16,-2-3 0-16,-4 0 0 0,-2 2-128 0,-1-6-32 16,0-1 0-16,0-4 0 15,1-3-1120-15,-14-4-224 0,2-4-64 0,2-5-18752 0</inkml:trace>
  <inkml:trace contextRef="#ctx0" brushRef="#br0" timeOffset="3439.92">29255 5771 44223 0,'-23'-17'3936'0,"15"10"-3152"0,1 2-624 0,-1-1-160 15,3-1-320-15,-3 5-112 0,1-2-16 0,0 3 0 16,1 1-448-1,-2 1-80-15,1 2-32 0,-2-1-11024 0,0 1-2192 0</inkml:trace>
  <inkml:trace contextRef="#ctx0" brushRef="#br0" timeOffset="4372.32">25537 8418 21359 0,'5'-9'944'0,"0"0"208"15,0 0-928-15,0-2-224 0,-1 0 0 0,-1 0 0 0,-2 3 1568 0,-1-3 272 16,-3-2 48-16,-2 4 16 0,-2-3-432 0,-2 4-96 16,-1-1-16-16,-2 4 0 0,-1-1-496 0,-3 4-96 15,-2 4-32-15,-4 5 0 0,-3 6-256 0,-5 6-48 16,-2 5-16-16,-3 8 0 0,1 2-224 0,-1 6-32 15,-2-1-16-15,0 8 0 0,1 0-144 0,7 0 160 16,6-1-160-16,8-5 160 0,7-5-160 0,8-3 0 16,10-6 0-16,8-1 0 0,6-6 0 0,9-5 0 15,3-6 0-15,6-6 128 0,5-8 64 0,6-6 16 16,8-6 0-16,9-4 0 0,10-4 48 0,0-4 16 16,-7-4 0-16,-1-7 0 0,-4-4-32 0,-1-6-16 0,0-1 0 0,1-2 0 15,-2-3 112-15,-4-3 32 16,-6-8 0-16,-2-4 0 0,-5-8-208 0,-3-4-32 0,-5-3-128 0,-6 9 192 15,-4 3-192-15,-6 9 0 16,-6 13 0-16,-4 11 0 0,-4 6 0 0,-5 8-160 16,-4 8 160-16,-3 9-128 0,-4 2 128 0,-5 7 0 0,-4 7 0 0,1 2-128 15,-5 10 128-15,-13 16 0 0,-5 3-144 0,8-4 144 16,-2 5 0-16,-21 31-144 0,5 0 144 0,-6 6 0 16,-4 3 0-16,0 3 0 0,1-2 0 0,3 4 0 15,3-3 0-15,5-1 0 0,6-8 0 0,9-9 0 16,5-5 0-16,9-10 0 0,1-10 0 0,6-5 0 15,5-9 384-15,6-4 0 0,2-6-16 0,7-6 0 16,-1-4 144-16,8-7 48 0,5-4 0 0,5-8 0 16,5-8-64-16,4-6-16 0,5-5 0 0,4-2 0 0,4-8-304 0,-2 2-176 15,-3-1 192-15,1 3-192 0,-1 7 144 16,-3 7-144-16,-2 5 0 0,-7 2 144 0,-5 6-144 0,-2 7 0 16,-4 7 0-16,-4 7 0 0,-4 5 0 0,-3 8 0 15,-5 7-144-15,-3 8 144 0,-3 10 0 16,-6 3 0-16,-4 4 0 0,-1 0 0 0,-3 0 0 0,0-1 0 15,-1-5 0-15,5-3 0 0,0-8 0 0,5-4 0 16,1 0 0-16,6-3 0 0,3-8 0 0,3-5 0 16,1-6 0-16,4-4 0 0,4-1-336 0,2-4 32 15,2-6 16-15,2-3 0 16,2-6-2912-16,4-3-592 0,16-11-112 0,-14 2-32 0</inkml:trace>
  <inkml:trace contextRef="#ctx0" brushRef="#br0" timeOffset="4929.55">27724 8123 32255 0,'-20'-14'1424'0,"11"7"304"0,3-1-1392 0,3 0-336 0,5-2 0 0,4 2 0 0,5-3 1328 0,1 6 192 16,4-3 32-16,5 2 16 0,3-1-672 0,8-2-144 15,3 4-32-15,3-1 0 0,6-4-304 0,3 2-64 16,1-2-16-16,4 5 0 0,5 2 144 0,-5 2 32 16,2 1 0-16,-2 1 0 0,-4 3 64 0,-3 4 0 15,-8 3 16-15,-6 6 0 0,-5 4-256 0,-6 11-48 16,-5 2-16-16,-7 5 0 0,-7 1-80 0,-6 9-32 16,-6 1 0-16,-6 5 0 0,-6 2-32 0,-15 27 0 15,-4-6 0-15,-5-6 0 0,-6-2-128 0,-1-5 160 16,1-5-160-16,3-2 160 0,5-6-160 0,3-1 0 15,2 0 0-15,6-4 0 0,4-1 0 0,4-6 0 16,4-3 0-16,5-4 0 0,0-4-128 0,4-6-128 0,3-2 0 0,4-7-16 31,1-4-1904-31,5-10-368 0,0 0-80 0,0 0-15648 0</inkml:trace>
  <inkml:trace contextRef="#ctx0" brushRef="#br0" timeOffset="5048.12">27591 8761 40431 0,'6'-13'1792'0,"5"3"368"0,6 2-1728 0,2 1-432 0,8-1 0 0,20 2 0 16,4-3 240-16,7 5-48 0,5 2 0 0,7-1 0 15,5-1 192-15,-14 3 16 0,9 1 16 0,7 0 0 16,3 0-96-16,-1-1 0 0,-3-2-16 0,-2 1 0 16,-3 0-80-16,-6 1-16 0,-7-2 0 0,-4 2 0 15,-6 1-1360-15,-5 0-288 0,-4 0-48 0</inkml:trace>
  <inkml:trace contextRef="#ctx0" brushRef="#br0" timeOffset="7409.15">31015 3628 20271 0,'0'0'1792'0,"2"-6"-1424"16,0 2-368-16,-2 4 0 0,2-5 1008 0,-1-1 128 15,0 1 16-15,2 1 16 0,-3 4 208 0,0 0 32 16,0-7 16-16,0 7 0 0,-2-6-224 0,2 6-48 16,-3-4-16-16,-1-2 0 0,-1 1-240 0,-2 0-64 15,0 0 0-15,-2-3 0 0,-3 2-208 0,1-3-48 16,-6 1-16-16,0-1 0 0,-1-1-16 0,-1-3 0 16,-3 3 0-16,-1-1 0 0,-1-2-96 0,0 4 0 15,-4-4-16-15,-3 3 0 0,-2 1-128 0,-2-1-32 16,-3 3 0-16,-3 3 0 0,-4 1-64 0,-3-1-16 15,-4 1 0-15,-1 0 0 0,-2 2-64 0,-1-2 0 16,-1 2-128-16,0 0 192 0,-2-1-192 0,1 0 144 16,-6-1-144-16,1 0 128 0,-2-3 0 0,3-1-128 15,-3 0 192-15,-24 2-64 0,9 3-128 0,0-3 192 16,-4 0-192-16,1 0 192 0,3-3-192 0,2 3 160 16,3 2-160-16,-2 0 160 0,-4-4-160 0,-1 3 128 0,1 1-128 0,3 0 128 15,3-3-128-15,-2 3 0 0,-1 2 144 0,-2 0-144 16,-5-2 0-16,2 2 128 0,1 1-128 0,0 2 0 15,1 3 0-15,-4 2 128 0,-3-3-128 0,3 2 0 16,2 2 0-16,2-1 0 0,2 3 0 0,0-2 0 16,2 1 0-16,-1-3 0 0,5 1 0 0,1 4 128 0,4 2-128 15,-1 1 0-15,0 2 0 0,-2 2 0 16,-1 0 0-16,-4 3 0 0,-1 2 0 0,5 1 128 0,2 6-128 16,-4-1 0-16,-6 1 0 0,3 1 128 0,-2-3-128 0,3 2 0 15,3 3 128-15,1 3-128 0,-3 0 128 0,-4 0-128 16,-4 1 160-16,3 1-160 0,1 1 192 0,4 1-64 15,2 1-128-15,-2 1 192 0,-3 1-64 0,2-2-128 16,2 1 176-16,5 0-176 0,3-4 160 0,4 1-160 16,2 2 128-16,-2 3-128 0,-4-3 0 0,1 5 0 15,0-2 128-15,4 3-128 0,4-2 0 0,-1 3 0 16,4 4 0-16,-2 2 0 0,-2 0 128 0,-2 3-128 0,-1 1 0 16,0 3 128-16,4-2-128 0,3 5 0 0,1-3 144 15,6 1-144-15,2 3 0 0,0-1 0 0,0-3 0 0,2 3 0 16,1 0 0-16,1 2 0 0,3 1 0 0,3-2 128 15,0 0-128-15,4 4 0 0,0 1 0 0,3 2 0 16,1-2 0-16,2 1 0 0,2 0 0 0,3 1 0 16,1-6 0-16,-2 0 0 0,1 1 0 0,0-2 0 15,3 2 0-15,-1 1 0 0,2-1 0 0,1-2 0 16,2-3 0-16,4-1 0 0,1 3 0 0,3 1 128 16,0 3-128-16,5 3 0 0,3 1 0 0,2 0 0 15,2 0 0-15,2 5 0 0,3-1 0 0,2-1 0 16,1 1 0-16,0 3 0 0,2-5 0 0,-2-2-128 15,-4 2 128-15,6 0 0 0,-2-2 0 0,2-2 0 16,-1-3 0-16,2-6 0 0,4-1 0 0,1-1 0 16,-4-3 0-16,4-1 0 0,1-2 0 0,4-3 0 15,2 1 0-15,-2-5 0 0,5 0 0 0,1-3 0 0,2 4 0 0,1-2 0 16,-1-1 0-16,-1-2 0 0,-2 0 0 0,3 0 0 16,1-1 0-16,3 2 0 0,5-1 0 0,-1 1 0 15,2-1 0-15,4-4-128 0,0-4 128 0,1-1 0 16,-4 2 0-16,0-2 0 0,-2 2 0 0,2 0 0 15,1-2 0-15,6-2-128 0,2 0 128 0,3-3 0 16,2 2 0-16,-1-5 0 0,-3-1 0 0,-1-1 0 16,-4-2 0-16,4 1 0 0,3-4 0 0,4-1 0 15,3 2 0-15,-1 3 0 0,-4-2 0 0,-1 2 0 16,-4-3 0-16,2 0 0 0,3-1 0 0,4 0 0 16,8-2 0-16,-2 3 0 0,-4-1 0 0,-1-1 0 15,0-1 0-15,0-1 0 0,4 1 0 0,4-5 0 16,4-1 0-16,-3-1 0 0,-2 3 0 0,1-1 0 0,-1-5 0 15,3 1 0-15,1-1 0 0,5-2 0 0,-6 0 0 0,-4 1 0 16,-4 0 0-16,2-1 0 0,0-3 0 0,2-1-128 16,4 0 128-16,-1 1 0 0,-1-1 0 0,-4 0 0 15,1 0 0-15,3 0 0 0,3 2 0 0,3-2 0 16,2 0 0-16,-5 0 0 0,-4 1 0 0,1-2 0 16,-1-2 0-16,4-1 0 0,3 2 0 0,-4-5 0 15,-4 2 0-15,-2-1 0 0,-1-6 0 0,2 4 0 16,4-1 0-16,0-3 0 0,0 2 0 0,-4-5-128 15,-6 1 128-15,0 0 0 0,0 2-144 0,0-3 144 16,2-1 0-16,-2 0-144 0,0 0 144 0,-3 2 0 16,-7 0-128-16,-2-1 128 0,-2-2 0 0,1 1 0 0,3-1 0 15,2-1 0-15,2-2 0 0,1 1 0 16,-3 1 0-16,-2 0 0 0,-5 0 0 0,1-2 0 0,2-3 0 16,-1 2 0-16,1 0 0 0,3 1 0 0,3-3 0 0,-3 0 0 15,-3 2 0-15,-3-2 0 0,-5-3 0 0,4 0 0 16,-2-2 0-16,2-2 0 0,1-1 0 0,2-2 0 15,3 0 0-15,-1 1 0 0,-2-1 0 0,-2-2 0 16,-4-1 0-16,-2-1 0 0,-2 1 0 0,1-2 0 16,-1 1 0-16,0 0 0 0,0-2 0 0,2-1 0 15,-1 2 0-15,-1-5 0 0,0 0 0 0,-2-3 128 16,0-2-128-16,-2-3 0 0,-3-2 0 0,1-3 0 16,0-4 0-16,-1 1 0 0,2 1 0 0,-1-6 0 15,-2 1 0-15,-1-2 0 0,1 5 0 0,-3-1 0 16,-4 2 0-16,-2 0 0 0,-1-2 0 0,-5 0 0 0,-1 3 0 15,-1-5 144-15,-3 4-144 0,-3-2 0 0,-2 2 144 0,-2 2-144 16,-3 2 0-16,0-2 0 0,-1-1 0 0,0-1 0 16,-3-1 0-16,2 1 0 0,0-1 0 0,1 3 0 15,-3 2 0-15,0-1 0 0,0-2 0 0,0-1 128 16,0 1-128-16,0-2 0 0,0-1 0 0,1 4 0 16,0 1 0-16,1 0 0 0,-4-3 0 0,1 3-128 15,-1 3 128-15,-2-2 0 0,-1 1 0 0,-2 0 0 16,3 1 0-16,-3 1-128 0,2 0 128 0,-2 0 0 15,-1 0-160-15,-1-6 160 0,0 1-192 0,-1 2 192 16,-2 1-176-16,2 0 176 0,-3 0-160 0,1 0 160 16,-1 2-144-16,1 0 144 0,-2-2-128 0,0-4 128 0,-1 0 0 15,-1-1-160-15,-2 2 160 0,-1 0 0 0,-3 1-160 0,-1 0 160 16,-2-2-128-16,1 2 128 0,-2 0-128 16,1 4 128-16,1-2-128 0,1 3 128 0,0 2 0 15,1-3 0-15,2 0 0 0,0 0 0 0,1-1 0 0,0 4 128 16,-1-3-128-16,3 2 128 0,0-2-128 0,-1 4 0 15,-1-1 0-15,-1 5 0 0,-2-2 0 0,2 6 128 16,0-2-128-16,-1 0 0 0,0 1 0 0,-2 5 144 16,1 2-144-16,-1 2 0 0,0 2 128 0,-1 1-128 15,1-1 0-15,-1 6 0 0,0 4 0 0,0 3 0 16,-1 1 0-16,-2 1 0 0,-2 1-256 0,1 3-16 16,-3-1 0-16,2 5 0 15,-3 1-1072-15,7 2-192 0,3 2-64 0,4 2 0 16,6 1-1536-16,1 1-304 0</inkml:trace>
  <inkml:trace contextRef="#ctx0" brushRef="#br0" timeOffset="14505.66">23944 7734 15263 0,'0'0'672'0,"-5"-8"144"0,1-3-656 0,2 3-160 16,2 8 0-16,-3-11 0 0,3 3 496 0,0 8 64 16,0 0 16-16,1-10 0 0,-1 10 512 0,0 0 96 15,0 0 32-15,0 0 0 0,0 0 32 0,0 0 16 16,0 0 0-16,0 0 0 0,0 0-304 0,2 11-48 16,-1 2-16-16,-2 5 0 0,-2 5-128 0,1 1-16 15,-2 5-16-15,0 2 0 0,0-1-272 0,2 3-48 16,-5 0-16-16,1 2 0 0,0-2-160 0,-1 1-48 15,0 0 0-15,-1-3 0 0,0-3 80 0,3-5 16 16,1-7 0-16,2-2 0 0,1-4-32 0,1-10 0 0,0 0 0 0,0 0 0 16,0 0 256-16,9 0 64 15,1-5 0-15,4-9 0 0,2-5 0 0,5-2 0 16,1-6 0-16,4 3 0 0,-1-6-336 0,2 5-64 16,0 3-16-16,-2 3 0 0,-1 2-160 0,-1 1 0 15,-3 2 0-15,1 4 0 0,-3 3 0 0,-1 4 0 0,-3 2 0 0,0 3 0 16,-3 3 0-16,-4 7 0 0,-2 0 0 0,-2 4 0 15,-6 2 0-15,-2 3 0 0,-4 2-144 0,-3 0 144 16,-2 5 0-16,-4-5 0 0,-1 0 0 0,0-3 144 16,-2-2-144-16,1-3 128 0,0-4-128 15,-1-2 128-15,3-2-128 0,3-5 0 0,0-3 0 0,2-4 0 16,4-5-1440 0,2 0-272-16,4-2-48 0,6-4-9360 0,4-2-1872 0</inkml:trace>
  <inkml:trace contextRef="#ctx0" brushRef="#br0" timeOffset="14839.36">24673 7792 23039 0,'-13'-11'1024'0,"6"6"192"0,7 5-960 0,-10 0-256 16,3 0 0-16,-4 4 0 0,4-4 1840 0,-3 3 320 16,1 3 64-16,-1 2 16 0,-2-1-1168 0,1 3-240 15,-3-1-32-15,0 4-16 0,1 1-336 0,2-3-80 16,-5 2-16-16,4-1 0 0,2-1-112 0,1 1-32 15,1-3 0-15,4 0 0 0,4-9-208 0,0 0 176 16,0 11-176-16,0-11 160 0,0 0 32 0,0 0 16 16,14 4 0-16,-5-2 0 0,1-2 32 0,5-3 0 15,2-3 0-15,-8 3 0 0,1 1-240 0,4-1 144 0,-4-2-144 0,-1-1 128 16,0 1-128-16,-9 5 128 16,9-2-128-16,-9 2 128 0,8-6-128 0,-8 6 0 0,0 0 0 0,8-6 128 15,-8 6-128-15,0 0 0 16,12-6 0-16,-12 6 0 0,13 4 0 0,-2 0 0 0,-1 1 0 0,-1 0 0 15,4-1 0-15,-2 1 0 0,1 4 0 0,0-5 0 16,1-3-256-16,0 0-48 0,0-1 0 0,-1 0 0 31,1-1-2208-31,0-3-448 0,-2-1-96 0</inkml:trace>
  <inkml:trace contextRef="#ctx0" brushRef="#br0" timeOffset="15175.17">25196 7583 27183 0,'0'0'1200'0,"-1"-8"256"0,-2 3-1168 0,3 5-288 16,-2-9 0-16,2 9 0 0,0 0 1184 0,0 0 176 15,0 0 48-15,-10 3 0 0,0 0-528 0,-1 2-112 16,0 7 0-16,-1-1-16 0,0-1-112 0,-1 4 0 16,-1-1-16-16,3 1 0 0,3-1-320 0,2 2-64 15,-1-3-16-15,6-1 0 0,4 0-224 0,0-2 0 16,2 1 128-16,4-3-128 0,3 2 0 0,2-3 144 15,-4 2-144-15,1-1 128 0,0-3 0 0,-11-4-128 16,10 7 192-16,-5 0-64 0,0-2-128 0,0 4 0 16,-5-9 144-16,1 6-144 0,-2 2 144 0,-2 4-144 15,-2 0 192-15,0-5-192 0,-2 2 464 0,-7 1-16 16,-2 1 0-16,0-3 0 0,-1 1-176 0,2-4-32 16,0-1-16-16,2-1 0 0,2-3-224 0,2-1 0 15,-3-3 128-15,12 4-128 16,0 0-832-16,0 0-192 0,0 0-64 0,0-7 0 15,4-5-2192-15,4 1-448 0</inkml:trace>
  <inkml:trace contextRef="#ctx0" brushRef="#br0" timeOffset="15360.3">25452 7497 25919 0,'0'0'1152'0,"0"0"224"0,0 0-1104 0,0 0-272 0,-4 9 0 0,1 3 0 16,0 2 1216-16,-3 1 176 0,0 5 32 0,2 1 16 0,-1 0-368 0,0 2-80 15,-2 0-16-15,-1-1 0 0,2-3-256 0,0 1-48 16,1-1-16-16,3-5 0 0,-1 3-400 16,2 3-96-16,-3-1-16 0,4-6 0 0,1-4-144 0,2 5 0 15,-3-2 0-15,4-5 0 16,-4-7-1840-16,0 0-240 0,9 3-48 0</inkml:trace>
  <inkml:trace contextRef="#ctx0" brushRef="#br0" timeOffset="15702.22">25686 7412 12831 0,'0'0'576'0,"0"0"112"0,0 0-560 0,0 0-128 0,0 0 0 0,0 0 0 16,0 0 1216-16,0 0 224 15,0 0 32-15,0 0 16 0,0 0-48 0,0 0-16 0,0 0 0 0,0 0 0 16,-2-9 176-16,2 9 48 0,0 0 0 0,-1-10 0 16,1 10-160-16,0 0-16 0,-2-9-16 0,2 9 0 15,0 0-608-15,0 0-112 0,0 0-32 0,0 0 0 16,0 0-320-16,0 0-80 0,0 0-16 0,0 0 0 0,-6-7-288 15,6 7 0-15,0 0 128 0,0 0-128 0,0 0-192 16,0 0-80-16,0 0-32 0,0 0-10832 16,0 0-2160-16</inkml:trace>
  <inkml:trace contextRef="#ctx0" brushRef="#br0" timeOffset="16112.69">26193 7346 11967 0,'0'0'1072'0,"0"0"-864"15,0 0-208-15,0 0 0 0,0 0 1520 0,0 0 256 0,0 0 48 0,0 0 16 16,0 0-112-16,0 0-32 15,-5-1 0-15,0 0 0 0,-4 2-176 0,0 0-48 0,-3 2 0 0,1-1 0 16,-2 2-256-16,-1-1-64 16,-2-1-16-16,-1 5 0 0,-1-1-432 0,1 3-64 15,-2 0-32-15,1 5 0 0,1-4-240 0,2 3-48 0,1 2-16 0,-1 0 0 16,1-2-160-16,2 1-16 0,3 0-128 0,-1 3 192 16,3 1-192-16,4-5 0 0,2-3 0 0,2 2 0 15,2-5 240-15,2 2-48 0,2-3-16 0,4 2 0 16,1-3 80-16,0-2 0 0,3-1 16 0,3 1 0 15,1-2-96-15,1-1-32 0,2-1 0 0,-2 0 0 16,0-1-144-16,1 0 0 0,-1 0 144 0,-1 0-144 16,-1-1-256-16,-2 0-112 0,0 0-16 0,-1 0-11264 15,0 0-2256-15</inkml:trace>
  <inkml:trace contextRef="#ctx0" brushRef="#br0" timeOffset="16482.12">26896 7349 20271 0,'0'-16'1792'0,"0"9"-1424"15,0 7-368-15,0-7 0 0,0-1 1984 0,0 1 336 16,0 7 64-16,0 0 16 0,0 0-1568 0,-3-4-304 15,-2-1-64-15,-1 2-16 0,-2 3 304 0,-2 1 48 16,-3 3 16-16,-1 1 0 0,-1 1-80 0,0 4-16 16,-3-1 0-16,4 1 0 0,1-1-288 0,2 1-64 15,1 3-16-15,2-4 0 0,4 1-224 0,2-2-128 16,0 2 160-16,5-4-160 0,3 3 256 0,2-4-64 16,2 0 0-16,3 4 0 0,1-2 16 0,1 0 0 15,0 1 0-15,-1-1 0 0,-2 1-208 0,-1-2 128 0,-2 1-128 16,-4 2 0-16,0-3 224 0,-5-6-48 0,0 9-16 0,-2-3 0 15,-3 4 384-15,-4-2 80 0,-5 1 16 0,-3-4 0 16,-2 1-208-16,-4 2-48 0,-3-4 0 0,-1-2 0 16,1-2-384-16,2 0 0 0,3-1 0 0,3 0 0 15,3-3-2576-15,2-2-496 0</inkml:trace>
  <inkml:trace contextRef="#ctx0" brushRef="#br0" timeOffset="17137.48">27681 7422 31327 0,'0'0'2784'0,"0"0"-2224"16,0-6-560-16,0 6 0 0,0 0 0 0,0 0-304 15,0 0 48-15,0 0 0 0,0 0 256 0,0 0 176 16,-5 8-32-16,0-2 0 0,-1 3 368 0,-1-3 80 16,1 3 16-16,1 0 0 0,-1-1 64 0,1 1 16 15,-2 0 0-15,3-1 0 0,2 0-288 0,-1 3-48 16,2-2-16-16,1 2 0 0,3 0-32 0,0-1-16 16,1 3 0-16,5-5 0 0,0 2-16 0,2-3 0 0,3 2 0 0,2-2 0 15,1 0 32-15,2-3 0 0,2-4 0 0,0-1 0 16,1-2 48-16,1-3 16 0,0-1 0 15,-2-1 0-15,0-1-48 0,-2-4 0 0,-1 2 0 0,-3-3 0 16,-1-2-128-16,-1 0-16 0,-3-1-16 0,-3-1 0 16,-2-1-32-16,-2 0-128 0,-2 0 192 0,-1 0-64 15,-2-1-128-15,-1 2 160 0,1-1-160 0,-1 2 160 16,1 2-160-16,0 1 0 0,0 2 0 0,2 3 0 0,-2 0 0 0,2 2 0 16,0 7 0-16,0 0 0 0,0 0 0 0,6-3 0 15,1-1 0-15,2-1 0 0,1 2 0 0,2 1 0 16,0 0 0-16,2 0 0 0,2-2 0 0,0-1 0 15,1 1 0-15,0 2 0 0,1-4 0 0,1 0 0 16,0 1 128-16,0 0-128 0,1-4 256 0,-1 3-16 16,-2-3-16-16,1 0 0 0,-1 0 32 0,-2 0 16 15,-2-2 0-15,1 2 0 0,-3-1-16 0,-1 3-16 16,-2-2 0-16,-2 2 0 0,-2 0-96 0,0 1-16 16,-4 6 0-16,0 0 0 0,0 0-128 0,0 0 0 15,-1 10 0-15,-2 2 0 0,-2 3 0 0,-1 4 0 16,-3 4 0-16,-1 1 128 0,-3 5-128 0,-2 0 0 15,-1 4 144-15,-1 3-144 0,-1 3 0 0,0 5 0 16,0-1 0-16,0 3 128 0,1-3-128 0,1 1 0 0,0-2 0 0,1-4 0 16,1 1 0-16,-6 9 0 15,4-7 0-15,1-7 0 0,3-5 0 0,1-5 0 16,2-3 0-16,4-9 0 16,-3-3-1088-16,1 0-256 0,-1-5-32 0,-1-2-16 15,-1-3-1968-15,-2-4-400 0</inkml:trace>
  <inkml:trace contextRef="#ctx0" brushRef="#br0" timeOffset="17274.18">27857 7666 22111 0,'7'-12'1968'0,"0"4"-1584"0,3 2-384 0,0-4 0 16,3 2 2080-16,2-1 336 0,3 3 64 0,2 2 16 16,3 0-384-16,4 0-64 0,2 2 0 0,3 0-16 15,2 1-912-15,4 0-176 0,4 1-48 0,1 0 0 16,-1-1-448-16,1 1-80 0,-1 0-32 0,-1 0 0 0,-3 0-336 0,-1 0 144 16,-1 0-144-16,-3 1 0 15,-3 0-2288-15,-1 0-560 16</inkml:trace>
  <inkml:trace contextRef="#ctx0" brushRef="#br0" timeOffset="83246.03">8663 10350 3679 0,'2'-7'320'0,"1"2"-320"0,1-2 0 0,-1 0 0 16,3 1 2368-16,-4-3 416 0,3 1 80 0,0-2 16 16,0 5-1248-16,-2-2-240 0,2 0-48 0,-1 3-16 15,-4 4-368-15,0 0-80 0,0 0-16 0,0 0 0 16,0 0-224-16,0 0-32 0,0 0-16 0,4 8 0 15,-2 3-96-15,-1 6-32 0,-1 1 0 0,0 3 0 16,-1 7 112-16,1 0 32 0,-2 4 0 0,0 2 0 16,1 2-64-16,-2 0-16 0,1 0 0 15,-1 4 0-15,2-5-48 0,0 2-16 0,0-2 0 0,-1-4 0 0,2 0-96 16,0-6-32-16,2 1 0 0,0-2 0 0,1-4-16 0,0-2 0 16,1-1 0-16,1-5 0 0,2-3 176 0,0 1 16 15,2-5 16-15,1 0 0 0,4-5 80 0,2-2 16 16,1-2 0-16,4-1 0 0,0-3-224 0,5 1-32 15,2-6-16-15,2-1 0 0,3 3-224 0,3-3-128 16,1-2 160-16,2 2-160 0,3 0 128 0,5 2-128 16,5-2 0-16,2-4 0 0,3 4 0 0,4 0 0 15,4 3 0-15,1-2 0 0,1 3 0 0,3 1 0 16,1 4 0-16,2-3 0 0,-1 4 0 0,-2 3 0 16,-1 1 0-16,-6 0 0 0,0 0 0 0,-2 3 0 15,-3 0 0-15,-2 2 0 0,-4-1 0 0,0 0 0 16,-1 1 0-16,-3 1 0 0,-1-2 0 0,-3 0 0 15,-4 1 0-15,-2 0 0 0,1 2 0 0,-3 0 0 16,0 2 0-16,-2-2 0 0,1 3 176 0,-2-3-176 16,-1 5 192-16,-1-6-192 0,4 3 144 0,-2-3-144 15,-2 1 0-15,-1 2 144 0,-5-3-144 0,1 0 128 16,-2-3-128-16,-3-1 128 0,-3 2-128 0,0 0 160 0,-2 0-160 16,0-4 160-16,-4-3 80 0,1 1 16 0,-1-1 0 0,-1-1 0 15,-1 1 96-15,0-6 32 0,-1 0 0 0,0-5 0 16,0-1 0-16,-3-3 16 0,-1-3 0 0,2-1 0 15,-1-9-80-15,-1-1-32 0,0-1 0 0,0 1 0 16,0 1-128-16,-1 0-32 0,0 7 0 0,1-1 0 16,-4-1-128-16,1 2 0 0,-2 1 0 0,-2 4 0 0,1 1 0 15,-1 2 0-15,-2-1 0 0,-1 6 0 16,1-2-1664-16,1 5-272 0,-2 0-48 0,5 2-16400 16</inkml:trace>
  <inkml:trace contextRef="#ctx0" brushRef="#br0" timeOffset="84959.61">13555 9979 10127 0,'3'-7'896'0,"-2"2"-704"0,4 0-192 0,0-3 0 16,0 2 1520-16,0 0 272 0,1-3 48 0,-1 2 16 16,0 1-656-16,0 0-128 0,-1-1-32 0,-1 0 0 15,-3 7-16-15,0 0 0 0,0 0 0 0,8-4 0 0,-8 4-64 0,0 0-32 16,6 0 0-16,-6 0 0 16,0 0-224-16,0 0-64 0,4 9 0 0,-1 1 0 0,-3 4-160 0,0 1-32 15,-3 2-16-15,-1 2 0 0,1 2 112 0,-3 2 32 16,0 4 0-16,0 0 0 0,-2 3-128 0,1 3 0 15,-1-1-16-15,-1-3 0 0,0 2-128 0,1 1-32 16,-2-4 0-16,4 2 0 0,0-1-16 0,-1-3-16 16,2-2 0-16,0 1 0 0,1-2-48 0,0 0-16 15,1-3 0-15,-1 2 0 0,1-2-16 0,2 1 0 16,-2-1 0-16,1-1 0 0,2-1-16 0,2 0 0 16,1-2 0-16,1-1 0 0,0 1 96 0,1-5 16 15,5 2 0-15,0 0 0 0,1-5 0 0,2 3 0 16,1-3 0-16,1 1 0 0,3-4-48 0,0 3 0 15,4-3 0-15,2-4 0 0,1-1-32 0,3 0-16 16,3 0 0-16,-2-1 0 0,3 0-32 0,1-3-128 16,1-1 192-16,3 0-64 0,2 0-128 0,2-3 0 15,0 3 144-15,20-1-144 0,-2-3 128 0,-1 3-128 16,-1-5 128-16,-1 5-128 0,-3-3 0 0,4 3 144 0,2 1-144 16,-1-4 0-16,1 2 144 0,1 1-144 0,3 0 0 0,-2 2 144 15,-2 3-144-15,-1-2 0 0,-1-3 0 0,0 2 128 16,1 1-128-16,-1 1 0 0,0 1 0 0,1-2 128 15,2 0-128-15,-1 0 0 0,-3 1 0 0,1 1 0 16,1-1 0-16,1 0 0 0,-1 1 128 0,3 2-128 16,3 2 0-16,-2-2 0 0,0 0 0 0,1 2 128 15,-1 1-128-15,0-2 0 0,1 1 0 0,0 1 128 16,-1-6-128-16,1 5 0 0,-2 5 0 0,-2-6 128 0,-1 1-128 16,1-2 0-16,0 1 144 0,-1 2-144 0,2 0 0 0,-3-1 144 15,2-1-144-15,-2-1 0 0,-1 3 144 0,2-1-144 16,0-2 0-16,-3 0 144 0,0 2-144 0,2-2 0 15,3 2 0-15,-3-2 128 0,-1-2-128 0,0 1 0 16,0 1 144-16,0-1-144 0,0 0 0 0,-1-1 144 16,-2-1-144-16,4 2 0 0,2 0 128 0,-1 0-128 15,-2 0 0-15,-1 0 0 0,-1-1 128 0,0 1-128 16,-2 0 0-16,1-1 0 0,2-3 0 0,0 4 128 16,0 1-128-16,0 2 0 0,-1-3 128 0,-1 1-128 15,-2 0 0-15,-13 1 0 0,1-2 0 0,3 1 0 16,0 0 0-16,4 0 0 0,2-1 128 0,-1 0-128 15,-1 0 0-15,2 2 0 0,-1 0 0 0,-1 0 0 16,-3-4 0-16,2 4 0 0,-2 0 0 0,-1 2 0 16,2-2 0-16,0 1 0 0,-1-2 128 0,-1 3-128 15,-1-3 0-15,-2 2 0 0,-1 1 0 0,0-2 0 16,0 0 0-16,-1-1 0 0,1 1 0 0,-1 1 0 16,-1-1 0-16,-1 2 0 0,1-3 128 0,0 2-128 0,-2 0 0 15,0-2 0-15,-2 1 0 0,1 1 0 0,-2-1 0 0,-1 4 0 16,-1-4 0-16,1 1 0 0,-2-1 0 0,-2 2 0 15,1-1 0-15,0 2 0 0,-5-3 0 0,1 2 0 16,-2 0 128-16,-2-2-128 0,-1 2 0 0,-3-1 0 16,-1-2 0-16,0 3 0 0,0 0 0 0,-3-2 0 15,-3 3 0-15,2-2 128 0,-2-2-128 0,1-1 0 16,-2 0 128-16,-1 0-128 0,-6 0 0 0,9 1 0 0,-9-1 144 16,7 0-144-16,-7 0 0 0,7-1 144 0,-7 1-144 0,7 0 160 15,-7 0-160-15,6-1 160 0,0-4-16 0,1-2 0 16,-1 2 0-16,3-4 0 0,-1-1 0 0,-1 1 0 15,1 0 0-15,1-2 0 0,1 1-144 0,0-4 192 16,-1-1-192-16,1-2 192 0,3 0-192 0,-2 0 128 16,1-2-128-16,1-3 128 0,-1-1-128 0,1-4 0 15,-2 3 144-15,1-4-144 0,-3-2 144 0,0-3-144 16,0 0 192-16,-4 0-192 0,1 2 208 0,-2 4-64 16,-2-2-16-16,0 4 0 0,-4-3 16 0,0 5 0 15,-2 1 0-15,0 3 0 0,2 2-144 0,-2 0 192 16,-1 3-192-16,0 3 192 0,0 4-192 0,5 7 0 15,-7-5 0-15,7 5 0 0,-10 6 0 0,4 7-144 16,-1 2 144-16,2 6-208 16,5 2-1840-16,4 8-352 0,1 4-80 0</inkml:trace>
  <inkml:trace contextRef="#ctx0" brushRef="#br0" timeOffset="90379.85">7023 12569 11967 0,'-23'-3'1072'0,"9"2"-864"15,1-4-208-15,1 4 0 0,-1 3 912 0,0 0 144 16,2-2 32-16,1 1 0 0,-1 0 64 0,4 0 0 15,7-1 16-15,0 0 0 0,0 0-64 0,0 0-16 16,0 0 0-16,0 0 0 0,0 0-400 0,0 0-96 16,6-10-16-16,3 1 0 0,0 6 144 0,2-1 32 15,2 1 0-15,2-1 0 0,3-2-128 0,1 2-32 16,3 3 0-16,1 0 0 0,2-3-144 0,4-1-16 0,3 4-16 0,6 1 0 16,3-2 48-16,5 0 16 0,2-1 0 0,4 1 0 15,-1 0-96-15,1 2 0 0,0 0-16 0,2 2 0 16,0-1-48-16,2 1-16 0,1 4 0 0,2-4 0 15,-1-2-160-15,2 0-16 0,1 0-128 0,1 3 192 16,2-1-64-16,2 2-128 0,0-3 176 0,3 3-176 16,2 0 208-16,0 0-64 0,0-3-16 0,1 1 0 15,-3 1-128-15,1 3 192 0,-1 3-192 0,2-5 192 16,3-3-192-16,-3 1 160 0,-2 0-160 0,2 2 160 16,1-3-32-16,2 1-128 0,-1-4 192 0,0 2-64 15,1 0 80-15,-3 0 16 0,-2-1 0 0,2 1 0 16,0 1-32-16,0 1 0 0,1 0 0 0,-1-3 0 15,-4-3-64-15,2 4 0 0,1 3-128 0,-2 0 192 0,-2-3-64 16,2-2 0-16,-2-6-128 0,-1 6 192 0,-2 2-192 16,-2 2 144-16,-2 2-144 0,-1-3 128 0,2-1-128 0,-5 3 0 15,-3-1 144-15,-1-2-144 0,-3-2 0 0,-1-1 128 16,-1 5-128-16,-4-2 0 0,-3-3 0 0,-2-1 0 16,-2 2 0-16,0 3 128 0,-2 1-128 0,-1 2 0 15,-3-1 128-15,-2-2-128 0,-3-1 128 0,1 1-128 16,-2 2 160-16,-1-3-160 0,-2-1 128 0,-1-1-128 15,-1 2 0-15,-3 2 144 0,-1-1-144 0,0-2 160 16,-3-3-160-16,-2 1 160 0,-9 3-160 0,0 0 0 16,0 0 144-16,0 0-144 0,0 0 0 0,0 0 128 15,0 0-128-15,0 0 0 0,0 0 0 0,0 0 144 16,-7 7-144-16,-3-4 0 0,-3-3 128 0,-4-1-128 0,0-1 0 16,-5 2 0-16,-3 2 128 0,-5-1-128 0,-1-1 0 15,-5 0 0-15,-3 0 0 0,-2 3 0 0,-5 2 0 16,-1-2 0-16,-4-3 0 0,-2 1 0 0,-6 0 0 0,0 2 0 15,-5-1 0-15,-2 0 0 0,-3-1 0 0,-1 3 0 16,-3-1 0-16,-5 0 0 0,-3-1 0 0,-3 0 0 16,-1-2 0-16,-6 2 0 0,-1 6 0 0,-5-4 0 15,-1-4 0-15,0 2 0 0,-1 2 0 0,-1 2 0 16,-6-2 0-16,2-2 0 0,-1-2 0 0,3 2 0 16,1 4 0-16,1 1 0 0,0-5 0 0,-1 0 0 15,2 4 0-15,2 2 0 0,3-5 0 0,-1 0 0 16,-3-1 0-16,5 4 0 0,7 0 0 0,-1-1 0 15,1-4 0-15,1 2 0 0,0-2 0 0,6 4 0 16,4-2 0-16,4 1 0 0,2-2 0 0,3 1 0 16,0-2 0-16,5 3 0 0,5 0 0 0,5-3 0 0,5 0 0 0,4 0 0 15,5 1 0-15,6-1 0 0,3 0 0 0,4 0 0 16,3-1 0-16,1 4 0 0,2-1 0 0,3-1 0 16,2-2 0-16,3 2 0 0,10-2 128 0,0 0-128 15,0 0 0-15,0 0 0 0,0 0 0 0,0 0 0 16,0 0 128-16,10 2-128 0,4-1 128 0,6-1-128 15,6 0 192-15,7-2-192 0,6 1 160 0,8-2-160 16,7 0 128-16,8-2-128 0,9-2 0 0,6 2 128 16,1-3-128-16,6 2 0 0,5-4 0 0,5 2 128 15,4-1-128-15,4 0 0 0,2-2 0 0,8 1 0 16,6-3 0-16,3 3 0 0,1 1 128 0,8-3-128 0,4 3 128 0,5-1-128 16,1 3 0-16,2-2 0 15,3 1 0-15,1-1 0 0,-1 3 0 0,1 1 0 0,0-2 0 0,-3 1 0 16,-3 1 0-16,-3-4 0 0,0 1 0 0,-3 2 0 15,-5 5 0-15,-4 0 0 0,-4-6 128 0,-4 7-128 16,-7 1 144-16,-6 3-144 0,-8-4 160 0,-7-1-160 16,-8 0 128-16,-5 2-128 0,-7 4 0 0,-9-1 144 15,-9-4-144-15,-10 2 0 0,-7 1 0 0,-8 2 0 16,-5 1-128-16,-9 1-128 0,-2-2 0 0,-10-5-16 31,3 13-3136-31,-6-1-624 0</inkml:trace>
  <inkml:trace contextRef="#ctx0" brushRef="#br0" timeOffset="103801.23">9705 13144 16927 0,'0'0'752'0,"0"0"144"0,4-14-704 0,-2 2-192 16,-2 12 0-16,4-10 0 0,-1-4 960 0,2 0 176 15,0 1 16-15,3-1 16 0,0-4 96 0,1-1 16 16,0-2 0-16,3 2 0 0,0 1-432 0,2 0-80 16,0 0 0-16,0 4-16 0,0-1-176 0,0 1-16 15,0 3-16-15,-1 1 0 0,-2-2-80 0,1 4-16 16,-1 3 0-16,-1 2 0 0,-10 3-112 0,11 1-16 15,-11-1-16-15,10 11 0 0,-1 3-64 0,-2 3-16 16,-2 2 0-16,1 4 0 0,-3 2 64 0,2 4 16 16,0 3 0-16,1-4 0 0,-3 0-128 0,4-2-32 15,-2 0 0-15,1-4 0 0,2-2-144 0,-1-1 0 16,0-1 144-16,0 0-144 0,1-3 0 0,1 0 0 16,-1 1 0-16,-1-6 128 0,1-1-128 0,1-3 0 15,1 2 0-15,0-3 0 0,-10-5-256 0,9 2-80 16,2 1-16-16,-11-3 0 15,0 0-2096-15,5-5-432 0,1-5-64 0,-5 1-9408 0</inkml:trace>
  <inkml:trace contextRef="#ctx0" brushRef="#br0" timeOffset="104090.48">9921 13085 19343 0,'-6'0'1728'0,"-2"3"-1392"0,8-3-336 0,-9 5 0 16,2 0 1312-16,7-5 192 0,-5 11 32 0,2 1 16 15,2 2-272-15,3 1-48 0,1 0-16 0,3 3 0 0,3 0-208 0,1 2-48 16,2 0-16-16,2 2 0 0,3 3-240 0,3-2-64 16,0 4 0-16,4-3 0 0,-1-4-64 0,2 1-32 15,3-2 0-15,2-1 0 0,-1-1 32 0,3 0 16 16,2-3 0-16,3 3 0 0,2-2-32 0,1-3-16 16,-1 2 0-16,3-2 0 0,0-4-160 0,1-1-16 15,5-2-16-15,3 0 0 0,3-2-32 0,4-1-16 16,4-2 0-16,3-2 0 0,5 1-112 0,0-4-32 15,-1-3 0-15,-1-2 0 0,0-2-160 0,-1 3 128 16,2-1-128-16,-3 1 128 16,-4-2-512-16,-5 3-96 0,-6 1-32 0,0 0 0 15,-4 3-3088-15,-3 1-624 0</inkml:trace>
  <inkml:trace contextRef="#ctx0" brushRef="#br0" timeOffset="104793.37">13479 13313 10127 0,'0'0'896'0,"0"0"-704"16,-5-7-192-16,0-2 0 0,-2 2 2176 0,0 2 384 16,-1-3 96-16,-1 3 16 0,0 1-1056 0,-1-2-208 15,-1 1-32-15,-2 2-16 0,-2 1-368 0,0 2-80 16,-3 1-16-16,-3 1 0 0,0 1-256 0,-3 2-48 16,-2 4-16-16,1-1 0 0,-3 2-144 0,1 6-48 15,-2-1 0-15,1 2 0 0,1 1-128 0,1 1-16 16,0-1-16-16,5 1 0 0,2 1-80 0,3-1-16 15,2-1 0-15,5-2 0 0,0 0 96 0,7-1 16 16,2-5 0-16,2 2 0 0,4-7 144 0,2 0 16 16,5 1 16-16,5-5 0 0,4-6-16 0,3-1 0 15,4-2 0-15,13-8 0 0,-6-2-96 0,1-2-32 0,1-5 0 0,-3 1 0 16,0-6-48-16,-1 2-16 16,3-3 0-16,0-3 0 0,1-5-32 0,0-2-16 0,-1-1 0 15,0-2 0-15,1-7-32 0,-1-4-128 0,-3-5 192 0,-2 2-64 16,-3 1-128-16,-5 6 160 0,-7 2-160 0,-5 11 160 15,-4 8-160-15,-3 6 128 0,-2 7-128 0,-3 7 128 16,-3 0-128-16,3 10 0 0,-10 4 144 0,-3 6-144 0,-3 3 128 0,-3 8-128 16,-3 7 128-16,-1 6-128 0,-5 6 0 0,4 0 0 15,1 1 0-15,0 7 0 0,0 3 0 0,3-1 0 16,-2-2 0-16,5-1-128 0,1-6 128 0,5-2 0 16,2-1 0-16,4-3 0 15,2-3-448-15,3-3 0 0,4-6 0 0,3-3 0 16,0-2-1728-16,5-4-336 0,0-3-80 0,4-4-7136 15,1-6-1440-15</inkml:trace>
  <inkml:trace contextRef="#ctx0" brushRef="#br0" timeOffset="105111.48">13796 13224 23439 0,'0'0'1024'0,"0"0"240"0,0 0-1008 0,0 0-256 16,0 0 0-16,10 0 0 0,2-2 928 0,0 1 144 15,-1 0 16-15,2-2 16 0,1-4 112 0,1 0 0 16,3 1 16-16,-3-3 0 0,2 1-432 0,-1-2-96 16,0 1 0-16,-2-1-16 0,-2 3-304 0,-2-5-64 15,-2 1-16-15,-3 2 0 0,-1-1 80 0,-4 10 32 0,0 0 0 0,0-9 0 16,0 9 96-16,-6-5 0 16,6 5 16-16,-14 5 0 0,-4 1-144 0,-1 7-48 0,0-1 0 0,0 6 0 15,1 1-208-15,1 2-128 0,3-1 160 0,3 0-160 16,3 1 0-16,4-2 128 0,4-1-128 0,3-2 0 15,1-5 0-15,3 0 0 0,5-4 0 0,2-2 0 16,1 3-144-16,5-3-32 0,5-4 0 0,0-1 0 16,3 0-256-16,1-3-48 0,0-6-16 15,3 2 0-15,4-4-1504 0,3 1-304 0,-3-4-64 16,-9 1-7424-16,2-2-1488 0</inkml:trace>
  <inkml:trace contextRef="#ctx0" brushRef="#br0" timeOffset="105336.36">14905 12400 15663 0,'0'0'1392'0,"0"0"-1120"16,-6-4-272-16,-2 4 0 0,-1 1 2192 0,0 6 384 15,-1 4 80-15,-1 4 16 0,-3 5-1216 0,-4 1-240 16,-1 8-64-16,-1 2 0 0,-2 2-192 0,0 4-64 16,1 5 0-16,0 0 0 0,1 7-320 0,0-2-80 15,1 2-16-15,2 0 0 0,2 2-288 0,2-5-48 16,1 0-16-16,4-5 0 0,-1-1-128 0,3-2 0 15,-1-2 144-15,2-6-144 0,0-1 0 0,1-5 0 16,0-2 0-16,1 5 0 16,-1-6-1280-16,0-4-256 0,-1-8-64 0,5-9-12336 0</inkml:trace>
  <inkml:trace contextRef="#ctx0" brushRef="#br0" timeOffset="105486.29">14238 13053 8287 0,'0'0'736'0,"0"0"-592"0,11-4-144 0,-1 2 0 15,3-1 4016-15,4 1 768 0,3 1 144 0,4-2 48 16,3 0-3312-16,5 0-640 0,2-1-144 0,4-1-32 16,2 1-96-16,0-2-32 0,-2-2 0 0,-1 3 0 15,-2-3-480-15,-4 2-112 0,-1 1 0 0,-4-3-128 16,-2 2-1568-16,-2-2-416 0,-4 3-96 0</inkml:trace>
  <inkml:trace contextRef="#ctx0" brushRef="#br0" timeOffset="105783.29">14835 13126 20559 0,'0'0'896'0,"0"0"208"0,8 4-880 0,2-1-224 15,0 0 0-15,4-1 0 0,0-2 1296 0,3 0 224 16,1-1 32-16,2-3 16 0,1-1-240 0,0-4-48 16,0 2-16-16,1-6 0 0,0 4-400 0,-2-2-80 15,-2-2-16-15,-3 2 0 0,-1-3-240 0,-1 0-48 16,-3-2-16-16,-2 1 0 0,-3 2-80 0,-3-1-32 15,-2 4 0-15,-2 3 0 0,-3 2-32 0,-1-2 0 16,-4 5 0-16,-1 2 0 0,-3 6-64 0,-1 0 0 16,-2 1-16-16,2 4 0 0,-3 2-240 0,3 0 0 15,2 2 0-15,2 3 0 0,0-2 0 0,5 1 0 16,1 3 0-16,4-2 0 0,2 0 0 0,3-2 0 0,1-1 0 16,3 2 0-16,0-2-176 0,3-2-80 0,0-3 0 15,3 1-16 1,1-2-1328-16,3 0-256 0,2-4-48 0,-1-2-12832 0</inkml:trace>
  <inkml:trace contextRef="#ctx0" brushRef="#br0" timeOffset="106055.71">15463 13046 18431 0,'-11'9'816'0,"6"-4"160"0,-2 6-784 0,0-1-192 15,-7 3 0-15,4 3 0 0,-1 1 1728 0,-3 6 320 16,0-3 48-16,3-1 16 0,1-2-624 0,1-2-112 15,1 0-32-15,2-1 0 0,1-6-368 0,5-8-80 16,0 0 0-16,0 0-16 0,0 0-176 0,0 0-48 16,0 0 0-16,13-5 0 0,2-9 112 0,0-1 0 15,3-1 16-15,0-1 0 0,-2-4-304 0,2-2-64 16,1 2-16-16,-5 4 0 0,1-1-144 0,3-1-48 16,2-5 0-16,2 3 0 0,1 0-80 0,0 2-128 15,0 1 176-15,-2 4-176 0,0 4 0 0,-4 0 0 0,-1 4 0 0,3-3 0 16,-3 5 0-16,-2 3 0 15,-2 1-208-15,-12 0 80 16,10 5-2192-16,-10-5-432 0,9 9-96 0</inkml:trace>
  <inkml:trace contextRef="#ctx0" brushRef="#br0" timeOffset="106696.94">16323 12955 16575 0,'-4'-5'1472'16,"0"0"-1168"-16,4 5-304 0,-5-7 0 0,5 7 1680 0,-4-5 288 15,0 1 48-15,4 4 16 0,0 0-432 0,0 0-64 16,0 0-32-16,-7 4 0 0,-1 4-416 0,-2 5-96 16,1 2-16-16,-1 4 0 0,-2-1-160 0,1 0-48 15,-2 1 0-15,-1 0 0 0,-2 4-304 0,0 0-64 16,1-3-16-16,1-1 0 0,3-1-160 0,-2-3-32 16,2-3-16-16,2-1 0 0,1-1 48 0,8-10 16 15,0 0 0-15,0 0 0 0,0 0 256 0,0 0 48 16,0 0 16-16,13-8 0 0,2-1 128 0,4-4 16 15,3-5 16-15,-1 0 0 0,1 2-336 0,1-2-64 16,0-1 0-16,1-1-16 0,0-1-304 0,1 0 0 16,1 2 0-16,-1 0 0 0,2-1 0 0,-4 5 0 15,1 4 0-15,-5 1 0 0,-4 5 0 0,-2 1 0 16,-4 2 0-16,-9 2 0 0,6 7-128 0,-3 6 128 0,-5-1 0 16,0 6-144-16,-4 0 144 0,-5 1-128 0,-5 2 128 15,-1 0-128-15,1-1 128 0,-1-2 0 0,-1 0 0 16,2-3 0-16,2-5 0 0,4 0 0 0,1-5 0 0,9-5 0 15,0 0 0-15,0 0 0 0,0 0 0 0,0 0 0 16,11-5 0-16,5-4 176 0,1 1-48 0,4-4 0 16,3 1 0-16,0-2 0 0,-4 0 0 0,1 4 0 15,-1-2-128-15,0 5 0 0,1 0 0 0,-1 5 128 16,-1 1-128-16,-1 4 0 0,-4 1 0 0,-1 4 0 16,-1 4 0-16,-1 4 0 0,-4 5 0 0,-2 4 0 0,-2-4 0 15,-2 4 0-15,-1 1 0 0,-1 2 0 0,-1 0 0 0,1 1 0 16,0 1 0-16,2-6 0 15,3 0-496-15,4-3 32 0,-3-2 0 0,4-4 0 16,2-2-2672-16,3-3-544 0,9 1-96 0,2-10-32 0</inkml:trace>
  <inkml:trace contextRef="#ctx0" brushRef="#br0" timeOffset="106944.93">17331 13035 24879 0,'0'0'2208'0,"-8"0"-1760"15,0 4-448-15,1 1 0 0,-2 6 2112 0,1-3 352 16,0 3 64-16,2 4 16 0,1 4-1424 0,0 3-288 16,1-2-48-16,3 4-16 0,-2 1-480 0,2 0-96 15,1 1-32-15,0-2 0 0,-1 1-160 0,1-3 128 16,0 0-128-16,0-3 128 0,0-1-128 0,2-2 0 0,1-5 144 0,-3-11-144 15,5 14 0-15,-5-14-240 0,8 10 48 0,-8-10 0 32,11 0-2576-32,0-3-512 0</inkml:trace>
  <inkml:trace contextRef="#ctx0" brushRef="#br0" timeOffset="107444.96">17831 12976 20271 0,'0'0'896'0,"0"0"192"0,0 0-880 0,0 0-208 0,0 0 0 0,0 0 0 15,0 0 1520-15,-7 10 256 16,-1 4 48-16,-1-1 16 0,-2-2-560 0,-1 3-96 0,-2 3-32 0,0 0 0 16,0 2-64-16,0 0-32 15,2-1 0-15,-1 0 0 0,2 1-304 0,0 1-64 16,1 0-16-16,3-3 0 0,0-1-304 0,1-1-64 16,1-5-16-16,1-1 0 0,4-9 48 0,0 0 16 15,0 0 0-15,0 0 0 0,0 0 160 0,0 0 48 16,0 0 0-16,14-4 0 0,1-7 128 0,2-2 16 0,-1-4 16 0,2 2 0 15,1-3-304-15,0 1-64 0,1-4-16 16,-2 0 0-16,1-2-160 0,2 2-48 0,0 2 0 0,1 0 0 16,-2 0-128-16,1 3 0 0,-4 2 0 0,4 2 128 15,-6 6-128-15,0 1 0 0,-3 1 0 16,-12 4 0-16,9 8 0 0,-3-2 0 0,-2 7 0 0,0 5 0 0,-4 1-144 16,-2 2 144-16,1 5 0 0,-2-1 0 0,0 3-144 15,-2-1 144-15,2 2 0 0,-1-2-144 16,-1 3-176-16,1-4-48 0,0-1 0 0,1-3 0 15,-1-2-1232-15,1-1-240 0,2-3-48 0,2-2-10064 16,3-5-2000-16</inkml:trace>
  <inkml:trace contextRef="#ctx0" brushRef="#br0" timeOffset="107792.92">18364 13135 25791 0,'4'-5'2304'0,"2"1"-1856"16,3-4-448-16,1 2 0 0,0 2 1408 0,3-2 176 15,2-2 32-15,4 3 16 0,0-4-624 0,2 4-128 16,-2-3-32-16,-1 1 0 0,-1-1-224 0,-5 2-48 16,-1 1-16-16,1-4 0 0,-2-1-80 0,-1-1-16 15,-3 1 0-15,-2 0 0 0,-1 4 96 0,-3-2 16 16,-3 0 0-16,-7 5 0 0,-7 1-128 0,-3 6-32 0,-3 0 0 0,-4 5 0 15,2-2-208-15,-3 7-32 0,1 2-16 16,3-2 0-16,3 0-160 0,3 1 0 0,4 1 0 0,4 2 128 16,3 1-128-16,6-1 0 0,4-3 0 15,2 3 0-15,3 0 0 0,6 0 0 0,4-2 128 0,4-2-128 16,3-1 0-16,2 0 0 0,4-1 0 0,-10-7 0 16,3 1 0-16,0-1-192 0,1-4 32 0,1-1 16 15,-2-1-1536-15,1-3-304 0,-3-1-64 16,0 0-9248-16,-2-6-1840 0</inkml:trace>
  <inkml:trace contextRef="#ctx0" brushRef="#br0" timeOffset="108122.24">19241 12896 18431 0,'0'0'1632'0,"0"0"-1312"15,0 0-320-15,0 0 0 0,0-5 2016 0,0 5 336 16,0 0 64-16,0 0 16 0,-6-6-960 0,-1 5-176 16,0 0-32-16,0 2-16 0,0 2-352 0,-1 3-64 15,-1-2 0-15,-1 2-16 0,0 3-240 0,0-1-32 16,3 3-16-16,0-1 0 0,-2 1-208 0,2 1-32 16,4-2-16-16,-1 3 0 0,0 0-80 0,4-2 0 15,0 0-16-15,3 1 0 0,-2 0 48 0,1 2 16 16,1 1 0-16,-1-1 0 0,1-1 16 0,-2 3 16 0,1 1 0 15,-2-1 0-15,-2-1-80 0,1 2-32 0,-2-3 0 0,0 1 0 16,-2-5 16-16,-3 3 0 0,-1-4 0 0,-2 1 0 16,-3 0 48-16,0-1 16 0,-2 0 0 0,-7 0 0 15,2-4-240-15,-1-1 176 0,-1-2-176 0,8-2 160 16,-3-3-1632-16,-3-2-336 16,-10-1-64-16</inkml:trace>
  <inkml:trace contextRef="#ctx0" brushRef="#br0" timeOffset="108270.6">17628 12643 37775 0,'-20'-14'3360'0,"9"10"-2688"15,3-1-544-15,8 5-128 0,-11-7 592 16,2 6 96-16,9 1 16 0,0 0 0 0,0 0-400 0,0 0-80 16,0 0-16-16,0 0 0 15,0 0-704-15,0 0-144 0,3 10-16 0,-3-10-16928 0</inkml:trace>
  <inkml:trace contextRef="#ctx0" brushRef="#br0" timeOffset="108922.33">20508 12450 25791 0,'-2'-20'2304'0,"1"12"-1856"0,-1 0-448 0,1 3 0 16,1 5 608-16,0 0 32 0,0 0 0 0,0 0 0 16,-6 5-16-16,-2 8 0 0,-2 4 0 0,1 6 0 15,-3 3-112-15,-3 6 0 0,0 4-16 0,-5 5 0 16,1 4-128-16,-3 4-32 0,-2 3 0 16,1 3 0-16,-2 2-144 0,0-1-16 0,0 1-16 0,1-2 0 15,1-3-160-15,3-2 128 0,-1-7-128 0,7-3 128 16,-1-4-416-16,1-5-96 0,1-4 0 0,3-4-9504 15,1-6-1888-15</inkml:trace>
  <inkml:trace contextRef="#ctx0" brushRef="#br0" timeOffset="109490.01">20104 12861 18431 0,'0'0'1632'0,"0"0"-1312"16,0 0-320-16,0 0 0 0,10 0 800 0,2 0 96 15,0 0 0-15,9-2 16 0,2-5-32 0,1 2-16 16,0-1 0-16,1-5 0 0,3 2-96 0,-1-4 0 16,4-2-16-16,0-1 0 0,-1-1-96 0,1-2-16 15,2-2 0-15,-3 0 0 0,-1-5 192 0,-2 1 16 16,-2-7 16-16,0 3 0 0,0 0-352 0,-3-6-80 16,-1-2-16-16,-2 3 0 0,-1 2-96 0,-1 4-32 15,-1-1 0-15,-2 7 0 0,-2 3-96 0,-1 4-32 16,-4 4 0-16,0 4 0 0,-7 7 16 0,0 0 0 15,0 0 0-15,-4 13 0 0,-3 4-176 0,-3 4 160 16,-3 3-160-16,-2 8 160 0,-1 4 16 0,-3 3 0 0,-3 8 0 16,-1 0 0-16,-2 3-176 0,-1 1 0 0,2 1 0 0,-3 1 128 15,2-1-128-15,2-6 0 16,3-3 0-16,2-5 128 0,3-1-128 0,5-4 128 0,1-7-128 0,4-2 128 16,3-4-128-16,5-5 0 0,1-4 0 0,3-4 128 15,3-6 96-15,6-4 16 0,5-5 0 0,2-5 0 16,3-4 112-16,0-1 32 0,4 0 0 0,-1 1 0 15,-1 1-240-15,-2 3-144 0,0 0 192 0,-1 6-192 0,1-1 0 16,-1 4 0-16,1 3 0 0,-1 0 0 16,-1 1 0-16,-1 2 0 0,-3 3 0 0,-1 3 0 0,-2-4 0 15,-1 0 0-15,0 0 0 0,-2-2 0 0,-3-3 0 0,1 0 0 16,-1-5 0-16,-1 3 0 0,-2-4 0 0,-8 7 0 16,5-9 128-16,-1-1-128 0,-3 0 160 0,-2-1-32 15,-2 3 0-15,-2-2 0 0,-3 2 128 0,-2-1 0 16,-2 4 16-16,-2 4 0 0,-3 0-64 0,1 2-16 15,-2 5 0-15,-1 6 0 0,-2 0-192 0,4 6 0 16,-1 4 0-16,3 1 0 0,1 3 0 0,5 0 0 16,4 2 0-16,5-3 0 0,5-1 0 0,5 2-192 15,3-5 192-15,4 2-160 16,5 1-1360-16,3-3-272 0,3-1-48 0,3-3-15216 0</inkml:trace>
  <inkml:trace contextRef="#ctx0" brushRef="#br0" timeOffset="110099.82">22645 12769 13823 0,'1'-8'1216'0,"-1"2"-960"16,0-3-256-16,0 1 0 0,-1 0 2848 0,-3 1 528 16,4 7 96-16,-4-5 32 0,-2-5-1584 0,-2 3-320 15,0 3-64-15,-4 1-16 0,-2-3-432 0,-6 5-64 16,-3 1-32-16,-4 4 0 0,-5 4-448 0,1-1-96 15,-2 5 0-15,0 0-16 0,1 1-192 0,3 2-48 16,3-1 0-16,-7 5 0 0,10-2-192 0,8-2 0 16,6 0 128-16,7-4-128 0,2 0 0 0,3-2 144 15,5 1-144-15,5 3 128 0,2-3 0 0,3 3 0 16,2-1 0-16,11 8 0 0,-5-3-128 0,1 4 0 16,-4-2 144-16,-4 0-144 0,-3-3 0 0,-3 0 0 0,-5 0 0 0,-4 2 0 15,-7 0 0-15,1-2 0 0,-7-4 0 0,-2 2 128 16,-3 1 0-16,-1-2 16 0,-5-2 0 0,6-1 0 15,-4-2 112-15,-2 2 32 0,-2-4 0 0,-10 3 0 16,2-4-288-16,3-5 160 0,3 0-160 0,2-4 128 16,5-2-352-16,3 0-80 0,3-2-16 0,5-3 0 15,1-3-1936 1,6-3-400-16,4-2-80 0</inkml:trace>
  <inkml:trace contextRef="#ctx0" brushRef="#br0" timeOffset="110527.42">23265 12294 13823 0,'0'0'1216'0,"-2"-5"-960"15,-1-4-256-15,1 3 0 0,2 6 1696 0,0 0 288 16,-3-5 64-16,3 5 16 0,0 0-640 0,0 0-128 15,-7 3-16-15,-2 4-16 0,-1 6-304 0,-2 3-64 16,-1 6-16-16,-2 5 0 0,-3 1-16 0,1 3 0 16,-1 4 0-16,-1 3 0 0,-2 3-288 0,1 3-64 15,-2 1-16-15,-2 0 0 0,1 0-240 0,2-2-32 16,0-5-16-16,4-2 0 0,0-3-16 0,3-7-16 16,3 0 0-16,2-4 0 0,1-5 128 0,3-3 16 0,3-4 16 0,0 1 0 15,4-6 176-15,-2-5 16 16,7 1 16-16,3-4 0 0,4 0-32 0,3-5-16 0,3-1 0 0,2-5 0 15,1 0-256-15,-2 3-48 0,2-3-16 0,-1 2 0 16,-2 3-176-16,-2 0 0 0,-2 4 0 0,0 4 0 16,-2 1 0-16,-3 4 0 0,-1 5 0 0,-1 0 0 15,-2 5 0-15,-2 1 0 0,-2 4-176 0,-1 0 176 16,-4-1 0-16,1 4-128 0,-1-3 128 0,0 0 0 0,1 0-400 16,0-1 0-16,0-3 0 0,2-1 0 15,1-3-1968-15,3-3-384 0,0-2-64 16,9-2-11664-16</inkml:trace>
  <inkml:trace contextRef="#ctx0" brushRef="#br0" timeOffset="110886.14">23811 12821 22111 0,'0'0'1968'0,"-5"-7"-1584"15,0 1-384-15,-1 2 0 0,3-2 1408 0,-5 2 208 16,-2 1 48-16,-3 2 0 0,-1 1-448 0,-2 3-64 15,-5 3-32-15,0 2 0 0,-3-1-352 0,-2 5-80 16,-2-1-16-16,0 1 0 0,3 0-256 0,1 2-48 16,2-4-16-16,4 2 0 0,4 1-160 0,4-3-16 15,2 0-16-15,5-4 0 0,3 2 96 0,0-8 0 16,5 6 16-16,6-3 0 0,3-4 64 0,4-1 16 16,2-1 0-16,2-4 0 0,-1 1-80 0,5-1-16 15,-3-3 0-15,0 3 0 0,-3-5-112 0,-1 5-16 0,-1-4-128 16,-2 6 192-16,-4-2-192 0,-1 3 128 0,-2 1-128 15,-1 3 0-15,-8 0 0 0,0 0 0 0,5 9 0 0,-1 3 0 16,-3 0 0-16,0 0 0 0,0 2 0 0,-1 1 0 16,0 2 0-16,3-1 0 0,1-1 0 0,1-3 0 15,1-1 0-15,2-1 0 0,0-3 0 0,2-2 0 16,0-4-176-16,5-1-16 0,2-2-16 0,0-2 0 16,1-3-1904-16,0-3-368 15,-1 0-80-15</inkml:trace>
  <inkml:trace contextRef="#ctx0" brushRef="#br0" timeOffset="111268.48">24290 12746 26895 0,'0'0'1184'0,"-8"9"256"0,-1 2-1152 0,-1 2-288 16,-1 6 0-16,-7 4 0 0,1 0 1152 0,-2 1 192 15,2 4 16-15,-4 0 16 0,2 5-288 0,-1-2-64 16,-2 3-16-16,2-4 0 0,-2-2-352 0,1 1-64 15,3-2-16-15,1 0 0 0,2-7-128 0,2 0-48 16,2-2 0-16,2-3 0 0,4-6 0 0,0 0 0 16,5-9 0-16,0 0 0 0,0 0 368 0,6-9 80 15,4 0 16-15,3-5 0 0,2-2-384 0,4-3-80 16,3-3-16-16,1 2 0 0,0-8-256 0,0 1-128 16,1-5 128-16,1 2-128 0,1 3 0 0,0-1 0 0,1 5 128 0,0 3-128 15,-1 3 0-15,0 3 0 16,-3 6 0-16,-3 0 0 0,-2 5 0 0,-3 5 0 0,-3 3-128 15,-3 5 128-15,-4-1-128 0,-4 2 128 0,-4 2-160 0,-3 1 160 16,-4 4-208-16,-3-3 48 0,-2 0 16 0,-6-1 0 16,0 4-112-16,-3-1 0 0,0-1-16 15,-3-3 0-15,3-6-496 16,3 1-80-16,0 0-32 0,4-7-11392 0,2-1-2272 0</inkml:trace>
  <inkml:trace contextRef="#ctx0" brushRef="#br0" timeOffset="111518.41">24699 12919 26719 0,'0'0'2368'0,"8"-2"-1888"15,2 2-480-15,1 0 0 0,1-1 1552 0,1 0 224 16,-3-1 32-16,2 0 16 0,1-3-864 0,-1 1-160 16,-1-1-32-16,-2 1-16 0,0-4-240 0,-1 2-64 15,-2 1 0-15,-2-4 0 0,-2 3-160 0,-1-3-32 16,-1 1-16-16,-2-1 0 0,-2 2 80 0,-2 3 0 15,-3-1 16-15,-3 4 0 0,-2 1-96 0,-1 5-32 16,-5 0 0-16,0 2 0 0,-1 6-208 0,3 1 0 16,3 0 0-16,2 0 0 0,3 1 0 0,4 2 0 15,5 2 0-15,2 0 0 0,3-1 0 0,3-2 0 16,5 1 0-16,3-2 0 0,2 2 0 0,2-5 0 16,1-2 0-16,2 2 0 15,-2-3-2048-15,3 0-416 0</inkml:trace>
  <inkml:trace contextRef="#ctx0" brushRef="#br0" timeOffset="112268.72">25967 12775 4607 0,'-23'-9'192'0,"11"4"64"0,-3 0-256 0,-4 2 0 0,0 1 0 0,-7 0 0 0,-2 2 4864 0,-1 4 912 15,-1 1 192-15,-2 4 48 0,-4-1-4256 0,3 5-848 16,1-2-160-16,5 3-48 0,2 1-256 0,6 1-48 15,4-4-16-15,4 0 0 0,4-1 176 0,5 1 16 16,3-5 16-16,5 3 0 0,5-3-16 0,4-1-16 0,4 0 0 0,2-2 0 16,4-4-176-16,0-1-48 15,0-2 0-15,2-2 0 0,0-1-48 0,-2-2-16 0,-2-2 0 0,-1-1 0 16,-2-1-64-16,-1 0-16 0,-2 0 0 0,-2 1 0 16,-2-3 0-16,1-1-16 15,-3 1 0-15,1 2 0 0,0-1-176 0,-3-1 192 0,1 2-192 0,3-1 192 16,0-4-192-16,2 1 0 0,0-2 0 0,3 0 128 15,2 1-128-15,3-1 0 0,4-5 0 16,1-3 0-16,0 4 144 0,4-8-144 0,-2-3 160 0,4-4-160 16,2-3 128-16,-2-1-128 0,-1-2 0 0,-1 2 144 15,-1 3-144-15,-3 4 0 0,-3 2 0 0,-3 7 128 16,-5 5-128-16,-3 5 0 0,-3 4 0 0,-5 4 0 16,-6 7 0-16,0 0 0 0,-3 12 0 0,-4 6 0 0,-5 5 0 0,-3 4 192 15,-3 8-192-15,-3 7 192 0,-5 1-192 16,-2 7 0-16,-3 3 0 0,-4 2 0 0,-2 6 0 15,-3 2 0-15,-5 5 0 0,2-4 0 0,-1 2 0 0,2 3 128 16,1-5-128-16,5-3 0 0,5-7-160 0,3-5-112 16,1-6-32-16,3-4 0 15,1-3-512-15,2-6-96 0,1-7-32 16,1-5 0-16,1-5-1328 0,2-8-272 0,1-5-48 0,1-5-16 16,2-5 496-16,2-1 112 0,0-4 16 0,2-1 0 15,6-2 1024-15,2 0 192 0,5-1 64 0,4-1 0 0,2 1 2368 0,2 2 496 16,5-1 80-16,2 3 32 0,0 2-544 0,4 3-96 15,3-3-32-15,2 4 0 0,2 3-816 0,2 2-160 0,4-1-48 16,2 0 0-16,4 3-240 0,2-1-48 16,-1 1-16-16,0 0 0 0,-3-5-272 0,-1 2 160 0,-3-1-160 0,-3-1 128 31,-1 0-2064-31,-1 0-432 0</inkml:trace>
  <inkml:trace contextRef="#ctx0" brushRef="#br0" timeOffset="112482.69">27377 12240 31503 0,'0'0'1392'0,"0"0"288"0,0 0-1344 0,-6 5-336 0,-1 4 0 0,-4 3 0 16,-1 5 256-16,-5 3-32 0,-2 2 0 0,-1 8 0 0,-4 7 128 15,1 1 32-15,-5-1 0 0,0 3 0 0,2 2-384 0,-11 20 144 16,4-4-144-16,2-3 0 0,-1-3 176 0,0-2-176 16,4-1 160-16,3-4-160 15,3-2-496-15,4-6-192 0,3-8-32 0,4-1-8960 16,2-5-1792-16</inkml:trace>
  <inkml:trace contextRef="#ctx0" brushRef="#br0" timeOffset="112967.4">26954 12749 19343 0,'12'-8'1728'0,"4"0"-1392"15,7-3-336-15,-5 4 0 0,5-3 1152 0,3 1 176 16,4-2 16-16,4-1 16 0,7 1-336 0,2-4-80 16,0-5-16-16,0 0 0 0,-1-7 32 0,0 1 0 15,0-6 0-15,-1-4 0 0,-3 1-320 0,0-3-64 16,0-7-16-16,-2 2 0 0,-2-2-256 0,-2 5-48 0,-4 3-16 0,-5 8 0 15,-5 6 0-15,-6 5 0 0,-3 7 0 16,-2 0 0-16,-4 5 16 0,-3 6 0 0,-6 4 0 0,-5 3 0 16,-3 6-256-16,-6 8 144 0,-2 7-144 15,-4 2 128-15,-2 11-128 0,-1 1 0 0,-2 5 0 0,1-2 0 16,1 4 0-16,2-4 0 0,2 0 0 0,4-7 0 16,1-5 0-16,5-1 0 0,1-5 0 0,4-1 0 0,3-4 0 0,2-3 0 15,3-2 160-15,2-5-160 0,2-3 432 0,3 0-32 16,-5-9 0-16,10 0 0 0,6-3 208 15,-1 0 32-15,1-2 16 0,2 1 0 0,0-3-416 16,-2 5-96-16,0-1-16 0,-2 3 0 0,0 3-128 16,-2 3 0-16,-1 1 0 0,-1 4 0 0,0-1 0 0,0 5 0 15,-1 2-128-15,0-1 128 0,1 0 0 0,-1 0 0 16,2-3 0-16,2 0 0 0,-1-1 0 0,4-3 0 16,1 3 0-16,0-5 0 0,2 0 0 0,3-5 0 15,1-2 0-15,0-1 0 0,2 0 144 0,-3-2-144 16,1-2 160-16,-3 1-160 0,-1 0 0 0,-1-3 0 15,-3 0 0-15,-2 2 0 16,-3-1-1200-16,-2 2-336 0,-8 4-64 0,0 0-14848 0</inkml:trace>
  <inkml:trace contextRef="#ctx0" brushRef="#br0" timeOffset="113570.31">29191 12560 21423 0,'-1'-16'944'0,"1"10"208"0,0 6-928 0,-1-8-224 16,-2-3 0-16,-3 1 0 0,-2 5 1184 0,-2 0 192 15,-1 0 32-15,-6 2 16 0,-4 1-528 0,-2 3-96 16,-4 3-32-16,-5 5 0 0,-5-4-288 0,-3 6-64 16,-5 0-16-16,1 1 0 0,-1 4-128 0,5-2-16 15,1-2-16-15,6 1 0 0,5 1-80 0,8-3-16 0,6-2 0 0,5 3 0 16,4-7 384-16,5-5 80 16,5 5 16-16,8-3 0 0,5-2-32 0,6-2 0 15,4-4 0-15,6 2 0 0,0-5-224 0,1 1-48 16,0-5-16-16,-2 2 0 0,-1 1-128 0,-1-3-32 0,-3 6 0 0,-4-4 0 15,-6 5-144-15,-1-2 160 0,1 5-160 16,-5 0 160-16,-4 2-160 0,-2 2 0 0,-7-1 0 16,4 11 128-16,-5 6-128 0,-3 3 0 0,-2 2 144 0,-3 8-144 15,-4 2 144-15,-1 5-144 0,-2 4 192 0,-3-2-192 16,-2 1 192-16,0 3-192 0,-2-1 192 0,0-4-192 16,1-1 192-16,-3-4-64 0,-2-3 0 0,0-6-128 15,1 2 192-15,0-3-64 0,1-4 0 0,1-3-128 0,2-4 208 16,2-2-64-16,2-1-16 0,3-4 0 0,2-4-288 0,3-2-64 15,2-2-16-15,1-4 0 16,2-2-2320-16,3-4-480 0,4-1-96 16</inkml:trace>
  <inkml:trace contextRef="#ctx0" brushRef="#br0" timeOffset="113951.54">29612 12413 20271 0,'0'0'1792'0,"6"-8"-1424"16,0 2-368-16,-6 6 0 0,0 0 2000 0,0 0 336 0,0 0 64 15,0 0 16-15,-4 11-1584 0,-3 2-304 16,-2 6-64-16,-2 3-16 0,-4-1 176 0,1 2 16 0,-3 2 16 0,-1 1 0 16,-1 4-208-16,0-2-64 15,0 2 0-15,1-4 0 0,1 2-144 0,-1-1-48 0,3-2 0 0,1-4 0 16,1-2 16-16,2-3 0 15,0-1 0-15,5-6 0 0,1 0 240 0,5-9 32 16,0 0 16-16,0 0 0 0,0 0 224 0,9-9 48 0,1 2 16 0,5-7 0 16,0-3-352-16,3-1-80 0,3-1-16 0,1-1 0 15,0-2-208-15,1-3-128 16,1 1 160-16,3 2-160 0,1-4 128 0,-2 4-128 0,1 3 0 0,-1 1 0 16,-2 2 0-16,0 2 0 0,-5 2 0 0,0 2 0 15,-1 4 0-15,-3-1 0 0,-5 3-160 0,-1 2 160 16,-9 2-1520-1,0 0-208-15,0 0-64 0,0 0-9472 0,0 0-1888 0</inkml:trace>
  <inkml:trace contextRef="#ctx0" brushRef="#br0" timeOffset="114312.33">30075 12432 13823 0,'0'0'608'0,"0"0"128"0,0 0-592 0,-7 0-144 16,1 0 0-16,-4 4 0 0,-2-1 3360 0,-1 5 640 15,-4 1 128-15,-1 2 32 0,-1 5-2736 0,-2-6-528 16,-1 1-128-16,0 1 0 0,1-2-224 0,2 2-32 16,1-1-16-16,4-1 0 0,4 0-112 0,2-4-32 15,4 3 0-15,2-1 0 0,2-8 224 0,0 0 32 16,9 0 16-16,1 0 0 0,0-1-32 0,3-3 0 16,2-5 0-16,0 4 0 0,0-3-304 0,3 1-64 0,-1-4-16 0,-1 2 0 15,1-3-64-15,-2 2-16 16,-1-2 0-16,0-1 0 0,-3 3-128 0,0-1 0 15,-3 5 144-15,0-1-144 0,-8 7 0 0,0 0 0 0,0 0 0 16,0 0 0-16,0 9 0 0,-2 2-128 0,0 1 128 0,-3 3-128 16,1 3 128-16,2-2 0 0,1 2-144 0,1 1 144 15,0-2 0-15,2-2 0 0,2 0 0 16,2-3 0-16,-1 1 0 0,3-7 0 0,0 2 0 0,-1-5 0 16,2-1 0-16,0-2 0 0,0-2 0 0,1 0 0 15,2-5-1312 1,-1 2-144-16,-1 0-16 0,0-5-9408 0,-1 0-1888 0</inkml:trace>
  <inkml:trace contextRef="#ctx0" brushRef="#br0" timeOffset="114737.65">30657 12343 19343 0,'0'0'1728'0,"0"0"-1392"16,0 0-336-16,0 0 0 0,0 0 1856 0,0 0 320 15,-5 9 48-15,-3 3 16 0,-2 4-960 0,-1 3-192 16,-3 4-48-16,-2 3 0 0,-1 1-144 0,-4 3-48 16,0 5 0-16,-2-2 0 0,0 0-64 0,-1 1-16 15,-4 2 0-15,4-3 0 0,0 0-288 0,2-1-64 16,0-2-16-16,3-4 0 0,3-1-192 0,3-5-32 16,3-2-16-16,2-3 0 0,2-4 240 0,2-1 48 15,1-4 16-15,3-6 0 0,0 0 352 0,9-4 64 16,2-3 16-16,3-2 0 0,2-3-368 0,3 0-64 15,1-6-16-15,2-5 0 0,0-1-272 0,2-5-176 0,1-1 192 0,2-1-192 16,1-1 160-16,2 1-160 16,2 3 128-16,3-2-128 0,-4 4 0 0,4 2 0 0,-2 4 0 15,-2 3 0-15,-3 5 0 16,-1 0 0-16,-4 1 0 0,-4 6 0 16,-4 3 0-16,-3 2 0 0,-5 3 0 0,-7-3 0 0,3 11 0 0,-4 0-176 0,-3 0 176 0,-4 2-192 15,-3-3 192-15,-3 3-160 0,-4 3 160 0,-1-1-160 16,-3-7 160-16,-1 3 0 0,-1-2 0 0,0 3 0 0,0-5 0 15,2 2 0-15,2-5 0 0,2 1 0 0,3 0 0 16,1-2 0-16,1-2 0 0,2-2 0 16,2-2-256-16,3-2-64 0,6 5 0 0,-3-7-16 15,3-4-1760-15,3 1-336 0,3-4-80 0,3 0-9072 16,2 0-1792-16</inkml:trace>
  <inkml:trace contextRef="#ctx0" brushRef="#br0" timeOffset="115148.47">31376 11841 27183 0,'16'-19'1200'0,"-7"10"256"0,1 2-1168 0,1 1-288 0,1 0 0 0,-2 2 0 16,-1 3 880-16,-3-2 112 0,-6 3 32 0,0 0 0 15,0 0-320-15,3 8-64 16,-5 4-16-16,-1 5 0 0,-6 2 16 0,0 3 0 15,-8 8 0-15,-1 2 0 0,-1 3-144 0,-6 6-32 16,-3 2 0-16,-1 6 0 0,-2 3-80 0,-1 2-32 0,1 0 0 0,1-2 0 16,5-3-144-16,2-5-16 0,3-4-16 15,3-4 0-15,2-4 80 0,4-3 0 0,0-9 16 0,4-2 0 16,0-3 304-16,4-3 48 0,0-2 16 0,3-10 0 16,0 0 32-16,6 1 16 0,6 0 0 0,1-3 0 15,1-8-176-15,3 0-48 0,2-3 0 0,2 4 0 16,0-4-320-16,1-1-144 0,2 3 128 0,-2 1-128 15,1 1 0-15,-1 2 0 0,-1 4 128 0,-3 0-128 0,-1 2 0 16,1 3 0-16,-4 2 0 0,-1 4 0 0,-2 2 0 16,-3 1 0-16,0 1 0 0,-3 3 0 0,-3 2 0 15,1 0 0-15,-3 0-144 0,0 1 144 16,-2 1 0-16,0 1 0 0,-1-1-128 0,0 0 128 0,-2-1-240 0,-2-1 16 16,1-2 0-16,-1-2 0 15,0-5-2176-15,-2 1-432 0</inkml:trace>
  <inkml:trace contextRef="#ctx0" brushRef="#br0" timeOffset="179113.33">15832 16805 1839 0,'0'0'0'0,"0"0"160"0,0 0-160 0,0 0 0 0,0 0 0 0,0 0 0 16,0 0 2976-16,0 0 560 0,0 0 112 0,0 0 32 15,10 6-2320-15,-10-6-464 0,0 0-80 0,0 0-32 16,0 0-112-16,0 0-32 0,0 0 0 0,0 0 0 16,0 0 112-16,0 0 16 0,0 0 0 0,0 0 0 15,0 0 80-15,0 0 32 0,0 0 0 0,0 0 0 16,0 0-176-16,0 0-16 0,0 0-16 0,1-11 0 15,-1 11-96-15,-4-6 0 0,-1-3-16 0,-1 3 0 16,-3 2-48-16,0-1 0 0,0-3 0 0,-1 3 0 0,0-4-80 0,0 3-32 16,0 0 0-16,-2-2 0 0,1 2-80 0,-1-3 0 15,2 1-16-15,-3 3 0 16,-1-3-64-16,1 3-16 0,-3-5 0 0,1 2 0 0,0-2-80 0,-1 3-16 16,1 0 0-16,-1 0 0 0,-1-1 16 0,1-2 0 15,-1 2 0-15,-1-2 0 0,-2 2-144 0,0-2 160 16,-1 1-160-16,2-2 160 0,-2 6-160 0,-2-1 128 15,-1-2-128-15,-1 2 128 0,0-3-128 0,-2 4 160 16,-2-1-160-16,0-1 160 0,0 1-160 0,-1-3 0 16,0 2 144-16,-1 1-144 0,0-2 176 0,0 3-48 15,1-5 0-15,-1 6 0 0,1 2-128 0,-1 0 0 16,1-1-160-16,-1-1 160 0,-1 2 0 0,1 1 0 16,-4 1 0-16,3 0 0 0,2-1 0 0,-1 1 0 15,0 0 0-15,-1 0 0 0,0 0 0 0,0 0 0 0,2-1 0 0,2 1 0 16,-1 2 0-16,1 1 0 0,-2-1 0 0,2 1 0 15,0 1 0-15,0-2 0 0,-1 3 128 0,0 2-128 16,1-4 0-16,1 1 0 0,2 1 0 0,-2 0 0 16,-1-1 0-16,3-1 0 0,-1-1 0 0,2 2 0 15,0 3 0-15,1-2 0 0,0 1 0 0,0 2 0 16,1-2 0-16,-4 4 0 0,3-1 0 0,0 2 0 16,2-2 0-16,-1 3 0 0,2 2 0 0,0-3 0 15,-1 2 0-15,2 0 0 0,0-1 0 0,1 0 0 16,0 2 0-16,3 1 0 0,3-1 0 0,0-3 160 15,2 2-160-15,2 1 0 0,2 0 0 0,0 0 128 16,0-1-128-16,1 2 128 0,0-1-128 0,0 1 128 16,3-1-128-16,0 2 0 0,0-3 0 0,1 4 128 15,1-3-128-15,0 0 0 0,1 4 0 0,0-2 0 0,2 1 0 0,0-2 128 16,1 0-128-16,1 1 0 0,0-6 128 0,2 2-128 16,-1 2 0-16,2 2 128 0,-1-2-128 0,4-2 128 15,-2 1-128-15,3 2 128 0,2 1-128 0,1-4 192 16,1 0-192-16,0 0 192 0,1 0-192 0,2 3 160 15,0 0-160-15,1 1 160 0,-1-4-160 0,4 1 128 16,0 4-128-16,1-1 128 0,0-2 32 0,3 1 0 16,0-1 0-16,2-2 0 0,0 0-32 0,0 1 0 15,1-3 0-15,0 2 0 0,3-3 16 0,0 0 0 16,2-2 0-16,0 1 0 0,-2-3 16 0,2 0 0 16,-1 3 0-16,0-5 0 0,-1 1 0 0,0 0 0 0,0 0 0 15,2 0 0-15,-1-2-32 0,-1 1-128 16,-1-1 192-16,0 1-64 0,-1-2-128 0,2 3 160 0,-2-1-160 15,-1-2 160-15,1-1-32 0,-1 0-128 16,1 0 192-16,-3 1-64 0,-3-1 0 0,2 0 0 0,-2 0 0 0,3 0 0 16,-2 1 0-16,2 1 0 0,-3-4 0 0,3 1 0 15,-2 1 0-15,0-2-128 0,1-2 192 0,0-1-64 16,2 0 0-16,-1 1-128 0,0-3 192 0,-1 2-64 16,-2 0 0-16,0 0 0 0,1-3 0 0,-1 3 0 15,-2 0-128-15,-1-2 0 0,-2 0 144 0,2 0-144 16,2-1 128-16,-4 4-128 0,1-2 160 0,-1 1-160 15,0-2 144-15,-1-1-144 0,0 0 128 0,-1-2-128 16,-3 2 128-16,-1-2-128 0,0 1 0 0,0-2 128 16,-1 2-128-16,0-3 128 0,-1 2-128 0,0 1 128 15,-1-2-128-15,0 2 160 0,-3-3-160 0,0 2 160 16,-2-4-160-16,1 0 128 0,-1 2-128 0,-1-1 128 0,-1-5-128 16,0-1 128-16,-2-3-128 0,0 2 128 0,-2 1-128 0,0 0 0 15,0 0 0-15,0 0 0 0,-3 0 0 0,1 0 0 16,-2-2 128-16,0 4-128 0,0-1 0 0,-1 1 0 15,0 1 0-15,0-1 0 0,-4-1 0 0,0 1 0 16,-1-1 0-16,-2 1 0 0,1 3 0 0,-2 0 0 16,1 0 0-16,-1 0 0 0,-1 0 0 0,0 2 0 15,-1 0 0-15,-2-2 0 0,-2 2 0 0,0 0 0 16,1-1 0-16,-2-1 0 0,-3-1 0 0,0 0 0 16,-1 1 0-16,0 1 0 0,-2 2 0 0,1 2 0 15,-2-4 0-15,-3 4 0 0,-3-1 0 0,0 4 0 16,-3-3 0-16,2 3 0 0,1-2 0 0,-2 0 0 0,1 2 0 15,0-3 0-15,2 4 0 0,-1-3 0 0,1 1 0 0,0 3 0 16,-1-1 0-16,3 1 0 0,-2 0-128 16,-1 3 128-16,-3 1 0 0,1 0 0 0,-3 0 0 15,2 1 0-15,3-1-144 0,-1 1 144 0,-2 2 0 0,1-3 0 16,0 0-128-16,3-1 128 16,-2 2 0-16,2 1 0 0,1 4 0 0,-3-1-128 0,1-3 128 0,-1 5 0 15,-1 1 0-15,0 1 0 0,0 0 0 0,0 0 0 16,2 0 0-16,0 2-128 0,0-2 128 0,1 4 0 15,-1-3 0-15,4 4 0 0,1 3-128 0,3-1 128 16,2 1 0-16,-3 1 0 0,2 1 0 0,3-2 0 16,0 4-144-16,3 0 144 0,1 2 0 0,-1-2-144 15,3-1 144-15,-1 0 0 0,1 4-144 0,1 2 144 16,4-3 0-16,-3 1 0 0,2 1 0 0,2-3 0 0,3 1-144 16,1-3 144-16,2 0 0 0,0 1 0 0,1-1-144 0,2 1 144 15,2-1 0-15,2 0-144 0,0 1 144 16,4-2 0-16,2-2 0 0,3 0 0 0,2-2 0 15,3 2-128-15,1 2 128 0,2-1 0 0,1-1 0 0,2 1 0 16,0 1 0-16,2 0-128 0,-2 0 128 0,2 3 0 16,1-2 0-16,2 1 0 0,3-4 0 0,1 4 0 15,3-1 0-15,1-1 0 0,1-1 0 0,2-2 0 16,2 1 0-16,-1 0 0 0,-3-1 0 0,2-2 0 16,-3-4 0-16,3 4 0 0,0 1 0 0,0-2 0 15,2-3 0-15,-1 0 0 0,-2-3 0 0,3 0 0 0,0-3 128 0,0-1-128 16,0-3 160-16,0 0-32 0,-1-1-128 0,1 1 192 15,-2 0-192-15,0-2 176 0,-3 1-176 16,2 1 160-16,0 0-160 0,-2-3 192 0,-2-3-192 16,0 1 192-16,2-4-192 0,-1 0 128 0,-2 0-128 0,-1 0 128 15,0-3-128-15,-2 2 160 0,-3-3-160 16,-2 1 160-16,1 1-32 0,0-2 0 0,-1-1 0 0,0 0 0 16,-1-2 48-16,-1-2 0 0,-1-4 0 0,-1-1 0 15,-3 1-48-15,-1-3 0 0,-2 4 0 0,-1-1 0 16,1 2-128-16,-4 1 160 0,-1 2-160 0,-3 1 160 15,-2-1-160-15,-3 2 0 0,-3 2 0 0,-1 2 0 16,-3-1 0-16,-2 4 0 0,-3-4 0 0,-1 6 0 16,-3-2-512-1,-1 3-64-15,-2 1-32 0,-2-2 0 16,-5 1-1520-16,1 2-304 0,-1 1-64 0,1-3-16224 0</inkml:trace>
  <inkml:trace contextRef="#ctx0" brushRef="#br0" timeOffset="183543.56">17137 9555 13823 0,'0'0'608'0,"0"0"128"0,7-7-592 0,-1-2-144 16,0 2 0-16,-6 7 0 0,11-2 496 0,-11 2 64 16,0 0 16-16,6-4 0 0,-6 4-416 0,0 0-160 15,0 0 128-15,0 0-128 0,0 0 384 0,0 0 0 16,0 0 0-16,0 0 0 0,-3-6 192 0,1 2 16 15,-3-4 16-15,-2 4 0 0,0 1-48 0,-2 1-16 16,-3-1 0-16,0-3 0 0,-2 0 192 0,-2 2 32 16,0-3 16-16,-2 0 0 0,-1 0-64 0,0-3-16 15,0-1 0-15,0 0 0 0,-4-6-128 0,1 2-16 16,1-1-16-16,-5-2 0 0,-2-1-160 0,-1-2-48 0,-3 0 0 0,-1-7 0 16,-2 2-80-16,-2-2 0 15,1 2-16-15,-2-3 0 0,1-1 32 0,0 2 16 0,1-2 0 0,-3 3 0 16,1-2 32-16,0 0 16 0,-3-2 0 15,0 1 0-15,-3-2-32 0,4 4-16 0,-2-3 0 0,2 0 0 16,2 0-112-16,1 1-32 0,0-3 0 0,2-2 0 16,1 1-144-16,0 1 0 0,1 0 0 0,-2 2 128 15,-3 0-128-15,-2-4 0 0,-2 0 0 0,3-1 0 16,-2 0 0-16,-1 1 0 0,3-1 0 0,1 3 0 0,0 0 0 16,1 3 0-16,1-2 0 0,1 1 0 0,0 6 0 0,1-2 0 15,-3 4 0-15,0-5 0 0,0 2 0 0,0-1 0 16,3 2 0-16,1 0 0 0,3-1 0 0,-2 2 0 15,3-4 0-15,2 6 0 0,1 2 0 0,2-1 0 16,-1 2 0-16,3-1 0 0,1 0 0 0,-1 1 0 16,2 1 0-16,1-1 0 0,0 0-128 0,1 1 128 15,0 4 0-15,0 2 0 0,0-2 0 0,2 4 0 16,-1 1-144-16,2-2 144 0,1 5 0 0,0-3 0 16,-1 1 0-16,3 3 0 0,0-3-128 0,0 3 128 15,2 3 0-15,1-5 0 0,2 2 0 0,0 1 0 16,1-2 0-16,1 1 0 0,5 5 0 0,0 0 0 15,-5-4 0-15,5 4 0 0,0 0 0 0,0 0 0 16,0 0 0-16,0 0 0 0,0 0 0 0,0 0 0 16,0 0 0-16,0 0 0 0,0 0 0 0,-5 5 0 15,0 2 0-15,-2-2-160 0,3 2 160 0,-2 2 0 16,1 5 0-16,0 2 0 0,-1 1 0 0,-2 4-128 16,-1 0 128-16,-2 1 0 0,-2 3 0 0,-1-1 0 15,-1 4 0-15,-3 2 0 0,-3 3 0 0,0 0 0 0,-1 1 0 0,-2 0 0 16,1 1 0-16,-1 0 0 0,-1-3 0 15,-2 2 0-15,-1 2 0 0,1-3 0 0,2-1 0 0,1-4 0 16,1 0 0-16,3 0 0 0,2-4 0 0,2-4 0 16,2 1 0-16,2-2 0 0,0-2 0 0,3-1 128 15,2-2-128-15,3-5 0 0,-1-1 0 0,2-1 128 16,2 0-128-16,1-7 0 0,1 7 0 0,-1-7 0 0,0 0 160 16,5 5-32-16,2 1-128 0,-1-2 192 0,2-1-64 15,1 0 0-15,1 4-128 0,3-1 192 0,1 2-192 0,1 2 0 16,0 1 0-16,3 1 0 0,2 4 0 15,2 2 0-15,1 1 0 0,0 1 0 0,-1 3 0 16,1 0-128-16,0 1 128 0,1 4 0 0,3-4 0 0,0 6 0 16,1-2 0-16,1 3 0 0,1 4 0 0,2 0 0 15,1 2-128-15,2 3 128 0,-1 2 0 0,0 0 0 16,2-1 0-16,-1 3 0 0,0-5 0 0,-1 2 0 16,0 2 0-16,1-4 0 0,2 0 0 0,-1 1 0 15,3 1 0-15,1-2 0 0,2 1 0 0,3-1 0 16,0-2 0-16,2 0 0 0,0-2 0 0,-1 2 0 15,0 0 0-15,1 3 0 0,0-4 0 0,0 0 0 16,1 0 0-16,1-1 0 0,0 2 0 0,2-3 0 16,-1-2 0-16,-3 1 0 0,-3 1 0 0,-1-2 0 15,-2-1 0-15,-1-1 0 0,-2 5 0 0,-1-4 0 16,-3 0 0-16,-1-3 0 0,-1 2 0 0,-1 0 0 16,0-5 0-16,-2 2 0 0,-2-4 0 0,-2-2 0 15,-2 1 0-15,-1 1 0 0,-2-6 0 0,-2-3 0 0,-3 0 128 16,-1 0-128-16,-1 2 0 0,-3-5 0 15,-1-1 128-15,-1 2-128 0,-2-3 0 0,0 1 0 0,-1-3 0 0,-1 2 0 16,-4-9 0-16,3 8 0 0,-1 2 0 0,-2-10 0 16,0 0 0-16,0 0 0 0,0 0 0 0,0 0 0 15,0 0 0-15,0 0 0 0,0 0 128 0,0 0-128 16,0 0 0-16,0 0 144 0,0 0-144 0,0 0 128 16,4-8 0-16,1 3-128 0,2-2 192 0,0-1-64 15,1 0 16-15,2-3 0 0,4 0 0 0,2-1 0 16,0-2-144-16,4-4 128 0,0-3-128 0,5-3 128 15,3 1-128-15,3-1 160 0,4-7-160 0,5-2 160 0,1-5 16 0,3-3 0 16,1-2 0-16,1-3 0 0,1-5 0 0,1-2 0 16,0 3 0-16,-1 5 0 0,-1-1 16 0,-1 5 16 15,-5-1 0-15,-3 5 0 0,-3 3 112 0,-3 5 0 16,-4 1 16-16,-4 4 0 0,-4 6-176 0,-4 3-32 16,-4 3-128-16,-3 3 192 0,-3-1-192 0,-2 3 0 15,-3 3 0-15,0 4 0 16,-12-5-1152-16,-3 5-288 0,-5 5-48 0,-6-3-15152 15</inkml:trace>
  <inkml:trace contextRef="#ctx0" brushRef="#br0" timeOffset="184019.31">15407 8857 17615 0,'0'0'768'0,"0"0"192"0,-2-8-768 0,0-1-192 16,2 2 0-16,0 1 0 0,0 6 1216 0,0 0 224 15,4-5 32-15,-4 5 16 0,0 0-464 0,0 0-112 16,8-1-16-16,-8 1 0 0,8 5-192 0,-1 4-32 15,0-2-16-15,-1 7 0 0,-1-1-112 0,-1 0-32 16,-2 3 0-16,5 3 0 0,-5 4-80 0,2 0-32 16,-3-1 0-16,3 11 0 0,-1-2-144 0,-1-3-16 15,1 2-16-15,-1-6 0 0,1 1-80 0,-1-4-16 16,0-2 0-16,-2-2 0 0,0-1-128 0,0-4 0 16,-2 1 0-16,1-2 0 15,1-11-1200-15,-5 7-208 0,-1-2-64 0,-4-1-11744 0</inkml:trace>
  <inkml:trace contextRef="#ctx0" brushRef="#br0" timeOffset="184192.2">15138 9142 25791 0,'5'-10'2304'0,"3"2"-1856"0,4 1-448 0,6 0 0 15,5 4 1616-15,6-1 240 0,2-1 32 0,2 0 16 16,2-3-1520-16,6-2-384 0,2 1 0 0,4-1 128 0,3 5 64 0,1-2 0 15,-1 1 16-15,-2 2 0 16,-5-1-1360-16,-4 1-256 0,-10-1-64 16</inkml:trace>
  <inkml:trace contextRef="#ctx0" brushRef="#br0" timeOffset="196699.49">2484 19017 26607 0,'-13'-2'1168'0,"13"2"256"0,-6-4-1136 0,6 4-288 0,0 0 0 0,-5-5 0 16,5 5 272-16,0 0 0 0,-4-10 0 0,4 10 0 16,0 0 640-16,0 0 128 0,1-8 32 0,-1 8 0 15,0 0-192-15,14-10-48 0,-1 3 0 0,2 2 0 16,2 0-144-16,2 1-48 0,1 2 0 0,2-2 0 16,0 0 64-16,4 2 16 0,1-1 0 0,1 1 0 15,-1 0-64-15,8 1-16 0,2-1 0 0,1-4 0 16,2 3-80-16,4-1-32 0,-1 1 0 0,6-1 0 15,5 1 0-15,2-1 0 0,-3 0 0 0,2-1 0 16,0-1-208-16,2 3-64 0,1-1 0 0,4 0 0 0,6 2-32 16,0-2-16-16,1-2 0 0,-2 3 0 0,-2-2-80 15,1 0-128-15,-1 4 176 0,4-1-176 0,3 2 192 0,1 0-64 16,-2-1 0-16,-2 0-128 0,-3-2 192 0,0 3-192 16,0 0 192-16,4 0-192 0,2 0 192 0,-1 0-192 15,-2 0 192-15,-2 0-192 0,0-2 144 0,0 1-144 16,0 1 0-16,4 1 144 0,2-1-144 0,-3 0 128 15,-4-1-128-15,0-1 128 0,-1 4-128 0,1 0 160 16,1-1-160-16,5-1 160 0,0 2-160 0,-2-2 128 16,-5-2-128-16,1 1 128 0,0 1-128 0,1 1 0 15,1 1 0-15,0-1 0 0,1 0 0 0,-3-1 0 16,-4 0 128-16,1 0-128 0,-1 1 0 0,3 2 0 16,2 0 0-16,2 0 0 0,1-1 0 0,-2-1 0 0,0 0 0 0,-1 0 0 15,2 2 128-15,1 2-128 0,5-1 0 0,1-2 128 16,0 1-128-16,-1-2 0 0,0 0 0 0,3 3 128 15,-2 0-128-15,4 1 0 0,4-1 0 0,-3-1 128 16,-2-1-128-16,-3 4 0 0,-1 0 0 0,5-3 0 16,4 2 0-16,-1 2 0 0,-3-3 0 0,-1 2 0 15,0 3 0-15,1-5 0 0,1-1 128 0,-1 5-128 16,-1-3 0-16,0 3 0 0,-3-1 0 0,2 0 0 16,-2 2 0-16,3-4 0 0,1 1 0 0,0 0 0 15,-6 0 0-15,-2 1 0 0,-1 2 0 0,4-1 0 16,1 3 0-16,1-3 0 0,-4 2 0 0,2-2 0 15,-2 2 0-15,-2-1 128 0,0 0-128 0,2-2 0 16,2 5 128-16,-4-6-128 0,-4 0 0 0,1-1 128 0,-2 4-128 16,-3 0 0-16,0-2 0 0,1 0 128 0,4-3-128 15,-5 2 0-15,-4 2 0 0,-2-2 0 0,-1 3 0 0,0-2 0 16,-2-4 0-16,2 5 0 0,2 0 0 0,-1-1 0 16,0 1 128-16,-6-3-128 0,-3 0 0 0,-1 3 0 15,0-3 0-15,0 0 0 0,0-1 0 0,0 0 0 16,-1 1 128-16,2-2-128 0,-2-1 0 0,1 0 0 15,-2-1 0-15,-3-1 0 0,-3 2 0 0,-1-4 0 16,-2-1 0-16,-1 3 0 0,1 2 0 0,-2-2 128 16,-1-2-128-16,-1 2 0 0,4 0 0 0,-3 0 0 15,-2-3 128-15,1 1-128 0,-1-1 0 0,-1 2 0 16,-2-2 0-16,-2 1 0 0,-5-3 0 0,2 2 0 16,-1-1 0-16,-1 3 128 0,0 1-128 0,-1-3 0 15,0 1 0-15,-1 1 128 0,1-2-128 0,-1 2 0 0,-2 0 0 0,1-1 128 16,0 0-128-16,-1-1 0 0,-1-2 0 0,-1-1 0 15,-1 4 0-15,-1 1 0 0,-2-1 0 0,1 0 0 16,-2 2 0-16,-10 0 0 0,0 0 0 0,9 3 0 16,-9-3 0-16,0 0 0 0,0 0 0 0,0 0 0 15,0 0 0-15,0 0 0 0,8 6 0 0,-8-6 0 16,0 0 0-16,0 0 0 0,2 13 0 0,-2 0 0 16,0-3 0-16,0 0 0 0,-1 1 0 0,-3 0 0 15,-1 3-144-15,0 2 144 0,0-1 0 0,-2 4 0 16,0 2 0-16,-2 0-128 0,0 1 128 0,-1 5 0 15,0-2 0-15,1 6 0 0,-1 2 0 0,-2 2 0 16,1 1 0-16,-1-1 0 0,1 1 0 0,-1-2 0 16,1-1 0-16,-2 0 0 0,-1 3 0 0,3-2 0 0,1 2 0 0,1-2 0 15,0 2 0-15,0-2 0 0,-3-1 0 0,4 3 0 16,0-2 0-16,0 0 0 0,-1 0 0 0,1-3 0 16,-1-1 0-16,1-1 0 0,-1-4 0 0,1 3 0 15,0-1 0-15,-1 1 0 0,0-5 0 0,0 5 0 16,0-5 0-16,1 2 0 0,-1 3 0 0,3-6 0 15,-1-2 0-15,1-1 0 0,1 0 0 0,2 0 0 16,-3-4 0-16,3 1 0 0,-1-2 0 0,0 2 128 16,0-3-128-16,0-3 0 0,1-1 0 0,0-2 0 15,-1 2 0-15,-1-2 0 0,5-7 0 0,0 0 128 16,-6 5-128-16,-2 2 0 0,-1-1 0 0,0-3 0 16,9-3 128-16,-12 3-128 0,0 3 0 0,-2-2 0 0,0-1 128 15,0-1-128-15,-2-3 0 0,-1 2 0 0,1-1 0 0,-2 1 0 16,0-1 0-16,-4 2 0 0,-2-2 0 0,0-2 0 15,-4 2 0-15,3 0 0 0,-4-1 0 0,-1 1 0 16,-3-2 0-16,0 2 0 0,-5 0 0 0,-3-2 0 16,-4 1 0-16,0 0 0 0,2 0 0 0,-2-1 0 15,-2 2 0-15,0-2 0 0,0-2 0 0,-2 0 0 16,-5 0 0-16,-4 0 0 0,-2-1 0 0,-1 2 0 16,-1-1 0-16,0-1 0 0,-1-2 0 0,1 1 0 15,0 1 0-15,-6-3 0 0,-5 3 0 0,0 0 0 16,2-1 0-16,0-1 0 0,0 1 0 0,-3-3 0 15,-4 3 0-15,1-3 0 0,-2 2 0 0,0-1 0 16,0 0 0-16,1 2 0 0,-2-3 0 0,-3 4 0 16,-2-3 0-16,2 2 0 0,2 1 0 0,-1-1 0 0,1 1 0 15,-4 0 0-15,-3-2 0 0,0 0 0 16,5 1 0-16,0-3 0 0,2 4 0 0,-6-1 0 0,-4-3 0 0,2 2 0 16,2-2 0-16,3 3 0 0,0-2 0 0,-2 1 0 15,-3 1 0-15,5-5 0 0,1 5 0 0,5-2 0 16,1 2 0-16,-3 2 0 0,-5-2 0 0,1 1 0 15,3-2 0-15,-2 1 0 0,2 1 0 0,-3 1 0 16,-4 2 0-16,1-2 0 0,0-5 0 0,1 5 0 16,2-4 0-16,-3 5 0 0,-3-1 0 0,0 1 0 15,1-4 0-15,3 2 0 0,-1 2 0 0,-2 2 128 16,-2-2-128-16,-1 1 0 0,1-2 0 0,2 3 0 16,1 1 0-16,-2 3 0 0,-4 0 0 0,1-2 0 15,3-1 0-15,3 1 0 0,3 1 0 0,-1 0 0 0,-5 1 0 16,2-2 0-16,2-1 0 0,4 0 0 0,3 0 0 15,1 1 0-15,-1 3 0 0,-1-4 0 0,-3-2 0 0,4 0 0 16,3 1 0-16,2 2 0 0,3 4 0 0,-3-2 0 16,-6-3 0-16,3 0 0 0,3 0 0 0,2 3 0 15,2-2 0-15,1 3 0 0,2-1 0 0,-1 1 0 16,0-1 0-16,2-1 128 0,3 0-128 0,5 0 0 16,1 1 0-16,1-1 0 0,-1 2 0 0,2-1 0 15,1-1 0-15,4-1 128 0,-4 1-128 0,6-1 0 16,1 0 0-16,2 1 0 0,2-2 0 0,4 1 0 15,2 3 0-15,4-2 128 0,1 1-128 0,2-2 0 16,-1 0 0-16,3 0 0 0,0-1 128 0,1 0-128 16,-2 0 0-16,3 0 0 0,0 0 0 0,3 0 0 15,2 0 0-15,0 0 0 0,0 0 0 0,2 0 0 16,1 0 0-16,0 2 0 0,-1 0 0 0,1 1 0 0,0 1 0 0,2-2 0 16,-1-1 0-16,5 1 0 0,0-1 0 0,1 0 0 15,-1-1 0-15,2-1 0 0,-1 1 0 0,2 1 0 16,0-3 0-16,3 0 0 0,6 2 0 0,-8-3 0 15,3-2 0-15,-2-1 0 0,1 1 0 0,1-3 0 16,1 0 0-16,2-4 0 0,-1-2 0 0,2 2 0 16,1-4 0-16,0-1 0 0,0-4 0 0,-3-2 0 15,6-1 0-15,1-1 0 0,-1-7 128 0,3-5-128 16,0 0 0-16,2-1 0 0,-2-4 0 0,4 2 128 16,0-1-128-16,2-1 0 0,0 0 0 0,4 0 0 15,-2-1 0-15,3 1 0 0,1-6 0 0,0 2 0 16,-3-2 0-16,2 2 0 0,-1 1 0 0,1 3 0 0,-3-2 0 15,0 5 0-15,-2-1 0 0,1-1 0 16,-1 1 0-16,-2 0 0 0,1 0 128 0,1-2-128 0,0 4 0 0,0 1 144 16,-1 0-144-16,-1 4 0 0,-2 4 0 0,1-1 0 15,2 1 128-15,1 5-128 0,-2 4 0 0,-2-2 128 16,-2 2-128-16,-1 4 0 0,0 2 0 0,0 2 128 16,0 2-128-16,0 1 0 0,-5 9 0 0,0 0 0 15,7-5 0-15,-7 5 0 0,0 0 0 0,0 0 0 16,0 0 0-16,0 0-224 0,0 0 48 0,0 0 16 31,-7 17-736-31,2 1-128 0,-1 0-48 0,0 2 0 16,-2-1-1488-16,2 0-288 0,1 3-64 0</inkml:trace>
  <inkml:trace contextRef="#ctx0" brushRef="#br1" timeOffset="206734.17">23966 16935 8287 0,'0'0'736'0,"0"0"-592"0,0 0-144 0,11-1 0 16,-11 1 2144-16,12-1 400 0,-12 1 80 0,12-2 0 15,-12 2-1296-15,11-4-272 0,0 2-48 0,-1 1-16 16,-10 1-96-16,12-3 0 0,-4 2-16 0,-8 1 0 16,12-5 0-16,-2 1 0 0,0 1 0 0,-10 3 0 15,0 0-112-15,9-6-32 0,-9 6 0 0,8-5 0 16,-8 5-16-16,4-10 0 0,-4 10 0 0,-2-9 0 15,0-3-144-15,-2 2-48 0,-2 1 0 0,-2-3 0 0,-1 2-96 0,-1-3-32 16,-3 0 0-16,1 2 0 0,-2-3-80 0,-2 0-32 16,0 1 0-16,-2 2 0 0,-1-6-32 15,-1 1-16-15,-3-1 0 0,-1 3 0 0,-2 5-32 0,-1-2 0 16,-2-2 0-16,-3 3 0 0,-2 0-80 0,-2 1 0 16,1-4-128-16,-3 2 192 0,-4-1-192 0,-5-1 144 15,1 2-144-15,2 3 128 0,-2-3 0 0,1 3-128 16,2-2 192-16,-3 5-64 0,-3 0 16 0,0-3 0 15,1 2 0-15,-1-3 0 0,-4 3 32 0,1 2 0 16,1-4 0-16,1 3 0 0,-1 3-176 0,-3-1 160 16,-2 1-160-16,7-2 160 0,-1 1-32 0,-3 1 0 15,-4-1 0-15,1 2 0 0,2 1 32 0,1 0 0 0,-2 1 0 16,-1 3 0-16,2 2-16 0,2 1 0 0,1-2 0 16,0 2 0-16,0-2-144 0,2 3 192 0,0 1-192 0,2-1 192 15,1 2-192-15,2-1 128 0,5 1-128 0,-2 4 128 16,3-1-128-16,2 3 128 0,4-3-128 0,2 2 128 15,-1 3-128-15,2-3 128 0,2-3-128 0,2 1 128 16,-2 3-128-16,1 0 0 0,3 2 0 0,-1 0 0 16,-1 0 0-16,3-1 0 0,-1 3 128 0,1-1-128 15,3 0 0-15,0 1 0 0,1 0 0 0,-2 3 0 16,5-2 0-16,-2-1 0 0,3 1 128 0,1 2-128 16,1-2 0-16,3 0 0 0,-1 0 0 0,2 0 0 15,-1 1 0-15,4 1 0 0,0-2 128 0,1-2-128 16,-1 0 0-16,4 1 0 0,1-4 0 0,1 2 0 15,0 1 0-15,6 0 0 0,0-1 0 0,5 1 0 16,2 0 0-16,3 1 128 0,2 2-128 0,3-2 0 16,2-1 128-16,3 0-128 0,1-1 0 0,1-1 128 0,0-1-128 15,3 1 0-15,2-2 0 0,3 1 128 0,3 1-128 0,-1-2 0 16,-1 1 0-16,3-3 128 0,2-2-128 0,0 0 0 16,1 2 144-16,5-6-144 0,2 1 128 0,1-2-128 15,0 3 128-15,0 0-128 0,1-2 0 0,-1-1 128 16,0-1-128-16,-3-2 0 0,2-1 128 0,3 2-128 15,1 0 160-15,4 0-160 0,-2-3 128 0,2 4-128 16,-3 1 0-16,-1-3 0 0,1-3 128 0,-1 0-128 16,1 0 0-16,0 2 144 0,-1 0-144 0,2-1 0 15,1-2 144-15,-1 1-144 0,-1 0 128 0,-2 0-128 16,-1-3 160-16,-2-1-160 0,1-1 176 0,0 3-176 16,-1-2 192-16,1 1-192 0,0-4 224 0,-3-1-64 0,-5 2-16 15,1-3 0-15,-3 0-144 0,-1-3 0 0,1 1 0 16,-2 1 0-16,-2-2 0 0,0 5 192 0,0-6-64 15,0 0 0-15,2 3-128 0,-5-3 0 0,2-2 0 0,-5 0 0 16,-4 0 128-16,-3-2 0 0,-3 2 0 0,-3-2 0 16,-1 1-128-16,0-2 0 0,-2 0 0 0,-4-1 0 15,-2-4 160-15,-1 2 0 0,-3-2 0 0,-1 0 0 16,-1 1-160-16,-3 2 192 0,-1 1-192 0,-1 0 192 16,0-1-192-16,-3-1 0 0,-1 2 0 0,-4-2 0 15,0-5 0-15,-4 3 0 0,-2 3 0 0,0-4 128 16,0 0-128-16,-3-1 0 0,-4-1 0 0,-2 0 0 15,-3-4 0-15,-2 4 0 0,-3-2-160 0,-1 3 160 16,-1-3 0-16,0 4 0 0,-5-2 0 0,0 5 0 0,-3-1 0 16,-1 2 0-16,-2 0-128 0,-2-3 128 0,-4 1 0 15,-2 0 0-15,-3 2 0 0,0 0 0 0,0 2 0 16,0 3 0-16,0 0-128 0,1 2 128 0,-1 0 0 0,-3-1 0 16,-1 3 0-16,-1 2 0 0,2-1 0 0,3 2 0 15,1 2 0-15,0 2 0 0,-1 1 0 0,1-1 0 16,-3 2 0-16,0-2 0 0,-3 3 0 0,1 0 0 15,0 1-128-15,3 2 128 0,-3 3 0 0,3-1 0 16,-1-1 0-16,-1 2 0 0,1 5 0 0,1-3 0 16,-1 5 0-16,2-1 0 0,-1 2 0 0,5 2 0 15,-4 2 0-15,3 3-144 0,5 4 144 0,0 0 0 16,3 4 128-16,-1-2-128 0,3-6 0 0,1 4 0 16,5 3 0-16,1 0-128 0,2 1 128 0,4-2 0 15,2 4 0-15,2 0 0 0,-1-1 0 0,5 3 0 0,1 0 0 0,5 0 0 16,2-4 0-16,2 2 0 0,3 4 0 15,6-2 0-15,0-1 0 0,3 0 0 0,3 1 0 0,3 0 0 16,3-5 0-16,4 2 0 0,1-1 0 0,5 2 0 16,1 2 0-16,5 1 0 0,-1-3 0 0,6-1 0 15,-2-1 0-15,2-2 0 0,3 2 0 0,2-1 0 16,0 4 0-16,3-1 0 0,4-3 0 0,3-1 0 16,-3-3 0-16,3-2 0 0,6 0 0 0,1 2 0 15,2-1 0-15,2-4 0 0,-2-4 0 0,4 1 0 16,-1-1 0-16,0 0 128 0,0-4-128 0,-24-2 0 15,7-3 0-15,5 2 144 0,6-2-144 16,3-1 0-16,2 1 160 0,1 0-160 0,1-2 128 0,2-2-128 16,-2-1 144-16,6 0-144 0,5 0 160 15,-2-1-160-15,-2-2 144 0,-2-2-144 0,0 1 128 0,0 1-128 16,5-4 128-16,56-5-128 0,-20-4 128 0,-18 4-128 0,-17-1 0 16,-5 0 0-16,-8-1 128 0,-3-1-128 0,-1-3 0 15,2-1 0-15,2-3 144 0,-2 3-144 0,-1 2 0 0,-5-4 144 16,-6-4-144-16,-4-1 0 0,-1 0 144 0,-5-1-144 15,-3 3 0-15,-4-4 144 0,-1 2-144 0,-5-3 0 16,-1 1 144-16,-1 0-144 0,-3-2 0 0,-2-1 128 16,-4-2-128-16,-3 1 0 0,-4 2 0 0,-1 13 0 15,-2-3 0-15,-2-1 0 0,-2-6 0 0,-2 1 0 16,-2-2 0-16,-3 2 0 0,-2-3 0 0,-18-22 0 16,4 9 0-16,6 16 0 0,-5-3 0 0,-5 0 0 15,-4 0 0-15,-1-3 0 0,-4 1 0 0,-3 5-128 16,-3-4 128-16,-27-8 0 0,8 3 0 0,31 16 0 15,-5 0 0-15,-8-6-128 0,-10 1 128 0,-3 3 0 16,-4 0 0-16,1 1 0 0,-1-2 0 0,-57-13 0 16,16 8 0-16,10 7 0 0,3 4 0 0,10 4 0 15,9 3 0-15,3 1-128 0,-2 2 128 0,-5 3 0 16,-8 1 0-16,0 2 0 0,3 4 0 0,6-1 0 16,4 4 0-16,-2 2-128 0,-6 0 128 0,0 3 0 15,2 2 0-15,7 3 0 0,8-1 0 0,6 2 0 0,3-1 0 16,-2 0 0-16,-1 3 0 0,-1 1 0 0,0 5 0 0,6 1 0 15,1 5 0-15,28-14 0 0,-2 4 0 0,1 2-128 16,-1 4 128-16,0 2 0 0,1 3-144 0,1 5 144 16,2 2 0-16,-16 32-144 0,10-12 144 0,9-5 0 15,6-6-128-15,5 1 128 0,4-8 0 0,5 0 0 16,1-3 0-16,5 1-128 0,4-2 128 0,6 0 0 16,4-1 0-16,2-2 0 0,3 0-128 0,5-1 128 0,6 2 0 0,5-3 0 15,3-3 0-15,5-3 0 0,1 1 0 0,4-2 0 16,3 4 0-16,3-2 0 0,-1-2 0 0,6-3-128 15,5 5 128-15,4-5 0 0,2-3 0 0,2 1 0 16,2-4 0-16,-37-6 0 0,5-4 0 0,10 3 0 16,8-3 0-16,5 2 0 0,5-4 0 0,2 0 0 15,-2 1 0-15,1-2 0 0,2-1 0 0,22-3 128 16,-2-2-128-16,-6-1 0 0,-3-4 0 0,-2 1 0 16,-2-7 128-16,-5 3-128 0,-1-3 0 0,-2-2 128 15,-3-3-128-15,32-6 0 0,-16 0 0 0,-48 14 128 16,4-6-128-16,3 1 0 0,1-3 0 0,0 1 128 15,-3-2-128-15,-2-2 0 0,-3-2 128 0,29-24-128 16,-16 7 0-16,-25 12 144 0,-2 1-144 0,-6 2 0 16,1-1 144-16,-2-3-144 0,-3 2 0 0,-3-3 128 0,-3-2-128 0,-1 0 0 15,-7 2 0-15,-4-9 0 16,-6 4 0-16,-5-1 0 0,-4-2 0 0,-5 3 0 0,-6 3 0 0,-4-1 0 16,-4-2 0-16,-5 1 0 0,-5-3 0 0,-2 5 0 15,-2 1 0-15,-4 0 0 16,-2-1 0-16,-3 1 0 0,-2 3 0 0,-5-2 0 0,-5 2 0 15,-2 2-128-15,0-3 128 0,-3 3 0 0,-3-2 0 16,-1 4 0-16,-1 1 0 0,1-1 0 0,-1 1 0 0,2 3-128 16,-2 3 128-16,-1 2 0 0,-1 0 0 0,-1 3 0 15,-2 1 0-15,-2 1 0 0,1 5 0 0,-40 2 0 16,16 2 0-16,53 2 0 0,-5 4 0 0,-6 4 0 0,-6-1 0 16,1 6 0-16,3 1 0 0,3 3-128 0,1 2 128 0,-53 19 0 15,17 0 0-15,14-3-128 0,8 1 128 16,12 3 0-16,9 0 0 0,9 1 0 0,6 2 0 0,6-1-128 15,5-1 128-15,4-2 0 0,7-2 0 0,2 3-128 16,4-2 128-16,4 0 0 0,2-1 0 0,4 2 0 16,4-2 0-16,4 0-128 0,1 3 128 0,4 0 0 15,2-1 0-15,5 2 0 0,1 1 0 0,6-4 0 16,1-1 0-16,8 0 0 0,4-3 0 0,-11-16-128 16,10 1 128-16,4 1 0 0,7 3 0 0,3 3 0 15,6-4 0-15,6 3-128 0,3 0 128 0,63 16 0 16,-17-7 0-16,-54-19 0 0,8-5 0 0,3 1 0 15,4-2 0-15,3-1 0 0,2-4 0 0,4 0 0 16,3-3 0-16,0-2 0 0,0-4 0 0,23-6 128 16,-11-3-128-16,-1-9 0 0,-1-3 128 0,-4-7-128 15,-5-4 160-15,-3-5-160 0,-2-10 208 0,-5 1-48 16,-5-1-16-16,-10 4 0 0,-7 2-144 0,-7 2 192 16,-8 3-192-16,-8 4 192 0,-7 4-192 0,-7 3 160 15,-6 2-160-15,-8-2 160 0,-7 4-160 0,-7-2 0 16,-5 2 0-16,-3 0 0 15,-5 3-656-15,-2-1-176 0,-2-2-16 0,-3 5-16 16,-3 2-1312-16,-1-2-256 0,-2 2-48 0,-2-2-16336 0</inkml:trace>
  <inkml:trace contextRef="#ctx0" brushRef="#br1" timeOffset="207948.5">15528 8498 9215 0,'0'0'816'0,"0"0"-656"16,0 0-160-16,0 0 0 0,0 0 1232 0,0 0 224 16,0 0 32-16,-2-8 16 0,2 1-336 0,0 7-64 15,0 0-16-15,0 0 0 0,0 0-240 0,0 0-48 16,-4-6-16-16,4 6 0 0,0 0-64 0,0 0-16 16,0 0 0-16,0 0 0 0,0 0 128 0,2 9 32 15,2 3 0-15,1-3 0 0,1 2-96 0,6 3-32 16,1-2 0-16,4 3 0 0,4 3-96 0,3-1 0 15,3 2-16-15,1 7 0 0,5 1-112 0,1 3 0 16,0 1-16-16,1-3 0 0,0 1 0 0,1-1 0 16,1 0 0-16,2 1 0 0,-1-2 16 0,0 2 16 0,-1-2 0 15,0 3 0-15,-3-6-80 0,-2 3 0 16,-1-6-16-16,-2 2 0 0,-4-1-48 0,-2 1 0 0,-4-3 0 0,-3-1 0 16,-3-2-64-16,-1-3-32 0,-2-3 0 0,-2 1 0 15,-2-1-80-15,-2-5-16 0,-4-6 0 0,5 12 0 16,-5-12-64-16,0 0-128 0,0 0 176 0,0 0-176 15,0 0 0-15,0 0 0 0,0 0 0 0,-11-4-192 16,-2-2-1648 0,0-1-320-16,-1-3-64 0,1 1-14224 0</inkml:trace>
  <inkml:trace contextRef="#ctx0" brushRef="#br1" timeOffset="208516.07">15433 9407 11679 0,'0'0'512'0,"0"0"128"0,0 0-512 0,0 0-128 0,0 0 0 0,0 0 0 15,0 0 1024-15,0 0 176 0,0 0 32 0,0 0 16 16,0 0 160-16,0 0 16 0,0 0 16 0,0 0 0 16,0 0-64-16,6-9-16 0,-1 0 0 0,2-3 0 0,-1 1-144 0,3 1-48 15,1-6 0-15,1 0 0 0,2-2-176 0,4-2-32 16,0-3-16-16,4-5 0 0,-1-1-112 0,4 1-32 16,2-3 0-16,3-4 0 0,0-6-112 0,2 0-32 15,2-4 0-15,1 1 0 0,0-3-32 0,2 2-16 16,1-1 0-16,0-4 0 0,1 2-48 0,1 2-16 15,1 3 0-15,-2 4 0 0,0 0-192 0,-3 6-32 16,1 7-16-16,-5-1 0 0,-2 3-128 0,-3 1-32 16,-1 4 0-16,-5 4 0 0,-2 3-144 0,-4 6 192 15,-3-2-192-15,-2 4 192 0,-9 4-192 0,0 0 0 16,0 0 0-16,0 0 0 0,0 0 0 0,4 12-192 16,-4-1 0-16,-4 3 16 15,-2 0-2256-15,-3 3-448 0,-1-1-80 0</inkml:trace>
  <inkml:trace contextRef="#ctx0" brushRef="#br1" timeOffset="214215.79">25239 19477 15087 0,'0'0'656'0,"0"0"160"0,11-1-656 0,-2-2-160 0,-9 3 0 0,8-3 0 16,1-1 960-16,-9 4 144 0,8-4 48 15,-8 4 0-15,8-4 112 0,-8 4 16 0,6-4 16 0,-6 4 0 16,0 0 48-16,0 0 16 0,6-7 0 0,-6 7 0 16,4-8-272-16,-4 8-64 0,0 0-16 0,0 0 0 15,1-11-320-15,-1 4-64 0,0 7-16 0,0 0 0 16,-5-9-112-16,5 9-32 0,-6-7 0 0,-3 2 0 16,-1-2 16-16,0 1 0 0,-3 1 0 0,0-3 0 15,1 3-32-15,-4 0-16 0,-3-4 0 0,-2 3 0 16,-4-6-80-16,0 4-16 0,0-5 0 0,-1 5 0 15,1-3-48-15,-2 1-16 0,-1-1 0 0,1 1 0 16,1 4-64-16,2-2-16 0,-1 1 0 0,3 2 0 16,-3-2 48-16,4 3 0 0,-2 1 0 0,1-2 0 0,1-4-16 15,0 4 0-15,1-1 0 0,2 0 0 0,-2 1-32 16,2-1-16-16,0-3 0 0,0 5 0 0,1 0-48 0,-1-1 0 16,3 0 0-16,-1 2 0 0,1 0 0 0,1 0 0 15,-1-1 0-15,2 2 0 0,-2-2-128 0,2 3 0 16,-1-1 0-16,0 1 128 0,2 0-128 0,0 0 128 15,1-3-128-15,2 2 128 0,-1 2-128 0,-2 0 0 16,1-1 0-16,-1 0 0 0,0 1 0 0,-1 0 0 16,0-1 0-16,-2-1 0 0,1 1 0 0,-1 1 0 15,-2 0 0-15,-1-1 0 0,-2 0 0 0,0 1 128 16,1-3-128-16,-4 2 0 0,0-3 0 0,-1 1 128 16,-4 0-128-16,-2-1 0 0,4 1 0 0,-3-2 128 15,-3 0-128-15,-1 1 0 0,0 2 0 0,-3-1 0 16,-1 2 128-16,-1 0-128 0,-1-3 0 0,-2 1 0 0,0-1 0 15,-3 2 0-15,-6-2 0 0,2-2 0 0,-3 1 128 16,3 2-128-16,0-1 0 0,-1-1 0 0,-2 3 0 0,2-2 0 16,-1 1 0-16,-1-1 0 0,-2-2 0 0,-2 1 0 15,-1 3 0-15,0-2 0 0,4-4 128 0,-5 3-128 16,-3 1 0-16,1-1 0 0,-2 3 0 0,-2-1 0 16,0-1 0-16,-1 2 0 0,1-2 128 0,2-1-128 15,5 1 0-15,-3 1 0 0,2 1 0 0,-1-1 0 16,-1-2 0-16,2 1 128 0,0 1-128 0,2 0 0 15,2-1 128-15,1-1-128 0,-2 1 0 0,3 2 128 16,2-3-128-16,-1 0 0 0,-1 1 0 0,2 0 128 16,-1 1-128-16,1-3 0 0,-2 0 0 0,1 3 128 15,-1 1-128-15,-1-1 0 0,0-2 0 0,0 1 0 16,2 0 0-16,0 3 0 0,0-3 128 0,0 1-128 0,0-1 0 16,1 2 0-16,2 2 0 0,-2 0 0 0,-1-2 0 15,-1 1 0-15,3-1 0 0,0 2 0 0,-1 0 0 0,1-1 0 16,-1 0 0-16,0 1 0 0,2 0 0 0,0 0 0 15,0 0 128-15,-1 0-128 0,0 0 0 16,-1-1 0-16,0-1 0 0,0 0 0 0,0 0 0 0,2 1 0 16,-4 1 0-16,1 0 0 0,1-1 0 0,-1 1 0 15,1 0 0-15,-2 0 0 0,1-1 0 0,2-1 128 16,0 1-128-16,2 0 0 0,3 0 0 0,-1 2 0 16,-1-1 128-16,1 1-128 0,1 3 0 0,0-2 0 15,0 0 0-15,0 2 128 0,-3-2-128 0,0-1 0 16,4 2 0-16,0-1 0 0,0 1 0 0,1 2 0 15,2 0 0-15,-2-1 0 0,-1 2 0 0,2 3 0 0,-2-2 0 16,4 4 0-16,-2-2 0 0,3 2 0 0,1 2 0 0,-1 1 0 16,-1-1 0-16,1 1 0 0,0 0 0 0,3 2 0 15,0 2 0-15,3 1 0 0,-4 1 0 0,5 2 0 16,-3 0 0-16,0 2 0 0,2-3 0 0,3 2 0 16,0 1 0-16,2-1 0 0,-1-1 128 0,2 1-128 15,0 2 0-15,0-2 0 0,1 4 0 0,1-2 0 16,1 6 0-16,1-5 0 0,-1 2 0 0,2-2 0 15,1 2 0-15,1-3 0 0,0 3 0 0,2-4 0 16,0 3 0-16,1-3 0 0,2-2 0 0,-1 1 0 16,3 0 0-16,1-3 0 0,0 0 128 0,-1 2-128 15,3-1 0-15,0 2 0 0,2-1 0 0,-1-3 0 16,5 1 0-16,-1-1 0 0,2-1 0 0,2 0 0 16,0 0 0-16,3 1 0 0,4 1 0 0,1 3 0 0,2-3 0 15,3-1 0-15,0 0 0 0,1 1 0 0,3-3 0 0,2 1 0 16,3 0 0-16,2 0 0 0,-1 0 0 0,1-1 0 15,3 0 128-15,1-1-128 0,2 2 0 0,2-3 0 16,2-2 0-16,2 0 0 0,1 1 0 0,2-4 0 16,2 1 0-16,2 2 0 0,1-3 0 0,2 2 128 15,0-3-128-15,4 1 0 0,0 1 0 0,3-3 0 16,2 2 128-16,3-4-128 0,0 2 0 0,2 1 0 16,3-4 0-16,3 4 128 0,2-4-128 0,2 3 0 15,2-1 0-15,0-2 128 0,0 0-128 0,0 2 0 16,4-3 0-16,-1 2 0 0,2 3 0 0,0-3 128 15,2 2-128-15,0-2 0 0,-1 2 0 0,3 2 0 16,2-2 0-16,-2 1 0 0,-2-3 0 0,3 3 0 0,1-3 128 0,2 3-128 16,2-3 0-16,0 2 0 0,-2 0 0 0,0-5 128 15,1 3-128-15,1 0 0 0,-2-1 0 0,2 0 128 16,-1 3-128-16,2-3 0 0,0-1 0 0,2 1 0 16,-2 1 128-16,0-2-128 0,0 0 0 0,1 2 128 15,0-2-128-15,2-2 0 16,-1 2 144-16,2-1-144 0,-3-1 0 0,3 2 128 0,0-3-128 0,2 2 0 15,3-2 0-15,-3 0 144 0,-4-1-144 0,0 0 0 16,1 2 128-16,-1-1-128 0,2-1 0 0,-3 0 0 16,-5 0 0-16,1 1 0 0,0 0 128 0,-2-1-128 15,-2 0 0-15,0 0 0 0,-1-2 0 0,-3-1 0 16,-2 2 128-16,0 0-128 0,2-3 0 0,-2-1 0 16,-1 1 0-16,-2 2 160 0,-5-2-160 0,1-3 128 15,-2 1-128-15,3 1 0 0,0-1 144 0,-4 1-144 16,-2-1 0-16,-5-2 144 0,0-1-144 0,-2-1 0 0,0 2 144 15,2-2-144-15,-1 2 0 0,2-6 144 16,-2-1-144-16,-2-2 128 0,-1-2-128 0,-3 1 128 0,0 1-128 0,2-1 0 16,-2 0 0-16,-3 2 0 0,0 2 0 0,-4-2 0 15,0 0 128-15,-6 1-128 0,-6-3 0 0,2 1 0 16,-6-1 0-16,-4 1 0 0,-3-2 0 0,-3 0 0 16,-1-3 0-16,-3 0 0 0,-4 1 0 0,1 0 0 15,-3 1 0-15,-3 1 0 0,-2 0 0 0,0-1 0 16,-4-1 0-16,-1-2 0 0,-3 2 0 0,-4 0 0 15,-2-3 0-15,-3 0 0 0,-2 1 0 0,-5 2 0 16,-3-5 0-16,-5 3-176 0,-5 0 176 0,-3-2-192 0,-6 0 192 0,-2 0-192 16,-2-3 192-16,-2-1-128 15,-4 3 128-15,1-2-128 0,-4 1 128 0,-1-1 0 0,-1-1 0 16,-8 2-128-16,-6 4 128 0,0-2 0 16,-1 2 0-16,0 1-128 0,-2 2 128 0,-1-2 0 0,-3 1 0 0,-3 2 0 15,1 2 0-15,0-1-160 0,0-1 160 0,-4 3 0 16,-3 4-128-16,-4-3 128 0,0-3 0 0,1 2 0 15,-3 2-176-15,-1-3 176 0,-2 4-160 0,-2-2 160 16,1-3 0-16,-1 4-144 0,0 0 144 0,-5 4 0 16,-4-2 0-16,2 1-128 0,0 4 128 0,-3-2 0 15,-2 1-144-15,-3 3 144 0,0-1-160 0,-1 2 160 16,0 0-128-16,0 2 128 0,-1-2 0 0,5 0-144 16,2 4 144-16,2-3 0 0,3-2 0 0,5 4 0 15,3-1 0-15,2-1 0 0,2-2 0 0,-1-1 0 0,4-3 0 0,1 2 0 16,1 4 0-16,3-3-128 0,0-1 128 15,-5 3-128-15,-1 1 128 0,2 1-128 0,-2 1 128 0,0-2 0 16,-2-1-144-16,1 3 144 0,-1 1-128 16,2 1 128-16,0-1-160 0,2 0 160 0,1-1 0 0,1 0-144 15,-1 3 144-15,8 1 0 0,1-2 0 0,4 2 0 16,1-2 0-16,3 1 0 0,-1 1 0 0,1 1 0 16,3-2 0-16,1 5 0 0,1-3 0 0,1-1 0 15,-6 4 0-15,4 2 0 0,-1-2 0 0,2 3 0 16,0-2 0-16,2 2 0 0,1 2 0 0,0-2-128 15,-2 5 128-15,6 2 0 0,0-2 0 0,1 0 0 16,3-1 0-16,3 3-128 0,0 0 128 0,5 2 0 0,2-2 0 16,1 1 0-16,2 0 0 0,5 2 0 0,2 3 0 0,1-2 0 15,0 0 0-15,4 0 0 0,3 3 0 0,2 1-128 16,4 0 128-16,1 3 0 0,1-3 0 0,6 3-128 16,-2 3 128-16,4-2 0 0,2 0 0 0,4 3-128 15,3-1 128-15,3-3 0 0,2-2 0 0,4 1-128 16,2 2 128-16,2-1 0 0,3 1 0 0,3-3-128 15,2 1 128-15,4 0 0 0,3 5-144 0,3 3 144 16,3-4 0-16,4-1 0 0,3-1 0 0,4 1 0 16,5-2-128-16,1 2 128 0,4 0 0 0,6-5 0 15,5 1 0-15,0-2 0 0,1-1 0 0,6 1 0 16,2 1 0-16,5 0 0 0,1 3 0 0,5-6 0 16,1 1 0-16,3 3 0 0,2-2 0 0,2 4 0 15,2-4 0-15,2-1 0 0,-5-4 0 0,7 0 0 16,2 1 0-16,0-2 0 0,1-3 0 0,1 2 0 15,3-2 0-15,2-1 0 0,2 1 0 0,1-2 0 0,-2-4 0 0,5 4 0 16,1-3 0-16,1 0 0 0,-2-1 0 0,0 0 0 16,4 1 0-16,0-1 0 0,1-1 0 0,0 2 0 15,2 2 0-15,2-5 0 0,-1-5 0 0,7 2 0 16,1 3 0-16,-2-7 0 0,-3-7 0 0,5 2 0 16,4 0 0-16,0-8 128 0,-5-4-128 0,3-4 0 15,1-2 144-15,0-7-144 0,1-5 144 0,2-4-144 16,4-8 192-16,-5-6-192 0,-1-7 160 0,-1 3-160 15,2 3 128-15,-8 1-128 0,-10 0 0 0,-11 8 0 16,-12 9-224-16,-10 10 80 16,-10 2-880-16,-18 5-160 0,-15 1-32 0,-14 0-12128 0,-14 0-2416 15</inkml:trace>
  <inkml:trace contextRef="#ctx0" brushRef="#br0" timeOffset="-210724.97">13687 16508 4607 0,'0'0'400'0,"0"0"-400"0,-3-10 0 0,0 4 0 16,1 0 2832-16,-1-2 496 0,0 0 80 0,2-4 32 15,0 5-1520-15,1-2-320 0,0 9-48 0,1-8-16 16,0-1-112-16,-1 9-16 0,0 0-16 0,4-7 0 16,0-2-304-16,-4 9-64 0,5-6-16 0,-5 6 0 15,0 0-160-15,8-4-16 0,-8 4-16 0,0 0 0 16,10-3-320-16,-10 3-64 0,0 0-16 0,0 0 0 15,0 0-80-15,9 5-16 0,-3 8 0 0,-1-2 0 16,-2 5 48-16,-1 1 0 0,-2 5 0 0,0 6 0 16,0 6-32-16,0 2 0 0,-1 0 0 0,-1 2 0 15,-1 5-16-15,-1 1 0 0,-1 0 0 0,1 1 0 0,2-1 48 0,-1 0 0 16,2-3 0-16,-3-2 0 0,2 1 0 0,-1-6 0 16,1-1 0-16,0-3 0 0,0-3-32 0,-1-1 0 15,1-6 0-15,-1-1 0 0,1 3-32 0,-1-1-16 16,-1-3 0-16,2-2 0 0,0-2-96 0,0 0 0 15,1 2-16-15,-2-5 0 0,1 1-32 0,-1-1 0 16,3-11 0-16,0 0 0 0,0 0-144 0,-4 8 0 16,4-8 144-16,0 0-144 0,0 0 208 0,0 0-16 15,0 0-16-15,0 0 0 0,0 0 16 0,-2-4 16 16,2 4 0-16,-5-12 0 0,-1 5-208 0,4-2 0 16,-1 1 0-16,2 2 0 0,0-4 128 0,-2 0-128 15,1-1 0-15,0 0 0 0,2 2 0 0,0-5 0 0,-1-1 0 16,1-2 0-16,0-2 0 0,0 1 0 0,-1-1 0 0,1-2 0 15,-1-7 0-15,1 1 0 0,-2-3 0 0,2 0 0 16,0 1 0-16,0-3 0 0,-1 2 0 0,2-1 0 16,2-4 0-16,-1 2 0 15,1 0 0-15,1 1 0 0,-4-1 0 0,1 2 0 0,0 2 0 0,1-1 0 16,-4-3 0-16,2 3 0 0,2-2 0 0,-2 8 0 16,0 0 0-16,0 3 0 0,-2 0 0 0,2 1 0 15,-1 1 0-15,0 4-128 0,-2 1 128 0,2 1 0 16,0 1 0-16,-1 1 0 0,1 3 0 0,1 8 0 15,-2-10 0-15,2 10-128 0,0 0 128 0,0 0 0 16,0 0 0-16,0 0 0 0,-4-4-128 0,4 4 128 16,0 0 0-16,0 0 0 0,0 0 0 0,0 0 0 15,0 0 0-15,0 0-128 0,0 0 128 0,0 0 0 16,0 0 0-16,14-2 0 0,-3 1 0 0,5-1 0 0,1 2 0 16,2-2 0-16,3 4 0 0,3 0 0 0,3-1 0 15,4 0 0-15,0-1 0 0,4 1 0 0,2-1 0 0,4 0 0 16,3 2 0-16,-18-1 0 0,6-1 0 0,5 0 0 15,5-1 128-15,4 1-128 0,2-2 0 0,2 2 0 16,1 0 128-16,1 0-128 0,2 2 0 0,15-2 0 16,-5 1 0-16,-2 0 0 0,-3 0 0 0,-3 1 128 15,-7-1-128-15,-1 2 0 0,-1 0 0 16,-2 0 0-16,-1-1 0 0,-2 1 0 0,-1 0 0 0,-1-2 0 16,-2 0 0-16,-1 0 0 0,-1 2 0 0,-1-3 0 15,-1 0 0-15,-2 0 0 0,-4 0 0 0,-1 0 0 16,-3 0 0-16,-3 1 0 0,3-1 0 0,-3 1 128 15,1 1-128-15,-1-1 0 0,-2-1 0 0,-1 0 0 16,-1 0 0-16,2 0 0 0,-2 0 0 0,-2 0 128 16,-2-1-128-16,-2-1 0 0,-2 1 0 0,1 0 0 15,-3-2 128-15,0 2-128 0,0 0 0 0,-8 1 0 16,0 0 0-16,7-3 0 0,0 1 0 0,-7 2 128 16,0 0-128-16,0 0 0 0,0 0 0 0,0 0 0 15,6-2 0-15,-6 2 0 0,6 0 0 0,-6 0 0 16,7 2 0-16,-7-2 0 0,0 0 0 0,6 1 0 15,-6-1 0-15,8 3 0 0,-2-1 0 0,2 3 0 0,-8-5 0 0,6 4 0 16,-6-4 0-16,6 4 0 0,0 2 0 16,-3 3 0-16,0-3 0 0,-1 6 0 0,0 1 0 0,-4 1 0 15,0 2 0-15,-2 6-128 0,-2 2 128 0,1 3 0 16,-4 2 0-16,1 4 0 0,-3 1 0 0,-1 2 0 16,1 2 0-16,-2 3-128 0,-1 4 128 0,0 0 0 15,1 2 0-15,2-4 0 0,0 4 0 0,2-5 0 0,-3 0 0 16,3-1 0-16,2-5 0 0,-1 0 0 0,2-2 0 0,1-3 0 15,0-3 0-15,1 1 0 0,1-2 384 0,1-2 48 16,-1-3 0-16,2-4 0 0,0 1-576 0,1-3-112 16,0-1-32-16,1-3 0 0,0-2 288 0,0-1 0 15,1 0 176-15,0-2-176 0,-2-7 208 0,0 0-64 16,5 8-16-16,-5-8 0 0,0 0-128 0,3 4 192 16,-3-4-192-16,0 0 192 0,0 0-192 0,0 0 160 15,0 0-160-15,0 0 160 0,0 0-160 0,0 0 128 16,0 0-128-16,0 0 128 0,0 0-128 0,0 0 0 15,0 0 144-15,0 0-144 0,0 0 0 0,0 0 128 16,-5-3-128-16,-2 1 0 0,-2-3 0 0,-2 1 0 16,-3 0 0-16,-3 3 0 0,-2-3 0 0,-1-1 0 15,0 0 0-15,-6 1 128 0,-3-1-128 0,-5-1 0 16,-4 1 0-16,-2 1 0 0,-4 0 0 0,-5-2 0 16,-4-1 0-16,-2-2 0 0,-1 2 0 0,-5 2 0 15,-5-2 0-15,-2 2 128 0,-2 0-128 0,-1-3 0 16,-3 3 0-16,1 0 0 0,0-1 0 0,0 1 0 15,1 0 0-15,1 0 0 0,1-2 0 0,1 3 0 16,4 2 0-16,0-3-128 0,7-3 128 0,3 4 0 0,3 2 0 16,4-1 0-16,2 0 0 0,5 1 0 15,2 2 0-15,2-1 0 0,3 0 0 0,2 1 0 0,0 0 0 0,6 1-128 16,1-1 128-16,5 3 0 0,4 2 0 16,-1-2 0-16,4-1 0 0,4 0-128 0,2 1 128 0,0-1 0 15,7-2 0-15,0 0 0 0,-5 3 0 0,5-3-128 16,0 0 128-16,0 0 0 0,0 0 0 0,0 0 0 15,0 0 0-15,0 0 0 0,0 0 0 0,0 0 0 16,0 0 0-16,0 0 0 0,0 0 0 0,0 0 0 0,-6 1 0 0,6-1 0 16,0 0 0-16,0 0 0 0,-4-6 0 0,3 1 0 15,1 5 0-15,1-7 0 0,2-3 0 16,1 1 144-16,1-3-144 0,0-2 0 0,1 0 0 16,0-3 0-16,2-2 0 0,1-1 0 0,1-3 128 15,2-4-128-15,-4 0 0 0,4-7 0 0,1-3 0 0,-1-3 0 16,2-6 128-16,0 3-128 0,0-3 0 0,3 3 0 15,-2-3 0-15,-2 6 0 0,-1 5 0 0,1-2 0 16,-1 0 0-16,-2 3 0 0,-1 5 0 0,0 1 0 16,-4 0 0-16,0 5 0 0,2-3 0 0,-4 5 0 15,-2 0 0-15,0 4 0 0,-1-1 0 0,0 1 0 16,0 1 0-16,-1 4 0 0,-1 0 0 0,0 1-144 16,0 4 144-16,1 2 0 0,-1-2 0 0,2 7-128 15,0 0 128-15,0 0 0 0,0 0-128 0,0 0 128 16,0 0-128-16,0 0 128 0,0 0-128 0,9 0 128 15,0 2-128-15,3 3 128 0,-1 0 0 0,3-1 0 0,4-1 0 0,2 4-128 16,3-3 128-16,2 1 0 0,2-1 0 0,4 2 0 16,3-2 0-16,7 1 0 0,1 1 0 0,3-2-128 15,7-2 128-15,3 0 0 0,4-2 0 0,-2-2 0 16,-1 2 0-16,1 0 0 0,3 0 0 0,1 0 0 16,0-1 0-16,2 0 0 0,2-2 0 0,-1 0 0 15,-3 0 0-15,-3 2 0 0,2 1 0 0,-2 1 0 16,2 0 0-16,-1 1 0 0,-4-2 0 0,0-2 0 0,-3 1 0 15,-3 0 128-15,-6-2-128 0,-3 2 0 0,-1 1 0 16,-3 0 0-16,-5 0 0 0,-2 0 128 0,-5 1-128 0,-3 0 0 16,-4 1 0-16,-5 0 0 0,-2 2 0 0,-2-1 0 15,-8-3 0-15,0 0 0 0,1 9 0 0,-1-9-240 16,-3 6 64-16,0 0 16 16,-4 1-2112-16,0 2-416 0,-2-3-96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03:02.5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13919 5881 10127 0,'0'0'896'0,"0"0"-704"0,0-9-192 16,0 9 0-16,0 0 1408 0,0-12 240 0,0 3 48 0,1-2 16 16,-1 11-192-16,3-9-48 0,-3 9 0 0,5-13 0 15,0 1 64-15,0 4 0 0,-1-2 0 16,1 3 0-16,-5 7-320 0,7-8-48 0,-3 1-16 0,-4 7 0 16,0 0-144-16,0 0-48 0,0 0 0 0,0 0 0 15,0 0-128-15,0 0-16 0,0 0-16 0,0 0 0 0,0 0-320 16,0 0-64-16,8 8-16 0,-2 3 0 0,-5 3-16 0,-1 4 0 15,-1 1 0-15,-3 4 0 16,1 6 48-16,-1 4 0 0,-3 5 0 0,-3 3 0 0,3 6-80 0,-4-1-16 16,1 2 0-16,-1 3 0 0,-1-3-128 0,2-2-16 15,0 0-16-15,0-3 0 0,-3-4 16 0,0 2 16 16,1-1 0-16,-1-2 0 0,0-3 48 0,3-3 0 16,1-4 0-16,2 0 0 0,-1-4-48 0,3-2 0 15,0-3 0-15,2-3 0 0,1 0-16 0,0-4-16 16,1-3 0-16,1-9 0 0,0 0-16 0,0 0 0 15,0 0 0-15,0 0 0 0,0 9 112 0,0-9 32 16,0 0 0-16,0 0 0 0,0 0-32 0,0 0 0 16,0 0 0-16,0 0 0 0,0 0-144 0,12-2-128 15,0-2 144-15,1 1-144 0,-1 2 128 0,0 0-128 16,1-2 0-16,1 2 0 0,1 0 0 0,3-1 0 16,1 2 0-16,3 0 0 0,3 0 0 0,2 0 0 15,2 0 0-15,2 0 0 0,2-1 0 0,1 0 0 16,1-1 0-16,5 1 0 0,2 0 0 0,0 1 0 15,2-3 0-15,-11 3 0 0,2 0 0 0,3 0 128 16,4 3-128-16,0-1 0 0,1 0 0 0,-1-1 0 16,0 0 0-16,0 1 0 0,1-1 128 0,0 0-128 15,2 0 0-15,-3 1 0 0,-2-2 0 0,0 0 128 0,-1 0-128 0,-1 0 0 16,-2 0 0-16,1 0 0 0,-3 0 128 0,-1 0-128 16,-2 0 0-16,-2 1 144 0,-1 0-144 0,0 3 128 15,0-3-128-15,1-1 0 0,-1 0 0 0,0 0 128 16,-4 0-128-16,1 2 0 0,1-1 0 0,-1 0 0 15,1 0 0-15,-2 2 0 0,0-1 0 0,0 1 0 0,-1 1 0 0,-1 0 0 16,-1-3 128-16,1 1-128 0,-4 1 0 0,-1 0 0 16,0-2 0-16,1 1 0 0,-2-2 0 0,1 0 0 15,-2 0 128-15,-1 0-128 0,-3 0 0 0,1 0 0 16,-1-2 144-16,0 1-144 0,-1 1 128 0,0 0-128 16,-3 1 128-16,1-1-128 0,0-1 0 0,-8 1 144 15,7 0-144-15,0 0 0 0,-7 0 128 0,7-2-128 16,0 1 0-16,-7 1 0 0,6-1 128 0,-6 1-128 15,0 0 0-15,6-2 0 0,-6 2 0 0,0 0 128 16,0 0-128-16,0 0 0 0,0 0 176 0,0 0-176 16,8-2 160-16,-8 2-160 0,0 0 144 0,4-5-144 15,0-2 128-15,-4 7-128 0,0 0 0 0,5-5 128 16,0 2-128-16,-5 3 0 0,0 0 0 0,1-7 0 16,-1 7 128-16,4-7-128 0,-2 0 0 0,2-2 0 15,0 4 0-15,0-2 0 0,0-2 0 0,-2 0 0 16,1 1 0-16,1 2 0 0,-2-3 0 0,3 3 0 15,-1-5 128-15,-1 1-128 0,-1-1 0 0,1-1 0 0,0 1 0 16,3-3 0-16,-1 0 0 0,0-1 0 0,2-2 128 0,0-1-128 16,-1-1 0-16,0 0 0 0,1-1 0 0,-1-2 0 15,2 1 0-15,-2-3 0 0,4-1 0 0,-2 1 128 16,1-4-128-16,-2 2 0 0,2-5 0 0,-1 1 0 16,0 0 0-16,-1-3 0 0,2-1 0 0,-1 0 128 15,1-1-128-15,-4 1 0 0,1 2 0 0,0 6 0 16,0-2 0-16,-1 3 0 0,0 0 0 0,-1 2 0 15,-1 3 0-15,0 1 0 0,-2 1 0 0,0 0 0 16,1 3 0-16,-1 1 0 0,-1 2 0 0,0 0 0 0,0 0-128 0,0 3 128 16,1-3 0-16,1 5 0 0,-2 0 0 15,0 7 0-15,2-5 0 0,-2 5 0 0,0-4-128 0,0 4 128 16,0 0 0-16,0-5 0 0,0-2 0 0,0 7 0 16,0 0 0-16,0 0 0 0,0 0 0 0,0 0 0 15,0 0 0-15,0 0 0 0,0 0-144 0,0 0 144 16,-8-2 0-16,2 1 0 0,0 1-128 0,-2 0 128 15,0 0 0-15,-3 1 0 0,0 1 0 0,-2 1-128 16,-5 2 128-16,-2-2 0 0,-1-1 0 0,-1 1 0 16,-3 0 0-16,-1 4 0 0,-5-2 0 0,-2-3 0 15,-2 2 0-15,-2 1 0 0,-5-1 0 0,-3-1 0 16,-3 1 0-16,-4 1 0 0,-3 0 0 0,-5-2 0 16,-6 3 0-16,-4-3 0 0,-3 2 0 0,-33-1 0 15,6-2 128-15,4 1-128 0,4 2 128 0,3 1-128 16,3-4 176-16,1 1-176 0,1-2 144 0,3 1-144 15,2 0 0-15,2 0 144 0,4 2-144 0,5-3 160 16,4 1-160-16,4-4 160 0,3-3-32 0,10 1 0 0,4 1 0 0,10 0 0 16,4 3-128-16,7-1 0 15,4-2 0-15,4 2 0 0,3-2 0 0,11 3 0 0,0 0 0 0,0 0 0 16,0 0 0-16,0 0 0 0,0 0 0 0,11-3 0 16,3-1-448-16,1 1 48 0,1 3 0 15,4 0 0 1,-1 2-1728-16,5 3-352 0,4 2-64 0,0-2-18080 0</inkml:trace>
  <inkml:trace contextRef="#ctx0" brushRef="#br0" timeOffset="1010.82">2593 8486 8287 0,'-1'-10'736'15,"1"-3"-592"-15,1 1-144 0,0 0 0 16,-1-3 1376-16,3 0 240 0,-1-2 48 0,-2 5 16 0,0 12 160 16,-1-8 16-16,1 8 16 0,-1-10 0 0,1 10-272 15,0 0-48-15,0 0-16 0,0 0 0 16,0 0-448-16,0 0-80 0,-10 11-32 0,0 2 0 0,-1 0-256 0,-3 6-48 16,-2 6-16-16,-2 3 0 0,-4 5-16 0,1 10-16 15,-2 6 0-15,0 4 0 0,-2 5-16 0,2 2 0 16,-1 1 0-16,2 4 0 0,3 1-32 0,-3 4-16 15,1 3 0-15,-2-1 0 0,1 0-128 0,1-3-32 16,3-7 0-16,3-1 0 0,-1-2-112 0,2-3-32 16,2-5 0-16,2-8 0 0,2-5-112 0,2-4-16 15,0-2-128-15,4-5 192 0,-1-2-64 0,2-6-128 16,1-1 176-16,1-3-176 0,2-6 128 0,-3-9-128 16,0 0 0-16,0 0 0 0,0 0 0 0,0 0-176 15,11-4 0-15,0-3 0 16,-3-6-544-16,3-4-112 0,0-2-32 0,-1-2 0 15,-1-6-2064-15,0-1-400 0,0-4-96 0</inkml:trace>
  <inkml:trace contextRef="#ctx0" brushRef="#br0" timeOffset="3022.83">2316 8680 17503 0,'-8'-14'1552'0,"3"0"-1232"0,3 0-320 0,-1 0 0 15,3 0 1952-15,0 5 336 0,3-1 64 0,2-1 16 16,1 0-1088-16,3-3-224 0,4 1-32 0,5 4-16 16,4-1-240-16,8 4-64 0,4 2 0 0,3-4 0 15,6-1-176-15,3-2-32 0,3 2-16 0,6-2 0 16,2 1-80-16,4 2-16 0,3 3 0 0,5-2 0 16,3 1-64-16,5 0 0 0,6-6-16 0,1 6 0 15,1 1 16-15,3 2 0 0,2 1 0 0,3-1 0 0,1-3 16 0,1 0 16 16,7 3 0-16,-3 0 0 0,-1 0 48 0,1-4 16 15,0 2 0-15,0 4 0 0,1 1-48 0,0-1-16 16,0-2 0-16,2 2 0 0,-1 3-64 0,2 0-16 16,-1-2 0-16,-1 0 0 0,-2 0-80 0,-2 1 0 15,1 5-16-15,-2-2 0 0,-2-6-176 0,-1-1 160 16,-1 0-160-16,-1 3 160 0,1 6-160 0,-3-1 160 16,-2-5-160-16,-2 0 160 0,-1 0-160 0,-2 1 192 15,-5-1-192-15,2 1 192 0,-1 0-192 0,-1-1 160 16,-1 0-160-16,-2 0 160 0,-3-3-32 0,0 1-128 15,1 2 192-15,-1 0-64 0,1 0-128 0,-2-1 192 0,-1-4-192 0,-3 4 192 16,-1 1-192-16,0-2 128 0,-2 0-128 0,-1 1 128 16,1 1-128-16,-5-2 0 0,2 0 144 0,-2-1-144 15,-2-3 128-15,2 2-128 0,-4 2 128 0,0-1-128 16,-1 1 128-16,0-4-128 0,2 0 160 0,-3 1-160 16,-1 0 192-16,-3 1-64 0,-2 0-128 0,-1 2 192 15,-1-2-192-15,2 0 128 0,-2 2-128 0,-2-1 0 16,-2 0 128-16,0 2-128 0,2 0 0 0,3-2 0 15,-3 0 0-15,0 0 128 0,-3-1-128 0,2 0 0 0,-3 4 0 16,0 0 0-16,0-1 0 0,0 0 0 0,0 1 0 0,-2-1 0 16,-4 1 0-16,1-2 0 0,1-1 0 0,-2 0 128 15,-2 3-128-15,0-3 0 0,-2 0 0 0,-3 0 0 16,-2-3 0-16,0 3 0 0,1 2 0 0,0 1 0 16,-4 0 0-16,5 0 0 0,-1 0 0 0,1 0 0 15,-1-1 0-15,0-1 0 0,1 1 0 0,-3 1 128 16,0-1-128-16,0 1 0 0,-2-3 0 0,5 1 0 15,0-3 0-15,-1 2 0 0,0 1 0 0,3-1 0 16,-2 2 0-16,0 0 0 0,1-2 0 0,-1 2 0 16,-1-2 0-16,2 2 0 0,1-2 0 0,-1 1 0 15,1 1 0-15,2-1 0 0,2 2 0 0,-1 0 0 16,-1-1 0-16,3 0 0 0,1-2 0 0,2 2 0 0,-2-3 0 0,1 3 0 16,0 0 0-16,1-1 0 0,0 0 0 15,-2 0 0-15,0 0 0 0,0-1 0 0,0 0 0 0,0 1 0 16,3 1 0-16,-3-3 0 0,-2 2 0 0,0 0 0 15,2 0 0-15,0-1 0 0,0-2 0 0,1 1 0 16,-1 1 0-16,-2-1 0 0,2-1 0 0,2 1 0 16,-3 0 0-16,1 2 0 0,0-1 0 0,3-2 0 15,0 0 0-15,0 1 128 0,-3-1-128 0,1 0 0 16,2 2 0-16,-1 2 0 0,1-2 0 0,-1 2 0 16,-2-3 0-16,-1-1 0 0,-1 1 0 0,-1 2 0 15,2 1 0-15,0-1 0 0,2 0 0 0,0-1 0 16,1 0 0-16,-1-1 0 0,0 0 0 0,1-1 0 15,2 4 0-15,-1-2 0 0,1-1 0 0,-1 2 0 16,-2-1 0-16,-1 2 0 0,0-2 0 0,0 2 0 0,0-3 0 16,-1 3 0-16,-3 2 0 0,-1-1 0 0,-1-2 0 0,-1-2 0 15,-4 0 0-15,-3 1 0 0,1 2 0 0,-1 0 128 16,-3-3-128-16,1 3 0 0,-2 1 0 0,-1 0 0 16,-1 0 0-16,-1 0 0 0,1-1 0 0,-2 1 0 15,0 2 0-15,-11-2 0 0,10 4 0 0,-10-4 0 16,0 0 0-16,7 5 0 0,-7-5 0 0,7 6 0 15,-7-6 0-15,0 0 0 0,2 12 0 0,2 3 0 16,-4 2 0-16,-1-3 0 0,-2 0 0 0,1 3 0 16,-1 2 0-16,1 6 0 0,-3 0 0 0,1 3 0 15,-1 0 0-15,0 4 0 0,-2 3 0 0,0 1 0 16,0-1 0-16,0 2 0 0,-1 7 0 0,-1 0 0 0,-2 1 0 0,2 2 0 16,-3 1 0-16,1-4 0 0,-1 2 0 0,0 1 0 15,-2 3 0-15,0-1 0 0,0 1 0 0,-1-4 0 16,-1 1 0-16,4 0 0 0,-1 1 0 0,3 0 0 15,2-3 0-15,3-1 0 0,1-4 0 0,2-1 0 16,-1-2 0-16,2-3 0 0,1-2 0 0,1 1 0 16,-1-6 0-16,1 1 0 0,1 0 0 0,0-4 0 15,-1 0 0-15,3 1 0 0,-2-3 0 0,-1 0 0 16,0-1 0-16,0-2 0 0,1-2 0 0,-2-2 0 16,-2 0 0-16,1-1 0 0,0-4 0 0,0 1 0 15,1-11 0-15,-3 9 0 0,3-9 0 0,-4 8 0 16,0 0 0-16,4-8 0 0,0 0 0 0,-5 9 0 15,-2-4 0-15,7-5 128 0,-7 8-128 0,-2-2 0 0,-1-3 0 16,0 0 0-16,-3 2 128 0,1-2-128 16,-1-3 0-16,-2 0 128 0,-1 0-128 0,0 1 0 0,-3-1 160 0,0 2-160 15,-3-1 160-15,-1-1-160 0,-3 2 128 0,-6 0-128 16,0-1 0-16,-1-1 0 0,-3 0 144 0,-2 1-144 16,-2 4 128-16,-4-5-128 0,-3-2 128 0,-1 2-128 15,-3 0 0-15,-2 2 128 0,-3 0-128 0,-1 1 0 16,-1-1 0-16,-1-2 0 0,-4 1 0 0,-3 1 0 15,-2 0 128-15,-3 0-128 0,-3-1 0 0,-1 3 0 16,-1 0 0-16,-1-3 0 0,0-1 0 0,-2 2 0 16,-2 0 128-16,2 2-128 0,0 0 0 0,-1-4 0 15,-3-3 0-15,1 3 0 0,-4 5 0 0,1-1 128 16,0-3-128-16,-3 1 0 0,-1-4 0 0,2 4 0 16,-2-2 128-16,-3 0-128 0,5 1 0 0,-2-1 0 0,-3-1 0 15,0 2 0-15,0-1 0 0,1-1 0 0,1-3 0 16,0 1 0-16,-2 2 0 0,0 1 0 0,0 0 128 15,1-1-128-15,0-3 0 0,2 1 0 0,0 1 0 0,4 1 128 16,-1-1-128-16,2 2 0 0,0-1 0 0,3-1 0 16,-2-5 0-16,0 3 0 0,0 2 128 0,-3 1-128 15,4 1 0-15,0 0 0 0,4 0 0 0,0-3 0 16,2 1 0-16,-2 0 0 0,-2 0 0 0,3 2 0 16,2-2 0-16,1 1 0 0,-4 0 0 0,2 0 0 15,0 1 0-15,2-2 0 0,3 0 128 0,-3 2-128 16,2 0 0-16,1 0 0 0,-1-1 0 0,1 1 0 15,-1 0 0-15,3-2 0 0,-2 2 0 0,2 0 0 16,1-1 0-16,-1 1 0 0,2 1 128 0,-2-1-128 0,2-1 0 16,-2 1 0-16,2 0 0 0,0 1 0 0,0-1 0 15,0 2 0-15,-2-1 128 0,3 0-128 0,0 0 0 16,1 1 0-16,2-2 0 0,0 0 0 0,-2 0 0 0,2 1 0 16,-1 1 0-16,-1 2 0 0,1-1 0 15,3-1 0-15,0 0 0 0,2-2 0 0,-2 1 0 0,4 1 0 16,-4 1 128-16,2-1-128 0,0 2 0 0,1 0 0 15,3-3 144-15,1 2-144 0,1-1 0 0,-1 2 0 16,1 1 0-16,1-1 0 0,1-3 0 0,-2 2 128 16,-1 0-128-16,1 2 0 0,1 0 0 0,2-1 0 15,-2-2 0-15,1 1 128 0,0 2-128 0,2-1 0 16,-1-1 0-16,1 1 0 0,-3-1 0 0,2 2 0 16,2-1 0-16,1 1 0 0,0-3 0 0,0 1 0 15,-2-3 0-15,2 4 128 0,0-2-128 0,-1 1 0 16,1-2 128-16,0 3-128 0,0 2 0 0,2-1 128 0,1-1-128 15,2 0 0-15,1-3 144 0,-1 3-144 0,2-3 192 16,0 0-192-16,1-1 160 0,1 2-160 0,0 0 128 0,1 0-128 16,1-1 128-16,2-1-128 0,1 0 128 0,2 1-128 15,2 3 128-15,4 2-128 0,2-2 0 0,2-1 128 16,2-6-128-16,1 2 0 0,4 1 0 0,6 0 0 16,-1 1 0-16,9-1 0 0,0 0 0 0,0 0 0 15,0 0-240-15,0 0-80 0,0 0 0 0,20 13-16 31,3-2-1536-31,7 1-304 0,6-1-64 0,5-5-17856 0</inkml:trace>
  <inkml:trace contextRef="#ctx0" brushRef="#br0" timeOffset="5180.43">17553 6177 13823 0,'-1'-14'608'0,"1"14"128"0,0-7-592 0,1-1-144 0,2 0 0 0,0-2 0 16,4 2 1856-16,-4-2 320 0,1 2 80 0,0-2 16 16,0 1-752-16,-2 0-160 0,1 0-16 0,0 2-16 15,-2-1-192-15,0 4-48 0,-1-2 0 0,0 6 0 16,0 0-192-16,0 0-32 0,0 0-16 0,0 0 0 15,0 11-240-15,-1 3-48 0,-2 4-16 0,1 4 0 16,0 6 112-16,-3 0 32 0,2 4 0 0,-1 2 0 16,0 3-112-16,-1 3 0 0,-3 5-16 0,-1-2 0 0,-1 5-224 0,-1-3-32 15,-1-1-16-15,1-3 0 16,-2-2-112-16,2 0-32 0,-1-4 0 0,1 0 0 0,-1-4-16 0,2 1 0 16,-1-5 0-16,3-2 0 0,1-4-128 0,-1-2 0 15,2-3 144-15,-1 1-144 0,5-3 0 0,-1-4 144 16,2 1-144-16,1-3 0 0,0 1 0 0,0-9 0 15,0 0 0-15,0 0 0 16,9-2-384-16,2-4-96 0,3-1-16 0,1-4 0 16,2 0-2240-16,1-4-448 0,0-3-80 0,1-1-11520 0</inkml:trace>
  <inkml:trace contextRef="#ctx0" brushRef="#br0" timeOffset="6239.55">17615 6135 4607 0,'-5'-13'400'0,"5"13"-400"0,-1-9 0 0,0 2 0 15,1-1 3520-15,0-1 640 0,0 4 112 0,0-1 16 16,1-1-2096-16,-1 7-416 0,2-5-96 0,2-1-16 15,1 1-544-15,2 0-112 0,0 1-32 0,2-2 0 16,1 0-112-16,4 3-32 0,0-2 0 0,4-1 0 16,2 3-64-16,3 0-32 0,3-2 0 0,2-1 0 0,4-1-112 0,2 2-32 15,1-4 0-15,2 4 0 16,1-2-80-16,-1 0-32 0,-1 3 0 0,1-1 0 16,1-2-32-16,-3 2-16 0,2-3 0 0,-1 3 0 0,-3 1-112 0,3-1 0 15,2-1-16-15,-3 1 0 0,-2 0-48 0,2-3-16 16,-2 2 0-16,0 2 0 0,-1-1-48 0,-1 1-16 15,1 1 0-15,0 1 0 0,0 0-48 0,2 1 0 16,-1 1 0-16,-1-1 0 0,-2-2-128 0,1 0 192 16,-1 0-192-16,2 0 192 0,-1 1-192 0,-1 1 0 15,2-2 144-15,-4 1-144 0,1-1 128 0,-1 2-128 16,-1-1 128-16,-2 1-128 0,-3 1 128 0,3 1-128 16,-2 1 128-16,0-2-128 0,-1 0 0 0,-1 0 144 15,0 0-144-15,0 1 0 0,1 2 128 0,-3-2-128 16,-1 0 0-16,-1-1 0 0,0 0 128 0,-2 0-128 15,0 0 0-15,-2 0 0 0,-1-1 0 0,-2 1 0 16,0 1 128-16,-4 0-128 0,2-1 0 0,-8 0 0 16,8 0 128-16,-8 0-128 0,0 0 0 0,7 0 0 15,0-2 0-15,-7 2 0 0,0 0 0 0,6 2 0 16,-6-2 0-16,0 0 0 0,0 0 128 0,0 0-128 16,6 5 0-16,-6-5 0 0,0 0 0 0,3 9 0 0,-1-2 0 15,-2 0 0-15,-2 2 0 0,0 0 0 0,0 1 128 0,-1 3-128 16,1-2 0-16,1 3 0 0,-2 2 0 0,2 3 0 15,0 4 0-15,-2 2 0 0,2-1 128 16,1 5-128-16,0-1 0 0,1 3 0 0,2-1 0 0,-1 0 0 16,1 3 128-16,-1-2-128 0,1 1 0 0,0-2 0 0,1 0 128 15,0-1-128-15,0-2 192 0,-2 3-192 16,1-2 224-16,0 0-64 0,-1 0-16 0,3-4 0 0,-1 3-144 0,0-1 192 16,1-5-192-16,-3 1 192 0,2-2-192 0,0-1 128 15,1 2-128-15,-1-4 128 0,-1 1-128 0,-2-3 0 16,0 1 0-16,0 0 128 0,1-1-128 0,-2-1 0 15,0-3 0-15,0 0 128 0,0-2-128 0,0-3 0 16,0-6 144-16,-2 5-144 0,1 3 128 0,1-8-128 16,0 0 128-16,0 0-128 0,0 0 128 0,0 0-128 15,0 0 160-15,-8 3-160 0,3-2 176 0,-1 0-176 16,-2-1 192-16,-1 0-192 0,-1-2 144 0,-1-1-144 16,-2-1 0-16,-1 2 144 0,0-2-144 0,-1 1 0 15,-3-1 144-15,-2-1-144 0,-2 0 0 0,-2 0 0 16,-1-4 0-16,-2 2 128 0,-2 0-128 0,-2-2 0 15,-1 3 0-15,-2-3 0 0,-3 3 0 0,-3-2 0 16,-5 2 0-16,-2 1 0 0,-1-3 0 0,-3 0 0 16,-5 0 0-16,-4-1 128 0,-1 0-128 0,-4 1 0 15,-3 3 0-15,-3-3 0 0,-3 2 0 0,4-4 0 0,-1 2 0 0,0-2 128 16,-3 3-128-16,4 0 128 16,-4 0-128-16,6 1 128 0,3 3-128 0,4-2 176 0,15 3-176 15,3 1 192-15,-2-2-192 0,2 2 160 0,-2 0-160 0,2 0 160 16,1 1-160-16,3 0 128 0,2 0-128 0,-24 0 128 15,15 0-128-15,12 0 128 0,9 0-128 0,5 1 128 16,6 1-128-16,4 1 128 0,3-2-128 0,7-1 128 0,0 0-128 16,0 0 0-16,0 0 0 0,0 0 0 15,0 0 0-15,0 0 0 0,10 7 0 0,0-2 0 16,1 0 0-16,3 4-176 0,0-2 16 0,4 4 0 16,6-4-2016-16,3 3-416 0,1-2-80 15</inkml:trace>
  <inkml:trace contextRef="#ctx0" brushRef="#br0" timeOffset="8201.9">5425 11267 14223 0,'0'0'624'0,"5"-8"144"0,-1 1-624 0,0-3-144 0,-2 2 0 0,1-1 0 16,-1 1 1504-16,1 1 272 0,0 0 48 0,-3 7 16 0,0 0-528 16,0 0-96-16,0 0-32 0,0 0 0 0,0 0-480 15,0 0-112-15,-2 10-16 0,1 2 0 0,1 4-32 0,-1 3-16 16,-1 5 0-16,0 1 0 0,-3 8-16 0,-1 3-16 15,-2 1 0-15,0 4 0 0,1 3 80 0,-10 18 32 16,-1-1 0-16,1-5 0 0,-1-1-64 0,0-3-16 16,0-5 0-16,4 0 0 0,1-1-336 0,1-9-192 15,3-9 192-15,-1 0-192 0,-1-4 224 0,3-4-64 16,0-5-16-16,3-1 0 0,2-5 48 0,1 0 0 16,2-9 0-16,0 0 0 0,0 0-48 0,0 0 0 15,0 0 0-15,0 0 0 0,0 0 112 0,0 0 0 16,0 0 16-16,-1-11 0 0,-1 2-112 0,1-5-32 15,0 0 0-15,1 0 0 0,0 1-128 0,2-1 0 16,1-1 144-16,-1-3-144 0,3-1 0 0,1 0 0 16,-1-3 0-16,1 0 128 0,2-1-128 0,0 0 0 15,0-5 0-15,2 2 0 0,2-2 0 0,-1 3 0 16,2-6 0-16,-6 10 0 0,4-3 0 0,0-6 0 0,2 3 0 0,1-1 0 16,1-2 0-16,-1 2 0 15,3-1 0-15,0 2 0 0,1-2 0 0,0 5 0 0,0-3 0 0,1 7 128 16,0 0-128-16,0 1 192 0,1 1-64 15,-2 3 0-15,1-1-128 0,-1 5 192 0,0 2-64 0,-2 0 0 16,0 3-128-16,-4 3 144 0,1 3-144 0,-2 1 160 16,0 5-160-16,-4 4 128 0,2-1-128 0,-1 5 128 15,-1 1-128-15,-2 1 0 0,-1 2 144 0,-3 5-144 16,-2 5 0-16,-1-4 144 0,-2 0-144 0,-2 3 0 16,-2-5 256-16,-1-1-48 0,-2 3-16 0,-5-3 0 0,-3-4 112 15,-4 1 16-15,-2 1 0 0,-2-1 0 0,1-1-48 16,0-2 0-16,1-1 0 0,-1 0 0 0,1-1-144 0,1 1-128 15,0-4 144-15,-8 2-144 0,3-4 128 0,4-2-128 16,5-3 0-16,6-3 144 0,5-1-144 0,9 1-192 16,-5-8 32-16,6-1 16 15,4-1-2368-15,7 0-480 0,6-5-80 16,-3 3-32-16</inkml:trace>
  <inkml:trace contextRef="#ctx0" brushRef="#br0" timeOffset="9121.26">7389 11436 8287 0,'0'0'368'0,"-2"-5"80"0,-1-5-448 0,0 3 0 16,1 0 0-16,-1 0 0 0,1 3 3072 0,2 4 512 15,-7-5 128-15,7 5 0 0,0 0-2304 0,0 0-448 16,-6 5-112-16,-2 4-16 0,0 1-112 0,0 5-16 16,2 2-16-16,-1 2 0 0,1 1 144 0,0 4 16 15,0 4 16-15,1 1 0 0,-1 1-80 0,0 3-16 16,-2 2 0-16,0 2 0 0,1 3-208 0,-1-4-48 15,0 0-16-15,-2-2 0 0,3-2-144 0,-3-1-32 16,-1-6 0-16,5 0 0 0,-2-3-48 0,2-4-16 0,0-3 0 0,1-2 0 16,-1 1-64-16,3-3 0 15,0-4-16-15,3-7 0 0,-1 7-16 0,1-7 0 0,0 0 0 0,0 0 0 16,0 0 208-16,2-7 32 0,1 0 16 0,1-3 0 16,0 0-224-16,1-3-32 0,-2-3-16 0,3-2 0 15,-3-1-144-15,2-2 128 0,1 0-128 0,-3-3 128 16,5 0-128-16,-2-3 0 0,2 0 0 0,1-2 0 0,1 0 0 15,0-2 0-15,0 3 0 0,3 3 0 0,-1-3 0 16,3 1 0-16,1 0 0 0,2 5 0 0,0 0 0 0,0 3 0 16,-2-1 0-16,1 0 0 0,-1 7 0 0,0-1 0 15,-1 1 0-15,-1 4 0 0,0-1-144 16,-2 5 144-16,0 3 0 0,-2 1 0 0,-1 1-144 0,0 3 144 16,0 3 0-16,-2 3-144 0,0-1 144 0,-1 2 0 15,-1-1 0-15,0 1-128 0,-1 4 128 0,0-2 0 16,-4 2 0-16,0 2 0 0,0-1 0 0,-4 1 128 15,0 1-128-15,-1 1 0 0,0-2 144 0,-5-2-144 16,-3 2 192-16,0-1-192 0,-3 0 224 0,-8 5-64 16,0-1-16-16,1-3 0 0,1-1-144 0,1-4 192 15,-2-2-192-15,9-2 192 0,1-1-192 0,2-2 0 16,0-2 0-16,2 0 0 0,1-4 0 0,1 0 0 16,2-2-144-16,4-4 144 15,-2-1-1760-15,6-2-240 0,2 1-48 0,4-3-8848 16,4-2-1776-16</inkml:trace>
  <inkml:trace contextRef="#ctx0" brushRef="#br0" timeOffset="9594.94">7638 11107 12895 0,'0'0'1152'0,"0"0"-928"16,0 0-224-16,0 0 0 0,0 0 2288 0,-2-6 400 16,0 1 96-16,2 5 16 0,0 0-1184 0,4-5-224 15,0-3-48-15,6 3-16 0,2 0-368 0,2 0-80 16,3-3-16-16,4 3 0 0,2-2-208 0,2 0-32 15,3 3-16-15,3 1 0 0,-2-5 0 0,0 4 0 16,-1 3 0-16,-3 3 0 0,-2 3-320 0,-4 4-64 16,-3-2-16-16,-4 4 0 0,-3 4-48 0,-5 2-16 15,-1 2 0-15,-6 3 0 0,-3-1 160 0,-7 6 16 16,-4-2 16-16,-2 5 0 0,-2-5 32 0,-1 0 0 16,0-4 0-16,1-1 0 0,-1-1 80 0,2-1 0 15,1-3 16-15,4-2 0 0,2 0-64 0,3-1-16 16,2-2 0-16,4-1 0 0,4-2-160 0,0-7-32 15,5 6-16-15,4-1 0 0,4-4 0 0,4-1 0 0,2-1 0 16,3-1 0-16,4-1-176 0,2-3 160 0,4-1-160 0,1-2 160 16,1 3-160-16,2 2 0 15,-2-1 0-15,2 0 0 16,-3 3-1280-16,1 0-256 0,-1 4-32 0,11 1-16224 0</inkml:trace>
  <inkml:trace contextRef="#ctx0" brushRef="#br1" timeOffset="17872.75">24277 6191 21359 0,'0'0'464'0,"0"0"112"0,0 0 0 0,0 0 32 0,0 0-480 0,0 0-128 16,0 0 0-16,0 0 0 0,5-8 976 0,-5 8 176 15,0 0 48-15,4-7 0 0,-1 0-128 0,-2 0-32 16,-1 0 0-16,-1 0 0 0,-3 0-64 0,0 2-16 16,0-3 0-16,-1 2 0 0,-1-3-336 0,-3 2-80 15,-1-1-16-15,-2-2 0 0,-2 2 0 0,-1-2 0 16,-1 0 0-16,-5 0 0 0,-3 0-128 0,-4 1-16 0,-4-3-16 16,-3 3 0-16,-3-2-96 0,-2 3-16 0,-1-2 0 15,0 4 0-15,-4-3-64 0,-1 4 0 0,-3-2-16 0,0-2 0 16,-3 2 0-16,-1-3 0 0,-3 2 0 0,1-1 0 15,-1 3-16-15,-1-2 0 0,-1 3 0 0,-2 3 0 16,-4-2-16-16,1-1 0 0,-3 1 0 0,-25 0 0 16,10 3-16-16,7 1-128 0,5 2 192 0,0 2-64 0,3 1 0 15,0 0 0-15,1-1 0 0,3 5 0 16,2-1-128-16,1 4 160 0,2 1-160 0,1 1 160 16,3 0-160-16,1 3 160 0,-2-1-160 0,2 1 160 0,5 0-160 0,1 0 160 15,6 1-160-15,3-1 160 0,1 1-160 0,5 1 160 16,1 2-160-16,2-2 160 0,3-1-160 15,1 1 0-15,1 1 0 0,1-1 0 0,4 0 0 0,3 0 0 16,2 3 128-16,3-1-128 0,1-2 0 0,3 0 0 16,2 1 0-16,2 0 0 0,0 0 0 0,4 1 0 15,0 1 128-15,2 1-128 0,4-4 0 0,1 6 0 16,3 1 0-16,4-2 0 0,1-1 128 0,2 1-128 16,3-2 0-16,2 1 128 0,2 0-128 0,2-3 128 15,3-1-128-15,4 0 128 0,2 0-128 0,3 2 0 16,5 0 144-16,3-3-144 0,2-3 0 0,3 1 144 15,3-4-144-15,2-2 0 0,3 2 144 0,5-3-144 0,4 0 0 0,4 1 144 16,2 1-144-16,2-1 128 16,-1-6-128-16,-18-1 128 0,7 2 0 0,6 1-128 0,5-1 192 15,2-1-64-15,-1-4 0 0,2 0 0 0,2 0 0 16,0 0 0-16,4-1 16 0,-5-2 0 16,-1 2 0-16,0-3 0 0,-4-1-16 0,-2 3-128 15,1-3 192-15,-4-1-64 0,-3-4-128 0,-2 1 160 0,-3-3-160 16,-2 0 160-16,-5-2-160 0,-1 2 128 0,-2-4-128 15,1 0 128-15,-2-1-128 0,-3-1 0 0,-3 1 144 0,0-1-144 16,-4 0 0-16,-2 0 0 0,0-2 0 16,-5 1 128-16,-3-1-128 0,-4-3 0 0,-5 1 0 0,-3 0 0 0,-2 2 0 15,-4 0 144-15,-4-4-144 0,-3 1 0 16,-5 0 128-16,-2-4-128 0,-1 2 0 0,-5-5 0 16,-4 6 0-16,-4-4 0 0,-4 0 0 0,-4-2 0 0,-5 2 0 15,-4-3 0-15,-6-3 0 0,-5 0 0 0,-5-3 0 0,-4 1 0 16,-5-1 0-16,-1 2 0 15,-2 1 0-15,-3 1 0 0,-5 1 0 0,-1 0 0 0,-4 1 0 0,-4 0 0 16,-3 1 0-16,-5 4 0 0,-6 4 0 0,-3 2 0 16,-4-2 0-16,-2 7 0 0,1 4 0 0,-1 0 0 15,-1 6 0-15,-33 3 0 0,19 0 0 0,15 5 0 16,12 5 0-16,15 2 0 0,11 5-144 0,13 0 16 16,11 2 0-16,11 2 0 15,10 5-1664-15,10 4-320 0,9-3-64 0,13 6-10432 16,12-1-2080-16</inkml:trace>
  <inkml:trace contextRef="#ctx0" brushRef="#br1" timeOffset="19636.41">25757 9001 11343 0,'18'-2'496'0,"-10"-1"112"15,3 2-480-15,-1-3-128 0,1 0 0 0,-1 2 0 0,-1 2 864 0,0 0 160 16,0-2 16-16,0 1 16 0,-1 1-160 0,-8 0-48 16,0 0 0-16,7-1 0 0,0-2 112 0,-2-2 0 15,-1 1 16-15,-4 4 0 0,0 0-16 0,0 0 0 16,2-5 0-16,1 1 0 0,-3-2-144 0,0 1-48 16,0 5 0-16,-4-5 0 0,0-3-144 0,-1 2-48 15,0 1 0-15,-2-4 0 0,0 1 80 0,0-2 16 16,-1 1 0-16,-3-2 0 0,0 2-48 0,-2-3-16 15,-1 0 0-15,-1 3 0 0,-1-3-144 0,-2 5-16 16,-1-3-16-16,-3 2 0 0,-3-2-144 0,-3 1-32 16,-2-3 0-16,-3 2 0 0,-1 0-64 0,0-1 0 15,-2 1-16-15,-1-3 0 0,-5 1 16 0,-1 1 0 16,-4-2 0-16,-4-1 0 0,-5 2 16 0,-1 0 16 16,-3-3 0-16,-2 0 0 0,-4-1-48 0,-4 2-16 15,-4 3 0-15,-3-4 0 0,-5-3-32 0,0 1-128 0,-3 2 192 16,-2 1-64-16,-4 3-128 0,-1-5 160 0,-2 0-160 0,-4 2 160 15,-1 5-160-15,-1-4 128 0,-3-2-128 16,-2 1 128-16,-1 3-128 0,-2-3 128 0,-4 2-128 0,0 1 128 16,-1-4-128-16,0-1 128 0,1 5-128 0,-45-4 128 15,15 2-128-15,12 0 192 0,10 4-192 0,7-1 192 16,6 2-64-16,5-2 0 0,2 4 0 0,2-2 0 16,0 3 0-16,1 0-128 0,5 0 192 0,-3 3-64 15,3-1-128-15,-2 2 160 0,0-1-160 0,-3 1 160 0,2 0-160 0,1 1 0 16,-3 1 0-16,2-2 0 0,1 0 0 0,1 2 0 15,0 0 128-15,4 0-128 0,3 2 0 0,2 0 0 16,5-2 0-16,1 1 0 0,2 2 0 0,2-1 0 16,1-1 0-16,-1 3 128 0,-1 2-128 0,0-2 0 15,-1-4 0-15,1 4 128 0,2 3-128 0,-3-2 0 16,-5 4 0-16,-2-2 0 0,-1 0 0 0,0 0 0 16,-2 1 0-16,3 1 0 0,-1 2 0 0,2-2 128 15,-1 4-128-15,4-2 0 0,2-5 0 0,3 5 0 16,3-2 0-16,-1 4 0 0,1 2 0 0,1-3 0 15,2-5 0-15,3 3 0 0,1 2 0 0,1 5 0 16,-1 2 128-16,-1-2-128 0,1-4 0 0,-1 1 0 16,1-1 0-16,-1 2 0 0,1 3 0 0,19-3 0 15,-3-1 0-15,-6 2 0 0,2 2 0 0,-4 0 0 16,0 0 0-16,0 0 0 0,1 0 0 0,0-1 0 16,0 1 0-16,3 1 0 0,1-1 0 0,0 1 0 15,2 3 0-15,-5-1 0 0,2-2 0 0,-1 1 0 16,-2-2 0-16,1 0 0 0,0 0 0 0,3 1 0 15,1 2 0-15,3-2 0 0,1 0 0 0,0 1 0 0,2 0 128 0,2 1-128 16,3 0 0-16,4-2 0 0,1 0 0 16,0-2 0-16,3 2 0 0,3 1 0 0,2-1 0 15,3-2 0-15,4 3 0 0,2-1 0 16,4 0 0-16,1 0 0 0,4 2 0 0,4-1 0 0,4 2 0 16,4 0 0-16,3-1 0 0,6 1 0 0,2 1 0 0,8-1 0 15,5 2 0-15,4 3 0 0,1 1 0 0,6-2 0 16,3 1 0-16,8-4 0 0,1 0 0 0,3 2 0 15,5-2 0-15,3 3 128 0,4-5-128 0,3 0 0 0,1-3 0 16,3-1 0-16,4-2 128 0,3 2-128 0,2-3 0 16,5-1 0-16,3-5 144 0,40 4-144 0,-11 0 144 15,-3-7-144-15,-4-2 192 0,-2-2-192 0,1 5 224 16,1-5-64-16,0 0-16 0,3-4 0 0,5-3-16 0,-2 1 0 16,3 4 0-16,3-2 0 0,5-3 112 0,0 4 16 15,1-2 0-15,2 2 0 0,3-1-128 0,1 4 0 16,0 2-128-16,5-3 192 0,4 0-48 0,1 3-16 15,0 2 0-15,3 1 0 0,1-4-128 0,3 6 0 16,0-1 144-16,2 1-144 0,4-3 0 0,1-2 128 16,-1 0-128-16,4 3 0 0,0 2 0 0,2 3 128 15,3-3-128-15,0 0 0 0,-3-4 0 0,1 2 128 16,0-2-128-16,-4-1 0 0,-2 0 128 0,2 0-128 16,-1-2 128-16,5-2-128 0,-1-1 128 0,-5-4-128 0,-5-1 160 15,0-1-160-15,1 2 144 0,-2-4-144 16,-5-7 128-16,-3-2-128 0,-1 0 160 0,-5-2-160 0,-7-4 192 15,-5-2-192-15,-8-3 192 0,-10 0-64 0,-15-4 0 0,-10 1-128 16,-10-1 192-16,-8-3-64 16,-7 0 0-16,-9-3-128 0,-10 1 192 0,-8-1-192 0,-10-3 192 15,-8 4-192-15,-6 2 176 0,-8-2-176 0,-3-4 160 16,-12-2-160-16,-11-1 0 0,-9-2 0 0,-10 0 0 0,-9-2 0 16,-9-4 0-16,-9 3-160 0,-8 5 0 0,-11-2 0 15,-9 1-1056-15,-4 3-224 16,-6 2-32-16,-5 1-16 0,-8 2-1872 0,-4-2-368 0</inkml:trace>
  <inkml:trace contextRef="#ctx0" brushRef="#br1" timeOffset="21037.65">9563 11485 14735 0,'0'0'640'0,"0"0"160"0,0 0-640 0,0 0-160 0,0 0 0 0,10 0 0 0,-10 0 1088 0,0 0 192 16,10-7 48-16,-10 7 0 0,0 0-160 0,0 0-16 16,13-2-16-16,-13 2 0 0,0 0 16 0,0 0 16 15,0 0 0-15,10-5 0 0,-4 0-112 0,1 0-32 16,-7 5 0-16,0 0 0 0,3-12-96 0,-3 12-32 16,4-11 0-16,-1 3 0 0,-3 8-256 0,0-10-48 15,0 2-16-15,0-2 0 0,-3 3 0 0,2-2-16 16,1 9 0-16,-6-8 0 0,-1-2-96 0,0 3-16 15,-2 4 0-15,-1-4 0 0,-1 1-144 0,1 2-48 16,-1 0 0-16,-2-1 0 0,0 4-64 0,-2 1 0 16,-4 1-16-16,0 3 0 0,0-1-176 0,1 0 128 15,-2 4-128-15,1 2 128 0,-2-3-128 0,1 5 0 16,0 0 0-16,1 1 128 0,1 1-128 0,1-2 0 16,3 2 0-16,-2 1 0 0,2 3 0 0,2-2 0 15,1-5 128-15,2 2-128 0,1-4 0 0,2 5 192 16,0 1-192-16,2-1 192 0,4-13-64 0,0 0 0 0,-1 11 0 15,3 1 0-15,-2-12 0 0,0 0-128 0,10 6 192 0,2 2-64 16,0-3 16-16,4-1 0 0,-2-4 0 0,3-2 0 16,3 0 96-16,-1 1 16 0,4 1 0 15,-2-3 0-15,1-7-112 0,-2 2-16 0,0-1 0 0,3 3 0 16,0-4-128-16,1 2 128 0,0-3-128 0,-2 4 128 16,-2-2-128-16,1 3 160 0,-2 1-160 0,-1 1 160 15,-2 0-160-15,-2 4 0 0,-5 2 144 0,2-2-144 16,-11 0 0-16,12 3 128 0,-4 3-128 0,-8-6 0 15,0 0 0-15,5 12 0 0,-2-2 0 0,-3 6 0 16,-3 1 0-16,0 4 128 0,-2-1-128 0,-3 6 0 0,-3-1 160 0,-3 7-32 16,-1 1-128-16,-3 0 192 15,-4 2-32-15,1 1-16 0,-2 0 0 0,0 1 0 0,1 1-144 0,1-3 0 16,-2-3 0-16,0 0 0 0,1 1 0 0,2-3 128 16,-2 0-128-16,5-5 192 0,1-1-48 0,4 0 0 15,0-2 0-15,2-2 0 0,1-2-144 0,1-3 0 16,3-5 0-16,3-1 128 0,2-9-128 0,0 0 192 15,0 0-192-15,0 0 192 0,0 0-16 0,0 0 0 16,10 0 0-16,3-1 0 0,1-3 64 0,2-3 16 16,3-1 0-16,2-5 0 0,0 1-96 0,3 0-16 15,8-1 0-15,1 2 0 0,2-2-144 0,1-1 192 16,3 2-192-16,0-1 192 0,-2 0-32 0,-7 3 0 16,5 2 0-16,3-2 0 0,1 3-16 0,3-5 0 15,0 3 0-15,0-2 0 0,0-1-144 0,-1 3 0 16,-3 2 0-16,-3-1 128 0,-3 3-128 0,-5-1 0 15,0 1 0-15,-6 2 0 16,-4 3-960-16,-3 1-240 0,-4-1-32 0,-3 4-13520 16,-3 5-2704-16</inkml:trace>
  <inkml:trace contextRef="#ctx0" brushRef="#br2" timeOffset="38805.99">3075 15949 18431 0,'0'0'816'0,"0"-12"160"0,-1 1-784 0,-2 1-192 0,-1-3 0 0,0 5 0 15,4 8 1472-15,-7-10 240 16,-5 3 48-16,-3-4 16 0,-3 4-320 0,0-2-64 15,-4 3-16-15,-1-3 0 0,-4 2-304 0,-1 3-64 16,-2 4-16-16,-5 2 0 0,-5 0-272 0,-5 3-48 16,1 8-16-16,-3 2 0 0,0 2-176 0,-4 4-32 15,-4 9-16-15,3-1 0 0,1 9-144 0,4 0-32 0,3 3 0 16,5-2 0-16,6 5-64 0,7-1-32 0,4-5 0 0,8 0 0 16,6 3-160-16,7-4 192 0,5-7-192 0,7 1 192 15,7-7 0-15,5-1 0 0,4-3 0 0,5-6 0 16,7-1 48-16,3-3 16 0,2-5 0 0,5-4 0 15,0 0-112-15,0-2-16 0,-5-3 0 0,-2-5 0 16,-3 2-256-16,0-6-64 0,-3-1-16 0,0 1 0 16,-3 1-2496-16,-1-1-496 15,-5 4-112-15</inkml:trace>
  <inkml:trace contextRef="#ctx0" brushRef="#br2" timeOffset="39140.24">3698 16087 20271 0,'0'0'896'0,"0"0"192"0,-4-9-880 0,-1 4-208 16,-2-2 0-16,0 4 0 0,-6 2 2944 0,-1 3 560 15,-2 2 96-15,-2 5 32 0,-3 1-2320 0,-4 3-464 16,-4 2-80-16,-3 3-32 0,0 1-352 0,0 4-64 16,1 5 0-16,3-1-16 0,2 2-160 0,5 0-16 15,-1-1-128-15,8-1 192 0,4-4-192 0,5-6 0 16,2-1 128-16,5-6-128 0,0 0 176 0,-2-10-16 15,14 4 0-15,0-4 0 0,3-4 304 0,-1-2 64 16,2-4 16-16,1-2 0 0,3-2 48 0,-5-2 16 16,1-2 0-16,0 0 0 0,-3 3-336 0,-2 2-64 15,-4 3-16-15,0 2 0 0,-9 8-192 0,10-1 144 0,-10 1-144 0,11 9 128 16,0 0-128-16,-3 6 0 0,0 3 0 16,0 2 0-16,-2 0-128 0,3 1 128 0,0-2 0 0,2 0 0 15,1 5-144-15,0-4 144 0,2-2-192 0,2-1 192 31,1-1-1952-31,1-2-288 0,0-2-48 0,-1-1-8976 0,-2-8-1792 0</inkml:trace>
  <inkml:trace contextRef="#ctx0" brushRef="#br2" timeOffset="39471.99">4540 15958 29487 0,'0'0'1296'0,"-3"-8"288"0,-1-1-1264 0,-1 4-320 15,-2 1 0-15,-2-1 0 0,-2 4 1344 0,-9 5 224 16,-4 1 32-16,-2 2 16 0,-3 7-608 0,-3 4-128 16,2 3-32-16,-2 4 0 0,0-2-240 0,3 2-48 15,0 4-16-15,4-3 0 0,3 1-240 0,5-5-48 16,6 0-16-16,6 1 0 0,5-5-112 0,3 0-128 16,5-4 176-16,5 2-176 0,3 2 256 0,5 1-64 15,1 0-16-15,4-1 0 0,2 0-176 0,1-1 160 16,0 4-160-16,-3-2 160 0,-6 0-160 0,-7-3 0 15,-1 1 0-15,-1-2 128 0,-4 2-128 0,-2 8 0 16,-6-3 0-16,-4-2 128 0,-5-2 64 0,-8 0 0 16,-6-3 0-16,-4 0 0 0,-4-1 96 0,-3-4 32 15,-2 0 0-15,0-4 0 0,0-1-320 0,3-7 0 0,2-1-128 16,4-1 128 0,4-5-2368-16,5 1-368 0,5-3-80 0,4-1 0 0</inkml:trace>
  <inkml:trace contextRef="#ctx0" brushRef="#br2" timeOffset="39892.14">5205 16241 26255 0,'0'0'1152'0,"0"0"256"15,0 0-1120-15,0 0-288 0,0 0 0 0,0 0 0 0,0 0 960 0,9-1 144 16,-1-2 32-16,1 1 0 0,1-3 288 0,0 1 64 16,3 0 16-16,1 0 0 0,0-3-256 0,2 0-48 15,2 1-16-15,0-4 0 0,1 2-416 0,0-2-96 16,0 2-16-16,-2 1 0 0,-3 0-336 0,-3-3-64 16,0 1 0-16,-2-1-16 0,-2 6-96 0,-2-1-16 15,-1-2 0-15,-4 7 0 0,0 0 144 0,0 0 32 16,-6-6 0-16,-1 4 0 0,-2-1-80 0,-3 3-16 15,-3 3 0-15,-3 1 0 0,-3 3-208 0,-5 4 144 16,1 3-144-16,-3 1 128 0,0 5-128 0,-4 2 0 16,-1 2 0-16,3 4 0 0,0 1 0 0,5-1 0 15,2 4 0-15,4-4 0 0,4 0 0 0,7 1 0 16,2-1 0-16,6 0 0 0,6-4 0 0,2-1 0 0,3 0 0 16,7-3 0-16,5-1 0 0,2-2 160 15,3-3-160-15,4-4 160 0,0 1-160 0,6-4 0 0,0-2 0 16,0 0 0-1,-1-4-1200-15,0-3-272 0,-1-3-48 0</inkml:trace>
  <inkml:trace contextRef="#ctx0" brushRef="#br2" timeOffset="40478.51">6706 16007 25455 0,'-16'-2'1120'0,"16"2"240"0,-9-3-1088 0,9 3-272 15,0 0 0-15,0 0 0 0,0 0 1456 0,0-13 224 16,3 3 48-16,4-2 16 0,6-5-272 0,3-1-48 15,4 0-16-15,1-4 0 0,3-3-464 0,2 0-112 0,0-6 0 0,5 2-16 16,-2 0-240-16,0-1-64 0,4-2 0 0,-3 3 0 16,-4-1-160-16,0 6-32 0,-3-1-16 0,-3 4 0 15,-2 4-160-15,-3 3-16 0,-2 5-128 0,-2 0 192 16,-3 2-16-16,-8 7-16 0,0 0 0 0,0 0 0 16,9 14-160-16,-3 5 0 0,-2 2 0 0,-3 3 128 15,-3 6-128-15,-2 6 0 0,-1 5 0 0,-3 8 0 0,-2 9 0 16,-2 3 0-16,0 0 0 0,-1 0 0 0,0 0 0 0,-1-3 0 15,0-3 0-15,2-1 0 0,0 0 0 0,2-2 0 16,0-4 0-16,-2-6 0 0,1 1 0 0,1-5 0 16,1-1 0-16,1-4 0 0,1-3-208 0,2-1-32 15,1-6 0-15,0-2 0 16,0 1-1680-16,2-7-320 0,-3-3-80 0,-1-3-8976 16,6-9-1792-16</inkml:trace>
  <inkml:trace contextRef="#ctx0" brushRef="#br2" timeOffset="40681.99">6544 16725 31615 0,'0'0'1408'0,"0"0"272"0,0 0-1344 0,0 0-336 15,0 0 0-15,0 0 0 0,12 3 1536 0,4-3 224 16,2-3 48-16,4 1 16 0,5-2-400 0,7-2-80 16,5-2 0-16,2 2-16 0,3-3-560 0,5 1-96 15,5-3-32-15,-1 1 0 0,-1-1-288 0,-1 0-64 16,-1 3-16-16,0-1 0 0,-3 3-272 0,0 0 0 15,-5-4 0-15,0 4-144 16,-3 0-2544-16,-4 0-512 0</inkml:trace>
  <inkml:trace contextRef="#ctx0" brushRef="#br2" timeOffset="40906.39">8576 15836 35935 0,'-1'-11'3200'0,"0"-3"-2560"16,3 2-512-16,-2 12-128 0,4-12 1040 0,0 0 192 15,-4 12 48-15,5-13 0 0,1 3-560 0,-2-2-96 16,0 2-32-16,2 3 0 0,-6 7-448 0,0 0-144 15,5-7 0-15,-5 7 0 16,0 0-1712-16,0 0-448 0,-3 12-80 0</inkml:trace>
  <inkml:trace contextRef="#ctx0" brushRef="#br2" timeOffset="41051.58">8389 16470 35935 0,'0'0'1600'0,"0"0"320"0,0 0-1536 0,0 0-384 0,0 0 0 0,0 0 0 16,0 0 1040-16,8-8 144 0,2-2 32 0,2-3 0 15,-1 2-304-15,2 0-48 0,0-5-16 0,-1 2 0 16,0-1-848-16,-1 2-128 0,-2 1-64 0,5-2-12544 16,-3 1-2496-16</inkml:trace>
  <inkml:trace contextRef="#ctx0" brushRef="#br2" timeOffset="41640.94">11133 15784 25743 0,'-3'-17'1136'0,"3"7"240"0,0-2-1104 0,0 12-272 15,-3-10 0-15,2 0 0 0,1 10 1200 0,0 0 176 0,0 0 32 0,0 0 16 16,0 0-688-16,-10 13-144 0,-1 5-16 0,0 6-16 16,2 11-368-16,-2 3-192 0,-3 4 192 0,1 2-192 15,1 5 304-15,-2 2-48 0,-4-1-16 0,0 0 0 16,-1 1 112-16,-1-1 32 0,-2-2 0 0,3-7 0 16,2-7 80-16,3-7 32 0,2-3 0 0,3-6 0 15,3-7 416-15,0-2 96 0,6-9 16 0,0 0 0 16,0 0-64-16,0 0-16 0,9-15 0 0,4-5 0 0,1-11 16 15,4-2 16-15,3-1 0 0,2-4 0 16,1-3-672-16,1 0-144 0,-1-5-32 0,-5 13 0 0,4-3-128 0,3-3 0 16,6 3 0-16,-3 0 128 0,3 0-128 0,0 5 0 15,0 1 0-15,-2 5 0 0,1 6 0 0,-2 4-224 16,-1 4 80-16,9 0 16 16,-7 8-1360-16,-3 6-272 0,-2 2-48 0,-2 5-16 15,-2 3-1248-15,0 5-256 0,2 2-64 0</inkml:trace>
  <inkml:trace contextRef="#ctx0" brushRef="#br2" timeOffset="41950.31">11767 16174 5519 0,'0'0'496'0,"0"0"-496"16,0 0 0-16,0 0 0 0,7 0 4144 0,4-2 720 15,-1 2 160-15,6-1 32 0,5 0-2624 0,3 0-528 0,2-4-112 16,5 0 0-16,1-1-304 0,1 0-48 15,0-4-16-15,0 1 0 0,-1-5-448 0,-1-1-80 0,-1 1-32 0,-4 0 0 16,-1-1-240-16,-4-1-48 0,-4 1-16 0,-3-3 0 16,-4 0-80-16,-4 3-16 0,-3 2 0 15,-5 3 0-15,-3-2 64 0,-4 7 16 0,-6 1 0 0,-4 5 0 16,-5 4-352-16,-5 3-192 0,-6 4 192 16,-3 5-192-16,-4 3 0 0,-3 6 0 0,-1-1 0 0,3 7 0 15,2-2 0-15,5 3 0 0,3 0 0 0,7-1 0 16,3-1 0-16,6-5 0 0,6 4 0 0,4-5 0 15,5-3-224-15,4-3 48 0,6-1 16 0,10 3 0 16,3-7-1136-16,6-2-240 0,5-6-32 0,6-1-16 16,7-6-1440-16,3-4-304 0</inkml:trace>
  <inkml:trace contextRef="#ctx0" brushRef="#br2" timeOffset="42510.8">13046 16012 28559 0,'-11'-10'1264'0,"11"10"272"0,-5-9-1232 0,-2 3-304 16,0-2 0-16,-2 2 0 0,-1 2 1888 0,-2 0 320 15,-4 0 64-15,1 3 16 0,-5 1-1008 0,-1 3-192 16,-2 3-32-16,-1 0-16 0,0 7-416 0,-3 0-96 16,-2 1-16-16,0 2 0 0,1 3-160 0,0 1-32 15,4-1-16-15,2 1 0 0,3-1-160 0,4-2-16 16,2-5-128-16,3 1 192 0,4 1-64 0,2-6 0 15,3 0-128-15,2-2 192 0,-1-6 64 0,0 0 0 16,9 2 0-16,1-1 0 0,1-1-32 0,1-1 0 0,-1 0 0 0,1 1 0 16,-1 1-224-16,2 3 144 0,0 0-144 0,-2 1 128 15,3-1-128-15,-1 4 0 0,-2 0 0 0,-1 4-176 16,-2-5 176-16,1 3 0 0,0-1 0 0,0 3 0 16,0-3 0-16,-2 2 0 0,0-3 0 0,0-1 0 15,2-2 0-15,1 2 0 0,3-2 0 16,-2-4 0-16,5-2 0 0,1-3 0 0,4-1 0 0,2 0 0 15,1-4 0-15,4 0 128 0,1-2-128 0,0 0 0 0,1-3 0 16,0 0 128-16,1-2-128 0,2-2 0 0,-3 0 0 16,3-2 128-16,1-2-128 0,2-3 0 0,1-2 0 0,1-2 128 15,1-4-128-15,2-1 0 0,0-6 0 16,-1 0 128-16,0-4-128 0,-1-4 0 0,-2-1 0 0,-1-5 144 16,-1-3-144-16,-3 1 0 0,0-1 128 0,-5-2-128 15,-6 3 0-15,0 6 0 0,-4 4 128 0,-3 1-128 16,-4 10 0-16,-2 5 0 0,-3 4 0 0,-2 4 0 15,-5 7 0-15,-3 5 0 0,-4 1 160 0,-2 8-160 16,-3 6 128-16,-6 7-128 0,-6 6 0 0,-3 10 0 16,-4 5 0-16,-1 9 0 0,-2 5 0 0,1 9 0 15,-2 4 0-15,0 1 0 0,1 4 0 0,4 1 0 16,4 1 0-16,7 2 0 0,6-2 0 0,1-2 0 16,5-7 0-16,5-3 0 0,3-2-128 0,3-5 128 15,3-7 0-15,3-1 0 16,1-3-512-16,2-3-48 0,3-2 0 0,3-9-13040 15,2-4-2608-15</inkml:trace>
  <inkml:trace contextRef="#ctx0" brushRef="#br2" timeOffset="43123.34">16213 15936 12895 0,'-10'3'1152'0,"-3"0"-928"15,-1 3-224-15,2-1 0 0,-1-2 2128 0,1 6 384 16,2-2 80-16,3-2 16 0,0 4-928 0,5-4-176 15,2-5-32-15,5 6-16 0,1 0 80 0,7-2 0 16,3-2 16-16,6-4 0 0,5 0-80 0,3-6 0 16,6-1-16-16,5-5 0 0,3 0-496 0,3-2-112 0,1-3-16 0,3-2 0 15,0 0-240-15,0-2-48 0,-3 0-16 16,-2 1 0-16,-3 2-400 0,-5 0-128 0,-3-2 0 0,-7 2 0 16,-7 3 128-16,-6 2-128 0,-6 0 192 0,-5 2-192 15,-5 3 288-15,-7 1-48 0,-6 5-16 16,-6 4 0-16,-7 4-224 0,-7 7 144 0,-7 3-144 0,-3 7 128 15,-5 3-128-15,1 9 0 0,0 5-192 0,-16 17 192 0,7-1-144 16,10-3 144-16,9-1 0 0,9-7 0 0,7-2 0 0,8-2-128 16,6-8 128-16,7-2 0 0,4-1 0 15,6-4 0-15,5-4 0 0,5-1 0 0,4-2 160 16,6-2-160-16,6-5 160 0,4-2-160 0,-1-4 128 0,2-6-128 16,4-1 0-16,3-4 0 15,2-2-1568-15,2-1-416 0,1 1-64 0,0-3-15760 16</inkml:trace>
  <inkml:trace contextRef="#ctx0" brushRef="#br2" timeOffset="43305.94">17406 16382 35007 0,'-21'-2'3120'0,"10"-1"-2496"16,1-1-496-16,1 0-128 0,9 4 1600 0,-9-2 320 15,9 2 48-15,0 0 16 0,0 0-448 0,-2-8-64 16,2 8-32-16,9-11 0 0,-1-1-784 0,2 2-144 15,0-2-48-15,3-1 0 0,-1 3-464 0,1-3 0 16,-1 0 0-16,1 3 0 16,-1-3-1152-16,1 6-256 0,-3-2-64 0,2 4-12144 15,0-3-2416-15</inkml:trace>
  <inkml:trace contextRef="#ctx0" brushRef="#br2" timeOffset="43771.6">19624 15871 28559 0,'-4'-10'2544'0,"1"-4"-2032"15,1-2-512-15,-1 2 0 0,2 3 576 0,1 11 0 16,0 0 16-16,0 0 0 0,-3-11 208 0,3 11 32 16,0 0 16-16,0 0 0 0,-9 6-288 0,2 8-64 15,-1 7-16-15,-1 4 0 0,-2-1 16 0,-2 9 0 16,-1 3 0-16,1 7 0 0,1 3 0 0,0 2 0 16,0-1 0-16,-1 0 0 0,0-2-96 0,3-1-16 15,2-2 0-15,5-5 0 0,0-4-96 0,3-4-32 16,3-5 0-16,2-2 0 0,2-7 224 0,3-3 32 15,2-7 16-15,2-3 0 0,4-7 240 0,2-6 32 16,4-6 16-16,3-4 0 0,2-2-192 0,0-8-48 16,-2 0 0-16,1-5 0 0,1-3-304 0,0-1-64 15,1 1-16-15,-1 1 0 0,1-2-32 0,-2 5-16 0,-3-1 0 0,-4 7 0 16,0 0-144-16,-4 6 0 16,0 0 0-16,-3 5 0 0,-1 5-240 0,-2 2 32 0,-3 4 0 15,-8 7 0 1,8-5-1824-16,-8 5-352 0,0 0-80 0,13 0-10448 15,0-1-2080-15</inkml:trace>
  <inkml:trace contextRef="#ctx0" brushRef="#br2" timeOffset="44485.07">21078 15983 20271 0,'-8'-18'1792'0,"4"9"-1424"0,-1-2-368 0,0 2 0 0,-1 0 3104 0,-2 2 544 16,-2 0 128-16,0 1 0 0,-3 3-2064 0,-2 2-432 15,-5 1-64-15,-5 3-32 0,-1 0-544 0,-5 4-128 16,-2 0 0-16,-2 5-16 0,-2-2 64 0,-4 4 16 16,3 2 0-16,-3 5 0 0,-2 3-240 0,2-1-32 15,3-2-16-15,3 2 0 0,2 1-160 0,5-2-128 0,3-2 144 0,8-2-144 16,4-1 160-16,5-2-160 16,4-2 160-16,7-3-160 0,5 0 304 0,6-5-48 15,3-1 0-15,8-4 0 0,3-3 64 0,3-2 0 16,4-5 0-16,0 1 0 0,2-2-144 0,-1 2-32 15,-5-3 0-15,0 6 0 0,-3-4-144 0,-3 5 0 0,-2 0 144 0,-2 4-144 16,-4 1 0-16,-1 1 0 0,-2 4 0 16,-3-1 0-16,-1 2 0 0,-1 4 0 0,-1-2 0 15,-1 3 0-15,1 1 0 0,0-2 0 0,1 1 0 16,-2-3 0-16,3 1 0 0,2-4 0 0,2 0 0 16,1 1 0-16,3-4 0 0,2-2 0 0,2-3 0 0,1-2 0 15,3-1 0-15,1-1 0 0,1-4 0 0,0 1 0 16,0 1 0-16,0-3 0 0,1 1 0 0,0-2-128 15,1-2-96-15,0-3-16 0,2 0 0 0,1-2 0 16,-1-7-208 0,1 1-64-16,1-5 0 0,2-3 0 0,-2-1-160 0,0-1-32 0,2-5-16 0,-1-2 0 15,1-4 96-15,0 0 32 16,-2 0 0-16,2-3 0 0,0-3 336 0,1 2 64 0,0 1 0 0,-1 3 16 0,-3-1 384 0,-1 6 80 16,-3-1 16-16,-1 2 0 0,-3 3 208 0,-2-1 32 15,-1 2 16-15,-3 2 0 0,-1 2-208 0,-3 2-32 16,-1 0-16-16,-3 6 0 0,-1-1-32 0,1 5 0 15,-6 0 0-15,0 5 0 0,-3 2-80 0,1 5-32 16,-3-1 0-16,-1 5 0 0,-2 2-160 0,3 3 160 16,-8 3-160-16,-2 3 160 0,-1 4-160 0,-6 5 0 15,-1 3 0-15,-3 4 0 0,-1 7 0 0,-3 3 0 16,-3 7 0-16,-1 3 0 0,-3 6 0 0,-1 2 0 16,-2 10 0-16,0 2 0 0,-1 7 0 0,2-1 0 0,3 1 144 0,3-4-144 15,3 0 128-15,3-3-128 0,3-4 128 0,3-3-128 16,3-3 144-16,3-7-144 0,2-3 192 0,3-4-192 15,1-5 208-15,3-7-64 16,2 2-16-16,2-6 0 0,1-4 64 0,2-5 0 16,2-6 0-16,2 0 0 0,0-1-64 0,2-2 0 15,0-4 0-15,1 0 0 0,0-2-368 0,-1 1-80 0,0 0 0 0,-2 1-16 32,0-3-1520-32,0 1-288 0,-1-1-64 0,4-1-15712 0</inkml:trace>
  <inkml:trace contextRef="#ctx0" brushRef="#br2" timeOffset="44952.22">22683 15622 27359 0,'-6'-19'1216'0,"5"13"240"0,-2 1-1168 0,1-3-288 15,0 2 0-15,1 1 0 0,1 5 704 0,0 0 96 16,0 0 16-16,0 0 0 0,0 0-112 0,-9 6-32 16,0 5 0-16,-2 2 0 0,-2 4 16 0,-1 2 0 15,-1 4 0-15,-2 1 0 0,-2 1-64 0,0 6-16 16,-1 2 0-16,-1 1 0 0,2 0-128 0,-2 1-32 15,-1 0 0-15,4 0 0 0,3-6-176 0,2 0-32 0,2-5-16 0,2 2 0 16,4-6 128-16,2-2 32 16,3-6 0-16,3-1 0 0,2-4 256 0,4 0 48 15,4-5 16-15,3-2 0 0,3-5 0 0,3-4 0 0,2 1 0 16,0-4 0-16,0-3-384 0,0-2-80 0,1-2-16 0,-1-3 0 16,-1-2-48-16,-2-5-16 0,3 4 0 0,-1-3 0 15,-1 0 16-15,-2 1 0 0,-2-2 0 0,0 3 0 16,-2 0-176-16,1 1 0 0,-1 3 0 0,0-3 128 15,-2 5-128-15,-2 2 0 0,-1 2 0 0,-3 4 0 16,-1-2 0-16,-2 2 0 0,-4 5 0 0,0 0 0 0,2 0-288 0,-3 7-32 16,0 0-16-16,0 0 0 15,0 0-1520-15,0 0-288 0,0 0-64 0,0 0-10416 16,0 0-2096-16</inkml:trace>
  <inkml:trace contextRef="#ctx0" brushRef="#br2" timeOffset="45334.48">23169 15761 27983 0,'0'0'1232'0,"0"0"272"0,0 0-1200 0,0 0-304 16,0 0 0-16,6 6 0 0,3-1 1664 0,2-2 288 15,3 0 48-15,3 0 16 0,3-4-368 0,3 1-80 16,1-2-16-16,3 0 0 0,2-2-624 0,3-2-128 15,2-1-32-15,2 0 0 0,0-5-208 0,-2 1-48 16,-2 1-16-16,2-6 0 0,-5 4-128 0,-1-2-32 0,-4 0 0 0,-1-4 0 16,-2-1-112-16,-4-4-32 0,-1 3 0 15,-5 2 0-15,-2 3 48 0,-4-1 0 0,-5 5 0 0,-4 0 0 16,-3 4 0-16,-6 3 0 0,-5 1 0 16,-4 6 0-16,-3 2-240 0,-4 6 0 0,-6 1 0 0,-3 6 0 15,9-3 0-15,-1 6-160 0,-2 0 160 0,3 3-128 16,2-1 128-16,1 3 0 0,2 2 0 0,4 0 0 15,3-4 0-15,5 1 0 0,3 2 0 0,5-3-128 16,4-1 128-16,5 5 0 0,5-5-144 0,6-3 144 16,4 1-128-16,4-8 128 0,3-1-160 0,-4-6 160 15,1 1-448-15,2-4 16 0,2-3 0 16,2 0 0-16,4 0-2416 0,-1-3-480 0,1-4-112 0</inkml:trace>
  <inkml:trace contextRef="#ctx0" brushRef="#br2" timeOffset="45799.83">25203 15529 24879 0,'-19'-23'1088'0,"10"12"256"0,-4 2-1088 0,1-4-256 16,-2 1 0-16,-1 2 0 0,-4-3 1232 0,-1 5 192 16,-3-2 48-16,0 4 0 0,-1-2-448 0,0 4-64 15,-3 4-32-15,0 1 0 0,1 3-256 0,0 5-48 16,2-2-16-16,1 5 0 0,2 2-96 0,2-1 0 16,1 1-16-16,4 2 0 0,4 2-48 0,2 0-16 0,2 1 0 0,4-1 0 15,4 0 96-15,3 0 32 0,4 1 0 16,2-2 0-16,0 1-16 0,5 0 0 0,3 1 0 15,1 0 0-15,0 3-208 0,2-1-32 0,-2-2-16 16,0 2 0-16,2 2-160 0,-1 1-128 0,-2-1 192 0,-1-1-192 16,-3 4 192-16,-1-2-192 0,-5 5 192 0,-3-3-192 15,-3-1 192-15,-6 2-192 0,-1-8 192 0,-2-1-192 16,-2-1 384-16,-2 1-48 0,-1-2 0 0,-3-1 0 0,-5 1 96 16,-3-3 16-16,-3-2 0 0,-12 5 0 0,-3-7 48 0,-2-2 16 15,-3-3 0-15,-6-6 0 0,-4-7-48 16,0 1 0-16,1-5 0 0,0 3 0 0,2-3-240 0,5-2-48 15,1-1-16-15,8-1 0 16,4-1-656-16,4 1-128 0,3-1-16 0,5-1-16 16,4 1-2240-16,6 1-448 0</inkml:trace>
  <inkml:trace contextRef="#ctx0" brushRef="#br2" timeOffset="47061.5">9474 15485 18831 0,'-12'-4'832'0,"3"1"176"0,-1 0-816 0,-1-1-192 0,1-1 0 0,-1-3 0 16,3 3 1984-16,2-4 368 15,3 0 64-15,0-1 16 0,2 1-368 0,3-2-64 0,2 1-16 16,5-3 0-16,0 0-624 0,6-2-128 0,8-2-16 0,3 3-16 16,3-1-432-16,4 0-96 0,2-3-16 0,-8 8 0 15,4 1-208-15,4-2-32 0,2 3-16 0,2 2 0 16,1 3-16-16,-3 4 0 0,-3 6 0 0,-1 0 0 16,-2 6-192-16,-5 5-64 0,-5 5 0 0,-4 7 0 0,-5 3 0 15,-7 5-128-15,-8 3 192 0,-6 6-64 16,-6 1 64-16,-8 5 16 0,-7 1 0 0,-21 26 0 0,-2-5 0 15,-3-5 0-15,-2-1 0 0,-4-8 0 0,-3 1-16 0,3-7-16 16,2-4 0-16,4-3 0 0,4-2 32 0,9-8 16 16,7-3 0-16,10-4 0 0,8-8-64 0,7-4-16 15,4-4 0-15,7-2 0 0,0-13 32 0,13 5 0 16,5-3 0-16,7-2 0 0,7-2 112 0,5-1 32 16,5-4 0-16,5 2 0 0,6-2-112 0,4-3-16 15,3 0 0-15,-14 1 0 0,6 1-192 0,4-2 176 16,2 3-176-16,1-4 160 0,2 5-160 0,-4 0 0 15,-4 2 0-15,-2 0 128 16,-4 2-528-16,-2 0-112 0,-5 0-32 0,-1 2 0 16,-6 2-2656-16,-3 2-512 0</inkml:trace>
  <inkml:trace contextRef="#ctx0" brushRef="#br2" timeOffset="48659.03">15297 15790 20271 0,'-12'-12'896'0,"7"7"192"0,-1-5-880 0,-2 3-208 0,-1-5 0 0,-1 3 0 16,-3-2 1696-16,-1 3 288 0,-2-1 64 0,1 3 16 16,-6-2-896-16,2 4-176 0,-2 3-32 0,-12 4-16 15,1 3-432-15,1 4-64 0,1 6-32 0,-1 4 0 16,3 3-64-16,2 3-16 0,1 6 0 0,3 3 0 0,1-5-112 0,5 3-32 15,4-1 0-15,6-3 0 0,3-3-192 0,5-2 144 16,1-1-144-16,5-6 128 16,2-6 64-16,4-3 0 0,4-3 0 0,4-7 0 0,2-7 560 0,1-2 112 15,2-7 32-15,1-5 0 0,2 0-32 0,2-2 0 16,0-7 0-16,0 0 0 0,-2-2-448 0,-2-3-96 16,-1 1 0-16,-2-1-16 0,-2-2-48 0,-2 1-16 15,-5-1 0-15,-1-7 0 0,-1-4-80 0,-1-2-16 16,-4 0 0-16,0-1 0 0,-3-2-144 0,-1 3 0 15,2 2 0-15,-6 7 0 0,0 10 0 0,-1 6 0 16,0 4 0-16,0 8 0 0,-1 5 0 0,1 10 0 16,0 0 0-16,0 0 0 0,-8 11-192 0,2 7 192 15,-2 5-160-15,1 6 160 0,-1-1 0 0,0 9 0 16,2 8-128-16,-2 0 128 0,1 2 0 0,0 4-176 16,1-1 176-16,1-2-160 0,1 2 160 0,2-3 0 15,-2-5 0-15,3-3 0 0,2-3 0 0,3-2 0 16,-2-2 0-16,3-2 0 0,2-4-208 0,0-3-64 15,2-3-16-15,0-6 0 16,0-3-1488-16,1-3-288 0,0-3-64 0,2-7-14592 0</inkml:trace>
  <inkml:trace contextRef="#ctx0" brushRef="#br2" timeOffset="48875.63">15776 15467 33743 0,'0'0'1488'0,"-5"-1"320"0,5 1-1440 0,0 0-368 0,0 0 0 0,-5 4 0 0,0-1 752 0,0 5 80 16,1 5 0-16,-3 1 16 0,1 2-80 0,0 1-32 15,-1 1 0-15,2 1 0 0,0 2-352 0,1 0-64 16,2-4 0-16,1 2-16 0,-1 0-304 0,2 1 0 16,2-3 128-16,0 1-128 15,2-1-496-15,0-2-144 0,0-1-48 0,1 0-10944 16,1-4-2192-16</inkml:trace>
  <inkml:trace contextRef="#ctx0" brushRef="#br2" timeOffset="49088.92">15826 15273 8287 0,'-23'-16'368'0,"12"7"80"0,1 1-448 0,0-3 0 15,2 0 0-15,2 1 0 0,0 5 6400 0,1 0 1184 16,5 5 240-16,0 0 48 0,0 0-5648 0,0 0-1136 16,-2-9-240-16,2 9-32 0,0 0-576 0,0 0-112 15,0 0-128-15,7-4 176 0,-1 1-368 0,2 2-64 16,1 0 0-16,1 2-16 16,-1 0-2496-16,2 2-496 0</inkml:trace>
  <inkml:trace contextRef="#ctx0" brushRef="#br2" timeOffset="49463.05">16556 15340 6447 0,'-5'-20'576'0,"4"12"-576"0,-1-2 0 0,-1 1 0 0,2-1 5792 0,-2 1 1056 16,-1-4 192-16,-1 3 64 0,-2 1-5072 0,-2 4-1008 15,0-3-208-15,-4 3-48 0,-2 1-256 0,-2 4-48 16,-2 0-16-16,0 3 0 0,-1 1-80 0,-4 2-32 16,0 1 0-16,1 0 0 0,1 2-80 0,4-1-32 15,2 1 0-15,4-2 0 0,3 3-48 0,4-1-16 16,4 3 0-16,4-3 0 0,2 1 16 0,4 1 0 16,3-3 0-16,4 3 0 0,4 1 32 0,0 0 16 15,2 1 0-15,-1-1 0 0,1 0-96 0,0 2-128 16,-5-1 176-16,-3 0-176 0,-2-1 192 0,-2 4-192 15,-6-4 192-15,-2 0-192 0,-4 1 384 0,-2 0-48 16,-5-1 0-16,-2 1 0 0,-5-2 32 0,-4-3 0 0,-3 1 0 16,-1-3 0-16,-3-1-208 0,1 1-32 15,-2-7-128-15,1 1 192 16,2 1-1040-16,3-2-224 0,4-4-32 0,4 0-16 16,4 0-1728-16,6-4-352 0</inkml:trace>
  <inkml:trace contextRef="#ctx0" brushRef="#br2" timeOffset="49710.59">17117 14862 23039 0,'0'-15'2048'0,"0"11"-1648"0,0 4-400 0,0 0 0 0,4-8 2000 0,-4 8 320 15,0 0 64-15,0 0 16 0,0 0-1120 0,-4 9-240 16,0 0-32-16,-2 4-16 0,-2 3-160 0,-1 6-48 15,-2 5 0-15,1 2 0 0,-1 1-256 0,1 3-48 16,-1-2-16-16,1-1 0 0,0 3-288 0,1 2-176 16,2 0 192-16,1 1-192 0,0-2 0 0,0 1 0 15,3-4 0-15,-1 0-192 16,-1-1-1344-16,0 0-256 0,0-6-48 0,-2 9-13968 0</inkml:trace>
  <inkml:trace contextRef="#ctx0" brushRef="#br2" timeOffset="49879.3">16792 15307 31327 0,'-3'-14'1392'0,"3"14"272"0,5-6-1328 0,3-1-336 15,3 1 0-15,2-2 0 0,2 1 1024 0,3 1 128 16,4 0 16-16,2 0 16 0,4-1-480 0,1 1-80 0,3 2-32 16,-1 0 0-16,2 2-240 0,-1-1-48 15,0 0-16-15,-1 3 0 0,-2 1-448 0,-1-1-96 0,-3-1 0 16,-1-1-11072-16,-1 5-2192 0</inkml:trace>
  <inkml:trace contextRef="#ctx0" brushRef="#br2" timeOffset="50324.91">17772 15175 22111 0,'0'0'1968'0,"0"0"-1584"15,0 0-384-15,-3 10 0 0,-1 0 2192 0,2 3 368 16,-5 2 64-16,1 3 0 0,-3 2-1104 0,0 0-240 16,-1 5-32-16,0-4-16 0,0 0-544 0,-3-1-112 15,4-5-32-15,-1 2 0 0,1-3-160 0,0-2-16 16,1 1-16-16,2 0 0 0,0-4-112 0,2 1-32 16,0-5 0-16,4-5 0 0,0 0 16 0,0 0 0 15,0 0 0-15,6-3 0 0,2 0 96 0,2-6 0 16,2 0 16-16,-1-4 0 0,3-1-208 0,0 1-128 15,0-2 160-15,3-3-160 0,0 1 0 0,1-1 128 16,-1 2-128-16,-1 1 0 0,2 1 0 0,0 3 128 16,-3-2-128-16,0 2 0 0,1 3 176 0,-4 0-176 15,0 3 192-15,-2 2-192 0,-2 1 256 0,-8 2-64 16,7 3-16-16,-2 2 0 0,-1 4-176 0,-3 0 0 16,-1 3 0-16,0 5 0 0,-2 2 128 0,-2 3-128 0,-2 2 0 15,-2 0 128-15,-1-1-128 0,0 2 128 0,-1-2-128 16,1 0 128-16,2-1-128 0,1 0 0 0,-1-1 144 15,3-2-144-15,1-3 0 0,2-2 0 0,0-3 0 0,2 0 0 16,2-5-1120 0,-3-6-144-16,0 0-16 0,6 4-16 0,2 1-1664 0,1-6-336 15</inkml:trace>
  <inkml:trace contextRef="#ctx0" brushRef="#br2" timeOffset="50897.54">17530 15274 21599 0,'-9'-14'960'0,"5"6"192"0,1-4-928 0,1 1-224 16,-2 2 0-16,2 2 0 0,2 7 2096 0,0 0 368 16,0 0 80-16,0 0 16 0,0 0-912 0,0 0-176 15,-4 7-48-15,2 4 0 0,2-11-592 0,-3 17-112 16,0 8-16-16,0-3-16 0,0 5-208 0,-1-3-32 16,1 0-16-16,-1 1 0 0,-1-3-240 0,1 0-64 15,0 0 0-15,1-2 0 0,1 0-128 0,-1-1 0 16,3 0 0-16,4-3 0 15,-1-5-1344-15,3 1-256 0,3-7-64 0,2-3-14608 0</inkml:trace>
  <inkml:trace contextRef="#ctx0" brushRef="#br2" timeOffset="51537.52">18772 15128 3679 0,'0'0'160'0,"0"0"32"0,0 0-192 0,0 0 0 16,0-3 0-16,0-2 0 0,0 5 3968 0,0 0 768 15,0 0 128-15,0 0 48 0,-6-4-2544 0,-1 2-512 0,0-1-112 0,-2 2-16 16,-3-4-320-16,0 5-80 0,-4 2-16 15,-1 0 0-15,-4 1-352 0,-2 2-64 0,-2 6 0 0,-3-1-16 16,-3 5-288-16,1 3-48 0,-1 1-16 0,2 1 0 16,2 1-64-16,5 1-16 0,3-1 0 0,5-1 0 15,5 3-144-15,5 0-48 16,4-4 0-16,6 0 0 0,6 0 0 0,4-2-16 0,6-6 0 0,3-1 0 16,4-2 16-16,3-2 16 0,0-2 0 0,4-4 0 15,2 0-80-15,-3-4 0 0,2-3-16 0,0-1 0 0,-1-3-176 16,-2 0 128-16,-1-1-128 0,-1-1 128 15,0-1-448-15,-3 1-80 0,-3-2-32 0,-3-2 0 16,-2 2-2448-16,-5 0-512 0</inkml:trace>
  <inkml:trace contextRef="#ctx0" brushRef="#br2" timeOffset="51821.22">19349 14757 24879 0,'0'0'2208'0,"0"0"-1760"16,0 0-448-16,0 0 0 0,0-7 1968 0,0 7 304 15,0 0 64-15,-8 3 16 0,0 2-1072 0,-3 6-224 16,0 2-32-16,-3 6-16 0,-1 5-304 0,-3 2-48 16,1 3-16-16,2 1 0 0,1 3-144 0,3 2-48 15,1 0 0-15,3 2 0 0,3-3-128 0,3 1-48 0,1-2 0 0,3 0 0 16,2 0-128-16,2-4-16 15,4 2-128-15,-3-2 192 0,5-6-64 0,1 0-128 0,-2-3 176 16,0 2-176-16,1-6 0 0,-2-3-144 0,1-2-16 16,-3-2 0-1,-2-1-1968-15,-7-8-400 0,0 0-80 0</inkml:trace>
  <inkml:trace contextRef="#ctx0" brushRef="#br2" timeOffset="51997.9">18940 15246 31327 0,'-2'-10'1392'0,"6"3"272"0,0 1-1328 15,5 1-336-15,4-1 0 0,3 0 0 0,3 1 1504 0,5-1 224 16,6 2 64-16,3-1 0 0,2 3-1184 0,6-2-224 16,5 0-64-16,6 3 0 0,0-1-128 0,5 2-48 15,3-1 0-15,1 2 0 0,-1 6-144 0,-1 0-176 16,0 6 48-16,24 5-17280 0</inkml:trace>
  <inkml:trace contextRef="#ctx0" brushRef="#br2" timeOffset="53522.85">7434 18314 2751 0,'0'0'256'0,"5"-5"-256"0,-2-6 0 0,0 3 0 16,2-2 2992-16,-1 2 544 0,0-3 112 0,0 2 32 15,-3-1-1680-15,3 1-336 0,-4 9-64 0,3-9 0 0,0-2 128 0,-3 11 16 16,4-9 16-16,-4 9 0 16,0 0-192-16,0 0-32 0,0 0-16 0,0 0 0 0,0 0-432 15,0 0-96-15,0 0-16 0,-2 10 0 0,-1 4-256 0,-1 7-48 16,-2 7-16-16,-2 5 0 0,-1 4-336 0,-1 3-80 15,-2 5-16-15,2 0 0 0,0 5-96 0,-1-5-128 16,-3 2 176-16,1 3-176 0,0-3 192 0,0-3-192 16,2-4 192-16,0-3-192 0,0-2 160 0,4-3-160 15,2-5 128-15,0-1-128 0,-3-1 128 0,3-5-128 16,1-2 128-16,0-4-128 0,4-3 0 0,-4-5 0 16,4-6 128-16,0 0-128 0,0 0 0 0,0 0 0 15,0 0 0-15,0 0-176 16,4-11-416-16,0-4-96 0,2-3-16 0,5 0 0 15,0-1-1392-15,2 0-272 0,1-3-64 0,1 3-7552 16,-1 0-1520-16</inkml:trace>
  <inkml:trace contextRef="#ctx0" brushRef="#br2" timeOffset="53849.94">7440 18504 13823 0,'-3'-18'608'0,"2"5"128"0,-1-3-592 0,0-2-144 0,0-1 0 0,2-2 0 15,1 1 2784-15,2-2 528 0,-1 2 96 0,2-3 32 16,0-1-1440-16,2-1-272 0,2 2-64 0,1 4-16 15,1-2-464-15,1 1-96 0,3-3 0 0,0 3-16 16,4 2-352-16,2 2-64 0,-1 0-16 0,4 4 0 16,3-4-208-16,2 4-48 0,0 4-16 0,5 2 0 15,-2 1-96-15,1 3-16 0,-1 4 0 0,-1 3 0 16,-2 6-128-16,0 2-128 0,-2 3 144 0,-2 6-144 16,-4 2 160-16,-2 4-160 0,-3-3 160 0,-2 7-160 15,-4 0 320-15,-5 4-16 0,-7 2-16 0,0 0 0 0,-4-1 48 0,-5-2 16 16,-4-2 0-16,-3-2 0 0,-2-4-16 0,-1-2 0 15,-4-2 0-15,-1-3 0 0,-1-1-16 0,3-2-16 16,-3-7 0-16,0-1 0 0,0-3-128 0,0-1-32 16,0-2 0-16,2-6 0 0,0-6-16 0,3 0-128 15,3-2 192-15,1-3-64 16,1-1-464-16,4-2-112 0,4-1 0 0,4-1-16 16,2-1-1760-16,5 1-336 0,7 0-80 0,2-1-14704 0</inkml:trace>
  <inkml:trace contextRef="#ctx0" brushRef="#br2" timeOffset="54324.88">8571 17705 25103 0,'0'0'1104'0,"-1"-10"240"0,0 3-1072 0,3-6-272 0,5 1 0 0,0-2 0 16,1 4 1072-16,5 0 144 0,3-3 48 0,7-1 0 0,1-1-304 0,5 4-48 15,2-2-16-15,2 4 0 0,1 2-176 0,1 1-32 16,-2 0-16-16,0 4 0 0,-3 2-160 0,-3 3-48 15,-6 4 0-15,-3 3 0 0,-4 6-192 0,-4 5-32 16,-3 3-16-16,-7-1 0 0,-5 0 96 0,-4 5 0 16,-7 2 16-16,-3 1 0 0,-5-2-112 0,-1 1-32 15,-3-2 0-15,-3 3 0 0,-2-4-64 0,3-2 0 16,1-5-128-16,3-1 192 0,3-1 80 0,4-1 16 16,4-3 0-16,5-4 0 0,3 0-32 0,7-10 0 15,-2 9 0-15,2-9 0 0,0 0-64 0,15 6-32 16,4-3 0-16,4-3 0 0,3-2 112 0,3 0 32 15,3-3 0-15,4 0 0 0,6-2-160 0,2-1-16 16,-3 0-128-16,0-1 192 0,-3 1-192 0,-2 1-192 0,-3 0 48 16,-1 4 0-1,-3-2-1712-15,-1-1-320 0,-1 1-80 0</inkml:trace>
  <inkml:trace contextRef="#ctx0" brushRef="#br2" timeOffset="54777.26">9643 18462 26431 0,'-13'0'1168'0,"13"0"240"0,0 0-1120 16,0 0-288-16,0 0 0 0,0 0 0 0,0 0 1424 0,0 0 240 15,0 0 32-15,0 0 16 0,13-5-432 0,3 1-96 16,3-3-16-16,4 1 0 0,3 0-304 0,4-3-64 16,3 2-16-16,4-1 0 0,2 0-192 0,5-2-32 15,0 2-16-15,-1-3 0 0,-1 3-272 0,-2-1-48 0,-3 3-16 0,-4 2 0 16,-3-1-208-16,-4 2 0 0,-5 2 128 0,-3 0-128 16,-3-2-192-16,-2 2-64 0,-3 1-32 0,-10 0 0 31,0 0-2592-31,10-1-512 0</inkml:trace>
  <inkml:trace contextRef="#ctx0" brushRef="#br2" timeOffset="55094.6">10902 17731 26719 0,'7'-15'1184'0,"-1"4"240"16,2-4-1136-16,-1 2-288 0,1 6 0 0,-2 0 0 0,-6 7 1296 0,0 0 208 16,0 0 32-16,0 0 16 0,0 0-336 0,0 0-64 15,0 0 0-15,-3 9-16 0,-5 5-416 0,-1 4-80 16,-2 2 0-16,-1 6-16 0,1 2-192 0,1 1-48 16,-2 2 0-16,3 2 0 0,0 0-96 0,4 1-32 15,1-2 0-15,3-3 0 0,5 0-64 0,0-5 0 16,2 1-16-16,3-4 0 0,2-1 16 0,3 0 16 15,2-4 0-15,3-2 0 0,2-5 112 0,2-1 32 16,4-5 0-16,0-1 0 0,6-4-96 0,0-1 0 0,0-8-16 0,-1 4 0 16,-1-3-240-16,0 1-128 0,-2-4 128 15,-2-1-208 1,-3 4-1408-16,-2-3-288 0,-3-3-48 0,-2-1-16 16,0-1-1152-16,-2-2-224 0,-1-5-48 0</inkml:trace>
  <inkml:trace contextRef="#ctx0" brushRef="#br2" timeOffset="55292.51">11577 17684 9215 0,'0'0'816'0,"2"-12"-656"0,-2 12-160 0,0 0 0 16,0-9 4112-16,0 9 800 0,0 0 144 0,0 0 48 16,0 0-2544-16,-9 9-512 0,-4 3-112 0,2 6-16 15,-3 4-896-15,-2 8-192 0,-1 0-48 0,-4 8 0 16,-2 7 0-16,2 2 0 0,-3 2 0 0,1 4 0 16,-1 1-16-16,2 1-16 0,2-2 0 0,-1 4 0 15,2 2-432-15,3-2-96 0,2 0-16 0,1-2 0 16,2-2-208-16,3-2 128 0,-1-3-128 0,4-7 0 0,1-1 0 0,2-6 0 15,0-4 0-15,2-4 0 16,0-7-1568 0,4-5-256-16,-4-14-48 0,0 0-15616 0</inkml:trace>
  <inkml:trace contextRef="#ctx0" brushRef="#br2" timeOffset="55878.76">13255 18293 31327 0,'-14'-16'2784'0,"5"5"-2224"0,-1 1-560 0,-2-2 0 16,-5 5 448-16,-2-3-32 0,-3 2 0 0,-2-2 0 15,-3 2-96-15,0-2-32 0,-4 2 0 0,-1-1 0 16,0 6-16-16,1 0 0 0,-1-1 0 0,0 4 0 16,-1 5 48-16,1 2 0 0,1 3 0 0,0 1 0 15,2 2 16-15,2 2 16 0,4 2 0 0,3 1 0 16,2-3-80-16,5 0-16 0,3-2 0 0,6 1 0 16,4-2-64-16,4-3 0 0,6 2-16 0,6-5 0 15,4 2 96-15,4-5 32 0,3-1 0 0,2-2 0 16,3-2-32-16,0-1 0 0,2-5 0 0,3 2 0 15,0-6-80-15,2 4 0 0,0 0-16 0,-3 1 0 0,-4 2-176 16,-6-1 0-16,-1 2 144 0,-5 3-144 0,-6 5 0 16,-1 3 0-16,-3 1 0 0,-5 6 128 0,-3 1 48 0,-4 7 16 15,-4 3 0-15,-6 7 0 0,-3 3 32 0,-2 4 16 16,-3 2 0-16,-3 3 0 0,-4 4-80 0,-4-1-16 16,-2 3 0-16,-3 2 0 0,0 4 48 0,0 0 16 15,-4-1 0-15,3 3 0 0,2 0-48 0,2-6-16 16,3-1 0-16,2-9 0 0,3-3-16 0,3-5 0 15,6-4 0-15,3-5 0 0,6-4 80 0,1-6 16 16,4-2 0-16,2-13 0 0,0 0 128 0,16 1 32 16,6-2 0-16,5-8 0 0,3 0-48 0,6-4 0 15,3-1 0-15,4 3 0 0,5-4-208 0,0 2-128 0,3 1 160 16,0 2-160-16,-2 3 0 0,3-5 0 0,0-1 0 0,0 5 0 16,-1-1 0-16,0 4-240 0,-3-4 32 0,-2 2 0 31,-4 4-1776-31,3-1-336 0,0-1-80 0</inkml:trace>
  <inkml:trace contextRef="#ctx0" brushRef="#br2" timeOffset="56734.5">14950 17634 19343 0,'-9'-9'1728'0,"-1"0"-1392"0,-3 1-336 0,0-1 0 16,0 0 1472-16,2 2 208 0,2 1 48 0,0-2 16 15,0 2 48-15,0 2 0 0,1-2 0 0,8 6 0 16,-9-4-320-16,2 0-64 0,7 4-16 0,0 0 0 15,-7-1-352-15,7 1-64 0,0 0-16 0,0 0 0 16,0 0-352-16,0 0-80 0,0 0-16 0,0 0 0 0,9 8-144 0,3 2-48 16,5-1 0-16,6 2 0 0,7 3 48 0,7 1 0 15,5 2 0-15,8 2 0 0,7 1-32 0,6 1 0 16,5-4 0-16,5 5 0 0,-1 1-144 0,1 2-16 16,1-2-16-16,-3 5 0 0,-2-1-160 0,-2 1 160 15,-1-4-160-15,-2 3 160 0,-4-3-160 0,-4-3 0 16,-4 1 144-16,-5 1-144 0,-4-3 0 0,-4-3 144 15,-6-5-144-15,-6 2 0 0,-5 0 208 0,-3-2-64 16,-4-6-16-16,-2 2 0 0,-3 2 64 0,-4-4 0 16,-2 2 0-16,-4-8 0 0,0 0 32 0,-4 10 16 15,-1-1 0-15,-6-3 0 0,-1 3-16 0,-4-2 0 16,-7 0 0-16,-4 3 0 0,-5 3-80 0,-3-1-16 0,-6 3 0 16,-2 1 0-16,-5 2 0 0,-2 3-128 0,-5 0 192 15,2 3-64-15,0-1 0 0,1 1 0 0,-2 2 0 0,3-2 0 16,3 0 32-16,3-2 0 0,4-2 0 0,1 2 0 15,5-3-32-15,2-2 0 0,2 0 0 0,6-2 0 16,4-1 0-16,1-1 0 16,5 0 0-16,1-2 0 0,3-6-128 0,5 2 0 15,1 0-160-15,5-7 160 0,0 0 0 0,0 0 0 0,0 0 0 0,0 0 160 16,0 0-416-16,11-1-96 0,3-5-16 0,3-1 0 31,2 2-1344-31,1-5-272 0,3 1-48 0,5-4-12032 0,4 2-2400 0</inkml:trace>
  <inkml:trace contextRef="#ctx0" brushRef="#br2" timeOffset="57316.63">19011 17862 26719 0,'-14'-22'1184'0,"6"12"240"0,-1-4-1136 0,1 3-288 0,0 2 0 0,2-3 0 16,-1 3 1024-16,1-1 160 0,-1 4 32 0,1 1 0 15,6 5-352-15,-7-5-64 0,7 5-16 0,-13-3 0 16,3 1-144-16,-2 2-48 0,-1 1 0 0,-3 3 0 16,-3-2-16-16,-4 5 0 0,-4-2 0 0,-3 6 0 15,-2 2-64-15,-6 5 0 0,-4 6-16 0,-5 1 0 16,-5 6 32-16,-3 3 16 0,-2 4 0 0,1 4 0 16,0 4-336-16,4 0-64 0,2 2-16 0,5 1 0 15,3 0 0-15,6-4 0 0,6 5 0 0,7-7 0 16,2-1 0-16,11-2 0 0,5-5 0 0,8 1 0 15,3-2-128-15,9-2 192 0,7-4-192 0,5 0 192 16,2-4 48-16,9-1 16 0,6-2 0 0,9-3 0 16,5-6 0-16,7-2 16 0,3-6 0 0,6-1 0 0,4-4 0 15,3-1 0-15,2 0 0 0,1-4 0 0,2-5-16 0,-1-5-16 16,-1-3 0-16,-1-2 0 0,-2-7 240 16,-2-7 48-16,-3-7 16 0,-3-6 0 0,-7-7 96 0,-8-2 32 15,-6 0 0-15,-10 0 0 0,-9 1-288 0,-11 5-48 16,-11-2-16-16,-11 2 0 0,-10 0-144 0,-11-1-48 15,-9-1 0-15,-12 0 0 0,-7 5-128 0,-6 5-256 16,-5 5 64-16,-1 1 16 16,0 0-1424-16,3 4-272 0,1 5-64 0,5 5-19536 0</inkml:trace>
  <inkml:trace contextRef="#ctx0" brushRef="#br2" timeOffset="61588.24">11416 11878 12895 0,'0'0'576'0,"-9"0"112"0,9 0-560 0,0 0-128 15,-9-2 0-15,9 2 0 0,0 0 2176 0,0 0 384 16,0 0 96-16,0 0 16 0,0 0-1520 0,0 0-320 15,0 0-48-15,15 5-16 0,6 0 320 0,-1 1 48 16,4-5 16-16,4 1 0 0,3 1-368 0,3-2-64 16,5-2-16-16,1 0 0 0,-1-1-448 0,1 2-80 0,-3 0-32 0,1 0 0 15,0 0-144-15,-1 0 0 0,-2-1 0 0,-3 1 0 32,-4 1-2144-32,-4-1-464 0</inkml:trace>
  <inkml:trace contextRef="#ctx0" brushRef="#br2" timeOffset="61759.03">11528 12147 24879 0,'0'0'2208'0,"0"0"-1760"0,0 0-448 0,0 0 0 15,0 0 1680-15,0 0 256 0,10 6 48 0,3 1 16 16,2-3-1008-16,4-3-208 0,3 0-32 0,6-2-16 16,3 0-288-16,5-1-64 0,1 0-16 0,2-2 0 15,2-1-224-15,1 2-144 0,1 2 192 0,-1 0-192 16,-3 1-2544-1,1-3-608-15,17-4-128 0,-10 3-32 0</inkml:trace>
  <inkml:trace contextRef="#ctx0" brushRef="#br2" timeOffset="63343.83">14310 11210 12895 0,'3'-11'1152'0,"-1"-1"-928"0,2 1-224 0,0-3 0 15,-1-3 1616-15,-1 3 288 0,1 2 48 0,-1 2 16 16,-1-2-640-16,-1 3-128 0,-1-2-32 0,1 11 0 16,0 0-144-16,-2-8-16 0,-1-1-16 0,3 9 0 15,0 0 32-15,-9-2 16 0,0 2 0 0,0 5 0 16,-1 6-288-16,0 6-64 0,-1 2-16 0,-3 5 0 16,-2 4-288-16,-1 6-48 0,0 4-16 0,1 4 0 15,-2 5 16-15,0 4 0 0,-1 0 0 0,0 0 0 16,-3 2-96-16,2 3-32 0,1-1 0 0,4-4 0 15,-1-2-80-15,2-2-128 0,3-5 176 0,2-4-176 0,-2-2 128 16,4-3-128-16,0-4 0 0,3-5 0 0,0-1 128 16,1-1-128-16,3-9 0 0,0-1 0 0,2 1 0 0,1-7 0 15,-3-6-128-15,0 0 128 16,13-1-1680-16,0-1-240 0,1-4-64 0,-1-4 0 16</inkml:trace>
  <inkml:trace contextRef="#ctx0" brushRef="#br2" timeOffset="63758.25">14140 11170 24879 0,'-20'-23'1088'0,"12"15"256"0,0-3-1088 0,2 0-256 15,4 4 0-15,-1-5 0 0,3 1 1792 0,3-2 288 16,4 3 64-16,3 1 16 0,3-2-1312 0,5 2-256 16,7-1-48-16,-1 2-16 0,7-2-144 0,3 1-48 15,1-4 0-15,20 1 0 0,0 5-80 0,0 6-32 16,1 0 0-16,-4 3 0 0,-5 1 48 0,-3 7 16 16,-2 1 0-16,-6 5 0 0,-7 0-160 0,-3 4-128 15,-6 2 144-15,-5 6-144 0,-5 5 128 0,-5 0-128 16,-5 1 0-16,-3-1 144 0,-8 2 112 0,-1-3 0 15,-5-2 16-15,-3-4 0 0,-8 0 96 0,0-3 16 0,-3 0 0 16,-3-4 0-16,-3-4 48 0,-1-2 16 0,-1-5 0 16,1 1 0-16,1-4-144 0,4 0-32 0,1-3 0 0,4-1 0 15,2 1-144-15,6-5-128 0,2-2 144 0,9 0-144 16,3-3 0-16,6-3-208 0,5 0 16 0,8 0 0 31,2-4-2240-31,11-3-432 0,2 2-80 0,-2 3-32 0</inkml:trace>
  <inkml:trace contextRef="#ctx0" brushRef="#br2" timeOffset="64201.09">16132 10942 19343 0,'4'-22'848'0,"1"14"192"0,0-3-832 0,2 4-208 0,2-5 0 0,2 3 0 16,-3 2 1904-16,0 0 336 0,-8 7 64 0,10-5 0 15,-2-1-1136-15,-8 6-224 0,0 0-48 0,0 0-16 16,0 0-112-16,0 0 0 0,0 0-16 0,0 0 0 16,2 13-240-16,-3 3-64 0,-5 5 0 0,-3 3 0 15,-1 2 0-15,0 6 0 0,-2 1 0 0,1-1 0 16,-1-4-192-16,1 6-32 0,-1 3-16 0,1 0 0 16,1 0-208-16,1-3 176 0,0-1-176 0,1-6 160 15,2 1-160-15,3-5 0 0,1-2 144 0,1-2-144 0,-1-2 0 16,4-2 0-16,-1-1 0 0,1-5 0 15,-2-9-784-15,0 0-240 0,0 0-32 16,0 0-9568-16,0 0-1904 0</inkml:trace>
  <inkml:trace contextRef="#ctx0" brushRef="#br2" timeOffset="64325.17">15794 11147 24879 0,'0'0'2208'0,"7"-5"-1760"16,4 0-448-16,-1 2 0 0,2 0 1424 0,5 2 208 15,2 0 32-15,14 0 16 0,3-2-960 0,0 1-192 16,8-4-32-16,4 6-16 0,4 2-48 0,2 0-16 16,-2-4 0-16,-3 6 0 0,0-1-288 0,-6 0-128 15,-3 1 128-15,-7 3-128 16,-6-2-1728-16,-7 0-416 0</inkml:trace>
  <inkml:trace contextRef="#ctx0" brushRef="#br2" timeOffset="64497.16">15662 11522 21183 0,'-23'0'1888'0,"11"0"-1504"0,12 0-384 0,0 0 0 16,0 0 2752-16,0 0 464 0,5 12 112 0,7-1 0 15,4 0-2160-15,6 2-432 16,5-3-96-16,4 3 0 0,10-6-368 0,5 3-64 0,2-2-16 0,2 1 0 16,-2-2-192-16,-1 4 144 0,-1-2-144 0,-3 1 128 15,-2-4-2624 1,-4 0-544-16</inkml:trace>
  <inkml:trace contextRef="#ctx0" brushRef="#br2" timeOffset="65531.24">17019 11857 26207 0,'0'0'1152'0,"-5"-13"256"0,2 0-1136 0,3 1-272 15,0-1 0-15,3 1 0 0,0 1 768 0,2 0 112 16,0 0 16-16,0 0 0 0,0-1-384 0,1 0-80 16,2 3-16-16,1-2 0 0,0 1-208 0,0-2-32 15,-2 6-16-15,3 0 0 0,1 3-160 0,-1 3 0 16,0 1 0-16,-1 7 128 0,2 1-128 0,-1 4 0 15,-1 3 0-15,0 3 0 0,0 2-144 0,0 5 144 0,1 1 0 0,-2 2 0 16,-2-5 0-16,0 6 0 0,2 0 0 16,0-2 0-16,-2-6 0 0,2-2 0 0,-1-1 0 15,1-4 0-15,0-2 304 0,-1-5 16 0,-7-8 0 0,12 8 0 16,-1-2 432-16,3-3 80 0,0-3 32 0,1-2 0 16,2-3-96-16,1 0 0 0,-1-3-16 0,1-2 0 15,0-7-256-15,-1-2-48 0,-2-2-16 0,-2-2 0 16,-2 1-112-16,2-4 0 0,-2-1-16 0,1-2 0 15,-2-1 16-15,0-3 0 0,-4-4 0 0,3-6 0 16,0 0-128-16,0-4-32 0,0 4 0 0,0-7 0 16,0-6-160-16,2 3 0 0,-2 1 144 0,1 0-144 15,2-6 0-15,-1 5 0 0,-1 1 0 0,3 5 128 16,-3 8-128-16,0 2 0 0,-1 0 0 0,0 4 0 16,-1 2 0-16,1 2 0 0,-1 7 0 0,3 3 0 15,0-4 0-15,0 6 0 0,1-1 0 0,1 4 0 0,2 0 0 0,4 1 0 16,1 3 0-16,6 0 0 0,2 2 0 15,2-1-128-15,2 4 128 0,4 1 0 0,2-2 0 16,4 4 0-16,2 2 0 0,6 0 0 0,3-2 0 0,6 2 0 16,8 0 0-16,3 0-128 0,2 0 128 0,5 2 0 15,1 0 0-15,5-2 0 0,6-1 0 0,4 0 0 16,0-2 0-16,3 3 0 0,2 0 0 0,4 0 0 16,3 0 0-16,-1 1 0 0,-1 1 0 0,3 0 0 15,2 1 0-15,1 0 0 0,1 0 0 0,0 0 0 16,3-2 0-16,0 0 0 0,2 3 0 0,1 0 0 15,-1-1 0-15,2 0 0 0,3-3 0 0,-3 0 0 16,0 0 0-16,-2 0 0 0,3 0 0 0,2 1 0 0,-1 1 0 16,1-2 0-16,-2 0 0 0,-2 0 0 0,-3 0 0 15,0 1 0-15,-1 1 0 0,-4 1 0 0,-4-1 0 16,-2 2 0-16,-6-2 0 0,-1 0 0 0,-5-1 0 0,-3 1 0 16,-3-1 0-16,-4 0 0 0,-7 0 0 0,-3-1 0 15,-3 0 0-15,-7 0 0 0,-8 0 0 0,-5 2-128 31,-5 0-256-31,-9 2-64 0,-8-1 0 0,-5-1 0 16,-9-1-1792-16,-11-1-384 0,0 0-64 0,-10 6-12864 0</inkml:trace>
  <inkml:trace contextRef="#ctx0" brushRef="#br2" timeOffset="66099.27">18731 11541 18431 0,'3'-13'1632'0,"1"-1"-1312"0,1-1-320 0,1 0 0 16,0-2 1600-16,1 2 240 0,2 2 48 0,-3 5 16 15,-6 8-912-15,0 0-176 0,9-6-48 0,-9 6 0 16,0 0-304-16,10 5-64 0,-4 5-16 0,-3 4 0 16,-4 3 32-16,-1 3 0 0,0 6 0 0,-2 0 0 15,0 7 32-15,-1 4 16 0,-2 4 0 0,-1 3 0 0,-2 5-256 16,-2-2-48-16,-2 1-16 0,-1 3 0 0,0 0-144 15,1-2 0-15,-4 1 144 0,4-1-144 0,0-2 0 0,4-5 0 16,2-5 0-16,3-1 128 0,0-7-272 16,3-5-48-16,0-2-16 0,1-3 0 15,1-4-1584-15,0-3-320 0,0-12-64 16,0 0-6176-16,0 0-1232 0</inkml:trace>
  <inkml:trace contextRef="#ctx0" brushRef="#br2" timeOffset="66447.09">18692 11514 34095 0,'-10'-22'3024'0,"8"8"-2416"0,4-6-480 0,3 2-128 15,2 0-208-15,5 5-64 0,1-3-16 0,3 4 0 16,4 3 624-16,5-2 128 0,6 1 32 0,2 1 0 15,4-2-272-15,1 3-48 0,4-2-16 0,0 5 0 16,-1 3-160-16,-4 3 128 0,-3 1-128 0,-3 9 128 16,-2 0-128-16,-6 6 0 0,-3 0 0 0,-2 4 0 15,-3 2 0-15,-2-1 0 0,-4 3 0 0,-4 0 0 16,-5-3 192-16,-4-2 0 0,-5 4 0 0,-1-2 0 16,-4-5 112-16,-3 1 16 0,-2 0 16 0,-1-3 0 15,-3 1 16-15,-2-4 0 0,-2-2 0 0,0-3 0 16,-1-1-112-16,3 1-32 0,0-4 0 0,2-1 0 15,1-5-208-15,4 1 128 0,1-2-128 0,3 0 0 0,1-1 0 0,4 1 0 16,-1-1 0-16,2 0 0 16,0-2-1168-16,8 7-240 0,-3-8-32 15,0 1-16-15,3 7-1264 0,0 0-256 0</inkml:trace>
  <inkml:trace contextRef="#ctx0" brushRef="#br2" timeOffset="66930.71">19753 11220 18431 0,'-16'-7'816'0,"8"-1"160"0,0 2-784 0,5-1-192 0,3 7 0 0,0 0 0 16,1-11 2528-16,3 5 464 0,-4 6 80 0,10-9 32 16,4 6-2112-16,1-1-416 0,6-1-96 0,-1 1-16 15,4 1-80-15,1 1 0 0,2 1-16 0,0-1 0 16,3-1-16-16,-2 4 0 0,-1 3 0 0,-3 0 0 16,-5 2-176-16,-2 4-48 0,-5 2 0 0,-3 1 0 15,-4 3-128-15,-2 3 0 0,-4 0 0 0,-7 3 128 16,-3 1 128-16,-6-3 0 0,-5 2 16 0,-2-1 0 0,-4 2-80 15,0-2-32-15,-2-2 0 0,2-2 0 0,1 1-32 16,3-4 0-16,2-2 0 0,5-1 0 0,3 0 64 16,4-2 16-16,2 2 0 0,8-11 0 0,-1 10-80 0,3 0-128 15,5-5 176-15,3 3-176 0,4-3 384 16,3-3-48-16,5 2 0 0,2-1 0 0,2 0-80 0,0-1-32 16,2-6 0-16,2 3 0 0,1-1-224 0,0 1 0 15,-1-2 128-15,-2 2-128 0,-1 1 0 0,-3-1-208 16,-2 1 32-16,-1 0 16 15,0-1-1760-15,-3-1-368 0,-5 2-64 0</inkml:trace>
  <inkml:trace contextRef="#ctx0" brushRef="#br2" timeOffset="67194">20357 11908 18431 0,'-6'-11'1632'0,"6"11"-1312"0,-3-9-320 0,3 9 0 16,4-8 2816-16,-4 8 512 0,8-8 80 0,4 1 32 15,1 2-2032-15,4 1-416 0,-1-2-80 0,3 0-16 16,3 1-384-16,3-1-64 0,4 0-32 0,4 2 0 15,1-1-80-15,0 0-16 0,1 3 0 0,0 0 0 0,-2 1-320 0,-1 1 128 16,-2 1-128-16,-2 0 0 0,-1 2-176 0,-1-1-96 16,0 1-32-16,-2-1 0 15,-1 1-2768-15,-3-3-576 0</inkml:trace>
  <inkml:trace contextRef="#ctx0" brushRef="#br2" timeOffset="67700.83">21453 11234 27583 0,'10'-9'1216'0,"-10"9"256"0,0 0-1168 0,0 0-304 0,0 0 0 0,0 0 0 15,0 0 464-15,0 0 48 0,0 13 0 0,-3 4 0 16,-3 1 128-16,-2 1 48 0,1 0 0 0,0 1 0 15,2-1-288-15,2 3-48 0,0-1-16 0,3 0 0 16,1 0-144-16,4 2-48 0,-1-3 0 0,4-2 0 16,3-5 0-16,2 1 0 0,0 1 0 0,1-2 0 15,0-6 128-15,1 0 32 0,3-2 0 0,1-1 0 16,1-3-64-16,0-1-16 0,1-1 0 0,-2-3 0 16,-1 4-224-16,-2-5 128 0,-1-3-128 0,-1-2 0 15,0 0 0-15,-2-3 0 0,-1 3 0 0,-1-3 0 16,-1-6 0-16,3 0 0 0,-5-4 0 0,2 3 0 15,0 0 0-15,-1 1 0 0,-2 1 0 0,0 3 0 16,1 1 0-16,-1 3 0 0,-2 1 0 0,-4 10 0 16,0 0 0-16,0 0 0 0,0 0 0 0,0 0 0 15,-10 1 240-15,1 5 0 0,-4 2 0 0,-1 5 0 0,4 4-64 16,-3 2-16-16,-1 1 0 0,0 8 0 0,-1 3-32 16,-1 3-128-16,-2 0 192 0,-2 3-64 0,-5 2 144 0,1 5 32 15,-4-2 0-15,4 5 0 0,1-2-96 0,2 1-16 16,2-5 0-16,1 2 0 0,0-5-192 0,4-4 0 15,4-6 128-15,1 2-128 0,1-4 0 0,3 1 0 16,0-7 0-16,3-2 0 0,-1-4-272 0,3-5 0 16,3 1 0-16,-3-10 0 15,0 0-1824-15,0 0-352 0,11 3-80 0,2-4-12192 0</inkml:trace>
  <inkml:trace contextRef="#ctx0" brushRef="#br2" timeOffset="68228.25">22444 11806 15663 0,'13'-11'688'0,"-5"5"144"0,-1 2-656 0,1-4-176 0,-1 2 0 0,0-1 0 16,-7 7 1856-16,4-10 352 0,-4 3 64 0,-3-4 16 15,-2 4-896-15,-3-2-176 0,-4 5-48 0,-4 0 0 16,-1-1-192-16,-5 3-32 0,-3 2-16 0,-2 0 0 15,-1 3-384-15,0 6-80 0,-1-4-16 0,1 7 0 16,-3-2 48-16,3 3 0 0,0 1 0 0,4 4 0 16,3-1-160-16,3 0-16 0,4-1-16 0,4-2 0 15,2-3-144-15,3 0-32 0,5-11 0 0,0 0 0 0,2 10 224 0,5-1 32 16,2-6 16-16,3-1 0 0,6-1 112 0,3-3 32 16,0-1 0-16,2 0 0 0,4-4-224 0,-2 0-64 15,1-1 0-15,-1-1 0 0,-1 1-256 0,-4-2 128 16,1 3-128-16,-1-2 0 0,-1 4 144 0,-2-2-144 15,-2 3 0-15,-4 2 144 0,-11 2-144 0,12 0 0 16,-12 0 0-16,0 0 0 0,2 13 0 0,-3 1 0 16,-4 1-144-16,-4 4 144 0,-1 4 0 0,-3 1 0 15,-3 6-128-15,-3 0 128 0,-4 4 0 0,0-1 0 16,-2-1 0-16,-1 3 0 0,-1 2 176 0,1-1-16 16,-1-2 0-16,3-2 0 0,2-3-160 0,3 0 0 0,4-3 0 15,4-5-176-15,2-4 176 0,4-3 176 0,3-3-48 16,5 1 0-16,2-3 144 0,6-3 32 0,5-3 0 0,3-2 0 15,2 0 160-15,7-1 48 0,1-2 0 16,6-1 0-16,-2 2-304 0,5 0-48 0,3 2-16 0,2-1 0 16,1-3-144-16,0 2 0 0,-1 0 0 0,1-1 0 15,-1 2-192-15,2 0 0 0,-4 2-16 0,-3 0 0 32,-4 2-1680-32,-2 2-336 0,-4-2-64 0,-4 0-15088 0</inkml:trace>
  <inkml:trace contextRef="#ctx0" brushRef="#br2" timeOffset="69045.05">12533 12480 5519 0,'0'0'240'0,"0"0"64"0,0 0-304 0,0 0 0 0,0 0 0 0,0 0 0 16,13 0 2752-16,1 3 480 0,1-1 96 0,6 2 32 15,-1 2-2752-15,4-2-608 0,-1-1 0 0,1-1 0 16,2-1 0-16,0 3 0 0,3 0 0 0,3 1 0 0,3-5 320 16,3 4 16-16,4 1 16 0,3 1 0 0,6-3 368 0,4-2 80 15,3-3 16-15,2 2 0 0,2 2 16 0,4 1 16 16,4 1 0-16,7-1 0 0,5 5 64 0,3-5 16 15,3-3 0-15,5 0 0 0,4 0 32 0,7 0 0 16,1 0 0-16,10 0 0 0,-1 0-64 0,6 0 0 16,4 2 0-16,2 1 0 0,2-1-368 0,6 3-80 15,3-3 0-15,0 1-16 0,2 4-160 0,2 0-16 16,3-2-16-16,2 3 0 0,0 0-240 0,0-3 0 16,-2-1 128-16,1 4-128 0,-2-2 224 0,5-3 0 15,-1-3 0-15,5 2 0 0,3 5 80 0,-2-3 16 0,-5 0 0 0,4 1 0 16,5-2-48-16,0 2 0 0,0 5 0 0,3-4 0 15,3-2-112-15,2 4-32 0,0-2 0 0,-2-2 0 16,-7-2-128-16,2 2 0 0,2 1 144 0,-2-2-144 16,-3-2 128-16,-2 2-128 0,3 2 128 0,-4 0-128 15,-1-3 208-15,-2 0-16 0,-5 1-16 0,-2 1 0 16,-2 1-48-16,-4-2 0 0,-4-1 0 0,-7-2 0 16,-7-2-128-16,-4 0 0 0,-4 2 144 0,-4 0-144 15,-5-1 0-15,-8-1 128 0,-8-1-128 0,-6 1 0 16,-8 2 0-16,-5 0 128 0,-4 0-128 0,-7 0 0 15,-6 0 0-15,-5 0 0 0,-6 0 0 0,-10 0 0 16,-8 0-1680 0,-7 2-304-16,-13-2-64 0,0 0-9296 0,-16 1-1856 0</inkml:trace>
  <inkml:trace contextRef="#ctx0" brushRef="#br2" timeOffset="69611.58">18300 13398 28095 0,'-15'-14'1248'0,"9"6"256"0,6-3-1200 0,0 2-304 0,5-3 0 0,2 6 0 15,5-2 544-15,2 3 48 0,4 0 16 0,1-2 0 16,6-1-272-16,4-1-48 0,4 4-16 0,-1 1 0 16,1-3 176-16,4 1 48 0,3 1 0 0,3-1 0 15,0 0 272-15,3 3 48 0,1 2 16 0,-3 2 0 16,-2 0-224-16,0 6-32 0,-4 3-16 0,-2 4 0 15,-4-4-384-15,-7 3-176 0,-2-1 160 0,-4 0-160 16,-2 1 176-16,-5 1-176 0,-3-4 192 0,-1 1-192 16,-3 6 384-16,-3-3-16 0,0-3-16 0,-2 2 0 15,0 0-16-15,0-2 0 0,1-1 0 0,2-2 0 0,-3-8-80 16,7 10 0-16,3 1-16 0,6-4 0 0,4-1 144 16,9-1 48-16,8-2 0 0,6-1 0 0,7 0 192 15,6-2 32-15,6-2 16 0,7 1 0 0,4-2-384 0,5 1-80 16,3-1-16-16,2 1 0 0,1-2-192 0,0 2 144 15,-2-2-144-15,-2 4 128 0,-5 2-128 0,-5 0 0 16,-6-1 0-16,-6 3 0 16,-3 3-2432-16,-9-2-352 0</inkml:trace>
  <inkml:trace contextRef="#ctx0" brushRef="#br2" timeOffset="72340.42">18326 13600 21183 0,'-17'-1'1888'0,"7"-2"-1504"0,-1 0-384 0,1-2 0 0,1-1 624 0,9 6 48 16,-9-1 16-16,9 1 0 0,0 0 224 0,0 0 48 16,0 0 16-16,0 0 0 0,0 0 96 0,9-10 16 15,3-3 0-15,2 1 0 0,2 5-224 0,3-5-32 16,1 2-16-16,3-2 0 0,1-4-400 0,3 2-80 16,1 2-16-16,0-2 0 0,0-2-32 0,2 2-16 15,2-1 0-15,1 0 0 0,0 2-16 0,0-1-16 16,1-1 0-16,2 1 0 0,2 4 0 0,-2-2 0 15,-3 3 0-15,0 1 0 0,-3 2-32 0,-2 0 0 0,-1 0 0 16,-4 2 0-16,-3 3-32 0,-2-1-16 0,-4 4 0 16,-5 0 0-16,-9-2 0 0,9 9 0 0,-4 1 0 0,-3 3 0 15,-4-2 32-15,-3 5 0 0,-4 1 0 0,-4 3 0 16,-3-1-192-16,-3 6 192 0,-3 0-192 0,-2 6 192 16,-3-4-64-16,-1-1-128 0,-2 0 192 0,-2 2-64 15,-4-4 32-15,1 0 0 0,-1-4 0 0,2 2 0 16,1-2 128-16,2-1 32 0,2-3 0 0,3-1 0 15,2-2 32-15,3-3 16 0,3 0 0 0,4-4 0 16,4 1-144-16,10-7-32 0,0 0 0 0,0 0 0 16,0 0-48-16,0 0-16 0,0 0 0 0,14 5 0 15,1-5 144-15,4-2 32 0,3-3 0 0,3 0 0 16,1 0-96-16,3-4-16 0,3 2 0 0,2-1 0 16,4 0-192-16,0 2 144 0,2-4-144 0,1 4 128 0,5-2-128 15,1 2 0-15,2-1 144 0,-1-2-144 16,0 3 128-16,3-2-128 0,2 2 128 0,2 2-128 0,0-1 0 15,3 1 0-15,3 0 0 0,2 2 0 0,-5-7 0 0,2 3 0 16,-3 1 0-16,0-2 128 0,-2 2-128 0,-2 3 0 16,-3-2 0-16,-2 1 0 0,-2-1 0 0,-3 1 0 15,-4-1 0-15,-2 2 128 0,-2 0-128 0,-5 2 0 16,-3 0 0-16,-4 0 0 0,-4 0 0 0,-4 0 0 16,-2 0 0-16,-13 0 0 0,0 0 0 0,0 0 0 15,0 0 0-15,0 0 0 0,0 0 0 0,0 0 0 16,0 0 0-16,-12 5 0 0,-2 1 0 0,-1 2 0 15,-3-2 0-15,-2-1 0 0,-3-1 0 0,-2 1 0 16,-2-1 0-16,-2 1 128 0,-3 0-128 0,-2-1 0 16,-3-3 0-16,-1 3 0 0,-4 0 0 0,-2 1 0 0,-3-1 0 15,-2 0 0-15,-3 3 0 0,-2 0 0 0,-2 2 0 0,-1 1 0 16,-1 1 0-16,-3-1 0 0,0 3 0 0,1 1 0 16,-1-1 0-16,2 2 0 0,4 2 0 15,-1-2 0-15,-2 0 0 0,5-2 0 16,2-2 0-16,0 1 0 0,3-2 0 0,1 0 0 0,2 0 0 0,2-3 0 15,0 0 0-15,1 2 0 0,1-3 0 0,3 3 128 16,1-5-128-16,6 1 0 0,3-1 0 0,4 1 0 16,3-1 0-16,5-4 0 0,3 0 0 0,3 0 0 15,10 0 0-15,0 0 0 0,0 0 0 0,0 0 0 16,0 0 0-16,0 0 0 0,0 0 0 0,0 0 0 16,9-6 0-16,1-3 0 0,4 1 0 0,4-2 128 15,3 1-128-15,2-2 0 0,1-2 0 0,2 1 128 0,-1 0-128 16,3-4 0-16,0 1 0 0,0 0 0 15,-1-2 0-15,2 2 0 0,0-3 0 0,2 1 0 0,0-4 0 16,0 2 0-16,2-1 0 0,-1-2 0 0,-4 1 0 16,5-5 0-16,-1 2 0 0,-2 0 0 0,-3-4 0 15,-2 4 0-15,-1-4 0 0,-2 4 0 0,-4-2 0 0,-4 2 0 16,-4 1 0-16,-4 3 0 0,-1 2 0 0,-2 2 0 16,-4 0 0-16,-3 1 0 0,-3 1 0 0,-1 4 0 15,-4 0 0-15,-4 3 0 0,-6-2 0 0,-1 4 0 16,-4 3 0-16,-2-1 0 0,-3 2-128 0,-3 1 128 15,-6 0-128-15,0 0 128 0,0 0 0 0,0 3-160 16,0-2 160-16,0 1 0 0,0 2 0 0,-1 1-128 16,-2 3 128-16,4-2 0 0,-2 3 0 0,5-2 0 15,5 1 0-15,3-1 0 0,1 2 0 0,4 0 0 16,6-2 0-16,0 2 0 0,7-3 0 0,1 3-128 0,1-4 128 0,9-5 0 16,-5 11 0-16,5-11 0 0,0 0 0 0,0 0 0 15,6 8 0-15,2-1-128 0,0-1 128 0,4-3 0 16,2-3 0-16,4 0 0 0,1-2 0 0,1-1 0 15,2-4 0-15,3 1 0 0,3 0 0 0,3-3 0 16,-1 1 0-16,1-2 0 0,0 2 0 0,2-3 0 16,2 4 0-16,2-3 0 0,-1 1 0 0,4-2 0 15,2 2 0-15,-3 3 0 0,-1 2 0 0,-2 3 0 16,0-2 0-16,-3 2 0 0,-3-2 0 0,-2 3 0 16,-2 4 0-16,-5 0 0 0,-3 4 0 0,-4 2 0 15,-4 2 0-15,-4 1-128 0,-3 1 128 0,-3 3 0 16,-4 0 0-16,-3 4 0 0,-6 2 0 0,0 3 0 15,-5-3 0-15,-2 4-128 0,-3-2 128 0,-1 2 0 16,-1-4 0-16,-3-3 0 0,0-1 0 0,0-1 0 16,1-1 0-16,1-1 0 0,2-3 0 0,4-2 0 0,3 1 0 0,5-1 0 15,2-3 0-15,5-1 0 0,5-7 0 0,0 0 0 16,0 0 0-16,10 9 0 0,0-5 0 0,5-1 0 16,3-2 0-16,4 0 0 0,4 2 0 0,2-3 0 15,3-3 0-15,4 2 0 0,3-2 0 0,4 2 0 16,3 0 0-16,1-2 0 0,3-3 0 0,3-2 0 15,3 5 0-15,5-3 0 0,-1-1 0 0,5 0 0 16,7-5 0-16,-1 3 0 0,1 0 0 0,0 1 0 16,2-3 0-16,-4 5 0 0,-6-3 0 0,-6 5 0 15,-7 3 0-15,-8-2 0 16,-9-1-1216-16,-8 2-304 0,-6 4-48 0,-7 2-11568 0,-12-4-2320 16</inkml:trace>
  <inkml:trace contextRef="#ctx0" brushRef="#br3" timeOffset="78312.75">23117 11589 19343 0,'0'0'1728'0,"9"-6"-1392"0,-3-2-336 0,0 3 0 0,1-1 336 0,-2 2 0 16,-5 4 0-16,6-4 0 0,-1-2-80 0,-4-3 0 15,-1 9-16-15,-1-9 0 0,1 9 256 0,-5-13 48 16,1-1 16-16,-1 3 0 0,-2 2 224 0,-1-4 48 16,-2-1 16-16,0 1 0 0,-1-1-128 0,0 0-16 15,-6 2-16-15,1 2 0 0,-1-6-208 0,-2 2-32 16,-4 0-16-16,3 2 0 0,-3-5 16 0,-1 1 16 15,0-2 0-15,-1-1 0 0,0 1-160 0,-4-1-48 16,0 0 0-16,-2 1 0 0,-3-1-16 0,-3 1-16 0,-5 0 0 0,-5-3 0 16,-5-1-48-16,-4 0-16 0,-2 2 0 0,-3 2 0 15,-2-3-160-15,-1 0 0 0,-3 1 0 0,1 1 0 16,0 0 128-16,-2 0 0 0,-2-1 0 0,-1 2 0 16,-1 2-128-16,1 3 128 0,-1 0-128 0,1-1 128 15,-2-3 16-15,2 2 0 0,0 0 0 0,0 2 0 16,-1 0-16-16,1-1 0 0,1 0 0 15,0 6 0-15,2-4-128 0,0 6 192 0,1-2-192 0,0 2 192 16,-2-1-192-16,2 0 128 0,0 2-128 0,3 2 128 16,0 1-128-16,1-1 0 0,-1-1 0 0,0 2 0 15,0-1 128-15,1 2-128 0,2 1 0 0,2 1 128 16,-1 0-128-16,4 3 128 0,0 1-128 0,3 0 128 0,-2 0-128 16,0 4 160-16,2-2-160 0,1-1 160 15,1 2-160-15,3-3 0 0,-2 4 0 0,3-4 0 16,1 2 128-16,0 2-128 0,1-1 0 0,0 2 128 0,1-2-128 15,-1 3 0-15,-2-2 0 0,4 3 0 0,2 1 0 0,-1-4 0 16,-2 2 144-16,2-1-144 0,0 1 0 0,3 4 144 16,-3 3-144-16,2 0 0 0,0 0 128 0,1 0-128 15,-1-1 0-15,-1 2 0 0,2 3 128 0,3-3-128 16,0-2 0-16,5 2 0 0,-1 2 0 0,0 2 0 16,0-2 0-16,3 0 0 0,0 2 176 0,0 2-176 15,-1 0 160-15,2 0-160 0,1-1 0 0,-1 2 0 16,1 0 0-16,1 0 0 0,2 2 0 0,0-2 0 15,3 4 0-15,1-4 0 0,3 1 0 0,0-3 0 0,3 3 0 16,3-3 0-16,1 1 0 0,1 0 128 0,-2-3-128 16,3 4 0-16,-1-2 0 0,4 1 128 0,1 2-128 15,3 0 0-15,1 2 0 0,2 2 0 0,2-7 0 16,3 4 0-16,1-2 160 0,2 4-160 0,2-4 160 16,2 2-160-16,1-5 208 0,4 1-48 0,4 3-16 0,2-5 0 15,1-2 0-15,3 0 0 0,1 2 0 0,6 1 0 16,3-2 48-16,1 1 0 0,3-2 0 0,2 2 0 15,3-3 48-15,4 0 16 0,3 0 0 0,2-1 0 16,0-2-96-16,0 1-16 0,0 1 0 0,-1-3 0 16,0-2-144-16,-1 1 160 0,3 1-160 0,1-5 160 15,2 0-32-15,0-2-128 0,1-2 192 0,3 1-64 16,0 4 32-16,2-3 0 0,1-1 0 0,3 0 0 16,5-2 32-16,3 1 0 0,1 0 0 0,0 2 0 15,0-2-48-15,2-3 0 0,0 1 0 0,1 1 0 0,-1 0-144 16,1-1 160-16,1 2-160 0,0 3 160 0,-4-4-160 15,0 4 0-15,0-3 144 0,-1 1-144 0,-3 2 128 0,0-3-128 16,1 2 128-16,-2-3-128 0,2-4 0 0,1 3 144 16,1 0-144-16,-3 1 0 0,-1 0 192 0,4-3-192 15,1 1 192-15,1 1-192 0,3 1 240 0,0-1-64 16,1-1-16-16,0 1 0 0,-2-3-16 0,1 2 0 16,0 1 0-16,1-3 0 0,0-1-144 0,-4-1 0 15,-1 0 144-15,-3-2-144 0,-4-2 0 0,-1-1 128 16,-5-3-128-16,-1 1 0 0,-2 3 0 0,-5-4 144 15,-4-2-144-15,-2-2 0 0,-2-4 160 0,-3 2-160 16,-1 0 128-16,-1 0-128 0,-3-6 160 0,-1 0-160 0,-2 0 192 16,-3 0-192-16,-2-2 256 0,-3 1-48 0,-3-1-16 15,-2 2 0-15,-5-5-192 0,-2 3 0 0,-2 2 0 16,-3-3 0-16,-2-3 0 0,-3 4 144 0,-3-2-144 0,-1 1 128 16,-3-4-128-16,-3 2 128 0,-2-2-128 0,-2 3 128 15,-4-2-128-15,1 0 0 0,-6-6 0 0,0 4 0 16,-2 1 0-16,-1 0 0 0,-3 1 128 0,-4-2-128 15,-5 3 0-15,-5-4 0 0,-6 4 0 0,1-4 0 16,-2-1 0-16,-2 4-176 0,-3-2 176 0,-1 3-128 16,-3-3 128-16,-2 1 0 0,-1 1 0 0,-1-2-128 15,-1 0 128-15,0-3 0 0,-2-1-144 0,0 1 144 16,-2 3 0-16,1-1 0 0,-1-2-144 0,-3 1 144 16,-3 1 0-16,1-2 0 0,-1-1 0 0,-1 2 0 15,4 5 0-15,-1-2 0 0,-4 2 0 0,1-3 0 16,-1 4-128-16,-4-5 128 0,0 4 0 0,0-1 0 0,-1 4 0 15,-1 0-128-15,-3-1 128 0,-2 1 0 0,-2 0 0 16,2 1 0-16,-1 0 0 0,0 3 0 0,-4 1-144 16,2 0 144-16,3-1 0 0,2 3-144 0,1 2 144 0,1 1 0 15,2-1 0-15,1 3 0 0,2 4 0 0,-2-2 0 16,4 0 0-16,0 1 0 0,0-1 0 0,1 2 0 16,0 2 0-16,3 1-128 0,-1 1 128 0,1-1 0 15,0-3 0-15,1 5 0 0,1 1 0 0,1 1 0 16,2 1 0-16,-1 3 0 0,-1 3 0 0,3-2 0 15,3 0 0-15,2 3 0 0,3-4 0 0,1 4 0 16,1 0 0-16,2 4 0 0,0-3 0 0,1 5 0 0,-1 1 0 16,-2 2 0-16,-1 0 0 0,1 4 0 0,3-1 0 0,-3 2-128 15,4 0 128-15,2 4 0 0,0-3 0 0,1 3 0 16,-1-1 0-16,5 4 0 0,0 0 0 16,2 0-128-16,0-6 128 0,2 3 0 0,-1-2 0 0,3 0 0 15,3 4 0-15,-1-4 0 0,1-1 0 0,2 2 0 16,-1-2 0-16,3 3 0 0,-1-2 0 0,1-1 0 15,2 1 0-15,1-1 0 0,1-2 0 0,0 2-128 16,2-2 128-16,-1 1 0 0,-1 0 0 0,2 1 0 16,-1 4 0-16,2-5 0 0,-2 0 0 0,6 0 0 15,1 1 0-15,1-2 0 0,1-2 0 0,1 3 0 16,3-1 0-16,0 2 0 0,4-2 0 0,4-1-128 16,1 3 128-16,1 1 0 0,3-2 0 0,3-1-128 15,0 1 128-15,5 2 0 0,-1-5 0 0,5 1 0 16,-1 1 0-16,3 0 0 0,0 1 0 0,2 1 0 15,2-3 0-15,2 2 0 0,3-1 0 0,0-2 0 16,1-5 0-16,4 3 0 0,2-1 0 0,5 1 0 0,-2-2 0 0,4-1 0 16,2 0 0-16,3 1 0 0,3 1 0 0,2-1 0 15,2-4 0-15,4 1 0 0,6 1 0 0,2-3 128 16,-2 1-128-16,2-2 128 0,3 1-128 0,2 2 128 16,-2-5-128-16,4 3 128 0,1-1-128 0,0 2 0 15,0-4 0-15,-2 5 0 0,0-1 0 0,-3 0 0 16,0 1 0-16,0-4 128 0,-2 0-128 0,0 0 0 15,-1 4 0-15,0-5 0 0,1 1 0 0,-1-2 0 16,6-1 0-16,2 4 0 0,-1-1 0 0,2 1 128 16,1-4-128-16,3 1 0 0,3 4 0 0,2-3 128 0,0-2-128 15,-1 2 0-15,0 1 0 0,3 1 144 0,2-4-144 16,0-1 0-16,0-2 128 0,-2 3-128 0,-2-1 0 0,-2 0 0 16,-2-4 0-16,-1 0 0 0,-4-1 0 0,-1 3 0 15,0 2 0-15,-3 0 0 0,-5-5 0 0,-1 1 0 16,-3 0 128-16,-1 1-128 0,-1 1 0 0,1-2 0 15,-3-2 0-15,-1-2 0 0,-3 2 0 0,-2-2 0 16,0-1 128-16,-3-4-128 0,-4 0 0 0,-1 0 0 16,-3 4 0-16,0-1 0 0,-5-6 0 0,-1 2 0 15,-3 0 0-15,-1-3 0 0,-2 3 0 0,-7-3 0 16,1-5 128-16,-1 1-128 0,-4-1 0 0,-1 0 0 16,-3-1 0-16,-2-1 0 0,-2-3 0 0,-2 2 0 15,-2 1 128-15,-4-2-128 0,-2-2 0 0,-2-1 0 16,0 2 128-16,-2 1-128 0,0-3 0 0,-2 1 0 0,-3 0 0 15,0-3 0-15,-1 1 0 0,-2-1 0 0,-3-3 0 0,-1 2 0 16,0-1 0-16,-5 2 0 0,-3-3 0 0,-2 1 0 16,1-3 0-16,-5 1 0 0,-2 1 0 0,-4 3 0 15,-1-2-128-15,-2 2 128 0,-3-5 0 0,-2 1 0 16,0 1 0-16,-4 1-144 0,-1-4 144 0,-5 0 0 16,-3-1-144-16,-2 0 144 0,-3-3 0 0,-2 0-144 15,-2 0 144-15,-1 0 0 0,1 1-144 0,-2 3 144 16,0 2 0-16,-5 0-144 0,-4-2 144 0,0 0 0 15,-4 1 0-15,-1 3-128 0,-4-1 128 0,-2 0 0 16,-1 5 0-16,-2-3-128 0,-4 4 128 0,0-5 0 16,-5 4 0-16,4 2 0 0,-1-3 0 0,3 2 0 0,-2-2 0 15,-1 3-128-15,-1 3 128 0,1 1 0 16,1 0 0-16,4 0-128 0,-4-4 128 0,1 4 0 0,-3 2 0 16,1 3 0-16,0-1 0 0,3 0 0 0,1 1 0 15,-1 5 0-15,0 0 0 0,-3 3 0 0,2-3 0 0,2 4 0 16,1 2 0-16,-1 3 0 0,0 3 0 0,2 1-128 15,4-6 128-15,5 6 0 0,4 5 0 0,0 0 0 16,-2 4 0-16,5 1 0 0,2-6 0 0,2 6-128 16,3 4 128-16,2 3 0 0,1 1 0 0,0 1 0 15,0-1 0-15,1 5 0 0,2-3 0 0,2 2 0 16,1 1 0-16,3 0 0 0,4-2 0 0,1 1 0 16,1 2 0-16,1-3 0 0,1 2 0 0,2-1 0 15,-1 6 0-15,5 1 0 0,3-2 0 0,4-3-128 16,-1 1 128-16,4-1 0 0,2 2 0 0,3 5 0 15,2-2 0-15,1 2 0 0,2 1 0 0,4 1 0 16,1 0 0-16,2-2-128 0,3 0 128 0,2 0 0 0,1 1 0 16,2-1 0-16,2 1 0 0,3-3-128 0,2-1 128 0,1 1 0 15,1-1 0-15,3 2 0 0,3-2 0 16,1-3 0-16,3 0 0 0,3 2-128 0,3-5 128 0,2 2 0 16,1-3-144-16,3 4 144 0,3 0 0 0,2-1 0 15,2-5-144-15,1 2 144 0,1-4 0 0,0-1 0 16,0 4 0-16,1 2 0 0,0-4 0 0,1 3 0 15,2 0 0-15,2-2 0 0,0 1 0 0,6 1 0 16,4-2-128-16,0 1 128 0,0 1 0 0,0-3 0 16,3 0 0-16,1 2 0 0,2-1 0 0,-1 1 0 15,-2 6 0-15,6-10 0 0,1-4 0 0,-1 2-128 16,0-1 128-16,0 0 0 0,2 3 0 0,1-4 0 0,1-1 0 16,0 2 0-16,4 1 0 0,-1 1 0 0,-3 0 0 0,0-1 0 15,0-2 0-15,-1 1 0 0,-3-3 0 0,2 1 0 16,0 0 0-16,0 0 0 0,-2-3 0 0,2-3 0 15,-1 1 0-15,1-4 0 0,-1 2 0 0,2-1 0 16,5-3 0-16,0 0 0 0,0 1 0 0,1 0 0 16,2-1 0-16,2 0 128 0,1-2-128 0,3-2 0 15,1-2 0-15,0-1 0 0,-1 2 0 0,-1-1 0 16,1-4 0-16,3-2 128 0,0-1-128 0,5-4 0 16,-3-4 0-16,-2 0 0 0,-2-4 0 0,0-2 0 15,-2-2 128-15,-2 2-128 0,-2-1 0 0,-2-3 0 16,0-2 128-16,-6 2-128 0,-3 3 0 0,-7-4 0 15,-5 0 0-15,-8 2 0 0,-5-1 0 0,-7 3 0 0,-6 3 0 0,-8 2 0 16,-6 2 0-16,-6-3 0 16,-5 0-592-16,-5 2-224 15,-5 1-32-15,-8-1-12656 0,-7-3-2512 0</inkml:trace>
  <inkml:trace contextRef="#ctx0" brushRef="#br3" timeOffset="79235.32">25283 11842 16575 0,'-2'-18'1472'0,"4"8"-1168"0,-1 0-304 0,0-2 0 15,-1 3 1856-15,0 9 320 0,0 0 64 0,0 0 16 16,0 0-1056-16,0 0-224 0,-6-3-32 0,-2 5-16 15,-6 3-288-15,-1 3-48 0,-4 3-16 0,-3 5 0 16,-2-1-128-16,-6 3-16 0,-7-1-16 0,-4 5 0 16,-1 0-16-16,0 3 0 0,-4 3 0 0,1 1 0 0,-1-2-80 15,1 2 0-15,1-3-16 0,2-1 0 0,3-2-16 0,-1-1 0 16,1 0 0-16,3 3 0 0,6-5 16 0,4-2 0 16,5-3 0-16,4 0 0 0,6-1-64 0,4-1-16 15,5 1 0-15,2-4 0 0,5 0-16 0,5-2 0 16,4-2 0-16,5-3 0 0,5 2 16 0,5-1 0 15,3-1 0-15,1-1 0 0,0-2-48 0,3 0-16 16,1 0 0-16,2-2 0 0,-1-3-160 0,2 3 0 16,-2 1 144-16,0 2-144 0,0 1 0 0,-1 0 0 15,-1-2 0-15,-2 2 128 0,-1-1-128 0,-6-1-208 16,-2 0 48-16,-3 0 16 16,-3 0-2000-16,-1 0-400 0,-3-1-80 15</inkml:trace>
  <inkml:trace contextRef="#ctx0" brushRef="#br3" timeOffset="79448.78">24779 12218 31327 0,'0'0'2784'0,"-2"-9"-2224"16,2 9-560-16,0 0 0 0,11-7 352 0,3 3-32 0,4 0-16 15,0 1 0-15,7 0-48 0,8-1 0 0,7-1 0 0,7-2 0 16,5 2 208-16,5 2 48 0,-1 0 0 0,25-3 0 15,-6 1-128-15,0 1 0 0,-1 1-16 0,-2 1 0 16,0 0-240-16,-5 2-128 0,-9 0 160 0,0-2-160 16,-5 1 0-16,-3-1 0 0,-6 0 0 0,-2 2-160 15,-3 0-1696-15,-2 1-352 16,-2 0-64-16,-2-1-11680 0</inkml:trace>
  <inkml:trace contextRef="#ctx0" brushRef="#br3" timeOffset="79850.53">27107 11792 25791 0,'4'-7'2304'0,"3"-7"-1856"15,1-3-448-15,1-2 0 0,1 0 528 0,-1-2 16 16,1-2 0-16,1-7 0 0,0-1-160 0,-3 6-48 16,0 4 0-16,-5 3 0 0,-2 3 240 0,-2 0 64 0,-2 1 0 0,-3-2 0 15,-2 9 96-15,-2-3 32 16,-2 3 0-16,-2 0 0 0,-2 3-304 0,-4 2-48 16,-3 5-16-16,-3 2 0 0,0 1-240 0,-4 2-160 15,2 5 192-15,8-4-192 0,-4 3 128 0,-1 4-128 16,-3 0 0-16,1 4 0 0,0 3 128 0,-1 5-128 0,-1 3 0 0,1 1 0 15,1 2 0-15,3 3 128 0,1 2-128 16,-6 18 0-16,6-3 128 0,4-7-128 0,4-1 0 0,5-4 0 16,2 1 0-16,3-3 0 0,1-3 0 0,3 0 0 15,1-4-224-15,4 3-96 0,1-4-32 0,1-4 0 16,0-1-2176-16,2-2-432 16,1 0-96-16,-4-12-9408 0</inkml:trace>
  <inkml:trace contextRef="#ctx0" brushRef="#br3" timeOffset="80046.28">26371 12241 33167 0,'5'-6'2944'0,"4"-4"-2352"16,3 1-464-16,4-3-128 0,5 5 192 0,6-4 0 15,5 3 16-15,6-1 0 0,5 2-80 0,2 1 0 16,-1 1-128-16,18 0 192 0,-6-2-192 0,-6 2 144 15,-7 1-144-15,-3 2 128 0,-2 1-368 0,-8-1-80 16,-2 1 0-16,-1 2-16 16,-3 1-2288-16,-1-1-464 0</inkml:trace>
  <inkml:trace contextRef="#ctx0" brushRef="#br3" timeOffset="80332.73">27454 12052 27583 0,'0'0'1216'0,"-8"1"256"0,-1-1-1168 0,0 2-304 0,-1 2 0 0,-3 5 0 16,-2 1 464-16,0 2 48 16,-2-3 0-16,-5 6 0 0,2-1-96 0,5 1-16 0,5-5 0 0,4 2 0 15,2-1 128-15,4-2 32 0,0-9 0 0,6 13 0 16,2-4 224-16,6 0 48 0,1-4 16 0,4 0 0 16,3 0-272-16,2-4-48 0,1-1-16 0,1-2 0 15,-1-3-240-15,1 1-48 0,0-1-16 0,0-3 0 16,-5 2 64-16,0-1 16 0,-4-4 0 0,-1-1 0 0,-5 2-288 15,-1-4 160-15,-3 2-160 0,-3 0 128 0,-4-2 64 16,-3-4 16-16,-1 1 0 0,-2 0 0 0,-3 4-208 0,-1 3 0 16,-2-4 128-16,1 4-128 15,-2 4-512-15,-1 2-128 0,0 1-48 0,4-1-10944 16,-1 1-2192-16</inkml:trace>
  <inkml:trace contextRef="#ctx0" brushRef="#br3" timeOffset="80704">28661 11904 22975 0,'-6'-10'1024'0,"6"10"192"0,-4-8-960 0,0 1-256 16,-1 2 0-16,0-2 0 0,0 4 736 0,-3-1 96 0,1 1 32 16,-2 1 0-16,-1 2-176 0,-2 1-48 0,0 0 0 0,-5 2 0 15,-3 1 48-15,-2 2 0 0,-2 4 0 0,-3 3 0 16,-1-2-64-16,0 3-16 0,-1 3 0 0,0-1 0 16,0 1-160-16,1 1-16 0,4-3-16 0,3 0 0 15,5-1-96-15,2 1-32 0,2 1 0 0,5-2 0 0,3 0 32 0,4-3 16 16,4 3 0-16,6 2 0 0,5-2 32 0,5-6 0 15,5 2 0-15,1-3 0 0,2 0-112 16,1-2-32-16,3-2 0 0,1 1 0 0,-4-1-384 0,1 1-80 16,-2-4-16-16,-2-1 0 15,1-3-1840-15,-1 2-368 0,-5-2-80 0</inkml:trace>
  <inkml:trace contextRef="#ctx0" brushRef="#br3" timeOffset="81081.36">29146 11721 31327 0,'0'0'2784'0,"0"0"-2224"15,0 0-560-15,0 0 0 0,0 0 176 0,0 0-176 0,0 0 160 0,0 0-160 16,-9 10 208-16,0 1-48 15,-3 3-16-15,0 2 0 0,-1 3 160 0,-1 0 16 16,4 0 16-16,-2 0 0 0,1 2-208 0,3-2-128 16,3 1 128-16,1-2-128 0,1-4 272 0,3 1-16 0,3-1 0 0,1-1 0 15,1-7 256-15,3 0 32 0,2 2 16 0,4-3 0 16,1-2 128-16,3-2 16 0,2-2 16 0,1-1 0 16,-1 0-224-16,2-1-48 0,-1-6-16 0,1 1 0 15,0-3-80-15,-1 0-16 0,1-4 0 0,1-2 0 0,-2-3-64 16,0-4-16-16,-5-2 0 0,1 0 0 15,-2-5-96-15,0-1-32 0,-2 2 0 0,-2 3 0 16,-1 2-128-16,-1 4 0 0,-2 2 0 0,-2 5 0 0,-1 4 0 16,-3 0 0-16,-1 10-192 0,0 0 192 15,-4-9-1328-15,4 9-144 0,0 0-16 0,0 0-16 16,-9-2-1344-16,9 2-272 0</inkml:trace>
  <inkml:trace contextRef="#ctx0" brushRef="#br3" timeOffset="81529.67">30563 11481 27935 0,'0'-27'1232'0,"1"13"256"0,2 2-1184 0,-2-2-304 16,-1 0 0-16,-3 3 0 0,-3 0 688 0,-4 6 80 16,-3-1 0-16,-5 3 16 0,-3-2-336 0,-6 1-64 0,-5 3 0 0,-3 2-16 15,-5-2-160-15,0 3-16 0,-2 1-16 0,2 6 0 16,2 2 208-16,3 6 32 0,4 1 16 0,3 3 0 0,4 5-80 16,4-2-16-16,2-3 0 0,5 1 0 0,2 0-48 0,6-2-16 15,5 2 0-15,5-3 0 0,4 1 144 0,5 2 32 16,5 0 0-16,5 1 0 0,4 0 48 15,4 0 16-15,2 1 0 0,3-1 0 0,0 1-224 0,1 2-32 16,-3-5-16-16,-3 3 0 0,0-1-64 0,-3 0-16 16,-5-1 0-16,-5-2 0 0,-1-2 16 0,-5-3 0 15,-4 0 0-15,-4-1 0 0,-3-5-176 0,-2-9 160 16,-6 12-160-16,-3-6 160 0,-2 3 176 0,-6-4 48 16,-6 1 0-16,-6-2 0 0,-5-4-144 0,-2 0-32 15,-2-1 0-15,-1-2 0 0,-2 1-208 0,3-1 0 16,2 1 0-16,3 2 0 15,3 2-1136-15,2 1-320 0,2-2-64 0,3 3-16704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05:02.40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19894 1295 20271 0,'0'0'896'0,"0"0"192"0,-1-4-880 0,1-4-208 15,-1 3 0-15,1 5 0 0,0 0 1408 0,0 0 256 16,0-5 32-16,0 5 16 0,0 0-208 0,0 0-32 0,0 0-16 0,0 0 0 15,0 0-368-15,0 0-64 0,0 0 0 0,0 0-16 16,0 0-352-16,-1 9-64 0,-3 5-16 0,1 5 0 16,1 4 160-16,-2 7 32 0,-4 7 0 0,2 5 0 15,-6 4-176-15,2 5-16 0,-4-3-16 0,-1-2 0 16,-2 0-160-16,1-1-16 0,1 2-16 0,-3-1 0 16,3 0-48-16,1-2 0 0,1 1 0 0,3-8 0 15,0-2-96-15,1-3-32 0,0-5 0 0,2-2 0 0,2-3-192 16,2-2 176-16,0-2-176 0,-1-3 160 0,0-2-32 0,3-3-128 15,1-1 192-15,0-9-64 0,0 0-128 0,0 0-176 16,0 0 48-16,0 0 0 16,0 0-1024-16,10-10-192 0,0-3-32 0,2-3-11296 15,-1-6-2240-15</inkml:trace>
  <inkml:trace contextRef="#ctx0" brushRef="#br0" timeOffset="491.53">19695 1423 20271 0,'0'0'896'0,"-9"-1"192"0,1-3-880 0,8 4-208 15,-6-10 0-15,6 10 0 0,-5-8 944 0,2-2 144 16,2 1 16-16,2-1 16 0,3 1 128 0,1-1 32 0,5-3 0 0,2 0 0 16,4 1-256-16,-4 4-32 0,4-3-16 0,12-5 0 15,3 1-112-15,2 0-32 0,0 1 0 0,5 0 0 16,4-1-128-16,1-2-48 0,3 1 0 0,-14 7 0 16,3-3-128-16,2 3-16 0,0 0-16 0,4 4 0 15,1 0-112-15,-3 3-32 0,-3 0 0 0,-3 4 0 16,-3 5-64-16,-3 0-16 0,-4 3 0 0,-4 0 0 0,-5 4-80 15,-3 1-32-15,-4 3 0 0,-5 2 0 0,-4 1 112 0,-2 2 32 16,-4 2 0-16,-3-2 0 0,-3 1 112 0,-4 3 32 16,-2-2 0-16,-3 3 0 0,-3-2 64 0,-4-1 0 15,-2-2 16-15,-15 7 0 0,0-8-160 0,2-2-48 16,4-3 0-16,0-1 0 0,3-3-64 0,2-4-32 16,4 1 0-16,6-5 0 0,3-1-224 0,4-1 144 15,2-5-144-15,4 1 128 0,5-1-128 0,8 2 160 16,0 0-160-16,0 0 160 0,-3-11-160 0,4 2 0 15,-1 9 0-15,8-8 0 16,3-1-944-16,1 2-272 0,4-2-48 0,3 3-16 16,7-3-1712-16,-2 3-336 0,10-8-80 0,-3 4-16 0</inkml:trace>
  <inkml:trace contextRef="#ctx0" brushRef="#br0" timeOffset="1131.88">21024 1026 20207 0,'0'0'896'0,"0"0"192"0,-3-3-880 0,3 3-208 16,-2-9 0-16,2 4 0 0,2-4 1536 0,1 1 256 16,5 2 48-16,1-3 16 0,0 4-608 0,6-3-112 15,2 2-32-15,0-1 0 0,4-1-208 0,0 2-64 16,3 0 0-16,1-2 0 0,-1 3-80 0,0 0-32 16,-1 0 0-16,-2 3 0 0,-3-1-128 0,0 3-16 15,-3 3-16-15,-5 2 0 0,-2 4-192 0,-3 0-48 16,-4 2 0-16,-4 4 0 0,-2 4 128 0,-8 3 0 15,-5 3 16-15,-2 1 0 0,-7 4 16 0,-2-2 0 0,-4 1 0 16,1-2 0-16,-2 0-48 0,3-4-16 0,3-2 0 0,5 1 0 16,5-6-64-16,6-3-16 0,3 0 0 15,5-2 0-15,7-4-80 0,5-1 0 0,8-1-16 16,7-5 0-16,6-4 128 0,6 0 16 0,5-1 16 0,2 0 0 16,2-1-144-16,3 0-48 0,0 1 0 0,2-3 0 15,-2 0-208-15,0-2 144 0,-2 2-144 0,-1 0 128 16,-6 1-128-16,-4 3 192 0,-3-2-192 0,-5 2 192 0,-7 2-192 15,-2 0 0-15,-6 2 0 0,-2 0 0 16,-9 0 0-16,0 0-304 0,0 0 48 0,0 0 16 16,0 0-1760-16,-2 9-368 0,-3 1-64 0,-3 3-10480 15,-2-1-2096-15</inkml:trace>
  <inkml:trace contextRef="#ctx0" brushRef="#br0" timeOffset="1534.24">21979 1625 11967 0,'0'0'1072'0,"-8"1"-864"0,2 3-208 0,0-1 0 15,-1-2 2144-15,1 2 384 0,0-1 80 0,6-2 16 16,-5 3-352-16,5-3-64 0,0 0-16 0,0 0 0 16,0 0-336-16,0 0-64 0,0 0 0 0,7 5-16 15,5-3-256-15,2 0-48 0,2-2-16 0,4-3 0 16,2 2-432-16,5-3-64 0,2 0-32 0,7 0 0 15,2 2-160-15,4-2-16 0,1-2-16 0,1 2 0 16,3 1-224-16,-1-2-32 0,0 1-16 0,-2 2 0 16,-3-1-144-16,-3 1-16 0,-5 0-16 0,-2 0 0 0,-3-1-288 0,-4 2 128 15,-4-3-128-15,-6 3 0 0,-1 0 0 0,-3 1 0 16,-1-2-160-16,-3 2 160 16,-6 0-2352-16,0 0-336 0,0 0-80 0</inkml:trace>
  <inkml:trace contextRef="#ctx0" brushRef="#br0" timeOffset="2289.78">23868 959 21135 0,'0'0'928'0,"1"-5"208"0,0-5-912 0,2 1-224 15,-2-3 0-15,2 5 0 0,-2-5 1184 0,2 3 192 16,-1-2 32-16,1 0 16 0,-1 3 32 0,1 0 0 16,-3 8 0-16,4-5 0 0,-4 5-256 0,0 0-48 15,0 0-16-15,0 0 0 0,0 0-416 0,-4 8-80 16,-3 2 0-16,0 4-16 0,-1 4-96 0,-2 2-16 15,-1 3 0-15,-2 4 0 0,-1-3-64 0,4 4-32 16,0-1 0-16,1-1 0 0,2-3-128 0,3-1-32 16,4-3 0-16,4-1 0 0,3-1 64 0,3-3 0 15,1-1 0-15,6-5 0 0,3 2 16 0,4-5 16 16,4 1 0-16,4-2 0 0,4-3-96 0,0-1 0 16,0-2-16-16,1-4 0 0,-1-1-112 0,-3-3-128 15,0 0 176-15,-5-4-176 0,-2 1 128 0,-2-2-128 16,-2 1 0-16,-3-3 0 15,-4 2-880-15,-1-1-224 0,-1 2-48 0,-2-2-16 16,0 0-624-16,-4-1-112 0,-3 2-16 0,1 0-16 16,-1 0 432-16,0-2 96 0,0 2 0 0,1 0 16 15,0-2-192-15,1 2-32 0,0-1-16 0,1 3 0 0,-2-1 1184 0,0 2 224 0,0 3 48 0,-1 0 16 16,0 3 1216-16,-4 6 240 0,0 0 48 0,0 0 16 16,0 0 160-16,0 0 16 0,0 0 16 0,0 10 0 15,-3 0-304-15,-2 6-64 0,0 3-16 0,-8 5 0 16,-1 4-144-16,-1 5-48 0,-3 0 0 0,-7 14 0 15,1 1-272-15,6-10-48 0,0 3-16 0,3 3 0 0,-3 0-304 0,0 3-64 16,0 4-16-16,1-6 0 0,-1 1-128 16,-4 9-128-16,2-7 144 0,2-9-144 0,3-3 128 0,2-8-128 15,2-1 0-15,3-6 144 0,2-2-144 0,2-2 0 16,1-3 0-16,3-3 0 16,2-3-1424-16,-2-8-224 0,7 2-32 0,6-3-10608 15,1-1-2128-15</inkml:trace>
  <inkml:trace contextRef="#ctx0" brushRef="#br0" timeOffset="2834.81">25218 1328 28799 0,'0'0'1280'0,"1"-8"256"0,-1 2-1232 0,0 1-304 16,-1-2 0-16,-2 2 0 0,3 1 1024 0,-4-1 128 16,-1 0 48-16,-3 1 0 0,-1 2-320 0,-4 2-64 15,-4 0-16-15,-2 0 0 0,-2 1-32 0,-3 3 0 0,-3 4 0 16,-2-1 0-16,-2 5-144 0,1-1-48 0,-2 4 0 0,0 2 0 16,-1 1-144-16,2 1-48 0,1 0 0 0,2 0 0 15,3 1-160-15,4 0-32 0,3-2-16 0,7-2 0 16,-2-2-176-16,8-2 0 0,1 0 0 0,6-6 0 15,3 0 256-15,5 1 32 0,5-5 0 0,6-2 0 16,4-2 16-16,3-3 0 0,2 0 0 0,-3 1 0 16,5-1-128-16,2-3-32 0,2 3 0 0,-2-3 0 0,0 2-144 0,-1 3 128 15,-2 1-128-15,-2 1 128 0,4 2-128 0,-5 1 0 16,-4 5 0-16,-5 4 0 0,-5-2 0 0,-2 4 0 16,-3 1 0-16,-4 4 0 0,-4 3 128 0,-3 3-128 15,-5 2 128-15,1-5-128 0,-4 4 224 0,-4 1-32 16,-5 5-16-16,-4 1 0 0,-3 1 16 0,0 1 16 15,-1 0 0-15,-5 11 0 0,2-7-48 0,7-5-16 16,0-6 0-16,5-1 0 0,5-4 32 0,5-3 0 16,2-4 0-16,5-2 0 0,4 0 16 0,3-1 16 15,3-3 0-15,4 0 0 0,3-6 80 0,6 0 16 16,3 0 0-16,4-4 0 0,3-3-304 0,1 1-224 16,3-2 32-16,1-1 16 0,0 0 432 0,-1 2 64 15,3-5 32-15,-6 4 0 0,-2 2-560 0,-3-1-112 16,-2 1-32-16,-3 0 0 15,-2 1-1248-15,-3-1-240 0,-4 3-48 0,6-1-18336 0</inkml:trace>
  <inkml:trace contextRef="#ctx0" brushRef="#br0" timeOffset="3652.5">26499 1063 6447 0,'-16'-5'272'0,"9"1"80"0,0 1-352 0,-1-1 0 0,-1 0 0 0,0-1 0 16,0-2 3520-16,-1 2 640 0,-1 2 128 0,1-2 32 16,-1 1-2064-16,1 0-400 0,1 0-96 0,2 0-16 15,-1 0-272-15,3 2-64 0,5 2-16 0,0 0 0 16,0 0-352-16,0 0-64 0,0 0-16 0,0 0 0 15,0 0-240-15,0 0-48 0,10 0-16 0,4 2 0 16,4 4-48-16,6-1-16 0,4-2 0 0,6 6 0 0,6 0-112 16,8 4-32-16,5-3 0 0,3 3 0 0,3 1-48 0,1 2-16 15,1-2 0-15,1 2 0 0,1 4 0 16,2-2-16-16,-2-3 0 0,1 1 0 0,-1 0-112 0,-2-1 0 16,-4-1-16-16,-2-1 0 0,-6-3-96 15,-13 0-16-15,-1-2 0 0,0 2 0 0,-4-3-128 0,-3 2 192 16,-6-2-192-16,0-1 192 0,-6 0-64 0,-3-2 0 15,-3 1 0-15,-4 0 0 0,-2 0 0 0,-4-5 0 16,0 0 0-16,-6 8 0 0,-6 1 64 0,-3-1 16 16,-3 2 0-16,-5-1 0 0,-2 3-16 0,-6 1-16 15,-4 0 0-15,-6 2 0 0,-5 0-48 0,-1 3 0 16,-2 0 0-16,12-4 0 0,-2-3 48 0,-5 2 0 16,-3 1 0-16,-1 0 0 0,0 1-16 0,1-1 0 15,1 1 0-15,5 1 0 0,3-1-160 0,4 0 160 16,2-3-160-16,3 0 160 0,2 2-160 0,3-5 0 15,2 1 0-15,-1-1 0 0,6 0 0 0,3-4 128 0,4-1-128 0,3 0 0 16,7-4 0-16,0 0 128 16,0 0-128-16,8-1 0 0,1-3 0 0,2 1-304 0,2-2 48 0,1 0 16 31,0-4-1312-31,2 2-272 0,3-5-48 0,4 3-12080 16,3-2-2432-16</inkml:trace>
  <inkml:trace contextRef="#ctx0" brushRef="#br0" timeOffset="4198.97">29448 738 20671 0,'3'-15'912'0,"-2"11"192"0,-1 4-880 0,2-9-224 0,1 3 0 0,-2-2 0 0,-2 2 1152 0,1 0 176 16,-1-1 32-16,1 7 16 0,-2-6-16 0,-4 3 0 15,-1 0 0-15,-4 3 0 0,0 2-464 0,-4 0-80 16,-8 3-32-16,-1 3 0 0,-6-2-80 0,0 8 0 15,2-2-16-15,-4 8 0 0,-1 4 80 0,-5 11 0 16,-5 3 16-16,-3 5 0 0,3 8-128 0,-2 3-16 16,1 2-16-16,-13 24 0 0,21-26-176 0,4 0-16 15,6 0-16-15,3-1 0 0,7 1-64 0,6-9-16 16,5 0 0-16,6-3 0 0,6 0 112 0,4-7 0 16,6-4 16-16,4-2 0 0,12 7-192 0,6-11-32 0,2-6-16 0,6-6 0 15,2-6 528-15,4-3 96 0,-8-5 32 16,4-4 0-16,5-1-352 0,2-6-64 0,1-2-16 15,1-5 0-15,2-5-128 0,2 0-48 0,4-9 0 0,-1-7 0 16,3-8-80-16,-2-3 0 0,0-1-16 0,18-19 0 16,-14 7-32-16,-13 7 0 0,-13 5 0 0,-11 5 0 15,-10 5-144-15,-10 4-176 0,-9 1 48 0,-11 3 0 16,-8-1 304-16,-12 4 64 0,-9 3 16 0,-8 1 0 16,-7-2-256-16,-4 5 144 0,-5 1-144 0,3 2 128 15,-1 6-656-15,5 2-144 0,3 2-32 16,6 6 0-16,5 4-960 0,4 1-208 15,5 0-48-15</inkml:trace>
  <inkml:trace contextRef="#ctx0" brushRef="#br0" timeOffset="6433.1">5650 2196 11055 0,'4'-8'976'0,"1"-3"-784"0,-2 2-192 0,0-3 0 0,-3 12 1184 0,5-9 192 16,-1-3 32-16,0 2 16 0,-4 10-288 0,5-9-64 15,-1-3-16-15,-4 12 0 0,3-7 32 0,-3 7 0 16,0 0 0-16,0 0 0 0,0 0-112 0,0 0-16 15,0 0 0-15,0 0 0 0,0 0-416 0,0 0-96 16,-2 10 0-16,1 8-16 0,0 6 64 0,-1 2 16 16,1 6 0-16,0 6 0 0,-2 4 112 0,3 5 16 15,-2 4 16-15,2 3 0 0,-4 0-80 0,0 1-32 16,-1-7 0-16,1-6 0 0,3 0-64 0,-4-1-16 16,-1-4 0-16,-1-4 0 0,1-4-80 0,0 0 0 15,0-5-16-15,1-2 0 0,4-2-176 0,0-2-16 0,1-4-16 16,0-1 0-16,0-2-160 0,0-11 0 15,0 0 144-15,0 0-144 0,0 0 128 0,0 0-128 16,0 0 160-16,0 0-160 0,0 0 272 0,0 0-32 16,0-14-16-16,0 1 0 0,0 2-448 0,-1-3-96 0,-2-2 0 15,2-1-16 1,1-1-2160-16,1 0-448 0,2-1-64 0</inkml:trace>
  <inkml:trace contextRef="#ctx0" brushRef="#br0" timeOffset="6944.49">5602 2147 15663 0,'0'0'688'0,"0"0"144"0,-7-7-656 0,7 7-176 15,-3-5 0-15,3 5 0 0,-4-9 1296 0,4 9 240 16,-4-9 32-16,4 9 16 0,4-9-464 0,3 1-96 16,4 3 0-16,0-5-16 0,3 3-192 0,3-5-48 15,0 1 0-15,-1 2 0 0,3-3-64 0,14-8-32 16,-1 0 0-16,2 1 0 0,-1 0-64 0,1 2-16 15,2 2 0-15,-2 6 0 0,-1-1-32 0,0 6-16 16,-2 1 0-16,1 3 0 0,-2 4-224 0,-1 0-64 16,-5 2 0-16,-2 6 0 0,-4 3-64 0,-4 2-32 15,-3 0 0-15,-6 2 0 0,0 0 32 0,-3 2 16 0,-5-3 0 16,-2-1 0-16,-4 1 240 0,-4 3 32 0,-4-1 16 16,-6 3 0-16,-4-2 64 0,-3 1 16 0,-3-2 0 0,-2-1 0 15,-3-1-112-15,1 3-16 0,-2 1 0 16,1 0 0-16,-4-4-160 0,2 0-32 0,2-7-16 0,3-3 0 15,3-2-112-15,5-1-128 0,2-6 176 0,7 1-176 16,4-4 144-16,5 1-144 0,9 3 0 0,0 0 144 16,8-5-1136-16,4 2-224 15,9 0-64-15,4-2-10800 0,4 0-2160 0</inkml:trace>
  <inkml:trace contextRef="#ctx0" brushRef="#br0" timeOffset="8233.79">11785 2070 15487 0,'0'0'688'0,"0"0"144"0,7 0-672 0,1 0-160 16,-8 0 0-16,7 0 0 0,2 1 1280 0,-9-1 208 15,8-1 48-15,-8 1 16 0,0 0-224 0,8-4-48 16,-8 4-16-16,0 0 0 0,5-5-160 0,-1-1-16 16,-4 6-16-16,1-7 0 0,-1 2-288 0,-3-1-48 15,-1 1-16-15,-2 1 0 0,-3 0-208 0,-1 2-32 16,-3-1-16-16,-2 3 0 0,-4 0-176 0,-1 5-32 15,-3 0-16-15,-13 8 0 0,2-3-48 0,0 3-16 16,-2 2 0-16,2 0 0 0,2 2-48 0,-2 3 0 16,-1 2 0-16,3-1 0 0,3-1 0 0,4-3 0 15,4 0 0-15,6-2 0 0,4 2 16 0,4-2 0 16,4-5 0-16,3-10 0 0,0 0 64 0,12 13 16 16,6-1 0-16,6-5 0 0,5-5 160 0,5-3 16 15,0-4 16-15,5-1 0 0,3-6-128 0,-13 3-32 0,3-2 0 0,1-2 0 16,0 2-128-16,0 1-128 0,-2-2 144 15,-1 2-144-15,0-4 144 0,-4 4-144 0,0 2 128 0,-3-1-128 16,-4 3 0-16,1 3 0 0,-5 1 128 0,2 3-128 16,-6 2 0-16,-1 3 0 0,-3 3 0 0,-2 0 0 15,-3 4 0-15,-2 3 128 0,-2 2-128 0,-3 1 0 0,-2 5 176 16,-4 5-48-16,0 6-128 0,-5 1 192 0,-2 5-16 0,1 2-16 16,-4-2 0-16,0 2 0 0,-1 0-160 0,2-6 192 15,1-5-192-15,0-1 192 0,0 0 0 16,1 0 0-16,1-6 0 0,2 1 0 0,2-6-16 0,-2 3 0 15,5-7 0-15,4-2 0 0,6-14-16 0,0 0 0 16,0 0 0-16,0 0 0 0,10 0 160 0,2-3 48 16,6-6 0-16,1 0 0 0,4-3-128 0,4 6-32 15,2-4 0-15,5 2 0 0,5-2-208 0,2 4 144 16,4-3-144-16,3 1 128 0,4-3-128 0,-1 3 0 16,0-2 0-16,-1 5 128 0,-2-1-128 0,-4 0 0 15,-4 1 0-15,-3 3 0 0,-3-1 0 0,-6 3 0 16,-5-2-192-16,-4 0 192 15,-5 1-1856-15,-4 0-256 0,-2 1-64 0,-8 0-10128 16,0 0-2032-16</inkml:trace>
  <inkml:trace contextRef="#ctx0" brushRef="#br0" timeOffset="9266.77">10294 1621 6447 0,'-3'-6'576'0,"-1"-4"-576"16,-1 2 0-16,0-1 0 0,0 3 2032 0,-3 2 288 0,1-2 64 0,-1 1 16 15,-1 1-1120-15,3 3-208 16,2-3-48-16,4 4-16 0,0 0 16 0,0 0 0 0,-6-4 0 0,6 4 0 16,-8 8-224-16,8-8-32 0,-6 8-16 0,2 4 0 15,1 3-96-15,3 0-16 0,0 2 0 0,3 1 0 16,1-1-48-16,1-1-16 0,1-1 0 0,2 0 0 0,1 2-16 16,1-2-16-16,0 0 0 0,0-5 0 0,2 2 32 0,2 1 16 15,1-5 0-15,3 3 0 16,1-8-32-16,1 3-16 0,0-1 0 0,2-5 0 15,0-4-48-15,0-1-16 0,3-2 0 0,0-3 0 0,-1 3-176 0,0-6-48 16,2-2 0-16,-2-1 0 0,1 4-96 0,1-2-32 16,-1-2 0-16,2 0 0 0,0-1-128 0,1 2 0 15,1 0 0-15,3 2 128 0,1-1-128 0,0 1 0 16,-3 5 0-16,2-1 0 0,1 4 0 0,-1 3 0 16,-2 0 0-16,-1 1 0 0,1 2 0 0,-1 3 0 15,-4-1 0-15,1 8 0 0,-5-1 0 0,0 4 0 16,-3 4 0-16,-1-1 0 0,0 0 0 0,-3 1 0 15,1-3 0-15,-1 0 0 0,-1-1 0 0,-2 0 0 16,-1-2 0-16,1-4 0 0,-4 1 0 0,1-2 0 16,-8-7 0-16,7 6 0 0,-7-6 0 0,0 0 160 15,13 3-160-15,-4-5 160 0,0-1 0 0,0-1 0 16,1-1 0-16,0-2 0 0,2-3-16 0,0 2 0 16,-1-3 0-16,1-2 0 0,2 4-144 0,4-2 128 15,4 0-128-15,-2 0 128 0,-1-1-128 0,-5 7 0 16,1-3 0-16,2 3 0 0,-2 0 0 0,5 4 0 0,-2-1 0 15,1 2 128-15,0 3-128 0,2-2 0 0,2 3 0 16,-2 1 0-16,2 3 0 0,1-2 0 0,2 3 0 0,0-2 0 16,2 1 0-16,4-2 0 0,0 0 0 0,2-3 0 15,0 0 0-15,3-6 0 0,1 1 128 0,3-2-128 16,2 1 192-16,2-2-32 0,2-1-16 0,2 1 0 16,2 1 0-16,5-4 0 0,-1 0 0 0,0-5 0 0,-1 3 0 0,0-3 0 15,-2 0 0-15,0 3 0 0,-1-3 48 16,-1 2 16-16,0 0 0 0,1-3 0 0,-2-3 0 0,-1-1 0 15,-3 0 0-15,-3 1 0 0,-4-1-80 0,-3 1-128 16,-5 2 176-16,-3 0-176 0,-3 0 0 0,-5 3 0 16,-2-1 0-16,-6 6 0 15,-2-1-1376-15,-3 4-384 0,-6 4-80 0,0 0-15888 16</inkml:trace>
  <inkml:trace contextRef="#ctx0" brushRef="#br0" timeOffset="10510.3">4928 1545 14111 0,'0'0'624'15,"0"0"128"-15,0 0-608 0,-6-10-144 0,6 10 0 0,-8-8 0 0,1-2 1168 0,7 10 208 16,-6-8 32-16,6 8 16 0,0 0-432 0,-6-10-96 15,6 10 0-15,-9-6-16 0,9 6-112 0,0 0 0 16,0 0-16-16,0 0 0 0,-10-1-288 0,10 1-48 16,0 0-16-16,0 15 0 0,1 0-208 0,6 3-32 15,0-2-16-15,7 2 0 0,4 0 256 0,5-1 48 16,5 0 16-16,4 4 0 0,3-6 240 0,2-1 32 16,1-1 16-16,3-6 0 0,3-2-64 0,0-5-16 15,-1-3 0-15,1 0 0 0,3-1-80 0,3-1-16 16,0-4 0-16,3 3 0 0,3-4-160 0,-3 1-32 15,-4-5-16-15,-1 0 0 0,-4 1-192 0,1-1-48 16,-4-1 0-16,-5 2 0 0,-6 2-128 0,-5-2 0 16,-1 2 144-16,-2 3-144 0,-3 0 0 0,-1 5 144 15,-2 0-144-15,-1 3 0 0,-2 4 0 0,-1 3 0 16,-2 1 0-16,0 5 0 0,0-1 0 0,-2 2 0 16,-2 3 0-16,-1 1 0 0,-1 2 0 0,-1-1 0 0,-1-1 0 0,3-2 0 15,-1-3 0-15,1 0 0 0,-1-5 0 16,1 0 0-16,-5-8 0 0,6 6 0 15,-6-6 0-15,8 3 0 0,-8-3 0 0,10 2 0 0,2-4 0 0,-2 0 0 16,0-3 240-16,3-3-64 0,1 0-16 16,1-2 0-16,0 3-32 0,4-5 0 0,-1 3 0 0,0-2 0 15,0 3-128-15,1 1 160 0,0 0-160 0,0 5 160 16,0-1-32-16,0 3-128 0,2 1 192 0,-3 2-64 16,0 2 0-16,-3 3-128 0,1-3 192 0,0 2-64 15,2 2 32-15,0-4 0 0,-1 0 0 0,4 2 0 16,2-3 192-16,1-3 32 0,1-1 16 0,3-1 0 0,1-3 112 15,-6-3 0-15,3 0 16 0,3-3 0 0,3-2-96 0,0-3-32 16,3 0 0-16,-1-1 0 0,0 1-96 0,0 1-32 16,1-2 0-16,15-8 0 0,-7 3-112 0,-6 5-32 15,-5 0 0-15,-7 6 0 0,-3-1-128 16,-3 4 0-16,-1 1 0 0,-3 4 128 0,-1 0-128 16,-4 4 0-16,-2 3 0 0,3 1 0 15,-2 0-1600-15,0 6-288 0,-3-3-64 0,3 1-16992 0</inkml:trace>
  <inkml:trace contextRef="#ctx0" brushRef="#br0" timeOffset="13316.32">18837 1403 16127 0,'-4'-16'704'0,"3"7"160"0,-2-3-688 0,2-1-176 0,1 0 0 0,-1-1 0 15,1-2 1344-15,0 1 256 0,0-2 32 0,1 3 16 16,-1 3-192-16,2-1-48 0,1 1 0 0,0 3 0 0,-2-2-96 0,-1 10-32 16,0 0 0-16,0 0 0 0,0 0-192 0,0 0-64 15,0 0 0-15,0 0 0 0,0 0-560 0,0 0-112 16,2 15-32-16,-2 6 0 0,0 7-48 0,-1 3-16 16,-1 5 0-16,-1 7 0 0,-1 9 64 0,-2 2 16 15,-2-1 0-15,-1 5 0 0,0 1-80 0,0 3 0 16,-1 3-16-16,0 0 0 0,-1 4-112 0,2-6-128 15,2-7 176-15,4-8-176 0,0-3 240 0,2-5-64 16,2-4-16-16,3-3 0 0,1-1-160 0,6-4 0 16,1 0 144-16,3-4-144 0,0 0 192 0,6-5-16 15,-1-6-16-15,4-2 0 0,5-1 64 0,5-4 16 16,-3-3 0-16,9 0 0 0,0-4 0 0,4-2 0 0,0 1 0 16,3-4 0-16,3-2-48 0,2 1 0 0,1-2 0 0,6 3 0 15,3 2-16-15,1-3-16 16,2 4 0-16,1-1 0 0,4-1-16 0,-1 1 0 15,3 3 0-15,2-2 0 0,2-2-144 0,4 3 128 16,4-2-128-16,3 1 128 0,1 6-128 0,2-6 0 0,3 0 144 16,1 0-144-16,-2 3 0 0,6 1 128 0,0 1-128 0,0-2 0 15,0-3 0-15,-1 4 0 0,-1 7 0 0,1-5 128 16,-2-5-128-16,2 1 0 0,-1-2 0 0,2 6 0 16,0 1 0-16,-1-3 0 0,-1-2 0 0,5 1 0 15,0 2 0-15,1 0 0 0,-4 1 0 0,2 1 128 16,-3-1-128-16,5-2 0 0,1 4 0 0,0-1 0 0,-2-1 0 15,2-1 0-15,-1 1 0 0,1-1 128 0,1 2-128 0,2 0 0 16,-3 3 0-16,2-1 0 0,4-5 0 0,-4 3 0 16,-2 1 0-16,1 2 128 0,-2-3-128 0,0 0 0 15,0 0 0-15,0 1 0 0,-2 0 0 0,5-1 0 16,3-2 0-16,-3 3 128 0,-7 0-128 0,-1 2 0 16,0 0 0-16,1-2 0 0,3 2 0 0,-2 0 128 15,-5-1-128-15,5-3 128 0,-4 2-128 0,2-1 0 16,-2-1 0-16,3 1 0 0,-1-2 0 0,3 3 0 15,4-2 0-15,-4-1-128 0,-8 1 128 0,0-2 0 0,-1 0 0 16,2 2 0-16,1 2 0 0,-1-2 0 0,-6-2 0 16,-2 1 0-16,1-2 0 0,1 0 0 15,0 0 0-15,-3 0 0 0,-4-1 0 0,-1-1 0 0,0-1 0 16,0-3 128-16,-1-2-128 0,0 0 0 0,-2 2 0 0,1 0 0 16,-1-4 0-16,0 2 0 0,0-1 0 0,-18 5 0 15,5-5 0-15,4 2 0 0,2 0 0 0,2 1 128 16,2 2-128-16,-1 0 0 15,2-5 0-15,0 2 0 0,-3 0 0 0,-1 0 0 0,-2 3 0 16,0 2 0-16,-1-2 0 0,-2-3 0 0,-1 5 0 0,-2-1 0 16,-2 2 0-16,-3-2 0 0,-1 1 0 15,-4-2 0-15,-3-1 0 0,0 1 0 0,-4 0 0 0,0-1 0 16,-3 0 0-16,-3 1 0 0,-2 3 0 0,0-1 0 16,0-4 0-16,-5 3 0 0,-3-1 0 0,-5 1 128 15,0 0-128-15,-2-3 0 0,1 3 0 0,-2-1 0 16,-3-1 0-16,-1 0 0 0,-3 1 0 0,-2 1 0 15,0 2 0-15,-2 1 0 0,-2-3 0 0,-1 2 0 16,-7 1 0-16,7-1 0 0,-7 1 0 0,0 0 0 0,5-5 0 0,-5 5 128 16,0 0-128-16,6-4 0 0,-1-1 0 0,-1 0 144 15,1-3-144-15,-1 3 0 0,-2-4 128 0,1 3-128 16,-1-2 0-16,1-3 0 0,1-3 160 0,-2-1-160 16,2-3 128-16,-3-3-128 0,2-1 128 0,-2-5-128 15,0 0 0-15,3-8 128 0,-1-7-128 0,-1-5 0 16,1-2 0-16,1 0 0 0,1 0 0 0,1-1 128 15,3-4-128-15,1 1 0 0,3-4 0 0,0-3 0 16,2-2 0-16,3 3 0 0,1-1 0 0,2 3 0 16,2 1 0-16,1 2 0 0,2-2 0 0,1 0 0 15,-5-3 0-15,1 6 0 0,0 2 0 0,1 2 0 16,0-2 0-16,-1 2 0 0,-1 1 0 0,-2 1 0 16,1 3 0-16,-9 7 0 0,0-4 0 0,-1 2 0 0,-1-3 0 0,-1 4 0 15,-1 4-160-15,0 3 160 16,-3 0 0-16,4-3-144 0,-7 3 144 0,1 3 0 15,-2 2 0-15,-1 0-128 0,-1 2 128 0,-1-1 0 16,-1 2 0-16,-1 1-128 0,-1-2 128 0,-3 4 0 0,-1-1-144 0,-1 4 144 16,-3-1-128-16,1 1 128 0,-2 3-160 0,0 4 160 15,-4 0-144-15,1 2 144 0,-1-1-128 16,-1 4 128-16,-1 2 0 0,0 0-160 0,-3 2 160 16,-1-1 0-16,-4 0 0 0,-4 2-128 0,-4 0 128 0,-3 2 0 15,-4 1 0-15,-2 0 0 0,1-1 0 0,-20 3 0 16,8 2 0-16,4-2 0 0,0-4 0 0,-4 3 0 15,-6-2 0-15,-4 3-128 0,-6 0 128 0,5-1 0 16,5 1 0-16,2 0 0 0,2-1 0 0,-7-3 0 0,-8-1 0 0,-2 2 0 16,-2-1 0-16,4 2 0 0,6-1 0 0,-2-1 0 15,-2-2 0-15,-5 0 0 0,-8 1 0 0,3 1 0 16,4 0 0-16,5-1 0 0,3-1 0 0,-7-1 0 16,-5-1 0-16,-2-1 0 0,-1 2 0 0,5-3 128 15,7 0-128-15,-3-1 192 0,-5-2-192 0,-3 1-128 16,-5 2 128-16,6-1-208 0,6 2 208 0,1 0 0 15,1-2 0-15,-9-1 0 0,-6 4 0 0,4 0 0 16,4 3 0-16,2-3 0 0,1 0 0 0,-5-2 0 16,-12 2 0-16,5 3 0 0,4 3 0 0,1-2 0 15,1-1 0-15,-9 4 0 0,-9-1 0 0,4 3 0 0,6 0 0 0,-1 3 0 16,-1-3 0-16,-5 6 0 16,-6 2-128-16,7-3 128 0,7 2 0 0,-7-1 0 0,-10-1 0 0,4 1 0 15,6 4 0-15,4-4 0 0,-2-2 0 0,-4 4 0 16,-7 0 0-16,6-1 0 0,7 2 0 0,-2-1 0 15,-3-2 0-15,-3-2 0 0,-3 5 0 0,6-2 0 16,5-5 0-16,-7 0 0 0,-8-1 0 0,3 3 0 16,7 0 0-16,0-1 0 0,-1-6 0 0,-6 4 0 15,-2 3 0-15,6 1 0 0,10-3 0 0,-4 1 0 16,-3-1 0-16,1 1 0 0,3 5-128 0,3 0 128 16,7 0 0-16,-5-4 0 0,-7 3 0 0,45-2 0 15,-6 2 0-15,-4 3 0 0,-7 1 0 0,-2-1 0 0,-4 1 0 16,-2-2 0-16,-1 2 0 0,-69 9 0 0,29-3 0 15,15-4 0-15,11-2 0 0,5-4 0 0,4 1 0 16,6 0 0-16,1-4 0 0,3 0 0 0,3-2 0 0,3 0 0 16,2-2 0-16,2 2 0 0,-4 0 0 0,6 1 0 15,-1-3 0-15,0 1 0 0,1-1 0 16,1-2 0-16,2-2 0 0,0 1 0 0,1-1 0 0,0 4 0 16,4-1 0-16,1-3 0 0,-2 1 0 0,3-3 0 15,2-3 0-15,3 1 0 0,3 0 0 0,1 0 0 16,1-3 0-16,3 2 0 0,-1 2 0 0,0 2 0 15,3 2 0-15,-1 1 0 0,-3-2 0 0,5 1 0 16,-1-2 0-16,-2 0 0 0,2-1 0 0,1 1 0 16,2-1 0-16,0 2 0 0,0 2 0 0,0 2 0 15,0-2 0-15,1 1 0 0,3 1 0 0,-1-1 0 16,0 2 0-16,3 0 0 0,-2-3 0 0,2 2 0 16,4 3 0-16,-2-4 0 0,2 0 0 0,0 3 0 15,-1-3 0-15,2 1 0 0,1 2 0 0,0 0 0 16,0 2 0-16,3-2 0 0,-1 2 0 0,1-3 0 15,3 4 0-15,-3-5 0 0,2 3 0 0,0-4 0 16,2 0 0-16,0 3 0 0,-1-3 0 0,1 2 0 0,1-2 0 0,1 0 0 16,-1-1 0-16,0 4 0 0,1-4 0 15,-1 0 0-15,3 1 0 0,0 0 0 16,1-2 0-16,1 0 0 0,2 2 0 0,6-5 0 0,-4 9 0 16,0-1 0-1,4-8-416-15,5 12-32 0,3-4-16 0,3 2 0 16,1-2-2592-16,9 2-512 0</inkml:trace>
  <inkml:trace contextRef="#ctx0" brushRef="#br1" timeOffset="26314.67">15503 16772 17503 0,'-2'-17'1552'0,"1"3"-1232"15,1-3-320-15,1 2 0 0,2 1 2064 0,-1 2 368 16,2 0 64-16,-4 12 0 0,5-14-1184 0,0 7-240 16,-5 7-48-16,0 0-16 0,0 0-496 0,11-3-80 15,-11 3-32-15,10 2 0 0,-3 2-272 0,0 7-128 16,-1 2 128-16,-1 9-128 0,-1 2 256 0,-1 11-48 16,-1 5 0-16,-1 9 0 0,-1 5 176 0,-2 9 48 15,-1 12 0-15,-3 8 0 0,-3 7 16 0,-1 8 16 16,-3 3 0-16,0 7 0 0,1 3-176 0,-4 0-32 0,0 0-16 15,1-3 0-15,2-2 0 0,0-1 0 0,1-8 0 0,-1-1 0 16,0-7 208-16,2-7 32 0,-1 1 16 0,1-4 0 16,1-4 64-16,1-3 16 0,0-1 0 0,0-2 0 15,1 1-304-15,1-4-48 0,0-2-16 0,1-7 0 16,0-4-16-16,1 1-16 0,1-6 0 0,2 1 0 16,2 2-176-16,4-4 0 0,1-7 0 0,2-5 0 15,-1-3-1024 1,0-10-256-16,1-4-32 0,-1-8-10576 0,-6-10-2112 0</inkml:trace>
  <inkml:trace contextRef="#ctx0" brushRef="#br1" timeOffset="26749.26">13061 18680 27647 0,'-56'-21'1216'0,"27"12"256"0,2-1-1168 0,4 1-304 16,7-4 0-16,3 4 0 0,1 0 1184 0,6 4 176 16,6 5 48-16,0 0 0 0,-1-13-1216 0,5 3-192 15,2 1-144-15,7 0 144 0,4 1-192 0,5-3 192 0,3 1-160 0,7-1 160 16,4 2 0-16,5-3 192 0,3 2-16 0,6 1 0 15,4 4 336-15,9-4 64 0,8 2 0 0,10-3 16 16,9-1 128-16,8 0 32 0,5 1 0 0,13 0 0 16,12-4 16-16,7 2 16 0,7 2 0 0,8-4 0 15,8 1-192-15,5 4-32 0,4-2-16 0,4-2 0 16,0-2-112-16,5-1-32 0,2 0 0 0,2 2 0 16,-2 0-96-16,-4 2-32 0,-5-4 0 0,0 2 0 15,-6 0-32-15,2 2-16 0,-3 2 0 0,-6-2 0 16,-1 6-64-16,-7-2-16 0,-7 2 0 0,-6 2 0 15,-6 0-144-15,-11-1 0 0,-8 1 144 0,-7 2-144 16,-11-1-672 0,-9 1-208-16,-13-3-32 0,-12 1-12208 0,-9-1-2448 0</inkml:trace>
  <inkml:trace contextRef="#ctx0" brushRef="#br1" timeOffset="27757.37">15161 11344 32655 0,'2'-22'1440'0,"1"11"304"0,-1-1-1392 0,2-2-352 0,1-1 0 0,0 4 0 16,-1 3 208-16,0 0-16 0,-2 4-16 15,-2 4 0-15,0 0 48 0,0 0 16 0,3 11 0 0,-3 3 0 16,-1-177 112-16,-2 371 32 0,-2-175 0 0,-1 8 0 15,-3 9 64-15,0 6 32 0,-2 8 0 0,-7 33 0 0,1 0-64 0,1 0-16 16,-1 6 0-16,1 5 0 0,-1 2-48 0,1 2-16 16,-2 2 0-16,3-1 0 0,-2 0 16 0,2 0 0 15,0-2 0-15,3-7 0 16,1-5-64-16,-2 2-16 0,1-2 0 0,0-1 0 0,-1-7-16 0,4 0-16 16,0 0 0-16,0-4 0 0,-1-1-48 0,0-5 0 15,0 1 0-15,2-4 0 0,-1-3-64 0,2 0 0 16,2-5-128-16,2-21 192 0,3 1-192 0,3 4 0 15,-1-1 0-15,1 3 0 0,1-2-256 0,-1-4-80 16,2 1-32-16,-2 10 0 16,-1-10-1008-16,1-6-208 0,-2-14-32 0,2-4-16 15,-1-5-1520-15,0-7-304 0</inkml:trace>
  <inkml:trace contextRef="#ctx0" brushRef="#br1" timeOffset="28203.09">12162 13672 27647 0,'-13'-6'2448'0,"7"0"-1952"0,2-6-496 0,3 1 0 0,4-2 320 0,7-1-48 16,7-3 0-16,10 0 0 0,5-4-16 15,15-2-16-15,11 1 0 0,16-1 0 0,13 0 560 0,9-4 112 16,8 0 32-16,18-3 0 16,14-1-16-16,16 2 0 0,8-3 0 0,10-1 0 0,8 2-32 0,12 1 0 15,9 1 0-15,11 1 0 0,6 4-112 0,6 2-16 16,6-2-16-16,2 4 0 0,0 0-400 0,0 2-80 15,0 1-16-15,-2 3 0 0,-7 4-256 0,-2 0 128 16,-7 2-128-16,-4 2 0 0,-4-2 0 0,-11 5 0 16,-13-3-192-16,-12-1 48 15,-11-1-2784-15,-15-5-544 0</inkml:trace>
  <inkml:trace contextRef="#ctx0" brushRef="#br1" timeOffset="28856.71">15763 6278 16575 0,'5'-10'1472'0,"0"1"-1168"0,0-1-304 16,2 4 0-16,0-3 1920 0,-7 9 336 15,0 0 64-15,0 0 16 0,0 0-1184 0,0 0-256 0,0 0-32 0,0 0-16 16,8 11-128-16,-5 2-16 0,-3 1-16 0,-3 10 0 15,-3 4 144-15,-2 7 16 0,-2 4 16 0,0 7 0 16,0 7-96-16,-2 8-32 0,1 12 0 0,-1 8 0 0,0 5-192 16,-1 10-32-16,-2 7-16 0,-1 6 0 15,1 10-144-15,0 6-32 0,-2 2 0 0,3 0 0 0,2-1-128 0,1-3-16 16,0-6-16-16,5-1 0 16,-2-13 128-16,3-5 32 0,2-3 0 0,3-2 0 0,3-8 0 0,1-2 16 15,2-7 0-15,2-2 0 0,-1-6-176 0,1 0-32 16,1-4-128-16,0-4 192 0,0 0-192 0,0-5-208 15,-2-6 32-15,1-4 16 16,-3-8-1984-16,3-10-400 0,-2-1-80 16,-1-7-13392-16</inkml:trace>
  <inkml:trace contextRef="#ctx0" brushRef="#br1" timeOffset="29513.31">11685 8245 19343 0,'-8'-1'1728'0,"-1"-3"-1392"16,0 2-336-16,2 1 0 0,7 1 2208 0,0 0 368 15,0 0 80-15,0 0 16 0,14 3-2112 0,4-3-432 16,8-2-128-16,7 0 0 0,9-2 704 0,8 0 64 16,9-2 16-16,7 1 0 0,4 0-208 0,6-3-64 15,6 1 0-15,8 0 0 0,8-2-32 0,43 0-16 16,-10-1 0-16,-33 6 0 0,12-5 176 0,52-2 16 16,-11-2 16-16,0 2 0 0,3-1 32 0,2-2 16 15,1-2 0-15,3-2 0 0,2-2-96 0,9-2-32 16,2-2 0-16,2 2 0 0,1 2-128 0,3 1-16 15,3-4-16-15,2 2 0 0,1 1-128 0,4 3-32 16,0 0 0-16,-1 3 0 0,-5-1-144 0,3 1-128 16,-1 4 192-16,2 1-192 0,1 4 128 0,-3-2-128 0,-5 1 0 15,-1 2 0-15,-1-2 128 0,-7 5-128 0,-9 1 0 0,-3 0 0 16,-4-2 0-16,-6 4 0 0,-3 3 0 0,-9-3 0 16,-3-2 128-16,-10 3-128 0,-1 1 0 0,-10-1 0 15,-7 0 0-15,-8 1 0 0,-7-2 0 0,-8 3 0 16,-2 4 0-16,-12-2 0 0,-1-3-240 0,-8 1 80 15,-11 0-1536 1,-4-2-304-16,-6 0-64 0,-3 1-15984 0</inkml:trace>
  <inkml:trace contextRef="#ctx0" brushRef="#br2" timeOffset="42979.25">15526 7824 13823 0,'0'0'1216'16,"0"9"-960"-16,-4-4-256 0,-1 1 0 16,0 2 1856-16,-1-3 336 0,1 3 64 0,-1-1 16 15,0-3-544-15,-3 3-96 0,0 0-32 0,0-2 0 0,0 5-144 0,-1-4-48 16,-2 0 0-16,0 0 0 0,2-3-64 0,-1-2 0 15,3-1-16-15,-1-1 0 0,0 0-96 0,9 1-16 16,-9-4 0-16,9 4 0 0,-9-13-304 0,4-1-64 16,2 0-16-16,3 1 0 0,3-2-272 0,2-3-64 15,4-2-16-15,2-2 0 0,3 2-240 0,3 0-48 16,1 1-16-16,-4 6 0 0,3 0-176 0,6-2 0 16,0 0 144-16,1-2-144 0,2 3 0 0,0 0 0 15,1 5 0-15,0 0 0 0,-2 6 0 0,-1 3 0 16,-1 3 0-16,-2 6 0 0,-5 5 0 0,-2 4 0 15,-3 2 0-15,-3 2 0 0,-4 2 0 0,-4 4 0 16,-4 6 0-16,-5-2-128 0,-5-3 128 0,-4 2 128 16,-4 1-128-16,-4-6 176 0,-2 1-48 0,0-4-128 15,0-1 192-15,-14 3-64 0,7-7 160 0,5-5 32 16,6-2 0-16,3-6 0 0,0-8-32 0,6 0 0 16,2-4 0-16,5-4 0 0,2-6 16 0,1 0 0 15,3-4 0-15,4 0 0 0,5-7-144 0,2 1-32 0,2-4 0 0,4 3 0 16,3 3-128-16,-3 7 0 0,3 0 0 0,4 1 0 15,2 0 0-15,1 3 0 0,1 4 0 16,-1 0 0-16,1 5 0 0,-2 3 0 0,-3 5 0 16,-2 2 0-16,-1 4-160 0,-3 0 160 0,-2 4 0 0,-4 2-144 15,-5 3 144-15,-4 1 0 0,-4 1 0 0,-2-1 0 16,-4 1 0-16,-4 0 0 0,-3-3 0 0,-3-1 0 16,-2-1 192-16,-2 0-16 0,-3-3-16 0,-13 4 0 0,4-7-32 15,3-6 0-15,1-3 0 0,4-2 0 0,1 0 64 16,3-7 16-16,3-3 0 0,3-3 0 0,1-3-64 15,7-6-16-15,1-3 0 0,6-2 0 16,1 0-128-16,7-2 0 0,4-2 0 0,6 3 0 0,6 3 0 0,2-2 0 16,5 2 0-16,-7 10 0 0,3-1 0 0,6 2 0 15,1 2 0-15,4 7 0 0,-1 1 0 16,0 7 0-16,-2 6-144 0,-3 6 144 0,-2 1 0 0,-3 9-128 16,-2 0 128-16,-3 6 0 0,-5 0-128 0,-5 4 128 15,-5 4 0-15,-6-4 0 0,-3-1 0 0,-4-4 0 16,-6-1 0-16,0-3 0 0,-5 1 0 0,-5-2 0 15,-3-1 0-15,-2-4 144 0,-4-4-144 0,-15-3 160 16,7-1-160-16,4-7 160 0,3-7-160 0,3-6 192 16,6-3-192-16,2-6 192 0,4-5-192 0,5-4 192 15,5-6-192-15,4-2 192 0,6-1-192 0,7-1 128 16,5-3-128-16,6 1 128 0,4 1-128 0,5 0 0 16,2-2 0-16,-5 16 0 0,5 2 0 0,6 0 0 15,1 5 0-15,3 4 0 0,-1 2-160 0,1 2 160 0,0 4 0 16,-2 8-144-16,-1 5 144 0,-4 4 0 15,-3 6-144-15,-6 6 144 0,-5 4 0 0,-8 6-144 0,-6 1 144 0,-8 6 0 16,-8 0 0-16,-5 4-128 0,-8-4 128 0,-1-3 0 16,-6-3 0-16,0-3 0 0,-5-6 0 0,-2-2 0 15,-2-2 0-15,-16 5 0 0,5-8 0 0,6-5 0 16,3-8 128-16,6-5-128 0,4-1 0 0,8-10 0 16,4-4 176-16,3-4-176 0,6-3 192 0,3 1-192 15,4 2 128-15,5 0-128 0,5-2 0 0,2 4 0 16,5 0 0-16,4 2-176 0,6-2 0 0,-4 6 0 15,7 1-1456-15,2-2-288 0,5 5-64 16,0-1-12864-16,1 5-2560 0</inkml:trace>
  <inkml:trace contextRef="#ctx0" brushRef="#br2" timeOffset="44195.13">14605 13496 7359 0,'0'0'320'0,"0"0"80"0,0 0-400 0,4-8 0 16,1 3 0-16,0-3 0 0,-5 8 1184 0,0 0 160 15,8-7 16-15,-3-4 16 0,-5 4-368 0,0-3-80 16,0 2-16-16,-3-3 0 0,0 2 1136 0,-1-3 240 16,0 1 32-16,-1 1 16 0,-2-2-368 0,1 3-80 15,-1-2-16-15,-1 2 0 0,0-2-448 0,2-2-80 16,1-2-32-16,1 1 0 0,-1-2-240 0,2 1-48 15,2-1-16-15,2-1 0 0,1-1-208 0,1-1-32 16,4 0-16-16,2-1 0 0,2-1-240 0,3 0-32 0,3 1-16 16,2-2 0-16,4 2-208 0,1 1-64 0,2-2 0 15,4 3 0-15,-1 2-192 0,3 1 128 0,-1 4-128 16,1 4 0-16,-1 3 192 0,-2 4-48 0,-1 4-16 0,-1 6 0 16,-2 1-128-16,-5 5 0 0,-3 0 144 0,-6 6-144 15,-4 3 144-15,-6 1-144 0,-6 2 192 0,-7-3-192 16,-3 0 480-16,-8 2-16 0,-3-3 0 0,-6 2 0 15,-6-5 192-15,-5 0 48 0,-5-2 0 0,1-4 0 0,3-2-192 0,-3-6-16 16,0 0-16-16,1-2 0 0,2-3-128 16,3-4-32-16,5-7 0 0,6-1 0 0,4-4-64 15,6-4-32-15,4-2 0 0,5-5 0 0,6-1-48 16,5-2-16-16,7 0 0 0,4-1 0 0,6 3-160 0,6-3 0 16,6 0 0-16,8 1 0 0,5 1 0 0,1 4 0 15,1 2 0-15,3 1 0 0,3 3 0 0,-1 1 0 16,1 9 0-16,-3 2 0 0,-4 5 0 0,-3 7-144 15,-1 5 144-15,-5 7 0 0,-8 5-144 0,-6 1 144 16,-7 6 0-16,-5 2-144 0,-7 3 144 0,-6-1 0 16,-7 1 0-16,-6-2 0 0,-3-2 0 0,-5 0 0 15,-3-2 0-15,-1-2 0 0,-3-3 0 0,-5-3 0 16,-2 0 128-16,1-3-128 0,1-4 0 0,5-2 144 16,2-7-144-16,2-1 0 0,1-5 160 0,4-6-160 15,3-3 128-15,4-5-128 0,1-3 192 0,4-3-32 16,3-8-16-16,4-2 0 0,3-6-144 0,7 2 160 15,6 2-160-15,6-2 160 0,5-1-160 0,3 1 0 0,5-2 0 0,4 2 0 16,3 2 0-16,5 3 0 16,5-3 0-16,-1 11 0 0,-1 3-144 0,4 5 144 0,-2 7 0 0,-3 6 0 15,-2 5-144-15,-4 9 144 0,-5 2 0 16,-3 5-144-16,-6 2 144 0,-7 6 0 0,-6 4-144 0,-9 1 144 16,-7 3 0-16,-6-1 0 0,-6-5 0 0,-4 0 0 15,-7-1 0-15,-7-3 0 0,-3 1 0 0,-5-5 0 16,-3-1 0-16,-5-3 0 0,-3-3 176 0,0-2-176 0,2-2 192 15,4-10-48-15,2-2-16 0,4-9 0 0,3-1 64 16,2-6 16-16,3-5 0 0,4-7 0 0,7-5-80 0,4-2 0 16,5 2-128-16,7-2 192 0,4 3-192 0,7-1 144 15,5 2-144-15,9 1 128 0,7-3-128 16,11-2 0-16,7 0 0 0,6 1 0 0,6 4-176 0,7 2 48 16,3 0 0-16,1 7 0 15,-2 2-1056-15,1 9-208 0,1 8-32 0,-1 3-16 16,-1 1-2272-16,-4 9-448 0</inkml:trace>
  <inkml:trace contextRef="#ctx0" brushRef="#br2" timeOffset="45929.96">15370 18458 23327 0,'0'0'1024'0,"0"0"224"0,0 0-992 0,-10 4-256 0,0 2 0 0,0-1 0 0,1-1 1408 0,-2 0 256 16,0 1 32-16,1-3 16 0,0-2-16 0,0 0 0 15,-2-1 0-15,1-3 0 0,0 0-144 0,0-1-16 16,1 0-16-16,1-2 0 0,2 2-256 0,0-7-48 15,2 1-16-15,1-3 0 0,1-3-336 0,0-1-64 16,2-1-16-16,2-1 0 0,2-4-304 0,2 1-64 16,1 1-16-16,4 1 0 0,4-3-176 0,0 1-32 15,3 0-16-15,2 1 0 0,0 2-176 0,3 1 0 0,0 0 0 16,3 1 0-16,0 1 0 0,-1 6 0 16,-2 1 0-16,-2 6 0 0,-1 3 0 0,-2 3 0 15,-2 6 0-15,-1 5 0 0,-1 2 0 0,-3 4-144 0,-4 5 144 0,-2 3-160 16,-4 0 160-16,-4 6 0 15,-4 2 0-15,-3 2 0 0,-3 1 0 0,-2 0 0 0,-5-2 0 16,-2-7 0-16,2-1 0 0,-3-4 144 0,-4 2-144 16,0-3 160-16,0-4 16 0,-2-3 0 0,1-4 0 0,1-1 0 15,3 0 16-15,-2-7 16 0,4-4 0 0,3 0 0 16,1-4 48-16,2-6 0 0,3-4 0 0,3-5 0 16,2-2 32-16,4-5 16 0,4-6 0 0,4-1 0 15,4-4-176-15,4 2-128 0,6-1 144 0,3 2-144 16,3 1 0-16,2 4 0 0,3-2 0 0,3 1 0 15,1 7 0-15,2 1 0 0,3 3 0 0,0 3 0 16,0 2-128-16,-1 3 128 0,0 8 0 0,0 4 0 0,-5 5-160 16,-3 3 160-16,-2 5-128 0,-5 4 128 0,-3 2-144 15,-4 6 144-15,-5 0-160 0,-6 7 160 0,-6 4-128 0,-5 0 128 16,-4 0 0-16,-4 0-144 0,-1-2 144 0,-5 0 0 16,-2-5 0-16,-3-3 0 0,-1 0 0 0,-2-4 0 15,-2-1 0-15,-1-1 128 0,-1-2-128 0,-1-5 0 16,2-3 0-16,1-6 128 0,1-2-128 15,0-4 176-15,3-3-176 0,3-5 192 0,1-3-192 0,3-4 192 16,4-4-192-16,4-5 192 0,3-4-64 0,3 0-128 16,6 4 192-16,5-7-64 0,2-1-128 0,7 1 0 15,3 3 0-15,5-2 128 0,4 1-128 0,6 2 0 16,2-3 0-16,6 6 0 0,3-3 0 0,4 8 0 16,2 0-144-16,2 5 144 0,-1 5 0 0,1 8-160 0,-4 4 160 15,-3 8-128-15,-8 3 128 0,-2 3-128 16,-3 4 128-16,-6 1-128 0,-6 3 128 0,-6 7-160 15,-3 3 160-15,-5 4-160 0,-6 4 160 0,-6 1 0 0,-6-3 0 16,-1-3-128-16,-3-3 128 0,-5-1 0 0,-5-5 0 0,-4 0 0 16,-2-5 0-16,-2-2 0 15,-3-3 128-15,0-3-128 0,-1 1 0 0,2-6 144 16,1-8-144-16,3-2 0 0,2-2 160 0,-1-4-160 0,4-3 128 0,2-8-128 16,3-8 144-16,5 1-144 0,2-1 160 0,7-4-160 15,5-1 128-15,5 0-128 0,4-1 0 0,6-1 144 16,5-2-144-16,7-1 0 0,6 3 0 0,5-2 0 15,6 1 0-15,6 3 0 0,4 7 0 0,5 1 0 16,2 1-144-16,1 7 144 0,0 1 0 0,-2 6 0 0,-3 5-160 16,-3 7 160-16,-3 3-128 0,-4 6 128 0,-6 3-128 0,-4 5 128 15,-10 5-128-15,-5 2 128 0,-8 3 0 0,-8 3-128 16,-5 3 128-16,-7-1 0 0,-4-2 0 0,-6-4 0 16,-4 1 0-16,-4-4 0 0,-6-1 0 0,-3-4 0 15,-5 0 0-15,-2-1 0 0,-4-6 128 0,-3-4-128 16,0-3 128-16,0-4-128 0,4-5 128 0,4 0-128 15,3-2 128-15,6-10-128 0,3-4 128 0,4-3-128 16,3-3 128-16,5-6-128 0,5-4 144 0,6 1-144 16,6-1 192-16,5 1-192 0,7-3 0 0,6 5 0 15,6-3 0-15,7 2 0 0,3-1 0 0,7 2 0 16,6 7 0-16,4 2 0 0,4 2 0 0,1 4 0 0,1 4-160 0,-2 6 160 16,-5 4 0-16,-1 5-144 15,-4 5 144-15,-5 6 0 0,-8 1-176 0,-5 4 176 0,-6 4-160 0,-8 4 160 16,-8 6 0-16,-5-2-144 15,-8 0 144-15,-4-3 0 0,-6 0 0 0,-6-1 0 16,-4-4 0-16,-3-1 0 0,-3-3 0 0,-5-1 0 0,-5 0 128 0,-2-4-128 16,-3-5 0-16,1-2 144 15,0-5-144-15,3-4 0 0,2 0 0 0,4-3 0 0,1-6 0 16,6 2 0 0,4-5-1232-16,6 3-208 0,3-2-32 0,8 5-16 15,5-3-2096-15,10 0-432 0</inkml:trace>
  <inkml:trace contextRef="#ctx0" brushRef="#br2" timeOffset="50403.26">15387 7945 11967 0,'0'0'528'0,"-8"0"112"0,8 0-512 0,-5-1-128 16,-1-3 0-16,1-3 0 0,1 2 2544 0,1 0 464 15,2-4 112-15,1 4 16 0,1-6-976 0,3 2-192 16,3-3-48-16,-2 2 0 0,2-4-432 0,1 2-80 15,2-1-32-15,2 1 0 0,-2-2-416 0,5 3-96 16,0 1-16-16,1-3 0 0,0 6-272 0,6-2-48 16,-2 5-16-16,-2 3 0 0,-3 1-176 0,-1 1-32 15,-3 6-16-15,-2 5 0 0,-2 2-96 0,-3 2-32 16,-6 2 0-16,-3 3 0 0,-1 0 0 0,-7 3 0 16,-3 2 0-16,-5-3 0 0,-2-1 0 0,-2 3 0 15,1-4 0-15,-2-2 0 0,0 0 160 0,2-1 16 0,1-3 16 16,2-4 0-16,3-3 64 0,5-4 16 15,2-4 0-15,4-2 0 0,0-3-32 0,6-7 0 16,4-3 0-16,4-3 0 0,3-2-128 0,7 0-16 0,3-2-16 0,4-2 0 16,2 1-240-16,3 1 0 0,3 2 128 0,1 0-128 15,0 1 0-15,0 1 0 0,-1 2 0 0,-3 5 0 16,-4 5 0-16,-3 1 0 0,-3 1 0 0,-4 8 0 16,-3 6 0-16,-5 2 0 0,-1 4-128 0,-8 2 128 15,-5 2 0-15,-6 3 0 0,-5 6 0 0,-6-1 0 16,-4 2 0-16,-4-2 0 0,-1 2 0 0,0 1 0 0,0-6 0 15,0-1 0-15,0-5 0 0,0-1 0 0,4-4 0 16,2-2 128-16,3 1-128 0,4-9 0 0,3-3 128 16,4-3 0-16,4-4-128 0,4-5 192 0,4-3 32 0,5-4 0 15,3-6 0-15,5 1 0 0,4-2-224 0,5 1 128 16,3-7-128-16,3 6 0 0,1-3 0 0,2 4 0 16,3 1 0-16,-1 0 0 0,1 1 0 0,-3 7 0 15,-2 5 0-15,-3 1 0 0,-6 5 0 0,-5 5 0 16,-4 2 0-16,-3 5 0 0,-3 0 0 0,-2 5 0 15,-6-3 0-15,-5 4 0 0,-5 3 0 0,-4 2 0 16,-2 1 0-16,-3-1 0 0,-1-2 0 0,0-1 0 16,-2 1 0-16,1-2 144 0,-1-1-144 0,1-1 0 15,1-3 0-15,2 0 128 0,3-4-128 0,2 0-256 16,6-4 64-16,-4 2 16 16,5-4-2912-16,10 0-592 0</inkml:trace>
  <inkml:trace contextRef="#ctx0" brushRef="#br2" timeOffset="51324.04">14889 13399 12895 0,'0'0'576'0,"-7"-4"112"0,0-3-560 0,-1-1-128 16,2 2 0-16,1-2 0 0,0 2 496 0,-1-3 64 0,0 1 16 0,1-1 0 15,1 2 64-15,-2-4 0 16,-1 2 16-16,2-2 0 0,-3 2 368 0,0-2 80 0,-1 3 16 0,1-2 0 16,-1 1 288-16,1-1 64 0,0 2 16 0,-1-2 0 15,-2 2-32-15,0 0-16 0,1-5 0 0,0 3 0 16,1-3-144-16,0 0-16 0,4 1-16 0,0-2 0 15,1-3-304-15,3 3-64 0,1 0-16 0,4 0 0 16,2-2-272-16,3-1-48 0,3 1-16 0,2 2 0 16,2 0-288-16,3 1-64 0,1 0-16 0,1 2 0 0,3 4-176 0,-2 2 192 15,-5 0-192-15,8 6 192 0,-8 6-192 16,-4 2 192-16,-5 6-192 0,-3 3 192 0,-7 1 0 0,-3 0 0 16,-5-1 0-16,-4 3 0 0,-4 2 96 0,-2 0 32 15,-3 1 0-15,-3-1 0 0,-1-5 64 0,-2-2 0 16,1-4 16-16,2 1 0 0,3-7 16 15,4 0 0-15,3-1 0 0,3-6 0 0,3-4-16 0,2-5 0 16,3 2 0-16,5-3 0 0,1-6-96 0,4-1-32 16,3-1 0-16,6-1 0 0,3 0-272 0,3-2 0 15,3-1 0-15,2 3 0 0,3 1 0 0,-2 2 0 16,2 5 0-16,-4 3 0 0,0-2 0 0,-4 9 0 16,-4 4 0-16,-5 6 0 0,-2 1 0 0,-3 5-144 15,-2 3 144-15,-4 0 0 0,-4 4 0 0,-3 3 0 16,-5 4 0-16,-3-3-128 0,-5 2 128 0,-1-4 0 15,-4-2 0-15,1 1 0 0,-1-3 0 0,3-1 0 16,-1-4 0-16,4-1 128 0,1-3-128 0,4-7 128 16,0-1-128-16,4-4 128 0,1-5 64 0,4-3 0 15,1-7 16-15,3-1 0 0,2-1-16 0,4-4 0 16,4-1 0-16,1 0 0 0,3 0-192 0,3-1 0 16,3 3 0-16,2 0 0 0,0-6 0 0,2 6 0 0,1-1 0 15,-2 2 0 1,-4 6-576-16,0 2-96 0,-1 1-32 0,-4 7 0 15,-3-1-2032-15,-10 6-400 0</inkml:trace>
  <inkml:trace contextRef="#ctx0" brushRef="#br2" timeOffset="52056.58">15696 18556 16575 0,'-10'-14'736'0,"3"0"160"0,0-4-720 0,-2-1-176 15,0 0 0-15,0 0 0 0,0 1 1280 0,-1 0 240 16,1 2 32-16,-1 0 16 0,2 1-320 0,1 2-64 16,-1 3-16-16,-1 0 0 0,0 4-144 0,2-2-48 15,-1 2 0-15,0 1 0 0,1-3 112 0,0 2 0 16,7 6 16-16,-6-5 0 0,1-4-80 0,0 2-32 15,5 7 0-15,-5-7 0 0,3-1-208 0,1 2-32 16,1 6-16-16,0 0 0 0,1-10-208 0,3 3-32 16,3-3-16-16,0 2 0 0,3 1-112 0,3 0-32 15,0 1 0-15,2-2 0 0,2 3-144 0,2 0-16 0,1-1-16 16,2 5 0-16,-5 1-160 0,2 0 0 0,-1 0 0 0,-2 2 0 31,-1 5-608-31,-4-2-160 0,-11-5-16 0,5 10-17824 0</inkml:trace>
  <inkml:trace contextRef="#ctx0" brushRef="#br3" timeOffset="57314.23">15786 7518 13935 0,'0'0'608'0,"0"0"144"16,-6 4-608-16,6-4-144 0,-7 1 0 0,7-1 0 16,0 0 880-16,0 0 144 0,0 0 16 0,0 0 16 0,0 0 224 0,0 0 64 15,0 0 0-15,7-8 0 0,0-3-240 0,0 2-32 16,3-4-16-16,0 0 0 0,0-2 80 0,4-3 16 16,3-3 0-16,2-2 0 0,4-1 32 0,2-7 16 15,3-3 0-15,6-3 0 0,6-4-48 0,3-6 0 16,2-3 0-16,3-5 0 0,1-2-224 0,3-7-48 15,3 2-16-15,1-7 0 0,3-3-160 0,-1-1-16 16,1-3-16-16,-1 4 0 0,-2 6-224 0,-4 8-32 16,-2 2-16-16,-6 7 0 0,-3 2-144 0,-6 9-48 15,-4 7 0-15,-6 6 0 0,-7 3-80 0,-4 3-128 16,-1 6 176-16,-4 2-176 0,-7 5 0 0,-2 6 0 16,0 0 0-16,0 0-192 15,0 0-960-15,-7 11-176 0,-4-3-32 0,0 7-16 16,-4 3-1568-16,-1 2-304 0,0 4-64 0</inkml:trace>
  <inkml:trace contextRef="#ctx0" brushRef="#br3" timeOffset="57947.29">14887 8496 14735 0,'5'-15'1312'0,"2"10"-1056"15,0-2-256-15,2 1 0 0,-1-4 560 0,1 3 48 16,-1 2 16-16,-8 5 0 0,0 0 512 0,10-6 96 16,-10 6 32-16,0 0 0 0,0 0 544 0,0 0 112 0,0 0 32 0,0 0 0 15,0 0-336-15,-5 13-64 0,-4 2-16 0,-3 3 0 16,-3 3-256-16,-5 8-64 0,-7 5-16 0,-5 6 0 15,-3 0-224-15,-9 9-32 0,-1 1-16 0,-6 5 0 16,-4 2-112-16,-3 3-32 0,-5 6 0 0,-1 1 0 16,-5-2-368-16,7 0-80 0,1-4-16 0,1 0 0 15,1-4-80-15,3-2-32 0,4-3 0 0,4-4 0 16,6-3-80-16,5-1-128 0,4-3 176 0,5-5-176 0,5-6 0 16,6-6 0-16,4-2 0 0,4-4 0 15,4-6-1568 1,5-12-272-16,0 0-48 0,0 0-10784 0,15-14-2176 0</inkml:trace>
  <inkml:trace contextRef="#ctx0" brushRef="#br3" timeOffset="58332.43">15997 8249 19343 0,'-6'-13'848'0,"6"13"192"0,-2-8-832 0,2 8-208 0,0 0 0 15,0 0 0-15,0 0 2352 0,13 2 416 0,-1 1 96 0,0 9 16 16,2 2-1456-16,4 7-272 0,2 4-64 0,5 6-16 16,0 4-144-16,3 3-32 0,5 5 0 0,-1 5 0 15,3 4-160-15,4 4-32 0,4 3-16 0,-11-15 0 16,3 2-240-16,3 5-32 0,2 0-16 0,-1 1 0 16,0-3-208-16,-2 0-32 0,1-4-16 0,-2-1 0 15,-4-5-144-15,-2-3 160 0,-2-7-160 0,-2-1 160 0,-3-8-320 16,-4-1-64-16,-5-3-16 0,-2-10 0 15,-1-4-2800-15,-4-5-560 0</inkml:trace>
  <inkml:trace contextRef="#ctx0" brushRef="#br3" timeOffset="58856.18">13787 6467 23903 0,'0'0'1056'0,"0"0"224"0,-7-5-1024 0,7 5-256 0,0 0 0 0,0 0 0 0,0 0 544 0,0 0 64 15,0 0 16-15,12 8 0 0,2 4 80 0,2 4 0 16,2 6 16-16,5 6 0 0,2 0 304 0,6 6 48 16,4 6 16-16,1 3 0 0,1 1-192 0,2 5-16 15,3 3-16-15,4 0 0 0,-2 3-176 0,2 0-48 16,-1 5 0-16,0 0 0 0,1-5-288 0,1-1-64 16,-1-3-16-16,0-4 0 0,1-1-96 0,-3-4-32 15,-2 1 0-15,-1-2 0 0,-3-2-144 0,-1-1 128 16,-3-2-128-16,-2 1 128 15,-3-4-1376-15,-1-3-288 0,-4 1-48 0</inkml:trace>
  <inkml:trace contextRef="#ctx0" brushRef="#br3" timeOffset="59593.86">15220 12742 13823 0,'0'0'1216'0,"0"0"-960"0,0 0-256 0,0 0 0 16,0 0 864-16,0 0 128 0,0 0 32 0,0 0 0 0,0 0 48 0,0 0 16 15,0 0 0-15,0 0 0 0,0 0 576 0,0 0 112 16,13-1 16-16,-1-4 16 0,-2-4 240 0,1-3 32 16,1-4 16-16,5-5 0 0,1-5-560 0,5 1-128 15,4-2 0-15,5-3-16 0,2-4-400 0,7-4-80 16,4-2-16-16,5-3 0 0,5-6-448 16,2-3-80-16,1-1-32 0,1 0 0 0,-1 0-144 0,-1 3-16 15,-1 2-16-15,0 2 0 0,-1 5-160 0,-4 4 0 16,-5 4 0-16,-6 5 0 15,-4 0-976-15,-8 9-176 0,-3 7-48 0,-7 4-11536 16,-5 0-2320-16</inkml:trace>
  <inkml:trace contextRef="#ctx0" brushRef="#br3" timeOffset="60223.36">14141 13893 14735 0,'7'-12'640'0,"-1"5"160"0,-1-3-640 0,1 3-160 16,2-5 0-16,2 3 0 0,0 2 1104 0,-1 2 192 15,-1-2 48-15,-8 7 0 0,0 0-480 0,0 0-96 16,0 0 0-16,0 0-16 0,0 0 784 0,0 0 176 15,-8 13 16-15,-4 3 16 0,-5 5-16 0,-5 4 0 16,-4-1 0-16,-5 8 0 0,-6 6-240 0,-5 2-48 0,-3 0-16 16,-4 6 0-16,0 7-512 0,-2 2-96 0,-1 1-32 15,-3 3 0-15,-3-1-400 0,2-2-96 0,1-3-16 0,20-18 0 16,-2-4-272-16,2 2 0 0,4-1 128 0,-8 8-128 16,10-9-848-1,9-6-240-15,2-10-32 0,7-5-16 0,3-7-2320 0,8-3-480 16</inkml:trace>
  <inkml:trace contextRef="#ctx0" brushRef="#br3" timeOffset="60697.91">13072 11813 22799 0,'-6'-13'1008'0,"3"4"208"0,1 1-960 0,2-2-256 0,1-1 0 0,2 2 0 16,-1 0 1088-16,-2 9 192 0,0 0 16 0,0 0 16 15,12-2-144-15,-12 2-16 0,11 6-16 0,0 2 0 16,0 4-192-16,1 6-48 0,2 4 0 0,3 3 0 0,1 3-256 0,2 6-48 16,3 3-16-16,4 0 0 0,-1 1-272 0,4 5-64 15,0 1-16-15,6 6 0 0,2 3-32 16,2 0 0-16,1-1 0 0,2-2 0 0,2 0-192 0,-2-1 176 16,-1-5-176-16,0 1 160 0,1-3-160 0,-3-2-192 15,-5-3 32-15,-2 0 16 16,0-5-2672-16,-5-2-544 0</inkml:trace>
  <inkml:trace contextRef="#ctx0" brushRef="#br3" timeOffset="61139.43">15051 13459 11967 0,'0'0'1072'0,"0"0"-864"0,0 0-208 0,9-4 0 0,1 3 2816 0,2 3 528 16,1 5 112-16,1 0 0 0,1 7-1536 0,4 7-304 16,3 0-64-16,-1 7-16 0,5-1 64 0,-2 6 16 15,1 5 0-15,2 3 0 0,1 3-576 0,2-1-112 16,1 2-32-16,2-1 0 0,0 3-352 0,1 0-80 15,2-3-16-15,2 1 0 0,0-1-256 0,1-1-64 16,3 1-128-16,-7-4 192 16,0-1-1072-16,0 4-208 0,-4-3-64 0,-3-2-15936 15</inkml:trace>
  <inkml:trace contextRef="#ctx0" brushRef="#br3" timeOffset="61779.56">15916 17700 22111 0,'-9'5'976'0,"6"-1"208"0,2 0-944 0,1-4-240 15,0 0 0-15,0 0 0 0,0 0 1472 0,0 0 256 16,0 0 64-16,0 0 0 0,11 0 224 0,5-4 48 16,0 0 16-16,6-7 0 0,1-4-512 0,7-6-96 0,5-3-32 15,1-2 0-15,8-1-416 0,1-4-64 0,4-3-32 0,2-3 0 16,3-4-416-16,3 1-64 0,3-6-32 0,1 3 0 15,1-5-240-15,2 0-48 0,-2 1-128 0,1-1 192 0,-5 1-192 16,-2 3 0-16,-6 2-144 0,12-10 144 16,-14 11-1312-16,-10 13-160 0,-8 6-48 15,-15 11-11248-15,-4 5-2256 0</inkml:trace>
  <inkml:trace contextRef="#ctx0" brushRef="#br3" timeOffset="62219.14">16297 18889 27647 0,'0'0'2448'0,"0"0"-1952"0,0 0-496 0,0 0 0 16,0 0 1952-16,5 12 288 0,3 0 64 0,1 3 16 0,2 3-1040 15,6 5-192-15,2 1-64 0,4 0 0 0,3 4-256 0,4 3-48 16,3-2-16-16,2 3 0 0,1-3-320 0,3-1-64 16,2 4 0-16,-2-3-16 0,1-1-112 0,-5 1-32 15,2-2 0-15,-4 1 0 0,-4-4-160 0,-2 3 0 16,-1-5 0-16,-5 1 0 15,-2-1-1408-15,-4-1-176 0,-3-3-16 0,-4-4-10384 16,-2-2-2080-16</inkml:trace>
  <inkml:trace contextRef="#ctx0" brushRef="#br3" timeOffset="62791.35">13696 17022 26783 0,'0'0'1184'0,"0"0"240"0,0 0-1136 0,0 0-288 16,0 0 0-16,0 0 0 0,0 0 688 0,9 3 80 16,0-1 0-16,1 4 16 0,2 5 576 0,3 1 112 15,2 1 32-15,3 4 0 0,1 6-496 0,5 1-112 16,2 3 0-16,5 4-16 0,1 3-208 0,4 5-32 15,4 7-16-15,3 1 0 0,1 4-208 0,-1 1-32 16,1 1-16-16,-1 1 0 0,-1 1-208 0,-1-1-32 16,1 0-128-16,-3-1 192 0,1-1-192 0,-2-1 0 15,-5-2-144-15,-2-3 144 16,-1-3-1584-16,-1-3-208 0,-3-1-64 0,7 13-14896 0</inkml:trace>
  <inkml:trace contextRef="#ctx0" brushRef="#br3" timeOffset="63349.01">14849 18847 5519 0,'0'0'496'0,"0"0"-496"0,0 0 0 0,0 0 0 0,0 0 4992 16,0 0 912-16,0 0 176 0,0 0 48 15,0 0-3248-15,-7 4-656 0,-4 3-128 0,-1 5-32 0,-5 4-288 16,-3 3-64-16,-6 4-16 0,-4 6 0 0,-4 7-768 16,-6 5-160-16,-4 6-16 0,-5-2-16 0,-1 5-256 0,-4 1-48 15,1 4-16-15,-3 0 0 0,0 3-224 0,-2 3-32 16,-4-3-16-16,1 2 0 0,2 1-144 0,3-4-256 15,1 2 64-15,6-1 16 16,4 0-2960-16,3-2-608 0</inkml:trace>
  <inkml:trace contextRef="#ctx0" brushRef="#br0" timeOffset="71487.82">14293 16776 3679 0,'0'0'320'0,"0"0"-320"0,5-6 0 0,-2-3 0 15,0 4 1280-15,0-4 192 0,-1 3 48 0,-1-1 0 16,2-3-656-16,-1 4-128 0,0-2-32 0,-1 3 0 15,-1-4 128-15,0 2 0 0,-1 0 16 0,1 0 0 16,-2 1 112-16,2-2 32 0,-1 0 0 0,0 3 0 16,1 5 16-16,-3-8 0 0,3 8 0 0,-1-7 0 15,-1-1 32-15,-1 3 16 0,3 5 0 0,0 0 0 16,-6-4-128-16,6 4-32 0,-7-1 0 0,1 0 0 16,6 1-192-16,-6 1-32 0,-1-1-16 0,1 0 0 0,6 0-80 15,-7 4 0-15,7-4-16 0,0 0 0 0,-3 6-208 0,3-6-32 16,-4 8-16-16,0-3 0 0,4-5 32 0,-1 10 16 15,1-3 0-15,0 5 0 0,1-3 16 0,3 4 0 16,2 3 0-16,-1 1 0 0,3 2-176 0,1 1-16 16,2 3-16-16,2 2 0 0,2-1 0 0,2 3 0 15,-1-3 0-15,3 3 0 0,0-2 64 0,3 0 16 16,1 1 0-16,2-2 0 0,6 3 64 0,-4-3 16 16,0-1 0-16,14 8 0 0,-4-5-16 0,-3 0 0 15,-1-5 0-15,0-2 0 0,0-2-48 0,1-1 0 16,-1 2 0-16,0-1 0 0,-2-5-64 0,0 0 0 15,-1 2-16-15,1 0 0 0,-1-5 16 0,2 1 0 16,0-4 0-16,-1 3 0 0,-5-4 16 0,2 0 16 16,0 2 0-16,0-3 0 0,-2-3-16 0,1-1 0 15,1 0 0-15,-2-1 0 0,2-3-32 0,-1-3-16 16,0 2 0-16,1 0 0 0,0-4-32 0,2 3 0 16,0-4 0-16,1 3 0 0,0-1-128 0,-1 0 192 15,-2 0-192-15,1-1 192 0,-1 3-192 0,1-3 128 16,2 1-128-16,-2-2 128 0,-2 3-128 0,-6-2 128 0,1 1-128 15,1-2 128-15,-1 2-128 0,1-2 128 16,0 1-128-16,1-2 128 0,1 5-128 0,1-3 0 0,0 1 144 16,0-1-144-16,1 0 0 0,-2-2 144 0,1 2-144 0,-2-4 0 15,-1 0 128-15,1 2-128 0,2-3 0 0,0 0 0 16,0 1 0-16,-2 2 0 0,0-4 128 0,1-1-128 16,1 1 0-16,-1 0 0 0,-2 1 128 0,0-3-128 15,0-2 0-15,-3 2 0 0,1 0 128 0,0 0-128 0,-1 0 0 0,1 0 0 16,-1 1 128-16,-2-1-128 0,2 3 0 0,-2-1 128 15,0 1-128-15,-3-1 0 16,0 1 192-16,1-2-192 0,-1 4 192 0,0-1-192 0,0-1 256 16,-1 0-64-16,3 3-16 0,-2-1 0 0,0-2-176 0,1 1 0 15,-1 2 0-15,-1-2 128 0,0 3-128 0,-1 1 192 16,-2-1-192-16,0 2 192 0,1 3-192 0,-1-1 0 16,-2 1 144-16,-1 1-144 0,-2-2 0 0,1 2 128 15,-7 4-128-15,0 0 0 0,0 0 0 0,0 0 0 16,0 0 0-16,0 0 128 0,0 0-128 0,0 0 0 15,0 0 0-15,0 0 0 0,-8 4-288 0,-1 2-32 16,-2-2 0-16,-7 7 0 16,-3 0-2176-16,0 5-432 0,-2 4-80 0</inkml:trace>
  <inkml:trace contextRef="#ctx0" brushRef="#br0" timeOffset="73018.3">17011 16855 6447 0,'0'0'272'0,"0"0"80"0,0 0-352 0,-8 8 0 16,1-5 0-16,-2 1 0 0,0-1 2320 0,2-1 400 16,7-2 80-16,-10 5 16 0,1-2-1152 0,9-3-240 15,-9 3-32-15,9-3-16 0,-9 2 96 0,9-2 0 0,0 0 16 0,0 0 0 16,-9 3-128-16,9-3-16 15,0 0-16-15,0 0 0 0,0 0-160 0,0 0-16 16,0 0-16-16,0 0 0 0,10-4-240 0,3 0-64 0,2 0 0 0,3-3 0 16,0 0-240-16,2-2-48 0,4 0-16 0,4 1 0 15,4-3-80-15,0 0 0 0,6 2-16 16,-1-2 0-16,0 2-16 0,2-3 0 0,3 1 0 0,0 2 0 16,0-3-112-16,0 5-32 0,-2-2 0 0,0 4 0 15,-5-1-80-15,0 0-32 0,-3 4 0 0,-2 1 0 16,-3 1-32-16,-4 1-128 0,-3 0 192 0,-2 3-64 0,-5 1-128 15,-2-1 192-15,-3 1-192 0,-2 1 192 16,-6-6 48-16,0 0 16 0,0 0 0 0,4 13 0 0,-2 2-16 0,-2 1 0 16,-6 0 0-16,-3 2 0 0,-1 2 64 15,-5 4 16-15,-3 2 0 0,-3-1 0 0,0 3-64 16,-2-1-16-16,-1 1 0 0,-2-3 0 0,2 2 48 0,-1-4 16 16,1 3 0-16,0-3 0 0,-1-4-16 0,3 0 0 15,2-2 0-15,3 1 0 0,1-3-112 0,5-2-32 16,1 2 0-16,2-4 0 0,1-2-144 0,0 0 0 15,6-1 0-15,1-8 128 0,0 0-128 0,0 0 0 16,0 0 0-16,0 0 0 0,6 10 0 0,-6-10 0 16,0 0 0-16,12 4-176 15,-1 0-1312-15,1-1-272 0,-1-1-48 0,0 0-12608 16,2 1-2528-16</inkml:trace>
  <inkml:trace contextRef="#ctx0" brushRef="#br0" timeOffset="75090.78">16353 19696 15663 0,'0'0'688'0,"0"0"144"0,0 0-656 0,0 0-176 0,0 0 0 0,0 0 0 0,0 0 2112 0,0 0 384 15,-8-5 64-15,5 0 32 0,3 5-880 0,-3-13-176 16,0-2-48-16,2 0 0 0,1-2-96 0,0-1-32 15,0-2 0-15,1 0 0 0,1-1-272 0,-1-2-48 16,2-2-16-16,-1 2 0 0,-1-4-320 0,2 2-64 16,-1 1 0-16,1-3-16 0,-2 2-144 0,2-3-32 15,-1 2 0-15,1 0 0 0,-1 1-80 0,0-3-32 16,0 2 0-16,1-2 0 0,-3 4-64 0,2-1-16 16,2-1 0-16,0 3 0 0,-1 0-48 0,-1 3-16 15,1 2 0-15,-1 5 0 0,1-1-48 0,-1 3-16 16,1 2 0-16,-1-3 0 0,1 5-128 0,-3 7 128 15,0 0-128-15,0 0 128 0,5-8-128 0,-5 8 0 16,0 0 0-16,13-1 128 0,-4 3-128 0,2 4 0 0,-1-1 0 16,-1 1 0-16,1 4 0 0,2-1 0 15,0 1 0-15,1-1 0 0,0 1 0 0,2 2 0 0,2-3 0 0,0 3 0 16,1 1 0-16,0-3 0 0,0 4 0 0,0-2 0 16,-1-3 0-16,0 2 0 0,-2-2 0 15,-1 0 0-15,-2-4 0 0,-2 0 0 0,-10-5 0 16,0 0 0-1,10 8-976-15,-10-8-240 0,11 0-32 0,-11 0-11744 0,11-7-2368 0</inkml:trace>
  <inkml:trace contextRef="#ctx0" brushRef="#br0" timeOffset="75848.06">17482 19510 15375 0,'0'0'672'0,"0"0"160"0,0 0-672 0,0 0-160 15,0 0 0-15,0 0 0 0,0 0 1536 0,0 0 256 16,0 0 64-16,0 0 16 0,0 0 64 0,0 0 16 16,0 0 0-16,0 0 0 0,0 0-256 0,0 0-48 15,0 0-16-15,0 0 0 0,0 0-368 0,0 0-80 16,0 0-16-16,0 0 0 0,0 0-336 0,0 0-80 16,0 0-16-16,0 0 0 0,-4-5-160 0,0-2-48 15,-1 0 0-15,0-2 0 0,0 2-96 0,0-5-32 16,-2-2 0-16,1 2 0 0,-2-2-96 0,1-2-32 15,-1 0 0-15,1-3 0 0,-2-3-64 0,-1-1-16 0,-1-2 0 0,0-1 0 16,-3-7-48-16,0-1-16 0,0-2 0 16,1 0 0-16,-3-6 0 0,0-2 0 0,-1 4 0 0,0 0 0 15,1 2-128-15,2-2 128 0,3 3-128 0,-2 1 128 16,1 3-128-16,2 4 128 0,1-2-128 0,0 2 128 16,1-1-128-16,1 0 0 0,2 5 0 0,0-2 128 15,0 3-128-15,2-3 0 0,-2 2 0 0,5 2 0 0,-1-4 0 16,1 2 0-16,1-7 128 0,2 4-128 0,-1 0 0 15,2-1 0-15,2 2 0 0,2-1 0 0,-1 4 0 16,4-2 0-16,0 0 0 0,3-1 0 0,4 2 0 0,1 1 0 16,1-4 0-16,3 0 0 0,0 0 0 0,2-3 0 15,2 4 0-15,1-4 0 0,1-2 0 0,2 2 0 16,-1 2 0-16,2-3 0 0,-1-1 0 0,0 3 0 16,2 2 0-16,-2 1 0 0,1 1 0 0,0-1 0 15,-3 1 0-15,0 4 0 0,-1-1 0 0,-1 2 0 16,-2 1 0-16,1 2 0 0,-4 0 0 0,1 3 0 15,-1 4 0-15,-2-2 0 0,-1 0 0 0,-1 3 0 16,-1-3 0-16,-7 5 0 0,1 0 0 0,-1 2 0 16,1-3 0-16,-3 4 0 0,-1-1 0 0,-2 0 0 15,0 1 0-15,-5 5 0 0,0 0 0 0,0 0-144 16,0 0 144-16,0 0-160 16,0 0-352-16,0 0-80 0,0 0-16 0,0 0 0 15,0 0-1264-15,-5 13-256 0,-4-4-48 0,0 1-16 16,0-1-1264-16,-1 2-240 0</inkml:trace>
  <inkml:trace contextRef="#ctx0" brushRef="#br0" timeOffset="76319.64">17562 17619 11967 0,'-14'5'1072'0,"5"1"-864"0,0-2-208 0,0 3 0 0,0-1 1152 0,0-1 192 16,2-1 48-16,-3 3 0 0,-2 0-416 0,5-1-80 16,-4 2 0-16,4-4-16 0,-3 1 80 0,2 0 32 15,2 2 0-15,-2-4 0 0,0-1 96 0,8-2 32 16,0 0 0-16,0 0 0 0,-7 3-32 0,7-3-16 16,0 0 0-16,0 0 0 0,0 0-48 0,-2-9 0 15,4-4 0-15,3 1 0 0,1-1-192 0,4-4-32 16,2 0-16-16,2-1 0 0,-2-1-208 0,8 0-32 15,1-4-16-15,2 1 0 0,0 2-16 0,1 0 0 16,3-2 0-16,3-5 0 0,1 2-144 0,2-3-48 16,2 4 0-16,1 1 0 0,0 0 0 0,-1 0 0 15,-1 0 0-15,1-1 0 0,-1 1-96 0,0 3-32 16,-1 2 0-16,-1 0 0 0,-3 0-48 0,1 1-16 16,-2-1 0-16,-2 3 0 0,0 2 0 0,-2 4 0 15,-1-2 0-15,-3 3 0 0,2-1-128 0,-3 4 160 16,-3 2-160-16,-2 2 160 0,-1 1-160 0,-1 1 0 15,-2 5 0-15,-1 4 128 0,-2 0-128 0,1 4 0 0,-2 2 0 0,-2 5 0 16,-3 4 0-16,1 1 0 0,-2 3 144 16,0 1-144-16,-3 5 128 0,0 1-128 0,0 4 128 15,-1-2-128-15,1-1 160 0,-2-2-32 0,1 1-128 0,2-3 192 16,-2-4-192-16,1 2 176 0,1-6-176 16,1 2 160-16,-1-4-160 0,2 0 0 0,0-2 144 0,0-2-144 15,0-1-688 1,2 1-208-16,1-4-32 0,0-1-12576 0,1-1-2496 0</inkml:trace>
  <inkml:trace contextRef="#ctx0" brushRef="#br0" timeOffset="78097.34">13718 19634 15487 0,'0'0'1376'0,"0"0"-1104"0,0 0-272 0,0 0 0 16,1-11 1424-16,2 5 240 0,-3-4 32 0,0 10 16 0,0 0-64 0,2-8-16 15,0-2 0-15,-1 4 0 0,-1 6-352 16,0 0-64-16,2-7 0 0,-2 7-16 0,0 0-144 0,0 0-32 15,0 0 0-15,0 0 0 0,0 0-224 0,0 0-48 16,0 0-16-16,0 0 0 0,0 0-240 0,0 0-48 16,3 11-16-16,-2 3 0 0,-1 1-112 0,-1 4-32 15,0 1 0-15,-2 4 0 0,1 3-32 0,-2-2 0 16,-1 5 0-16,-2-2 0 0,1 2 0 0,-5 2-16 16,-2 2 0-16,1-1 0 0,-2 2-48 0,3-2 0 15,1 0 0-15,0-3 0 0,-2-2 16 0,2-4 0 16,1-2 0-16,2-2 0 0,-1-2 0 0,3 1 0 15,0-4 0-15,1 1 0 0,0-5 64 0,4-5 16 0,0-6 0 16,0 0 0-16,8 7 96 0,2-6 32 0,3-6 0 0,3-3 0 16,3-4 112-16,7-2 32 0,-1-4 0 0,6 0 0 15,0-1-224-15,4-1-32 0,1 1-16 0,0 1 0 16,-3 1-288-16,3 1 128 0,1 1-128 0,2 2 0 16,-5-1 128-16,4 0-128 0,-4 2 0 0,0 4 0 15,-1-1 0-15,-4 2 0 0,-1 2 0 0,-4 0 0 16,-3 0-192-16,-2 2-32 0,-4 3-16 0,-1 0 0 31,-3 2-2032-31,-1 0-416 0,-10-2-64 0,12 8-16528 0</inkml:trace>
  <inkml:trace contextRef="#ctx0" brushRef="#br0" timeOffset="79219.67">16467 19940 13823 0,'0'0'1216'0,"0"0"-960"0,0 0-256 0,8 4 0 16,-8-4 1600-16,0 0 256 0,6 4 64 0,-6-4 16 16,0 0-336-16,0 0-80 0,0 0-16 0,0 0 0 15,0 0-64-15,0 0-16 0,0 0 0 0,0 0 0 16,8-4-256-16,-8 4-48 0,6-4-16 0,-6 4 0 15,5-12-240-15,-1 6-48 0,0-3-16 0,-4 9 0 16,3-9-224-16,-3 9-64 0,1-12 0 0,-1 3 0 16,0 9-96-16,-4-14-32 0,0 4 0 0,0-1 0 15,-2-1 0-15,-2 3-16 0,0-1 0 0,-1 3 0 16,-1-4-80-16,-2 1-16 0,-2 1 0 0,-1-1 0 16,1 2-64-16,-4-1-16 0,-4 0 0 0,1-2 0 15,-2 2-64-15,-2-3-128 0,0 4 176 0,-1-3-176 0,-4-1 128 16,1 3-128-16,-1-3 0 0,-1 3 0 15,-1-2 128-15,2 3-128 0,-3-2 0 0,-1 4 0 0,-2-2 128 16,0 2-128-16,1-2 0 0,-2-1 0 0,-2 4 128 0,3-1-128 16,-1 1 0-16,0 1 0 0,0-1 128 0,2 0-128 15,0 2 0-15,4 1 0 0,-4 0 128 0,4 2-128 16,0 3 144-16,1 1-144 0,0 2 0 0,0-2 0 16,-2 1 0-16,0 1 0 0,0 1 0 0,1-1 0 15,-1 3 0-15,0-3 0 0,-1 3 0 0,1-1 0 16,1 2 0-16,0-1 0 0,1 4 0 0,-1-3 0 15,-1 3 0-15,0 1 0 0,1 2 0 0,0 1 0 16,2-5 0-16,0 2 0 0,-1 2 128 0,5-1-128 16,-3-3 0-16,4 1 0 0,0-1 160 0,1-1-160 0,1-2 160 15,3 2-160-15,0-3 176 0,5 1-176 0,3-4 192 16,1 0-192-16,1 1 160 0,9-6-160 0,0 0 128 0,-7 6-128 16,7-6 0-16,0 0 0 0,0 0 128 0,0 0-128 15,0 0 0-15,0 0 0 0,0 0 0 0,0 0-176 31,0 0-288-31,10 2-64 0,-10-2-16 0,13-1 0 16,-1 0-1648-16,-1-2-336 0,-1-1-64 0,2-1-14544 0</inkml:trace>
  <inkml:trace contextRef="#ctx0" brushRef="#br0" timeOffset="79596.6">14859 19597 13823 0,'0'0'1216'0,"0"0"-960"0,0 0-256 0,0 0 0 0,-3-8 2080 0,3 8 368 15,-5-6 80-15,5 6 16 0,0 0-512 0,0 0-112 16,-9-3 0-16,9 3-16 0,-11 0-624 0,3 3-112 16,-1 1-16-16,-1 1-16 0,1 2-224 0,-5 1-32 15,-2 3-16-15,0 2 0 0,-2 2-160 0,-1 3-16 16,-1 2-16-16,-2 2 0 0,0-2-144 0,0 3-16 15,-1 1-16-15,1 1 0 0,3-1-48 0,-1 1-16 16,2-2 0-16,3 2 0 0,2 2-112 0,3-1-32 16,2-2 0-16,4-3 0 0,3-2 96 0,1-1 32 15,4-1 0-15,5-2 0 0,3 0-32 0,6-3-16 0,4 0 0 16,6-4 0-16,2 0 48 0,8-5 16 0,1 3 0 16,3-4 0-16,2-2-160 0,3-2-16 0,3-2-16 0,-1 0 0 15,0 0-240-15,0-2 176 0,-3-1-176 0,-3-2 160 31,-2 1-800-31,-3-3-144 0,-5 4-48 0,-3-2-13296 0,-2 1-2656 0</inkml:trace>
  <inkml:trace contextRef="#ctx0" brushRef="#br0" timeOffset="81307.96">13321 17588 7359 0,'-1'-6'656'0,"1"0"-528"0,0-4-128 0,0 3 0 15,0 0 1024-15,1 0 160 0,2-2 32 0,-3 2 16 16,-1 0-240-16,-1-2-48 0,2 3-16 0,2-3 0 15,-1 0 96-15,0 0 0 0,-1 9 16 0,1-7 0 16,2-2-48-16,-3 9-16 0,0-6 0 0,0 6 0 16,0 0-272-16,3-7-64 0,-3 7-16 0,2-7 0 15,-2 7-144-15,0 0-32 0,0 0 0 0,0 0 0 0,0 0-176 0,0 0-32 16,10 0-16-16,-10 0 0 0,0 0 48 0,12 8 16 16,-3-1 0-16,0 3 0 0,-1 0 32 0,0 4 16 15,2 1 0-15,0 2 0 0,2 1-80 0,2 2 0 16,-3 0-16-16,3 5 0 0,4 0 0 0,0-1 0 15,0 4 0-15,1 0 0 0,0 0 32 0,0 4 16 16,-1-2 0-16,-1 3 0 0,2 0-48 0,-2 3-16 16,-3 0 0-16,0-2 0 0,1 0-48 0,-3 2-16 15,-1-2 0-15,2-1 0 0,-4-2 32 0,2 2 0 16,-2 0 0-16,0 1 0 0,-1-2 32 0,-2-2 16 0,-2 2 0 16,1 0 0-16,-1 0 16 0,-2-1 0 0,-2 1 0 15,0 0 0-15,1 0-64 0,-1 0-16 0,-1-3 0 0,-1 1 0 16,-1 5 16-16,-2-5 0 0,0-1 0 0,-1 1 0 15,-2-1-32-15,0-4 0 0,1 1 0 0,-1 0 0 16,0-1 64-16,1 1 16 0,-5-3 0 0,2 0 0 16,-1 1-48-16,-2-1 0 0,2 6 0 0,-2-2 0 15,0 3-64-15,0-3-128 0,-1 2 176 0,0-5-176 16,-1 2 192-16,1-3-64 0,2-3 0 0,-1 3-128 16,-2-1 192-16,1-1-192 0,1 0 192 0,-1-1-192 15,0 3 192-15,0 1-192 0,0-2 192 0,0-2-192 16,0 1 176-16,0 0-176 0,0-2 160 0,0-1-160 15,3-1 192-15,-2 1-64 0,3 0-128 0,-2-4 192 16,0-1-64-16,0-1-128 0,1-1 176 0,1 0-176 16,2-1 144-16,2-1-144 0,-1-5 0 0,7-4 144 15,0 0-144-15,0 0 0 0,-9 0 0 0,9 0 128 0,0 0-128 16,-6-5 0-16,6 5 0 0,-4-12 0 16,2 2-1408-16,0-1-176 0,2 3-16 0,0-2-16 15,2 2-1568-15,-4-3-304 0</inkml:trace>
  <inkml:trace contextRef="#ctx0" brushRef="#br0" timeOffset="81667.96">13039 19275 23727 0,'0'0'1040'0,"-5"-7"240"0,-1-1-1024 0,1 0-256 0,-2 2 0 0,7 6 0 16,0 0 832-16,0 0 112 0,-3-5 16 0,3 5 16 16,0 0 48-16,0 0 0 0,0 0 0 0,0 0 0 15,-9 7-256-15,2 6-64 0,2 4 0 0,-1 2 0 16,-2 1-208-16,2 4-48 0,1 2-16 0,2 0 0 16,1 5-176-16,0 1-48 0,1-3 0 0,1 3 0 15,1-1-16-15,3 1-16 0,0-5 0 0,2 0 0 16,3-7 0-16,1 0 0 0,2-1 0 0,1-3 0 15,1-2 176-15,1-8 32 0,0 0 16 0,3-2 0 16,2-3 192-16,3-3 48 0,4-7 0 0,-2 1 0 16,2-4-128-16,5-5 0 0,-1 1-16 0,4-2 0 15,0 0-240-15,1 1-64 0,-3 2 0 0,1 1 0 0,-2-4-192 0,1 2-160 16,-2-2 32-16,-1 2 0 16,1 0-1984-16,-3 0-384 0,-3-1-64 0</inkml:trace>
  <inkml:trace contextRef="#ctx0" brushRef="#br0" timeOffset="82371.91">14430 17656 7359 0,'5'-4'656'0,"0"1"-528"0,-1 0-128 0,1-2 0 16,-1 2 1024-16,1-1 160 0,-1 2 32 0,-1-1 16 0,2-1-672 0,-1 2-144 16,0-1-32-16,2-1 0 15,-6 4 32-15,4 0 0 0,1 0 0 0,-1-1 0 0,-4 1 176 16,5-1 48-16,-1 0 0 0,-4 1 0 0,4-2 80 0,-4 2 32 15,0 0 0-15,0 0 0 0,9 4 0 0,-9-4 0 16,0 0 0-16,7 5 0 0,-7-5 144 0,4 9 16 16,1-4 16-16,-1 3 0 0,-4-8-32 0,5 9 0 15,0-3 0-15,0 4 0 0,-1-2-192 0,1 5-64 16,2-6 0-16,-2 6 0 0,-1 3-112 0,3 1-16 16,0 2-16-16,-1-1 0 0,1 0-48 0,0-1-16 15,-1 2 0-15,1 1 0 0,-1-3-128 0,-2-5-32 16,0-2 0-16,1 1 0 0,-2 2 48 0,1-3 16 15,0 3 0-15,0-2 0 0,-2-2 176 0,2 8 16 16,-2-3 16-16,0-5 0 0,-2-9-16 0,0 0 0 16,-2 10 0-16,-2-2 0 0,-4-1-32 0,-2-3-16 0,-4-3 0 0,-4 2 0 15,-3-3 112-15,-5 0 32 0,-2-1 0 0,-2-1 0 16,-2 0-112-16,0 0 0 0,-1 1-16 0,0 0 0 16,0 1-192-16,5 0-48 0,-1-3 0 15,2 6 0-15,3-3-128 0,0 0-128 0,2 0 192 16,3 0-192-16,3 0 128 0,0 0-128 0,4 0 0 0,1 1 0 15,2 2 0-15,9-3 0 0,-8 2 0 0,8-2 0 16,-7 4-672-16,7-4-144 16,0 0-16-16,0 0-16 0,8 11-2128 0,7-4-416 15</inkml:trace>
  <inkml:trace contextRef="#ctx0" brushRef="#br0" timeOffset="83558.53">21065 18031 5519 0,'5'-8'496'0,"2"-3"-496"16,-1-2 0-16,1 3 0 0,1-3 2880 0,0 4 464 16,-2-2 112-16,-1 1 0 0,-1 1-1280 0,-1-1-272 15,-1 1-48-15,-2-3-16 0,-2 2-112 0,-2-1-32 16,-1-1 0-16,-4 6 0 0,-4-1-352 0,-3 1-80 15,-5 4-16-15,-3 0 0 0,0 2-432 0,-5 3-96 0,-3 1-16 16,-1 6 0-16,-3 1-192 0,-2 3-64 0,-3 3 0 0,3 1 0 16,-2-1-128-16,-1 6-16 0,2 1-16 15,3-1 0-15,2 0-128 0,4 3-32 0,6 2 0 0,5-2 0 16,6 0-128-16,6 0 128 0,4-2-128 0,6 2 128 16,4-4-128-16,7-1 0 0,7 2 0 0,3 1 0 15,1-1 0-15,5 0 0 0,0 4 0 0,2-5 0 16,-2 1 0-16,0 2 0 0,-2-5 0 0,-3 0 0 15,-1-2 0-15,-2 1 0 0,-7-1 128 0,-2-2-128 16,-6-3 0-16,-3-3 160 0,-4 3-160 0,-4-3 160 16,-3 0 64-16,-3 0 16 0,-7-3 0 0,-1 0 0 15,-3 2 144-15,-2-2 16 0,-8-3 16 0,2-1 0 16,-2 0-208-16,0-1-32 0,-1-2-16 0,0 0 0 16,-2-3-160-16,2-4-176 0,2 2 48 0,3 0 0 15,1-4-2048-15,7 2-416 16,5-6-80-16</inkml:trace>
  <inkml:trace contextRef="#ctx0" brushRef="#br0" timeOffset="83973.75">21947 18047 26719 0,'-16'-20'2368'0,"6"5"-1888"15,-3-2-480-15,1 6 0 0,-2 1 1232 0,-2-1 160 16,-2 4 16-16,-2 4 16 0,-4 2-304 0,-2 2-64 16,-1 2-16-16,-2 4 0 0,0 5-400 0,-1 3-96 0,-4 2-16 0,1 2 0 15,2 1-160-15,1 5-48 0,4 3 0 0,3-1 0 16,4-1-64-16,5-4-32 0,6 1 0 0,3 1 0 16,5-3-80-16,5-3-16 0,1-1 0 0,6-1 0 15,2-5 16-15,2-1 0 0,4-3 0 0,0-5 0 16,7-2 304-16,-2-4 64 0,0-1 16 0,1-4 0 15,-2-1-16-15,1-3 0 0,1-1 0 0,-2 0 0 16,-4-2-96-16,-2 1-32 0,-3 1 0 0,-2 5 0 16,-2-1-176-16,-2 5-32 0,-9 5-16 0,9-3 0 15,-9 3-160-15,0 0 0 0,7 6 0 0,-1 3 128 16,-3 3-128-16,-2 3 0 0,-1 3 0 0,1 0-176 16,0 2-16-16,3 0 0 0,1 1 0 0,3-2 0 15,1-2-1200-15,2 1-240 0,3-3-48 0,5-1-16 16,4-1-1232-16,3-6-240 15</inkml:trace>
  <inkml:trace contextRef="#ctx0" brushRef="#br0" timeOffset="84506.68">23131 18063 23727 0,'-5'-17'1040'0,"2"4"240"0,-1-4-1024 16,-1-1-256-16,-1 0 0 0,-4 1 0 0,-2 1 640 0,-2 3 64 0,-2 0 32 0,-3 3 0 16,-3 1 160-16,-1 6 48 0,-2 1 0 0,-2 4 0 15,-1 1-224-15,-1 4-32 0,0 4-16 0,-2 7 0 16,-1-1-208-16,-1 3-32 0,-1 5-16 0,1 3 0 15,0 3 16-15,2-1 0 0,3 3 0 0,4 0 0 16,4 0-112-16,5-3-32 0,3-6 0 0,5 0 0 16,4-2-80-16,4-1-16 0,4-3 0 0,4-5 0 15,3-3 112-15,3-4 16 0,4 1 0 0,5-7 0 16,3-6 320-16,2-1 64 0,3-5 0 0,0 0 16 16,1-5-240-16,0-2-48 0,0-4-16 0,-1 2 0 15,1-4-160-15,2-6-16 0,2-5-16 0,0-3 0 0,-1-7-32 16,0-4 0-16,1-4 0 0,1-5 0 15,-3-2-64-15,3-5 0 0,-3-4-128 0,-2 7 192 16,2 2-192-16,-6 6 0 0,-1 4 128 0,-6 8-128 0,-3 4 0 0,-3 7 0 16,-4 5 0-16,-3 8 0 0,-4 4 0 0,-3 6 0 15,-2 9 0-15,0 0 0 0,-9 1 0 0,-2 11 0 16,-6 5 0-16,-1 6-160 0,-3 6 160 0,-1 2-160 16,1 5 160-16,-2 7-160 0,-3 4 160 0,0 5 0 15,-1 3-144-15,0 2 144 0,3 1 0 0,0 2-144 16,2 4 144-16,5-6 0 0,3-2 0 0,3-1 0 15,3-2 0-15,2-3 0 0,4-9-272 0,2-1 48 16,2-3 16-16,2-3 0 16,1-3-1312-16,3-3-256 0,1-6-48 0,4-4-9696 0,4-1-1952 0</inkml:trace>
  <inkml:trace contextRef="#ctx0" brushRef="#br0" timeOffset="85093.53">24198 18205 21247 0,'3'-17'944'0,"-1"7"192"0,0 0-912 0,-4 0-224 0,2 10 0 0,-5-9 0 16,-5-4 1360-16,-1 3 240 0,-3 2 32 0,0 3 16 15,-3-1-624-15,-4 2-128 0,-6 0-32 0,-1 3 0 0,-1 2-64 0,-2 6-16 16,-2 2 0-16,0 1 0 0,-5 5-80 0,2 4 0 16,1 2-16-16,-1 3 0 0,1-4-240 0,0 4-32 15,0 2-16-15,3-5 0 0,3-2-80 0,3 0-32 16,2 0 0-16,6-1 0 0,7 0-80 0,5-2-16 16,4 1 0-16,5-4 0 0,6-4-16 0,2 0-16 15,4-4 0-15,6-3 0 0,-1 1 192 0,4-5 32 16,6-1 16-16,3-2 0 0,-2-7-16 0,4-2-16 15,0-4 0-15,1-3 0 0,-1-1-128 0,1-5-32 16,1-1 0-16,4-5 0 0,3 0-16 0,2-4-16 16,-2-6 0-16,1-9 0 0,-2-6-48 0,3-5-128 0,-3-3 192 15,1-5-64-15,2-5-128 0,1 0 160 0,3-6-160 16,-2 7 160-16,-1 4-160 0,-5 5 0 0,-4 9 0 16,-5 7 0-16,-5 7 0 0,-6 7 0 0,-4 7 0 0,-6 6 0 15,-1 4 0-15,-4 6 0 0,-7 13 144 0,0 0-144 16,0 0 0-16,-11 6 144 0,-6 6-144 0,-2 10 0 15,-4 6 0-15,-2 7 0 0,-3 6 0 0,-5 10 0 16,-5 6 0-16,-3 8-144 0,0 5 144 0,1 4 0 16,0-2 0-16,1 6 0 0,3 4 0 0,1 1-128 15,4-6 128-15,3-4 0 0,4-5 0 0,2-4 0 16,3-2 0-16,4-6 0 0,1-2 0 0,3-4 0 16,1-4 0-16,2 0 0 0,2-9 0 0,2-3 128 15,1-7-128-15,3 1 0 0,0-8 0 0,3-3 0 16,-1-5-336-16,-2-12-96 15,0 0-16-15,14-1 0 0,3-4-2576 0,1-3-528 0</inkml:trace>
  <inkml:trace contextRef="#ctx0" brushRef="#br0" timeOffset="85457.47">25828 17002 30175 0,'1'-15'1344'0,"-1"6"256"0,0 9-1280 0,0 0-320 0,-4-7 0 0,4 7 0 16,0 0 320-16,-11 4-16 0,-2 7 0 0,-1 2 0 15,0 6 256-15,-2 7 48 0,-2 6 16 0,-5 6 0 16,-5 3 0-16,-2 11 0 0,-2 4 0 0,-1 10 0 15,-5 5-48-15,0 4 0 0,-2 8 0 0,-1 6 0 16,0 1-256-16,-1 0-48 0,-2-2-16 0,2-3 0 16,2-3-128-16,-1-10-128 0,-1-3 192 0,5-10-192 15,4-3 240-15,1-5-64 0,4-4-16 0,4-9 0 16,4-2-160-16,3-3 0 0,2-6 0 0,4-2 0 16,2-8-1152-1,5-5-304-15,2 0-64 0,2-12-9328 0,0 0-1872 0</inkml:trace>
  <inkml:trace contextRef="#ctx0" brushRef="#br0" timeOffset="85886.21">25541 18356 23951 0,'0'0'2128'0,"0"0"-1696"15,12 0-432-15,5 0 0 0,3 1 2432 0,4 1 384 16,4 2 96-16,3-2 16 0,2-3-1904 0,3 0-384 16,2-1-80-16,0-2-16 0,0 1 224 0,3-1 32 15,-1-1 16-15,4-2 0 0,0 2-112 0,2 1 0 0,1-2-16 16,0-1 0-16,-5-4-112 0,0 1-32 0,-3-3 0 0,1 1 0 16,-4-2-160-16,-3-1-16 0,-2-2-16 0,-4-1 0 15,-3-3-128-15,-4-2-32 0,-3 0 0 0,-6 2 0 16,-3 4 64-16,-4 0 16 0,-6 1 0 0,-3 2 0 15,-6 2-16-15,-5 1 0 0,-3 4 0 0,-7 2 0 16,-6 4-80-16,-6 2-32 0,-8 4 0 0,-2 2 0 16,-3 3-144-16,-5 3 0 0,-4 3-192 0,2 8 192 15,-1 4 0-15,6 4 0 0,3 1 0 0,6 1 0 16,4 3 0-16,9 0 0 0,7 0 0 0,6 0 192 16,6 2-64-16,8 1 0 0,7 0 0 0,7 0 0 15,8-1 0-15,7-1 0 0,8 0 0 0,8 3 0 16,9-4 128-16,11-1 0 0,9-2 16 0,8-4 0 15,8 1-64-15,4 3-16 0,4 1 0 0,5-1 0 16,4-1-192-16,-1-3 0 0,-2 0 0 0,2 3 0 16,2-5-2128-16,4 1-368 0,6 1-80 15,2-2-16-15</inkml:trace>
  <inkml:trace contextRef="#ctx0" brushRef="#br0" timeOffset="90554.14">4022 12807 5519 0,'0'0'240'0,"0"0"64"0,0 0-304 0,0 0 0 0,0 0 0 0,0 0 0 16,0 0 1312-16,0 0 208 0,0 0 32 0,0 0 16 16,0 0-784-16,0 0-144 0,0 0-48 0,0 0 0 15,0 0-128-15,0 0-16 0,0 0-16 0,9 1 0 16,-9-1 16-16,0 0 16 0,11 0 0 0,-11 0 0 16,12 0 208-16,-1 0 32 0,-1 0 16 0,-1 0 0 15,4 0-144-15,-2 0-16 0,1 1-16 0,2-1 0 16,1-1-112-16,4 1-32 0,0 1 0 0,3-1 0 15,1-1-32-15,2 1-16 0,0-1 0 0,3-1 0 16,3 1 32-16,2-1 0 0,3-3 0 0,2 1 0 16,4 0 32-16,3 0 16 0,4-1 0 0,0 1 0 15,3-1-48-15,2-3 0 0,-2 2 0 0,1 1 0 16,3-3-48-16,-1 3-16 0,0 2 0 0,2 0 0 16,0-5-80-16,0 5-32 0,-1 1 0 0,0 1 0 15,-1-2-80-15,-3 1 0 0,-3 2-128 0,2-4 192 0,3-2 32 0,-1 2 0 16,-1 1 0-16,0 0 0 0,4-4 32 0,-1 2 0 15,-2 1 0-15,-1-2 0 0,-1 5 0 0,1-2 16 16,0-1 0-16,0 3 0 0,2-1-64 0,-2-1-16 16,1-2 0-16,1 2 0 0,-2-3-64 0,-1 2 0 15,-4 0-128-15,1 2 192 0,0-2 0 0,-1 1-16 16,2 0 0-16,-1-2 0 0,2 1-176 0,-2 0 128 16,-1-5-128-16,0 4 128 0,-3 1 64 0,1 3 0 15,-2 1 0-15,0-3 0 0,2-2-16 0,-2 3 0 16,0 2 0-16,2-2 0 0,0-1-48 0,0 0-128 15,-3-1 192-15,-1 0-64 0,-3 3-128 0,0 0 0 16,0 0 144-16,-2 1-144 0,-1 0 144 0,1 1-144 16,-2 0 192-16,0-1-192 0,-1-2 240 0,-1-1-64 0,-1 3-16 15,1-1 0-15,-3 0 32 0,-1-2 16 0,-2 0 0 0,-1 0 0 16,-5 5 48-16,2-2 0 0,-1-4 0 16,2 3 0-16,-1 1-256 0,1 3 0 0,-3 0 0 15,0-1 0-15,1-4 0 0,-2 4 128 0,0 2-128 0,1-4 0 16,0-3 160-16,2 2-160 0,-2-1 160 0,1 2-160 15,-1-1 160-15,0-1-160 0,2-1 160 0,1 1-160 16,0 0 144-16,0 1-144 0,-1 0 128 0,1 1-128 16,0-3 144-16,-1 2-144 0,-2 0 160 0,-1 1-160 15,3-2 192-15,-2 0-48 0,0 1-16 0,2 1 0 16,-2 0 0-16,-1-2 0 0,1 0 0 0,-3 2 0 16,1 1 0-16,0 0-128 0,0-1 192 0,1 0-64 15,-4-1 0-15,0 1-128 0,-1 3 192 0,-1-3-64 16,0-4 0-16,-1 1-128 0,1 2 192 0,1 0-64 0,1-1-128 15,-2 1 160-15,-3-1-160 0,0-1 160 0,1 7-160 16,-1-4 0-16,0-1 0 0,0 1 128 0,-10 0-128 16,8 2 0-16,1 1 0 0,-9-3 0 0,0 0 0 0,10 0 0 15,-10 0 0-15,0 0 0 0,0 0 0 0,7 4 0 16,-7-4 0-16,0 0 0 16,4 12-1312-16,-8-2-288 15,-2 1-64-15,-8 3-10176 0,-9-2-2048 0</inkml:trace>
  <inkml:trace contextRef="#ctx0" brushRef="#br0" timeOffset="97491.62">17821 13586 3679 0,'0'0'320'0,"0"0"-320"16,3 9 0-16,-3-9 0 0,0 0 1600 0,0 0 256 15,5 7 64-15,-5-7 0 0,0 0-768 0,6 9-128 16,-6-9-48-16,0 0 0 0,7 7-240 0,-7-7-48 15,0 0-16-15,0 0 0 0,6 9 32 0,-6-9 16 16,0 0 0-16,0 0 0 0,0 0 32 0,0 0 0 16,0 0 0-16,0 0 0 0,0 0 160 0,0 0 48 0,0 0 0 0,0 0 0 15,0 0-128-15,0 0 0 0,0 0-16 0,0 0 0 16,0 0-128-16,0 0-32 0,0 0 0 0,0 0 0 16,0 0-176-16,0 0-32 0,0 0-16 0,0 0 0 15,4-11-144-15,-4 11-32 0,2-10 0 0,-2 1 0 16,0 9-16-16,0 0-16 0,0-11 0 0,0 1 0 15,0 10-32-15,0 0 0 0,0 0 0 0,-2-12 0 16,-3-3 48-16,1 4 0 0,0-1 0 0,0 2 0 16,0-3-240-16,1-1 128 0,-1 3-128 0,-1 2 0 15,0-4 176-15,-1 3-176 0,0-3 192 0,-2 2-192 16,0 1 176-16,0-3-176 0,0 2 160 0,1-1-160 16,-2-2 128-16,1 0-128 0,1 1 0 0,-1 2 144 15,0-3-144-15,1 3 0 0,-2 0 0 0,1-1 128 16,1 3-128-16,-1-3 128 0,0 1-128 0,2 2 128 0,-2-4-128 0,2 4 160 15,0-2-160-15,-1 3 160 16,-2-4-160-16,0 0 192 0,1 5-192 0,-3-4 192 0,1 3-192 0,0-3 128 16,1 4-128-16,0-3 128 0,0 1-128 0,0-3 128 15,1 2-128-15,-1 1 128 0,0 3-128 0,1-3 160 16,-1 3-160-16,0-3 160 0,0 2-32 0,1-2-128 16,-1 2 192-16,-2 2-64 0,1-5 0 0,-2 2-128 15,1-4 192-15,0 5-64 0,-3-3-128 0,0 3 0 16,1-2 144-16,1 3-144 0,0-3 0 0,1 2 144 15,-1 0-144-15,1-2 0 0,-1 4 128 0,3-2-128 16,-2 0 0-16,1 2 0 0,-2-3 128 0,2 2-128 16,1 0 0-16,0-3 0 0,-1 1 0 0,1-2 128 0,0 2-128 0,-1-3 0 15,-1 3 128-15,-1 1-128 0,1 2 0 0,0-3 0 16,-1-1 0-16,1 0 0 0,-2 2 0 0,3 0 0 16,-3-2 128-16,0 3-128 0,3-3 0 0,-1 3 0 15,-2 1 0-15,-1-4 160 0,1 4-160 0,1 0 128 16,-1-3-128-16,0 3 0 0,-1 0 0 0,0-3 0 15,0 3 0-15,-1 0 0 0,0 1 128 0,0 0-128 16,-2-1 0-16,3 2 0 0,-1-3 0 0,2 3 0 16,-1-1 0-16,1 1 0 0,-1-1 0 0,4-1 0 15,-1 3 0-15,-2-1 0 0,-1-3 0 0,1 0 0 16,-1 2 0-16,2 1 128 0,-2 3-128 0,1-1 0 16,-1-5 0-16,1-2 0 0,-2 4 0 0,1 2 0 15,0-2 0-15,0-1 0 0,0 1 128 0,0 0-128 16,0 3 0-16,1 0 0 0,1-1 0 0,-1 1 0 15,0-3 0-15,2 3 0 0,-2 2 128 0,0-2-128 0,-1-3 0 16,2 2 0-16,-1 2 0 0,0-2 0 0,-1 1 0 16,2 1 128-16,-1 0-128 0,-1 1 0 0,0 1 0 0,1-1 128 15,1-1-128-15,-1 1 0 0,0 3 0 0,2 2 0 16,-2-1 0-16,3-2 0 0,-2-6 0 0,1 5 0 16,-2 3 0-16,2-3 0 0,-1-2 0 0,1 0 0 15,-1 4 0-15,2-1 0 0,-2-1 0 0,1 1 0 16,1-1 128-16,0 1-128 0,0-2 0 0,0 4 0 15,-2-1 0-15,2 1 128 0,1-2-128 0,-1 3 0 16,0-1 144-16,0 1-144 0,0 1 0 0,-1-3 144 16,1-2-144-16,10-2 0 0,-10 9 160 0,1-3-160 15,1-1 128-15,1 3-128 0,0-3 128 0,1 3-128 0,-1-1 0 0,0-2 128 16,7-5-128-16,-9 11 0 0,2-5 0 16,-1 3 128-16,0-1-128 0,1-3 0 0,-2-2 144 15,0 5-144-15,0-4 0 0,0 2 128 0,-1 2-128 0,1-3 0 16,-1 0 0-16,0 3 144 0,1-2-144 0,-1 2 0 15,0-2 144-15,2-1-144 0,0 3 0 0,1-2 144 16,-2 2-144-16,1-1 128 0,0-2-128 0,0 4 128 16,0-2-128-16,0 3 0 0,2-4 0 0,-2-1 0 15,2 2 0-15,-2-2 0 0,-1-2 128 0,1 4-128 16,-3-1 0-16,1-2 0 0,0 1 0 0,1 1 0 16,0 0 0-16,0-3 0 0,-1 1 0 0,0 1 0 15,1-1 0-15,0-1 128 0,0 0-128 0,9-3 0 16,-9 8 0-16,1-3 0 0,1 0 0 0,1-1 0 15,6-4 0-15,0 0 0 0,-8 6 128 0,2-1-128 16,6-5 0-16,-8 4 0 0,8-4 0 0,-9 7 0 0,2-2 0 0,0-3 0 16,7-2 0-16,-9 4 0 0,2 0 0 0,0 1 128 15,7-5-128-15,-6 3 0 0,6-3 0 0,0 0 0 16,-6 5 0-16,6-5 0 0,0 0 0 0,0 0 0 16,0 0 0-16,0 0 0 0,0 0 0 15,0 0-144-15,0 0 144 0,0 0 0 0,0 0-208 0,0 0 64 16,0 0 16-16,0 0 0 0,0 0-128 0,0 0 0 15,0 0-16-15,0 0 0 16,0 0-336-16,0 0-64 0,0 0-16 0,0 0 0 16,0 0-1360-16,0 0-288 0,0 0-48 0,0 0-7712 15,0 0-1536-15</inkml:trace>
  <inkml:trace contextRef="#ctx0" brushRef="#br0" timeOffset="97972.29">15621 12767 10127 0,'0'0'896'0,"-4"-10"-704"0,-2 2-192 0,6 8 0 16,-4-8 1264-16,4 8 208 0,0 0 64 0,0 0 0 15,-5-9-960-15,5 9-176 0,0 0-32 0,-5-8-16 16,5 8-160-16,0 0-16 0,0 0-16 0,0 0 0 16,0 0 416-16,0 0 96 0,0 0 16 0,-9 6 0 0,9-6-80 0,0 0-16 15,-7 9 0-15,2 1 0 16,0-2 0-16,0 4 0 0,-1-2 0 0,-1 2 0 0,1 2-16 0,0 0-16 16,-2 0 0-16,-1 3 0 0,-2 2 80 0,-1-1 0 15,-2 1 16-15,2-1 0 0,0-1-96 0,1 1-32 16,-2-1 0-16,2-1 0 0,-1-3-48 0,2 1-16 15,0-4 0-15,1 2 0 0,0 0-64 0,1-3-16 16,2 0 0-16,6-9 0 0,-6 10 64 0,2 3 16 16,1-4 0-16,3-9 0 0,0 0-32 0,5 11-16 15,3 2 0-15,2-8 0 0,3-2 224 0,1-1 64 16,4 2 0-16,3-3 0 0,1-1-192 0,3-1-48 16,2-7 0-16,5 6 0 0,-2 4-128 0,5 0-16 15,0-4-16-15,-2 1 0 0,-2-1-112 0,-1 2-32 16,1 0 0-16,-3-3 0 0,-3-1-160 0,1 2 0 0,-7 0 0 15,-1 4 0 1,-5 0-960-16,-1-1-208 0,-12-1-48 0</inkml:trace>
  <inkml:trace contextRef="#ctx0" brushRef="#br0" timeOffset="99737.01">15039 10646 10079 0,'0'0'448'0,"0"0"80"0,0 0-528 0,-3-6 0 0,3 6 0 0,-1-9 0 15,1 1 496-15,0 8-16 0,0-9 0 0,0 9 0 16,0-8-48-16,0 8-16 0,0 0 0 0,0 0 0 16,2-10-16-16,-2 10 0 0,0 0 0 0,0 0 0 15,3-9 352-15,-3 9 64 0,0 0 16 0,0 0 0 16,0 0-48-16,0 0 0 0,6-6 0 0,-6 6 0 0,0 0-192 0,0 0-32 15,0 0-16-15,0 0 0 0,10 6-64 0,-1-2-16 16,-9-4 0-16,9 7 0 0,-9-7 48 0,12 6 16 16,-2-1 0-16,0-1 0 0,1 1-64 0,1 1-16 15,-1-1 0-15,0 2 0 0,1-2 0 0,0-1-16 16,-2-2 0-16,1 3 0 0,1 3-96 0,0-2-16 16,2 4 0-16,0-2 0 0,0 0 32 0,2-2 0 15,-4 0 0-15,2 3 0 0,-1-1-64 0,1 3-16 16,0-2 0-16,0 1 0 0,-1 3-32 0,-1-3-16 15,1 3 0-15,0-3 0 0,1 2-48 0,-3 2-16 16,-2-2 0-16,1 0 0 0,1 0-160 0,-1 1 128 0,-1-1-128 16,-1 2 128-16,1 0-128 0,0-2 128 0,-1-2-128 0,0 4 128 15,0 2-128-15,0-2 160 0,0-7-160 0,-1 7 160 16,0 0-160-16,-1 0 160 0,0 1-160 0,-1-1 160 16,-5-14-160-16,7 14 192 0,-2 2-192 0,1-5 192 15,-6-11-192-15,4 13 0 0,0 2 144 0,0-3-144 16,-2 0 128-16,2 2-128 0,-4-2 128 0,1-1-128 15,1 3 160-15,-2 0-32 0,0-4-128 0,0 2 192 16,0 0-64-16,0 1-128 0,0 1 176 0,0 3-176 16,-2-2 192-16,1 0-192 0,1-3 192 0,-3 0-192 15,2 1 144-15,0 1-144 0,1-3 0 0,-1 3 144 16,-1 2-16-16,1-1-128 0,0-1 192 0,1-1-64 16,-1 1-128-16,-1 1 160 0,1-1-160 0,0-3 160 15,0-1-160-15,-1 3 160 0,-2-1-160 0,2 1 160 0,-1 1-160 0,1-1 0 16,-2-4 0-16,1 4 128 0,-2-3-128 15,2 3 0-15,-1 1 144 0,-1-4-144 0,0 1 0 0,-1 3 144 16,0 0-144-16,0-2 0 0,-2 0 160 0,1 2-160 16,-1-1 128-16,-2 0-128 0,2 1 160 0,-2-2-160 15,-2-1 192-15,1 1-192 0,1 0 192 0,-2-1-192 16,0 2 192-16,-2-2-192 0,2-2 208 0,0 4-64 16,-1-2-16-16,1 2 0 0,0 0-128 0,0-2 128 15,1 5-128-15,-1-2 128 0,2 0-128 0,-1-4 128 16,1 0-128-16,-2 3 128 0,1-2-128 0,-1 2 160 15,3 1-160-15,-1-4 160 0,0 0-160 0,0 4 0 0,0-3 144 0,0 2-144 16,-2-1 128-16,3-4-128 0,-2 4 160 0,-1-1-160 16,0 0 128-16,0 1-128 0,1-2 0 15,-1 2 144-15,1 1-144 0,1-3 192 0,0 1-192 16,-1 2 192-16,1-2 0 0,0 1 0 0,1-1 0 0,0-2 0 16,0 3-192-16,0-4 0 0,2 4 0 0,0-3 0 15,0 1 0-15,-1-2 128 0,-1-2-128 0,3 2 192 16,-3 4-192-16,1-3 128 0,2 1-128 0,-3-1 128 15,-1 1-128-15,0 3 0 0,0-1 0 0,1-2 128 16,1-4-128-16,2 2 0 0,-1-1 0 0,2 4 0 16,0-5 0-16,5-6 0 0,-6 7 128 0,0 2-128 15,-1 0 0-15,2 0 0 0,5-9 0 0,-5 7 128 16,5-7-128-16,-6 8 0 0,-1-1 0 0,7-7 0 16,0 0 0-16,0 0 0 0,0 0 128 0,0 0-128 0,0 0 0 15,0 0 0-15,0 0 0 0,0 0 0 0,0 0 0 16,0 0 0-16,0 0-160 0,0 0 160 15,0 0-576-15,0 0 0 0,0 0-16 0,0 0 0 16,4-9-2992-16,-3-4-608 0,-3-5-112 0,-1 2-32 16</inkml:trace>
  <inkml:trace contextRef="#ctx0" brushRef="#br0" timeOffset="100127.7">14606 12078 25791 0,'-6'-10'2304'0,"6"10"-1856"0,0 0-448 0,0 0 0 16,0 0 944-16,0 0 80 0,0 0 32 0,0 0 0 15,0 0-672-15,-4 15-144 0,3 2-32 0,0-1 0 16,1 1-16-16,-1 2 0 0,-1 1 0 0,0 3 0 15,-1 0 96-15,1 0 16 0,-1 1 0 0,1 0 0 16,0-1-64-16,1-1-16 0,0-1 0 0,1-3 0 16,0 3 112-16,1-2 32 0,0-2 0 0,1 3 0 15,1-3 64-15,1 2 16 0,1-1 0 0,0 0 0 16,4-3-96-16,0-1-16 0,5-1 0 0,0-2 0 16,3-3 288-16,3 1 48 0,4-5 16 0,5-2 0 15,2 1-176-15,1-3-16 0,1-3-16 0,2 1 0 0,2 0-48 16,5 1-16-16,-1-3 0 0,1-2 0 15,1 0-224-15,-1 3-64 0,-4-1 0 0,0-1 0 0,-2-2 0 0,-1-4-128 16,-3 4 192-16,-4 2-64 0,-4-2-128 0,-3 1-176 16,-6 1 48-16,-5-1-12736 15,-10 6-2560-15</inkml:trace>
  <inkml:trace contextRef="#ctx0" brushRef="#br0" timeOffset="101495.59">14547 15878 6735 0,'0'0'288'0,"0"0"80"0,0 0-368 0,0 0 0 15,0 0 0-15,0 0 0 0,0 0 224 0,0 0-32 16,0 0 0-16,0 0 0 0,0 0 240 0,0 0 32 15,0 0 16-15,0 0 0 0,0 0-176 0,0 0-48 16,0 0 0-16,0 0 0 0,0 0-256 0,-2 10 0 0,2-10 0 0,0 0-4496 16</inkml:trace>
  <inkml:trace contextRef="#ctx0" brushRef="#br0" timeOffset="103086">14512 16014 10127 0,'0'0'448'0,"0"0"96"16,0 0-544-16,0 0 0 0,0 0 0 0,0 0 0 0,0 0 1600 0,0 0 192 15,0 0 64-15,0 0 0 0,0 0-1072 0,0 0-208 16,0 0-32-16,0 0-16 0,0 0 144 0,0 0 32 16,0 0 0-16,0 0 0 0,0 0 16 0,0 0 16 15,0 0 0-15,0 0 0 0,0 0-224 0,0 0-32 16,0 0-16-16,0 0 0 0,0 0-32 0,0 0-16 15,0 0 0-15,0 0 0 0,0 0-160 0,0 0-16 16,0 11-16-16,0-11 0 0,0 0 48 0,0 0 16 16,0 0 0-16,0 0 0 0,0 0 96 0,0 0 0 15,0 0 16-15,0 0 0 0,0 0 48 0,0 0 16 16,0 0 0-16,0 0 0 0,0 0-16 0,0 0 0 0,0 0 0 16,0 0 0-16,0 0-128 0,0-9-48 0,0 9 0 15,0 0 0-15,0-9-16 0,0-1 0 0,-1 2 0 0,0 0 0 16,1 8-80-16,-1-9-32 0,-2-2 0 0,1 4 0 15,-2-3 0-15,0 2 0 0,-1 3 0 0,1-3 0 16,0 2 32-16,0-2 0 0,4 8 0 0,-5-9 0 16,0-1-32-16,1 3 0 0,1 0 0 0,-1-2 0 15,1 3-144-15,-2-3 192 0,1 3-192 0,2-3 192 16,-2 1-192-16,4 8 128 0,-5-10-128 0,5 10 128 0,-6-9-128 0,-1-1 0 16,7 10 0-16,-7-9 128 0,0-1-128 0,2 4 160 15,5 6-160-15,-6-11 160 0,-1 5-160 0,1 0 128 16,0-3-128-16,-1 4 128 0,7 5-128 0,-9-10 160 15,3 2-160-15,6 8 160 0,-8-10-160 0,3 3 128 16,5 7-128-16,-6-6 128 0,0-3 0 0,1 4 0 16,5 5 0-16,-7-8 0 0,1 1-128 0,1 1 160 15,1-6-160-15,-1 7 160 0,5 5-160 0,-6-8 160 16,0 2-160-16,6 6 160 0,-6-11-160 0,1 3 128 16,5 8-128-16,-4-13 128 0,-1 2-128 0,1 2 0 15,2-1 144-15,-1 2-144 0,-2-1 128 0,3 0-128 16,-1-1 160-16,0 1-160 0,0 0 192 0,3 9-48 15,-5-10-16-15,1-1 0 0,-1 3-128 0,1-2 192 16,-1 4-192-16,0-5 192 0,0 4-192 0,1-3 128 16,1 1-128-16,-1 0 128 0,2 1-128 0,-1-1 0 15,1 2 0-15,-2 0 128 0,0-4-128 0,-1 5 0 16,0-3 0-16,1 2 128 0,0-2-128 0,1 4 128 16,3 5-128-16,0 0 128 0,-7-9-128 0,1 3 128 0,1 0-128 15,0-2 128-15,5 8-128 0,0 0 0 0,-5-9 0 16,0 0 0-16,5 9 0 0,-7-7 128 0,2-4-128 15,5 11 0-15,-8-6 0 0,8 6 0 0,0 0 0 0,-6-10 0 16,6 10 0-16,-5-8 128 0,5 8-128 0,0 0 0 16,-6-9 0-16,6 9 0 0,-5-6 0 0,1 2 0 15,4 4 0-15,-5-10 0 0,5 10 0 0,0 0 0 16,0 0 0-16,-5-8 0 0,5 8 0 0,0 0 0 16,-7-8 0-16,7 8 0 0,0 0 0 0,0 0 0 15,-9-9 0-15,4 4 0 0,1-3 0 0,1 3 0 0,3 5 0 0,0 0 128 16,-4-9-128-16,4 9 0 0,0 0 128 0,0 0-128 15,-4-10 0-15,4 10 128 0,-4-10-128 0,4 10 0 16,0 0 0-16,0 0 0 0,-4-12 0 0,2 2 0 16,-1 1 128-16,3 0-128 0,0 9 0 0,-1-11 0 15,1 2 0-15,0-1 0 0,0 10 0 0,1-8 0 16,-1-3 0-16,0 11 128 0,3-9-128 0,-1-3 0 16,0 3 144-16,0-1-144 0,1 3 128 0,-1-2-128 15,1 1 128-15,1-1-128 0,-4 9 0 0,5-9 128 16,-3-2-128-16,3 5 0 0,0-3 160 0,-1 2-32 15,-1-4-128-15,1 3 192 0,-1-3-192 0,1 2 0 16,0-3-144-16,-1 5 144 0,-2-3 0 0,1 2 0 16,2-3 0-16,0 0 0 0,0 0 0 0,0 0 0 15,-1 3 0-15,1-1 0 0,0 1 0 0,1-2 0 16,-5 10 0-16,7-9 0 0,-2-2 0 0,0 2 0 16,-5 9 0-16,5-11 0 0,0-3 0 0,1 1 0 15,-1 3 0-15,0-3 0 0,-1 3 0 0,3-3 0 0,-2 2 0 16,1 2 0-16,-2-1 0 0,1 2 0 15,0-4 0-15,0 4 0 0,-1-4 0 0,1 1 0 0,-1 2 0 0,1-4 0 16,-1 3 0-16,0-2 0 0,1-1 0 0,-2 2 0 16,1-1 0-16,0-1 0 0,0 3 0 0,0-2 0 15,-1 2 0-15,1 1 0 0,-1-2 0 0,1 2 0 16,2-3 0-16,-2 4 0 0,0-4 0 0,2 2 0 0,-1 0 0 16,1-3 0-16,1 4 0 0,-1-2 0 0,-1-1 0 15,-1 2 0-15,0-4 0 0,1 0 0 0,1 3 0 0,1-1 0 16,-1 1 0-16,-1-1 0 0,0 0 0 15,2-1 0-15,-1 3 0 0,-1-2 0 0,-2 1 0 16,2 0 0-16,0-3 0 0,0 2 0 0,1 2 0 0,0-3 0 16,0 2 0-16,0 1 0 0,2-1 0 0,0 4 0 15,-1-3 128-15,2 2-128 0,0-3 0 0,-1 2 0 16,3-1 0-16,-1 2 0 0,-3-6 0 0,4 1 0 16,-4 4 0-16,1-2 0 0,-1 2 0 0,1-1 0 15,-2-2 0-15,1 5 0 0,-1-2 0 0,1 2 0 16,-1 2 0-16,-1-4 0 0,0 2 0 0,0-2 0 15,0 3 0-15,0 1 160 0,2-6-160 0,-2 4 0 16,1-1 0-16,0 2 0 0,-6 6 0 0,7-5 0 16,-2-3 0-16,-5 8 0 0,8-6 0 0,-8 6 0 15,0 0 0-15,0 0 0 0,6-8 0 0,-6 8 0 16,0 0 0-16,0 0 0 0,0 0 0 0,0 0 0 16,6-4 0-16,-6 4 0 0,0 0-304 0,0 0 16 15,0 0 0-15,0 0 0 16,0 0-320-16,0 0-64 0,0 0-16 0,-5 13 0 15,-1-2-1488-15,-1-2-320 0,-1 3-48 0,-1-5-8096 0,-2 2-1632 16</inkml:trace>
  <inkml:trace contextRef="#ctx0" brushRef="#br0" timeOffset="103632.56">14334 13989 20271 0,'0'0'896'0,"0"0"192"16,0 0-880-16,0 0-208 0,-6-7 0 0,6 7 0 0,0 0 896 0,0 0 128 15,0 0 16-15,0-8 16 0,3 0-640 0,-3 8-128 16,3-12-32-16,-3 12 0 0,0 0-64 0,7-7-32 15,-7 7 0-15,10-9 0 0,-2 3 112 0,1-3 32 16,-1 2 0-16,1 1 0 0,-1-2 256 0,-2 3 48 16,4-5 16-16,1 4 0 0,-1-4 96 0,1 2 32 15,3-1 0-15,0 3 0 0,1 1-96 0,1-4-16 16,0 1 0-16,3-3 0 0,2-1-80 0,-1-1-32 16,0 2 0-16,2 2 0 0,0-1-48 0,-2 2-16 15,0-3 0-15,1 3 0 0,-2-2-144 0,0 3-16 16,-3-2-16-16,-1 2 0 0,-1-3 0 0,0 4 0 0,-2 3 0 0,-2-1 0 15,-10 4-288-15,10-6 128 16,-10 6-128-16,0 0 0 0,0 0 288 0,10 0-48 0,-10 0-16 16,0 0 0-16,7 11 96 0,-2 0 0 0,-3 4 16 0,0 0 0 15,-2 2-160-15,-2 2-48 0,1 1 0 0,-1 0 0 16,-2-1 16-16,-1 2 0 0,0-2 0 0,-2 0 0 16,0 1 64-16,0-1 16 0,0-2 0 0,-1 1 0 15,2-2 64-15,-2 1 16 0,2-2 0 0,-1-1 0 16,1 0-144-16,1 1-32 0,-2 0 0 0,2-4 0 15,2-1-128-15,-1-1 0 0,4-9 0 0,-3 11 128 0,3 3-256 0,3-5-64 16,-3-9-16-16,0 0-13072 16,9 11-2608-16</inkml:trace>
  <inkml:trace contextRef="#ctx0" brushRef="#br0" timeOffset="105956.09">11197 13709 11343 0,'0'0'496'0,"0"0"112"0,-6-6-480 0,6 6-128 0,-5-5 0 0,5 5 0 15,0 0 912-15,-5-9 176 0,0 2 16 0,5 7 16 16,0 0-336-16,-4-10-64 0,0 3-16 0,4 7 0 16,-1-13-160-16,0 5-32 0,1 8-16 0,0 0 0 15,0 0-80-15,0 0-16 0,0 0 0 0,0 0 0 0,0-10 48 0,0 10 16 16,0-5 0-16,0 5 0 0,0 0 160 0,0 0 16 15,0 0 16-15,0 0 0 0,0 0 16 0,0 0 0 16,0 0 0-16,0 0 0 0,0 0-160 0,0 0-16 16,0 0-16-16,0 0 0 0,0 0-160 0,0 0-48 15,0 0 0-15,0 0 0 0,0 0 48 0,0 0 0 16,8 3 0-16,-8-3 0 0,0 0-64 0,12 3-16 16,-2 4 0-16,-1-3 0 0,-9-4 16 0,10 3 16 15,-1 4 0-15,1 0 0 0,-1-3 32 0,1 4 0 16,0 1 0-16,1 2 0 0,-1-2-96 0,0 3-16 15,-1-5 0-15,1 7 0 0,1-1-64 0,1 0 0 16,-1 2-128-16,1 0 192 0,-1 0-192 0,1 2 176 16,-1-2-176-16,1 2 160 0,0-2-160 0,1 0 160 15,1-1-160-15,-1 1 160 0,-1-2-32 0,0 0-128 16,1-1 192-16,-1 4-64 0,1-1-128 0,0 0 160 16,-1 2-160-16,1-5 160 0,1 0-160 0,-1-3 160 15,-2 2-160-15,1 2 160 0,-1-4-160 0,-1 1 128 16,3-4-128-16,-2 6 128 0,-2-1-128 0,1 1 192 15,1-3-192-15,-4-2 192 0,0 3-64 0,0-1-128 0,1 3 192 16,1-2-64-16,0-1-128 0,1 0 160 0,0 3-160 0,-2 1 160 16,-2-5-160-16,2 2 0 0,-8-10 0 0,11 11 128 15,-1 1-128-15,-1 0 0 0,-3-3 0 0,3 2 0 16,-1-4 128-16,-2 2-128 0,1-4 0 16,-1 2 128-16,3 1-128 0,-1-1 0 0,-8-7 0 0,8 10 128 15,0-5-128-15,0 3 128 0,-8-8-128 0,9 9 128 16,-2-2-128-16,0 2 160 0,-7-9-160 0,7 6 160 0,-7-6-160 15,9 9 160-15,-1-2-160 0,-1-2 160 0,-7-5-160 16,11 6 128-16,-3-2-128 0,1-2 128 0,-9-2-128 0,12 3 160 16,-2-2-160-16,-10-1 160 0,11 3-160 0,0 1 128 15,-1-3-128-15,-10-1 128 0,11 0-128 0,-1 1 0 16,1 2 144-16,-1-2-144 0,-10-1 128 0,11 0-128 16,-1 0 160-16,0 0-160 0,2-1 128 0,-2 1-128 15,-10 0 0-15,13 0 0 0,-2 0 144 0,1 0-144 16,-1 0 128-16,1 0-128 0,-4 0 0 15,5 0 0-15,-1 0 0 0,-2 1 0 0,0-1 0 0,1 0 0 16,-2 0 128-16,3 0-128 0,-1-1 0 0,-1-1 0 16,-10 2 0-16,13-1 0 0,0-1 0 0,-1 0 0 15,0-1 0-15,-1 0 0 0,0 2 128 0,-1-1-128 16,4 1 0-16,-3 0 128 0,-1 0-128 0,3-1 160 16,-2 1-160-16,1-1 160 0,-2-4-160 0,1 4 0 0,1-1 144 0,1 1-144 15,-1 1 0-15,0-2 144 16,-1-2-144-16,-1 0 0 0,1 1 128 0,-1 2-128 0,0-1 0 0,0-2 0 15,-1-1 128-15,1 2-128 0,2-3 0 0,-1 2 0 16,0 1 128-16,1 2-128 0,-2-4 0 16,0 0 0-16,-1 3 0 0,1-2 0 0,0-3 128 15,1 4-128-15,-1 0 0 0,0 1 160 0,-1-4-160 0,1 2 128 16,-2 1-128-16,2-2 0 0,-3 2 0 0,4 0 128 16,-1-2-128-16,-3-3 192 0,4 3-192 0,-4-1 192 15,-7 7-192-15,10-5 0 0,1-1 0 0,-1-3 0 16,0 4 0-16,-1 0 0 0,0 0 0 0,0 0 0 15,-2 0 0-15,2-2 0 0,3 3 0 0,-2 1 0 0,0-2 0 0,0-3 128 16,0 2-128-16,0 2 0 0,2-3 128 16,-1 2-128-16,1-2 0 0,0 0 128 0,0 5-128 0,2-1 160 15,-1 1-160-15,-2-1 160 16,-1-3-160-16,0 1 0 0,1 1 0 0,-1-1 128 0,-1-4-128 0,1 3 0 16,1-3 0-16,-2 2 128 0,1 5-128 0,2-5 0 15,0 0 0-15,0 3 0 0,-2-2 0 0,1 1 128 16,1-1-128-16,-1-1 0 0,-2-1 192 0,1 3-64 15,1-1 0-15,-1-2 0 0,1-5-128 0,-2 4 0 16,3 1 0-16,-1 1 0 0,2-3 0 0,2 4 0 16,-4-1 0-16,2 0 128 0,1 2-128 0,0 0 192 15,-1-3-192-15,-1 4 192 0,2-1-192 0,0-1 0 16,0-1 0-16,0 4 0 0,-1-4 0 0,2 2 0 16,-1 0 0-16,-1-3 0 0,1 2 0 0,-1 1 0 15,-2-3 0-15,1 1 0 0,-1-2 0 0,1 0 0 16,-2 0 0-16,0 1 0 0,0-1 0 0,-1 2 0 15,0-1 0-15,1-1 128 0,1 3-128 0,1-4 0 0,-2 1 0 16,1-1 128-16,2 3-128 0,0-3 0 16,-2-1 0-16,1 1 0 0,-2 7 0 0,0-5 0 0,3 0 0 0,-2 1 0 15,-1 1 128-15,1 1-128 0,-3 2 0 16,1-3 128-16,0-1-128 0,1 4 0 0,1-1 0 0,-11 4 0 16,9-7 0-16,-3 2 0 0,3 2 0 0,-2-1 0 15,-7 4 0-15,11-4 0 0,-11 4 0 0,11-3 0 16,-11 3 0-16,0 0 0 0,9-1 0 0,-9 1 0 15,9-2 0-15,-9 2 0 0,9-2 0 0,-9 2 0 16,0 0 0-16,9-1 0 0,-9 1 0 0,0 0 0 0,0 0 0 16,0 0 0-16,0 0 0 0,0 0 0 0,0 0 0 0,0 0 0 15,7 3 0-15,-7-3 0 0,0 0 0 0,0 0 0 16,0 0 0-16,0 0 0 0,0 0 0 0,0 0-144 16,0 0 144-16,0 0-208 15,0 0-176-15,0 0-48 0,-6 11 0 0,0-3 0 16,0 1-1472-16,0-3-288 0,0 2-64 0,-1-1-9296 15,7-7-1856-15</inkml:trace>
  <inkml:trace contextRef="#ctx0" brushRef="#br0" timeOffset="106479.8">13377 13693 20847 0,'-10'-7'912'0,"10"7"208"0,0 0-896 0,0 0-224 0,-5-4 0 0,5 4 0 15,0 0 624-15,0 0 80 0,0 0 0 0,0 0 16 16,0 0-368-16,0 0-80 0,0 0-16 0,0 0 0 15,4-11 128-15,1 5 0 0,-1-3 16 0,-4 9 0 16,7-8 256-16,2 2 48 0,1-4 16 0,2 5 0 0,1-2 816 0,2 2 144 16,0 3 48-16,3-7 0 15,0 0-1728-15,2 2-432 0,2 0-32 0,1 0-16 16,-3-3 848-16,4 1 160 0,-1-5 48 0,4 4 0 0,-2 1 32 16,3-2 16-16,0 2 0 0,1-1 0 0,-1 2-96 0,3-1-16 15,0 3 0-15,1 3 0 0,-3-3-128 16,2 2-16-16,-2 2-16 0,-3 0 0 15,-2 2-160-15,-1 2-16 0,-2 0-16 0,-3 5 0 0,-4-1-32 0,-1 5-128 16,-4 1 192-16,-2 3-64 0,-3 4-128 0,0 1 192 16,-4 2-192-16,-4 0 192 0,2-2-16 0,-5 0 0 15,-2 4 0-15,2 2 0 0,-3-3 80 0,-1 2 0 16,1 3 16-16,1 1 0 0,0-3-272 0,2 3 0 16,-1-2 0-16,4 2-144 0,0-2-32 0,2 2 0 15,1 4 0-15,2-1 0 16,4-3-2736-16,8 1-544 0,15 14-128 0,3-15 0 0</inkml:trace>
  <inkml:trace contextRef="#ctx0" brushRef="#br0" timeOffset="108795.44">21125 12366 23951 0,'2'-11'2128'0,"2"-3"-1696"0,1-2-432 0,0-1 0 16,0 1 1808-16,1 2 288 0,-1 2 48 0,0 0 16 15,0 2-1280-15,-1 2-256 0,-1-2-48 0,-3 10-16 16,4-8 208-16,-4 8 64 0,0 0 0 0,0 0 0 16,0 0-96-16,0 0-16 0,0 0 0 0,-5 12 0 15,-1 0-272-15,-2 9-64 0,-5 4-16 0,1 3 0 16,-4 6-48-16,1 7 0 0,0 1 0 0,-5 5 0 15,-3-1-64-15,-1 3 0 0,-2 2-16 0,1 3 0 16,-3 0-80-16,1 0-16 0,3-2 0 0,1-8 0 0,3 2 32 0,3-8 0 16,2-4 0-16,1-6 0 0,1-3 320 0,3-5 64 15,1 0 16-15,3-3 0 16,2-8-128-16,0 0-32 0,2 2 0 0,2-11 0 0,0 0-160 0,0 0-48 16,0 0 0-16,0 0 0 0,10-10 16 0,3-2 0 15,1-2 0-15,2-2 0 0,3-6-80 0,4-2-16 16,1-5 0-16,2-3 0 0,2-6-128 15,-1-5 0-15,5-3 0 0,1-1 0 0,0-1 0 0,0-2 0 16,6-1 0-16,-3 3 0 0,4 9 0 0,-1-2 0 16,-1 1 0-16,0 5 0 0,1 6 0 0,-1-1 0 15,-3 5 0-15,1 1 0 0,-3 6 0 0,-1 2 0 16,-4-1 0-16,-3 8 0 0,-2 4 0 0,-5 5 0 16,0 3 0-16,-4 0 0 0,-3 5-144 0,-2 5 144 0,-4 4 0 0,-2 6 0 15,-3 5-256-15,-4 7 64 0,-4 3 16 16,-2 6 0-16,-4 3 176 0,-1 7 0 0,-1 2 0 15,0 0-128-15,-2-3 128 0,2-3 0 0,2-3 0 0,1-6 0 16,1 1 0-16,1-1 0 0,0-4 0 0,0-1 0 16,1-2 0-16,1-2 0 0,0-2 0 0,3 1 0 15,1-8 0-15,2-1-128 0,5 0 128 0,0-3-128 32,3 0-944-32,3-4-176 0,2-6-32 0,3 0-16 15,5-4-1008-15,3-3-192 0,3-4-32 0,1-3-14256 0</inkml:trace>
  <inkml:trace contextRef="#ctx0" brushRef="#br0" timeOffset="109215.85">22842 12542 37487 0,'-8'-17'1664'0,"5"8"336"16,-1-3-1600-16,0 2-400 0,3 2 0 0,1 8 0 0,-10-3 0 0,-1 1 0 15,0 2 128-15,-4 4-128 0,-1 2 0 0,0 6 0 16,-3-2 0-16,-4 7 0 0,-2 4 160 0,-6 3 160 16,-2 2 16-16,-5 3 16 0,-4 4-80 0,0 3-16 15,3 2 0-15,2 2 0 0,4 0-64 0,5-6 0 16,5-2-16-16,6-2 0 0,5-5 48 0,3-1 16 16,5-10 0-16,3 1 0 0,2-1 160 0,5 0 48 15,3-9 0-15,5-1 0 0,5-4-64 0,5 0-16 16,3-4 0-16,6-1 0 0,5-6-112 0,4-2 0 0,1 0-16 15,-1-1 0-15,-4-2-80 0,2-1-16 16,-2-2 0-16,-1-1 0 0,-2-3 80 0,-3-1 16 16,-3 1 0-16,-4-4 0 0,-5 2-32 0,-4 2 0 0,-4-1 0 0,-4 2 0 15,-5-1-16-15,-4 0-16 0,-7 2 0 0,-2-1 0 16,-7 2-16-16,-5 1 0 0,-2 1 0 0,-3 4 0 16,-2 2-304-16,2 1-64 0,2 2-16 0,1 0 0 31,-1 3-304-31,4-1-64 0,2 5-16 0,2 1 0 15,2-3-1120-15,6 1-208 0,9 3-48 0,0 0-16 16,0 0-528-16,17 3-96 0,5-3-32 0,5 0-11584 0</inkml:trace>
  <inkml:trace contextRef="#ctx0" brushRef="#br0" timeOffset="109870.24">23966 12564 29487 0,'-8'-18'2624'0,"4"8"-2112"16,1-4-512-16,0 1 0 0,-1-1 960 0,0 4 96 15,-1-1 16-15,0 3 0 0,-4-5-688 0,0 6-128 16,-2-2-16-16,-2 2-16 0,-3 1 32 0,-3 2 0 16,-2-1 0-16,-2 4 0 0,-2 1 128 0,-4 0 16 15,-3 5 16-15,-2 3 0 0,-4-1 48 0,-4 7 16 0,-5 4 0 16,2 2 0-16,1 7-16 0,2 2 0 0,0 2 0 15,4 4 0-15,3 4-272 0,7-3-64 16,7-3-128-16,3-5 192 0,6 0-64 0,4-5-128 16,2-1 176-16,4-2-176 0,3-6 320 0,2-2-64 0,2 0 0 0,4-3 0 15,3-1 0-15,4-4 0 0,1-3 0 0,5-1 0 16,2 0-64-16,4-4 0 0,-1-4-16 0,3 1 0 16,2-6-176-16,2 3 160 0,2-4-160 0,0-3 160 15,-2 0-160-15,0-4 0 0,1 1 144 0,-2-5-144 16,-3-2 0-16,1-5 144 0,4-3-144 0,1-1 0 15,-1 0 144-15,1-4-144 0,2-7 0 0,-1-2 144 16,1 2-144-16,2-2 0 0,-4 2 144 0,0 4-144 16,-4-2 0-16,-3 3 0 0,-4 1 0 0,0-1 0 15,-1 1 0-15,-4 0 0 0,0-4 0 0,0 2 0 16,-3 4 0-16,1 1 0 0,-1-1 0 0,-1 3 0 0,-1-4 0 0,1 5 0 16,-4 3 0-16,0 5 0 0,-2-2 0 0,-1 6 0 15,-1 5 0-15,-2 4 0 0,-1 4 0 0,-1 0 0 16,-4 5 0-16,0 5 0 0,0 0 0 0,0 0 0 15,0 0 0-15,-10 5 0 0,-4 5-128 0,-2 4 128 16,1 6-128-16,-3 5 128 0,-3 5 0 16,-2 2 0-16,-1 5 0 0,0 5-128 0,-2-2 128 0,3 5 0 15,-1-3 0-15,1 6 0 0,-2-1 0 0,1 1 0 16,-2 1 0-16,2-4 0 0,0 2 0 0,1-2 128 16,1 2-128-16,3-4 128 0,3 2-128 0,2-3 144 15,1-4-144-15,2-1 160 0,2-2-160 0,0-2 0 16,1-4 144-16,2-3-144 0,2 2 0 0,2-4 0 15,0 0 0-15,2-2 128 0,3-2-128 0,1 0-208 0,2-2 48 16,3-1 16 0,2 1-1424-16,5-3-288 0,-1-4-48 0,6-1-9984 0,5-2-2000 0</inkml:trace>
  <inkml:trace contextRef="#ctx0" brushRef="#br0" timeOffset="110495.94">24886 12624 28623 0,'-13'-7'1264'0,"4"5"272"0,-1-1-1232 0,1 2-304 0,2 1 0 0,-2 0 0 0,-1 0 352 0,0 0 16 15,-1-3 0-15,2 3 0 0,1 3 224 0,0-1 48 16,0 4 16-16,1-1 0 0,-2-2 144 0,2 4 32 16,1 4 0-16,2-1 0 0,0 2-272 0,2 1-48 15,2-13-16-15,1 16 0 0,3 1 48 0,4-3 16 16,2-2 0-16,1 2 0 0,2-1-48 0,2-2 0 16,3 3 0-16,2-1 0 0,1-8-96 0,4 2-32 15,3 1 0-15,4-4 0 0,1 0-16 0,2-1-16 16,5 0 0-16,2-1 0 0,2-1-32 0,1 0 0 15,-1-3 0-15,2-1 0 0,0-2 0 0,-2 1-16 0,2 0 0 16,2-4 0-16,1-3 32 0,3-4 16 16,2-1 0-16,0-3 0 0,-3 0-80 0,-4-4-16 0,-3-4 0 15,-3 3 0-15,-6-4-256 0,-3 5 160 0,-4 1-160 0,-5-2 128 16,-3 3-128-16,-6 2 160 0,-5 2-160 0,-5 2 160 16,-1 2 16-16,-7 0 0 0,-5 1 0 0,-4 4 0 15,-6 2-16-15,-4 2 0 0,-3 1 0 0,-6 5 0 16,-8 4-160-16,-3 3 0 0,-4 2 0 0,-6 3 0 15,-7 5 0-15,3 4 0 0,2 0-144 0,4 1 144 16,4 2 0-16,4-1 0 0,2 4-128 0,6-2 128 16,4 1 0-16,3-1 0 0,4 3 0 0,5 1 0 15,4-5 0-15,5 4 128 0,2-4-128 0,7 2 144 16,3 1-144-16,5-2 192 0,5 4-192 0,4-3 192 16,3-2-192-16,5-3 192 0,4 3-192 0,4-2 192 0,1-3-192 15,7 2 128-15,6 1-128 0,11-2 128 0,8 1-128 0,3 2 128 16,0-2-128-16,3 3 128 0,2 2-128 15,4-3 0-15,6 3 0 0,3-3 0 0,5 1-256 0,-2-5-48 16,-3 0 0-16,-1 0 0 16,-1 3-1824-16,0-1-368 0,-1-1-80 0,-7-3-16944 15</inkml:trace>
  <inkml:trace contextRef="#ctx0" brushRef="#br0" timeOffset="112295.81">20763 11068 4607 0,'1'-17'192'0,"1"8"64"0,-2 9-256 0,4-10 0 0,-1-4 0 0,-2 2 0 0,0 4 2704 0,-1 8 496 16,0 0 112-16,-4-11 16 0,-1 3-2224 0,-1 0-432 15,-3 3-96-15,-1 1 0 0,-3 2-320 0,3-1-64 16,-4 2-16-16,-1 6 0 0,-2 0 16 0,0 3 0 16,-1-1 0-16,-1 2 0 0,-3 4 224 0,-1 5 48 15,-1 5 16-15,0 1 0 0,-2 0 16 0,2 1 0 16,0 6 0-16,3 2 0 0,-2 0-272 0,6-1-48 15,1-2-16-15,4-3 0 0,5-4-160 0,3-3 128 16,1-2-128-16,4-3 128 0,5-1 96 0,-1-4 16 16,5 1 0-16,2-4 0 0,2-6 432 0,4-2 96 0,3-3 0 0,4-2 16 15,3-4 80-15,4 0 16 16,1-4 0-16,-1-3 0 0,-1 1-528 0,1-1-96 0,1-2-32 16,-1 1 0-16,-3 1-224 0,-2-1 128 0,-2-1-128 0,-3 2 0 15,-3 2 0-15,-4 1 128 0,-5 1-128 0,1-1 0 16,-4 9 0-16,-7 5 128 0,7-8-128 0,-7 8 0 15,0 0 176-15,0 0-176 0,0 0 192 0,-3 16-192 16,-2 0 0-16,-1 2 0 0,-2-1 0 0,0 2 0 16,2 0 0-16,0 1 0 0,1-1 0 0,1-1 0 15,1-3 0-15,1 0 0 0,0 1-128 16,2-2 128 0,0 0-640-16,3 0-48 0,-1-2 0 0,4-2 0 15,-1 1-1504-15,2 0-304 0,5-2-64 0</inkml:trace>
  <inkml:trace contextRef="#ctx0" brushRef="#br0" timeOffset="112688.29">21791 11035 22111 0,'-4'-12'1968'0,"0"2"-1584"16,0-1-384-16,1-1 0 0,-1 6 560 0,-1 2 16 15,-5-1 16-15,-1 3 0 0,-1 0-304 0,-2 1-64 16,-3 5-16-16,-1 0 0 0,-2-2-208 0,-2 2 0 16,0 1 0-16,-1 4 0 0,-1-1 208 0,1 3 0 15,4-5 0-15,1 8 0 0,3 3 144 0,2-1 32 16,1 0 0-16,5-2 0 0,3 0-384 0,0 0 0 0,3 0 0 0,3-2 0 16,5 2 0-16,0-1 0 0,1 0 0 0,1-2 0 15,1 2 192-15,2 0-16 0,-1-6-16 0,0 5 0 16,1-3 112-16,-2 2 32 0,-1-3 0 0,-1 2 0 15,-3-4-112-15,-2 4 0 0,-3-10-16 0,0 9 0 16,-3 1-16-16,-2-2 0 0,-4 1 0 0,-3-4 0 16,-2 1 0-16,-4 1 0 0,-2-5 0 0,-3 3 0 15,-4 2-32-15,0-5 0 0,-3-2 0 0,4 0 0 16,-1 0-128-16,3-1 128 0,1 0-128 0,4-3 128 16,2 0-128-16,5 0 0 0,0 0 0 0,6-2-176 31,2-2-1904-31,7 2-384 0,3-4-80 0,4 2-16 0</inkml:trace>
  <inkml:trace contextRef="#ctx0" brushRef="#br0" timeOffset="113302.37">22163 10987 2751 0,'0'0'256'0,"2"-7"-256"16,-2-2 0-16,0 9 0 0,0 0 2496 0,0 0 448 15,0-7 80-15,0 7 32 0,0 0-2144 0,0 0-416 16,0 0-96-16,0 0-16 0,0 0-128 0,0 0-48 16,0 0 0-16,0 0 0 0,0 0 192 0,0 0 48 0,0 0 0 0,-8-3 0 15,8 3 192-15,0 0 32 0,-6-4 16 0,6 4 0 16,0 0 16-16,-11 3 0 0,4-3 0 0,7 0 0 15,-10 4-368-15,-1-2-64 0,1 2-16 0,1-1 0 16,9-3-16-16,-10-2-16 0,10 2 0 0,-9-1 0 16,9 1 16-16,0 0 0 0,-5-5 0 0,5 5 0 15,0 0 48-15,0 0 16 0,0 0 0 0,0 0 0 16,0 0-176-16,0 0-128 0,0 0 192 0,0 0-192 16,0 0 128-16,0 0-128 0,0 0 0 0,0 0 0 15,0 0 0-15,0 0 0 0,4-10 0 0,-4 10 0 16,0 0 0-16,0 0 0 0,0 0 0 0,0 0 0 15,0 0 0-15,0 0 0 0,0 0 0 0,0 0 0 16,0 0 0-16,0 0 0 0,0 0 0 0,0 0 0 0,0 0 0 16,0 0 0-16,0 0 0 0,0 0 0 0,0 0 160 0,0 0-32 15,0 0 0-15,0 0 0 0,0 0-128 0,0 0 0 16,0 0 0-16,0 0 0 0,0 0 176 0,0 0-48 16,0 0-128-16,0 0 192 0,4 11-32 0,-4-11-16 15,0 0 0-15,2 14 0 0,0 3-16 0,0-3-128 16,1-2 192-16,-2 2-64 0,3 3 16 0,0 1 0 15,0 1 0-15,1-1 0 0,0-4-144 0,0-3 0 16,0 3 0-16,-1 1 0 0,2 2 0 0,-1-2 0 16,-1-4 0-16,-2 2 0 0,4 0 0 0,-3-4 0 15,-3-9 0-15,5 11 128 0,-5-11-128 0,7 8 0 16,-7-8 0-16,6 7 0 16,-6-7-896-16,0 0-272 0,9 0-48 0,-9 0-16 0</inkml:trace>
  <inkml:trace contextRef="#ctx0" brushRef="#br0" timeOffset="113550.2">22444 10998 23039 0,'0'-11'2048'0,"0"11"-1648"0,0 0-400 0,0 0 0 16,0 0 768-16,0 0 64 0,0 0 0 0,0 0 16 15,0 0-224-15,-10 10-48 0,-1-1-16 0,-3 5 0 16,0 2-112-16,-3 2 0 0,-2 5-16 0,-1 3 0 15,-4 0 16-15,-1 6 16 0,0-1 0 0,-3 5 0 0,-2 2-80 16,-2 2 0-16,-3-5-16 0,5 6 0 16,-1 2-240-16,5-5-128 0,-1-7 128 0,3-2-128 0,0-1 128 0,2-5-128 15,4-2 128-15,6-2-128 16,1-2 0-16,6-2-320 0,3-3 64 0,6-3-9408 16,5-3-1904-16</inkml:trace>
  <inkml:trace contextRef="#ctx0" brushRef="#br0" timeOffset="114145.33">24253 10828 4607 0,'-1'-11'192'16,"-2"3"64"-16,2 1-256 0,0-4 0 0,-2 2 0 0,-1 0 0 0,-1 4 3648 0,-4-3 672 15,-1 3 144-15,-4 3 16 0,0 0-3200 16,-2 2-640-16,-2 2-128 0,-2 1-16 0,-5 3-96 0,0 0-16 15,0-1 0-15,0 6 0 0,1 0 224 0,1 1 32 16,3 2 16-16,2 2 0 0,3 0-128 0,4 2-16 16,0-3-16-16,6 3 0 0,3 0-272 0,4-1-48 15,3 1-16-15,3-2 0 0,3-5-32 0,2 2 0 16,1-1 0-16,3 1 0 0,0 0-128 0,0-4 192 16,-2 1-192-16,-1-2 192 0,-1 4-192 0,-3 1 128 0,-10-13-128 15,8 9 128-15,-8-9-128 0,0 14 128 0,-4 0-128 16,-5-5 128-16,-2 1 64 0,-5-3 0 0,-3 5 0 15,-2-6 0-15,-2 2 0 0,-4-3 16 0,0-1 0 16,-2 0 0-16,0 1-208 0,2-3 176 0,3 1-176 0,5-3 160 16,1-1-160-16,6-1 0 0,1 2 0 0,11 0 0 31,0 0-384-31,0 0-176 0,0 0-16 0,9-11-12928 0</inkml:trace>
  <inkml:trace contextRef="#ctx0" brushRef="#br0" timeOffset="114414.9">24932 10270 26719 0,'-10'-3'2368'0,"-2"1"-1888"0,0-2-480 0,-2 8 0 0,-4 1 192 0,-3 4-48 16,0 6-16-16,-2 5 0 0,-1 3-128 15,1 2 0-15,0 7 0 0,3 3 0 0,-1 1 128 0,1 1-128 16,-2 0 0-16,-1 9 128 0,1 3-128 0,-1 4 160 16,-1 1-160-16,2 0 160 0,3-2-160 0,4-3 0 15,2 0 0-15,3-6 0 0,2-4-160 0,3-3 160 16,0-4-208-16,2-1 80 16,2-4-800-16,2-3-160 0,2-6-16 0</inkml:trace>
  <inkml:trace contextRef="#ctx0" brushRef="#br0" timeOffset="114849.34">24353 10881 22111 0,'0'0'1968'0,"9"-5"-1584"0,3-5-384 0,6 3 0 15,3 1 1232-15,6 1 176 0,2 4 16 0,7-1 16 16,4 0-1024-16,2 1-208 0,0-3-32 0,0-1-16 15,-2 1-160-15,-1-1 0 0,-1 1 144 0,-2-1-144 16,-2 2 0-16,-5 1 0 0,-4 1 0 0,-3 1 128 16,-3 0-128-16,-3 2 0 0,-5 1 0 0,-11-3 0 15,0 0 0-15,0 0 0 0,0 0 0 0,0 0 0 16,-6 10 128-16,-6-4 0 0,-4 3 0 0,-2 0 0 0,-2 2 80 0,-3 3 32 16,-4-1 0-16,0 4 0 0,-3 0-48 0,1 1 0 15,-1 1 0-15,5-3 0 0,2-4 32 0,4 1 0 16,4-3 0-16,5 2 0 0,3-5 0 0,7-7 0 15,0 0 0-15,7 13 0 0,2 0-32 16,3-7 0-16,4-3 0 0,3-2 0 0,1-1 96 16,3-1 16-16,1-2 0 0,1-1 0 0,1-3-128 0,-1-1-32 15,2 2 0-15,-3-3 0 0,-5 2-144 0,-1-2 0 16,-3 2 0-16,-2 2 128 0,-3 3-128 0,-10 2 128 16,0 0-128-16,10 2 128 0,-10-2-128 0,0 0 0 15,5 10 0-15,-2 3-176 0,-3-13 176 0,0 14 0 0,-1-3 0 16,-1 3-128-16,2 1 128 0,0 2 0 0,2-3-144 15,1-2 144 1,2 1-592-16,3 1-48 0,0-1-16 0,3-4-8992 0,1-4-1792 0</inkml:trace>
  <inkml:trace contextRef="#ctx0" brushRef="#br0" timeOffset="115335.95">25862 10195 28559 0,'-9'-11'2544'0,"9"11"-2032"0,0 0-512 0,-10 3 0 15,-2 5-1056-15,0 1-304 0,1 7-64 0,-5 3-16 16,1 5 1168-16,1 0 272 0,1 1 0 0,-1 6 0 0,-1 7 288 0,-3 1 80 15,-2-3 16-15,-2 6 0 0,1 3-32 0,-1 3 0 16,2 6 0-16,1-2 0 0,0-1-48 0,4-4-16 16,1 0 0-16,2-7 0 0,2-7-288 0,1-2 0 15,1-7 0-15,3-2 0 0,2 2 256 0,3-9 0 16,0-15 0-16,3 10 0 0,2 4 336 0,3-7 64 16,2-4 16-16,3 0 0 0,3-7 32 0,2 0 16 15,3 2 0-15,3-2 0 0,2-4-384 0,-1 1-80 16,-3 0 0-16,-1 1-16 0,-2 2-240 0,-1 2 0 15,-1-4 0-15,-1 5 0 0,-5 4 0 0,-1 1 0 16,-10-4 0-16,5 11 0 0,-3-1 0 0,-6 4 0 0,-4 3-128 0,-4-2 128 16,0-4 0-16,-4 2 0 0,-5 1 0 15,-4-4 0-15,-7 0 0 0,0 2 0 0,-1-6 0 0,0 2 144 16,0-1-144-16,1-1 0 0,6-1 0 0,1 0 128 16,3-3-128-16,3 1 0 0,3-2 0 0,5-2 128 15,1-2-320-15,10 3-80 0,0 0-16 0,0 0-9664 16,7-14-1936-16</inkml:trace>
  <inkml:trace contextRef="#ctx0" brushRef="#br0" timeOffset="115611.85">26669 10256 27647 0,'-19'-23'2448'0,"8"13"-1952"16,0 2-496-16,2 3 0 0,-2 1 272 0,-1 8-32 15,-2 1-16-15,-3 8 0 0,-1 2-80 0,1 7-16 16,0 0 0-16,-1 4 0 0,-2 4-128 0,-2 8 0 16,-2 8 0-16,-2 1 0 0,-6 3 0 0,1 5 0 15,2 2 144-15,1 0-144 0,0 1 0 0,3-3 0 16,1-5 0-16,3-3 128 0,5-2-128 0,0-4 0 15,2-4 0-15,4-1 0 0,3-6-256 0,2-5 0 0,1-2-16 16,2-2-8176-16,4-5-1648 16</inkml:trace>
  <inkml:trace contextRef="#ctx0" brushRef="#br0" timeOffset="115960.02">26490 11037 28559 0,'0'0'2544'0,"4"-6"-2032"0,2-3-512 0,5 5 0 15,1 2 448-15,4-1-16 0,1-1 0 0,4 1 0 16,3-1-208-16,3 1-32 0,3 1-16 0,2-5 0 16,-2 0 64-16,1-3 16 0,-2 2 0 0,-2-2 0 0,-2 0-80 15,-3-4-16-15,-4-3 0 0,-4 4 0 0,-4 4-32 0,-4-2 0 16,-1 2 0-16,-5 0 0 0,0 9 384 0,-11-4 64 15,-2 3 0-15,-5 1 16 0,-2 1-208 0,-3 4-64 16,0 4 0-16,-1 0 0 0,-3 3-32 0,2-2-16 16,-1 1 0-16,5 3 0 0,2 0 32 0,5 0 0 15,4 0 0-15,5 2 0 0,2-1-304 0,6 1 160 16,3 1-160-16,4-1 128 0,4-2-128 0,6 3 0 16,5 1 0-16,1-2 0 15,1-2-1024-15,6 1-256 0,5 3-32 0,1-3-14384 16</inkml:trace>
  <inkml:trace contextRef="#ctx0" brushRef="#br0" timeOffset="125270.08">13750 14004 1839 0,'0'0'160'0,"0"0"-160"16,-9 0 0-16,3 0 0 0,6 0 2752 0,-8 1 512 15,8-1 96-15,0 0 32 0,0 0-1776 0,0 0-336 16,0 0-80-16,0 0-16 0,0 0-400 0,0-9-80 15,2 1 0-15,5-1-16 0,0 2-16 0,5 0 0 16,1-5 0-16,2 2 0 0,1 1 96 0,3-2 32 16,2 1 0-16,0-3 0 0,2 0-112 0,0 2-32 15,1-3 0-15,2 4 0 0,-1 2-176 0,2-1-32 16,1 0-16-16,-2-2 0 0,0 3-96 0,-2-1-16 0,-2 1 0 16,-1 3 0-16,-3-1-96 0,-4 4-32 15,-4 0 0-15,-10 2 0 0,0 0-192 0,0 0 144 0,8 9-144 0,-8 1 128 16,-4 4-128-16,-5 4 0 0,-4 1 144 0,-1 7-144 15,-3 3 160-15,-1 1-32 0,-1-2-128 0,-2 5 192 16,1 4-192-16,4-4 128 0,3-5-128 0,1-2 0 16,2-1 0-16,1 2 128 0,2-6-128 0,2-2 0 31,1-2-320-31,3-2-96 0,1 0-32 0,3-4-9024 0,-3-11-1792 0</inkml:trace>
  <inkml:trace contextRef="#ctx0" brushRef="#br0" timeOffset="125920.98">15571 13630 6447 0,'0'0'272'0,"0"0"80"0,12 0-352 0,-1-3 0 0,1-3 0 0,-1 4 0 15,-11 2 2112-15,10-4 336 0,0 2 80 0,-10 2 16 16,11-2-1328-16,-11 2-256 0,11-4-48 0,-11 4-16 16,0 0-80-16,0 0-32 0,0 0 0 0,0 0 0 15,0 0 48-15,0 0 16 0,-5-10 0 0,-3 5 0 16,-2-4-144-16,-3 4-48 0,-2 0 0 0,-3-2 0 15,-1-1-96-15,-1 0-32 0,-3 2 0 0,-1 2 0 16,-3-1-128-16,1 0-16 0,-1 1-16 0,0 2 0 16,2-2-176-16,-1 0-16 0,0-2-16 0,-1 1 0 0,0-1-32 0,1-1 0 15,3 0 0-15,1 0 0 0,2 2 64 0,1 1 0 16,0 0 0-16,1-2 0 0,3 2-64 0,2 1 0 16,0 2 0-16,2 1 0 0,-1 0-128 0,3 0 0 15,2 0 0-15,7 0 128 0,-9 5-128 0,2 3 0 16,0-2 0-16,7-6 0 0,-4 15 0 0,1 1 0 15,1 0 0-15,2-1 0 0,0 3 0 0,2 3 0 16,2-4 128-16,0 4-128 0,1 0 0 0,2 3 0 16,-1 1 144-16,1-1-144 0,2 1 0 0,3 2 144 15,-3 0-144-15,3-1 0 0,2 0 160 0,-1 0-160 16,0-1 128-16,2 0-128 0,0-2 0 0,2-3 0 16,-2 3 128-16,5-4-128 15,1-4-1168-15,-1-1-272 0,-1 0-48 0</inkml:trace>
  <inkml:trace contextRef="#ctx0" brushRef="#br0" timeOffset="126677.03">13925 12086 6447 0,'0'0'272'0,"0"0"80"0,0 0-352 0,0 0 0 0,0 0 0 0,0 0 0 15,0 0 2816-15,0 0 512 0,0 0 80 0,0 0 32 16,0 0-2352-16,0 0-448 0,0 0-112 0,12 4-16 16,-12-4 80-16,10 4 16 0,-10-4 0 0,11 10 0 15,-1 1-48-15,1 2-16 0,0 0 0 0,-1-2 0 16,2 4-112-16,0 1-32 0,1 1 0 0,1 2 0 0,0 3-96 0,-1 3-32 16,-1 0 0-16,0 3 0 0,-1-2-16 0,-1 2-16 15,1-4 0-15,-2 3 0 0,1 2-16 0,-4-1 0 16,-1-6 0-16,0-2 0 0,-5 4 32 0,0-1 0 15,-5-1 0-15,-1-3 0 0,-4 0 80 0,-2 0 32 16,-2 0 0-16,-2-2 0 0,-3-3 0 0,-3-3 0 16,-1 2 0-16,-1 0 0 0,0-6 16 0,0 3 16 15,-2-2 0-15,1 2 0 0,-3-5-112 0,0 0-32 16,1 0 0-16,0-2 0 0,5-2-256 0,0-1 128 16,0-2-128-16,3-1 0 15,2-1-368-15,4 2-176 0,5-1-32 0,8 3-14400 0</inkml:trace>
  <inkml:trace contextRef="#ctx0" brushRef="#br0" timeOffset="127410.91">15353 12307 8287 0,'0'0'736'0,"0"0"-592"0,0 0-144 0,0 0 0 16,0 0 624-16,0 0 80 0,0 0 32 0,0-9 0 16,0 9 80-16,2-9 16 0,2 4 0 0,0-4 0 15,0 2 256-15,-4 7 64 0,0 0 16 0,7-7 0 16,-7 7-48-16,0 0-16 0,8-5 0 0,-8 5 0 15,0 0-304-15,0 0-64 0,0 0-16 0,0 0 0 16,4 12-48-16,-4-3-16 0,-2 3 0 0,-3 4 0 16,0 4 48-16,-2 0 16 0,-4 4 0 0,0 3 0 15,0 4-128-15,-5-1-16 0,-1 4-16 0,-4 2 0 16,-2-2-176-16,3 1-16 0,-2-2-16 0,5-1 0 0,1-7-128 0,5-1-32 16,1-1 0-16,2-4 0 0,3-2 112 0,2-5 16 15,1 0 0-15,2-12 0 0,5 11 288 0,-5-11 64 16,10 3 16-16,3-3 0 0,2-3 80 0,3-7 32 15,6-5 0-15,3-2 0 0,2-1-272 0,0-2-48 16,0-2-16-16,2 2 0 0,2-3-288 0,0 0-176 16,0 2 192-16,3 0-192 0,2 4 0 0,0 1 0 15,1 1 0-15,3 2 0 0,2 2 0 0,-1 1-144 16,1 2 16-16,1 4 0 16,-1 2-2016-16,-2 2-400 0,0 0-80 0,-4 5 0 0</inkml:trace>
  <inkml:trace contextRef="#ctx0" brushRef="#br0" timeOffset="130856.4">21740 13977 23039 0,'0'0'2048'0,"0"0"-1648"16,0 0-400-16,-9-5 0 0,2 0 352 0,7 5-16 15,-11-7 0-15,1 1 0 0,0 3-144 0,0-2-16 16,-2-2-16-16,1 3 0 0,-2 2 160 0,-1-1 16 0,-2 2 16 0,-3 1 0 16,-4 0 128-16,-4 3 32 0,-1 0 0 0,-5 5 0 15,-3 0-304-15,0-2-48 0,0 3-16 0,0-1 0 16,2 3-144-16,1-3 0 0,3 2 0 0,2-3 128 15,1 1 32-15,4-3 0 0,4-2 0 0,4 0 0 16,1 6 32-16,2-5 0 0,2-1 0 0,10-3 0 16,-6 7-64-16,2 0 0 0,4-7 0 0,0 0 0 15,0 0 64-15,6 6 16 0,2 3 0 0,2-1 0 16,2 3-16-16,-2-2 0 0,1 1 0 0,1 4 0 16,-1 4-64-16,-1 1-128 0,-1 1 176 0,-1 3-176 15,-4 5 144-15,-2 3-144 0,-2 3 0 0,-2 5 144 16,-2 2-144-16,-6 1 0 0,-3 5 144 0,-2 0-144 15,-3 0 128-15,-1 0-128 0,-3-5 128 0,-2-1-128 16,-3-4 128-16,1-2-128 0,-1-1 128 0,0-3-128 16,-1-3 128-16,4-4-128 0,2-1 128 0,5-3-128 15,-1-3 160-15,4-2-32 0,1-1-128 0,3 3 192 0,2-6-192 0,3 0 176 16,5-11-176-16,-1 14 160 0,4-1-160 0,2-3 0 16,2 2 0-16,5-5 0 0,2 2 0 0,2-2 0 15,3 3 0-15,3-4 0 0,1-1 0 0,2 2 0 16,1-4 0-16,0 0 128 0,1-1-128 0,-2 0 0 15,0-4 0-15,-1 0 0 16,-1-1-592-16,1 0 0 0,0-1 0 0,0 0-9056 16,-1-1-1808-16</inkml:trace>
  <inkml:trace contextRef="#ctx0" brushRef="#br0" timeOffset="131168.64">22083 14060 21183 0,'0'0'1888'0,"0"0"-1504"0,0 0-384 0,0 0 0 15,0 0 1024-15,2 10 128 0,-1-1 16 0,0 6 16 16,3 3-992-16,0 2-192 0,-2 1 0 0,2-2 0 16,0-1 0-16,1-1 0 0,-1 2 0 0,0-1 0 15,1-1 0-15,0-1 0 0,0 3 0 0,-1-1 0 16,-1 0 0-16,3-2 0 0,-3 0 0 0,2 0 0 16,-1-3-480-16,1-3-32 0,0 0 0 0,-5-10-6656 15,0 0-1344-15</inkml:trace>
  <inkml:trace contextRef="#ctx0" brushRef="#br0" timeOffset="131411.88">22315 13970 17503 0,'-8'-12'768'0,"8"12"176"0,-4-9-752 0,-1 2-192 15,5 7 0-15,0 0 0 0,-9 0 3008 0,0 5 560 16,0 0 112-16,-1 6 32 0,-1 2-2880 0,-2 4-576 15,2 0-128-15,-1 5 0 0,-1 5 64 0,1 1 0 16,-2 1 16-16,-3 4 0 0,2-1 48 0,-2-3 0 0,0 0 0 0,-2 3 0 16,-2 0-256-16,5-4 0 0,-1-3 0 0,2-2 0 15,1-4-320-15,1-1-64 0,1-2-16 0,3-4 0 32,4-2-272-32,1 0-48 0,4-10-16 0,0 0-8144 0,0 0-1616 0</inkml:trace>
  <inkml:trace contextRef="#ctx0" brushRef="#br0" timeOffset="131605.16">22368 14276 30399 0,'-10'5'2704'0,"1"5"-2160"0,0 6-544 0,3 0 0 0,1 1 1424 15,-1 2 176-15,0 1 48 0,1-1 0 0,0 3-1392 16,1-2-256-16,2-1 0 0,-1-1-128 15,-1 1-432-15,2 0-80 0,0 1 0 16,1-4-16-16,-1-1-1856 0,0 0-368 0</inkml:trace>
  <inkml:trace contextRef="#ctx0" brushRef="#br0" timeOffset="131889.15">21810 14721 35583 0,'-9'-4'1584'0,"9"4"320"0,0 0-1520 0,0 0-384 0,4 6 0 0,1 5 0 16,-5-11 0-16,8 14 0 0,-1 1-192 0,2-1 64 15,1 0-80-15,0-1-16 0,3-2 0 0,-1 2 0 16,-2-1 0-16,0-1 0 0,-1 0 0 0,1 2 0 15,0-3-128-15,-3 3-32 0,0-3 0 0,0 1 0 32,-1-1-384-32,0-1-64 0,1 0-32 0,-7-9-8160 0,0 0-1616 0</inkml:trace>
  <inkml:trace contextRef="#ctx0" brushRef="#br0" timeOffset="132088.37">22007 14741 33167 0,'-17'2'2944'0,"2"0"-2352"15,4 3-464-15,-3 2-128 0,1 5 816 0,2 2 144 16,-2 7 16-16,0-1 16 0,0 1-832 0,1 2-160 16,-2 2 0-16,1-4 0 0,2-1 0 0,-1-2 0 15,1 1 0-15,-2 0-128 16,4 0-304-16,-2 1-48 0,-2-3-16 0,2 1 0 15,0-1-656-15,4-2-144 0,0-2-32 0,6-5-8160 16,-1 3-1648-16</inkml:trace>
  <inkml:trace contextRef="#ctx0" brushRef="#br0" timeOffset="132377.66">22104 14973 33167 0,'0'0'2944'0,"0"0"-2352"0,0 0-464 0,10-2-128 16,-1 2 480-16,-9 0 80 0,0 0 16 0,11 4 0 16,-11-4-576-16,10 4 0 0,-10-4 0 0,0 0 0 15,8 10 0-15,-3-1 0 0,-4 1 176 0,-1 4-48 16,0-4-128-16,-1 3 0 0,0 1 128 0,1 0-128 16,0-4 224-16,1 2-32 0,-1-12 0 0,4 10 0 15,0-1 144-15,1-2 32 0,1 3 0 0,-6-10 0 0,10 7-96 0,0-1-16 16,2-2 0-16,1-3 0 0,1 2-48 0,2 1-16 15,2-2 0-15,1-2 0 0,0-2-192 0,1-1 128 16,2 1-128-16,-2-1 0 16,-1-6-1408-16,-1 1-368 0,-4-4-80 15,-1 4-13776-15</inkml:trace>
  <inkml:trace contextRef="#ctx0" brushRef="#br0" timeOffset="132942.26">22723 13966 23039 0,'-7'-8'2048'0,"1"2"-1648"0,6 6-400 0,-5-6 0 16,1-3 784-16,4 9 80 0,-1-7 16 0,1 0 0 16,0 7-336-16,4-8-64 0,2-1-16 0,3 2 0 15,2 1 32-15,2-1 0 0,1 2 0 0,2-2 0 16,2 1 48-16,1 1 16 0,2 1 0 0,-1-1 0 16,0 1-192-16,-1 2-48 0,-3 2 0 0,-2 1 0 15,0 2-128-15,-3 2-48 0,-11-5 0 0,10 7 0 16,-2 5 0-16,-2-1 0 0,-2 4 0 0,-3 4 0 0,-2 2 80 0,-2 7 16 15,0 5 0-15,-2 1 0 0,-2 3 16 16,0 2 16-16,-2 8 0 0,0 0 0 0,0 3-112 0,1 2-32 16,1-2 0-16,2-1 0 0,-1 1-128 0,4-1 0 15,-1 0 0-15,3-6 128 0,3-4-128 0,-1-1 160 16,2 2-160-16,1-6 160 0,0-5 96 0,3 2 32 16,-2-1 0-16,1-3 0 0,0 0-32 0,0-4-16 15,-2-4 0-15,0 0 0 0,0 0 0 0,-1 0 0 16,1-4 0-16,-3 2 0 0,-2-5 16 0,-1 2 16 15,-1 2 0-15,-2-2 0 0,-2-3 32 0,-3-3 0 16,-3 1 0-16,-2-2 0 0,-2 2 16 0,-2-3 0 16,-2-2 0-16,-3 4 0 0,0 0-16 0,-3 3 0 15,3-5 0-15,2 2 0 0,-1-3-96 0,3 0-16 0,1 4 0 0,2-1 0 16,-2-7-192-16,4 1 176 0,0 0-176 0,1-1 160 31,2 2-560-31,11-3-112 0,0 0-32 0,0 0 0 16,0 0-1776-16,0 0-368 0,0 0-64 0,15-9-13440 0</inkml:trace>
  <inkml:trace contextRef="#ctx0" brushRef="#br0" timeOffset="133477.71">23362 14523 21423 0,'0'0'944'0,"0"0"208"0,0 0-928 0,0 0-224 0,0 0 0 0,0 0 0 15,0 0 832-15,0 0 112 0,0 0 16 0,8-4 16 16,3 3-144-16,3-3-48 0,3 2 0 0,3 0 0 16,2-2 48-16,4 4 0 0,5-1 0 0,2 0 0 15,1-2-240-15,4-1-32 0,0 3-16 0,-1 0 0 16,-4-1-272-16,2 0-48 0,1-1-16 0,-1 1 0 16,-3 1-208-16,-2-1 128 0,-2 1-128 0,-3 1 0 31,-4 0-384-31,-3 1-160 0,-3 1-32 0,-4-1-16 0,-11-1-2352 15,0 0-448-15</inkml:trace>
  <inkml:trace contextRef="#ctx0" brushRef="#br0" timeOffset="133783.48">23956 14304 29487 0,'-4'-13'2624'0,"4"8"-2112"15,0 5-512-15,9-6 0 0,2 2 768 0,4 2 64 16,3 2 0-16,4 0 0 0,3 0-704 0,2 0-128 16,1 2 0-16,-1 1 0 0,-2-1 0 0,-2 3 0 15,-3 0 0-15,-1 3 160 0,-3 2 32 0,-4 2 16 16,0 2 0-16,-2 3 0 0,-4 2 48 0,-1 4 16 0,-2 0 0 0,-2 1 0 16,-2 2 224-16,-3-2 32 0,-2 3 16 0,-2-3 0 15,-2-4-160-15,-2 0-48 0,-3 2 0 0,-3-4 0 16,-2-4 96-16,-3 0 16 0,-1-2 0 0,-4-3 0 15,-1 2-160-15,2-8-32 0,0 1 0 0,5 0 0 16,2 1-256-16,4-1 0 0,3-5-128 0,4-2 128 31,9 3-2304-31,0 0-384 0,0 0-64 0,8-14 0 0</inkml:trace>
  <inkml:trace contextRef="#ctx0" brushRef="#br0" timeOffset="134336.19">25261 13846 27695 0,'-14'-7'1216'0,"14"7"272"0,-11-7-1184 0,-2 2-304 16,-2 0 0-16,-4-1 0 0,-4 1 0 0,-1 2 0 15,-4-2 0-15,-2-1 0 0,2 1 128 0,-3 1-128 16,0-2 192-16,1 2-192 0,-2-1 592 0,3 2 16 16,1 1 0-16,1-2 0 0,3 1 0 0,-2 2 0 15,2 0 0-15,3 1 0 0,0-2-160 0,6 2-16 16,1 3-16-16,4-2 0 0,10-1-128 0,0 0-32 16,-6 5 0-16,6-5 0 0,0 0-112 0,0 0-16 0,0 0-128 0,3 7 192 15,2 2-48-15,3 1-16 0,1 2 0 0,1 1 0 16,-1 4 16-16,0 1 0 0,-1 1 0 0,-1 3 0 15,0 4 16-15,-1 3 0 0,-2 2 0 0,-2 4 0 16,-1 6 176-16,-1 0 48 0,-2 3 0 0,-1 2 0 16,-4-3-240-16,-1 4-144 0,-2 4 192 0,-3 0-192 15,-2-4 208-15,-5 1-64 0,-2 3-16 0,-2-4 0 16,-2-4-128-16,1 0 160 0,0-3-160 0,2-3 160 16,0-1-32-16,1-2 0 0,3-5 0 0,1-1 0 15,1-4 128-15,3-1 32 0,2 1 0 0,2-5 0 16,0-1-112-16,1-4-32 0,1-4 0 0,3 1 0 15,0-4-16-15,5-7-128 0,0 0 192 0,0 0-64 0,0 0-128 0,0 0 192 16,8 9-192-16,1-6 192 0,-9-3-192 0,14 2 0 16,2-4 0-16,3 2 128 0,2-2-128 0,-1-1 0 15,2 0-160-15,2 0 160 16,-1 0-672-16,2 1-32 16,2 1-16-16,-2-3 0 0,-2-3-1104 0,-3 4-224 15,-1-1-32-15,0-1-8288 0,-1-2-1664 0</inkml:trace>
  <inkml:trace contextRef="#ctx0" brushRef="#br0" timeOffset="134709.29">25355 14082 23039 0,'1'-27'1024'0,"3"13"192"0,-1 1-960 0,1 3-256 0,-4 10 0 0,5-10 0 16,-2-2 1616-16,0 6 288 0,-3 6 48 0,0 0 16 16,-5-4-1584-16,-1 0-384 0,-3-2 0 0,-3 7 0 15,-3 7 384-15,-3 1 0 0,-1 2 0 0,0 7 0 16,0 5 80-16,1 1 16 0,0-1 0 0,3 1 0 16,2-1-192-16,5 1-32 0,1-2-16 0,5-1 0 15,3-4 16-15,3-3 16 0,2-1 0 0,2-4 0 16,2-1 176-16,1-2 16 0,5-3 16 0,0 0 0 15,3-3 128-15,1-1 32 0,1-2 0 0,0-2 0 0,1-6-320 16,0 0-64-16,-1-1-16 0,-2-4 0 0,2-1-48 16,-2-2 0-16,-1-1 0 0,-2 1 0 0,-3 2 0 0,-3-2-16 15,-4-6 0-15,-2 5 0 0,-1-2-48 0,-6 2-128 16,1 2 192-16,-4 1-64 0,-1 4-128 0,-3 4-192 16,-2 1 32-16,0 3 16 15,-4 3-1248-15,1 0-240 0,-2 5-48 16,1 3-9504-16,1 3-1888 0</inkml:trace>
  <inkml:trace contextRef="#ctx0" brushRef="#br0" timeOffset="135094.64">25368 14661 30575 0,'0'0'1344'0,"-8"1"304"0,8-1-1328 0,-11 0-320 0,1 3 0 0,-1 1 0 16,1 6 0-16,-1-4 0 0,-1 1 0 0,0 2 0 15,-2 1 0-15,0 4 0 0,1 0 0 0,2 2 0 16,-1-1 240-16,3 1-32 0,0-2 0 0,4 4 0 16,3 1 224-16,3-2 32 0,2-3 16 0,3 0 0 15,1 2 16-15,4-6 0 0,0-1 0 0,2-6 0 16,2 3 160-16,2-1 48 0,0-5 0 0,1-4 0 15,1 0 16-15,0-2 16 0,0-1 0 0,0-4 0 0,-1-3-288 16,-1-1-48-16,-3-4-16 0,-2 0 0 0,0-1 64 0,-3 0 0 16,-3-2 0-16,-2-2 0 0,-4 1-112 0,-1 2-16 15,-3-2 0-15,-1 1 0 0,0 3-320 16,-3 3 144-16,-3 3-144 0,-1-1 0 16,-1 3-768-16,1 3-272 15,-3 0-48-15,3 3-16 0,1 1-1520 0,0 2-288 0,4-1-64 0</inkml:trace>
  <inkml:trace contextRef="#ctx0" brushRef="#br0" timeOffset="135585.09">25762 13939 21183 0,'-6'-9'1888'0,"-1"-3"-1504"0,2-1-384 0,1 3 0 15,3-2 1312-15,1 5 192 0,1-2 32 0,-1 9 16 16,7-8-1024-16,0-1-208 0,3 2-32 0,2-1-16 16,-1 3 96-16,5 1 16 0,-1-1 0 0,0-1 0 15,0 2 240-15,3 1 48 0,0 3 16 0,0 2 0 16,-2-2-128-16,1 1-32 0,-1 1 0 0,0 1 0 15,-2 3-240-15,-1-2-48 0,1 1-16 0,-2 3 0 16,1-2-32-16,-4 3-16 0,-3 1 0 0,0 3 0 16,-2 2 16-16,0-1 0 0,-4 1 0 0,0 3 0 0,-1 4 48 15,-2 5 16-15,-1-1 0 0,-1 3 0 0,-2-1 48 0,-1 3 16 16,-1 3 0-16,0 3 0 0,0 0-64 16,0 2 0-16,-1 3 0 0,0-2 0 0,-1 2-96 0,0 1-32 15,2-4 0-15,2 3 0 0,0 1-128 0,1-1 128 16,1-2-128-16,1 0 128 0,0-3-128 0,2-1 128 15,-2-3-128-15,0 3 128 0,-1-1-128 0,0-2 0 16,1 0 0-16,-1-1 128 0,-1-3-128 0,-3-2 0 16,3 2 0-16,-2-2 128 0,-3 2-128 0,-1-5 128 15,-1-1-128-15,1-3 128 0,-2-2-128 0,0 0 0 16,-2 0 144-16,1-7-144 0,-1-2 0 0,-1-4 0 16,-1 4 0-16,3-4 0 15,0-3-912-15,2-2-256 0,0-3-48 0,2-3-9968 0,1-1-1984 16</inkml:trace>
  <inkml:trace contextRef="#ctx0" brushRef="#br0" timeOffset="136267.04">27118 14351 18431 0,'-4'-20'816'0,"3"11"160"0,1 9-784 0,-4-13-192 15,0 0 0-15,1 2 0 0,-4-2 1744 0,1-1 304 0,-3 2 64 0,-2 3 16 16,-3-4-1584-16,-3 5-320 0,-2 2-64 0,-3 3-16 15,-3 3 432-15,1 7 96 0,-2-1 16 0,0 2 0 16,-4 3 144-16,3 4 16 0,-1 2 16 0,2 2 0 16,1 0-352-16,3 1-64 0,4 2 0 0,6-2-16 15,3-1-176-15,2-1-48 0,4-4 0 0,3-1 0 16,5-2-64-16,5-4-16 0,5-3 0 0,3-2 0 16,3-2 304-16,4-2 48 0,-1-2 16 0,4-6 0 15,-3-1-112-15,2-3 0 0,-2-1-16 0,-1 0 0 16,-2 0-176-16,-2 1-16 0,-2-2-16 0,0 0 0 15,-2 1-160-15,-3 2 192 0,0 3-192 0,-3 0 192 16,-2 5-192-16,-8 5 0 0,0 0 0 0,0 0 128 16,0 0-128-16,0 0 0 0,-3 17 144 0,-2 1-144 0,-1 0 0 15,-2 1 128-15,2 0-128 0,1-1 0 16,1-3 0-16,0 2 0 0,1-3 0 0,2 0 0 0,1-2 0 0,1 1 0 16,-1-13 0-16,0 0 0 0,11 5 0 0,-1-1 144 15,3-4-144-15,0-3 0 0,3 0 0 16,2-6 0-16,2-2 0 0,-1-3-192 15,1 0-608-15,1 2-112 0,0-5-32 0,0 2 0 16,-2-2-1504-16,0 1-304 0,-1-2-64 0,-1 2-10288 0</inkml:trace>
  <inkml:trace contextRef="#ctx0" brushRef="#br0" timeOffset="136743.65">27822 14138 19343 0,'-9'-18'1728'0,"6"10"-1392"0,3 8-336 0,-5-8 0 0,-1 1 2416 15,1 2 400-15,5 5 96 0,-11-3 16 0,-2-1-2224 16,-1 2-448-16,-6 1-96 0,0-1-16 0,-1 2 48 0,-2 3 0 16,-2 3 0-16,3-2 0 0,-1-1 336 0,4 2 80 15,3 4 16-15,3-1 0 0,3 4-128 0,5 2-32 16,4-3 0-16,4 3 0 0,1 2-272 0,4-2-64 15,0-6-128-15,3 4 192 0,2 1-64 0,1-3 0 16,-2 0-128-16,2-1 192 0,2 0 0 0,-4 0-16 16,0 2 0-16,-3-3 0 0,-9-8 16 0,7 11 16 15,-2 1 0-15,-2-2 0 0,-4 4 96 0,-4-3 16 16,-2-2 0-16,-4 2 0 0,-1-2 64 0,-2 3 0 16,-3-3 16-16,-1 1 0 0,0-3-64 0,-1 1-16 15,-1-4 0-15,0-2 0 0,0 1-64 0,2 0 0 0,1-3-16 0,3 0 0 16,1-3-240-16,3 0 0 15,2 0 0-15,3-2 0 16,2-3-1488-16,6 2-400 0,3-5-80 0,6 5-9232 0,2-2-1856 16</inkml:trace>
  <inkml:trace contextRef="#ctx0" brushRef="#br0" timeOffset="137127.13">28875 13496 21183 0,'-6'-21'944'0,"2"14"192"0,-1-1-912 16,5 8-224-16,0 0 0 0,0 0 0 0,0 0 2032 0,-13 4 352 16,-2 1 80-16,-1 8 16 0,0 4-1776 0,-1 4-336 15,-2 0-80-15,1 6-16 0,2 4 256 0,-3 0 48 16,0 4 16-16,0 2 0 0,1 4 112 0,0 4 0 16,2-3 16-16,-1 4 0 0,1-3-288 0,3 3-64 15,3-3-16-15,3 1 0 0,6-7-176 0,1-4-48 16,1-1 0-16,6-1 0 0,0-2-128 0,4-5 160 0,0-1-160 15,3-3 160-15,2 2-160 0,2-4 0 0,1-6 0 16,-1 0 0 0,2-3-1520-16,0-2-384 0,-4-4-80 0</inkml:trace>
  <inkml:trace contextRef="#ctx0" brushRef="#br0" timeOffset="137324.84">28359 14092 40191 0,'0'0'1792'0,"10"-3"352"0,5-3-1712 0,7 2-432 0,3 3 0 0,3 1 0 15,0 1 0-15,6-1 0 0,3 0 0 0,4 0-176 0,2 0-144 0,-2 0-16 16,-4 3-16-16,1-3 0 16,-1-3-848-16,-5 0-160 0,-3 3-48 0,-3-1 0 15,-6-1-1984-15,-1-1-384 0</inkml:trace>
  <inkml:trace contextRef="#ctx0" brushRef="#br0" timeOffset="137581.43">29052 14143 36687 0,'-11'-12'1616'0,"11"12"352"0,0 0-1584 0,0 0-384 0,3-6 0 0,-3 6 0 15,0 0 208-15,11-4-32 0,3 0-16 0,4-1 0 16,4 1-160-16,-1-1 0 0,5 1 0 0,0 1 0 16,2-1 0-16,3 1 0 0,3 1 0 0,-1 4 0 15,2 1-320-15,-2-2 48 0,-2-1 16 0,-1 1 0 31,-4 2-1904-31,-4-1-368 0,-4-2-80 0,-3 0-10832 0</inkml:trace>
  <inkml:trace contextRef="#ctx0" brushRef="#br0" timeOffset="137887.24">29240 13849 30399 0,'14'-6'2704'15,"1"4"-2160"-15,5 4-544 0,9-1 0 0,6 0 496 0,4 2-16 16,1 3 0-16,0 3 0 0,-3-1-256 0,3 2-48 16,0-3-16-16,0 4 0 0,-3 1 80 0,-4 0 16 15,-5 2 0-15,-4 1 0 0,-5 3-112 0,-3 0-16 16,-3 3 0-16,-5 1 0 0,-7 1-128 0,-1-2 128 16,-3 1-128-16,-3-2 128 0,-5 1 16 0,-1-2 0 15,-4-4 0-15,-3 1 0 0,-4 1 192 0,0-3 48 16,-1-7 0-16,-1 4 0 0,1-4-32 0,0 2 0 0,0-5 0 15,2 1 0-15,2-5-208 0,1 1-144 0,0-1 192 16,5 0-192 0,4 0-1008-16,10 0-304 0,0 0-64 0,0 0-14048 0</inkml:trace>
  <inkml:trace contextRef="#ctx0" brushRef="#br0" timeOffset="138465.35">31079 13749 27519 0,'-14'6'1216'0,"3"-2"256"0,-3 1-1168 0,-4 4-304 16,-3 2 0-16,-1 1 0 0,-4 3 0 0,-2 0-144 15,-1-1 16-15,0 0 0 0,-6 3 320 0,1 0 80 16,-3 1 16-16,-2 1 0 0,-3 2 96 0,1 1 32 16,1 0 0-16,0 0 0 0,1 1-96 0,2-4 0 15,0-7-16-15,5 1 0 0,3-5 80 0,2-1 0 16,2-3 16-16,1-1 0 0,-2-2 432 0,3-1 64 16,2-1 32-16,3-1 0 0,0 2-288 0,7-3-64 15,1-4-16-15,2-2 0 0,2 2-160 0,3-5-16 16,2 0-16-16,0-2 0 0,3-4-96 0,1 0-16 15,3 1 0-15,0 1 0 0,-1-1-256 0,4 2 128 16,-1 0-128-16,2 3 0 0,3 4 0 0,-2 1 0 0,-1-2 0 16,3 7 0-16,1-2 0 0,3 3 0 0,0 1 0 15,1 3 0-15,1 1-160 0,4 5 160 0,4 0-160 0,2 4 160 16,2-3 0-16,2 0 0 0,2-1-128 16,3 0 128-16,2 2 0 0,4-2 0 15,5 3 0-15,3 0 0 0,1 4 0 0,6-1 0 0,4-2-128 0,-4-3 128 16,-3 3 0-16,-2-2 0 0,-3-5 0 0,-1-2 0 15,-3-4 0-15,-4-1 0 0,-4-2 0 0,-2-3 0 16,-4-7 128-16,-1-2-128 0,-8-3 192 0,-2-2-192 16,-6 0 384-16,-6-3-16 0,-5-3-16 0,-6 3 0 15,-6 0 128-15,-7-1 32 0,-5 3 0 0,-7-1 0 16,-4 2-192-16,-6 1-16 0,-3 1-16 0,-5 1 0 16,-3 2-288-16,0 0 0 0,-6 1 0 0,0 2 0 0,-3 2-256 0,2 3-128 15,3-4 0-15,3 6-16 16,2 3-2624-16,6 2-528 0</inkml:trace>
  <inkml:trace contextRef="#ctx0" brushRef="#br0" timeOffset="140042.14">24439 15914 6447 0,'3'-7'576'0,"1"-2"-576"0,3-5 0 0,2 0 0 15,1-1 2864-15,2-2 464 16,4 2 80-16,4-3 32 0,2 0-2160 0,2 1-416 16,0 0-96-16,0-1 0 0,0 0-192 0,-1 2-48 15,1-1 0-15,-2 2 0 0,-3 4-320 0,-1 1-64 16,-2-2-16-16,-2 6 0 0,0-2 0 0,-4 4-128 0,-1 2 192 0,0 0-64 16,-1 1 16-16,-8 1 0 0,0 0 0 0,5 3 0 15,-5-3 16-15,5 6 0 0,-1 3 0 0,-2 0 0 16,2 2 128-16,-1 3 32 0,-1-4 0 0,-1 4 0 15,-1 2 112-15,2 0 16 0,-1 2 16 0,0 0 0 16,-1-3-16-16,2 0-16 0,-1-2 0 0,0 2 0 16,-1-1-128-16,0-1-32 0,3-3 0 0,-1 3 0 0,1-4-144 0,-1 2-128 15,1-1 192-15,-3-10-192 0,4 5 144 0,-4-5-144 16,5 6 0-16,-5-6 144 16,0 0-1360-16,0 0-288 0,0 0-48 0,0 0-10784 15</inkml:trace>
  <inkml:trace contextRef="#ctx0" brushRef="#br0" timeOffset="140277.64">24693 15811 23039 0,'0'0'2048'0,"0"0"-1648"16,-4 6-400-16,2 1 0 0,-1-2 864 0,2 3 96 16,1 2 0-16,1-1 16 0,3 1 80 0,1 3 16 15,1-3 0-15,3 1 0 0,3 3 16 0,0-3 16 16,2 0 0-16,3 1 0 0,2-4-352 0,1 3-80 15,2-5-16-15,1 2 0 0,1 0-112 0,1-1-32 0,1 2 0 0,-1-3 0 16,1 3-368-16,0-4-144 16,1 0 0-16,0 3 144 0,-2-3-144 0,-1-1 0 0,-1 1 144 0,0 0-144 15,-1-1 0-15,-1-2-288 16,1-1 48-16,-2-1-11152 0,3-1-2240 0</inkml:trace>
  <inkml:trace contextRef="#ctx0" brushRef="#br0" timeOffset="140892.06">26245 15833 6447 0,'0'0'576'0,"0"0"-576"16,0 0 0-16,0 0 0 0,0 0 2384 0,0 0 368 0,0 0 80 0,0 0 16 16,1 14-1232-16,-1-14-240 15,0 0-48-15,12 6-16 0,0 1 144 0,2-3 16 16,3-3 16-16,2-2 0 0,1-2-224 0,3-2-48 0,1 0-16 0,4-1 0 16,-1-6-304-16,1 3-64 0,-1-2-16 0,1-1 0 15,-2 2-304-15,0-4-64 0,-3 1-16 16,-3 3 0-16,-1-1-224 0,-4 2-32 0,-3-2-16 0,-5-2 0 15,-3 0-160-15,-4 2 192 0,-4-1-192 0,-2 3 192 16,-6-2-192-16,-3 3 160 0,-4 1-160 0,-4 3 160 16,-3 4-160-16,-4 2 0 0,-3 0 0 0,2 5 0 0,-1 3 0 15,1 3 0-15,1 4 0 0,2 0 0 16,2 0 0-16,5 1 0 0,2 0 0 0,5-1 0 0,4 0 0 0,2 1 0 16,2-1-144-16,6 1 144 0,5-2 0 0,2-4 0 15,3 2 0-15,3 0 0 0,5-4 0 16,0 1 0-16,3-1 128 0,3-4-128 0,4-5 0 0,-1 2 0 15,1-2 0-15,0-1 0 16,1-2-1472-16,1-1-352 0,-1 1-64 0,-1-5-12576 16</inkml:trace>
  <inkml:trace contextRef="#ctx0" brushRef="#br0" timeOffset="141815.64">27233 15693 19343 0,'0'0'1728'0,"7"-7"-1392"0,0-4-336 0,-1 1 0 16,-1 1 976-16,-5 9 128 15,0 0 32-15,5-10 0 0,-4-2 80 0,-1 4 32 16,0 8 0-16,0 0 0 0,-6-12-240 0,-3 4-48 0,-2 3-16 0,-1 2 0 16,1 3-432-16,-2 0-64 0,-5 3-32 15,0 2 0-15,1 3-144 0,-1 0-16 0,0 2-16 0,2-1 0 16,0 3-48-16,1 3 0 0,0 1 0 0,2 1 0 15,2-7-48-15,-1 3-16 0,2 1 0 0,-1-3 0 16,2 3-128-16,2-2 0 0,2-3 144 0,5-9-144 16,-4 11 0-16,4-11 144 0,-2 11-144 0,2-11 0 15,0 0 160-15,2 9-160 0,-2-9 128 0,4 9-128 0,-4-9 128 16,0 0-128-16,0 0 0 0,8 7 128 16,-8-7-128-16,8 10 160 0,-8-10-160 0,6 9 160 0,-2 1-160 15,-4-10 0-15,2 9 0 0,-2-9 0 0,1 12 0 0,2-3 0 16,-3-9 0-16,1 10 0 0,-1-10 0 0,4 12 0 15,-4-12 0-15,5 8 0 0,-5-8 0 0,4 11 0 16,-4-11 0-16,0 0 0 0,4 11 0 0,-3 1 0 16,-1-12 0-16,3 13 0 0,-2-5 0 0,-1-8 0 15,0 13 0-15,0-6 0 0,0-7 0 0,0 0 0 16,-1 11 0-16,1-11 0 0,0 0 0 0,0 0 0 16,0 0 0-16,0 0 0 0,-3 9 0 0,3-9 0 15,0 0 0-15,0 0 0 0,-5 9 0 0,5-9 0 16,-4 5 128-16,4-5-128 0,0 0 0 0,0 0 0 0,0 0 0 0,0 0 0 15,0 0 0-15,0 0 0 16,0 0 0-16,0 0 0 0,0 0 0 0,0 0 0 16,0 0 0-16,0 0 0 0,0 0 0 0,4 11 0 15,0-4 0-15,-4-7 0 0,0 0 0 0,0 0 0 16,0 0 0-16,2 6 0 0,-2-6 0 0,0 0 0 16,0 0 0-16,0 0 0 0,0 0 0 0,0 0 0 0,0 0 0 15,0 0 0-15,0 10 0 0,0-10 0 0,0 12 0 16,0-12 0-16,0 0 0 0,0 0 0 0,0 0 0 0,0 0 0 15,0 0 0-15,0 0 0 0,0 0 0 16,0 0 0-16,0 0 0 0,0 0 128 0,0 0-128 0,13-4 128 16,-3 1-128-16,-1-1 0 0,-9 4 144 0,12-6-144 15,-4-4 0-15,0 2 128 0,0-3-128 0,1 2 0 16,0-1 0-16,-1-2 144 0,1 1-144 0,-1-3 0 0,2 1 128 16,0 3-128-16,-2-4 0 0,3 1 0 0,1 2 0 0,-1-3 0 15,-2 0 0-15,0 3 0 0,-1-1 0 0,1-1 0 16,-1 2 0-16,0 1 0 0,-2-4 128 15,1 2-128-15,-1 1 0 0,1 1 0 0,-2 3 0 0,-5 7 0 16,5-9 0-16,-5 9 0 0,0 0 0 0,0 0 0 16,0 0 0-16,0 0 0 0,6-7 0 0,-6 7 0 15,0 0 0-15,0 0 0 0,0 0 0 0,0 0 0 16,0 0 0-16,0 0 0 0,0 0 0 0,0 0 0 16,0 0 0-16,0 0 0 0,0 0 0 0,0 0 0 15,0 0 0-15,0 0 0 0,5-5 0 0,-5 5 0 16,0 0 0-16,0 0 0 0,0 0 0 0,0 0 0 15,8-7 0-15,-8 7 0 0,0 0 0 0,0 0 0 0,6-6 0 16,-6 6 0-16,0 0 0 0,0 0 0 16,0 0 0-16,0 0 0 0,8-4 0 0,-8 4 0 0,0 0 0 0,0 0 0 15,0 0 0-15,9-5 0 16,-9 5 0-16,0 0 0 0,0 0 0 0,0 0 0 0,0 0 0 16,0 0 0-16,0 0 0 0,0 0-192 0,0 0 192 0,0 0-192 31,0 0-1296-31,0 0-256 0,0 0-48 0,-8 7-12592 0</inkml:trace>
  <inkml:trace contextRef="#ctx0" brushRef="#br0" timeOffset="142535.98">27332 15693 9215 0,'0'0'816'0,"0"0"-656"0,4-11-160 0,-1-2 0 0,1 3 2032 0,-4 10 368 16,0 0 80-16,0 0 16 0,4-15-768 0,-1 3-160 15,-3 12-32-15,0 0 0 0,-3-11-512 0,3 11-128 16,-5-10 0-16,0 1-16 0,5 9-288 0,-10 1-48 16,-3 0-16-16,-1 4 0 0,-1-1-128 0,-3 1-16 15,-2 7-16-15,-3-3 0 0,-1 2 96 0,1 1 32 16,0 0 0-16,1 6 0 0,1 1-80 0,0 0-16 15,2-1 0-15,4 1 0 0,3 1-208 0,2-1-64 16,1-2 0-16,3-3 0 0,2 0-128 0,2 0 0 0,0-6 144 0,2-8-144 16,3 11 208-16,-3-11-16 0,4 8-16 0,2-1 0 15,3-3 96-15,1-1 32 16,2-3 0-16,0-2 0 0,2 0-16 0,0-1 0 16,0-1 0-16,3-1 0 0,-1 0-112 0,2 0-32 15,1-2 0-15,0-1 0 0,0-1-144 0,-1 0 0 0,-1-2 0 16,-1 2 0-16,-1-3 128 0,-1 3 0 0,0-3 0 0,-1 2 0 15,-1 1-128-15,-1-2 0 0,-2 4 0 16,-1 2 0-16,-8 5 0 0,0 0 0 0,0 0 144 0,0 0-144 16,0 0 0-16,0 0 144 0,0 0-144 0,0 0 0 15,-3 10 0-15,-1 5 0 0,-2 3 0 0,-3 2 0 16,-1 2 128-16,0 3-128 0,-1 1 0 0,0 3 0 0,-2-2 192 16,-1 3-192-16,-1 5 192 0,-2-2-192 0,0-5 208 15,-1 1-64-15,0 3-16 0,0-7 0 0,-1 2-128 0,1-3 160 16,2 2-160-16,1-1 160 0,1-2-160 0,1-2 0 15,2 1 0-15,0-7 128 0,2-1-128 0,3-1 0 16,4-1 0-16,2-12 0 0,0 0 160 16,0 0-160-16,0 0 192 0,0 0-192 0,0 0 320 0,7-6-64 15,3-2 0-15,2-4 0 0,0 2-48 0,2-3-16 16,0 1 0-16,2 2 0 0,0-4-192 0,2 4 128 16,0 2-128-16,1 2 0 0,0-3 0 0,1 4 0 15,-1-1 0-15,0 2 0 0,-1-1 0 0,1 1 0 16,2-5 0-16,-5 4 0 0,5 1 0 0,-4 2 0 15,-1-6 0-15,-2 4 0 0,-2 2-160 0,0-1-128 16,-2-1-32-16,-10 4 0 16,9-2-2992-16,-9 2-592 0</inkml:trace>
  <inkml:trace contextRef="#ctx0" brushRef="#br0" timeOffset="142873.32">27778 15669 21183 0,'0'0'1888'0,"0"0"-1504"0,0 0-384 0,0 0 0 16,-3-6 1024-16,3 6 128 0,0 0 16 0,0 0 16 15,-10 2-240-15,1 2-48 0,-3 6-16 0,0 2 0 0,2 2-208 0,1 2-32 16,1 0-16-16,2 0 0 0,1 1-272 0,2 0-48 15,3-3-16-15,2 0 0 0,0-1-96 0,2-4-32 16,1 1 0-16,4-4 0 0,1 1 320 0,2-3 64 16,0-3 16-16,4-2 0 0,0-3 160 0,-1-3 48 15,1 1 0-15,-2-5 0 0,1 0-272 0,0-1-48 16,0 2-16-16,-1-1 0 0,-2-3-176 0,-1 0-48 16,-2 3 0-16,-1-3 0 0,-1-2-208 0,0 0 144 15,-2 1-144-15,-1 4 128 0,-2-1-128 0,-1 5-144 16,1-4 144-16,-2 11-208 15,0 0-1696-15,0 0-336 0,0 0-64 0,0 0-12880 0</inkml:trace>
  <inkml:trace contextRef="#ctx0" brushRef="#br0" timeOffset="143094.49">28215 15689 16575 0,'0'0'1472'0,"0"0"-1168"0,0 0-304 0,0 0 0 15,0 0 2528-15,0 0 448 0,0 0 96 0,-5 6 0 16,-1 1-1472-16,-2 0-320 0,0 4-48 0,0-2-16 16,-1 2-448-16,-3 7-112 0,3 0-16 0,4-5 0 15,0-3-384-15,0 6-64 0,1 0-32 0,4-5 0 0,0-1-160 0,0 3 0 16,0-4 0-16,0 0 128 15,2-2-320-15,-2-7-64 0,0 0 0 0,5 8-9984 16,-5-8-1984-16</inkml:trace>
  <inkml:trace contextRef="#ctx0" brushRef="#br0" timeOffset="143361.4">28523 15072 28559 0,'-8'-14'2544'0,"4"6"-2032"16,2 1-512-16,2 7 0 0,-1-4 496 0,1 4 0 15,-3-7 0-15,3 7 0 0,0 0 496 0,0 0 96 0,0 0 32 0,0 0 0 16,10 7-768-16,-10-7-160 15,10 5-16-15,-2 2-16 0,-2 5-160 0,-1 1 192 16,-1-3-192-16,-1 0 192 0,-3-10-368 0,0 0-64 0,2 15-16 0,1-1-10048 16,-2-4-2000-16</inkml:trace>
  <inkml:trace contextRef="#ctx0" brushRef="#br0" timeOffset="144165.96">28481 15850 13823 0,'0'0'1216'0,"0"0"-960"16,0 0-256-16,0 0 0 0,0 0 1264 0,0 0 208 15,0 0 32-15,0 0 16 0,10-2 176 16,3 0 32-16,1-3 16 0,3-4 0 0,5 1-592 0,1-5-128 16,1-3-32-16,2-1 0 0,0 0-240 0,3-2-48 15,2-2-16-15,1 2 0 0,0-2-48 0,-3-1 0 16,0 0 0-16,-1-2 0 0,0-9-192 0,-1 0-64 15,-3 1 0-15,0 1 0 0,-1-9-80 0,-2 2-32 16,1 0 0-16,-5 2 0 0,-6 5-144 0,-2 4-128 16,-1 0 144-16,-5 6-144 0,-3 4 128 0,-2 7-128 15,2 10 0-15,-12-7 144 0,-3 2-144 0,-4 8 0 16,-5 8 0-16,-3 3 0 0,-3 2-192 0,-2 8 192 0,4 1-160 0,-1 6 160 16,-2 4 0-16,2 1 0 15,2-1-128-15,4 1 128 0,4 2 0 0,5-1 0 16,4 0 0-16,5-5 0 0,4-2 0 0,5-3 0 0,2 2 0 15,7-3 0-15,3 0 0 0,5-3 0 0,1 0 0 0,4-1 0 32,-1-2-1280-32,6-5-256 0,3 0-48 0</inkml:trace>
  <inkml:trace contextRef="#ctx0" brushRef="#br0" timeOffset="144819.09">30140 15509 16527 0,'0'-13'720'0,"0"13"176"0,0-6-720 0,0 1-176 0,0-4 0 0,-2 4 0 15,0 0 1360-15,-2-2 240 0,-2 5 64 0,-2-1 0 16,-2 2-576-16,-3 1-128 0,-2 0 0 0,-7 4-16 15,-2 1-240-15,0 1-64 0,0-1 0 0,-10 6 0 16,2 0-32-16,4 2-16 0,4 2 0 0,10-7 0 0,2 3-80 0,5-1-32 16,1 3 0-16,6 1 0 0,0-3-160 0,3 0-48 15,5 2 0-15,2 0 0 0,3-3-64 0,1 3-16 16,-1-1 0-16,1-2 0 0,-1 4 16 0,-1 0 0 16,-3-3 0-16,-2 1 0 0,-2-1-208 0,-2-1 0 15,-3 2-192-15,-3-4 192 0,-3 3 0 0,-3-6 256 16,-2 5-32-16,-5-4 0 0,-4 3 48 0,-4-3 16 15,-2-3 0-15,0 1 0 0,-1 1-128 0,-10-1-32 16,7-2 0-16,4-2 0 0,3 0-128 0,6-1 0 16,1 0-160-16,7-3 160 15,4-2-1888-15,5-1-288 0,4-4-48 0</inkml:trace>
  <inkml:trace contextRef="#ctx0" brushRef="#br0" timeOffset="145541.85">30489 15573 22575 0,'-14'5'992'0,"8"-3"224"0,-3 1-976 0,-4 1-240 16,-3 2 0-16,-3-1 0 0,-3 3 640 0,2 0 96 0,2-2 16 0,0 4 0 16,2-3 128-16,2 5 16 0,2 1 16 0,6-5 0 15,2 1-368-15,3-2-80 0,1 4-16 0,5-2 0 16,4-3-144-16,0 3-48 0,3-4 0 0,5 3 0 15,1-4 128-15,1-2 32 0,0 1 0 0,1-2 0 16,-1-2 0-16,2 0 0 0,-2-1 0 0,0-1 0 0,-2-5-144 0,0 0-16 16,-3 4-16-16,-1-4 0 15,-3-3 0-15,-1-1 0 0,-2-5 0 0,0 2 0 0,-2 1-64 16,-1-3-16-16,-1-3 0 0,3 0 0 0,-4-2-160 0,3 3 0 16,0-1 144-16,2-1-144 0,-1 1 0 0,2 1 0 15,0 1 0-15,4 0 0 0,-3-1 0 0,4 2 0 16,-1-1 0-16,6 1 0 0,0 2 0 0,3-2 0 15,1-2 0-15,2-2 0 0,2 0 0 0,0 2 0 16,2-1 0-16,-1 0 0 0,-3-2 128 0,-1-2-128 16,-1 0 128-16,-2 0-128 0,-1-4 0 0,-1 2 0 15,-3 0 0-15,-1 4-128 0,-4 0 128 0,0 2 0 16,-3-2 0-16,-2 8 0 0,-3 2 0 0,-2-1-128 16,-2 5 128-16,-5 2 0 0,-3 3-128 0,-2 6 128 15,-4 5-128-15,0-2 128 0,-3 5-128 0,-2 0 128 16,-1 3-128-16,0 5 128 0,-4 7 0 0,2 1-160 15,0 2 160-15,3 2 0 0,0 2 0 0,3 2 0 16,2 4 0-16,3-5 0 0,3 0 0 0,2-1 0 16,7-1 0-16,1-2 0 0,1-5 224 0,6-2-48 15,-1-2-16-15,4-3 0 0,2-4 208 0,3-3 32 0,2-1 16 16,2-3 0-16,2-2 16 0,2-1 0 0,0-3 0 0,0-2 0 16,-2-2-224-16,4-2-32 0,-3 1-16 0,1-5 0 15,-4 1-160-15,4-4 128 0,-1 2-128 0,-2-2 128 16,-2 1-128-16,-1 2 0 0,-1 0 0 0,-1 4 0 15,-1 3 0-15,-5 0 0 0,0 2 0 0,-9 0 0 0,3 7 0 16,-2 4 0-16,-2-1 0 0,-2 3-176 0,-1 2 176 16,-1-1 0-16,-1 1 0 0,-2 1-128 0,-1 3 128 15,0-1 0-15,2-3 0 0,-1 0 0 0,2 0 0 0,1-1 0 16,1-5 0-16,1 0 0 0,3-9 0 0,3 7 0 16,-2 0 128-16,-1-7-128 0,8 3 208 0,3-2-16 15,5-1-16-15,-3 0 0 0,4-1 0 16,2-2 0-16,1-2 0 0,5 3 0 0,-1 2-176 0,-1 0 0 15,1 0 144-15,-1 2-144 0,-2 3 160 0,2 1-32 16,-4 2-128-16,-1 4 192 0,-1 3-32 0,-5 0-16 16,2 3 0-16,-2 2 0 0,-2 2-144 0,0 2 128 15,0 1-128-15,0 0 128 0,2 2-128 0,-1-1 0 16,1 3 0-16,0-3 128 0,1 0-128 0,0 0 0 16,1 4-192-16,0-3-12528 15,1 1-2496-15</inkml:trace>
  <inkml:trace contextRef="#ctx0" brushRef="#br0" timeOffset="148855.01">3985 7956 19295 0,'0'0'848'0,"-6"-10"176"16,-2-3-816-16,3 6-208 0,0-2 0 0,1 4 0 0,4 5 1072 0,0 0 160 15,-3-8 48-15,3 8 0 0,0 0-384 0,0 0-80 16,0 0-16-16,12-7 0 0,1 1-208 0,-1 3-32 16,5-2-16-16,2 2 0 0,1 0-160 0,3 1-16 15,1 1-16-15,2-3 0 0,0-1-32 0,4 1-16 16,1-1 0-16,1 2 0 0,0 0-48 0,1-1 0 15,1 1 0-15,3 1 0 0,0-1 96 0,4 2 16 16,3 1 0-16,-1 1 0 0,4-1 80 0,2 0 32 16,2 0 0-16,2 0 0 0,-1 0 0 0,3 0 0 15,-1 0 0-15,5-1 0 0,6 1-48 0,1 0-16 16,0-1 0-16,3-3 0 0,-2-4-32 0,3 3 0 16,2 0 0-16,3 0 0 0,3 1-48 0,2 0-16 15,3-5 0-15,-2 3 0 0,-2 0-96 0,0-2-32 16,-1 3 0-16,2 1 0 0,-1-2-64 0,-2 1-128 0,-2-2 176 0,-1 1-176 15,-1 2 208-15,-2 0-64 0,-1 2-16 0,1-5 0 16,4 0 0-16,-2 2 0 0,-5-3 0 0,0 2 0 16,-2 1 0-16,-1-2 0 0,-1 2 0 0,1 3 0 15,1-3 0-15,-5-1 0 0,0 0 0 0,-2 5 0 16,-4 0 16-16,-2-1 0 0,0 0 0 0,-3 1 0 16,-3-2 0-16,0 0 0 0,0 2 0 0,-4 0 0 15,-3-2 0-15,0 2 0 0,0-3 0 0,-2 2 0 16,-5-3 0-16,-1 2 0 0,-2 1 0 0,-1 0 0 15,-1-2 0-15,-1 2 0 0,-3-2 0 0,2 2 0 16,-4-1 0-16,4 0 0 0,-2 2 0 0,1 0 0 16,-2 0-144-16,-1-1 192 0,0 1-192 0,-2-1 192 15,-1 2-192-15,0 0 0 0,0-2 0 0,-1 1 128 16,-3 0-128-16,2-1 0 0,0 0 0 0,-1 1 128 0,-4 1-128 16,1-2 0-16,0 0 0 0,0-1 128 0,-1 0-128 15,0 1 0-15,-1 1 0 0,-1-2 128 0,1 1-128 16,0 1 0-16,-1 1 0 0,-10 0 0 0,12 0 0 0,-2 1 0 15,-3 3 0-15,2 1 0 16,0 2-1920-16,-1 4-272 16,-2 4-48-16</inkml:trace>
  <inkml:trace contextRef="#ctx0" brushRef="#br0" timeOffset="151788.04">16359 7644 3679 0,'0'0'320'0,"-6"3"-320"0,0 4 0 0,-3-3 0 0,0-3 1312 0,-3 0 192 16,2 2 32-16,-2-2 16 0,0-1-208 0,1 1-32 15,-2-1-16-15,4 0 0 16,-1 0-192-16,0 0-32 0,-2 0-16 0,2 0 0 0,0 1 128 0,1-1 32 16,0 0 0-16,3 0 0 0,6 0-16 0,-5-1 0 15,0 0 0-15,0-3 0 0,-1 3-176 0,3-3-16 16,0-2-16-16,1 1 0 0,0 1-32 0,2-1 0 15,0-3 0-15,0 3 0 0,2-3-240 0,1 1-48 16,2-1-16-16,1-3 0 0,2 1-176 0,3-1-32 16,0-1-16-16,2 0 0 0,1 1-144 0,2-3-32 15,3 0 0-15,0 0 0 0,0 1 0 0,3-2 0 16,1-2 0-16,1 0 0 0,4-1-16 0,-3-1-16 16,0 1 0-16,1-1 0 0,0-2-80 0,2-1-16 15,1 0 0-15,1 0 0 0,2 1 0 0,0-1 0 16,1-1 0-16,-2 2 0 0,3-1 32 0,-2 2 0 15,-2-2 0-15,-1 1 0 0,1 0-32 0,-1 1 0 16,3-1 0-16,-2 4 0 0,1-1-128 0,0 0 160 16,-3 4-160-16,2 1 160 0,-4 3-160 0,4-2 0 15,0 3 0-15,-1-3 128 0,-1 6-128 0,0-2 128 16,1 2-128-16,-1 2 128 0,-3-1-128 0,-1 2 0 0,0 3 144 0,1 0-144 16,3 2 0-16,0 3 0 0,-1 0 0 0,1 1 128 15,0 1-128-15,1-2 0 0,0 2 0 0,3 3 0 16,1-1 0-16,-1 2 0 0,4 0 0 0,-3-3 0 15,0 2 0-15,-3-1 0 0,1 2 0 0,-3-2 0 16,-4 1 0-16,5-2 0 0,-1 3 0 0,-1-2 0 16,-2 3 0-16,2 0 128 0,-1-2-128 0,-1 2 0 15,0 1 0-15,0-3 144 0,1 2-144 0,1 2 0 16,-1-5 128-16,1 4-128 0,1 1 0 0,0-3 0 0,0 3 304 0,-1 2-48 16,-2-4-16-16,0 0 0 0,1-1-240 0,-2 1 0 15,1-2-192-15,0 3 192 0,-1-3 0 0,-1 2 0 16,-2 2 0-16,1-1 0 0,1-3 0 15,-2 3 176-15,3 0-176 0,-1-2 160 0,-1 1-160 0,1 0 128 16,1 0-128-16,-2 1 128 0,2 1-128 0,-1-3 128 16,0 0-128-16,2 3 128 0,-3-2 0 0,-1 1 0 15,-1-1 0-15,2-2 0 0,-4-1 32 0,0 3 0 16,-3-1 0-16,1 2 0 0,5-4-32 0,-3 1-128 16,-3 1 192-16,0-3-64 0,-1 2-128 0,1-2 160 15,-3 1-160-15,0-3 160 0,0-2-160 0,-2 4 0 16,0-2 144-16,-1-2-144 0,-1-1 0 0,-1 3 144 15,1-4-144-15,-8-2 0 0,6 3 128 0,1-1-128 16,-7-2 0-16,0 0 0 0,0 0 0 0,7 3 0 16,-7-3 0-16,0 0 0 0,0 0 0 0,0 0-192 15,0 0 16-15,0 0 16 16,0 0-464-16,0 0-80 0,0 0-32 0,0 0 0 16,0 0-1696-16,0 0-352 0,0 0-64 0,0 0-8368 15,4-5-1680-15</inkml:trace>
  <inkml:trace contextRef="#ctx0" brushRef="#br0" timeOffset="152232.29">19185 7316 23951 0,'-14'-18'1056'0,"9"12"224"0,0 0-1024 0,1 4-256 16,-2-3 0-16,6 5 0 0,-5-7 1184 0,5 7 176 15,0 0 48-15,0 0 0 0,-5-6-992 0,1 2-192 16,4 4-32-16,0 0-16 0,0 0 448 0,0 0 80 16,0 0 32-16,0 0 0 0,0 0-160 0,0 0-48 15,0 0 0-15,7 0 0 0,2 3 80 0,0-1 16 16,1 5 0-16,4 3 0 0,0-1-64 0,2 3-16 15,0 2 0-15,4 4 0 0,3 1-96 0,0 3 0 16,3 0-16-16,-1 3 0 0,-1 0 16 0,0 2 16 16,1-3 0-16,-4 4 0 0,-3-1 48 0,-3 0 16 15,-2-3 0-15,-3 1 0 0,0-1-32 0,-3-2-16 16,-5 1 0-16,-2-3 0 0,-2-1 0 0,-4 2 0 16,-2-6 0-16,-5 3 0 0,-5-1-64 0,-5 1-16 15,-5-1 0-15,-2-1 0 0,-3 1-144 0,-3-3-16 0,-1 0-16 16,0-4 0-16,1 0-224 0,0 1 0 0,-2-3 0 0,5 0 0 31,-2 1-768-31,4-4-256 0,0-3-64 0,2-3 0 16,0-3-1712-16,5-2-336 0,6-7-80 0</inkml:trace>
  <inkml:trace contextRef="#ctx0" brushRef="#br0" timeOffset="153389.92">15526 7289 14271 0,'0'0'640'0,"0"0"128"0,0 0-624 0,0 0-144 15,0 0 0-15,0 0 0 0,-2 9 848 0,2-9 144 16,0 6 32-16,0-6 0 0,0 0 112 0,-1 9 16 16,1-3 16-16,0-6 0 0,0 0 320 0,-1 7 64 15,1-7 16-15,0 0 0 0,0 0-560 0,0 0-112 16,0 0-32-16,0 0 0 0,0 0-16 0,0 0 0 16,0 0 0-16,7-1 0 0,3-5-64 0,2 1-16 15,1-5 0-15,-3 1 0 0,3-2 32 0,1-4 0 16,2-1 0-16,-2 1 0 0,0-1-480 0,1-3-112 15,1-3-16-15,-1-1 0 0,-1 1 160 0,1-3 32 0,0 1 0 16,1-5 0-16,-4 1-80 0,1-4-16 0,1 0 0 0,-1 2 0 16,-1 0-80-16,1-3-16 0,0 2 0 0,-1 1 0 15,0 1-48-15,1-3-16 0,-1 2 0 0,1 1 0 16,0-2 0-16,-2 2-128 0,1 1 192 0,-3-1-64 0,1 1 16 16,-1-2 0-16,-3 5 0 0,2-2 0 15,-2 3-16-15,-2-3 0 0,1 3 0 0,-3 3 0 0,0-5-128 16,-1 2 192-16,0 3-192 0,-1-5 192 0,-1 5-192 15,0 0 160-15,-2 2-160 0,1-1 160 0,-2-1-160 16,-1 2 0-16,0 2 144 0,-3-4-144 0,3 1 160 16,-3 2-32-16,-1 2-128 0,-1-1 192 0,0 2-64 0,0 0-128 15,0-1 176-15,-1 0-176 0,1 1 144 0,0 1-144 16,0 2 0-16,1-2 144 0,0 0-144 0,0 4 0 16,-1-1 0-16,0 0 128 0,-1 2-128 0,2-2 0 15,-3 2 0-15,1-1 128 0,-1 1-128 0,0-1 0 16,-1 4 0-16,0-5 0 0,2 5 0 0,1-2 0 15,-1 1 128-15,0 2-128 0,3-4 0 0,-1 4 0 16,2-4 0-16,-1 2 0 0,1 2 144 0,-1-4 0 16,-1 3 0-16,1-3 0 0,2 3-144 0,0-1-144 15,-1 0 144-15,2 1-208 0,0 0 208 0,0-1 0 16,-1 2 0-16,1 1 0 0,0-2 0 0,-1 0 0 16,3 3 0-16,-2-1 0 0,-2-1 0 0,1 0 0 15,-1 2 0-15,2 1 0 0,0-2 0 0,0 0 0 16,5 4 0-16,-5-4 0 0,5 4 0 0,0 0 0 15,0 0 0-15,0 0 0 0,0 0 0 0,0 0 0 16,0 0 0-16,0 0 0 16,0 0-448-16,0 0-208 0,0 0-48 0,0 0 0 15,0 0-1184-15,0 0-240 0,0 0-48 0,7 0-16 0,1-1-976 0,0 2-192 16,1 0-32-16</inkml:trace>
  <inkml:trace contextRef="#ctx0" brushRef="#br0" timeOffset="153821.28">15918 5563 18431 0,'0'0'1632'0,"7"-5"-1312"15,-1 0-320-15,2 2 0 0,-2-1 912 0,0-1 112 16,-6 5 32-16,0 0 0 0,4-5 80 0,-4 5 16 15,0 0 0-15,0 0 0 0,0 0 208 0,0 0 48 16,-2-5 16-16,-3 0 0 0,-2 0-272 0,0 1-48 16,-2 0-16-16,-2 3 0 0,-3-2-256 0,-1 2-64 15,-3-1-16-15,-2 0 0 0,-3 2-208 0,-3 0-32 16,-4-1-16-16,-3 1 0 0,-4 0-16 0,-1 1 0 16,-1 1 0-16,-1 1 0 0,-2 0-64 0,2 0-16 15,0 0 0-15,4 2 0 0,0 3-64 0,3-4-16 0,2 1 0 16,1 1 0-16,3-2-144 0,3 0-48 15,1 4 0-15,3-2 0 0,2 3-128 0,4 1 160 16,3 1-160-16,3 0 160 0,3 3-160 0,5 2 0 16,2-1 0-16,7 4 128 0,5 1 0 0,7 1 0 0,3 2 0 0,3 2 0 15,-1 0-128-15,3 1 0 0,2-3-192 16,1 6 192-16,0-2-128 0,-1 2 128 0,1-3 0 0,0 2 0 16,0-4-160-16,-1 3 160 0,2-3-208 0,0-1 80 15,-1-4-1280 1,1 0-256-16,0-2-64 0,11 8-16432 0</inkml:trace>
  <inkml:trace contextRef="#ctx0" brushRef="#br0" timeOffset="154288.65">16560 6098 17503 0,'0'0'1552'0,"-6"-3"-1232"0,0 1-320 0,0 1 0 16,1-2 656-16,5 3 80 0,-5 0 16 0,5 0 0 15,-5-2 592-15,5 2 128 0,0 0 32 0,0 0 0 16,0 0 0-16,0 0 0 0,4-6 0 0,4-2 0 16,1 1-304-16,3-2-64 0,3 2-16 0,3 2 0 15,3-4-272-15,3 4-48 0,4-3-16 0,1 2 0 16,3 1-144-16,0-3-16 0,1 0-16 0,1 3 0 15,-1-1-32-15,1 3 0 0,2 1 0 0,-2 2 0 16,0 2-128-16,0 3-48 0,-4 4 0 0,-1 3 0 0,-2 2-144 0,-3 5-48 16,-4 5 0-16,-2 0 0 0,-5 5-208 15,-4 1 0-15,-4 0 0 0,-3 3 0 16,-7-1-400-16,-1 1-128 0,-3 0-32 0,-2 3 0 16,-2-1-2448-16,-1 1-512 0</inkml:trace>
  <inkml:trace contextRef="#ctx0" brushRef="#br0" timeOffset="155017.49">14240 6514 17903 0,'0'0'784'0,"0"0"176"0,0 0-768 0,0 0-192 15,0 0 0-15,0 0 0 0,0 0 1408 0,0 0 256 16,0 0 32-16,0 0 16 0,0 0-176 0,-6 2-48 15,-3 2 0-15,0-3 0 0,-1-1-176 0,-3-1-32 16,-1 0-16-16,-1-3 0 0,-4-2-48 0,-1-2-16 16,-4 3 0-16,-2-3 0 0,-1 1-336 0,0-1-64 15,-3-2-16-15,2 2 0 0,2-2-144 0,-5 4-16 0,2-2-16 0,1 3 0 16,1-4-176-16,3 4-48 0,0 1 0 0,4 3 0 16,-1 0-192-16,3-1-64 0,1 2 0 0,1 2 0 15,4 0-128-15,-1 3 0 0,4 2 0 0,1-1 0 16,3 3 0-16,0 4 0 0,5 1 0 0,3 3 0 15,2 1-144-15,4 5 144 0,4 2 0 0,2 2 0 16,3 5-128-16,4 0 128 0,1-2 0 0,9 3 0 0,1 0-384 16,5 0 48-16,2 3 0 0,18 11 0 15,-2-5-1968-15,-1-7-400 0,-1-2-80 16,-18-11-16-16</inkml:trace>
  <inkml:trace contextRef="#ctx0" brushRef="#br0" timeOffset="155637.4">13598 9384 11055 0,'0'0'976'0,"0"0"-784"16,0 0-192-16,0 0 0 0,0 0 2240 0,0-7 384 16,0 4 96-16,0 3 16 0,0 0-1392 0,0 0-288 15,0 0-48-15,0 0-16 0,0 0 160 0,0 0 16 16,0 0 16-16,0 0 0 0,-3 8 80 0,-2 6 16 15,-3 3 0-15,-1 5 0 0,-1 4-352 0,-3 3-64 16,-2 6-16-16,0 2 0 0,-1 5-272 0,0-3-64 16,1 2-16-16,1 2 0 0,2-2-48 0,3-3 0 15,3 1 0-15,3-2 0 0,3-4-112 0,7-4-16 16,2-5-16-16,5-2 0 0,2-2-128 0,6-3-32 16,4-4 0-16,6-3 0 0,4-5-144 0,1-3 128 15,1-3-128-15,5-4 128 0,4-8-128 0,4 1 0 16,0-1 144-16,5-4-144 0,2-4 0 0,-1 0-320 15,2 2 64-15,-3 0 16 16,-2-1-2192-16,-4 1-432 0,-3 1-80 0,-1 2-32 0</inkml:trace>
  <inkml:trace contextRef="#ctx0" brushRef="#br0" timeOffset="156194.48">16858 9058 26895 0,'0'0'1184'0,"0"0"256"0,0 0-1152 0,0 0-288 16,0 0 0-16,0 0 0 0,0 0 464 0,0 0 48 15,0 0 0-15,0 0 0 0,0 0 64 0,0 0 32 16,0 0 0-16,6 9 0 0,0 0 192 0,2 4 32 0,-2 2 16 0,5 2 0 16,-1 0-144-16,1 4-16 0,1 2-16 15,0 5 0-15,2-2-208 0,0 3-32 0,-2-1-16 16,-1 3 0-16,-1-1-96 0,0-2-32 15,-4 0 0-15,-1-3 0 0,-2 0 256 0,1-2 48 0,-4-3 16 0,0-1 0 16,-4-2 80-16,-1-2 16 0,-4 2 0 0,-2-3 0 16,-3-3-256-16,-2 2-64 0,-2 1 0 0,0-5 0 15,-4 1-240-15,-1-4-144 0,-1 3 160 0,0-5-160 16,0-2-720-16,0 0-240 16,0-4-64-16,-2 0 0 0,2-2-2032 0,-1-4-400 0</inkml:trace>
  <inkml:trace contextRef="#ctx0" brushRef="#br0" timeOffset="157071.04">15442 8602 12895 0,'0'0'1152'0,"0"0"-928"16,5-9-224-16,-5 9 0 0,2-6 1296 0,-2 6 224 16,4-9 32-16,-4 9 16 0,0 0-272 0,0 0-48 15,1-7-16-15,-1 7 0 0,0 0-80 0,0 0-32 16,0 0 0-16,0 0 0 0,0 0-272 0,0 0-48 16,0 0-16-16,0 0 0 0,0 0-176 0,-9 3-32 15,-1 0-16-15,1 0 0 0,0 5-128 0,1-3-32 16,-1 4 0-16,0 0 0 0,0 4 112 0,-1-3 0 15,-2 1 16-15,1 4 0 0,-4 1-16 0,1 0-16 16,-2-1 0-16,0 3 0 0,-2 3-176 0,-2 0-16 16,1-3-16-16,0 5 0 0,-1 4-80 0,1-2-16 15,-1 3 0-15,0-3 0 0,3 3-64 0,1 0-128 16,2 3 176-16,1 1-176 0,3-6 224 0,-2 5-64 16,3-1-16-16,2 0 0 0,-1 0-16 0,-1 2 0 15,0-5 0-15,2 3 0 0,2 2 0 0,0-2 0 0,-2 1 0 16,2-1 0-16,1-3 0 0,-1 2 0 0,4-2 0 0,0 2 0 15,-1 3-128-15,2-4 192 0,2-1-192 16,0 2 192-16,-2-4-192 0,4 2 128 0,-1 0-128 0,0-3 128 16,1 0-128-16,3-1 160 0,-5 0-160 0,5 1 160 15,-1-3-160-15,2 1 160 0,-1 0-160 0,2-1 160 16,0 1-160-16,0-2 0 0,0 1 144 0,0-2-144 0,-2-4 0 0,1 1 128 16,1 2-128-16,1 0 0 0,0-1 0 0,2 2 144 15,-2-3-144-15,2 1 0 0,0-3 144 0,-1 1-144 16,-1-1 0-16,2 0 144 0,-1 0-144 0,1 0 128 15,-1-1-128-15,2-1 128 0,-3-2-128 16,0 1 128-16,3-1-128 0,-2-1 128 0,0 0-128 0,-1-1 0 16,1-1 0-16,-2 2 128 0,0-3-128 0,0 3 160 15,0-3-160-15,-3 1 160 0,1 0-160 0,-1-2 0 16,-6-5 0-16,8 5-176 0,-8-5 176 0,0 0 0 16,0 0-144-16,0 0 144 15,0 0-432-15,0 0-16 0,0 0 0 0,0 0 0 16,0 0-2048-16,0 0-432 0,0-8-80 0</inkml:trace>
  <inkml:trace contextRef="#ctx0" brushRef="#br0" timeOffset="157498.42">14826 10193 2751 0,'0'0'128'0,"0"0"16"0,0 0-144 0,0 0 0 0,0 0 0 0,9 8 0 16,-9-8 3296-16,0 0 624 0,0 0 128 0,9 6 32 0,-9-6-1840 0,9 8-352 15,-9-8-80-15,8 9-16 0,-8-9-256 0,10 10-64 16,-2 1-16-16,-1-2 0 0,-1 3-304 0,2-3-64 15,1 2-16-15,2-1 0 0,2 2-400 0,1 0-80 16,1-3-16-16,4 3 0 0,1-5-240 0,0 2-48 16,-1-4-16-16,4 1 0 0,-2 0 48 0,4-4 16 15,-3 1 0-15,3-3 0 0,-3 0 192 0,3-1 48 16,-4-2 0-16,1-2 0 0,-1-6-48 0,1-1 0 16,2-1 0-16,0-2 0 0,2-3 112 0,-3-2 0 15,-3-4 16-15,0 0 0 0,1-8-64 0,-2 0-16 16,-1 2 0-16,-3-2 0 0,-4-1-128 0,-1 5-48 15,-1 3 0-15,-2 2 0 0,-5 0-272 0,1 2-128 16,-3 0 128-16,-2 3-128 0,0 1 0 0,-2 3-176 16,-1 1 16-16,-3 0 0 15,2 0-1824-15,0 4-352 0,-1-5-80 0</inkml:trace>
  <inkml:trace contextRef="#ctx0" brushRef="#br0" timeOffset="159040.39">14701 8227 15999 0,'0'0'704'0,"0"0"160"0,5-9-688 15,-5 9-176-15,5-6 0 0,-5 6 0 0,4-9 656 0,-4 9 112 0,0 0 0 0,0 0 16 16,3-8 336-16,-3 8 64 0,0 0 16 0,0 0 0 16,0 0 48-16,0 0 16 0,0 0 0 0,0 0 0 15,0 0-336-15,0 0-64 0,0 0-16 0,0 0 0 16,0 0-240-16,0 0-48 0,0 0-16 0,-5 9 0 16,-1 1 128-16,-2 3 32 0,-2 0 0 0,0 1 0 0,-1-2-160 15,-2 4-32-15,-2-1 0 0,-1 0 0 0,0 3-64 16,-1-1 0-16,1-2-16 0,-2 1 0 0,1 2-48 15,1 0 0-15,1 0 0 0,-2 1 0 0,2 1-64 0,-2-1 0 16,1 3-16-16,-1-2 0 0,1 0-128 16,-2 1-32-16,-2 0 0 0,1 1 0 0,-1 1-144 0,3-3 128 15,-1-1-128-15,0-1 128 0,0 0-128 0,0 0 160 16,-1-1-160-16,0 0 160 0,2-3-32 16,-3-1-128-16,1-1 192 0,-2 4-64 0,2-2-128 0,0-3 128 15,0 2-128-15,0-1 128 0,-1-4-128 0,3 2 192 16,-2-3-192-16,1 2 192 0,0-3-192 0,0-2 0 15,0-1 0-15,1 4 0 0,-1-2 0 0,1 0 240 16,0 3-64-16,0-5-16 0,-1 0-160 0,2 1 0 16,-1 1 0-16,1-3 128 0,-1 1 0 0,3-2-128 15,-1 1 192-15,0 0-64 0,-3-2-128 0,0 0 160 16,-2-1-160-16,1 0 160 0,-2-1-160 0,2 1 160 16,-5-4-160-16,1-1 160 0,0 0-160 0,0 4 192 15,-1-4-192-15,0 0 192 0,-1 1-192 0,1-2 192 16,-1 0-192-16,1 2 192 0,-1-4-192 0,1 3 160 0,0-5-160 15,1 2 160-15,-2-3-160 0,1 5 160 0,-1-5-160 16,-2 3 160-16,-1-2-160 0,-2 2 160 0,-1 0-160 16,2-2 160-16,-3 0-160 0,2-1 160 0,-1 3-160 0,-1-3 160 15,2 0-160-15,1 2 160 0,2-3-160 0,0-1 160 16,1 0-160-16,0 1 128 0,1 0-128 0,1-3 128 16,-1-1-128-16,3 1 0 0,-1-1 144 0,0 1-144 15,-1-2 128-15,-2 0-128 0,-2-1 128 0,3 0-128 16,-1 1 128-16,1-1-128 0,-3 0 128 0,3 1-128 15,-1 1 0-15,2-1 0 0,-1-3 0 0,2 1 128 16,0 0-128-16,1-2 0 0,2 2 0 0,1 1 0 16,0 0 0-16,1 1 0 0,0-1 0 0,2-1 128 0,-3-1-128 0,1 1 0 15,0-3 0-15,0 3 128 16,0-1-128-16,2 2 0 0,-2 1 0 0,3 1 0 0,2 1 0 16,3 2 0-16,1 3 0 0,0-2 128 0,-5 4-128 0,0-1 0 15,7 4 0-15,-4-2 0 0,1 2 0 0,3 2 0 16,0-1 0-16,7 5 0 0,0 0 0 0,-7 0 0 15,7 0 0-15,0 0 0 0,0 0-192 0,-8 6 32 16,8-6 16-16,0 0 0 16,-4 7-416-16,4-7-80 0,0 12 0 0,3-3-16 15,-3-9-1680-15,7 10-336 0,-7-10-64 0,12 9-14576 0</inkml:trace>
  <inkml:trace contextRef="#ctx0" brushRef="#br0" timeOffset="159618.07">12519 7735 16575 0,'0'0'1472'0,"0"0"-1168"0,0 0-304 0,10-5 0 16,1 2 560-16,-11 3 48 0,0 0 16 0,0 0 0 0,0 0 560 0,0 0 112 15,0 0 32-15,0 0 0 0,0 0 208 0,0 0 32 16,0 0 16-16,-9 2 0 0,-3-1-304 0,0 2-48 16,-6-2-16-16,-4 1 0 0,-1 1-320 0,-2-2-80 15,-4-1-16-15,-2 3 0 0,1-1-96 0,-2 1 0 16,-1-1-16-16,-2 2 0 0,1 0-176 0,0 1-16 15,-2-2-16-15,-1-2 0 0,-1 0-176 0,1 2-48 16,1-1 0-16,1 1 0 0,1 2-80 0,3-1-32 16,2 0 0-16,2-1 0 0,3 2-144 0,4-1 128 15,2 0-128-15,0 1 128 0,-1 1-128 0,3 0 0 16,2 0 144-16,0 2-144 0,2-6 0 0,0 2 144 16,2 1-144-16,2 1 0 0,-1-2 144 0,3 1-144 15,6-5 0-15,-8 8 144 0,8-8-144 0,-6 6 0 16,6-6 0-16,-5 10 128 0,-1-1-128 0,3 3 0 15,3-3 0-15,0 1 128 0,0-10-128 0,2 14 0 0,1 0 0 16,1 2 0-16,1 2 0 0,1 1 0 16,3 3 0-16,2 2 0 0,2 3 0 0,4 2 0 0,-2 4 0 15,3 0 0-15,1 0 0 0,4 1 0 0,-2-1 0 16,3 4 0-16,-1 3 0 0,3 0 0 0,-1 1 0 16,0 2 0-16,-2-2 224 0,2 3-32 0,-3 1-16 0,0-5 0 15,-2 0 16-15,-2-3 16 0,-1-3 0 0,-3-2 0 16,0 0-32-16,-3-6-16 0,-3 0 0 0,-1-3 0 0,-3-2-160 15,-1-2 160-15,-3-3-160 0,-3-2 160 0,-1-3-160 16,-1-5-176-16,-1 1 48 0,0-1 0 16,-5-3-2176-16,-1-5-448 0,-4-4-64 0</inkml:trace>
  <inkml:trace contextRef="#ctx0" brushRef="#br0" timeOffset="161648.09">22795 6247 13823 0,'-5'-17'1216'0,"4"12"-960"0,-1-3-256 0,1 1 0 15,1-3 1152-15,0 1 192 0,0-3 48 0,0 5 0 16,-4-2-288-16,2 4-48 0,2 5-16 0,0 0 0 0,0 0 96 15,0 0 16-15,0 0 0 0,-9 0 0 16,0 4-464-16,0 3-96 0,2 1-16 0,-1 6 0 16,-2 2-128-16,0 5-16 0,1 3-16 0,-2 4 0 15,1 0-32-15,-1 3-16 0,3 3 0 0,1 0 0 0,2-1-176 0,1 0-48 16,1-3 0-16,3 0 0 0,3-6 48 0,2 0 0 16,2-4 0-16,5-3 0 0,3-6 176 0,3-1 32 15,2-4 16-15,3-4 0 0,3-3 128 0,4-3 32 16,3-2 0-16,4-8 0 0,2-4-192 0,0 0-48 15,-3 0 0-15,-1-1 0 0,-4-4-176 0,0-1-32 16,-7 1-128-16,-2 2 192 0,-3-5-192 0,-1 3 0 16,-6 3 0-16,-2 1 0 0,1-1-192 0,-4 2-128 15,0 1-16-15,-1 0-16 16,-2 1-2112-16,0 6-416 0,-2 2-96 0</inkml:trace>
  <inkml:trace contextRef="#ctx0" brushRef="#br0" timeOffset="161994.47">23738 6139 24927 0,'0'0'1104'0,"0"0"240"0,0 0-1088 0,-7 5-256 16,-2 5 0-16,0 0 0 0,-3 4 0 0,0 3 160 0,-4 0-160 0,1 4 128 15,1 2 320-15,-1 1 64 0,0-3 16 0,1 4 0 16,0-1 112-16,-2-1 32 0,4 1 0 0,0 0 0 15,1-4-192-15,2-2-32 0,0-3-16 0,5-3 0 16,0-1 16-16,3-5 16 0,1-6 0 0,0 0 0 16,0 0 240-16,9-1 64 0,1-4 0 0,3-1 0 15,0-6-128-15,3-2 0 0,3-2-16 0,2-2 0 16,-2 0-400-16,1-1-80 0,0-2-16 0,2-1 0 16,1-1-128-16,0 4 0 0,-2 1 144 0,1 4-144 15,0 1 0-15,-2 3 0 0,-2 5 0 0,-2 4 0 0,-1 5 0 16,-1 5 0-16,-2 1-128 0,-2 6 128 0,-1 5 0 0,-4 3-160 15,-2-1 160-15,-3 2 0 0,-2 3-240 0,0 1 64 16,-2 1 16-16,-1 12 0 16,0-7-1472-16,2-6-288 0,2-2-64 0,2-14-7872 15,2-1-1584-15</inkml:trace>
  <inkml:trace contextRef="#ctx0" brushRef="#br0" timeOffset="162353.12">24806 6176 25791 0,'0'0'2304'0,"0"-7"-1856"16,-3-2-448-16,1 4 0 0,-1-2 608 0,0 1 32 16,-4 4 0-16,1-2 0 0,-3 2-288 0,-1-1-48 0,-4 3-16 0,0 4 0 15,-4 1 128-15,0 0 32 0,-5 4 0 0,0 0 0 16,-5 2-16-16,3 2 0 0,-3-3 0 0,5 4 0 15,0 0-48-15,3 1-16 0,3 1 0 0,5 1 0 16,3-1-176-16,3-1-16 0,3 1-16 0,4 1 0 16,6-1-160-16,0 2 192 0,3-2-192 0,3 0 192 0,2 3-16 15,2-1 0-15,-1-2 0 0,0 1 0 16,-2-2-48-16,-3 0-128 0,-2 2 192 0,-3-3-64 0,-2 1 0 16,-4-1 0-16,-2-1 0 0,-6 1 0 0,-3 0 160 0,-5-1 32 15,-4-3 0-15,-2 2 0 0,-2-4-128 0,-1 2-32 16,-1-3 0-16,1 0 0 0,0-2-160 0,2-2-272 15,2 1 64-15,-3-3 16 16,6-4-2688-16,7-2-512 0</inkml:trace>
  <inkml:trace contextRef="#ctx0" brushRef="#br0" timeOffset="162632.88">25551 5781 28559 0,'0'0'1264'0,"0"0"272"0,0 0-1232 0,0 0-304 0,0 0 0 0,-5 8 0 16,-4 2 176-16,-4 7-32 0,-2 2 0 0,-2 4 0 16,0 6 80-16,-2 5 16 0,-2 4 0 0,-2 3 0 15,2 5 112-15,-1-2 32 0,2 2 0 0,1-1 0 16,1 3-160-16,1 0-32 0,1-3 0 0,1-1 0 15,1-3-192-15,1-4 0 0,1-2-192 0,-2 10 192 16,3-12-1632-16,2-6-224 16,0-8-32-16,2-8-10288 0</inkml:trace>
  <inkml:trace contextRef="#ctx0" brushRef="#br0" timeOffset="163031.31">24985 6387 26719 0,'8'-2'2368'0,"5"-2"-1888"15,4 2-480-15,6-1 0 0,5 1 320 0,3-1-16 16,3-2-16-16,4-2 0 0,0 0 112 0,7-3 32 16,-1 0 0-16,2-3 0 0,1 3-48 0,0 1 0 15,1 0 0-15,-1 0 0 0,-5-1-208 0,-2 2-48 16,-5 2-128-16,-3-1 192 0,-5 0-192 0,-3 0 128 16,-5-1-128-16,-2 3 0 0,-5-2 464 0,-2 4 0 15,-3 0 0-15,-7 3 0 0,0 0 240 0,0 0 64 16,0 0 0-16,-8 4 0 0,-3 1-400 0,-4 4-80 15,1 4-16-15,-6-2 0 0,-1 3-64 0,-5 1-16 16,-3 3 0-16,1-1 0 0,2-1-32 0,1 1-16 16,3-1 0-16,2-2 0 0,5 1-16 0,5-1-128 15,2-1 192-15,3-5-64 0,5 1 0 0,0-9-128 16,7 5 192-16,3-1-64 0,3-4 128 0,3-2 0 0,3 0 16 16,3-1 0-16,1-4 16 0,1-1 0 0,-1-4 0 0,-3 4 0 15,-2-3-288-15,-2 5 160 0,-2 1-160 16,-1 0 128-16,-3 2-128 0,-2 7 0 0,-3 6 0 0,-1 3 0 15,-2 1 0-15,0 3 0 0,-2 5-128 0,-2 1 128 16,1 3 0-16,1 2 0 0,3-2 0 0,-1 1 0 16,2 0 0-16,1-2-144 0,1-4 144 0,6-4 0 15,-2-3-448-15,3-6 32 16,2-3 0-16,1-2 0 0,2-7-1472 0,4-4-288 0,1-3-64 16,0-2-12864-16</inkml:trace>
  <inkml:trace contextRef="#ctx0" brushRef="#br0" timeOffset="163497.6">26616 5787 26719 0,'0'0'2368'0,"0"0"-1888"0,0 0-480 0,0 0 0 0,-6 5 464 0,-2 2 0 15,-2 1 0-15,0 3 0 0,-3 3 32 0,-1 3 0 16,0 3 0-16,-4 3 0 0,-2 8 304 0,1 3 64 15,0 5 16-15,0 2 0 0,-2 6-224 0,1-1-32 0,1 3-16 16,0 1 0-16,-1 2-272 0,1-2-48 16,1-3-16-16,0 0 0 0,1-7-272 0,3-2 160 15,2-3-160-15,0-3 128 0,2-6 0 0,1-2 0 16,2-5 0-16,2-2 0 0,2-8 16 0,4-1 0 16,-1-8 0-16,9-3 0 0,3-6 48 0,2 0 0 15,2-6 0-15,3-5 0 0,1-5-192 0,2 3 128 16,0 0-128-16,-1-2 128 0,1-2-128 0,1 5 0 0,2-1 0 15,2 4 0-15,0 2 0 0,-1 2 0 0,1 1 0 0,-2 7 0 16,1-1 0-16,-3 6 0 0,-2 5-144 0,-3 2 144 16,-1 2 0-16,-7 5 0 0,-3 2 0 0,-3 3 0 15,-5 1 0-15,-2 2 0 0,-5 4 0 0,-4-1 0 16,-3 0 128-16,-5 3 16 0,-3-3 16 0,-3 0 0 16,0-1 0-16,-1-2 0 0,-1-3 0 0,1-1 0 0,2-2-160 0,2-5 192 15,1 0-192-15,2-3 192 0,2-5-384 16,2-3-64-16,0-3 0 0,4-1-16 15,1-6-2736-15,5-3-528 0</inkml:trace>
  <inkml:trace contextRef="#ctx0" brushRef="#br0" timeOffset="163799.53">27786 5521 22111 0,'-21'-15'976'0,"12"11"208"0,0 3-944 0,-2 2-240 16,2-1 0-16,-2 6 0 0,-5 3 1600 0,2 5 256 15,-3 6 64-15,-2 3 16 0,-2 5-1584 0,3 3-352 0,-1 2 0 0,0 7 0 16,0 2 0-16,1 8 192 15,-1 3-48-15,-9 29 0 0,3-1 336 0,1-5 64 0,-2-1 16 16,3-2 0-16,-2-2-224 0,0-4-32 0,0 1-16 16,3-11 0-16,1-4-144 0,1-4-16 0,5-7-128 0,-1-8 192 15,5-6-48-15,2-5-16 0,4-6 0 0,4-8 0 16,1 0-128-16,0-9-176 0,0 0 48 0,7-4-14576 16</inkml:trace>
  <inkml:trace contextRef="#ctx0" brushRef="#br0" timeOffset="164088.89">27524 6455 26719 0,'0'0'2368'0,"0"0"-1888"16,10 1-480-16,3 1 0 0,1-1 320 0,2 2-16 16,3-3-16-16,4-2 0 0,2-2 464 0,6-2 80 15,6 0 32-15,1-3 0 0,4-3 32 0,-3-3 0 16,-1-3 0-16,2 1 0 0,-1-3-192 0,-2 1-48 15,-4-2 0-15,-4-2 0 0,-2 1-96 0,-5 1-32 16,-5 0 0-16,-3 2 0 0,-3 3 48 0,-5 1 0 16,-3 3 0-16,-5 6 0 0,-4 3-192 0,-4 3-48 15,-6 3 0-15,-6 2 0 0,-5 6-336 0,-2 4 144 16,-2 3-144-16,-1 3 0 0,-1 4 160 0,3 4-160 0,2-2 128 0,2 1-128 16,4 2 0-16,2 0 0 15,4 1 0-15,5 3 0 0,4 0 0 0,5-1 0 16,5-3 0-16,4 3 0 15,3-1-400-15,5 1-16 0,3-5 0 0,2 1-11744 0,2 2-2336 0</inkml:trace>
  <inkml:trace contextRef="#ctx0" brushRef="#br0" timeOffset="164643.59">24040 7931 33167 0,'-18'-22'2944'0,"6"10"-2352"15,1-2-464-15,1 3-128 0,2 4 128 0,-1 3 16 16,-2 4 0-16,-1 6 0 0,0 6-144 0,-4 4 128 16,0 5-128-16,-1 4 128 0,-1 0 48 0,-1 5 0 15,-3 0 0-15,0 10 0 0,0-2 208 0,1-1 64 16,0-3 0-16,2-1 0 0,1-3-64 0,3-2 0 15,4-7 0-15,-1-2 0 0,6-4-48 0,0-1-16 0,3-6 0 0,3-8 0 16,0 0 64-16,9-2 0 0,2-3 0 0,6-9 0 16,3-5 128-16,6-2 48 0,4-6 0 0,2 0 0 15,4-3-304-15,3-2-48 0,3-2-16 16,1 3 0-16,2 3-192 0,-2 4 0 0,-1 1 0 0,-5 5 0 16,-4 6 0-16,-4 2 0 0,-5 4 0 0,-1 9 0 15,-5 3 0-15,-3 7 0 0,-5 4 0 0,-3 4 0 16,-2 8 0-16,-4 3-128 0,-5 4 128 0,0 2-208 15,-6 0 208-15,0 3 0 0,0-1 0 0,-4 1 0 0,1-3-208 0,4-3 0 16,0-2 0-16,3-8 0 16,3-2-1264-16,1-2-256 0,4-3-64 0,5-8-9472 15,2-3-1888-15</inkml:trace>
  <inkml:trace contextRef="#ctx0" brushRef="#br0" timeOffset="164918.1">25140 8054 30399 0,'0'0'1344'0,"-10"1"288"0,-3 2-1312 0,-2 5-320 16,-4 0 0-16,-1 6 0 0,-3 6 960 0,-1 0 112 15,-3 3 16-15,3 0 16 0,1-4-800 0,0 1-176 16,0 3-128-16,3-1 192 0,2-5 32 0,5 0 16 16,3-2 0-16,5-1 0 0,4-5 16 0,1-9 0 15,11 9 0-15,5-7 0 0,4-4 80 0,5-3 32 16,3-7 0-16,7 1 0 0,1-1-16 0,3-3 0 0,1-1 0 15,-3-3 0-15,-4-3-160 0,-4-1-48 0,-4 3 0 16,-6 1 0-16,-5 0-144 0,-4 1 0 0,-5 3 144 0,-3 3-144 16,-7-1 128-16,-4 5-128 0,-3 1 160 15,-5 5-160-15,-2-1 0 0,-5 3-288 0,-4 1 32 0,0 1 16 16,1 1-1360 0,4 0-256-16,4 0-64 0,9 2-13584 0</inkml:trace>
  <inkml:trace contextRef="#ctx0" brushRef="#br0" timeOffset="165357.01">26206 7874 28271 0,'0'-14'1248'0,"0"14"272"0,-4-9-1216 0,-3 0-304 15,-2 3 0-15,-3-1 0 0,-4 3 576 0,-1 2 48 16,-2-1 16-16,-4 5 0 0,-3 1 48 0,-3 8 16 15,-3-1 0-15,-2 5 0 0,-2 0-96 0,1 4-16 16,-2 4 0-16,-2 4 0 0,-2 2-176 0,0-2-32 16,-1 2-16-16,3-4 0 0,4-2-144 0,6 3-32 15,5-2 0-15,6-5 0 0,7-3-192 0,5-2 0 16,3-2 0-16,3-12 0 0,10 6 240 0,7-4 0 16,7-4 0-16,1-7 0 0,4-1 16 0,7-6 16 15,3-5 0-15,1-5 0 0,-2 0-16 0,1-6-16 16,2-1 0-16,0 0 0 0,-1 2-112 0,1-5-128 15,4-5 176-15,-3 1-176 0,1-2 208 0,-5-5-64 0,-1-4-16 16,-2-5 0-16,0-5 0 0,-6-1 0 0,-1 1 0 16,-5 5 0-16,-5 5 48 0,-3 8 0 0,-4 11 0 15,-3 5 0-15,-4 7-48 0,-2 7 0 0,-4 5 0 16,2 8 0-16,0 0 0 0,-14 13 0 0,-4 5 0 0,-1 7 0 16,-1 10-128-16,-2 2-176 0,0 1 48 0,-1 9 0 15,1 4 128-15,-4 3 0 0,-1 5-144 0,1 2 144 16,0 2-256-16,3 0 0 0,3 1 16 0,1 2 0 15,4-5-1136-15,3-1-224 16,3 1-64-16,4-7 0 0,4-5-1552 0,4-7-320 0</inkml:trace>
  <inkml:trace contextRef="#ctx0" brushRef="#br0" timeOffset="165788.19">26591 8029 28559 0,'-14'-3'1264'0,"14"3"272"0,-9 3-1232 0,9-3-304 15,-7 5 0-15,7-5 0 0,0 0 224 0,4 13-16 16,5-3 0-16,3 0 0 0,3-5 576 0,8 0 112 16,6-4 32-16,3-1 0 0,2-2 272 0,2-3 48 15,3-4 16-15,0 0 0 0,1-6-304 0,3 1-64 16,0-3-16-16,3-1 0 0,2 1-224 0,2-1-32 15,-1 2-16-15,-1 0 0 0,-7-1-208 0,-1-2-32 16,-5-5-16-16,-4 1 0 0,-6 2 64 0,-2-3 16 0,-4-2 0 0,-1 2 0 16,-6-3-96-16,-6 4-16 0,-1 1 0 15,-6 0 0-15,-4 4-112 0,-6 4-16 0,-2 1-16 16,-12 5 0-16,-6 4-176 0,-8 6 0 0,-6 5 0 16,-7 4 0-16,-6 7 0 0,-3 7 0 0,-1 2 0 0,0 7 0 15,1 6-176-15,1 4 176 0,2 2-128 0,2 2 128 16,4-1 0-16,6 0-128 0,6 3 128 0,10-1 0 15,4-4 0-15,9-1 0 0,5-3 0 0,10-3-128 0,5-1 128 16,9-5 0-16,7-2 0 0,9-3 0 16,8 1 0-16,8-3 0 0,4-2 0 0,7-5 0 0,3-5 0 15,9 1 0-15,5-3 0 0,8-2 0 0,8 1-144 0,1-1-48 16,1-1-16-16,0 2-13488 16,1 4-2704-16</inkml:trace>
  <inkml:trace contextRef="#ctx0" brushRef="#br1" timeOffset="171716.99">0 10687 34383 0,'151'0'3056'0,"-120"0"-2448"0,6 1-480 0,5 0-128 0,5 2 0 0,-3-8 0 15,7 6 0-15,1-1 0 0,48-3 0 0,-51 5 144 16,5 0-144-16,5 1 0 0,1-1 288 0,4-1-48 16,3 2-16-16,-1-3 0 0,2-1 80 0,66 1 16 0,-17 1 0 15,-14-1 0-15,-11 0 32 0,-1 0 16 0,-5 0 0 16,2 0 0-16,2 0-48 0,0 0 0 0,1 0 0 15,-1 1 0-15,0-2-80 0,4 1-32 0,3 0 0 0,-1 1 0 16,2-1-80-16,-1 2-128 0,1-4 176 0,1 1-176 16,4 0 192-16,0-2-192 0,-4 1 192 0,4 2-192 15,0-4 192-15,2 1-64 0,1 2 0 0,-3-2-128 16,-1 2 272-16,2 1-48 0,1-1-16 0,1 1 0 16,-2 0-16-16,-1 0 0 0,1 2 0 0,2 2 0 15,-3 3-48-15,1-1-16 0,-2-2 0 0,4 5 0 16,4-4-128-16,-4 1 128 0,-3 3-128 0,2-3 128 15,0-1-128-15,1 2 128 0,-1-2-128 0,-2 1 128 16,1 2-128-16,1-3 0 0,4 1 144 0,-4 2-144 16,-2-5 128-16,2 2-128 0,0 3 128 0,-1-5-128 15,6 0 128-15,-7-1-128 0,0 1 128 0,2 2-128 16,3-1 128-16,0-2-128 0,0-1 160 0,0 1-160 0,-1 0 160 16,0-1-160-16,-2 1 160 0,-2 0-160 15,-2 1 128-15,2-1-128 0,1 0 0 0,0-2 144 0,-3 0-144 0,-2 2 0 16,-3 1 0-16,1-1 128 0,0 2-128 0,-1-1 0 15,-6-2 0-15,2 0 0 0,-1 0 0 16,1-1 0-16,1 2 0 0,-2-1 128 0,-3-1-128 0,0 1 160 16,1 0-160-16,1 1 160 0,-1-1-160 0,0 0 192 15,-1-1-192-15,-2 3 192 0,0-1-192 0,0 1 128 16,0-3-128-16,-2 0 128 0,-1 0-128 0,-1 0 0 16,1 1 0-16,-1 0 128 0,1-1-128 0,-4-1 0 15,2 0 0-15,-5 0 128 0,-3 1-128 0,1-2 0 16,-1-3 0-16,1 3 0 0,-1 0 128 0,-4 1-128 0,1-1 0 15,-2 0 128-15,0 2 0 0,2 0-128 0,-1 0 192 16,-3 0-64-16,-2-1-128 0,-1 0 192 0,1 1-192 0,-2 1 192 16,0 0-192-16,2-1 128 0,1 0-128 0,1 2 128 15,0-1-128-15,-1-1 0 0,-2 0 0 0,1 0 0 16,-1-1 0-16,1 1 0 0,-1 1 128 0,1-1-128 16,0-1 0-16,-3-1 0 0,0 1 0 0,-3 0 0 15,2 1 0-15,-2 0 0 0,2 0 0 0,0 0 0 16,-2 0 128-16,-1 0-128 0,-1 0 128 0,-1 1-128 15,-2-1 128-15,1 1-128 0,-2-1 128 0,1 3-128 16,1-1 0-16,0 0 0 0,2-2 128 0,0 0-128 16,-5 1 0-16,0-1 0 0,0 0 0 0,-2 0 0 15,0 0 0-15,0 4 0 0,1-2 128 0,-2 0-128 16,-1-2 0-16,-1 0 192 0,0 1-192 0,-3-1 192 0,-1 0-192 16,0 0 0-16,0 0-160 0,0 1 160 0,-3-1 0 0,0 1 0 15,1-1 0-15,-1 2 160 0,-1-1-160 16,1 2 0-16,2-2-160 0,-4 3 160 0,-2-4 0 0,-2 1 0 15,1 1 0-15,-1 1 0 0,1-3 0 0,-1 3 0 16,1-2 0-16,-3 0 0 0,1 0 0 0,1-1 0 16,0 0 0-16,0 2 0 0,0 1 0 0,0 0 0 15,2-3 0-15,-2 1 0 0,-2 2 0 0,0-2 0 16,-1 0 0-16,2 2 0 0,-3-3 0 0,1 1 0 16,-2 2 0-16,-2 1 0 0,1-3 0 0,0 0 0 15,-2-1 0-15,2 3 0 0,1-1 0 0,0 2 0 16,-1-2 0-16,-2 1 0 0,0-3 0 0,1 0 0 15,-1 1 0-15,-1-1 0 0,2-1 0 0,-2-2 0 16,0 3 0-16,3 3 0 0,-1-2 0 0,0-1 0 16,-1 0 0-16,-1 3 0 0,2-1 0 0,-1 1 0 15,1-2 0-15,-1 2 0 0,3-1 0 0,0 5 0 16,0-4 0-16,0 3 0 0,0-5 0 0,0 0 0 16,1 3 0-16,-1-3 0 0,-2-1 128 0,2-1-128 15,-3 0 0-15,3 1 0 0,0 1 0 0,1-1 0 16,0 0 0-16,2 0 0 0,-3-1 0 0,1 1 0 15,2 0 0-15,-2 0 0 0,-1-4 0 0,1 1 0 0,1 1 0 0,2-1 0 16,0-1 0-16,0-1 128 0,-2 1-128 0,1 1 0 16,-1 1 128-16,3-1-128 0,0-3 0 0,1 3 0 15,0 0 128-15,0 1-128 0,2 2 0 0,1-3 0 16,-1-3 128-16,3 2-128 0,0 0 0 0,2 2 0 16,-3-2 128-16,0-1-128 0,0-2 0 0,1 5 0 15,2-1 0-15,0 1 0 0,0-2 0 0,0 1 0 16,3 2 0-16,1 0 0 0,0-2 0 15,2 2 0-15,3-3 176 0,-1-1-176 0,2 0 160 0,0 2-160 0,1-2 0 16,-1 0 0-16,1 0 0 0,0 3 0 0,1-2 0 0,1-4 0 16,0 2 0-16,1-3 0 15,0 1 0-15,-2 4 0 0,1-4 0 0,-2 3 0 0,1 1 0 0,3-5 0 16,1 1 0-16,-1 3 0 0,0-3 0 16,1 3 0-16,0 3 0 0,1-6 0 0,0 1 0 0,2-5 0 15,2 2 0-15,-2 0 0 0,1 3 0 0,0-1 128 16,0 0-128-16,-1-2 0 0,2 2 0 0,0-1 0 15,2 3 0-15,1 1 0 0,1-7 0 0,-1 5 0 16,-3-3 0-16,3 3 0 0,2-3 0 0,3 4 0 16,2-3 0-16,3 2 0 0,3-4 0 0,-1 5 0 15,2-1 0-15,3-2 0 0,-1 2 0 0,3-3 0 16,1 2 0-16,1-5 0 0,2 1 0 0,5 0 0 16,-5-1 0-16,1 1 0 0,-3 1 0 0,1-1 128 15,-1 0-128-15,3 2 0 0,2-4 144 0,0 1-144 16,-4 3 128-16,2-2-128 0,0-4 0 0,3 2 0 15,1-1 0-15,-1 0-176 0,0-2 176 0,1 1 0 0,-2 1 0 0,3-3 0 16,2 0 0-16,-1 1 0 16,-2 3 128-16,0 3-128 0,-2-2 0 0,3 1 0 0,0 1 0 15,-3-1-128-15,-4-4 128 0,3 4 0 0,2 2 0 16,2-2 0-16,0-1 0 0,1 1 0 0,-4-4 0 16,3 3 0-16,4 5 0 0,0-4 0 0,-3 0 0 0,-1 0 0 15,-1 0 0-15,2-4 0 0,5 4 0 16,-2-1 0-16,-5-4 0 0,2 3 0 0,0 0 0 0,0 4 0 15,3-1 0-15,-2 1 0 0,-3-1 0 0,4 0 0 16,1 3 0-16,2-2 0 0,3 1 0 0,0-1 0 0,-5 4 0 0,4-3 0 16,0 3 0-16,4-3 0 0,-1 2 0 0,4 2 0 15,0-2 0-15,0 2 0 0,4 2 0 16,-2-1 0-16,-2-1 0 0,2 1 0 0,2 0 0 0,-2 4 0 16,-1-1 0-16,2 2 0 0,2-1 0 15,-1 2 0-15,-1 2 0 0,1 2 0 0,1-2 0 0,1 0 0 16,2 2 0-16,-1 3 128 0,-3-3-128 0,0 4 0 15,2-2 0-15,-2 2 128 0,-1-4-128 0,-1 5 0 16,0-2 0-16,0 2 128 0,-5-3-128 0,1 2 0 16,-3-3 0-16,1 5 128 0,-4 1-128 0,-4-3 0 15,-6 0 0-15,-4-3 128 0,-3 4-128 0,-5-2 0 16,-4-1 0-16,-4 0 0 0,-6 2 0 0,-7-5 128 16,-6-1-128-16,-4 2 0 0,-3 1 0 0,-7-2 0 15,-4 1 0-15,-4-1-192 16,-5-2-208-16,-5 2-48 0,-4 1-16 0,-5-2 0 15,-11-4-2128-15,0 0-416 0,3 10-96 0</inkml:trace>
  <inkml:trace contextRef="#ctx0" brushRef="#br1" timeOffset="174751.18">1022 15996 2751 0,'-18'-5'256'0,"-1"1"-256"15,-1-5 0-15,-2 3 0 0,3-3 2560 0,1 1 480 16,2 2 96-16,2-3 0 0,-1-179-1776 0,1 361-352 16,1-180-80-16,1 3-16 0,1-1 48 0,1 2 0 0,1-1 0 0,1 2 0 15,1 1 272-15,2 0 64 16,5 1 16-16,0 0 0 0,0 0 0 0,0 0 0 15,0 0 0-15,0 0 0 0,0 0-384 0,0 0-80 0,12-1-16 0,2 1 0 16,4 0-96-16,4 1-32 16,3-1 0-16,3 1 0 0,3 0-160 0,2 2-32 0,3 1-16 0,5 1 0 15,0-1-96-15,5-2-16 0,1 3 0 0,6-1 0 16,5-1-64-16,9-3 0 0,5 0-16 0,2 0 0 16,-1-3 80-16,9 1 32 0,0-2 0 0,5 1 0 15,8-1-80-15,1-2-16 0,1 2 0 0,5 0 0 16,1-1-80-16,4-2-32 0,1-1 0 0,0-1 0 15,0 3-32-15,6-3-16 0,1 3 0 0,0-1 0 0,-3-2-160 0,3 4 192 16,3 1-192-16,-2-2 192 0,-2 1-192 16,3 2 128-16,2 1-128 0,2-2 128 0,-4-2-128 0,3 2 0 15,-1 1 144-15,4 0-144 16,1-4 0-16,2 3 144 0,-2 1-144 0,1-2 0 0,-2-2 128 0,-1 3-128 16,-4 2 0-16,3 2 0 0,0-4 128 0,-4 0-128 15,-5 3 0-15,-1 1 0 0,1 0 128 0,-4 1-128 16,-3-1 0-16,-2 4 0 0,-2-1 160 0,1-2-160 15,1 3 128-15,-4-3-128 0,-5-1 144 0,0 0-144 16,-1 4 160-16,1-3-160 0,1-1 192 0,-1-1-48 16,-2-1-16-16,1 1 0 0,-3 1-128 0,0 0 128 15,-1-1-128-15,-1 0 128 0,-5-1-128 0,2 2 0 16,-1 3 0-16,1-2 128 0,-1-1-128 0,-2 0 0 0,-2-1 0 16,0 1 0-16,-2 0 0 0,1 1 0 15,2 2 0-15,-3-3 0 0,-5-2 128 0,1 2-128 16,1-2 0-16,0 4 128 0,0 4-128 0,0-3 128 15,1-1-128-15,-1 0 128 0,-3 1-128 0,-1 1 0 16,-1 1 144-16,1-2-144 0,1 1 0 0,1 1 0 0,-2 0 0 16,-1 0 0-16,0-1 0 0,-3 1 0 0,2 2 0 0,1-2 128 15,0 4-128-15,-2-2 0 0,-3 6 0 16,2-3 0-16,0 0 0 0,0-2 0 0,-1 1 0 0,1-1 0 16,1 2 0-16,-1-1 0 0,-2 1 0 15,-2-3 128-15,1 4-128 0,0-4 0 0,-2 3 0 0,4-2 0 16,-2 2 0-16,-1-3 0 0,1 1 0 0,-2-2 0 15,0 0 0-15,0 3 0 0,1-2 0 0,0 4 0 0,0-4 0 16,1 2 0-16,-1-3 0 0,-1 1 128 0,-2 0-128 16,1 0 0-16,0 3 0 0,2-2 128 0,1 3-128 0,1-3 0 15,0 1 0-15,-1-3 0 0,0 4 0 0,1-4 0 16,-2 5 0-16,2-5 0 0,1 0 0 0,2 2 0 16,-1-4 0-16,-3 1 0 0,-2-3 0 15,0 2 0-15,0-1 0 0,2-1 128 0,2 3-128 0,0-2 0 16,-1 1 0-16,-3-3 0 0,-2 0 0 0,-3 2 0 15,4-2 0-15,0 0 0 0,-2 3 0 0,-1 0 0 16,2 1 0-16,0-5 128 0,-1-1-128 0,2-3 0 16,-2 0 0-16,-1 3 0 0,0 2 0 0,0-2 128 15,0-3-128-15,1 3 0 0,-2-3 160 0,-1-2-32 16,-3 1-128-16,3-1 192 0,-3-1-192 0,0 2 176 16,-1 2-176-16,1-2 160 0,2-3-160 0,0 2 0 15,-2-3 144-15,-1 2-144 0,0-4 0 0,-1 4 128 16,0-6-128-16,-1 7 0 0,-2-3 0 0,3 2 0 15,-2 1 0-15,2-4 128 0,0 0-128 0,-3 0 0 16,-2-1 0-16,0 3 0 0,-2-4 0 0,3 3 0 0,-2-2 0 0,-1-1 128 16,1 3-128-16,1-2 0 0,-1 1 0 15,1-4 0-15,0 0 0 0,-2 4 128 0,-2-2-128 16,0 3 0-16,0 2 0 0,1-3 144 0,1 1-144 16,-2-1 0-16,0 1 128 0,1-3-128 0,1 5 0 0,3-2 0 15,2 2 0-15,-2 1 0 0,-3-4 128 0,1 5-128 16,0-2 0-16,0 2 0 0,-1 1 0 0,2 1 0 15,1-2 128-15,1 1-128 0,1 0 0 0,-1 1 0 16,0 0 0-16,-1-3 0 0,0 1 0 0,0 3 0 0,2 1 0 16,0-1 0-16,-2 0 0 0,3-1 0 0,1 3 0 15,2 0 0-15,-2 3 0 0,0-3 0 0,-2-3 0 16,4 3 0-16,-1 3 0 0,0-1 0 0,-3 1 0 16,3-1 0-16,3 2 0 0,0 0 0 0,5 0 0 0,-5-2 0 15,0 0 0-15,0-1 0 0,-1 3 0 0,1 0 0 16,-2 2 0-16,2-2 0 0,2 1 0 0,1 1 0 15,-1-1 0-15,-1 0 0 0,1 0 0 0,-1 3 0 16,-2-4 0-16,1 1 0 0,2 0 0 0,-2 0 0 16,2-2 0-16,-1 6 0 0,-1-3 0 0,-1 3 0 15,1 0 0-15,1-4 0 0,-3 1 0 0,2 0 0 16,0 1 0-16,-1 2 0 0,1-3 0 0,-2 3 0 16,1-3 0-16,-1 2 0 0,3 0 0 0,-4-2 0 15,0 2 0-15,3-3 0 0,1 1 0 0,0 2 0 0,0-5 0 0,-3 3 0 16,-2 0 0-16,2 0 0 15,1 1 0-15,-3 0 0 0,-1-3 0 0,0 2 0 16,1 3 0-16,0-2 0 0,-2-1 0 0,2 2 0 16,-3-5 0-16,1 3 0 0,0 1 0 0,1-2 0 0,-1 4 0 0,1-1 0 15,0-1 0-15,2 2 0 0,-1-2 0 0,1 2 0 16,-1-6 0-16,1 4 0 0,0 0 0 16,1 0 0-16,-3 0 0 0,-2 0 0 0,3 0 0 15,0 3 0-15,1-1 0 0,-3 0 0 0,0-5 0 0,-1 1 0 16,-5 2 0-16,2-2 0 0,-1 3 0 0,1 0 0 15,-2 0 0-15,1 1 0 0,0 0 0 0,1-1 0 16,1-2 0-16,-4 1 0 0,1-2 0 0,-2 0 0 16,-3 3 0-16,0-3 0 0,2 3 0 0,0 1 0 0,2-3 0 15,0 3 0-15,0-4 0 0,1 3 0 0,2 0 0 0,-2-1 0 16,0 4 0-16,1-2 0 0,-4 1 0 0,3 2 0 16,-1-6 0-16,0 2 0 0,0 2 0 15,0-1 0-15,0 1 0 0,1 3 0 0,1-3 0 0,-1 1 0 16,-1-2 0-16,-2 0 0 0,1-3 0 15,0 3 0-15,-2-2 0 0,3 3 0 0,1-4 0 0,1 4 0 16,-1-2 0-16,1 3 0 0,5-2 0 0,-4 1 0 16,0-2 0-16,1 2 0 0,-3-3 0 0,0 3 0 15,-1-3 0-15,3 5 0 0,0-7 0 0,1 3 0 16,0 0 0-16,2 1 0 0,-1 0 0 0,0 3 0 16,1-6 0-16,-1-1 0 0,-2 3 0 0,1-3 0 15,0 1 0-15,-1 2 0 0,1-2 0 0,2 6 0 16,1-3 0-16,1 2 0 0,-1-6 0 0,-1 4 0 0,-1-1 0 0,-1 0 0 15,-3-2 0-15,2 0 0 16,0 4 0-16,1-2 0 0,1 2 0 0,1-2 0 0,3 2 0 0,-1-4 0 16,-3 3 0-16,-3-1 0 15,0 2 0-15,1-1 0 0,0 2 0 0,-1-3 0 0,2-1 0 0,0 0 0 16,0-1 0-16,1 3 0 0,1-4 0 16,0 4 0-16,1-3 0 0,-1-1 0 0,-2 3 0 0,1-3 0 15,-2 1 0-15,2 2 0 0,2-4 0 0,0 2 0 16,1 2 0-16,-1-3 0 0,1 3 0 0,-2-1 0 15,-1-3 0-15,2 1 0 0,-1 1 0 0,2-2 0 16,0 3 0-16,1 0 0 0,1-3 0 0,2 2 0 16,0 3 0-16,1-4 0 0,-2 0 0 0,2 2 0 15,-2-3 128-15,1-1-128 0,-1 5 0 0,1-3 0 0,-1-2 0 16,0 2 0-16,1 1 0 0,-2-1 0 0,-2-2 0 16,0-1 0-16,-1 1 0 0,0 2 0 0,2 0 0 0,-1 0 0 15,-1 3 0-15,1-2 0 0,-1-1 0 0,3 2 0 16,-4-2 0-16,-1-3 0 0,-2 1 0 0,2-1 0 15,0 1 0-15,2 2 0 0,-1-1 0 0,0-1 0 16,1 1 0-16,1 3 0 0,-3-2 0 0,0 1 0 16,1-1 0-16,-4-2 0 0,1-2 0 0,-1 2 0 15,2 2 0-15,0 2 0 0,-2-4 128 0,2 1-128 16,1 1 0-16,-1 1 0 0,-3-2 0 0,3 0 0 16,-1-1 0-16,-3 1 0 0,0 1 0 0,1-2 0 15,1 2 0-15,-2 0 0 0,1 0 0 0,0-1 0 16,1 2 0-16,0 1 0 0,-4-5 0 0,2 2 0 15,-1-1 0-15,-2 2 0 0,0-2 0 0,-1 0 0 16,-1 0 0-16,-1 0 0 0,3 2 128 0,-3-2-128 16,-1 0 0-16,2-2 0 0,1 1 0 0,-1 1 0 15,-3-1 0-15,0 2 0 0,1-1 0 0,-2 1 0 16,-3-1 0-16,1 1 0 0,-3 1 0 0,1-1 0 0,-1-1 0 16,1-1 0-16,0 1 0 0,-1-1 0 0,-1 2 0 0,-2 0 0 15,-1-3 0-15,3 0 0 16,2 1 0-16,-2 0 0 0,-1 1 0 0,-2-1 0 0,-1 2 0 0,1-1 0 15,-1-2 0-15,-2 2 0 0,2-1 0 0,-3 1 0 16,1-1 0-16,-1 3 0 0,0-2 0 0,-1-1 0 16,-1 1 0-16,1-1 0 0,-1 1 0 0,0 1 0 0,-2-3 0 15,0 2 0-15,-2-2 0 0,0 1 0 0,-2 1 0 16,2-1 0-16,-2 0 0 0,1 2 0 0,-3-2 0 16,1 1 0-16,1-2 0 0,-1 1 0 0,-1 0 0 0,0 0 0 15,2 2 0-15,-2-1 0 16,0-2 0-16,-10-1 0 0,12 1 0 0,-2 0 0 0,-10-1 128 0,10 0-128 15,0 2 0-15,-1 0 0 0,-9-2 0 0,10 3 0 16,-10-3 0-16,10 5 0 0,-1-3 0 0,-9-2 0 16,10 3 0-16,-2-2 0 0,-8-1 0 0,11 2 0 15,-11-2 0-15,9 2 0 0,-9-2 0 0,9 1 0 16,-9-1 0-16,9 3 0 0,-9-3 128 0,0 0-128 16,0 0 0-16,0 0 0 0,0 0 0 0,9 4 0 15,-9-4 0-15,0 0 0 0,0 0 0 0,0 0 0 16,0 0 0-16,0 0 0 0,0 0 0 0,0 0 0 15,0 0 0-15,0 0 0 0,0 0 0 0,0 0-256 16,0 0 64-16,0 0 0 16,0 0-1872-16,-18 1-368 0,-6-2-80 0</inkml:trace>
  <inkml:trace contextRef="#ctx0" brushRef="#br4" timeOffset="188917.18">13845 14076 3679 0,'0'0'160'0,"0"0"32"0,0 0-192 0,0 0 0 16,0 0 0-16,0 0 0 0,0 0 3280 0,5-6 624 16,-1-4 112-16,-1 5 16 0,-3 5-2240 0,0 0-448 15,2-9-80-15,-2 9-32 0,3-6 48 0,-2 1 16 16,-1 5 0-16,0 0 0 0,4-7-192 0,-4 7-32 15,0 0-16-15,0 0 0 0,0 0 32 0,0 0 0 16,0 0 0-16,0 0 0 0,0 0-320 0,-5 10-64 16,-2 1-16-16,0 3 0 0,-5-1-176 0,-1 3-16 15,-1 2-16-15,1 2 0 0,-5 1 16 0,0 6 0 16,-1 0 0-16,-4 3 0 0,-2 0-48 0,-3 3 0 16,-2 1 0-16,0-1 0 0,-1 1-128 0,-2 2-16 15,0 0-16-15,0-1 0 0,1-1-96 0,-11 11 0 16,8-1-16-16,3-7 0 0,1-4 16 0,2-3 16 15,5-1 0-15,6-10 0 0,0 2 32 0,-1 0 0 16,-1-1 0-16,0-2 0 0,1-3-16 0,1 0 0 0,1-1 0 16,-2 4 0-16,5-4-48 0,3-6-16 0,11-8 0 0,0 0 0 15,0 0-160-15,0 0 160 0,0 0-160 0,0 0 160 16,5-7-160-16,4-5 0 0,3-2 144 0,5-4-144 16,2-4 128-16,3-1-128 0,0-4 128 0,4-1-128 15,2-5 0-15,1 1 128 0,2 0-128 0,2 0 0 16,5-3 160-16,1-5-32 0,2 0-128 0,1-2 192 15,-1-2-64-15,-14 16-128 0,1-6 176 0,2 0-176 0,-2 1 192 0,0-2-192 16,-6 2 192-16,0 3-192 0,-3-1 160 0,-2 8-160 16,-5 2 128-16,1 3-128 0,-5 3 192 0,-1 2-64 15,-2 2 0-15,-1 4 0 0,-2 0 48 0,-2 7 0 16,-3-4 0-16,3 4 0 0,-13 9-176 0,-1 2 128 16,-3 3-128-16,-4 9 128 0,-2 8-128 0,-3 4 0 15,-5 3 0-15,-3 5 0 0,-7 1 0 0,-2 3 0 16,-3 1 0-16,3 0 0 0,1-1 0 0,-3-3 0 15,1-2 128-15,1-1-128 0,2 1 0 0,3-2 0 16,0-5 0-16,14-9 128 0,-2-5-128 0,2 2 0 16,0 1 0-16,-5 4 0 0,7-5 0 0,7-7 128 15,5-5-128-15,5-3 0 0,5-8 0 0,0 0 128 16,0 0-128-16,7-5 0 0,3-4 0 0,6-7 0 16,3-3 128-16,5-7-128 0,1-4 0 0,6-1 0 15,3-6 0-15,3-3 128 0,1-2-128 0,1 0 0 16,6 1 0-16,2-5 0 0,4-1 0 0,-13 12 0 15,4-3 0-15,2-1 0 0,2 1 0 0,-3 1 0 16,-2 1 128-16,11-9-128 0,-9 8 0 0,-7 10 0 16,-9 3 0-16,-4 9 0 0,-7 2 0 0,-3 4 0 0,-6 4 128 15,-7 5-128-15,0 0 0 0,0 0 160 0,-3 13-160 0,-5 6 160 16,-5 5-160-16,-5 9 0 0,-4 5 144 0,-9 9-144 16,-3 6 0-16,-8 5 0 0,-5 3 0 0,-9 1 128 15,-1 0-128-15,-2 0 0 0,2 2 0 0,18-19 0 16,-6-1 0-16,1 0 0 0,-1 0 0 0,-15 14 0 15,11-10 0-15,6-7 128 0,4-13-128 0,18-11 0 0,2-2 128 16,1-1-128-16,5-8 160 0,4-1-160 0,3-1 192 0,6-4-64 16,0-8-128-16,4 0 192 0,3-8-192 0,6-5 144 15,4-8-144-15,11-19 128 0,2-2-128 0,7-2 0 16,5-7 0-16,1 4 0 0,4 3 0 0,0 8 0 16,-1 1 0-16,1 4 0 0,0 3 0 0,-2 4 0 15,-6 5 0-15,-6 6 0 0,-5 4 0 0,-8 6 0 16,-4 5 128-16,-16 6-128 0,0 0 0 0,5 9 128 15,-8 7-128-15,-7 5 128 0,-7 6-128 0,-7 3 0 16,-7 2 0-16,-9 9 128 0,-3 2-128 0,-4 8 0 16,0 0 0-16,2-2 0 0,1-4 0 0,1-3 0 15,2-7 0-15,4-2 0 0,3-2-224 0,3-8 32 16,2-4 0-16,5-6 0 16,6-6-880-16,5-2-160 0,3-6-48 0,5-7 0 15,4-3-1168-15,7-9-240 0,6-7-64 0</inkml:trace>
  <inkml:trace contextRef="#ctx0" brushRef="#br4" timeOffset="190981.28">15889 12245 23439 0,'0'0'1024'0,"-9"-1"240"0,2-1-1008 16,-2 4-256-16,-2 3 0 0,1 0 0 0,0 0 672 0,-1 5 96 0,-2-2 0 0,-2 3 16 15,-1-3 192-15,-1 3 48 0,-4 4 0 0,4 1 0 16,-3-2 160-16,0 2 32 0,-1-1 16 0,5-2 0 15,0 2-288-15,-2 1-64 16,1-2-16-16,1 2 0 0,1-1-192 0,-3 1-32 16,1-1-16-16,2-1 0 0,0-4 0 0,1 1 0 0,1-4 0 15,4 0 0-15,-1-1-48 0,2-1 0 0,0-3 0 0,8-2 0 16,0 0 0-16,0 0 0 0,0 0 0 0,6-7 0 16,-1-6-16-16,1-2-16 0,7-3 0 0,2-4 0 15,2-2-240-15,4-5-48 0,5 1-16 0,1-4 0 16,3-2-96-16,3-2-16 0,1-2 0 0,-1-1 0 15,3-5-128-15,1 4 160 0,2-6-160 0,1 1 160 16,2-7-160-16,0 3 128 0,0-1-128 0,0 3 128 16,-3-2-128-16,0 3 128 0,-2 4-128 0,-4 5 128 15,-4 4-128-15,-3 5 0 0,-3 1 0 0,-4 6 128 16,-4 3 0-16,-3 3-128 0,-4 3 192 0,-1 3-64 0,-5 4-128 0,-2 5 160 16,0 0-160-16,-7 3 160 0,-3 1-160 0,-4 7 0 15,-4 3 0-15,-5 9 0 0,-4 2 0 0,-5 8 0 16,-3 7 0-16,-5 7 0 0,2 2 0 0,-4 5 0 15,-2 3 0-15,1 1 0 0,-3 1 0 0,3 2 0 16,1-1 0-16,1-1 0 0,2 1 128 0,2-6 0 16,2-7 0-16,5-2 0 0,3-5 48 0,2-5 0 15,4-4 0-15,4-7 0 0,3-2 16 0,4-5 0 16,3-1 0-16,3-2 0 0,4-14-32 0,0 0 0 16,13 0 0-16,6-5 0 0,0-11 96 0,7-4 0 15,2-8 16-15,2 0 0 0,2-6-272 0,2-8 0 16,2-4 0-16,2-5 0 0,0-5 0 0,4-1 128 15,2-1-128-15,5-3 0 0,2-4 176 0,2 2-176 16,3 0 160-16,-17 20-160 0,2-8 0 0,0 8 0 16,-2 1 0-16,-3 6 0 0,-3 4 0 0,-3 6-128 0,-3 5 128 15,-4 3 0-15,-4 6 0 0,-5 4 0 16,-5 1-128-16,-9 7 128 0,0 0 0 0,0 0-160 16,-7 12 160-16,-5 9-128 0,-6 7 128 0,-6 6-160 0,-9 8 160 0,-4 9-160 15,-9 7 160-15,-5 9 0 0,-6 3 0 0,0 4-128 16,0 1 128-16,2-2 0 0,3-5 0 0,5-7 0 15,2-1 0-15,5-7 0 0,3-7 0 0,5-1 0 0,2-11 0 16,2-5 0-16,3 0 0 0,-6 2 0 16,9-11 144-16,6-6-144 0,4-7 192 0,12-7-192 15,0 0 336-15,0 0-32 0,3-11-16 0,4-3 0 16,2-7-288-16,5-3 128 0,4-2-128 0,4-8 0 0,2-9 128 16,4-4-128-16,3-8 0 0,4-6 0 15,5-1 128-15,4-7-128 0,0-3 0 0,7-2 0 0,4-1 0 16,1 2 0-16,1 2 0 0,-18 27 0 15,3-6 0-15,-1 8 0 0,-1 5 0 0,-3 3 0 0,-2 2 0 0,-5 8 0 16,-2 1 0-16,-5 8 0 0,-4 2 0 0,-5 4 0 16,-4 4 0-16,-10 5 0 0,4 9 0 0,-7 4-192 15,-3 6 192-15,-12 17-192 0,-7 4 192 0,-7 9 0 16,-3 10 0-16,-10 6-144 0,-6 6 144 0,-6 4 0 16,-5 4 0-16,1-5-128 0,4-2 128 0,2-4 0 15,4-10-144-15,5-5 144 0,2-3 0 0,6-9 0 16,5-6 0-16,2-3 0 0,3-8 0 0,4-2 0 0,1-4 0 15,5-4 0-15,7-3 0 0,-1-6 128 16,12-5-128-16,0 0 0 0,0 0 176 0,0-9-48 0,4-6-128 0,6-3 192 16,6-3-192-16,1-9 144 0,6-5-144 15,5-5 128-15,5-7-128 0,7-3 0 0,3-5 0 16,5-1 0-16,6-3 0 0,2-3 0 0,6 0 0 0,3-4 0 16,0-2 0-16,1 4 0 0,-2-2 0 0,3 8 0 15,-1 5 0-15,-3 6 0 0,-3 6 0 0,-22 16 0 16,-1-3 0-16,-4 6 0 0,-4 2 0 15,-5 2 0-15,-2 4-128 0,-6 3 128 0,-4 6 0 16,-12 5 0-16,0 0 0 0,-3 7-176 0,-6 7 176 0,-7 5-128 16,-9 11 128-16,-9 4 0 0,-7 8 0 0,-9 10 0 15,-6 8 0-15,-1 7-192 0,-8 7 64 0,0-1 0 16,-3 0 128-16,0 1 0 0,2-7 0 0,5-2-128 0,4-7 128 16,2-3 0-16,3-4 0 0,5-4 0 0,4-8 0 15,2-2 0-15,4-4 0 0,4-5 0 0,3-3 0 16,6-4 128-16,3-5-128 0,6-2 0 0,5-5 128 15,1-1-128-15,9-8 128 0,0 0-128 0,4-12 0 0,7-2 0 16,6-5 0-16,6-4 128 0,3-7-128 0,7-8 0 16,3-9 0-16,8-10 0 0,5-7 0 0,4-6 0 15,3-1 0-15,5-3 128 0,5-3-128 16,0-1 0-16,-1 1 0 0,0 5 0 0,0 6 0 0,-4 9 0 16,-3 5 0-16,-4 6 0 0,-4 9 0 0,-5 6 0 15,-4 3 0-15,-8 6 0 0,-9 6 0 0,-5 3 0 16,-5 7 0-16,-14 6 0 0,0 0 0 0,0 0 0 15,-10 22-144-15,-11 8 144 0,-9 1 0 0,-11 13 0 16,-10 5 0-16,-7 10 0 0,-6 8 0 0,-7 8-144 16,-4 5 0-16,-4 4 0 0,-5 1 144 0,7-4 0 15,6 1 0-15,6-10-128 0,6-12 128 0,9-8 0 16,5-5 0-16,6-10 0 0,4-9 0 0,9-4 0 0,4-5 0 16,7-5 128-16,3-6-128 0,12-8 144 0,0 0-144 0,0 0 160 15,8-10-32-15,6-6 0 0,4-9 0 0,7-3 0 16,3-5-128-16,5-9 0 0,3-5 144 0,4-6-144 15,1-8 0-15,6-2 0 0,7-4 0 0,1-2 128 16,5-1-128-16,-1 3 0 0,-2-2 0 0,-2 8 0 16,-2 9 0-16,-2 9 0 0,-7 7 0 0,-6 9 0 0,-6 5 0 15,-8 9 0-15,-3 4 0 0,-9 7 0 0,-12 2 0 16,5 12 0-16,-7 4-144 0,-8 9 144 16,-8 8 0-16,-9 7-176 0,-6 9 176 0,-11 8-128 15,-10 11 128-15,-7-3 0 0,-6 1 0 0,0-3-128 0,-2-4 128 0,4-5 0 16,3 1 0-16,5-7-128 0,-1-6 128 0,9-4 0 15,3-3 0-15,7-4 0 0,3-5 0 0,6-5 0 16,4-4 0-16,7-3 0 0,5-1 0 0,5-7 128 16,9-6-128-16,0 0 0 0,0 0 0 0,5-6 0 15,4-8 0-15,5-4 0 0,4-5 0 0,2-6 0 16,4-3 0-16,4-6 0 0,5-4 0 0,4-9 0 16,3-2 0-16,4-4 0 0,6-2 0 0,4-2 0 15,5 1 0-15,3-1 0 0,3 0 0 0,1 3 0 16,-1 3 0-16,-3 6 0 0,-3 2 0 0,-6 10 0 15,-7 7 0-15,-5 6 0 0,-10 7 0 0,-5 6 0 16,-10 2 0-16,-6 7 0 0,-10 2 0 0,0 0-192 0,-8 14 64 0,-9 5 0 16,-10 6 128-16,-4 11-192 0,-9 8 192 0,-4 3-192 15,-10 9 192-15,-2 0 0 0,-2 0 0 0,1-2-128 16,1-7 128-16,4-2 0 0,2-1 0 0,8-5 0 16,8-7 0-16,5 0 0 0,4-2 0 0,8-6 0 15,4-3 0-15,4-4 128 0,3-1-128 0,2-4 0 16,4-12 0-16,0 12 0 0,0-12 0 0,0 0 0 31,0 0-496-31,0 0-112 0,15 0-32 0,-1-5 0 0,-1-2-2160 16,-1-4-432-16</inkml:trace>
  <inkml:trace contextRef="#ctx0" brushRef="#br3" timeOffset="195615.18">15275 13817 10127 0,'0'0'896'0,"0"0"-704"16,4-9-192-16,-2 0 0 0,1 3 1920 0,-2 0 336 16,-1 6 80-16,2-10 16 0,-1-1-1008 0,0 1-208 15,0 3-48-15,1-2 0 0,-2 9-176 0,0-8-32 0,0 8-16 0,-2-10 0 16,2 10 0-16,-2-8 0 0,-2-1 0 16,4 9 0-16,-6-6-160 0,6 6-48 0,0 0 0 0,-9-3 0 15,9 3-336-15,-8-3-80 0,8 3-16 0,0 0 0 16,0 0-224-16,0 0 144 0,0 0-144 0,0 0 128 15,-4 12 208-15,7 2 48 0,3 3 0 0,6 2 0 16,5 1 272-16,4 7 64 0,4 2 16 0,4 3 0 16,2 4-288-16,5 2-64 0,2 4-16 0,2 2 0 15,4 4-176-15,0 1-48 0,2-1 0 0,2 4 0 16,0 7-16-16,1 0-128 0,4 0 192 0,-1-1-64 16,-1 5-128-16,-3-2 192 0,-2 1-192 0,-1 0 192 15,-3-6-32-15,-4-1 0 0,-4-4 0 0,-3-2 0 16,-4-4 32-16,-1-6 0 0,-2-6 0 0,-2-1 0 15,-5 0 48-15,-1-6 16 0,-4-2 0 0,-1-6 0 0,-5-6 32 0,0 0 16 16,-3 1 0-16,-3-13 0 0,0 0 80 0,0 0 0 16,0 0 16-16,0 0 0 0,-12-177 48 0,1 360 0 15,-2-186 0-15,-1-5 0 0,-2-2-64 16,-2-4 0-16,0-3 0 0,-1-2 0 0,-1-2-112 0,-2-2-16 16,-1-6-16-16,0-4 0 0,-1-4-48 0,-1-3-16 15,-3-4 0-15,-3-3 0 0,-2-7-176 0,0 0 128 16,-2-5-128-16,-3 3 128 0,-4 2-128 0,0-4 0 15,-4 0 0-15,0-4 128 0,-1-1-128 0,0 0 0 16,1 3 0-16,-1 3 0 0,0-3 0 0,1 6 0 16,2 4 0-16,1 3 0 0,0-1 0 0,4 6 0 15,4 2 0-15,17 21 0 0,0 0 0 0,2 1 0 16,0 2 0-16,2 1 0 0,2-1 0 0,2 6 0 16,2 3 0-16,3 3 0 0,5 4 0 0,0 0 0 15,7 4 0-15,9 10 0 0,5 5-128 0,10 3 128 16,7 10 0-16,6 5 0 0,5 4 0 0,3 7 0 15,4 4 0-15,5 3 0 0,-1 1 0 0,4 2 0 16,1 2 0-16,32 24 0 0,-20-12 0 0,-36-35 0 16,5 4 0-16,0 0 0 0,-3 0 0 0,0 3 0 15,0-7 0-15,0 1 0 0,-2-3 0 0,28 26 0 16,-17-16 0-16,-13-12 0 0,-11-10 144 0,-7-6-144 16,-9-3 160-16,-5-7-160 0,-7-7 160 0,0 0-160 0,-12-3 160 15,-6-6-160-15,-8-3 256 0,-5-7-32 0,-4-11-16 16,-2 2 0-16,-3-1-64 0,-3-5-16 0,-1-9 0 0,-10-1 0 15,-9 1-128-15,-3-4 160 0,-6 1-160 0,4-3 160 16,3-6-160-16,3 1 0 0,2-2 144 0,18 20-144 16,-8-2 0-16,10 7 144 0,-1-3-144 0,-1 1 0 0,0 0 128 0,4 4-128 15,4 3 0-15,4 2 0 0,6 1 0 16,0 0 0-16,8 6 0 0,5 5 0 0,8 5 0 16,3 7 0-16,14 3 128 0,9 9-128 0,6 3 0 0,6 8 0 15,5 4 0-15,4 11 0 0,6 4 0 0,3 7 0 16,3 6 0-16,4 2 0 0,2 0 0 15,-2 2 0-15,0 2 0 0,-6-5 0 0,-2-4 0 0,-3-3 0 16,-2-2 0-16,-5-2 0 0,-4-7 0 0,-6-2 0 16,-3-8 0-16,-6-3 0 0,-5-7 0 0,-6-4 0 15,-3-4 0-15,-4-2 0 0,-5-8 176 0,-5-4-176 16,-6-5 160-16,-6-5-160 0,-6-5 240 0,-5-4-48 16,-3-5-16-16,-4-4 0 0,-2-3-176 0,-3-3 160 15,-6-4-160-15,0-2 160 0,-2-3-160 0,-2-5 0 16,1-1 144-16,-2-3-144 0,0 0 0 0,3 0 144 15,2-1-144-15,4 6 0 0,4 1 0 0,5 5 0 16,5 4 0-16,8 7 0 0,4 7 0 0,7 4 0 16,7 7 0-16,6 5 0 0,7 8 128 0,8 5-128 15,8 7 0-15,6 10 0 0,11 9 0 0,6 6 0 16,6 5 0-16,6 5 0 0,7 4 0 0,1 4 0 16,-2 4 0-16,1 0 0 0,0-1 0 0,2-2 0 0,-4-1 0 15,2-1 0-15,-3 1 0 0,-4-2 0 0,-3-7 0 0,-5 2 0 16,-4-3 0-16,0-3 0 0,-11-5 0 15,-3-2 0 1,-9-5-1184-16,-5-3-288 0,-8-5-64 0,-8-6-13104 0,-7-7-2608 0</inkml:trace>
  <inkml:trace contextRef="#ctx0" brushRef="#br3" timeOffset="197047.89">12846 11782 16927 0,'-11'-13'752'0,"7"5"144"0,-1 0-704 0,0-3-192 0,-1-1 0 0,1-1 0 16,-2-2 1632-16,0 1 288 0,1 3 64 0,0-2 16 15,1 0-800-15,1 3-176 0,0-3-16 0,1 3-16 16,2-1-96-16,1-1 0 0,1 6-16 0,-1 6 0 0,4-8-48 0,1 3 0 16,0 3 0-16,3-1 0 0,0 3-240 0,1 3-48 15,1 3-16-15,4 7 0 0,1 5-128 16,7 4-16-16,3 8-16 0,4 3 0 0,4 6-48 15,7 4-16-15,3 6 0 0,6 3 0 0,6 2 64 16,5 7 16-16,2 6 0 0,3 1 0 0,-3 3-32 0,2-1 0 16,-3-4 0-16,-1-3 0 0,-1-4 96 0,-1 1 32 15,-5-4 0-15,-5-4 0 0,-5-5 32 0,-3-2 0 16,-5-5 0-16,-3-7 0 0,-4-3-96 0,-7-7-16 16,-5-6 0-16,-3-3 0 0,-3-4-32 0,-2-1-16 15,-8-9 0-15,0 0 0 0,0 0-64 0,0 0-16 16,-9-7 0-16,-4-5 0 0,-2-5-80 0,-4-6 0 15,-4-4-16-15,-1-5 0 0,-6-3-176 0,0-4 128 16,-2 0-128-16,-4-5 128 0,0 0-128 0,-1 0 0 16,-3-6 144-16,0-4-144 0,-1-6 0 0,-5 1 128 15,-1 4-128-15,-1-1 0 0,0 2 0 0,-2 2 0 16,0 0 0-16,2 4 0 0,1 3 0 0,3 1 0 16,0 2 0-16,5 4 0 0,2 2 0 0,4 3 0 15,1 4 0-15,6 5 0 0,1 2 0 0,8 5 0 0,1 3 0 0,6 7 0 16,3 0 0-16,7 7-128 15,0 0 128-15,6 13 0 0,5 2 0 0,7 6 0 0,6 5 0 16,8 8-128-16,6 2 128 0,7 8 0 0,4-1 0 0,3 5 0 16,2-2 0-16,-1 2 0 0,1 2 0 0,-1 1 0 15,0-3 0-15,-2-1 0 0,-1 0 0 0,-2-6 0 16,-1-5 0-16,-4-2 0 0,-2-3 0 0,-8-5 0 0,-4-2 0 16,-6-4 176-16,-5-7-176 0,-4-2 192 15,-4-4-192-15,-5-1 192 0,-5-6-192 0,0 0 192 0,-10-11-16 0,-8-3 0 16,-3-4 0-16,-9-4 0 0,-4-2-176 0,-4-8 160 15,-4-3-160-15,-2-6 160 0,7 7-160 0,-4-7 0 16,-1-2 0-16,-2-4 128 0,-10-3-128 0,2-2 0 16,1-3 0-16,3 1 0 0,1-2 0 0,4 5 0 15,-2 1 128-15,-12-14-128 0,4 6 0 0,6 10 0 16,3 6 0-16,7 8 0 0,7 7 0 0,3 3 0 16,7 6 0-16,10 8 0 0,2 2 0 0,8 8 0 15,0 0 0-15,7 7 0 0,5 2 0 0,6 6 0 16,5 5-144-16,15 13 144 0,4 4 0 0,6 6 0 15,6 6 0-15,7 3 0 0,2 1 0 0,-13-12 0 16,3 5 0-16,2-1 0 0,-2 4 0 0,1 0 0 16,-2-3 0-16,-1 1 0 0,-1 0 0 0,0-4 0 15,-5-2 0-15,-5-4 0 0,-4-5 0 0,2 5 0 16,-6-8 0-16,-11-6 0 0,-3-8 0 0,-6-4 144 16,-6-6-144-16,-6-5 128 0,0 0 64 0,-10-6 16 15,-8-7 0-15,-8-4 0 0,-3-6-80 0,-5-5-128 16,-2-3 176-16,-2-1-176 0,-1-3 128 0,-4-6-128 0,-1-1 0 0,1-1 0 15,-1-5 128-15,-1-4-128 0,2-1 0 16,1-1 0-16,-2-2 0 0,3 2 0 0,3 5 0 0,3 6 0 16,2 1 128-16,5 6-128 0,4 8 0 0,5 2 0 15,3 3 0-15,3 5 0 0,4 5 0 0,3 7 0 16,6 6 0-16,0 0 0 0,5 5 0 0,6 8 0 16,4 4 0-16,7 6-144 0,6 6 144 0,8 6 0 15,6 5 0-15,1 8 0 0,1-1 0 0,2 2 0 0,1 3 0 16,0-1 0-16,-1-4 0 0,-2-1-128 0,-2-3 128 0,2 0 0 15,-3-2 0-15,-2-4 0 0,-4-2 0 16,-3-3 0-16,-4-3 0 0,-5-4 0 0,-4-5 0 0,-4-5 0 16,-5-2 0-16,-2-7 0 0,-8-6 0 0,0 0 0 15,0 0 128-15,-10-7-128 0,-7-7 144 0,-6-7-144 16,-6-7 192-16,-1-1-192 0,-6 0 144 0,-2-7-144 16,-3-4 0-16,-1-7 144 0,-1-4-144 0,-1-3 0 15,-1 0 0-15,-1-2 0 0,-2 0 0 0,1 2 0 16,1 5 128-16,3 7-128 0,4 3 0 0,3 8 0 15,3 2 0-15,8 7 0 0,4 4 0 0,3 4 0 16,3 5 0-16,4 1 0 0,3 4 0 0,8 4 0 16,-1 7 0-16,5 5 0 0,3 4-128 0,7 5 128 15,8 2 0-15,6 6 0 0,6 6 0 0,7 5 0 16,5 0 0-16,2 5 0 0,3-2 0 0,1 4-176 0,1 2 176 0,1-5-128 31,-2 6-1584-31,1-2-304 0,0-4-64 0</inkml:trace>
  <inkml:trace contextRef="#ctx0" brushRef="#br3" timeOffset="200337.48">904 13344 3679 0,'0'0'160'0,"0"0"32"0,0-6-192 0,0-2 0 16,-3 2 0-16,3-2 0 0,3 2 3296 0,-3 1 608 15,0-3 128-15,1 2 32 0,-1 1-1984 0,0 5-400 16,1-8-80-16,-1 3 0 0,0 5-384 0,0 0-80 16,0 0-16-16,0 0 0 0,0 0-272 0,0 0-48 15,0 0-16-15,-5 4 0 0,0 4-352 0,0-1-80 16,0 6-16-16,-3 0 0 0,3 4-96 0,0 5-32 0,-2 1 0 0,0 10 0 15,3 1-208-15,2-3 144 16,2-3-144-16,2-3 128 0,1 1 0 0,2-5 0 0,0 0 0 0,4-5 0 16,1-1 48-16,2-6 0 15,0 1 0-15,4-3 0 0,-5-3 256 0,4-3 48 0,2-1 16 0,-1-5 0 16,2-2-32-16,0 0 0 0,0-5 0 0,-1 1 0 16,0 1-176-16,-2-3-32 0,-1 2-16 0,0 2 0 15,-1-1-240-15,-2 2 176 0,-4-2-176 0,0 5 160 16,0 2-160-16,-7 3 0 0,0 0 0 0,0 0 0 15,5 9 0-15,1 2 0 0,-2 2 0 0,-1-1 0 16,-2 3 0-16,1 0 0 0,2 0-144 0,0 2 144 16,0-4 0-16,0-3 0 0,3 0 0 0,1-4 0 0,-1-1 0 0,2-1 0 15,3-6 0-15,2-1 0 0,1-2 0 16,2-1 176-16,-1-7-176 0,1 0 160 16,0-1-32-16,-1 2-128 0,1-2 192 0,-1-3-64 0,-2-1-128 0,-2 0 128 15,2-2-128-15,-3 2 128 0,-3-1-128 0,1 1-224 16,0 2 48-16,1-6 16 15,-1 5-1552-15,0 1-304 0,-1 0-64 0,3 3-13152 0</inkml:trace>
  <inkml:trace contextRef="#ctx0" brushRef="#br3" timeOffset="200772.93">1862 12941 3679 0,'-4'-10'160'0,"4"10"32"0,0 0-192 0,0 0 0 15,0 0 0-15,0 0 0 0,0 0 4288 0,0 0 832 0,0 0 144 0,0 13 48 16,-1 2-3232-16,-1 3-640 0,-1 4-128 0,-1-1-32 16,-1 2-384-16,0 4-64 0,-1-1-32 0,-1 6 0 15,0 3-160-15,-1-1-48 0,-2 0 0 0,0-2 0 16,0-1-16-16,3-2 0 0,1-5 0 0,1-1 0 15,0-4-192-15,1-3-32 0,3 0-16 0,1-5 0 0,0-5 48 0,0-6 0 16,0 0 0-16,0 0 0 16,10-2 192-16,-1-2 32 0,1-6 16 0,1 1 0 0,1-4-256 15,-2 2-48-15,3 1-16 0,-1-3 0 0,-2 3-304 0,3-2 0 16,-3 3 128-16,1 3-128 0,-3 4 0 16,0 0 0-16,0 4 0 0,-2 1 0 0,-1 8 0 0,0 0-176 15,0 2 176-15,-1 3-160 0,-3 2 160 0,-1 2 0 16,0-1 0-16,-1 2-128 0,-1 2 128 0,-1-2-160 15,2-3 160-15,-2 4-160 16,1-3-432-16,2-5-96 0,0 0-16 0,0-14 0 16,0 0-2384-16,0 0-496 0,21-4-80 0,-3 0-32 0</inkml:trace>
  <inkml:trace contextRef="#ctx0" brushRef="#br3" timeOffset="200930">2245 13342 27007 0,'0'0'1200'0,"0"0"240"0,0 0-1152 0,0 0-288 0,-3 9 0 0,1 1 0 16,-3-1 1152-16,0 1 160 15,-1 1 32-15,-1 2 16 0,-1 0-304 0,3 0-64 0,1-5-16 0,3 4 0 16,1-12-672-16,0 9-144 16,0-9-32-16,3 9 0 0,-3-9-304 0,0 0-64 0,0 0-16 0,8 5-10224 15,1 0-2048-15</inkml:trace>
  <inkml:trace contextRef="#ctx0" brushRef="#br3" timeOffset="201322.34">2771 13328 17503 0,'0'0'1552'0,"6"-8"-1232"16,1 1-320-16,-7 7 0 0,5-7 1168 0,-5 7 176 15,0 0 48-15,4-10 0 0,-3 2 80 0,-1 8 0 16,-6-11 16-16,0 3 0 0,6 8-144 0,-7-7-16 16,-3 4-16-16,-2 2 0 0,-2 2-544 0,-1 3-128 15,-3 4 0-15,-2-1-16 0,-4 5-368 0,-2 4-80 16,2-1-16-16,8-3 0 0,-2 2 0 0,1 1 0 15,5 2 0-15,-2-2 0 0,2-2-16 0,5 1 0 16,1-2 0-16,5 2 0 0,2-5 48 0,5 1 16 16,1-5 0-16,3 2 0 0,2-1 112 0,2-3 0 15,1-5 16-15,10 0 0 0,1-3-128 0,-1-2-16 16,-3 2-16-16,3-5 0 0,1 3-176 0,-3-5 0 0,-3 3 0 0,-5 2 0 31,-2 0-528-31,1-2-96 0,0 2-16 0,-1 0 0 0,-2 0-2624 16,0 0-544-16</inkml:trace>
  <inkml:trace contextRef="#ctx0" brushRef="#br3" timeOffset="201660.74">3212 12985 23951 0,'0'0'2128'0,"0"0"-1696"16,0 0-432-16,0 0 0 0,-4 6 768 0,-1 3 80 15,-2 0 16-15,-2 5 0 0,-3 2 288 0,0 1 64 16,-2 1 16-16,0 2 0 0,-3 3-240 0,2 2-48 16,-3-2-16-16,1 3 0 0,1 3-320 0,2-4-64 15,3 1-16-15,2-5 0 0,1 1-272 0,3-3-64 16,1-3-16-16,2-3 0 0,0-1 112 0,2-6 32 16,0-6 0-16,0 0 0 0,10 2 160 0,2-3 32 15,-2-1 16-15,4-6 0 0,0-1-112 0,3-1-32 16,2 1 0-16,0-2 0 0,0 2-224 0,-1-1-160 0,-1 4 192 15,0 4-192-15,-2-1 0 0,0 6 0 16,1 1 0-16,-2 5 0 0,-3 3 0 0,-1 4 0 0,-1 1 0 0,-2 2-144 16,-1 6 144-16,-2-1 0 15,-2-1 0-15,1 3 0 0,-2-3 0 0,0-1 0 0,-1-1-160 0,0 4 160 32,0-3-2336-32,4-2-352 0,-1-4-80 0</inkml:trace>
  <inkml:trace contextRef="#ctx0" brushRef="#br3" timeOffset="202117.08">4668 13385 18431 0,'0'0'1632'0,"0"0"-1312"0,0 0-320 0,-2-6 0 16,2 6 1552-16,-7-9 240 16,-2 5 64-16,0 0 0 0,-1 4-528 0,-3 1-112 15,-4 5 0-15,0 1-16 0,-2-2-544 0,-2 7-96 16,1-2-32-16,1 3 0 0,0 1-128 0,2 1-16 0,2-4-16 0,5 6 0 16,0 2-96-16,5-4-16 15,2-1 0-15,3-4 0 0,3-1-48 0,3-1-16 0,3 2 0 0,4-8 0 16,4 1 0-16,6-2 0 0,-1-1 0 0,3-1 0 15,3-2-192-15,0 0 0 0,-1-8 0 0,0 5 0 16,-1 1-2576 0,0-5-560-16</inkml:trace>
  <inkml:trace contextRef="#ctx0" brushRef="#br3" timeOffset="202433.01">5051 13313 23775 0,'0'0'1056'0,"0"0"224"0,0 0-1024 0,0 0-256 16,-7-2 0-16,0 4 0 0,4 1 1216 0,-6 2 208 16,1 1 48-16,-1-1 0 0,0 4-464 0,-5 2-96 15,2 2-16-15,-1 2 0 0,4-2-368 0,3-3-80 16,1 0 0-16,5-10-16 0,0 11-224 0,2-2-32 16,2-4-16-16,2 2 0 0,2-1 48 0,2-3 16 15,3 0 0-15,0-3 0 0,1-2 96 0,2-1 0 16,1 2 16-16,0-1 0 0,4-6-64 0,-2 2-16 15,-1-1 0-15,-2-2 0 0,-2 2 16 0,-3-3 0 16,-2 2 0-16,-2-4 0 0,-1 1 128 0,-2 2 32 0,-3-2 0 0,-2 4 0 16,-3-4-80-16,-2 5-16 15,1-3 0-15,-4 4 0 0,-3-1-336 0,1 1 144 16,-2-1-144-16,2 4 0 16,-2 0-832-16,2 2-256 0,-1 0-64 0,3 2-16 15,2-2-1616-15,0 0-320 0</inkml:trace>
  <inkml:trace contextRef="#ctx0" brushRef="#br3" timeOffset="202761.21">5453 13236 12895 0,'0'0'1152'0,"0"0"-928"0,0 0-224 0,0 0 0 0,0 0 1968 0,1 9 336 15,-1 0 80-15,-1 1 16 0,-3 0-688 0,-2 3-144 16,2-3-32-16,-2 3 0 0,-3 4-368 0,0-1-80 15,0-1 0-15,0 2-16 0,-1 1-288 0,0-2-48 16,2-1-16-16,-1 2 0 0,2-3-176 0,0 0-32 16,1-1-16-16,3-6 0 0,0 2 16 0,3-9 16 15,0 0 0-15,0 0 0 0,0 0 128 0,0 0 32 16,6-6 0-16,3 1 0 0,1-4-64 0,2 0-16 16,0-4 0-16,2 2 0 0,1-3-336 0,-2-1-64 15,1-3-16-15,0 1 0 0,1 1-192 0,2-1 128 16,-1-1-128-16,2 1 0 0,0-1 0 0,-1 1 0 15,-1 1 0-15,2 4 0 0,-3 1 0 0,2 4 0 16,-3 1 0-16,-2 2 0 0,1 2-256 0,-4 1-112 16,0 2-16-16,0 3 0 15,1-3-2432-15,0 1-512 0,-1 3-80 0</inkml:trace>
  <inkml:trace contextRef="#ctx0" brushRef="#br3" timeOffset="203167.24">6021 13159 24879 0,'0'0'2208'0,"0"0"-1760"0,2-10-448 0,0 3 0 0,-2 7 1168 0,0 0 160 16,0 0 16-16,0 0 16 0,0 0-208 0,0 0-32 15,-5 8-16-15,-1 3 0 0,-2 1-368 0,-1 3-80 16,-1 3-16-16,0 1 0 0,-2 0-208 0,3 0-48 15,2 0-16-15,1 1 0 0,-1-1-208 0,2-2-32 16,1-2-128-16,0-2 192 0,1-2-64 0,0-3-128 16,2 2 176-16,1-10-176 0,0 0 512 0,0 0 0 15,0 0 0-15,7-2 0 0,2-5 48 0,2 1 0 16,0-3 0-16,0 0 0 0,1-2-240 0,-2-1-64 16,0-2 0-16,2-2 0 0,-1-1-128 0,0-1-128 15,2 1 144-15,0-1-144 0,-2 0 128 0,2 0-128 16,0-1 0-16,1 4 0 0,2 5 0 0,-2-2 0 15,0 2 0-15,-1 3 0 0,0 3 0 0,-4 2 0 16,-1 4 0-16,-1 0 0 0,-7-2-384 0,9 4 16 0,-2 5 16 16,1 0 0-1,0 0-1808-15,-1-2-352 0,0 5-80 0</inkml:trace>
  <inkml:trace contextRef="#ctx0" brushRef="#br3" timeOffset="203486.26">6419 13249 27007 0,'0'0'1200'0,"0"0"240"0,0 0-1152 0,0 0-288 0,0 0 0 0,10 0 0 0,-2-4 928 15,2 0 128-15,4-1 32 0,1 1 0 0,2-3-256 0,-1 1-64 16,1-5 0-16,-1 4 0 0,1-2-272 15,0 1-64-15,-2 1-16 0,-1-2 0 0,-3 1-176 16,-1-1-48-16,-1 4 0 0,-4-3 0 0,-1 1-16 0,-4 2-16 16,0 5 0-16,0 0 0 0,-7-3 32 0,-4 4 16 15,-1 1 0-15,-4 2 0 0,-1 3-208 0,-2 3 176 16,-2 3-176-16,1 0 160 0,0 2-32 0,0 2-128 16,3 0 192-16,0 1-64 0,4-1 0 0,3-2-128 15,3 1 192-15,3-2-64 0,3-1-128 0,3-1 0 16,3-1 0-16,4-3 128 0,3-1-128 0,3 0-224 15,3-5 48-15,2-2 16 16,2 0-2560-16,0-2-512 0</inkml:trace>
  <inkml:trace contextRef="#ctx0" brushRef="#br3" timeOffset="203869.58">7282 13147 29487 0,'0'0'2624'0,"-4"-5"-2112"0,-1-1-512 0,0 1 0 16,0 2 416-16,-1 1-32 0,-1 2 0 0,-4 0 0 16,-2-2-256-16,-1 2-128 0,3 4 128 0,-2-1-128 0,0 2 0 0,1 3 0 15,-1-3 0-15,3 2 0 16,1 2 0-16,1 0 0 0,5 1 0 0,0 3 0 15,2-4 0-15,2 4 0 0,2-5 0 0,0 3 0 0,5 0 0 0,0-1 0 16,1 3 144-16,1-4-16 0,0 1 128 0,-1 1 16 16,1 0 16-16,0 3 0 0,-2 1-48 0,-3-1-16 15,-3-4 0-15,-2 3 0 0,-2-4 96 0,-3 1 32 16,-5-4 0-16,-2 3 0 0,-1-6 16 0,-2 0 0 16,-3 1 0-16,-1 1 0 0,-1-3-144 0,-2-2-32 15,1-3 0-15,-1-1 0 0,-5 0-192 0,5 1-240 16,2-4 48-16,4-2-10496 15,5 2-2096-15</inkml:trace>
  <inkml:trace contextRef="#ctx0" brushRef="#br3" timeOffset="204234.66">7662 13112 23727 0,'-7'12'1040'0,"3"-6"240"0,-2 0-1024 0,-3 5-256 16,-2 2 0-16,-1 0 0 0,-2 1 1216 0,-1 1 192 16,-2 4 32-16,0 3 16 0,0 2-352 0,-2-1-64 0,0 1-16 0,-2 3 0 15,1-5-512-15,1 4-128 0,0 1 0 0,1-7-16 16,3-2-208-16,2-2-32 0,3 1-128 0,3-3 192 16,2-7 128-16,5-7 0 0,0 0 16 0,0 0 0 15,0 0 384-15,13-2 80 0,2-5 16 0,3-3 0 16,1-1-304-16,2 1-64 0,1-4-16 0,3-2 0 15,-1 1-288-15,-1-1-144 0,-1-2 160 0,1 0-160 0,0-1 128 16,0 0-128-16,-1-1 0 0,-1 1 0 0,1 2 0 0,0 3 0 16,-2 1 0-16,-2 3 0 0,-3 5 0 15,-2 0 0-15,-4 1 0 0,-9 4 0 0,0 0 0 0,0 0-160 16,-2 10 160-16,-2 2-192 0,-4-2 16 0,-1 4 0 16,-5 1 0-16,-3 0 0 0,-2-1-16 15,-1 3-16-15,-2-1 0 0,1 1 0 16,-1-1-1040-16,2 0-208 0,-1-2-32 0,5-4-16 15,2-1-1488-15,2-5-288 0</inkml:trace>
  <inkml:trace contextRef="#ctx0" brushRef="#br3" timeOffset="204519.45">8095 13164 8287 0,'0'0'368'0,"0"0"80"0,-4-8-448 0,-1 4 0 15,5 4 0-15,-9 2 0 0,-1-1 5408 0,-2 5 992 16,-3 1 208-16,0 3 48 0,-1-3-4416 0,1 5-864 0,0-2-176 16,0 2-48-16,3 1-608 0,3-2-128 15,3 1-32-15,2 1 0 0,4-4-208 0,3 1-48 0,2-3-128 16,4-2 192-16,1 0-192 0,4-4 176 0,1-1-176 0,3-3 160 16,0-2-32-16,1 0 0 0,-2 0 0 0,3-5 0 15,-3 0-128-15,0-3 192 0,-3 2-192 16,-1 0 192-16,-1-1 48 0,-2 0 16 0,-1 5 0 0,-2-3 0 15,-3 2-112-15,-2-1-16 0,-2 1 0 0,-2 3 0 16,-2-1-128-16,-4 2 0 0,0 0 0 0,0 2 0 16,-1 1-448-16,0 1-128 0,0 0-32 0,2 0 0 15,7 0-2336-15,0 0-480 0</inkml:trace>
  <inkml:trace contextRef="#ctx0" brushRef="#br3" timeOffset="204835.19">8497 13113 4607 0,'-5'6'400'0,"-2"5"-400"16,-2 0 0-16,-3-1 0 0,2 3 4160 0,-2 0 768 15,0-1 128-15,-3 2 48 0,1-1-2656 0,1-3-528 16,2 2-96-16,-2-1-32 0,2-3-480 0,2 2-96 16,1-3-32-16,3 0 0 0,0-1-560 0,5-6-112 15,0 0-32-15,0 0 0 0,0 0 208 0,6-5 32 16,3 0 16-16,-1 0 0 0,2-4-144 0,-1 0-16 15,2 0-16-15,5 2 0 0,-3-4-256 0,3 3-48 16,-1-4-16-16,0 3 0 0,-1 2-64 0,-1 0-16 16,-2 2 0-16,0 0 0 0,-4 4-160 0,-7 1 0 0,7 6 0 15,-2-1 0-15,-2 5 0 0,-1-2 0 16,-2 3 0-16,-2 0 0 0,1 1-144 0,-1 1 144 0,-2-2-192 16,1 2 192-1,-2 1-688-15,1-2-16 0,1 0-16 0,0 2 0 16,3-1-1968-16,4-4-384 0,0 0-64 0,5-3-10800 0</inkml:trace>
  <inkml:trace contextRef="#ctx0" brushRef="#br3" timeOffset="205230.03">9072 13203 8287 0,'0'0'368'0,"0"0"80"0,-1-9-448 0,-2-1 0 16,3 10 0-16,-5-6 0 0,0-3 4368 0,-1 5 800 15,-3 0 144-15,-3 4 48 0,-2 3-3424 0,-3 2-672 16,-5 0-144-16,0 4-32 0,-1 0-448 0,1 2-112 16,-1 3-16-16,1 0 0 0,0-2-240 0,5 2-48 15,3 1-16-15,4-2 0 0,3-4-208 0,3 2 144 16,4-11-144-16,0 0 128 0,7 4 240 0,3 0 32 16,3-3 16-16,4-2 0 0,1-3 128 0,5-1 32 15,-1-4 0-15,2 0 0 0,1-5-144 0,-1-3-32 16,-1 2 0-16,0 0 0 0,0-4 0 0,0-2 0 15,0 0 0-15,0-2 0 0,1-2-192 0,0-1-32 16,0-8-16-16,0-2 0 0,-2-1-160 0,0-2 160 16,-3-4-160-16,-2 3 160 0,1 1-160 0,-3 3 0 15,1 8 0-15,-6 6 128 0,-3 2-128 0,-4 5 0 0,1 5 0 0,-5 4 0 16,1 6 0-16,-8 1-176 0,-2 4 176 16,-3 8-128-16,-3 6 128 0,-2 6-128 0,-3 3 128 0,0 7-128 15,-3 3 128-15,-1 6 0 0,1 3 0 0,0 4 0 16,3-1-224-16,2 0 32 0,1 1 16 0,2-4 0 15,4 0-688 1,3-5-144-16,1-4-16 0,7-1-16 0,0 1-1200 0,3-7-256 0,2-2-32 16</inkml:trace>
  <inkml:trace contextRef="#ctx0" brushRef="#br3" timeOffset="205538.6">9718 13080 30351 0,'0'-13'1344'0,"0"13"272"0,0 0-1296 16,0 0-320-16,0 0 0 0,-8-5 0 0,0 1 1264 0,-2 2 176 15,-4-1 32-15,0 3 16 0,-1 2-896 0,-1-1-176 16,0 0-32-16,1 3-16 0,0 5-192 0,1-2-48 16,4 5 0-16,0-2 0 0,1 3 0 0,1 2-128 15,2-1 192-15,2 0-64 0,4 0 96 0,2 1 16 16,2 2 0-16,0 1 0 0,1 1 16 0,1 1 16 15,1-1 0-15,-1 3 0 0,0 2-80 0,0-3 0 16,-3 0-16-16,0 0 0 0,-3 2-48 0,-3-1 0 16,0-2 0-16,-3-1 0 0,0-1 80 0,-3-1 16 0,-2 0 0 15,-2-1 0-15,-2-5-224 0,-2 2 0 16,-2-3 0-16,-2-2-12288 0,-6 0-2512 16</inkml:trace>
  <inkml:trace contextRef="#ctx0" brushRef="#br3" timeOffset="205779.62">2826 14917 15663 0,'-31'1'1392'0,"-1"-2"-1120"16,2-2-272-16,1-5-4592 16,-1 3-976-16</inkml:trace>
  <inkml:trace contextRef="#ctx0" brushRef="#br3" timeOffset="206729.18">2533 14506 15663 0,'0'0'1392'0,"-2"-14"-1120"0,-5 0-272 16,6 4 0-16,1 0 1552 0,0 10 256 0,0 0 48 0,0 0 16 16,0 0-16-16,0 0 0 0,0 0 0 0,-4 13 0 15,-1-1-640-15,-2 6-144 0,-4 5-32 0,0 2 0 16,0 6-464-16,-2 2-80 0,-1-1-32 0,0 2 0 15,0 4-160-15,-1 2-48 0,-3-4 0 0,5 1 0 16,-1-2-128-16,3-1-128 0,-1-2 192 0,2-4-192 16,1 0 160-16,4-6-160 0,0-2 128 0,4-5-128 15,1-1 0-15,2-5 0 0,-2-9 0 0,0 0 0 0,13 1 128 16,0-4-128-16,-1-2 0 0,2-5 128 0,0 0-128 0,2-3 160 16,0 1-160-16,-2 0 160 0,-2-1-160 0,-1 3 0 15,1 1 0-15,-2 4 0 0,0-2 0 0,-10 7 0 16,8-7 0-16,-2 3-176 0,-6 4 176 0,0 0-128 15,0 0 128-15,0 0-128 0,0 0 128 0,0 0-128 16,0 0 128-16,0 0-128 0,0 0 128 0,0 0 0 16,0 0 0-16,0 0 0 0,-3 9 0 0,0 0-128 15,3-9 128-15,0 0 0 0,-6 9 0 0,6-9 0 16,-2 10 0-16,2-10 0 0,2 9 0 0,-2-9 0 16,7 12 0-16,2-7-128 0,1 0 128 0,1 0 0 0,-11-5 0 0,14 4 0 15,0-3 0-15,-1 2 128 0,-13-3-128 0,13 3 128 16,-3 1-128-16,-10-4 0 15,11 0 0-15,-11 0 128 0,0 0-128 0,0 0 0 0,10 1 0 0,-10-1 128 16,0 0-128-16,0 0 0 16,0 0 0-16,0 0 128 0,0 0-128 0,0 0 0 15,0 0 0-15,0 0 0 0,0 0 0 0,0 0 0 16,0 0 0-16,0 0 0 0,0 0 0 0,3-10 0 0,-3 10 0 0,4-7 128 16,2-6-128-16,2 7 0 0,-8 6 0 0,6-11 0 15,2 4 0-15,-1-2 0 0,1 4 0 0,1-4 0 16,0 1 0-16,1-1 0 0,1 0 0 0,0 1 0 15,0-1 0-15,2-2 0 0,-1 3 0 0,0-3 0 0,-1 4 0 16,2-2 0-16,2 1 0 0,1 2 0 0,-4-3 0 16,1 4 0-16,0-3 0 0,-1 1 0 0,1-3 0 0,0 3-128 15,-2 2 128-15,1-1 0 0,-2 1 0 16,0 1 0-16,-10 4 0 0,10-4 0 0,-10 4 0 0,9-1 0 16,-9 1 0-16,0 0 0 0,0 0 0 0,0 0 0 15,0 0 0-15,0 0 0 0,0 10 0 0,-1 3 0 16,-4-3 0-16,-3 1 0 0,-1 2 192 0,-1-2-16 15,-1 1-16-15,-1 3 0 0,-1 0-32 0,1 2 0 16,-1-1 0-16,-2 3 0 0,-4 1-128 0,2-1 160 16,3 0-160-16,2 0 160 0,0-1 0 0,3-1 0 15,4-3 0-15,1-2 0 0,4-1-16 0,2 1 0 16,0-5 0-16,6-2 0 0,2-1 144 0,5-1 32 16,0-1 0-16,4-1 0 0,2-4-64 0,0-2 0 15,2-1 0-15,0 3 0 0,1-2-128 0,0-4-128 16,2 1 192-16,-8-1-192 0,2 4 128 0,-1-1-128 0,3-4 0 15,4-3 0-15,-4 3 240 0,-4-3-64 0,-5 2-16 0,-5 3 0 16,-8 8 32-16,3-12 0 16,-3 5 0-16,-3-1 0 0,-7 2 192 0,-2 1 32 15,-5-3 16-15,-3 2 0 0,-4 1-112 0,-4-3-32 0,-2 0 0 0,-12 1 0 16,3 2-288-16,3 2 0 0,5 1 0 16,4 2 0-1,5 0-1216-15,4 0-208 0,5 0-48 0,4-3 0 16,9 3-2080-16,0 0-416 0</inkml:trace>
  <inkml:trace contextRef="#ctx0" brushRef="#br3" timeOffset="207159.1">3947 14548 10127 0,'0'0'896'0,"0"0"-704"0,-7 13-192 0,0 1 0 15,1-3 2816-15,-3 7 544 16,-2 7 96-16,1 1 32 0,-1 1-1680 0,-2-1-336 16,0 2-64-16,1 0 0 0,-2 3-192 0,1 0-48 15,-1-4 0-15,1 1 0 0,2-5-400 0,-1-3-64 0,1-2-32 0,2-4 0 16,4-1 96-16,-1-7 32 16,6-6 0-16,0 0 0 0,0 0 80 0,0 0 16 15,0 0 0-15,0 0 0 0,6-7-64 0,4-9-16 0,3-2 0 0,-2-2 0 16,3-4-400-16,3 1-80 0,3-1-16 0,1-4 0 15,0 0-192-15,2-1-128 0,0 5 128 0,4-3-128 16,1 4 0-16,3 1 0 0,2 1 0 0,3 6 0 16,0 1 0-16,-1 0 0 0,2 1 0 0,-1 4 0 15,-2 0 0-15,-2 4 0 0,-2 4-176 0,-9-1 176 16,-1 1-1744 0,0 1-256-16,-2 1-48 0,0 3-9872 0,-3 0-1968 0</inkml:trace>
  <inkml:trace contextRef="#ctx0" brushRef="#br3" timeOffset="207400.25">4626 14797 28559 0,'0'0'2544'0,"0"0"-2032"15,7-1-512-15,-7 1 0 0,5 4 1104 0,2 3 128 0,-3 2 32 16,-2 3 0-16,-2 0-32 0,0 0 0 15,-1 2 0-15,-2 2 0 0,-1 3-480 0,-1-1-112 0,-2-1 0 0,-1-1-16 16,0 2-384-16,1 1-80 16,-1-1-16-16,1-2 0 0,-1 0-144 0,-1-1 0 0,1 0 0 0,0 0-176 31,1-1-1936-31,1 0-400 0,1-6-80 0</inkml:trace>
  <inkml:trace contextRef="#ctx0" brushRef="#br3" timeOffset="208273.37">5721 14453 2751 0,'0'0'128'0,"0"0"16"0,-1-9-144 0,1 1 0 15,0 3 0-15,0-4 0 0,0 3 4368 0,0-3 848 16,0 1 160-16,0 5 48 0,0 3-3088 0,0 0-608 16,3-7-128-16,-3 7-32 0,0 0-416 0,0 0-96 15,0 0-16-15,0 9 0 0,1 0-368 0,-1 4-80 16,0 3-16-16,-1 3 0 0,1 3-16 0,-2 2-16 15,0-1 0-15,1 1 0 0,-1 5-208 0,2 2-32 0,0-3-16 0,0 1 0 16,0-5-96-16,0-1-32 16,0 0 0-16,2-4 0 0,-1-3 144 0,1 0 16 15,1-5 16-15,-1 1 0 0,1-5 176 0,3 1 48 16,-6-8 0-16,9 2 0 0,0-2 144 0,1-2 16 16,2-4 16-16,0-2 0 0,1-5-160 0,2 2-16 15,-1-3-16-15,2-5 0 0,-1-4-272 0,0 1-48 0,-1-1-16 16,3 2 0-16,-1-6-208 0,1 2 144 0,-2-5-144 0,1 5 128 15,1 3-128-15,0 1 0 0,-3 0 0 0,-1 5 0 16,0 3 0-16,0 0-224 0,-2 1 48 0,-2 4 16 31,-1-1-1776-31,-1 3-368 0,0 3-64 0,-7 3-9696 0,7-1-1952 0</inkml:trace>
  <inkml:trace contextRef="#ctx0" brushRef="#br3" timeOffset="208627.58">6714 14423 14735 0,'0'0'1312'0,"4"-7"-1056"16,-2-3-256-16,1 1 0 0,0-3 2688 0,-3 5 464 16,-2-2 112-16,-2 2 0 0,-2 4-1600 0,-5-2-320 15,-1 1-64-15,-1 2 0 0,-4 2-576 0,-1 3-128 16,-4 2 0-16,-1 1-16 0,-2 1-112 0,-2 4-32 15,-1 2 0-15,2 0 0 0,0 2 80 0,3 0 16 16,4 2 0-16,5-2 0 0,2 0-208 0,4 2-48 16,4 1 0-16,4-4 0 0,3-3-32 0,3 2-16 15,2-3 0-15,2 1 0 0,1-2 128 0,3 0 32 0,1-3 0 0,1 3 0 16,-1 5-144-16,0-4-32 16,-1 2 0-16,-1-3 0 0,-5 2-16 0,0-2-16 0,-2 4 0 0,-3-3 0 15,-3-10 32-15,-1 9 0 0,-4 2 0 16,-3-2 0-16,-2 1-16 0,0-3 0 0,-5 0 0 0,-3 0 0 15,-2 0-176-15,-1 1 0 0,0-5-160 16,-1 0 160 0,-1 0-1904-16,3-2-272 0,2-2-64 0</inkml:trace>
  <inkml:trace contextRef="#ctx0" brushRef="#br3" timeOffset="209265.94">7308 14468 23951 0,'-18'4'1056'0,"12"-3"224"0,-2-1-1024 0,2 1-256 0,0 2 0 0,6-3 0 15,0 0 1360-15,0 0 224 0,0 0 32 0,0 0 16 16,0 0-288-16,0 0-64 0,8-5-16 15,4 1 0-15,2-4-240 0,2 1-64 16,3-5 0-16,3 2 0 0,-1-5-480 0,1-3-96 0,0 4-32 0,-2-1 0 16,-1-3-32-16,0 3-16 0,0 0 0 0,-1-1 0 15,-4 1-48-15,-1 1-16 0,-1 5 0 0,-2-2 0 16,-2 7-240-16,-2-1 0 0,-6 5 128 0,0 0-128 16,0 0 0-16,2 9 0 0,-2 9 0 0,-2-1 0 15,0 5 0-15,-2 5 0 0,-4-2 0 0,0 7-160 0,-4 1 160 16,1 1 0-16,-1-1 0 0,0 5 0 0,-4 0 0 15,0 1 0-15,-1-3 0 0,2 0 0 0,0-5 0 0,1-3 0 16,0-2 0-16,2-3 0 0,3-3 0 0,2-3 144 16,0-3-16-16,4-6-128 0,0-1 544 0,3-7 0 15,0 0 0-15,0 0 0 0,0 0 128 0,8-6 32 16,1-1 0-16,2-6 0 0,3-3-256 0,1-3-64 16,2-2 0-16,2-1 0 0,1-7-240 0,3-2-144 15,1-2 160-15,2 0-160 0,0 0 128 0,4 1-128 16,1-1 0-16,2 5 144 0,2 0-144 0,0 5 0 15,2 1 0-15,-1 0 0 0,-1 4 0 0,-2 5 0 16,-2-1 0-16,-1 6 0 0,-5 1-192 0,-1 3 48 16,-4 2 0-16,-2 1 0 15,-2-1-1760-15,-2 2-336 0,-2-2-80 0,-2 4-10224 16,-1 1-2032-16</inkml:trace>
  <inkml:trace contextRef="#ctx0" brushRef="#br3" timeOffset="209731.45">8045 14871 27407 0,'-14'-3'1216'0,"9"2"256"0,-1-3-1184 0,0 3-288 0,3-3 0 0,-1-2 0 0,0 2 1056 0,4 4 160 15,-1-4 16-15,1 4 16 0,0 0 64 0,7-5 16 16,4-1 0-16,0 1 0 0,3-2-592 0,1 0-112 16,2 3-32-16,-1 0 0 0,1 2-16 0,1-1 0 15,-1 0 0-15,1 5 0 0,0 3 128 0,0 0 0 16,-3-1 16-16,0 5 0 0,-3-2-224 0,-5 5-48 15,-3-2-16-15,-4 4 0 0,-4 2-176 0,-3 2-16 16,-6 1-16-16,-4 4 0 0,-4 1-96 0,-5-1 0 16,-3 1-128-16,-3 3 192 0,-1-3-192 0,2 4 176 15,3-5-176-15,2 0 160 0,2 0 32 0,5 0 16 16,2-4 0-16,7 0 0 0,5-3 112 0,9-2 32 16,4-2 0-16,4-1 0 0,6-3 80 0,8 1 16 15,4-3 0-15,6-2 0 0,2-4-128 0,4 0-32 16,2-3 0-16,6-2 0 0,3-1-160 0,1-4-128 15,0 5 144-15,1-4-144 16,-4 1-640-16,-3 3-208 0,-3 1-48 0</inkml:trace>
  <inkml:trace contextRef="#ctx0" brushRef="#br3" timeOffset="-213381.01">21254 3197 7359 0,'6'-7'656'0,"-1"0"-528"0,-5 7-128 0,5-11 0 15,-1 2 1200-15,-4 9 208 0,0 0 32 0,0 0 16 16,0 0-880-16,0 0-160 0,0 0-32 0,0 0-16 16,0 0-368-16,0 0 0 0,0 0-160 0,0 0 160 31,0 0-448-31,5 12 0 0,-2 0 16 0,1 0 0 16,-1-1-192-16,-1 1-32 0,1-4-16 0,-1 4 0 0,-2-12 288 0,4 9 64 0,-4-9 16 0,0 0 0 15,8 10 304-15,-8-10 0 0,0 0 0 0,0 0 144 16,0 0 880-16,0 0 160 0,6 6 32 0,-6-6 16 15,0 0-16-15,0 0-16 0,0 0 0 0,0 0 0 16,0 0-512-16,0 0-112 0,0 0 0 0,0 0-16 16,0 0-192-16,0 0-48 0,0 0 0 0,0 0 0 15,0 0-128-15,0 0-16 0,0 0-16 0,0 0 0 0,9-4 32 0,-9 4 0 16,0 0 0-16,10-6 0 16,-3-4 176-16,-1 2 32 0,-2-3 16 0,0 3 0 0,2-1-208 0,-2 3-32 15,0-4-16-15,-1 2 0 0,1-1-160 0,0 3 192 16,-1-4-192-16,-1 2 192 0,-1-2 64 0,-1 2 32 15,0 8 0-15,-1-12 0 0,-1 2 160 0,-1-2 16 16,-1 1 16-16,0 2 0 0,-1-3-96 0,0 5-32 16,0-5 0-16,0 5 0 0,-1-4-48 0,-1 4-16 15,-2-3 0-15,1 1 0 0,-1-4-80 0,0 3-16 16,0 4 0-16,0 0 0 0,0-4-192 0,-2 4 128 16,2-4-128-16,-1 3 0 0,-3 1 128 0,0-3-128 15,0 1 0-15,2 1 0 0,-2 2 128 0,1 0-128 16,0 0 0-16,-1 1 144 0,1 1-144 0,-1 2 160 0,-1-2-160 15,-3 1 160-15,0-3-160 0,-1 1 0 0,0 0 0 16,-1-1 0-16,0 0 0 0,-1 0 128 0,1 1-128 0,-3-1 0 16,0-1 128-16,2 2-128 0,1 3 128 0,0-2-128 15,1-1 0-15,0 0 0 0,-1 2 128 0,0-1-128 16,-1 1 0-16,1-1 0 0,-2 1 144 0,1-2-144 16,0 1 0-16,1 2 0 0,0-1 0 0,0 0 0 15,-2 1 128-15,2 2-128 0,-2 1 128 0,0 1-128 16,0-1 0-16,0-1 144 0,1 1-144 0,0 1 0 15,-2-2 128-15,-1 1-128 0,0-4 0 0,2 4 0 16,-1 0 128-16,2 2-128 0,-1-3 0 0,1 2 0 16,0 2 0-16,1 0 128 0,-2 3-128 0,0 0 0 15,0-1 128-15,0 3-128 0,2-2 0 0,1 2 0 16,0-1 128-16,0 1-128 0,-1 2 144 0,0 0-144 0,-3 3 176 16,0 3-176-16,-1 2 192 0,1 2-192 0,2 1 144 0,-1-2-144 15,0 4 0-15,2-1 144 0,-3-1-144 16,2-1 128-16,-1 3-128 0,2-2 128 0,2-2-128 15,-1 1 0-15,-1-2 0 0,0 4 0 0,0-3 0 0,0 1 0 16,-2 4 0-16,3-3 0 0,1-3 0 0,-1 3 0 16,4 0 0-16,1-2 0 0,0 0 128 0,2-1-128 15,0 0 192-15,-1 2-64 0,1 1 32 0,0-1 0 16,1-3 0-16,0 0 0 0,-1 4-32 0,-1-1-128 16,2-1 192-16,0 0-64 0,-3 4-128 0,3-1 160 15,0-1-160-15,0-4 160 0,0 1-160 0,-2 2 128 16,3 0-128-16,0-1 128 0,0-1-128 0,3-1 0 15,-3-1 144-15,2 1-144 0,0 0 0 0,1 1 0 0,2 1 0 16,0 0 128-16,2-2-128 0,-1 1 0 0,-2-1 0 16,2 0 128-16,2-2-128 0,1 1 192 0,0-1-64 0,1 1 0 15,-1-2-128-15,2 3 192 0,-1 0-64 0,2 0 0 16,-2 0-128-16,0-1 0 0,-1 0 128 0,0 0-128 16,3 1 0-16,-2 0 144 0,-2-1-144 0,1 1 0 15,0 1 144-15,1 0-144 0,0-2 0 0,0 0 144 16,-1 0-144-16,0 0 0 0,0 1 0 0,2 1 0 15,-1 0 0-15,2 1 0 0,-2-2 0 0,3 1 0 16,-2 0 0-16,1 1 0 0,-1-3 128 0,2 1-128 16,-1 2 0-16,2 1 0 0,-3-2 0 0,2 0 0 15,1-2 128-15,0 1-128 0,-1 0 0 0,2 2 128 16,1-2-128-16,-1 2 0 0,-1 0 0 0,2-2 128 16,-1-3-128-16,0 2 0 0,1-1 0 0,0-1 128 15,2 3-128-15,-1 0 0 0,-2-1 0 0,3-1 0 0,-1-1 128 16,-1-1-128-16,1 1 0 0,1-1 128 15,0-1-128-15,1 1 0 0,-1-3 0 0,0 2 0 0,0 1 0 16,1 0 128-16,0-5-128 0,1 3 0 0,1 1 0 0,0 1 128 16,1-3-128-16,0-2 0 0,0 1 0 0,2-2 0 15,-1 1 128-15,0-2-128 0,0 3 0 0,2-3 0 16,-2 2 0-16,2-2 0 0,-2 1 128 0,2-4-128 16,2 0 0-16,1 1 128 0,0-1-128 0,1 0 0 15,-1 2 144-15,2-3-144 0,0-2 128 0,1-2-128 16,-2-1 128-16,1-2-128 0,-1 1 128 0,0-2-128 15,-1 0 128-15,2 0-128 0,-3 2 0 0,1-5 144 16,0 0-144-16,0 2 0 0,1 0 160 0,2 0-160 0,-1-1 128 16,0-1-128-16,1-1 160 0,0 2-160 0,0-3 192 0,1 1-192 15,1-6 192-15,0 2-192 0,1-4 192 16,-2 0-192-16,0-2 192 0,1 3-64 0,4-3 0 0,-2-2-128 16,-2-1 192-16,0 0-192 0,-1-2 192 0,-2-4-192 15,0 0 192-15,-2 1-64 0,0 0 0 0,0 2-128 16,0-4 368-16,-1 3-48 0,0-3 0 0,-2 2 0 15,1 0-96-15,-1 0-32 0,-1-4 0 0,-1 4 0 16,2-2-16-16,-2 3-16 0,0-4 0 0,2 1 0 16,1 1-32-16,-1-6-128 0,1 1 192 0,-3 2-64 15,1-2-128-15,-1 0 192 0,-1 2-192 0,-1-3 192 16,0 2-32-16,-1-2 0 0,-1-2 0 0,1 0 0 16,-3 2 0-16,1-1 0 0,-2-2 0 0,-2 1 0 15,2-1 32-15,-1-1 0 0,-4-1 0 0,1 1 0 0,-1 5-16 16,-2 1 0-16,-2 1 0 0,2-1 0 15,0 0-16-15,-2 3 0 0,1-1 0 0,0 4 0 0,-2-2-160 0,1 3 192 16,-1-4-192-16,1 4 192 0,-2-3-64 16,0 0 0-16,0 0 0 0,2 2 0 0,-2 1-128 0,0 0 192 15,-1 3-192-15,1 1 192 0,0 0-64 0,-1 1-128 16,3 0 192-16,-2 0-64 0,-1 0-128 0,1 1 0 16,0 0 0-16,0 1 0 0,1 3 0 0,-1-1 0 15,-1 2 128-15,2 1-128 0,-1-4 0 0,0 1 0 16,3 3 0-16,-3 1 0 0,1-1 0 0,-3 0-144 15,1 2 144-15,0 0-160 16,0 5-736-16,0-2-160 0,5 7-32 0,-7-5 0 16,-4 4-1344-16,0 5-288 0,-3 5-48 0</inkml:trace>
  <inkml:trace contextRef="#ctx0" brushRef="#br3" timeOffset="-210249.21">21131 3359 11967 0,'4'-14'1072'0,"2"-3"-864"15,-2 0-208-15,3-1 0 0,0-4 736 0,-2 3 96 16,2-1 32-16,-1 1 0 0,0 1-288 0,1 1-48 0,-2 1-16 0,-3-1 0 16,1-1-208-16,-1 3-48 15,-2-3-16-15,-1 1 0 0,-1-4 48 0,-2 2 16 0,-1-1 0 16,-2 2 0-16,-2 2 192 0,-1 3 32 0,-1 0 16 0,-1 2 0 15,0 1-160-15,-1-2-48 0,-1 3 0 0,-3-1 0 16,0 6-336-16,-2-3 0 0,-2-1 0 0,0 4 0 16,-2-1 0-16,-1 0 0 0,-2-1 0 0,1-2 0 15,-1 2 128-15,1 1 16 0,-2-2 0 0,0 2 0 16,0 1-144-16,-1 1 0 0,-2-4 0 0,0 3-176 16,-1 3 176-16,1 1 144 0,-2-1-16 0,-4 1-128 15,-2 1 144-15,-2 0-144 0,-4-1 0 0,1-1 144 16,0 0-16-16,0 0-128 0,0-1 192 0,-1 2-64 15,2 2 80-15,3-1 16 0,2 1 0 0,-1 3 0 16,-1 4 96-16,0 0 0 0,3 1 16 0,0 2 0 0,-1-1-160 0,3 2-48 16,1 0 0-16,1-1 0 0,0 5-128 0,2 1 0 15,-2 0 0-15,1 1 0 0,2 6 0 0,0-1 0 16,-2 3 0-16,3-2 0 0,-2 1 0 0,1 0 0 16,-3 0 0-16,3 2 0 0,-2 5 0 0,3-5 0 15,-1 1 0-15,2 2 0 0,2-4 0 0,1 4 0 16,0 1 0-16,-1-2 0 0,1 2 0 15,0 2 0-15,1 2 144 0,2 1-144 0,-1 0 128 0,3 1-128 16,1 1 160-16,2 2-160 0,0 0 176 0,2 2-176 16,2-1 192-16,0-3-192 0,0-1 160 0,0 4-160 15,1 0 128-15,-1 1-128 0,1 2 160 0,2-4-160 16,0 0 192-16,1 4-192 0,-1-1 0 0,2 1 0 16,0-4 0-16,4-2 0 0,1 2 0 0,2-3 0 15,3 0 0-15,1-1 0 0,2 1 0 0,3-2 0 16,0-5 128-16,2 2-128 0,2-5 0 0,2 2 128 0,1-4-128 15,0 0 0-15,-1-5 144 0,1 1-144 0,0-2 0 16,1-2 144-16,0 0-144 0,2-2 0 0,2 1 0 0,0 1 0 16,0-2 0-16,3 1 128 0,-1-1-128 0,4 2 0 15,-2 1 160-15,3-1-160 0,1 1 192 0,3 0-192 16,0 0 0-16,3-1 0 0,2-2 0 0,-1 0-192 16,-3-2 192-16,1-4 0 0,-2 3 0 0,1-2 0 15,1-3 0-15,1 2 0 0,-1-4 0 0,1 0 0 16,-1 0 0-16,2-4 0 0,3 1 0 0,-1-3 0 15,-1 0 0-15,-1-2 0 0,1 1 0 0,-2-4 0 16,-1-3 0-16,0 3 0 0,1-2 128 0,-1-1-128 0,0 2 128 16,-1-3-128-16,3 1 192 0,2-3-192 0,0 1 224 15,1-2-64-15,1-1-16 0,1-1 0 0,-2-1-144 16,0 0 192-16,0-3-192 0,0 0 192 0,2-1-192 16,-1 0 192-16,0-2-192 0,0 0 192 0,2-2 0 0,0 0 0 15,3-2 0-15,-3 0 0 0,0-6-192 0,-3-2 192 16,-3-2-192-16,-1-1 192 0,-4 0-192 0,-2-1 128 15,-1-3-128-15,-3-3 128 0,-2-4 176 0,-1-3 16 16,-2 2 16-16,-2-2 0 0,-3-5 112 0,-1 2 32 16,-2 0 0-16,-3-5 0 0,-1-3-128 0,0 6-32 15,-3 0 0-15,-1 0 0 0,-1-1-32 0,-3-2-16 16,-3-2 0-16,0 4 0 0,0-1 112 0,-4 1 0 16,0-2 16-16,-4 4 0 0,0 2-144 0,-3 5-16 0,1 0-16 15,-3 3 0-15,-2-4-96 0,-1 7 0 16,-4-1-128-16,3 5 192 0,-2 1-192 0,2-1 0 0,-1 3 0 15,1 6 0-15,0 1 0 0,-2 8-192 16,-2 4 192-16,0 4-208 16,0-2-1136-16,-2 8-240 0,0 0-32 0,-2 7-8672 0,-3 3-1728 0</inkml:trace>
  <inkml:trace contextRef="#ctx0" brushRef="#br3" timeOffset="-209223.98">27712 3261 7359 0,'0'0'320'0,"0"0"80"0,6-6-400 0,-6 6 0 0,8-8 0 0,-8 8 0 16,5-8 848-16,0-1 96 0,-1 3 16 0,-4 6 0 15,0 0-448-15,0 0-96 0,0 0-16 0,0 0 0 16,-4-8-400-16,4 8 0 0,-6-3 0 0,6 3 0 15,-8-4 0-15,8 4 0 0,-8-3 0 0,8 3 0 16,0 0 0-16,0 0 0 0,-7-9 0 0,7 9 0 16,0 0 224-16,-7-7 112 0,4 2 32 0,3 5 0 15,-3-10 272-15,3 10 64 0,-1-8 16 0,1 8 0 0,-2-10-80 0,1 3-32 16,1 7 0-16,-2-10 0 16,2 10-240-16,-3-9-48 0,1-1-16 0,-1 4 0 0,3 6-48 0,-4-10 0 15,0 2 0-15,1-2 0 0,-3 3-256 0,3-1 128 16,0 1-128-16,3 7 0 0,-2-11 240 15,2 11-64-15,0 0-16 0,-5-7 0 0,5 7-160 0,-4-8 0 16,4 8 144-16,0 0-144 0,-7-7 0 0,7 7 0 16,-10-4-160-16,4 3 160 15,6 1-640-15,-12-1 0 0,3 2-16 0,2 0 0 16,-5-1-320-16,12 0-64 0</inkml:trace>
  <inkml:trace contextRef="#ctx0" brushRef="#br3" timeOffset="-207676.29">27700 3122 15663 0,'0'0'688'0,"0"0"144"0,0 0-656 0,0 0-176 16,0 0 0-16,0 0 0 0,0 0 0 0,0 0 192 16,0 0-192-16,11-2 192 0,-11 2-192 0,0 0 160 15,0 0-160-15,0 0 160 0,0 0 112 0,10-1 32 16,-10 1 0-16,0 0 0 0,0 0 80 0,9-4 0 16,-9 4 16-16,6-9 0 0,-6 9 64 0,4-8 16 15,0-3 0-15,-2 2 0 0,-2-4 64 0,-1 2 16 16,-2 1 0-16,1-4 0 0,-2 0-16 0,3 0 0 15,-2 1 0-15,1-1 0 0,-1 1-64 0,-1 3-16 0,-1-3 0 16,0 2 0-16,-1 1-208 0,-1-4-64 0,0 0 0 16,-3 0 0-16,2 1-48 0,-2 0-16 0,0 1 0 0,-3 0 0 15,0 0-128-15,-1-1 0 0,0 4 0 0,0 0 0 16,-1 0 0-16,2-1 0 0,-2 2 128 0,1-1-128 16,-1 4 0-16,1-2 0 0,1 0 0 0,-1 2 0 15,0-1 0-15,-1 2 0 0,0 2 0 0,-3-1 128 16,-1 2-128-16,-2-2 0 0,1-1 144 0,-2 2-144 15,1 2 0-15,-3-1 0 0,1-3 0 0,0 1 0 16,0 2 0-16,0 0 0 0,3-3 0 0,-1 0 0 16,0 2 0-16,-2 0 144 0,0 1-144 0,0 0 0 15,-1-1 240-15,1 4-64 0,-1 0-16 0,2 5 0 16,-3-4-160-16,1 0 128 0,-2 0-128 0,0 5 128 16,-5 4-128-16,1-1 0 0,-3-3 0 0,0 2 0 0,0-2 0 15,1 2 128-15,0-1-128 0,0 2 0 0,-1 1 0 0,0 0 0 16,0 5 0-16,1 2 0 0,2 1 0 0,-1 2 0 15,2-2 0-15,0 1 0 0,-4 0 0 0,2 6 0 16,2-2 128-16,1 5-128 0,1-4 0 0,3 3 0 16,1-4 0-16,3 3 0 0,4-3 0 15,0 3 0-15,1-1 0 0,4 1 128 0,0-4-128 0,1 4 0 16,3-2 144-16,0 4-144 0,1-5 0 0,1 3 144 16,0-3-144-16,2 5 0 0,-1 0 160 0,2-2-160 15,-1 1 128-15,1-2-128 0,-2 2 0 0,4-2 128 16,-1 1-128-16,-1 1 0 0,0 0 128 0,-1 2-128 15,2-1 0-15,-2 0 128 0,1-1-128 0,1 3 0 16,-2-3 0-16,2 4 0 0,0 0 0 0,-1 1 0 0,1 1 144 16,1-2-144-16,1 1 0 0,-1-2 144 0,0-2-144 15,2 3 0-15,-4 2 240 0,4-4-64 0,0-1-16 16,-2 0 0-16,3 3-16 0,-1-1 0 0,1-1 0 0,-1 2 0 16,1 0-144-16,1 1 160 0,-1-2-160 0,1-2 160 15,0 3-32-15,1-1-128 0,-2-1 192 0,4-3-64 16,0 1-128-16,0-3 192 0,1 1-192 0,1-1 192 15,-2-1-64-15,4-2 0 0,-4 1 0 0,3 1 0 16,-2-2 0-16,2 1 0 0,2 1 0 0,-2-5 0 16,4 2-128-16,-3 0 128 0,-1 3-128 0,2-3 128 15,-1 0-128-15,2 1 0 0,0-3 0 0,-1-1 128 16,0-1-128-16,-1 1 160 0,5-2-160 0,-1-1 160 16,-1-2-160-16,0 0 128 0,-1 0-128 0,0 0 128 15,1 1-128-15,-1-3 128 0,0-1-128 0,1 1 128 0,1-3-128 16,0 0 0-16,2-3 144 0,1 0-144 0,0 3 0 15,1-4 128-15,-2 2-128 0,2 0 0 16,1-2 0-16,-1 4 128 0,-2-4-128 0,1-1 0 0,1 1 0 16,2 2 128-16,1-5-128 0,1 2 0 0,0-2 128 0,3 4-128 15,-5-4 160-15,2-1-160 0,0-1 0 0,0 0 0 16,-2-2 0-16,1 1 0 0,-2-3 0 0,2 2 0 16,0 1 0-16,1-3 0 0,-1 1 0 0,4-4 0 15,-5 2 0-15,2 1 0 0,0-1 128 0,0-2-128 16,-1 0 0-16,1-3 144 0,-1 1-144 0,3-5 0 15,-3 0 0-15,1 0 128 0,2 0-128 0,-1-2 128 0,0-3-128 16,0 1 128-16,0-1-128 0,0-2 128 0,-1 2-128 16,0-1 128-16,-1-3 0 0,1 3-128 0,-1-2 192 15,1-1-64-15,0-2 0 0,0 2-128 0,-1-2 192 0,-1 2-64 16,1-1 0-16,-1-2 0 0,1 2 0 0,1-3 0 16,0 2-128-16,2-4 0 0,-2-1 0 0,0 0 0 15,0-3 0-15,0 1 0 0,0 2 0 0,-2-5 128 16,-2 0 64-16,0-2 16 0,-1 0 0 0,0-1 0 15,-3 1-16-15,1 1 0 0,-1 0 0 0,-1 0 0 16,-2 0 80-16,1 2 16 0,-1-2 0 0,-2 3 0 16,0-1-128-16,-1-2-32 0,-3 1 0 0,1-2 0 15,-4-4 48-15,0 3 0 0,-1-1 0 0,0 2 0 16,-2-2-16-16,0 0 0 0,-2 0 0 0,2 2 0 16,-2 0-160-16,1 0 192 0,-2 1-192 0,1 0 192 15,-1-1-192-15,-1 0 160 0,-1-1-160 0,1 3 160 0,0-1-160 0,1 0 160 16,-1 2-160-16,-1 2 160 0,-3 3-160 15,1-1 192-15,-1-4-192 0,0 5 192 0,1 1-192 0,-1 0 128 16,-1 3-128-16,0-2 128 0,0 2-128 0,-1-3 0 16,-1 2 144-16,1 0-144 0,-2 3 0 0,1 3 0 15,-2 2 0-15,-1 1 0 0,-3 2 0 0,0 0-160 16,-2 3 16-16,0 1 0 16,-1 3-560-16,-2-1-128 0,-1 4 0 15,-1 4-11312-15,-2 2-2256 0</inkml:trace>
  <inkml:trace contextRef="#ctx0" brushRef="#br3" timeOffset="-179279.53">8940 14079 4607 0,'0'0'400'0,"0"0"-400"16,0 0 0-16,0 0 0 0,-5 0 2160 0,-2 0 336 16,7 0 80-16,0 0 16 0,-6-3-816 0,1 2-176 15,5 1-16-15,-6-2-16 0,0-5-160 0,1 2-16 16,2 1-16-16,-1-1 0 0,4 5-160 0,0 0-48 15,-4-5 0-15,1 1 0 0,2 1-176 0,0-2-32 16,1-2-16-16,1 2 0 0,0-4-32 0,3 2 0 16,3-5 0-16,1 1 0 0,5-2-192 0,2 2-32 0,2-1-16 15,3-1 0-15,3 2-400 0,3 1-80 16,4-2 0-16,1 5-16 0,-1-3-16 0,1 3 0 0,0 0 0 0,1 3 0 16,-1 2 32-16,-3 2 16 0,-3 3 0 0,-1 3 0 15,-2-1-48-15,-4 1-16 0,-3 4 0 0,-2-1 0 16,-4 3-144-16,-4 2 192 0,0 3-192 0,-5 3 192 15,-3 3-64-15,-1 1-128 0,-2 2 192 0,-4-3-64 16,-4-1 64-16,-1 3 16 0,-3-3 0 0,-1 3 0 0,-3 0 160 16,-2-1 16-16,0 2 16 0,1-2 0 15,-1-3 48-15,1 1 0 0,1 1 0 0,2-3 0 0,0-1-192 0,2-1-16 16,3-1-16-16,2 0 0 0,4-1-224 0,1-2 0 16,5 2 128-16,0-1-128 0,3-1 0 0,3 2 0 15,2-9 0-15,2 6 0 0,2 1 0 0,3-4 0 16,0 0 0-16,4-2 0 0,-1 1-256 0,1-2-32 15,1 5-16-15,-1-3 0 16,1 0-2320-16,-1 0-480 0,-2 3-96 0</inkml:trace>
  <inkml:trace contextRef="#ctx0" brushRef="#br3" timeOffset="-179079.04">9164 15008 31263 0,'0'0'1392'0,"0"0"272"0,0 0-1328 0,0 0-336 15,0 0 0-15,0 0 0 0,0 0 2112 0,0 0 368 16,0 0 64-16,6 3 16 0,-6-3-1120 0,6-3-224 16,1 1-32-16,-1-2-16 0,2-3-720 0,-2 2-160 15,-1 0-32-15,1-4 0 0,-1 4-256 0,1 0 0 16,-1-2 128-16,0 0-128 16,0-2-928-16,0 2-240 0,0-2-48 0,0 1-16 15,-1-1-2096-15,1-1-432 0</inkml:trace>
  <inkml:trace contextRef="#ctx0" brushRef="#br3" timeOffset="-178604.2">9467 13843 22975 0,'0'0'1024'0,"0"-9"192"0,0-1-960 0,2-3-256 16,-1 1 0-16,3 2 0 0,2-4 1568 0,2 2 272 15,-1 0 48-15,6-2 16 0,2-1-608 0,4 1-112 16,2 1-32-16,2 0 0 0,-1-1-480 0,6 6-96 15,0-1-32-15,2 2 0 0,-1-2 32 0,1 4 0 16,-2 3 0-16,-1 1 0 0,-2 2-256 0,0 1-32 16,-3 2-16-16,-1 1 0 0,-3 3-64 0,-2-2-16 15,-3 4 0-15,1-2 0 0,-4 3 0 0,-1 0 0 0,-2 1 0 0,-3 5 0 16,-4 1 48-16,-2 1 0 16,-5 0 0-16,1 2 0 0,-3 5 16 0,-2-3 16 0,-2 0 0 0,-2 2 0 15,-2-1 0-15,-1 3 0 0,1-2 0 0,1 3 0 16,0-6 16-16,1-2 0 0,-1 2 0 0,4-2 0 15,0-1-96-15,2-1-32 0,1 0 0 0,2 0 0 16,0-1 176-16,3 1 48 0,2-1 0 0,2-1 0 16,2-1-560-16,1 1-96 0,2-1-32 0,1 0 0 15,2-2 304-15,2 2-160 0,0 0 160 0,4 1-128 16,2 1-1824-16,-4 0-352 0,1 0-80 0</inkml:trace>
  <inkml:trace contextRef="#ctx0" brushRef="#br3" timeOffset="-178392.02">9902 14920 21183 0,'0'0'1888'0,"0"0"-1504"15,0 0-384-15,0 0 0 0,0 0 3488 0,0 0 624 16,0 0 128-16,0 0 32 0,0 0-2128 0,9 3-416 16,-9-3-96-16,9-1-16 0,-2-2-528 0,1 1-96 15,0-3-32-15,-1-3 0 0,1 2-528 0,0-2-112 16,-1 2-32-16,1 1 0 0,-1-2-288 0,1 2 0 15,0 1 0-15,-2 0 0 0,-6 4 0 0,6-2-272 16,-6 2 16-16,0 0 16 16,0 0-2752-16,0 0-544 0</inkml:trace>
  <inkml:trace contextRef="#ctx0" brushRef="#br3" timeOffset="-177743.68">10283 13540 20783 0,'0'0'912'0,"0"0"208"0,-3-10-896 0,-1 2-224 16,0-2 0-16,1 3 0 0,1 1 1664 0,-1-2 272 0,2 0 64 0,0-4 16 16,1 6-592-16,1-4-112 0,2 2-32 0,0-2 0 15,4 3-320-15,0-4-64 0,4 5 0 16,3-3-16-16,-2 3-224 0,6-1-32 0,5 0-16 0,-1 3 0 15,2 0-272-15,2 2-48 16,2-3-16-16,0 5 0 0,0 2 48 0,0 3 16 0,0 0 0 0,-4 5 0 16,-3-1-96-16,-3 7-32 0,-5 0 0 0,-2 4 0 15,-5 3-80-15,-3 1 0 0,-5-1-128 0,-3 3 192 16,-4 3 0-16,-3 3 0 0,-5-3 0 0,-2 3 0 0,-3 1 16 0,0 1 0 16,-1-1 0-16,1-1 0 0,3-2 64 0,1 1 16 15,3 1 0-15,2-6 0 0,3 2-96 0,2-2 0 16,5-1-16-16,1-2 0 0,2 0-176 0,3-1 0 15,4-3 0-15,4 1 128 0,1 0-128 0,4-1 0 16,3-1 0-16,2 0 0 16,2 0-320-16,1 0-80 0,0-1-32 0,1 2 0 15,0 1-3424-15,-2-1-688 0</inkml:trace>
  <inkml:trace contextRef="#ctx0" brushRef="#br3" timeOffset="-177579.57">10667 14899 24879 0,'0'0'2208'0,"0"6"-1760"16,0-6-448-16,3 8 0 0,-1-2 2704 0,1-1 464 16,-2 0 96-16,3 0 0 0,-4-5-1136 0,9 2-224 15,1 0-48-15,0-2-16 0,-2-1-1008 0,3-2-208 16,-2 0-48-16,0-4 0 0,0 2-576 0,-1 3 0 16,-3-5 0-16,0 1 0 15,-5 6-2496-15,2-6-512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09:39.6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3757 15449 14447 0,'0'0'640'0,"0"0"128"0,0 0-608 0,0 0-160 16,0 0 0-16,0 0 0 0,-5-5 1136 0,0 3 192 16,5 2 32-16,-6-2 16 0,0 1-224 0,6 1-64 15,-7-1 0-15,7 1 0 0,-5-1-352 0,5 1-80 0,0 0-16 0,0 0 0 16,0 0-128-16,0 0-16 15,-5-2-16-15,5 2 0 0,-4-2-64 0,4 2-16 0,0 0 0 0,0 0 0 16,0 0-128-16,0 0-16 0,0 0-16 0,0 0 0 16,0 0-240-16,0 0 176 0,0 0-176 0,0 0 160 15,0 0-160-15,0 0 0 0,0 0 0 0,0 0 0 16,0 0-336-16,0 0-112 0,0 0 0 0,0 0-12416 16</inkml:trace>
  <inkml:trace contextRef="#ctx0" brushRef="#br0" timeOffset="4525.54">2319 16003 19343 0,'-3'-11'1728'0,"-2"-2"-1392"16,-1-1-336-16,-1-1 0 0,-3 1 1184 0,-1 0 160 15,-3 1 48-15,-3 3 0 0,-2-4 80 0,-1 5 32 16,1-1 0-16,-4 5 0 0,-4 0-48 0,-2 2-16 16,-3 2 0-16,-1 4 0 0,-4 4-432 0,-1 0-96 15,-1 5-16-15,-1 6 0 0,-1 4-304 0,3 6-64 16,-1 1-16-16,1 8 0 0,3 4-304 0,4-1-64 15,1 0-16-15,6 0 0 0,5 1-128 0,5-4 0 16,7-3 0-16,4-2 0 0,4-4 0 0,6-1 128 0,3-6-128 16,4-3 128-16,0-4 32 0,7-1 0 0,2-2 0 15,3-2 0-15,-1-1 48 0,3-3 16 0,0 0 0 0,3 1 0 16,-1-2-32-16,1-1 0 16,-3-2 0-16,0-1 0 0,-2 0-368 0,-2 0-80 0,-3-3 0 0,-2 2-16 31,0-2-2336-31,-3-2-464 0,-2 2-80 0</inkml:trace>
  <inkml:trace contextRef="#ctx0" brushRef="#br0" timeOffset="4927.58">2861 16033 27007 0,'-1'-22'1200'16,"1"13"240"-16,0-4-1152 0,-1 1-288 0,-2-2 0 0,-1-1 0 0,-3 1 1024 0,-1 2 128 16,-1 4 48-16,-2 2 0 0,-7 4-176 0,-2 3-48 15,1 5 0-15,-4 4 0 0,-7 8-336 0,4 6-80 16,-3 0-16-16,-2 6 0 0,-2 3-208 0,0 2-32 16,0 1-16-16,4 1 0 0,8 1-112 0,5-6-32 15,4-2 0-15,5 1 0 0,4-5-144 0,6 1 0 16,3-8 144-16,6-5-144 0,2-5 320 0,5-4-16 15,3-4 0-15,3-4 0 0,-1-4 96 0,1-6 32 16,1 1 0-16,-1-6 0 0,-1-2-112 0,-1-1 0 16,-1 2-16-16,-3 1 0 0,-4-2-144 0,-1 1-32 15,0 3 0-15,-3 3 0 0,-3 4-128 0,-2 1 0 16,-6 8 0-16,0 0 128 0,0 0-128 0,0 0 0 16,8 9 0-16,-4-1 0 0,0 3-304 0,-1 3 64 15,1-1 16-15,1 1 0 16,2 1-944-16,2 2-192 0,-2-1-48 0,5 2 0 15,2-5-1216-15,2-4-240 0,2-3-48 0,2-1-10528 0</inkml:trace>
  <inkml:trace contextRef="#ctx0" brushRef="#br0" timeOffset="5299.11">3714 15799 23951 0,'-1'-12'1056'0,"1"12"224"0,0 0-1024 0,-1-9-256 0,-1 3 0 0,2 6 0 0,-6-8 2112 0,-3 6 384 16,-2 1 64-16,-2 2 0 16,-1 1-1200-16,-4 5-240 0,-6 0-48 0,-1 7-16 0,-5 3-256 15,0 2-48-15,-1 0-16 0,1 5 0 0,1 0-256 0,2-1-48 16,3-1-16-16,3 3 0 0,4-3-192 0,3-2-32 16,2 2-16-16,6-3 0 0,2 0-176 0,8 0 192 15,0-2-192-15,3-1 192 0,4 2-16 0,2 1 0 16,4-1 0-16,1 0 0 0,0-1-176 15,1 1 160-15,0 0-160 0,-1-2 160 0,-4 1-160 0,0 1 0 16,-3 2 0-16,-3-2 128 0,-3 0-128 0,-3-2 0 16,-3-1 0-16,-4 2 128 0,-4-2-128 0,-4-2 0 15,-3 1 144-15,-3-1-144 0,-2 1 192 0,-2-3-48 16,-2-1 0-16,0-1 0 0,0-1-144 0,0-4 0 16,1-1-192-16,2 2 192 15,2-5-1920-15,5-2-256 0,1-2-48 0,4-1-14928 0</inkml:trace>
  <inkml:trace contextRef="#ctx0" brushRef="#br0" timeOffset="5721.52">4045 16057 11055 0,'0'0'480'0,"0"0"112"0,0 0-464 0,-4 4-128 0,-1 1 0 0,0 0 0 0,1 1 2832 0,0-1 560 16,2 4 96-16,-1-4 32 0,3-5-1440 0,0 0-288 16,3 7-48-16,0-1-16 0,-3-6-304 0,9 2-64 15,3 0-16-15,2-2 0 0,2 0-256 0,3-4-64 16,2-4-16-16,2 2 0 0,2-4-240 0,-2 2-64 15,0-3 0-15,-2 2 0 0,-2-5-160 0,0 0-32 16,-1 0-16-16,-3 4 0 0,-4-6-144 0,-1 4-32 16,-3 2 0-16,-1-2 0 0,-1 2-32 0,-4 1-16 15,-4 3 0-15,-3-2 0 0,-4 4 32 0,-4 2 0 16,-4 2 0-16,-2 4 0 0,-3 6-304 0,-5 0 160 16,0 4-160-16,0 4 128 0,-3 2-128 0,1 4 0 15,2 3 0-15,1-2 0 0,2 4 0 0,5 2 0 16,2-3 0-16,5 2 0 0,3 0 0 0,5-4 0 15,3 4 0-15,6-5 0 0,4 3 208 0,5-6 16 16,1-3 0-16,5-3 0 16,4-2-640-16,2-2-128 0,4-1-32 0,2-2 0 15,4-3-2016-15,0-3-416 0,-1-6-64 0</inkml:trace>
  <inkml:trace contextRef="#ctx0" brushRef="#br0" timeOffset="6234.91">5781 15814 22575 0,'0'0'992'0,"0"0"224"0,0 0-976 0,0 0-240 16,0 0 0-16,0 0 0 0,-2-5 1888 0,0-4 336 15,4 1 64-15,1-2 16 0,2 1-528 0,3-5-112 16,1-2 0-16,1-2-16 0,2-1-496 0,0 0-80 15,2 0-32-15,3-3 0 0,1-3-320 0,1 1-64 16,0 2-16-16,1-1 0 0,-1 3-240 0,0 2-48 16,-2 3-16-16,-2 3 0 0,0 1-144 0,-1 5-16 15,-1 0-16-15,-2 1 0 0,0 5-160 0,-1 8 128 16,-1 2-128-16,-1 5 128 0,-1 5-128 0,0 6 0 16,0 2 0-16,-2 7 0 0,-3 3 0 0,-2 7 0 0,-2 5 0 15,-1 1 0-15,-2 1 0 0,0 0 0 0,-2-1 0 16,-1-2 0-16,-1 1 0 0,-1-4 0 0,0 2 0 0,0-6 0 15,1 1 0-15,0-3-256 0,0-3 64 0,-1-2 16 32,0-2-1136-32,1-6-224 0,0 0-64 0,-3-6 0 0,-2-1-1392 15,0-4-272-15</inkml:trace>
  <inkml:trace contextRef="#ctx0" brushRef="#br0" timeOffset="6379.55">5578 16474 6447 0,'0'0'272'0,"0"0"80"0,0 0-352 0,0 0 0 16,0 0 0-16,7-2 0 0,3 2 6352 0,4 2 1200 15,4-1 256-15,5 0 32 0,4-1-5072 0,5 0-1008 16,4-2-208-16,5 0-32 0,2 0-240 0,3-4-64 16,2-1 0-16,5 1 0 0,1-3-576 0,2 1-112 15,0-2-16-15,-3 1-16 0,-3-3-336 16,-3 1-160-16,-2 2 160 0,-3-3-160 16,-3 2-1056-16,-2-3-304 0,-3 3-64 0,-2 1-17840 0</inkml:trace>
  <inkml:trace contextRef="#ctx0" brushRef="#br0" timeOffset="7190.92">9151 15785 28559 0,'-1'-9'2544'0,"-2"0"-2032"0,3 9-512 0,0 0 0 15,-5-10 0-15,5 10 0 0,0 0-208 0,0 0 64 0,-6 5 864 16,-1 8 176-16,2 6 48 0,-1 5 0 0,-4 5-368 0,2 8-80 16,-2 9-16-16,0 1 0 0,1 6 64 0,-1 4 16 15,-2 6 0-15,-1-2 0 0,-1 3-80 0,0 3-16 16,0-8 0-16,0-3 0 0,2-2-80 0,-1-4-32 15,2-8 0-15,0-3 0 0,3-5-16 0,0-2 0 16,2-3 0-16,2-8 0 0,0-1-144 0,0-4-16 16,0-3-16-16,4-7 0 0,0-6-160 0,0 0 0 15,0 0 0-15,0 0 0 16,2-13-304-16,-1-2-144 0,-1-5-16 0,0-3-16 16,0 1-1824-16,0-4-352 0,0-2-80 15,0-3-6960-15,2 1-1392 0</inkml:trace>
  <inkml:trace contextRef="#ctx0" brushRef="#br0" timeOffset="7437.74">8895 16222 16575 0,'0'-15'1472'0,"0"-2"-1168"16,-2-1-304-16,2-2 0 0,0-4 2656 0,0-3 480 15,2 2 80-15,1-3 32 0,4 2-1072 0,5-3-192 16,2-1-64-16,4-2 0 0,0-2-512 0,3-1-96 16,5 1-32-16,2 0 0 0,1 2-400 0,3 3-96 15,1-2-16-15,2 2 0 0,2 2-288 0,0 3-64 16,-2 4-16-16,0 5 0 0,-3 1-144 0,-3 3-48 0,0 9 0 0,-5 4 0 15,-3 10-208-15,-4-1 128 0,-4 5-128 0,-4 4 0 16,-3 5 0-16,-4 3 0 0,-4 7 0 0,-5 0 0 16,-6 2 144-16,-4-1-144 0,-2-2 128 0,-5 1-128 15,-1-1 272-15,-4-1-16 0,-4-5-16 0,-2 0 0 16,0-2 16-16,0-2 16 0,1-5 0 0,2-1 0 16,4-1-144-16,-1-6-128 0,1-2 144 0,4-5-144 0,4-3 0 15,3-2 0-15,3-2 0 0,3-4 0 16,0-5-1424-16,8-4-176 0,3-2-48 15,5-1 0-15,5-1-1664 0,5-6-336 0</inkml:trace>
  <inkml:trace contextRef="#ctx0" brushRef="#br0" timeOffset="7862.16">10095 15316 21183 0,'0'0'1888'0,"-9"0"-1504"15,0-3-384-15,9 3 0 0,-7-6 1872 0,7 6 304 16,-4-9 64-16,4 1 16 0,3-3-368 0,4 1-80 0,6-3-16 15,2-1 0-15,2 1-608 0,3 3-128 0,4-3-32 0,-5 7 0 16,3-3-304-16,1 3-64 0,0 1-16 0,1 1 0 16,-4 1-240-16,-2 3-48 0,-2 6-16 0,0 0 0 15,-5 1-208-15,-2 5-128 0,-4 3 160 0,-2 0-160 16,-5 4 128-16,-1 3-128 0,-5 4 0 0,-2 1 0 16,-3-1 192-16,0 2-48 0,-3-3-16 0,-6 7 0 15,3-5 64-15,3-6 0 0,3-2 0 0,3-2 0 0,3-6 48 0,5 0 16 16,2-11 0-16,0 0 0 0,6 11-16 0,2-6 0 15,2-2 0-15,5-3 0 0,4-3 16 0,3 2 16 16,3 0 0-16,1-3 0 0,-1-4-272 0,1 3 160 16,-1 0-160-16,0-3 128 15,0 3-912-15,-1-2-192 0,-1 3-48 16,-2 1 0-16,-2 2-2560 0,0 0-528 16</inkml:trace>
  <inkml:trace contextRef="#ctx0" brushRef="#br0" timeOffset="8126.22">10887 15820 31679 0,'0'0'1408'0,"0"0"272"0,10 0-1344 0,2-1-336 15,-1 1 0-15,2 0 0 0,1-1 1552 0,1 0 240 16,4-2 64-16,0 2 0 0,2-1-576 0,3 0-128 0,0-2 0 0,-1-2-16 16,4-1-560-16,-2 2-128 0,0-4 0 0,0 4-16 15,-4-1-304-15,-2 1-128 0,-1 0 0 0,-1 2 128 32,-2-2-896-32,-1 3-192 0,-2-1-48 0,-1 2 0 0,-2-2-2288 0,-1 2-464 0</inkml:trace>
  <inkml:trace contextRef="#ctx0" brushRef="#br0" timeOffset="8667.2">12168 15180 33167 0,'-7'-15'2944'0,"3"6"-2352"0,4 9-464 16,-3-7-128-16,1 1 384 0,2 6 64 16,0 0 16-16,0 0 0 0,-8 5-208 0,1 3-32 15,-2 3-16-15,-1 3 0 0,-2 8 96 0,-1 3 16 16,3 4 0-16,0 2 0 0,0 1 64 0,1 3 0 16,1 6 16-16,3-6 0 0,2-2-128 0,1-3-16 15,2 0-16-15,5-6 0 0,-1-2 16 0,4-2 0 16,2-8 0-16,3 0 0 0,1 0 208 0,1-4 48 15,1-6 16-15,4-2 0 0,1-2-112 0,3-1-32 16,0-2 0-16,2-4 0 0,-2-5-208 0,-2 1-48 0,-5-2-128 0,1 0 192 16,-1-2-384-16,-3 2-96 0,-2-1-16 0,-3 3 0 31,1 0-656-31,1-2-128 0,-1-3-16 0,1 2-16 16,1-1-16-16,-2 0 0 0,1 5 0 0,-1-2 0 0,-1-4 624 0,2 1 112 0,-1 2 16 0,-1 0 16 15,-2 4 368-15,0 2 192 0,-2-3-32 0,0 7 0 0,-5 5 496 16,0 0 112-16,0 0 0 0,0 0 16 0,0 0-112 0,-4 6-32 15,-2 6 0-15,-2 6 0 16,0 1 48-16,-2 5 0 0,-3 4 0 0,-4 13 0 0,-1 0 128 0,-2 0 16 16,-2-3 16-16,0 2 0 0,1 3-208 0,0 4-32 15,-3 9-16-15,3-1 0 0,0-2-592 0,1-2 0 16,1-2 0-16,2 0-128 0,2-5 128 0,1-1-192 16,3-3 192-16,0-3-192 15,3-3-1152-15,3-2-256 0,2-7-32 0,3-1-10960 16,3-2-2192-16</inkml:trace>
  <inkml:trace contextRef="#ctx0" brushRef="#br0" timeOffset="9192.95">13464 15873 6447 0,'-10'-4'576'0,"-1"-3"-576"0,4-3 0 0,-5 3 0 16,2-4 5536-16,-1 5 992 0,-3-4 208 0,-4 3 48 16,-1-1-4928-16,-1 1-992 0,-3 3-192 0,-3 2-32 15,-2 3-128-15,-2 2-32 0,-6 1 0 0,1 4 0 16,-1 0 32-16,2 5 16 0,-1 3 0 0,4 0 0 15,0-5-80-15,9 3 0 0,3 0-16 0,7-4 0 0,4 0-16 16,8-10 0-16,0 0 0 0,0 0 0 0,10 8 128 0,4-2 32 16,5-3 0-16,5-4 0 0,4-3-112 0,3-5-16 15,-1 1 0-15,2-2 0 0,4 2-208 16,-6-2-48-16,-2 3-16 0,-2-1 0 0,-5 3-176 0,-3 5 0 16,-1 0 0-16,-17 0 128 0,10 13-128 0,-5 3 0 15,-3 4 0-15,-3 6 0 0,-4 7 0 0,-5 6 0 16,-5 6 0-16,-2-1 0 0,1 2 0 0,-5-1 0 15,-2 3 128-15,-2-1-128 0,-2 2 128 0,2-2 0 16,-1-5 0-16,2 0 0 0,1-5 160 0,3-2 32 16,2-7 0-16,6-2 0 0,0-3-16 0,8-4 0 15,2-2 0-15,3-5 0 0,2-4-64 0,3-2-16 16,3 2 0-16,4-5 0 0,0-5 0 0,7 1 0 16,1-2 0-16,2-2 0 0,1 2-224 0,-1 0 0 15,1-2 128-15,-5 2-128 16,0 0-1280-16,2 1-320 0,0-2-48 0,2 1-11792 15,1 0-2368-15</inkml:trace>
  <inkml:trace contextRef="#ctx0" brushRef="#br0" timeOffset="10198.77">14638 15383 11967 0,'0'0'1072'0,"-11"-1"-864"16,-2 1-208-16,0-1 0 0,2-2 1728 0,0 1 320 15,3 3 48-15,-1-1 16 0,-1-1-224 0,0-2-32 16,1 0-16-16,0 3 0 0,1 0-128 0,8 0-32 16,-10 3 0-16,2 1 0 0,8-4-272 0,0 0-48 15,0 0-16-15,0 0 0 0,-7 2-320 0,7-2-80 16,0 0-16-16,2 7 0 0,6 2-288 0,6-2-64 15,4 5-16-15,6-2 0 0,4 1-48 0,5 3-16 16,4-1 0-16,3 2 0 0,4 2-176 0,1 1-16 0,4-2-16 16,-2 2 0-16,-3-2-80 0,-12 1-16 15,4-2 0-15,-1 2 0 0,1-1-48 0,-4 1-16 0,-3-2 0 16,-2 0 0-16,-2-1-128 0,-3 0 192 0,-2-4-192 16,-4 1 192-16,-4-1 0 0,-2-3 16 0,-2 1 0 0,-3 1 0 15,-5-9 112-15,1 7 0 0,-2 4 16 0,-3-5 0 16,-4 3 48-16,-1 0 16 0,-5 3 0 0,-3 1 0 15,-5 0-64-15,-5 2-16 0,-3 2 0 0,-20 6 0 16,1-3-128-16,2 2-48 0,-3 0 0 0,2 1 0 0,-1 0-144 16,5-1 160-16,3-3-160 0,6-1 160 0,2-1-160 0,3-1 0 15,4-6 0-15,3 1 0 0,5-3 0 16,4 0 0-16,4-5 0 0,10-3 0 16,0 0-640-16,0 0-96 0,0 0-32 0,11-1 0 15,8-5-1280-15,7-4-272 0,3-2-48 16</inkml:trace>
  <inkml:trace contextRef="#ctx0" brushRef="#br0" timeOffset="10635.76">16279 15396 19343 0,'-9'-15'1728'0,"6"6"-1392"0,-1 1-336 0,0-2 0 0,0 2 2080 0,0-1 352 0,-1 3 64 0,0 3 0 16,-1 1-992-16,-3 1-208 0,-1 2-32 0,-3 3-16 16,-1 2-592-16,-4 4-112 0,-3 6-32 0,-2 1 0 15,-3 4 0-15,1 2 0 0,-2 5 0 0,-1 2 0 16,0 6 64-16,2-1 0 0,0 3 0 0,3 0 0 0,3 2-384 15,3-2-192-15,5 0 192 0,4-2-192 16,4-2 320-16,7-2-32 0,4-5-16 0,5-1 0 0,6-5 240 16,6-2 32-16,5-2 16 0,4-1 0 0,4-7 80 0,4-2 32 15,2-6 0-15,1-1 0 0,-2-5 0 0,0-4 0 16,-1-1 0-16,-2-2 0 0,1-5-96 0,-5-3-32 16,0-4 0-16,-5-3 0 0,1-4-32 0,-3-2-16 15,-7 2 0-15,0-9 0 0,-6-1-80 0,-4 1-16 16,-4-3 0-16,-5 2 0 0,-3 4-240 0,-5 3-160 15,-2 2 192-15,-5 4-192 0,-2-1 0 0,-3 6 0 16,-2 5-192-16,-3 0 48 16,0 2-1408-16,1 4-288 0,0 5-48 0,1 0-12336 15,2 1-2480-15</inkml:trace>
  <inkml:trace contextRef="#ctx0" brushRef="#br0" timeOffset="11488.84">18398 15293 12895 0,'0'0'576'0,"0"0"112"0,-1-6-560 0,0-3-128 15,-1 2 0-15,2 0 0 0,0 7 3408 0,0 0 656 16,0 0 128-16,0 0 32 0,0 0-2496 0,-6 0-512 16,-4 1-80-16,-2 4-32 0,-2 0-288 0,-3 3-64 15,-5 2-16-15,-2 4 0 0,-4 2-80 0,0 3-16 16,-5 3 0-16,-1 0 0 0,-4 4-80 0,-2-1-32 15,-3 2 0-15,0-1 0 0,-2-2-16 0,3 0-16 16,2-3 0-16,3-1 0 0,2-4-80 0,5-2-16 16,3-3 0-16,6 1 0 0,3 0-128 0,8-3-16 15,1-4-16-15,5 2 0 0,4 0 32 0,5 0 16 16,4 0 0-16,5-1 0 0,4-1-64 0,5-1-16 16,4 2 0-16,3-1 0 0,5 2-208 0,3-3 176 15,1-1-176-15,4 4 160 0,-1-1-160 0,1 2 0 16,0-2 0-16,2-1 128 0,-2 3-128 0,1 1 0 15,-2 0 0-15,-1 1 0 0,-3-1 0 0,-2-1 0 16,-4-1 128-16,-5 2-128 0,-4-5 0 0,-4-1-272 16,-3 1 64-16,-5-4 16 15,-3 3-1728-15,-8-3-352 0,0 0-64 0,0 0-15152 0</inkml:trace>
  <inkml:trace contextRef="#ctx0" brushRef="#br0" timeOffset="11832.24">17765 15711 24879 0,'0'0'1088'0,"-2"-8"256"0,2-2-1088 0,0 1-256 0,4 0 0 0,2 2 0 0,4-2 1216 0,3 0 192 16,2-1 48-16,8 1 0 0,2-4-320 0,7 1-64 15,5-1-16-15,4-1 0 0,3 0-80 0,6 0-16 16,3 1 0-16,6-1 0 0,3-1-176 0,4 1-32 15,3-1-16-15,2 3 0 0,1-2-256 0,3 0-48 16,1 4-16-16,1-3 0 0,-2 3-224 0,0 3-64 16,-4 0 0-16,-5 0 0 0,-4 2-128 0,-3-3 0 15,-5 3 144-15,-5 1-144 0,-7-2 0 0,-4 1 0 16,-4 3 0-16,-5 0 0 0,-3-1-128 0,-6 2-64 16,-2 0 0-16,-7 1 0 15,-2 0-624-15,-9 0-128 0,0 0-16 0,0 0-16 16,-7 4-1776-16,-5 2-336 0,-6 0-80 0,-16 1-10496 0</inkml:trace>
  <inkml:trace contextRef="#ctx0" brushRef="#br0" timeOffset="12075.57">18206 15720 23039 0,'-11'1'2048'0,"-1"3"-1648"15,2-3-400-15,1 3 0 0,4 1 1232 0,5-5 176 0,0 0 16 16,8 4 16-16,3-1-256 0,7-2-48 0,6-1-16 0,8-1 0 15,5-2-112-15,6-2-32 0,5-3 0 0,5 2 0 16,1-4-208-16,5 3-32 0,2-3-16 0,2 3 0 16,3-4-160-16,2 4-48 0,2-5 0 0,-2 4 0 15,0-3-112-15,-2 5-16 0,-1 2-16 0,-4-3 0 0,-3 0-176 16,-3-2-48-16,-4 3 0 0,-6 1 0 0,-5-3-144 0,-7 2 0 16,-3 1-192-16,-6-2 192 15,-2 2-944-15,-3 3-64 0,-5-2-16 0,-5-1 0 16,0 2-2624-16,-9 3-512 0</inkml:trace>
  <inkml:trace contextRef="#ctx0" brushRef="#br0" timeOffset="12403.13">19007 15275 17503 0,'-14'-11'1552'0,"10"6"-1232"16,1-2-320-16,1-2 0 0,4 3 2912 0,3-3 528 15,2 4 96-15,3-1 32 0,4-3-2512 0,5 4-496 16,6 0-112-16,4-2 0 0,3 2 128 0,4 4 48 16,6 1 0-16,5 1 0 0,3 3 192 0,2 0 32 15,3 2 16-15,1 0 0 0,1 6-96 0,-1-1 0 16,-1 5-16-16,-1 1 0 0,-2 4-224 0,-5 4-32 16,-6 1-16-16,-7 4 0 0,-7-1-128 0,-4 2-32 0,-8-1 0 15,-5 5 0-15,-5-1-32 0,-7 2-16 16,-7 0 0-16,-6-1 0 0,-7-1 80 0,-5-1 16 0,-6 0 0 0,-4 0 0 15,-4 0 16-15,-3-1 0 0,-3-5 0 0,-1 1 0 16,-2-2-128-16,3 1-32 0,3-3 0 0,3 0 0 16,1-2-224-16,4-2 0 0,5-1 0 0,6-1 0 15,5-4-1792 1,3-5-256-16,6 0-64 0,4-4-16736 0</inkml:trace>
  <inkml:trace contextRef="#ctx0" brushRef="#br0" timeOffset="13287.36">21148 15240 16575 0,'-5'-9'1472'0,"0"0"-1168"16,-2-1-304-16,3 1 0 0,-2-4 1856 0,2 4 304 15,0-2 64-15,2 2 16 0,1-3-576 0,1 0-96 0,2-5-32 0,2 4 0 16,1-1-304-16,3-1-64 0,4-3-16 0,1 1 0 16,2 0-320-16,6 2-80 0,2 2-16 0,3 2 0 15,2-2-272-15,3 4-48 0,2-2-16 0,-8 8 0 16,3 0 80-16,0 2 16 0,0 2 0 0,-1 3 0 15,-2 5-208-15,-2 5-32 0,-1 4-16 0,-5 5 0 16,-4 4-240-16,-5 4 0 0,-3 6 0 0,-8 4 0 16,-6 5 144-16,-6 2-144 0,-6 7 128 0,-9 2-128 0,-5-1 272 15,-20 21-16-15,2-7-16 0,-1-10 0 16,1-7-16-16,1-4 0 0,1-6 0 0,3-6 0 0,-1-6 288 16,5-1 64-16,4-8 16 0,7 1 0 0,7-6-112 0,8-4-32 15,6-4 0-15,12-9 0 0,0 0-160 0,0 0-32 16,12-3-16-16,6-1 0 0,5-1-32 0,6 0 0 15,9-3 0-15,3 2 0 0,2-3-208 0,4 4 0 16,2 1 128-16,-12 3-128 0,5-3 0 0,4 0 0 16,2 2 0-16,3 0 0 0,0 0 0 0,-3 1-240 15,-2 1 48-15,-4-2 16 16,-4 0-1984-16,-1 1-400 0,-3-4-64 0</inkml:trace>
  <inkml:trace contextRef="#ctx0" brushRef="#br0" timeOffset="13928.22">23340 15332 19807 0,'-17'-7'880'0,"6"0"176"0,0 1-848 0,0 2-208 0,-2-2 0 0,-1 1 0 0,-4 0 1200 0,0 1 192 15,0 3 32-15,-3-2 16 0,-6 3-208 16,-2 3-32-16,-2 0-16 0,-3 4 0 0,-5 5-240 0,1 2-48 16,-1 3-16-16,3 1 0 0,1 1-256 0,2 4-48 15,-1 1-16-15,3 5 0 0,3 2-272 0,4-3-48 16,6 2-16-16,4-6 0 0,4 0-64 0,5-3-16 16,3-4 0-16,3 0 0 0,3-7 144 0,3 0 32 15,5-3 0-15,1-2 0 0,-1 0 128 0,10-6 16 16,5-8 16-16,4 0 0 0,5-4 208 0,3-3 32 15,3-4 16-15,1-1 0 0,1-8-336 0,-2-1-64 16,0 0-16-16,-2-6 0 0,0-2-128 0,0-8-48 16,0-4 0-16,-2-5 0 0,-1-4-16 0,0-7 0 0,-1-5 0 0,1-3 0 15,-1-1 0-15,-3 6-128 16,-5 5 192-16,-4 7-64 0,-5 5-128 0,-2 8 0 16,-7 10 0-16,-4 6 0 0,-2 5 0 0,-1 11 0 0,-3 12-128 0,0 0 128 15,-8 6-144-15,-2 4 144 16,-3 7-192-16,0 2 192 0,-3 10-256 0,-2 7 64 0,-2 7 16 0,-11 23 0 15,5 1 176-15,1 1-128 0,4-1 128 0,2 0-128 16,0-2 128-16,3-4 0 0,6 3 0 0,0-10 0 16,2-4 0-16,2-4 0 0,2-1 0 0,2-5 0 15,0-2 0-15,2-4 0 0,3-3 0 0,-1-13 0 16,1-4-1472 0,1 0-224-16,0-3-32 0,2-3-15360 0</inkml:trace>
  <inkml:trace contextRef="#ctx0" brushRef="#br0" timeOffset="14070.01">23855 15236 25791 0,'0'0'2304'0,"-7"4"-1856"16,0 2-448-16,1 5 0 0,0 2 1152 0,-2 5 128 16,4 3 16-16,-1-4 16 0,-1 1-560 0,1 2-112 15,-2 0-32-15,1 3 0 0,-1 1-160 0,2-1-16 16,0 1-16-16,0 3 0 0,0-1-192 0,1 0-32 15,1-2-16-15,-1 1 0 0,4-4-176 0,0-2-144 16,0-1 144-16,5-1-10368 16,0-5-1936-16</inkml:trace>
  <inkml:trace contextRef="#ctx0" brushRef="#br0" timeOffset="14693.66">24500 15217 15775 0,'0'0'704'0,"2"-4"128"0,-2 4-656 0,0 0-176 16,0 0 0-16,4-5 0 0,0 0 1408 0,-4 5 256 15,0 0 64-15,0 0 0 0,2-5 128 0,0-3 16 16,-4 2 16-16,-1-2 0 0,-4 2-224 0,-2 2-64 16,-2-1 0-16,-3-2 0 0,-3 9-656 0,-3-1-144 0,-3 3-32 0,-1 1 0 15,-3 0-320-15,3 4-64 0,-1 0 0 0,1 3-16 16,-1-1-176-16,5 0-16 0,1 2-16 0,4-3 0 16,3 1-160-16,5 2 0 15,2-4 0-15,5 4 128 0,1-4 96 0,7 1 16 0,2 4 0 0,2-4 0 16,2 1 0-16,3 1 0 0,1-1 0 15,1 2 0-15,0 0-240 0,-1-1 176 0,-3 2-176 0,-1 0 160 16,-3 3-160-16,1-2 0 0,-3-1 144 0,-3 0-144 16,-3 3 176-16,-3-1-48 0,-3 1 0 0,-1-1 0 15,-2 1 240-15,-3-1 32 0,-1-2 16 0,-3-1 0 16,-2-2-48-16,0 2-16 0,-2-3 0 0,-2 3 0 16,-1-4-176-16,1 0-48 0,-1-2 0 0,1 1 0 15,2-4-128-15,0 0 0 0,2-2 0 0,3-2 0 16,2-4-1024-16,4 0-272 0,6 4-64 15,0 0-16-15,0-11-2080 0,4 1-400 0</inkml:trace>
  <inkml:trace contextRef="#ctx0" brushRef="#br0" timeOffset="15254.94">25236 14514 14735 0,'5'-23'1312'0,"-1"11"-1056"0,1 1-256 0,0-3 0 0,0 3 2432 0,0 2 448 16,-1 0 64-16,-1 2 32 0,-3 7-1536 0,0 0-304 15,0 0-64-15,0 0-16 0,-1 7-480 0,-5 4-112 16,0 7-16-16,-3 6 0 0,-4 8-96 0,-1 2-32 16,-1 2 0-16,-4 5 0 0,-4 8 32 0,-1 3 0 15,-2 4 0-15,-1 1 0 0,1 3-32 0,-1 1-16 16,0 3 0-16,3-3 0 0,-1-4-160 0,2-1-16 15,1-2-128-15,3-4 192 0,3-4-192 0,2-7 144 16,2-3-144-16,3-3 128 16,3-4-432-16,1-4-80 0,1-5-32 0,2-4-9712 15,0-8-1952-15</inkml:trace>
  <inkml:trace contextRef="#ctx0" brushRef="#br0" timeOffset="15363.02">24843 15131 25791 0,'4'-3'2304'0,"1"-4"-1856"15,1 5-448-15,4 0 0 0,4 1 1104 0,3 0 128 0,1 0 32 0,3 1 0 16,5 2-448-16,3 1-96 16,4-1-16-16,4 0 0 0,1 1-192 0,0 0-32 0,-1-1-16 0,-3 0 0 15,-3-4-336-15,-3 1-128 0,-2 0 0 0,-1-2 144 32,-3 2-1776-32,-3-3-352 0,2-1-80 0</inkml:trace>
  <inkml:trace contextRef="#ctx0" brushRef="#br0" timeOffset="15536.58">25834 14984 18431 0,'-3'5'1632'0,"-3"7"-1312"15,0 0-320-15,-3 7 0 0,-2 4 1664 0,-2 0 256 16,-1 1 48-16,-1 4 16 0,-3-1-880 0,-1 1-160 16,-3 2-48-16,1 0 0 0,-1 0-400 0,3-1-96 15,1 1-16-15,3 0 0 0,1-3-384 0,4-1 0 16,2-1 0-16,3-1-8896 15,3-5-1808-15</inkml:trace>
  <inkml:trace contextRef="#ctx0" brushRef="#br0" timeOffset="15960.97">26052 15036 24351 0,'0'0'1088'0,"-7"8"208"0,0 7-1040 0,0-2-256 0,-2-2 0 0,1 4 0 16,-1 2 640-16,0 1 80 16,-3 1 16-16,3 1 0 0,-2-3 352 0,1-1 80 0,0 1 16 0,1-1 0 15,1-2-304-15,2-2-64 0,-1-1-16 16,4-3 0-16,3-8 0 0,0 0 0 0,0 0 0 0,0 0 0 16,0 0 96-16,0 0 32 0,9-5 0 0,3 0 0 15,1-7-240-15,3 2-48 0,4-4-16 0,0-3 0 0,-1 0-368 16,4-1-64-16,-2 0 0 0,4 0-16 0,0 2-176 15,0 0 0-15,1 0 0 0,-2 5 128 0,-1-1-128 0,-3 3 0 16,-3 4 0-16,-5 4 0 0,-3 2 0 0,0 7 0 16,-4-1-176-16,-2 9 176 0,-3 0-144 0,-1 3 144 15,-3 0-160-15,-1 5 160 0,-3 3-128 0,-1-1 128 16,-1 4 0-16,0-3-144 0,-2-2 144 0,2-2 0 16,0 0 0-16,0 0 0 0,1-3 0 0,3-2-128 15,-1-2 128-15,3-4-128 16,3-2-960-16,1-10-192 0,0 0-48 0,9 3 0 15,3-3-1808-15,0-3-384 0</inkml:trace>
  <inkml:trace contextRef="#ctx0" brushRef="#br0" timeOffset="16212.55">27231 14196 28559 0,'0'0'2544'0,"3"-6"-2032"0,-3 6-512 0,0 0 0 16,0 0 416-16,0 0-16 15,0 0 0-15,-8 3 0 0,-2 6 48 0,-3 4 16 0,-3 5 0 0,-3 5 0 16,-3 2-16-16,2 7-16 0,-3 5 0 0,0 3 0 16,0 6 0-16,2 5 0 0,-2 4 0 0,1-1 0 15,3 1-96-15,2 1-16 0,3 0 0 0,4-1 0 16,3-3-144-16,4-3-48 0,4-2 0 0,3-5 0 15,4 0 64-15,-2-1 0 0,3-4 0 0,1-3 0 0,0-6 0 0,1-3 0 16,0-2 0-16,-1-4 0 16,0-6-1152-16,-2-5-208 15,-8-8-48-15,0 0-14352 0</inkml:trace>
  <inkml:trace contextRef="#ctx0" brushRef="#br0" timeOffset="16363.72">26710 14867 29487 0,'13'-2'2624'0,"5"-1"-2112"16,3 0-512-16,5-2 0 0,3 3 304 0,1-1-48 16,3 1-16-16,3 0 0 0,-3 1-48 0,5-1 0 15,-1-1 0-15,0-2 0 0,-3 1-64 0,-2 2 0 16,-3 0-128-16,6-3-13824 0</inkml:trace>
  <inkml:trace contextRef="#ctx0" brushRef="#br0" timeOffset="16588.68">26022 14398 39791 0,'-22'-14'1760'0,"14"10"368"0,0 2-1696 0,3-3-432 0,0 2 0 0,5 3 0 16,0 0 192-16,0 0-32 0,0 0-16 0,0 0 0 16,8 5-144-16,1-1 0 0,1-1 0 0,-1 2-11904 15,-2 4-2432-15</inkml:trace>
  <inkml:trace contextRef="#ctx0" brushRef="#br0" timeOffset="17306.54">28064 14920 23039 0,'-10'-6'1024'0,"10"6"192"0,0 0-960 0,0 0-256 16,0 0 0-16,0 0 0 0,0 0 880 0,0 0 128 15,0 0 16-15,0 0 16 0,0 0-416 0,7 6-96 16,4 1-16-16,0 0 0 0,3-1 544 0,4-1 96 16,5-2 32-16,5 1 0 0,5-2-160 0,1-1-48 15,2-2 0-15,0-1 0 0,0-2-336 0,-2-2-80 16,-2 0-16-16,-1-1 0 0,-2-2-272 0,-2 1-48 16,-2-3-16-16,-3 0 0 0,-6 0-32 0,-2-5-16 15,-1 0 0-15,-4-1 0 0,-3-1 32 0,-2-1 0 16,-4 0 0-16,-4 2 0 0,-5 4-32 0,-2 4 0 0,-7 1 0 0,-2 4 0 15,-2 3-160-15,-5 4 0 16,-3 1 0-16,-3 4 0 0,-3 1 0 0,-15 10 0 16,2 4 0-16,18-6 0 0,1 3-144 0,3 0 144 15,2 2 0-15,3 1 0 0,3 5 0 0,5-1 0 16,4-1 0-16,5 4 0 0,3-5 0 0,5 0 0 0,2 1 0 0,3-3 0 16,3 0 0-16,3-2 0 0,3-4 0 0,4-3 0 31,5 2-1104-31,2-3-176 0,2-2-16 0,16-3-15488 0</inkml:trace>
  <inkml:trace contextRef="#ctx0" brushRef="#br0" timeOffset="17446.62">28835 15262 38063 0,'-15'-6'1680'0,"10"3"368"0,5 3-1648 0,-6-5-400 15,2 2 0-15,4 3 0 0,-6-2 304 0,6 2-32 16,0 0 0-16,0 0 0 0,0 0-64 0,0 0-16 15,0 0 0-15,6-5 0 0,2-2-192 0,-1 0 0 16,2 2 0-16,0-1 0 16,1 2-2656-16,2-1-416 0</inkml:trace>
  <inkml:trace contextRef="#ctx0" brushRef="#br0" timeOffset="17831.02">29462 14525 30399 0,'-2'-14'1344'0,"2"14"288"0,0 0-1312 0,0 0-320 0,0 0 0 0,0 0 0 15,-8 10 576-15,0 1 32 0,1 4 16 0,-2 5 0 16,-3 4-448-16,1 3-176 0,-2 5 128 0,1 2-128 15,-2 4 128-15,2 2-128 0,2-1 0 0,1 2 128 16,1-3-128-16,5-1 160 0,-1-3-160 0,1-1 160 0,2-2 32 16,2-3 16-16,2-4 0 0,1-4 0 0,-1-3 352 0,4-5 64 15,-1 1 16-15,2-8 0 0,1-2 208 0,1-3 48 16,1-4 16-16,1-1 0 0,0-6-208 0,2 1-32 16,0-10-16-16,2 1 0 0,-1-3-368 0,0-1-80 15,0-6-16-15,2 1 0 0,1-2-192 0,-3-1 176 16,0-2-176-16,2 1 160 0,-1 1-160 0,-1 0-144 15,-1 7 144-15,-1 2-208 16,2 2-1200-16,-2 5-224 0,-1 0-48 0,-2 1-16 16,-1 7-1840-16,0 0-368 0,-2 1-80 0</inkml:trace>
  <inkml:trace contextRef="#ctx0" brushRef="#br0" timeOffset="19021.39">30189 14665 19343 0,'0'0'1728'0,"-1"-8"-1392"15,-4 1-336-15,0 0 0 0,-2-2 1600 0,1 6 240 0,-3 0 48 0,-4 3 16 16,-3 1-640-16,-2 1-128 16,-1 3-32-16,-4 5 0 0,-4 1-336 0,0 5-64 15,-3 0 0-15,2 1-16 0,0 0-256 0,3 3-48 0,3 1-16 0,3 2 0 16,4-1-112-16,4-3-32 0,3 1 0 0,3-2 0 15,2-2 128-15,5 1 32 0,1-8 0 0,4 1 0 16,2-1 48-16,1-2 16 0,1-4 0 0,3 0 0 16,1-5 64-16,1-2 32 0,0-1 0 0,1-5 0 15,-1 1-176-15,2-2-48 0,-3-3 0 0,1 0 0 16,-2-3-128-16,0 3-48 0,-2-2 0 0,-2 1 0 0,-1 1-144 0,-1 2 128 16,-2 3-128-16,-1-1 128 0,-5 10-128 0,0 0 0 15,0 0 0-15,0 0 0 0,0 0-176 0,7 6 48 16,-2 2 0-16,0 2 0 0,1-2 128 0,2 2-160 15,0-4 160-15,2 1-160 0,1 2 160 0,1-5 0 16,0-1 0-16,4-1 0 0,1-4 0 0,2 0 0 16,2-2 0-16,-1-2 0 0,2-6 0 0,1 1 144 15,1-1-144-15,1-2 160 0,1-2-160 0,-1-2 0 16,0-2 144-16,0-3-144 0,1-4 128 0,0-3-128 16,-1-6 128-16,1-3-128 0,0-3 128 0,1-9-128 15,1 0 160-15,1-2-160 0,0-2 0 0,1 2 0 16,0 0 0-16,-2 3 0 0,-1 1-144 0,-3 5 144 15,-5 6-208-15,-2 8 80 0,-3 6 128 0,-6 5-160 16,-1 4 160-16,-5 6-160 0,-2 1 160 0,0 8-208 16,-11 2 80-16,-2 5 128 0,-2 2-256 0,-4 6 64 15,-3 7 0-15,-2 5 16 0,-1-1 48 0,-2 8 0 16,-1 4 0-16,0 6 0 0,-4 4 128 0,0 3 0 16,2 1 0-16,2 0 0 0,3 2 0 0,3-3 0 0,3-2 0 0,4-3 0 15,-1-1 0-15,8-7 0 0,-1-1 0 16,5-3 0-16,-1-6 0 0,3-1 144 0,2-1-144 0,4-3 0 15,1-6 336-15,3-5-32 0,1-2-16 16,2-4 0-16,2-3 192 0,1 0 32 0,3-7 16 0,0-1 0 16,2-1-256-16,2-6-48 0,-1 0-16 0,2-1 0 15,1-4-80-15,-1-2-128 0,1-4 176 0,1-1-176 0,1 0 176 0,0-3-176 16,-2 3 160-16,-1-1-160 0,-1 6 0 16,-2 1 128-16,-2 1-128 0,-2 5 0 15,-4-1 0-15,0 5 0 0,-4 1 0 0,-2 3 0 0,-1-1 0 0,-4 5 0 16,0 0-128-16,0 0 128 0,-8 4 0 0,2 1-192 15,-2 4 192-15,0 0-160 0,-3 4 160 0,1 5-128 16,-1-1 128-16,2 2-128 0,-3 0 128 0,2 3 0 16,1-1 0-16,2 2-128 0,0-3 128 0,4 1 0 15,-1-2 0-15,0 1 0 0,4-1 0 0,0-2 0 16,0-3 0-16,5-2 0 0,1 0 0 0,3-1 176 16,-1-6-176-16,3 2 192 0,3-3 96 0,3-3 32 15,1-4 0-15,1 1 0 0,1-2-64 0,-1-1-16 16,2-3 0-16,-1-2 0 0,1 1-112 0,1-4-128 15,1-3 176-15,-1-2-176 0,-1 2 144 0,0 0-144 0,-2 1 0 16,-2 2 144-16,0-1-144 0,-2 3 0 16,-2 5 0-16,-2-2 0 0,-2 3 0 0,-1 2 0 15,-8 3 0-15,0 0 0 0,0 0 0 0,0 0-176 16,0 0 176-16,0 13-192 0,-1-2 192 0,-2 5-160 16,0-1 160-16,1 2-160 0,-1 0 160 0,2 0 0 0,1-1 0 15,1 1 0-15,1-1 0 0,3 1 0 0,1-4 0 16,3 1 0-16,1-2 0 0,3-2 0 0,1 2 0 15,4-1 0-15,2-3 0 0,2 0 0 0,-1-2 128 0,2-3-128 16,1-1 128-16,0-2-128 0,-1-1 160 0,0-2-160 16,0-1 128-16,1-3-128 0,3-1 0 0,-3-3 144 15,3-3-144-15,-1 1 128 0,1-2-128 0,0-3 128 0,-1-1-128 16,0-3 128-16,-3-6-128 0,-3 7 128 16,-1-1-128-16,-5 1 0 0,-2 0 0 0,-6 3 0 0,-1-1 0 15,-5 3 128-15,-4 1-128 0,-3 2 0 0,-5-1 0 0,-3 0 0 16,-5 1 0-16,-3 4 0 0,-5 8 0 0,-1 1 0 15,-3 1 0-15,1 4 0 0,2 4-176 0,0 1 176 16,-2 6-128-16,3 0 128 0,3 1 0 0,6 2 0 16,2 2 0-16,6 6 0 0,3-3 0 0,7 5 0 15,2-2 0-15,8 4 0 0,6-2 0 0,4-1 192 16,3 1-32-16,5-3-16 0,3 2 32 0,5-3 0 16,1 3 0-16,5-6 0 0,-2-3-176 0,1-2-192 15,-2 1 32-15</inkml:trace>
  <inkml:trace contextRef="#ctx0" brushRef="#br0" timeOffset="22960.15">1985 18783 18303 0,'-11'0'816'0,"11"0"160"0,0 0-784 0,0 0-192 0,0 0 0 0,0 0 0 15,0 0 1280-15,0 0 224 0,0 0 32 0,6-6 16 16,6-4-464-16,3 3-112 0,4 1-16 0,7-3 0 16,4 2-192-16,3-6-32 0,1-1-16 0,5-1 0 15,1 3-96-15,5-2-32 0,3 0 0 0,4 1 0 16,3 2-208-16,-2 0-64 0,-2 3 0 0,-5-1 0 15,-4 4-160-15,-8-3-32 0,0 5-128 0,-6 1 192 16,-6 2-192-16,-2 0-288 0,-2 0 64 0,-6 3 16 31,-12-3-1760-31,5 10-336 0,-4 0-80 0</inkml:trace>
  <inkml:trace contextRef="#ctx0" brushRef="#br0" timeOffset="23226.32">2111 19023 22223 0,'-12'8'976'0,"12"-8"224"0,-11 5-960 0,3 0-240 15,8-5 0-15,0 0 0 0,0 0 1104 0,0 0 176 16,0 0 48-16,10 4 0 0,5-3-368 0,4-2-64 16,0-1 0-16,5-4-16 0,6 0-160 0,3 1-16 15,3-4-16-15,6 2 0 0,4-5-48 0,4 4 0 16,3 0 0-16,3 1 0 0,-1-3-160 0,-3 2-32 15,-5 3-16-15,-3 0 0 0,-2 1-240 0,-4 1-32 16,-2 0-16-16,-2-1 0 0,-1-2-144 0,-2 2 0 16,-3 2 0-16,-1-1 0 15,-3 0-448-15,-3 0-128 0,-2 0-32 0,-3 1 0 16,-5 0-2048-16,-11 2-416 0,0 0-64 0</inkml:trace>
  <inkml:trace contextRef="#ctx0" brushRef="#br0" timeOffset="23712.28">2602 18302 9215 0,'-11'-4'816'0,"-2"1"-656"16,-2-1-160-16,1 1 0 0,-2 1 1744 0,2 1 320 16,-1 0 64-16,2 1 16 0,2 0-688 0,3 2-144 15,8-2-32-15,0 0 0 0,0 0-128 0,0 0-16 16,0 0-16-16,7 9 0 0,5-5-176 0,7 2-48 15,4 2 0-15,5-2 0 0,5 3-256 0,4-2-48 16,3-1-16-16,4 3 0 0,4 2 48 0,6 3 0 16,-1 1 0-16,6 1 0 0,3 0 32 0,-2 2 16 15,-4 0 0-15,-4 2 0 0,-5 3-144 0,-5 1-16 0,-5-1-16 16,-4 3 0-16,-4 0-96 0,-5 3-16 0,-6-3 0 16,-5 6 0-16,-1-3 16 0,-7 1 0 15,-5 2 0-15,-5-1 0 0,-6-2 176 0,-3 3 16 0,-7 2 16 0,-4-2 0 16,-8-3-224-16,-3 4-64 0,-2 0 0 0,-2 3 0 15,-5-2-160-15,-1 0-32 0,-3-6-128 0,2 3 192 16,0-3-192-16,4-4 128 0,3 3-128 0,6-6 0 31,6-2-1760-31,2-3-448 0,10-5-96 0,4-5-14960 0</inkml:trace>
  <inkml:trace contextRef="#ctx0" brushRef="#br0" timeOffset="25817.31">4599 18394 18431 0,'-4'-5'1632'0,"0"0"-1312"16,0-4-320-16,4 9 0 0,-2-7 768 0,2 7 64 16,0 0 32-16,0 0 0 0,0 0 432 0,0 0 96 15,-10 0 16-15,1 2 0 0,0 5-336 0,0 5-64 16,0 6-16-16,-2 4 0 0,-2 3-352 0,-1 3-80 16,-1 5-16-16,1 5 0 0,0 4 96 0,1 0 32 15,-1 4 0-15,0-2 0 0,1 5-208 0,-3-1-32 0,1 4-16 16,-2-2 0-16,1-3-96 0,-1-5-32 15,1 2 0-15,3-6 0 0,1-9 144 0,0 1 16 0,2-5 16 0,2-3 0 16,3-8-16-16,1-2-16 0,0-1 0 0,4-11 0 16,0 0 32-16,0 0 16 0,0 0 0 0,0 0 0 15,0-19 176-15,3-6 48 0,2 0 0 0,-3-6 0 16,2 0-384-16,1-2-64 0,2-7 0 0,-1 0-16 16,0-5-240-16,2-2 144 0,1 0-144 0,0 0 128 15,1 0-128-15,4 0 0 0,1 2 0 16,3 1 128-16,0-1-128 0,2 6 0 0,2 2 0 0,2 3 0 15,1 1 0-15,3 4 0 0,1 4-128 0,1 4 128 16,-2 4 0-16,-2 6-144 0,-1 4 144 0,-5 6 0 16,-2 2-224-16,-3 5 64 0,-1 5 16 0,-4 4 0 15,-2 3-208-15,-3 2-32 0,0 2-16 0,-4 2 0 16,-1 4 192-16,-1-1 32 0,-6 1 16 0,-3-2 0 16,-1 1 160-16,-2-3 0 0,-2 3 0 0,0-4 0 0,-6-2 0 15,1-1 0-15,-3-3 0 0,0-1 0 0,2-4 0 0,-4-2 0 16,4-1 128-16,-1-2-128 0,2-7 0 0,2-3-128 15,2-2 0-15,2-6 0 16,2-1-2080-16,5-4-416 0,3-6-64 0,2-1-13536 16</inkml:trace>
  <inkml:trace contextRef="#ctx0" brushRef="#br0" timeOffset="26241.56">4914 17822 22111 0,'0'0'976'0,"1"-9"208"0,3-2-944 0,1 2-240 0,7-2 0 0,0 0 0 16,5-1 960-16,2-2 160 0,4 0 32 0,4 2 0 15,-2 0-64-15,4 1-16 0,1 3 0 0,-2 1 0 16,-4 1-256-16,-3 5-48 0,-2 1-16 0,-3 5 0 16,-4 4-352-16,-2 1-64 0,-3 5-16 0,-5 3 0 15,-3 2 208-15,-4 6 48 0,-3-2 0 0,-3 4 0 16,-3-2-176-16,-3 4-16 0,0 0-16 0,-4-3 0 0,0 1 48 16,2-5 16-16,1-3 0 0,3-1 0 0,4-2 64 0,4-2 16 15,4-1 0-15,1-7 0 0,2-7-128 0,0 0-32 16,7 9 0-16,6-4 0 0,5-3 96 0,2-4 0 15,3 0 16-15,2-6 0 0,1 4-176 0,2-2-32 16,0-5-16-16,1 3 0 0,0-1-240 0,-1 4 0 16,-2-4 128-16,-2 4-128 15,-6 1-1088-15,-2 2-272 0,2 0-48 0,0 2-10992 16,-3 2-2192-16</inkml:trace>
  <inkml:trace contextRef="#ctx0" brushRef="#br0" timeOffset="26961.68">5937 18118 3679 0,'0'0'320'0,"0"0"-320"15,0 0 0-15,0 0 0 0,-6-2 3216 0,6 2 576 16,-6-5 112-16,6 5 32 0,-8-5-1936 0,8 5-384 16,-8-3-80-16,8 3 0 0,-10-2-96 0,10 2-16 15,0 0 0-15,0 0 0 0,-7-2-144 0,7 2-48 16,0 0 0-16,0 0 0 0,0 0-304 0,0 0-64 16,0 0-16-16,0 0 0 0,0 0-304 0,0 0-64 15,6 8-16-15,3 0 0 0,2-5-128 0,3 5-16 16,0 2-16-16,5 2 0 0,3-2-112 0,1 3 0 15,0-1-16-15,3 1 0 0,1 4-48 0,4-1 0 16,-1 1 0-16,1-1 0 0,-5 1 32 0,1-1 0 0,0 1 0 16,-3-3 0-16,-1-3 32 0,-2 2 0 0,-2 0 0 0,-1-3 0 15,-2 2-16-15,-1 0 0 0,-1-5 0 0,-3 5 0 16,-2-6 16-16,-3 2 16 0,1 1 0 0,-1-2 0 16,-6-7 112-16,0 0 32 0,0 0 0 0,5 9 0 15,-5-9-16-15,0 0 0 0,0 0 0 0,0 10 0 16,0-10 0-16,-5 12 0 0,-2-2 0 0,-4-4 0 15,-3 2-16-15,-2 2-16 0,-3 3 0 0,-2-2 0 16,-3 3-128-16,0 2-32 0,-1 0 0 0,-5 1 0 16,-1 2 16-16,-2-1 0 0,1-1 0 0,1 1 0 15,1-3-160-15,2-3 192 0,2-1-192 0,4 2 192 16,1-4-64-16,2 4-128 0,1-6 192 0,3 1-64 16,1-2-128-16,3-1 0 0,2 2 144 0,9-7-144 0,0 0 0 0,0 0 0 15,-9 2 0-15,9-2 128 0,0 0-128 0,0 0 0 16,0 0-128-16,0 0 128 15,0 0-1104-15,6-6-144 16,2-4-32-16,3 2 0 0,5-2-1504 0,-1 0-304 0,0 0-64 0,3-3-16 16</inkml:trace>
  <inkml:trace contextRef="#ctx0" brushRef="#br0" timeOffset="27768.34">7186 17787 13823 0,'0'0'1216'0,"0"0"-960"0,3-10-256 0,0-2 0 15,-3 12 1632-15,0 0 288 0,0 0 48 0,0-10 16 16,-1-1-128-16,1 11 0 0,0 0-16 0,0 0 0 16,0 0-368-16,0 0-64 0,0 0 0 0,0 0-16 15,-12 2-400-15,2 6-80 0,-1 1-16 0,-2 6 0 16,0 1-368-16,1 5-80 0,0 4 0 0,2 3-16 16,0 3-144-16,2-5-32 0,-1 2 0 0,2-1 0 15,0 2-32-15,3-1-16 0,-1-2 0 0,4-5 0 16,1 1 64-16,3-3 16 0,0-1 0 0,3-3 0 0,1-2 16 15,1-1 0-15,1-5 0 0,2 0 0 0,1-2 16 16,3-2 16-16,1-2 0 0,3-1 0 0,2-1-48 0,3-2-16 16,1-3 0-16,2 1 0 0,-2 1-272 0,2-5 128 15,1 2-128-15,0 0 0 16,-2-3-224-16,-1 4-160 0,-1-4-16 0,-2 3-16 16,-3-2-2064-16,0 4-400 0,-1 0-96 15</inkml:trace>
  <inkml:trace contextRef="#ctx0" brushRef="#br0" timeOffset="28067.28">7678 17741 20271 0,'-5'-10'896'0,"5"10"192"0,0 0-880 0,0 0-208 0,0 0 0 0,0 0 0 16,0 0 2592-16,-9 5 480 0,0 1 80 0,0 8 32 15,1 1-1536-15,-2 5-304 0,-1 1-64 0,-5 6-16 16,0 6-480-16,1 2-80 0,2 4-32 0,-1 4 0 15,-1 0-144-15,-1 7-16 0,1-1-16 0,-1 2 0 16,2-4-208-16,-2 4-32 0,1 1-16 0,0-1 0 16,0-2-240-16,1-3 176 0,2 0-176 0,2-5 160 15,2-3-160-15,2-3 0 0,1-3 0 0,1-6 0 16,2-2-128-16,0-4-128 0,4-1 0 0,1-6-16 16,-3-13-2224-1,0 0-432-15,13 1-80 0</inkml:trace>
  <inkml:trace contextRef="#ctx0" brushRef="#br0" timeOffset="28566.89">8246 18351 16575 0,'0'0'1472'0,"11"-2"-1168"16,2-2-304-16,0 0 0 0,-1 0 1712 0,-1 2 272 15,-11 2 64-15,11-3 16 0,-11 3-784 0,8-4-144 16,-8 4-48-16,0 0 0 0,0 0 384 0,0 0 80 16,-4-11 16-16,4 11 0 0,0 0-320 0,-9 0-64 15,-5 0-16-15,-3 2 0 0,-2 5-560 0,-2-1-112 16,-6 2-32-16,3 3 0 0,-3 3-160 0,-2 1-48 16,-2 2 0-16,1 1 0 0,-1 1-48 0,2-1-16 0,2-2 0 0,3-1 0 15,1 2-192-15,4-1 176 0,3 0-176 0,3-2 160 16,4 0-160-16,4-6 0 0,4 3 0 0,1-11 0 15,0 0 256-15,10 3-48 0,1-1 0 0,5-4 0 16,4 1 64-16,4-4 16 0,0-5 0 0,4 0 0 16,2 0-96-16,-2-3-32 0,-2 3 0 0,1-2 0 15,-2 5-160-15,1-4 128 0,-2 4-128 0,-2 0 128 16,-3 5-128-16,-2 1 0 0,-3 2 144 0,0 3-144 16,-2 3 0-16,-3 4 0 0,-3 5 0 0,-3 4 0 15,-5 3 0-15,-4 4 0 0,-2 7 0 0,-3 4 0 16,-6 6 128-16,2-1-128 0,-5 5 128 0,2 2-128 15,-5 3 0-15,-1 0 144 0,1 0-144 0,-2 0 0 0,2-2 192 16,1-4-192-16,3-9 192 0,-1-2-192 0,2-2 320 0,3-4-64 16,3-2 0-16,2-5 0 0,2-5-64 0,5-3-32 15,0-3 0-15,3-5 0 0,0-7 96 0,0 0 0 16,0 0 16-16,13-5 0 0,1-1 112 0,2-4 32 16,3-2 0-16,2 2 0 0,0-1-288 0,4 2-128 15,0-3 128-15,2 6-128 0,1-2 0 0,3 3 0 16,2 3 0-16,2-1 0 0,-1 1 0 0,2 2 0 15,-1 0 0-15,-2-2 0 16,-2-1-1408-16,-3 0-224 0,-3 1-32 0,-3-1-11840 16,-4 3-2352-16</inkml:trace>
  <inkml:trace contextRef="#ctx0" brushRef="#br0" timeOffset="29197.77">9822 18496 24927 0,'0'0'1104'0,"0"0"240"0,0 0-1088 0,0 0-256 0,15-3 0 0,4 2 0 15,2-3 832-15,9-1 128 0,4 0 0 0,7 0 16 16,4-4-144-16,4 2-48 0,3-4 0 0,4 3 0 16,4-5-32-16,5 3-16 0,5-2 0 0,-3 1 0 15,0 2-192-15,1-1-32 0,-2 3-16 0,0 2 0 16,-4-1-304-16,-3 3-48 0,-3 1-16 0,-7 2 0 15,-7 0-128-15,-7 0 0 0,-9 1 0 0,-5 2 0 16,-7 0-1088 0,-7 4-320-16,-7-7-48 0,-2 7-8400 0,-7 4-1664 0</inkml:trace>
  <inkml:trace contextRef="#ctx0" brushRef="#br0" timeOffset="29471.25">10081 18806 32479 0,'0'0'1440'0,"0"0"288"0,0 0-1376 0,0 0-352 16,12 4 0-16,3-3 0 0,5-1 448 0,4-1 32 16,7-3 0-16,7 0 0 0,4-2 224 0,8 1 64 15,6-1 0-15,3-1 0 0,2-4-48 0,3 2 0 16,-1-3 0-16,4 5 0 0,-4-2-288 0,2 4-64 0,1-2-16 16,-4 0 0-16,-3 2-224 0,-6-3-128 15,-5 2 160-15,-2-1-160 0,-3-2 0 0,-4 4 0 0,-6 0-128 0,-4 0 128 31,-4 1-1984-31,-4 1-304 0,-6 1-48 0,-5 0-13440 0</inkml:trace>
  <inkml:trace contextRef="#ctx0" brushRef="#br0" timeOffset="29761.36">10766 18193 31327 0,'-6'-11'1392'0,"6"11"272"0,0 0-1328 0,8-11-336 0,6 6 0 0,5-3 0 0,6 3 576 0,11 4 32 16,4-1 16-16,9 4 0 0,5-1-192 15,4 3-48-15,0 1 0 0,1 4 0 0,-2 6 144 0,1 1 32 16,1 2 0-16,-3 4 0 0,-4 1-80 0,-3 5-16 16,-3-3 0-16,-5 6 0 0,-6 3 0 0,-5 1 0 15,-6 2 0-15,-6 3 0 0,-3 3-16 0,-10 3-16 16,-6 1 0-16,-6-4 0 0,-5 1-48 0,-6-2 0 15,-6-2 0-15,-8-3 0 0,-8-3 0 0,-7-1 0 16,-6-1 0-16,-2-3 0 0,-1 2-384 0,-1-1 0 16,1-5 128-16,3 3-128 15,1-7-768-15,3-2-176 0,4-1-32 0,7-6-11680 16,6-3-2320-16</inkml:trace>
  <inkml:trace contextRef="#ctx0" brushRef="#br0" timeOffset="30807.58">14579 18373 11967 0,'12'-5'528'0,"-12"5"112"0,8-4-512 0,1-3-128 0,0 1 0 0,1 1 0 16,0-3 3024-16,0 2 576 0,-1 1 112 0,-1-3 32 15,-1 3-1648-15,0 0-336 0,-1-4-64 0,-1 3-16 0,-2-2-128 16,-2 2-16-16,-1 6-16 0,-3-8 0 0,-2-3-304 16,1 1-64-16,-3 1-16 0,-2-1 0 0,-2 2-416 0,-3-2-80 15,-3 2 0-15,-2-1-16 0,-1 3-272 0,-2 1-48 16,-5-1-16-16,1 3 0 0,-2 0-160 0,-3 3-128 15,-2 4 192-15,-2 3-192 0,-2-4 128 0,-1 5-128 16,-3 2 0-16,1 2 0 0,1-5 0 0,0 6 0 16,2-2 0-16,1 3 0 0,3 0 0 0,4 3 0 15,3-2 0-15,5 2 0 0,3-2 0 0,7 1 0 16,0-2 0-16,6 0 0 0,3-2 0 0,4-3 0 16,3 1 0-16,6-4 0 0,1 1 0 0,6 0 0 15,2-5 128-15,6-1-128 0,3-2 208 0,4-3-16 16,1-4 0-16,2 2 0 0,2-4-48 0,-1 2-16 15,1-2 0-15,-5 2 0 0,-1-1-128 0,-1 2 0 16,-3 0 0-16,-1 0 0 0,-1 3 0 0,-2 1 0 16,-2 3 0-16,-3 2 0 0,-3-1 0 0,-2 4 0 15,-2 4 0-15,-3 1 0 0,-3 5 432 0,-1 3 0 16,-5 2 0-16,-4 7 0 0,-1 1-656 0,-3 5-128 16,-3 5-32-16,-3 5 0 0,-4 1 384 0,-2 5 0 15,-3 5 0-15,-2-1 0 0,-3 0 0 0,-4 3 0 0,-2 1 144 16,-2-1-144-16,-1 2 128 0,-1-8-128 15,-1-3 160-15,0-1-160 0,1-6 192 0,7-5-48 0,1-2-16 16,5-6 0-16,2 0 128 0,5-6 0 0,5-5 16 16,3-6 0-16,3 1-16 0,3-6-16 0,4-5 0 0,0 0 0 15,0 0 96-15,13-5 32 0,3-5 0 16,6 4 0-16,3-6-208 0,6 3-32 0,2-2-128 0,4 1 192 0,3-3-192 16,3 0 0-16,3 3 0 0,-1-1 0 15,-2 3 0-15,4 0 0 0,0 2 0 0,1-3 0 0,-1 3 0 0,-1 2 0 16,-4-2 0-16,-3-1-160 15,-3 1-1056-15,-4-2-224 0,-3 2-32 0,-5-4-12640 16,-2 0-2528-16</inkml:trace>
  <inkml:trace contextRef="#ctx0" brushRef="#br0" timeOffset="31760.87">16597 17866 8287 0,'0'0'736'0,"0"0"-592"16,6-4-144-16,0-3 0 0,-6 7 2688 0,7-5 512 15,1 3 112-15,-8 2 16 0,6-4-1344 0,0-1-272 0,0 0-48 0,-6 5-16 16,6-4-48-16,-6 4-16 0,6-5 0 0,-6 5 0 16,0 0-208-16,0 0-32 0,0 0-16 0,0 0 0 15,0 0-256-15,0 0-48 0,0 0-16 0,0 0 0 16,-9 0-432-16,0 4-64 0,-2 1-32 0,-3 5 0 0,-1 3-208 0,-2 2-32 16,-2 1-16-16,-2 3 0 15,-5 1 96-15,-1 2 0 0,-4 1 16 0,-2 1 0 0,-2 2-16 0,1-2 0 16,-2 1 0-16,1 3 0 0,-2-6-64 0,1 0 0 15,1-1-16-15,0-2 0 0,4 0 16 0,1 0 0 16,4-2 0-16,0-3 0 0,5 1-48 16,0-1 0-16,4-1 0 0,1-4 0 0,4 1-48 0,0-2-16 15,6-1 0-15,-2-3 0 0,8-4 0 0,0 0 0 16,0 0 0-16,3 9 0 0,2 0-16 0,2-3 0 16,6 3 0-16,4-1 0 0,0 2 0 0,5-3-128 15,4 4 192-15,3-5-64 0,3 3-128 0,2-4 160 16,3 0-160-16,1 3 160 0,1-3-160 0,1 1 160 15,-1 1-160-15,2-2 160 0,-1-2-32 0,-1 1-128 16,-3 0 192-16,1-1-64 0,-1-1-128 0,-2-1 160 16,-2 1-160-16,-4-1 160 0,-1 0-160 0,-6 0 0 15,-3 1 144-15,-4-2-144 0,-1 0 0 0,-3-2 0 16,-10 2 0-16,0 0 128 16,0 0-976-16,0 0-192 0,0 0-48 0,0 0 0 15,-4-5-1984-15,-1-1-384 0</inkml:trace>
  <inkml:trace contextRef="#ctx0" brushRef="#br0" timeOffset="33728.79">18025 17564 22751 0,'0'0'1008'0,"0"-5"208"0,0-6-976 0,0 3-240 16,1-1 0-16,0 3 0 0,-1-3 1536 0,1 3 272 16,2 2 48-16,-1-3 16 0,-2 7-320 0,0 0-64 15,0 0-16-15,0 0 0 0,0 0-480 0,0 0-96 16,0 0-32-16,6 11 0 0,-5 1-224 0,-2 5-64 16,-3 4 0-16,0 6 0 0,-1 4-192 0,-2 4-32 15,-1 5-16-15,-1 3 0 0,-3 4-80 0,0 1-32 16,-2 3 0-16,0 0 0 0,0-3-96 0,0-1-128 15,0 0 176-15,1-5-176 0,1-5 128 0,2-3-128 16,1-2 0-16,2-6 0 0,2-4 0 0,0-2-272 16,3-5 48-16,2-4 16 15,0-11-1552-15,0 0-304 0,8-1-64 0,0-9-8928 16,0-3-1776-16</inkml:trace>
  <inkml:trace contextRef="#ctx0" brushRef="#br0" timeOffset="34055.56">17985 17447 23951 0,'-4'-7'2128'0,"1"-3"-1696"0,0-1-432 0,2 0 0 0,1 0 1536 0,1-2 240 16,4 0 32-16,1 2 16 0,3-3-592 0,4-2-112 16,2 0-32-16,3 1 0 0,2-1-256 0,5 1-48 15,3 2-16-15,2-1 0 0,3 3-272 0,3 2-64 16,4-2-16-16,0 4 0 0,-1-4-112 0,-1 6-32 15,-2 5 0-15,-4-1 0 0,-4 2-128 0,-3 1-16 16,-5 5-128-16,-2 3 192 0,-3 5-192 0,-6 3 0 16,-4 1 0-16,-3 1 0 0,-6 3 192 0,-5 4-64 15,-1-3-128-15,-4 3 192 0,-3-4 64 0,-3-1 16 16,-5 0 0-16,-2 0 0 0,-1-3 48 0,-4-5 16 16,0 0 0-16,1-2 0 0,-1-3-32 0,3 0-16 15,-1-5 0-15,4-1 0 0,1-3-288 0,6-3 128 16,4-1-128-16,2-5 0 15,3 0-320-15,4-3-192 0,3 0-16 0,6-2-16 16,5-1-2816-16,3-1-560 0</inkml:trace>
  <inkml:trace contextRef="#ctx0" brushRef="#br0" timeOffset="34476.37">19025 16789 28559 0,'1'-8'2544'15,"3"1"-2032"-15,4-7-512 0,2 1 0 0,1 2 1088 0,3-2 128 16,3 1 32-16,-1 4 0 0,1-3-240 0,-1 6-48 15,2-1-16-15,0 2 0 0,-3 3-304 0,-1 3-48 16,-2 5-16-16,-4 0 0 0,-1 6-320 0,-5 2-80 16,-3 4-16-16,-3 3 0 0,-7 5 96 0,-2-2 0 15,-2 3 16-15,-4-1 0 0,-5 3 16 0,-3-2 0 16,-1 1 0-16,3-3 0 0,0 2-96 0,5-5 0 16,2 1-16-16,4-3 0 0,4 0 0 0,4-3 0 15,5-3 0-15,3-4 0 0,3 1 336 0,7-2 64 16,4-2 0-16,7-5 16 0,4-3-48 0,2-1-16 15,1-1 0-15,5-1 0 0,3-1-256 0,1-2-48 16,1-1-16-16,-1 4 0 0,-1-2-208 0,-1 1 0 16,-1 0 128-16,-3 1-128 0,-4 1-144 0,-4 2-80 15,-3 2-16-15,-5 1 0 16,-6 2-2352-16,-6 5-480 0,-6 3-80 0</inkml:trace>
  <inkml:trace contextRef="#ctx0" brushRef="#br0" timeOffset="34960.51">17436 18640 16575 0,'0'0'1472'16,"0"0"-1168"-16,0 0-304 0,-9 0 0 0,9 0 1472 0,0 0 256 15,0 0 32-15,0 0 16 0,0 0-320 0,0 0-64 0,0 0-16 0,0 0 0 16,0 0-224-16,0 0-64 0,8-4 0 0,3-1 0 15,2 0 240-15,2 0 32 0,5 1 16 0,5-5 0 16,1 1-288-16,7 2-48 0,4-3-16 0,8 3 0 16,6-3-160-16,6 2-32 0,4-2-16 0,-15 4 0 15,7 2-272-15,2-1-48 0,2-1-16 0,29 0 0 16,-7 2-160-16,-41 2-48 0,3 1 0 0,0-1 0 16,-2 1-32-16,-1 0-16 0,-2 0 0 0,-3 0 0 15,-4 0-224-15,17 1 0 0,-15-1-144 16,-9 1 144-1,-10 2-1360-15,-12-3-176 0,0 0-48 0,-7 8-11280 0,-7 1-2272 0</inkml:trace>
  <inkml:trace contextRef="#ctx0" brushRef="#br0" timeOffset="35270.47">17812 18928 27647 0,'0'0'2448'0,"0"0"-1952"16,0 0-496-16,0 0 0 0,0 0 1392 0,0 0 176 15,0 0 32-15,0 0 16 0,0 0-192 0,-5 9-32 16,0 0-16-16,1 4 0 0,-1 3-400 0,0-1-80 16,-3 1 0-16,3 0-16 0,2 3-144 0,0 0-32 0,-1-2 0 0,3-3 0 15,1 0-80-15,1-1-32 0,2 1 0 0,1-4 0 16,-1 2-144-16,2-3-16 0,3 0-16 0,2-2 0 15,0 0-32-15,2-3 0 0,2-1 0 0,4-2 0 16,-1-2-32-16,4-2-16 0,0 0 0 0,4-3 0 16,-4 1-160-16,5 0-48 0,-2-7 0 0,-3 6 0 15,2-3-128-15,-1 3 0 0,-1 1 0 0,-1-2 0 16,-3 2 0-16,0 2-320 0,-2-3 48 0,-2 1 16 31,-3 2-1696-31,-1-1-336 0,-1 0-64 0,-8 4-16 16,5-8-1792-16,-2 2-384 0</inkml:trace>
  <inkml:trace contextRef="#ctx0" brushRef="#br0" timeOffset="35525.92">18355 18946 29951 0,'0'0'656'0,"0"0"144"0,8-6 32 0,-8 6 0 0,0 0-672 0,0 0-160 0,0 0 0 0,0 0 0 0,0 0 1856 0,-4 17 320 16,-3 2 80-16,-4 7 16 0,-3 6-576 0,-2 6-112 16,-5 4-32-16,1 0 0 0,-2 3-560 0,-1 1-112 15,3-1-32-15,0-1 0 0,2 2-144 0,1-3-48 16,0 3 0-16,1-2 0 0,2 5-288 0,0-4-64 15,0 2-16-15,3-6 0 0,1-7-288 0,2 0 0 16,3-3 128-16,3-5-128 0,0-2 0 0,2-6-144 16,2-2 16-16,1-4 0 15,4-1-1920-15,2-3-384 0,1-2-80 0</inkml:trace>
  <inkml:trace contextRef="#ctx0" brushRef="#br1" timeOffset="39904.48">20688 16920 11967 0,'0'0'528'0,"-4"-9"112"0,1-1-512 0,1-2-128 0,0 2 0 0,2-1 0 0,0 3 3376 0,0-1 640 16,0 4 128-16,0-4 16 0,0 9-2560 0,0 0-528 15,0 0-112-15,0 0 0 0,0 0-272 0,0 0-48 16,0 0-16-16,-3 12 0 0,-3 2-96 0,3 1-16 15,0 4 0-15,-1 4 0 0,-1 7-112 0,-1 2-16 16,0 6-16-16,-2 4 0 0,-1 3-112 0,1 6 0 16,-1 4-16-16,-1 8 0 0,-2 3-48 0,-2 6-16 15,0 6 0-15,-2 2 0 0,0 1-32 0,-1 3 0 16,1-1 0-16,1 3 0 0,-2 3 80 0,-1-1 16 16,3 0 0-16,-3 1 0 0,0-3 160 0,1 0 48 15,0 1 0-15,1-3 0 0,0 0-48 0,0-3 0 16,-1 0 0-16,1-2 0 0,-1 3 80 0,1-6 16 15,0-5 0-15,-1 0 0 0,-1-2-32 0,3-2 0 16,-3-3 0-16,3 3 0 0,2 3-96 0,3-8-32 0,-1-1 0 0,5-5 0 16,-2-4-208-16,3-1-128 0,2-5 160 0,-1-2-160 15,1-4 128-15,2-3-128 0,1-3 0 0,-1-5 0 16,1-5 0-16,0-6 0 0,0-3 0 0,0-4 0 31,3-1-960-31,-3-10-176 0,0 0-32 0,12-7-16 16,-2-5-1248-16,4-10-240 0,3-8-48 0</inkml:trace>
  <inkml:trace contextRef="#ctx0" brushRef="#br1" timeOffset="40595.41">20667 16921 9215 0,'0'0'400'0,"-6"0"96"0,0 0-496 0,6 0 0 16,0 0 0-16,0 0 0 0,0 0 3008 0,0 0 496 15,0 0 96-15,0 0 32 0,0 0-2208 0,10 0-432 16,0 0-96-16,6-1 0 0,2-2 0 0,5 0 16 0,4-4 0 16,5 1 0-16,6-3-16 0,4 0-16 0,3 0 0 0,6 0 0 15,3-5-112-15,3 2 0 0,6 3-16 0,2-4 0 16,6 3-208-16,6-3-32 0,3 0-16 15,37-4 0-15,-5 1-208 0,-1 4-32 0,4-2-16 0,-1-2 0 16,-1 1-48-16,6 2-16 0,4 3 0 0,1-5 0 16,-4-2-176-16,4 2 160 0,5 4-160 0,0-2 160 15,0-5-160-15,4 2 0 0,6 3 144 0,-1 0-144 0,1-1 0 16,2 0 144-16,9 3-144 0,-2 1 0 0,-5-4 192 16,5 2-192-16,3 2 192 0,3-1-192 0,-2 2 0 0,-1-1 0 15,-3 3 0-15,3-2 0 0,2 2 0 0,-5-3 0 16,-5 3 128-16,2-3-128 0,1 1 0 0,0-1 0 15,-4 0 0-15,5-2 0 0,4 2 240 0,-1 0-64 16,-1-3-16-16,3 3 0 0,2-3 112 0,2-1 32 16,4 2 0-16,-2-1 0 0,1-2 16 0,1 0 16 15,4 1 0-15,1 2 0 0,1-1-208 0,-4-2-128 16,-2-3 160-16,2 4-160 0,1 5 144 0,-3-5-144 16,-3 1 128-16,0-1-128 0,-2 2 128 0,-1 2-128 0,-3 4 128 0,-6-3-128 15,-4 1 0-15,-5-1 128 0,-6 5-128 0,-7 2 0 16,-7-1 0-16,-11 2 0 0,-5-2 128 0,-6 2-128 15,-5 5 0-15,-10-1-256 0,-9-1 64 0,-11-1 16 32,-10 1-1808-32,-12-4-384 0,-9 4-64 0,-15-5 0 0</inkml:trace>
  <inkml:trace contextRef="#ctx0" brushRef="#br1" timeOffset="41479.64">21282 17899 19919 0,'0'0'880'0,"0"0"192"0,0 0-864 0,0 0-208 0,0 0 0 0,0 0 0 16,0 0 1232-16,-3-5 208 0,0-2 32 0,3 2 16 0,0-5 176 15,3 2 48-15,3-4 0 0,0-2 0 0,2-2-416 0,1 1-80 16,1-5 0-16,1 1-16 0,2-3-384 0,1-2-80 16,1-7-16-16,1 1 0 0,0 1-144 0,1-4-16 15,-1-2-16-15,1 4 0 0,-3 1-224 0,0 1-32 16,-2 6-16-16,0 0 0 0,-2 6-272 0,-2 4 160 16,-2 1-160-16,0 6 128 0,-2 0-128 0,-4 6 0 15,0 0 0-15,3 12 0 0,-2 6-144 0,-1 4 144 16,0 7-192-16,-1 1 192 0,-1 2-192 0,1 3 64 15,0 1 128-15,1 1-208 0,0-2 208 0,0-4 0 16,0 1 0-16,4-6-144 0,0-4 144 0,1-4 0 16,4-4 0-16,-1-2 0 0,4-5 0 0,1 0 0 15,2-11 0-15,3-4 0 0,2-2 432 0,2-4 16 16,0-2 0-16,3-5 0 0,0-2 128 0,2-2 16 16,-3-2 16-16,0-3 0 0,-2-5-192 0,1 0-32 15,-3-2-16-15,-1-4 0 0,-1-1-176 0,-2 4-48 16,1 3 0-16,-3 4 0 0,-2 4-144 0,0 6 0 15,-1 2-160-15,-2-3 160 16,-2 9-1152-16,-7 13-128 0,0 0-16 0,0 0-16 16,0 0-2000-16,0 0-400 0,-5 11-64 0,1 4-32 0</inkml:trace>
  <inkml:trace contextRef="#ctx0" brushRef="#br1" timeOffset="41792.72">22419 17507 22111 0,'0'0'1968'0,"0"0"-1584"0,-5-6-384 0,0 2 0 0,5 4 1456 0,0 0 208 15,-7-1 32-15,0 1 16 0,-2 2-304 0,-1 5-48 16,-1-2-16-16,-1 4 0 0,-2-1-544 0,-2 5-112 16,1 0-32-16,-1 2 0 0,-2 3-208 0,1 2-32 15,3-1-16-15,3-1 0 0,1-1-128 0,2-2-16 16,3-1-16-16,4 2 0 0,3-3-48 0,2-3 0 15,3-1 0-15,1-2 0 0,5-2 240 0,1 0 32 16,3-4 16-16,0-1 0 0,3-4 160 0,1-1 16 16,1 0 16-16,-2-4 0 0,3 1-160 0,-3 2-16 15,-2-5-16-15,-1-1 0 0,-3 1-224 0,-3-3-32 16,-2 1-16-16,-3 2 0 0,-3-5-80 0,-4 2 0 16,-2 0-128-16,-2 4 192 0,-1-1-192 0,-3 2 0 15,-1 0-192-15,-1 0 192 16,1 3-1616-16,0 2-224 0,-1-1-32 0,0-1-10368 15,1 0-2080-15</inkml:trace>
  <inkml:trace contextRef="#ctx0" brushRef="#br1" timeOffset="42079.57">23048 17030 29135 0,'4'-15'1280'0,"0"9"288"0,-1 1-1248 0,1 0-320 0,-4 5 0 0,0 0 0 0,0 0 1024 0,0 0 160 16,0 0 32-16,-2 11 0 0,-3 6-336 0,-3 4-64 16,-3 6-16-16,-2 1 0 0,0 5-192 0,-1 3-32 15,-2 0-16-15,3 5 0 0,-2 2-240 0,1-2-32 16,-2 0-16-16,2 1 0 0,2-2-144 0,0 2-128 16,0 1 144-16,1-2-144 0,1 0 0 0,0-1-320 15,0-3 64-15,0-4-11360 16,0-3-2272-16</inkml:trace>
  <inkml:trace contextRef="#ctx0" brushRef="#br1" timeOffset="42205.81">22704 17372 31327 0,'0'0'2784'0,"0"0"-2224"15,5-6-560-15,1 0 0 0,4-1 944 0,3 3 80 16,2 2 0-16,4-2 16 0,4 0-336 0,4 2-80 15,-1-2-16-15,5 1 0 0,-1 2-224 0,4-1-64 16,-3-1 0-16,0 1 0 0,-4 0-320 0,-2 1-160 16,-1 0 16-16,-1-1 0 15,-1 2-2608-15,-3 0-528 0</inkml:trace>
  <inkml:trace contextRef="#ctx0" brushRef="#br1" timeOffset="42518.42">23273 17492 20271 0,'0'0'1792'0,"0"0"-1424"0,0 0-368 0,0 0 0 0,11 0 2880 0,3-3 496 15,3 1 96-15,3 0 32 0,3-3-1952 0,3 0-384 16,3 0-80-16,1-1 0 0,3 0-320 0,-1-1-48 16,-3-3-16-16,-2 2 0 0,0-3-208 0,-6 2-48 15,-2-2-16-15,-3 2 0 0,-5 0-32 0,-3 0 0 16,-4 1 0-16,-6 2 0 0,-3-2 48 0,-4 4 0 15,-5 3 0-15,-5 1 0 0,-5 1-192 0,-5 5-16 16,-2 1-16-16,1 2 0 0,-1 5-96 0,2 3 0 16,1 0-128-16,3 2 192 0,-2 2-64 0,5 0-128 15,5 2 176-15,4 0-176 0,3-2 192 0,5 0-192 16,3 1 192-16,6-1-192 0,4-4 144 0,5-2-144 16,4-1 0-16,4-1 144 0,4-2-144 0,7-3-224 15,5-1 48-15,20 2-13344 16,0-6-2672-16</inkml:trace>
  <inkml:trace contextRef="#ctx0" brushRef="#br1" timeOffset="43491.88">25096 17342 8287 0,'0'0'736'0,"6"-4"-592"0,2-1-144 0,-1 2 0 0,1-2 2416 0,0 0 448 15,-1 0 80-15,0 3 32 0,-7 2-944 0,6-5-192 16,-1-3-48-16,-1 3 0 0,-4 5-208 0,0 0-48 16,-1-9-16-16,-3 1 0 0,-1 3-144 0,-3 0-32 15,-2 1 0-15,-3 4 0 0,-2-1-656 0,-3 2-144 16,-3 2-32-16,-2 3 0 0,-3-2-240 0,-2 4-48 15,0 2-16-15,-1 3 0 0,0-2-80 0,1 3 0 16,1 2-128-16,3 1 192 0,2-2-192 0,3-1 128 16,5-1-128-16,2-2 0 0,4 2 128 0,4-5-128 15,3 2 0-15,5-2 144 0,2-2 96 0,3 0 16 16,4-2 0-16,3-3 0 0,2-1 128 0,5-1 16 16,1 1 16-16,4-2 0 0,-2-2-160 0,0-1-48 15,1 0 0-15,0 2 0 0,-2 2-208 0,-2-1 176 16,-2 1-176-16,-1 1 160 0,-3 0-160 0,-3 3 0 15,-2 1 0-15,-5 3 0 0,-2 2 0 0,-2 4 0 16,-4-1 0-16,-4 5 0 0,-3 2 0 0,-2 4 128 16,-2 0-128-16,-3 1 0 0,-1 1 128 0,0 0-128 0,-1 1 0 15,-1 0 128-15,0-1-128 0,1 1 0 0,2-5 0 16,1 1 0-16,0 2 0 0,3-4 128 0,2 1-128 0,1-4 0 16,2-1 0-16,1-5 128 0,2-1-128 15,3-1 0-15,0-9 0 0,0 0 0 0,7 6 128 0,0-3-128 16,2-2 128-16,3-1-128 0,2-1 192 0,1 0-64 15,5-2-128-15,-2-2 128 0,2 1-128 0,2 0 128 16,1 1-128-16,1-1 0 0,-2-1 0 0,-1 1 0 16,1 1 0-16,-1 0 0 0,-1 0-192 0,-3-2 192 15,1 1-1888-15,0 2-256 0,-3-2-48 0,4-5-14960 16</inkml:trace>
  <inkml:trace contextRef="#ctx0" brushRef="#br1" timeOffset="43840.62">25864 17238 21423 0,'0'0'944'0,"-7"-3"208"0,1-1-928 0,0 3-224 16,-2 0 0-16,0-1 0 0,1 1 2016 0,0 0 352 0,7 1 80 0,0 0 16 16,-5-1-592-16,5 1-112 0,0 0-32 15,0 0 0-15,0 0-736 0,8-5-160 0,1-2-16 0,2 2-16 16,3 1-352-16,3 1-80 0,0-3-16 0,3 3 0 15,0-1-176-15,1 3-48 0,2-2 0 0,-1 2 0 16,-2-2-128-16,-1 3 0 0,-2 0 0 0,-3 3 0 16,-4-2-1568-16,-4 3-288 15,-6-4-64-15,-1 6-9088 0,-5 4-1824 0</inkml:trace>
  <inkml:trace contextRef="#ctx0" brushRef="#br1" timeOffset="43993.89">25745 17438 27071 0,'0'0'1200'0,"0"0"240"0,0 0-1152 0,7 2-288 16,3 0 0-16,1-2 0 0,2-1 2048 0,2 0 336 15,2 1 80-15,2-2 16 0,5 1-1152 0,-1-1-240 16,1-3-32-16,3 1-16 0,1 0-528 0,0 1-128 16,1 0 0-16,0-2-16 0,-1 2-368 0,-2-1 0 15,-4 0 0-15,0 1-192 16,-2-3-2144-16,-1 3-432 0,-3-1-96 0</inkml:trace>
  <inkml:trace contextRef="#ctx0" brushRef="#br1" timeOffset="44819.92">27379 17056 17903 0,'0'0'784'0,"2"-8"176"0,1 3-768 0,-1-4-192 16,1 2 0-16,1-4 0 0,-2 3 1552 0,0-4 272 0,1 3 48 0,0-1 16 16,-1 4-48-16,0-1-16 15,-1 2 0-15,-1 5 0 0,0 0-592 0,0 0-112 0,0 0-32 0,-6 4 0 16,-2 2-480-16,-1 3-96 0,-2 4-32 0,-2 5 0 15,0 3-160-15,-1 9-48 0,-1 1 0 0,0 5 0 16,-2-4-112-16,-1 2-32 0,1 0 0 0,-1 1 0 16,0-1 0-16,0-1 0 0,0-5 0 0,2 0 0 0,2-4 80 15,1-1 16-15,2-3 0 0,1-3 0 16,1-4 80-16,2-2 16 0,2-3 0 0,1-2 0 0,4-6 128 16,0 0 48-16,0 0 0 0,2-8 0 0,3 1 128 0,1-7 16 15,1-1 16-15,3-4 0 0,0-4-304 0,3 0-64 16,1-5-16-16,1 0 0 0,1-5-144 0,3-2-128 15,2 1 144-15,2-4-144 0,0-5 0 0,2 3 128 16,2 5-128-16,-2 2 0 0,2 6 0 0,-1 3 0 16,0 4 0-16,-1 3 0 0,1 4 0 0,-2 2-128 15,-4 5 128-15,-1 2 0 0,-1 6-160 0,-3 3 160 16,-3 0-128-16,-2 4 128 0,-2 0-144 0,-5 4 144 16,-3 1-160-16,-3 0 160 0,-4 1-176 0,-3 0 176 15,-4 1-192-15,-2 0 192 0,-4-1-128 0,-1 2 128 16,-2-4 0-16,-1-1 0 0,-2 0-128 0,2-5 128 15,0 2 0-15,1-4 0 0,2-3-384 0,0-4 16 0,3 1 16 0,3-3 0 32,3-3-2384-32,3 0-464 0,4-3-112 0</inkml:trace>
  <inkml:trace contextRef="#ctx0" brushRef="#br1" timeOffset="45132.06">28389 16516 12895 0,'0'0'1152'0,"5"-8"-928"15,0 2-224-15,1-3 0 0,-3 2 1120 0,1-1 176 16,1 1 48-16,-1 0 0 0,0 0-672 0,0 2-128 15,-2-3-32-15,-2 8 0 0,0 0-224 0,0 0-48 16,4-6-16-16,-3 4 0 0,-1 2-48 0,0 0-16 16,0 0 0-16,0 0 0 0,0 0-160 0,0 0 0 15,0 0 0-15,0 0 128 0,0 0-128 0,0 0 0 16,0 0 0-16,0 0 0 0,0 0 0 0,0 0 0 16,0 0 0-16,0 0 0 0,0 0-272 0,0 0-96 15,0 0-16-15</inkml:trace>
  <inkml:trace contextRef="#ctx0" brushRef="#br1" timeOffset="45571.69">28083 16723 6447 0,'0'0'272'0,"0"0"80"0,0 0-352 0,0 0 0 0,-3-6 0 0,2-2 0 16,0 3 4336-16,1-4 784 0,2 1 176 0,2-1 16 0,0 0-2896 15,4-2-592-15,-2 3-112 0,5-4-32 0,0 2-592 0,3-3-112 16,0 0-16-16,2 3-16 0,2-2-304 0,1 2-64 16,1 1-16-16,1 3 0 0,-1-2-176 0,-1 5-16 15,-1 1-16-15,-3 1 0 0,-2-1-96 0,-2 3 0 16,-3 3-16-16,-3 1 0 0,-2 4-240 0,-3 1 0 15,-3 2 0-15,-3 5 0 0,-5 1 128 0,-1 1-128 16,-4-1 0-16,-5-1 0 0,1 4 240 0,-1-2-48 16,2-1-16-16,1-2 0 0,3-1 0 0,2-1 0 15,3-1 0-15,3 1 0 0,3-2 96 0,2-5 32 16,4 1 0-16,4-3 0 0,4 0 208 0,4-2 32 16,3-1 16-16,2-2 0 0,4-2-112 0,-2-1-32 15,4-1 0-15,-1 2 0 0,1-3-256 0,-1-2-160 16,-2 2 192-16,1 1-192 0,-2-3 128 0,-2 2-128 15,-1 1 0-15,0-1 0 16,-1-3-400-16,-4 4-144 0,1-1-32 0,-1 0 0 16,-3 1-2016-16,3 0-416 0,-1 2-64 0</inkml:trace>
  <inkml:trace contextRef="#ctx0" brushRef="#br1" timeOffset="45943.63">29297 16382 17503 0,'8'-15'1552'0,"-8"15"-1232"0,0 0-320 0,0 0 0 16,0 0 2288-16,0 0 400 0,0 0 64 0,-3 6 32 0,-5 4-1312 15,-3 2-272-15,-4 1-48 0,-6 4-16 0,-4 8-96 0,-3 1-16 16,-4 7 0-16,-2 5 0 0,-4 4-240 15,-3 5-48-15,-2 4-16 0,-3 3 0 0,-5 2-112 0,0 6-32 16,-2-1 0-16,1 4 0 0,2-2-144 0,1 1-48 16,2-4 0-16,3-3 0 0,4-3-192 0,4-4-64 15,3-2 0-15,3-6 0 0,2-2 0 0,2-5-128 16,2-3 192-16,4-2-64 0,2-3 0 0,0-4-128 16,7-8 192-16,1-1-64 0,2-2-128 0,2-6 0 15,6-2 0-15,0-4 0 16,0 0-1376-16,0 0-160 0,6-8-16 0,2 1-10096 15,0-6-2000-15</inkml:trace>
  <inkml:trace contextRef="#ctx0" brushRef="#br1" timeOffset="46230.38">28997 17137 29135 0,'0'0'1280'0,"0"0"288"0,0 0-1248 0,0 0-320 0,0 0 0 0,0 0 0 16,0 0 848-16,-6 5 112 0,-6 4 32 0,1 0 0 15,-3 1-96-15,-2 4-32 0,-1 2 0 0,1 1 0 16,-1 2-96-16,3 0 0 0,0-1-16 0,3 0 0 16,3 0-128-16,2 0-32 0,4-2 0 0,2 1 0 0,2-3-128 15,5 0-16-15,0 0-16 0,4-3 0 0,0-5 80 0,3 2 32 16,3 0 0-16,3-6 0 0,3 1-192 0,1-2-32 15,0-1-16-15,2-1 0 0,-4-1-176 0,3 1-128 16,-4-3 192-16,-2-2-192 0,-1 1 0 0,-1 1-320 16,-3-1 32-16,-1-3 16 15,0 2-1904-15,-3-3-384 0,-2 3-80 16,2-6-14544-16</inkml:trace>
  <inkml:trace contextRef="#ctx0" brushRef="#br1" timeOffset="46482.46">29428 17166 24879 0,'5'-15'2208'0,"-1"11"-1760"15,-2-2-448-15,-2 6 0 0,0 0 2336 0,0 0 384 0,0 0 80 0,0 9 16 16,-2 1-1200-16,-6 5-224 16,-1 3-48-16,-5 6-16 0,-4 0-368 0,-2 8-80 0,-3 5-16 0,-2 1 0 15,-3 2-112-15,1 2-32 0,2 2 0 16,1 3 0-16,1-2-320 0,1 2-64 0,2-4-16 0,-1 1 0 15,6-3-192-15,0 0-128 0,1-2 160 0,1-3-160 16,2-5 0-16,1 1 128 0,-1-5-128 0,5 0 0 16,0-6-768-1,1-3-192-15,2-3-32 0,2-2-12320 0,2-4-2480 0</inkml:trace>
  <inkml:trace contextRef="#ctx0" brushRef="#br1" timeOffset="47297.75">21246 19006 26655 0,'6'-13'1184'0,"-6"13"240"0,8-6-1136 0,-1-1-288 0,-7 7 0 0,10-4 0 0,-10 4 1264 0,0 0 192 15,11 3 32-15,-11-3 16 16,6 11-448-16,-2 5-96 0,-3 3 0 0,-1 2-16 0,-1 2-368 0,-2 5-64 16,-1 1 0-16,1 2-16 0,-3-1-240 0,1-2-64 15,-1 0 0-15,-2-2 0 0,1 2-192 16,-2-2 144-16,2-3-144 0,-1-2 128 15,0-2-944-15,-1-1-192 0,1-1-32 0,2-6-14880 0</inkml:trace>
  <inkml:trace contextRef="#ctx0" brushRef="#br1" timeOffset="47481.83">21305 18757 39615 0,'-14'-14'1760'0,"8"5"352"0,1 0-1680 0,1-1-432 0,4 10 0 16,0 0 0-16,0 0 240 0,0 0-48 0,0-8 0 0,0 8 0 16,0 0-192-16,0 0 0 0,0 0-144 0,0 0 144 31,10 5-1408-31,0 3-176 0,1-3-32 0,0 2-9264 0,0 2-1856 0</inkml:trace>
  <inkml:trace contextRef="#ctx0" brushRef="#br1" timeOffset="47811.91">22146 18996 20271 0,'-18'-3'1792'0,"-3"0"-1424"16,-3 3-368-16,-1 0 0 0,-2 0 2112 0,-2 3 368 15,-2 3 64-15,6 3 16 0,1 0-1472 0,5 5-272 16,2 0-64-16,6 1-16 0,2-2-112 15,4 1-32-15,4 0 0 0,3 3 0 0,4 0-272 0,3 0-48 16,3-2-16-16,3 4 0 0,3 3-16 0,2-2-16 16,2-2 0-16,-2 1 0 0,-1 1-48 0,-2 4-16 15,-5-3 0-15,-1-2 0 0,-5-1 96 0,-2-2 32 16,-4 1 0-16,-3-3 0 0,-2-2 368 0,-5 2 80 16,-3-2 16-16,-3-3 0 0,-3 1-176 0,-2-5-16 15,-3 0-16-15,0-2 0 0,0-3-304 0,1-3-64 16,3-2-16-16,2 0 0 15,3-7-1248-15,3 1-256 0,3 2-64 0,5-6-16224 0</inkml:trace>
  <inkml:trace contextRef="#ctx0" brushRef="#br1" timeOffset="48307.65">23523 19270 12895 0,'-12'-11'576'0,"4"0"112"0,-1 1-560 0,0-1-128 16,0-1 0-16,1 4 0 0,-1-4 1856 0,1 6 352 15,0-3 64-15,1 2 16 0,0 2-608 0,-2-4-112 16,3 3-32-16,0-1 0 0,-1 1-272 0,0 3-64 16,-2-2-16-16,0-1 0 0,0 4-160 0,0-1-48 15,-1 2 0-15,-1 1 0 0,-3 0-224 0,-2 3-48 16,1-1-16-16,-1 6 0 0,-4-1-224 0,-1 5-32 16,-2-3-16-16,0 3 0 0,-1 8-112 0,2-1-32 15,-2-3 0-15,6 1 0 0,3-1-144 0,2 2-128 16,3-1 192-16,4-4-192 0,5 0 176 0,3-1-176 0,3-2 160 15,4-4-160-15,1 3 352 0,6-3-32 0,1-3 0 0,4-3 0 16,2 0 224-16,1-1 32 0,0-6 16 0,0 1 0 16,1-2-144-16,2-3-48 0,1-1 0 0,-1 2 0 15,0-6-160-15,-3 2-48 0,-1 4 0 16,-6-1 0-16,-3 4-64 0,-1-1 0 0,-5 4-128 0,-8 4 192 16,0 0-192-16,0 0 0 0,0 0 0 0,6 9 0 15,-3 4 0-15,-3 4 0 0,-2 2 0 0,2 1 0 16,0-1-128-16,3 0 128 0,1 3-192 0,5-2 192 31,2-2-1568-31,6 0-208 0,3-3-32 0,7-4-16544 0</inkml:trace>
  <inkml:trace contextRef="#ctx0" brushRef="#br1" timeOffset="49030.91">24312 19166 21423 0,'-3'-18'944'0,"2"7"208"0,-1-3-928 0,0 1-224 0,2 0 0 0,-1 1 0 16,-1 3 1680-16,1 0 304 0,1 9 48 0,0 0 16 15,0 0-640-15,0 0-112 0,0 0-16 0,-8 9-16 16,0 1-640-16,-1 6-128 0,0 5-32 0,-1 7 0 16,-3 2-144-16,-1 6-48 0,-1 3 0 0,-1-3 0 15,0-2-96-15,-1-1-32 0,1 0 0 0,-1 0 0 0,1 0-144 0,-1 2 160 16,1-4-160-16,3-4 160 0,2-2 0 15,2-6 0-15,2-5 0 0,5-1 0 0,1-3 288 0,1-10 64 16,0 0 16-16,10 2 0 0,1-9 336 0,3-2 64 16,3-5 16-16,0-5 0 0,1-2-368 0,1-2-64 15,2-1 0-15,-1 0-16 0,-1-7-336 0,0 3-160 16,0-2 160-16,0 2-160 0,-1 2 0 0,1 3 128 16,0 0-128-16,0 6 0 0,0 0 0 0,-1 6 0 15,-4-1 128-15,-1 7-128 0,-2 0 0 0,-1 2-160 16,-10 3 32-16,0 0 0 0,8 11-144 0,-8 0-32 15,-3-2 0-15,-2 4 0 0,-5 1 32 0,-1-3 0 16,-3 2 0-16,-1 0 0 0,-3-5 128 0,0 4 144 0,-1-4-208 0,0 2 80 31,1-4-928-31,1-1-176 0,1 0-48 0,3-4 0 16,3-1-1936-16,2-3-400 0,0-11-80 0,8 14-9200 16</inkml:trace>
  <inkml:trace contextRef="#ctx0" brushRef="#br1" timeOffset="49349.03">25006 19015 13823 0,'0'0'1216'0,"1"-8"-960"0,-1 8-256 0,0 0 0 16,0 0 3328-16,0 0 608 0,0 0 128 0,0 0 32 15,-10-8-2320-15,-2 7-464 0,-2 4-96 0,-2 7 0 16,-3 1-560-16,-2 3-96 0,-2 4-32 0,1 5 0 0,-3 0-112 0,4 0-32 15,-2-2 0-15,5 1 0 0,2-2-256 0,4-1-128 16,3-7 128-16,4 0-128 0,4-3 176 0,1-9-48 16,5 7-128-16,-5-7 192 0,11 2 64 0,3-3 16 15,-1-2 0-15,2 0 0 0,1-6 224 0,0 1 32 16,2-5 16-16,1 1 0 0,1 0-160 0,-1-2-48 16,-2 3 0-16,-1-1 0 0,-2 0-176 0,0 0-32 15,-1 5-128-15,-1-1 192 0,-1 4-192 0,-11 4 0 16,0 0 0-16,0 0 0 0,8 12 0 0,-2 0 0 15,-2 2 0-15,-2 4 0 0,-2 0-240 0,0 0 16 0,0-2 0 16,2 1 0 0,-1-2-1760-16,1 0-336 0,1-1-80 0,1-4-13152 0</inkml:trace>
  <inkml:trace contextRef="#ctx0" brushRef="#br1" timeOffset="49638.63">25398 18830 21183 0,'0'0'944'0,"-3"8"192"0,-1 3-912 0,0 2-224 0,-1 1 0 0,-2 5 0 15,-3 4 1472-15,1-1 240 0,0 0 48 0,1 5 16 16,-3-3-688-16,3 3-128 0,-1-2-16 0,1 0-16 16,2-5 48-16,-1 0 16 0,2-2 0 0,1-4 0 15,3-1-240-15,1-13-48 0,0 0-16 0,0 0 0 0,1 9 16 0,-1-9 16 16,0 0 0-16,9-9 0 0,0 1 48 0,0-3 0 15,0-3 0-15,1-2 0 0,0-1-512 0,2-4-112 16,0 1-16-16,0 0 0 0,-1 2-128 0,2 3 0 16,1 1 0-16,1 1 128 0,-1-1-128 0,2 0 0 15,0 2 0-15,1 4 0 0,-5-4-272 0,4 6 16 16,-2-1 0-16,-2 2 0 16,0 3-1760-16,-1 2-352 0,-1 0-64 0,2 0-13728 15</inkml:trace>
  <inkml:trace contextRef="#ctx0" brushRef="#br1" timeOffset="50000.33">26020 18887 22111 0,'-8'-3'1968'0,"1"-5"-1584"0,0 2-384 0,-2 2 0 16,-1 1 1760-16,-2 2 272 0,0 1 48 0,-2 3 16 15,-4-1-912-15,-1 3-176 0,-1 5-48 0,-2 2 0 16,-1 2-400-16,-1 2-96 0,-1 1-16 0,2-1 0 16,3 2-80-16,3-1-32 0,3-1 0 0,6 2 0 15,2-1-80-15,5-2-32 0,3-4 0 0,3 2 0 16,3-3 32-16,2-2 16 0,-2-3 0 0,7-1 0 16,0-4 96-16,2-2 16 0,-2-1 0 0,2-1 0 0,-2 0 0 15,0-4 16-15,-1 1 0 0,-1-3 0 16,0 1-128-16,-2-4-16 0,-2 4-16 0,-1 0 0 15,-8 9-112-15,6-5-128 0,-6 5 176 0,0 0-176 0,0 0 0 16,0 0 0-16,4 9 0 0,-3 4 0 0,-2 3 0 16,0 2 0-16,1 0 0 0,0-2 0 0,0 1-128 0,1-2 128 15,3-1 0-15,1 3-144 16,0-3-272-16,1 0-48 0,2-4-16 16,-1-1 0-16,2-6-1904 0,3 1-384 0,2-4-80 0,1-1-16 15</inkml:trace>
  <inkml:trace contextRef="#ctx0" brushRef="#br1" timeOffset="50416.28">26572 18385 8287 0,'0'0'736'0,"0"0"-592"0,0 0-144 0,0 0 0 15,0 0 4352-15,0 0 848 0,-7 12 176 0,-2-1 16 16,0 5-3728-16,-2 1-768 0,-2 4-128 0,-2 3-48 15,-3 1 96-15,0 7 16 0,1 1 0 0,-2 4 0 16,-2 2-240-16,3-2-32 0,2 0-16 0,1-1 0 16,1-2-96-16,2 0-32 0,3-4 0 0,2-1 0 15,4-1-224-15,2-4-64 0,3-5 0 0,5-1 0 16,0 0 128-16,4-3 32 0,1-6 0 0,5 0 0 16,2-4 128-16,3-2 32 0,2-3 0 0,-1-1 0 15,-3-1-240-15,-1 0-32 0,-1 1-16 0,-3 1 0 16,-4 1-160-16,-2 2 0 0,-9-3 0 0,5 10 0 15,-1-2 0-15,-5 4 0 0,-4 4 0 0,-5 0 0 16,-4-3 0-16,-3 1 0 0,-2 1-176 0,-4 0 176 0,-2 3 0 0,-2-4 0 16,0-4 0-16,-1 2 0 0,-1 2 0 0,3-5 144 15,0 2-144-15,5-6 0 0,0-1 0 0,5 1 0 16,4-5 0-16,5-1 0 16,7 1-2048-16,0 0-320 0,1-13-64 0,6-1-16 0</inkml:trace>
  <inkml:trace contextRef="#ctx0" brushRef="#br1" timeOffset="50757.46">27088 18881 15663 0,'-13'-11'688'0,"4"7"144"0,-1-2-656 0,1 3-176 0,9 3 0 0,-9-4 0 16,0 3 1296-16,0 1 240 0,0 4 32 0,0 0 16 15,1 1-176-15,-3 0-48 0,-1 5 0 0,-1 1 0 16,0 3-80-16,-1 3-32 0,-1 1 0 0,-1 1 0 16,0 0-240-16,2 0-48 0,2-1-16 0,3-1 0 15,2 1-256-15,5-1-48 0,3-2-16 0,3 0 0 16,1-5-128-16,3 1-32 0,2-4 0 0,2 0 0 15,2-5 96-15,3-3 16 0,2-2 0 0,3-3 0 0,-3 0-128 16,1-5-32-16,-2 1 0 0,0-4 0 0,-1 2-192 16,0-5-32-16,-3 0-16 0,-3 2 0 0,-4-1-176 0,0-2 160 15,-2-1-160-15,-2-2 160 0,-2 2-160 0,-1 2-272 16,-2 3 64-16,-2 1 16 16,-1 0-1984-16,-2 6-384 0,0-1-64 0,-2 2-32 0</inkml:trace>
  <inkml:trace contextRef="#ctx0" brushRef="#br1" timeOffset="51021.34">27657 18435 30687 0,'0'0'1360'0,"0"0"288"0,0 0-1328 0,0 0-320 0,-6 11 0 0,-2 3 0 15,-3 3 576-15,-3 3 32 0,-4 6 16 0,-1 0 0 16,-1 7 80-16,-2 3 0 0,0 2 16 0,-1 3 0 16,1 1-208-16,-1-2-32 0,0 2-16 0,1 3 0 15,1-6-192-15,2 2-32 0,1 1-16 0,2-1 0 16,2-1-224-16,3-2 128 0,1-6-128 0,1 0 0 16,0 0 0-16,3-9-288 0,2-4 32 0,1-3 16 15,3-3-2480 1,4-5-496-16</inkml:trace>
  <inkml:trace contextRef="#ctx0" brushRef="#br1" timeOffset="51428.14">27928 19002 21183 0,'0'-13'944'0,"0"13"192"0,0-11-912 0,-1 2-224 16,-2-3 0-16,1 2 0 0,2 10 2448 0,-9-7 448 15,-2 0 96-15,1 2 16 0,-1 3-1536 0,-3 2-320 16,-4 0-48-16,-2 2-16 0,-4 6-384 0,-1-2-64 16,1 4-32-16,-1-1 0 0,2 4-224 0,3 0-64 15,2-2 0-15,4 7 0 0,2 0-96 0,6-1-32 16,1 1 0-16,5 0 0 0,4 1 112 0,3-2 16 0,1-3 0 0,5-2 0 16,3 0 64-16,2-1 0 0,1-4 16 0,3-1 0 15,1-6 32-15,-2-1 0 0,1-4 0 16,-1-1 0-16,0 0-64 0,-2-4-16 0,0 1 0 0,-3-2 0 15,-3 0-96-15,0 3 0 0,-4-1-16 16,-3 2 0-16,-6 7-112 0,0 0 0 0,0 0-128 0,0 0 192 16,0 0-192-16,0 0 0 0,-2 13 0 0,-1 0 0 15,1 2 0-15,-1 3 0 0,0 5 0 0,3-3 0 16,0-2 0-16,3 0 0 0,5-2 0 0,0 2 0 16,3 1-128-16,-2-3-32 0,6-3 0 0,1-1 0 31,3-2-1712-31,4-4-352 0,-1-3-64 0</inkml:trace>
  <inkml:trace contextRef="#ctx0" brushRef="#br1" timeOffset="52586.03">30122 18322 3679 0,'0'0'320'0,"0"-9"-320"0,-1-4 0 0,1 3 0 15,0-3 2688-15,1 3 480 0,-1 10 96 0,2-11 0 16,1-3-1360-16,-1 1-288 0,1 4-48 0,-3 9-16 16,3-13-16-16,-1 3 0 0,1 1 0 0,-3 9 0 15,0 0-384-15,1-8-96 0,-1 8-16 0,0 0 0 16,0 0-272-16,0 0-48 0,0 0-16 0,0 0 0 16,0 0-128-16,0 0-48 0,0 0 0 0,0 0 0 15,0 0-256-15,0 0-48 0,-9 10-16 0,4 5 0 16,0 3-208-16,1 1 176 0,0 1-176 0,2 3 160 15,-1 2-160-15,3 1 0 0,1 3 0 0,2-1 128 16,-2 1-128-16,3 1 0 0,0-4 0 0,2 2 0 16,1-2 0-16,1 2 0 0,1-3 0 0,3 3 0 0,-1-3 128 15,2-2 0-15,1-4 0 0,1 2 0 16,3-2 96-16,0-1 16 0,1-1 0 0,0-3 0 0,3 0 48 0,-2-1 16 16,3 1 0-16,0-4 0 0,-2 2-48 0,2-5-16 15,-4 2 0-15,0-4 0 0,0 0-112 0,0-1 0 16,2-1-128-16,-1-2 192 0,-2-1-64 0,0 0-128 15,-2-3 176-15,1 0-176 0,-1-1 160 0,2 0-160 16,0 1 128-16,-2-2-128 0,0-2 144 0,1 2-144 16,2 1 160-16,2-4-160 0,-2 2 128 0,0-6-128 15,-1 2 0-15,1-4 144 0,0 3-144 0,0-2 0 16,-1-2 0-16,1-3 128 0,-1-2-128 0,2-3 0 16,-4 1 144-16,2 1-144 0,0-6 0 0,0 1 144 0,2 2-144 15,-1-2 0-15,0 0 128 0,0-2-128 0,0 2 0 0,0-5 0 16,1 0 0-16,-1 4 0 0,-2-4 0 0,1 2 0 15,-1-2 0-15,-1 1 0 0,1 3 0 0,1 0 0 16,-1-4 128-16,0 3-128 0,-4 0 0 0,3 5 0 16,-1-3 0-16,-1 2 0 0,-1 4 0 0,0 0 0 15,-2-1 128-15,-1 1-128 0,-2 0 0 0,-2-1 0 16,1 1 0-16,-1 1 160 0,2 1-160 16,-4 1 128-16,-2 0-128 0,2 3 0 0,0 2 144 0,0 1-144 15,-3-1 0-15,1 4 0 0,1-4 0 0,-1 6 128 16,-2 6-128-16,0 0 0 0,3-12 0 0,-3 12 0 15,0 0 0-15,0 0 0 0,3-7 0 0,-3 7 0 16,0 0 0-16,0 0-160 0,0 0 160 0,0 0-160 16,0 0-448-16,0 0-96 0,0 0 0 15,0 0-11168-15,-12 9-2224 0</inkml:trace>
  <inkml:trace contextRef="#ctx0" brushRef="#br1" timeOffset="53103.31">31099 17915 7359 0,'0'0'656'0,"0"0"-528"0,0 0-128 0,0 0 0 16,0 0 1760-16,0 0 320 0,0 0 64 0,0 0 16 15,0 0-1024-15,0 0-208 0,0 0-32 0,0 0-16 16,-10 0-96-16,10 0-16 0,0 0 0 0,0 0 0 16,0 0-16-16,0 0-16 0,0 0 0 0,0 0 0 15,0 0 80-15,-5-8 16 0,5 8 0 0,1-8 0 16,3-5-16-16,1 3 0 0,0 1 0 0,2-1 0 15,0-1-128-15,3-3-32 0,3 1 0 0,0-4 0 16,1-1-176-16,2-1-32 0,2-2-16 0,1 0 0 16,0 1-96-16,3-6-16 0,2-2 0 0,2-2 0 15,0 7 16-15,0 1 0 0,0 0 0 0,-3 3 0 0,0-2-16 16,-1 5 0-16,-1 0 0 0,-5 6 0 0,-4-2-80 16,1 4-32-16,-2-1 0 0,-2 5 0 0,-9 4-208 0,8-4 144 15,-8 4-144-15,0 0 128 0,0 0-128 0,0 0 0 16,5 9 0-16,-2 5 0 0,-5 4 0 15,0 2 0-15,-3 2 0 0,0 5 0 0,-2-1-128 0,1 4 128 16,0 1 0-16,0-1 0 0,3 0 0 0,1 2 0 16,2-3 0-16,2-1 0 15,0 0-1088-15,1-3-80 0,1 1-32 0,-1-1-9280 16,1-2-1856-16</inkml:trace>
  <inkml:trace contextRef="#ctx0" brushRef="#br1" timeOffset="53813.65">29748 18421 9215 0,'0'0'816'0,"0"0"-656"16,0 0-160-16,0 0 0 0,0 0 1600 0,0 0 304 15,0 0 48-15,0 0 16 0,-2-10-496 0,2 10-112 16,0 0-16-16,-2-9 0 0,4-4-112 0,0 6-16 15,1-2-16-15,-1 1 0 0,1-2-256 0,1 2-48 0,-1-2-16 16,2 2 0-16,1-2-64 0,0 1-16 16,0-5 0-16,2 2 0 0,0-2-96 0,2 2-32 0,-1-3 0 0,2-1 0 15,3-2-240-15,1-3-48 0,1-1-16 0,-3-5 0 16,0 4 48-16,1-2 16 16,3-1 0-16,-2 2 0 0,-1-4-112 0,1 5 0 0,-1 0-16 0,0 3 0 15,0 1-48-15,-1 1 0 0,-2 0 0 0,1 6 0 16,-2-1 16-16,0-1 0 0,-1 4 0 0,-1-1 0 15,-2 6-96-15,2-2-32 0,-1 0 0 0,0 4 0 16,-7 3-144-16,0 0 0 0,0 0 0 0,0 0 0 16,0 0 0-16,7 5 0 0,0 2 0 0,-2 3 0 15,0 4 0-15,-1 2 0 0,-1-2 0 0,1 4 0 16,0 2 0-16,1 0 0 0,1 1 0 0,1-2 0 16,-1-2 0-16,4 4 0 0,2 0 0 0,2 3 0 15,1-2 0-15,1-2 0 0,2 2 0 0,1-2 0 0,0-1 0 0,0-1 0 16,-1-1 0-16,0-3 0 15,0 0-1472-15,-3-4-192 0,-1-1-16 0,-1 0-16 0</inkml:trace>
  <inkml:trace contextRef="#ctx0" brushRef="#br1" timeOffset="197318.14">13020 17777 15775 0,'1'-22'704'0,"3"8"128"0,0-4-656 0,4 0-176 0,-2 1 0 0,3-1 0 16,0 0 832-16,1 0 144 0,3 2 32 0,-1 2 0 15,-3 4-176-15,3-2-16 0,-2 4-16 0,-2 1 0 16,-2 3 0-16,-6 4 0 0,0 0 0 0,9-1 0 16,-9 1-64-16,0 0-16 0,6 1 0 0,-1 5 0 15,-1 3-208-15,1 3-32 0,-2 4-16 0,-3 7 0 16,-2 1 48-16,0 8 16 0,1 5 0 0,-7 6 0 16,-2 9-64-16,-2 7-16 0,1 3 0 0,-2 7 0 15,-1 1-96-15,1 2-32 0,-2 3 0 0,-1 10 0 16,-3 5-176-16,1-2-144 0,1-5 192 0,2-1-192 15,2-3 176-15,1 2-176 0,0 0 160 0,2 0-160 16,1-5 192-16,0-3-48 0,0-7-16 0,2-4 0 16,0 0 16-16,-2-5 0 0,3 1 0 0,0-1 0 0,-1-4 48 15,1-2 0-15,1 0 0 0,0-1 0 0,0-7-64 16,2 4-128-16,2-5 192 0,-3 3-64 0,3 0 0 16,0 1-128-16,1-3 192 0,0-1-64 0,1-4-128 0,4-2 160 15,-1-1-160-15,3-6 160 0,2-2-160 0,0-3 0 16,1-2 0-16,2-1 0 0,1-1 144 0,1-1-144 15,2 0 160-15,2-3-160 0,0-2 240 0,2-1-48 16,0 1-16-16,2 0 0 0,1-4-176 0,-2 3 160 16,4 1-160-16,1 0 160 0,1 0-32 0,3 2-128 15,2-1 192-15,0 1-64 0,0-1-128 0,2 2 0 16,3-4 0-16,2 0 0 0,3 1 0 0,2 0 0 16,0-1 0-16,3-3 128 0,1 1-128 0,1 0 0 0,-2 1 144 0,1 2-144 15,2-2 128-15,2-2-128 0,0 3 128 0,2 1-128 16,4-2 128-16,3 0-128 0,2-3 128 0,0 0-128 15,-1-1 0-15,0 1 144 0,2-1-144 0,0 1 0 16,3 4 176-16,-1-4-176 0,1 1 160 0,-1-3-160 16,-2 0 160-16,-1 2-160 0,2 3 160 0,1-2-160 15,3 2 160-15,-3-3-160 0,3 0 160 0,-2-3-160 16,-1 3 160-16,-1-3-160 0,-2 1 160 0,1 2-160 16,0-3 128-16,-1 3-128 0,2-4 0 0,-4 4 0 15,0-2 128-15,-3 4-128 0,0-4 0 0,-27-2 144 16,6 0-144-16,4 0 0 0,1-2 0 0,1 2 0 15,0 1 0-15,3-2 128 0,2-1-128 0,44 4 0 16,-13 2 160-16,-11-2-160 0,-7 2 192 0,-3-3-192 16,-5 3 144-16,-1-3-144 0,-4 1 0 0,6 1 144 15,-1-1-144-15,6 2 0 0,-2-3 144 0,-4 2-144 0,-3-1 128 16,-2-2-128-16,-1 3 160 0,-1-2-160 16,-5-2 192-16,0 1-64 0,0 2-128 0,2-4 192 0,1 2-48 0,-2 1-16 15,0-3 0-15,-2 0 0 0,-2 2-128 0,-2-1 192 16,-3 0-192-16,0 1 192 0,-1-1-192 0,0 1 160 15,-2 0-160-15,1-1 160 0,-2 1-160 0,1 1 0 16,2 0 144-16,0-1-144 0,0 2 0 0,-2-1 128 16,-1-1-128-16,-1 3 0 0,-2-3 0 0,-3-3 128 15,-2 1-128-15,-4 0 0 0,-1 0 144 0,0 0-144 16,-2-3 192-16,-2 0-192 0,1-1 272 0,-2-1-48 16,1 2-16-16,-1-2 0 0,-1-1-80 0,2 1 0 0,-3-2-128 15,-9 4 192-15,10-4-192 0,0-5 176 0,-1 0-176 16,0-2 160-16,-1-1-32 0,-1 1 0 0,2-4 0 15,-3-2 0-15,1-2 0 0,0-2 0 0,2-7 0 0,-2 11 0 16,-2-5-128-16,4-2 192 0,1-5-192 0,3-1 192 16,1-1-192-16,2-2 0 0,3-1 0 0,21-36 0 15,-4 1 0-15,1-1 128 0,0-5-128 16,-3 3 0-16,-1 6 0 0,-1 6 0 0,-1 4 0 0,-1-8 0 16,1-7 0-16,4-6 0 0,-3-5 0 0,1 7 0 15,0 8 0-15,4 2 0 0,0-2 0 0,0-7 0 16,0-14-192-16,0 7 192 0,-3 4-160 0,-1 8 160 15,-4 9-224-15,0-7 48 0,-3-9 16 0,-12 31 0 16,2-3 160-16,3-4-192 0,-1-3 192 0,4 0-192 16,1-2 192-16,0 1-128 0,-2-2 128 0,20-47-128 15,-11 19 128-15,-3 9 0 0,-2 5 0 0,-4 10-128 16,-3 1 128-16,-1 6 0 0,1 5 0 0,0 1-128 16,-4 0 128-16,0-2 0 0,-1 0 0 0,-1 1 0 0,1 1 0 15,-1-1-208-15,-2 2 80 0,1 6 128 0,1 0-144 16,-1 1 144-16,0-1 0 0,1-1 0 0,1 4 0 15,-1-1-128-15,1-4 128 0,0 2 0 16,-2 3 0-16,1 0 0 0,0 3 0 0,0-1 0 0,-2-3 0 0,0 2 0 16,0 3 0-16,0-1 0 0,-1 0 0 0,0 2 0 15,-2 2 0-15,-1-1 0 0,0-2 0 0,-1 0 0 16,0 1 0-16,-1 2 0 0,-1 1 0 0,-1 3-128 16,1 1 128-16,-1 3 0 0,1 1 0 0,0-1 0 15,-1 3 0-15,1 4 0 0,-1 0 0 0,1 1 0 16,2-1 0-16,-3 3 0 0,1 0 0 0,-1 0-128 15,0 1 128-15,2 2 0 0,-3-3 0 0,0 2 0 0,-1 5 0 16,0 7 0-16,0-12 0 0,0 5 0 0,0-3 0 0,0 10 0 16,0 0 0-16,-1-7-128 0,0-2 128 0,1 9 0 15,0 0 0-15,-6-6 0 0,6 6 0 0,-6-5 0 16,-3-1-128-16,0 2 128 0,-1 2 0 0,-3 0 0 16,-3 1-128-16,-1-2 128 0,1-1 0 0,-1 0 0 15,-2 2 0-15,-2-2-128 0,-4 0 128 0,0 1 0 16,-2-3 0-16,-1 3 0 0,-1 0 0 0,-3 2 0 15,-3-2 0-15,-2 2 0 0,-2 0 0 0,-5 1 0 16,-3 0 0-16,-1 1-128 0,0 0 128 0,-3 2 0 16,-3-2 0-16,0 3 0 0,-2 0 0 0,-3 1 0 15,-2-1 0-15,-2-2 0 0,-1 3 0 0,-2 2 0 16,-2-4 0-16,-2 0-128 0,0 1 128 0,-5 3 0 0,-4 1 0 16,-1 2 0-16,4-3 0 0,-2 0 0 0,2 0 0 15,-2-2 0-15,-2 0 0 0,0 4 0 0,0-3 0 16,0 2 0-16,-1-3 0 0,-1-3 0 0,2 2 0 15,1 2 0-15,0-1 0 0,2 1 0 0,2-4 0 0,0 2 0 16,1-2 0-16,0 2 0 0,1 4 0 0,0 1 0 16,1-5 0-16,1 3 0 0,-1 1 0 0,4-1 0 15,0 1 0-15,4 0 0 0,-2 3 0 0,1-1 0 16,1 2 0-16,-1-1 0 0,-1-4 0 0,0 3 0 16,0 0 0-16,1 3 0 0,2-3 0 0,2 0 0 15,2 0 0-15,2-2 0 0,1-1 0 0,1 2 0 16,3-2 0-16,0 3 0 0,0-4 0 0,1 4 0 15,0-2 0-15,3 3 0 0,-3-2 0 0,2 1 0 16,-1 2 0-16,2-3 0 0,1 2 0 0,1-2 0 16,0 1 0-16,-1-1 0 0,0 3 0 0,3-4 0 0,-3 3 0 0,2 1 0 15,4-1 0-15,-3 0 0 0,-1-2 0 0,2 1 0 16,1-2 0-16,2 1 0 0,1-1 0 0,1 3 0 16,-1-4 0-16,0 3 0 0,-1-2 0 15,2 2 0-15,0 5 0 0,1-3 128 0,0-1-128 0,0 3 0 16,2-1 0-16,-1-2 0 0,1 3 0 0,0 2 0 15,1-5 0-15,-2 4 0 0,1 3 0 0,2 1 0 16,1 0 0-16,1-1 0 0,1 2 0 0,-1 0 0 16,2 0 0-16,2 0 0 0,2 4 0 0,1 2 0 15,-2-3 0-15,1 2 0 0,-3 3 0 0,3-3 0 16,-2 3 0-16,1 2 0 0,2 0 0 0,1 1 0 16,2-3 0-16,-2 0 128 0,1 2-128 0,2-2 0 15,-2 1 0-15,3 3 0 0,0-4 0 0,-1 1 0 0,2 1 0 16,2-5 0-16,0 3 0 0,1-4 0 0,4 1 0 15,-1 1 0-15,1-6 0 0,4 1-160 16,4-1-2160-16,0 2-432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1:05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12397 791 13823 0,'-2'-11'1216'0,"-1"-1"-960"0,1 1-256 0,-1-2 0 0,2 4 1008 0,-2-1 144 15,2 1 48-15,-2-1 0 0,3 10 16 0,-1-10 0 16,1 10 0-16,-4-9 0 0,1-2 48 0,3 11 16 15,0 0 0-15,0 0 0 0,-5-8-368 0,5 8-64 16,0 0-16-16,0 0 0 0,0 0 0 0,0 0-16 0,0 0 0 16,0 0 0-16,0 0-176 0,0 0-48 15,-4 8 0-15,4-8 0 0,-3 11-144 0,3 0-16 16,-1 2-16-16,1 1 0 0,0 1-128 0,0 3-32 16,-1 0 0-16,-1 4 0 0,2 2-16 0,0 4-16 15,-1 5 0-15,1 0 0 0,3 0 80 0,-2 0 16 16,1 5 0-16,0 1 0 0,3-2-48 0,-1 1 0 15,1-1 0-15,1 3 0 0,0 2-32 0,2 0-16 0,0 0 0 16,1 5 0-16,-1-2-64 0,1 2-16 0,1 2 0 16,-1-5 0-16,-1 3 48 0,0-2 0 0,1-2 0 0,-2 0 0 15,1 3-16-15,1 0 0 0,0 1 0 0,-2 2 0 16,3 2-32-16,-1-5 0 0,0 0 0 0,1-6 0 16,1 2-16-16,0-1-128 0,0-4 192 0,2 0-64 15,2 1-128-15,-4-1 192 0,-1 1-192 0,0 0 192 16,-1 0-64-16,1-1 0 0,-1-4 0 0,1 0 0 0,-1-1 64 15,1-6 16-15,2 2 0 0,-2-2 0 0,0 0-64 16,-1-6-16-16,0-3 0 0,0 1 0 0,1 0-128 0,-3-3 128 16,0-3-128-16,-2 0 128 0,0-1-128 0,-5-11 192 15,5 8-192-15,-5-8 192 0,0 0-16 0,0 0 0 16,0 0 0-16,0 0 0 0,0 0 160 0,0 0 48 16,0 0 0-16,2-8 0 0,0-5-128 0,-2-1 0 15,-2-4-16-15,1-2 0 0,0-2-112 0,0-6-128 16,1-1 176-16,-2-4-176 0,1-4 144 0,-1-5-144 15,-2-2 0-15,1-5 144 0,1-2-144 0,-1 3 0 16,-1 0 0-16,2 1 128 0,-3 5-128 0,1-4 0 0,0 2 0 0,0-7 0 16,0 0 0-16,-1-1 0 0,-1-2 0 0,0 2 0 15,-1 1 0-15,0 2 0 0,-2-2 0 16,0 3 0-16,0-2 0 0,1-1 0 0,1-8 0 0,-1 3 0 16,0 4 0-16,2 1 0 0,0 4 0 0,1 0 0 15,2 3 0-15,-1 0 0 0,2 3 0 0,-1 2 0 16,2-3 0-16,-2 5 0 0,3 0 0 0,2 4 0 15,-1 3 0-15,2 0 0 0,-2 6 0 0,0 1 0 16,2 4 0-16,-1 3 0 0,1 3-144 0,-1-1 144 16,1 3 0-16,-3 11 0 0,0 0 0 0,0 0 0 15,0 0-176-15,0 0 176 0,0 0-160 0,0 0 160 16,11 9-160-16,-2 1 160 0,-1 4-160 0,-2 3 160 16,0 5 0-16,2 6-144 0,2 4 144 0,-2 1 0 0,-1-1 0 15,1 3-128-15,0 3 128 0,1 3 0 0,2-2 0 0,2 1-160 16,-4 3 160-16,2 0 0 0,1 7 0 15,-1 2 0-15,2 1 0 0,2 2 0 0,0-2 0 0,0 2-128 16,1-4 128-16,-1-3 0 0,0 1 0 0,1 1 0 16,-3 2 0-16,4 3 0 0,-2 1 0 0,2 0 0 15,-2-3 0-15,0 1 0 0,1-3 0 0,-1-3 0 16,0-4 0-16,0 6 0 0,-1 0 0 0,2-1 0 16,-1 2 0-16,0-2 0 0,-2 0 0 0,-1-5 0 15,0 2 0-15,-1-8 0 0,0-1 0 0,-1-3 0 16,0-6 0-16,-3 0 0 0,0 2 0 0,-1-5 0 15,-1-1 0-15,2-1 0 0,-4-4 0 0,1-1 0 16,0-3 0-16,0-3 144 0,-4-12-144 0,0 0 0 0,0 0 0 0,0 0 128 16,0 0 0-16,0 0-128 0,0 0 192 0,-6-11-64 15,-3-3 0-15,0-3 0 0,-1-1 0 0,-2-5 0 16,-1-3-128-16,1 1 0 0,-1-4 144 0,-2-3-144 16,-3-4 0-16,0-3 0 0,0-2 0 0,-1-7 128 15,1-7-128-15,-1 1 0 0,0 2 0 0,-1 0 0 16,0-2 0-16,-2 1 0 0,3-2 0 0,-4 3 0 15,-1 0 0-15,0-1 0 0,0-3 0 0,-2 1 0 16,1 3 0-16,-1 4 0 0,1 0 0 0,0 1 0 16,-2 3 0-16,3-3 0 0,0 4 0 0,-1-4 0 15,0-3 0-15,2 3 0 0,3 0 0 0,-2 6 0 16,2 1 0-16,1 0 0 0,-2 5 0 0,4 2 0 16,-1 0 0-16,1 2 0 0,1 3 0 0,2 4 0 0,1 4 0 15,2-1-128-15,0 4 128 0,3 3 0 16,-1 3 0-16,5 2-160 0,0 3 160 0,4 6 0 0,0 0-144 0,0 0 144 15,0 0 0-15,0 0-144 0,0 0 16 0,0 0 0 16,10 9 0-16,0 5 0 0,1 0 128 0,1 3-160 16,1 2 160-16,1 3-160 0,1 3 160 0,2 3-128 15,-1 0 128-15,2 5-128 0,0 5 128 0,0 5 0 16,-1 1 0-16,4 9-128 0,-1 2 128 0,0 3 0 16,1-4 0-16,-1 0 0 0,0-3 0 0,2 7 0 15,0 3 0-15,1 6-128 0,-1 1 128 0,3-3 0 16,-4-1 0-16,2-4 0 0,1 1 0 0,2 3 0 15,0 3 0-15,2 3 0 0,0 1 0 0,2-2 0 16,-1-4 0-16,0-3 0 0,-1-6 0 0,1 1 0 16,0 0 0-16,2 4 0 0,1-2 0 0,-4-2 0 0,2-2 0 15,-2-2 0-15,0-1 0 0,-1-1 0 0,0-2 0 0,-2-1 0 16,-1 0 0-16,-1 0 0 0,0-2 0 0,-2 0 128 16,0-2-128-16,-2-1 0 0,-1-3 0 0,-1-2 0 15,1-3 0-15,-1-1 0 0,-3-5 0 0,1-5 0 16,-2-1 0-16,1-4 0 0,-3-4 0 0,-1-1 128 15,-2 0-128-15,-2-4 0 0,-6-10 0 0,0 0 128 16,0 0-128-16,0 0 128 0,0 0-128 0,0 0 128 16,-5-9 16-16,-1-5 16 0,-3-2 0 0,-1-3 0 15,-3-2-160-15,0-3 192 0,-1-6-192 0,-1-2 192 16,0-2-192-16,-3-3 0 0,-2-4 0 0,1-7 128 16,-2-4-128-16,1-3 0 0,0 0 0 0,-1 2 128 15,1-4-128-15,-3-2 0 0,2-4 0 0,-2-3 0 16,-2 1 0-16,5-4 0 0,1 1 0 0,0 2 0 0,0 3 0 15,1-3 0-15,0 3 0 0,2-5 0 0,1 0 0 16,1 3 0-16,-4 4 0 0,1 4 0 0,3 1 0 0,3 5 0 16,1 1 0-16,-1 4 0 0,3-3 0 0,0 1 0 15,3 3 0-15,1 2 0 0,3 6 0 0,-2 4 0 16,3 5 0-16,3 1 0 0,-1 4 0 0,1 6 0 16,-2 0-144-16,2 6 144 0,-1 3 0 0,-2 8-128 15,0 0 128-15,0 0 0 0,0 0-176 0,0 0 176 16,9 11-160-16,-1 3 160 0,-1 8-176 0,1 3 176 15,0 9-192-15,1 2 192 0,-2 8-144 0,2 3 144 16,1 2 0-16,3 0-144 0,1 0 144 0,1 4 0 0,2 2-144 16,2 9 144-16,0 3 0 0,2 2 0 0,2 2 0 15,0 1 0-15,-1-2 0 0,1 1 0 0,1 3 0 0,1 5 0 16,2 1 0-16,-2 3 0 0,1-1 0 0,2-2 0 16,-2-1 0-16,1 4 0 0,-3 3 0 0,3 2 0 15,1-2 0-15,1-2 0 0,0 0 0 0,2 3 0 16,-1 0 0-16,0 0 0 0,1-2 0 0,-1-3 0 15,0 1 0-15,-2-2 0 0,0 3 0 0,0-4 0 16,-1-1 0-16,0-5 0 0,-1-3 0 0,1-2 0 16,-2-4 0-16,1 1 0 0,-2 0 0 0,1-7 0 15,-2-1 0-15,-1-6 0 0,-1-4 0 0,-3-3 0 16,1-2 0-16,-3-6 0 0,0-3 0 0,-3-2 0 16,-2-4 0-16,-2-2 0 0,-1-4 0 0,-3-4 128 15,-1-4-128-15,-4-14 0 0,0 0 0 0,0 0 128 16,0 0-128-16,0 0 128 0,-7-13-128 0,-2-3 128 0,0-5-128 15,-2-5 128-15,-2-4-128 0,-1-3 128 0,-1-1-128 0,-3-5 0 16,-2-9 0-16,0-1 128 0,-6-6-128 0,2-2 0 16,-3-1 0-16,1-5 0 0,-4 2 0 0,0-5 0 15,-1-1 0-15,1-1 0 0,-2-4 0 0,-1-3 0 16,-3-3 0-16,1 2 0 0,-1 0 0 0,1-2 0 16,-1 2 0-16,2 0 0 0,-4-4 0 0,0 4 0 15,-2-1 0-15,1 0 0 0,-2 2 0 0,0 0 0 16,2 2 0-16,0 0 0 0,-2 0 0 0,1 5 0 15,1 0 0-15,2 8 0 0,-1 1-128 0,2-1 128 16,2-1 0-16,2 0 0 0,2 6 0 0,2 3 0 16,-1 4 0-16,6 1 0 0,2 1 0 0,4 5 0 0,0 5 0 15,3 1 0-15,1 5 0 0,3 3 0 16,1 4 0-16,2 2 0 0,2 0-128 0,1 5 128 0,3 5 0 16,-3 1 0-16,4 10 0 0,0 0 0 0,0 0 0 0,0 0 0 15,0 0-192-15,4 13 192 0,1 4-160 0,2 2 160 16,2 2-144-16,3 7 144 0,2 1-128 0,2 4 128 15,2 2 0-15,1 3 0 0,3 5 0 0,2 3-128 16,0 6 128-16,4 6 0 0,2 6 0 0,3 2-128 16,0-4 128-16,3 5 0 0,2-4 0 0,2 8 0 15,0 8 0-15,4-4 0 0,3 1 0 0,1-1-128 16,3 2 128-16,2-2 0 0,0-2 0 0,2 4 0 16,1 1 0-16,-1-1 0 0,2-1 0 0,1 1 0 15,2-2 0-15,-3 2 0 0,3 1 0 0,0 1 0 0,1-5 0 16,-1 0 0-16,-2-2 0 0,1 2 0 15,-4 2 0-15,1-2 0 0,-1 1 0 0,0-3 128 0,-1-2-128 0,0-2 0 16,-2-4 0-16,-1 4 0 0,0 3 0 0,-2-2 0 16,1-6 0-16,-1 2 0 0,1 1 0 0,-3-2 0 15,0 0 0-15,0 3 128 0,2-4-128 0,0 3 0 16,-2-1 0-16,1-1 0 0,-2-1 0 0,-3-2 0 16,-1 0 0-16,0 1 0 0,1-2 0 0,-1 2 0 15,-2-2 0-15,-1 0 0 0,0 0 0 0,0-6 0 16,-1 0 0-16,-3-1 0 0,1 2 0 0,-3-2 0 15,-1-1 0-15,-1 0 0 0,1-2 0 0,-1 2 0 16,-1-1 0-16,-1-2 128 0,1-4-128 0,-1 1 0 16,-1 1 0-16,0-3 0 0,0 2 0 0,-1-2 0 15,-2 5 0-15,-1-7 0 0,2-2 0 0,-4 1 0 0,1-2 0 16,-1-3 128-16,0 0-128 0,-2-2 0 0,-5 0 0 16,-1-2 0-16,0-5 0 0,-1-2 0 0,-3 1 0 0,-1-6-128 15,-3 0 128-15,-1-1 0 0,-1-1 0 0,-1-5 0 16,-2 0 0-16,-1-13 0 0,0 0 0 0,-3 8 0 15,3-8 0-15,0 0 0 0,-10 8 0 0,-1-4-128 16,2-3-64-16,-1-2-16 0,0-5 0 0,-3-3 0 16,-1-3 64-16,-3 0 16 0,2-6 0 0,-3-3 0 15,-3 1 128-15,-1-3 0 0,0-2 0 0,-2-2 0 16,-4 2 0-16,-1-7 0 0,-5-2 0 0,-2-3-128 16,-2-1 128-16,0-6 0 0,1 1 0 0,0-1-128 15,0-2 128-15,0-5 0 0,1 3 0 0,0-1-128 16,2 0 128-16,1-2 0 0,1-1 0 0,-2-3 0 15,-2-1 0-15,3-1 0 0,-1 0 0 0,1-2 0 16,-1 1 0-16,3 1 0 0,-2-4 0 0,1 2 128 0,-2 3-128 0,0 2 0 16,-1-2 0-16,-1 0 0 0,1 1 0 0,-2 4 0 15,-1 3 0-15,1 0 0 0,-1-1 0 0,2 1 144 16,-1 6-144-16,4 0 0 0,-1 0 144 0,5 3-144 16,1-2 0-16,1 3 144 0,0 3-144 0,6 3 0 15,-2 3 0-15,2-1 128 0,4 6-128 0,1 1 0 16,2 5 144-16,2 2-144 0,4 1 128 0,2 2-128 15,-1 5 160-15,7 8-160 0,0 0 128 0,0 0-128 16,0 0 0-16,0 0 0 0,0 0 0 0,-2 13 0 16,1 4 0-16,3 5 0 0,3 3 0 0,2 6 0 15,1 2 0-15,4 6 0 0,2 2 0 0,2 8 0 16,2-2 0-16,3 4 0 0,1 2 0 0,4 3 0 16,1 2 0-16,2 2 0 0,4 6 0 0,2 3 0 0,4 0 128 0,2 0-128 15,3 0 0-15,3-2 0 0,-3 2 0 16,3-4 0-16,0 1 128 0,0 0-128 0,-2-2 0 0,2 1 0 15,-3-6 0-15,1 1 128 0,-2-3-128 0,2-2 0 16,-1-3 0-16,-1 0 0 0,-2 0 0 0,-2-2 0 31,-1 1-720-31,-1-1-240 0,-2 0-64 0,-5-6-12864 0,-3-3-2560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31:21.5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10919 5504 6447 0,'0'0'576'0,"0"0"-576"15,0 0 0-15,0 0 0 0,0 0 1104 0,3-5 112 16,-2 1 32-16,-1-1 0 0,0-1-432 0,-1 1-96 15,-3 1-16-15,1-3 0 0,-2-1 128 0,0 2 0 16,0-3 16-16,-3 1 0 0,1-2-80 0,-2 2 0 16,-1-3-16-16,-2 3 0 0,-1-3-112 0,-1 2-32 15,-1 0 0-15,-1 0 0 0,-2 1-80 0,-2 3-16 16,-3-1 0-16,-2 1 0 0,1 1-128 0,-1 2-16 16,0 0-16-16,0 2 0 0,-3 2-32 0,3 0-16 15,-2-1 0-15,3 3 0 0,0 0-112 0,0 2-32 16,-2-1 0-16,1 3 0 0,0 1-160 0,-1 2 0 15,1 0 144-15,1 3-144 0,1 2 0 0,2 2 144 16,2 1-144-16,0 0 0 0,0 1 192 0,3 2-192 16,2 2 192-16,2-1-192 0,2 1 144 0,2 2-144 15,3-4 0-15,3 4 144 0,0 1-144 0,6-1 192 0,1 2-192 0,6-1 192 16,0 0-192-16,4 2 0 0,2-1 0 0,2 2 0 16,1-2 0-16,3 1 0 0,4 2 0 0,-2-4 128 15,4 1-128-15,1-3 0 0,-1 2 144 0,1-6-144 16,2 1 128-16,1-4-128 0,0-4 128 0,-1-2-128 15,0-4 224-15,2 1-32 0,-2-3 0 0,1-3 0 16,1-3 192-16,1-1 48 0,-1-1 0 0,2 0 0 0,0-7-32 16,1 0 0-16,-2-5 0 0,-1-1 0 0,-1-2-32 0,-3-1-16 15,1-1 0-15,-4-2 0 0,-3-3 48 0,-1-4 16 16,-3 1 0-16,-2-2 0 0,-3-4 32 0,-3 1 0 16,-5 1 0-16,-3 0 0 0,-4-1-240 0,-4 3-32 15,-2 2-16-15,-2 0 0 0,-6 4-160 0,-2 2 0 16,-3 3 144-16,-3 0-144 0,-6 3-160 0,-1 2-96 15,-2 4-32-15,-3 0 0 16,-2 3-2112-16,-1 3-416 0,2 1-96 0</inkml:trace>
  <inkml:trace contextRef="#ctx0" brushRef="#br0" timeOffset="716.95">11074 6769 15599 0,'5'-4'336'0,"0"-2"80"0,0-2 16 0,0 4 16 0,0-1-448 0,2-1 0 0,-1 0 0 0,1 1 0 0,-1-3 800 16,0 3 80-16,-2 0 16 0,1-3 0 15,0 3-256-15,0-1-32 0,-2-3-16 0,-1 4 0 16,0-3 16-16,-2 2 0 0,-2 1 0 0,-1-3 0 0,-1 0 32 0,-3 3 0 16,1-5 0-16,-3 3 0 0,-1-5-224 0,-4 2-32 15,-3 1-16-15,-2-1 0 0,-1 2-96 0,-2-3-16 16,-2 1 0-16,-4 0 0 0,-2 2 0 0,-1-2-16 15,0 3 0-15,-1 0 0 0,0 0 80 0,0 5 0 16,-1 1 16-16,-1-1 0 0,1 1-128 0,-2 2-16 16,0 3-16-16,-1 0 0 0,1 1-48 0,-1 4-128 15,1-1 192-15,0 3-64 0,2 4-128 0,1 2 128 16,3-1-128-16,2 3 128 0,3 0-128 0,4 0 0 16,-2 2 0-16,5 0 0 0,0 4 0 0,7-1 0 15,2 0 0-15,3 1 0 0,1-2 0 0,4 1 0 16,3 2 0-16,3-3 0 0,2 1 0 0,1 2 0 15,3-3 0-15,4 3 0 0,2-2 0 0,2-2 0 16,3-1 0-16,2 1 0 0,2-2 0 0,1-1 128 16,1 0-128-16,3-2 128 0,1-5 0 0,0 0-128 15,0-2 192-15,1-4-64 0,2-1 128 0,-2-2 32 16,1 0 0-16,-2-6 0 0,1 0 96 0,0-2 0 0,-1 0 16 0,-1-4 0 16,0 3-112-16,-2-5-32 0,0 0 0 0,-4-1 0 15,1 2-80-15,-2-1-32 0,-2-3 0 0,-2 0 0 16,-2-1-16-16,-3 1 0 0,-2-4 0 0,-2-1 0 15,-3-2 48-15,-2 0 0 0,1 1 0 0,-6-2 0 16,0 5 0-16,-5-4 0 0,-2 1 0 0,-3 1 0 16,-1-1-48-16,-3 2-128 0,-5 3 192 0,-2-1-64 15,-4 1-128-15,0 0 0 0,-3 2 0 0,-4 2 0 16,-1-2 0-16,-2 0-192 0,0 3 32 0,-16-5 16 16,9 2-384-16,1 5-80 0,8 0-16 0,0 4 0 15,6 1-576-15,1 1-112 0,5 0-32 0,8 2-8192 16,2 0-1664-16</inkml:trace>
  <inkml:trace contextRef="#ctx0" brushRef="#br0" timeOffset="2179.64">3217 6192 2751 0,'0'0'256'0,"0"0"-256"16,0 0 0-16,0 0 0 0,0 0 1728 0,0 0 320 15,0 0 48-15,0 0 16 0,0 0-1424 0,0 0-288 16,9-1-48-16,-9 1-16 0,6-2 0 0,2 1 0 15,0 1 0-15,-1 1 0 0,-7-1-16 0,7-1 0 16,2 1 0-16,0 0 0 0,-2 0 160 0,3 0 32 16,2 0 0-16,-1 0 0 0,1 0 64 0,2 0 0 0,1 1 16 0,3 1 0 15,2-1-48-15,3 0-16 16,1-1 0-16,4 2 0 0,2-2-64 0,4 1-16 16,0 0 0-16,3-1 0 0,2-1 0 0,3 0 0 0,3-1 0 15,0 2 0-15,2-2 48 0,4 0 0 0,4 2 0 0,0 0 0 16,-2-1-112-16,3 0-32 0,1-3 0 0,0 2 0 15,-2-1-80-15,-2 1-16 0,-2 0 0 16,1 0 0-16,-2 0-64 0,-3 2-32 0,-4-1 0 0,-2-1 0 16,1 0-160-16,-4 2 0 0,-4-1 0 0,-3 0 0 15,-5 1-128-15,-3 0 128 0,-4 0 0 0,3 1 0 16,-6-2-704 0,-5 2-64-16,-11-1 0 0,0 0-10624 0</inkml:trace>
  <inkml:trace contextRef="#ctx0" brushRef="#br0" timeOffset="2721.62">7247 6172 10127 0,'0'0'896'0,"0"0"-704"0,0 0-192 0,0 0 0 0,0 0 1344 0,0 0 224 15,0 0 48-15,0 0 16 0,0 0-608 0,0 0-128 16,9-2-32-16,3 1 0 0,6-1-64 0,2 0-16 16,7 1 0-16,4 0 0 0,2 0 16 0,2-1 0 15,3 1 0-15,1 0 0 0,0 1-256 0,3 1-48 16,-1 0-16-16,1 1 0 0,-2-2-160 0,5 0-48 16,-2 0 0-16,0 0 0 0,-1 0-272 0,-3 1 160 15,0 0-160-15,-4 0 128 0,-2 3-256 0,-4 0-64 16,-2-1-16-16,6 3-11936 0</inkml:trace>
  <inkml:trace contextRef="#ctx0" brushRef="#br0" timeOffset="6872.05">6587 8216 4607 0,'0'0'192'0,"0"0"64"0,0 0-256 0,0 0 0 0,0 0 0 0,0 0 0 15,0 0 1376-15,0 0 224 0,0 0 64 0,0 0 0 16,0 0-784-16,0 0-160 0,-3-3-16 0,0-2-16 16,0-3-272-16,1 1-48 0,-2-2-16 0,-1 1 0 15,-2-2 0-15,-2 1 0 0,2-2 0 0,-3 2 0 16,2-4-16-16,-1 2 0 0,-5 0 0 0,0-1 0 0,-1-1-48 0,-2 3-16 16,-2-3 0-16,-1 0 0 0,-2 5-80 0,1-4 0 15,-3 3-16-15,-1-2 0 0,0 3 16 16,3-2 0-16,-1 4 0 0,-1-3 0 0,0 4-16 0,0-2 0 15,0 1 0-15,-2 2 0 0,1 3-48 0,0 0 0 16,-1 2 0-16,1 0 0 0,-3 3-128 0,0 0 0 16,-1 2 144-16,1 0-144 0,0 5 0 0,-3-2 128 15,1 2-128-15,-1-2 0 0,4 2 0 0,-2 2 144 16,0-2-144-16,1 5 0 0,0-2 144 0,1 1-144 16,1-1 0-16,2-1 144 0,1 1-144 0,2 1 0 15,2-1 0-15,-1 1 128 0,-2 0-128 0,4 1 0 16,2-1 0-16,3 0 0 0,1 2 0 0,0-1 0 15,2 2 0-15,2 1 0 0,3 0 0 0,3 1 0 16,0 1 0-16,5 0 0 0,2 2 0 0,1-1 0 16,2-3 144-16,2 4-144 0,3 3 128 0,2-1-128 15,2-1 160-15,2 1-160 0,0-2 192 0,1 0-64 16,0 1-128-16,3-2 192 0,0 1-192 0,3 1 128 16,-2-3-128-16,0-2 0 0,0 0 128 0,2-1-128 0,-1-1 0 15,4-2 0-15,-1-2 256 0,1-2-32 0,1-1-16 0,0-2 0 16,2 2 32-16,0-3 0 0,-1-1 0 0,3-1 0 15,0-2-48-15,1-3-16 0,1 0 0 0,1-3 0 16,0-3-48-16,1-1 0 0,-1-4 0 0,2 1 0 16,1-4 0-16,-1 0 0 0,0-2 0 0,-1 0 0 15,-1-2 64-15,-1-1 16 0,0-1 0 0,-1-2 0 0,-1-1 96 16,0-3 16-16,-3 0 0 0,-4-2 0 0,0 3-64 16,-4-2-16-16,-2 3 0 0,-3 1 0 15,-4-1-112-15,-4 1 0 0,-2 1-128 0,-3-1 192 0,-3 1-32 0,-4 3-16 16,-5 1 0-16,-1 1 0 0,-3 1-144 0,-1 2-144 15,-4 1 144-15,-6-5-208 16,-1 4-1360-16,-3 3-272 0,0 1-48 0</inkml:trace>
  <inkml:trace contextRef="#ctx0" brushRef="#br0" timeOffset="7672.79">6455 8109 9215 0,'0'0'816'0,"0"0"-656"0,0 0-160 0,0 0 0 16,0 0 1024-16,0 0 192 0,0 0 16 0,0 0 16 16,0 0-352-16,0 0-80 0,0 0-16 0,9-4 0 0,-3-1-288 0,3-1-64 15,0 0-16-15,2 3 0 0,-1-5-192 0,3 2-48 16,-1 1 0-16,3-4 0 0,0 0 16 0,3-1 0 15,2 2 0-15,1-2 0 0,4 2 144 0,-1-2 32 16,2 2 0-16,2-2 0 0,1 1-64 0,3-2 0 16,-1-1 0-16,1 2 0 0,0-2 0 0,1 3 0 15,0-3 0-15,1 3 0 0,-3-1-80 0,1-3-32 16,-1 1 0-16,1 2 0 0,0-3-48 0,0 4-16 16,-1-4 0-16,1 3 0 0,1 1-144 0,0-2 160 15,0 2-160-15,0 0 160 0,0 0-32 0,1-1 0 16,-1 4 0-16,-2-2 0 0,0-1-128 0,-1 4 192 15,2-3-192-15,0 3 192 0,1 1-192 0,0-2 160 16,0 1-160-16,0 2 160 0,0 0-160 0,2-2 160 16,-2 1-160-16,0 1 160 0,0 1-160 0,0 2 0 15,0 0 0-15,-1 0 0 0,-2 0 0 0,-2 2 128 16,0 1-128-16,-1 1 0 0,-1 1 128 0,0-2-128 16,-2 0 0-16,-1 1 128 0,2 2-128 0,-2-1 0 0,-3-1 0 15,0 1 0-15,-3 1 0 0,1-2 0 0,-1 1 0 0,-2 2 0 16,-1-2 0-16,0-1 0 0,1 1 0 0,-3 2 0 15,0-2 0-15,1 4 128 0,-2-2-128 0,1-1 0 16,-2 4 0-16,3-2 0 0,-3 2 128 0,0-2-128 16,0 2 0-16,-1-1 0 0,0 1 0 0,0 1 128 15,0-3-128-15,-2 3 0 0,0-2 144 0,-2 3-144 16,0-3 192-16,1 1-48 0,-3-3 0 0,1 5 0 16,-1-3 32-16,1 1 0 0,0 1 0 0,0 0 0 0,0 0-48 0,0-1-128 15,-1 2 192-15,1-1-64 0,1-2-128 0,-1 4 0 16,1-4 144-16,-1 1-144 0,0-3 0 0,0 2 128 15,-4-9-128-15,3 7 0 0,-3-7 0 0,6 7 144 16,-6-7-144-16,0 0 0 0,0 0 144 0,0 0-144 16,0 0 0-16,6 4 144 0,-6-4-304 0,0 0-64 15,0 0-16-15,0 0 0 16,6-4-1840-16,-1-2-368 0</inkml:trace>
  <inkml:trace contextRef="#ctx0" brushRef="#br0" timeOffset="7981.07">8651 7689 8287 0,'0'0'368'0,"0"0"80"0,0 0-448 0,0 0 0 15,0 0 0-15,0 0 0 0,8 0 1728 0,1 2 256 0,0 1 48 0,2 3 16 16,2 2-1232-16,2 0-240 0,0 2-64 0,2 0 0 15,-1 3-128-15,3 2-48 0,2 1 0 0,-1 1 0 16,-1 2-48-16,0 1-16 0,2-1 0 0,-2 0 0 16,-2 0 0-16,0 0 0 0,-3-1 0 0,-3-2 0 15,-2 1 80-15,-2 0 16 0,-4-3 0 0,-3 0 0 16,-2 0 400-16,-4 0 64 0,-5 2 32 0,-1-4 0 16,-5-5 0-16,-2 2 0 0,-1-1 0 0,-3 1 0 15,-3 0-496-15,-1 0-112 0,-4 0 0 0,2-1-16 0,1 1-240 0,1-4 0 16,2 2 0-16,1 0-8544 15,1-2-1792-15</inkml:trace>
  <inkml:trace contextRef="#ctx0" brushRef="#br0" timeOffset="9171.33">3643 8175 13823 0,'0'0'1216'0,"0"0"-960"16,0 0-256-16,8-3 0 0,-8 3 0 0,7-1-240 15,-7 1 48-15,0 0 16 0,0 0 720 0,0 0 144 16,0 0 16-16,0 0 16 0,0 0 48 0,0 0 16 15,0 0 0-15,0 0 0 0,-5-5-288 0,-2 1-64 16,-2 2-16-16,-5-3 0 0,-3-2-208 0,-2 2-32 16,-2 1-16-16,-2-5 0 0,-2 2-160 0,0-3 160 0,-3 1-160 0,-1-4 160 15,0 2-32-15,-7 0 0 0,-3-1 0 0,-2 2 0 16,-1-3 0-16,-2 1-128 0,-4-2 192 0,-1 3-64 16,-4-4 32-16,-1 2 0 0,1 4 0 0,-2-2 0 15,-1 2-32-15,-2 0 0 0,-3 4 0 0,-3-3 0 16,1 1-128-16,-4 0 0 0,0 0 144 0,2 3-144 15,-2 2 0-15,-2 2 128 0,1 3-128 0,-2-2 0 16,4-1 0-16,1 0 0 0,1 0 0 0,3 3 0 16,3 4 0-16,1 1 0 0,3 5 0 0,2-4 0 0,1 1 0 0,2-1 0 15,2 1 0-15,0 3 0 0,5-3 0 0,3 3 0 16,4 0 0-16,4 3 0 0,2 2 0 0,1 1 0 16,1-2 0-16,2 2 0 0,1 2 0 0,1-1-160 15,3 2 160-15,1-1 0 0,1 2-128 0,1-1 128 16,5-2 0-16,1 2 0 0,4-1-128 0,2 5 128 15,1-2 0-15,3 0 0 0,1-4 0 0,1 0-128 16,1-1 128-16,4 0 0 0,0 2 0 0,3 2 0 16,0 3-128-16,1-5 128 0,1 1 0 0,-1-1 0 15,2 2-128-15,3-1 128 0,4-2 0 0,0 1 0 16,0-2 0-16,2 0 0 0,0 0 0 0,3-1 0 16,2-2 0-16,-1 1 0 0,5 0 176 0,0 2-16 15,2-3 0-15,3 0 0 0,1 1-160 0,1-1 0 16,2 0 0-16,2-5 0 0,0-2 0 0,3 2 0 0,4-2 0 15,1 3 0-15,2-5 176 0,3 3-48 16,5-2-128-16,2 2 192 0,1-5-192 0,0 0 0 0,2-2 128 0,1-3-128 16,1-1 128-16,1 1-128 0,0-2 176 0,1-1-176 15,-1-3 176-15,-1-4-176 0,-2 3 160 0,-3-5-160 16,1 5 208-16,-1-4-48 0,1 5-16 0,1-5 0 16,-2 2 48-16,-3-5 16 0,-2-5 0 0,-4 0 0 15,-3 1 176-15,-4 0 48 0,-3 0 0 0,-4-2 0 16,-2-3 48-16,-3 0 16 0,-4 0 0 0,-3-3 0 0,-6 1-48 15,-2-1-16-15,-4 0 0 0,-4 3 0 16,-5 3-240-16,0 2-64 0,-5 2 0 0,-1 2 0 0,0-1-128 0,-3 6 0 16,-4-1 0-16,-2 3 0 15,-3-2-704-15,-2 5-160 0,-3 1-32 0,-2-2-16 0</inkml:trace>
  <inkml:trace contextRef="#ctx0" brushRef="#br0" timeOffset="10063.94">3325 8466 10815 0,'0'0'480'0,"0"0"96"0,10-6-448 0,-3-2-128 0,-7 8 0 0,11-6 0 16,-1 1 352-16,1-3 48 0,-1 3 16 0,1 1 0 15,1 1-224-15,0 1-32 0,2-1-16 0,2 2 0 16,0 1-144-16,3 3 128 0,0 0-128 0,3 0 128 16,1-2-128-16,2 2 128 0,-1-3-128 0,0 2 128 0,-2 1-128 0,1-1 0 15,0 0 0-15,-2 3 0 0,-2-1 0 0,1 2 0 16,-1 2 0-16,-2-2 128 0,-4 5-128 0,4 0 160 16,0 3-160-16,0 1 160 0,-4-2-16 0,-1 2 0 15,0 5 0-15,-2 0 0 0,1 2 48 0,-3 1 16 16,-2 2 0-16,0 0 0 0,-3 2 96 0,1 0 16 15,0 2 0-15,1-1 0 0,-2 3-16 0,0 3 0 16,2-3 0-16,2-2 0 0,-3 1-176 0,2 3-128 16,2 2 144-16,1 0-144 0,-1 2 0 0,3 0 0 15,-1-1 0-15,0-1 0 0,1 1 144 0,3 1-144 16,0-4 128-16,4 1-128 0,0 2 0 0,2-5 0 16,3 1 0-16,3 0 0 0,-1 2 0 0,3-2 0 15,1-1 0-15,2 0 0 0,0 1 144 0,4 1-144 16,2-2 160-16,2 1-160 0,0-1 320 0,5 2-48 15,1-2 0-15,2 1 0 0,1 2-16 0,1-2 0 16,4-4 0-16,1-3 0 0,-1 1-32 0,3 0-16 0,0 3 0 16,3-2 0-16,2 2-208 0,1-3 176 0,3 2-176 0,0-4 160 15,-2 0-32-15,2 0-128 0,0-3 192 0,3 0-64 16,4-2-128-16,0-1 192 0,2-1-192 0,-1-2 192 16,0 0-64-16,-1 2-128 0,0 2 192 0,4-3-64 15,0-3-128-15,-1-2 160 0,-2-1-160 0,-1-1 160 16,0 3-160-16,2-2 0 0,1 0 144 0,0-1-144 15,0 1 0-15,-1 2 128 0,-3-3-128 0,-4 2 0 16,-2-6 0-16,1 3 128 0,2 1-128 0,0-6 0 0,1 0 0 0,-2 0 144 16,-3 0-144-16,-3 0 0 0,-3-2 128 15,1 0-128-15,-1 3 0 0,0-4 0 0,0-2 0 0,-3-1 0 16,-7-4 128-16,2-1-128 0,-3 0 128 0,-4-2-128 16,-1 0 144-16,-4 0-144 0,-1-2 368 0,-2-3-32 15,-2-3 0-15,-1-2 0 0,-3-3 192 0,-1 0 48 16,-1-6 0-16,0 2 0 0,-1-2-128 0,0-3-32 15,-4 2 0-15,-1 1 0 0,-1-2-176 0,0 4-48 16,-3 1 0-16,-1 3 0 0,-2 0 16 0,-3 3 0 16,-3 4 0-16,-1 2 0 0,0 3-208 0,-1 4 144 15,-1-3-144-15,-5 10 128 0,0 0-128 0,0 0 0 16,0 0 0-16,0 0 0 16,0 0-480-16,0 0-128 0,0 0-32 0,0 0-7824 15,0 0-1584-15</inkml:trace>
  <inkml:trace contextRef="#ctx0" brushRef="#br0" timeOffset="10358.36">8173 9996 20271 0,'12'-10'1792'0,"2"4"-1424"0,4-2-368 0,2 2 0 16,4-1 448-16,3-1 0 0,3 1 16 0,3-2 0 16,4 3 32-16,0-4 0 0,-1 1 0 0,-1-3 0 0,0 4-48 0,-1-1-16 15,0 4 0-15,-1 1 0 0,-2-1-32 0,-3 2 0 16,-3 3 0-16,-1 3 0 0,-2 3-144 0,-2 2-16 16,-2 4-16-16,-4 6 0 0,-4 3-224 0,-2 6 144 15,-4 3-144-15,-4 4 128 0,-2 3-128 0,-3 7 0 16,-4 5 144-16,-2 5-144 15,-2 5-896-15,-1 2-240 0</inkml:trace>
  <inkml:trace contextRef="#ctx0" brushRef="#br0" timeOffset="13750.76">7042 8977 13823 0,'0'0'1216'0,"0"0"-960"0,11-6-256 0,-3 2 0 31,-8 4-448-31,10-1-144 0,-1-1-32 0,-9 2 0 0,10-2 624 0,-10 2 160 0,0 0 16 0,0 0 0 16,11-3 48-16,-11 3 16 0,0 0 0 0,0 0 0 0,0 0 144 0,0 0 16 15,0 0 16-15,0 0 0 16,0 0-176-16,-7-9-48 0,-2 4 0 0,-1 0 0 0,-1 0 0 0,-3 1-16 16,0 2 0-16,-4-1 0 0,1-3 208 0,1 2 32 15,-2 1 16-15,-2 1 0 0,-3-4-48 0,-3-2 0 16,-3 4 0-16,-3-5 0 0,-3 0 0 0,0 0 0 15,-6 0 0-15,-1 1 0 0,-2-3-240 0,-1 3-144 16,-5-1 160-16,-3 1-160 0,-3 0 128 0,-8 2-128 16,-4-3 0-16,-2 3 144 0,1-4-144 0,-1 3 0 15,-2 1 0-15,-3 1 128 0,-3 1-128 0,-2 1 0 16,-1-2 0-16,1 0 0 0,3 1 0 0,-2 1 0 16,2 3 0-16,-3 0 0 0,-3-3 0 0,3 1 128 0,3-2-128 0,-1 1 0 15,-1 3 0-15,-3 0 0 0,-6 1 0 16,0 1 0-16,2 2 0 0,-1-1 0 0,1 0 0 0,-4 1 0 15,-7 0 0-15,4 1 0 0,6-3 0 0,1 1 0 16,4 1 0-16,-5-1 0 0,0 2 0 0,-1-1 0 16,7-3 0-16,3 3 0 0,3 0 0 0,-3 1 0 15,0-1 0-15,1-1 0 0,0-1 0 0,3 1 0 16,3 2 128-16,4 0-128 0,2 2 0 0,0 4 128 16,-2-4-128-16,-1 3 160 0,1-3-160 0,2 2 160 15,3-2-160-15,6 5 0 0,2-2 0 0,2 4 128 16,0 1-128-16,1-1 0 0,2-5 144 0,0 2-144 15,1 3 0-15,5 2 128 0,1-2-128 0,1 2 0 16,2-1 0-16,5 2 128 0,-2 1-128 0,0 0 0 16,2 1 0-16,0-2 0 0,-2-1 0 0,2 0 0 0,2 3 0 0,0-1 0 15,-1-1 0-15,3-1 0 0,2-1 0 16,2 2 0-16,1-2 0 0,-1-1 0 0,1-1 0 0,5 0 0 16,-1 1 0-16,1-1 0 0,0 0 0 0,1 4 0 15,2-1 0-15,1 0 128 0,0-3-128 0,2 3 144 16,2-2-144-16,1 1 160 0,3 0-160 0,0 0 0 15,2-1 0-15,-1 4 0 0,3 0 0 0,2 0 0 16,2-2 0-16,1 2 128 0,2 0-128 0,-1 0 0 16,3 0 0-16,2 1 0 0,-1 1 0 0,4 2 0 15,2-2 0-15,2-182 0 0,2 362 0 0,6-182 0 16,3 0 0-16,4-1 0 0,3-1 0 0,1 0 0 16,3 2 0-16,3 1 128 0,3 1-128 0,4-2 0 0,1 0 0 15,0-1 0-15,-2-2 128 0,2-1-128 0,0 1 128 16,2 2-128-16,3 0 0 0,4 2 0 0,3 0 128 0,5-2-128 15,3-3 0-15,-1 1 0 0,0-1 0 0,2-2 0 16,4 0 0-16,4 4 0 0,5-2 0 0,2-2 128 16,-2 0-128-16,2 0 0 0,1-1 0 0,6 0 0 15,8 3 128-15,0-4-128 0,0 2 128 0,2-3-128 16,3-1 128-16,2 1-128 0,1 0 0 0,-1-2 128 16,-2 1-128-16,4-2 0 0,5 0 0 0,-3 0 128 15,-4-3-128-15,1-1 0 0,4 0 0 0,-1 0 0 16,0-1 128-16,2 3-128 0,-3-2 0 0,4-2 128 15,4-4-128-15,-5 0 0 0,-6-1 0 0,1 0 0 16,4-4 128-16,-2 0 0 0,0-4 0 0,-3-3 0 0,-3-1 112 16,2-3 16-16,3-2 0 0,-5-4 0 0,-7-1 112 15,-2-5 16-15,-2 2 16 0,0-5 0 16,-2-3-144-16,-7-1-16 0,-7-1-16 0,-6 0 0 0,-8-1 192 0,-5 2 32 16,-5-1 16-16,-7 1 0 0,-6-3 128 0,-5 5 32 15,-5 4 0-15,-7 4 0 0,-7-1 80 0,-6 5 32 16,-8-2 0-16,-8 4 0 0,-6 1-576 0,-8-1-160 15,-9 2 0-15,-5 4 0 16,-9 0-2448-16,-6 4-560 0</inkml:trace>
  <inkml:trace contextRef="#ctx0" brushRef="#br0" timeOffset="14764.46">3381 10345 15599 0,'-20'-13'688'0,"8"7"144"0,1-2-656 0,-3-1-176 15,-3 3 0-15,1-2 0 0,1 3 480 0,-2 2 64 0,1 0 16 0,-2 1 0 16,-1 2-240-16,-4 2-32 0,-1-1-16 0,-3 1 0 16,-2 1-80-16,-2 2 0 0,0 3-16 0,-3-2 0 15,0 2 48-15,-3-1 16 0,-2 6 0 0,-1 2 0 16,1 3 16-16,2 2 16 0,-2 2 0 0,-1 1 0 16,0 4-16-16,-2-1 0 0,-7 2 0 0,2-1 0 15,-2 2-16-15,1 3-16 0,1 2 0 0,1 2 0 16,0 1-96-16,3 1-128 0,0 1 176 0,-1 2-176 15,-1-2 208-15,0 2-64 0,4-3-16 0,1-1 0 16,-2 2 32-16,2 1 0 0,2-3 0 0,7 3 0 16,-1 1-160-16,1 0 192 0,2 3-192 0,-2-3 192 15,2 2-192-15,1-182 0 0,3 363 0 0,-1-178 128 0,1-3-128 16,1 2 0-16,-4-3 0 0,6 1 0 0,1 1 0 0,0 1 0 16,2 1 0-16,3 1 0 0,2-4 0 0,4 1 0 15,-2 1 0-15,3-2 0 0,0 1 0 0,0-3 0 16,2 2 0-16,-3-1 0 0,3 2 0 0,1 1 0 15,1-3 0-15,0 5 0 0,1-1 0 0,1 0 0 16,1-3 0-16,1 1 0 0,1-2 0 0,0 3 0 16,2-4 0-16,2 3 0 0,0 2 0 0,1 1 0 15,2-4 0-15,2 5 0 0,0 2 0 0,1 0 0 16,1-2 0-16,0 1 0 0,2-2 0 0,-2 2 0 16,2 0 0-16,2 1 0 0,-1-4 0 0,1-1 0 15,1-3 0-15,0 2 0 0,3-5 0 0,0-2 0 16,0-3 0-16,0-3 0 0,-1-1 0 0,0 1 0 15,1-6 0-15,1 1 0 0,1-5 0 0,-1 1 0 0,2 1 0 0,1-1 0 16,2-2 0-16,0-1 0 0,0 0 0 0,1-2 0 16,2 1 0-16,3-4 0 0,-1-2 0 0,1 0 0 15,-3 1 0-15,2-5 128 0,2 1-128 0,-3-3 0 16,-2 4 176-16,-2-3-48 0,-2-4-128 0,1 1 192 16,2 1-192-16,-2-1 0 0,-4-1 0 0,2-1 0 15,-2-1 0-15,2 3 0 0,-2 0 0 0,1-3 0 16,0 1 128-16,1-2-128 0,-2 0 0 0,-1 1 144 15,0 0-144-15,0 0 0 0,-1 2 0 0,-1-3 128 16,-2 0-128-16,-1 1 0 0,0 0 0 0,-3 1 0 16,-11-2-1152-16,0 0-272 0,0 0-48 15</inkml:trace>
  <inkml:trace contextRef="#ctx0" brushRef="#br0" timeOffset="15100.27">2228 13555 20271 0,'-14'-12'896'0,"7"9"192"15,7 3-880-15,0 0-208 0,0 0 0 0,0 0 0 0,0 0 1232 0,0 0 208 16,12 5 32-16,0 4 16 0,2-3-1168 0,1 1-320 15,5 3 0-15,7-1 0 0,2 0 0 0,3 3 0 16,4 0 0-16,3 3 0 0,1 0 0 0,1 2 176 0,3 1-176 0,-2 0 160 16,-6-1-160-16,0 2 0 0,1 2 0 0,-1 0 128 15,-1 2-128-15,-1 0 0 0,-1 1 0 0,-2 3 0 16,-4-4 0-16,-4 1 0 0,-4 1 0 0,-5-3 0 16,-4 0 192-16,-6 3-64 0,-7-1 0 0,-7 4 0 15,-9-4 432-15,-8 3 80 0,-7 3 0 0,-6 5 16 16,-5 0-352-16,-2 4-80 0,-3 0-16 0,-8 5-13264 15</inkml:trace>
  <inkml:trace contextRef="#ctx0" brushRef="#br1" timeOffset="90962.43">20705 5750 20271 0,'0'-5'1792'0,"2"-4"-1424"0,0 1-368 0,2 2 0 16,1-3 256-16,3 2 0 0,2-1-16 0,4 0 0 15,2-2 144-15,6 2 48 0,3-5 0 0,5 2 0 16,3 1 96-16,4-3 32 0,2 3 0 0,0-1 0 16,1 4 96-16,-1 0 32 0,1 3 0 0,-2 1 0 15,-1 2-208-15,-2 3-32 0,-1 2-16 0,1 8 0 0,-3 0 112 0,-3 6 32 16,-1 4 0-16,-3 2 0 0,-1 8-272 0,-5 2-48 15,-2 2-16-15,-3 3 0 0,-3 2-32 0,0 6 0 16,-6 0 0-16,0 4 0 0,-3-1 16 0,1 0 0 16,-2-5 0-16,-1 0 0 0,-1-3 32 0,-2 0 16 15,-1-5 0-15,1-3 0 0,-2-3 16 0,1-2 0 16,0-2 0-16,0-2 0 0,-1-6-128 0,1-1-32 16,2 0 0-16,-1-5 0 0,1-6-128 0,-1 0 0 15,3-7 0-15,0 0 0 16,0 0-1808-16,-5-8-304 0,-1-3-48 0</inkml:trace>
  <inkml:trace contextRef="#ctx0" brushRef="#br1" timeOffset="91229.8">21317 5898 20271 0,'-4'-17'896'0,"1"8"192"0,0-3-880 0,3 12-208 15,0 0 0-15,0 0 0 0,0 0 2496 0,0 0 448 0,-11 8 80 16,1 0 32-16,-1 4-1936 0,-2 4-384 0,-2 1-80 0,-3 5-16 15,-5 5 128-15,-1 3 0 0,-3 3 16 0,-2 1 0 16,-4 3-80-16,-1-2-32 0,-1-2 0 0,0 1 0 16,-3 3-128-16,-2-2-32 15,0-1 0-15,0-5 0 0,2 1-288 0,2 1-64 0,2-6-16 0,4 1 0 16,4-2-144-16,5-5 0 0,3-4 144 0,5-3-144 16,4-1 0-16,4-1 0 0,5-10 0 0,0 0-192 15,0 0-1248-15,0 0-256 16,15-9-48-16,6-3-16 0,2-6-928 0,2-4-176 15,13-12-32-15,0 2-9632 0</inkml:trace>
  <inkml:trace contextRef="#ctx0" brushRef="#br1" timeOffset="91460.47">22204 5765 28559 0,'0'0'1264'0,"0"0"272"0,0 0-1232 0,6-1-304 16,2 1 0-16,3-2 0 0,3 0 288 0,2 1 0 15,0-1 0-15,8 0 0 0,0 1-80 0,-7 1-16 16,2-2 0-16,0 2 0 0,0 2-192 0,-1 1 176 16,-3 0-176-16,-1-1 160 0,-2 0-160 0,-6 2 0 15,-6-4-160-15,0 11 160 16,-6-2-2512-16,-6 4-416 0</inkml:trace>
  <inkml:trace contextRef="#ctx0" brushRef="#br1" timeOffset="91590.84">22020 6064 13823 0,'0'0'1216'0,"0"0"-960"0,0 0-256 0,9 3 0 15,2 3 2352-15,11 1 416 0,3-3 96 0,3-1 16 16,3 0-1408-16,3 1-256 0,3 0-64 0,-8-1-16 16,5-2-560-16,7 0-128 0,2 0 0 0,2-1-16 15,0 3-272-15,-1-1-160 0,-2 1 192 0,-6-2-13536 16</inkml:trace>
  <inkml:trace contextRef="#ctx0" brushRef="#br1" timeOffset="92216.69">23451 5656 19343 0,'-11'-13'1728'0,"5"9"-1392"0,6 4-336 0,-2-9 0 16,4 0 768-16,5 0 96 0,2 1 16 0,5 1 0 15,6-3-496-15,5 2-112 0,3-3-16 0,4 1 0 16,4 2 208-16,-2-2 48 0,0 1 0 0,2 5 0 0,-2 0 128 0,-2 4 48 16,-4 3 0-16,-1 2 0 0,-3 4-208 0,-5 6-32 15,-5 4-16-15,-5 8 0 0,-4 1-48 0,-6 8-16 16,-4 7 0-16,-11-1 0 0,-4 5-112 0,-5 1 0 16,-3 8-16-16,-4 1 0 0,-5 0 96 0,-1 2 32 15,-3-3 0-15,-1-4 0 0,-4-3-32 0,7-7 0 16,0-3 0-16,6-9 0 0,3-1 320 0,4-2 64 15,5-2 16-15,6-6 0 0,4-5-96 0,4-2 0 16,5-1-16-16,2-11 0 0,9 8-256 0,5-2-48 16,6-4-16-16,8-2 0 0,6 0 16 0,7-2 0 15,1 0 0-15,6-5 0 0,0 0-160 0,1-3-32 16,-1 2 0-16,0-2 0 0,-3 2-128 0,-1-1 0 16,-3 4 0-16,-3 1 128 0,-2-5-128 0,-3 3-256 15,-3 2 64-15,-3-1 16 16,-5 3-1936-16,-3-1-400 0,-2-1-80 0,1-6-13088 0</inkml:trace>
  <inkml:trace contextRef="#ctx0" brushRef="#br1" timeOffset="92517.82">25051 5609 24879 0,'0'-21'1088'0,"0"15"256"0,0-3-1088 0,0 4-256 16,0 5 0-16,0 0 0 0,0 0 1184 0,-5 5 176 15,-1 4 48-15,-2 1 0 0,-2 4-704 0,-1 3-144 16,-2 3-32-16,0 5 0 0,-3 3 240 0,-2 4 32 16,-1 4 16-16,-1 1 0 0,2 6-272 0,0 3-48 15,0 3-16-15,4-1 0 0,0 2-288 0,1-2-64 16,2 1-128-16,2-6 192 0,1-3-192 0,2-1 0 15,1-4 0-15,1 10 0 16,2-11-1152-16,0-9-160 0,2-6-32 0,0-3-8752 16,0-4-1744-16</inkml:trace>
  <inkml:trace contextRef="#ctx0" brushRef="#br1" timeOffset="92670.83">24642 6019 29775 0,'0'0'1312'0,"10"-5"288"0,2 1-1280 0,3 2-320 15,5 2 0-15,3 1 0 0,3 0 272 0,4 2 0 16,4-2 0-16,6 2 0 0,2-3 160 0,-8 0 16 16,3-2 16-16,6 1 0 0,3 1-80 0,0-1 0 0,-2 1-16 0,-1 0 0 15,-5-1-368-15,-1-1 0 16,-1 1 0-16,-2 0-10048 0,-1-2-1904 16</inkml:trace>
  <inkml:trace contextRef="#ctx0" brushRef="#br1" timeOffset="93213.74">26738 5438 30287 0,'0'0'656'0,"0"0"144"0,1 4 32 16,-18-5 32-16,-4-3-688 0,-3 3-176 0,4 1 0 0,-3 2 0 0,-1 2 352 0,-2 0 32 15,1 5 16-15,-1 0 0 0,0 5 112 0,2 1 0 16,-1 1 16-16,5 4 0 0,2 1 224 0,1 8 32 16,3-1 16-16,5 4 0 0,4-1-656 0,3 0-144 15,5 4 0-15,3-1 0 0,4 2 0 0,1-7 0 16,3-1 0-16,2 4 0 0,-1 1 336 0,2 1 32 16,1 0 0-16,1 1 0 0,0-6 48 0,1 1 16 15,-1 2 0-15,-2-3 0 0,-3-4-96 0,-4-1-16 16,-1 0 0-16,-3-4 0 0,-1 4 64 0,-4-3 16 15,-2-5 0-15,-3-2 0 0,-3-2 48 0,-3-6 0 16,-4 0 0-16,-4-1 0 0,-4-2-128 0,-3-1 0 16,-4-3-16-16,6-3 0 0,-2-3-128 0,0 0-32 0,0-5 0 15,0-1 0-15,3-1-144 0,-1-1 192 0,4-3-192 0,-3-7 192 16,6-1-192-16,4-1 160 0,4-2-160 0,5-1 160 16,4-1-160-16,7 1 0 0,4-5 0 0,6 1 128 15,5 0-128-15,4-1-176 0,3 2 48 0,6 0 0 16,2 0-48-16,4 3 0 0,2-2 0 0,5 3 0 15,1 2 176-15,4-3-192 0,0-1 192 0,1 1-192 16,0-4 192-16,-3 0 0 0,-3 2 0 0,-1 2 0 16,-5 2 0-16,-6 4 0 0,-6 1 0 0,-5 4 0 0,-6 1 0 0,-6 0 0 15,-6 2 0-15,-6-1 0 0,-4 3 0 0,-6-1 0 16,-2 2 0-16,-4 2-128 0,-4 1-96 0,-2-2-16 16,-3 3 0-16,-1 0 0 15,-4 4-1232-15,1 0-256 0,2 0-64 0,1 4-10032 16,2 0-2000-16</inkml:trace>
  <inkml:trace contextRef="#ctx0" brushRef="#br1" timeOffset="93504.84">28004 5653 31679 0,'0'0'1408'0,"-6"8"272"0,-3 4-1344 0,-1 2-336 16,-2 3 0-16,-2 2 0 0,-3 3 480 0,-4 1 32 0,2-1 0 0,-4 6 0 15,-2 5 288-15,-1 3 64 0,1-3 16 0,2 4 0 16,-2 2-32-16,3-3 0 0,3-1 0 0,4 2 0 16,3-4-400-16,6 0-96 0,2-1-16 0,5-1 0 15,4-2-112-15,6-5-32 0,1 2 0 0,6-5 0 16,4-1 16-16,1-2 0 0,2 0 0 0,3-5 0 15,4-7-16-15,1-2-16 0,-3-2 0 0,2-3 0 16,-1-4-784-16,-3-1-160 0,-4-4-16 16,0-4-11488-16,-1-4-2288 0</inkml:trace>
  <inkml:trace contextRef="#ctx0" brushRef="#br1" timeOffset="93673.81">28073 5245 42047 0,'-3'-23'1856'0,"5"14"384"0,1 4-1792 0,1-2-448 16,0 2 0-16,0 1 0 0,1-1 320 0,1 0-16 16,2 1-16-16,1 1 0 0,-2 2-128 0,2 1-32 15,-2-3 0-15,0 2 0 0,0 1-128 0,-7 0 0 16,0 0 0-16,0 0-12976 16,0 0-2464-16</inkml:trace>
  <inkml:trace contextRef="#ctx0" brushRef="#br1" timeOffset="95584.31">9832 2572 16175 0,'0'0'704'0,"0"-13"176"0,0-2-704 0,0 5-176 0,0 1 0 0,-1-5 0 16,1-1 1248-16,0 1 224 0,-1 1 32 0,2 3 16 15,1 0-176-15,1 1-16 0,0 2-16 0,0 0 0 16,-3 7-240-16,0 0-48 0,0 0-16 0,0 0 0 16,0 0-368-16,0 0-64 0,7 5 0 0,-1 6-16 15,-2 6 16-15,1 5 16 0,-4 4 0 0,-1 2 0 0,-1 5 176 0,0 4 48 16,-3 5 0-16,-1 1 0 0,-4 8-112 0,-1 2 0 15,0 3-16-15,-4 0 0 0,0 0-112 0,0-1-32 16,0 0 0-16,1-5 0 0,0-1-208 0,2-7-32 16,1 0-16-16,1-6 0 0,2-5-144 0,2-2-16 15,1-2-128-15,2-3 192 0,1-5-192 0,1-2 176 16,1-7-176-16,1-1 160 0,-2-9-32 0,9 1-128 16,0-2 192-16,1-7-64 0,1-1-384 0,-1-4-64 15,0-2-32-15,0 1 0 16,-1-2-2336-16,-1-2-480 0,-2-4-96 0</inkml:trace>
  <inkml:trace contextRef="#ctx0" brushRef="#br1" timeOffset="95849.72">9535 2930 30399 0,'-19'-8'2704'0,"12"6"-2160"0,2-2-544 0,0 1 0 16,5 3 480-16,0 0-16 0,0 0 0 0,0 0 0 15,0 0 480-15,0 0 80 0,0 0 32 0,12-2 0 16,4-1 32-16,6-1 0 0,2 1 0 0,9-3 0 16,4 1-144-16,6 0-32 0,7-4 0 0,0 1 0 15,6-2-480-15,0 1-112 0,1-5 0 0,1 1-16 16,-2 2 192-16,-2-2 32 0,-2 3 16 0,-2 1 0 16,-3 3-336-16,-5-2-64 0,-7 3-16 0,-4 3 0 15,-6-3-128-15,-2 2 0 0,-5-1 0 0,-4 3 128 16,-5 3-1072-16,-9-2-208 0,0 0-64 0,-4 8-11888 15,-3 0-2384-15</inkml:trace>
  <inkml:trace contextRef="#ctx0" brushRef="#br1" timeOffset="104889">18907 2716 12431 0,'-14'-5'544'0,"10"2"128"0,-4 0-544 0,2 0-128 15,0-5 0-15,-1 3 0 0,1 2 944 0,1 0 144 16,0-2 48-16,5 5 0 0,-3-6-48 0,3 6-16 15,0 0 0-15,-2-2 0 0,0-6-48 0,2 8 0 16,0 0 0-16,0 0 0 0,-1-6-48 0,1 6-16 16,0 0 0-16,0 0 0 0,0 0-128 0,0 0-16 0,6-4-16 15,1-1 0-15,-1-1-16 0,3 1 0 0,4 1 0 0,2-3 0 16,3 2 0-16,2 2 0 0,4-5 0 0,3 2 0 16,2 0-160-16,3-1-48 0,1-1 0 0,3 3 0 15,0-3-192-15,3 3-64 0,-1-1 0 0,0-2 0 16,0 2-48-16,0-2-16 0,0 2 0 0,-1 2 0 15,-3-2 0-15,-3 2-16 0,-4 0 0 0,-6 3 0 0,-3 0-112 16,-5-1-128-16,-3 2 176 0,-10 0-176 0,0 0 208 16,0 0-64-16,0 0-16 0,-13 3 0 0,-5 2 112 15,-6 1 16-15,-6 0 0 0,-6-3 0 16,-2 2-96-16,-3 2-16 0,-2-2 0 0,3-1 0 0,-2-2-144 0,-2 3 128 16,1-1-128-16,-1 0 128 0,0 1-128 0,4 1 0 15,2-2 0-15,5-3 0 0,5 1 0 0,6-2 128 16,4 0-128-16,5 0 0 0,5 0 0 0,8 0 0 15,0 0 128-15,0 0-128 0,6-3 128 0,5-1-128 16,7-1 192-16,6 0-64 0,4 0-128 0,4 0 0 16,2-3 0-16,3 3 128 0,0-2-128 0,1 0 0 15,3 2 0-15,-3-1 0 0,3 1 0 0,-2 1 0 16,-1 1 0-16,-2 1 0 0,-3-2 0 0,-4 3 0 16,-5 0 128-16,-6 1-128 0,-5 0 0 0,-6 1 0 15,-7-1 0-15,0 0 0 0,-12 7 0 0,-6 0 128 16,-5 3-128-16,-5-2 128 0,-6 1 16 0,-3-2 0 15,-4 2 0-15,1-3 0 0,-5 2-144 0,1 1 128 16,-1-4-128-16,-2 3 128 0,0-2-128 0,0 2 0 16,4 2 0-16,6-4 128 0,5 1-128 0,3-2 0 0,9-2 0 15,7 2 0-15,5 1 0 0,8-6 0 16,8 2 0-16,6-1 0 0,5-1 160 0,10-1-160 0,8-3 192 0,5-1-192 16,5 1 128-16,1 1-128 0,2-2 0 0,1-1 0 15,1 4 128-15,1-1-128 0,1 1 0 0,-1-1 0 16,0 1 0-16,-3 0 0 0,-9 0 0 0,-13 2 0 15,-4 0 0-15,-5 2 0 0,-5 0 0 0,-5 2 0 16,-9-4 0-16,-3 5 0 0,-7 2 0 0,-9 1 0 0,-7 2 192 0,-3-4-64 16,-4 2 0-16,-2 1-128 0,-4-4 176 15,-1 3-176-15,-6-3 160 0,-1 0-160 0,-5 0 128 0,0 1-128 16,1-2 0-16,6 0 0 0,6 3 0 0,7-1 128 16,7-3-128-16,4 0 0 0,7-2 0 0,8-1 0 15,6 0 0-15,0 0 0 0,6-4 128 0,6 1-128 16,4-5 0-16,5 0 144 0,3 1-144 0,4-3 0 15,2 2 0-15,2-2 128 0,4 2-128 0,2-2 0 16,-5 2 0-16,1-1 0 0,-2 3 0 0,-3-2 0 16,-2 3 0-16,-5 2 0 0,-5-1 0 0,-3-1 0 15,-5 1 0-15,-9 4 0 0,0 0 0 0,-6 0 0 16,-6 0 0-16,-5 0 128 0,-6 0-128 0,-4 0 160 16,-3-1-160-16,-5 1 160 0,-2 0-160 0,1 1 160 15,-1 0-160-15,1 0 160 0,1 1-160 0,1-1 0 16,4 3 0-16,5-2 0 0,4 1 0 0,5-2 128 0,3 2-128 0,5-1 0 15,8-2 0-15,0 0 0 16,0 0 0-16,8 5 0 16,6-1-1904-16,6-1-304 0,6-2-64 0</inkml:trace>
  <inkml:trace contextRef="#ctx0" brushRef="#br1" timeOffset="106797.13">22453 3602 14111 0,'0'0'304'0,"-6"0"64"0,-2-2 16 0,1 2 16 0,-2 2-400 0,-2-1 0 0,0 0 0 0,0 2 0 15,-2-1 1200-15,0 2 144 0,0-1 48 0,1-1 0 0,-1-1-128 0,0 1-32 16,1 1 0-16,0 0 0 0,2 1-16 0,0-3 0 16,2 0 0-16,3 2 0 0,5-3-144 0,0 0-48 15,0 0 0-15,0 0 0 0,0 0-192 0,0 0-32 16,8 0-16-16,3-1 0 0,4-2-32 0,3-2-16 15,4 0 0-15,3 2 0 0,5 1-112 0,1-2-32 16,4-1 0-16,1 0 0 0,3 1-176 0,-1-4-32 16,1 2-16-16,3 1 0 0,0-3-48 0,-1 2 0 15,-1 1 0-15,-3-1 0 0,0 0-112 0,-4 4-16 16,-2-2-16-16,-6-1 0 0,-6 3-176 0,-4-1 160 16,-3 2-160-16,-5-1 160 0,-7 2-32 0,0 0-128 15,0 0 192-15,-7-1-64 0,-7 1 32 0,-4 0 0 16,-2 0 0-16,-6 3 0 0,-4-2-32 0,-2 2-128 15,-1-1 192-15,-3 2-64 0,-3-3-128 0,2 0 0 16,-1 2 144-16,-3-2-144 0,-1 2 0 0,0-1 144 16,0 1-144-16,3 1 0 0,0-2 144 0,7 1-144 15,4-2 0-15,5 2 144 0,5-1-16 0,4-1 0 16,3 1 0-16,4-1 0 0,7-1-128 0,0 0 0 16,0 0 0-16,13 2-176 0,4-2 176 0,6 0 224 15,3 0-48-15,9 0-16 0,1 0-160 0,4 0 160 0,1-2-160 16,0 1 160-16,3-2-160 0,0 1 160 0,3-1-160 0,-4 2 160 15,-1-1-160-15,-5 1 192 0,-2 0-192 0,-5 0 192 16,-3 1-192-16,-7 0 0 0,-5 0 144 0,-4 1-144 16,-4 1 0-16,-7-2 0 0,0 0 0 0,-7 4 128 15,-9 1 64-15,-2 3 32 0,-3-4 0 0,-5 2 0 16,-3 2-80-16,-3-3-16 0,-1 0 0 0,-1 3 0 16,-2-5-128-16,3 2 160 0,-1 2-160 0,-1-2 160 0,-2-3-160 0,1 2 0 15,0 0 0-15,5 1 0 0,4-1 0 0,4-1 0 16,4 3 128-16,5-1-128 0,4-4 0 15,2-1 0-15,8 0 0 0,0 0 0 0,9 0 0 0,4-1 128 16,6-4-128-16,8 1 128 0,4 0-128 0,4 2 160 16,2-6-160-16,3 0 160 0,2 2-160 0,1-4 0 15,1 2 0-15,0-2 128 0,1 3-128 0,-1-2 0 16,1 2 0-16,-3 0 0 0,-3 0 0 0,-7 3 0 16,-6-2 128-16,-4 2-128 0,-8 2 0 0,-4 0 0 15,-10 2 0-15,0 0 0 0,0 0 0 0,-11 6 0 16,-10 1 128-16,-7-3-128 0,-5 1 0 0,-6 1 160 15,-4 0-160-15,-4-3 160 0,-2 4-160 0,1 0 0 16,-1-3 0-16,-6 1 128 0,-4 2-128 0,1-4 0 16,1 0 0-16,3 1 0 0,6 1 0 0,6-1 0 15,5-2 128-15,9 2-128 0,8 0 0 0,7 0 0 16,4-2 0-16,9-2 0 0,0 0 0 0,14 0 0 16,8-2 0-16,10-2 0 0,7 1 0 0,9 1 0 0,6-1 0 0,0-1 128 15,5-3-128-15,5 0 0 16,2-2 0-16,2 3 128 0,3 1-128 0,-3-1 0 0,-1 1 0 0,1 0 0 15,-7 2 0-15,-8-2 0 0,-9 2 0 0,-8 1 0 16,-9 1 0-16,-8-1 0 0,-8 2 0 0,-11 0 0 16,0 0 0-16,-9 3 0 0,-7 1 0 0,-10 2 0 15,-8-2 128-15,-7 1-128 0,-4 1 0 0,-6-2 128 16,-3-1-128-16,0-2 0 0,0 1 0 0,2 2 128 16,-1 3-128-16,-2-4 0 0,3 1 0 0,5 0 0 0,3 1 0 0,7-1 0 15,7-3 0-15,9 2 0 0,6-1 0 0,7 1 0 16,8-3 0-16,8 1 0 0,7-1 0 0,8 0 0 15,5-2 0-15,7-1 0 0,6-1 0 0,1 0 0 16,4-3 128-16,3 0-128 0,5 4 0 0,2-4 0 16,2 3 0-16,-2 1 0 0,-3-1 0 0,-4-3 0 15,-6 4 0-15,-8 0 0 0,-5 1 0 0,-7 2 0 16,-8-2 0-16,-5 1 0 0,-10 1 0 0,0 0 0 16,-9 1 0-16,-6 1 0 0,-7 0 128 0,-3 1-128 15,-4-1 0-15,-4-1 128 0,-4 1-128 0,-3-2 0 16,2-2 0-16,-3 2 0 0,1 0 0 0,0 2 0 15,2 2 128-15,5-2-128 0,0 1 0 0,6 0 0 16,5 0 0-16,5-1 0 0,4 2 0 0,4-1 0 16,3-2 0-16,6-1 0 0,0 0 0 0,0 0 0 15,0 0-192-15,12 0 192 16,1 0-1472-16,3 0-160 0,0 0-32 0,3 0-12224 16,2 1-2432-16</inkml:trace>
  <inkml:trace contextRef="#ctx0" brushRef="#br1" timeOffset="108647.38">14440 3425 7359 0,'0'0'656'0,"5"-5"-528"15,0-4-128-15,1 3 0 0,1-5 1632 0,-1 4 288 16,1-3 64-16,-1 2 16 0,3-2-560 0,-4 2-112 16,1-2-32-16,1 2 0 0,-1-2-160 0,2 1-48 15,-2 0 0-15,0 1 0 0,1-1-192 0,-1 1-32 16,0 3-16-16,-1-3 0 0,1 2-176 0,-6 6-32 15,5-4-16-15,-5 4 0 0,6-6-80 0,-6 6-16 16,5-4 0-16,-5 4 0 0,0 0-176 0,0 0-32 16,6 4-16-16,0 1 0 0,-6-5 32 0,6 7 16 15,-1 6 0-15,-1 0 0 0,-2 2 32 0,1 3 0 16,-2 1 0-16,-1 5 0 0,0 0-48 0,-1 7 0 16,-2 1 0-16,1 3 0 0,-2 3 112 0,-1 0 0 15,0 1 16-15,0 1 0 0,-2 0 0 0,1-1 0 16,0-2 0-16,-1-4 0 0,1-3-80 0,0 1 0 15,-1-2-16-15,1-3 0 0,1-3-32 0,0-3 0 0,0 0 0 0,1-6 0 16,0-2-16-16,1-1-16 0,2-5 0 0,1-6 0 16,0 0 64-16,0 0 16 0,0 0 0 0,0 0 0 15,4-10 128-15,0-4 16 0,0-7 16 0,-1-1 0 16,2-1-304-16,1-1-64 0,-1-5-16 0,0-2 0 16,1-2-160-16,0-4 0 0,1-3 144 0,2-4-144 15,1-3 0-15,0 4 128 0,0-3-128 0,-1 6 0 16,4 2 0-16,-3 3 0 0,-1 4 0 0,-1 1 0 0,-2 6 0 15,-1 6 0-15,-2 3 0 0,0 4 0 0,-1 3 0 0,-2 8 0 16,0 0 0-16,-5 6 0 0,-2 7 0 0,1 2-160 16,-2 4 160-16,-1 4-160 0,-1 4 160 0,-1 2 0 15,-1 6-144-15,1 5 144 0,-1 1 0 0,1 0 0 16,-1 3 0-16,1-2 0 0,0 1 0 0,0 0 0 16,3-3 0-16,0-2 0 0,3-2 0 0,1-2 0 15,1-1 0-15,2-6 0 0,1-1 0 0,1-5 0 16,2-2 0-16,1-1 0 0,1-4 0 0,1-6 0 15,1 0 0-15,-7-8 0 16,6 0-256-16,0-2-128 0,-1-6-16 0,-1-1-16 16,-3-5-2080-16,-1-1-432 0,-1-3-80 0,-1-4-13776 0</inkml:trace>
  <inkml:trace contextRef="#ctx0" brushRef="#br1" timeOffset="108883.53">14197 3727 20271 0,'-19'-14'896'0,"13"12"192"0,6 2-880 0,-7 1-208 0,1 0 0 0,6-1 0 16,0 0 2320-16,0 0 432 0,0 0 64 0,0 0 32 15,10 3-1504-15,8-3-320 0,4-3-48 16,7-2-16-16,6-1 224 0,6-4 32 0,5 0 16 0,3 1 0 16,6 0-240-16,4 0-48 0,2 0-16 0,5-1 0 15,2-4-288-15,-2 2-48 0,-3 4-16 0,-5-3 0 16,-3 4-256-16,-6 2-64 0,-5-3-16 0,-7 3 0 15,-8 1-240-15,-6-1 128 0,-6 3-128 0,-3 0 0 16,-5 2-944 0,-9 0-272-16,0 0-64 0,-9 9-17376 0</inkml:trace>
  <inkml:trace contextRef="#ctx0" brushRef="#br1" timeOffset="111577.33">4211 5445 7359 0,'0'0'656'0,"0"0"-528"16,0 0-128-16,0 0 0 0,0 0 944 0,0 0 144 0,-7-3 48 16,0 2 0-16,1-2-96 0,1 1-16 0,5 2 0 0,-5-3 0 15,0-1 0-15,-3 1 0 0,8 3 0 0,-8 0 0 16,1-2-144-16,0 1-48 0,1 1 0 0,-2 1 0 15,0-1-64-15,0 2 0 0,-1-1-16 0,0 0 0 16,0 0 80-16,0 1 0 0,0-2 16 0,1 0 0 16,-1 0 32-16,1 1 0 0,2 0 0 0,1 2 0 15,5-3-288-15,0 0-48 0,0 0-16 0,0 0 0 16,0 0-160-16,0 0-48 0,0 0 0 0,8 4 0 16,5-2 144-16,4-2 32 0,3 0 0 0,5 0 0 0,5-2-96 0,1-2-16 15,4-1 0-15,0 0 0 0,0 0-80 0,-2-2-32 16,2 2 0-16,-2 3 0 0,-1-2-80 15,-3 1-32-15,-1-1 0 0,7 3 0 0,-9 1 0 0,-4 0 0 16,-5 1 0-16,-6 1 0 0,-11-2-160 0,0 0 0 16,0 0 144-16,0 0-144 0,-5 9 176 0,-5-3-48 15,-7 2 0-15,2-5 0 0,-5 4 128 0,-5 2 0 16,-3-3 16-16,-3 3 0 0,-6 0-64 0,-17 5-16 16,5-5 0-16,2-1 0 0,2-1-192 0,3 2 0 15,2-2 0-15,4 2 0 0,4-5 144 0,7 1-16 16,5-1 0-16,6 1 0 0,5-2-128 0,9-3 128 15,0 0-128-15,12 2 128 0,9-1-128 0,11-1 0 16,12-1 144-16,-5 1-144 0,12-2 192 0,5-2-48 16,1-1 0-16,4 1 0 0,2 0-144 0,-1 2 128 15,-1-5-128-15,-1 2 128 0,2 1 0 0,-4 0-128 16,-5-1 192-16,-8 3-64 0,-6-1 0 0,-10 1 0 16,-4 0 0-16,-7 2 0 0,-5-1-128 0,-13 1 160 0,0 0-160 0,0 0 160 15,-17 1 32-15,-20 2 0 0,-8 0 0 0,8-1 0 16,-9 3-64-16,-7-1 0 0,-6-1 0 15,-2 2 0-15,-1 1-128 0,-29 0 128 0,9 3-128 0,9 0 128 16,4-2-128-16,10 0 0 0,7-3 144 0,14 0-144 16,9-2 0-16,8 1 128 0,9-1-128 0,12-2 0 0,0 0 0 0,0 0 0 15,12-3 0-15,11 0 128 0,9 0-128 16,7 1 0-16,7 2 0 0,-10 0 0 16,3-1-832-16,3 1-256 0,2 1-32 0,1 0-11808 15,-1 3-2368-15</inkml:trace>
  <inkml:trace contextRef="#ctx0" brushRef="#br1" timeOffset="113030.34">7545 6370 2751 0,'0'0'256'0,"-5"-3"-256"16,1 2 0-16,-2-3 0 0,0 1 2224 0,1 0 400 16,-3 0 64-16,3 3 32 0,0-1-1184 0,-3 0-256 15,2 0-32-15,-2-1-16 0,1 0-32 0,-2 2-16 16,1 0 0-16,-2 2 0 0,2-4-112 0,1 2-32 16,-1 0 0-16,0 0 0 0,1 0 0 0,0 0 0 0,7 0 0 0,0 0 0 15,0 0-512-15,0 0-96 0,0 0-32 0,0 0 0 16,0 0 288-16,14-3 48 0,6 1 16 0,4-2 0 15,5 0-80-15,5-1-16 0,6 1 0 0,4 2 0 16,4 0-176-16,3 1-32 0,0 0-16 0,1-3 0 16,0-1-48-16,-1 1-16 0,-4-1 0 0,-2 3 0 15,-5 0-16-15,-3 2 0 0,-2 3 0 0,-7-3 0 16,-7 0-112-16,-3 1-32 0,-5 0 0 0,-4 3 0 16,-9-4-208-16,0 0 176 0,0 0-176 0,-9 9 160 15,-4-3 80-15,-5 2 16 0,-5 0 0 0,-5 1 0 0,-6 1-48 0,-4 2 0 16,-5-1 0-16,-1 1 0 0,1-3-32 0,-1 1-16 15,-2 2 0-15,3-3 0 0,1 2-32 0,2-2-128 16,7 1 192-16,4-2-64 0,4 2-128 0,4-4 128 16,7 3-128-16,5-4 128 0,9-5-128 0,0 0 0 15,8 5 0-15,5-2 0 0,10-6 256 0,3 2-16 16,7 1-16-16,6-1 0 0,3-2-32 0,3 1-16 16,5-3 0-16,-3-2 0 0,0 4-176 0,-9 0 0 15,3-1 144-15,-2-1-144 0,1 1 160 0,-5 2-32 16,-3 1-128-16,-4 1 192 0,-5-3-64 0,-4 2 0 15,-5-1-128-15,0 2 192 0,-7 0-192 0,-7 0 128 16,0 0-128-16,-11 4 0 0,-11 0 192 0,-8 1-64 16,-11 0-128-16,-6 0 192 0,-5-1-192 0,13 1 176 15,-5 2-176-15,0-4 160 0,-6 2-160 0,-2 2 0 16,-1-2 0-16,-1 0 128 0,2 3-128 0,-11-1 0 16,11 2 0-16,11-3 0 0,12-2 0 0,6 1 0 15,8 0 0-15,7-2 0 0,8-3 0 0,11-1 0 0,8-2 0 16,9-2 0-16,8 0 128 0,6 1-128 0,6-3 0 0,4 0 128 15,3 2-128-15,2-4 0 0,3 2 0 16,0-4 0-16,-2 4 0 0,-1-2 0 0,-2 3 0 0,-4 2 0 16,-5 0 0-16,-7 0 0 0,-6 2 0 0,-6-1 0 15,-8 2 0-15,-4 1 0 0,-5 1 128 0,-10-1-128 16,0 0 0-16,-6 4 0 0,-8 1 0 0,-8-1 0 16,-6-2 0-16,-3 3 0 0,-6 2 0 0,-4-2 128 15,-6-1-128-15,-3 1 0 0,-2 2 0 0,-1-2 128 0,-2 2-128 0,2 0 0 16,1-1 0-16,5 1 0 0,6-1 0 0,9 0 0 15,8 0 128-15,6-2-128 0,6-2 0 0,4 1 0 16,8-3 0-16,0 0 0 0,10-3 0 0,8 2 0 16,7-2 0-16,7 1 0 0,4-4 128 0,3 2-128 15,3 1 0-15,3-2 128 0,2-1-128 0,0 1 0 16,1 1 0-16,-2-1 0 0,1 1 0 0,-3 1 0 16,-7 1 0-16,-4 1 0 0,0-3 0 0,-7 3 0 15,-7 2 0-15,-5 0 0 0,-5-1 0 0,-9 0 0 16,0 0 0-16,-8 4 0 0,-6 1 0 0,-5 1 0 15,-5-2 0-15,-4 0 0 0,-3 1 0 0,-3 3 0 16,-4-2 0-16,-4 0 128 0,-3 2-128 0,1-3 0 16,1 0 0-16,0 3 0 0,1-2 0 0,6 2 0 15,7-3 128-15,6-1-128 0,6 1 0 0,7 1 0 16,10-6 0-16,0 0 0 0,10 3 0 0,9-3 0 16,8 0 0-16,6 0 0 0,5-3 0 0,4 1 0 15,1-4 128-15,-1 3-128 0,3-1 0 0,-2-1 0 0,0-3 0 16,1 3 128-16,-4 1-128 0,1-3 0 15,-4 0 0-15,-4-2 0 0,-3 3 0 0,-2 2 0 0,-5-1 0 0,-5 0 128 16,-4 0-128-16,-4 2 0 0,-4 0-160 0,-6 3 160 31,0 0-1984-31,-5-4-320 0,-4 1-48 0,-3 2-16592 0</inkml:trace>
  <inkml:trace contextRef="#ctx0" brushRef="#br1" timeOffset="113596.23">3968 5429 6447 0,'-16'-5'576'0,"7"3"-576"16,0-2 0-16,2 0 0 0,7 4 1584 0,0 0 208 15,0 0 32-15,0 0 16 0,0 0-992 0,0 0-192 16,0 0-32-16,19 8-16 0,1-4-608 0</inkml:trace>
  <inkml:trace contextRef="#ctx0" brushRef="#br1" timeOffset="116332.58">2073 8363 9215 0,'0'0'816'0,"-10"1"-656"16,-3-5-160-16,1 1 0 0,-2 4 1984 0,-3-2 384 0,-1 1 64 0,1-3 0 16,-3-3-640-16,3 2-128 0,0 1-16 0,2 2-16 15,3 0-496-15,2-2-112 0,3 1 0 16,7 2-16-16,0 0-240 0,0 0-32 0,0 0-16 0,0 0 0 15,10-4-144-15,8 3-48 0,6-1 0 0,6 0 0 16,6-2 0-16,6 3 0 0,5-3 0 0,2-1 0 0,4 1-160 0,-3-1-48 16,-1 1 0-16,-1 0 0 0,-1 3-48 0,-3 1-16 15,1-1 0-15,-8 2 0 0,-7 4 32 16,-3-1 0-16,-3-3 0 0,-9 2 0 0,-4-1-80 0,-11-2-16 16,5 12 0-16,-5-2 0 0,-4-1 16 0,-5 2 0 15,-8-2 0-15,-4 3 0 0,-6 0 96 0,-7 1 16 16,-7 0 0-16,-2-1 0 0,0 2-64 0,-3 2-16 15,-4-2 0-15,2 2 0 0,-3-1-16 0,3-1 0 16,1-1 0-16,4 0 0 0,2 0-48 0,7-4-16 16,7-1 0-16,7-1 0 0,7-1-160 0,13-6 160 15,0 0-160-15,0 0 160 0,13 5-160 0,11-5 160 16,11-4-160-16,10 1 160 0,7-4-16 0,5 2 0 16,2-2 0-16,0 0 0 0,0-2-144 0,2 3 0 15,0 1 0-15,-3-3 128 0,0 2-128 0,-5-1 0 16,-5-1 0-16,-16 4 128 0,0 1-128 0,-4 2 0 15,-5 1 0-15,-6 2 128 0,-3 0-128 0,-5-1 0 16,-9-1 0-16,-1 13 0 0,-9-4 128 0,-12 2-128 16,-9-2 0-16,-11 4 128 0,-7 3 32 0,-7-1 0 15,-5-2 0-15,-1 1 0 0,-1 0-32 0,-4 1 0 16,-3-1 0-16,-1-1 0 0,0 1-128 0,8 0 0 0,3-5 0 0,13 1 0 16,9-5 0-16,12 0 0 0,8-5 0 15,8 0 128-15,10 0-128 0,0 0 0 0,16-6 144 0,9 0-144 16,11-6 128-16,8 2-128 0,7-3 160 0,4 1-160 15,3-2 128-15,0 0-128 0,1-3 0 16,1 1 144-16,1-2-144 0,-2 1 0 0,0 2 0 0,-1 0 0 16,-4-2 0-16,-10 2 0 0,-7 2 0 0,-9 3 0 0,-8 5 0 0,-9 2 0 15,-5 1 0-15,-6 2 0 0,0 0 0 0,-17 0 0 16,-8 2 128-16,-11 2-128 0,-7-1 0 0,-8 2 0 16,-5 2 0-16,-3-1 0 0,-2 0 0 0,-3 3 0 15,-2-2 0-15,-3 4 0 0,-2 1 0 0,4-4 0 16,3-2 0-16,10 2 0 0,8-3 0 0,10 0 0 15,11 0 128-15,7-2-128 0,7-2 0 0,11-1 0 16,0 0 0-16,0 0 0 0,17-3 0 0,10-3 128 16,9-2-128-16,6 3 0 0,3-1 0 0,5 0 0 15,3-1 128-15,-15 1-128 0,4 0 0 0,2 2 0 16,-1-1 0-16,-1 2 0 0,-3-3 0 0,-2 3 0 16,-3 1 0-16,7-2-176 15,-9 3-976-15,-11 1-208 0,-7 0-48 0,-3 5-11248 16,-11-5-2256-16</inkml:trace>
  <inkml:trace contextRef="#ctx0" brushRef="#br1" timeOffset="117305.34">5790 9595 3679 0,'-25'-9'320'0,"16"4"-320"16,-4 0 0-16,-1 0 0 0,-1-3 2944 0,1 0 512 15,-2 2 96-15,2-2 32 0,-1 3-1520 0,1-1-288 16,0-2-64-16,2 3-16 0,0 0-400 0,2 0-80 0,0 0 0 0,2 2-16 16,3 0-176-16,5 3-16 0,0 0-16 0,0 0 0 15,3-8-96-15,6 3 0 0,3 2-16 0,7-1 0 16,5-1-304-16,6 0-48 0,3 2-16 0,5-5 0 15,4 2-192-15,0 0-32 0,0-2-16 16,-2 2 0-16,-1 0-64 0,-3-2-16 0,0 2 0 0,-4-2 0 16,-3 3 48-16,-2 2 0 0,-3-1 0 0,-4-1 0 15,-5 1 176-15,-4 1 32 0,-11 3 16 0,0 0 0 16,0 0-272-16,-13 4-48 0,-5 3-16 0,-10-2 0 0,-6 0 16 0,-9 4 0 16,-8-2 0-16,-5 3 0 0,-5-2 48 0,-3 2 16 15,-2-3 0-15,0 0 0 0,1 2 0 0,-20-1 0 16,11 1 0-16,16-2 0 0,8 3 48 0,13-5 16 15,9 1 0-15,9 0 0 0,8-4-112 0,11-2-32 16,0 0 0-16,22-1 0 0,9-3-128 0,-1 1 160 16,8-1-160-16,7-1 160 0,8 0-160 0,2-3 192 15,5 3-192-15,3-4 192 0,0 0-192 0,2-2 0 16,0 2 0-16,-2-4 128 0,-2 5-128 0,-3-2 0 16,-3 4 0-16,-8-2 0 0,-7 2 0 0,-11 2 0 15,-5 2 0-15,-8-2 0 0,-5 2 464 0,-11 2 16 16,0 0 0-16,-9 6 0 0,-9-3-640 0,-8 0-128 15,-7 1-32-15,-6-1 0 0,-4 5 320 0,-4 0 0 16,-5-1 0-16,-3 1 0 0,-2 3 0 0,-1-3 0 16,-2 1 0-16,4-4 0 0,5 0 0 0,8 3 256 15,6-3-64-15,8 0 0 0,6-1-192 0,9 0 0 16,8-2 0-16,6-2-160 0,9 1 160 0,10-1 0 16,7-1 0-16,11-1 0 0,8 2 144 0,7-2-144 0,5-2 192 15,1 1-192-15,3-1 368 0,0 0-48 0,-3-1 0 0,-1 1 0 16,-1 0-144-16,-5 2-48 0,-4-2 0 15,-9 0 0-15,-6 2-128 0,-4-1 0 0,-9 1 0 0,-5 0 0 16,-4 2 0-16,-10 0 0 0,0 0 0 0,-12 0 0 16,-4 0 0-16,-7 0 0 0,-6 0 0 0,-3 0 0 15,-1 0 0-15,1 0 0 0,-1 3 0 0,0 1 0 16,1 2-736-16,0 0-176 16,2 6-48-16,-1-1-12576 0,2 4-2528 0</inkml:trace>
  <inkml:trace contextRef="#ctx0" brushRef="#br1" timeOffset="120601.08">8909 9423 9215 0,'0'0'400'0,"-6"3"96"0,-4-3-496 0,1-2 0 15,0 1 0-15,-1-1 0 0,-2 2 1520 0,1 0 208 16,-2-2 32-16,-1 1 16 0,0 1-512 0,-1 0-112 15,1 0 0-15,-1 0-16 0,0-1 144 0,1 1 48 0,2 0 0 0,-1 0 0 16,4 0 48-16,2 1 16 16,7-1 0-16,0 0 0 0,0 0-368 0,0 0-80 0,0 0-16 0,11 1 0 15,2 1-272-15,7-2-48 16,6 0-16-16,3 0 0 0,3-2-144 0,3 1-48 0,7-3 0 0,-1 2 0 16,0 0-96-16,1 0-32 0,0 1 0 0,0-1 0 15,-3 2 32-15,0 2 0 0,-3 0 0 0,-4-1 0 0,-3 2-48 16,-5-1-16-16,-5 2 0 0,-5 1 0 15,-2-1-112-15,-6 0 0 0,-6-4-128 0,-1 9 192 0,-7-1 112 0,-5 2 16 16,-7-3 0-16,-3 3 0 16,-7-1 16-16,-3 3 16 0,-4-5 0 0,-1 5 0 0,-2-2-176 0,-1 1-48 15,0 2 0-15,0-4 0 0,3 1-128 0,0-3 160 16,1 2-160-16,5-4 160 0,4 1-160 0,6 2 160 16,6-5-160-16,4 1 160 0,5-3-160 0,7-1 0 15,0 0 144-15,11-1-144 0,7-1 208 0,9-1-16 16,3-2-16-16,7-1 0 0,6 1-176 0,2-2 160 15,2 1-160-15,0 1 160 0,1-2-160 0,2 0 0 16,1 3 0-16,-2-1 0 0,-1 0 0 0,-2 1 0 16,-3 0 0-16,-2 2 0 0,-8 0 144 0,-6 2-144 15,-8 0 160-15,-5 0-160 0,-5 3 128 0,-9-3-128 16,0 0 0-16,-12 5 0 0,-7 3 256 0,-7-2-64 16,-7 3 0-16,-9 0 0 0,-4-4 0 0,-2 4-16 15,-3-3 0-15,-4 4 0 0,-2-3-176 0,-4 3 0 16,1-3 144-16,-1 1-144 0,0-2 0 0,5-2 144 15,7 1-144-15,8 2 0 0,8-3 128 0,9-3-128 16,6 0 0-16,8-1 0 0,10 0 144 0,0 0-144 0,11-5 0 16,11-4 144-16,8 1-144 0,6-3 192 0,3 1-192 0,7-2 192 15,2-2-192-15,4 2 0 0,2 0 0 0,0-2 0 16,1 2 0-16,-1 1 0 0,-1 0 0 0,-4 3 0 16,-4-1 0-16,-7 4 0 0,-7-2 0 0,-6 2 0 15,-7 1 0-15,-5 4 0 0,-13 0 128 0,0 0-128 16,-9 0 0-16,-9 2 0 0,-8 2 0 0,-7 1 128 0,-6-1-128 15,-4-1 160-15,-4 2-160 0,-4 1 160 16,0 0-160-16,-4 0 0 0,-2 2 0 0,0-1 0 0,-2 2 0 16,5-3 0-16,3-1 128 0,9 1-128 0,8-2 0 0,8-1 0 15,9-1 0-15,6 0 0 0,11-2 0 0,0 0 0 16,11-2 128-16,9 1-128 0,9 0 0 0,8-3 128 16,5-1-128-16,5 0 128 0,2 1-128 0,4-1 0 15,0-1 0-15,0 2 0 0,2 1 0 0,0 3 0 16,-1-1 0-16,-4 1 0 0,-8 0 0 0,-5 1 0 15,-7 0 0-15,-6 1 0 0,-6-1 0 0,-5 2 0 16,-13-3 0-16,0 0 0 0,0 0 0 0,-10 8 0 16,-6-1 0-16,-6 0 128 0,-8-1-128 0,-3-4 192 15,-2 2-192-15,-3 2 192 0,-3-2-192 0,-1 0 0 16,-3 2 0-16,0 1 0 0,-4-4 0 0,1 1 0 16,1 4 128-16,1-3-128 0,2-1 0 0,3 1 0 15,4 0 0-15,6 0 0 0,1-2 0 0,6 2 0 16,4 1-144-16,2 0 144 15,1 1-3136-15,3 0-512 0</inkml:trace>
  <inkml:trace contextRef="#ctx0" brushRef="#br1" timeOffset="123439.58">4807 16803 11967 0,'0'0'528'0,"0"0"112"0,0 0-512 0,0 0-128 0,0 0 0 0,0 0 0 16,0 0 896-16,0 0 160 0,0 0 32 0,0 0 0 15,0 0 64-15,-6 5 0 0,-4-1 16 0,0-3 0 16,-2 3-80-16,-3 0-32 0,-4 0 0 0,-3-2 0 16,3 2-160-16,-4 1-16 0,-3 1-16 0,-4-1 0 15,0-1-192-15,-2 1-32 0,-2 2-16 0,-2-2 0 16,1 1-144-16,-1 3-32 0,-1-3 0 0,0 3 0 15,-1-2-128-15,0 2-16 0,0-3-16 0,2 1 0 16,3 1-96-16,4-4-32 0,-3 1 0 0,4 0 0 0,4-1 0 0,1-2 0 16,3 0 0-16,2 0 0 0,3 0 32 15,2-1 16-15,3-1 0 0,1 0 0 0,0 0-64 0,9 0-16 16,-9-1 0-16,9 1 0 0,0 0 64 0,0 0 0 16,-7 0 0-16,7 0 0 0,0 0-192 0,0 0 0 15,0 0 0-15,-5 8 0 0,5-8 0 0,-3 11 0 16,2 0 0-16,1 0 0 0,0 2 0 0,1 2 0 15,0 2 0-15,2 3 0 0,-1 7 0 0,1-3 0 16,0 0 0-16,-1 6 0 0,-1 4 0 0,1 1 0 16,-2 4 0-16,0 3 0 0,-2 2 0 0,1 1 0 15,-1-1 0-15,-2 7 0 0,0 2 0 0,-1 2 0 16,-3-3 0-16,2 4 0 0,-3 2 0 0,-1 5 0 16,-5-5 0-16,2 2 0 0,-4 3 0 0,2-2 0 0,-2-2 0 0,0 1 0 15,-2-4 0-15,1-2 0 0,0 0 0 0,0-1 0 16,0-5 176-16,3-4-48 0,1-4-128 0,2 1 192 15,-1-4 16-15,0-2 0 0,-1-4 0 0,3 1 0 16,-3-1-32-16,-2 2-16 0,0-5 0 0,-1 0 0 16,2-1-16-16,0 0 0 0,-2-4 0 0,2 2 0 15,0 0 0-15,0 1 0 0,1-3 0 0,1-2 0 16,0 1-16-16,2-3-128 0,2-1 192 0,1 0-64 16,2-3-128-16,1 1 192 0,2 0-192 0,3-5 192 15,0-2-192-15,1-1 160 0,5 1-160 0,5-4 160 16,0 0-160-16,7 1 160 0,4-2-160 0,3 0 160 15,5-1 0-15,1 3 0 0,2-3 0 0,2 0 0 16,0-3 32-16,1-1 0 0,-1-1 0 0,1 0 0 16,-3 1 64-16,3-2 0 0,-2-1 16 0,0 3 0 0,-2 0-16 0,-1-1 0 15,-2 0 0-15,-2 2 0 0,-3 1-256 0,-1 2 0 16,-2-2 0-16,-2 1 0 16,-1 2-1728-16,-3-5-416 0</inkml:trace>
  <inkml:trace contextRef="#ctx0" brushRef="#br1" timeOffset="124246.64">4984 17113 14559 0,'0'0'640'0,"0"0"144"0,3-8-624 0,-1 3-160 15,-2 5 0-15,3-5 0 0,-3 5 1280 0,1-7 240 16,-1 0 32-16,0 7 16 0,0 0-96 0,0 0-32 15,0 0 0-15,0 0 0 0,0 0-240 0,0 0-48 0,-5 10-16 16,0 2 0-16,-2 1-256 0,0 4-48 0,-2 4-16 0,3 4 0 16,-3 2-144-16,0 3-32 0,-3 2 0 0,2 6 0 15,0 2-112-15,2-2-16 0,-2 1-16 0,-3 16 0 16,2-3-32-16,1-6 0 0,1-7 0 0,3-5 0 16,-3-4-128-16,4-2-16 0,1-4-16 0,0 0 0 0,0-5-144 0,0-2-32 15,2-3 0-15,-1-3 0 0,2 2-128 0,1-4 128 16,0-9-128-16,0 0 128 0,0 0-128 0,9 6-272 15,1-7 64-15,2-4 16 16,-1-2-2880-16,4-5-576 0</inkml:trace>
  <inkml:trace contextRef="#ctx0" brushRef="#br1" timeOffset="125181.34">5560 17384 13935 0,'0'0'608'0,"0"0"144"0,-6 6-608 0,6-6-144 16,-8 3 0-16,8-3 0 0,0 0 1216 0,0 0 192 15,0 0 64-15,0 0 0 0,0 0-128 0,0 0 0 16,0 0-16-16,0 0 0 0,15 0-112 0,4-2-32 15,7 1 0-15,-2-3 0 0,1 1-240 0,3-3-48 0,0-1-16 0,4 2 0 16,2-4-304-16,2 1-48 0,-2-1-16 0,-1 2 0 16,-2-1-160-16,-3 0-32 0,-2 5-16 0,-1-2 0 15,-5-3-304-15,-4 3 0 0,-2 2 128 0,-3 1-128 16,-11 2-192-16,0 0-112 0,0 0-16 0,0 0-9712 16,0 0-1936-16</inkml:trace>
  <inkml:trace contextRef="#ctx0" brushRef="#br1" timeOffset="125774.79">6891 16968 11055 0,'-3'-13'480'0,"3"13"112"0,-2-11-464 0,-1 3-128 0,-2-2 0 0,0 4 0 0,-3 1 1664 0,-2-2 304 16,3 4 64-16,-5 0 16 0,-2 2-928 0,-1 0-176 15,-2 1-48-15,1 1 0 0,-2 4-32 0,-2 3-16 16,-2-1 0-16,-2 5 0 0,2-1-32 0,3 3-16 16,0 1 0-16,3 3 0 0,0 0-288 0,5 1-64 15,1 3-16-15,2-1 0 0,3 1-192 0,3-1-48 16,2-2 0-16,2 2 0 0,3-1-32 0,3 0-16 15,1-1 0-15,1 3 0 0,1 0-144 0,1-1 192 0,-1 1-192 0,-1 2 192 16,2-1-192-16,-3-3 0 0,0 1 0 0,-1 2 0 16,-1-1 176-16,-1 0-48 0,-1-3-128 0,-1-1 192 15,-4-3 64-15,-1 0 16 0,-2-1 0 0,-3 2 0 16,0-2 128-16,-3 1 32 0,-1 3 0 0,-4-3 0 16,-4-4-48-16,0 2-16 0,-1 0 0 0,-1-3 0 15,-2-1-144-15,2 0-32 0,-1 0 0 0,2-4 0 16,1 0-192-16,3-3 176 0,1-4-176 0,1-1 160 15,2-1-32-15,2 1 0 0,5-8 0 0,0 0 0 16,6-6 48-16,3-2 0 0,5-3 0 0,3-3 0 16,2 1-48-16,4-4 0 0,1 5 0 0,3-5 0 15,1 2-128-15,2-4 0 0,1 1 0 0,2 0 0 16,1-1 0-16,1 2 0 0,-1-3 0 0,2 2 0 16,0 0 144-16,-2-1-144 0,1 5 160 0,-3-6-160 15,-3 0 288-15,-2 0-32 0,-4 7-16 0,-5 4 0 0,-5 1-48 0,-4 1 0 16,-5 1 0-16,-1 5 0 0,-3 3-64 0,-2-2-128 15,-6 6 176-15,0 2-176 0,-5-3 0 0,0 5 0 16,1 1 0-16,-2 3 0 16,3 1-848-16,1 1-288 0,2 0-48 0,2 2-16 15,3-2-1680-15,7-5-320 0</inkml:trace>
  <inkml:trace contextRef="#ctx0" brushRef="#br1" timeOffset="126039.24">7473 17138 20271 0,'0'0'896'0,"0"0"192"16,-10 13-880-16,2-3-208 0,-2 2 0 0,0 2 0 0,-3 0 992 0,-1 4 160 0,-2 1 16 0,-2 0 16 16,0 0 112-16,1 0 32 0,0 2 0 0,0 1 0 15,4 2-432-15,3-2-96 0,1-2-16 0,4 2 0 16,1-1-208-16,3 1-32 0,4-4-16 0,2-4 0 15,4 1-256-15,2-1-48 0,3 0-16 0,4-4 0 16,2-1 16-16,3-1 0 0,1 1 0 0,2-6 0 16,0 0-80-16,2-3-16 0,0-3 0 0,-1 1 0 15,-4 1-288-15,-1-3-64 0,-2-5-16 0,-2 2-10304 16,-1-3-2064-16</inkml:trace>
  <inkml:trace contextRef="#ctx0" brushRef="#br1" timeOffset="126206.11">7800 16957 34095 0,'-5'-14'3024'0,"3"7"-2416"16,2 0-480-16,0 7-128 0,-1-7 256 0,1 7 48 15,0 0 0-15,0 0 0 0,0 0 336 0,0 0 64 16,0 0 0-16,0 0 16 0,0 0-576 0,8 11-144 16,-8-11 0-16,5 10 0 15,-3 2-1104-15,-2 1-256 0,-1 0-48 0,-4 1-13968 0</inkml:trace>
  <inkml:trace contextRef="#ctx0" brushRef="#br1" timeOffset="126792.08">5543 18506 20271 0,'0'0'896'0,"0"0"192"0,0 0-880 0,9-6-208 0,1 2 0 0,4 0 0 15,4-2 1088-15,3-2 192 0,5 2 16 0,3-4 16 16,5 1-368-16,1-3-80 0,3 3-16 0,2-2 0 16,-1-3-400-16,0 1-64 0,2 1-32 0,-1-1 0 15,-2 3-352-15,-1 2 0 0,-3 3 0 0,-1-1-8624 16,0 2-1792-16</inkml:trace>
  <inkml:trace contextRef="#ctx0" brushRef="#br1" timeOffset="127122.48">5711 18497 23039 0,'-21'-2'2048'0,"4"0"-1648"15,-1 4-400-15,2 0 0 0,0 2 1424 0,2 4 208 16,0-3 32-16,3 4 16 0,1-2-1024 0,1 3-208 16,1-2-32-16,5 4-16 0,1-2-80 0,5 2 0 15,-1 2-16-15,6-1 0 0,2 1-112 0,7 3-32 16,2 0 0-16,5 1 0 0,4-4-160 0,5 3 128 15,5-1-128-15,0 0 128 0,0-3-128 0,2 3 0 16,2-1 144-16,-3 3-144 0,0 2 128 0,0 4-128 16,-3 0 160-16,-2-1-160 0,-4 1 144 0,-1-1-144 15,-2 0 128-15,-5 0-128 0,-6 1 400 0,-4-3 0 0,-6-4 0 0,-2 1 0 16,0-1 208-16,-8-3 32 0,-5-3 16 0,-5 3 0 16,-5 3 48-16,-7-6 0 0,-5-2 0 0,-5 1 0 15,-3-4-288-15,-2-2-48 0,-4-1-16 0,3-4 0 16,0-7-352-16,1-6 0 0,-4-3 0 0,3-4 0 31,0-2-2512-31,5-8-576 0,-12-16-112 0,14 9-32 0</inkml:trace>
  <inkml:trace contextRef="#ctx0" brushRef="#br1" timeOffset="127890.79">8035 16451 11967 0,'-8'-5'1072'0,"2"0"-864"0,1 0-208 0,1-3 0 15,4 8 1152-15,0-9 176 0,4 3 32 0,3-2 16 16,4 3-288-16,2 0-64 0,5-3-16 0,5 4 0 16,4-1-304-16,3 0-64 0,5 1-16 0,-1 2 0 15,5-1-96-15,1 1-16 0,0 1 0 0,4 1 0 16,-2 0-80-16,-2 2-32 0,-3 1 0 0,-4 0 0 16,-5 5-112-16,-2 1-32 0,-3 2 0 0,-4 1 0 15,-5 2-64-15,-4 4-32 0,-4 1 0 0,-3 6 0 16,-3 1-160-16,-4 7 0 0,-4 2 0 0,-2 3 0 0,-7 3 0 15,-2 6 0-15,-2 1 144 0,-5 7-144 0,-2 3 192 16,-2 9-48-16,-2 4 0 0,2-1 0 0,2-2-144 0,4 5 0 16,2 3 144-16,4 3-144 0,0 2 0 0,6-2 0 15,-1 1 0-15,5-2 0 0,6 0 0 0,2 2 0 16,2-6 0-16,5 2 0 0,-1 1 0 0,5-1 0 16,1-2 0-16,3-2 0 0,3 3 0 0,4-4 0 15,3-2 0-15,-1-5 0 0,-4-1 0 0,1-6 144 16,-1-5-144-16,-2 1 0 0,-2 0 176 0,0-2-176 15,-4-7 160-15,0 2-160 0,-3-8 0 0,-2 3 128 16,-2-1-128-16,-2-6 0 0,-3-4 352 0,0 2 32 16,-3-7 0-16,-2 2 0 0,-5-7 256 0,3-1 48 15,-4-1 16-15,0 0 0 0,-4 1 64 0,-3-3 32 0,-2 0 0 0,-7 2 0 16,-5-2-112-16,-3 1-32 0,-4-1 0 0,-1 2 0 16,-1 1-32-16,-2 0-16 0,1 0 0 0,-4 0 0 15,-2-1-144-15,-1 0-16 0,1 0-16 0,0-1 0 16,0 1-144-16,-1-1-32 0,1-6 0 0,2 1 0 15,4-2-256-15,4-5 128 0,0 0-128 0,7-3 0 32,2-3-704-32,5-3-240 0,2-2-48 0,6-5-17104 0</inkml:trace>
  <inkml:trace contextRef="#ctx0" brushRef="#br1" timeOffset="130474.96">12899 16755 8287 0,'-7'-17'736'0,"3"8"-592"16,-1 0-144-16,0-2 0 0,-2 2 2368 0,1-2 448 15,-3 0 96-15,-1 2 16 0,-1-1-1328 0,-2 3-256 16,-1-3-48-16,-1 2-16 0,-6-1-208 0,0 1-48 16,-4 3-16-16,-1-2 0 0,-5 0-400 0,0 2-80 15,-4-2-16-15,1 0 0 0,0 3-240 0,-1-1-48 16,2 2-16-16,1 0 0 0,3 0-208 0,1 3 128 16,2 0-128-16,1 0 0 0,4 0 176 0,2-1-176 15,2 0 192-15,3 1-192 0,1 0 320 0,2 0-64 16,1 0 0-16,2 0 0 0,2 2 64 0,6-2 16 15,0 0 0-15,0 0 0 0,-4 7-80 0,0 2-32 16,4 0 0-16,0 2 0 0,3-1-224 0,-1 3 0 16,2 1 0-16,0 2 0 0,0 2 0 0,0 1 0 15,-1 0 0-15,0 5 0 0,-1 4 0 0,1 4 0 16,-2 3 0-16,-1 1 0 0,-1 6 0 0,-2 7 0 16,-2 1 0-16,2 5 0 0,-5 2 0 0,0 4 0 15,-2 5 0-15,0 4 0 0,0-1 0 0,-2-2 0 16,1 3 0-16,0 0 0 0,-1 0 0 0,-1 0 0 15,1-1 128-15,-1-1-128 0,0-3 160 0,1 0-16 0,-1 1 0 0,-1-4 0 16,-1 1 64-16,-3-2 16 0,0 2 0 16,0-2 0-16,-2 3 16 0,1-5 0 0,0 0 0 15,0 1 0-15,0-2 0 0,0-1 0 0,-2-2 0 0,2-3 0 16,0-1 32-16,1-5 16 0,0-1 0 0,1-1 0 16,-1 1-80-16,1-3-16 0,2 0 0 0,0-4 0 15,1-3-64-15,0-5 0 0,0 0-128 0,1-3 192 16,0-4-32-16,2-1-16 0,1-4 0 0,1-2 0 0,1 0 32 15,3-4 0-15,1-4 0 0,2 0 0 0,2-8-176 0,0 0 128 16,4 7-128-16,3-3 128 0,2-2-128 0,3 1 128 16,4-3-128-16,2 0 128 0,4 0-128 0,3-1 0 15,3-1 144-15,4 1-144 0,3-1 128 0,3 0-128 16,6-1 128-16,0-2-128 0,2-1 192 0,1 3-48 16,-4-2 0-16,-1-1 0 0,-4 0-16 0,-5 1-128 15,0-3 192-15,11 1-64 0,-9-2-384 0,-4 2-64 16,-6 1-32-16,-3-1-11680 15,-4 1-2352-15</inkml:trace>
  <inkml:trace contextRef="#ctx0" brushRef="#br1" timeOffset="134429.1">9822 17560 12895 0,'0'0'1152'0,"0"0"-928"0,-10 0-224 0,2 0 0 15,8 0 1632-15,-9 2 288 0,9-2 48 0,0 0 16 16,0 0-256-16,0 0-32 0,0 0-16 0,0 0 0 15,14-3-208-15,4 1-64 0,1-3 0 0,4 1 0 16,2 0-608-16,7-4-128 0,4 1-32 0,2-1 0 16,1-3-352-16,3-2-80 0,0 4-16 0,0-1 0 15,-1 2-192-15,-2 1 144 0,-3 0-144 0,-3 5 128 32,-3 0-464-32,-5 5-112 0,-6 0 0 0,-8 4-14384 0</inkml:trace>
  <inkml:trace contextRef="#ctx0" brushRef="#br1" timeOffset="134594.44">9892 17924 33167 0,'0'0'2944'0,"15"-5"-2352"0,3-3-464 0,1 3-128 0,1 1 176 0,3 2 16 16,3-2 0-16,2-1 0 0,2 0 256 0,2 0 48 16,2-3 16-16,1 2 0 0,-1 1-48 0,0-2 0 15,-2 4 0-15,0 0 0 0,-2 3-464 0,-2 0 0 16,-4 1 0-16,1 2-16512 0</inkml:trace>
  <inkml:trace contextRef="#ctx0" brushRef="#br1" timeOffset="135445.35">13387 17142 10127 0,'0'-12'448'0,"0"4"96"0,0 2-544 0,2-5 0 0,0 1 0 0,0-4 0 16,-1 2 2144-16,-1 0 320 0,2-1 64 0,2 1 16 16,-3 2-624-16,2-3-128 0,1 4-32 0,0 1 0 15,-1 3-176-15,-3 5-48 0,0 0 0 0,0 0 0 16,0 0-384-16,0 0-64 0,0 0-32 0,0 7 0 0,-1 4-432 0,-1 4-96 15,-1 4-16-15,-2 4 0 0,-1 1-192 0,-1 6-64 16,-2 0 0-16,1 1 0 16,-1 2-112-16,1 0-16 0,2 1-128 0,-1 0 192 15,0-1-32-15,0-3-16 0,2-2 0 0,1-2 0 0,-1 1-144 0,0-3 0 16,1-2-192-16,-1 6 192 16,3-4-1200-16,-1-3-112 0,2-3-32 0,0 0-9200 15,1-3-1840-15</inkml:trace>
  <inkml:trace contextRef="#ctx0" brushRef="#br1" timeOffset="135737.39">13096 18399 17615 0,'0'0'768'0,"0"0"192"0,12-5-768 0,1 1-192 0,2 2 0 0,0-1 0 16,2 1 896-16,2-2 160 0,1-1 32 0,3 0 0 0,1 0-64 15,3-2-16-15,3 1 0 0,1 1 0 0,-1-4-272 0,-1 4-48 16,-1 2-16-16,-1 0 0 0,0 0-464 0,-2 1-80 15,-3-1-128-15,-3 2-8160 16,-4 0-1728-16</inkml:trace>
  <inkml:trace contextRef="#ctx0" brushRef="#br1" timeOffset="136112.54">13276 18417 3679 0,'-18'0'160'0,"5"3"32"0,-1-1-192 0,-1 3 0 0,0 3 0 0,-2-2 0 16,-2-1 4736-16,4 6 912 0,-3-3 176 0,4 5 48 15,3 0-4160-15,2-4-832 0,1 1-176 0,3-1-16 16,1 1-96-16,2 3-16 0,2-13 0 0,2 10 0 16,3 1-16-16,5-2-16 0,4 3 0 0,4 0 0 15,1-1-144-15,2 1-16 0,0 2-16 0,2 2 0 16,1-4-240-16,3 2-128 0,3 0 160 0,0 3-160 15,-2 2 256-15,-2 1-64 0,-2 2 0 0,-2 1 0 16,-3 1 32-16,-2 0 0 0,-3 4 0 0,-3-4 0 16,-2 1 336-16,-4-2 64 0,-5-4 16 0,-2 3 0 15,-6 1 240-15,-2-2 48 0,-4-1 16 0,-4-1 0 16,-2-2-176-16,-5 0-16 0,-2-1-16 0,-3-2 0 16,0-1-288-16,-1 0-64 0,-2-6-16 0,-1-3 0 0,-2-1-192 0,3-8-48 15,1-3 0-15,1-7 0 16,-1-3-848-16,3-2-176 0,3-7-48 0,5-1 0 15,3-4-2112-15,5-1-416 0</inkml:trace>
  <inkml:trace contextRef="#ctx0" brushRef="#br1" timeOffset="136781.64">14193 16837 21135 0,'-11'-5'928'0,"11"5"208"0,-9-5-912 0,5-3-224 0,0 1 0 0,4 7 0 15,0 0 528-15,4-9 64 0,4 3 16 0,5 0 0 16,3-4 416-16,3 4 96 0,1 1 16 0,5-4 0 16,0 0-512-16,2-2-112 0,-1 2 0 0,2 1-16 15,2 4-144-15,-2-3-32 0,0-1 0 0,-2 4 0 16,-2 3-48-16,-2 0-16 0,-3-2 0 0,-1 6 0 0,-2-1-128 0,-2 2-128 16,-3 2 192-16,-4 5-192 0,0-4 128 15,-4 5-128-15,-1 0 0 0,-4 2 0 0,-1 3 0 0,-5 6 0 16,-2 1 0-16,-2 8 0 0,-2 1 0 0,0 4 0 15,-1-1 0-15,-1 6 0 0,-2 7-128 0,1 0 128 16,-1 1 0-16,2 6-144 0,-1 2 144 0,3 1 0 16,-1 4 0-16,2 0 0 0,1 3 0 0,3-4-128 15,1 1 128-15,2 1 0 0,2 3 0 0,3 1 0 16,2-6 0-16,3 2 0 0,1 2 0 0,3-5 0 16,0 0 0-16,1 1 0 0,3-6 0 0,-1-1 0 15,2-1 0-15,2-2 0 0,-2-1 0 0,0-1 0 16,-2-2 0-16,1-1 0 0,-1-4 0 0,0 2 0 15,-2-7 0-15,0-1 0 0,-1-3 0 0,-2 0 144 16,-1-3-144-16,2-3 0 0,-2 1 224 0,-3-5-64 0,0 3-16 0,1-4 0 16,0 0 336-16,-3-3 64 0,-4-2 16 0,0 1 0 15,0 4-112-15,-1-3 0 0,-1-1-16 0,-3-2 0 16,0-2 96-16,-5 0 32 0,0-5 0 0,-2 3 0 16,-1 0 64-16,-2-4 16 0,-2 1 0 0,-5-1 0 15,1 2-112-15,-3-3-16 0,-3 2 0 0,-1-1 0 16,-2 2-176-16,-1 2-32 0,-2-5-16 0,-1-1 0 15,-3 1-160-15,5-4-128 0,4 0 144 0,3-2-144 16,4-3 0-16,4-2 0 0,4-2 0 0,3-1 0 31,1-4-1344-31,5-6-304 0,3-4-64 0,5-3-10000 0,4-5-1984 0</inkml:trace>
  <inkml:trace contextRef="#ctx0" brushRef="#br1" timeOffset="137214.69">15309 17688 11967 0,'0'0'1072'0,"4"-11"-864"0,0 0-208 0,0-2 0 15,0-1 2016-15,2 3 352 0,-2-1 80 0,1 1 16 16,-1 2-368-16,1 1-80 0,-5 8-16 0,0 0 0 15,0 0-688-15,0 0-144 0,0 0-16 0,0 0-16 16,0 0-304-16,-4 11-64 0,0 1-16 0,-1 1 0 16,0 5-304-16,-4 3-64 0,0 1-16 0,-1 2 0 15,0 4-224-15,0-1-144 0,0 3 192 0,1-2-192 16,0 0 144-16,2 2-144 0,2-4 0 0,2 2 144 16,-3-2-144-16,3-2 0 0,-1-4 0 0,-1-5-176 15,2-1-576 1,1-1-112-16,2-13-32 0,0 0 0 0,0 0-2032 0,0 0-400 0,0 0-96 0</inkml:trace>
  <inkml:trace contextRef="#ctx0" brushRef="#br1" timeOffset="137356.32">15101 17897 14735 0,'0'0'1312'0,"0"0"-1056"15,0 0-256-15,5-9 0 0,-5 9 2272 0,8-5 400 16,-8 5 80-16,12-3 0 0,1-1-1296 0,1 2-272 16,1 1-48-16,3 1-16 0,2-1-448 0,6 0-96 15,4-2 0-15,3 1-16 0,-2-1-240 0,2 2-64 16,-1 1 0-16,0 0 0 0,-2-2-256 0,-2 2-176 15,-3 0 32-15,0-2 0 0</inkml:trace>
  <inkml:trace contextRef="#ctx0" brushRef="#br1" timeOffset="138121.53">16647 17517 15663 0,'-4'-14'1392'0,"3"5"-1120"0,-1 2-272 0,1-3 0 15,0 2 2608-15,-1-1 464 0,0 4 80 0,2 5 32 16,0 0-1584-16,0 0-320 0,0 0-64 0,-5 4-16 0,-3 5-432 0,1 2-96 16,-2 4-16-16,0 4 0 0,0 3-160 0,-1 5-48 15,0 3 0-15,1 0 0 0,0 1-256 0,1 2-64 16,1 0-128-16,0-1 192 0,2 1 0 0,3 0-16 16,0-1 0-16,4-3 0 0,1-5-32 0,1 1 0 15,4-1 0-15,1-4 0 0,1-3 0 0,1-5 0 16,2 0 0-16,1-5 0 0,1 0-144 0,2-6 0 15,1-5 0-15,8-7 0 16,-2-6-1408-16,-2-2-304 0,-2-2-64 0</inkml:trace>
  <inkml:trace contextRef="#ctx0" brushRef="#br1" timeOffset="138299.25">16759 17122 37375 0,'-9'-22'1664'0,"6"16"320"0,1-5-1584 16,0 3-400-16,2-2 0 0,0 10 0 0,0 0 224 0,0 0-32 16,0 0-16-16,0 0 0 0,2-5-176 0,0-2 160 15,-2 7-160-15,0 0 160 0,0 0-160 0,6-3-224 0,2-3 48 0,2 5 16 32,2 1-1824-32,0 1-352 0,6-1-80 0</inkml:trace>
  <inkml:trace contextRef="#ctx0" brushRef="#br1" timeOffset="138919.06">18683 16668 20271 0,'0'0'1792'0,"0"0"-1424"15,0 0-368-15,5-4 0 0,-5 4 1056 0,0 0 144 16,0 0 16-16,1-7 16 0,-1 0 80 0,-1-1 16 16,-3 0 0-16,-2 2 0 0,-2-3-400 0,-1 2-80 15,-2-2-16-15,-3 3 0 0,-5 1-224 0,-3-1-48 0,-2 0-16 0,-3 3 0 16,-2-1-208-16,-3-1-32 16,1 1-16-16,-1 1 0 0,0 0-160 0,2-2-128 15,-1 1 144-15,1 0-144 0,3 1 0 0,0 0 128 16,7-1-128-16,1 1 0 0,1 1 0 0,1 0 0 15,3 1 128-15,-1 0-128 0,4 1 0 0,2 0 176 16,-1 0-176-16,2 0 160 0,-1 0-160 0,9 0 192 16,0 0-192-16,0 0 192 0,0 0-192 0,0 0 192 15,0 0-192-15,-1 9 192 0,1 1-192 0,0 3 0 0,0-2 0 16,0 3 128-16,1 3-128 0,0 2 0 16,1 2 0-16,-2 6 0 0,-2 0 0 0,1 6 0 15,0 4 0-15,-3 6 0 0,-2 1 0 0,-2 8 0 0,-2 6-144 16,0 5 144-16,0 2 0 0,-3 5 0 0,-2 6-128 0,-2 2 128 15,-1-1 0-15,-1 6 0 0,-1-2-128 0,-3 3 128 16,-1 0 0-16,-2-3 0 0,-1 2 0 0,-4-4 0 16,0-4 0-16,-3-3 0 0,0-2 0 0,0-3 0 0,-1 0 176 15,1-6-176-15,0-3 192 0,1-3-192 16,1-2 256-16,3-2-48 0,1-8-16 0,1-2 0 0,3-1 64 0,2-8 16 16,4-4 0-16,-2 6 0 0,6-11 0 0,5-5 0 15,5-4 0-15,4-5 0 0,4 1 0 0,5-3 0 16,4-5 0-16,4 1 0 0,4-3-32 0,3-3-16 15,1 2 0-15,3 0 0 0,2-2-224 0,1 0 176 16,4 2-176-16,0 0 160 0,1 0-160 0,1-2 0 16,0-2 144-16,-2 1-144 0,0 0 0 0,-1 1-288 15,-1-5 48-15,0 0 16 16,-1 1-1760-16,-2-1-336 0,-3 0-80 0,-2-4-13488 0</inkml:trace>
  <inkml:trace contextRef="#ctx0" brushRef="#br1" timeOffset="139264.26">18489 17205 17503 0,'-7'1'1552'0,"0"-2"-1232"0,-2-2-320 0,0 2 0 15,0 1 1472-15,2 0 256 0,7 0 32 0,0 0 16 0,0 0 0 16,0 0 0-16,0 0 0 0,0 0 0 0,0 0-672 0,8 0-128 16,4 0-16-16,0 0-16 0,4 0-256 0,1-1-48 15,4-5-16-15,-1 4 0 0,4 1-288 0,2-1-48 16,0 0-16-16,2 1 0 0,0-2-144 0,3 2-128 15,-5-2 192-15,2 3-192 0,0-2 0 0,-1-1-272 16,0 1 16-16,-1 0 16 16,0 1-2160-16,1 1-432 0,-5-3-96 0</inkml:trace>
  <inkml:trace contextRef="#ctx0" brushRef="#br1" timeOffset="139782.5">19819 16790 18431 0,'0'0'1632'0,"0"0"-1312"16,0 0-320-16,-1-6 0 0,1-2 912 0,-5 3 112 0,-1-2 32 0,-1 1 0 16,-5 1-128-16,-1 0-32 0,-2 0 0 0,-2 3 0 15,-1 2-240-15,1 0-48 0,-1 1-16 0,-1 1 0 16,0 4-48-16,0 1-16 0,-2 1 0 0,2 3 0 15,1 1-144-15,3-1-16 0,1 3-16 0,3 3 0 16,0-1-80-16,5 2-16 0,2-2 0 0,0 5 0 16,4-2-32-16,4 2-16 0,-1 1 0 0,2 2 0 15,0 2-48-15,1 2-16 0,2-2 0 0,1 4 0 16,-3-4 0-16,3 3 0 0,-1 5 0 0,-2-1 0 0,-1-2-144 0,-2 4 160 16,-2-1-160-16,-2-1 160 0,-3-1-32 0,-2-3-128 15,-2-2 192-15,-1-2-64 0,-1 1 192 0,-3-5 16 16,0 0 16-16,-1-2 0 0,-2-3 96 0,1-1 0 15,-1-1 16-15,2-1 0 0,0-7-128 0,2 1-16 16,-1-5-16-16,0 1 0 0,2-7-80 0,1-1-16 16,1-1 0-16,2-7 0 0,5 0-16 0,2 0 0 15,2-2 0-15,5-4 0 0,2-5-48 0,2 0-16 16,4-3 0-16,5-1 0 0,2-4-128 0,5 1 0 16,2-1 0-16,3-1 0 0,-1 0 0 0,2 0 0 15,0 2 0-15,1 5 0 0,0-2 0 0,1 3 0 16,-2 1 0-16,-2 1 0 0,0 3 0 0,-6 2 240 15,1 0-16-15,-6 2 0 0,-3-1 80 0,-3 2 16 16,-3 2 0-16,-5-1 0 0,-2 0-192 0,-4 4-128 16,-2 0 192-16,-5 4-192 15,-1-2-816-15,-6 3-272 0,-4 4-48 0,-3 0-16464 0</inkml:trace>
  <inkml:trace contextRef="#ctx0" brushRef="#br1" timeOffset="140299.87">19256 18377 12895 0,'10'-12'1152'0,"-3"3"-928"16,2 3-224-16,-2-1 0 0,2 0 2464 0,1 2 448 0,-10 5 96 0,0 0 0 15,7-9-1168-15,-7 9-240 0,0 0-64 0,0 0 0 16,0 0-480-16,0 0-96 0,-12 5-32 0,-3 0 0 15,-3 8-224-15,-2 3-64 0,-2 3 0 0,-3 4 0 16,-1 4-384-16,0 5-96 0,-2 2-16 0,2 4 0 16,3 0-16-16,3 4 0 0,4 0 0 0,4 0 0 15,6-2-128-15,5-6 0 0,3-5 0 0,4-1 0 16,5-5 256-16,4-1-48 0,4-2 0 0,5-4 0 16,4-4 320-16,5-8 64 0,-1-6 16 0,5-3 0 15,1-7 240-15,4-5 48 0,1-2 16 0,0-4 0 16,-1-7-144-16,-2-3-16 0,-5-2-16 0,-2-4 0 15,-3-6-48-15,-4-2-16 0,0-5 0 0,-5-2 0 16,-4-4-272-16,-6 2-48 0,-1 4-16 0,-3 3 0 16,-6 5-336-16,-1 3 0 0,-4 2 0 0,-2 4 0 15,-2 1-480-15,-3 4-64 0,-4 1-16 0,-1 2 0 16,1 3-1888-16,1 3-384 0,1 2-80 0,1-2-14768 16</inkml:trace>
  <inkml:trace contextRef="#ctx0" brushRef="#br1" timeOffset="140952.7">20464 16508 23263 0,'1'-16'1024'0,"3"5"224"0,0 1-992 0,1-3-256 0,5 3 0 0,1-1 0 15,3 1 896-15,2 2 144 0,1 4 32 0,1-2 0 16,0 1-448-16,1 2-96 0,3 3-16 0,-4-1 0 15,-1 1 0-15,-1 0-16 0,0 1 0 0,-1 1 0 16,-1 1-48-16,-1 1-16 0,-2 3 0 0,0-2 0 16,-1 4-112-16,-3-2-32 0,1 5 0 0,-2-1 0 15,0 3-112-15,-1 3-32 0,-3 0 0 0,-1 5 0 0,-1 5-144 0,0 2 160 16,-3 3-160-16,-2 4 160 0,-4 5-32 0,-4 6 0 16,-4 4 0-16,-2 5 0 0,-4 4 64 0,3 5 0 15,-3 3 0-15,0 1 0 0,-1-3-192 0,1 5 0 16,-1 5 144-16,0-1-144 0,1 0 0 0,2 0 0 15,1-3 0-15,1-3 128 0,-1 0 0 0,1 2 16 16,1 3 0-16,2-2 0 0,-2 0-144 0,1-3 192 16,2 0-192-16,1-2 192 0,1 0-192 0,1-3 160 15,0-1-160-15,3 0 160 0,-2-2-160 0,2-2 128 16,-1-3-128-16,1-4 128 0,-1-4-128 0,1-1 0 16,0 0 0-16,1-6 0 0,2-4 0 0,-2-2 0 0,-1-2 0 15,-2-6 128-15,2 1-128 0,-1-5 0 0,0-3 144 0,-2-2-144 16,-2-3 384-16,-1-1 16 0,-5 3 0 0,-2-5 0 15,-3-1 448-15,-4 3 96 0,-5-6 16 0,-4 3 0 16,-6-5-160-16,-1 0-32 0,0-2 0 0,-4 3 0 16,0 3-208-16,0-3-48 0,5 4-16 0,-1-5 0 15,3 3-304-15,1-4-64 0,1 1-128 0,2 2 192 32,2-4-768-32,8-2-144 0,6-2-48 0,5-1 0 15,4-2-2368-15,13 3-496 0,-3-16-80 0,14 6-32 0</inkml:trace>
  <inkml:trace contextRef="#ctx0" brushRef="#br2" timeOffset="144973.89">15162 18235 15263 0,'0'0'672'0,"0"0"144"0,-11 4-656 0,2-2-160 16,-3-1 0-16,1-1 0 0,-2 2 1200 0,0 1 208 15,1-2 32-15,-1 0 16 0,-1-1-208 0,0 2-32 16,1-1-16-16,-1 3 0 0,2-2-240 0,0 0-32 15,2-2-16-15,10 0 0 0,-8 2-144 0,8-2-48 16,0 0 0-16,0 0 0 0,0 0-144 0,0 0-16 16,14 3-16-16,3-3 0 0,3-3 176 0,3 1 48 15,1 0 0-15,5 0 0 0,1-2-400 0,1 0-80 16,1 0-16-16,1 2 0 0,3 1-16 0,-1-2 0 0,-3-2 0 0,1 2 0 16,0 1 0-16,-2 1-16 15,-3 2 0-15,-3-1 0 0,-3-1-80 0,-4 2-16 0,-6 3 0 0,-2 1 0 16,-10-5-144-16,0 0 128 0,0 0-128 0,0 0 128 15,-6 11-128-15,-5 1 0 0,-6-4 0 0,-4 3 0 16,-5-2 160-16,-2 1-160 0,-2 1 192 0,-2-1-192 16,-2 0 176-16,-1-3-176 0,0 0 160 0,-1-1-160 15,-1-3 128-15,2 2-128 0,0 1 0 0,5-1 144 16,3-3-144-16,4 3 160 0,5-3-160 0,7 0 160 16,11-2-160-16,0 0 160 0,0 0-160 0,0 0 160 15,11-9 32-15,7 5 16 0,4 1 0 0,6-1 0 16,5-3-64-16,1 2-16 0,3-2 0 0,0-1 0 15,0-1-128-15,0 2 0 0,-1 0 144 0,1-2-144 16,0 4 128-16,-1-2-128 0,-4 1 160 0,-4 4-160 16,-6-2 256-16,-4 2-64 0,-6-4 0 0,-12 6 0 0,0 0 0 0,0 0 0 15,0 0 0-15,-11 2 0 0,-6 2 0 0,-6-2-16 16,-6 1 0-16,-4 2 0 0,-4 2-176 0,-4-2 160 16,-4 2-160-16,1 0 160 0,0-3-160 0,3-1 0 15,-1 1 0-15,4 1 128 16,3-2-1216-16,6 1-240 0,5 3-48 0,8-1-16992 0</inkml:trace>
  <inkml:trace contextRef="#ctx0" brushRef="#br1" timeOffset="165867.51">4497 14010 4607 0,'0'0'192'0,"0"0"64"0,5-5-256 0,2 0 0 16,-1-1 0-16,-2 1 0 0,-4 5 1328 0,5-5 208 15,0-4 64-15,0 4 0 0,-5 5-944 0,5-4-176 0,-1-4-32 0,0 2-16 16,0 1 208-16,-1-3 64 15,1 3 0-15,1 0 0 0,0-3 176 0,-2 3 32 16,1-4 16-16,1 2 0 0,0 2-160 0,1-5-48 16,-2 3 0-16,0-2 0 0,0 2-208 0,0-2-64 15,-1 0 0-15,0 1 0 0,-1 1 128 0,1 0 32 0,0-2 0 0,2 3 0 16,-3-2-96-16,1 1-32 0,-1 0 0 0,1-1 0 16,-1 2-112-16,3-2-32 0,-1 0 0 0,-1 2 0 15,-1-2-48-15,1 3-16 0,-2-3 0 0,-1 8 0 16,0-7 208-16,3 2 32 0,-3 5 16 0,0 0 0 15,2-8-96-15,-2 8-32 0,0 0 0 0,0 0 0 16,0 0-208-16,0 0-64 0,0 0 0 0,0 0 0 16,0 0 64-16,0 11 0 0,-1 1 0 0,0 0 0 0,-2 4 64 0,3 2 0 15,0 1 16-15,0 2 0 0,0 3-144 0,0-2-128 16,0 1 192-16,0 1-192 0,3-1 208 0,-2 0-64 16,0-2-16-16,0 1 0 0,-1 1 0 0,0-4 0 15,0 0 0-15,2-3 0 0,-4 0 48 0,1-4 0 16,0 2 0-16,1-2 0 0,0-3 80 0,0 0 0 15,-1-3 16-15,1-6 0 0,0 0 32 0,0 0 0 16,0 0 0-16,0 0 0 0,0 0 96 0,0 0 32 16,0 0 0-16,0 0 0 0,0 0 192 0,0 0 32 15,-3-6 16-15,3-6 0 0,0-2-368 0,-1 0-80 16,0-1-16-16,-1-4 0 0,2-5-80 0,0 0-128 16,0-1 176-16,2 0-176 0,-1 1 128 0,0 1-128 15,3-5 0-15,-2 3 0 0,1-2 128 0,0 3-128 16,0-3 0-16,0 3 0 0,1 1 0 0,-2-1 0 15,1 2 0-15,-2 3 0 0,-2 1 0 0,0 2 0 0,-1 2 0 0,1 3 0 16,0-1 0-16,-1 6 0 16,0-2 0-16,2 8 0 0,0 0 0 0,0 0 0 0,-6 1 0 0,-1 6 0 15,0-1 0-15,-1 6 0 16,-2-1 0-16,1 5-144 0,0 4 144 0,0 4 0 0,-1 0 0 0,1 4-128 16,0-1 128-16,0 3 0 0,-1-2 0 0,0 2 0 15,1 1 0-15,0-2 0 0,1 2 0 0,3-3 0 16,-1-7 0-16,1 1 0 0,0-2 0 0,1-2 0 15,0-3 0-15,2-1 0 0,-1-5 0 0,1 0 0 16,2-9 0-16,0 0 128 0,0 0-128 0,0 0 0 0,0 0 288 0,0 0-16 16,0 0 0-16,0 0 0 0,2-8 176 0,1 0 48 15,-1-3 0-15,1 0 0 0,-1-6-272 0,2-2-48 16,-1-2-16-16,3-2 0 0,-2 1-160 0,2-1 0 16,2-5 0-16,-2 3 0 0,2-2 0 0,-1 4 0 15,2 2 0-15,0 0 0 0,-1 2 0 0,-1 4 0 16,0 1 0-16,-3 7 0 0,-1-2 0 0,-3 9 0 15,0 0 0-15,0 0 0 0,-2 10 0 0,-2 0 0 16,-1 5 0-16,0 3-176 0,0 2 176 0,-1 3 0 16,-2 3 0-16,-1-1 0 0,0 3 0 0,0-1 0 15,3 2 0-15,-3 0 0 0,3-5 0 0,-1 1 0 16,2-1 0-16,0-3 0 0,1-3 0 0,-1 0 0 16,1 1 128-16,2-4-128 0,-1-1 0 0,2-2 0 0,2 0 0 0,-1-3 0 15,0-9 0-15,2 9-128 16,-1-1 0-16,-1-8 0 15,0 0-624-15,0 0-112 0,0 0-32 0,0 0 0 16,0 0-1520-16,0 0-304 0,0 0-64 0,0 0-13232 0</inkml:trace>
  <inkml:trace contextRef="#ctx0" brushRef="#br1" timeOffset="166539.66">4437 13935 12895 0,'-15'-1'1152'0,"9"1"-928"16,0 0-224-16,-2 0 0 0,-1 0 848 0,-1 1 128 15,-3 1 32-15,3-2 0 0,0 2 112 0,0 1 32 16,-1-2 0-16,3 2 0 0,0-1-112 0,2 1-16 16,6-3 0-16,0 0 0 0,0 0 96 0,0 0 16 15,0 0 0-15,0 0 0 0,0 0-368 0,10 1-64 16,2-1 0-16,2 0-16 0,3 0-64 0,2 0-16 15,4-4 0-15,4 3 0 0,2 1-128 0,4 0-32 16,4 0 0-16,1-1 0 0,-1-3 112 0,3 1 16 16,1 2 0-16,1-2 0 0,-3 1-64 0,-2-2 0 15,-2-1 0-15,-4 2 0 0,-3 2-192 0,-3 1-64 16,-5-1 0-16,-4 1 0 0,-4 0-96 0,-3 0-32 16,-9 0 0-16,0 0 0 0,0 0 64 0,0 0 16 15,0 0 0-15,-13 2 0 0,-4 2-16 0,-4 1-16 0,-3-1 0 0,-6 0 0 16,-4 1-48-16,0 0 0 0,-4-1 0 0,-3-2 0 15,-2 1-128-15,-2 0 0 16,2 0 0-16,0 0 0 0,2-1 128 0,2 1 0 16,1 3 0-16,2 2 0 0,4-4-128 0,4 1 0 0,3 0 0 0,5-1 0 15,2 0 0-15,4-2 0 16,4-2 0-16,3 0 0 0,7 0 0 0,0 0 0 0,8 0 0 0,5-1 0 16,4-2 128-16,4-1 0 0,5-1 0 0,6 3 0 15,3-2-128-15,3 2 0 0,4-1 0 0,1 0 0 16,1 2 0-16,2-1 0 0,0-2 0 15,-2 0 0-15,1 1 128 0,-3 0 0 0,-4-2 0 0,-2 2 0 16,-5 0 0-16,-3 1-128 0,-5 1 192 0,-5-1-64 16,-4 1-128-16,-5 0 0 0,-9 1 0 0,0 0 0 15,0 0 144-15,-9 1 0 0,-6-1 0 0,-8 3 0 0,-6-1 48 0,-5 3 0 16,-2 2 0-16,-8-2 0 0,-1-3-192 0,-4 3 0 16,1 3 0-16,0-5 128 0,2-1-128 0,4 1 192 15,-1-1-192-15,5 3 192 0,2 0-192 0,4 0 0 16,6-2 0-16,3 1 0 0,6 0 0 0,5-2 128 15,1-2-128-15,11 0 128 0,0 0-128 0,0 0 0 16,7-4 0-16,4-3 0 0,6-1 0 0,3-2-192 16,0 2 32-16,15-6 16 15,-5 3-1200-15,-1 1-256 0,1-3-32 0,-2 3-16 16,-3-2-2064-16,-1 1-432 0</inkml:trace>
  <inkml:trace contextRef="#ctx0" brushRef="#br1" timeOffset="166877.92">4688 13507 17391 0,'0'0'768'0,"0"0"160"0,0 0-736 16,0 0-192-16,0 0 0 0,0 0 0 0,-4-4 1376 0,0 0 240 0,0-1 48 0,4 5 16 15,0 0-544-15,0 0-112 0,-5 2-32 0,0 4 0 16,-1-1-160-16,0 5-48 0,-1-1 0 0,1 5 0 15,0 3-16-15,-2 0 0 0,0 4 0 0,1 3 0 16,-2 3-64-16,4 1-32 0,-2 2 0 0,1 3 0 16,-2 4-80-16,1 1-16 0,-2 0 0 0,0 2 0 15,0 2-96-15,0-4-32 0,0-3 0 0,0-3 0 16,0-5-128-16,2 2-16 0,-2-2-16 0,1-2 0 0,2-6-96 0,1-1 0 16,0-1-16-16,1-2 0 0,3-5-176 0,-2 1 192 15,2-4-192-15,1-7 192 0,0 0-192 0,0 0 0 16,0 0 144-16,0 0-144 0,0 0 0 0,0 0-320 15,0 0 64-15,0 0 16 16,6-13-2448-16,-2 2-512 0,0-11-80 0,-4 4-32 0</inkml:trace>
  <inkml:trace contextRef="#ctx0" brushRef="#br1" timeOffset="167102.6">4271 13958 19343 0,'-15'-6'1728'0,"15"6"-1392"15,0 0-336-15,0 0 0 0,0 0 2240 0,9-3 368 16,1 0 80-16,8-3 0 0,6 3-784 0,5-1-176 16,5-1-16-16,6 0-16 0,5 2-288 0,6-1-64 0,4 2-16 0,2-2 0 15,2-2-416-15,2 2-80 16,-2 1 0-16,1-1-16 0,-3 1-448 0,-1 0-96 16,-2 3-16-16,-7 0 0 0,-5 3-128 0,-6-1-128 0,-2-2 144 15,-8 3-144-15,-5 1 0 0,-6 1-160 0,-6 1 0 0,0 2 0 31,-9 4-2688-31,-11 0-544 0</inkml:trace>
  <inkml:trace contextRef="#ctx0" brushRef="#br1" timeOffset="168370.42">3737 2627 7359 0,'0'0'320'0,"0"0"80"0,0 0-400 0,0 0 0 0,4 9 0 0,-2-2 0 15,-2-7 1504-15,3 10 224 0,-3-3 32 0,0 2 16 16,0-3-560-16,-3 3-128 0,3-9 0 0,-1 8-16 16,-1 0-16-16,0-1 0 0,0-1 0 0,2-6 0 15,-3 8-64-15,3-8-16 0,-2 5 0 0,-1 2 0 0,3-7-80 0,-2 9-32 16,-1-4 0-16,1 4 0 0,-1-1-192 0,0 3-32 15,0-4-16-15,-1 5 0 0,0 2-64 0,0 2-16 16,0 5 0-16,1 2 0 0,-5-2-80 0,2 9-16 16,2 3 0-16,-3 4 0 0,1 1-112 0,1 0-16 15,1 3-16-15,-1 2 0 0,0-2-80 0,1-1-16 16,-3 1 0-16,0 0 0 0,1-2 32 0,1-3 0 16,0-1 0-16,0-2 0 0,1-1 144 0,0-4 16 15,0-1 16-15,0-4 0 0,2-5 16 0,-1-4 0 16,3-4 0-16,0 0 0 0,0-10 16 0,0 0 0 15,0 0 0-15,0 0 0 0,8-8 208 0,0-3 48 16,-1-7 16-16,1-5 0 0,-1-2-272 0,2-2-64 16,3-4-16-16,-2-3 0 0,0-4-192 0,3-4-48 0,-3 0 0 15,3-1 0-15,-1-3-128 0,0 2 0 16,1-3 144-16,-2 1-144 0,-1 1 0 0,0 3 0 16,-1 3 0-16,-1 3 128 0,-1 6-128 0,0-1 0 15,-2 10 0-15,-1 2 0 0,0 4 0 0,-2 2 0 0,-2 4 0 0,-1 1 0 16,1 8 0-16,0 0 0 15,0 0 0-15,-8 7 0 0,-1 2 0 0,-1 6 0 0,0 3 0 0,-1 4-128 16,-1 8 128-16,-2 3 0 0,0 4-144 0,1 1 144 16,-1 2 0-16,0 4 0 0,2-2 0 0,0 0 0 15,0-2 0-15,0-2 0 0,2-1 0 0,1-2 0 16,0-5 0-16,3 1 0 0,1-2 0 0,1-6 0 16,0-2 0-16,0-2 0 0,4-3 0 0,0-4 0 0,0-4 0 0,0-8 0 15,0 0 0-15,0 0 0 0,7-5 0 0,-2 0-176 16,0-4 48-16,0-3 0 15,0-3-1200-15,-1 0-224 0,1 1-48 0,0-1-16 16,-1-3-1872-16,0-1-368 0</inkml:trace>
  <inkml:trace contextRef="#ctx0" brushRef="#br1" timeOffset="168938.93">3220 3267 14735 0,'-14'4'1312'0,"9"0"-1056"0,-2-2-256 16,7-2 0-16,-6 4 1632 0,6-4 272 15,0 0 48-15,0 0 16 0,0 0-368 0,0 0-80 0,0 0-16 0,0 0 0 16,9 2-208-16,2-2-32 0,6-2-16 0,4 0 0 16,6-3-160-16,5-3-16 0,4 3-16 0,5 0 0 15,5-1-192-15,3 0-32 16,-1 3-16-16,1-1 0 0,2-1-208 0,-1 2-32 15,-6 1-16-15,0 2 0 0,-1 1-256 0,-4 1-48 16,-3 2-16-16,-4 0 0 0,-5-1-80 0,-1-1-16 16,-6-2 0-16,-2 3 0 0,-3-1 48 0,-3 1 16 0,-5-2 0 0,-7-1 0 15,0 0 48-15,0 0 16 0,-7 3 0 0,-3-2 0 16,-7 1 96-16,-5 1 16 0,-3-1 0 0,-5 1 0 0,-5 0-128 16,-3-1-32-16,-4 3 0 0,-1-2 0 0,-3 1-224 15,-1-1 176-15,-4 0-176 0,-1 3 160 16,-1-1-160-16,1 4 0 0,1-1 0 0,5 0 0 0,2-1 0 0,7-2 0 15,6 3 128-15,7-4-128 0,5-2 0 0,5-1 0 16,5 1 0-16,9-2 0 0,0 0 128 0,6-4-128 16,7-5 128-16,6 1-128 0,7 0 0 0,5 0 128 15,6 0-128-15,6-1 0 0,6 2 0 0,4-2 0 16,3 1 0-16,5-1 0 0,5 0 0 0,-1-1 128 16,-3 4-128-16,1 1 0 0,-5 0 256 0,-6 1-48 15,-6 1 0-15,-5 2 0 0,-7 0-16 0,-4 0-16 16,-4-1 0-16,-7 1 0 0,-5-2 16 0,-4 2 0 0,-2 0 0 15,-8 1 0-15,0 0 32 0,-5 1 16 0,-7 0 0 16,-3 2 0-16,-5-2-48 0,-7 1 0 16,-4-2 0-16,-4 1 0 0,-3 1-192 0,-3 1 176 15,-3 2-176-15,-1 3 160 0,-1-3-160 0,2 1 0 16,1 2 0-16,-11-1 0 16,12 0-944-16,4-4-160 0,10-1-48 0,5 0 0 15,8 1-1616-15,6-3-336 0</inkml:trace>
  <inkml:trace contextRef="#ctx0" brushRef="#br1" timeOffset="170389.67">5584 16987 10127 0,'0'0'448'0,"0"0"96"0,9-9-544 0,0 4 0 0,0 0 0 0,0-2 0 0,-2 1 1456 0,3 0 176 15,1-2 32-15,0 3 16 0,-3-2-592 0,2 2-112 16,-1 1-16-16,-2-1-16 0,-7 5-224 0,9-7-32 16,-9 7-16-16,9-5 0 0,-1 2 112 0,-8 3 32 15,7-7 0-15,-7 7 0 0,0 0 144 0,9-5 48 16,-9 5 0-16,0 0 0 0,0 0-48 0,0 0 0 16,0 0 0-16,0 0 0 0,0 0-272 0,0 0-64 15,9 3-16-15,-9-3 0 0,0 0-96 0,5 11-32 16,-2 3 0-16,-2 1 0 0,-1 3-64 0,0 0-16 15,-1 1 0-15,1 4 0 0,0 6 0 0,1 0 0 16,-1 3 0-16,0 2 0 0,0 3-32 0,-1 1-16 0,-2 2 0 16,1 3 0-16,-2-2 16 0,0 1 0 0,0 2 0 0,2-4 0 15,-2-4-16-15,3-1 0 0,-3-2 0 0,0-3 0 16,2-3-32-16,-2 0 0 0,-1-6 0 0,1 0 0 16,-1-4-32-16,1 0-16 0,0-2 0 0,0-5 0 15,4-10-48-15,-4 12-16 0,1-6 0 0,3-6 0 16,0 0 48-16,0 0 0 0,0 0 0 0,0 0 0 15,0 0 144-15,0 0 48 0,-4-11 0 0,-1-2 0 16,3 0-256-16,1 1-64 0,2-1 0 0,-1-2 0 16,0-3-128-16,2 0 0 0,-1-4 0 0,3-2 128 15,-2 0-128-15,3 2 0 0,1-2 0 0,-3-1 0 16,5-3 0-16,-2 0 0 0,1 0 128 0,-1 3-128 16,-1-3 0-16,2 2 0 0,-1 3 0 0,-1-2 0 15,-1 1 0-15,-2 1 0 0,0 1 0 0,-1 4 0 0,-1 5 0 16,0-1 0-16,0 0 0 0,0 3 0 0,0 11 0 0,0 0 0 15,0 0 0-15,0 0 0 0,0 0 0 0,0 0 0 16,0 0 0-16,-8 8 0 0,2 2 0 0,1 4-176 16,-2 6 176-16,1 5-192 0,0-1 192 0,-2 8 0 15,0 2 0-15,1 4 0 0,0 0 0 0,2 0 0 16,0-3 0-16,1-1 0 0,1 0 0 0,0 1 0 16,1-7 0-16,0-2 0 0,1-5 0 0,1-1 0 15,0-1 0-15,3-4 0 0,-3-1 0 0,1-5 0 16,-1-9 0-16,0 0 0 0,6 10 0 0,-6-10 0 15,0 0 0-15,10 0 0 0,1-2-144 0,-3-5-48 0,1 2-16 16,-2-4 0 0,-2-5-1648-16,0 2-320 0,0-2-64 0,0 0-10528 0,-2-3-2112 0</inkml:trace>
  <inkml:trace contextRef="#ctx0" brushRef="#br1" timeOffset="171051.37">5429 17452 16575 0,'0'0'1472'0,"0"0"-1168"0,0 0-304 0,0 0 0 16,-8-8 2160-16,8 8 368 0,0 0 80 0,0 0 16 15,-7-7-912-15,7 7-176 0,0 0-48 0,-4-7 0 16,4 7-384-16,0 0-80 0,0 0 0 0,2-11-16 15,2 3-240-15,3 0-64 0,3 3 0 0,2-3 0 0,2 2-176 0,6 1-32 16,1-2-16-16,7 4 0 0,4-4-64 0,5 0-16 16,5 0 0-16,2 2 0 0,2-1 16 15,1 1 0-15,0 1 0 0,-1 0 0 0,-2-1-32 0,-2 0 0 16,-2 1 0-16,-4 0 0 0,-1-1-64 0,-3 3 0 16,-3-1-16-16,-5 3 0 0,-4-1-112 0,-4 0-32 15,-4-1 0-15,-12 2 0 0,0 0-160 0,0 0 0 16,0 0 144-16,0 0-144 0,0 0 192 0,0 0-16 15,-14 5-16-15,-4 0 0 0,-2 1 48 0,-5-1 16 16,-6 2 0-16,-2 1 0 0,-1-6-80 0,-6 4-16 0,-4 1 0 16,-4-2 0-16,-4-2-128 0,-2 2 0 0,-3 1 144 0,5-2-144 15,-4 0 0-15,6 0 144 0,7 1-144 0,4 0 0 16,2-3 144-16,5 1-144 0,7-2 0 0,4 0 144 16,5-1-144-16,6-1 0 0,10 1 0 0,0 0 0 15,0 0 128-15,0 0-128 0,12-7 0 0,7-2 128 16,6 1-128-16,3 3 0 0,3-4 0 0,7 4 128 15,6-4-128-15,3 4 0 0,2 1 0 0,3-1 0 16,2-4 0-16,2 4 0 0,-3-3 0 0,-3 3 0 16,-3 2 208-16,-4-3-32 0,-6 1-16 0,-4 3 0 15,-8 1-32-15,-4 1 0 0,-7 0 0 0,-4-2 0 16,-10 2-128-16,0 0 0 0,0 0 0 0,0 0 0 16,-10 5 128-16,-7 3 0 0,-3-4 0 0,-4 3 0 15,-4 4-128-15,-3-4 0 0,-1 2 0 0,-2-1 0 16,-3 2 0-16,-1-2 128 0,-3 2-128 0,-1-3 128 0,3 2-128 0,-2-2 0 15,1 0 0-15,3 0 0 0,4-2 0 16,3 1 0-16,6-2 128 0,4-2-128 0,2-2 0 0,4 0 0 16,4 0 0-16,10 0 0 0,0 0 0 0,0 0 0 15,0 0 0-15,0 0 0 16,3-10-1248-16,5 3-224 0,1 2-64 0,3-2-12352 16,-2 3-2464-16</inkml:trace>
  <inkml:trace contextRef="#ctx0" brushRef="#br1" timeOffset="172523.16">18993 17042 8287 0,'0'0'736'0,"0"0"-592"0,0 0-144 0,0 0 0 16,-2-8 1424-16,2 8 256 0,0 0 48 0,-2-9 16 15,1-2-448-15,1 11-80 0,0-9-32 0,0 9 0 16,0-13 16-16,0 2 0 0,0 2 0 0,0-2 0 15,0 0-64-15,1 0-16 0,1 3 0 0,-1-2 0 0,-1 3-16 0,1-4 0 16,-1 11 0-16,3-10 0 16,-3 1-160-16,0 9-48 0,0 0 0 0,0 0 0 15,-4-6-192-15,4 6-64 0,0 0 0 0,0 0 0 0,-9 2-240 0,0 4-48 16,-1 5-16-16,-3 2 0 0,-1 8-80 0,-1 2 0 16,0 0-16-16,-1 5 0 0,1-1-16 0,-1 3 0 15,0 6 0-15,1-6 0 0,-1-4-80 0,0-1-16 16,4 1 0-16,0-4 0 0,1 1 0 0,3-1-128 15,-2-4 192-15,4-2-64 0,1-2 48 0,-1 0 0 16,1-1 0-16,2-5 0 0,3-8 112 0,0 0 32 16,0 0 0-16,0 0 0 0,0 0 112 0,0 0 16 15,0 0 16-15,0 0 0 0,0 0 176 0,5-11 16 0,1-4 16 0,0-1 0 16,2-2-288-16,1-1-64 0,-1-3-16 16,0-2 0-16,0 0-160 0,1 1-16 0,0-2-128 0,1-3 192 15,0-5-192-15,2 0 0 0,-2 2 0 0,0 2 0 16,-1-2 0-16,0 3 128 0,0 4-128 0,-2 5 0 15,1 1 0-15,-2 6 0 0,-2 4 0 0,-4 8 0 16,0 0 0-16,0 0 0 0,0 0 0 0,0 0 0 16,-4 14 0-16,0 5-160 0,-1 4 160 0,-2 1-128 15,-1 4 128-15,-5 0 0 0,3 2 0 0,-2 4 0 16,-4 1 0-16,1 1 0 0,2-2 0 0,-1-2-128 16,0-3 128-16,3 2 0 0,1 0 0 0,0-5 0 15,1 0 0-15,1-3 0 0,2-2 0 0,-1-4 0 16,2 2 0-16,1-5 0 0,2-1 0 0,2-13 0 15,0 10 0-15,0-10 0 0,0 0-128 0,0 0 128 16,0 0-640-16,0 0-64 0,0 0 0 0,0 0 0 16,-3-6-1264-16,1-4-256 0,-1 1-48 0,1-3-9616 15,-1 4-1920-15</inkml:trace>
  <inkml:trace contextRef="#ctx0" brushRef="#br1" timeOffset="172872.98">18538 17282 16575 0,'0'0'736'0,"0"0"160"0,0 0-720 0,0 0-176 15,-6-5 0-15,6 5 0 0,0 0 2576 0,0 0 496 16,0 0 80-16,5-9 32 0,1 0-1328 0,6 3-256 16,3 1-48-16,4-2-16 0,1 1-400 0,4-3-96 0,4 2-16 0,4-4 0 15,5 4-160-15,1-2-32 0,2 3-16 0,0-2 0 16,3 3-240-16,-3 1-32 0,-3 0-16 0,-5-1 0 15,-6 3-208-15,-2 0-32 0,-5 2-16 0,-2 0 0 16,-6-1-144-16,-11 1-128 0,0 0 192 0,0 0-192 16,-9 9 256-16,-5-4-64 0,-3 0-16 0,-7 3 0 15,-7-1 80-15,-2-178 32 0,-3 361 0 0,0-183 0 16,-4-1-288-16,2-3 0 0,1 0 128 0,2 0-128 16,3-4 128-16,3 1-128 0,2 0 192 0,6 0-192 15,4-2 144-15,5 1-144 0,12 1 0 0,0 0 144 16,0 0-144-16,0 0 0 0,8-5 144 0,7-1-144 15,4 1 0-15,5 2 0 0,6 3 0 0,4 1 0 16,5 1-2096 0,5 0-384-16</inkml:trace>
  <inkml:trace contextRef="#ctx0" brushRef="#br1" timeOffset="175457.08">11316 8179 17503 0,'-9'-19'1552'0,"2"5"-1232"0,-2 4-320 0,1-3 0 16,-1-2 864-16,0 1 112 0,0 6 32 0,0-2 0 15,-1 2-128-15,-2-1-32 0,0 3 0 0,-2 1 0 16,0 0-528-16,-2 2-128 0,0 1 0 0,-3-1-16 15,-3 2-176-15,-2 0 0 0,-4-1 144 0,-1 0-144 16,-3-6 256-16,-2 3-32 0,-3-4 0 0,0 0 0 16,1-1 96-16,1 0 32 0,0 0 0 0,0 3 0 15,-3-2-16-15,0 3 0 0,0 1 0 0,-2-1 0 16,-3-1-80-16,1 4 0 0,0-4-16 0,-1 0 0 16,-3-1-32-16,0-1 0 0,2 5 0 0,-5-1 0 0,1 0-48 0,-3 1-16 15,-1 2 0-15,-1-1 0 0,-1 2 0 0,1-4 0 16,-2-2 0-16,2 2 0 0,-2 2-144 0,2-1 192 15,1 1-192-15,-3 1 192 16,-2-1-64-16,1 1 0 0,0 0 0 0,0 1 0 0,3-5-128 16,-1 3 0-16,0 2 0 0,-1 3 0 0,-3 2 0 0,-2 4 160 15,-2-2-160-15,-3 3 160 0,0-1-160 0,0 3 0 16,0-2 0-16,-2 4 128 0,-3 3-128 0,-1 2 0 16,2 1 0-16,-1 3 0 0,0-2 128 0,3 7 0 15,5-1 0-15,-2 6 0 0,1 1-128 0,0 3 192 16,1 2-192-16,1 0 192 0,4 0-192 0,2 3 0 15,2 0 0-15,2 1 128 0,0-3-128 0,3 5 0 0,-1 3 0 0,2 2 0 16,0 0 0-16,2 2 0 0,4-1 0 0,4-1 0 16,1 5 0-16,2-3 0 0,4-3 0 0,3-1 0 15,4 1 0-15,3 0 0 0,1 3 0 0,2-5 0 16,4-1 128-16,5-3-128 0,2 2 128 0,3-3-128 16,1-2 0-16,5-1 0 0,1-2 0 0,2 1 0 15,2 2 128-15,2-1-128 0,-1 2 0 0,6-2 128 16,2 0-128-16,2 0 160 0,4 0-160 0,2 2 160 15,0-2-160-15,6 0 0 0,2 1 0 0,3-1 0 16,2-3 0-16,1-1 0 0,2 2 0 0,1 0 0 16,0 3 128-16,1-1-128 0,3-4 0 0,3 0 128 15,5 1-128-15,1-2 0 0,1-3 0 0,0-3 0 16,2 2 144-16,-1-3-144 0,0 0 160 0,1-3-160 16,1 0 176-16,4 0-176 0,5-3 192 0,-1-1-192 15,3-3 208-15,-5-2-64 0,1 1-16 0,1-1 0 0,3 1-128 0,0-6 160 16,1 1-160-16,3-2 160 0,-3-2-160 15,-1-3 192-15,1-3-192 0,3 0 192 0,2-2-64 0,3 0 0 16,1-1 0-16,-2-4 0 0,-3-4 48 0,0 0 0 16,1 2 0-16,3-2 0 0,-2-5 0 0,1-1 0 15,-4-4 0-15,-2 2 0 0,-2 1 48 0,1 3 16 16,0-1 0-16,1-3 0 0,-2-8-16 0,-2 0 0 16,-2-2 0-16,-2 0 0 0,-2-3 32 0,2-2 0 15,-1-4 0-15,2-3 0 0,-4-4-32 0,1 2 0 16,-3-5 0-16,-2 0 0 0,0-2 0 0,-2 4 0 15,-3-1 0-15,-2 5 0 0,-5-4-48 0,-5 3-16 0,-7 3 0 16,-4-1 0-16,-4 4 112 0,-5 1 32 16,-7 1 0-16,-4 7 0 0,-5 1-48 0,-3 4 0 0,-2 3 0 0,-1 0 0 15,-3-1-256-15,-2 1 0 0,0 2 0 0,0 3 0 32,0 1-1344-32,-1 0-240 0,-1 5-32 0,0-2-16 15,-1 2-1424-15,-3 1-272 0,-8-2-64 0,-2 2-16 0</inkml:trace>
  <inkml:trace contextRef="#ctx0" brushRef="#br1" timeOffset="176861.56">10647 9731 22287 0,'-18'-16'976'0,"8"6"224"0,2 1-960 0,-1 4-240 0,2-2 0 0,7 7 0 15,0 0 176-15,0 0-16 0,0 0 0 0,0 0 0 16,-7 10-160-16,4 0 0 0,1 3 0 0,2 3 0 16,0 1 0-16,3 1 0 0,-1-1 0 0,4 4 0 15,-3 3 0-15,4 4 128 0,2 5-128 0,1-4 192 16,0 0 0-16,1 4 16 0,5 3 0 0,0 1 0 15,1 3 48-15,0 4 0 0,1-4 0 0,3 2 0 16,0 2-48-16,3-1 0 0,3 4 0 0,4-1 0 16,2 1 16-16,0 2 0 0,0-2 0 0,0 3 0 15,4 1-32-15,-2 1-16 0,1 1 0 0,2 2 0 16,0-3 16-16,3-1 0 0,2-4 0 0,5 2 0 16,4 5 0-16,3-2 16 0,1 1 0 0,0 1 0 15,2-1 32-15,2-1 0 0,2-1 0 0,2-3 0 16,2 2-16-16,1-1 0 0,7 3 0 0,-6-1 0 0,-1-1-48 15,-1 1-16-15,3 0 0 0,3-1 0 0,3 3-32 0,4-1 0 16,1-7 0-16,1 2 0 0,1 0 32 16,4-1 0-16,4 0 0 0,2 0 0 0,-1 2-32 0,2 0-128 15,0-6 192-15,2 3-64 0,3-1-128 0,-1-2 192 16,-3-5-192-16,0 2 192 0,-1 1-192 0,3-2 128 16,4 0-128-16,-3-2 128 0,0 2-128 15,-2 0 128-15,3 1-128 0,0-2 128 0,1-2-128 0,-3-2 0 16,-2 0 144-16,0 1-144 0,4-1 0 0,-2-2 144 15,2-7-144-15,-1 2 0 0,-1 0 176 0,2-1-176 16,3 1 160-16,-1-5-160 0,-2 2 160 0,-2 0-160 16,0-3 160-16,-1 1-160 0,2 0 144 0,-4 0-144 0,-5-2 128 15,0 1-128-15,-1 0 176 0,-3-1-48 0,6-2-128 0,-3 1 192 16,0 0-192-16,-3 1 0 0,-3-2 0 0,1 2 0 16,3 2 0-16,-4-3 128 0,-3-4-128 0,2-2 0 15,-2 2 0-15,1 2 0 0,1 1 128 0,0 0-128 16,2-3 0-16,-3-3 0 0,-6 2 0 0,1 1 0 15,0 1 0-15,1-2 128 0,0 1-128 0,-2 1 0 16,-4 2 0-16,-1-1 0 0,-1-3 0 0,-1 0 0 16,-1 2 0-16,-2 0 0 0,1 2 0 0,-1-1 0 15,-2-2 0-15,-2-1 0 0,-2 0 128 0,2 3-128 16,-1-1 0-16,1-1 0 0,0-2 0 0,-1 3 0 16,0 2 0-16,0-1 0 0,-4 1 0 0,-1-2 0 15,-1 0 0-15,-1 2 0 0,3 4 0 0,-2 0 0 16,0-2 0-16,1 0 0 0,-1 0 0 0,-2 0 0 15,-3-1 0-15,1 2 0 0,3 0 0 0,-1 2 0 0,-1-2 0 0,3 2 0 16,-1-3 0-16,1 3 0 0,-1 0 0 0,-3 1 128 16,-3-2-128-16,2-2 0 0,-1-1 0 0,-1-1 0 15,0 1 0-15,-2 2 0 0,0 2 0 0,1 1 0 16,-2-3 128-16,1 2-128 0,-1-2 0 0,-2 2 0 16,-1-1 0-16,-3 2 0 0,3-1 0 0,-4 0 0 15,1 0 0-15,-2 5 0 0,-1-4 0 0,1 1 0 16,2 0 0-16,0-1 0 0,0 1 0 0,3 0 128 15,0-3-128-15,-1-1 0 0,-1 6 0 0,-1-4 0 16,0-1 0-16,0 0 0 0,1 1 0 0,0 1 0 16,-2-2 0-16,1 4 0 0,0-1 0 0,-1-1 0 15,2-2 0-15,0 1 0 0,-2-3 0 0,0 4 0 16,-2 0 0-16,0-3 0 0,-3 0 0 0,0 2 0 0,-2 2 0 0,1-4 0 16,1 0 0-16,1 0 0 0,-1 1 128 0,2 0-128 15,-3-1 0-15,2 0 0 0,-1 2 0 0,2 0 0 16,-1-3 144-16,-1 0-144 0,-2-3 128 0,1 3-128 15,-3 2 128-15,-2 0-128 0,-1-2 128 0,-2-1-128 16,-2-1 0-16,1-2 128 0,-3 5-128 0,2 1 0 16,-1-2 128-16,0 0-128 0,-3-1 0 0,-1-2 128 15,0 1-128-15,-1-1 160 0,0 1-160 0,-1-2 160 16,1 0-32-16,-1 0-128 0,-1-1 192 0,-1 3-64 16,-1-2 48-16,2-1 0 0,0 3 0 0,-2-2 0 15,-1-1-176-15,1 1 0 0,-1-1 144 0,1 0-144 16,-2 0 144-16,1-1-144 0,-2 0 192 0,2-2-192 0,-2 3 192 0,1 0-64 15,-2-4 0-15,1 2-128 0,1-1 224 0,-2-3-64 16,0 3-16-16,-1-3 0 0,-4-8 32 0,5 12 0 16,-2 0 0-16,-3-12 0 0,0 0-16 0,7 9 0 15,-7-9 0-15,6 14 0 0,-6-14 16 0,3 10 0 16,-3-10 0-16,0 0 0 0,5 10-48 0,-5-10-128 16,6 12 192-16,1-6-64 0,-7-6-128 0,0 0 0 15,0 0 144-15,0 0-144 0,0 0 128 0,0 0-128 16,0 0 128-16,0 0-128 0,0 0 0 0,0 0 0 15,0 0-192-15,0 0-12096 16,0 0-2432-16</inkml:trace>
  <inkml:trace contextRef="#ctx0" brushRef="#br1" timeOffset="178524.76">21679 16014 7359 0,'0'0'320'0,"0"0"80"0,0 0-400 0,0 0 0 0,5-5 0 0,-5 5 0 16,4-4 2496-16,0-3 400 0,-4 7 96 0,0 0 16 15,4-5-1280-15,-4 5-240 0,0 0-48 0,0 0-16 16,0 0-160-16,0 0-48 0,0 0 0 0,0 0 0 16,0 0-128-16,0 0-16 0,0 0-16 0,0 0 0 0,0 9-304 0,-4-1-64 15,1 3-16-15,1 2 0 0,0 1-192 0,0 2-32 16,1 2-16-16,-2 4 0 0,2 3-48 0,-3 1-16 16,0 4 0-16,-1 2 0 0,3 4-32 15,-1 2 0-15,-3 0 0 0,1 4 0 16,-1 2-128-16,3 1-16 0,-1 3-16 0,-1 17 0 0,0-10-48 0,1-6-128 15,-1-1 192-15,1 1-64 0,0-6 48 0,-1 1 0 16,2-4 0-16,0-2 0 0,-2 0 16 0,1-1 16 16,0-3 0-16,-1 1 0 0,0 0 32 0,-2-2 0 15,5 2 0-15,-2-4 0 0,0-3-96 0,-1 1-16 16,0-2 0-16,1 2 0 0,0 2-128 0,1-3 128 16,-2 1-128-16,-1-1 128 0,0 3-128 0,1-1 0 15,3-4 0-15,-2 0 128 0,0-2-128 0,1 3 0 16,2-3 144-16,0-3-144 0,1-4 0 0,1-1 144 15,3-1-144-15,0-5 0 0,-4-10 128 0,6 9-128 0,-6-9 0 0,0 0 0 16,10 5 0-16,-10-5 0 0,0 0 0 0,0 0 0 16,0 0 128-16,0 0-128 15,0 0 0-15,0 0 0 0,0 0 0 0,0 0 0 0,0 0 0 16,0 0 0-16,0 0 0 0,0 0 0 0,0 0 0 0,0 0 0 16,0 0 0-16,0 0 0 0,0 0 0 0,0 0 0 15,0 0 0-15,-6 9 0 0,0 0 0 0,-1 4 0 16,0-2 0-16,0 3 0 0,1 1 0 0,1 3-144 15,0 0 144-15,0 1 144 0,1-1-16 0,0 3-128 16,0 5 0-16,2-1 0 0,0 4-160 0,1-2 160 16,0 2 0-16,-1 2 0 0,1-1 0 0,0 3 0 0,-2 0 0 15,2 0 0-15,-4 2 0 0,1 2 0 0,-2-1 0 0,1 5 0 16,-3 2 160-16,1-2-160 0,-1-2 192 0,2 5-64 16,-2-2 0-16,0-2-128 0,2 3 208 0,-3-2-64 15,0-3-16-15,0 2 0 0,0 3 48 0,-1-1 0 16,0 2 0-16,0 2 0 0,0 1-48 0,1-1 0 15,-1 3 0-15,1 2 0 0,0-5-128 0,0 1 192 16,1 3-192-16,1-6 192 0,-1 3-192 0,0-1 128 16,0 0-128-16,-1 2 128 0,0-1-128 0,-1 3 192 15,2-1-192-15,0-3 192 0,2-2-192 0,2 1 128 16,-3-1-128-16,1-2 128 0,1 3-128 0,2-3 0 0,0 5 0 0,0-7 0 16,2-1 0-16,1-3 0 0,1 1 128 0,1-4-128 15,-1-3 0-15,0-5 0 0,1 2 0 16,1-4 0-16,-1-3 0 0,0 0 0 0,-1-3 128 15,1-1-128-15,-1 1 0 0,2-2 0 0,0-1 0 0,1-4 128 16,-1 2-128-16,-1-5 0 0,1 2 0 0,-3-9 0 16,0 0 0-16,0 0-272 0,0 0 32 0,0 0-13344 15,0 0-2672-15</inkml:trace>
  <inkml:trace contextRef="#ctx0" brushRef="#br3" timeOffset="182313.59">11021 8115 19343 0,'0'-20'1728'0,"-2"11"-1392"0,0-3-336 0,1 4 0 15,1-4 848-15,-2 1 112 0,0 2 0 0,2 9 16 16,0-9 48-16,0 9 16 0,0-10 0 0,0 10 0 15,0 0-624-15,0-12-128 0,-2 2-32 0,1-3 0 16,1 2-128-16,-2 0-128 0,-3-2 192 0,-2 0-192 16,-3-1 256-16,1-4-48 0,-4-2-16 0,-3 0 0 15,-3-1 0-15,-3 1 0 0,-1-3 0 0,-2 0 0 16,-2 4 272-16,-1 0 48 0,-1 0 16 0,-4 1 0 16,-5 0 368-16,-4 3 80 0,-3 3 16 0,-2 0 0 15,-2 1-352-15,-6 3-64 0,-6-1 0 0,-4 5-16 0,-2 2-304 16,-4 2-64-16,-4 4-16 0,-3 2 0 0,-4-1-176 0,0 1 192 15,-2 6-192-15,-5 2 192 0,-6 2-192 0,0 2 160 16,-3 1-160-16,0 3 160 0,-1-1-16 0,-4 9 0 16,-4 0 0-16,-2 2 0 0,-2 0 0 0,-2 3 0 15,-3 2 0-15,3 1 0 0,1 2-144 0,1 3 128 16,-1-1-128-16,0 2 128 0,1-2-128 0,6-1 0 16,3 3 144-16,4 0-144 0,3 3 176 0,7-4-48 15,8 4 0-15,6 2 0 0,8 6-128 0,6 2 160 16,7-1-160-16,6 3 160 0,6 4-160 0,7-3 0 15,5 4 0-15,6-2 128 0,5 4-128 0,5-183 0 16,6 366 0-16,3-183 0 0,4 2 0 0,4-6 0 16,5 1 128-16,2 2-128 0,3 3 0 0,3-1 0 0,3-5 0 15,5 1 0-15,1-5 0 0,4 0 0 0,2 1 0 0,4-4 0 16,3-2 0-16,4 0 0 0,4 1 0 0,7-6 0 16,5-3 128-16,4-1-128 0,2-2 0 0,1-3 128 15,0 0-128-15,4-1 128 0,2-1-128 0,6-3 128 16,-1-2-128-16,2-3 192 0,0-1-192 0,2 2 192 15,6-6-48-15,3 1 0 0,4-6 0 0,1-5 0 16,1-3 48-16,4-1 0 0,7-5 0 0,0-5 0 16,-1 0-32-16,2-5 0 0,2-4 0 0,0 0 0 15,5-3-32-15,-3-6-128 0,-3-1 192 0,1-1-64 16,2-1-128-16,-4-2 128 0,-5 0-128 0,-2 1 128 16,-5-5-128-16,-2 0 128 0,-1-5-128 0,-4-1 128 15,-4-3-128-15,-1-1 192 0,0 0-192 0,-5-8 192 0,0 0-64 0,-7-6-128 16,-3 0 192-16,-3-1-64 0,-4 0 0 0,-1-2 0 15,-1 0 0-15,-3-2 0 16,-3-2-128-16,-5 0 160 0,-3-11-160 0,-4 3 160 16,-5-1 16-16,-3 1 0 0,-2-7 0 0,-2 1 0 0,-7-3-176 0,-2-3 0 15,-5 0 0-15,-3-4 0 0,-4 5 0 0,-4-3 128 16,-4 1-128-16,-3 1 0 0,-5-4 0 0,-2 2 0 16,-2 3 128-16,-4 5-128 0,-4 2 0 0,-4 6 0 15,-4 1 0-15,-4 4 0 0,-2-2 0 0,-6 7 128 16,-4 7-128-16,-4-2 128 0,-5 2-128 0,-3 3 0 15,-1 4 0-15,-5 2 0 0,-4 0 0 0,-3 5 0 16,-5-1 0-16,-3 1 0 0,-2 1 0 0,-3 5 0 16,-3-1-144-16,-5 7 144 0,-5 4 0 0,-3 1 0 15,-3 0-128-15,-4 5 128 0,-6 5 0 0,-1 2-128 16,-4 3 128-16,-3 2 0 0,-3 1-128 0,-5 6 128 16,-5 5 0-16,-1 3 0 0,0 5 0 0,0 4-128 15,-3 3 128-15,5 4 0 0,3 2 0 0,4 2 0 16,1-1 0-16,4 5 0 0,6 2 0 0,1 3 0 15,3 5 0-15,2 2 0 0,1 4 0 0,4 4-128 16,4 6 128-16,5-3-160 0,7 3 160 0,8-1 0 16,6-5-144-16,8 7 144 0,7 5 0 0,7 0 0 15,8-1 0-15,6 2 0 0,3-2 0 0,6 1-144 0,7-2 0 16,5 3 0-16,7 2 144 0,5 0-160 16,6-3 160-16,6 1-160 0,4-1 160 0,7 3-128 0,3 0 128 15,3-3-128-15,3 3 128 0,7-5 0 0,4-1 0 0,6-6 0 16,3 0 0-16,9-2 0 0,7 1 0 0,4-5-128 15,2-2 128-15,5-2 0 0,4-2 0 0,4-5 0 16,2-3 0-16,3-6 0 0,4-3 0 0,4-1 0 16,5 2 0-16,6-7 144 0,5-3-144 0,2-5 0 15,0-2 144-15,5-5-144 0,2-4 0 0,5-3 144 0,3-5-16 0,4-3 0 16,2-3 0-16,6-4 0 0,-5-3-128 16,3-5 0-16,0-7 0 0,0-1 0 0,-1 1 128 0,-1-9-128 15,-3-5 128-15,-1-6-128 0,-3-2 160 0,-5-9-160 16,-6-12 192-16,-6-3-192 0,-4-3 240 0,-8-3-64 15,-8-3-16-15,-12 4 0 0,-12 3-16 0,-10 2 0 16,-8 1 0-16,-11 10 0 0,-7 4 64 0,-9 4 16 16,-8 3 0-16,-6 5 0 0,-9-2-224 0,-4 7 176 15,-5 1-176-15,-6 3 160 16,-4 3-1072-16,-6 1-224 0,-5-2-32 0,0 7-16 16,-7 0-1216-16,-1 6-240 0,-3 4-48 0,-8 4-16 0</inkml:trace>
  <inkml:trace contextRef="#ctx0" brushRef="#br3" timeOffset="183936.34">10656 9742 33807 0,'-8'-14'1488'0,"4"7"320"0,4 7-1440 0,-3-6-368 15,3 6 0-15,0 0 0 0,0 0 224 0,0 0-32 16,-7 9 0-16,3 3 0 0,3 3-192 0,1 2 0 15,0 0 0-15,1 4 0 0,2 3-128 0,0 4 128 16,-1 2 0-16,2 1 0 0,1 2 0 0,-1 4-128 16,3 2 128-16,2 4 0 0,1 1 0 0,3 1 0 15,0-1 0-15,1 1 0 0,2-3 0 0,2 5 0 16,0 0 0-16,1 0 0 0,4 0 0 0,1-2 0 16,-1 3 128-16,5-3-128 0,1 2 192 0,2 2-16 15,0-3 0-15,4 1 0 0,2-2 144 0,-2-1 48 16,1-3 0-16,1 1 0 0,1-3-80 0,4-1-16 15,0 2 0-15,2 0 0 0,3 3 96 0,0 1 16 16,-1 1 0-16,0-3 0 0,1-1-176 0,-1 1-16 16,-2-3-16-16,1 3 0 0,-1 0-176 0,1-1 160 15,-1 2-160-15,3 2 160 0,3-2-160 0,-1 4 160 16,1-3-160-16,1 2 160 0,-1-4-160 0,3 0 160 0,-1-4-160 16,2 2 160-16,4 2-160 0,1 2 128 0,2-5-128 0,2 2 128 15,-1 1-128-15,-1-1 160 0,0-2-160 0,1-1 160 16,0 0-160-16,2 3 0 0,1-2 0 0,0-2 128 15,-1 0-128-15,3-1 0 0,-3-4 0 0,3-2 128 16,0 3-128-16,3 0 128 0,0-1-128 0,0 2 128 16,-2-1-128-16,0-1 128 0,-4 0-128 0,1-2 128 0,0 1-128 15,0-2 0-15,0 2 0 0,0-2 128 0,1-5-128 0,-3 0 0 16,-2-5 0-16,-1 4 0 0,1 0 144 0,1 0-144 16,2-2 160-16,-1 2-160 0,0-4 192 0,0-1-48 15,-4-3-16-15,0 2 0 0,1-2-128 0,0 2 0 16,-2-2 0-16,1 0 0 0,-1 0 0 0,0 2 0 15,-2 0 0-15,-1-1 0 0,-4-2 0 0,1 1 0 16,-1 1 0-16,0-1 0 0,0 1 0 0,-1 1 0 16,-1-2 0-16,1-2 0 0,-1 1 0 0,1 0 0 15,-2 0 0-15,0-2 0 0,1 4 0 0,-2-2 0 16,2-2 0-16,1 0 0 0,1 4 0 0,0 0 0 16,-2-2 0-16,-1 1 0 0,-2-2 0 0,-1-1 0 15,-1 1 0-15,1 4 0 0,-2-1 0 0,0-1 0 16,0-2 0-16,2 4 0 0,-1 0 0 0,3 1 0 15,2 1 0-15,-4-1 0 0,-1 0 0 0,0-2 0 16,3 0 0-16,1 0 0 0,-2-1 0 0,1 3 0 16,2 0 0-16,-1-2 0 0,1-2 0 0,0-1 0 15,-2 2 0-15,1-1 0 0,0-1 0 0,2-1 0 16,0-2 0-16,2 4 128 0,0 2-128 0,2-2 0 16,1-1 0-16,1 0 0 0,0-2 0 0,-1 2 0 0,-2 2 0 0,0 0 0 15,-1-1 0-15,2-1 0 0,-1 2 0 0,1 0 128 16,-1-1-128-16,0 0 0 0,2-1 0 0,-2 1 0 15,-2 3 0-15,0-1 0 0,-1-2 0 0,1 0 0 16,-2-1 0-16,2 1 0 0,-1 2 0 0,-1 0 0 16,2-5 0-16,-1 2 0 0,-2 1 0 0,0-2 0 15,-1 0 0-15,3 1 0 0,-2-1 0 0,2 1 0 16,2 1 0-16,1-1 0 0,1-2 0 0,-4-1 0 16,-1 2 128-16,-1-1-128 0,2-1 0 0,-3 2 128 0,-2-5-128 0,1 6 0 15,-1-1 0-15,-2-1 0 0,-4-1 0 0,4-2 0 16,-2 3 0-16,-3-1 0 0,-2 3 0 0,1-1 0 15,2-4 0-15,-2 3 0 0,1-1 0 0,0 3 0 16,0-2 0-16,2-2 0 0,-1 1 0 0,2-1 0 16,0 1 0-16,0 0 0 0,3 3 0 0,-4 1 0 15,-1-6 0-15,0 3 0 0,3-2 0 0,-1 2 0 16,-2 2 0-16,2-3 0 0,3 2 0 0,-2-2 0 16,-1 1 0-16,2 1 0 0,0-3 0 0,-1 2 0 15,-2-3 0-15,0 3 0 0,2-2 0 0,-1 0 0 16,-2-1 0-16,1 2 0 0,2 5 0 0,0-4 0 15,-2 2 0-15,3 0 0 0,2-4 0 0,-3 2 0 16,-1 2 0-16,-1-3 0 0,0-1 0 0,-1 0 0 16,2 2 0-16,-3 5 0 0,-1-2 0 0,1-1 0 15,1 3 0-15,1-1 0 0,-2 0 0 0,0 2 0 16,1-6 0-16,-2 3 0 0,-1 0 0 0,-2 3 0 16,0-1 0-16,2 1 0 0,0-1 0 0,0 1 0 0,0 1 0 15,1 1 0-15,1 0 0 0,1-1 0 0,0-1 0 16,-3 1 0-16,0 1 0 0,0 0 0 0,-3 0 0 0,-2-1 0 15,0 0 0-15,-1 1 0 0,1-1 0 0,-1 1 0 16,1-3 0-16,-2 3 0 0,0 2 0 0,2-1 0 16,-3-1 0-16,1-2 0 0,0 0 0 0,-1 3 0 15,-2-1 0-15,-1 2 0 0,-1 0 0 0,-1-1 0 16,-1 0 0-16,-2 1 0 0,-1-1 0 0,-2-1 0 0,-2-1 0 0,-1 0 0 16,-1-2 0-16,-3 2 0 0,-1-2 128 15,-2 1-128-15,1 1 192 0,-2-2-64 0,-2-1-128 0,0 2 0 16,0-3-160-16,-3 0 160 0,-1 3 0 0,0-1 0 15,0 2 0-15,0-2 160 0,-1 0-160 0,0-1 0 16,-2 0 0-16,2 0 0 0,-1-1 0 0,-1 3 0 16,0-1 0-16,-1 0 0 0,-1-1 0 0,3 1 0 15,-2 0 0-15,-1-4 0 0,-3 1 0 0,2 1 0 16,-2-2 0-16,2-1 0 0,-2 2 176 0,2 1-48 16,-1-5-128-16,2-1 192 0,0-1-192 0,5-7 0 15,0 0 0-15,0 0 0 0,-5 9 0 0,5-9 0 16,0 0 0-16,0 0-160 0,0 0 160 0,0 0 0 15,0 0 0-15,0 0 128 0,0 0-128 0,0 0 0 16,0 0 0-16,0 0 128 0,0 0-128 0,0 0 0 16,0 0 0-16,0 0 0 0,0 0 0 0,0 0-160 15,0 0 160-15,0 0-160 0,0 0-96 0,0 0-32 16,0 0 0-16,-2-10 0 16,2 10-1312-16,-2-8-256 0,4-2-48 0</inkml:trace>
  <inkml:trace contextRef="#ctx0" brushRef="#br3" timeOffset="185280.3">22782 16891 9215 0,'18'-5'816'0,"-6"2"-656"0,-2-1-160 0,1-2 0 16,1-1 1760-16,-2 2 320 0,-1-2 64 0,-2 0 16 15,-2-1-240-15,-5 8-64 0,0 0 0 0,0 0 0 16,0-9-384-16,-1 0-96 0,1 9-16 0,-13-7 0 15,-1 4-496-15,-2-1-96 0,-3-1-32 0,-3 1 0 16,-1 1-320-16,-3 2-64 0,-1 1-16 0,-1 0 0 0,-1 0-112 0,0 1-32 16,-1 2 0-16,2-2 0 0,-3-1 64 0,1 0 0 15,4 1 0-15,2 1 0 16,3-2-112-16,2 5-16 0,1 0 0 0,3-3 0 0,1 1-128 0,4-1 0 16,0 5 0-16,1-3 0 0,9-4 0 0,-9 2 0 15,9-2 0-15,0 0 128 0,0 0-128 0,0 0 0 16,-5 9 0-16,5-9 128 0,0 0-128 0,5 10 192 15,1 2-192-15,2-3 192 0,2 3-192 0,3 5 128 16,1-1-128-16,2 3 128 0,2 0 0 0,1 6-128 16,0 3 192-16,2 3-64 0,0 5-128 0,-3 2 0 15,0 0 0-15,0 4-176 0,-6 3 176 0,0 2 0 16,-1 6 0-16,-3 2 0 0,-2-1 0 0,-2 7 144 16,-3 0-144-16,0 3 160 0,-3-4-160 0,-2 3 192 15,-2-2-192-15,-2 4 192 0,-1-3-192 0,-2 4 160 16,-2 2-160-16,-2-7 160 0,-3-3-160 0,-2 2 192 15,-1-1-192-15,0-1 192 0,0 0-64 0,2-7-128 0,0-4 192 0,2 2-64 16,0-4-128-16,2 0 160 0,1-6-160 0,0 1 160 16,2-5-160-16,3-3 192 15,2-1-192-15,2-6 192 0,1-1-192 0,3-1 160 0,2-5-160 16,1-6 160-16,1 0-16 0,-3-12 0 0,11 4 0 0,2-6 0 16,2-1 112-16,3-2 0 0,1-6 16 0,2 3 0 15,0-5-96-15,1 1-32 0,-1 3 0 0,1 1 0 16,2 1-144-16,-5 3 0 0,0-3 0 0,-2 3 0 15,-1 1-128-15,2 1-64 0,-4-2-16 0,1 0 0 16,1 2-496-16,-2 0-80 16,-3 1-32-16,1 0 0 0,-2-2-1808 15,1 3-352-15,1-2-80 0</inkml:trace>
  <inkml:trace contextRef="#ctx0" brushRef="#br3" timeOffset="185917.84">23542 16920 12895 0,'-7'-12'1152'0,"3"4"-928"16,-1-3-224-16,1 2 0 0,-1-3 2032 0,4 3 352 15,0-1 80-15,-1 5 16 0,2 5-528 0,0 0-96 16,0 0-32-16,0 0 0 0,0 0-736 0,0 0-160 16,0 0-32-16,-5 16 0 0,1 3-432 0,-1 3-80 15,-2 1-32-15,0 5 0 0,0-2 96 0,-1 5 32 16,-1 2 0-16,0 1 0 0,0 1-176 0,0 0-48 15,1-4 0-15,-1-1 0 0,0-2-256 0,1-2 160 16,2 1-160-16,1-2 128 0,0-6-128 0,1 0 128 16,1-4-128-16,2 2 128 0,1-5-128 0,0-3-192 15,0-9 32-15,0 0 16 16,0 0-1872-16,0 0-368 0,9-1-80 0,0-4-16 0</inkml:trace>
  <inkml:trace contextRef="#ctx0" brushRef="#br3" timeOffset="186369.2">23920 16873 21183 0,'0'0'944'0,"4"-8"192"0,-2-4-912 0,5 1-224 0,2-1 0 0,2 1 0 0,3 3 1312 0,4-3 224 16,5 2 32-16,5-2 16 0,5 2-496 0,1 0-112 15,2 3-16-15,-2-4 0 0,-1 1-288 0,-1 1-64 16,-3 4-16-16,-2 2 0 0,-3-1-96 0,-3 2-32 16,-3 0 0-16,-4 3 0 0,-4 1-272 0,-10-3-48 15,0 0-16-15,-1 16 0 0,-5 0 64 0,-4 0 0 16,-3 2 0-16,-2-5 0 0,-4-1-16 0,1 4 0 16,0-2 0-16,1-3 0 0,5 0-176 0,-2 1 192 15,4-6-192-15,3 3 192 0,3 0-192 0,4-9 128 16,3 12-128-16,2-4 128 0,4 3-128 0,1-4 160 15,3 3-160-15,1-1 160 0,1 3 32 0,2-2 0 16,-2 3 0-16,-1 1 0 0,-3 0-16 0,1-2 0 16,-3 2 0-16,-3 3 0 0,-2 2 80 0,-4-1 0 15,-3-3 16-15,-2 1 0 0,-4 2 128 0,-1-1 32 16,-3-2 0-16,-2-2 0 0,-3-1-32 0,-1 2 0 16,-2-1 0-16,-2-3 0 0,-1 0-144 0,0-3-48 0,-1-2 0 0,0 2 0 15,0-3-208-15,-1 0 128 0,2-1-128 0,4-2 0 16,1-1-160-16,3 2-128 0,4-2-32 0,3 2 0 31,9-2-2720-31,0 0-544 0,0 0-128 0,0 0 0 0</inkml:trace>
  <inkml:trace contextRef="#ctx0" brushRef="#br3" timeOffset="186819.09">23234 17868 23039 0,'0'0'2048'0,"0"0"-1648"15,0 0-400-15,5-8 0 0,-5 8 1360 0,5-10 192 16,-5 10 48-16,0 0 0 0,0 0-272 0,0 0-48 16,0 0-16-16,-1 10 0 0,-2 1-544 0,-1 5-96 15,-1 1-32-15,-1 2 0 0,-2 1 0 0,0 4 0 16,1 0 0-16,-1 4 0 0,1-1-160 0,0 5-48 15,0-2 0-15,0 0 0 0,2-1-144 0,-2-5-48 0,0 0 0 0,1 2 0 16,1-4-192-16,0 0 176 0,0-4-176 0,1 0 160 16,0-4-160-16,1 1 0 0,2-2 144 0,1-3-144 15,0-10 128-15,0 0-128 0,5 10 160 0,-5-10-160 16,12 2 0-16,-2-2-192 0,0-2 16 0,1-2 0 16,2-5-1744-16,0 0-336 0,-2-2-80 0,1-1-13008 15</inkml:trace>
  <inkml:trace contextRef="#ctx0" brushRef="#br3" timeOffset="187411.24">23728 18041 17503 0,'0'0'768'0,"0"0"176"0,0 0-752 0,0 0-192 16,0 0 0-16,0 0 0 0,0 0 2176 0,0 0 384 15,0 0 96-15,9-6 16 0,-1 1-1424 0,3 2-288 16,0-1-48-16,3-2-16 0,-1 1-64 0,5 2 0 15,2-1-16-15,1-1 0 0,-4 1-224 0,1 1-32 16,-1-1-16-16,-1 3 0 0,1-1-304 0,-3 2-64 16,0 0-16-16,-4 2 0 0,-10-2-320 0,0 0-64 15,0 0-16-15,9 3 0 16,-9-3-2640-16,0 0-512 0</inkml:trace>
  <inkml:trace contextRef="#ctx0" brushRef="#br3" timeOffset="187915.77">24371 17798 21183 0,'-11'-16'944'0,"4"8"192"0,1-1-912 0,-2 4-224 0,-2 0 0 0,-1 0 0 0,-3 2 1376 0,2 3 224 15,-2 3 64-15,0 2 0 0,2 0-912 0,-3 1-176 16,2 5-48-16,0-1 0 0,0 0-256 0,3 3-48 15,3-3-16-15,2 4 0 0,1 1-48 0,2 2-16 16,2-2 0-16,3 3 0 0,5 1-144 0,-1 0 192 16,3-1-192-16,2 1 192 0,1 0-16 0,-1 1 0 15,0-2 0-15,-1 2 0 0,1 6 96 0,-5-4 32 16,0 3 0-16,-2 0 0 0,-3-3-64 0,-1-2-16 16,-1 2 0-16,-1-2 0 0,-4-2 160 0,3-1 48 15,-5 0 0-15,0-3 0 0,-2-1 80 0,0-4 32 16,-4 1 0-16,-1-4 0 0,-2 2 0 0,-2-3 0 15,0-3 0-15,0 2 0 0,-1-3-224 0,0-1-64 16,-1-2 0-16,1-2 0 0,2-1-112 0,4-4-16 16,1 1-128-16,4-4 192 0,3-2-192 0,4-3 128 15,3-1-128-15,5 1 0 0,4-1 0 0,4-1 0 16,4-3 0-16,4 1 0 0,0-1 0 0,4-2 0 16,1 1 0-16,1-1 0 0,-1-3-144 0,1 0 144 0,2 1 0 0,-3-2-144 15,-3-4 144-15,-2 0 0 0,-3 2 0 0,-2 2 0 16,-3 0 0-16,-3 4 0 0,-6 1 0 0,-2 4 0 15,-3 2 0-15,-3 3 0 0,-3 1 128 0,-3 6-128 16,-5-2 0-16,2 4-128 0,-3 2 0 16,1 2 0-1,-2 1-1072-15,1 1-208 0,0 2-32 0,1 3-9408 0,2 4-1888 16</inkml:trace>
  <inkml:trace contextRef="#ctx0" brushRef="#br3" timeOffset="188158.07">24683 18042 15663 0,'-5'10'1392'0,"0"4"-1120"16,-2 4-272-16,0 4 0 0,-2 3 1808 0,-2-1 304 16,0 6 64-16,0-5 16 0,-2 4-592 0,3-3-128 15,0 0-32-15,2-1 0 0,2 0-480 0,2 0-112 16,1-2-16-16,2-1 0 0,0-4-224 0,3-1-48 15,3 0-16-15,2-2 0 0,0-1-192 0,3-2-32 16,2-5-16-16,1-2 0 0,1 0-48 0,1-3 0 16,0-4 0-16,2-3 0 0,0-1-256 0,2-4-272 15,2 2 48-15,-3-5-10240 16,-4-2-2048-16</inkml:trace>
  <inkml:trace contextRef="#ctx0" brushRef="#br3" timeOffset="188310.28">24778 17834 32255 0,'-6'-8'2864'0,"-1"-1"-2288"16,1 4-576-16,0-2 0 0,-3 1 1072 0,9 6 96 0,-7-3 32 15,7 3 0-15,0 0-400 0,0 0-80 0,0 0-16 0,0 0 0 16,0 0-576-16,0 0-128 0,0 0 0 0,0 0 0 16,0 0-1312-16,0 0-208 0,9 11-32 0</inkml:trace>
  <inkml:trace contextRef="#ctx0" brushRef="#br3" timeOffset="189183.32">25135 16438 2751 0,'-15'-6'128'0,"6"1"16"0,0 0-144 0,0 1 0 15,2-1 0-15,7 5 0 0,-9-8 3776 0,9 8 704 16,0 0 160-16,-2-9 32 0,2 9-2640 0,8-11-528 16,1 4-96-16,4 0-32 0,5 2-544 0,1 0-96 15,0 0-32-15,2 1 0 0,3 0-96 0,2 3-32 16,1-2 0-16,-1 3 0 0,2-1-32 0,-2 2-16 15,-2 0 0-15,-3 2 0 0,0 2-160 0,-5 3-48 16,-3-2 0-16,-2 2 0 0,0 0-192 0,-3 5-128 16,-1-1 128-16,-3 0-128 0,-4 4 128 0,-3 0-128 15,-3 3 128-15,1 3-128 0,-3 4 128 0,-3 4-128 16,-5 4 128-16,-1 3-128 0,-4 1 144 0,1 4-144 16,-2 0 192-16,1 6-192 0,0-2 192 0,2 2-192 15,1 2 192-15,4 2-192 0,2 5 0 0,3-2 0 16,4-2 0-16,3 2 0 0,5-3 0 0,1 3 0 15,1 2 0-15,4 1 0 0,1 2 0 0,0-3 0 16,-1 2 0-16,0-2 0 0,0 0 0 0,-2-2 0 16,0-1 0-16,-1 1 0 0,1-3 0 0,-1-2 0 0,0 1 0 15,2-2 0-15,-2-1 0 0,3 0 0 0,1-1 0 0,-1 2 0 16,-1-6 0-16,1 2 0 0,0-6-128 0,-2 1 128 16,-2-4 0-16,0-2 0 0,-1-3 0 0,-1-3 0 15,-1 0 192-15,0-1 16 0,-2 1 16 0,-2-4 0 16,0-2 240-16,-2-3 48 0,-1-1 16 0,0-5 0 15,-2 1 128-15,-1 0 32 0,-1 0 0 0,-3-2 0 16,-1 1-16-16,-1-1 0 0,-1-3 0 0,-3 1 0 0,-2 1-208 0,-3-3-32 16,0 1-16-16,-2 0 0 0,-3-2-224 0,-1 0-32 15,-3-3-16-15,1 2 0 0,2-3-144 0,3-3 0 16,1-3 0-16,5-2 0 16,-2-2-2048-16,6-5-272 0,1-3-64 0</inkml:trace>
  <inkml:trace contextRef="#ctx0" brushRef="#br3" timeOffset="189540.1">25825 17320 21183 0,'0'0'1888'0,"-8"-1"-1504"0,8 1-384 0,0 0 0 16,0 0 1152-16,0 0 176 0,0 0 16 0,0 0 16 15,6-6-384-15,5 2-80 0,5-1 0 0,3 1-16 16,2 0-592-16,3 2-112 0,-1-2-32 0,3 0 0 0,0 3-144 0,0 1 0 16,-3 3 0-16,-5 1 0 15,-2-1-1584-15,-6 3-336 0,-10-6-80 0,3 13-16 0</inkml:trace>
  <inkml:trace contextRef="#ctx0" brushRef="#br3" timeOffset="189648.75">25869 17503 22687 0,'-12'4'1008'0,"12"-4"208"0,-9 3-976 0,9-3-240 16,0 0 0-16,0 0 0 0,0 0 2128 0,0 0 384 15,0 0 80-15,13-5 16 0,2-3-1376 0,6 3-272 16,0 0-48-16,5-3-16 0,0 2-640 0,2-2-256 16,0 2 176-16,2 1-176 15,-1-2-1408-15,1 1-384 0</inkml:trace>
  <inkml:trace contextRef="#ctx0" brushRef="#br3" timeOffset="190336.01">27578 16448 18591 0,'0'0'832'0,"0"0"160"0,0 0-800 0,-6-5-192 15,0 0 0-15,-1 0 0 0,0-3 1184 0,0 3 192 16,0 2 32-16,-1-4 16 0,2 2-400 0,-5 1-96 16,0 2-16-16,-3-2 0 0,-2-1-144 0,-6 2-48 15,-1 1 0-15,-14-1 0 0,0-1-224 0,18 3-48 16,-4-1-16-16,-1 0 0 0,-2 0-224 0,-2-1-32 15,-2 1-16-15,1 2 0 0,0-2-160 0,-21 0 0 16,11 2 0-16,7-1 0 0,7-1 0 0,6 4 0 16,2 1 0-16,6-1 128 0,0 0-128 0,11-2 160 15,0 0-160-15,-5 13 160 0,3-3 32 0,2 4 16 16,4 1 0-16,2 3 0 0,3 0-208 0,1 4 144 16,2 6-144-16,0 1 128 0,0 9-128 0,-1 0 0 15,-1 3 0-15,-1 7 0 0,-2 2 0 0,-2 7 0 16,-5 1 0-16,-4 4 0 0,-1 6-128 0,1-29 128 15,-1 7 0-15,-3 6 0 0,-1 3 0 0,-1 5 0 16,-1 1 0-16,-2 0 128 0,-1 5-128 0,-14 48 0 16,6-20 0-16,2-14-176 0,0-12 176 0,2-7 0 15,0-3 0-15,2-1 128 0,-1-7 0 0,-1-3 16 0,1-3 0 0,-4-2 0 16,-2-4 64-16,0-2 16 0,-1 1 0 0,3-3 0 16,-1-3-32-16,2-3 0 0,2 0 0 0,0-4 0 15,0-3-48-15,4-3-16 0,3-5 0 0,1-2 0 16,3-6 0-16,7-5-128 0,0 0 192 0,0 0-64 15,0 0 32-15,0 0 0 0,0 0 0 0,0 0 0 0,0 0 0 16,11 0 0-16,1-1 0 0,2-1 0 0,3-1 16 16,2-1 0-16,1 0 0 0,6 1 0 0,3-2-48 0,3-2-128 15,1 3 192-15,1 1-64 0,0-3-128 0,-1 1 0 16,-1 3 0-16,-3 1-176 0,-2-1-16 0,-2 1 0 16,-2 1 0-16,-2-1 0 15,-4-1-512-15,-1 1-128 0,-1-1 0 16,-1-2-16-16,-4 1-2224 0,2-2-432 0</inkml:trace>
  <inkml:trace contextRef="#ctx0" brushRef="#br3" timeOffset="190735.92">27695 16723 15663 0,'0'0'688'0,"4"-5"144"0,-3-3-656 0,4 3-176 0,-1-1 0 0,0-1 0 16,-4 7 1760-16,0 0 320 0,0 0 64 0,0 0 16 15,0 0-864-15,0 0-160 0,0 0-48 0,0 0 0 16,1 9-288-16,-3 0-64 0,-3 5-16 0,-3 4 0 16,-1 5 48-16,-2 3 0 0,-3 2 0 0,2 3 0 15,-2 3-208-15,0 3-48 0,-1 0 0 0,1 2 0 0,1 2-192 0,2-2-64 16,0 0 0-16,0-1 0 0,2-4-256 0,-1-1 160 16,3-4-160-16,-4 11 128 0,4-11-128 0,4-15 0 15,1 0 0-15,1-4 128 0,-1-1-288 0,2-1-64 16,3-1-16-16,-3-7 0 15,6 2-2000-15,8-6-384 0,8-9-96 0,-3-5-16 0</inkml:trace>
  <inkml:trace contextRef="#ctx0" brushRef="#br3" timeOffset="191169.54">28055 16723 25455 0,'0'0'1120'0,"1"-5"240"0,-1 5-1088 0,4-9-272 0,2 3 0 16,2-1 0-16,1 0 880 0,4 3 112 0,1 0 32 16,5 0 0-16,2 3-448 0,5-2-64 0,-1 1-32 0,6 0 0 15,-2 2 96-15,0 2 32 0,-1 0 0 0,-2 2 0 16,-2 2-144-16,-3 1-16 0,-2 3-16 0,-3-2 0 15,-5 3-256-15,-3-1-48 0,-5 3-128 0,-4 2 192 16,-4-1-64-16,-5-1 0 0,-3-2-128 0,-3 5 192 0,-1-4 16 0,-3 0 0 16,-2-1 0-16,-1-3 0 0,1 2-80 0,1-4 0 15,2 3-128-15,3-4 192 0,2 2-192 0,3 0 144 16,4-3-144-16,3 2 128 0,4-6-128 0,3 11 0 16,3-4 0-16,3 3 128 0,1-1-128 0,3 3 0 15,2 2 0-15,0 0 0 0,-1 0 0 0,3 3 0 16,-6 3 0-16,-1 2 0 0,-5 0 0 0,-1 0 0 15,-4-1 0-15,-2 0 0 0,-5-1 0 0,-3-2 0 16,-4-3 0-16,-2 0 0 0,-2-1 0 0,-1 0 0 0,-3-4 0 0,2 1 128 16,-1 0-128-16,4-2 160 15,0 0-160-15,2-2 160 16,1-2-1376-16,4-1-256 0,2 0-64 0</inkml:trace>
  <inkml:trace contextRef="#ctx0" brushRef="#br3" timeOffset="191462.04">27896 18041 29951 0,'0'0'1328'0,"-4"5"272"0,-1-1-1280 0,0 3-320 0,-1 1 0 0,-1 5 0 0,1 0 1344 0,-3 3 192 16,2 6 64-16,-2-3 0 0,0 0-768 0,-1 1-128 15,-2 0-48-15,2 3 0 0,0-1-288 0,0 1-64 16,1-3-16-16,1-1 0 0,2 0-128 0,1 0-32 16,0 0 0-16,-1 7 0 0,4-7-128 0,2-11 0 15,0 0 0-15,0-1-176 16,4-2-2240-16,-4-5-448 0</inkml:trace>
  <inkml:trace contextRef="#ctx0" brushRef="#br3" timeOffset="192160.77">28914 16315 19295 0,'0'0'848'0,"2"-8"176"0,0-4-816 0,1 1-208 15,-1 2 0-15,3 1 0 0,3-1 1296 0,0-3 224 16,3 2 32-16,3-1 16 0,0 3-592 0,4-1-112 16,1 4-32-16,0 0 0 0,0 0-272 0,3 4-64 15,0 1-16-15,0 1 0 0,-2 0-176 0,1 4-48 16,-2 0 0-16,-3 2 0 0,-2-1-64 0,-1-1-32 15,0 1 0-15,-4 2 0 0,-3-2-32 0,-1 6 0 16,-2-2 0-16,-3 3 0 0,-3 3 0 0,-3 2 0 16,-5 2 0-16,0 5 0 0,-2 2 96 0,-2 3 16 15,-7 0 0-15,1 7 0 0,-1 6 0 0,2 3 0 0,0 4 0 0,-2 3 0 16,0 4-240-16,1 5 0 16,0 2 128-16,1 6-128 0,1 4 0 0,1 2 0 0,3-1 0 0,4-1 0 15,2 1 0-15,4-2-160 0,3 0 32 0,2-1 0 16,0 1 128-16,4-2 0 0,0-5 0 0,1-1 0 15,0-4 0-15,0 0 0 0,-2-4 0 16,-2-1 0-16,-2-1 176 0,-1-2-48 0,0-5 0 0,-2-3 0 16,-1-5-128-16,0 0 0 0,1-3 0 0,-1-2 0 15,1-3 0-15,2 0 192 0,-2-2-32 0,1-4 0 16,-1-1 0-16,1-4 0 0,-1-2 0 0,0-2 0 16,-1 1 256-16,0 0 48 0,-1 0 16 0,-1-2 0 15,-2 0-112-15,-2-5-32 0,-2 2 0 0,-2-1 0 16,-2 0-16-16,1-3-16 0,-2-3 0 0,-2 3 0 0,-3-3 80 15,0-1 0-15,-3 1 16 0,1-4 0 0,-2-1-144 0,4-1-48 16,-1 0 0-16,4 0 0 0,0-3-208 0,2-4 0 16,1 1 0-16,5-2 0 15,1-7-2368-15,4-8-512 0,-1-19-96 0,-1 12-32 0</inkml:trace>
  <inkml:trace contextRef="#ctx0" brushRef="#br3" timeOffset="192585.98">29701 17064 14735 0,'0'0'640'0,"-1"-6"160"0,0-4-640 0,1 3-160 0,-2-4 0 0,2 5 0 16,-1-2 2192-16,1 8 416 0,-1-6 80 0,1 6 0 0,0 0-1120 0,0 0-224 15,0 0-64-15,-7 1 0 0,1 2-384 0,0 3-96 16,1 2-16-16,-2 5 0 0,0-2-112 16,-1 6-32-16,-1 5 0 0,0 1 0 0,2 1-288 0,-1 4-64 15,0-2-16-15,2 3 0 0,0-1-272 0,-1 1 0 16,1 1 0-16,1-2 0 0,0-1 0 0,1-2 0 16,0-4 0-16,-1 10 0 15,2-8-1296-15,1-12-224 0,-1-2-32 0,0 0-7904 16,-1-4-1568-16</inkml:trace>
  <inkml:trace contextRef="#ctx0" brushRef="#br3" timeOffset="192734.76">29322 17295 18431 0,'0'-18'816'0,"3"14"160"0,2-3-784 0,1 0-192 16,3 3 0-16,1-2 0 0,2 0 3248 0,2 2 592 16,2 0 128-16,6-1 32 0,-2 1-2656 0,11 2-544 0,1 0-96 0,1 2-32 15,0 2-352-15,0-2-80 16,-3 0-16-16,2 2 0 0,-4 1-224 0,-1 1 0 0,-4 2 0 0,7 0-10640 31,-7 2-2176-31</inkml:trace>
  <inkml:trace contextRef="#ctx0" brushRef="#br3" timeOffset="193826.42">30393 16950 17503 0,'0'0'1552'0,"0"0"-1232"16,0-9-320-16,0 9 0 0,-3-5 1376 0,3 5 224 16,0 0 32-16,0 0 16 0,0 0 16 0,0 0 0 15,0 0 0-15,0 0 0 0,-5 3-736 0,-1 5-144 16,-2 0-16-16,0 5-16 0,-2 0-48 0,0 2-16 15,-3 3 0-15,3 2 0 0,-1 6-240 0,1-3-64 16,-1-1 0-16,2 11 0 0,3 2-144 0,5-19-48 16,1 2 0-16,2 0 0 0,1 0-64 0,3 1-128 15,2 0 176-15,1-1-176 0,1-2 160 0,8 12-160 16,-2-10 128-16,-2-7-128 0,-2-2 0 0,2-5 0 0,-3-4 0 0,2-1 0 31,-3-2-1344-31,1-4-368 0,0-1-64 0,-1-2-12992 0</inkml:trace>
  <inkml:trace contextRef="#ctx0" brushRef="#br3" timeOffset="193993.19">30381 16767 35007 0,'-7'-21'3120'0,"5"7"-2496"0,4 0-496 0,-1 0-128 16,-1 0 256-16,2 6 16 0,-2 8 16 0,7-6 0 15,-2 1 352-15,1 2 64 0,-1 1 0 0,4 0 16 16,-1-1-576-16,-1 0-144 0,1 0 0 0,0 2 0 15,-1 0-736-15,3 0-176 16,2 1-48-16,6-2-9920 0,-1 1-1984 0</inkml:trace>
  <inkml:trace contextRef="#ctx0" brushRef="#br3" timeOffset="194743.55">32065 15987 11055 0,'0'0'976'0,"-6"-3"-784"15,0 0-192-15,-1 0 0 0,-4 0 1712 0,-1 1 288 0,0 1 64 0,-6-3 16 16,0-1-864-16,-3 1-192 0,-4-1-16 0,-3 1-16 16,3-2-256-16,-3 1-48 0,1 2-16 0,-1-2 0 15,-1-3 176-15,0 3 48 0,1-1 0 0,-3-3 0 16,1 3-160-16,2-2-32 0,1 2 0 0,2 1 0 15,-1-4-320-15,2 4-80 0,0-3-16 0,1 3 0 16,0 1-112-16,3 0-32 0,1-1 0 0,1 3 0 16,3-1-144-16,2 2 160 0,3 0-160 0,2 2 160 0,8-1 0 15,0 0 0-15,0 0 0 0,-2 6 0 16,-1 4 0-16,3 4 0 0,2 0 0 0,0 2 0 0,1 4-160 0,-1 2 0 16,-2 3 0-16,0 4 0 0,-1 3 0 0,-3 1 0 15,-1 8 0-15,-3-2 0 0,1 4 0 0,-3 3 0 16,-2 2 0-16,1 3 0 0,-2 3 0 0,2 4 0 15,-1 1 0-15,-1 4 0 0,5-1 0 0,-3 4 0 16,2 1 0-16,1-1 0 0,-1 1 0 0,-2 0 0 16,1 1 0-16,-5 27 0 0,-1-17 0 0,8-39 0 15,-6 5 0-15,0 1 0 0,-3 1 128 0,0-2-128 16,-1 3 128-16,0 0-128 0,-1-3 192 0,-17 37-64 16,6-18 0-16,4-9 0 0,2-10 80 0,3-4 16 15,-1-3 0-15,3-6 0 0,0-4 32 0,1-2 0 0,0-5 0 0,2-1 0 16,-1 0-48-16,2-3 0 15,0-4 0-15,3 0 0 0,0 2-64 0,0-6-16 0,5 0 0 0,0-3 0 16,7-5 32-16,0 0 0 0,-5 7 0 0,5-7 0 16,0 0-160-16,0 0 0 0,10 7 0 0,2-4 0 15,2 1 176-15,-5-1-48 0,1-1-128 0,5 2 192 16,0-1-16-16,2-1-16 0,-1 2 0 0,3 1 0 16,3-1-160-16,19 0 0 0,-4 2 0 15,-3-2 0-15,-5-4 0 0,0 0 0 0,-1 0 128 0,-2 2-128 16,-5 0 0-16,0-2 0 0,-2-2 0 0,-3 0 0 15,-2 1-1216 1,-1-1-240-16,-2 1-32 0,0-3-14192 0</inkml:trace>
  <inkml:trace contextRef="#ctx0" brushRef="#br3" timeOffset="196459.21">32367 16386 10127 0,'0'0'448'0,"0"0"96"0,0 0-544 0,0 0 0 16,0 0 0-16,0 0 0 0,0 0 1536 0,0 0 208 0,5-4 48 0,-5 4 0 16,4-5-432-16,-4 5-80 15,5-6 0-15,-5 6-16 0,3-5 16 0,-3 5 0 0,0 0 0 0,0 0 0 16,-2-5-256-16,-3-2-32 15,-3 3-16-15,-3 2 0 0,-3 1-448 0,0 1-80 0,-4 1-32 0,-2-1 0 16,-5 6-32-16,-1 4-16 0,-2 1 0 0,0 3 0 16,1 2-176-16,-7 12-16 0,1-1-16 0,2 3 0 15,3 2-160-15,3 1 128 0,2-1-128 0,3 0 128 16,3-1-128-16,3-4 0 0,4-1 0 0,1 7 0 16,7-9 128-16,3-10-128 0,3-4 0 0,1 4 128 0,2 0 208 0,4 0 48 15,0-4 0-15,3 1 0 0,2-4 64 16,18 4 32-16,-5-3 0 0,0-6 0 0,-4-4 128 0,8-2 32 15,2-4 0-15,-15 1 0 16,3 0-64-16,2-4-16 0,3 1 0 0,0-4 0 0,0 1 80 0,-2-1 32 16,-3 0 0-16,2-9 0 0,-5-1-176 0,-3 0-48 15,-6-3 0-15,-3 2 0 0,-5-4-192 0,-5 2-64 16,-3-2 0-16,-4 1 0 0,-6 1-192 0,0 4 0 16,-6-1 0-16,4 9 0 15,-4 1-1472-15,1 1-192 0,0 4-48 0</inkml:trace>
  <inkml:trace contextRef="#ctx0" brushRef="#br3" timeOffset="196959.3">31303 17597 7359 0,'-4'0'656'15,"-1"0"-528"-15,0 3-128 0,0-1 0 0,0 0 3088 0,5-2 592 16,0 0 112-16,0 0 32 0,0 0-1552 0,0 0-304 15,0 0-64-15,0 0-16 0,7 6-464 0,3-2-80 16,1-2-32-16,0 1 0 0,3-2-240 0,1-1-48 16,3 0-16-16,0-1 0 0,2-2-384 0,0 2-80 0,1-3-16 0,-1 1 0 15,-1 0-256-15,3 0-48 16,-2 0-16-16,-1-1 0 0,-1-1-208 0,0 1 0 0,-3 0 0 0,-1 3 0 31,-4-4-1216-31,0 1-352 0,-1 3-64 0,-1-1-14048 0</inkml:trace>
  <inkml:trace contextRef="#ctx0" brushRef="#br3" timeOffset="197543.51">31971 17441 18431 0,'0'0'1632'0,"0"0"-1312"0,0 0-320 0,-2-5 0 0,-2-3 1536 0,-1 3 224 16,-1 1 48-16,-2 4 16 0,2-2-256 0,-5 2-48 16,1 1-16-16,-1 0 0 0,-2 2-784 0,-1 1-144 15,-1 3-48-15,2 1 0 0,2 2-112 0,-1-1-32 16,3 4 0-16,0-1 0 0,4 2-160 0,2 2-32 16,0 0-16-16,3 1 0 0,1-1 16 0,2 2 16 15,2 1 0-15,1 0 0 0,2 0 128 0,-2 0 32 16,4 0 0-16,1 2 0 0,-1 0 64 0,0 1 16 15,0-3 0-15,-1 1 0 0,-1-1-96 0,-1 2-16 16,0 3 0-16,-2-4 0 0,0-1-96 0,-4-1-32 16,0 0 0-16,-1-2 0 0,-1 1-16 0,0-2 0 15,-6-2 0-15,1 0 0 0,-2-1 48 0,0-1 0 0,-1-1 0 0,-5 0 0 16,-2-1-48-16,7-7 0 16,1 2 0-16,-3 0 0 0,1 0-64 0,0-3 0 15,-1 0-128-15,2 1 192 0,0-1-192 0,-8-2 176 16,5-2-176-16,3-2 160 0,2-1-32 0,2-1-128 0,0-4 192 0,3 2-64 15,-1-4 0-15,2 0-128 0,1-1 192 0,2 1-64 16,2-3-128-16,1 1 0 0,3-3-160 0,0 7 160 16,-1-2-128-16,3 2 128 0,-1-3 0 0,1-2-144 15,2 0 144-15,2-1 0 0,1 2-144 0,2 0 144 16,0 0 0-16,9-3 0 0,0 0-144 0,1 1 144 16,-1 0 0-16,-1 0 0 0,2 2 0 0,-3 0 0 15,1-2 0-15,1 2 0 0,-2-2 0 0,-1 3 0 16,-4 0 0-16,-1 2 0 0,-2 0 160 0,-3-2-32 15,-3-1 80-15,-2 1 32 0,-3 1 0 0,-1-1 0 0,-4-1-32 0,-4 0 0 16,0-2 0-16,-2 1 0 0,-3-1-208 0,-1 3 128 16,-2-1-128-16,1 1 0 0,-1-1-224 0,-1 2-144 15,1 3-16-15,0-2-16 16,2 5-2288-16,3-2-464 0,1 4-96 0</inkml:trace>
  <inkml:trace contextRef="#ctx0" brushRef="#br3" timeOffset="198960.02">32331 15792 14559 0,'0'0'640'0,"-6"-3"144"0,-2 1-624 0,3 0-160 16,-1 1 0-16,-1-1 0 0,1 0 1024 0,1 0 160 15,0-1 32-15,1 3 16 0,-1-3-32 0,5 3-16 16,-4-2 0-16,4 2 0 0,0 0-96 0,0 0-32 16,0 0 0-16,3-6 0 0,0 1-240 0,2 3-48 15,2 1-16-15,2-1 0 16,1 0-128-16,3-1-32 0,-2-1 0 0,6 3 0 0,-2-1-64 0,5-1-16 16,-1 2 0-16,3 1 0 0,-2-1-112 0,-1-1-16 15,0 1-16-15,0 1 0 0,0 0-80 0,-1 0-16 16,-2-1 0-16,-3 1 0 0,-1-3-64 0,-2 3-16 0,-1 3 0 0,-1-3 0 15,-2 0-192-15,-6 0 176 0,0 0-176 16,0 0 160-16,0 0-160 0,0 0 0 0,0 0 0 0,3 12 0 16,-3 4 0-16,0-1 0 15,-2 1 0-15,1 3 0 0,-2 2 0 0,1 7 0 0,-1 0 0 0,2 5 0 16,0 1 0-16,0 3 0 0,-2 2 0 0,2 1 0 16,-1-1 0-16,1-3 0 0,-1-4 0 0,-1-1 0 15,1 1 0-15,-1 2 0 0,-1 5 0 0,2 1 0 16,-1 5 128-16,2-1-128 0,-2 3 0 0,2-4 128 15,0 1 0-15,1-6 0 0,0-4 0 0,0-2 0 0,0-5 80 0,0 1 16 16,1-6 0-16,0 3 0 0,1 1 32 0,-1-2 0 16,-1 4 0-16,0-1 0 0,0 2-16 0,1-1 0 15,0 2 0-15,-1 0 0 0,0-3-48 0,2 2-16 16,-1-4 0-16,0 2 0 0,-1-3-48 0,0-1 0 16,0-1 0-16,0 4 0 0,0-26 32 0,0 17 0 15,0-1 0-15,0-2 0 0,0-14-32 0,0 17 0 16,0-1 0-16,0-2 0 0,0 2 0 0,0 12 0 15,0-28 0-15,0 28 0 0,0-2 16 0,0-26 0 16,3 30 0-16,-2-4 0 0,-1-2-16 0,0-24 0 16,0 31 0-16,0-3 0 0,0-28 48 0,-1 29 0 0,1-1 0 0,0-28 0 15,-4 27-176-15,0-1 0 16,4-26 0-16,-4 27 128 0,4-27 0 0,-5 29 0 0,5-29 0 0,-5 26 0 16,5-26-128-16,-5 27 0 15,5-27 0-15,-6 22 0 0,6-22 128 0,-3 16-128 16,1-2 128-16,-1-2-128 0,1 1 128 0,-1 1-128 15,0 1 0-15,1 1 128 0,-1 0-128 0,-4 15 128 0,2-3-128 0,1-3 128 16,-1 2-128-16,1-4 0 0,4-23 0 0,-8 30 0 16,2-6 0-16,1 0 128 0,0 2-128 15,5-26 128-15,-7 25-128 0,2 1 0 0,-1-5 0 0,6-21 128 16,-8 23-128-16,8-23 0 0,-9 23 0 0,9-23 0 16,-7 24 0-16,7-24 128 0,-8 22-128 0,8-22 0 15,-7 23 0-15,7-23 128 0,-7 25-128 0,7-25 0 16,-5 24 0-16,5-24 128 0,-4 29-128 0,2-6 0 15,2-23 0-15,-3 28 128 0,3-28-128 0,-2 28 0 16,-1-1 128-16,3-27-128 0,-1 25 128 0,1-25-128 0,-1 28 0 0,1-28 0 16,1 24 0-16,-1-24 0 0,0 0 0 0,2 27 128 15,-2-27-128-15,0 0 0 0,3 27 0 0,-3-27 128 16,0 0-128-16,0 0 0 0,5 25 0 0,-5-25 128 16,0 0-128-16,5 26 0 0,-5-26 0 0,0 0 0 15,0 0 128-15,0 0-128 0,5 24 0 0,-5-24 0 16,0 0 0-16,0 0 0 0,0 0 0 0,4 25 0 15,-4-25 0-15,0 0 0 0,0 0 0 0,0 0 0 16,0 0 128-16,0 0-128 0,0 0 128 0,0 0 0 16,0 0 0-16,0 0 0 0,0 0-128 0,0 0 0 15,0 24-160-15,0-24 160 0,0 0 0 0,0 0 0 16,0 0 0-16,-8 18 0 0,1-6 0 0,-1-6 0 16,-1-3 128-16,0-1-128 0,-1 1 160 0,-1-2-32 15,-3-2 0-15,5 1 0 0,-1 0 128 0,-3 0 0 16,-2-2 16-16,-2 0 0 0,-1 1 0 0,-1-1 0 15,2 1 0-15,-19 1 0 0,5-1-32 0,6 1-16 16,1-3 0-16,5 2 0 0,0 1-48 0,1-1-16 16,1-2 0-16,3 2 0 0,2 0-160 0,-1 1 0 0,2 0 144 0,2 0-144 15,1-2 0-15,8 2 0 0,0 0 0 0,0 0 128 16,0 0-128-16,0 0-128 0,0 0 128 0,0 0-192 16,9 4-768-1,2 1-176-15,2-1-16 0,5 2-16 0,2 2-1616 16,2 0-320-16</inkml:trace>
  <inkml:trace contextRef="#ctx0" brushRef="#br3" timeOffset="201792.32">29657 17027 2751 0,'0'0'128'0,"0"0"16"0,0 0-144 0,3-7 0 0,-3 7 0 0,3-10 0 15,0 2 3216-15,-3 8 624 0,1-10 112 0,3 3 16 16,-3-3-2272-16,1 3-464 0,-2 7-80 0,4-11-32 15,0 4-96-15,-1-3-32 0,0 3 0 0,1-4 0 16,-4 11 0-16,3-11 0 0,-2 1 0 0,0 0 0 16,1 1-48-16,-2-1-16 0,0 2 0 0,0-2 0 15,-2 2-160-15,1-1-48 0,0 2 0 0,-1-2 0 16,1 0-80-16,1 9-32 0,-2-10 0 0,0 3 0 16,2 7-128-16,0 0-32 0,0 0 0 0,0 0 0 15,-3-5-64-15,3 5-32 0,0 0 0 0,0 0 0 16,0 0-192-16,-9 4-32 0,0 4-128 0,1 4 192 15,-2 4-192-15,0 1 176 0,0 8-176 0,-2 3 160 16,-1-2-16-16,1 3 0 0,-2 3 0 0,4 3 0 16,-2-1-144-16,2 1 192 0,-1 1-192 0,2 1 192 15,0-5-192-15,2 1 160 0,1 0-160 0,1 0 160 0,0 0-160 16,1-4 0-16,2-1 144 0,-1 0-144 0,0-4 144 0,2-1-144 16,-1-3 192-16,0-1-192 0,1-5 272 0,0-1-48 15,0-4-16-15,-1 0 0 0,2-9 80 0,0 0 16 16,0 0 0-16,0 0 0 0,0 0 80 0,0 0 32 15,0 0 0-15,0 0 0 0,4-11 32 0,1 2 16 16,0-5 0-16,0-4 0 0,2 0-192 0,-1-1-32 16,-1-1-16-16,2-4 0 0,-1-2-80 0,1 2-16 15,2-4 0-15,0 4 0 0,-1-3-128 0,1 2 0 16,0-5 144-16,0 5-144 0,0-2 0 0,1 3 0 16,0-8 0-16,1 2 128 0,2 1-128 0,-2-3 0 0,0 1 0 0,-1 2 0 15,0-5 0-15,0 3 0 16,-1 7 0-16,-5 10 0 0,1 2 0 0,-1 0 0 15,-2-1 0-15,0 1 0 0,-1 3 0 0,-1-1 0 0,0 4 0 0,0 6 0 16,0 0 0-16,-7 0 0 16,0 4 0-16,-2 9 0 0,-1-2-128 0,-2 9 128 15,0 5-128-15,-2 2 128 0,-2 3 0 0,0 4 0 16,-1 5 0-16,-7 18-128 0,3-4 128 0,10-24 0 16,-1 6 0-16,-1-1 0 0,0 0 0 0,3 1 0 0,-1-2 0 0,2 1 0 15,0-1 0-15,-4 22 0 0,4-12 0 0,3-11 0 16,1-4 0-16,2-7 0 0,1-3 0 0,0-4 0 15,1-2 0-15,1-12 0 0,0 0 128 0,0 0-128 16,0 0 272-16,0 0-16 0,5-11 0 0,2 0 0 16,-1-1 32-16,0-4 0 0,-1-3 0 0,2-5 0 15,-1-3-112-15,4-2-32 0,-2-3 0 0,2-4 0 16,0-4-144-16,2-1 0 0,2 2 144 0,-3-1-144 16,2 1 0-16,-4 17 0 0,1-1 0 0,-1-3 128 0,2 0-128 0,-1 3 0 15,1 1 0-15,-3 1 0 0,0 2 0 0,4-9 0 16,-4 5 0-16,-2 11 0 0,-3 0 0 0,-3 12 0 15,0 0 0-15,0 0 0 0,0 0-128 0,0 0 128 16,0 0-128-16,-7 10 128 0,0 0-288 0,4-2 32 16,-4-2 0-16,3 2 0 15,-1 2-1088-15,1 3-224 0,-1-3-32 0,3 2-16 16,-2 0-1440-16,-1 10-272 0,-1-4-64 0</inkml:trace>
  <inkml:trace contextRef="#ctx0" brushRef="#br3" timeOffset="202498.3">29230 17264 16575 0,'-20'-5'736'0,"8"3"160"0,-4-1-720 0,2-2-176 0,1 0 0 0,-1 2 0 16,-2 3 2880-16,4 0 560 0,1 0 96 0,11 0 32 15,-8-1-2016-15,8 1-400 0,0 0-64 0,0 0-32 16,0 0 64-16,6-7 16 0,5 0 0 0,7 3 0 16,5-3-368-16,4 2-80 0,3 1-16 0,7 3 0 15,5-2-240-15,0 1-48 0,-1-2-16 0,1 1 0 16,-1 1 64-16,3-1 16 0,-1 2 0 0,0-2 0 0,2-2 32 0,-2 4 16 16,-1 2 0-16,-2-1 0 0,0-1-208 15,-5 0-32-15,-5-1-16 0,-7 2 0 0,-3 3-48 0,-6-3-16 16,-4-1 0-16,-10 1 0 0,0 0-176 0,0 0 192 15,0 0-192-15,0 0 192 0,-13 2 64 0,-7 1 0 16,-9-2 16-16,-4-1 0 0,-4-1-80 0,-1 1-32 16,-3 0 0-16,-1 1 0 0,-1 2-160 0,0-2 0 15,1 0 144-15,19 0-144 0,-3-1 0 0,-2 2 0 16,-1-1 0-16,1-1 128 0,0 0-128 0,4 0 0 16,4 1 128-16,3 0-128 0,3-1 0 0,2 0 0 15,4 0 0-15,8 0 128 0,0 0-128 0,14 0 128 16,6-2-128-16,3-1 128 0,8 2-128 0,0 0 176 15,4 0-176-15,2-1 192 0,2-4-192 0,2 2 0 16,-1 2 0-16,2-1 0 0,2 2 0 0,-2-2 0 16,-3-1 128-16,-3 3-128 0,-6 1 0 0,-3 0 0 15,-7 0 0-15,-3 0 128 0,-6 1-128 0,-11-1 0 16,0 0 0-16,0 0 128 0,-8 4-128 0,-3-1 192 16,-8-2-192-16,-7 2 192 0,-4-2-192 0,-3 1 160 15,-1 0-160-15,-2 3 160 0,-2 0-160 0,-3-3 0 16,2 2 0-16,-1 0 0 0,2 1 0 0,1-1 0 0,3-2 0 0,4 1 0 15,4-2 0-15,6 2 0 0,5 2 0 0,6-3 0 16,9-2 0-16,0 0 0 0,9 2 0 0,5-1 0 16,5-1 0-16,5-1 0 0,4-1 128 0,2 0-128 15,3-1 0-15,2-1 0 0,-2 1 0 0,1-1 128 16,2 1-128-16,-2 1 0 0,-1 1 0 0,-4-2 0 16,-3 0 0-16,-6 2 0 0,-4 0 0 0,-4 0 0 15,-5 2 0-15,-7-1 0 0,0 0 128 0,0 0-128 16,-7 0 0-16,-5 0 0 0,-2-3 0 0,-1 1 0 0,-1 1-176 0,-1-1-64 15,-1 1-16-15,4 0 0 16,4-3-1904-16,3 3-384 0,1 1-80 0</inkml:trace>
  <inkml:trace contextRef="#ctx0" brushRef="#br3" timeOffset="204051.75">3864 2840 8287 0,'0'0'736'0,"0"0"-592"0,1-6-144 0,-1 1 0 15,0 5 1408-15,0-9 240 0,0 3 48 0,0-2 16 16,0 2-272-16,0-1-48 0,-1-3-16 0,1 4 0 15,0-2-176-15,0 2-48 0,0 1 0 0,0-3 0 0,0 2-144 0,0 6-48 16,0 0 0-16,0-7 0 0,0 0-144 0,0 7-48 16,0 0 0-16,0 0 0 0,0 0-272 0,0 0-64 15,0 0-16-15,0 0 0 0,0 0-288 0,-5 9-128 16,0-2 0-16,-1 7 128 0,-2 5 128 0,0 2 0 16,0 5 16-16,-1 3 0 0,0 5 128 0,0 2 32 15,-3 5 0-15,1 2 0 0,0-1 48 0,-1 4 16 16,-1-2 0-16,3 5 0 0,-1-2 48 0,-1-1 16 15,0 1 0-15,-1-5 0 0,1-1-112 0,2 1-32 16,1-3 0-16,2-4 0 0,0-7-128 0,2-2-32 16,3-5 0-16,-1-3 0 0,2-3-32 0,0-1-16 15,1-6 0-15,0-8 0 0,0 0 176 0,0 0 16 16,0 0 16-16,0 0 0 0,0 0 160 0,4-9 16 0,-2-5 16 16,1-3 0-16,-1-3-384 0,1-5-80 15,-1-2-16-15,2-2 0 0,0-1-128 0,1-3 0 0,0-3 144 0,-1-3-144 16,1-3 0-16,0 1 0 15,0-8 0-15,1 2 128 0,1-4-128 0,3 1 0 0,1-1 0 0,1 4 0 16,-2 2 0-16,-1 6 0 0,-1 7 0 16,-2 3 0-16,-1 6 0 0,-2 5 0 0,2 3 0 0,-3 7 0 15,-2 2 0-15,0 6 0 0,0 0-144 0,-5 10 144 16,-3 4-160-16,0 5 160 0,-3 3-208 0,-3 8 80 16,-2 4 128-16,-2 5 0 0,-1 0 0 0,1 6-128 15,0 2 128-15,1 1 0 0,-4-2 0 0,2-1 0 16,0 0 0-16,3-1 0 0,0-3 0 0,4-2 0 15,0-3 0-15,3-4 0 0,3-2 0 0,1-6 0 16,2-2 0-16,3-4 0 0,2-4 0 0,0-3 0 0,1-4 0 0,-3-7-160 16,0 0 160-16,0 0-160 15,7-5-864-15,0-6-192 0,-1 1-16 0,-1-5-16 16,0-2-1184-16,-1 1-224 0,-1-2-48 0,-3-1-12272 16</inkml:trace>
  <inkml:trace contextRef="#ctx0" brushRef="#br3" timeOffset="204296.16">3081 3375 23951 0,'-14'0'1056'0,"14"0"224"0,0 0-1024 0,0 0-256 0,0 0 0 0,0 11 0 16,4-3 976-16,5 3 144 16,5-5 32-16,5 3 0 0,6-4 416 0,7-3 96 0,6-3 0 0,6-1 16 15,5-3-272-15,6-4-48 16,5 0-16-16,1-3 0 0,3-2-448 0,0-1-112 0,-1 0-16 0,-3 0 0 15,-4-1-256-15,-4 2-64 0,-5 5-16 16,-5-3 0-16,-5 2-256 0,-5 2-48 0,-7 3-128 0,-7-1 192 16,-4 2-192-16,-4 1 0 15,-2 3 0-15,-8 0-160 16,0 0-1792-16,-5 8-352 0,-7 2-80 0,-3-1-16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1:08.5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15791 7743 27647 0,'-19'-23'2448'0,"9"11"-1952"16,0-2-496-16,1 0 0 0,3 6 1792 0,2-3 256 15,0 4 48-15,1-1 16 0,3 8-1024 0,0 0-192 16,0 0-32-16,0 0-16 0,0 0-288 0,7-5-64 16,-7 5-16-16,14-2 0 0,0 2 0 0,0 2 0 15,0 2 0-15,1 4 0 0,1-2 80 0,3 5 16 16,2-2 0-16,0 6 0 0,4 2-48 0,0 1 0 16,3 1 0-16,1 0 0 0,2 4-80 0,-1 2 0 15,1-1-16-15,4 6 0 0,3-1-112 0,-2 1-32 0,0 3 0 16,-2-1 0-16,2-4-48 0,-1 5-16 0,-1 0 0 15,0 3 0-15,-3 1-224 0,0-2 176 0,-1 1-176 16,1-1 160-16,-2 4-160 0,0-1 0 0,-1 1 144 0,-1 4-144 16,3-2 0-16,0 0 144 0,-1-1-144 0,1 1 0 15,2 2 256-15,1 4-64 0,-2-2-16 0,1-1 0 16,-3-1 0-16,3 2 0 0,2-2 0 0,-2 4 0 16,-2-2-48-16,2 0 0 0,0 2 0 0,-1-2 0 15,1 2-128-15,3-3 128 0,0 2-128 0,2-4 128 16,0 3-128-16,1-5 0 0,0 0 0 0,0 0 0 15,0 2 0-15,1-1 0 0,0 0 128 0,0 1-128 16,0 0 0-16,0-2 0 0,0 1 0 0,3 0 128 16,1-5-128-16,1 1 0 0,-1 1 144 0,0-2-144 15,-1-3 0-15,1 0 144 0,1 1-144 0,-1-2 0 16,0-1 128-16,0 2-128 0,-1-4 0 0,1-1 0 0,-1 3 0 16,2-4 160-16,0 1-160 0,-1-1 128 0,-2-3 0 0,0-1 0 15,-2 0 0-15,4 2 0 0,-1-3-128 0,0 1 192 16,-1 2-192-16,1-2 192 0,1 1-192 0,1-1 0 15,2-5 144-15,-3 1-144 0,-1 1 0 0,0 0 0 16,2-1 0-16,-4-2 0 0,2 1 0 0,-1 0 128 16,-2 0-128-16,2 0 0 0,-2-1 0 0,1 0 128 15,-2-2-128-15,1 2 0 0,2-3 0 0,-4 1 144 16,0-2-144-16,1-1 0 0,1-2 128 0,1 2-128 16,-1-3 0-16,0 1 0 0,0 1 0 0,1-2 0 0,2 3 0 15,0-3 0-15,0-3 128 0,-1 0-128 16,-2-1 0-16,-1 3 0 0,0-3 0 0,1 2 0 0,-1-2 0 15,0-2 0-15,-1 1 128 0,1 1-128 0,0-2 0 0,0 2 0 16,0-1 0-16,3-3 0 0,0 0 0 16,-1 1 0-16,-2-5 0 0,2 2 0 15,-1 1 0-15,1 0 0 0,-4 0 0 0,3 0 0 16,-4-3 0-16,1 2 0 0,-3 0 128 0,2-1-128 16,0 0 0-16,0-1 0 0,0 1 0 0,-1-2 0 0,-1 0 0 15,0-2 0-15,-1 1 0 0,2 1 0 0,-2-1 0 0,2 0 0 16,-1 1 0-16,0-1 0 0,0-7 0 15,-1 6 0-15,0-2 0 0,1 2 0 0,0 0 0 0,1-4 0 16,-1 2 0-16,2-5 0 0,-2 3 0 0,0 1 0 16,0-2 0-16,0 2 0 0,0-3 0 0,0 3 0 15,1-1 0-15,-1 3 0 0,-1-5 0 0,1 2 0 16,2 1 0-16,-2-4 0 0,-3 5 0 0,1-4 0 16,-1 3 0-16,1-2 0 0,-2-1 0 0,-2 1 0 0,-2-2 0 0,2-1 0 15,-2 0 0-15,1 2 0 0,-1-4 128 0,2 1-128 16,-1-3 0-16,2 3 0 0,-1 2 0 15,0 3 0-15,-1-5 0 0,2 1 0 0,2 1 0 0,-2 3 0 16,-2-1 0-16,1 0 0 0,-2-3 0 0,2 0 0 16,-2 0 0-16,2 2 0 0,-1-4 0 0,0 1 0 15,1 2 0-15,0-2 0 0,-2 1 0 0,2-1 0 16,-1 0 0-16,1-2 0 0,-1-1 128 0,-1-2-128 16,0-4 0-16,1 2 0 0,-2 1 0 0,0 0 0 15,-1 1 0-15,-1-2 0 0,-1 0 144 0,0-1-144 0,-1 1 0 16,0-2 144-16,-1 2-144 0,2 1 0 0,-2 0 144 0,0 1-144 15,0 0 0-15,-1-2 0 16,3 3 0-16,1 0 0 0,-2 0 0 0,2 0 0 0,2 0 0 0,-2 1 0 16,-1-1 0-16,1 0 0 15,-2-2 0-15,3 0 0 0,1-2 0 0,0 0 0 16,-1 2 0-16,-1-2 0 0,-1-2 0 0,0 3 0 16,-1-5 0-16,0 3 128 0,2 0-128 0,-2-3 0 0,-1 2 0 0,2-2 0 15,2 1 0-15,-2 4 0 16,3-4 0-16,-2 3 128 0,0 2-128 0,2 0 0 0,-3 1 0 15,2 2 0-15,0-1 0 0,0 0 0 0,0 0 0 16,1 0 0-16,-2 0 0 0,2 0 0 0,-4 1 0 0,1 1 0 16,-2 1 0-16,-2-2 0 0,1-2 0 0,-1 2 0 15,-1 1 0-15,-2 2 0 0,0-1 0 0,-4 3 0 16,1-1 0-16,-3-1-128 0,0 2 128 0,-3 2-128 16,-1-7-144-16,0 3-32 0,0-1 0 0,-4 1 0 15,0 2-1488-15,0 2-288 0,0-4-64 16,0-1-12496-16,0 2-2496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1:08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28499 969 38703 0,'2'-26'1712'0,"2"12"352"0,2 1-1648 0,3 0-416 16,1 2 0-16,3 2 0 16,0 0-960-16,0 3-288 0,-2 0-48 0,2 0-16 0,-1 1 1056 0,1 2 256 15,-1 0 0-15,-1 0 0 0,-1-1 288 0,-10 4 112 16,12 0 32-16,-1 0 0 0,0 2 32 0,-11-2 16 15,9 5 0-15,2-2 0 0,-11-3 80 0,10 3 16 16,-10-3 0-16,10 9 0 0,-3-3 16 0,-1 6 16 16,-1-3 0-16,-2 3 0 0,0 0-96 0,-2 2-32 0,-1 5 0 0,0 7 0 15,0 0-80-15,-1 3-16 16,-2-2 0-16,2 5 0 0,-3 2-192 0,1 3-64 16,1-2 0-16,1 5 0 0,0 3 0 0,-1-2 0 15,1-2 0-15,0 6 0 0,-3 0 48 0,2 4 0 0,-2-5 0 0,-1 1 0 16,-2-6 16-16,0 2 0 0,-3 3 0 15,-2-2 0-15,1 4 64 0,-5-2 0 0,1 5 16 0,0-1 0 16,-4-2-48-16,1-1-16 0,0-4 0 0,0 1 0 16,1-1 48-16,0-3 0 0,1 0 0 0,-1 3 0 15,-1 2-80-15,0-1-16 0,1 4 0 0,-1-3 0 16,-1 5-160-16,1-5 192 0,2 2-192 0,-2-3 192 0,0 0-64 16,-1 0-128-16,-1-4 192 0,2 1-64 15,0 1-128-15,0-2 192 0,0 2-192 0,-1 0 192 16,0-1-192-16,0-1 128 0,0-2-128 0,0-2 128 0,0 1-128 15,1-1 0-15,-1-2 144 0,3-2-144 0,0-1 144 16,4 1-144-16,-1-6 192 0,0 1-192 0,0 2 160 0,2-2-160 16,0 5 128-16,-1-5-128 0,1 3 0 0,-2-1 128 15,-1-1-128-15,-1 1 0 0,-1 0 0 0,3-2 128 16,0 3-128-16,0-2 0 0,-1 0 0 0,3-2 0 16,-3 2 128-16,1-2-128 0,0 1 0 0,1 1 128 15,0-5-128-15,1 0 128 0,0-3-128 0,1 1 0 16,1 1 0-16,2-2 0 0,0-4 128 0,1 1-128 15,0-1 128-15,1-1-128 0,1-4 0 0,4-9 128 16,-5 7-128-16,5-7 0 0,0 0 128 0,0 0-128 16,0 0 0-16,0 0 128 0,0 0-128 0,9-9 0 15,-2-3 0-15,5-2 128 0,-1-4-128 0,6-3 0 16,0-1 0-16,3-5 0 0,-3 0 0 0,2-1 0 16,2-1 0-16,0-3 0 0,0 0 0 0,0 1 0 15,1-1 0-15,0-1 0 0,-1-1 0 0,1 2 0 0,-1-1-192 0,4 0 192 16,0 0-272-16,2-2 64 0,-2 2 16 0,2 0 0 15,-1 1-64-15,-1 2 0 16,-1-1 0-16,-1 1 0 16,-2 1-128-16,0 3-16 0,-4 2-16 0,1 0 0 15,0 2-32-15,-3 2-16 0,-1-3 0 0,0 2 0 16,-1 0-48-16,1 2 0 0,-1-4 0 0,1 0 0 0,0-5 256 0,-2 2 32 0,1-5 16 0,0-1 0 16,-2 2 16-16,2 2 0 0,-2-4 0 0,-1 3 0 0,-1 1 64 15,0 1 128-15,0 1-208 0,-1-5 80 16,-2 2 128-16,2-4 0 0,-1 0 0 0,0-2 0 0,-2 1 0 15,0 1 144-15,0 0-144 0,0 3 160 0,-2-1 16 0,0 1 0 16,0-2 0-16,-1 5 0 0,1-1 0 0,0 5 0 16,-1 2 0-16,2 2 0 0,0-1-32 0,0 3 0 15,-1 1 0-15,1 5 0 0,0 3-144 0,-4 8 128 16,5-9-128-16,-5 9 128 0,0 0-128 0,0 0 0 16,0 0 0-16,0 0 0 0,0 0 0 0,5 11 0 15,-1 3 128-15,-3 2-128 0,-1 3 0 0,-2 3 0 16,-2 4 0-16,0 4 128 0,-1 3-128 0,-1 4 0 15,-1 6 0-15,-2 4 128 0,0 4-128 0,2 0 0 16,-2 1 144-16,0 2-144 0,-1 0 128 0,0-2-128 16,0-1 160-16,1 3-160 0,-4 2 224 0,-1 1-48 15,0 1-16-15,-1-1 0 0,-2-3 16 0,-1 0 0 16,-2-2 0-16,0-1 0 0,1 1 16 0,-3 1 16 16,-1-1 0-16,0 2 0 0,-2-1-48 0,-1 3-16 15,0 0 0-15,0 1 0 0,1 0-144 0,1 2 0 16,0-2 0-16,-1 4 0 0,0 0 0 0,1-2 128 15,2-1-128-15,-2 2 0 0,1-2 0 0,2-2 128 0,-2 0-128 0,2 0 0 16,-3 0 128-16,-1 1-128 0,-2-2 128 0,0 0-128 16,-7-3 0-16,2-2 128 0,1 3-128 0,-1-4 0 15,-1-3 0-15,2-3 0 0,2 5 128 0,1-3-128 16,-4 2 0-16,4-4 0 0,3 2 0 0,-1-2 0 16,2 3 0-16,0-3 0 0,-1 3 0 0,-1-2 128 15,1 1-128-15,-1-3 0 0,1 3 0 0,-2 0 0 16,1 2 0-16,-1-3 0 0,0 1 0 0,-1-1 0 0,0 3 0 15,4 0 0-15,-1-5 128 0,-1 0-128 16,1 0 0-16,2 0 0 0,-2 6 0 0,0-2 128 0,0 1-128 16,0-2 0-16,-2 2 0 0,2 1 0 0,-1-2 0 0,-1 0 0 15,1-5 128-15,-2 4-128 0,-4-3 0 0,1 5 0 16,1-3 0-16,1 2 128 0,-1-5-128 0,3 1 0 16,-1 1 144-16,1-2-144 0,-1-2 0 0,0 2 0 15,2 1 0-15,2-4 128 0,0 1-128 0,-1-1 0 16,-3-1 0-16,-1 4 0 0,-3 0 0 0,-3-3 0 15,-4-1 0-15,1 1 128 0,0 1-128 0,0 2 0 16,-2-3 0-16,2-1 0 0,0 0 0 0,4 0 0 16,1 2 0-16,-2-2 128 0,1-2-128 0,-2 2 0 15,0 0 0-15,-5 0 0 0,-4-3 0 0,0 2 128 0,0-1-128 16,4 1 0-16,-1 1 0 0,3 0 144 16,0-2-144-16,3 1 0 0,2 2 128 0,-1 1-128 15,1 1 0-15,-3-3 0 0,-2 0 128 0,-3-2-128 16,1 0 0-16,-1 0 0 0,2 1 0 0,0-1 0 0,2 0 0 0,1 0 0 15,-1 2 0-15,2-1 0 16,1 1 0-16,-1 1 0 0,-1-1 0 0,-2-1 0 16,-3 1 128-16,1 0-128 0,-2-3 128 0,-1 2-128 0,0-2 144 15,4 1-144-15,2-1 176 0,1 0-176 0,1-4 192 0,2-3-192 16,2 4 192-16,-1-3-192 0,-3 1 192 0,0 2-192 16,-1-5 144-16,-1 4-144 0,-2-2 0 0,1 0 144 15,-1-1-144-15,5-1 0 0,0 2 144 0,2-1-144 16,-1 3 0-16,1-2 0 0,4 1 0 0,-2 1 128 15,1-4-128-15,-1 2 0 0,1-4 0 0,-2 2 0 0,-1-1 0 16,-1-2 0-16,1 4 0 0,0-3 128 0,0 4-128 16,-1-3 0-16,3 1 0 0,0 0 0 0,-2 0 0 0,3 0 0 15,0-1 0-15,0 3 0 0,-2-2 0 0,0 4 0 16,-2-5 0-16,-2 3 0 0,-2-3 0 16,-1 3 0-16,-2-4 0 0,1 3 128 0,-1-4-128 0,1 2 0 15,5 3 0-15,-1-3 0 0,2 1 0 0,0 0 0 16,1 0 0-16,-2-1 0 0,-2-1 0 0,-2 0 0 15,-4-3 0-15,-2 1 128 0,1 1-128 0,1 4 0 16,-1-2 0-16,2 2 128 0,0-6-128 0,3 2 0 16,2 1 0-16,-1-2 0 0,-3-2 0 0,3 1 0 15,0-2 0-15,0 2 128 0,-1 2-128 0,0-4 0 16,3 2 0-16,0-4 0 0,2 2 0 0,-1 1 0 16,1-3 0-16,2 1 0 0,0 0 0 0,2 0 0 15,-3-2 0-15,-3 2 128 0,-4-1-128 0,2-2 0 0,-4-2 0 0,0 2 0 16,-2 0 0-16,0-1 0 15,-1 0 0-15,2-4 0 0,0 4 0 0,2-1 0 16,2-4 0-16,-1-2 128 0,0-4-128 0,2-2 0 16,0 0 0-16,1 1 0 0,-1-4 0 0,2 0 144 0,2-7-144 15,1 1 0-15,0 2 128 0,-2-4-128 0,2 0 0 16,-1 0 0-16,2-3 0 0,0 0 0 0,-2 0 0 0,-2-1 0 16,0-2 0-16,-5 1 0 0,-2-2 0 0,-3 2 0 15,-2 1 0-15,1-1 0 0,-4-2 0 0,2 1 0 16,0-3 0-16,-2-1 0 0,0 1 0 0,-5 0 0 15,2-2 128-15,0-1-128 0,-1 0 0 0,3 0 0 16,2-6 0-16,3 3 0 0,2 0 0 0,3-2 0 0,0-2 0 16,3 1 0-16,-5-2 0 0,3 0 0 0,-5 1 0 0,1-1 0 15,1 0-176-15,2 0 176 16,2-3-464-16,0 0 16 0,-2 1 0 0,2 4 0 16,5-2-1424-16,-2-2-288 0,-2 0-48 0,-1 3-12224 15,1-4-2448-15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1:09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14190 5002 38127 0,'-7'-7'1680'0,"7"7"368"0,0 0-1648 0,0 0-400 0,0 0 0 0,13 2 0 0,0 5 0 0,1 3-192 0,-3 4 0 0,2 1 16 16,-1 3 176-16,1 0 0 0,-1 2 0 0,0 3-128 16,1 2 128-16,1 2 128 0,1-5-128 0,3 7 176 0,0 0 64 0,0 3 16 15,-1 2 0-15,3-1 0 0,-1 3 96 0,0 1 32 16,-2 1 0-16,1 0 0 0,1 1-80 0,2 4-16 15,0-1 0-15,3 3 0 0,1-2 160 0,1 4 16 16,4-1 16-16,0 1 0 0,1 0-32 0,-1-1 0 16,1 2 0-16,2-1 0 0,1 1-240 0,1 1-48 15,1-5-16-15,0 3 0 0,-2 1-16 0,2-2-128 16,-1 1 192-16,2 2-64 0,-1-6-128 0,-2 3 0 16,2-5 144-16,-3 3-144 0,-3 1 128 0,1 0-128 15,-2-2 160-15,3 0-160 0,-1 4 176 0,2-2-176 16,1 1 192-16,-1-3-192 0,0 4 144 0,1 0-144 0,2-3 0 0,0 3 144 15,1-2-144-15,0 1 0 16,0-4 0-16,-1 5 128 0,-3-3-128 0,0 3 0 16,-2-5 0-16,4 5 0 0,0 0 0 0,1-1 0 0,0 0 0 15,-1-3 0-15,2 1 0 0,4 2 0 0,-1 2 0 0,2-3 0 16,-1-1 0-16,-2-3 0 16,1 1 128-16,-1 3-128 0,1-2 0 0,0 0 0 0,-3-2 0 0,1-3 0 15,2 0 0-15,0-1 0 0,2 0 128 16,-2 0-128-16,-1-2 0 0,0-1 0 0,0 1 0 0,-3-3 128 15,-1-2-128-15,0-2 0 0,1 1 144 0,1 2-144 16,-3-2 0-16,0 1 0 0,1-4 0 0,0 2 128 16,1-3-128-16,1 2 0 0,0-4 0 0,-2 4 0 15,0-2 0-15,-2 0 0 0,-2 0 0 0,0-5 0 16,-3-1 0-16,0 0 0 0,-1 0 0 0,-1 0-192 16,0 0-320-16,-2 2-80 0,-3 0-16 15,0-1 0-15,-2 0-2720 0,0-1-528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1:10.5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17131 8714 28095 0,'-19'-15'1248'0,"9"6"256"0,0-3-1200 0,2 2-304 16,3 4 0-16,5 6 0 0,0 0 352 0,0 0 16 16,0 0 0-16,0 0 0 0,0 0-224 0,9 1-144 0,2 3 192 0,2 2-192 15,1-1 528-15,4 3 0 16,1 1 0-16,2-2 0 0,3 5 320 0,-1 1 64 0,3-2 16 0,-1 4 0 15,2 3-240-15,-2 1-48 0,1-1-16 0,-1 4 0 16,-1 4-176-16,0-2-16 0,-1 6-16 0,5-2 0 16,2 1-80-16,-1 4-16 0,-1 0 0 0,2 1 0 15,2 1-64-15,2 0-32 0,4-2 0 0,2 1 0 16,1 1 48-16,2-2 16 0,0-1 0 0,2-2 0 16,-1 2-16-16,3 1 0 0,0 0 0 0,1 3 0 0,2-3-16 0,1 1 0 15,2-1 0-15,2 0 0 0,-3-2-48 0,0 4-16 16,0 2 0-16,0-3 0 0,0-1-64 0,1 0 0 15,0 2-128-15,2-1 192 0,-1 0-192 0,1 1 144 16,-2-2-144-16,-2 1 128 0,1-2-128 0,-2 1 160 16,3 1-160-16,3-1 160 0,-2-5-160 15,3 1 160-15,0 2-160 0,3-4 160 0,-1 1-160 0,1-4 0 16,0-1 0-16,1 0 0 0,0-3 0 0,4 0 128 16,3-1-128-16,-2-1 128 0,-1-1-128 0,0-2 0 15,-3 0 0-15,2-3 0 0,0-1 0 0,-1-3 0 16,1-1 0-16,-5 0 0 0,-3 3-144 0,-2-4-112 15,-6-1-32-15,0 2 0 16,-4-2-2080-16,-5 0-432 0,-6 1-80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1:15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18430 10143 29487 0,'0'0'2624'0,"0"0"-2112"15,0 0-512-15,0 0 0 0,0 0 864 0,13 7 64 16,-1 5 16-16,4-4 0 0,2 3-944 0,2 3 0 16,4 1 0-16,4 0-176 0,2 2 176 0,4-1 0 15,1 1 0-15,3 1 0 0,4-1 0 0,3 1 0 16,2 0 0-16,1 1 0 0,-1 1 240 0,1 3-32 15,1-6 0-15,0 0 0 0,3 3 224 0,4-3 32 16,1 1 16-16,3-4 0 0,5-1 32 0,-3 0 0 16,-2-6 0-16,1 3 0 0,1-5 48 0,3 4 16 15,1-4 0-15,3 1 0 0,1-3-64 0,-3 1 0 0,-3-3 0 0,3 1 0 16,1-4-176-16,0 1-32 0,3 0-16 0,1-2 0 16,-4 1-128-16,0-3-32 0,-5-3 0 0,1-2 0 15,-1 2-128-15,2-1 160 16,-1 3-160-16,0-3 160 0,1 3-160 0,-2-2 160 15,-6-2-160-15,0 0 160 0,1 1-32 0,0-3-128 0,-4 4 192 16,3-5-64-16,1 0-128 0,-1 3 128 0,0-3-128 0,-4 1 128 16,1-1-128-16,-2-1 0 0,0-1 0 0,1-2 128 15,1 3 0-15,-1 0-128 0,1 1 192 0,-2-1-64 16,-1-1 96-16,-3 2 16 0,-4 2 0 0,3-2 0 0,-1-1-16 0,1 3 0 16,0-2 0-16,2 0 0 0,1 3-96 15,0-2 0-15,-2-4-128 0,-2 4 192 0,-3 1-32 16,-1-4-16-16,0 0 0 0,1 0 0 0,2-1 32 15,1 4 0-15,1-1 0 0,1 0 0 0,1-1-48 16,1 2 0-16,-5-4 0 0,-2-1 0 0,-1-1-128 0,-3 0 192 16,-1 0-192-16,0 0 192 0,-1 1-64 0,3-2-128 15,-3-1 192-15,-1 0-64 0,1-3-128 0,1 2 192 16,3-1-192-16,-3-1 192 0,2-2-192 0,-5 1 192 16,1 1-192-16,-3-1 192 0,0-1-192 0,1 3 0 15,2-5 144-15,-1 4-144 0,2 0 0 0,0-2 128 16,0 1-128-16,2-6 0 0,1 5 0 0,-2-2 0 15,-1 3 0-15,-2-4 128 0,0 1-128 0,-2-2 0 16,0 4 0-16,-3-5 128 0,1 2-128 0,1-1 0 16,-2-1 128-16,2 2-128 0,1-3 0 0,1 2 144 15,1 1-144-15,0-1 0 0,2 1 160 0,0-1-160 16,-3-4 128-16,-1 2-128 0,-1 2 0 0,-1-3 128 16,-2-1-128-16,0 0 0 0,-1 0 0 0,1 2 0 0,-1-3 128 0,1 1-128 15,1-4 0-15,-2 3 0 16,1 1 0-16,-1 2 0 0,1 2 0 0,0-3 0 15,-1 1 128-15,-1 1-128 0,-2 0 0 0,0-3 0 0,-1 0 0 16,-1 1 0-16,-2 1 0 0,2 0 0 0,-5-1 0 0,2 1 0 16,2 1 0-16,-1-3 128 0,2 1-128 0,0 2 0 15,0 0 0-15,1-3 0 0,0 0 128 0,2 1-128 16,2 3 0-16,0-3 0 0,1-3 0 0,1-1 0 16,-3 2 0-16,1 0 0 0,0-1 0 0,-1 2 0 15,-2 3 0-15,-1-5 0 0,0 0 0 0,1 1 0 0,0-2 0 16,-1 0 0-16,5-1 128 0,-1 2-128 0,-1 1 0 15,1-2 0-15,1-1 0 0,1 2 0 0,1-1 0 0,1 0 0 16,2 1 128-16,-1-1-128 0,-1 1 0 0,-3-4 0 16,2-1 0-16,-3 2 0 0,0 1 0 0,-3-3 0 15,-1 3 128-15,4-1-128 0,0-1 0 0,2-2 0 16,-5 2 0-16,2 1 0 0,1 0 0 0,0 1 0 16,0 0 0-16,1 1 128 0,3 1-128 0,-2-2 0 15,1-1 0-15,-1-2 0 0,-1 1 0 0,1 0 0 16,-4-1 0-16,0-1 0 0,0 2 0 0,0 0 0 15,-2-2 0-15,1 2 0 0,-2-3 0 0,1 1 0 16,1 2 128-16,-1-2-128 0,0 1 0 0,0 0 0 16,-1-1 0-16,1-1 0 0,0 3 0 0,0-2 0 15,-1 0 0-15,1-2 0 0,-2 3 0 0,1-1 0 16,0-2 0-16,-3 2 0 0,3 0 0 0,-1-2 0 0,-1 1 0 16,1-2 0-16,-3-1 0 0,4-2 0 15,-3 3 0-15,0-2 0 0,1 5 0 0,-1 1 0 16,1-5 0-16,-1 3 0 0,-1-2 0 0,0-1 0 0,0-2 0 15,1 3 0-15,2-3 0 0,-2 2 0 0,-1-2 128 0,0 4-128 16,1-7 0-16,0 2 0 0,-2 3 0 0,-1-3 0 16,-1 0 0-16,2 1 0 0,-1-1 0 0,1-2 0 15,0 2 0-15,-2 2 0 0,1-2 0 0,-1 3 0 16,1-3 0-16,0 1 0 0,-1 1 0 0,1-2 0 16,-2 1 0-16,0 1 0 0,-2-2 0 0,-2 2 0 0,1-2 0 15,-1 1 0-15,1 3 0 0,0-1 0 16,-2 1 0-16,2 0 0 0,-1 2 0 0,2 0 0 0,1-4 0 0,1 6 0 15,1-2 0-15,1 0 0 0,4 1 0 16,-2 2 0-16,-3-3 0 0,3 1 0 0,-1 2 0 0,1-2 0 16,0-1 0-16,-1 0 0 0,0-2 0 0,-2-1 0 15,1 4 0-15,-2-1 0 0,-1 0 0 0,-1 3 0 16,-2 0 0-16,1 1 0 0,-1-1 0 0,-1 3 0 16,-1-1 0-16,-2 1 0 0,1 0-128 0,0-2 128 15,-2 0 0-15,2 0 0 0,0 2 0 0,-1 1 0 16,0-1 0-16,-1 2 0 0,-1 2-128 0,1 0 128 15,2 3 0-15,0-3 0 0,-1 2 0 0,1 1 0 16,1-3-144-16,-1-1 144 0,2 0 0 0,-3 0 0 16,3 0 0-16,-2 2 0 0,0-1-144 0,-1 1 144 15,0 3 0-15,-2-3-144 0,1 2 144 0,0 1 0 0,0-3 0 0,0 6 0 16,-1-2 0-16,0 5 0 16,0-4 0-16,0 3 0 0,-1 2 0 0,1-5 0 15,2 2 0-15,-1 2 0 0,-1 0 0 0,3 0-128 0,-3 2 128 0,0 1 0 16,4-2 0-16,-2 3 0 0,0 1 0 0,-1-1-128 15,0 0 128-15,1 0 0 0,-2 0 0 16,1 3 0-16,1 4 0 0,-2-2 0 0,-2-2 0 0,2 2-128 16,-3 2 128-16,2-3 0 0,1 1 0 0,-2 1 0 15,1 0 0-15,1-1 0 0,0-1 0 0,1 4 0 16,-1-4 0-16,-2 2 0 0,1 2 0 0,1-1 0 16,0 2 0-16,1-1 0 0,-3 2 0 0,1-2-128 0,-1 2 128 15,-2-2 0-15,0 3 0 0,-1 7 0 16,3-12 0-16,-2 6 0 0,-1 6 0 0,1-9 0 15,-1 9 0-15,2-5 0 0,-2 5 0 0,0 0 0 0,0 0 0 0,0 0 0 16,0 0 0-16,0 0-128 0,0 0 128 0,0 0-128 16,-9 2 128-16,0 5-128 0,0 3 128 0,0 4 0 15,0-1 0-15,0 3 0 0,0 3 0 0,-2 3 0 16,1-1-144-16,-2 4 144 0,-2 4 0 0,2-1 0 16,-2 4 0-16,0-2 0 0,-2 3 0 0,2 1 0 15,0 3-144-15,0 1 144 0,-1 1 0 0,0 1 0 16,0 5 0-16,-1-3 0 0,1 0 0 0,0 2 0 15,-2-3 0-15,2 6 0 0,1-1 0 0,0 4 0 16,0 4 0-16,0 0 0 0,1-1 0 0,2-1 0 16,0-2 0-16,-1 4 0 0,1-3 0 0,-2 2 0 15,0 3 0-15,1 0 0 0,-2 2 0 0,-2 3 0 16,1-5 0-16,-3-1 0 0,-2 1 0 0,0 1 0 0,-1-2 0 0,-2 5 0 16,-3-1 0-16,-2 2 0 15,1 3 0-15,0 1 0 0,1-6 0 0,-1 2 0 0,0 2 0 0,-1-2 0 16,0 1 0-16,2-2 0 15,1 3 0-15,1-3 0 0,1 1 0 0,1 0 0 0,1-3 0 0,-2 1 0 16,-1 2 0-16,1-1 0 0,0 2 0 0,1-2 0 16,-1-4 0-16,-4 1 0 0,0 3 0 0,1-3 0 15,-1-1 0-15,1 2 0 0,0 3 0 0,0-4 0 16,1-1 0-16,-2-1 0 0,1 1 0 16,-1-1 0-16,1-1 0 0,2 2 0 0,-1 3 0 0,-1 0 0 15,-2-3 0-15,1 1 0 0,-1-1 0 0,-2 2 0 16,-1-1 0-16,-1-1 0 0,0-3 0 0,1 3 0 15,0 4 0-15,0 1 0 0,-1-3 0 0,2 2 0 0,-1 2 0 16,2 1 0-16,2 0 0 0,-2-3 0 0,0 2 0 0,-2 0 0 16,0 5 0-16,-4-1 0 0,-1-7 0 0,-3 4 0 15,-1-1 0-15,-1 3 0 0,-1-2 0 0,-1 5 0 16,-2-1 0-16,1-3 0 0,1 0 0 0,-1-1 128 16,-3 0-128-16,-1 0 0 0,-4 0 0 0,0-3 0 15,1-3 0-15,-2 4 0 0,1-1 0 0,1 1 0 16,0-3 0-16,1 2 0 0,1 2 0 0,-6-5 128 15,-3 2-128-15,-1 2 0 0,1-1 0 0,-1-2 0 16,4 3 0-16,3-1 0 0,2 0 0 0,-1 2 0 16,1-2 0-16,-2 1 0 0,-3-3 0 0,1-1 128 15,-1 2-128-15,0 1 0 0,2-2 0 0,2 1 0 16,4 2 0-16,0-2 0 0,-3-3 0 0,-2 1 0 16,-2 1 0-16,-1-1 0 0,-1-3 0 0,1 2 0 0,1-1 0 0,2 2 0 15,3 2 0-15,1-1 0 16,0-3 0-16,-6-1 0 0,-2 2 0 0,1-2 0 15,0-2 0-15,1 0 0 0,1 0 0 0,2-1 0 0,4 0 0 16,1-2 0-16,-1 1 0 0,-1-2 128 0,-1-2-128 0,-2 2 0 16,-3-4 0-16,3 3 0 15,2-2 0-15,-1 1 0 0,1 0 0 0,0-3 0 0,4 0 0 0,-4 0 0 16,-1-3 0-16,-4 1 0 0,0-1 0 0,0-3 0 16,2-4 0-16,1 1 0 0,3 2 0 0,2-2 0 15,3-1 0-15,-2 0 0 0,-2 2 0 0,-1-5 0 16,-3-2 0-16,2 3 0 0,-2-5 0 0,1 2 0 15,2-3 0-15,2 0 0 0,2-2 0 0,0 0 0 0,1 0 0 16,-1-2 0-16,-2 0 0 0,-1-1 0 16,-4-2 0-16,2 0 0 0,0-1 0 0,0 0 0 0,-2 1 0 0,3-1 0 15,0 1 0-15,0 0 0 0,-4-1 0 0,0-2 0 16,1-3 0-16,0 1 0 0,2 0 0 0,-2-3 0 16,4 3 0-16,0-2 0 0,1-4 0 0,2 0 128 15,-2-2-128-15,0-2 0 0,-1-1 0 0,0 1 0 16,-3-1 0-16,1 2 0 0,-1-1 0 0,1-2 0 15,-2-1 0-15,1 0 0 0,2-2 0 0,-4-4 0 16,-2 1 0-16,-2 2 0 0,-1-3 0 0,1-1 0 16,2 1 0-16,-2-6 0 0,0 1 0 0,-1-1 128 15,5 2-128-15,-7-1 0 0,-1-3 0 0,2-3 0 16,-1-1 0-16,1 0 0 0,1-1 0 0,2 0 0 0,4 0 0 16,-1 0 0-16,-1-1 0 0,-2-3 128 15,-2-1-128-15,1 0 0 0,1-4 0 0,1 4 0 16,-1-3 0-16,3 1 0 0,1-3 0 0,0 3 128 15,-2-5-128-15,-2 1 0 0,-2-1 0 0,2-1 0 0,2-1 0 0,1 1 0 16,-2 1 0-16,5 1 0 16,2-1 0-16,-2-2 0 0,1 0 0 0,-1-2 0 15,-1 3 0-15,4-2 0 0,2-1 0 0,0 1 0 0,4 0 0 0,-1-1 0 16,-1-2 0-16,2 1 128 0,0 2-128 0,1-2 0 16,-1 3 0-16,0 0 0 0,-6-1 0 0,1-1 0 15,1 1 128-15,1 1-128 0,1-2 0 0,1-2 0 16,-1-3 0-16,1 3 0 0,3 1 0 0,-1-1 0 0,2-1 0 15,-2-1 128-15,-2 1-128 0,0-1 0 16,-1-6 0-16,2 6 0 0,-1-4 0 0,2 1 0 0,-2 0 0 0,0-3 0 16,1 2 0-16,-1-3 0 0,0 3 0 15,-3-1 0-15,-1-1 0 0,-2 3 0 0,-1-3 0 0,0 1 0 16,1-3 0-16,2 2 0 0,1-2 0 0,-1-2 128 16,2 0-128-16,0 0 0 0,2-2 0 0,0 1 0 15,-2 0 0-15,-3-1 0 0,-1 3 128 0,2-2-128 16,-1-2 0-16,3-1 0 0,-1 1 0 0,2 0 128 15,0 1-128-15,3 1 0 0,0 1 0 0,-2-1 0 16,-4-2 0-16,3 0 0 0,1-2 0 0,1 1 0 16,-2 0 0-16,3 1 0 0,1-1 0 0,0 0 0 15,2-2 0-15,0 1 0 0,-1-1 0 0,4 0 128 0,0 1-128 0,2-1 0 16,-4 0 0-16,2 0 0 16,-1-1 0-16,1 1 0 0,-1-2 0 0,3 1 0 15,-1-3 128-15,2 3-128 0,-1-2 0 0,3 0 0 16,0 0 0-16,2 2 0 0,-6 2 0 0,4 0 0 0,1 1 0 0,2-2 0 15,-1 1 0-15,0-1 0 16,-4 2 0-16,2-2 0 0,-2-2 0 0,1-2 0 16,-3 2 0-16,3 1 0 0,-1 2 0 0,1-4 0 0,1-4 0 15,0 4 0-15,0-1 0 0,0 1 0 0,0 2 0 0,2 0 0 16,-1-1 0-16,2 2 0 0,-1-2 0 0,2 2 0 16,-3-2 0-16,1 2 0 0,-2 1 0 0,-2 0 0 15,-1 0 0-15,0-1 0 0,1 1 0 0,-1 1 0 16,2-3 0-16,1 1 0 0,0 3 0 0,1 2 0 15,2 1 0-15,-1 0 0 0,1-3 0 0,1 2 0 16,1 0 0-16,1 2 0 0,1-4 0 0,0 1 0 0,0-1 128 16,0 2-128-16,0 1 0 0,1 1 144 0,-1-3-144 0,-2 1 0 15,-3 1 0-15,1-1 0 0,1-1 0 0,1-1 0 16,2 0 0-16,2 0 0 0,-2 4 0 0,1 2 0 16,-2-1 0-16,3 0 0 0,0 1 0 0,-1-2 128 15,-3 2-128-15,3-2 0 0,1-2 0 0,0 4 0 16,-2-2 128-16,2 3-128 0,0 1 0 0,0 3 0 15,-3-2 144-15,1 4-144 0,-1-1 0 0,1 1 0 16,0-3 0-16,2 1 128 0,0 2-128 0,1-3 0 16,-1 3 0-16,2 2 0 0,0 1 0 0,2 2 128 15,-1-2-128-15,3 2 0 0,-1 0 0 0,0 4 0 16,0-1 0-16,1 1 128 0,1 2-128 0,1-3 0 16,0-1 0-16,0 3 0 0,1-3 0 0,0 0 0 15,-3 3 0-15,2 2 0 0,-1 3 0 0,2-2 0 0,0 4 0 0,1-3 0 16,0 4 0-16,2 1 0 15,-1-2 0-15,0 3 0 0,1-3 0 0,0 3 0 16,1 0 0-16,2-1 128 0,-2 2-128 0,-2 0 0 16,2-1 0-16,1 1 0 0,-2 3 0 0,4-3 128 0,-2 0-128 0,0 3 0 15,-1 1 0-15,0 2 0 16,-2 1 0-16,2 0 128 0,0 1-128 0,-1 1 0 0,2-1 0 0,-1 3 0 16,0 2 0-16,-2-1 0 0,2 1 0 0,6 5 0 15,-7-4 0-15,1 0 0 0,6 4 0 0,-6-5 0 16,6 5 0-16,0 0 0 0,-9 0-176 0,9 0 176 15,-9 4-512-15,9-4-16 16,-7 6 0-16,4 1 0 0,3-7-1616 0,-2 14-320 0,2 1-64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0:55.8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context xml:id="ctx1">
      <inkml:inkSource xml:id="inkSrc9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9T21:13:25.037"/>
    </inkml:context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12317 1506 24639 0,'-16'5'1088'0,"9"0"240"0,1 2-1072 0,-2 0-256 16,2 2 0-16,-4 0 0 0,2 2 0 0,-1-1 0 16,4 3-128-16,-2 0 128 0,-2-5 688 0,0 4 224 15,1-4 48-15,-1 0 16 0,4-2 240 0,-1-1 32 16,6-5 16-16,0 0 0 0,-8 1-176 0,8-1-48 15,0 0 0-15,-5-6 0 0,0-1-256 0,1-6-48 16,0-2-16-16,3-3 0 0,1-3-208 0,3-3-32 16,2-7-16-16,1-3 0 0,0-2-208 0,5 1-64 15,-1-1 0-15,1 0 0 0,1 1-64 0,2-1 0 16,0-1-128-16,2 2 192 0,1-1 0 0,0 3-16 16,1 4 0-16,-1 2 0 0,-1 2-16 0,-2 2 0 15,-4 4 0-15,3 2 0 0,-3 5-32 0,-1 0 0 0,-1 3 0 0,0 4 0 16,-2 1 0-16,-6 4-128 0,7 3 192 0,0 1-64 15,-1 3 0-15,-1 1 0 0,2 5 0 0,-4 2 0 16,1 3-128-16,-1 1 192 0,-1 1-192 16,1 1 192-16,-2 0-192 0,2 3 0 0,-2-2 144 15,0-2-144-15,-1 2 0 0,0-2 128 0,3-1-128 0,-6 0 0 16,1-1 0-16,-1 0 0 0,-1 0 0 0,2 0 128 16,-5-2-128-16,2-1 0 0,-2-1 0 0,-1 0 0 15,0-4 0-15,0 2 144 0,-1-5-144 0,0 4 0 16,0-5 144-16,0 3-144 0,-1-3 0 0,1 4 144 0,-2-3-144 15,0 3 0-15,1-2 0 0,-1 3 0 0,1-1 0 0,-1 3 0 16,1 1 0-16,0-3 0 0,0 1 0 0,1 3 0 16,-2 0 0-16,0 2 0 0,4-1-176 0,-2 2 176 15,0 0-128-15,-1 0 128 0,0-1-128 0,1-1 128 16,2-1-128-16,-2 0 128 0,3-1 0 0,0 0-128 16,1-4 128-16,1 1 0 0,-1-6 0 0,5-5 0 15,0 0 0-15,0 0-128 0,0 0 128 0,0 0 0 16,0 0 0-16,0 0 0 0,-3-7 0 0,3-4-128 15,0 1 128-15,4-8 0 0,1-6 0 0,0-2 0 16,2-4 0-16,0-3 176 0,3-4-176 0,2-3 0 16,-1-1 0-16,2-6 0 0,0 1 0 0,3 0 0 15,2-4 0-15,1 2 0 0,4 0 0 0,1-2 0 16,0-1 0-16,2 4 128 0,-1 2-128 0,0 4 128 16,-2 4-128-16,-2 3 128 0,-3 3-128 0,-1 3 128 0,-1 5-128 0,-2 4 128 15,-3 3-128-15,-1 2 128 16,-1 4-128-16,-1 0 128 0,-2 4-128 0,-2 1 160 15,-4 5-160-15,0 0 160 0,0 0-32 0,0 0-128 16,0 0 192-16,0 0-64 0,0 0-128 0,0 9 128 16,-1 5-128-16,1 1 128 0,-4 6-128 0,0 2 0 15,-1 5 0-15,1 1 128 0,-2 5-128 0,-1 4 0 0,1 6 0 0,-2-3 128 16,1 4-128-16,0-2 0 0,0 3 0 0,0-3 0 16,-2 3 0-16,2-3 0 0,2 3 0 0,-2-4 0 15,0-1 0-15,0-3 0 0,2-3 128 16,3-2-128-16,-1-2 0 0,2-6 0 0,-2-1 0 0,3-6 0 15,3-5 0-15,1-2 0 0,0-1 0 0,-4-10 0 0,0 0 0 0,5-5 0 16,0-2 128-16,0-6-128 0,1-5 144 16,1-5 0-16,-5 1 0 0,2-9 0 0,-2-5-16 0,2-2-128 15,-2-5 192-15,-1 0-64 0,1-3-128 16,-2 0 192-16,0-3-192 0,0 0 192 0,0 1-192 0,3-1 0 16,-1-2 0-16,1 4 128 0,0 4-128 0,0 4 0 15,1 3 0-15,-3 2 0 0,2 6 0 0,0 4 0 16,-2 4 128-16,1 1-128 0,0 2 0 0,0 3 0 15,2 6 0-15,-3-3 0 0,-1 11 0 0,0 0 0 16,0 0 128-16,9 3-128 0,1 3 0 0,2 1 0 16,-1 4 0-16,3 2 0 0,1 5 0 0,3 3 0 15,3 5-144-15,1 2 144 0,3 3 0 0,1 4 0 16,5-1 0-16,-1 4 0 0,6 0 0 0,1 0 0 0,0 2 0 0,-1-2 0 16,0-1 0-16,2 0-128 15,-1-2 128-15,-3 1 0 0,-2-2 0 0,1-1 0 16,-2-1 0-16,-3-2 0 0,1 0 0 0,-5-5 0 15,0 1 0-15,-2-5 0 0,-2-2 0 0,-2-2 0 16,-1-3 0-16,-5-3 0 0,-2 1 0 0,-1-6 0 16,-4 0 128-16,-5-6-128 0,0 0 128 0,0 0 0 15,0 0-128-15,-7-9 192 0,-3 1-16 0,-3-5-16 16,-2-4 0-16,-3-2 0 0,-4-5-160 0,-2-3 0 0,-4 2 0 0,1-3 0 16,-2 1 0-16,-4-1 0 0,-1 3 0 0,-2-2 0 15,-3 4 0-15,2 2 0 0,1-1-128 0,-1 2 128 16,3-2-128-16,2 4 128 0,2 2-160 0,2-1 160 15,2 2-160-15,1 2 160 0,3 1-160 0,3-1 160 0,3 4-240 16,2-1 48-16,2 2 16 0,1-3 0 16,3 4-1040-16,8 7-192 0,0 0-64 0,8-7 0 15,3 0-1408-15,6 5-304 0,3-1-48 0</inkml:trace>
  <inkml:trace contextRef="#ctx0" brushRef="#br1" timeOffset="29121.53">1635 1329 21183 0,'0'0'1888'0,"0"0"-1504"16,0 0-384-16,0 0 0 0,0 0 320 0,-4 1-16 15,-3 3 0-15,2 2 0 0,-1 2 48 0,0 2 16 16,-2 2 0-16,0 3 0 0,1 3 112 0,-1 5 32 16,-1 4 0-16,2 5 0 0,0 1-128 0,0 8-32 15,2 1 0-15,-3 5 0 0,-1 0-96 0,0 4 0 16,-2 1-16-16,1 3 0 0,-4 3 0 0,0-3 0 15,-2-4 0-15,2-3 0 0,0-1 144 0,-1-6 16 16,1-6 16-16,1-2 0 0,2-6 128 0,1 1 32 16,0-5 0-16,5-3 0 0,-1-5-48 0,3-1 0 0,-1-7 0 15,4-7 0-15,0 0 160 0,0 0 16 16,0 0 16-16,2-8 0 0,2-6 176 0,0-1 48 16,0-3 0-16,0-4 0 0,-1-2-560 0,3-5-96 15,-1-1-32-15,-2-5 0 0,4-3-96 0,-1-4-32 0,2-9 0 0,2 0 0 16,3-2-128-16,1 1 128 15,2 1-128-15,2 3 128 0,0-3-128 0,1 1 0 16,5 2 0-16,1 1 0 0,2-4 0 0,1 4 128 16,1 4-128-16,1 0 0 0,0 5 0 0,1 2 0 0,0 6 128 0,1 0-128 15,0 7 0-15,2 3 0 16,-2 2 0-16,-3 4 0 0,-2 4 0 0,-3 6 0 0,-4 4 0 0,-2 5 0 16,-1 4 0-16,-2 1 0 0,-5 6 0 0,-1 4 0 15,-3 7-176-15,-3 1 176 0,-4 2-128 0,-3 5 128 16,-1 1 0-16,-5 1 0 0,-2-1 0 0,-2-3-128 15,-4-3 128-15,-2-3 0 0,-2 1 0 0,0-3 0 16,-5 1 0-16,0-4 0 0,-1-2 128 0,0-1-128 0,-1-3-192 16,2-2-96-16,3-3-32 0,-5 0 0 15,5-7-2160-15,6-4-432 0,5-4-96 16</inkml:trace>
  <inkml:trace contextRef="#ctx0" brushRef="#br1" timeOffset="29569.74">2135 698 24015 0,'0'0'1056'0,"0"0"224"0,7-10-1024 0,0 0-256 16,4 1 0-16,0 0 0 0,1 3 752 0,2 0 80 0,3-5 32 15,5 4 0-15,2-3 112 0,-6 6 32 16,2-1 0-16,2 1 0 0,-1 3-368 0,0 5-80 0,-3-1-16 0,-3 4 0 16,-2 4-400-16,-5 1-144 15,-3 0 0-15,-1 5 144 0,-5 2-144 0,-4 2 0 0,-4 5 0 0,-4 1 0 16,-3 3 160-16,-11 12 0 0,0-4 0 0,1-5 0 15,-2-4 48-15,4-2 16 0,3-1 0 0,5-7 0 0,1-2 80 16,6-1 16-16,4-6 0 0,5-10 0 16,1 11-144-16,4-3-32 0,9 0 0 0,4-6 0 0,6-1 208 15,-6-1 32-15,4 0 16 0,5-1 0 16,4-1-144-16,2-2-48 0,1-1 0 0,0 0 0 0,1-1-208 16,-1-1-192-16,-1 0 48 0,12 1 0 15,-9-3-2288-15,-4 5-464 0</inkml:trace>
  <inkml:trace contextRef="#ctx0" brushRef="#br1" timeOffset="29863.54">2728 1452 13823 0,'0'0'1216'0,"0"0"-960"0,-4 4-256 0,4-4 0 16,-4 6 1888-16,4-6 336 15,0 0 64-15,0 0 16 0,0 0-448 0,0 0-64 0,8 5-32 16,2-3 0-16,3-4-160 0,5-1-16 0,3-1-16 0,6-1 0 15,-2-4-544-15,6 1-128 0,2-1 0 0,-1 0-16 16,3 1-432-16,1-1-96 0,-3 0-16 0,0 2 0 0,-1 2-336 16,-3-1 144-16,-4 1-144 0,-3 1 0 15,-4 3-896-15,-3 0-272 0,-5 1-64 0,0 1-14704 16</inkml:trace>
  <inkml:trace contextRef="#ctx0" brushRef="#br1" timeOffset="30046.08">2741 1668 27647 0,'0'0'2448'0,"0"0"-1952"16,0 0-496-16,0 0 0 0,6 7 432 0,3 0-16 16,2-2 0-16,6-2 0 0,3 1 1232 0,4-2 240 15,5 0 48-15,5-2 16 0,2 0-432 0,4-2-96 16,2 0-16-16,2-2 0 0,3-1-736 0,0-3-160 16,-2 1-16-16,-3-1-16 0,-3 3-480 0,-3 0 128 15,-4 1-128-15,-2-2 0 16,-5 2-1456-16,1 1-336 0,-5 2-64 0,9-2-15392 0</inkml:trace>
  <inkml:trace contextRef="#ctx0" brushRef="#br1" timeOffset="30479.39">4135 874 12895 0,'3'-8'1152'0,"-1"-3"-928"15,3 2-224-15,-1-4 0 0,0 0 2256 0,-2 5 416 16,1-3 80-16,-2 4 0 0,0 2-848 0,-1 5-176 15,0-8-48-15,0 8 0 0,0 0-656 0,0 0-128 16,0 0-16-16,-5 8-16 0,1-1-512 0,1 6-96 16,-1 2-32-16,0 3 0 0,0 4 160 0,0 1 48 15,2 6 0-15,-1 0 0 0,1 3-48 0,1 1-16 16,-1-3 0-16,4-3 0 0,0 0 0 0,2-4 0 16,1 1 0-16,3-5 0 0,0-4 368 0,4-1 80 15,3-1 16-15,2-4 0 0,2 0-144 0,2-6-32 0,4 0 0 16,0-3 0-16,0-3-288 0,3 1-64 15,2-4-16-15,-1 0 0 0,0 0-160 0,0-5-128 16,1 0 144-16,-3 0-144 0,-1-2-160 0,-2 3-128 16,-1-3-32-16,0 1 0 15,0 2-2032-15,-2-3-400 0,1 1-96 0,0 2-8032 16,2-4-1616-16</inkml:trace>
  <inkml:trace contextRef="#ctx0" brushRef="#br1" timeOffset="30696.83">4938 726 21999 0,'0'0'960'0,"0"-5"224"0,0-2-944 0,-1 0-240 0,-1 4 0 0,-4-1 0 16,0-1 1744-16,-2 3 304 0,0 2 64 0,0 3 16 16,-2 2-688-16,0 3-144 0,-3 6-16 0,-1 2-16 15,0 3-272-15,-1 3-48 0,-1 5-16 0,1 3 0 16,0 7-224-16,1 6-32 0,-1 3-16 0,1 5 0 0,0 3-224 0,-3 4-48 16,2 1-16-16,-3 4 0 0,-2 4-224 0,1 3-144 15,1-2 192-15,4-5-192 0,-1-1 128 0,2-6-128 16,0-4 0-16,3-5 0 0,1-2 0 0,3-5 0 15,1-3-176-15,1-5 176 16,1-3-1792-16,3-7-240 0,2-7-48 0</inkml:trace>
  <inkml:trace contextRef="#ctx0" brushRef="#br1" timeOffset="31409.46">5885 1408 20271 0,'-4'-14'1792'0,"2"7"-1424"0,-2 1-368 0,-1-3 0 16,-3 2 800-16,-3-4 96 0,-6 2 0 0,-3-1 16 15,-3 3 272-15,-3-2 48 0,-2 2 16 0,-4 2 0 16,-5 0-416-16,0 5-64 0,-1 5-32 0,0 0 0 16,0 2-448-16,-2 5-96 0,1 5 0 0,1 1-16 15,1 1 16-15,3 2 0 0,2 5 0 0,4-2 0 16,4-2-16-16,3 1 0 0,2-3 0 0,4-2 0 16,2-3 176-16,3-1 32 0,4-1 16 0,2-5 0 0,6 1 16 15,5-2 0-15,2-1 0 0,2-2 0 0,3-2 160 16,5-2 48-16,4-1 0 0,4-3 0 0,2-1-192 0,3 0-48 15,1 0 0-15,-1-3 0 0,-2 1-128 0,-1 2-48 16,-1-2 0-16,0 2 0 0,0 2-64 0,-2-1-16 16,-2 0 0-16,-1 3 0 0,-3 1-128 0,-2 3 128 15,-3 0-128-15,-2 1 128 0,-3 3-128 0,-4 4 0 16,-1 3 0-16,-3 2 128 0,-4 6-128 0,-3-1 0 16,-4 5 0-16,-2 3 0 0,-3 4 0 0,-2 3 0 15,-4 3 0-15,-2 7 128 0,-4 1-128 0,1 4 0 16,-1-2 0-16,-2 1 0 0,2-4 176 0,-1 2-48 15,0-1-128-15,3-4 192 0,0 3-48 0,2-4-16 16,2-4 0-16,2-2 0 0,3-3 176 0,1-3 16 16,3-6 16-16,2-2 0 0,1-2 80 0,2-3 16 0,1-5 0 0,2-4 0 15,2 1 0-15,1-9 0 16,0 0 0-16,0 0 0 0,0 0 160 0,9-8 48 0,2-1 0 0,2 1 0 16,2-1-288-16,3-2-48 15,2 3-16-15,6-4 0 0,0 3-128 0,5-1-32 16,-4 4 0-16,6-3 0 0,5 1-128 0,2 3 0 0,5-3 144 0,-2 3-144 15,3 2 192-15,-2-4-48 0,2 3 0 0,11-1 0 16,-5-2 48-16,-3 0 0 0,-5 1 0 0,-3-3 0 16,-4 3-64-16,-4-2-128 0,-4 3 192 0,-2 0-64 15,-3-3-128-15,-3 2 0 0,-3 2 0 0,-4-1 0 16,-4-1-1408-16,-2 3-224 16,-8 3-32-16,0 0-19600 0</inkml:trace>
  <inkml:trace contextRef="#ctx0" brushRef="#br0" timeOffset="39429.58">6460 1588 11231 0,'0'0'496'0,"0"0"96"0,-4 10-464 0,4-10-128 16,-6 7 0-16,6-7 0 0,-4 11 912 0,-2-2 176 16,6-9 16-16,0 0 16 0,-7 9 48 0,7-9 16 15,-7 8 0-15,0 1 0 0,7-9-80 0,-6 6-16 16,1 3 0-16,-2-4 0 0,0 1-64 0,7-6 0 16,-8 5-16-16,8-5 0 0,-7 4 80 0,7-4 32 15,0 0 0-15,0 0 0 0,0 0 96 0,0 0 0 16,0 0 16-16,-3-10 0 0,2 1-224 0,3-1-48 0,2 2-16 0,1-3 0 15,1-1-336-15,2 2-64 16,2-3-16-16,-1 2 0 0,3 0-112 0,0-5-32 0,0 0 0 0,2-3 0 16,-2 1-32-16,4-1-16 0,0 0 0 0,1-4 0 15,1-2-32-15,1 2-16 0,1 1 0 0,2-1 0 16,-1 5-80-16,3 1-16 0,3 0 0 0,0-1 0 16,-1 2-48-16,4-2-16 0,1 0 0 0,2-1 0 15,-1-3-128-15,-1 3 192 0,3 0-192 0,-2 0 192 0,-2 1-192 0,1 2 160 16,-2 1-160-16,2 2 160 0,-1-1-160 15,2 1 0-15,0 2 144 0,-2-2-144 16,1-1 0-16,-1 1 144 0,2 2-144 0,2-2 0 0,2 3 128 0,1 1-128 16,1-1 0-16,-1 2 0 0,0 0 0 0,-1 1 0 15,1 2 0-15,1-1 0 0,-1-1 128 0,3 5-128 16,-1-2 0-16,2 3 0 0,0 2 0 0,2 0 0 16,0 1 0-16,1-1 0 0,0 0 0 0,-2 2 0 15,-3 0 0-15,3 3 0 0,1-1 128 0,2-2-128 16,-1 1 0-16,-11 1 0 0,3-1 0 0,2-3 0 15,4 5 0-15,16 0 0 0,-6-2 0 0,-1 0 0 16,-2 1 0-16,-1 2 0 0,0 1 0 0,-1 3 0 16,-1-2 0-16,0 3 0 0,0-3 128 0,1-1-128 15,-2-1 0-15,0 3 0 0,-2-1 176 0,0 1-176 16,-2-2 160-16,2 2-160 0,-1 3 0 0,0-5 0 16,0 3 0-16,-1-4 0 0,-2 3 0 0,3-1 0 15,-3 1 0-15,2-1 0 0,-2 2 0 0,0-3 0 16,-3 4 0-16,0-5 0 0,-2 4 0 0,2-4 0 15,-3 3 0-15,-9-1 0 0,3 1 0 0,1 2 0 16,1-3 0-16,2 2 0 0,-2-3 0 0,4 3 0 0,-1-3 0 16,-2 3 0-16,2-3 0 0,-3 2 0 15,2 0 0-15,-3 2 0 0,1-1 0 0,-1-1 0 0,0 2 0 0,0-1 0 16,-3-1 0-16,2 4 0 0,0-1 0 0,-2-1 0 16,-1 0 0-16,0 2 0 0,3-4 0 0,0 2 0 15,-1 1 0-15,1-4 0 0,0 2 0 0,-1-3 0 16,2 2 0-16,-1-3 128 0,0 2-128 0,1-2 0 15,-2 3 0-15,2-3 0 0,0 4 0 0,3-4 0 16,-1 3 0-16,1-1 128 0,-2 1-128 0,3-2 0 0,0 2 0 0,1-2 0 16,0 1 0-16,0-3 0 0,-1 2 0 0,-1 1 128 15,1-4-128-15,1 4 0 0,-1-3 0 16,-3 0 0-16,3 1 0 0,-1-2 0 0,-2 4 0 0,0-2 0 16,0 1 0-16,-2 1 0 0,-2-4 0 0,1 1 128 15,0-2-128-15,1-1 0 0,0 0 0 0,1 1 0 16,-3 0 128-16,2-1-128 0,-2 0 0 0,2 4 0 15,1 2 0-15,1-2 0 0,2 3 0 0,2-2 128 16,-1 2-128-16,-1-1 0 0,0 1 0 0,-2-2 0 16,-1 2 0-16,-1-2 0 0,-1-1 0 0,-1-2 0 15,-2 2 0-15,-3-1 0 0,-2-1 0 0,-2 0 0 0,1 2 0 0,-5-4 0 16,-1 3 0-16,-3-3 0 16,1 0 0-16,-1 1 0 0,-2-2 0 0,-6-2 0 0,0 0 0 0,0 0 0 15,0 0 0-15,0 0 0 16,7 3 0-16,-7-3 0 0,0 0 0 0,0 0 0 0,0 0 0 0,0 0-160 15,0 0-160-15,0 0-48 16,0 0 0-16,0 0 0 16,0 0-1056-16,-9 0-224 0,0 0-32 0,-3-3-16 15,0 1-1088-15,-3-2-224 0,-2 0-32 0</inkml:trace>
  <inkml:trace contextRef="#ctx0" brushRef="#br0" timeOffset="39894.08">11185 1286 22111 0,'-13'-16'1968'0,"8"9"-1584"16,0 2-384-16,-2-3 0 0,1-1 656 0,0 0 48 15,-1 3 16-15,1 1 0 0,0-1 240 0,-1-1 64 16,2 2 0-16,-1-1 0 0,6 6-112 0,0 0-16 15,0 0 0-15,0 0 0 0,-5-3-288 0,5 3-64 16,0 0-16-16,0 0 0 0,0 0-208 0,0 0-64 16,0 0 0-16,5 8 0 0,2-2 320 0,6 4 48 15,2-1 16-15,6 5 0 0,3 1-16 0,5 3 0 16,3 3 0-16,4-1 0 0,4 4-128 16,3 5-32-16,2 6 0 0,2 0 0 0,1 0-48 0,1-1-16 15,-2 0 0-15,-3-1 0 0,2-1-80 16,-4 1 0-16,-3-1-16 0,-2-2 0 0,-4 1-112 0,0-1 0 15,-4 0-16-15,1-5 0 0,-5 2 48 0,-2-4 16 16,-3 1 0-16,1 0 0 0,-7-1 16 0,0-3 16 16,0-1 0-16,-4 0 0 0,1-2-32 0,-5-2-16 15,2 0 0-15,-3-3 0 0,-2-1 0 0,-3 2 0 0,-2-3 0 0,-1 3 0 16,-4-1 48-16,-2-1 16 0,-3 1 0 16,-2 2 0-16,-7-4 80 0,-3 3 16 0,-4-1 0 0,-4-5 0 15,-3 2-64-15,-3-1 0 0,-5 2 0 0,-5-2 0 16,-4 4-16-16,-2-2-16 0,-5 1 0 15,-2-2 0-15,-1-1-32 0,0 1-16 0,-1 0 0 0,1-1 0 16,1 2-112-16,3 3-128 0,0-3 176 0,4 3-176 16,3-5 128-16,4 3-128 0,4-1 0 0,5-1 0 15,4 3 0-15,7-1 0 0,2-1 0 0,5 0 0 16,3-1-704 0,6 0-128-16,2-2-48 0,4 0 0 0,4 2-1488 0,3-2-288 15,3 5-64-15</inkml:trace>
  <inkml:trace contextRef="#ctx0" brushRef="#br1" timeOffset="48778.13">1970 4266 13823 0,'0'0'1216'0,"0"-7"-960"15,0-3-256-15,-1 1 0 0,-2-4 1040 0,1 2 176 16,-2 0 16-16,-1 0 16 0,-1 2 384 0,-2-2 80 16,-1-1 16-16,-2 3 0 0,1-184-448 0,-3 365-64 15,-2-185-32-15,-1 1 0 0,2 4-160 0,-3-3-48 16,-5 5 0-16,0-3 0 0,-2 3-224 0,-3 5-48 16,-2-1-16-16,-4 4 0 0,-4 3-272 0,0 4-48 15,-1 1-16-15,-1 2 0 0,-2 5-144 0,1-1-16 16,1 1-16-16,4 1 0 0,3 1-176 0,4 1 128 15,5 2-128-15,4-1 128 0,4-3-128 0,2-3 0 0,2-1 144 16,6 0-144-16,5-3 160 0,3-1-32 16,-3-10-128-16,11 11 192 0,1-4 64 0,5-2 16 0,3-2 0 0,6 0 0 15,4-6 80-15,3 1 16 0,4-1 0 0,0 1 0 16,-3 1-176-16,-1-3-48 16,2 1 0-16,-4-1 0 0,-3 3-144 0,-1 1 0 15,-2 1 0-15,0 6 128 0,-5-1-128 0,-1 6 0 0,-4-4 0 0,-2 8 0 16,-2 5 0-16,0 7 0 0,-4 1 0 0,-3 6 0 15,-3 5 144-15,-3 1 0 0,-3 1 0 0,0 5 0 16,-6 3 48-16,-1-1 0 0,-6 3 0 0,-2 3 0 16,-3 3-32-16,0 0 0 0,-1-5 0 0,-1-1 0 15,0-5 96-15,0-1 0 0,-1-2 16 0,2-3 0 16,1-5 80-16,2-3 16 0,-1-1 0 0,4-4 0 16,0-7-32-16,4 1 0 0,2-1 0 0,3-2 0 0,2-5-144 15,4-1-16-15,0 0-16 0,3-13 0 16,0 0 16-16,8 5 0 0,-8-5 0 0,16 0 0 0,3-4 48 0,4-1 16 15,3-5 0-15,2 2 0 0,2-5-64 0,2 1-16 16,1-2 0-16,4 0 0 0,3-1-160 0,0-2 0 16,-2 1 144-16,-1 2-144 0,-2 1 0 0,-2 3 0 15,-1-1 0-15,-2 4 0 0,-4-3 0 0,-2 2 0 16,-3-3 0-16,-2 2 0 16,-3-3-1744-16,0 1-368 0,-4 1-80 0,0-3-17152 0</inkml:trace>
  <inkml:trace contextRef="#ctx0" brushRef="#br1" timeOffset="49075.54">2569 4297 26719 0,'0'0'1184'0,"0"0"240"0,0 0-1136 0,0 0-288 0,0 0 0 0,0 0 0 0,0 0 1408 15,0 0 240-15,10 1 32 0,4-2 16 16,4-2-480-16,3-2-112 0,4 0-16 0,1-1 0 0,2-4-576 15,0 3-128-15,-1-2-32 0,0 2 0 0,-2 0-352 0,-2 0 0 16,-1 3-192-16,-5 1-11024 16,-3 2-2208-16</inkml:trace>
  <inkml:trace contextRef="#ctx0" brushRef="#br1" timeOffset="49216.9">2561 4671 23039 0,'0'0'2048'0,"8"1"-1648"16,2 0-400-16,4-1 0 0,1-1 2832 0,3-2 496 15,1-2 80-15,5 0 32 0,6-2-1792 0,1-5-368 16,4 1-64-16,2-3 0 0,3-2-624 0,3 1-112 16,2-3-32-16,-1 1 0 15,-2 1-1968-15,-1 1-400 0</inkml:trace>
  <inkml:trace contextRef="#ctx0" brushRef="#br1" timeOffset="50040.59">4792 3905 21183 0,'0'0'1888'0,"-5"-6"-1504"16,1-3-384-16,-2 3 0 0,1 3 1184 0,-2 1 160 15,1 2 48-15,0 4 0 0,1 1-208 0,-4 3-32 16,0 6-16-16,-1 6 0 0,-3 5-368 0,2 4-80 15,-1 7-16-15,1 4 0 0,-1 1-64 0,1 1-16 16,-3 5 0-16,-1 1 0 0,-3 2-64 0,0 1-16 16,1 0 0-16,-3-2 0 0,1-6-64 0,1 1-32 0,2-6 0 0,0-3 0 15,2-7-48-15,3-1-16 16,-2-7 0-16,3-2 0 0,1 0-160 0,2-5-16 0,0-4-16 0,2-2 0 16,5-7 16-16,0 0 0 0,0 0 0 0,-5-7 0 15,3-1-176-15,-1-6 128 0,-2-1-128 0,5-2 128 16,-1-6-128-16,1 0 0 0,-2-5 0 0,2-1 0 15,2-3 0-15,-1-1 0 0,1 0 0 0,2-1 0 0,1 0 0 16,2-1 0-16,2 1-144 0,0 0 144 0,3-2 0 16,2 1 0-16,3-2 0 0,1-1 0 0,2-2 128 0,1 2 16 15,4-1 16-15,-2-3 0 0,-1 2 48 0,1 3 16 16,0 2 0-16,1 2 0 0,2 2-16 0,0 3 0 16,0 0 0-16,1 3 0 0,-1 3-64 0,2 2-16 15,-1 2 0-15,-2 4 0 0,-2 3-128 0,-1 7 0 16,-3 3 144-16,-1 3-144 0,-3 5 0 15,-1 3 0-15,-3 2 0 0,-2 5 0 0,-4 2 0 0,-2 0 0 16,-7 0 0-16,-1 2 0 0,-1 1 0 0,-5 0 0 16,-3 1 160-16,-2-1-160 0,-4-2 224 0,-2 1-48 15,-1 1-16-15,-2 1 0 0,-3-3-32 0,0-2-128 16,0-3 192-16,0-3-64 0,2-2-128 0,0-2 0 0,2-2 0 16,-8-2 0-1,5-6-928-15,7-1-224 0,4-4-32 0,8 1-16 16,3-4-2176-16,7-3-432 0,12-12-96 0,10 6 0 0</inkml:trace>
  <inkml:trace contextRef="#ctx0" brushRef="#br1" timeOffset="50464.46">5500 3420 8287 0,'-11'-3'368'0,"11"3"80"0,-7-5-448 0,2 1 0 0,1 1 0 0,4 3 0 0,-2-5 4720 0,2 5 848 15,1-9 192-15,4 2 16 0,4-2-3440 0,1 2-688 16,6-5-144-16,3 3-32 0,4-2-496 0,3 3-96 16,3 1-32-16,1 0 0 0,-2 2-272 0,-2 0-48 15,1 3-16-15,-4 2 0 0,-3 2-256 0,-3 5-48 16,-4-1-16-16,-6 5 0 0,-1 1 224 0,-4 3 32 15,-6 2 16-15,-4 2 0 0,-3 2-96 0,-3 3-32 16,-3 1 0-16,-2-1 0 0,-2 0 48 0,-1-4 16 16,0-1 0-16,2 0 0 0,1-2 176 0,3-1 16 15,2-2 16-15,5-2 0 0,2-1-288 0,6-3-48 16,2 1-16-16,6-5 0 0,2-1-64 0,5-1 0 16,5-2-16-16,4 0 0 0,-1-3 32 0,3-1 16 15,0 0 0-15,0-2 0 0,1 0-224 0,-2 1 0 16,0-4 0-16,-1 2 0 15,0 2-640-15,-5-1-208 0,1 0-48 0,-1 3-16 16,-2-1-2080-16,2-1-400 0</inkml:trace>
  <inkml:trace contextRef="#ctx0" brushRef="#br1" timeOffset="50835.91">6991 2989 27759 0,'0'0'1216'0,"0"0"272"0,0 0-1184 0,0 0-304 0,0 0 0 0,-7 4 0 0,-5 3 880 0,-2 5 112 15,-4 4 32-15,-2 2 0 0,-3 1 16 0,-4 7 16 16,-1 4 0-16,-2 6 0 0,-6 6 16 0,-3 9 0 15,7-6 0-15,-3 9 0 0,-5 7-272 0,-4 10-48 16,-6 5-16-16,-2 9 0 0,-3 6-288 0,-2 0-64 16,-4 3-16-16,-23 34 0 0,9-13-48 0,7-7-16 15,2-8 0-15,4-9 0 0,5-6 144 0,4-10 48 16,2-4 0-16,3-9 0 0,1-1-144 0,4-5-32 16,3-2 0-16,6-9 0 0,5 0-144 0,1-6-48 15,1-3 0-15,5-4 0 0,6-1-128 0,2-7 0 16,1-3 144-16,3-3-144 0,4-6-160 0,2-5-96 15,4-7-32-15,0 0 0 16,0 0-1552-16,9-7-304 0,2-3-64 0,4-1-10288 16,3-6-2064-16</inkml:trace>
  <inkml:trace contextRef="#ctx0" brushRef="#br1" timeOffset="51169.33">6649 4268 33167 0,'4'-19'1472'0,"-1"15"304"0,2-1-1424 0,-5 5-352 0,0 0 0 0,0 0 0 16,0 0 1152-16,0 0 176 0,-7 5 16 0,0 6 16 0,-3 1-464 16,-4 3-80-16,1 4-32 0,-4 4 0 0,0 4-192 0,-1 0-32 15,0 5-16-15,1 3 0 0,1 0-32 0,2 2 0 16,2-1 0-16,4-1 0 0,1 1-160 0,5-3-32 15,2-3-16-15,5-4 0 0,4-1-48 0,3-2-16 16,2-4 0-16,3-4 0 0,-2-6 112 0,4-1 32 16,3-4 0-16,3-4 0 0,4 0-64 0,2-5 0 15,1-7 0-15,1 0 0 0,10-8-320 0,-4 0 0 16,-2 0 0-16,-2-1 128 16,-2-4-1392-16,-4 3-272 0,-2 2-48 0,-3 1-16 15,-4 0-1856-15,-2-3-384 0</inkml:trace>
  <inkml:trace contextRef="#ctx0" brushRef="#br1" timeOffset="51334.95">7191 4312 22111 0,'0'0'976'0,"-7"9"208"0,0 6-944 0,-2 6-240 16,0-1 0-16,-1 8 0 0,-3 8 2944 0,-1 0 560 16,-2 5 96-16,2 5 32 0,-2 0-1600 0,1 3-320 0,-1 2-64 0,-6 16-16 15,3-4-544-15,1 0-96 16,2-4-32-16,0-2 0 0,4-4-576 0,1-4-128 0,3-2-32 0,1-5 0 15,3-4-224-15,1-3 0 0,3-2 128 0,-2-7-128 16,1 0-880 0,1-7-208-16,0-3-64 0,0-5-17888 0</inkml:trace>
  <inkml:trace contextRef="#ctx0" brushRef="#br1" timeOffset="52976.46">8630 2264 19343 0,'0'0'1728'0,"0"0"-1392"16,12 3-336-16,-1 2 0 0,0-1 880 0,-2 0 96 15,1 1 32-15,-1 2 0 0,-3-2-304 0,-6-5-48 16,4 8-16-16,-4-8 0 0,1 9 80 0,-1-9 16 16,0 0 0-16,-3 6 0 0,-3 2 112 0,-1-4 32 15,-3-3 0-15,-3 0 0 0,-2 1-176 0,-2-2-16 16,-2 0-16-16,-10 1 0 0,-2-1-112 0,0 1-32 16,-6 4 0-16,-3-2 0 0,1-2-160 0,-4-1-48 15,-4 0 0-15,-2 1 0 0,2 1 64 0,-5 1 16 0,-2 0 0 16,-5 2 0-16,-3-1 32 0,-3 0 0 0,1-1 0 15,-5 0 0-15,-1-2-128 0,-4 4-32 0,-1 2 0 0,-4-1 0 16,-4 0-64-16,0-2-16 0,-1 3 0 0,-1 2 0 16,-2-3-48-16,-2 3-16 0,-2-3 0 0,-2 4 0 0,5 0 0 15,-7 2-128-15,-1-4 192 0,1 3-64 0,-3-2-128 0,3 1 192 16,0-2-192-16,-3 2 192 0,-3-4-192 16,1 2 192-16,-1-2-192 0,2 3 192 0,0-3-192 0,0 6 0 15,-1-5 144-15,-2 1-144 0,-2 0 128 0,1-3-128 16,1 4 160-16,0-3-160 0,2 2 128 0,-1 1-128 15,2-1 0-15,1 4 0 0,-1 2 0 0,1-1 128 16,1-7-128-16,1 7 0 0,1 1 0 0,0 1 0 16,2 0 0-16,-3 0 0 0,-3 2 0 0,1 2 0 15,0 1 0-15,27-3 0 0,-8 1 0 0,-4 2 0 16,-5 0 0-16,1 6 0 0,-2-3 0 0,-1 2 0 16,-1 2 0-16,3-3 0 0,2 1 0 0,3-2 0 15,4 1 0-15,5 3 0 0,1-4 0 0,7 1 0 0,1 2 0 16,4-6 0-16,2 0 0 0,3 2 0 15,3 4 0-15,0-1 0 0,-1 1 0 0,5 0 0 16,-2 0 0-16,1 1 0 0,-1 4 0 0,-1-2 0 16,3 0 0-16,0 3 0 0,2 0 0 0,0-1 0 15,0 2 0-15,1 1 0 0,1-1 0 0,2 1 0 16,1-1 0-16,-3 1 0 0,2-1 0 0,-2 3 0 0,3 3 0 16,11-11 0-16,-5 5 0 0,3 2 0 0,-3 3 0 0,3-1 0 15,2-1 0-15,0 1-128 0,2 0 128 16,-8 13 0-16,4-6 0 15,2-6 0-15,2-3 0 0,2 2 0 0,2 1 0 0,3 4 0 0,2 5-128 0,4-2 128 16,2 1 0-16,2 0 0 0,5-4 0 0,1-3 0 16,4-1 0-16,3-1 0 0,3 0 0 0,2 4 0 0,3 0 0 15,4 4-128-15,2 5 128 0,3 1 0 0,2 0 0 16,-1-3 0-16,3-1 0 0,0-3 0 0,-1-4 0 16,7-2 0-16,0 0 0 0,-5-6 0 0,5 6 0 15,4 1 0-15,2 3 0 0,2-1 0 0,3 0 0 0,4 1 0 16,1 0 0-16,38 34-160 0,-13-13 160 15,-3-7 0-15,-4-4 0 0,2-2 0 0,1-4 0 0,2 3 0 16,2-4 0-16,2-1 0 0,-1-6 0 0,5 1 0 16,0-3 0-16,6-1 0 0,4-4 0 0,0 4 0 15,-1-1 0-15,3-3 0 0,2-1 0 0,3 2 0 16,4-3 0-16,0-1 0 0,-2 3 0 0,3-5 0 16,2 0 0-16,-1-5 128 0,3 1-128 0,0-4 0 15,0-4 128-15,4 1-128 0,3-4 0 0,0 2 144 16,0-3-144-16,2-5 0 0,0 0 144 0,2-3-144 15,0-4 0-15,1 0 144 0,-1-2-144 0,2-2 160 16,1-3-160-16,2 1 160 0,1-6-160 0,1 0 192 0,3 2-192 0,-1-1 192 16,-3-5-192-16,2-1 128 15,-1-1-128-15,0-1 128 0,-4 0-128 0,0-1 0 16,-4 2 0-16,3-2 128 0,-1-2-128 0,-3 1 0 0,-3-5 144 0,1 3-144 16,1 2 0-16,-1-3 144 0,-2-2-144 0,-2-3 0 15,-2-1 160-15,0-2-160 0,4-3 128 0,-1-3-128 16,-2-4 128-16,0-1-128 0,-1-3 128 0,-1-3-128 15,-3-2 144-15,-3-1-144 0,-1 0 160 0,-1-5-160 16,-3-2 160-16,3-6-160 0,-4-4 160 0,-3-2-160 16,0-2 192-16,-3-6-48 0,0-4-16 0,-3-5 0 0,-1-6 64 15,-4-3 16-15,-6-1 0 0,-6-6 0 0,-4-4-16 16,-7-4 0-16,-5 0 0 0,-9-2 0 0,-8-2 64 0,-7 6 0 16,-7 3 0-16,-10 5 0 0,-9 2 0 0,-9 4 0 15,-10 2 0-15,-8 5 0 0,-7 6-48 0,-8 4 0 16,-6-2 0-16,-5 3 0 0,-5 0-208 0,-7 3 0 15,-5 0 0-15,-8 2 0 16,-4 4-832-16,-9 5-272 0,-8-1-48 0,-9 3-13104 16,-8-1-2608-16</inkml:trace>
  <inkml:trace contextRef="#ctx0" brushRef="#br0" timeOffset="73967.81">32031 10381 2751 0,'0'0'128'0,"0"0"16"0,12-5-144 0,-1 2 0 15,0-4 0-15,0 3 0 0,-11 4 3216 0,11-3 624 16,0-2 112-16,0-2 16 0,-4 1-2208 0,-7 6-448 16,10-5-96-16,-10 5 0 0,12-9-16 0,-3 4 0 15,-2 0 0-15,-7 5 0 0,8-7-128 0,-8 7-32 16,8-5 0-16,-8 5 0 0,0 0-112 0,0 0-32 16,0 0 0-16,0 0 0 0,0 0-256 0,0 0-48 15,0 0-16-15,0 0 0 0,0 0-176 0,0 12-32 16,-4 0-16-16,-3 6 0 0,-3 5 16 0,0 1 0 0,0 3 0 15,-3 3 0-15,1 3-96 0,-4 2-16 16,0 2 0-16,-1 1 0 0,3 6-80 0,-1-1-32 0,0 4 0 16,-2-5 0-16,-1-1 0 0,1 2 0 0,0-1 0 15,2-4 0-15,0-2 48 0,1-3 16 0,0-4 0 0,3-2 0 16,3 1 64-16,0-4 16 0,-1 0 0 0,5 0 0 16,0-3-64-16,2-3-16 0,-2-2 0 0,0-1 0 15,2-3 16-15,-1-1 0 0,3-11 0 0,0 0 0 16,0 0 64-16,0 0 16 0,0 0 0 0,0 0 0 15,0 0 128-15,0 0 16 0,0 0 16 0,0 0 0 16,4-13-96-16,0-1-32 0,1-1 0 0,0-1 0 16,0 0-208-16,1 0-128 0,3-3 160 0,0 1-160 15,0-4 160-15,1-3-160 0,0 0 160 0,3-5-160 16,0 6 0-16,0-6 128 0,-1-5-128 0,1 2 0 16,-2 3 0-16,2-4 128 0,-1-6-128 0,-1-1 0 15,0 1 0-15,2 2 128 0,0 2-128 0,1 0 0 16,0 0 0-16,0 3 0 0,-1 3 128 0,-1 5-128 15,3-2 0-15,1 2 0 0,0 2 0 0,2-1 0 16,1 2 0-16,0 3-128 0,0 1 128 0,-7 8 0 0,2-1 0 0,1-3 0 16,3 1-128-16,0 2 128 0,-2-2 0 0,2 3 0 15,0 1 0-15,12-5 0 0,-7 5 0 0,-5 3 0 16,-5 3 0-16,-3 4 0 0,-10-1-144 0,10 9 144 16,-2 0 0-16,-3 4-144 0,0 1 144 0,0 4-128 15,-4 1 128-15,0 2-128 0,-2 1 128 0,0 3 0 16,1-1-144-16,-5 1 144 0,0 1 0 0,-2-3 0 15,0 0-144-15,-2-3 144 0,-3-2 0 0,1 0 0 16,-2-2-128-16,-1 0 128 0,-1-2 0 0,-2 2 0 16,0-1 0-16,-3 2 0 0,1 0 0 0,11-9 0 0,-5 6 0 0,0-1 0 15,-1-1 0-15,0 0 0 0,-2 1 0 16,0-2 0-16,2 2 0 0,-14 7 0 0,6-4 0 0,1-2 0 16,2-4 0-16,0 0 128 0,1-5-128 15,2 1 0-15,2-6 0 0,0-2 128 0,0-2-128 0,0-1 0 16,0-1 128-16,1-4-128 0,0 2 0 0,2-2 144 15,1 2-144-15,2-1 0 0,2 4 0 0,6 5 128 16,-5-10-128-16,2 2 0 0,3 8 0 0,0 0 0 16,1-10 0-16,-1 10 0 0,6-9 0 0,0 2 0 15,2 3-160-15,0 0 160 0,0 1 0 0,1 1-144 16,-1-3 144-16,2 4 0 0,0 2 0 0,1-1-128 16,2-1 128-16,2 1 0 0,-2 1 0 0,5-1 0 15,1-1 0-15,0-1 0 0,0 4 0 0,3-2-128 16,-2-2 128-16,-6 1 0 0,1-2 0 15,6 1 0-15,-2-6 0 0,3 2 0 0,3 0 0 0,-1-5 0 0,0 4 0 0,19-8 0 16,-9 2 0-16,-6 4 0 0,-3-4 0 16,-6 3 0-16,-4 2 0 0,0-2 0 0,-1 1 0 0,0-3 0 15,-5-1 0-15,0 3 128 0,-1-4-128 0,-2 0 0 16,-2-4 0-16,0 0 128 0,-2-1-128 0,-1 1 0 16,-1 1 0-16,-1-3 128 0,-3 0-128 0,2 1 0 15,-3 0 0-15,-2 1 128 0,-2-1-128 0,-1 1 0 16,0 1 0-16,-1 1 0 0,-1 1 0 0,-1 2 0 15,1 2 0-15,-3-1 0 0,1 4 0 0,-2-3 0 16,0 5 0-16,-2-2 0 0,-1 3 0 0,0 3 0 16,-2-2 0-16,10 4-128 0,-3 0 128 0,1 1 0 0,-2 1-144 15,0-1 144-15,0 1 0 0,3 2 0 16,-3 1-144-16,-8 3 144 0,4 2 0 0,2-4 0 0,3 2-128 0,3 2 128 16,1-2 0-16,1 2 0 15,0 0-128-15,1 2 128 0,-2 2 0 0,5 0-128 0,-1-3 128 16,-2 4 0-16,1 2 0 0,-2-1-128 0,2 1 128 15,0 2 0-15,-2-1 0 0,1 2 0 0,1 2 0 0,-1 0 0 16,2 0 0-16,-3-2-128 0,1 6 128 0,0 1 0 16,1-3 0-16,0 4 0 0,0-2-128 0,-1 4 128 15,1 5 0-15,0-2 0 0,0-1 0 0,1-3 0 16,3 3 0-16,0-3 0 0,1 0 0 0,-1 1 0 16,0-6 0-16,1 1-128 0,-2-2 128 0,2-2 0 15,-1-1 0-15,-1-1 0 0,-1 0 0 0,1 0 0 16,-1 0 0-16,1 1 0 0,-1-2 0 0,0 0 0 15,-2-3 0-15,2 1 0 0,-2-1 0 0,1-1 0 16,-1-5 0-16,2 0 128 0,-1-2-128 0,6-7 0 16,-5 8 0-16,5-8 128 0,0 0-128 0,0 0 0 0,0 0 160 0,0 0-160 15,-6-8 160-15,2 1-160 0,1-5 240 0,6 1-48 16,-1-5-16-16,2 1 0 0,1-3-176 0,2-2 192 16,-2-4-192-16,2 0 192 0,2-2-192 0,1-5 0 15,-1-2 144-15,1-1-144 0,4 3 0 0,2-1 128 16,-1-4-128-16,0 1 0 0,0-6 0 0,2 3 0 15,1-1 0-15,0-1 128 0,-3-4-128 0,4 3 0 16,1 3 0-16,1 1 0 0,0-1 0 0,1 4 0 16,-2 0 0-16,0 4 0 0,1 2 0 0,-10 11 0 15,2 0 0-15,1-2 0 0,1-4 0 16,-1 4 0-16,1 1 0 0,1 1-128 0,-1 3 128 0,12-11 0 0,-8 8 0 16,-2 7 0-16,-1 1 0 0,-4 4 0 15,-1 4 0-15,-11 1-128 0,11 1 128 0,-1 3-128 0,0 2 128 0,-2 2-128 16,-2 5 128-16,2-1 0 0,-2 4-144 15,1 4 144-15,-1 4 0 0,-1 2-144 0,-1 4 144 0,0 1 0 16,0-2-128-16,-2 1 128 0,-2-4 0 0,1 2 0 16,1 1-128-16,-2-5 128 0,-3-3 0 0,1-2 0 15,-1-2 0-15,-1 0 0 0,-2-1 0 16,1 0 0-16,-5-2 0 0,-1-2 0 0,1 2 0 0,-2 2 0 16,-5-4 0-16,-1-2 0 0,-1 3 0 0,-1-4 0 15,-1 0 0-15,10-5 176 0,-3 1-176 0,-1 0 160 16,-2-2-160-16,1-2 128 0,-1-2-128 0,2-2 128 15,0-5-128-15,-11-2 0 0,7-3 0 0,7 3 0 16,1-1-1344 0,5-4-128-16,3-1-48 0,3 2 0 0,4-1-1696 0,1-3-352 0</inkml:trace>
  <inkml:trace contextRef="#ctx0" brushRef="#br0" timeOffset="77553.96">21265 950 3679 0,'0'0'320'0,"0"0"-320"0,0 0 0 15,0 0 0-15,0 0 2736 0,0 0 464 16,7 1 112-16,1-1 16 0,-8 0-1680 0,8-1-336 0,-8 1-64 0,7-1-16 16,-7 1-112-16,0 0-32 0,8 0 0 0,-8 0 0 15,7-3 0-15,-7 3-16 0,0 0 0 0,0 0 0 16,8-2-16-16,-8 2 0 0,0 0 0 0,0 0 0 15,0 0-160-15,5-5-48 0,-5 5 0 0,3-5 0 16,-3-3-128-16,0 8-16 0,-3-6-16 0,-2 1 0 0,1-4-144 0,-2 4-32 16,-2-3 0-16,-1 2 0 0,-1 1-144 0,0-3-48 15,-1 2 0-15,-2 2 0 0,-5 0-128 0,3 0-16 16,-3 3-16-16,-1 1 0 0,-4 1-160 0,0 3 0 16,0 0 144-16,-1-2-144 0,-3 2 128 0,2 1-128 15,1 3 128-15,1-2-128 0,1 3 144 0,1 0-144 16,-1 2 192-16,3 0-192 0,3 1 144 0,0 2-144 15,4 4 0-15,1-3 144 0,4 1-144 0,2 0 0 16,2-2 0-16,3 0 0 0,1 0 160 0,5 0-160 16,0-3 192-16,5 1-192 0,0 2 320 0,2-5-64 15,3 0 0-15,-1-3 0 0,2 3-16 0,-3-3-16 16,2-2 0-16,1 0 0 0,0 0-32 0,1-2-16 16,2 0 0-16,-2-4 0 0,0-3 0 0,1 1 0 15,0-1 0-15,-1 0 0 0,-3-2-48 0,2 1 0 16,1-2 0-16,-2 0 0 0,-1 2-128 0,1-2 128 0,-2 2-128 15,0 1 128-15,-2-3-128 0,0 3 0 16,-1 2 144-16,-1-2-144 0,-1 0 0 0,0 1 0 0,0 3 0 16,-1-2 128-16,-2-2-128 0,0 2 0 0,1 0 0 15,-1 0 0-15,-6 3 0 0,6-2 0 0,1-2 0 0,-1-1 128 16,-6 5-128-16,7-4 0 0,-7 4 0 0,5-4 0 16,-2-1 0-16,-3 5 0 0,0 0 0 0,4-6 128 15,0 1-128-15,-4 5 0 0,1-5 128 0,-1-2-128 16,0 7 0-16,0-6 144 0,0 6-144 0,-1-5 0 0,0-1 144 15,-3 1-144-15,0 2 0 0,-1-2 144 16,0-1-144-16,-4 1 0 0,0 1 0 0,-1-3 128 0,-1 2-128 0,-2 0 0 16,0-2 0-16,-1 1 128 0,-1 3-128 0,-2-2 0 15,0-2 0-15,-2 3 0 0,-2 2 0 0,0-2 0 16,-4 1 0-16,0 1 0 0,0-1 0 0,-2 3 0 16,-1 0 0-16,0 2 0 0,0-2 0 0,0 3 0 15,-1 1 0-15,0-1 0 0,-1 2 0 0,4 3 0 16,0-2 0-16,3 4 0 0,2-1 0 0,3 4 0 15,1-3 0-15,3 4 0 0,2 1 0 0,0 2 0 16,2-3-144-16,4-2 144 0,3 1 0 0,3 1 0 16,3-1 0-16,1-2 0 0,1 1 0 0,2 2-128 15,3-6 128-15,2 4 0 0,1-3 0 0,2 1 0 16,1-2 0-16,2 1 0 0,1-4 0 0,2 0 0 16,0 2 0-16,1-4 0 0,-1 1 176 0,1-2-176 15,-2-1 192-15,2-1-192 0,0-2 144 0,0-1-144 16,0 0 0-16,0-3 144 0,-2 0-144 0,0 1 0 15,1-1 144-15,-1-3-144 0,0 2 0 0,2-1 144 0,-4 1-144 0,0-3 0 16,-2 2 128-16,-1-1-128 16,-1 2 0-16,0 1 0 0,-1-2 0 0,0 2 0 0,-3-3 128 0,0 2-128 15,-1 2 0-15,-1-2 0 0,-2 0 128 16,-1 3-128-16,-1-2 0 0,0 0 0 0,-4 6 0 16,0 0 0-16,3-4 128 0,-3 4-128 0,0 0 0 0,0 0 0 15,0 0 0-15,0 0 0 0,0 0 0 0,0 0 0 16,0 0 0-16,0 0 0 0,-3 7 0 0,1 6 0 15,-1-5 0-15,-1 6 0 0,-1 4 0 0,-2 1 0 0,0 4 0 0,-1 3 0 16,-1 0 0-16,0 7 0 0,-1 5 0 0,-1 8 0 16,-1 6 0-16,1 1 0 0,-1 0 0 0,0 1 0 15,-2-1 0-15,1 1 0 0,0-4 160 0,2 1-160 16,-1 5 128-16,2-2-128 0,-3-2 160 0,3-1-160 16,0-4 192-16,1-7-192 0,2-2 240 0,-1-1-64 15,0-5-16-15,-2 7 0 0,0-7-16 0,2-4 0 16,3-6 0-16,0-4 0 0,-1-3 48 0,2-4 0 15,0-1 0-15,4-10 0 0,0 0-16 0,0 0 0 16,0 0 0-16,0 0 0 0,0 0 80 0,0 0 32 16,0 0 0-16,0 0 0 0,0-5-112 0,0 5-32 0,3-8 0 0,-1 0 0 15,1-4-144-15,3 5 0 16,-1-2 144-16,2 0-144 0,2-5 0 0,-1 1 0 16,5-1 0-16,0 3 128 0,1-6-128 0,2 2 0 15,3-1 0-15,0 0 0 0,2 0 0 0,-1 2 0 0,2-1 0 0,1-1 0 16,1 0 0-16,1-2 0 0,2-1 0 0,0 1 0 15,-1 0 0-15,-2 1 0 0,1 0 0 0,-1 1 0 16,0 0 0-16,-1 2 0 0,-2 2 0 0,0-2 0 16,-3 1 0-16,-2 3 0 0,-2-3 0 0,-1 2 0 15,-3 3 0-15,-1-1 0 0,0 3 0 0,-3 2 0 16,-1-2 0-16,-5 6 0 0,0 0 0 0,0 0 0 16,5-6 0-16,-5 6 0 0,0 0 0 0,0 0 0 15,0 0 0-15,0 0 0 0,0 0 0 0,0 0 0 16,0 0 0-16,0 0 0 0,-5 4 0 0,-1 4-128 0,-2-3 128 15,-1 5 0-15,-2-1 0 0,-2 4 0 0,-2-3 0 0,-2 3 0 16,1 1 0-16,-2 3 0 0,-1 1 0 0,-1 0 0 16,-2 4 0-16,0-1-128 0,0 2 128 0,-1-1 0 15,-3-2 0-15,2-1 0 0,0 0 0 0,0 0 0 16,0 0 0-16,-9 5 0 0,2-5 0 0,6-3 0 16,2-2 0-16,2 0 0 0,2 0 0 0,2-3 0 15,3-3 0-15,1-2 0 0,0 3 0 0,3-1 0 16,0-1 0-16,1-2 0 0,9-5 0 0,-8 3 0 15,8-3 0-15,0 0 0 0,0 0 0 0,0 0 0 16,0 0 0-16,0 0 0 0,0 0 0 0,0 0 0 0,-2-8 128 0,3-3-128 16,3-1 0-16,1 2 0 15,0-4 0-15,1 0 0 0,2-2 0 0,0-1 0 16,0-1 0-16,3-2 0 0,-1-3 0 0,3-6 0 16,1-2 0-16,-4 3 128 0,-1-6-128 0,3-4 0 0,2-1 0 0,0-3 0 15,-1 1 0-15,-2 0 0 16,1-3 0-16,-1 1 0 0,-1-2 0 0,1 1 0 15,-1-3 0-15,-3 3 0 0,4-1 0 0,-4 1 0 0,0 6 0 16,-1 3 0-16,-1 2 0 0,0 2 0 0,-1 3 0 16,-2 2 0-16,0 3 0 0,-1 0-160 0,-1 0 160 0,0 3-160 15,-1-1 160-15,-2 1 0 0,-1 1-144 0,1 1 144 16,-3 0 0-16,0 0-144 0,0 1 144 0,-1-1 0 16,0 0 0-16,-1 0-128 0,-1 3 128 0,0 1 0 15,0 1 0-15,1 2-128 0,-1-1 128 0,-5 4 0 16,1 0-144-16,0 4 144 0,-1 0 0 0,0 4-144 15,0-1 144-15,0 2 0 0,-2 1-144 0,-1 1 144 0,1 1 0 0,-3 4 0 16,-4-1 0-16,2 4 0 0,0-3-144 0,-2 4 144 16,-1 2 0-16,1 0 0 0,-4-1 0 0,1 3 0 15,-2 3 0-15,1 0 0 0,1-1-128 16,4 0 128-16,-1 0 0 0,2-1 0 0,4 2 0 0,0-1-128 16,3 0 128-16,3-1 0 0,0-2 0 0,5 0 0 15,2 0-128-15,4-1 128 0,0-2 0 0,3 0 0 16,2 1-128-16,1-8 128 0,2 2 0 0,3 0 0 15,2-3 0-15,9 1 0 0,1 0 0 0,1-3 0 16,2-4 0-16,2 0 0 0,2 0 0 0,-2 0 0 16,-2-2 0-16,1 3 0 0,-2-2 0 0,2 1 0 15,1-2 0-15,1-1 0 0,1-3 0 0,-9 1 0 16,1 0 0-16,2 2 0 0,1-2 0 0,1 0 0 0,-1-2 0 16,1 2 0-16,-4 0 0 0,1-2 0 15,-2 3 0-15,-2-2 0 0,-3 3 0 0,1 4 0 16,-3-3 0-16,0-1 0 0,-4 1 0 0,0 3 0 15,-1 1 0-15,-9 0 0 0,0 0 0 0,6 5 0 0,-1 3 0 0,-1-2 0 16,-2 3 0-16,-2-1 0 0,-2 2 0 16,-2 0 0-16,-1 4 0 0,-1 5 0 0,-3 4 0 15,0 5 0-15,-1 5 0 0,-1 5-128 0,-2 10 128 16,-2 1 0-16,1 3 0 0,-3 0 0 0,1-1 0 0,-1 2 0 16,2 2 0-16,-2 1 0 0,1 1 0 0,-5 15 0 15,5-12 0-15,2-14 0 0,1-5 0 0,3-6 0 16,1-7 0-16,3-1 0 0,1-6 144 0,2-3-144 15,2-1 144-15,2-7-144 0,-1-10 160 0,0 0-160 0,0 0 192 16,0 0-48-16,8 4-16 0,1-8 0 0,1-2 80 0,1-2 16 16,2-2 0-16,1-2 0 0,1 0-224 0,2-2 128 15,1-3-128-15,1 3 0 0,0-2 0 16,1 0 0-16,-2 2 0 0,3 0 0 0,0-1-240 0,0 1-32 16,1-1-16-16,0 2 0 15,-1-1-832-15,3 1-160 0,3 3-48 0,-2 0 0 16,-2 4-1696-16,-2-3-352 0,-5 5-64 0</inkml:trace>
  <inkml:trace contextRef="#ctx0" brushRef="#br0" timeOffset="79730.62">21467 18613 12095 0,'0'0'528'0,"2"-13"112"0,1 4-512 0,1 0-128 16,-2 1 0-16,2-1 0 0,1 4 1264 0,1-4 208 15,1 2 64-15,-1-2 0 0,1 3-208 0,-7 6-48 16,8-5 0-16,-8 5 0 0,7-9-48 0,-7 9-16 16,0 0 0-16,0 0 0 0,0 0-240 0,0 0-48 0,0 0-16 15,0 0 0-15,-10 6-368 0,-2 1-80 0,-1-2-16 0,-3 4 0 16,-4-2 128-16,-3 5 32 0,-1-3 0 0,-2 3 0 15,-1 2-96-15,1-1-32 0,-2 1 0 0,0 0 0 16,-1 3-160-16,3-3-16 0,5-3-16 0,0 0 0 16,2 1-128-16,3-3-32 0,2 2 0 0,3-4 0 15,3 0-128-15,8-7 0 0,-7 8 144 0,7-8-144 16,0 0 240-16,0 0-32 0,-1 13 0 0,1-13 0 16,8 6 144-16,3-1 32 0,2-1 0 0,3 0 0 15,3-2 96-15,7 2 32 0,-2 0 0 0,3 2 0 16,-1-1-240-16,1 2-32 0,1 0-16 0,-1 1 0 15,1 1-224-15,0-3 128 0,-4 4-128 0,0-2 0 16,-4 2 0-16,1-4 0 0,-5 0 0 0,2 1 0 0,-3-2 0 0,-1 2-128 16,-1 0-16-16,-3-2 0 15,-10-5-1760-15,6 8-336 0,-6-8-80 16,0 0-8576-16,-5 10-1712 0</inkml:trace>
  <inkml:trace contextRef="#ctx0" brushRef="#br0" timeOffset="80268.81">21274 18768 17503 0,'0'0'768'0,"0"0"176"0,-4-10-752 0,1 0-192 16,1 3 0-16,2 7 0 0,0 0 1920 0,0 0 368 0,6-9 64 15,-6 9 16-15,11-2-1088 0,1 1-224 0,1 1-32 16,2 1-16-16,1 0-160 0,3 6-16 0,3-2-16 0,2 3 0 15,3 1-112-15,1-1 0 0,0 2-16 0,1 2 0 16,2-2-304-16,-2 4-48 0,-1 4-16 0,0-1 0 16,-2 2-128-16,1 2-48 0,0 5 0 0,-3-1 0 15,-4 1 16-15,-2 2 0 16,-4 4 0-16,-2 4 0 0,-2 0-160 0,-3 0 128 0,-2-4-128 16,-2 0 128-16,-2 2 16 0,-1 0 0 0,-2-2 0 0,-2 1 0 15,-1 0 96-15,-3-1 16 0,-1 1 0 0,-2 0 0 16,-2 3 48-16,-1-3 16 0,-2 1 0 0,-1-2 0 15,1-2 0-15,2 3 0 0,-3-2 0 0,2-1 0 16,0-2-64-16,1 0 0 0,1-2 0 0,1 0 0 16,3-3-64-16,2-1 0 0,-1-1-16 0,6 4 0 0,0-5-16 15,4 0 0-15,0 2 0 0,3-1 0 0,2 5 48 16,2-6 16-16,1-1 0 0,4-2 0 0,0-1 80 16,2-2 16-16,2-3 0 0,4 1 0 0,2-2 0 0,1-1 16 15,2-2 0-15,1-1 0 0,1-2-32 0,2-2-16 16,-1 1 0-16,1-1 0 0,0-3-32 0,0 1-16 15,-2 0 0-15,-2 1 0 0,-2-2-240 0,2 0 176 16,-3 0-176-16,-4-1 160 0,2 0-160 0,-4 1 0 16,-2 1 0-16,0-3 0 0,-4 0 0 0,-1 2 0 15,-11 1-224-15,0 0 80 16,0 0-2032-16,0 0-384 0,5-7-96 0</inkml:trace>
  <inkml:trace contextRef="#ctx0" brushRef="#br0" timeOffset="81041.13">23229 20263 4607 0,'0'0'400'0,"0"0"-400"0,0 0 0 0,6-5 0 15,-6 5 2976-15,6-9 512 0,-6 9 96 0,5-7 32 16,-5 7-1568-16,3-10-304 0,1 3-64 15,-4 7-16-15,0-11-208 0,0 11-48 0,-4-8-16 0,1 0 0 16,0 3-256-16,-4 1-48 0,-2-1-16 0,-1 0 0 16,-3 1-208-16,-3 2-32 0,-4 0-16 0,-3 1 0 15,-2 0-256-15,-4 2-48 0,-4 2-16 0,-1-2 0 16,-2 4-128-16,2 5-32 0,0-2 0 0,2 3 0 16,3 2-80-16,2-2-32 0,2 2 0 0,4 1 0 15,3-3-64-15,3 2-16 0,5 0 0 0,4-3 0 16,2 1 48-16,1 2 0 0,3-13 0 0,5 9 0 15,-5-9 96-15,11 11 32 0,0-5 0 0,3-1 0 16,2 0 128-16,4-4 48 0,1-2 0 0,3-2 0 16,3-2-48-16,0 1 0 0,-1 2 0 0,1-1 0 15,0 1-224-15,-3-2-48 0,-5 3-16 0,-4-1 0 0,-1 2-160 0,-2 2 0 16,-12-2 0-16,10 5 128 16,-10-5-128-16,7 7 0 0,-1 5 0 0,-5-1 0 0,-2-1 0 0,-2 4 0 15,-3-1 128-15,-2 4-128 0,-2 0 0 0,-4 6 0 16,-4 0 0-16,-1-1 0 0,0-1 0 0,1 0 0 15,0-1 144-15,2-1-144 16,-1-1 0-16,5-4 0 0,0 0 0 0,3-1 128 0,4-6-128 16,5-7 0-16,-1 10 0 0,1-10 128 0,0 0-128 0,10 8 128 15,1-2-128-15,6-3 128 0,1-2 64 0,3-1 0 16,5 0 16-16,-1 0 0 0,-1-1-208 0,2 0 176 16,-2-2-176-16,1-2 160 0,0 1-160 0,-4 0 0 0,0-1 0 15,-4-1 0 1,-3 1-1312-16,3 0-144 0,-3-5-16 0</inkml:trace>
  <inkml:trace contextRef="#ctx0" brushRef="#br0" timeOffset="81769.73">23999 20272 9215 0,'0'0'400'0,"0"0"96"16,0 0-496-16,7-4 0 0,-7 4 0 0,0 0 0 0,9-4 2144 0,-9 4 336 0,9-4 64 0,-9 4 16 15,0 0-832-15,0 0-176 0,0 0-16 0,3-11-16 16,-4 4-48-16,1 7-16 0,-8-10 0 0,0 4 0 16,-3 1-176-16,-2-2-48 0,-3 5 0 0,-2 1 0 15,-3 1-512-15,-1 3-96 0,-4 4-32 0,-1-1 0 16,0 6-240-16,1-2-48 0,1 4-16 0,1 1 0 15,2 2-96-15,3-1 0 0,4 1-16 0,2-3 0 16,4 0 16-16,5 0 0 0,3 1 0 0,3-4 0 16,5 1 112-16,-1-1 16 0,6-5 16 0,-1 3 0 15,4-4 128-15,4-2 32 0,2-2 0 0,0-2 0 0,5-2 96 16,-2-4 32-16,0 2 0 0,0-3 0 0,-1-3-208 16,-1-1-32-16,-2 3-16 0,-2-2 0 15,-4 1-112-15,0-3-32 0,-3 2 0 0,-1 2 0 0,-1-1-96 0,-9 10 0 16,8-7-128-16,-8 7 192 0,0 0-192 0,0 0 0 15,0 0 128-15,4 8-128 0,1 2 0 0,-1 3 0 16,-1-1 0-16,2 2 0 0,1 0-128 0,0 3 128 16,0-3 0-16,2-1 0 0,2 1 0 0,0 0 0 15,0 1 0-15,1-3 0 0,0 0-224 0,3-1 64 16,-3-4 16-16,3-2 0 16,3 0-2048-16,1-3-416 0,0-2-80 0</inkml:trace>
  <inkml:trace contextRef="#ctx0" brushRef="#br0" timeOffset="82024.75">24517 20198 32703 0,'0'0'1456'0,"0"0"288"0,0 0-1392 15,8-5-352-15,-8 5 0 0,0 0 0 0,10 2 448 0,0 4 0 0,1 1 16 0,0 2 0 16,0 2 176-16,1 3 16 0,-1-2 16 0,1 4 0 16,-2 6-96-16,0-2 0 0,0 1-16 0,0-1 0 15,-2 3-288-15,2 0-48 0,-2-3-16 0,0 2 0 16,-2-2-208-16,0 2 0 0,-1-2 128 0,-1-1-128 16,-1-1 0-16,-2-3 0 0,-1-2-144 0,0-13 144 15,-1 11-1488-15,1-11-208 0,0 0-32 0</inkml:trace>
  <inkml:trace contextRef="#ctx0" brushRef="#br0" timeOffset="82250.42">24793 20124 17503 0,'0'0'1552'0,"0"0"-1232"0,0 0-320 0,0 0 0 0,-10 4 2496 0,0 4 432 15,-1 2 80-15,-1 1 32 0,-1 3-1392 0,-1 2-288 16,-1 3-48-16,0-2-16 0,-2 4-32 0,-2-2-16 0,-2 1 0 0,-1 2 0 15,-2-2-288-15,4 3-48 0,-1-1-16 0,3 2 0 16,1 1-384-16,0-2-64 0,2 1-32 16,2 0 0-16,2-3-272 0,2-2-144 0,1-1 160 0,2-5-160 15,2-1 0-15,-1-1 0 0,2-3 0 0,3-8 0 32,0 0-1088-32,0 0-256 0,0 0-48 0</inkml:trace>
  <inkml:trace contextRef="#ctx0" brushRef="#br0" timeOffset="82551.46">25278 20211 21183 0,'0'0'1888'0,"0"0"-1504"0,0 0-384 0,0 0 0 16,0 0 2304-16,-7 5 400 0,-3 4 80 0,0 0 16 0,0 2-1664 0,-2 4-336 16,-2-1-64-16,3 1-16 0,-2 6 176 0,-1-2 48 15,-1 1 0-15,3 1 0 0,0 0-256 0,0 1-48 16,1 1-16-16,1 0 0 0,1 1-320 0,1 1-64 16,3-2-16-16,0-4 0 0,1 0-224 0,2-4 0 15,-1-1-144-15,2-5 144 0,1-9-384 0,0 0 32 16,0 0 0-16,0 0 0 15,0 0-2752-15,13-4-544 0,3-10-128 0,-3-2 0 0</inkml:trace>
  <inkml:trace contextRef="#ctx0" brushRef="#br0" timeOffset="82747.83">25150 20075 36863 0,'-12'-14'1632'0,"8"4"336"0,1-2-1584 0,3 12-384 0,-1-8 0 0,1 8 0 16,0 0 736-16,0 0 64 0,0 0 16 0,6-7 0 16,1-1-368-16,-1 4-80 0,-6 4-16 0,9-3 0 15,-9 3-352-15,9-3 128 0,-9 3-128 0,0 0 0 16,10 1-992-16,-10-1-272 16,0 0-48-16,10 7-10080 0,-1 0-2032 0</inkml:trace>
  <inkml:trace contextRef="#ctx0" brushRef="#br0" timeOffset="83250.13">26246 20256 17503 0,'-2'-16'768'0,"0"3"176"0,1 3-752 0,0 1-192 16,-2-2 0-16,1 3 0 0,-1-1 2688 0,-1 3 496 16,-2 1 96-16,0-3 32 0,-3 2-1776 0,-1 2-368 0,-3-1-64 0,0 1-16 15,-2 0-128-15,-2 3-16 0,0 1-16 0,-2 2 0 16,-2 2-224-16,-2 4-32 0,-2 0-16 0,1 3 0 16,2-1-144-16,3 4-48 0,-1 1 0 0,3 2 0 15,2-1-112-15,4 1-32 0,3-1 0 0,4 2 0 16,3 1 80-16,5 3 16 0,-1-4 0 0,5 3 0 15,1 5 32-15,1-2 0 0,0 3 0 16,2-1 0-16,-1 0-192 0,-1-1-16 16,-1-3-16-16,-4-3 0 0,0 0 112 0,-2-1 32 0,-3-3 0 0,0-1 0 15,0-5 48-15,0-9 16 0,-5 10 0 0,-3-5 0 16,-2 0 144-16,-4-1 48 0,-2-4 0 0,-6-3 0 16,-3 0-160-16,-3-2-16 0,-3-2-16 0,1-4 0 0,-3-1-272 0,-1 1-160 15,0-4 192-15,-1-1-192 0,-4 0 0 0,4 3 0 16,1-2-160-16,2 0 160 15,4-2-1712 1,2 2-208-16,1 0-64 0,6-1-19328 0</inkml:trace>
  <inkml:trace contextRef="#ctx0" brushRef="#br0" timeOffset="88113.19">32805 15941 14687 0,'0'0'640'0,"0"0"144"0,0 0-624 0,0 0-160 0,-10 3 0 0,-1 1 0 16,-2-1 1168-16,0 0 208 0,-1 2 32 0,0 1 16 15,0-1-592-15,0 0-128 0,0 3-32 0,3-2 0 16,-2 0-400-16,2 1-80 0,3-2 0 0,-2 0-16 16,3 2-176-16,7-7 0 0,-7 6 144 0,7-6-144 15,0 0 128-15,-9 4-128 0,9-4 160 0,-9 2-160 16,9-2-1312-16,0 0-352 16</inkml:trace>
  <inkml:trace contextRef="#ctx0" brushRef="#br0" timeOffset="91957.91">27969 11283 15663 0,'0'0'1392'0,"2"-13"-1120"0,1-4-272 0,0 3 0 15,3 3 1008-15,0-2 144 0,0-2 16 0,1 5 16 16,-5 1-160-16,5 3-48 0,-1-1 0 0,-6 7 0 16,0 0-336-16,0 0-64 0,0 0 0 0,10 0-16 15,-10 0 64-15,0 0 16 0,5 13 0 0,-1 0 0 0,-3 1-64 0,-2 3-16 16,-3 4 0-16,-1 3 0 0,-1 1-160 0,-3 3-16 15,-1 0-16-15,-2 4 0 0,-2 2 48 0,0-1 16 16,0-1 0-16,2-3 0 0,0-1-16 0,1 2 0 16,-1-7 0-16,2-3 0 0,2-5 80 0,2-1 16 15,0-5 0-15,2 1 0 0,4-10 64 16,0 0 0-16,0 0 16 0,0 0 0 0,0 0 160 0,0 0 16 16,0 0 16-16,2-13 0 0,2-2 32 0,4-3 0 15,2-1 0-15,1-4 0 0,2-4-496 0,2-1-112 16,1-4-16-16,1-1 0 0,3-2-192 0,0 1 128 15,1 1-128-15,2 3 0 0,0-2 144 0,3 0-144 16,-2 5 128-16,1 3-128 0,-1 5 0 0,-1 3 0 16,-1 7-144-16,-8 2 144 0,-1 2-144 0,-2 3 144 15,-1 2 0-15,-1 3-144 0,-1 5 144 0,-4 1-160 16,-3 4 160-16,-2 6-160 0,-3-1 160 0,-4 2 0 16,-2-1-144-16,-2 0 144 0,-2-2 0 0,1-1 0 15,-1-1 0-15,-2-2 0 0,0-4 0 0,0 4 0 16,3-7 0-16,0 2 0 0,0-3 0 0,2-4-144 15,0 0 144-15,11-1-208 16,0 0-1024-16,-8-1-208 0,8 1-32 0,-7-4-16 16,7 4-1888-16,0 0-368 0,-1-18-80 0,6 3-16 0</inkml:trace>
  <inkml:trace contextRef="#ctx0" brushRef="#br0" timeOffset="92181.26">28422 11355 24879 0,'0'0'2208'0,"0"0"-1760"16,0 0-448-16,0 0 0 0,0 0 1136 0,13 3 144 15,-3-2 16-15,3 0 16 0,2-1-144 0,3-1-16 16,4 0-16-16,0-2 0 0,1-1-240 0,2 2-32 16,-1-2-16-16,1 0 0 0,-5 3-464 0,-4 0-80 15,1-1-32-15,-3 1 0 0,0-1-272 0,0 0 0 16,-3 1 0-16,4 0 0 15,-15 1-2720-15,0 0-448 0,13-4-96 0,-13 4 0 0</inkml:trace>
  <inkml:trace contextRef="#ctx0" brushRef="#br0" timeOffset="92656.31">29479 11237 10127 0,'0'0'896'0,"1"-5"-704"0,0-2-192 0,-1 1 0 15,0-2 2336-15,0 0 432 0,-1 1 96 0,0 0 16 0,-2 0-960 16,-1 3-192-16,-1-2-48 0,-2 2 0 15,-4 0-592-15,1 3-112 0,-1-1-16 0,-3 0-16 0,-3 2-288 16,-2 4-48-16,-2 1-16 0,-1 4 0 0,-1-1-16 0,2 3 0 16,-1-1 0-16,3 2 0 0,2 2-128 0,2-3-48 15,1 3 0-15,-1 4 0 0,5-4-144 0,5-1-16 16,3-3-16-16,4 0 0 0,-2-10 64 0,6 8 16 16,2 1 0-16,-1-7 0 0,2-1 176 0,0-1 32 15,2-1 16-15,2 0 0 0,1-3-192 0,1-1-32 16,-1 0-16-16,2 0 0 0,-2-4-160 0,1 3-128 15,-2 0 192-15,-2 0-192 0,-1 2 128 0,-1 2-128 16,-1 0 0-16,-1 4 0 0,1-2 0 0,0 2 0 16,2 2 0-16,0 2 0 0,1 0 0 0,3 0 0 15,3 2 0-15,-1-3 0 0,2 1 0 0,1 2 0 16,0-5 0-16,0 3 0 0,0-3 0 0,-1 1 0 16,0-3-176-16,-1-1 176 15,-2-1-1328-15,0-3-144 0,-2 2-48 0,-2-1-9552 16,-2-1-1920-16</inkml:trace>
  <inkml:trace contextRef="#ctx0" brushRef="#br0" timeOffset="92871.14">29796 11161 23951 0,'0'0'2128'0,"4"-4"-1696"0,-4 4-432 0,0 0 0 15,0 0 1344-15,8 4 176 0,-8-4 32 0,7 6 16 16,0 3-336-16,0 1-64 0,0 3-16 0,2 3 0 15,0 1-320-15,0 2-64 0,1 0 0 0,-1 3-16 16,2-1-416-16,-1 2-80 0,0-1 0 0,1-2-16 0,-1 3-240 0,1-2 176 16,1-3-176-16,-2 0 160 0,-1-1-160 0,0-2 0 15,-1-4 0-15,0-2 0 16,0 1-320-16,-3-2-80 0,0-2-32 0,-5-6-10448 16,0 0-2112-16</inkml:trace>
  <inkml:trace contextRef="#ctx0" brushRef="#br0" timeOffset="93099.43">30100 11149 5519 0,'0'0'240'0,"-1"-5"64"0,1 5-304 0,-1-7 0 15,-2 0 0-15,3 7 0 0,0 0 6000 0,-6 0 1136 16,-1 3 224-16,-1 3 64 0,-3 0-4992 0,-1 2-1008 16,-4 5-192-16,-1 2-32 0,-2 4-160 0,-1 1-16 15,3 3-16-15,-2 1 0 0,-2-2-352 0,2 2-64 16,0 0-16-16,1-2 0 0,2 2-320 0,1 0-80 15,1-1-16-15,2-4 0 0,2-1-160 0,1 0 0 16,1-2 0-16,2 2 0 0,0-5 144 0,3-7 0 0,3-6 0 0,0 0 0 31,0 0-1616-31,0 0-336 0,0 0-64 0,9-4-9840 0,-1 2-1952 0</inkml:trace>
  <inkml:trace contextRef="#ctx0" brushRef="#br0" timeOffset="93322.5">30342 11264 18431 0,'0'0'1632'0,"0"0"-1312"16,0 0-320-16,0 0 0 0,0 0 3008 0,1 10 512 15,-4 4 128-15,1 0 0 0,-3-2-1728 0,-2 5-368 16,0 1-64-16,-2 2-16 0,-1 0-512 0,1 0-128 16,0 0 0-16,0-1-16 0,1 0-816 0,2-1-352 15,0 0 32-15,1-2 0 0,1 1 576 0,-1-2 128 16,4-4 32-16,-2 2 0 0,2-2-416 0,-1-3-272 15,1 0 32-15,1-8 16 16,0 0-2144-16,0 0-448 0,0 0-64 0,0 0-32 0</inkml:trace>
  <inkml:trace contextRef="#ctx0" brushRef="#br0" timeOffset="93520.49">30418 11114 33167 0,'-15'-19'1472'0,"10"11"304"0,1-4-1424 0,0 5-352 0,0-3 0 0,2 5 0 16,2 5 1216-16,0-9 160 15,0 2 32-15,0 7 16 0,0 0-880 0,0 0-176 0,6-2-48 0,-6 2 0 16,8-4-192-16,-1 1-128 0,1 6 128 0,-3 0-128 16,3 0-1104-1,-2 1-304-15,2 1-48 0,1 3-9424 0,1-2-1872 0</inkml:trace>
  <inkml:trace contextRef="#ctx0" brushRef="#br0" timeOffset="93923.21">31174 11246 20271 0,'0'0'1792'0,"0"-8"-1424"16,2 2-368-16,-2 6 0 0,0 0 3392 0,-4-7 592 15,-1 4 128-15,-2 0 32 0,0 1-2656 0,-6 2-528 16,-1 1-96-16,-2 1-32 0,-6 2-272 0,0 3-64 16,-1-2-16-16,4 2 0 0,-1 2-96 0,0-1 0 15,1 5-16-15,1 0 0 0,3 0-176 0,3 0-16 16,1 1-16-16,4 1 0 0,2 2-32 0,3-2-128 16,2 1 192-16,2 0-64 0,3 4 64 0,0-5 16 15,3 2 0-15,1-2 0 0,1 0-32 0,0 2-16 16,-1 2 0-16,-1-4 0 0,-1-1-160 0,0-2 192 15,-3 0-192-15,-2 4 192 0,-1-6-64 0,-2 0 0 16,-1-2 0-16,-5 0 0 0,-2 1 128 0,-3 0 32 16,-5-2 0-16,-2 1 0 0,-1-2-32 0,-2-1 0 15,-2 1 0-15,0-3 0 0,-2-3-128 0,1-2-128 16,-2 0 192-16,2-3-192 0,1 1 0 0,2 0 0 0,2 1 0 0,3 0-144 31,3-2-2240-31,3 1-448 0</inkml:trace>
  <inkml:trace contextRef="#ctx0" brushRef="#br2" timeOffset="99335.51">627 8088 19407 0,'-13'-5'848'0,"5"2"192"0,-1 0-832 0,1 0-208 16,8 3 0-16,-12-3 0 0,2 0 832 0,1 1 128 15,0 0 32-15,9 2 0 0,0 0 112 0,0 0 32 16,0 0 0-16,0 0 0 0,0 0-416 0,0 0-80 0,9-7 0 0,4 3-16 16,5 3-320-16,2 1-64 0,7 0-16 0,6 1 0 15,3-2 128-15,12 1 32 0,5 1 0 0,5-1 0 16,6-4 0-16,30-4 16 16,3 2 0-16,41 0 0 0,-11-2-64 0,-5 2-16 0,-4-4 0 0,5 3 0 15,2 5-32-15,5-5-16 16,2 0 0-16,7 2 0 0,3-6-16 0,1 4 0 0,-2-3 0 15,4 3 0-15,3-4-96 0,1 2-32 0,0-2 0 0,3 3 0 16,-1-4-128-16,2 1 160 0,-3 0-160 0,-1-2 160 16,-1-1-160-16,2 6 160 0,2-3-160 0,-4-1 160 15,1 1 96-15,0-2 32 0,0 4 0 0,-2 0 0 16,-1 2 32-16,-1-6 16 0,0-1 0 0,-1 5 0 16,-2 2-16-16,2 0 0 0,-3-2 0 0,-4 0 0 15,-5 1-64-15,0 0 0 0,2 3-16 0,-6-4 0 0,-8 0-64 16,-2-1-16-16,-1 4 0 0,-8-3 0 15,-7 2-160-15,-7 2 160 0,-4-1-160 0,-8 1 160 0,-6 1-160 0,-11-2 0 16,-10 0 144-16,-12 3-144 0,-9-4 0 0,-11 1-288 16,-10 1 48-16,-14 5-12176 15,0 0-2432-15</inkml:trace>
  <inkml:trace contextRef="#ctx0" brushRef="#br2" timeOffset="99827.3">1450 8934 17503 0,'-12'-19'768'0,"5"10"176"0,2-4-752 0,1 2-192 0,-2-2 0 0,2 1 0 0,0 6 1984 0,1 0 352 16,3 6 80-16,0 0 16 0,0 0-608 0,0 0-112 15,0 0-32-15,-9 6 0 0,0 2-544 0,0 8-112 16,-3 2-32-16,4 9 0 0,-4 5-288 0,-1 4-48 16,-2 8-16-16,0-1 0 0,0 1-80 0,-1 1-32 15,0 6 0-15,-1-3 0 0,3-1-208 0,-3 0-32 16,-1 1-16-16,3-4 0 0,3-6-272 0,3-3 0 15,-2-3 0-15,4-3 0 0,1-5-128 0,3-5-144 16,3-2-32-16,-1-8 0 16,1-9-1744-16,0 0-368 0,0 0-64 0</inkml:trace>
  <inkml:trace contextRef="#ctx0" brushRef="#br2" timeOffset="100060.55">873 8935 36863 0,'0'0'3264'16,"10"-8"-2608"-16,2-3-528 0,2 3-128 0,0-2 224 0,4 1 16 15,3-2 0-15,7-6 0 0,5-4 592 0,7-2 128 0,9-6 32 0,5 2 0 16,2-2-320-16,2-4-64 0,2 0-16 0,-3 5 0 16,-5 1-400-16,-2 5-64 0,-5 4-128 0,-1 3 176 15,-5 4-432-15,-2 1-96 0,-5 3-16 0,-2 2 0 16,-1 0-2592-1,-2 5-528-15</inkml:trace>
  <inkml:trace contextRef="#ctx0" brushRef="#br2" timeOffset="100475.34">2034 9206 15663 0,'0'0'1392'0,"-3"-9"-1120"0,3-3-272 0,0 4 0 16,-1-4 496-16,2 4 32 0,-1 8 16 0,4-11 0 0,-1 2-544 15,0 0 0-15,-3 9-240 0</inkml:trace>
  <inkml:trace contextRef="#ctx0" brushRef="#br2" timeOffset="101431.48">1979 9132 9215 0,'0'0'816'0,"0"0"-656"15,0 0-160-15,0 0 0 0,-7 8 2512 0,-2-3 480 0,-3-1 80 0,3 3 32 16,2-2-1728-16,-1 4-352 15,-1 3-64-15,0 3 0 0,-1 4-144 0,1 3-32 0,2 4 0 0,1 0 0 16,0 5-112-16,2 1-32 16,0-1 0-16,3-1 0 0,2-1-192 0,2-4-32 0,-2-1-16 0,6 1 0 15,0-5-64-15,3 0-16 0,2-5 0 0,1-4 0 16,2-4 112-16,3-6 16 0,-1-2 0 0,4-2 0 16,0-7 288-16,2-4 64 0,0-5 16 0,0-1 0 15,0-1-224-15,-1 1-32 0,-5 1-16 0,0-2 0 16,-3 1-256-16,0-3-48 0,-1 0-16 0,-3 3 0 15,-3-2-64-15,1 2-16 0,-2-2 0 0,-1 8 0 16,-3 3-144-16,0 2 128 0,-2 9-128 0,0 0 128 16,0 0-128-16,0 0 0 0,0 0 0 0,5 13 0 0,-2 3-192 0,-1 2 192 15,2 1-192-15,1 2 192 0,2 0-144 0,-1 1 144 16,-1-2 0-16,3 0 0 0,-1-2 0 16,2-2 0-16,0-3 0 0,1-2 0 0,0 0 0 0,2-5 0 15,1-2 0-15,-1 0 0 0,2-1 0 0,2-5 192 16,0-4-16-16,2-2-16 0,1-6 288 0,-3 2 48 15,-2-1 16-15,2-2 0 0,-5-4-64 0,-1-2 0 16,-2-2 0-16,-2 1 0 0,-1-1-32 0,-2-3-16 16,-3 1 0-16,-3-6 0 0,2 0-176 0,0 4-32 15,-3 0-16-15,3 4 0 0,-1 4-176 0,1 5 0 16,-1 5 144-16,0 0-144 0,2 9 0 0,0 0 0 16,-3-7 0-16,3 7 0 0,0 0-272 0,0 0-32 0,0 0 0 15,0 0 0 1,0 0-1648-16,10 0-336 0,0 0-64 0,3 1-14864 0</inkml:trace>
  <inkml:trace contextRef="#ctx0" brushRef="#br2" timeOffset="101732.91">3077 9126 17503 0,'0'0'1552'0,"0"0"-1232"0,0 0-320 0,0 0 0 15,0 0 2176-15,-9 2 384 0,2 5 80 0,-2 3 16 16,-1 4-1184-16,-3 2-224 0,-2 2-48 0,0 1-16 16,-2 1-192-16,1 0-32 0,-1 0-16 0,3-1 0 15,1 0-464-15,8 0-96 0,1-2 0 0,3-5-16 0,4 0-128 0,3-6-32 16,4 2 0-16,3-3 0 0,1-3 128 0,6-3 32 16,2-4 0-16,2-3 0 0,1-3 400 0,2-3 96 15,0-5 16-15,0-4 0 0,-3 0-160 16,-1 3-16-16,-4-2-16 0,-7-2 0 0,-2 1-112 0,-4 0 0 15,-4-2-16-15,-4 3 0 0,-5 2-256 0,-2 3-48 16,-3 3-16-16,-4 4 0 0,-3-3-464 0,-1 8-96 16,0 3 0-16,-1 2-16 15,1 2-2528-15,1 2-496 0,1 1-96 0,4 3-32 0</inkml:trace>
  <inkml:trace contextRef="#ctx0" brushRef="#br2" timeOffset="102284.22">5151 9038 13823 0,'-22'-13'1216'0,"13"7"-960"0,-1-2-256 0,-4-3 0 0,0-2 960 15,-3 2 128-15,-2-2 48 0,-10-1 0 0,0 6 48 16,-2 2 16-16,-2 5 0 0,0 3 0 16,-1 5-352-16,-3-1-64 0,0 5-16 0,-1 6 0 0,0 3-128 0,1 2-16 15,2 3-16-15,0 2 0 0,5 1-144 0,2 1-16 16,4 3-16-16,6-7 0 0,6 0 64 0,5-5 16 15,3-5 0-15,6-3 0 0,4-2 48 0,6-6 16 16,6-2 0-16,2-3 0 0,7-3 48 0,4-5 16 16,-1-4 0-16,3-7 0 0,3-5-64 0,4-3-16 15,-1-5 0-15,-4-2 0 0,-1 0-192 0,-3-2-48 16,1-1 0-16,-2-3 0 0,-1 2 64 0,1-3 16 16,-2-7 0-16,0 0 0 0,-2-3-144 0,-2-3-48 15,-2-6 0-15,-4 5 0 0,-5 1-80 0,-3 6 0 16,-3 7-128-16,-2 8 192 0,-3 4-192 0,0 11 0 15,-2 8 0-15,0 11 0 0,0 0 0 0,-9 10 0 16,-2 8 0-16,-2 7-160 0,-3 8 160 0,-1 5-160 16,2 7 160-16,1 5-160 0,1 7 160 0,-1 4 0 15,2 5 0-15,-1-4 0 0,-1 0 0 0,2 1-128 0,4 0 128 0,0-6 0 16,2-2 0-16,2-7-128 0,4-6 128 0,0-5 0 31,4-4-720-31,1-2-64 0,0-8-16 0,1-2 0 16,-1-6-2112-16,3-6-416 0,-8-9-96 0,18-7-16 0</inkml:trace>
  <inkml:trace contextRef="#ctx0" brushRef="#br2" timeOffset="102452.08">5383 8930 27647 0,'0'0'2448'0,"1"10"-1952"0,-1-10-496 0,-2 12 0 15,1 4 432-15,-2 2-16 0,-1 0 0 0,1-2 0 0,-4-1-224 0,2 2-32 16,1 1-16-16,-2 1 0 0,0-3-16 0,2 2 0 15,2 0 0-15,0-2 0 0,1-3-128 0,2 1 0 16,1-1 0-16,2 1-8896 16,-1-4-1792-16</inkml:trace>
  <inkml:trace contextRef="#ctx0" brushRef="#br2" timeOffset="102824.12">5978 8893 24879 0,'4'-14'1088'0,"-2"9"256"0,1-6-1088 0,-2 2-256 16,2-3 0-16,-3 5 0 0,-1-4 1536 0,-1 5 240 16,0-2 48-16,-5 3 16 0,1 3-736 0,-3 2-144 15,-2 0-16-15,-3 0-16 0,-3 4-304 0,-1 2-64 16,-2 3-16-16,-2 4 0 0,-2-2-256 0,1 3-48 0,3 1-16 0,2 1 0 15,6-5-80-15,1 2-16 0,4-1 0 0,5-1 0 16,2 1-128-16,4 2 128 0,3 0-128 0,2-4 128 16,2 1 0-16,3-4-128 0,1 3 192 0,2-2-64 15,-1 3-128-15,2 1 128 0,-4-2-128 16,0 3 128-16,-1-3-128 0,-3 1 0 0,-4 0 0 0,-2-4 128 16,-3 5 96-16,-3-4 16 0,-3 4 0 0,-4-2 0 0,-4 2 32 15,-2 0 16-15,-7-3 0 0,-1 1 0 0,-2-3-128 16,0 2-32-16,0-4 0 0,0-2 0 0,2 0-128 15,1-3 0-15,2-1 0 0,5-2 0 16,2 1-1648-16,4-3-256 0,3-2-48 0,5 1-9104 16,4-8-1808-16</inkml:trace>
  <inkml:trace contextRef="#ctx0" brushRef="#br2" timeOffset="103611.93">6635 8283 25743 0,'-9'-14'1136'0,"6"11"240"0,3 3-1104 0,-4-3-272 0,-1-2 0 0,-2 5 0 16,0 5 912-16,-2 1 128 0,-1 5 32 0,-3 3 0 15,-1 7-272-15,-4 3-48 0,-1 1-16 0,-4 7 0 16,2 5-32-16,0 6 0 0,1 3 0 0,1 3 0 15,1 5-304-15,2-2-64 0,-1 0-16 0,4 0 0 16,1-5-192-16,4 0-128 0,3-2 128 0,2-2-128 0,3-6 0 0,2-3 0 16,-1-2 0-16,3-5 128 0,1-1-272 0,-1-5-48 15,2-5-16-15,-2-4 0 16,-2-1-2352-16,-2-11-448 0</inkml:trace>
  <inkml:trace contextRef="#ctx0" brushRef="#br2" timeOffset="103760.28">6151 8865 27647 0,'10'-10'2448'0,"4"-2"-1952"16,4 5-496-16,2-2 0 0,2 3 624 0,5 1 16 15,3-4 16-15,4 2 0 0,3-3-160 0,-8 4-48 16,5-6 0-16,1 3 0 0,3-1-176 0,-3 3-32 16,3-5-16-16,-3 5 0 15,-2-4-1552-15,-2 5-304 0,-4-4-64 0</inkml:trace>
  <inkml:trace contextRef="#ctx0" brushRef="#br2" timeOffset="103945.17">6898 8643 18431 0,'0'0'1632'0,"0"0"-1312"0,0 0-320 0,3 9 0 15,-3 3 1760-15,-3 4 288 0,0-1 48 0,-1 1 16 16,-3 3-1040-16,0 3-208 0,-2 1-32 0,0 2-16 16,-1-1-384-16,-2 3-80 0,3-3-16 0,1 0 0 15,0 2-336-15,0-3 144 0,2 0-144 0,1-1 0 16,1-1-2144-16,2-3-544 15</inkml:trace>
  <inkml:trace contextRef="#ctx0" brushRef="#br2" timeOffset="104312.29">7155 8714 19343 0,'0'0'1728'0,"0"0"-1392"16,-5 5-336-16,0 4 0 0,-1 0 1536 0,-2 3 224 15,-1 1 48-15,-1 1 16 0,-1 0-720 0,-2 0-144 16,0 3-16-16,-1-1-16 0,0-1 112 0,3-2 32 16,-5 1 0-16,4 0 0 0,0-5-352 0,1 0-64 15,-1-2-16-15,3 2 0 0,3-1-320 0,1 0-64 16,1-5 0-16,4-3-16 0,0 0 80 0,0 0 0 16,0 0 16-16,5-6 0 0,2-4 64 0,2 0 16 15,3 0 0-15,-2-4 0 0,2 0-240 0,2 2-48 16,-1-4-128-16,1 2 192 0,0 2-192 0,0 2 176 15,0-1-176-15,1 3 160 0,-1-1-160 0,-2 4 192 16,0 2-192-16,-2 2 192 0,-1 2-192 0,0 2 0 0,-2 2 0 16,0 5 0-16,-2 0 0 0,-1 4 0 0,0 2 0 15,-2 0-176-15,1 3 176 0,-2-1 0 16,-1 1 0-16,0-1-128 0,-1-2 128 0,-1 2 0 0,1 0 0 0,1-3 0 16,0-3 0-16,1-1 0 0,1 1 0 0,0-5 0 15,2 2 0-15,-4-9-128 0,6 5 128 0,2-2-128 16,0-1-672-16,1 0-128 15,-1-2-32-15,3 0 0 0,-1 0-2016 0,1 0-416 0,2 0-64 16</inkml:trace>
  <inkml:trace contextRef="#ctx0" brushRef="#br2" timeOffset="104574.31">7970 8144 28559 0,'4'-20'1264'0,"-2"10"272"0,1 0-1232 0,-1 1-304 16,-2 9 0-16,0 0 0 0,0 0 1104 0,0 0 176 16,-9 11 16-16,-2 5 16 0,-4 4-672 0,0 3-128 15,-6 7-16-15,5 3-16 0,-2 5-16 0,0 3 0 16,2 2 0-16,-2 1 0 0,-1 3-256 0,1 0-48 16,-2 2-16-16,4 2 0 0,1-3-144 0,0-2 0 15,0-1 0-15,2-2 0 16,0 4-1552-16,2-5-192 0,-1-2-48 0,-4 13-12864 0</inkml:trace>
  <inkml:trace contextRef="#ctx0" brushRef="#br2" timeOffset="104688.12">7539 8803 24879 0,'9'-17'2208'0,"-1"11"-1760"0,3-6-448 0,3 2 0 16,1 1 1392-16,3 1 192 0,2 0 32 0,3 2 16 15,3-3-864-15,3 2-192 0,1-3-16 0,3 3-16 16,3-5-288-16,0 4-64 0,-1-2-16 0,-2 4 0 15,-2-6-1280 1,-5 5-256-16,-3-5-48 0</inkml:trace>
  <inkml:trace contextRef="#ctx0" brushRef="#br2" timeOffset="104839.45">7230 8347 27647 0,'-7'-8'2448'0,"-1"-2"-1952"16,3 0-496-16,1-3 0 0,1 1 3488 0,2 2 608 15,0-1 112-15,2 3 16 0,2-2-2656 0,3 1-544 16,3-2-96-16,1 2-32 0,0-3-624 0,0 5-128 16,-1-2-16-16,0 5-128 15,-9 4-2608-15,0 0-624 0</inkml:trace>
  <inkml:trace contextRef="#ctx0" brushRef="#br2" timeOffset="105501.78">1445 10573 28559 0,'-11'-20'1264'0,"6"7"272"0,3 4-1232 0,2 9-304 15,0 0 0-15,0 0 0 0,0 0 464 0,0 0 48 16,-5 7 0-16,-2 4 0 0,-1 5-64 0,-1 10 0 0,0 7 0 0,-1 3 0 15,0 2-32-15,1 0-16 16,0 3 0-16,0 1 0 0,-2-2-208 0,2-3-64 16,0-1 0-16,1-3 0 0,1-8-128 0,0 1 160 0,2-5-160 0,2-7 160 15,3-14 208-15,0 0 32 0,2 9 16 0,-2-9 0 16,9-5 256-16,2-9 48 0,1-5 16 0,2-1 0 16,2-2-16-16,1-5 0 0,-1 0 0 0,2-4 0 15,1 0-480-15,2 0-112 0,-1-5 0 0,2 1-128 16,3 0 128-16,0 3-128 0,2 2 0 0,2 5 0 15,2-2 0-15,-3 5 0 0,-5 4-128 0,0 7 128 16,-2 5-1696-16,0 4-240 16,-2 1-48-16,-3 4-14304 0</inkml:trace>
  <inkml:trace contextRef="#ctx0" brushRef="#br2" timeOffset="105791.86">2130 10931 27647 0,'0'0'1216'0,"0"0"256"0,11 2-1168 0,1 1-304 16,5-2 0-16,2-2 0 0,1-6 1312 0,4-4 208 15,7-1 32-15,3-3 16 0,3-1-528 0,1-3-96 16,2-4-32-16,-2 0 0 0,-1-1-400 0,-4-2-96 16,-4 0-16-16,-2 4 0 0,-2 3-256 0,-5 1-144 15,-6 2 160-15,-2 0-160 0,-6 0 192 0,0 4-48 16,-6 3-16-16,-2-1 0 0,-3 4 96 0,-5 2 16 15,-6 3 0-15,4 3 0 0,-4 2-48 0,-3 1 0 16,-5 5 0-16,-1 1 0 0,-6 5-192 0,1 4 144 16,-3 6-144-16,0-2 128 0,1 3 16 0,1-2 0 15,1 6 0-15,2-2 0 0,3 0-144 0,3 0 0 16,4-2 0-16,4 1 128 0,4-5-128 0,4 0 0 0,3-4 0 16,4 2 0-16,4 1-256 0,3-3-16 0,0-1-16 0,12 1 0 31,-2-1-2096-31,0-5-432 0,-4-6-64 0</inkml:trace>
  <inkml:trace contextRef="#ctx0" brushRef="#br2" timeOffset="106366.31">3093 10723 30287 0,'0'0'1344'0,"0"0"272"0,-2-7-1296 16,1 2-320-16,-1-2 0 0,-1 4 0 0,-5 0 976 0,1 0 128 15,-5 3 32-15,0 0 0 0,-5 2-272 0,-1 0-48 16,0 5-16-16,1 0 0 0,-2-2-336 0,-2 4-64 16,1-1-16-16,1 3 0 0,1 1-224 0,3-1-160 15,1-1 192-15,-4 6-192 0,3-1 128 0,5-1-128 16,2-5 0-16,3 0 0 0,5-9 0 0,-3 9 0 16,3-9 0-16,0 0 0 0,3 10 128 0,2-3-128 15,-2 1 0-15,0-3 0 0,-3-5 128 0,8 5-128 16,1 3 0-16,1-3 0 0,2 0 0 0,0 3 0 15,2-3 0-15,-1 4 0 0,2-1 0 0,2 4 0 16,0-2 0-16,1 0 0 0,-1-2 0 0,1 1 0 16,1-4 0-16,2 0 0 0,1 0 0 0,2-4 128 15,1-2-128-15,1 0 0 0,-1-4 208 0,2-3-64 16,-2-3-16-16,-6 3 0 0,3-2 0 0,0 0 0 0,3-6 0 0,-1 0 0 16,0 2 0-16,1-1-128 0,-1-1 192 0,0 1-64 15,0-3 32-15,0 0 0 0,0-2 0 0,0 0 0 16,1-2 48-16,-1-1 16 0,1-6 0 0,2 0 0 15,1-4-48-15,0 0-16 0,0-2 0 0,-2-1 0 16,0-4-160-16,-1-3 0 0,-1 0 144 0,-2-4-144 16,-4-3 128-16,-4-1-128 0,-3-6 160 0,-2 2-160 15,-4 2 128-15,-1 5-128 0,-3-1 0 0,-2 10 0 16,-3 5 0-16,0 4 128 0,-3 8-128 0,-5 4 0 0,-2 8 160 0,-3 7-16 16,-6 7 0-16,-3 9 0 0,-2 4-16 0,-2 9-128 15,-3 3 192-15,0 9-64 0,0 8-128 0,1 5 160 16,1 5-160-16,3 2 160 0,3 6-160 0,5-6 192 15,3-4-192-15,6-1 192 0,4 0-192 0,6-2 192 16,4-4-192-16,3-1 192 0,3-8-192 0,2-1 128 16,2-1-128-16,2-5 128 0,6-5-128 0,-1-3 0 15,-1-6 0-15,-1-4 0 16,0-1-1568-16,-1-6-400 0,1-1-80 0</inkml:trace>
  <inkml:trace contextRef="#ctx0" brushRef="#br2" timeOffset="107301.01">4682 10519 21183 0,'-21'0'944'0,"10"2"192"0,-1 1-912 0,2 1-224 15,0 2 0-15,-1-1 0 0,-2 0 832 0,3 3 112 16,2-3 16-16,8-5 16 0,0 0 16 0,0 0 0 16,0 0 0-16,0 0 0 0,11 10 16 0,3-6 0 15,0-5 0-15,6-6 0 0,4 0-32 0,2-5 0 16,4 2 0-16,3-5 0 0,-3-3-320 0,3 0-64 16,0 0-16-16,-1-1 0 0,-3-2-112 0,-3-2-16 15,-3 4-16-15,-3 1 0 0,-4 1-240 0,-3 3-32 16,-4 0-16-16,-5-1 0 0,-4 3 32 0,-4 3 0 15,-4-2 0-15,-3 8 0 0,-6 1 16 0,-4 4 0 16,-5 4 0-16,-4 7 0 0,-6 6-192 0,-1 4 0 16,-1 3 0-16,0 5 0 0,-2 1 0 0,6-1 0 0,1 1 0 0,4-1 0 15,5-1 0-15,6 1 0 16,6-3 0-16,3-4 0 0,5 0 0 0,4 0 0 0,5-4 0 16,6-2 0-16,6-4 0 0,2-4 0 0,3 1 0 0,3-8 0 31,3 0-912-31,5-4-272 0,3-2-48 0,-2-1-10160 0,-1-3-2016 0</inkml:trace>
  <inkml:trace contextRef="#ctx0" brushRef="#br2" timeOffset="107461.18">5381 10810 29487 0,'0'0'2624'0,"0"0"-2112"0,0 0-512 0,0 0 0 0,0 0 1424 0,0 0 176 15,0 0 48-15,0 0 0 0,0 0-64 0,0 0-16 16,0 0 0-16,2-8 0 0,2-6-864 0,1 2-192 15,0-2-16-15,0 3-16 0,-1 0-480 0,2 1 0 16,2-4 0-16,0 1 0 16,-1 3-1680-16,0-3-432 0,-1 3-96 0</inkml:trace>
  <inkml:trace contextRef="#ctx0" brushRef="#br2" timeOffset="107856.42">5868 10182 35935 0,'0'0'3200'0,"0"0"-2560"0,0 0-512 0,0 0-128 15,0 0-1040-15,-9 4-240 0,4 8-32 0,-2 5-16 0,0 1 1552 0,1 2 304 0,1 6 64 0,2 4 16 16,-1 2 112-16,2-2 32 0,4-2 0 0,0 3 0 16,0 2-384-16,1 0-80 0,1-5-16 0,1 1 0 15,0-3-112-15,2-1-32 0,0-5 0 0,1-3 0 16,1-5 32-16,0-1 0 0,-9-11 0 0,11 3 0 0,2-3 368 0,-3-3 80 16,2-4 16-16,-1-3 0 0,2-1 16 0,-1-2 16 15,2-2 0-15,0-2 0 0,0-2-400 0,0 0-96 16,-2 3-16-16,2-4 0 0,-3 1-144 0,-1 0 0 15,1 0 0-15,-1 1 0 16,0 2-1632-16,0-1-208 0,0 1-32 0,3-1-9744 16,2 7-1952-16</inkml:trace>
  <inkml:trace contextRef="#ctx0" brushRef="#br2" timeOffset="109008.35">6700 10303 17503 0,'0'0'1552'0,"0"0"-1232"16,0 0-320-16,0 0 0 0,0 0 2752 0,-6-2 480 16,-2 1 96-16,0 1 32 0,-3 0-2016 0,0 3-416 15,-5 0-80-15,-1 4-16 0,-3 2-64 0,-1 0-32 16,-2 3 0-16,-2 5 0 0,-3 2-224 0,1 1-32 16,0 2-16-16,3 1 0 0,1-3-128 0,3-1-16 15,2 2-16-15,4-1 0 0,1-1-80 0,4-3-16 16,4 1 0-16,3-4 0 0,1-6 32 0,1-7 0 0,0 0 0 0,8 7 0 15,4-5 64-15,2-3 16 0,1-7 0 0,0 3 0 16,1-4-48-16,-1 0 0 0,1-5 0 0,-2 6 0 16,2-3-128-16,-5 8-16 0,1-1-128 0,-2 2 192 15,-1-3-192-15,0 4 0 0,-1 1 0 0,1 3 0 16,-1 2 0-16,0 0 0 0,-1-1 0 0,2-1 0 16,1 3 0-16,0-4 0 0,1-1 0 0,3 1 0 0,0-2 0 0,3 0 0 15,4-3 0-15,2-5 0 0,-2 0 128 16,3-5-128-16,0 0 0 0,3 2 0 0,0-7 160 0,0-2-160 15,-1-5 160-15,1 3-160 0,-3 0 128 16,0-3-128-16,0-2 0 0,2-2 0 0,-2-4 128 16,3-4-128-16,-3-5 0 0,1 0 144 0,1-5-144 0,-1 0 160 15,-2 0-160-15,1-4 160 0,-4 0-160 0,-2-1 0 16,-2-3 0-16,-3 6 0 0,-1 5 0 0,-2 6 0 16,-2 5 0-16,-2 9 0 0,-6 0 0 0,0 7 0 15,0 6 0-15,-6 3 0 0,-2 8-256 0,-3 8 80 16,-5 3 16-16,-3 7 0 0,-1 5 160 0,-3 3-192 15,-2 7 192-15,-2 3-192 0,-1 9 192 0,0 5-160 16,0 3 160-16,1 8-160 0,1 2 160 0,2 5-128 16,1-3 128-16,5-4-128 0,4-3 128 0,4-2 0 15,6-6-144-15,1-3 144 0,3-8 0 0,4-2 0 16,3-4 0-16,1-5 0 0,1-5 0 0,4-7 0 16,-1-4 0-16,1-2 0 0,1-5 192 0,4-4-32 15,1-3-16-15,2-6 0 0,-1-5 32 0,0-2 0 0,2 0 0 16,-2-3 0-16,-1-1-176 0,0-1 128 15,0-2-128-15,1-3 128 0,1-2-128 0,-2-1 160 16,-1 0-160-16,0-1 160 0,-2 3-160 0,1 2 0 0,-4 5 0 16,-2 4 0-16,0 4 0 0,-4-1 0 0,-2 6 0 0,-5 6 0 15,0 0 0-15,0 0 0 0,0 0 0 0,-1 9 0 16,-1 2-160-16,0 3 160 0,-3 1 0 0,0-1-144 16,-2 2 144-16,1 0 0 0,0 3 0 0,-1 0 0 0,2-2 0 15,4 0 0-15,-2 1 0 0,2-1 0 0,1-3 0 16,4-2 0-16,-2-3 0 0,4 0 0 0,0-4 0 15,1-1 0-15,4-4 0 0,0 0 0 0,2 0 192 16,1-2 0-16,1-3 16 0,2-3 0 0,0 0-16 0,4-3 0 16,-2-1 0-16,2 0 0 0,-4-5-64 0,1 3-128 15,1 2 176-15,-1-1-176 0,-2-2 160 16,2 1-160-16,-4 2 128 0,1 3-128 0,-2-1 144 0,-3 4-144 16,0 2 160-16,-2 1-160 0,-8 3 0 0,0 0 0 15,0 0 0-15,5 5 0 0,-5-5 0 0,2 8 0 16,1 2 0-16,-2 4 0 0,-1-2 0 0,-1-1 0 15,0 1 0-15,1-2 0 0,1 5 0 0,2-1 0 16,0-4 0-16,2 2 0 0,3 0 0 0,1-3 0 16,4 1 0-16,1-3 0 0,2-1 0 0,3-2 0 15,2-2 0-15,3-2 0 0,0-2 0 0,5-2 0 16,-1-4 0-16,1 2 0 0,1-4 128 0,-1 1-128 16,-1-4 0-16,-3 1 144 0,-1 0-144 0,0-3 0 15,-1-2 144-15,0-2-144 0,0-1 128 0,-4-4-128 16,0 0 128-16,-2-4-128 0,-2 1 0 0,-4 0 144 0,-2 2-144 0,-2 1 0 15,-3 2 128-15,-3 3-128 0,-4 1 0 16,-1 6 0-16,-3-1 0 0,-2 8 0 0,-5 1 0 0,-1 3 0 16,-6 1 0-16,-2 5 0 0,-3 1 0 0,-1 8 0 15,0 3 0-15,-1 4 0 0,0 3-160 0,3 4 160 16,3-1 0-16,5 1 0 0,1-1 0 16,7 1 0-16,6-4 0 0,3 1 0 0,5-2 0 0,5 0 0 0,5-5 0 15,5-2 128-15,6 0 0 0,3-1 0 16,3-6 128-16,6 1 32 0,4-4 0 0,3 1 0 15,2-4-96-15,2-3-32 0,2 0 0 0,-1-2 0 0,-5-2-160 0,-1-1 0 16,-4 1 144-16,-3 2-144 16,-4-1-1664-16,-4 2-416 0</inkml:trace>
  <inkml:trace contextRef="#ctx0" brushRef="#br2" timeOffset="109765.53">9077 10034 28559 0,'-1'-15'1264'0,"1"15"272"0,0 0-1232 0,0 0-304 15,-1-5 0-15,1 5 0 0,-7-1 896 0,-3 3 112 0,-4 5 16 0,-5 4 16 16,-4 2-384-16,-6 5-80 0,-2 2 0 0,-2 2-16 16,-4-1-112-16,2 3-32 0,-1 2 0 0,3-3 0 15,7 1 96-15,3 0 32 0,4-2 0 0,6-3 0 16,7 1-112-16,2-1-32 0,5-5 0 0,5 3 0 15,6-2-96-15,2 1-32 0,4 1 0 0,2-1 0 16,3-2-80-16,1 2-32 0,0-1 0 0,8 5 0 0,-2 1-160 0,-2-1 0 16,-2-2 0-16,-5 2 0 0,-4-2 0 0,-6-3 0 15,-2 2 128-15,-4 0-128 0,-5 2 0 0,-4 3 0 16,-4-3 0-16,-6 2 0 16,-7-1-720-16,-5 1-240 0,-6 1-32 0,-15 7-16208 15</inkml:trace>
  <inkml:trace contextRef="#ctx0" brushRef="#br2" timeOffset="110920.44">3290 11993 23151 0,'0'0'1024'0,"0"0"208"0,0 0-976 0,0 0-256 0,0-4 0 0,0 4 0 16,-8 2 1024-16,2 1 144 15,-3 4 48-15,0-2 0 0,-3 0-352 0,-2 5-64 0,-1 5-16 0,-3 2 0 16,-3-1-112-16,-1 4-32 0,-3 0 0 0,1 0 0 16,-2 4-32-16,2 2-16 0,0-3 0 0,1 2 0 15,0 2-32-15,3-2-16 0,2-1 0 0,3-2 0 16,2-3-208-16,5 0-32 0,5-2-16 0,4-1 0 15,4-4-16-15,5-4 0 0,4 0 0 0,9 0 0 0,4-1 64 0,4 0 16 16,4-5 0-16,4 0 0 0,4-2-128 0,1 0-32 16,0 0 0-16,3-2 0 0,-2-2-192 0,-1-1 0 15,-2 2 128-15,1-1-128 0,-1-1 0 0,-4-2 0 16,-3 1 0-16,-4 1 0 16,-3-3-752-16,-2 3-240 0,-5-1-48 0,-3-2-16 15,-5 1-1392-15,-5-2-288 0,-5 2-48 0</inkml:trace>
  <inkml:trace contextRef="#ctx0" brushRef="#br2" timeOffset="111168.58">3029 12226 29599 0,'0'0'1312'0,"0"-8"272"0,0 8-1264 0,8-10-320 15,2 2 0-15,4 2 0 0,1-2 784 0,7 2 112 16,3-3 0-16,8 2 16 0,3-2 176 0,4 0 48 15,5-5 0-15,5 5 0 0,3-1-368 0,9 2-80 0,3-5-16 0,2 3 0 16,1 3-288-16,3-4-48 16,3 4-16-16,1 0 0 0,1-1-192 0,0 2-128 0,3 0 128 0,-4 0-128 15,-4-2 0-15,-2-1 0 0,-3 3 0 0,-22 2 0 32,3-1-320-32,3 0-64 0,-4-2-32 0,1 0 0 15,-3 1-704-15,-4-2-144 0,-5 2-16 0,-5 2-16 0,-4-4-1712 0,-8 3-320 16</inkml:trace>
  <inkml:trace contextRef="#ctx0" brushRef="#br2" timeOffset="111454.15">3491 12334 29311 0,'-42'14'1296'0,"17"-3"272"0,1-1-1248 0,6 1-320 16,7 0 0-16,2-2 0 0,7 2 752 0,2-11 80 15,0 0 32-15,12 7 0 0,7-1 48 0,8-1 16 16,7-5 0-16,8-2 0 0,8-6-272 0,7 0-48 16,7-3-16-16,4-3 0 0,6-3-208 0,6 2-32 15,7-3-16-15,2 1 0 0,-1-4-64 0,0 2-16 16,-3-1 0-16,-22 3 0 0,4 1-64 0,3 2 0 16,1 0-16-16,-2-1 0 0,-3-1-176 0,-6 4 0 15,-6 3 144-15,-4-1-144 0,-8 2-208 0,-5-2-112 16,-6 2-32-16,-5 2 0 15,-5-2-1728-15,-7 3-352 0,-2-4-64 0,-2 3-7712 16,-5 3-1552-16</inkml:trace>
  <inkml:trace contextRef="#ctx0" brushRef="#br2" timeOffset="111770.93">4346 11756 31327 0,'-11'-3'2784'0,"11"3"-2224"0,0 0-560 0,0 0 0 0,7-4 192 16,7 2-64-16,5-1 0 0,5 2-128 0,4-2 704 0,10 2 16 15,9 1 16-15,9 0 0 0,5 0 112 0,7 4 32 16,4 5 0-16,1-3 0 0,-1 4-160 0,2-1-16 16,0 3-16-16,-22-1 0 0,-10-5 16 0,2 6 0 15,2-2 0-15,-3 4 0 0,-3 2-224 0,-5 4-32 16,-4-1-16-16,-5 3 0 0,2 10-192 0,-10 3-48 15,-9-2 0-15,-6 2 0 0,-9 3 48 0,-8 2 0 16,-7-1 0-16,-8 2 0 0,-13-3 64 0,-23 15 16 16,-4-6 0-16,-1-2 0 0,-2-4-128 0,-1-1-32 15,2-3 0-15,0 1 0 0,-1 4-160 0,0-4 0 16,1-1 0-16,9-3 0 16,6 1-2272-16,5-5-432 0,5-7-96 0</inkml:trace>
  <inkml:trace contextRef="#ctx0" brushRef="#br2" timeOffset="113646.85">2264 13961 13583 0,'0'0'592'0,"9"-3"144"0,-9 3-592 0,0 0-144 0,0 0 0 0,0 0 0 15,11 5 960-15,-11-5 176 0,10 5 16 0,-10-5 16 16,0 0 112-16,0 0 32 0,0 0 0 0,0 0 0 0,0 0-16 0,0 0 0 16,0 0 0-16,0 0 0 0,0 0 80 0,0 0 16 15,0 0 0-15,-12 0 0 0,-7 0-400 0,-4 2-80 16,-1 0-16-16,-4 1 0 0,-4 1-384 0,-1 3-64 15,1 2-32-15,-1 3 0 0,-1 0-160 0,1-2-16 16,1 2-16-16,-1 3 0 0,2 2-224 0,3 2 0 16,2 0 128-16,1 2-128 0,6 4 0 0,-1 0 144 15,2-1-144-15,6 2 128 0,4-2-128 0,2-4 0 16,-1-1 0-16,7-2 0 0,3-2 0 0,4-4 0 16,2-2 0-16,4-2 0 0,2-1 272 0,6-4-16 15,3-3-16-15,2-1 0 0,5-5-16 0,2 0 0 16,1-2 0-16,1-1 0 0,-6-6-32 0,1 1-16 0,1 1 0 15,-3 3 0-15,-3-6-32 0,-1 4 0 16,-2 5 0-16,-2-3 0 0,-1 4-144 0,-1 0 128 0,-1 1-128 0,-2 4 128 16,-1 2-128-16,-3 3 0 0,-2 4 0 0,0 4 0 15,-1 6 0-15,-1 2 0 16,0 0 0-16,-1 5 0 0,-1 4 0 0,-2 4 0 0,-1-2 0 16,0 6 0-16,-2 4 0 0,-2 0 0 0,0-1 0 0,-5 6 0 15,0-1 144-15,-1 6 0 0,-1-1 0 16,-2 0 0-16,-4-2 48 0,1 1 16 0,-2-2 0 15,0 2 0-15,-2-3 112 0,3-1 32 0,0-3 0 0,-1-1 0 16,1 1-176-16,-2-2-48 0,4-4 0 0,-5-2 0 16,1-3 32-16,6-7 0 0,1-2 0 0,-8 5 0 15,1-3 48-15,6-5 16 0,-1-5 0 0,2-2 0 16,1-6 16-16,9-5 0 0,-7 4 0 0,7-4 0 0,0 0 32 16,0 0 16-16,0 0 0 0,0 0 0 0,0 0-32 0,5-10-16 15,4-3 0-15,2 3 0 0,3-3-240 0,4 0 128 16,3 5-128-16,5-5 0 0,3-5 128 15,5 3-128-15,5 0 0 0,-10 4 0 0,5-4 144 0,20-9-144 16,-2 4 128-16,-5 2-128 0,4 1 176 0,-4 3-48 16,-4-1-128-16,-4 0 192 0,-1-2 0 0,-6 2-16 15,-1 2 0-15,-6 3 0 0,-3 0-176 0,-6 2 128 16,-6-2-128-16,-10 10 128 0,0 0-256 0,0 0-64 16,3-9-16-16,-3 9 0 15,0 0-2544-15,-13 3-512 0,-1-2-112 0,-1 3-16 0</inkml:trace>
  <inkml:trace contextRef="#ctx0" brushRef="#br2" timeOffset="114639.01">3628 13815 13823 0,'9'-3'1216'0,"1"1"-960"16,0-1-256-16,1-1 0 0,1 0 1136 0,1 1 176 15,-6-3 32-15,-7 6 16 0,10-2 128 0,-1-2 32 16,0-1 0-16,-9 5 0 0,0 0-128 0,0 0-32 16,0 0 0-16,0 0 0 0,0 0-240 0,0 0-48 15,0 0-16-15,0 0 0 0,0 0-96 0,-5 13 0 16,-1 1-16-16,-3 1 0 0,-3 0-144 0,-4 6-32 15,-3-2 0-15,0 2 0 0,-2 1-96 0,-3 5-32 16,-1-3 0-16,-4 5 0 0,-4-2-176 0,-2 3-32 16,0 1-16-16,-1 2 0 0,0-2-160 0,1 3-16 0,-2-4-16 0,3-2 0 15,6 0 96-15,2-4 0 16,3-1 16-16,4-3 0 0,3-4-16 0,4-1-16 0,4-2 0 0,5-1 0 16,4-3-96-16,6 1-16 15,4-3 0-15,4-1 0 0,6 0 0 0,4-2 0 0,7 0 0 0,2 2 0 16,4-1 16-16,4-3 0 15,4-1 0-15,4-1 0 0,0 4 0 0,1-3 0 0,-1-2 0 16,2-2 0-16,0 1-16 0,-15-1-16 0,2 1 0 0,-1-5 0 16,-1 2-176-16,-2 1 160 0,-4-2-160 0,-4 1 160 15,-4 1-160-15,-5 0 0 0,-4-3 0 16,-3 2 0-16,-6 0-1712 16,-2-3-272-16,-4 2-48 0,-5-5-17984 0</inkml:trace>
  <inkml:trace contextRef="#ctx0" brushRef="#br2" timeOffset="115262.68">5077 13656 5519 0,'1'-5'496'0,"0"1"-496"0,-1 4 0 0,3-8 0 15,-2 2 3392-15,0 2 592 0,-1 4 112 0,0 0 32 16,0 0-2032-16,0 0-416 15,0 0-80-15,0 0 0 0,-3 6-544 0,-2 7-96 0,-2 2-32 0,-2 3 0 16,0 3 16-16,-1 4 0 0,0 3 0 0,0-1 0 16,0 1-96-16,0 2-16 0,-2-1 0 0,1 3 0 15,-2 1-240-15,0-2-48 0,2-5-16 0,-3 4 0 16,-1-5 48-16,-6 11 0 0,5-7 0 0,1-8 0 16,2-4 48-16,3-3 16 0,-2-4 0 0,3 0 0 0,2-5-128 15,7-5 0-15,0 0-16 0,-8-2 0 16,2-2 144-16,1-7 48 0,2-5 0 0,2 0 0 15,0-1-176-15,2-1-48 0,3-3 0 0,1-3 0 0,1-8-256 16,3-2-48-16,1-5-16 0,0 10 0 16,4-6-144-16,4-6 0 0,2-5 0 0,3-2 128 0,3 1-128 0,3 5 0 15,3-5 0-15,2 5 0 0,2 1 0 0,-1 4 0 16,1 3 0-16,-2 2 0 0,2 2 0 0,-1 7 0 16,1 4 0-16,-4 4 0 0,-3 4 0 0,-4 6 0 15,-2 3-144-15,-4 4 144 0,-3 7-144 0,-5 1 144 16,-5 6-208-16,-2 3 80 0,-5 2 128 0,-5 7-192 15,-6-2 192-15,-3 2-192 0,-3-2 192 0,-2 1 0 16,-3-1 0-16,-4 0-128 0,-1-3 128 0,-1-1 0 16,0-3 0-16,-1-1 0 0,1-3 0 0,1-2 0 15,0-5 0-15,0 1 0 0,4-4-192 0,1-2-48 16,3-4-16-16,3-1 0 16,2-3-1344-16,4-1-256 0,3-3-64 0,4 3-16 15,3-8-1280-15,5 1-256 0</inkml:trace>
  <inkml:trace contextRef="#ctx0" brushRef="#br2" timeOffset="115800.45">5991 12749 19343 0,'-14'-5'848'0,"7"3"192"0,0-3-832 0,-1 1-208 15,1-2 0-15,2-1 0 0,1 1 2416 0,1-2 432 16,3 8 96-16,1-7 0 0,2-5-1328 0,3 3-272 16,4-3-48-16,2 1-16 0,-1 4-512 0,6 0-96 15,-1-3-32-15,3 4 0 0,1 0-96 0,1 2-32 0,1 4 0 0,-1 0 0 16,0 2-32-16,-3 5-16 16,-3-2 0-16,-3 6 0 0,-3-1-304 0,-4 6-160 15,-2 1 160-15,-6 4-160 0,-7 2 192 0,-2 5-48 16,-6 2-16-16,-3-1 0 0,0 1 96 0,-2 1 16 15,-1-1 0-15,0-2 0 0,0-4 64 0,2 0 16 16,4-3 0-16,4-3 0 0,3-4 64 0,3-4 0 16,4 1 16-16,4-11 0 0,4 7-80 0,4 1-32 0,3-6 0 0,4-2 0 15,3-2-64-15,8-2-16 16,2 1 0-16,2-2 0 0,2-4-208 0,0 1 0 0,-2-1 0 0,1-1 0 16,-1-2-1248-1,-1 2-240-15,3-4-48 0,-3 2-16 0,-2 4-2032 0,0-4-416 16</inkml:trace>
  <inkml:trace contextRef="#ctx0" brushRef="#br2" timeOffset="116102.32">7112 12575 26367 0,'0'0'1168'15,"0"0"240"-15,0 0-1120 0,8-1-288 0,-8 1 0 0,0 0 0 0,0 0 896 0,0 0 112 16,0 0 16-16,-4 10 16 0,-3 4-80 0,-4 5-32 16,-4 4 0-16,-4 1 0 0,-4 8-32 0,-5 2 0 15,-5 6 0-15,-5 7 0 0,-7 5-192 0,-2 8-32 16,-2 2-16-16,-2 7 0 0,-7 8-208 0,1 5-32 16,-1 5-16-16,-2 0 0 0,-1 0-144 0,1 0-16 15,1 0-16-15,4 0 0 0,4-4-64 0,-1-8-16 16,2-7 0-16,3-6 0 0,3-2 0 0,2-5 0 15,1-7 0-15,4 0 0 0,3-3 0 0,2-8 0 16,2-8 0-16,4-1 0 0,6-9-144 0,3-2 0 0,3-10 0 0,4 0 0 31,1-5-1792-31,9-2-272 0,-3-6-64 0,1-6-14720 0</inkml:trace>
  <inkml:trace contextRef="#ctx0" brushRef="#br2" timeOffset="116526.46">6701 13797 35007 0,'0'0'3120'16,"0"0"-2496"-16,0 0-496 0,0 0-128 0,0 0 448 0,0 0 64 16,0 0 0-16,-2 7 16 0,-3 0 224 0,-2 4 32 15,1 2 16-15,-3 2 0 0,-2 3-112 0,-1 2-32 16,1 2 0-16,-1 0 0 0,2 0-144 0,1 0-16 16,3-7-16-16,1 2 0 0,1-1-128 0,3 1-32 15,1-2 0-15,2-1 0 0,5 0 0 0,0-1 0 16,2 1 0-16,5 1 0 0,1-6 32 0,3 1 0 15,4-4 0-15,1 0 0 0,1-3-112 0,1-3-32 16,6-3 0-16,1-1 0 0,-1 0-80 0,1 1-128 16,-1-5 176-16,-2 0-176 0,-2-2 0 0,-2 2-224 15,-2-1 16-15,-3 0 0 16,-2-1-1984-16,-3 1-400 0,-3-3-80 0</inkml:trace>
  <inkml:trace contextRef="#ctx0" brushRef="#br2" timeOffset="116682">7088 13900 32255 0,'0'0'2864'16,"-4"7"-2288"-16,1 5-576 0,-2 3 0 0,0 5 1680 15,-2 7 240-15,-1 2 32 0,-1 8 16 0,-1 6-368 0,0 3-80 16,1 5-16-16,-3 1 0 0,1 0-672 0,0 0-128 16,-1-5-16-16,2 3-16 0,0-2-416 0,1 3-64 15,1-4-32-15,-1 1 0 0,3-2-160 0,0-1-176 16,-2 4 48-16,3-4 0 15,0-1-2576-15,0-1-512 0</inkml:trace>
  <inkml:trace contextRef="#ctx0" brushRef="#br3" timeOffset="135204.25">7758 12058 8287 0,'0'-13'736'0,"0"13"-592"0,6-9-144 16,0-1 0-16,-2 3 3104 0,1-4 592 0,3 3 112 0,-2-1 32 15,-6 9-2880-15,12-5-576 0,-6-1-128 0,0-1 0 16,1 1-48-16,-7 6 0 0,0 0 0 0,6-8 0 16,0 2 256-16,-6 6 48 0,0 0 16 0,0 0 0 15,0 0 112-15,4-6 32 0,-4 6 0 0,0 0 0 16,0 0-96-16,0 0-32 0,0 0 0 0,-6-2 0 16,6 2-176-16,-10-1-48 0,0 2 0 0,-2 0 0 15,1 0 128-15,-2 2 0 0,0-2 16 0,-1 3 0 16,-1 0 80-16,-1 1 16 0,-2-2 0 0,0-1 0 0,-2 4-144 15,-2 3-32-15,-2-2 0 0,-3 3 0 0,-2-3-112 16,-2 5-16-16,1 3-16 0,-6-2 0 0,-2 1 16 0,-1 1 16 16,-7 0 0-16,0 2 0 0,0-4 16 15,1 1 0-15,-1 1 0 0,0 1 0 0,-1 0-32 16,1 1 0-16,1 0 0 0,-5-2 0 0,-5 3-256 0,-1-2 128 16,1-2-128-16,1 2 0 0,2-2 144 0,0 1-144 15,-1 1 0-15,0-2 144 0,1-1-144 0,-4-1 0 16,-5 0 144-16,0-2-144 0,0 2 128 0,2 1-128 15,0-4 160-15,2 3-160 0,-2 0 176 0,0 2-176 16,-2-2 192-16,-2 4-192 0,-1-5 224 0,1 1-64 16,4 0-16-16,0-3 0 0,1 3 48 0,3-1 16 0,2-2 0 15,-3 2 0-15,-5 2 112 0,1-2 0 0,0 0 16 16,4-2 0-16,0 3-176 0,2-2-32 16,0 2-128-16,1 1 192 0,-2-2-192 0,2 2 176 0,-3 1-176 0,3-4 160 15,2 0-160-15,0 4 0 0,1 0 144 0,2-1-144 16,0-1 0-16,-1 4 0 0,0-6 0 0,-3 4 128 15,-3 0-128-15,0 2 0 0,2 0 0 0,0-2 0 16,-2-2 0-16,2 2 0 0,0 2 0 0,1-1 0 16,-4 0 0-16,0-2 0 0,-5 1 0 0,3 1 0 15,-3 2 0-15,4-1 0 0,-2 1 0 0,2-1 0 16,1 1 0-16,-2 0 0 0,-5 1 0 0,0-3 128 16,1 1-128-16,0-1 144 0,5 0-144 0,1 2 160 15,2-2-32-15,-1 0 0 0,-1-1 0 0,-1 3 0 16,1 1 0-16,-2-1 0 0,2 0 0 0,1 1 0 0,2 1-128 15,-1 0 0-15,2 0 0 0,1 1 128 0,-1-2-128 16,1 1 0-16,-2 1 0 0,2 1 128 0,0-1-128 0,3 2 0 16,-2-1 0-16,6 3 128 0,1-3-128 0,1 3 0 15,2 0 0-15,1-1 0 0,-3 1 0 0,1 0 0 16,-3-2 0-16,2-1 0 0,0 2 0 0,1 3 0 16,0-2 0-16,5 5 0 0,-1-2 0 0,1 3 0 15,1-3 144-15,0 1-144 0,5 2 0 0,-1-2 144 16,1 2-144-16,2 3 0 0,0-3 160 0,1 1-160 15,-1-1 128-15,3-2-128 0,1 1 0 0,2 5 128 16,2 0-128-16,2-1 0 0,0-1 0 0,3-1 0 16,1 2 128-16,1 3-128 0,3 0 0 0,-2-1 0 15,6 1 0-15,0 1 0 0,1 1 0 0,0 1 0 16,1 2 0-16,1-2 0 0,2-1 0 0,0 2 0 0,1 1 0 16,0 0 0-16,1 0 0 0,1 2 0 15,1-1 128-15,1-2-128 0,0-2 0 0,3 3 0 0,1-2 144 0,2 0-144 16,0-1 128-16,3 2-128 0,1 1 128 0,1-2-128 15,3-1 144-15,4 3-144 0,2 2 192 0,1-2-192 16,1-3 160-16,3 1-160 0,3-1 128 0,1 3-128 16,-3-3 208-16,4-1-32 0,3 0-16 0,3 0 0 15,-1-2-160-15,3 3 0 0,3 1 0 0,3-1 128 16,3-1-128-16,2 2 0 0,1-3 0 0,-1-5 0 16,0 2 0-16,1-2 0 0,0-4 0 0,2 2 0 15,1 4 0-15,1-6 0 0,5-1 0 0,1-2 128 16,-2 3-128-16,3-4 0 0,1 1 0 0,1 0 0 15,5-2 0-15,3-2 128 0,3 2-128 0,-1-3 0 0,-4-3 0 16,4 0 128-16,0-2-128 0,6 0 0 0,4-3 0 0,1 0 0 16,-3 2 128-16,2-5-128 0,0 2 0 0,5-1 0 15,3 2 0-15,-1-3 0 0,-1 0 0 16,0-1 0-16,4 2 128 0,2-3-128 0,1-2 0 16,-1 0 0-16,0 0 0 0,2-3 0 0,2-1 0 0,-1-1 128 15,-3-4-128-15,0 2 0 0,0 1 0 0,3 0 128 16,1-1-128-16,-4-5 0 0,-6 2 0 0,1-1 128 15,0 0-128-15,1 0 0 0,0-4 0 0,-1 3 128 16,-3 1-128-16,0-2 0 0,2-7 0 0,-3 2 0 16,2 1 128-16,-2-4-128 0,-1-1 0 0,-1-1 0 15,-2-1 144-15,-1-2-144 0,0 1 128 0,1-2-128 16,-5-1 128-16,-1 1-128 0,-2-1 144 0,0-2-144 0,2 1 192 0,-3-3-192 16,-6 1 192-16,-1-5-192 0,-2 2 192 15,1 2-192-15,0-1 192 0,-1-2-192 0,-1-3 192 0,-5-2-192 16,-6-1 192-16,2-1-64 0,2-3 0 15,-3 1-128-15,-1-3 192 0,0 2-192 0,1-4 192 0,-1 2-192 16,-1 1 128-16,-4-4-128 0,-4 1 0 0,-3-2 0 16,1-3 128-16,-2 2-128 0,-2 1 0 0,-3-3 0 15,-1 1 144-15,-2 3-144 0,-2 0 0 0,0-2 144 16,0-4-144-16,-2-4 0 0,-3 1 144 0,0-1-144 16,-5-2 0-16,-1 2 144 0,0-1-144 15,-3-2 0-15,-2 4 176 0,-1 1-176 0,1-1 160 0,-2 1-160 16,-1-2 192-16,-3 0-64 0,0-2-128 0,-1 0 192 15,-1 0-192-15,0 2 128 0,-6 1-128 0,1 2 0 0,-1-2 128 16,-2-1-128-16,0-1 0 0,-1-2 144 16,-1 5-144-16,1-1 0 0,-1 2 144 0,-2-1-144 0,-2 1 0 0,3-3 0 15,-2 3 0-15,-1-1 128 0,-3 1-128 16,2 1 0-16,-1 0 0 0,-2-1 128 0,-1 3-128 0,-1-3 0 16,-3 3 0-16,-1-1 128 0,-1 4-128 0,-1 1 0 15,-3-5 0-15,0 3 0 0,-2 5 0 0,-3-1 144 16,-3 2-144-16,-2 3 0 0,-3-2 128 0,-2 1-128 15,-2 0 0-15,-1 3 0 0,0 2 0 0,-5 1 0 16,-2-2 128-16,0 3-128 0,-2-1 0 0,-2 4 0 16,-5 1 128-16,-2 5-128 0,-1 0 128 0,-2 2-128 15,2 2 192-15,-3 2-192 0,-3 0 0 0,-1 4 0 16,-2 3 0-16,0-2 0 0,-3-1 0 0,2 1 0 16,1 3-128-16,-2 0 128 0,1 4 0 0,0-1 0 0,-5 0 0 0,4 3 0 15,-2 1-192-15,1 1 48 0,3-2 16 0,1 3 0 31,-2 1-720-31,2 1-144 0,-1-1-32 0,4 0 0 16,-3-2-1072-16,5-2-208 0,5-3-64 0,6-2-17808 0</inkml:trace>
  <inkml:trace contextRef="#ctx0" brushRef="#br3" timeOffset="136115.51">12706 2903 15663 0,'18'-17'1392'0,"-5"6"-1120"0,1 0-272 0,3-1 0 0,3-1 1648 0,-4 7 272 15,-2 3 48-15,-1 2 16 0,-3-2-960 0,-10 3-192 16,0 0-48-16,5 7 0 0,-5 4-240 0,-5 2-48 15,-7 2-16-15,-5 7 0 0,-6 4 336 0,-9 5 64 16,-9 2 16-16,-7 8 0 0,-7 0 0 0,-7 8 16 16,-4 2 0-16,-4 2 0 0,-4 3-160 0,-6 6-48 15,-5 8 0-15,-6 4 0 0,-6 5-192 0,-1-1-64 16,-1 6 0-16,-4 3 0 0,-5 0-112 0,1 2-16 0,3 0-16 16,2 0 0-16,2-1 64 0,1-3 16 0,2-1 0 0,6-4 0 15,2 0-48-15,6-3 0 0,5 0 0 0,6-1 0 16,2-7-176-16,8 0-32 0,7-2-128 15,7-2 192-15,6-5-192 0,5-3 0 0,4-1 0 0,6-3 0 16,6-2 0-16,5-4-288 0,6-5 64 0,6-3 16 16,6-2-1504-1,5-5-288-15,7-5-64 0,5-7-8944 0,3-3-1776 0</inkml:trace>
  <inkml:trace contextRef="#ctx0" brushRef="#br3" timeOffset="136541.82">13881 4908 37551 0,'-13'-15'1664'0,"4"10"336"0,-2 4-1600 0,-2 2-400 0,-1 4 0 0,-4 6 0 16,-2 3 0-16,-7 4 0 0,-2 3 0 0,-5 1-176 16,-3 8 176-16,-8 4 0 0,-4 5 160 0,-5 5-160 15,0 4 240-15,-5 3-48 0,-4 3-16 0,-6 6 0 16,-6 8 112-16,-3 3 32 0,-3 4 0 0,-2 5 0 16,-2-1 192-16,-1 6 64 0,-3 1 0 0,0 4 0 15,-1 4-192-15,2-1-48 0,0 1 0 0,2 4 0 16,-1-4-32-16,2 4-16 0,0-3 0 0,2 0 0 15,2 2 0-15,2-3 0 0,3 1 0 0,0-3 0 16,3 0-80-16,5-1-16 0,0-4 0 0,6 0 0 16,3 0-192-16,5-2 176 0,3-6-176 0,3 2 160 15,-1-3-160-15,5-5 0 0,1-3 0 0,4-2 0 16,5-3 0-16,6-8 0 0,4-6-192 0,2-6 192 16,6-1-1568-16,4-9-192 0,5-4-32 15,3-6-16-15,7-6-1632 0,4-5-320 0</inkml:trace>
  <inkml:trace contextRef="#ctx0" brushRef="#br3" timeOffset="136996.85">15120 6746 40543 0,'18'-19'3600'0,"-7"9"-2880"0,-1 4-576 0,-1 2-144 31,-9 4-320-31,0 0-112 0,9 7-16 0,-5 7 0 0,-4 3 240 0,-4 3 32 0,-5 6 16 0,-5 2 0 16,-7 5 160-16,-2-3 0 0,-6 5 0 0,-6 1 0 15,-4 6 192-15,-8 3 80 0,-7 4 16 0,-7 7 0 16,-7 5 176-16,-8 0 48 0,-6 4 0 0,-4 6 0 15,-6 6-48-15,-7 7 0 0,-6 2 0 16,-5 3 0-16,1 0 80 0,-2 8 16 0,1 0 0 0,-1 6 0 16,-2 0-64-16,0 4-16 0,0 0 0 0,0 1 0 15,-2 2 48-15,3 1 16 0,1 2 0 0,0 5 0 16,-1 4-112-16,2-1-32 0,-2-1 0 0,6 3 0 16,-1 3-128-16,3 0-16 0,1-2-16 0,7 2 0 0,-4 1-112 0,9-2 0 15,2-2-128-15,6-2 192 0,5 1-192 16,5-5 0-16,7-3 0 0,5-3 0 0,5-3 0 0,5-3 0 15,4-2 0-15,5-8 0 0,4-3-160 0,5-8-80 16,2-9-16-16,7-5 0 16,7-5-1024-16,5-9-224 0,8-8-32 15,11-7-16-15,9-12-1280 0,11-11-256 0,8-10-48 0</inkml:trace>
  <inkml:trace contextRef="#ctx0" brushRef="#br3" timeOffset="137439.57">16019 8870 23039 0,'2'-25'1024'0,"0"11"192"0,-2-1-960 0,-2 2-256 0,2 13 0 0,0 0 0 15,0 0 4608-15,0 0 864 0,-12 13 176 0,-1 4 48 16,-5 6-4832-16,-2 8-864 0,-4 2-368 0,-7 10 32 16,-5 3 336-16,-9 7 0 0,-10 7 0 0,-7 2 0 15,-4 6 240-15,-8 6 112 0,-6 7 32 0,-8 8 0 16,-8 3-80-16,-6 6-16 0,-5 9 0 0,-2 6 0 16,-7 3 96-16,-5 8 0 0,-6 9 16 0,-5 0 0 0,-4 4 32 15,-4 2 0-15,-5 3 0 0,-2 9 0 16,-3 5-32-16,-3 1 0 0,1 2 0 0,-5 2 0 0,0 2-96 0,-3 1-32 15,1 3 0-15,1-3 0 0,2-4 16 16,3 4 0-16,5 1 0 0,1-2 0 0,4-4-80 0,3 1-16 16,0-4 0-16,8 2 0 0,5-6-192 0,6 1 176 15,5-5-176-15,7-3 160 0,6-5-160 0,10-9 0 16,11-8 0-16,10-8 0 0,11-11-128 0,12-9-16 16,8-6 0-16,12-11 0 15,7-12-848-15,12-11-160 0,10-7-48 0,10-10 0 16,11-10-896-16,9-9-176 0,8-8-32 0,11-11-10320 15,8-7-2064-15</inkml:trace>
  <inkml:trace contextRef="#ctx0" brushRef="#br3" timeOffset="137877.76">17834 10749 23951 0,'41'-47'1056'0,"-16"12"224"0,-1-5-1024 0,2 4-256 0,-2 6 0 0,-1 7 0 16,-3 4 3728-16,-2 6 688 0,-3 5 144 0,-4 6 32 0,-11 2-3888 15,0 0-704-15,3 9-256 0,-8 6 0 16,-8 7 128-16,-6 6 128 0,-8 2-192 0,-9 10 192 0,-11 3 144 0,-9 8 144 15,-9 7 32-15,-8 8 0 0,-7 4 176 0,-7 8 32 16,-10 7 16-16,-7 8 0 0,-7 11-128 0,-5 8-32 16,-4 3 0-16,-6 7 0 0,-4 10 112 0,-3 5 16 15,-3 5 0-15,-5 8 0 0,-4 4-80 0,-3 7-16 16,-1 7 0-16,1-2 0 0,-2 6 32 0,-1 0 0 16,-2 4 0-16,2 2 0 0,1 4-96 0,-2 2-16 15,-5-2 0-15,0 1 0 0,2 3-80 0,2 0 0 16,-5 5-16-16,5-5 0 0,3-6-112 0,3 1-128 15,2-3 176-15,4-3-176 0,1-1 128 0,9-9-128 0,7-8 0 16,8-9 0-16,5-4 0 0,8-10 0 0,7-15 0 16,8-6 0-16,11-6 0 0,9-9 0 0,7-12-240 0,8-11 80 31,6-12-448-31,11-13-96 0,10-11 0 0,8-13-16 16,11-8-1840-16,7-18-352 0,21 0-80 0,14-13-9440 0,14-10-1904 0</inkml:trace>
  <inkml:trace contextRef="#ctx0" brushRef="#br3" timeOffset="138342.85">20098 11574 39615 0,'0'0'3520'0,"0"0"-2816"16,-12 0-560-16,-3 7-144 0,-4 10 272 0,-9 11 32 16,-10 6 0-16,-10 13 0 0,-10 15-304 0,-8 10 0 15,-10 5-176-15,-12 16 176 0,-10 11 0 0,-11 14 256 16,-9 10-32-16,-12 14 0 0,-11 5 96 0,-9 11 32 15,-10 8 0-15,-7 11 0 0,-7 5 96 0,-7 7 0 0,-8 8 16 16,0 2 0-16,-3 3 48 0,-4 5 0 16,-1 1 0-16,3 0 0 0,-2 1 48 0,5 4 16 0,7-1 0 0,2 1 0 15,6-4-112-15,2-1-16 0,3-2 0 0,11 0 0 16,9-3-192-16,3 0-64 0,5-5 0 0,12-4 0 16,13-7-192-16,6-10 0 0,1-12 128 0,14-9-128 15,11-12 0-15,10-8 0 0,8-13 0 0,10-7 0 16,5-10-400-16,7-12 16 0,8-9 16 0,7-17 0 31,6-12-1152-31,7-14-224 0,9-10-48 0,9-14-16 16,0-18-1168-16,25-9-224 0,10-14-64 0</inkml:trace>
  <inkml:trace contextRef="#ctx0" brushRef="#br3" timeOffset="138845.99">22461 10679 43071 0,'-37'0'1920'0,"8"6"384"0,-8 8-1856 0,-8 17-448 0,-4 11 0 0,-7 14 0 32,-4 11-240-32,-6 5-144 0,-6 7-16 0,-2 14-16 0,-1 7 416 0,-3 11-160 15,1 9 160-15,-7 9 0 0,-5 12 0 0,1 9 256 0,-5 4-32 0,-1 14 0 16,-5 6 0-16,-6 12 0 15,-5 2 0-15,-7 10 0 0,-3 9-16 0,-9 4 0 0,-7-1 0 0,-4 6 0 16,-2 0 112-16,-5 3 32 0,-6-3 0 0,-2 4 0 16,-6 2 272-16,0-2 48 0,2 1 16 0,-3 0 0 15,-6-2-128-15,1-4-32 0,1-3 0 0,6 0 0 16,5-5-240-16,3 2-48 0,2-2-16 0,9-4 0 16,8-2-224-16,3-5 0 0,1-8 128 0,9-9-128 15,10-8 0-15,7-4 0 0,7-6 0 0,5-13-160 0,0-14-128 16,13-7-32-16,8-5 0 0,13-15 0 15,7-20-288-15,13-14-64 16,5-15-16-16,13-14 0 0,4-16-1120 0,12-16-240 0,3-12-32 16,14-14-16-16,11-14-464 0,10-24-112 0,11-19-16 15,17-27-7232-15,20-18-1440 0</inkml:trace>
  <inkml:trace contextRef="#ctx0" brushRef="#br3" timeOffset="139378.14">25462 10090 43423 0,'-4'-14'1920'0,"4"14"400"0,0 0-1856 0,-10 3-464 0,1 8 0 0,-4 11 0 31,-3 11-576-31,-5 10-224 0,-3 11-32 0,-9 10-16 0,-9 11 512 0,-11 9 96 0,-13 7 32 0,-9 15 0 16,-8 14 208-16,-8 11 0 0,-10 10 0 16,-11 10 0-16,-10 11 176 0,-9 13 16 0,-6 14 16 0,-8 10 0 15,-6 3 80-15,-7 13 16 0,-4 13 0 0,-2 5 0 16,2 5 144-16,-3 6 48 0,-5 1 0 0,3 5 0 15,1 1 80-15,4-2 32 0,5-2 0 0,2-2 0 0,1-1-32 16,5-6-16-16,3-1 0 0,3 2 0 0,4-4-80 0,3-1-16 16,1 1 0-16,1-3 0 0,2-6-208 0,8-7-32 15,5-5-16-15,4-9 0 0,0-9-208 0,9-7 176 16,4-10-176-16,8-10 160 0,6-3-160 0,3-15 0 16,5-7 0-16,7-8 0 0,7-9-272 0,10-14 16 15,7-13 0-15,8-15 0 16,7-11-912-16,10-15-176 0,7-12-48 0,7-16 0 15,7-8-656-15,3-23-128 0,18-4-16 0,11-15-16 16,10-19-1056-16,11-21-192 0,10-24-64 0</inkml:trace>
  <inkml:trace contextRef="#ctx0" brushRef="#br3" timeOffset="139866.39">28152 7022 26719 0,'-23'14'2368'0,"-5"15"-1888"16,-5 14-480-16,-5 22 0 0,-7 15 2816 0,-7 20 480 16,-10 9 96-16,-7 18 0 0,-6 14-2832 0,-5 15-560 15,-1 13-144-15,-7 13-16 0,-6 10 160 0,-3 10 0 16,-3 9 0-16,-3 9-128 0,-4 8 272 0,-6 9 64 15,-8 11 16-15,-1 9 0 0,1 1 208 0,-6 8 32 16,-7 4 16-16,1 4 0 0,2 0-32 0,-5 2 0 16,-5 1 0-16,3-4 0 0,3-4 128 0,-1-4 0 15,-9-7 16-15,5-1 0 0,4-5 128 0,0-3 32 16,0-5 0-16,7 0 0 0,4 0-256 0,3-6-48 16,-1-6-16-16,11-2 0 0,10-7-240 0,4-2-64 0,0-10 0 0,8-4 0 15,4-9-128-15,8-3 0 0,8-12 0 0,7-6 0 16,3-10 0-16,4-9-256 0,4-16 64 0,4-7 16 31,3-7-256-31,4-16-48 0,11-10-16 0,3-16 0 16,6-16-352-16,5-14-80 0,5-16-16 0,3-15 0 15,7-12-960-15,1-13-192 0,13-14-32 0,6-12-16 16,9-14-816-16,9-17-176 0,15-15-16 0</inkml:trace>
  <inkml:trace contextRef="#ctx0" brushRef="#br3" timeOffset="140339.29">29777 9784 39967 0,'0'0'1776'0,"0"0"352"0,0 0-1696 0,7 12-432 16,-1 13 0-16,-2 9 0 16,0 9-320-16,-6 12-160 0,-5 11-32 0,-6 8 0 0,-9 9 208 0,-5 7 48 0,-10 8 0 0,-9 16 0 15,-7 13 256-15,-15 13 192 0,-14 10-16 0,-11 13-16 16,-8 12 96-16,-8 6 32 0,-8 9 0 0,-10 6 0 15,-9 2 144-15,-6 6 16 0,-7 8 16 0,-1 5 0 16,-3 8 48-16,-7-1 16 16,-4 2 0-16,0 3 0 0,1 5 272 0,2-7 48 0,0-3 16 0,0 0 0 15,4-2-144-15,6-2-16 0,3-1-16 0,7-2 0 16,0-1-240-16,10 0-32 0,8-1-16 0,3-1 0 16,2-2-256-16,6-6-144 0,8-2 160 0,11-7-160 15,9-6 0-15,5 0 0 0,2-7 0 0,6-5 0 16,5-6 0-16,10-9-192 0,7-6 48 0,10-12 0 15,3-6-352 1,11-11-64-16,8-9-16 0,9-12 0 0,5-9-1472 16,8-12-288-16,7-19-64 0,8-13-16 0,8-15-976 0,11-17-192 15,25-19-32-15,12-33-16 0</inkml:trace>
  <inkml:trace contextRef="#ctx0" brushRef="#br3" timeOffset="140781.26">31061 14200 48831 0,'-19'0'2176'0,"3"2"432"0,-6 6-2096 0,-6 10-512 0,-5 10 0 0,-5 10 0 31,-4 14-592-31,-4 10-240 0,-2 8-32 0,-3 11-16 0,-1 8 624 0,-5 14 256 0,-4 9-192 0,-8 13 192 16,-6 6 0-16,-5 12 0 0,-6 11 0 0,-6 8 0 16,-3 3 0-16,-11 10 160 0,-10 6-16 0,-6 7 0 15,-1 1 112-15,-9 2 0 0,-8-5 16 0,-2-7 0 16,-2-5 48-16,-2-1 16 0,-3-2 0 0,-2 0 0 15,-2-7 48-15,5-7 0 0,8-8 0 0,4-5 0 16,2-6-224-16,14-12-32 0,12-14-128 0,10-9 192 0,10-14-320 16,7-12-80-16,4-6-16 0,10-12 0 15,9-13-1632-15,9-15-336 16,10-13-64-16,8-25-10928 0,6-20-2176 0</inkml:trace>
  <inkml:trace contextRef="#ctx0" brushRef="#br3" timeOffset="141322.5">30318 3270 40143 0,'-27'-1'1776'0,"7"12"368"0,-8 12-1712 0,-7 20-432 15,-7 16 0-15,-7 19 0 16,-8 18-640-16,-10 13-192 0,-9 9-64 0,-1 18 0 0,-5 13 688 0,-2 16 208 15,1 9 0-15,-8 16-160 0,-5 7 160 0,-2 14 0 16,-1 7 0-16,-2 12 0 0,0 6 0 0,-4 6 128 16,-7 6-128-16,1 0 176 0,0-1 0 0,-5-5 0 15,-6-6 0-15,2-8 0 0,1-5 144 0,-4-11 48 16,-7-6 0-16,2-8 0 0,2-11 256 0,-4-5 48 16,-3-7 16-16,6-7 0 0,7-8-176 0,0-7-48 15,-1-12 0-15,10-10 0 0,12-8-320 0,13-11-144 0,12-9 128 16,8-13-128-16,4-11-208 0,10-14-128 15,6-11-32-15,13-8 0 16,5-14-1536-16,11-10-304 0,10-15-64 0,7-7-16 16,15-20-992-16,10-17-208 0</inkml:trace>
  <inkml:trace contextRef="#ctx0" brushRef="#br3" timeOffset="141786.82">30600 1534 33119 0,'-4'-12'1472'0,"4"12"288"0,0 0-1408 15,-13 19-352-15,-3 10 0 0,-6 16 0 0,-10 11-192 0,-7 14-128 16,-9 5 0-16,-6 14-16 0,-5 12 336 0,-5 10-144 16,-2 11 144-16,-3 9 0 0,-5 13 0 0,-1 12 0 15,-2 7 0-15,1 9 0 0,-3 9 0 0,0 8-128 0,-1 15 128 0,-6 5 0 16,-7 9 0-16,-3 8 272 0,-1 9-48 0,-8 14-16 15,-3 12 80-15,-9 7 16 0,-5 8 0 0,-4 6 0 16,-4 7 176-16,-6-2 32 0,-7-2 16 16,1-4 0-16,-2-4 64 0,2-4 16 0,1-5 0 0,-4-7 0 15,-3-3 208-15,5-8 32 0,4-1 16 0,-7 0 0 16,-9 2-336-16,0 2-64 0,1 0-16 16,1 3 0-16,0 4-448 0,0 2 0 0,4 2 0 0,10 2 0 31,10-3-1072-31,16-9-304 0,13-6-64 0,9-9-15920 0</inkml:trace>
  <inkml:trace contextRef="#ctx0" brushRef="#br3" timeOffset="145900.03">13771 12343 13583 0,'0'0'592'0,"-1"12"144"0,1-12-592 0,-4 12-144 0,2-1 0 0,-2 1 0 15,-1-3 1456-15,0 2 256 0,0-3 48 0,-2-2 16 16,7-6 304-16,0 0 64 0,0 0 16 0,-7 4 0 15,7-4 0-15,-9 0 0 0,9 0 0 0,-7-8 0 16,4 2-496-16,1-6-112 0,4 4-16 0,1-8 0 16,4-1-624-16,2 0-128 0,2 0-16 0,2-2-16 0,1 0-208 0,4 0-32 15,1 2-16-15,1 0 0 0,-1-1-240 0,5 3-64 16,0 1 0-16,2 3 0 0,-1-1-192 0,3 6 128 16,-2-1-128-16,0 6 0 0,4 0 128 0,-4 2-128 15,-2 3 0-15,-3 4 0 0,-2 4 0 0,-3 1 0 16,-4 5 0-16,-3 5 0 0,-3 1 0 0,-6 5 0 15,-5 2 0-15,-3-1 0 0,-4 4 0 0,-7 2 0 16,-6-2 128-16,-3-1-128 0,-2-3 0 0,-3-1 128 16,-3-5-128-16,2 0 0 0,0-2 160 0,2-5-160 15,1-3 160-15,3-3-160 0,2-1 304 0,2-6-48 16,3-4 0-16,5-2 0 0,2-1 128 0,2-6 32 16,3-2 0-16,6-5 0 0,3-8-32 0,5 0-16 15,1-1 0-15,5-5 0 0,5-3-176 0,3-1-48 16,4-1 0-16,-4 11 0 0,2 0-144 0,7-4 0 15,3 0 0-15,3 1 0 0,3 1 0 0,2 4 0 16,2 6 0-16,0 3 0 0,-2 1 0 0,-1 9-144 16,-3 3 144-16,-5 3 0 0,-3 5-160 0,-3 6 160 15,-4 5-128-15,-4 3 128 0,-8 3 0 0,-3 1-128 0,-5 3 128 16,-5 5 0-16,-6 3 0 0,-4-1 0 0,-6 0 0 0,-2-3-128 16,-2-3 128-16,-4-4 0 0,-3 0 0 0,-2-3 0 15,1-6 0-15,-2-3 128 0,1-1-128 0,1-4 128 16,2-4-128-16,1-5 144 0,2-1-144 0,-1-7 160 15,1-1 16-15,4-6 0 0,2-3 0 0,4-2 0 16,3-4 80-16,5-5 32 0,3-3 0 16,5-1 0-16,2-3-144 0,6 1-16 0,7-1-128 0,4 0 192 15,3 0-192-15,4 1 0 0,4 3 0 0,6 3 0 0,4 0 0 0,3 7 0 16,2 5 0-16,1 4 0 0,-2 4-144 16,-3 0 144-16,0 6 0 0,-2 6-144 0,-3 5 144 0,-3 1 0 15,-6 5-144-15,-3 5 144 0,-5 6 0 0,-6 2-144 16,-6 6 144-16,-6 1 0 0,-8 4-128 0,-5 3 128 15,-5 1 0-15,-5-5 0 0,-6-6 0 0,-1 1 0 16,-4-1 0-16,-3-7 0 0,-4 0 0 0,3-4 0 16,-3-3 144-16,0-4-144 0,-1-2 144 0,1-2-144 15,0-4 160-15,5-4-160 0,0-1 160 0,3-6-160 16,2-4 160-16,4-4-160 0,4-3 208 0,4-2-48 16,4 0-16-16,7-2 0 0,6-7-144 0,4 2 192 15,5-1-192-15,6 2 192 0,4 0-192 0,7-1 0 0,6 3 0 16,6 4 0-16,2 0 0 0,3 4-144 15,5 0 144-15,2 7 0 0,0 2-128 0,0 4 128 16,-3 4 0-16,-2 5 0 0,-2 2-144 0,-2 6 144 16,-5 3 0-16,-5 4-144 0,-5 3 144 0,-6 1-128 15,-4 0 128-15,-6 2-128 0,-9 4 128 0,-4 0 0 16,-3 1 0-16,-8-2 0 0,-2-2 0 0,-5-5 0 16,-1 3 0-16,-4-6 0 0,-4 1 0 0,-2-4 0 15,7-4 128-15,-1-3-128 0,0-3 0 0,-3-1 128 0,4 0-128 16,0-6 0-16,0-2 128 0,3-6-128 0,2 0 128 0,-3-6-128 15,7-4 128-15,5 0-128 0,5-4 128 0,7-2-128 16,7-5 0-16,5 2 144 0,5-3-144 0,4 3 0 16,6-3 0-16,3 3 0 0,5-2 0 0,4 6 0 15,1 3 0-15,1 3 0 0,-2 2 0 0,2 7-144 16,-2-1 144-16,0 7 0 0,-5 2 0 0,-3 5 0 16,-2 1 0-16,-6 7-128 0,-5 1 128 0,-6 3 0 0,-5 0 0 0,-8 1-128 15,-3 1 128-15,-7-1 0 16,-5 1 0-16,-3-1 0 0,-5 1 0 0,0-5 0 0,-4-1 0 15,-1-2 0-15,1-3 0 0,-1 0 128 0,7-187-128 0,-2 361 0 16,2-183 0-16,2-2 128 0,2-6-128 0,2 1 0 16,3-6 128-16,5 3-128 0,-3-6 0 0,8 1 144 15,0-1-144-15,5 0 0 0,5 1 0 0,4 2 0 16,4 1 0-16,3-2 0 0,4 0-192 0,2 4-64 16,0-2 0-16,-1 6 0 15,2-3-1824-15,-2 6-368 0,-4 3-80 0,1 3-18720 16</inkml:trace>
  <inkml:trace contextRef="#ctx0" brushRef="#br3" timeOffset="146526.26">12610 13307 19343 0,'3'-10'1728'0,"-1"1"-1392"16,0-1-336-16,1 3 0 0,-1-4 2688 0,0 5 448 15,-2 6 112-15,-2-6 16 0,0-2-1104 0,2 8-224 16,-7-4-32-16,0 4-16 0,-2 3-800 0,-1 3-176 16,-4 6-16-16,-3 3-16 0,-2 4-400 0,-11 15-80 15,0 1-16-15,2 3 0 0,0 2-112 0,3 5-16 16,3-2-16-16,2 5 0 0,0-1-240 0,4 2 128 15,5 0-128-15,2-4 0 0,3-2 128 0,-1-6-128 0,6 0 0 0,2-3 0 16,3-3 128-16,0-6-128 0,0-1 0 0,2-1 0 16,3-3 0-16,1-2 0 0,0-8 0 15,3-1 0 1,-3-5-1088-16,4 0-128 0,2-4 0 0,0-4-16 0,1-9-1584 16,2-1-304-16,7-12-64 0,4-1-16 0</inkml:trace>
  <inkml:trace contextRef="#ctx0" brushRef="#br3" timeOffset="146955.96">12943 13454 29487 0,'0'0'1296'0,"0"0"288"0,0 0-1264 0,0 0-320 0,0 0 0 0,0 0 0 0,-3 11 768 0,-3 1 112 16,1 3 16-16,-3 4 0 0,-2 8-32 0,0 1 0 15,-2 1 0-15,-1 5 0 0,-2-2 16 0,0 3 0 16,1 2 0-16,-1 1 0 0,-3-3-176 0,1-2-48 15,2-3 0-15,0 1 0 0,0-2-96 0,1-5-32 16,1-2 0-16,2-2 0 0,0-1-16 0,2-4 0 16,3-3 0-16,1-1 0 0,5-11 0 0,0 0-16 15,0 0 0-15,0 0 0 0,3-10 80 0,2-1 32 16,2-2 0-16,3-5 0 0,3-6-160 0,4 0-48 16,-1-3 0-16,3-1 0 0,0-6-224 0,0-3-48 15,0-7-128-15,3-1 192 0,1-1-192 0,4 4 128 0,2 4-128 0,1 1 0 16,3-2 0-16,-10 14 0 15,3 2 0-15,0 0 0 0,1 0 0 0,-1 4 0 0,-1 2 0 16,-5 5 0-16,-1 1 0 0,-1 8 0 0,-3 1 0 0,-2 5-160 16,-3 2 0-16,-1 6 0 0,-4 2 0 0,-2 2 0 15,-6 3 160-15,-2 4-160 0,-2 1 160 0,-4 0-160 16,-1 2 160-16,-5-2 0 0,-2 0 0 0,-11 9 0 16,-1-8 0-16,1-1 0 0,-2-6 0 0,4-3 0 15,2-2-352-15,2-2-32 0,6-5-16 0,7-2 0 16,0-3-1456-16,2-2-304 15,1 0-48-15,8 2-10832 0,-2-9-2160 0</inkml:trace>
  <inkml:trace contextRef="#ctx0" brushRef="#br3" timeOffset="147156.85">13443 13543 23951 0,'0'0'2128'0,"0"0"-1696"16,-2 14-432-16,-1-5 0 0,1 2 2336 0,-2 4 384 15,0 0 80-15,-1 5 16 0,0 0-688 0,-4 1-128 16,0 6-16-16,-1-3-16 0,0 2-688 0,-2 0-128 16,-2-1-16-16,-1 0-16 0,0-2-480 0,-2 0-112 15,1-2-16-15,1 1 0 0,1-4-288 0,1-3-64 16,1-1-16-16,4-1 0 0,-1-2-144 0,4-4 0 16,1-1 0-16,4-6 0 15,0 0-1056-15,0 0-144 0,0 0-16 0,0 0-16 16,4-5-1664-16,1 0-336 0,1-4-64 0</inkml:trace>
  <inkml:trace contextRef="#ctx0" brushRef="#br3" timeOffset="147758.24">14046 13330 10127 0,'0'0'448'0,"8"-6"96"0,-2-5-544 0,4 0 0 0,0-1 0 0,-1 2 0 0,-2 1 5248 0,0-2 960 16,-1 5 176-16,-2-3 32 0,-1 3-3856 0,-3 6-784 16,0 0-160-16,0 0-16 0,-5-5-384 0,-3-2-80 15,-2 5-16-15,-1 2 0 0,-3 2-416 0,-3 5-96 16,-2-1-16-16,-3 6 0 0,-1-2-208 0,-1 2-32 16,0 4-16-16,-1 0 0 0,-2 1-80 0,0 1-32 15,-1 1 0-15,4 0 0 0,3 0-96 0,2-1-128 16,2-1 176-16,4-1-176 0,3-2 192 0,4-2-192 15,-1 0 192-15,5-5-192 0,2 4 192 0,2-5-192 16,5 0 192-16,0-2-192 0,2-3 256 0,7 1-48 16,0-4-16-16,2 2 0 0,2-2-48 0,-1-2-16 15,4 0 0-15,-2 2 0 0,-6 0-128 0,1 1 0 16,1 0 144-16,1 0-144 0,-4 3 0 0,0 1 0 16,-2-1 0-16,1 3 0 0,-2 0 0 0,0 3 0 15,-4 2 0-15,-2-2 0 0,0 2 0 0,-3-1 0 16,-2 0 0-16,-2 1 0 0,0 0 0 0,-2 3 128 15,-1-2-128-15,-1 2 0 0,-1 0 0 0,0-3 0 16,-1 0 0-16,0 1 128 0,1-2-128 0,-1 3 0 0,0-1 0 0,3-1 128 16,-2 2-128-16,0-5 0 0,4 1 0 0,-2 1 128 15,1-1-128-15,1 0 0 0,3-8 0 0,0 0 128 16,0 0-128-16,4 7 0 0,1-1 128 16,1-2-128-16,2-2 128 0,2 0-128 0,2 0 128 0,0 1-128 15,1-3 0-15,2 1 0 0,2 0 0 0,6 2 0 0,0-3 0 16,0 0 0-16,-1-3 0 0,1 3 128 0,1-1-128 15,-2 1 0-15,-2 0 0 0,1-2 0 0,-2-1 0 16,-1 0-160-16,-3 3 160 0,-2-2-160 16,-1-2-1008-16,-2-1-208 0,-1 3-32 0,-1-1-16 15,-2 0-1840-15,-2 0-352 0</inkml:trace>
  <inkml:trace contextRef="#ctx0" brushRef="#br3" timeOffset="148150.75">14665 12744 29487 0,'-3'-8'2624'0,"2"-5"-2112"15,0-2-512-15,0 3 0 0,-1 1 1616 0,1 4 224 16,0-3 32-16,1 10 16 0,-1-6-480 0,1 6-80 16,0 0-32-16,0 0 0 0,0 0-496 0,0 0-96 0,0 0-32 0,7 6 0 15,2 6-160-15,1 2-16 0,0 2-16 16,3 8 0-16,2 2-16 0,1 5 0 0,0 5 0 0,1 7 0 16,-1 3-64-16,-1 5-16 0,-1 2 0 0,-2 4 0 15,-2 8 16-15,-4 3 0 0,-4 2 0 0,-5 1 0 16,-6 1-80-16,-2 3 0 0,-3-1-16 0,-5-2 0 15,-4 0 48-15,-4-3 16 0,-1-5 0 0,-2-2 0 0,-3-5 0 0,-4-2 0 16,-3-2 0-16,0 0 0 0,-1-4-192 16,-1-1-48-16,-1-2 0 0,-2-4 0 0,1 3-128 0,-1-6 0 15,0-2 144-15,0-1-144 16,2-1-1088-16,2 1-272 0,3-2-64 0,3-1-13696 16,-1-2-2736-16</inkml:trace>
  <inkml:trace contextRef="#ctx1" brushRef="#br3">12618 20095 0,'-72'-34'0</inkml:trace>
  <inkml:trace contextRef="#ctx0" brushRef="#br3" timeOffset="153897.53">12578 13171 13823 0,'0'0'1216'0,"0"0"-960"0,-9-5-256 0,9 5 0 16,-9-7 896-16,-4-1 144 0,-1 3 32 0,0 0 0 16,2 0-64-16,-6 1-16 0,0 2 0 0,0-1 0 15,-2 2-416-15,-3 1-64 0,-1-2-32 0,-3 5 0 16,-3 0-208-16,-3-1-32 0,-3 7-16 0,-6-3 0 0,-6-1 16 16,-8 3 0-16,-5-3 0 0,-4 3 0 15,-4 1-48-15,-4-2-16 0,-5 5 0 0,-6-1 0 0,-10-1 64 0,-2 4 16 16,-2 0 0-16,-7-1 0 0,-5 1 0 0,-3 1 0 15,-2 0 0-15,1 2 0 0,1 1 64 0,5-2 32 16,3 0 0-16,8-1 0 0,3-1 208 0,5 2 32 16,3 2 16-16,5 0 0 0,3 1-336 0,6-2-64 15,6-3-16-15,2 1 0 0,3-3-192 0,4 4 144 16,4-2-144-16,3-3 128 0,3-4-128 0,5-1 128 16,5 1-128-16,4-4 128 0,5 0-400 0,5-3-96 15,6-2-16-15,1 0-8784 16,8 0-1776-16</inkml:trace>
  <inkml:trace contextRef="#ctx0" brushRef="#br3" timeOffset="154241.56">10636 12652 35007 0,'-7'-16'3120'0,"-4"4"-2496"0,-1-2-496 0,-3 5-128 31,-3 5-320-31,-3 5-64 0,-5 6-32 0,-4 1 0 0,-5 8 416 0,-4 3 0 0,-7 9 0 0,-2 0 128 16,-3 4-128-16,-4 6 0 0,-2 7 0 0,-4 1 0 15,-2 4 0-15,0 1 0 0,2-4 0 0,5 2 0 0,4 3 0 0,5-1 0 16,4 3 0-16,4-5-128 0,3-3 128 15,8 0 0-15,1-4 0 0,7-2 0 0,4 1 0 0,4-4 0 16,3-7 0-16,5 3 0 0,3-1 0 0,5 1 0 16,4-9 0-16,3 4 0 0,8 3 0 0,6-5 0 15,7 1 0-15,11-4 0 0,7-3 0 0,11 3 144 16,10 4-144-16,11-5-9936 16,7-2-2096-16</inkml:trace>
  <inkml:trace contextRef="#ctx0" brushRef="#br4" timeOffset="158244.97">12824 13147 11055 0,'0'0'976'0,"0"0"-784"0,0-10-192 0,0 3 0 16,0 7 1632-16,0 0 288 0,2-9 48 0,0 1 16 16,-2 8-80-16,0 0-16 0,0 0 0 0,0 0 0 15,0-6-192-15,0 6-32 0,0 0-16 0,0 0 0 16,-2-11-240-16,-2 6-32 0,0-1-16 0,4 6 0 0,0 0-352 16,-8-2-80-16,-3 0-16 0,0 4 0 0,-2 3-144 0,-4 1-16 15,-1 2-16-15,-3 2 0 0,1 4-160 0,-5 4-16 16,-3 1-16-16,0 2 0 15,-1 7-48-15,0 1-16 0,-4 4 0 0,1 7 0 0,0 3-160 0,2-1-16 16,3 1-16-16,0 3 0 0,6 6-112 0,2 0-32 16,4-1 0-16,3 1 0 0,2-5-16 0,2 1 0 15,3 1 0-15,3-7 0 0,-2-2 16 0,1-1 0 16,0-4 0-16,0-1 0 0,0-3-16 0,2-2-128 16,0-5 192-16,0 1-64 0,-1-1-128 0,2-7 192 15,0-3-192-15,0-2 192 0,0-1 0 0,0-6 16 16,2 0 0-16,-2-5 0 0,0 0 176 0,0 0 16 15,0 0 16-15,6-8 0 0,-5-5-32 0,2-2-16 0,-1-3 0 16,2 0 0-16,-1 0-192 0,-1-1-48 16,1-2 0-16,-1-1 0 0,1-3 32 0,-1-1 0 15,0-3 0-15,0 0 0 0,1-3-160 0,1-2 0 16,1-3 0-16,1-1 0 0,0-1 0 0,3-3 0 16,3 2 0-16,-1 3 0 0,4 0 0 0,1 0 0 15,0 0 0-15,2-2 0 0,1-2 0 0,0 2 0 16,0 2 0-16,-1 0 0 0,0 2 0 0,0 2 0 0,-2 2 0 15,2 4 0-15,0-1 0 0,-1 4 0 0,0 3 0 16,-2 0 0-16,-1 3 0 0,1 3 0 0,1 0 0 16,-1 4-176-16,-2 2 176 0,-1-2 0 0,0 5 0 0,-1 1 128 15,-1-4-128-15,2 5-128 0,-3 0 128 0,-2 1-192 16,-7 3 192-16,0 0 0 0,0 0 0 0,0 0 0 16,0 0 0-16,0 0 0 0,0 0 0 0,0 0-128 0,0 0 128 0,0 0 0 15,0 0 0-15,0 0 0 0,-6 6 0 0,-2-2 0 16,0 1 0-16,-3 3 0 0,-1-2 0 15,-2 3 0-15,-2-2 0 0,0 5 0 0,-3 1 0 0,-3 3 0 16,-2 3 0-16,-1 5 0 0,-2 0 0 0,-1 7 0 16,-3 2 0-16,1 5 0 0,-4 4 0 0,3 5 0 15,2 0 0-15,2 3-128 0,3 2 128 0,4 5 0 16,1 0 0-16,2 2 0 0,3-3 0 0,3-2 0 16,2 0 0-16,2-5 0 0,2-3 0 0,3-2 0 15,1-4 0-15,2-3 0 0,-1-4 0 0,2-6 0 16,1-1 0-16,2-4 0 0,1-6-144 0,1-2 144 15,-1-6-160-15,3 1 160 16,-9-9-512-16,13-4-16 0,-2-5 0 0,2-2 0 16,0 1-1648-16,1-4-336 0,0-3-64 0,-4 4-10816 15,4-2-2160-15</inkml:trace>
  <inkml:trace contextRef="#ctx0" brushRef="#br4" timeOffset="158859.62">12927 13455 8287 0,'0'-15'368'0,"2"10"80"0,-1 0-448 0,1-4 0 0,0 0 0 0,2-3 0 15,-2 1 3552-15,2-1 624 0,0 1 128 0,-1 2 32 0,3 0-2144 16,-1 3-416-16,0-2-96 0,0 1-16 15,-5 7-64-15,5-3-32 0,-5 3 0 0,0 0 0 0,0 0-320 16,0 0-64-16,0 0-16 0,0 0 0 0,0 0-464 0,0 0-80 16,0 0-32-16,1 8 0 0,-2 4-144 0,-2 5-48 15,-2 1 0-15,3 2 0 0,-5 3 48 0,-2 6 0 16,2 2 0-16,-3 3 0 0,0 4-64 16,-1 3-16-16,0 3 0 0,-1 3 0 0,1 3-160 0,-2-1-16 15,2-2-16-15,-2 2 0 0,2-5-176 0,-1-2 192 16,0-5-192-16,-1-1 192 0,0-2 16 15,2-6 16-15,1-1 0 0,1-7 0 0,1-1 16 0,0-2 0 16,2-1 0-16,1-7 0 0,0-3 48 0,5-6 16 16,0 0 0-16,0 0 0 0,-3-7 176 0,3-2 32 15,2-5 16-15,1-3 0 0,1-3-208 0,3-7-32 16,0-1-16-16,2-5 0 0,1-2-272 0,2-2 160 16,-1-3-160-16,3-4 128 0,3-2-128 0,2-2 0 15,1 3 0-15,3 1 128 0,2 2-128 0,1 0 0 16,0 0 0-16,4 4 0 0,-4-2 0 0,1 4 0 15,0 0 0-15,-2 2 0 0,3 2 0 0,-1 5 0 0,1 2 0 0,-1 4 0 16,-3 4 0-16,-1 3 0 0,-2 6 0 0,-2 3 0 16,-1 5 0-16,-1 6-144 0,-3 1 144 15,-2 5 0-15,-2 4-160 0,-2 1 160 0,-2 3-128 0,-2 1 128 16,-4 6 0-16,-2 1 0 0,-3 4 0 0,-3-3-128 16,-1-2 128-16,-2 0 0 0,-5 4 0 0,-1-2 0 15,-4-6 0-15,0 0 0 0,-4 0 0 0,4-3 0 16,-3-1 0-16,1-1 128 0,0-3-128 0,1-6 0 0,2 0 0 15,1-4 0-15,0-1 0 0,1-3 0 16,2-2-832-16,0-3-96 16,2 2-16-16,3-3 0 0,2-3-944 0,3 3-192 0,2-3-32 15,1 2-11216-15,2 1-2240 0</inkml:trace>
  <inkml:trace contextRef="#ctx0" brushRef="#br4" timeOffset="159078.46">13312 13740 21183 0,'0'0'1888'0,"0"0"-1504"16,0 0-384-16,0 0 0 0,0 0 2656 0,-1 12 464 15,-1 0 80-15,0 2 32 0,0 0-1120 0,-3 2-208 16,-2 2-48-16,0 0-16 0,-3 3-464 0,-1 1-96 16,0 1 0-16,1 0-16 0,-2-3-480 0,0 3-80 15,2 2-32-15,-3-3 0 0,-1-4-352 0,2 0-80 16,2-3-16-16,1 0 0 0,0-2-224 0,2-3 128 15,0-2-128-15,2 1 0 0,3-4-144 0,2-5-128 16,0 0-32-16,0 0 0 16,0 0-2544-16,5-7-512 0,3-2-96 0</inkml:trace>
  <inkml:trace contextRef="#ctx0" brushRef="#br4" timeOffset="159689.82">13915 13386 21071 0,'0'0'928'0,"5"-5"208"0,0 1-912 0,-5 4-224 16,7-7 0-16,-7 7 0 0,0 0 1792 0,6-5 304 15,-6 5 64-15,4-4 16 0,-4 4-256 0,0 0-64 16,0 0 0-16,0-5 0 0,0 5-544 0,0 0-112 15,-4-7-32-15,-1 4 0 0,-2 0-416 0,0 1-96 16,-3-1-16-16,-1 4 0 0,0 3-160 0,-2-1-32 16,-1 0-16-16,-1 4 0 0,-3-1-112 0,-1 3-32 15,-2 2 0-15,-1 3 0 0,2 0-96 0,-1 0 0 16,2 2-16-16,1 0 0 0,2-1-176 0,2 1 192 16,3 0-192-16,0-1 192 0,4-3-192 0,0-1 160 15,4 2-160-15,0-5 160 0,3 1-32 0,0-4-128 16,0-5 192-16,0 0-64 0,9 5 160 0,1-3 32 15,2-2 0-15,2-1 0 0,-1-3 48 0,4 0 16 16,1-4 0-16,2 0 0 0,2-4-144 0,1 4-32 16,0-4 0-16,-2 4 0 0,-1-2-208 0,0 3 176 0,-3-2-176 0,1 4 160 15,-1 1-160-15,-2 3 0 0,-1-1 0 16,-1 5 0-16,-2 1 0 0,-1 2 0 0,-2 6 0 0,-2 0 0 16,-1 1 0-16,-1 2 0 0,-1 7 0 0,-3 2 0 15,-3 0 0-15,-1 5 0 0,-3 4 0 0,-2 0 0 16,-3 6 0-16,0-3 0 0,-2 1 0 0,0 0 0 0,-2 0 128 15,0-1-128-15,-2-1 0 0,0-2 128 0,2-6-128 16,-1 1 0-16,2-4 144 0,2-1-144 0,2-5 128 0,2-3-128 16,1-1 128-16,3-5-128 0,3-2 144 0,2-7-144 15,0 0 192-15,0 0-192 0,6-3 320 0,3-2-32 16,1-1-16-16,4 1 0 0,1-6-144 16,2 3-128-16,-2-2 192 0,3 3-192 0,0-4 0 0,2 2 0 15,0-3 0-15,3 0 0 0,0 5 0 0,3 0 0 16,0-4-240-16,2 2 80 15,1 0-1120-15,2 0-240 0,-1 0-32 0,2-1-16 16,-3-1-1248-16,-1-3-240 0,-1 0-48 0</inkml:trace>
  <inkml:trace contextRef="#ctx0" brushRef="#br4" timeOffset="159993.03">14545 12892 30287 0,'3'-17'1344'0,"1"8"272"0,1 1-1296 16,1-4-320-16,1 7 0 0,-1-3 0 0,-6 8 1376 0,8-1 208 0,-1 2 32 16,1 7 16-16,-1 0-496 0,0 4-112 0,-1 5 0 0,1 6-16 15,-1 9-48-15,-1 4-16 0,0 3 0 0,-1 5 0 16,-2 3-176-16,0 6-16 0,-2 8-16 0,0-1 0 15,-4 2-224-15,-1 1-64 0,-4-5 0 0,-3 4 0 16,-4-3-256-16,-3-1-64 0,-3 0-128 0,-1-2 192 0,-1-9-192 0,0-2 128 16,0-7-128-16,1-3 0 0,1-6 0 0,2-2-240 15,1-7 32-15,3-5 0 16,0-8-2432-16,2-7-496 0</inkml:trace>
  <inkml:trace contextRef="#ctx0" brushRef="#br4" timeOffset="160964.96">14135 12447 14735 0,'-17'-5'1312'0,"8"5"-1056"15,-2 2-256-15,-2-2 0 0,-1-2 2432 0,0 1 416 0,-1 2 96 16,1 3 0-16,-2-2-1200 0,-1 1-240 0,1-4-48 0,0 2-16 16,1 1 96-16,1 0 0 0,0-4 16 0,3 2 0 15,0-2-80-15,4 1 0 0,2-3-16 0,5 4 0 16,-2-9-432-16,5 1-64 0,2-2-32 0,4 2 0 16,2-2-432-16,5 1-96 0,2-3-16 0,3 0 0 15,2 5-208-15,4-4-48 0,2 4-128 0,1-2 192 16,1 2-32-16,-1 4-16 0,2 0 0 0,-4 4 0 15,-2 3-144-15,-5 4 192 0,-3 2-192 0,-4 3 192 0,-4 2-192 16,-5 0 0-16,-5 6 0 0,-6 1 128 0,-7 3-128 0,-6 3 128 16,-5-4-128-16,-4 2 128 0,-1-3-128 0,-4-2 192 15,-2-2-192-15,1-2 192 0,-2-1 48 16,2-5 16-16,0-2 0 0,1 0 0 0,1-4 64 16,0-4 0-16,6-4 16 0,1-4 0 0,5 1 16 0,4-4 0 15,3-4 0-15,5-3 0 0,3-1-64 0,5-1-16 16,6-2 0-16,6-2 0 0,3-4-272 0,5-2 0 15,8 1 128-15,3 0-128 0,5-1 0 0,3 1 0 16,4-4 0-16,4 4 0 0,3 3 0 0,3 2 0 16,3 0 0-16,-1 6 0 0,-3 6 0 0,-5 2 0 15,-1 5 0-15,-7 5 0 0,-5 7-128 0,-3 2 128 16,-7 5 0-16,-5 6-144 0,-7 2 144 0,-9 3 0 16,-6 4 0-16,-8 0 0 0,-8 4 0 0,-5-1 0 0,-4-2 0 0,-6-3-128 15,-8 1 128-15,-5-2 0 16,-1 0 0-16,-5-7 0 0,1-1 0 0,-1-1 0 15,0-2 128-15,2 0-128 0,2-4 144 0,4-5-144 16,4-5 192-16,3-2-192 0,6-4 224 0,5-2-64 0,6-5-16 0,6-5 0 16,3 0 64-16,7-5 16 0,4 1 0 15,7-8 0-15,8-2-224 0,5-5 144 0,4 0-144 0,6 0 128 16,7-1-128-16,6 0 0 0,4-1 0 16,4 3 0-16,4 2 0 0,3 1 0 0,4 5 0 0,-1 3 0 15,-2 6 0-15,-2 6 0 0,-4 5 0 0,-5 3 0 16,-3 8-144-16,-9 3 144 0,-6 4 0 0,-6 6 0 15,-6 4-144-15,-7 7 144 0,-8 3 0 0,-8 6-144 16,-8 0 144-16,-7 2 0 0,-9-5 0 0,-3 1 0 16,-5-1 0-16,-5-2 0 0,-5-3 0 0,-3-1 0 0,-3-4 0 0,1-1 0 15,0-5 128-15,-1-1-128 0,2-2 160 0,5-5-32 16,4-5-128-16,5-3 192 0,3-4-64 0,6-3 0 16,5-8-128-16,5-2 192 0,5-1 16 0,5-3 0 15,5-2 0-15,5-4 0 0,8-8-80 0,5 0 0 16,7-1-128-16,5-1 192 0,6 0-192 0,6-1 0 15,4 1 0-15,4 2 0 0,4-1 0 0,3 8 0 16,4-1 0-16,-1 7 0 0,-2 5 0 0,-4 7 0 16,-1 5 0-16,-6 2 0 0,-6 5 0 0,-5 7 0 15,-5 2 128-15,-5 6-128 0,-8 4 0 0,-8 6 0 16,-7-1-176-16,-6 4 176 0,-7 2 0 0,-6-3 0 16,-5-3 0-16,-4-2 0 0,-6 1 0 0,-4-2 0 15,-2 0 0-15,-3-2 0 0,-2-5 0 0,0 0 0 16,3-2 0-16,0-2 0 0,1-5 0 0,4-1 128 15,2-2-128-15,6-1 0 0,-1-3 0 0,6-3 0 16,2-3 0-16,3-2 0 16,2 0-816-16,1 1-144 0,2-4-16 0,1 3-16 15,5 2-1840-15,0-3-368 0,2 0-80 0</inkml:trace>
  <inkml:trace contextRef="#ctx0" brushRef="#br4" timeOffset="162466.78">12648 3283 16863 0,'11'-27'752'0,"-5"14"144"0,2-5-704 15,2 1-192-15,3-4 0 0,0 2 0 0,1 0 224 0,0 1 16 16,0-1 0-16,0 3 0 0,-2-1-240 15,-1 3 128-15,-3 1-128 0,0 5 0 0,-2-3 208 0,-3 6-48 16,-3 5-16-16,0 0 0 0,-6 5 624 0,-5 7 112 16,-8 3 16-16,-7 8 16 0,-9 9-80 0,-5 6 0 15,-7 3-16-15,-8 7 0 0,-6 5 0 0,-5 6 0 16,-4 12 0-16,-6 5 0 0,-7 6 80 0,-6 3 0 16,-8 6 16-16,0 6 0 0,-6 6-320 0,-2 0-64 15,-3-2-16-15,0 6 0 0,0 2-128 0,3-2-48 16,1-6 0-16,2-5 0 0,1 0-176 0,7-7-32 15,3-7-128-15,9-2 192 0,6-6-192 0,8-5 0 16,7-10 0-16,-12 18 0 16,18-18-432-16,17-12-176 0,10-5-32 0,18-20-9152 15,5-3-1840-15</inkml:trace>
  <inkml:trace contextRef="#ctx0" brushRef="#br4" timeOffset="162858.82">13023 4757 23039 0,'0'0'2048'0,"0"0"-1648"0,0 0-400 0,0 0 0 16,0 0 560-16,7 9 16 0,-2 2 16 0,-1 5 0 0,-3 3-592 15,-3 1 0-15,-4 0 0 0,-5 2-192 0,-5 6 560 16,-3 4 96-16,-5 8 32 0,-8 6 0 0,-6 6 272 0,-8 11 64 15,-11 5 16-15,-11 8 0 0,-9 4-224 0,-12 9-48 16,-10 9-16-16,-7 0 0 0,-4 4-32 0,-9 6 0 16,-6 1 0-16,0 3 0 0,3 0-208 0,-1-1-64 15,-2-5 0-15,8-1 0 0,8-5 96 0,6-2 16 16,2-5 0-16,7-3 0 0,5-1-48 0,11-5-16 16,8-5 0-16,9-4 0 0,7-4-304 0,7-4 0 0,5-1 0 0,8-7 0 31,9-7-368-31,6-6-128 0,7-5-16 0,11-6-16 15,8-9-1872-15,11-6-368 0,11-9-80 0,10-14-9856 0</inkml:trace>
  <inkml:trace contextRef="#ctx0" brushRef="#br4" timeOffset="163115.82">13473 5907 23039 0,'56'-23'2048'0,"-20"8"-1648"0,3 0-400 0,-4 2 0 15,-6 7 0-15,-4 3 0 0,-8 6-144 0,-3 1 144 16,-5 5 368-16,-6 3 176 0,-7 7 32 0,-9 11 16 16,-8 8 400-16,-9 11 80 0,-10 6 16 0,-11 7 0 15,-6 6 0-15,-9 9 0 0,-6 4 0 0,-9 11 0 0,-7 8-448 16,-8 5-64-16,-10 0-32 0,-4 11 0 0,-6 8-192 16,-7 3-32-16,-10 1-16 0,-1 8 0 0,-1 7-96 15,-4 1-16-15,-3-3 0 0,2 1 0 0,4 2 48 0,4-8 0 16,2-3 0-16,11-5 0 0,10-4-240 0,8-1 176 15,3-7-176-15,13-7 160 0,10-7-160 16,15-7 0-16,13-7 0 0,12-3 0 16,8-3-400-16,13-9-112 0,10-5-32 0,11-9 0 15,8-5-2000-15,13-14-400 0,10-6-64 0</inkml:trace>
  <inkml:trace contextRef="#ctx0" brushRef="#br4" timeOffset="163405.57">14978 7883 26719 0,'15'-18'2368'0,"-6"13"-1888"0,-9 5-480 0,0 0 0 16,5 14 672-16,-6 5 32 0,-7 1 16 0,-7 11 0 16,-9 4-464-16,-8 7-112 0,-6 9-16 0,-9 4 0 15,-5 7 320-15,-9 3 64 0,-8 8 16 0,-9 9 0 16,-6 3 48-16,-11 10 16 0,-7 12 0 0,-11 5 0 15,-10 5-256-15,-5 5-48 0,-6 5-16 0,-8 5 0 16,-11 9-96-16,-4 3-32 0,-7 2 0 0,-2 5 0 16,1 3-144-16,2-3 128 0,3-6-128 0,5 0 128 15,5-1 16-15,8-6 0 0,6-5 0 0,9 1 0 16,7-4 0-16,10-6 0 0,5-8 0 0,11-3 0 0,12-6-288 16,14-8-64-16,14-5-16 0,9-7 0 15,10-6-1264-15,10-10-256 0,10-11-48 16,13-9-7728-16,11-9-1536 0</inkml:trace>
  <inkml:trace contextRef="#ctx0" brushRef="#br4" timeOffset="163768.54">16277 9502 35935 0,'-55'2'1600'0,"13"10"320"0,-11 6-1536 0,-10 10-384 0,-6 14 0 0,-13 12 0 31,-11 10-864-31,-7 13-240 0,-9 7-48 0,-8 14-16 0,-8 9 912 0,-6 10 256 0,-6 9 0 0,-5 11 0 16,-7 10 176-16,-4 8 112 0,0 6 32 0,-9 8 0 15,-7 7 32-15,-1 10 16 0,1 3 0 0,-2 6 0 16,-2 3-64-16,-2 2-16 0,-4-2 0 0,3 5 0 16,2 2-64-16,5 3-16 0,1-3 0 0,4 0 0 15,4-5-208-15,12-5 144 0,10-4-144 0,10-10 128 16,6-8-128-16,14-8 0 0,12-12-192 0,18-8 192 16,13-9-640-16,14-10 0 0,12-12 0 0,11-7 0 15,10-8-2240-15,9-15-448 0</inkml:trace>
  <inkml:trace contextRef="#ctx0" brushRef="#br4" timeOffset="164222.87">18658 10715 32255 0,'-32'-2'2864'0,"-9"7"-2288"0,-6 11-576 0,-10 10 0 31,-9 11-272-31,-8 10-176 0,-7 9-16 0,-4 11-16 0,-4 11 336 0,-9 12 144 0,-13 13-128 0,-2 10 128 16,-4 8 224-16,-8 16 128 0,-8 12 32 0,-4 10 0 16,-2 6 160-16,-7 11 32 0,-8 7 16 0,-5 11 0 15,3 13-208-15,-9 3-64 0,-7 0 0 0,-2 3 0 16,-1 5 32-16,-1 2 0 0,3-3 0 0,-1 3 0 16,-1 1-48-16,2-2-16 0,2-5 0 0,11-1 0 0,9-5-112 15,6-3-32-15,4-8 0 0,14-12 0 0,14-7-144 0,14-6 0 16,10-9 0-16,10-12 0 0,10-8-128 0,12-9-64 15,11-12-16-15,13-10 0 16,12-11-1232-16,9-6-240 0,12-14-48 0,13-11-8192 16,8-14-1648-16</inkml:trace>
  <inkml:trace contextRef="#ctx0" brushRef="#br4" timeOffset="164577.67">20689 12217 33519 0,'-29'0'1472'0,"6"8"320"0,-5 7-1424 0,-8 14-368 0,-8 10 0 0,-12 15 0 31,-10 12-592-31,-7 10-192 0,-7 9-48 0,-9 17 0 0,-7 16 624 0,-14 14 208 0,-11 12-144 0,-8 19 144 16,-8 13 144-16,-10 19 112 0,-8 12 32 0,-10 10 0 15,-10 15-64-15,-11 8-16 0,2 8 0 0,1 7 0 16,2 3 64-16,-1 3 16 0,-3-7 0 0,6-7 0 16,3-8 16-16,13-9 0 0,12-14 0 0,9-15 0 15,7-9-112-15,16-14-32 0,11-13 0 0,15-11 0 0,18-16-160 0,10-6 0 16,8-13 0-16,16-16 0 15,11-16-464-15,17-14-80 0,8-11-16 0,20-20 0 16,12-14-1776-16,12-22-352 0,12-19-80 0</inkml:trace>
  <inkml:trace contextRef="#ctx0" brushRef="#br4" timeOffset="164951.29">25213 10562 35295 0,'-36'11'1568'0,"6"11"320"0,-12 14-1504 0,-7 21-384 0,-8 20 0 0,-5 22 0 15,-5 22 0-15,-14 25-256 0,-13 25 32 0,-5 18 16 16,-4 18 48-16,-3 16 16 0,-3 12 0 0,-2 10 0 16,-8 8-128-16,4 6-32 0,2 2 0 15,-6-2 0 1,-8-4-288-16,5-8-64 0,4-6-16 0,-9-10 0 0,-12-11 480 0,1-10 192 0,3-8-128 0,-9-12 128 16,-9-5 480-16,-1-14 176 0,1-4 48 0,7-12 0 0,9-4 64 15,10-16 32-15,10-11 0 0,15-9 0 0,14-16-464 0,16-14-80 16,11-12-32-16,18-15 0 0,13-11-224 0,14-11-288 15,8-13 64-15,15-13 16 16,10-14-1984-16,15-19-400 0,15-15-80 0,19-24-10528 0</inkml:trace>
  <inkml:trace contextRef="#ctx0" brushRef="#br4" timeOffset="165358.43">28835 10051 13823 0,'0'11'1216'0,"0"11"-960"0,-1 7-256 0,-3 20 0 15,-6 14 4032-15,-5 18 752 0,-5 15 144 0,-10 19 48 16,-5 15-4112-16,-11 19-864 0,-9 15 0 0,-6 16-208 15,-7 14 208-15,-14 13 0 0,-10 8 0 0,-8 13 0 16,1 6 0-16,-10 5 160 0,-8 8-32 0,-4 1 0 16,-3 2 80-16,-7-2 16 0,-8-8 0 0,2-1 0 15,2-5 224-15,-3-9 32 0,-7-6 16 0,7-12 0 16,6-10 272-16,3-5 48 0,0-11 16 0,11-10 0 0,10-15-144 16,10-5-32-16,8-8 0 0,6-15 0 15,5-19-448-15,13-4-80 0,9-11-128 0,12-13 176 16,10-19-624-16,9-11-112 0,9-15-16 15,8-15-16-15,6-8-1488 0,3-13-288 0,17-30-64 0,9-21-7296 16,14-22-1472-16</inkml:trace>
  <inkml:trace contextRef="#ctx0" brushRef="#br4" timeOffset="165725.1">29904 5353 44223 0,'-43'20'1968'0,"14"15"400"0,-5 22-1904 0,-10 31-464 0,-9 29 0 0,-8 29 0 15,-5 24-2096 1,-9 22-512-16,-9 18-96 0,-4 16-32 0,1 18 2096 0,0 12 432 0,3 9 80 0,0 14 128 16,-1 7 0-16,4 3 0 0,2 0 0 0,7 5 0 0,-2-3 0 15,0-3 0-15,-3-4 0 0,-5-12 0 0,-3-7 0 16,3-3 0-16,-1-6 0 0,-4-7 0 0,-7-7 0 15,-1-4-272-15,-4-8 64 0,0-7-9808 16,0-2-1952-16</inkml:trace>
  <inkml:trace contextRef="#ctx0" brushRef="#br4" timeOffset="167399.04">1640 11392 12431 0,'0'0'544'0,"0"0"128"0,-9-3-544 0,0 1-128 0,-1 1 0 0,1 1 0 15,0 0 688-15,0 0 96 0,-2 0 32 0,0 0 0 0,3 3 48 16,-1-1 16-16,0-1 0 0,0 2 0 15,1-2 144-15,8-1 48 0,-9 4 0 0,9-4 0 0,-6 5-80 0,6-5-16 16,0 0 0-16,-1 9 0 0,1-9-192 0,0 0-32 16,10 7-16-16,4 1 0 0,2-6 176 0,6 1 48 15,2-3 0-15,3-1 0 0,5-1 48 0,3 0 16 16,5-2 0-16,3-1 0 0,3 1-288 0,3 2-48 16,5-2-16-16,4-1 0 0,4-2-288 0,-1 1-64 15,-2-3-16-15,1 3 0 0,1-3-80 0,1 2-16 16,1 2 0-16,2-1 0 0,-1 2-208 0,-4 0 144 15,-5 2-144-15,-2-2 128 0,-6 0-128 0,-3 3 0 16,-3 1 0-16,-4 0 128 0,-6 1-128 0,-3 3 0 16,-3-1 0-16,-5-1 0 15,-2 1-416-15,-6 1-16 0,-12-4 0 0,0 0 0 16,0 0-2368-16,0 0-464 0,-12 15-112 0,-5-6-16 0</inkml:trace>
  <inkml:trace contextRef="#ctx0" brushRef="#br4" timeOffset="168088.2">4942 9595 3679 0,'0'0'320'0,"-6"-3"-320"0,-3 1 0 0,9 2 0 15,-8-4 3408-15,8 4 624 0,0 0 112 0,0 0 16 16,0 0-2544-16,0 0-512 0,0 0-96 0,0 0-32 16,0 0-224-16,14-5-48 0,1 1-16 0,6 1 0 15,3 1 160-15,6 2 48 0,6-1 0 0,10-3 0 16,6-5 32-16,9 0 16 0,3-5 0 0,7 1 0 15,6 3 0-15,11 0 0 0,10 4 0 0,5-7 0 16,1-2-240-16,5 3-32 0,4 2-16 0,3-3 0 16,0 3-16-16,-1-1-16 0,1 2 0 0,2-1 0 0,6-2-64 15,-7 3-16-15,-2 0 0 0,0 4 0 0,0 4-272 0,-4 0-48 16,-8 1-16-16,-6 1 0 16,-6-1-960-16,-3 4-192 0,-6 1-32 15</inkml:trace>
  <inkml:trace contextRef="#ctx0" brushRef="#br4" timeOffset="179251.1">1911 18057 13647 0,'0'0'592'0,"0"0"144"0,0 0-592 0,0 0-144 0,0 0 0 0,0 0 0 15,0 0 1248-15,6-7 224 0,-6 7 32 0,0 0 16 16,0 0-128-16,6-8-32 0,-6 8 0 0,0 0 0 15,4-10-96-15,-4 10-32 0,0 0 0 0,0 0 0 0,0 0-144 0,0 0-16 16,-6-4-16-16,-3 4 0 0,-1 3-352 0,-2 2-64 16,-2 4 0-16,-2 1-16 0,-3 5-128 0,-2 8-32 15,0 1 0-15,-2 5 0 0,-3 1 0 0,2 1 0 16,-5 5 0-16,1 3 0 0,1 6-128 0,2-1-16 16,1 3-16-16,2-3 0 0,2 0-160 0,3-2-16 15,3 1-128-15,3 1 192 0,2-6 0 0,4 2-16 16,4 1 0-16,1-3 0 0,1-4 16 0,4 2 0 15,1 0 0-15,4-3 0 0,2 1-32 0,2-3 0 16,4-2 0-16,-1-5 0 0,3 0 16 0,-1 0 0 16,0-3 0-16,1-4 0 0,-2 0-176 0,0-3 0 15,-1-3 0-15,1 2 0 0,-4-8 0 0,0 3 0 0,0-3 0 16,-1-1 0 0,0-3-1008-16,-3-1-224 0,-10 0-48 0,10-3-10352 0,-10 3-2064 0</inkml:trace>
  <inkml:trace contextRef="#ctx0" brushRef="#br4" timeOffset="179779.39">2288 18450 19343 0,'-3'-18'848'0,"3"7"192"16,-1 0-832-16,1-1-208 0,1-1 0 0,-1 13 0 15,3-12 1840-15,-3 12 320 0,0 0 64 0,0 0 16 0,0 0-1152 16,0 0-208-16,3 12-48 0,-2 4-16 0,0 4-144 0,0 4-32 16,1 7 0-16,-2 3 0 0,0 3-16 0,0 4-16 15,0 6 0-15,-2-2 0 0,-3 4-80 0,-2 3-16 16,-4 2 0-16,3 0 0 0,-5-1-176 0,0-2-32 16,0-3-16-16,2-3 0 0,-2-6-80 0,2-3-16 15,-1-7 0-15,4-6 0 0,0-3 224 0,0-3 32 16,6-5 16-16,-2 1 0 0,4-13-16 0,-4 7-16 15,2-1 0-15,2-6 0 0,0 0-32 0,0 0 0 16,-6-12 0-16,5 0 0 0,-1-4 48 0,0-3 0 16,2-5 0-16,3-8 0 0,-1-3-240 0,1-3-32 15,0-8-16-15,3 2 0 0,4-4-160 0,3 4 0 0,0-2 144 0,3 4-144 16,4-3 0-16,2 3 0 0,1 1 0 0,2 2 128 16,2 5-128-16,2 1 0 0,3 2 0 15,1 3 0-15,0 1 0 0,3 5 0 0,1 6 0 0,-3 2 0 16,-2 6 0-16,-3 3 0 0,-4 8 0 0,-1 4-128 15,-4 2 128-15,-5 6 0 0,-3 5 0 0,-3 2 0 16,-5 3 0-16,-5 3 0 0,-5 2 0 0,-5 2-128 16,-3 1 128-16,-3-1 0 0,-5-3 0 0,-1 0 0 15,-1-6 0-15,-1 1 0 0,-3 0 128 0,0-3-128 16,-3-1 0-16,2-2 144 0,0-3-144 0,1-1 0 16,5-5 0-16,1-1 0 0,3-5-192 0,4-3 48 15,3-2-1616-15,5-5-320 16,7 7-64-16,-1-11-15776 0</inkml:trace>
  <inkml:trace contextRef="#ctx0" brushRef="#br4" timeOffset="180001.44">3063 18942 23039 0,'0'0'2048'0,"-8"12"-1648"16,0-6-400-16,-2 7 0 0,-2 2 2144 0,1 1 352 15,-2 2 64-15,2 0 0 0,1 1-800 0,-2 1-160 16,-1 1-48-16,2-3 0 0,-1 1-720 0,1-2-160 16,0 1-32-16,2 0 0 0,0-4-384 0,2 1-64 15,1-2-32-15,1 0 0 0,1-1-160 0,2-1 0 16,2-11 0-16,0 0 0 16,-2 11-1200-16,2-11-320 0,0 0-64 0,0 0-14960 0</inkml:trace>
  <inkml:trace contextRef="#ctx0" brushRef="#br4" timeOffset="180607.92">3810 18408 21599 0,'0'0'960'0,"0"0"192"0,6-9-928 0,-6 9-224 0,0 0 0 0,0 0 0 0,5-12 1344 15,-5 12 208-15,0 0 48 0,-5-7 16 0,5 7-352 0,-12-3-80 16,-2 6-16-16,-2 2 0 0,-2 2-352 0,-2 4-80 16,-4 4-16-16,-2 3 0 0,-3 3-16 0,-1-1 0 15,-5 3 0-15,2 2 0 0,1-3-160 0,-1 1-32 16,3 2-16-16,1-1 0 0,1 0-208 0,1-2-32 15,3-4-16-15,5-3 0 0,3 2-48 0,5-2 0 16,2-2 0-16,5-6 0 0,4-7 0 0,0 0-16 16,0 0 0-16,0 0 0 0,17-4 144 0,1 1 48 15,1-4 0-15,2-3 0 0,3-1-16 0,4 0 0 16,0-3 0-16,3 3 0 0,-2 1-176 0,0-3-48 16,-2 0 0-16,0 3 0 0,-1 0 0 0,-3 6-128 15,-1 2 192-15,-4 0-64 0,-3 4-128 0,-2 2 192 16,-3 4-192-16,-3 4 192 0,-1 1-192 0,-3 3 0 0,0-1 144 15,-4 4-144-15,-4 2 144 0,-2 4-144 0,-4 4 192 16,-2 3-192-16,-2-3 224 0,-2 5-64 16,-1 1-16-16,3 3 0 0,-3 4-144 0,2-5 192 0,-2-4-192 0,3-2 192 15,2-2-64-15,2-2 0 0,3-5 0 0,0-1 0 16,3-2 48-16,3-5 0 0,1-4 0 0,3 1 0 16,2-3-176-16,2 0 160 0,-6-8-160 0,12 2 160 15,3-2 16-15,0 0 0 0,3-1 0 0,2-2 0 16,3-2-16-16,0 1 0 0,3-2 0 0,0-2 0 15,1 2-160-15,1 1 0 0,1-3 0 0,3 3 0 16,-2 2 0-16,0-1 0 0,-2 2 0 0,0-1 0 16,0-1-640-16,-2 1-224 15,1 3-32-15,0 2-16 0,-1 0-1696 16,0-2-336-16,-3-1-64 0</inkml:trace>
  <inkml:trace contextRef="#ctx0" brushRef="#br4" timeOffset="180964.26">4054 17939 21183 0,'0'0'1888'0,"0"0"-1504"0,0 0-384 0,0 0 0 16,3-7 1152-16,-3 7 176 0,0 0 16 0,9 1 16 16,3 4-144-16,0 4-16 0,0 5-16 0,2 5 0 15,1 6-96-15,3 2-32 0,2 5 0 0,4 7 0 16,-1 8-144-16,3 7-16 0,-1 5-16 0,-2 9 0 16,-4 4-176-16,-4 3-48 0,-2 9 0 0,-3-4 0 15,-7 2-368-15,-3-2-80 16,-1 0-16-16,-3-7 0 0,-6-3-192 0,1-7 176 0,-4-7-176 15,0-6 160-15,-2-3-32 0,0-6 0 0,-3-5 0 0,0-5 0 32,-1-4-880-32,3-4-176 0,0-4-32 0,6-10-16352 0</inkml:trace>
  <inkml:trace contextRef="#ctx0" brushRef="#br4" timeOffset="181583.72">5045 18510 19295 0,'-16'1'848'0,"7"-1"176"0,0-1-816 0,9 1-208 0,-10 0 0 0,10 0 0 16,0 0 1472-16,0 0 256 0,0 0 64 0,0 0 0 15,10-4-256-15,6-2-64 0,8-2 0 0,6-1 0 0,8 0-272 0,5-3-64 16,5 0-16-16,6-2 0 0,8-4-416 0,0-1-64 16,2-1-32-16,3 0 0 0,3 7-160 0,0-2-16 15,0-2-16-15,-4 2 0 0,-4 7-144 0,-4-1-16 16,-6 6-16-16,-8 1 0 0,-6 1-240 0,-6 2 0 16,-4 2 128-16,-8 2-128 0,-3 3-240 0,-8-2-80 15,-9-6-32-15,-4 15 0 16,-5 2-2880-16,-7-1-576 0</inkml:trace>
  <inkml:trace contextRef="#ctx0" brushRef="#br4" timeOffset="181772.61">5043 18764 21935 0,'14'-5'960'0,"2"1"224"0,8-2-944 0,7 2-240 0,4 2 0 15,6-5 0-15,5-4 1152 0,3-1 176 0,3 1 32 0,6-3 16 16,3-3-224-16,3 1-64 16,4 2 0-16,0 0 0 0,0 0-384 0,-3 0-96 0,-4 0-16 0,-4 3 0 15,-2 0-256-15,-3 2-48 0,-4 3-16 0,-2 2 0 16,-7-2-272-16,-2 1 0 0,-4 0 128 0,-4 0-128 16,-3-2-1568-1,-5 4-368-15,-4-1-80 0,-4-1-11088 0</inkml:trace>
  <inkml:trace contextRef="#ctx0" brushRef="#br4" timeOffset="182153.2">5714 17938 27647 0,'0'0'2448'0,"15"-1"-1952"16,3-2-496-16,6 3 0 0,5 0 528 0,9 0 16 15,3 0 0-15,5 4 0 0,3 2 656 0,6 5 128 16,2-4 16-16,7 7 16 0,-1 4-352 0,-2 2-80 16,0 1-16-16,-2 5 0 0,-6 2-112 0,-5 4-32 15,-4 2 0-15,-9 3 0 0,-4 0-192 0,-10 6-64 16,-7 3 0-16,-5 4 0 0,-5-2-192 0,-6-2-64 16,-9-1 0-16,-1-1 0 0,-9 0-48 0,-3-6-16 15,-4-5 0-15,-4-1 0 0,-3 4 0 0,-3-5-16 16,-2 0 0-16,-2-3 0 0,-2-1-176 0,-2-2 160 0,-1 0-160 15,-3-2 160 1,3-4-736-16,3-2-160 0,2-2-32 0,3-1 0 16,2-4-2352-16,4-2-464 0</inkml:trace>
  <inkml:trace contextRef="#ctx0" brushRef="#br4" timeOffset="182953.96">2151 19928 22111 0,'0'0'1968'0,"-3"-3"-1584"0,3 3-384 0,-6-3 0 0,-1 2 1488 0,1 1 224 16,-3 1 32-16,0 5 16 0,-3 6-640 0,0 2-128 16,-2 4-32-16,0 5 0 0,-2 3-448 0,0 5-80 15,1-1-32-15,1 1 0 0,1-2 0 0,5 3 0 16,-1 0 0-16,5-7 0 0,1-3-112 0,3-3-32 15,4-4 0-15,4 0 0 0,2-2 64 0,4-5 16 16,1-1 0-16,3-3 0 0,0-4 208 0,2 0 32 16,3-4 16-16,1-5 0 0,0-1 32 0,2-3 0 15,0-2 0-15,0 2 0 0,-2-1-288 0,-2-1-48 16,-2 0-16-16,-2 1 0 0,0 5-272 0,-3-1 0 16,-1 4 128-16,-3 0-128 0,-11 6 0 0,13 7 0 15,-3 2 0-15,-2 3 0 0,-1 5 0 0,0-1 0 16,0 1 0-16,0 1 0 0,-1 2 0 0,0-2 0 0,1-4 0 15,3-3-144-15,0 1 144 0,4-6 0 0,0 0 0 16,3-4 0-16,0-5 0 0,2-3 0 0,2-1 0 0,0-5 0 16,1-6 0-16,1-1 0 0,-3 0 128 0,-2-3-128 15,-3-4 160-15,-1 0-32 0,-1 2-128 0,-2-1 192 16,-2 2-32-16,1-5-16 0,-4 2 0 16,-4 0 0-16,2 1-144 0,0 6 0 0,0 0 0 0,-2 2 128 15,-1 1-352-15,1 6-80 0,-2 10-16 0,0 0-12352 16,0 0-2464-16</inkml:trace>
  <inkml:trace contextRef="#ctx0" brushRef="#br4" timeOffset="183287.65">3208 19655 15663 0,'0'0'1392'0,"-3"-5"-1120"16,3 5-272-16,0 0 0 0,0 0 2976 0,-11 3 544 15,-1 0 96-15,0 10 32 0,1 2-1696 0,-1 5-336 16,-2 0-64-16,2 1-16 0,-4 5-400 0,2 3-96 16,0 4-16-16,-1 0 0 0,-1 0-288 0,2 5-64 15,0 2-16-15,2 0 0 0,3 2-272 0,0-6-48 16,2-5-16-16,0-2 0 0,2-5-112 0,3-4-16 16,1-3-16-16,2-3 0 0,3-3 16 0,1-6 16 15,-5-5 0-15,9 3 0 0,-9-3 224 0,14-7 32 16,-2-7 16-16,6 0 0 0,0-1-96 0,0 0-32 15,-1-3 0-15,1 2 0 0,0 0-352 0,0 2 144 0,0 3-144 0,-1 3 0 16,-1 2 0-16,-1 1 0 16,-1 5 0-16,-1 5 0 0,-2 1 0 0,-1 2 0 0,0 3 0 0,-2 3 0 15,-2-2 0-15,0 2-144 0,-3 0 144 16,0 2 0-16,-2 1-224 0,-1-2 32 0,0-3 16 16,0 0 0-1,1 1-1168-15,1-3-224 0,0 0-48 0,-2-10-10768 0,0 0-2144 0</inkml:trace>
  <inkml:trace contextRef="#ctx0" brushRef="#br4" timeOffset="183721.19">3887 20003 22111 0,'0'0'976'0,"0"0"208"0,0 0-944 0,0 0-240 15,0 0 0-15,-10 4 0 0,-2 0 2304 0,-1 0 400 16,-1 2 96-16,-3 3 16 0,0 4-1216 0,0 0-256 15,-4 1-32-15,1 1-16 0,-4 1-432 0,1 3-96 16,-1 0 0-16,2 1-16 0,2-1-272 0,2 0-48 16,2 0-16-16,0-3 0 0,6-4-128 0,1 0-32 15,4-4 0-15,3 0 0 0,2-8-32 0,0 0-16 16,0 0 0-16,9 5 0 0,-1-1 16 0,4-4 0 16,1-3 0-16,1 2 0 0,0-4-32 0,1 3 0 15,1 4 0-15,1 0 0 0,-2-1-192 0,-1 2 0 0,-3 0 0 16,2 2 0-16,-3 5 0 0,2-4 0 15,-3 4 0-15,0-1 0 0,-2 3 0 0,1-5 0 16,-1 3 0-16,1-4 0 0,-8-6 0 0,13 2 0 0,1 1 0 16,0-6 0-16,-1-2 0 0,0-1 0 15,3-6 0-15,0 1 0 0,2-2 0 0,-1 0 0 0,-2-2 0 16,-1 1 0-16,-1 1 0 0,-1-1 0 0,0 0 0 0,-1 3-160 16,1 1-48-16,-2 0-16 0,1 3 0 15,-11 7 0-15,9-3-448 16,-9 3-96-16,12-2 0 0,-12 2-16 0,11 4-1040 0,-11-4-208 15,10 3-32-15,-10-3-13824 0</inkml:trace>
  <inkml:trace contextRef="#ctx0" brushRef="#br4" timeOffset="183947.38">4570 19561 32255 0,'0'0'1424'0,"0"0"304"0,0 0-1392 0,0 0-336 15,0 0 0-15,0 0 0 0,-9 10 1136 0,-1 4 144 16,-2 2 48-16,-1 4 0 0,-1 5-368 0,-1 5-64 16,0 1 0-16,0 4-16 0,1-1-368 0,1 2-64 15,2 0 0-15,2 4-16 0,1 0-224 0,0 4-32 16,0-4-16-16,0 2 0 0,3 2-160 0,0-5 0 15,0 3 0-15,0-3 0 16,-1-3-1312-16,3-1-288 0,-1-3-64 0,1-3-9872 16,0-9-1968-16</inkml:trace>
  <inkml:trace contextRef="#ctx0" brushRef="#br4" timeOffset="184143.26">4197 20028 25791 0,'7'-11'2304'0,"0"3"-1856"0,2-4-448 0,1 3 0 16,0-1 1664-16,3 5 256 0,2-3 32 0,2 2 16 15,1 1-480-15,3-3-80 0,6 2-32 0,2-2 0 16,2 1-544-16,2 2-128 0,0-3 0 0,2 4-16 16,4 0-480-16,-3 4-80 0,-2-2-128 0,-3-1 176 15,-4-2-2016 1,-3 1-400-16</inkml:trace>
  <inkml:trace contextRef="#ctx0" brushRef="#br4" timeOffset="184855.82">6204 19376 19343 0,'0'0'1728'0,"0"-11"-1392"0,2-3-336 0,-2 2 0 0,1 2 0 0,1-1 0 16,-2 11 0-16,0 0 0 0,0 0 1184 0,0 0 272 16,0 0 48-16,0 0 16 0,0 0-432 0,0 0-64 15,-3 13-32-15,-2 2 0 0,-3 4-80 0,-2 4-16 16,-3 7 0-16,3 1 0 0,-3 7-112 0,2 2-16 16,-3 2-16-16,-2 4 0 0,0-2-192 0,-2 1-48 15,0-5 0-15,1-3 0 0,-1-1-128 0,3-3-48 16,3-5 0-16,-1-2 0 0,4-5-16 0,3-4-16 15,1-1 0-15,2-7 0 0,3-9 48 0,0 0 16 0,0 0 0 0,11-7 0 16,-1-4 224-16,4-6 48 16,4-4 16-16,3-1 0 0,3 2-288 0,2-3-64 0,0-1-16 0,0 2 0 15,2 4-288-15,-3 1 128 16,3 0-128-16,-4 0 0 0,3 1 0 0,0 5 0 0,-2-2 0 0,-2 6 0 16,-3 2 0-16,-2 5 0 0,-3 5 0 15,-3 2 0-15,-3 6 0 0,-4-1 0 0,-3 2 0 0,-3 1-144 16,-3 5 144-16,-5-1 0 0,-2 2 0 0,-4 1 0 15,-2-3 0-15,-3 0 0 0,-4-1 0 16,1-2 0-16,-1 0 0 0,0-3 0 0,2-1 0 0,-1-4 0 16,0-1-496-1,3-4-16-15,2-2 0 0,4-2 0 0,1-3-2096 0,6-4-416 16,2 1-96-16</inkml:trace>
  <inkml:trace contextRef="#ctx0" brushRef="#br4" timeOffset="185283.49">6614 19617 22111 0,'0'0'1968'0,"0"0"-1584"15,0 0-384-15,0 0 0 0,9 6 1456 0,-1-2 208 16,1 0 32-16,5-4 16 0,0-4-16 0,5 0 0 15,3 1 0-15,1-4 0 0,1-4-544 0,1-1-128 16,2 1 0-16,0-3-16 0,-2-3-224 0,-1 2-32 16,-1 0-16-16,-4 3 0 0,-3 0-352 0,-2 0-64 15,-3 2 0-15,-3-1-16 0,-5 3-16 0,1-1 0 16,-4 9 0-16,0 0 0 0,-4-7-32 0,-1 2-16 16,-4 2 0-16,-2 6 0 0,-5 4-96 0,-2 1-16 15,-3 3 0-15,-1 4 0 0,-4-1-128 0,3 4 0 0,3 3-160 16,2 0 160-16,0-2 0 0,4 2 0 0,2-1-128 0,4-1 128 15,4-1 0-15,4-3 0 0,3-1 0 0,3 3 0 16,4-3 0-16,5-3 0 0,-2-1-128 0,5-4 128 16,2 3 0-16,3-5 0 0,3 0 0 0,0-3 0 15,1-2-1232-15,1-2-208 16,1 2-32-16,0-1-10576 0,1-5-2112 0</inkml:trace>
  <inkml:trace contextRef="#ctx0" brushRef="#br4" timeOffset="185702.33">7397 18895 23327 0,'1'-14'1024'0,"3"4"224"0,1 2-992 0,-5 8-256 16,0 0 0-16,0 0 0 0,6-10 1024 0,-6 10 144 15,0 0 48-15,0 0 0 0,0 0-144 0,0 0-32 0,0 0 0 16,-5 15 0-16,-3 3-176 0,-2 4-32 16,-2 3-16-16,-1 4 0 0,-1 7-144 0,0 3-32 15,2 6 0-15,0-2 0 0,-2 3-144 0,1-4-48 16,-2 1 0-16,2-3 0 0,0-5-64 0,2-1-32 16,1-3 0-16,1-3 0 0,3-5-16 0,2-4 0 0,0-3 0 0,3-2 0 15,1-2-48-15,0-12-16 0,0 0 0 0,0 0 0 16,0 0 176-16,12-2 16 15,2-5 16-15,0-1 0 0,0-4 32 0,2-4 0 0,0-2 0 16,2 1 0-16,1-1-304 0,1 1-48 0,2 1-16 0,-2 3 0 16,-1-1-144-16,-1 5 0 0,0 3 0 0,-2 3 0 15,0 3 0-15,-4 3 0 0,2 6 0 0,-3 2 0 16,-5 4 0-16,-1 3 0 0,-1 1 0 0,-3 3 0 0,-2 2-144 16,0-2 144-16,-1-2 0 0,0-1 0 15,-1 0 0-15,1-2 0 0,0-2 0 0,2-4 0 0,0-2-240 16,0-9 16-16,4 9 0 0,-4-9 0 15,0 0-1472-15,12 0-288 0,-1-4-64 16,2-1-15808-16</inkml:trace>
  <inkml:trace contextRef="#ctx0" brushRef="#br4" timeOffset="185936.92">7952 19238 31327 0,'0'0'1392'0,"0"0"272"0,0 0-1328 0,-7 2-336 16,-2 0 0-16,1 2 0 0,-1 2 1712 0,0 4 272 16,-1 2 48-16,0 2 16 0,-2 1-736 0,2 4-144 15,0 3-16-15,1 1-16 0,2-2-544 0,0 5-96 16,2 0-32-16,1 0 0 0,1-2-272 0,0-1-48 16,0 1-16-16,1 0 0 0,-1-4-128 0,1 1 0 15,-1-2 0-15,2-1 128 16,0-3-864-16,2 1-176 0,0-4-48 0,2-1 0 15,1 1-2080-15,-4-12-416 0</inkml:trace>
  <inkml:trace contextRef="#ctx0" brushRef="#br4" timeOffset="186496.04">8542 19330 11055 0,'0'0'480'0,"0"0"112"0,0 0-464 0,2-10-128 0,1 2 0 0,-3 8 0 0,-1-10 1648 0,1 10 304 16,0 0 64-16,0 0 16 0,0 0-1232 0,0 0-240 16,-2-8-48-16,2 8-16 0,0 0-496 0,0 0 0 15,-5-6 0-15,5 6 0 0,0 0-144 0,0 0-80 16,0 0-16-16,-8 2-8464 0</inkml:trace>
  <inkml:trace contextRef="#ctx0" brushRef="#br4" timeOffset="187277.89">8224 19308 11055 0,'0'0'976'0,"8"-4"-784"15,-8 4-192-15,13-5 0 0,-13 5 1712 0,8-3 288 16,-8 3 64-16,0 0 16 0,9-8-400 0,-9 8-80 16,5-9 0-16,-5 9-16 0,0 0-176 0,0 0-48 0,-3-6 0 15,3 6 0-15,-9-8-128 0,0 4-16 16,-3 0-16-16,0 2 0 0,-2 2-384 0,-2 0-80 16,0 1-16-16,-2 3 0 0,-2 1-336 0,-2 4-80 15,-2-4-16-15,0 6 0 0,0 0-112 0,0 3-32 16,-2 2 0-16,2 1 0 0,0 0 0 0,1 2 0 15,1 1 0-15,3 0 0 0,1 0-144 0,4-1 160 16,4-3-160-16,3-1 160 0,2 3-160 0,2-2 128 0,2-3-128 16,3-3 128-16,2 0 32 0,-4-10 0 0,0 0 0 15,12 5 0-15,0-2 192 0,2-3 32 0,2-3 16 0,0-1 0 16,2-6 80-16,1-1 16 0,0-4 0 0,0-1 0 16,0 1-128-16,0 0-32 0,-1-3 0 0,-3 1 0 15,-2 4-80-15,-2 0 0 0,1-2-16 0,-1 1 0 0,-2 5-240 16,-1 1 0-16,-8 8 0 0,0 0 0 0,0 0 0 0,10 0 0 15,-10 0 0-15,9 11 0 0,-3 1 0 0,-2 2 0 16,-1 2 0-16,-1 2 0 0,1 1 0 0,-1-1 0 16,1-3-128-16,1 1 128 0,-1-1 0 15,2-1 0-15,1-4 0 0,0 1 0 16,0-3-208-16,-6-8 64 0,9 8 16 0,0-5 0 16,-9-3-912-16,11 0-176 0,0-1-48 0,1-3 0 15,1-2-2048-15,1 1-400 0,6-10-96 0,1 3-16 0</inkml:trace>
  <inkml:trace contextRef="#ctx0" brushRef="#br4" timeOffset="187657.03">8550 19191 14735 0,'0'0'1312'0,"0"0"-1056"16,0 0-256-16,0 0 0 0,0 0 3536 0,0 0 656 15,0 0 128-15,0 0 32 0,0 0-2400 0,-9 5-480 16,4 3-80-16,0 0-32 0,-1 3-624 0,3 3-128 0,-1-3-32 16,0 5 0-16,-1 2-128 0,1-1-48 15,-1-1 0-15,1 1 0 0,2 0-96 0,-1 1-32 0,-1-2 0 0,2-1 0 16,-1-1-48-16,2-1-16 0,1-13 0 0,0 14 0 16,0-5 32-16,0-9 0 0,0 0 0 0,0 0 0 15,0 0 128-15,10 5 16 0,-10-5 16 0,13-4 0 16,0-1 112-16,-1 0 32 0,0-5 0 0,-1 1 0 15,-1-7-192-15,2-1-32 0,0 3-16 0,1 0 0 0,-1-4-176 16,-1 4-128-16,2-2 192 0,-1 2-192 0,1-1 160 16,0 2-160-16,-2 1 128 0,1 1-128 0,-1 3 0 15,-1-1 0-15,-1 2 0 0,0-2 0 16,-1 4-1104-16,-8 5-112 0,10-5 0 0,-1 0-16 16,-9 5-1888-16,11-5-368 0</inkml:trace>
  <inkml:trace contextRef="#ctx0" brushRef="#br4" timeOffset="187871.42">9036 19126 18431 0,'0'0'816'0,"0"0"160"0,0 0-784 0,0 0-192 16,0 0 0-16,0 0 0 0,0 0 3248 0,0 0 592 15,-7 6 128-15,-3 0 32 0,3 8-2336 0,-3 0-480 0,-3 4-96 0,-1-1 0 16,-1-1-288-16,1 1-48 15,1 6-16-15,-1-2 0 0,-1-2-272 0,1-1-48 0,2-1-16 16,1 1 0-16,1 0-256 0,4 0-144 16,-2-3 160-16,2 0-160 0,0-1 0 0,2 1 0 15,1-2 0-15,1-1 0 16,2-12-352-16,0 0-160 0,0 0-48 0,11 6-11280 0,-11-6-2240 16</inkml:trace>
  <inkml:trace contextRef="#ctx0" brushRef="#br4" timeOffset="188270.34">9405 19138 26783 0,'0'0'1184'0,"0"0"240"0,0 0-1136 0,0 0-288 16,0 0 0-16,0 0 0 0,-9 8 1312 0,-4 0 208 15,-1 4 32-15,-2 1 16 0,-2 6-688 0,-1 2-144 16,-3-3-32-16,2 2 0 0,1 2-192 0,3-2-64 16,3-2 0-16,4 0 0 0,1-3-80 0,6 0-32 15,0-2 0-15,5-1 0 0,2-2-112 0,3-5-32 16,2 0 0-16,3-4 0 0,2-2 304 0,3-3 48 16,-1 0 16-16,4-3 0 0,-1-1-48 0,0-1 0 15,-2-1 0-15,-2-1 0 0,-4-2-96 0,1-1-32 16,-2-1 0-16,1-1 0 0,-5 0-16 0,-1-1-16 15,-4 1 0-15,-1-2 0 0,-2 0-144 0,-1 2-16 0,-5-3-16 16,1 6 0-16,-4 1-176 0,1 4 0 16,-3-1 0-16,0 5 128 15,-4-1-432-15,0 3-80 0,-1 2-32 0,3 0 0 16,-1 0-1632-16,4 4-320 0,0 0-64 0,5-1-14784 0</inkml:trace>
  <inkml:trace contextRef="#ctx0" brushRef="#br4" timeOffset="188572.48">9634 19096 21183 0,'-13'14'944'0,"4"-1"192"0,-2 3-912 0,1 3-224 0,-1 2 0 0,1-1 0 0,0 2 1872 0,3-5 336 15,0 1 64-15,3 0 16 0,2-4-688 0,1 0-128 16,1-1-16-16,2-5-16 0,1 3-416 0,-3-11-96 15,5 10-16-15,-5-10 0 0,0 0-16 0,10 6-16 16,1-5 0-16,1-1 0 16,-1-1-16-16,1-1 0 0,0-6 0 0,2 0 0 0,-1 2-192 0,2-5-32 15,-2-1-16-15,0 1 0 0,-1-3-240 0,1-2-32 16,0 1-16-16,1-1 0 0,0-5-48 0,0 2-16 16,-2 1 0-16,0 1 0 0,-2 0-272 0,-2 3 128 15,-1 4-128-15,0-1 0 0,-2 4 0 0,-5 7-144 16,5-9-16-16,-5 9 0 15,1-6-1296-15,-1 6-256 0,-2-4-48 0,2 4-16 16,0 0-1744-16,0 0-336 0</inkml:trace>
  <inkml:trace contextRef="#ctx0" brushRef="#br4" timeOffset="189022.55">10196 18952 21183 0,'0'0'1888'16,"0"10"-1504"-16,-4 3-384 0,-2 4 0 15,-3 3 1680-15,-2 3 272 0,3 2 48 0,-3 1 16 16,0 6-240-16,0-2-48 0,-1-3-16 0,1 1 0 0,-1-4-496 16,1 0-112-16,-1 0-16 0,2-2 0 0,1-6-224 0,2-2-48 15,-1-4-16-15,3 2 0 0,5-12-32 0,0 0 0 16,0 0 0-16,0 0 0 0,0 0-80 0,0 0-32 15,0 0 0-15,8-8 0 0,0-1-16 0,3-3 0 16,0-2 0-16,3-2 0 0,0 0-320 0,3-3-80 16,-3-3-16-16,5-2 0 0,0-5-80 0,5 0-16 15,-3-3 0-15,4 3 0 0,1 1-128 0,5 0 160 16,1 5-160-16,1 2 160 0,0 2-160 0,0 4 0 16,0 0 0-16,-3 7 0 0,3-1 0 0,-3 7 0 15,-4 2 0-15,-2 1 0 0,-1 3 0 0,-1 4 0 16,-3-3 0-16,-1 1 0 0,-3 4 0 0,-2-2 0 0,-4 1-144 15,-3 0 144 1,-1 2-1184-16,-1 3-176 0,-4-3-48 0,-3 2 0 16,-2 1-1536-16,-4-1-320 0,-3-4-64 0</inkml:trace>
  <inkml:trace contextRef="#ctx0" brushRef="#br4" timeOffset="189248.39">8886 18399 43071 0,'-16'-9'1920'0,"10"6"384"0,6 3-1856 0,0 0-448 15,0 0 0-15,0 0 0 0,-7-5 896 0,7 5 64 16,0 0 32-16,0 0 0 0,3-12-624 0,1 6-128 16,-4 6-32-16,0 0 0 0,8-8-208 0,-8 8 0 15,0 0-144-15,11-1 144 16,-11 1-1728-16,12 6-240 0,-2 1-48 0,1-1-16896 0</inkml:trace>
  <inkml:trace contextRef="#ctx0" brushRef="#br4" timeOffset="-211349.2">24495 4390 16415 0,'-11'-3'720'0,"11"3"160"0,-10-2-704 0,10 2-176 0,-7-3 0 0,7 3 0 15,0 0 0-15,0 0 0 0,0 0 0 0,0 0 128 16,0 0-128-16,0 0 160 0,0 0-160 0,0 0 160 16,0 0 0-16,0 0 0 0,0 0 0 0,0 0 0 15,0 0 16-15,0 0 0 0,0 0 0 0,0 0 0 16,0 0 112-16,0 0 32 0,0 0 0 0,0 0 0 15,0 0 96-15,0 0 32 0,0 0 0 0,0 0 0 16,0 0 16-16,0-10 16 0,0 10 0 0,1-8 0 16,-1 8-288-16,0 0-48 0,1-11-16 0,2 3 0 15,1-2-128-15,1 2 192 0,0-1-192 0,1 3 192 16,0-3-192-16,1 3 0 0,0-3 0 0,1 0 128 16,-2-5-128-16,2 3 0 0,1 2 0 0,1-4 0 15,0 3 0-15,-1-2 0 0,1 2 0 0,-2 1 0 0,2-2 0 16,-2 2 0-16,-1-2 0 0,0 2 0 0,-4-4 0 0,4 2 0 15,-2-1 0-15,0-1 0 0,-4 1-176 16,2 2 176-16,-3-3-128 0,0 1 128 0,-3 0 0 0,2-1 0 16,-3-2 0-16,0 2 0 0,1 2 0 0,-3-3 0 15,0 1 0-15,1 1 0 0,-1-2 0 0,1 0 0 16,-2 2 0-16,1-1 0 0,2-3 0 0,-1 0 0 16,-4 1 0-16,4 2 0 0,-4 3 0 0,1-3 0 15,1 3 192-15,-1 1-64 0,-1-1-128 0,3 1-160 16,-3-5 160-16,3 7-208 0,-1-2 208 0,1 4 0 15,-2-3 0-15,1 2 0 0,-1-1 0 0,1 0 0 16,-2 2 128-16,1 3-128 0,8 2 0 0,-10 0 0 0,0-1 0 16,1 2 0-16,9-1 0 0,-10 3 0 15,-1 2 0-15,3 1 0 0,-1-1 0 0,1 6 0 0,2-1 0 0,-1 2 0 16,0-1 128-16,-4 3-128 0,0 1 0 0,2 1 0 16,2 2 0-16,-2 1 0 0,-2 2 0 0,3 1 0 15,-1 4 0-15,1-1 0 0,0 5 0 0,2-4 0 16,0 2 0-16,1 3 0 0,1-2 0 0,0 0 0 15,0 2 0-15,2-2 0 0,0 3 0 0,1 1 0 16,0 0 0-16,2-1 0 0,-1-2 0 0,-1 2 0 16,0 1 0-16,1-1 0 0,0-3 0 0,0 0 0 15,1 0 0-15,0-1 0 0,2 3 0 0,-1-6 0 16,2 2 0-16,1-4 0 0,1 1 0 0,1-1 0 16,0-4 0-16,1 0 0 0,1 0 0 0,0 0 0 15,-2-1 0-15,4 0 0 0,-1 0 0 0,1-1 0 16,2-1 0-16,-2 0 0 0,-2-3 0 0,4 0 0 15,0-1-144-15,2-3 16 0,0 1 0 0,3-3 0 0,-3 0-32 16,3-2 0-16,2 2 0 0,-2-1 0 0,0-2 160 0,1 1-208 16,0 0 80-16,1-1 128 0,0-2-144 0,-3 1 144 15,0-3 0-15,-1 1 0 0,1-1-144 0,-1-1 144 16,2 1 0-16,-4-3-144 0,0 0 144 0,0-4 0 16,-1 1-144-16,1 2 144 0,1-5 0 0,-1 3-176 15,0-4 176-15,0 1-128 0,1-4 128 0,2 0 0 16,-3 1 0-16,0-2 0 0,1 0 0 0,0 1 0 15,-1 2 0-15,4-5 0 0,-1-2 0 0,-1-1 0 16,-1-2 0-16,1-1 0 0,1 3 0 0,1-2 0 0,1-2 128 16,-1-4-128-16,0 0 128 0,0-2-128 0,-2 1 160 15,1-2-160-15,-2-1 0 0,-2 3 0 0,1-2 0 0,-2-1 0 16,0-2 0-16,-1 0 0 0,-2-1 0 0,-1-1 0 16,-1 2 0-16,0 0 0 0,-3 3 0 0,-1 2 0 15,1-3 0-15,-3 2 0 0,1 1 0 0,-2-4 0 16,0 3 0-16,0 2 0 0,0 4 0 0,-2-3 0 15,1-1 0-15,-3-2 0 0,2 1 0 0,-1 0 0 16,0-5-192-16,-3 0 192 0,-1-3-192 0,-1 3 192 16,1 3-176-16,-1-3 176 0,0-4-160 0,-1 2 160 15,1 1 0-15,-3 2-144 0,4 4 144 0,-2-1 0 16,0-3 0-16,0 2-128 0,-1-1 128 0,0 3 0 16,-2 6 0-16,1-4-160 0,-4 3 160 0,1 0 0 15,0 3-192-15,1-2 64 0,-1 2 128 0,2 2-208 16,1 3 80-16,1 1 128 0,0-1-208 0,-2 0 80 15,1 1-112-15,-1 2-16 0,1-1 0 0,-2 1 0 16,-1-4-320-16,0 4-64 16,0-1 0-16,0 5-16 0,-2 1 80 0,0 2 32 0,1 0 0 0,1 0 0 0,-1 1 160 0,0 2 16 15,-1 1 16-15,1 1 0 0,-1 0 224 0,-2 1 128 16,0 2-160-16,-1 0 160 0,-1-2 0 0,1 3-144 16,-2-2 144-16,0 1 0 0,3-1 0 0,0 3-128 15,2 2 128-15,-2-2 0 0,3 1 0 0,1 2 0 16,1-2 0-16,1 0 0 0,-2 3 0 0,2-1-128 15,-1 3 128-15,0 1 0 0,1-2 0 0,0 3-128 16,-1-1 128-16,1 1 0 0,0 2 0 0,-2 3 0 16,0 1 0-16,0 2 0 0,2 1 0 0,-2 0-128 15,1 0 128-15,-1 6 0 0,0-3 0 0,-1 4 0 0,-3-2 0 16,-1 2 0-16,-1-3 0 0,-2 4 0 0,-1 2 0 0,0 4 0 16,0 2 0-16,-1 1 0 0,0 2 0 0,1 3 128 15,-1 1-128-15,1 3 0 0,1 3 0 0,1 0 128 16,0-3-128-16,2 4 0 0,3 4 0 0,2 3 0 15,2-2 0-15,2-1 0 0,0 1 0 0,1 4 0 16,0 0 0-16,2 4 0 0,-1-7-128 0,6 1 128 31,-2-5-464-31,2 1-16 0,1 0 0 0,1-2 0 16,4-2-48-16,0-2-16 0,0 1 0 0,1-3 0 0,4 0 416 0,0-1 128 0,-1-4 0 0,3 0 0 16,1-2-352-16,5-2 32 0,-2 1 16 0,3-4 0 31,0 0-464-31,2-1-112 0,2 1-16 0</inkml:trace>
  <inkml:trace contextRef="#ctx0" brushRef="#br4" timeOffset="-205639.22">28832 14591 7711 0,'0'0'336'0,"0"0"80"0,0 0-416 0,0 0 0 0,0 0 0 0,0 0 0 15,-7-5 160-15,7 5-160 0,-9-4 192 0,0 2-192 16,-1 1 128-16,0-1-128 0,0-2 0 0,0 3 0 16,-2 1 0-16,5 0 0 0,-3-1 0 0,1-2 0 15,-4 1 0-15,0 1 0 0,-3 1 0 0,-1 0 0 16,-2-2 0-16,-15 0 0 0,3 2 0 0,1 1 0 16,-1 2 0-16,1-2 0 0,-2-4 0 0,0 5 0 15,0 1 0-15,-1 1 0 0,-2-3 0 0,-2-1 0 16,1-1 0-16,2 4 0 0,1-1 0 0,2 0 0 15,2-4 0-15,-1 2 0 0,-1 0 0 0,3 0 0 0,0 3 0 0,0-1 0 16,3 0 0-16,-3-1 0 0,-1 7 0 0,2-5 0 16,0 1 0-16,1 4 0 0,-5-2 0 0,2 4 0 15,0-2 0-15,1 3 0 0,0-2 0 0,1 3 0 16,0 0 0-16,1 2 0 0,0 0-144 0,2 2 144 16,2-1-128-16,2-2 128 0,1-1-176 0,1 2 176 15,-2 2-208-15,2-6 80 0,0 0 128 0,1-2 0 16,-1 2 0-16,0 1 0 0,0-3 0 0,-1 3 0 15,-1-2 0-15,-1 3 0 0,-1-4 0 0,-1 3 0 16,0-5 0-16,0 3 0 0,1 0 0 0,2 1 0 16,-2-4 128-16,2 3-128 0,-2-1 128 0,1 3-128 15,0-1 128-15,1 3-128 0,1 1 208 0,-3 1-16 0,2 4-16 16,0-1 0-16,-1-1 80 0,0-2 0 0,-2 2 16 0,3 0 0 16,-1 1-80-16,3-1-32 0,-1-3 0 0,4 1 0 15,2 3 112-15,-2-3 32 0,1-4 0 0,1 3 0 16,2 0-80-16,-3 2-16 0,1 0 0 0,2 1 0 15,-1-1-208-15,2-1 176 0,-1 2-176 0,1 1 160 16,0 1-160-16,1 1 128 0,0-2-128 0,1 0 128 16,0-3-128-16,1 3 0 0,-2 3 0 0,1 0 128 15,-1-2-128-15,1 0 128 0,0 0-128 0,2 1 128 16,-1-1-128-16,1 0 0 0,-2-1 144 0,2 1-144 16,1 5 128-16,1-1-128 0,1-2 128 0,1 0-128 15,1 5 0-15,1-4 128 0,0-1-128 0,1 0 0 16,1 2 128-16,0-1-128 0,-2-2 160 0,1 1-160 15,1-2 144-15,2 0-144 0,0 0 128 0,1 4-128 0,2 0 224 16,1-3-32-16,1 0-16 0,3 1 0 0,-1 0 16 0,2 2 16 16,-2-1 0-16,2-2 0 0,0 2-80 0,0 0 0 15,-1 1-128-15,2-4 192 0,0 2-192 16,1 2 0-16,-2 0 128 0,1-2-128 16,-2-1 0-16,-1 2 0 0,-1 0 0 0,-1-1 0 0,-3-2 128 0,1 0-128 15,0 1 0-15,-1-4 0 0,-1-1 128 0,1 3-128 16,2 1 0-16,-1-1 0 0,2-4 256 0,1 0-64 15,0-1 0-15,2-1 0 0,-1 1 128 0,1 1 0 16,-2 0 16-16,3-1 0 0,-2-2 64 0,-1 2 16 16,0 2 0-16,2-5 0 0,-1 0-128 0,-1-1-32 15,-1 2 0-15,2 0 0 0,1-3 0 0,-2 2 0 16,1-3 0-16,-3 5 0 0,0-5 0 0,-2 2 0 16,-6-9 0-16,8 8 0 0,-8-8-112 0,8 9-16 0,-8-9-128 0,4 6 192 15,-4-6-64-15,0 0 0 0,3 9-128 16,-3-9 192-16,0 0 80 0,0 0 16 0,0 0 0 0,0 0 0 15,0 0-48-15,0 10-16 0,0-10 0 0,0 0 0 16,0 0-96-16,0 0 0 0,-3 8-128 0,3-8 192 16,0 0-192-16,0 0 0 0,-7 8 0 0,7-8 0 15,0 0 0-15,0 0 0 0,0 0-176 0,-7 3 176 16</inkml:trace>
  <inkml:trace contextRef="#ctx0" brushRef="#br4" timeOffset="-198507.18">15581 14435 6447 0,'0'0'576'0,"0"0"-576"16,0 0 0-16,0 0 0 0,0 0 1088 0,7-4 96 16,-7 4 32-16,11-2 0 0,-1-1-816 0,1 3-144 15,-11 0-48-15,12 4 0 0,-2-2-208 0,1 2 0 16,-2 1 128-16,1 3-128 0,0-4-144 0</inkml:trace>
  <inkml:trace contextRef="#ctx0" brushRef="#br4" timeOffset="-197978.93">25524 15015 13823 0,'8'-11'608'0,"-8"11"128"0,0 0-592 0,7-11-144 0,-7 11 0 0,0 0 0 15,4-9 640-15,-4 9 80 0,0 0 32 0,0 0 0 16,0 0-272-16,4-10-48 0,-4 10-16 0,0 0 0 16,0 0-272-16,0 0-144 0,-5-6 160 0,5 6-8240 15</inkml:trace>
  <inkml:trace contextRef="#ctx0" brushRef="#br4" timeOffset="-196608.26">17196 4231 23039 0,'12'-14'2048'0,"-12"14"-1648"0,0 0-400 0,7 10-6736 15,-2 5-1440-15</inkml:trace>
  <inkml:trace contextRef="#ctx0" brushRef="#br5" timeOffset="-191411.5">15667 14247 9215 0,'0'0'816'0,"9"7"-656"15,-9-7-160-15,8 7 0 0,-8-7 2272 0,8 11 416 16,-8-11 96-16,6 9 16 0,-6-9-1184 0,0 0-224 16,0 0-48-16,0 0-16 0,-2 14-64 0,-1-1-16 15,3-13 0-15,-6 9 0 0,6-9 128 0,-10 9 32 16,0-4 0-16,1-1 0 0,0-1-224 0,0 0-32 15,-1-4-16-15,1-1 0 0,1-3-48 0,2 1 0 16,1 1 0-16,2-8 0 0,-1 3-64 0,3-6 0 16,1-3-16-16,3 1 0 0,2-5-416 0,2 2-80 15,2 1 0-15,4-3-16 0,4-3-256 0,2 1-48 0,1 0-16 16,3-1 0-16,1 5-176 0,0 1 0 0,0 0 0 16,-1 9 0-16,-2 4 0 0,-2-1 0 0,-2 3 0 15,1 6 0-15,-3 4 0 0,-2 3 0 0,0 6 0 0,-6 2 0 16,1-1-128-16,-4 5 128 0,-5 5 0 0,-2-2 0 15,-2 4 0-15,-5-1 0 0,-5 1 0 0,-4 2 0 16,-4-6 192-16,-3 2-64 0,-3-4 0 0,-2-3 0 0,-2-2 64 16,2-5 0-16,-2-3 0 0,1-2 0 15,4-7 32-15,2-1 16 0,5-4 0 0,3-4 0 0,4 0 96 16,3-6 32-16,2-3 0 0,5-3 0 0,3-4-32 0,3-6 0 16,5 0 0-16,3-2 0 0,4 0-336 0,2 2 128 15,3 7-128-15,3-3 0 0,1 4 0 0,1 2 0 16,0 5 0-16,0 6 0 0,0 2 0 0,-1 4-160 15,-1 4 160-15,-3 3-160 0,-1 6 160 0,-4 3-128 16,-4 4 128-16,-5 4-128 0,-5 1 128 0,-5 2-192 16,-5 7 192-16,-7-2-192 0,-6-4 192 0,-5 1 0 15,-3-4 0-15,-5-2-128 0,2-3 128 0,-5-3 0 16,1-5 160-16,1-2-160 0,3-2 272 0,1-5-32 16,5-5-16-16,3-3 0 0,2-3 80 0,5-3 16 15,4-3 0-15,4-5 0 0,5-3 0 0,1 0 0 16,4-5 0-16,4 1 0 0,3 1-320 0,5-2 0 15,2 0 128-15,0 11-128 16,4-2-640-16,2-1-192 0,0 2-48 0,6 1 0 16,0 1-2080-16,4 0-432 0</inkml:trace>
  <inkml:trace contextRef="#ctx0" brushRef="#br5" timeOffset="-190350.19">25729 15192 23263 0,'-13'-5'1024'0,"5"2"224"0,-2-6-992 0,1 0-256 16,-6 0 0-16,2 0 0 0,1-5 1296 0,-1 1 224 16,0-3 32-16,2 1 16 0,-1-3-224 0,5-3-64 15,-3 4 0-15,2-2 0 0,3 2-16 0,1-1-16 16,2-1 0-16,3 3 0 0,1 3-240 0,6-2-48 16,1 1-16-16,4 0 0 0,2 1-352 0,4 0-64 15,4 3-16-15,1 2 0 0,-1 0-304 0,1 1-64 0,-1 2-16 0,-1 1 0 16,0 4-128-16,-1 3 160 0,-3-1-160 15,-2 4 160-15,-1 4-160 0,-1 1 192 16,-6-1-192-16,0 2 192 0,-3 0-192 0,-3 5 192 16,-3 5-192-16,-3 0 192 0,-4 0-48 0,-3 1 0 0,-3 4 0 0,-19 13 0 15,-1-7 96-15,-2-10 16 16,-1-5 0-16,-3-5 0 0,-2-8 192 0,-2-1 32 0,1 1 16 0,16-5 0 16,1-4-144-16,0 0-32 0,1 0 0 0,2-5 0 15,4 0 128-15,4-2 32 0,5-4 0 0,3-3 0 16,6 0-80-16,6-3-16 0,4-5 0 0,5 1 0 15,4 2-256-15,5 1-128 0,6-1 0 0,5 2 128 0,4-1-128 16,2 4 0-16,0 3 0 0,-2 5 0 16,-1 0 0-16,-4 5 0 0,-2 3 0 0,-6 4 0 15,-1 5-160-15,-4 5 160 0,-5 2 0 0,-5 2-144 16,-5 3 144-16,-5 3 0 0,-9 5-144 0,-4-1 144 0,-4 4 0 0,-6-5 0 16,-4-1 0-16,-6-2 0 0,-4-7 128 0,-4-1-128 15,-2-3 192-15,1-3-64 0,0 2 16 0,3-6 0 16,2-1 0-16,4-5 0 0,3 0-144 15,4-5 160-15,4-5-160 0,3-4 160 0,3-4-160 0,4-2 128 16,5-2-128-16,3-1 128 0,5-3-336 0,6 0-80 16,4-4-16-16,6 0 0 15,3 4-2192-15,8-3-432 0,8-5-80 0</inkml:trace>
  <inkml:trace contextRef="#ctx0" brushRef="#br5" timeOffset="-189380.98">29168 6891 14735 0,'0'0'1312'0,"0"0"-1056"15,-12 0-256-15,3-1 0 0,9 1 1792 0,-9 1 288 0,1 2 64 0,8-3 16 16,0 0-688-16,0 0-128 0,0 0-16 0,0 0-16 15,0 0-80-15,0 0-16 0,0 0 0 0,0 0 0 16,0 0 16-16,0 0 0 0,7-5 0 0,2-3 0 16,2-1-320-16,0 0-64 0,2 0-16 0,1 0 0 0,1 2-192 0,3 0-64 15,0-2 0-15,-4 6 0 16,3-2-128-16,0-2-16 0,1 2-16 0,0 1 0 16,-3 2-128-16,2 1-32 0,-3-2 0 0,-3 6 0 0,-1-1-48 15,-2 2-16-15,-3 4 0 0,-4 2 0 0,-3 5-64 0,-5 1 0 16,-3 2-128-16,-13 8 192 0,-5-2 0 0,-3 1-16 15,-1-4 0-15,-4-4 0 0,-2 0 16 0,2-4 0 16,-2-2 0-16,3 0 0 0,3-4 64 0,0-1 0 16,2-5 16-16,9 1 0 0,1-5-64 0,2-3-16 15,2-1 0-15,3-1 0 0,3-3 192 0,3-4 48 16,5-1 0-16,4-2 0 0,4-2-112 0,4-3-32 16,4-7 0-16,2 4 0 0,3-4-288 0,5 3 0 15,3 1 128-15,2-1-128 0,4 3 0 0,2 4 0 0,2 0 0 16,1 3 0-16,0 1 0 0,-3 4 0 15,-1 4 0-15,-4 3 0 0,-6 7 0 0,-1 1 0 16,-5 5-160-16,-5 5 160 0,-2 3 0 0,-6 2 0 0,-5 4-144 0,-6 3 144 16,-6 3 0-16,-11 13 0 15,-6-8 0-15,1-5 0 0,-1-8 240 0,-2-2-48 16,-3 0-16-16,1-3 0 0,-1-5 176 0,2 0 32 0,0-1 16 0,3-2 0 16,4-5-128-16,3-2-16 0,5 0-16 15,9-2 0-15,0-6 64 0,3 0 16 0,4-4 0 16,2 1 0-16,3-3-80 0,3 0-16 0,5 0 0 15,3 2 0-15,4-1-224 0,3-1 0 0,2 0 0 0,4 4 0 16,4-2 0-16,2 5 0 0,3-5 0 0,0 6-160 16,-2-2-480-1,-3 5-80-15,-4 0-32 0,-5 3 0 0,-5 0-848 0,-4 0-192 0,-4 1-16 16,-10-1-16-16,0 0-1904 0,0 0-384 0</inkml:trace>
  <inkml:trace contextRef="#ctx0" brushRef="#br5" timeOffset="-187913.6">20857 8298 18591 0,'0'0'832'0,"0"0"160"0,0 0-800 0,0 0-192 0,0 0 0 0,0 0 0 0,0 0 1536 0,0 0 256 16,0 0 48-16,0 0 16 0,0 0 192 0,0 0 64 15,0 0 0-15,0 0 0 0,0 0-624 0,0 0-112 16,0 0-32-16,2-9 0 0,-2 9-448 0,0 0-112 16,0 0-16-16,0 0 0 0,0 0-256 0,0 0-64 15,0 0-16-15,0 0 0 0,0 0-80 0,0 0-16 16,8 9 0-16,-8-9 0 0,2 13-48 0,-3 1-16 15,-3 0 0-15,-2 0 0 0,-2-4 80 0,-2 0 16 16,-1-3 0-16,-1 0 0 0,-1-2 160 0,2-3 48 16,0-2 0-16,2-2 0 0,0-2 48 0,1-3 16 15,2-1 0-15,1-3 0 0,1-1-80 0,3 0-16 16,-1-4 0-16,5 1 0 0,1-1-288 0,1 4-48 16,1-1-16-16,2 3 0 0,-1 3-192 0,1-2 0 15,0 2 0-15,-1 4 0 0,-7 3 0 0,0 0 0 16,8-4 0-16,-8 4 0 0,0 0 0 0,0 0 0 15,0 0 0-15,0 0 0 0,0 0-288 0,-8 7 48 16,-1 0 16-16,1-2 0 16,-3-4-1376-16,2-2-256 0,1-2-64 0,4-6-12224 0,2-3-2432 15</inkml:trace>
  <inkml:trace contextRef="#ctx0" brushRef="#br5" timeOffset="-187266.2">24525 4223 14223 0,'-10'-5'624'0,"5"3"144"0,0-2-624 0,2 1-144 0,-2 2 0 0,5 1 0 15,0 0 1744-15,-2-1 320 0,-2-1 64 0,4 2 16 16,0 0-192-16,0 0-32 0,0 0-16 0,0 0 0 0,0 0-48 0,0 0 0 15,0 0 0-15,7-12 0 0,2 0-240 0,1 3-48 16,3-2-16-16,-4 6 0 0,2 0-544 0,1-3-112 16,2 2-32-16,0 2 0 0,1-1-352 0,-1 1-64 15,-4 1 0-15,3 3-16 0,-13 0-112 0,0 0 0 16,6 13-16-16,-6-4 0 0,-1 4-160 0,-8 8-16 16,-7 5-128-16,-3-2 192 0,-4 1-64 0,-1 2-128 15,-6-5 176-15,1-1-176 0,1-2 224 0,3 0-64 16,3-2-16-16,3-3 0 0,0 0-144 0,5-1 160 15,1-4-160-15,8-1 160 0,5-8-160 0,0 0 0 16,0 0 0-16,9-7 0 0,3-2-160 0,3-4-64 16,3-1-16-16,-4 7 0 15,3-4-2384-15,1 1-464 0,-1-2-112 0</inkml:trace>
  <inkml:trace contextRef="#ctx0" brushRef="#br5" timeOffset="-186486.65">17985 4364 13823 0,'0'0'1216'0,"0"0"-960"0,-10 0-256 0,1 0 0 16,0-1 1856-16,0 1 320 0,0 0 64 0,0 3 0 16,-1 0-320-16,0 2-64 0,-1-1 0 0,-1 1-16 15,2-2-256-15,0-2-48 0,-2 2-16 0,4-2 0 16,8-1-176-16,0 0-16 0,0 0-16 0,0 0 0 15,0 0 16-15,0 0 0 0,-2-8 0 0,6-2 0 0,4 3-432 16,4-2-96-16,2 2-16 0,3-3 0 0,0 2-400 0,-1 0-96 16,-1 1-16-16,1 3 0 0,-2-3-32 0,-3 4-16 15,-1 2 0-15,-10 1 0 0,0 0-64 0,0 0-16 16,0 0 0-16,0 0 0 0,3 14 32 0,-6-3 0 16,-3-2 0-16,-1 3 0 0,-4-6 48 0,0 3 16 15,-3-3 0-15,0-2 0 0,0 0 64 0,-2-2 16 16,0-2 0-16,3 0 0 0,2-1-64 0,3 0 0 15,8 1 0-15,-6-5 0 0,6 5-48 0,-3-8-16 16,2-1 0-16,1 9 0 0,4-6-48 0,-4 6-16 16,6-10 0-16,5 5 0 15,0-2-752-15,0 1-144 0,1 1-48 0,-2 2 0 16,-10 3-1328-16,0 0-272 0,9 3-48 0,-9-3-17488 0</inkml:trace>
  <inkml:trace contextRef="#ctx0" brushRef="#br5" timeOffset="-185508.24">12648 7257 5519 0,'-14'0'496'0,"5"0"-496"16,-3 3 0-16,0-3 0 0,-2 0 2912 0,-2 0 480 15,0 0 112-15,-2 0 16 0,-1 0-1424 0,1 0-288 16,0-3-48-16,1 2-16 0,0 0-208 0,6-1-64 16,-1 0 0-16,-4-1 0 0,0-2 0 0,2-2-16 15,4 0 0-15,1-2 0 0,3 2-160 0,2-2-16 0,2-3-16 0,2-2 0 16,2 2-384-16,3-1-80 0,2-5-16 0,5 2 0 15,1 0-448-15,4 1-80 0,0 0-32 0,4 2 0 16,0 4-224-16,2 0 144 0,0 4-144 0,-1 3 128 16,-3 0 80-16,-1 1 16 0,-2 4 0 0,-2 3 0 0,-4 4-96 15,-1 2-128-15,-4-1 176 0,-3 7-176 0,-5 2 224 16,-3 4-64-16,-5-1-16 0,-4 0 0 0,-3 3 80 0,-3-3 16 16,-5-2 0-16,-2-1 0 0,-1-2 32 15,0-1 16-15,1-3 0 0,3-2 0 0,0-5-32 0,4-2 0 16,0-1 0-16,4-4 0 0,0-5 128 0,3-2 32 15,1-5 0-15,6-2 0 0,2-2 32 0,5-4 16 16,2-3 0-16,3 2 0 0,3-2-304 0,2-2-160 16,3 3 160-16,3 0-160 0,3-1 0 0,4-1 0 15,2 2 0-15,0 3 0 0,-1 1 0 0,3 3 0 16,-2 4 0-16,-2 2 0 0,-3 5 0 0,-3 3-128 16,-4 3 128-16,-4 3 0 0,-9-5 0 0,2 16 0 15,-4 1-128-15,-5 3 128 0,-6-4 0 0,-4 4 0 16,-9 2 0-16,-3 1 0 0,-3-3 0 0,0-2 144 15,-2-5-144-15,2-1 128 0,3 0-128 0,10-8 0 16,0-2 0-16,-8 0 128 0,3-5-128 0,6-1 128 16,4-5-128-16,4-1 128 0,3-5-128 0,3-3 192 15,4-5-192-15,5-4 192 0,4 3-192 0,3-4 0 0,5 2 0 16,5-4 0-16,3 5 0 0,3 1 0 16,1 2 0-16,3 3 0 0,2 1 0 0,-1 7 0 0,-2 3 0 0,1 6 0 15,-6 1 0-15,0 4-144 0,-6 6 144 0,-3 4-208 16,-5 3 208-16,-3 4-176 0,-5 1 176 15,-5 6-160-15,-4 0 160 0,-4 0 0 0,-4 0 0 0,-2 0 0 16,-3-4 0-16,-1-3 0 0,-1-2 0 0,-1-2 128 16,-2-2-128-16,2-1 0 0,-1-5 0 0,3-1 0 15,3-4-1104 1,2-3-240-16,1-3-64 0,4-3-12992 0,4-2-2624 0</inkml:trace>
  <inkml:trace contextRef="#ctx0" brushRef="#br5" timeOffset="-177533.22">1136 17955 26719 0,'0'0'2368'0,"0"-13"-1888"16,0 4-480-16,0 9 0 0,4-13 384 0,0 2 0 16,-4 11-16-16,5-10 0 0,-5 10 320 0,0 0 64 15,0 0 16-15,0 0 0 0,0 0-336 0,0 0-64 16,0 0-16-16,0 0 0 0,0 0 176 0,5 6 48 0,-2 5 0 0,-5 5 0 16,-4 4-208-16,0 7-48 0,-1 3 0 0,-3 8 0 15,0 11 32-15,0 5 0 16,0 7 0-16,-2 12 0 0,-2 8-32 0,0 8 0 0,0 4 0 0,2 3 0 15,-2 4-32-15,2 1-16 0,2 6 0 0,0-8 0 16,2-1 176-16,2-15 16 0,1-6 16 0,1-7 0 16,3-1 256-16,1-4 48 0,1-7 16 0,3-2 0 15,2-4-272-15,0-2-48 0,2-3-16 0,-2-7 0 16,1-3-160-16,-1 1-48 0,-1-1 0 0,2-1 0 16,-4-4-64-16,1 1 0 0,0-7-16 0,0 4 0 15,0-5-176-15,0 0 192 0,-2-4-192 0,2-3 192 16,0-2-192-16,-1-2 0 0,1-3 0 0,0 0 128 15,-1-5-128-15,-3-6 0 0,0 0-160 0,0 0 160 16,0 0-528-16,11-10-16 0,-5-7 0 0,3-2 0 16,-2-6-1664-1,-1-3-336-15,-1-8-64 0</inkml:trace>
  <inkml:trace contextRef="#ctx0" brushRef="#br5" timeOffset="-175835.79">1079 17864 29487 0,'-25'-11'2624'0,"10"7"-2112"0,-1-1-512 0,5-1 0 0,2 0 0 0,9 6-192 0,0 0 0 0,0 0 0 16,0 0 320-16,0 0 80 0,0 0 16 0,0 0 0 16,11-6 288-16,5-3 48 0,1 2 16 0,5-2 0 15,1 4-240-15,5-4-32 0,4 0-16 0,3 2 0 16,3-4 112-16,7 1 32 0,4 1 0 0,7 0 0 16,5-1 96-16,3-3 32 0,-1 0 0 0,4 1 0 15,1-2 0-15,6 0 0 0,3 1 0 0,4 0 0 16,1-1-48-16,1-1 0 0,1 1 0 0,3 3 0 15,6-2-48-15,1 2-16 0,-1 0 0 0,2-1 0 16,1-1-64-16,3 2 0 0,3-2-16 0,2 1 0 16,4 2 32-16,1-2 16 0,3 0 0 0,0 1 0 15,0-2-48-15,1 4-16 0,-1-2 0 0,2-1 0 0,3 3-32 0,1-2-16 16,-1 4 0-16,1-1 0 0,3 1-304 0,1-2 0 16,4 6 0-16,1-1 0 0,3 2 144 0,-3 0-144 15,1-2 0-15,1 0 144 0,2 3-144 0,1 0 0 16,-5-2 0-16,0 2 128 0,-1 0-128 0,0 1 0 15,0-3 0-15,-4 2 0 0,-3 0 0 0,-2 1 0 16,-3-2 0-16,-2 0 0 0,-4 2 192 0,3 0-64 16,2-2 0-16,-2 2 0 0,-6 2 0 0,-2 2-128 15,0-1 192-15,-1 0-64 0,-1-1-128 0,-1 1 192 16,-5 0-192-16,4 2 192 0,-2-2-192 0,-2-1 0 16,-1 0 144-16,-4 1-144 0,1 2 0 0,0-1 0 15,2-2 0-15,-4 2 128 0,-3 0-128 0,-2 0 0 16,1-2 0-16,-2 1 0 0,-2-2 0 0,-1 3 128 0,-2 0-128 0,-6-1 0 15,-3-3 0-15,-2 0 0 0,0-3 0 0,-4 1 0 16,-3-1 0-16,-2 1 128 0,-2 1-128 0,-4 0 0 16,-2-2 0-16,-4 1 0 0,-4-2 0 0,2 1 0 15,-2-1 0-15,1 2 0 0,2-2 0 0,-3-1 128 16,-3 0-128-16,1 1 0 0,-1-1 0 0,0-1 0 16,-2 1 0-16,-2 0 0 0,-2-1 0 0,-2 4 0 15,1 1 0-15,-3-1 0 0,-2 0 0 0,0 2 0 16,-2 1 0-16,1 2 0 0,-1-2 0 0,0 0 0 15,2-1 0-15,-5 1 0 0,-2 3 0 0,3-4-128 16,0-2 128-16,1 0 0 0,-2 1 0 0,-2-1 0 16,0 0 0-16,-1 1 0 0,-1 0 0 0,-1 1 0 15,-3-1 0-15,1 1 0 0,-1 1 0 0,-1-1 0 16,-1 0 0-16,0 0 0 0,-1 0 0 0,2 1-128 0,-3-1 128 16,-2 1 0-16,-8-1 0 0,10 5 0 0,-2 3 0 0,-2-3-160 15,-6-5 160-15,6 13 0 0,-1 1-144 16,-1 0 144-16,-1 4 0 0,0-1-144 0,0 3 144 0,-2 4 0 15,1 0 0-15,-2 6-128 0,1 3 128 0,-1 4 0 16,0 3-144-16,0 2 144 0,-3 5 0 0,1 3 0 16,-1 3-144-16,-1 4 144 0,1 1 0 0,-1 7 0 15,0-4 0-15,3 1 0 0,-1-3 0 0,2 1 0 16,2 2 0-16,0-2 0 0,1 3 0 0,1-4 0 16,-2-2 0-16,1 0 0 0,-1 1 0 0,1-2 0 15,-2-1 0-15,0 1 0 0,2 0 0 0,-2 1 0 0,0 0 0 16,1 2 0-16,-1-2 0 0,0-1 0 0,0-1 0 15,2-5 0-15,0 1 0 0,0-5 0 0,0 2 0 16,1 2 0-16,-2-1 0 0,5-2 0 0,0 2 0 0,0-2 0 16,-1-4 0-16,0 0 0 0,-1-1 0 0,2-5 0 15,-1-1 0-15,-1-5 0 0,2-4 0 0,-4-1 0 16,0-4 0-16,-2-3 0 0,-1 1 0 0,0-5 0 16,-2-5 0-16,-1 0 0 0,3-10 0 0,-4 8 144 15,4-8-144-15,-5 6 0 0,5-6 0 0,-9 5 128 16,0-2-128-16,0 1 0 0,-2 2 0 0,1-2 0 15,-3 0 0-15,-2 2 0 0,-3 1-128 0,-1 1 128 16,-3 2 0-16,-2-2 0 0,-1 1 0 0,-3-2 0 16,-3 2 0-16,0-1 0 0,-8 1 0 0,-2-3 0 15,-4 1 0-15,-2 0 0 0,-1 0 0 0,-4 0 0 16,-6-2 0-16,-1 2 0 0,-2 0 0 0,-8-2 0 16,-6 3 0-16,-4-3 0 0,-5-5 0 0,-2 3 0 0,-3 2 0 15,-6-2 0-15,-8 0 0 0,-3 2 0 16,-1 0 0-16,-3 2 0 0,-3 0 0 0,-4-2 0 0,-5 3 0 0,-2 1 0 15,1-3 0-15,-3 3 0 0,-3-4 0 16,0 5 0-16,2-3 0 0,0-1 0 0,0 0 0 0,2-1 0 16,3 6 0-16,-1-5 0 0,-2-1 0 0,5 4 0 15,0 0 128-15,-2 1-128 0,-4-6 0 0,3 3 0 16,2 5 0-16,-2-1 128 0,-4-4-128 0,5 3 0 16,1-3 0-16,3 4 0 0,-6-2 0 0,6 1 0 15,4-3 0-15,2 4 0 0,3-4 128 0,-3 3-128 16,4-2 0-16,6 2 128 0,5-1-128 0,0 1 160 15,-5-3-160-15,1-1 160 0,2 3-160 0,3-3 128 0,5 0-128 16,0 0 128-16,-2-3-128 0,3 5 128 0,2-2-128 16,4 1 128-16,4 2-128 0,-2-2 0 0,-1 1 0 0,2-2 128 15,1-1-128-15,3 2 0 0,6-4 0 0,0 0 0 16,-2 0 0-16,0 0 0 0,0 1 128 0,3-3-128 16,3 2 0-16,1 0 0 0,4-3 0 0,-1 2 0 15,0 2 0-15,-3-2 0 0,1 5 128 0,0-3-128 16,1-1 0-16,3 4 0 0,0-1 0 0,2-1 0 15,-1-1 0-15,-1 1 0 0,-1-2 0 0,-1-1 128 16,0 1-128-16,3-2 0 0,3-1 0 16,0-1 0-16,2-1 144 0,-1 1-144 0,1 0 160 0,1 0-160 15,0-3 176-15,1-3-176 0,1 4 192 0,4 0-192 16,-2-1 176-16,4 2-176 0,3-2 160 0,0 3-160 16,-6-1 0-16,5 2 128 0,2-1-128 0,1 0 0 15,3 1 0-15,5 0 0 0,1-1 128 0,4-1-128 0,2 0 0 0,5-1 144 16,5-2-144-16,2 3 128 0,2-2-128 15,6 1 192-15,-2-1-192 0,3-1 192 0,5 5-192 16,-3-3 0-16,3 3 0 0,0 0 0 0,0 0 0 0,0 0 0 16,0 0 0-16,0 0 0 0,-4-4 0 0,4 4 0 15,0 0 0-15,0 0 0 0,0 0-176 0,0 0 48 16,0 0 0-16,9-4 0 16,-9 4-832-16,15-8-144 0,-5 2-48 0,3-4 0 15,-3 2-1344-15,4-5-288 0,0-1-48 0</inkml:trace>
  <inkml:trace contextRef="#ctx0" brushRef="#br5" timeOffset="-174108.54">10604 17905 2751 0,'0'0'256'0,"0"0"-256"0,0 0 0 0,0 0 0 0,-7 6 2592 0,7-6 480 16,0 0 80-16,-6 9 32 0,6-9-1024 0,-8 7-208 16,2 1-32-16,1-4-16 0,-4 0-288 0,9-4-48 15,-10 6-16-15,4-2 0 0,-3-1-240 0,2-2-48 16,0 0-16-16,0 2 0 0,1-2-32 0,0-1-16 15,0 1 0-15,6-1 0 0,-6-3-48 0,1-1 0 16,1-1 0-16,2-5 0 0,-1 1-96 0,3-4-32 16,3-4 0-16,-1 0 0 0,3-2-368 0,2-4-80 15,2-4 0-15,-1 0-16 0,4-2-256 0,1-1-48 16,1-5-16-16,1 0 0 0,1-2-240 0,3 0 176 16,3 0-176-16,-2 3 160 0,1 1-160 0,-1 3 0 15,-1 2 0-15,-1 4 0 0,0 1 0 0,-3 3 0 0,-1 5 0 0,-1 2 0 16,-2 4 0-16,-1 5 0 15,-1 3 0-15,-1 4 0 0,-1 4 0 0,0 4 0 16,-1 8 0-16,-1 3 0 0,0 3-192 0,0 5 192 0,-1 2-160 0,0 7 160 16,-1 2-128-16,-1 0 128 15,1 2 0-15,0-1-144 0,0-2 144 0,1 1 0 0,0 0 0 0,1-3 0 16,2-2 0-16,0-3 0 0,0-5 0 0,1 0 0 16,-2-7 0-16,-1-1 0 0,-1-2 0 0,0-2 0 15,-1-4 0-15,-2-4 0 0,-1-8 0 0,0 0 0 16,0 0 400-16,0 0 64 0,0 0 16 0,-8-1 0 15,-2-3-352-15,-3-5-128 0,-1-1 0 0,-6-6 144 16,-4 0-144-16,-3-2 0 0,-2-2-160 0,-2 2 160 16,-2-5 0-16,-1 2-144 0,1 0 144 0,-1 3 0 0,-2 2 0 0,2-1 0 15,-1 2 0-15,1-1-128 0,-3 0 128 0,3 1 0 16,1-3 0-16,2 3 0 0,2 0 0 0,4 1 0 16,6 1 0-16,3-2 0 15,5 1 0-15,3 0 0 0,5 0 0 0,5-1-128 0,7-2 128 16,6-1 0-16,7 0-144 0,6-1 144 0,7-1 0 15,7-2-144-15,5 2 144 0,5 1 0 0,3 0 0 0,4 0-128 16,3 1 128-16,1 3 0 0,1 5 0 0,-2-2 0 16,-2 6 0-16,-3 1 0 0,-2 5 128 0,-8 4 0 15,-6 2-128-15,-7 2 192 0,-6 3-192 0,-6 6 176 16,-7 0-176-16,-8 5 160 0,-5 2-32 0,-7 4 0 16,-8 6 0-16,-6 1 0 0,-9 0 224 0,-6 1 32 15,-7 0 16-15,-5-2 0 0,-7 0-16 0,-5-2 0 16,-3 1 0-16,-1-1 0 0,0-2-112 0,2-3-16 15,2 0-16-15,2-6 0 0,2 0-240 0,6-1 128 16,2-2-128-16,-10 2 0 16,12-5-608-16,11-3-224 0,10-8-32 0,6-2-16 15,9-1-2032-15,8-1-416 0,0 0-64 0,15-9-32 0</inkml:trace>
  <inkml:trace contextRef="#ctx0" brushRef="#br5" timeOffset="-173101.95">869 18037 11055 0,'-10'9'976'16,"5"-5"-784"-16,-1 1-192 0,-1 3 0 0,0-5 1568 0,-1 2 272 15,1 2 48-15,-2-3 16 0,0-1 288 0,0 0 64 16,0-3 16-16,0-1 0 0,-1-3-304 0,1 0-64 16,0-6-16-16,2 1 0 0,0-5-432 0,1-4-96 15,2 0-16-15,0-1 0 0,0-5-304 0,3-4-64 16,1-4-16-16,1-2 0 0,2-5-368 0,1-3-80 16,1-5 0-16,1-3-16 0,2-2-128 0,3-1-32 15,3-1 0-15,4 1 0 0,2-2-208 0,3 6-128 16,3 2 160-16,-3 6-160 0,-3 3 0 0,-2 7 0 15,-3 5 0-15,-2 5 0 0,-3 5 128 0,0 6-128 16,0 1 0-16,-1 5 0 0,0 4 0 0,1 4 0 0,0 3 0 0,0 2 0 16,2 7-192-16,1 3 192 15,-1 2-192-15,1 5 192 0,-2-1-160 0,5 7 160 16,-5-2-128-16,1 1 128 0,0 1 0 0,1-1-160 16,-2-3 160-16,0 0 0 0,-1 0 0 0,0-2 0 0,-2-1 0 15,-3 2 0-15,-3-4 0 0,-2 2 0 0,-1-3 0 0,-3-3 0 16,-2 0 0-16,-4-1 0 0,-1-1 0 0,-1 0 0 15,-4-2 0-15,1-5 0 0,-1 1 0 0,-5-6 0 16,0-2 128-16,-3-1 0 0,-2-7-128 0,-2 0 192 16,-1-7-192-16,0-2 144 0,1-1-144 0,-3-7 128 15,3-2-128-15,3 0 0 0,2-5 0 0,5 2 128 0,4-2-128 0,4-3 0 16,4 5 0-16,3-2 0 0,3 1 0 16,5 0-144-16,5 0 144 0,6 3-160 0,1 3 160 15,8-1-208-15,1 3 80 0,5 0 128 0,1 1-144 0,2 2 144 16,-2 3 0-16,2 4 0 0,-3 1 0 0,-1 6 0 15,-2 6 0-15,-3 6 0 0,-4 5 0 0,-6 6 0 16,-4 4 0-16,-4 9 0 0,-6 3 256 0,-6 3-64 16,-5 3 0-16,-4 3 0 0,-1-2 64 0,-7 3 16 15,-3-3 0-15,-5 3 0 0,-3 0-272 0,-2-2 0 16,-3-1 128-16,-13 16-128 16,7-12-1344-16,9-7-320 0,6-10-64 0</inkml:trace>
  <inkml:trace contextRef="#ctx0" brushRef="#br5" timeOffset="-171782.4">11157 20033 18431 0,'-12'6'1632'0,"6"-1"-1312"0,-2-1-320 0,1-1 0 0,-2-1 1040 0,1 1 144 16,2-2 32-16,-3-1 0 0,2 0 432 0,0 0 80 16,2-1 32-16,5 1 0 0,-5-4-160 0,2 0-16 15,-2 0-16-15,4-5 0 0,-2-1-160 0,3-3-16 16,4-4-16-16,0-1 0 0,5-1-272 0,2-4-48 16,1-5-16-16,2-3 0 0,3-3-496 0,5-4-96 15,2-4-32-15,4-3 0 0,-2-2-160 0,4-3-16 0,2 1-16 16,0 4 0-16,1-4-96 0,1 10-128 0,0 3 176 0,-4 4-176 15,-5 7 128-15,-2 2-128 16,-4 7 0-16,-3 3 0 0,-3-1 128 0,-4 8-128 0,-9 6 0 0,0 0 0 16,13 6 0-16,-6 3 0 0,0 9 0 0,-3 7 0 15,-2 3 0-15,-2 8-192 0,-2 6 48 0,0 2 16 16,1 6 128-16,1 2 0 0,-1 1-144 0,1-2 144 16,2-5 0-16,2-2 0 0,-1-3 0 0,0-4 0 15,1-4 0-15,1-1 0 0,0-6 0 0,1 2 0 16,-1-5 0-16,-2-4 0 0,1-2 0 0,0-2 0 15,0-6 0-15,-4-9 0 0,0 0 0 0,0 0 128 16,0 0 16-16,0 0 0 0,5-9 0 0,-4-2 0 16,-3-2 48-16,-2-1 16 0,-4-1 0 0,-1 2 0 15,-2 1-208-15,-4 0 144 0,-4 0-144 0,-2 3 128 0,-3-1-128 16,0 3 0-16,-5-4 0 0,-1 4 0 0,1-3 0 16,1 3 0-16,-1-3 0 0,1 1 0 0,1-3 0 0,2 3 0 15,-2-3-144-15,3 1 144 0,-1 1-128 0,1-3 128 16,-1 1 0-16,1 2 0 0,0-1-128 0,0 1 128 15,-3-4 0-15,2 0 0 0,1 2-144 0,1 3 144 16,0-2 0-16,3 2-144 0,2-4 144 0,4 2 0 16,2 2 0-16,5-4 0 0,3 4 0 0,4-3-128 15,4-1 128-15,6-2 0 0,5 1-128 0,3-2 128 16,4 0-128-16,4-1 128 0,5 3-128 0,3 0 128 16,3 3-128-16,2-2 128 0,5 1 0 0,3 1 0 15,2-1 0-15,6 4-128 0,5 0 128 0,1 5 0 0,-2-2 0 16,0-2 0-16,-5 3 0 0,0 4 0 0,-5 3 0 0,-2 1 0 15,-3 1 0-15,-7 1 0 0,-6 7 0 16,-3 1 128-16,-5 0-128 0,-5 2 144 0,-5 0-144 0,-4 3 160 16,-6 2 32-16,-4 3 0 0,-7-3 0 0,-4 2 0 15,-6 5 16-15,-6-4 16 0,-5 0 0 0,-6 1 0 16,-4-2-16-16,-3 0 0 0,-3 1 0 0,-5-3 0 16,-5 0-208-16,-5-2-160 0,-5-3 32 0,1-3 0 31,1-2-1824-31,3-2-352 0,5-6-80 0,1-3-16640 0</inkml:trace>
  <inkml:trace contextRef="#ctx0" brushRef="#br5" timeOffset="-170892.65">9550 17363 18879 0,'-19'6'832'0,"10"-3"192"0,-4 0-832 0,-2 2-192 0,-3-1 0 0,0 2 0 16,2 2 960-16,-3-3 128 0,1 0 48 0,2 0 0 16,0-2 112-16,1-2 32 0,2-2 0 0,2-1 0 15,-1-3 0-15,5 0 16 0,-3-1 0 0,3-4 0 16,0 1-80-16,2-4 0 0,-1 0-16 0,4-3 0 16,1-3-176-16,1-3-16 0,2 2-16 0,2-6 0 15,2 0-336-15,-1-4-64 0,2-4-16 0,-1-3 0 16,4-1-208-16,3-1-48 0,1-2-16 0,0-2 0 0,3 1-112 15,-1 4-32-15,1 0 0 0,0 2 0 0,2 2-32 0,-2 1 0 16,0 1 0-16,-1 5 0 0,2 0-128 0,-2 5 192 16,1 1-192-16,-2 3 192 0,0 3-192 0,-1 3 0 15,-1 3 144-15,-1 0-144 0,-1 4 0 0,-1 5 128 16,-2 1-128-16,-1 7 0 0,1 3 0 0,-2 5 0 16,-1 5 0-16,-1 6-128 0,-1 3 128 0,-3 6-128 15,-3 6 128-15,1 0-128 0,-1 5 128 0,-1-4 0 16,1 0 0-16,-3 0 0 0,0-5 0 15,0-1 0-15,-1 0 0 0,0-4 0 0,-2-2 0 0,-3-6 0 16,-2 2-144-16,-1-4 144 0,-1-4 0 0,-2 0 0 16,0-3 0-16,-2-3 0 0,-2-3 176 0,1-1-48 15,-2-5-128-15,-2-4 192 0,1 0-48 0,-1-7-16 0,-2-4 0 16,4-3 0-16,-2-4-128 0,3-1 192 16,-1-1-192-16,4-2 192 0,2-6-192 0,3 0 0 15,2-6 0-15,5 2 0 0,3-1 0 0,5 1 0 16,5-1 0-16,5 0 0 0,5-5-176 0,7 5 176 15,6 1-128-15,5 1 128 0,6 1-144 0,2 4 144 0,5-4-160 0,5 5 160 16,3 0 0-16,3 2-144 0,4 0 144 0,3 5 0 16,1 0 0-16,-1 4 0 0,-1 0 0 0,-3 4 0 15,-3 1 0-15,-4 7 192 0,-7 2-64 0,-5 3 0 16,-7 4-128-16,-6-1 0 0,-6 8 0 0,-8 0 0 16,-7 1 0-16,-8 3 0 0,-9 3 144 0,-7 1-144 15,-8 3 352-15,-11 4-32 0,-7-1-16 0,-6 4 0 0,-7-1-64 16,-7 2-16-16,-7-2 0 0,-2-1 0 0,-1 1-96 0,-1-2-128 15,1-1 176-15,-23 10-176 16,11-6-688-16,9-3-240 0,10-5-48 0,9 1-16 16,9-3-1648-16,6-3-336 0</inkml:trace>
  <inkml:trace contextRef="#ctx0" brushRef="#br5" timeOffset="-168793.13">512 20114 6447 0,'0'0'576'16,"-7"6"-576"-16,-1 1 0 0,0 0 0 0,-1-3 2352 0,1 1 352 16,-1 2 80-16,0-2 16 0,1-3-912 0,-1 3-176 15,-1 0-48-15,1 1 0 0,0-3-160 0,3 2-32 16,-4 1-16-16,2-3 0 0,-1 0-176 0,9-3-16 16,0 0-16-16,-9 1 0 0,9-1 32 0,-7-4 16 15,3-1 0-15,1-6 0 0,1-2-272 0,2-3-64 16,2-3-16-16,2-3 0 0,3-1-368 0,1-4-64 15,3 2 0-15,1-3-16 0,2 3-176 0,3-3-48 16,1 2 0-16,1 2 0 0,2-5 0 0,1 0 0 0,-2 1 0 16,1-3 0-16,-2 3-80 0,-2 1-32 0,3 3 0 15,-1 1 0-15,-2 4-160 0,0 4 128 0,-2 4-128 0,-1 3 128 16,-1 4-128-16,-13 4 0 0,11 9 0 0,-4-4 0 16,-1 5 0-16,-1 2 0 0,1 2 0 0,1 4 0 15,-3 3-176-15,1 2 176 0,-1 4-128 0,4 21 128 16,-3-6 0-16,2 0 0 0,-3-3 0 0,3-6 0 15,-3-2 0-15,0-6 0 0,1 2 0 0,-1-5 0 16,-4-22 0-16,5 25 0 0,-4-5 0 0,-1-20 0 16,0 18 128-16,0-18-128 0,0 0 128 0,-1 17-128 15,1-17 208-15,-6 7-16 0,0-2-16 0,-1-3 0 16,-3-5 16-16,-2 1 0 0,-2-4 0 0,3 1 0 16,-6-2-32-16,-1-2 0 0,-3-4 0 0,-2-2 0 15,-2 1-160-15,-2-1 160 0,0-1-160 0,-29-14 160 0,9 3-160 16,3 6 0-16,2 3 0 0,1 3 0 0,0 3 0 0,20 4 0 15,-3 2 0-15,-2 2 0 0,1-2 0 0,1 1 0 16,-2 1 0-16,3 0 0 0,3-1 0 0,-13-2 0 16,9 1 0-16,10 0 0 0,5 2-144 0,6 2 144 15,6-3 0-15,5-2 0 0,3 1-160 0,7-3 160 16,5 0-128-16,-7 4 128 0,5-4 0 0,5 2-160 16,5-6 160-16,3 0 0 0,4-2 0 0,4 0 0 15,3-3 0-15,40-16 0 0,-13 2 0 0,-35 14 0 16,6 1-128-16,3 2 128 0,1-1 0 0,1 0 0 15,1 6 0-15,-5-1 0 0,-4 6 0 0,23-4 0 16,-18 9 0-16,-15 7 0 0,-11 4 128 0,-9 3 0 0,-10 5-128 16,-6 6 192-16,-5 3 128 0,-11 4 0 0,-7 2 16 15,-6 3 0-15,-4 1 48 0,-5 3 16 0,-3 2 0 16,19-20 0-16,-7 6-80 0,-4 2-32 16,-4 3 0-16,-4 3 0 0,-3 2-96 0,-1-2-32 0,-2-1 0 15,-1-5 0-15,4-1-160 0,0-2 0 0,5-4 0 0,6-4 0 31,3-1-896-31,7-4-64 0,5-2-16 0,-6-1 0 16,16-6-1648-16,14-6-336 0,16-14-64 0</inkml:trace>
  <inkml:trace contextRef="#ctx0" brushRef="#br5" timeOffset="-141021.97">30208 899 7359 0,'0'0'656'0,"0"0"-528"16,0 0-128-16,0 0 0 15,0 0 1328-15,0 0 224 0,0 0 48 0,0 0 16 0,0 0-784 0,0 0-144 16,0 0-48-16,0 0 0 0,0 0 320 0,0 0 48 15,10 4 16-15,-10-4 0 0,0 0-80 0,12 3-16 16,-12-3 0-16,0 0 0 0,9-3 160 0,-9 3 48 16,9-4 0-16,-9 4 0 0,5-9 16 0,-5 9 0 15,2-8 0-15,2-3 0 0,-4 2-192 0,-4-2-48 16,-1 3 0-16,0-4 0 0,-1-1-208 0,-3 2-32 16,-3-2-16-16,0-1 0 0,-2 1-144 0,-2 3-48 15,1-3 0-15,-3 7 0 0,-1-3-96 0,0 3-32 16,0 2 0-16,-1-1 0 0,-2 2-144 0,-4 3-48 15,-1 3 0-15,-5 2 0 0,-2-1-144 0,-2 1 128 0,1 4-128 0,-2 2 128 16,4 6-128-16,1 0 0 16,3 1 0-16,3 2 0 0,5 2 0 0,4 0 0 0,4-2-128 0,3 0 128 15,1-2 0-15,4-1 0 0,4-2 0 0,2-2 0 16,2-2-128-16,2 2 128 0,0-4 0 0,5 0 0 16,2-6 0-16,2 0 128 0,2-3 0 0,3-3 0 15,3 0 192-15,1-2 16 0,0-6 16 0,1 2 0 16,0-2 32-16,0 0 0 0,-1-5 0 0,0 4 0 15,-2-2-176-15,0 0-16 0,-2 1-16 0,1 3 0 16,-6-4 0-16,1 5 0 0,-1 1 0 0,-1 4 0 16,-3 1-176-16,-10 3 128 0,12 2-128 0,-5 2 128 15,-7-4-128-15,7 15 0 0,-4 4 0 0,0 3 128 16,-3 3-128-16,0 2 0 0,0 5 0 0,-1 0 0 16,-2-2 0-16,2 2 128 0,0 0-128 0,-1-1 0 15,1-1 0-15,-1-2 0 0,-1-2 128 0,3 0-128 0,0-3 0 0,-1-2 0 16,-2 0 144-16,1-4-144 15,0-1 0-15,1-2 144 0,0-2-144 0,0-3 0 0,-1 3 160 0,2-12-160 16,0 0 128-16,0 0-128 0,0 0 0 0,0 0-144 16,0 0 0-16,0 0 0 15,0 0-1392-15,0 0-288 0,0 0-48 0,8-9-10240 16,2 1-2048-16</inkml:trace>
  <inkml:trace contextRef="#ctx0" brushRef="#br5" timeOffset="-140764.05">30360 1398 35935 0,'0'0'1600'0,"0"0"320"0,0 0-1536 0,0 0-384 16,0 0 0-16,0 0 0 0,8-7 544 0,-8 7 32 15,11-6 16-15,0-3 0 0,2 0 48 0,-2 0 16 16,-1 0 0-16,1 3 0 0,-1-2-176 0,-1 3-32 15,-2-2-16-15,-7 7 0 0,0 0-256 0,9-6-48 0,-1 1-128 0,-8 5 192 16,0 0-192-16,0 0 144 0,0 0-144 0,0 0 128 16,0 0-128-16,0 0-144 15,0 0 144-15,0 0-208 16,0 0-1520-16,0 0-320 0,0 0-48 0,0 0-14544 0</inkml:trace>
  <inkml:trace contextRef="#ctx0" brushRef="#br5" timeOffset="-140428.74">31065 737 12895 0,'1'-18'1152'0,"1"9"-928"16,-1 1-224-16,-1-1 0 0,0 3 3392 0,-1 0 624 15,-2-2 128-15,-2 4 16 0,5 4-2480 0,0 0-496 16,-10 3-96-16,0 3-32 0,-1 3 160 0,1 4 48 16,-1 6 0-16,1 2 0 0,-3 2-528 0,-1 8-96 15,-3 4-32-15,1 2 0 0,-1 4-144 0,0 5-16 0,-2 1-16 16,2 2 0-16,2 0-144 0,1-4-32 0,0 0 0 0,2-1 0 16,0 0-96-16,1-5-32 15,3-1 0-15,0-1 0 0,2 0 0 0,0-4 0 16,1-4 0-16,3-6 0 0,-1-1-128 0,2-5 0 15,1-4 0-15,0-13 0 16,4 10-480-16,-4-10 32 0,0 0 0 0,11-6 0 16,1-4-2640-16,-1-8-528 0</inkml:trace>
  <inkml:trace contextRef="#ctx0" brushRef="#br5" timeOffset="-139101.64">31500 759 23039 0,'0'0'1024'0,"6"-5"192"0,0-2-960 0,2 0-256 16,-3-1 0-16,2 0 0 0,-2 0 304 0,0-3 16 15,0-2 0-15,-1 3 0 0,-1-3 880 0,0 2 176 16,-3-1 32-16,-1-2 16 0,-2 0-240 0,-2 2-48 16,-4-2-16-16,-4-3 0 0,1-6-208 0,-2 6-32 15,-4-5-16-15,-4-1 0 0,-4-1-256 0,-5-2-48 16,-7 2-16-16,-3 0 0 0,-3 4-64 0,-16-4-16 16,3 2 0-16,0 2 0 0,-3-3-96 0,-2 2-32 15,-2 2 0-15,-3 0 0 0,-1 0-80 0,2 2 0 16,4 0-16-16,0 0 0 0,-2 2-96 0,-1 2-16 0,-2 0 0 0,-26-3 0 15,11 6-128-15,8 6 128 16,12 6-128-16,4 1 128 0,5 5-128 0,-2 2 0 16,-1 5 0-16,-2 4 0 0,-4 4 0 0,1 2 0 0,1 1 0 0,5 5 0 15,6 0 0-15,-2 9 0 0,0 4 0 0,20-16 0 16,-4 10 0-16,-2 8 0 0,1 5-144 0,2 2 144 16,1 3 0-16,4 2 0 0,2 4 0 0,-15 52 0 15,13-20-144-15,11-10 144 0,7-11 0 0,6-6-144 16,5-2 144-16,5 0 0 0,2-1 0 0,6-5 0 15,7-6 0-15,6-3 144 0,3-6-144 0,8 2 160 16,6-5 0-16,4-4 0 0,4 0 0 0,0-4 0 0,2-4 0 0,3-4 0 16,1-2 0-16,4-3 0 0,2-2 16 0,3-5 0 15,2-3 0-15,0-6 0 0,-3-3 16 0,1-2 16 16,0-4 0-16,1-4 0 0,4 1 0 0,-1-3 0 16,0 1 0-16,-5-3 0 0,-3-3-64 0,0-2-16 15,0 0 0-15,0 1 0 0,1 2 0 0,1 1 0 16,1-1 0-16,-3 0 0 0,-2-3-128 0,-3-2 160 15,-4-1-160-15,2 0 160 0,-2-1-160 0,3 0 192 16,-1-2-192-16,-3-1 192 0,-1 1-64 0,-5-3 0 16,-4 2 0-16,-4-3 0 0,-4 2 0 0,-3-3-128 15,-2-2 192-15,-2 3-64 0,-5-3 0 0,0 0-128 16,-2 2 192-16,-2-2-64 0,-3-3 0 0,-3 0-128 0,-2-1 192 16,-4 1-64-16,-1-1-128 0,-3-2 192 0,-5-1-192 0,-3-1 192 15,-2 4-192-15,-6-3 128 0,-2-2-128 0,-6 2 128 16,-3 4-128-16,-5-4 0 0,-1 0 0 0,-5-1 128 15,-3 3-128-15,16 15 0 0,-4-8 0 0,-5 0 0 16,-3-3 0-16,-5 0 0 0,-3 4 0 0,-3 0 0 16,-1 5-128-16,-37-19 128 0,17 12 0 0,6 3 0 15,3 4 0-15,-2 4 0 0,-1-1 0 0,-1 1 0 16,-3 1-128-16,2 3 128 0,5 0 0 0,2 3 0 16,4 3 0-16,-1-1 0 0,-3 3-144 0,-5-1 144 15,-6 3 0-15,0 2 0 0,0 3-128 0,6-1 128 16,5 2 0-16,1 2 0 0,-1 6 0 0,-2-2 0 0,-5 6 0 15,2 2-128-15,0 6 128 0,4 0 0 16,5 0 0-16,6 0-160 0,4 0 160 0,2 1-128 0,-2 1 128 0,0 1 0 16,-1 6 0-16,20-10-128 0,-4 7 128 0,0 2 0 15,1 4-144-15,0 1 144 0,2 2 0 0,1 1-144 16,2 1 144-16,-12 29 0 0,8-10-144 0,9-4 144 16,3-4 0-16,6-2-144 0,1 0 144 0,5-1 0 15,1-4 0-15,5 1-128 0,2-1 128 0,4-3 0 16,2 0 0-16,2-3-128 0,4 1 128 0,3 1 0 15,2 3 0-15,5-1 0 0,5-2 0 0,5 1 0 16,2-1 0-16,3-2-128 0,-1-4 128 0,0-2 0 16,0-5 0-16,3 1 0 0,-1-3 0 0,3-2 0 15,4-2 0-15,5-1 0 0,3-1 0 0,0-2 0 0,-2-1 0 16,-2-8 0-16,-4-1 0 0,2-1 0 0,-1-1 0 16,0-3 0-16,2-3 0 0,2-1 144 0,0 2-144 0,-1-2 0 15,-1-1 160-15,-3-5-160 0,-2 0 128 16,1-3-128-16,-1-1 0 0,4 1 0 0,0 2 128 0,4-3-128 15,1-3 0-15,-1 2 0 0,-1-1 0 0,-1-1 128 16,-3-3-128-16,2 1 0 0,1-2 0 0,0 0 0 16,-2-6 0-16,-2 3 128 0,-1-4-128 0,-5 1 0 15,-4-5 128-15,-3-1-128 0,-3-2 128 0,-4-3-128 16,-3-3 144-16,-2-5-144 0,-1-1 160 0,-4-2-160 16,-2-5 176-16,-2 1-176 0,-3-3 192 0,-3 1-192 15,-5 2 144-15,-3 2-144 0,-4 3 0 0,-4 3 144 16,-3 1-144-16,-7 2 0 0,-5 2 0 0,2 16 128 15,-4-2-128-15,-5-4 0 0,-4 4 0 0,-5-2 0 0,-4 1 0 16,-9 0 0-16,-4 3 0 0,-59-19 0 0,12 12-128 16,12 5 128-16,10 3-160 0,2 5 160 0,-1 3-256 0,-1 6 64 15,2 0 0-15,5 6 0 16,8 6-320-16,9 2-48 0,7 5-16 0,4 2 0 16,6-3-1024-16,5 3-192 0,4-2-64 0,4 2 0 15,5 1-1536-15,7-3-304 0,1 5-64 0,12 2-16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16:03.8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1194 4064 14223 0,'0'0'624'0,"0"0"144"0,0 0-624 0,0 0-144 15,0 0 0-15,5-7 0 0,-5 7 1152 0,0 0 208 16,0 0 48-16,0 0 0 0,0 0-304 0,0 0-48 0,0 0-16 0,0 0 0 15,6-7-80-15,-6 7-32 0,0 0 0 0,0 0 0 16,0 0-112-16,0 0-32 0,0 0 0 0,0 0 0 16,0 0-224-16,0 0-48 0,0 0-16 0,0 0 0 15,0 0-80-15,0 0-16 0,-3 10 0 0,0-1 0 16,-2 3-112-16,2-1-32 0,2 4 0 0,1 5 0 16,-4 2 0-16,3 4 0 0,-1 7 0 0,0 0 0 15,-1 1-96-15,0 4-32 0,-3 3 0 0,0 5 0 0,-2-3 128 0,-2 3 0 16,1-3 16-16,-2 0 0 0,1-1 16 0,1-4 0 15,0-1 0-15,0-1 0 0,0-3 48 16,0-5 16-16,0-3 0 0,2-2 0 0,-2-1 64 0,4-2 16 16,0-5 0-16,0-1 0 0,0-1-64 0,2-4-16 15,3-9 0-15,0 0 0 0,0 0-48 0,0 0-16 16,0 0 0-16,0 0 0 0,0 0 256 0,-3-9 48 16,1-6 16-16,1-1 0 0,-1-1-208 0,1-2-32 15,-3-4-16-15,4-4 0 0,0 0-208 0,0-3-144 16,0-1 192-16,0 1-192 0,4-3 128 0,-1-2-128 15,0 0 0-15,4-2 0 0,2-1 0 0,1 1 0 16,0-1 0-16,1 0 0 0,2 2 0 0,2-1 0 16,3 0 0-16,0 1 0 0,-1 0 0 0,2 3 0 15,1 2 0-15,-1 0 0 0,1-2 0 0,-2 3 0 16,1 2 0-16,2 0 0 0,-1 6 0 0,0 0 0 16,-1 2 0-16,3 6 0 0,-2 3 0 0,3 5 0 15,-1 1 0-15,-3 0-144 0,-3 4 144 0,0 4-128 0,-2 5 128 16,-3 0-128-16,0 3 128 0,-3 3-192 0,-4 3 192 15,1 3-192-15,-1 2 192 0,-4 1-160 0,-3 3 160 16,-3-2-160-16,0 4 160 0,-5-6 0 0,-5-2 0 0,-2 1 0 16,-4 0 0-16,-2 1 0 0,-2-2 0 0,-1-1 128 15,-2-1-128-15,2-1 144 0,-1-5-144 0,1 2 160 16,1-1-160-16,3-5 0 0,2-1 144 0,2-3-144 16,2-1 0-16,0-3 0 0,3-4 0 0,4 0 128 15,2-2-384-15,8 6-80 0,-6-8-16 0,2-5 0 16,3 2-2128-16,2-3-416 0,3-1-96 0</inkml:trace>
  <inkml:trace contextRef="#ctx0" brushRef="#br0" timeOffset="580.97">755 5188 14735 0,'-19'4'640'0,"13"-3"160"16,-3 3-640-16,0 0-160 0,-1-1 0 0,1 3 0 0,0-4 1520 0,1 1 272 15,3-1 48-15,-2 1 16 0,7-3-80 0,0 0-16 16,0 0 0-16,0 0 0 0,15-7-448 0,-4 4-96 16,4-3 0-16,7-2-16 0,2 0-272 0,5-2-48 15,6 2-16-15,5-2 0 0,5 0-224 0,39-11-64 16,-13 6 0-16,-7 1 0 0,-6 0 32 0,-3 3 0 15,-3-1 0-15,-3 1 0 0,-2 3-48 0,-2-1-16 16,-6 6 0-16,-2-3 0 0,-4-1-256 0,-5 4-48 16,-6 1-16-16,-4 2 0 0,-7-2-224 0,-11 2 0 15,0 0 0-15,0 0-160 16,0 0-1376-16,0 0-256 0,0 13-64 0,-4 0-9472 16,-3 2-1872-16</inkml:trace>
  <inkml:trace contextRef="#ctx0" brushRef="#br0" timeOffset="1039.86">877 5817 2751 0,'0'0'256'0,"0"0"-256"16,-8-1 0-16,8 1 0 0,0 0 5360 0,0 0 1024 15,0 0 208-15,-1-9 32 0,1 0-3872 16,1-2-768-16,5 4-144 0,2-4-48 0,4 2-576 0,2-4-128 16,0 2-32-16,4 2 0 0,1-4-288 0,1 4-64 15,0-2-16-15,2 3 0 0,-2-1-176 0,1 5-48 16,-4 2 0-16,4 2 0 0,-1 1-272 0,-2 2-48 16,-3 3-16-16,0 6 0 0,1-1-128 0,-5 2 0 15,-3 2 0-15,-2 4 0 0,-1 3 128 0,-4 3-128 16,-4-2 128-16,-2 4-128 0,-4-2 192 0,-3 4-32 15,0-1-16-15,-5 3 0 0,-2-5 80 0,0 4 16 16,0 1 0-16,-2-5 0 0,1-1-48 0,1-2-16 16,1 0 0-16,2-3 0 0,0-3-48 0,5-3-128 15,2-3 192-15,3-4-64 0,6-7 64 0,0 0 0 16,0 0 0-16,0 0 0 0,11 2 144 0,4-2 48 16,6-2 0-16,0-1 0 0,4-1-96 0,1-2-16 15,2-2 0-15,5 2 0 0,3-4-96 0,1 3-32 16,-3-1 0-16,3 1 0 0,1-3-144 0,-1 2 192 15,0-1-192-15,-4 4 192 0,-3 2-192 0,0-1 0 16,-8-3 0-16,-2 2 128 16,-6 2-1280-16,-2-4-272 0,-2 2-48 0,-10 5-18496 0</inkml:trace>
  <inkml:trace contextRef="#ctx0" brushRef="#br0" timeOffset="2644.29">2875 4531 14447 0,'0'0'640'0,"0"0"128"0,-10 0-608 0,0 0-160 16,-1 1 0-16,2 0 0 0,-2 1 1168 0,11-2 208 16,-7 0 32-16,-3 0 16 0,10 0-272 0,-11 1-64 15,11-1-16-15,0 0 0 0,0 0-48 0,0 0 0 16,-10-1 0-16,10 1 0 0,0 0-320 0,0 0-80 16,0 0-16-16,0 0 0 0,0 0-128 0,0 0-32 0,0 0 0 0,0 0 0 15,0 0-16-15,0 0-16 16,0 0 0-16,7 8 0 0,-1-1 32 0,-6-7 0 0,8 5 0 0,2 1 0 15,3-1-96-15,-1 0-16 0,1 3 0 0,2-2 0 16,6 1-48-16,0 3-16 0,3 1 0 16,3-2 0-16,1 3-16 0,2-3-16 0,1 1 0 0,5-1 0 0,3-2-48 15,3 1-16-15,0 3 0 0,1 0 0 16,0 0 0-16,1-2 0 0,-3 0 0 0,1 2 0 16,-1 1-16-16,-2 0 0 0,-2-3 0 0,-2 1 0 0,-4 1-16 0,-1-4 0 15,-2 3 0-15,0-3 0 0,-3-5 112 0,-2 2 32 16,-1 1 0-16,-5 0 0 0,-3-1 0 0,-1 1 0 15,-2 0 0-15,-2-1 0 0,-9-4-32 16,0 0 0-16,0 0 0 0,0 0 0 0,7 5-32 0,-7-5-16 16,0 13 0-16,-2-4 0 0,-3 0 16 0,-4-3 0 15,-5 4 0-15,-2 0 0 0,-3 3 32 0,-4 2 16 16,-4-1 0-16,1-1 0 0,-1 1 16 0,-2 3 0 16,-4 0 0-16,-2 1 0 0,1 1-32 0,-2-1-16 15,2-2 0-15,1 0 0 0,1-1-32 0,3-4 0 16,-1 2 0-16,0 1 0 0,2-1-80 0,3-2 0 15,3 1-128-15,3-1 192 0,0-2-192 0,6 2 0 16,2-3 128-16,2 1-128 0,0-4 0 0,9-5 0 16,-9 4 0-16,9-4 0 0,0 0 0 0,0 0 0 15,-2 9 0-15,2-9 0 16,0 0-368-16,0 0-64 0,0 0-16 0,0 0 0 16,0 0-1968-16,0 0-400 0,0 0-64 0,9-3-14864 0</inkml:trace>
  <inkml:trace contextRef="#ctx0" brushRef="#br0" timeOffset="3508.71">5402 4317 14223 0,'0'0'624'16,"0"0"144"-16,0 0-624 0,0 0-144 0,0 0 0 0,0 0 0 0,0 0 944 0,0 0 144 15,-4-6 48-15,1-2 0 0,3 8-32 0,-7-7 0 16,2-1 0-16,-2 2 0 0,-2 2-32 0,0 0-16 16,0 4 0-16,-1-5 0 0,0-1-208 0,-2 2-32 15,-2-3-16-15,-1 6 0 0,-3 2-128 0,-1 4-32 16,-1 1 0-16,-2-1 0 0,-2 4-160 0,0-3-32 16,-2 4-16-16,1 2 0 0,-3 3-16 0,-1 5 0 15,-1 7 0-15,1 2 0 0,-1 4-64 0,1 6-16 16,1 6 0-16,0 3 0 0,0-2-128 0,5 2-16 15,4 2-16-15,3-6 0 0,4 0-32 0,5-5 0 16,5-1 0-16,4-2 0 0,5-2 48 0,4-2 0 16,4-3 0-16,6-1 0 0,5-8 64 0,2-1 32 15,3-1 0-15,4-1 0 0,4-8 144 0,4-2 16 16,4-5 16-16,0-2 0 0,-3-6-16 0,1-4-16 0,1 1 0 16,-3-3 0-16,-2-5 64 0,-1-1 16 0,1-2 0 15,-4-4 0-15,1-2 64 0,-13 7 32 0,3-1 0 0,-4-5 0 16,2-1 32-16,-3-6 0 0,-4-4 0 0,-3-4 0 15,-2-2-208-15,-5-1-48 0,-2 1 0 16,-6-2 0-16,-4 0-240 0,-3 7-144 0,-6 3 160 0,-3 2-160 16,-4 4-640-1,-2 3-240-15,-5 6-32 0,-11-1-16 0,-1 8-2624 16,3 10-528-16</inkml:trace>
  <inkml:trace contextRef="#ctx0" brushRef="#br0" timeOffset="5046.72">923 7675 14559 0,'0'0'640'0,"-10"3"144"0,1 1-624 0,0 0-160 0,0-1 0 15,0 2 0-15,0-5 1392 0,2 4 240 0,7-4 48 0,-9 4 16 16,9-4-224-16,0 0-32 0,0 0-16 0,0 0 0 16,0 0-16-16,0 0-16 0,0 0 0 0,11 3 0 15,3-3-528-15,6-2-96 0,6 0-32 0,3-2 0 16,3-1-192-16,3-4-32 0,4 3-16 0,1-3 0 16,2 1-144-16,1 2-32 0,1-7 0 0,3 2 0 15,2-1-96-15,1-1-32 0,1 3 0 0,-3 3 0 0,-2-2-32 16,-4 1-16-16,-7 3 0 0,0-1 0 15,-6 2-144-15,-5 1 0 0,-6 2 144 0,-4 1-144 0,-3 0-176 16,-11 0-96-16,0 0-32 0,0 0 0 16,0 0-2960-16,0 0-576 0</inkml:trace>
  <inkml:trace contextRef="#ctx0" brushRef="#br0" timeOffset="5428.82">1094 8057 14735 0,'0'0'1312'0,"-8"5"-1056"15,8-5-256-15,0 0 0 0,0 0 1984 0,0 0 352 0,0 0 64 0,0 0 16 16,0 0-592-16,0 0-112 16,8-5-32-16,5 1 0 0,2-2-752 0,4-2-160 15,3 0-16-15,5-1-16 0,3 2 16 0,5-3 0 0,3 1 0 0,4-3 0 16,5 2-144-16,0-1-32 0,1-1 0 0,-1 5 0 15,1-4-128-15,-1 4-16 0,0-6-16 0,-3 7 0 16,-1-2-80-16,-2 3-16 0,-3 1 0 16,1 0 0-16,-5-1-160 0,-3 3-32 0,-4-1-128 0,-6 2 192 15,-6 0-192-15,-1-2 0 0,-2-3 0 0,-2 2 0 16,-10 4-1536 0,6-5-416-16,1-1-80 0,-7 6-8592 0,0 0-1728 0</inkml:trace>
  <inkml:trace contextRef="#ctx0" brushRef="#br0" timeOffset="5883.49">1370 7382 21183 0,'0'0'1888'0,"-1"-9"-1504"15,1 9-384-15,4-9 0 0,-4 9 464 0,6-9 32 16,2 3 0-16,3-1 0 0,2 4 320 0,3 0 64 16,4 0 16-16,1 1 0 0,5-3 32 0,0 2 16 15,7 2 0-15,3 1 0 0,-1-1-208 0,5 2-32 16,2 2-16-16,2 3 0 0,3-1-96 0,3 1-16 16,2 3 0-16,-1 0 0 0,-3 4 64 0,-3 2 0 15,-6 2 0-15,1 0 0 0,-5 3-192 0,-4 0-16 16,-6-1-16-16,-3 1 0 0,-5 2-32 0,-1 3 0 15,-4-2 0-15,-1 1 0 0,-4 2 160 0,-4-5 32 16,-1 1 0-16,-3 0 0 0,-2-1 64 0,-2 1 0 0,-1-1 16 0,-4 4 0 16,-5 0-32-16,-3-2-16 0,0 1 0 0,-2 1 0 15,-3-2-192-15,-3 5-32 0,0-4-16 0,-4 4 0 16,-3-3-96-16,-1 1-16 0,-2 1 0 0,0 2 0 16,-4-2-128-16,2 0-128 0,5-3 192 0,4-4-192 15,1 0 128-15,2 1-128 0,1-2 0 0,3 2 0 16,6-5 0-16,1-1-192 0,-1-2 16 0,5-1 16 15,2-3-1568-15,3 0-320 16,6-9-64-16,0 0-17120 0</inkml:trace>
  <inkml:trace contextRef="#ctx0" brushRef="#br0" timeOffset="7462">3343 7266 15663 0,'0'0'1392'0,"0"0"-1120"16,-10 3-272-16,1 0 0 0,0 3 1152 0,9-6 160 15,0 0 32-15,-9 2 16 0,9-2 320 0,0 0 64 0,0 0 16 0,0 0 0 16,1-11 48-16,6-1 16 0,2 1 0 0,3-4 0 16,2-3-864-16,3-1-160 0,2-3-32 0,3-3-16 15,2-1-304-15,2-3-64 0,2 2-16 0,-1-1 0 16,2 4 16-16,-2-3 16 0,0 2 0 0,-1-2 0 15,-4 4-64-15,0 2-16 0,-3 3 0 0,-3 2 0 16,-3 4-128-16,-3 4-16 0,-1-2-16 0,-9 10 0 16,0 0-160-16,0 0 128 0,0 0-128 0,10 12 128 0,-3 4-128 15,-4 2 0-15,-3 6 144 0,0 7-144 0,-1 4 0 0,-1 6 0 16,-1 7 0-16,-3 3 128 0,1 3-128 0,-1 1 0 16,1 3 0-16,0 0 0 0,-1 1 0 0,0-2 0 15,-2-3 0-15,2 1 0 0,-3-2 0 0,1 1 0 16,0-5 0-16,1-4 0 0,-3-1 0 0,2-3 144 15,2-3-144-15,1-2 0 0,0-3 144 16,1 0-144-16,2-6 0 0,-1-1 144 16,0-3-512-16,1-3-96 0,-1-2-32 0,0-1 0 15,1-2-1888-15,-2-3-384 0,0-4-80 0,4-8-11952 16</inkml:trace>
  <inkml:trace contextRef="#ctx0" brushRef="#br0" timeOffset="7634.93">3208 8191 22111 0,'0'0'976'0,"0"0"208"0,0 0-944 0,0 0-240 16,14 4 0-16,0-1 0 0,2-2 3136 0,3-1 592 15,2-1 112-15,6-2 32 0,1-2-1824 0,6-4-384 16,7 3-64-16,6-4 0 0,5 0-576 0,1-4-96 16,3-4-32-16,-1 0 0 0,-2 1-464 0,-3 0-112 15,-4 0 0-15,-6 2-16 0,-3 1-304 0,-5 5 0 0,-5-4 0 16,-4 3 0-1,-4-3-1680-15,-4 2-352 0,-4 5-64 0,-3 2-16240 0</inkml:trace>
  <inkml:trace contextRef="#ctx0" brushRef="#br0" timeOffset="8040.72">4891 7530 18431 0,'0'0'816'0,"3"-11"160"0,-1 2-784 0,1-1-192 15,-2-1 0-15,-1 2 0 0,0-3 2112 0,0 5 384 16,-2-1 80-16,2 8 16 0,-4-6-768 0,4 6-160 16,-7-2-16-16,0 4-16 0,-3 3-896 0,-2 4-176 15,1 1-48-15,-2 4 0 0,-1 4-192 0,0 1-32 16,-1 2-16-16,0 5 0 0,-1-4 80 0,4 5 16 15,-1-3 0-15,5 2 0 0,2-1-112 0,3-4 0 16,5-4-16-16,3 0 0 0,2-4 208 0,4-5 64 16,1 1 0-16,9-2 0 0,-1-1 96 0,3-5 32 15,-3-3 0-15,2-3 0 0,1-7-128 0,-2 0-32 16,-2-5 0-16,-1-1 0 0,0 0 0 0,-3-1 0 0,-1-2 0 16,-2-3 0-16,-2-2-32 0,-3-2-16 15,-3 4 0-15,-4-4 0 0,-2 1-48 0,-2 2-16 0,-4 3 0 16,-1 3 0-16,-1 3-208 0,-1 4-32 0,-3 3-128 0,0 7 192 15,-3-2-192-15,2 2-208 0,0 2 32 16,-1 5 16-16,0-2-1632 16,3 5-320-16,2 2-64 0,3 3-11008 0,3-2-2192 0</inkml:trace>
  <inkml:trace contextRef="#ctx0" brushRef="#br0" timeOffset="8433.93">5457 7379 18431 0,'-1'9'1632'0,"-3"-1"-1312"16,-1 4-320-16,0 5 0 0,-2 3 2128 0,0 3 368 15,-3 3 64-15,1-1 0 0,-3 4-768 0,1-3-144 16,-2 0-48-16,2-3 0 0,-1 1-224 0,2-1-48 16,2-10-16-16,2 1 0 0,1 1-208 0,0-6-32 15,1 0-16-15,0-4 0 0,4-5-96 0,0 0 0 16,0 0-16-16,0 0 0 0,4-8-16 0,1-5 0 15,3-4 0-15,1-3 0 0,1-4-416 0,3-3-96 16,1 0-16-16,1-2 0 0,0-4-112 0,2 4-32 16,-1 3 0-16,2 2 0 0,1-3-128 0,1 6-128 15,1 2 192-15,-1 2-192 0,3 3 0 0,-2 4 0 16,1 0 0-16,0 5 0 0,-1 1 0 0,1 1 0 0,-3 6-208 16,-1 1 80-1,-2 1-1536-15,0 5-288 0,-3 0-64 0,1 3-11872 0,-1-2-2368 16</inkml:trace>
  <inkml:trace contextRef="#ctx0" brushRef="#br0" timeOffset="8956.74">6685 6970 12895 0,'-14'-5'1152'0,"0"0"-928"15,0-4-224-15,1 3 0 0,3 2 2656 0,1 1 480 16,0-1 112-16,9 4 16 0,0 0-1104 0,0 0-224 16,0 0-32-16,0 0-16 0,0 0-368 0,13-3-80 15,2-3-16-15,7 3 0 0,4-4-544 0,2 1-112 16,6 0-32-16,0-2 0 0,3 3-64 0,2 1-16 15,2-5 0-15,1 8 0 0,0 3-144 0,-4 6-16 0,-5 0-16 0,-3 6 0 16,-2 2-256-16,-5 5-48 0,-5 4-16 0,-5 5 0 16,-7 5-16-16,-6 3 0 0,-6 5 0 0,-7 0 0 15,-9 6 144-15,-2-2 32 0,-4 0 0 0,-6 1 0 16,-3-4-192-16,-1 2-128 0,0-5 144 0,0-2-144 0,0-3 272 16,4-3-32-16,7-1-16 0,7-8 0 15,3-3 80-15,9-3 16 0,6-2 0 0,5-4 0 0,6 1-96 16,9-5-16-16,6-3 0 0,9-3 0 0,9-3 112 0,8-2 32 15,4 0 0-15,9 0 0 0,5-2-192 0,5-3-32 16,6 2-128-16,-3-3 192 0,-2 1-192 16,-6-3 0-16,-4 1 0 0,-3-4 0 0,-3 1 128 0,-20 7-128 15,6-2 0-15,-5 3 144 16,-10 1-912-16,-2 3-176 0,-3-3-32 0,-2 3-13376 16,-3 1-2672-16</inkml:trace>
  <inkml:trace contextRef="#ctx0" brushRef="#br0" timeOffset="9778.85">2143 9735 19231 0,'-13'-8'848'0,"6"-2"176"0,-1-2-816 0,3 1-208 15,-1-4 0-15,-1 1 0 0,2 0 1312 0,0 0 224 16,3-3 32-16,-1 2 16 0,3 0 272 0,3-1 64 16,-1 5 16-16,2 1 0 0,-3-2-464 0,-1 12-80 15,0 0-32-15,0 0 0 0,0 0-368 0,0 0-80 16,0 0-16-16,0 0 0 0,0 18-384 0,0 6-64 15,-1 3-32-15,-3 6 0 0,-1 6-144 0,3 3-16 0,-5 3-16 16,0 3 0-16,-5-1 0 0,1 3 0 0,-2-2 0 0,-2-5 0 16,-2 0-48-16,2-2-16 0,1-4 0 0,1-3 0 15,1-3 64-15,3-7 16 0,0-2 0 0,2-5 0 16,4-3 0-16,0-7 0 0,3-7 0 0,0 0 0 16,0 0 192-16,0 0 64 0,10-14 0 0,2-7 0 15,0-5 0-15,4-7 16 0,-1-3 0 0,1-1 0 0,2-3-352 16,1-4-176-16,0-1 160 0,2-5-160 15,3-1 128-15,4 0-128 0,2 2 0 0,5 2 0 16,4 0 0-16,-1 6 0 0,2 3 0 0,0 5 0 0,1 5 0 0,0 9 0 16,-5 6 0-16,-3 7 0 0,-6 6-192 0,-1 7 192 15,-9 4-192-15,-5 4 192 0,-6 4-256 0,-2 4 48 16,-5 3 16-16,-4 5 0 0,-7-1 64 0,-6 1 128 16,-6-3-208-16,-2-3 80 0,-4 3 128 0,-3-4 0 15,-2-1 0-15,-1 1 0 0,2-1 0 0,-2-6 0 16,2-7 0-16,5-1-128 15,1-7-816-15,4-2-144 0,4-3-48 0,6-6 0 16,6-1-976-16,5-4-208 0,6 0-48 0,7-3-14816 0</inkml:trace>
  <inkml:trace contextRef="#ctx0" brushRef="#br0" timeOffset="10102.45">3252 9465 18431 0,'0'0'1632'0,"-9"-4"-1312"0,0-1-320 0,-1 4 0 16,-1 1 3008-16,0 5 512 0,-2 1 128 0,-2 6 0 15,-5-1-2304-15,-1 4-448 0,1 3-112 0,-3 3-16 16,0 1-128-16,-1 3-48 0,2 1 0 0,3 2 0 16,3 2-224-16,3-6-48 0,3-3-16 0,5-2 0 15,4-5 144-15,2 2 16 0,5-4 16 0,4-4 0 0,4 0 256 0,4-3 48 16,1-5 16-16,3-5 0 0,1-3-64 0,1-2-16 15,3-2 0-15,-5-3 0 0,3-3-112 16,-4 0-32-16,-3-4 0 0,0-3 0 0,-4 3-144 0,-1 0-48 16,-5 0 0-16,-1-2 0 0,-3 0-144 0,-3 4-48 15,-2-1 0-15,-3 2 0 0,-4 1-192 0,-1 6 0 16,0 0 0-16,-1 5 0 16,0-1-832-16,0 4-272 0,0 0-48 0,1 4-16 15,-4 2-2000-15,2 0-400 0,-1 1-80 0</inkml:trace>
  <inkml:trace contextRef="#ctx0" brushRef="#br0" timeOffset="10493.71">3938 9372 30399 0,'0'0'2704'0,"2"-10"-2160"15,1 5-544-15,-3 5 0 0,0 0 1552 0,0 0 208 16,0 0 32-16,0 0 16 0,-10 1-1040 0,-2 3-192 0,0 4-64 15,-5-2 0-15,-2 2-112 0,-2 2-16 0,-4 4-16 0,0-3 0 16,0 2-48-16,-1 1-16 0,1-1 0 16,-8 6 0-16,3-1-96 0,9-2-16 0,6-3 0 0,4 1 0 15,8-4-48-15,3-10-16 0,1 13 0 0,6-2 0 16,1 1 144-16,6-4 32 0,5 3 0 0,0-4 0 16,0 2-16-16,2-3 0 0,-1 2 0 0,-1 2 0 15,-2 3-112-15,-4-3-32 0,-2 2 0 0,-4-4 0 16,-2 1 64-16,-5-9 16 0,-1 13 0 0,-3-3 0 0,-2 4 144 15,-6-5 16-15,-4 1 16 0,-4 2 0 0,-5-3-96 0,0 1-32 16,-3-4 0-16,-1 1 0 0,-3-1-272 0,3-4 0 16,3-2 0-16,4 0 0 15,1 0-1088-15,5-2-336 0,3-4-64 0,5 0-16 16,5 3-1888-16,3 3-368 0</inkml:trace>
  <inkml:trace contextRef="#ctx0" brushRef="#br0" timeOffset="10714.29">4350 9456 23951 0,'0'0'1056'0,"0"0"224"0,0 0-1024 0,0 0-256 16,0 0 0-16,0 0 0 0,-1 9 2128 0,-1-1 368 15,0 3 80-15,-1 2 16 0,-2 3-800 0,0 1-176 16,-1 1-16-16,-1 3-16 0,1 1-368 0,0 2-80 15,-1 0-16-15,0-1 0 0,0 0-544 0,1 1-96 0,1-4-32 16,0-1 0-16,1 1-288 0,0-1-160 0,2-4 160 0,-1-1-160 16,0-4 0-16,2 0-240 0,0-2 32 0,1-8 0 31,0 0-2688-31,0 0-544 0,0 0-96 0</inkml:trace>
  <inkml:trace contextRef="#ctx0" brushRef="#br0" timeOffset="11284.98">5069 8925 11055 0,'0'0'976'0,"0"-13"-784"0,0 2-192 0,0 2 0 16,2-1 2336-16,0 2 416 0,-1-2 96 0,-1 10 16 15,3-9-544-15,-3 9-96 0,0 0-32 0,0 0 0 16,2-9-400-16,-2 9-96 0,0 0-16 0,0 0 0 15,0 0-672-15,0 0-144 0,-1 14-32 0,-1 8 0 16,-2 6-192-16,1 6-64 0,-4 3 0 0,2 3 0 0,-1 6-128 0,-1 1-16 16,-1 3-16-16,1 1 0 0,-2-2-160 15,0 0-48-15,0 0 0 0,0-2 0 0,0-5-80 0,0-3-128 16,0-3 176-16,3-3-176 0,1-2 0 0,1-6 0 16,0-1 0-16,2-5 0 15,-1-6-1600-15,3-13-288 0,0 0-48 0,0 0-15136 0</inkml:trace>
  <inkml:trace contextRef="#ctx0" brushRef="#br0" timeOffset="11454.97">4735 9361 35535 0,'0'0'1568'0,"0"0"336"0,10-5-1520 0,2 1-384 15,0 3 0-15,2-3 0 0,4-1 656 0,1 1 64 16,4-4 16-16,4-1 0 0,1-1 352 0,5 0 64 15,2-4 0-15,1 1 16 0,3 4-432 0,1-2-96 16,-1 1 0-16,-2-2-16 0,-4 4-496 0,-2 0-128 16,-6 3 0-16,-1-3 0 15,-5 2-1456-15,-1 2-304 0,-3-2-64 0,-2 3-10288 16,-3 3-2064-16</inkml:trace>
  <inkml:trace contextRef="#ctx0" brushRef="#br0" timeOffset="11693.16">5654 9143 35247 0,'0'0'1552'0,"0"0"336"0,0 0-1504 0,0 0-384 15,3 9 0-15,-1 2 0 0,-4 1 864 0,-4 7 96 16,0 2 32-16,-3 0 0 0,-1 5-16 0,-1-2 0 16,-1 1 0-16,-1 2 0 0,-1-2-480 0,2 2-112 15,0-2 0-15,1 2-16 0,-1-3-240 0,2 0-128 16,1-1 128-16,2-1-128 0,-1-3 0 0,2-1-320 15,1 0 64-15,2-9 16 16,1-1-2240-16,0 0-448 0,2 0-80 0</inkml:trace>
  <inkml:trace contextRef="#ctx0" brushRef="#br0" timeOffset="12024.87">5988 9121 18431 0,'0'0'1632'0,"0"0"-1312"16,0 0-320-16,0 0 0 0,0-7 3568 0,0 7 640 0,0 0 128 0,0 0 16 15,0 0-2832-15,-6 10-576 0,0 4-112 0,-2-2-32 16,-1 3 112-16,0 3 32 0,0 2 0 16,2 1 0-16,0 0-336 0,0-1-64 0,2 1-16 0,1-3 0 15,2 1-176-15,-1-2-32 0,1 0-16 0,2-3 0 16,2-4-64-16,1 2-16 0,0-5 0 0,1 1 0 15,-4-8 96-15,6 2 32 0,2 0 0 0,-1-4 0 16,2-1 80-16,0-6 16 0,-1 0 0 0,1-4 0 16,1-1-144-16,0-1-32 0,0-4 0 0,0 0 0 15,-1 0-128-15,0-2-16 0,0 2-128 0,0-1 192 16,1 0-192-16,0 0 0 0,1 0 128 0,-1 2-128 0,0 3 0 0,0 1 0 16,0 0 0-16,0 4 0 0,-1 1 0 0,0 3 0 15,0-3 0-15,0 5 0 16,0 0-848-16,-2 2-112 0,-7 2-32 0,9-3 0 15,0 7-1376-15,1 1-256 0,1-1-64 0,1 5-14592 0</inkml:trace>
  <inkml:trace contextRef="#ctx0" brushRef="#br0" timeOffset="12397.45">6460 9165 17503 0,'0'0'1552'0,"0"0"-1232"16,0 0-320-16,0 0 0 0,0 0 2480 0,5 8 432 15,0-3 96-15,3-1 0 0,2-1-864 0,1 0-176 16,1-1-48-16,2-4 0 0,1-1-368 0,3 0-80 16,2-2 0-16,2-4-16 0,1 1-560 0,1-3-128 15,0-1 0-15,1-1-16 0,-3-1-176 0,0 0-48 0,-2-2 0 16,-1 1 0-16,-1-2-96 0,-3 2-32 0,-1 0 0 0,-4-2 0 16,-2 1-112-16,-3-2-32 0,-4 0 0 0,-2 3 0 15,-2 1-48-15,-3 4-16 0,-3-2 0 0,-2 6 0 16,-3 2-192-16,-3 7 176 0,-3-1-176 0,-3 6 160 15,-1 2-160-15,0 8 0 0,-2-1 0 0,2 4 0 16,1 3-160-16,3 3 160 0,2 4 0 0,3-3-144 0,3 2 144 16,3-4 0-16,6 2 0 0,3-4 0 0,3 1 0 0,4-3 0 15,0-4 0-15,4 0-128 0,0-1 128 0,7-2 0 16,0-2 0-16,4-2 0 0,3-1 0 0,1-5 0 16,0-1 0-16,8-1 0 15,-3-5-1328-15,-5-3-176 16,-2-1-32-16,-3-6-11760 0,-6-2-2336 0</inkml:trace>
  <inkml:trace contextRef="#ctx0" brushRef="#br0" timeOffset="12521.44">6124 8496 40543 0,'-30'-19'3600'0,"16"8"-2880"16,2 3-576-16,7 2-144 0,1 0 848 0,2 1 144 15,-1-2 32-15,2 1 0 0,1 6-576 0,0 0-96 16,4-5-32-16,1-2 0 0,1 2-176 0,2 3-144 15,0-3 192-15,-1 0-192 16,-7 5-1872-16,0 0-496 0,0 0-80 0</inkml:trace>
  <inkml:trace contextRef="#ctx0" brushRef="#br0" timeOffset="13188.41">2153 10873 14735 0,'-20'7'1312'0,"9"-1"-1056"16,0 2-256-16,0-2 0 0,2 4 2400 0,4-5 416 16,1 0 96-16,2 4 16 0,-1-1-1328 0,4 3-272 15,3 1-48-15,6-6-16 0,3 1 176 0,-3-2 32 16,4-4 16-16,10-2 0 0,8-6-416 0,1 2-96 16,1-5-16-16,6 1 0 0,2-6-256 0,6 0-48 0,4-4-16 0,0-1 0 15,0 0-128-15,-2-5-48 0,-3-1 0 0,-4 2 0 16,-2-4-144-16,-5 4-16 0,-5 2-16 0,-3-3 0 15,-4 1-32-15,-3 2-16 0,-6 4 0 0,-4 2 0 16,-3-1-64-16,-4 1-16 0,-5-1 0 0,-3 5 0 16,-3 5 48-16,-4 1 16 0,-4 2 0 0,-3 7 0 0,-2 6-80 15,-6 3-16-15,-6 4 0 0,-1 5 0 0,-1 1-128 16,-3 3 0-16,-2 6 0 0,-2 3 0 0,-3 2 0 16,-1 0 0-16,1 4 0 0,2 1 0 0,5 0 0 15,16-15 0-15,0 3 0 0,-6 12 0 16,4-1 0-16,13-12 0 0,3-1 0 0,-1 11 0 0,4-6 0 0,7-3 0 15,3-3 0-15,4-3 0 0,3-4-128 0,3-3 128 16,6-3-160-16,5-2 160 0,4-2-400 0,-4-5 16 16,6-1 0-16,22-1 0 15,0-2-2880-15,-7-2-560 0</inkml:trace>
  <inkml:trace contextRef="#ctx0" brushRef="#br0" timeOffset="13421.19">3208 11266 34095 0,'-9'-11'3024'0,"4"3"-2416"15,3-3-480-15,2 11-128 0,0-4 2368 0,0-4 464 16,2 2 96-16,2 1 16 0,1-3-1952 0,0 2-384 0,3-4-80 16,1 1-16-16,7-8-192 0,-3 4-32 0,-3 2-16 0,6-7 0 15,-3 4-272-15,0 0 0 16,0 3 0-16,-3 2 0 15,-2 4-1664-15,-8 5-272 0,0 0-64 0,0 0-17056 0</inkml:trace>
  <inkml:trace contextRef="#ctx0" brushRef="#br0" timeOffset="14124.53">4275 10528 26719 0,'-4'-11'2368'0,"1"-1"-1888"0,1 4-480 0,2 8 0 0,-1-14 1792 0,1 14 272 16,0 0 48-16,0 0 16 0,0 0-1104 0,0 0-240 15,-7 10-32-15,2 8-16 0,-1 6-256 0,1 3-48 16,1 5-16-16,0 6 0 0,2 6-208 16,-1 1-32-16,3 4-16 0,0 0 0 0,0-6-160 0,0 1 160 15,0-2-160-15,3-3 160 0,-1-4 96 0,3-4 32 16,-2-10 0-16,2 0 0 0,0-5 272 0,-1-6 48 16,1-3 16-16,2-1 0 0,4-3 144 0,1-6 16 15,4-3 16-15,-1-7 0 0,-2-6-96 0,4-2 0 16,1 0-16-16,0-5 0 0,4 1-320 0,-2 0-64 15,-2-8-16-15,1 1 0 0,2-1-160 0,1 1-128 16,1 1 144-16,-2 1-144 0,5 2 0 0,-1 3 0 0,-1 0 0 16,1 4 0-1,-1 3-720-15,-1 4-192 0,-1 1-48 0,0 2 0 16,1 5-1856-16,-1-2-368 0,-1 2-80 0,2 3 0 0</inkml:trace>
  <inkml:trace contextRef="#ctx0" brushRef="#br0" timeOffset="15293.44">5546 10645 13823 0,'0'-12'1216'0,"0"12"-960"0,0-6-256 0,0 2 0 16,0 4 5008-16,-1-8 960 0,-3 2 192 0,0 2 48 0,-2 2-4496 0,-2-2-896 16,-1 3-176-16,-1 2-48 0,-1-1 80 0,-3 1 16 15,-4 5 0-15,0 0 0 0,-4 2-272 16,-1 1-48-16,-1 5-16 0,-1 3 0 0,-3 3-32 0,0 3 0 15,-1 1 0-15,-8 13 0 0,3 1-192 0,8-2-128 16,3-3 128-16,5-4-128 0,3 2 0 0,5-7 128 16,4-4-128-16,4-2 0 0,4-5 256 0,1-3 0 15,-3-10-16-15,13 6 0 0,2-1 160 0,3-4 48 16,0-3 0-16,4-3 0 0,2-2-128 0,1-4-32 16,1 0 0-16,-3-3 0 0,-3-7-48 0,0 3-16 15,-1 3 0-15,0-1 0 0,-2 0-80 0,-1 1-16 16,1 1 0-16,-3 5 0 0,-1-1 0 0,-3 4 0 15,-4-2 0-15,2 3 0 0,-8 5-128 0,10 3 0 16,-10-3 0-16,10 5-176 0,-1 2 176 0,-3 0 0 16,3 3-144-16,-2-4 144 0,-7-6 0 0,10 9 0 15,-1-4 0-15,1 0 0 0,1-2 0 0,-2-2 0 16,1-2 0-16,8-3 0 0,1 0 0 0,-4-1 0 16,5-3 0-16,1 1 0 0,2-7 0 0,1-1 0 15,0-2 0-15,0-1 128 0,-1-1-128 0,3-2 160 16,-2-4-160-16,0-2 160 0,-1 0 0 0,1-5 0 0,2-2 0 0,0-4 0 15,1-1-160-15,1-4 192 0,1-4-192 0,0-4 192 16,1-3-192-16,-1-1 0 0,-1-2 0 0,-2 3 128 16,0 5-128-16,-2 1 0 0,-5 6 0 0,-1 2 0 15,-4 8 0-15,-3 5 0 0,-3 5 0 0,1 3 0 16,-4 4 0-16,-1 6 0 0,-4 2 0 0,0 7-176 0,0 0 176 0,-8 7-208 16,-3 4 80-16,-6 6 128 0,-1 4-240 15,-3 9 80-15,-5 3 16 0,-2 7 0 0,-2 7 144 0,-3 4-128 16,1 2 128-16,2 6-128 0,2-1 128 0,2 0 0 15,3-5 0-15,3 0 0 0,2-3 0 16,5-2 0-16,5-5 0 0,2-3-128 0,5-5 128 0,2-3 0 16,3-4 0-16,3-5 0 0,4-4 0 0,0-4 0 15,2-6 0-15,2 0 0 0,3-5 0 0,3-4 192 16,0-3-32-16,3-7-16 0,0 1 16 16,2-6 0-16,1-3 0 0,-1-2 0 0,0-2-160 0,0-3 128 15,1 1-128-15,-1-3 128 0,-1 3-128 0,-1-3 0 16,-1 1 144-16,-3 3-144 0,-1 0 0 0,0 3 0 15,-1-1 0-15,-2 5 0 0,-3-1 0 0,-1 6 0 16,-3 1 0-16,-2 4 0 0,-1 3 0 0,-6 3 0 16,0 0 0-16,0 0 0 0,-2 6 0 0,1 7 0 15,-2-1 0-15,-3 4-128 0,0 0 128 0,1 2 0 16,-3 1 0-16,2 3 0 0,-2 1 0 0,3-2 0 16,0-1 0-16,2 0 0 0,3-3 0 0,3 0 0 15,1-1 0-15,2-2 0 0,3-3 0 0,1-1 0 16,2-5 0-16,0 0-128 0,2-1 128 0,0-6 0 15,3-3 0-15,1-1 0 0,2-3 160 0,2 0-32 0,-1-2-128 16,1-1 192-16,-1-2-192 0,3-3 176 0,-1-1-176 16,0 0 160-16,0-1-160 0,-1 1 160 0,-2 2-160 0,0 0 160 15,-6 5-160-15,0 2 0 0,-1-2 0 0,-3 3 0 16,-1-1 0-16,-1 4 0 0,-2 2 0 0,-6 3 0 0,6-1 0 0,-6 1 0 16,6 6 0-16,-3 6 0 0,-1-4 0 15,-2 3 0-15,0-1 0 0,-2 3 0 0,1 5-128 16,1-1 128-16,0 1 0 0,3 0 0 0,-1 1 0 0,3-1 0 15,2-3 0-15,2 0 0 0,2 2 0 0,2-4 0 16,1-4-144-16,2 1 144 0,2-5 0 0,2 0 0 16,2-3 0-16,3-3 0 0,5-3 0 0,1 1 0 15,2-6 0-15,2 1 0 0,-1-5 0 0,2 2 144 16,1-3-144-16,-3-3 128 0,0-2-128 0,-2-1 128 16,-3-2-128-16,-1-1 128 0,-2-1-128 0,-2-2 160 15,-4 0-160-15,-1-3 160 0,-2 1-160 0,-3-4 160 16,-4 2-160-16,-4 2 160 0,-2-3-160 0,-4 5 0 15,-4 0 144-15,-2 5-144 0,-3 0 0 0,-3 3 0 16,-3 4 0-16,-4 3 0 0,-4 5 0 0,-3 3 0 16,-1 4 0-16,-6 6 0 0,-4 7 0 0,-2 2-128 15,-1 6 128-15,1 2-128 0,10-2 128 0,1 0 0 16,1 3-144-16,3 4 144 0,2-4 0 0,4 3 0 16,4-2 0-16,5 2 0 0,4 5 0 0,5-3 0 15,5-7 0-15,6-1 128 0,5-3-128 0,7 0 160 0,5-3-160 16,5 1 160-16,5-4-160 0,4-3 128 0,3-4-128 15,14 0 128-15,-4-3-128 0,1-2 0 0,-1-2 0 16,-1-2 0 0,1 1-1920-16,0-2-304 0,-1-2-64 0</inkml:trace>
  <inkml:trace contextRef="#ctx0" brushRef="#br0" timeOffset="21312.11">1169 12570 5519 0,'0'0'496'0,"0"0"-496"15,0 0 0-15,7-9 0 0,-7 9 2560 0,6-7 400 16,-6 7 96-16,9-8 16 0,-9 8-1280 0,8-6-240 16,-8 6-48-16,9-3-16 0,-9 3-368 0,0 0-80 15,0 0-16-15,0 0 0 0,10 4-336 0,-3 2-80 0,-7-6-16 16,3 16 0-16,-1 4-16 0,1 5 0 0,-3 3 0 0,1 4 0 15,1 5-128-15,-2 2-48 0,-4 3 0 0,0 0 0 16,1 7-176-16,-6-5-32 0,2 2-16 0,-2-4 0 16,-1 1 32-16,0-4 16 0,2-3 0 0,-2-4 0 15,-2-7 192-15,3-1 32 0,4 0 16 0,-1-2 0 16,1-7 48-16,1-3 16 0,2-3 0 16,2-9 0-16,0 0 176 0,0 0 48 0,0 0 0 0,0 0 0 15,0 0 288-15,-5-18 64 0,5 0 16 0,0-4 0 0,0-2-608 16,0 0-112-16,0-1-16 0,2-6-16 15,3-3-240-15,0 0-128 0,0-3 160 0,5-3-160 0,4-5 176 16,3 4-176-16,-4 2 192 0,3 2-192 0,1 0 0 0,2 1 0 16,1 1 0-16,0 2-192 0,3 3 192 0,0 9 0 15,0 3 0-15,-3 5-144 0,-2 2 144 0,-2 4 0 16,-1 9-144-16,-3 4 144 0,1-1-144 0,-4 7 144 16,0-4-192-16,-5 8 192 0,-2 3-208 0,-2 0 64 15,-2 0 16-15,-2 1 0 0,-1 1 128 0,-3 0-128 16,-3-2 128-16,-1 0-128 0,0-1 128 0,-4 0 0 15,0-3 0-15,-2-2 0 0,0-2 0 0,1-2 0 16,0-1 0-16,3-6 0 0,0-2 0 0,1-1 0 16,2-3 0-16,3-3 0 15,3 0-1696-15,1-3-256 0,2 3-48 0,4-5-9600 16,5 3-1920-16</inkml:trace>
  <inkml:trace contextRef="#ctx0" brushRef="#br0" timeOffset="21666.37">2080 12528 15663 0,'0'0'1392'0,"0"-6"-1120"16,-2 1-272-16,1-1 0 0,1 6 1792 0,0 0 288 16,0 0 64-16,0 0 16 0,0 0-560 0,-8 6-96 15,2 0-32-15,0 4 0 0,-2-1-608 0,0 5-128 16,1 0-32-16,-1 4 0 0,1 5-64 0,1-1-32 16,1-1 0-16,2 5 0 0,0-1-160 0,0 3-16 15,1-3-16-15,1 2 0 0,-1-3-256 0,2-1-160 16,0-3 192-16,0-2-192 0,4-3 160 0,-1-1-160 15,-3-1 128-15,1-4-128 16,2 1-288-16,-3-10-144 0,0 0-16 0,0 0-9808 16,0 0-1968-16</inkml:trace>
  <inkml:trace contextRef="#ctx0" brushRef="#br0" timeOffset="21831.63">1755 12775 16575 0,'0'0'1472'0,"0"0"-1168"16,0 0-304-16,0 0 0 0,8-12 3104 0,3 4 560 15,3 2 112-15,3 0 32 0,2 0-1888 0,4 1-368 0,4-7-80 16,2 6 0-16,6-4-352 0,1 2-64 16,2-1-16-16,-2 0 0 0,1-2-480 0,-2 3-112 0,-2-1 0 15,-12 6-16 1,-2-4-1008-16,1 0-192 0,0 4-32 0,6 0-10800 0,-10-4-2160 16</inkml:trace>
  <inkml:trace contextRef="#ctx0" brushRef="#br0" timeOffset="22590.97">2448 12977 20959 0,'0'0'928'0,"0"0"192"0,0 0-896 0,0 0-224 16,0 0 0-16,0 0 0 0,0 0 1632 0,0-9 288 15,3-1 48-15,1 2 16 0,1-2-528 0,2 1-112 16,-2-3 0-16,6 1-16 0,-1 0-560 0,4-3-96 0,-3-1-32 16,2 2 0-16,-4 0-240 0,2-1-48 0,-2 3-16 0,-1 3 0 15,-2 4-192-15,-6 4-144 0,0 0 192 0,0 0-192 16,0 0 0-16,10 4 0 0,-10-4 0 0,10 15 0 16,-2 1 0-16,-3-1 0 0,-2-1 0 0,0 1-144 15,1-1 144-15,0 1 0 0,1-1 0 0,-1-2 0 16,0-1 0-16,-4-11 0 0,5 9 0 0,-5-9 0 0,6 9 0 0,-6-9 128 15,0 0-128-15,12 0 176 0,-1 0 448 0,1-4 80 16,-2-5 32-16,2 1 0 0,-1-6-208 0,-1 1-32 16,0-1-16-16,-1 0 0 0,-3-5-176 0,2 1-48 15,-1 1 0-15,-1 0 0 0,-3-5-96 16,0-1-32-16,-2-2 0 0,-1-6 0 0,-1 5-128 0,0-4 160 16,-1-4-160-16,1 0 160 0,-1-3-160 0,-2 0 0 15,-1-2 0-15,1-2 128 0,1 1-128 0,-1 2 0 16,-2 0 0-16,5 6 0 0,1 4-128 0,0 2 128 15,-1 4-160-15,3 4 160 0,2 2-176 0,0 4 176 16,0 4-192-16,-4 8 192 0,6-8-192 0,4 4 192 16,5 3-192-16,2 1 192 0,-1-3-176 0,5 2 176 15,2 1-160-15,5 0 160 0,3-1 0 0,5 1 0 16,5-2 0-16,2 0 0 0,1-3 0 0,6 0 0 16,2-2 0-16,3-2 0 0,-1 2 0 0,-12-1 0 15,5 1 0-15,3-1 0 0,1-2 0 0,0 0 0 16,-2 1 0-16,3-3 0 0,-5 2 208 0,0-3-64 15,-3 1-16-15,-3 2 0 0,-1-1-128 0,-3 5 0 0,-3-2 144 0,-2 3-144 16,-7 2 0-16,-1-3 128 0,-3 6-128 16,-3-2 0-16,-4-1-192 0,-4 2-96 0,-3 1-32 0,-7 0 0 31,0 0-2432-31,-2 12-480 0,-7-4-96 0</inkml:trace>
  <inkml:trace contextRef="#ctx0" brushRef="#br0" timeOffset="23184.03">3240 12615 15663 0,'0'0'688'0,"0"0"144"0,0 0-656 0,0 0-176 16,0 0 0-16,0 0 0 0,0 0 1840 0,0 0 336 15,0 0 64-15,0 0 0 0,-8 7-768 0,2 0-144 16,1-2-48-16,-1 6 0 0,-1 3-240 0,0 3-48 16,-2 4-16-16,-1 1 0 0,-1 3-144 0,1 5-48 15,0 3 0-15,0 0 0 0,1 0-336 0,0 2-64 16,0 1 0-16,0-4-16 0,0 1-80 0,2-3-16 15,-1-4 0-15,3-1 0 0,0-3 176 0,1-3 16 16,2-1 16-16,0-3 0 0,1-6 0 0,1 0 0 0,0-4 0 0,0-5 0 16,0 0 224-16,0 0 64 0,6-5 0 15,2-7 0-15,1 1-224 0,-3-4-32 0,3-5-16 0,0-1 0 16,0-1-336-16,0-1-160 0,0-3 160 0,1-1-160 16,1-2 128-16,1 1-128 0,-1-3 0 0,7-6 0 15,0 6 0-15,0 5 0 0,-2 1 0 0,1 6 0 16,-4 3 0-16,0 8 0 0,0 2 0 0,-1 5 0 15,-12 1 0-15,11 7-192 0,-2 5 192 0,-3 1-160 16,-2 2 160-16,-3 2-160 0,-2-1 160 0,-4 3-160 0,-5 3 16 16,-2 1 0-16,1-3 0 0,-2-1 0 0,-1-1-48 0,0-1-16 15,2-6 0-15,-1-1 0 16,3-1-864-16,0-3-160 0,-1-4-48 0,3-5 0 16,1-3-1664-16,1-2-352 0,-4-8-64 0,10-5-16 15</inkml:trace>
  <inkml:trace contextRef="#ctx0" brushRef="#br0" timeOffset="23492.69">3371 12507 31727 0,'4'-12'1408'0,"2"5"288"0,3-4-1360 0,1 1-336 15,2 0 0-15,-2 3 0 0,1-2 544 0,3 0 32 16,3-1 16-16,1 2 0 0,-1-2 176 0,0 2 48 16,-3 3 0-16,1-1 0 0,-5 6-448 0,-1 1-96 15,-9-1-16-15,8 5 0 0,-4 1-256 0,-3 6 0 16,-2-1 0-16,-3 3 0 0,-2 4 0 0,-3 1 0 16,-3 1 0-16,1-2 0 0,-2-1 0 0,2-1 0 0,0 1 128 0,-1 3-128 15,2-6 0-15,7-5 128 0,3-9-128 0,1 9 0 16,3-1 384-16,2-2-16 0,2-2-16 0,2-2 0 15,3 1 192-15,1-4 32 0,4 1 16 0,2-2 0 0,0 0-368 16,3-2-80-16,1-1-16 0,-1 2 0 0,-2 1-128 16,-2-2-192-16,0-1 32 0,-3 1 16 15,0 4-2368-15,-2 0-480 16,-3 0-80-16</inkml:trace>
  <inkml:trace contextRef="#ctx0" brushRef="#br0" timeOffset="23646.01">3806 12779 22111 0,'0'0'1968'0,"0"0"-1584"0,0 0-384 0,0 0 0 0,9 1 1664 0,-2-2 256 16,1 1 64-16,1-3 0 0,1-1-112 0,3 2-16 16,2-2 0-16,1-4 0 0,1 1-752 0,0-3-144 15,0 2-48-15,1-1 0 0,0 1-528 0,-2 1-96 16,0 2-32-16,-2 1 0 0,-2 0-256 0,-1-1 0 15,0 1 0-15,-1 2-144 16,-2-1-1888-16,-2 3-368 0,-6 0-80 0</inkml:trace>
  <inkml:trace contextRef="#ctx0" brushRef="#br0" timeOffset="24096.2">4326 12378 21183 0,'0'0'944'0,"0"0"192"0,0 0-912 0,0 0-224 0,0 0 0 0,0 0 0 16,0 0 1872-16,-7 7 336 0,1 0 64 0,0 1 16 0,-1 5-1296 0,-2 2-256 15,2 4-48-15,-1 1-16 0,3-1 32 16,1 0 0-16,2-1 0 0,2 0 0 16,2 0-256-16,2-2-32 0,1 0-16 0,1-5 0 0,1-1 112 0,2 0 32 15,1-5 0-15,-1-2 0 0,2 0-16 0,1-3 0 16,0-2 0-16,4-2 0 0,-4-6-144 0,2 1-16 15,0-1-16-15,0 0 0 0,-1-3-160 16,0-3-16-16,-2-1-16 0,1 1 0 0,-1-1-160 0,-1 1 128 16,0-2-128-16,-1 3 128 0,-1 2-128 0,-2 0 0 15,2 3 0-15,-6 1 128 0,2 4-128 0,-4 5 0 16,0 0 0-16,0 0 0 0,0 0-160 0,0 0 160 16,0 0 0-16,-2 9-144 0,-2 5 144 0,0 4 0 15,-1 1 0-15,-1 4 0 0,-2 2 0 0,0 1 0 16,1 5 0-16,-1-1 0 0,0-4 0 0,1 4 0 15,0-3 0-15,1 3 0 0,0-5 0 0,-1 2 144 16,1-3-144-16,1 1 0 0,0-3 128 0,1-2-128 16,0-2 0-16,2 0 0 15,0-3-736-15,1-1-208 0,0-4-32 0,1 2-10832 16,0-12-2160-16</inkml:trace>
  <inkml:trace contextRef="#ctx0" brushRef="#br0" timeOffset="24522.07">4907 12658 23039 0,'0'0'2048'0,"2"-8"-1648"0,-1 1-400 0,2-1 0 0,-3 8 2464 0,0 0 416 16,0 0 64-16,-4-4 32 0,-1 2-1616 0,-3 3-320 15,-1 4-64-15,-3 4-16 0,-3-1-576 0,-5 4-112 16,0 4-16-16,-3 1-16 0,-1 2-240 0,1 2 176 15,3 0-176-15,-2 1 160 0,6 0-160 0,3-2 160 16,3-2-160-16,2-3 160 0,3-1 16 0,3-3 0 16,2 0 0-16,2-5 0 0,-2-6 336 0,9 1 64 15,0 0 0-15,2-3 16 0,3-2-144 0,4-5-16 16,-1-1-16-16,0-3 0 0,1 1-160 16,0 1-48-16,1-1 0 0,-1 3 0 0,-3 0-80 15,0 4-128-15,-2 0 176 0,0 4-176 0,-4 3 0 0,2 4 0 16,-2 0 0-16,-1 6 0 0,-3 0 0 15,-3 2 0-15,2 1 0 0,-4 3 0 0,-4 1 128 0,1 0-128 16,-1 0 0-16,-1 4 0 0,-2-2 0 0,2 0 0 16,0-3 128-16,1 1-128 0,2-4 0 0,-1 0 0 15,2-3 128-15,1-1-128 0,4-3 0 0,-4-8 128 16,6 6-128-16,2-4 0 0,2-2 272 0,1-2-48 0,1-4-16 0,0 2 0 16,0 0-80-16,3 3 0 0,0-4-128 15,2 0 192-15,-1 1-192 0,1 1 0 0,0 3 0 16,-1 0 0-16,1-2-176 0,0-2-80 0,1 4 0 0,0 0-16 15,-2 1-2288 1,0 0-464-16,-4-1-96 0</inkml:trace>
  <inkml:trace contextRef="#ctx0" brushRef="#br0" timeOffset="25007.75">1190 13699 21183 0,'-7'3'1888'0,"7"-3"-1504"15,0 0-384-15,0 0 0 0,0 0 880 0,18-2 96 0,4 1 32 16,3 0 0-16,4-6 64 0,10 2 16 15,6 1 0-15,10-4 0 0,10-1 64 0,6-3 0 0,9 1 16 0,10-1 0 16,12 0-288-16,9 1-64 0,6 0-16 0,12 1 0 16,15 1-224-16,1 0-32 0,-2 0-16 0,4 0 0 15,-1 4-240-15,-8 0-48 0,-5 0-16 0,-5-1 0 16,-4 3 16-16,-9 2 0 0,-13 0 0 0,-36-1 0 0,0 2-240 16,-3 2 176-16,-2-2-176 0,-6 0 160 15,-7-2-1248-15,-4 2-256 0,-9 0-64 0,8-1-14816 16</inkml:trace>
  <inkml:trace contextRef="#ctx0" brushRef="#br0" timeOffset="25392.52">2636 14112 29487 0,'0'0'2624'0,"0"0"-2112"16,0 0-512-16,8-14 0 0,5-2 1376 0,4-1 160 16,4 2 48-16,5-3 0 0,8-1-1216 0,2 0-240 15,4 0-128-15,4 1 128 0,3 0 320 0,7 3 64 16,-2-2 0-16,-1 6 16 0,-2 1 48 0,-6 5 16 16,-7 5 0-16,-9 0 0 0,-8 2-160 0,-4 7-48 15,-3 0 0-15,-6 5 0 0,-6 0-64 0,-4 4-32 0,-4 3 0 0,-4 2 0 16,-6 7 0-16,-5-4 0 0,-4 3 0 15,-3-1 0-15,-3 6-144 0,-4-1-16 0,-1-3-128 0,1 1 192 16,3-2-192-16,3 1 144 0,3-6-144 16,8 1 128-16,2-4-128 0,5-3 0 0,8-4 144 0,5-3-144 15,4 1 176-15,6-3-48 0,3-3 0 0,7-1 0 16,6 0 208-16,7 0 48 0,6-1 0 0,6-1 0 16,4-5-176-16,3 0-16 0,3 1-16 0,1-6 0 0,1 1 16 15,3-4 16-15,-2 1 0 0,-2-1 0 0,-2 1-80 0,-5-4-128 16,-3 4 176-16,-5-4-176 15,-10-1-1504-15,-3 1-416 16,-5-5-64-16</inkml:trace>
  <inkml:trace contextRef="#ctx0" brushRef="#br0" timeOffset="26325.94">5822 12641 11055 0,'0'0'976'0,"-10"-5"-784"16,-2-1-192-16,3 3 0 0,0 0 1872 0,-1-1 336 15,0 3 64-15,1-3 16 0,-2 0-432 0,2 3-96 16,0-2-16-16,9 3 0 0,-13-6-128 0,6 2-16 0,7 4-16 0,0 0 0 16,0 0-256-16,0 0-48 0,0 0-16 0,0 0 0 15,0 0-368-15,0 0-80 0,0 0-16 0,0 0 0 16,15 3-256-16,5 2-48 0,6 1-16 0,3-1 0 16,3-1-32-16,3 1-16 0,5-1 0 0,2 0 0 15,-1 3-64-15,4 0-16 0,2-5 0 0,1 7 0 16,-1-1-64-16,0 3-16 0,-2-3 0 0,-3 3 0 0,-4-2-16 0,-1 2 0 15,-4 0 0-15,-3-2 0 0,-6-1-64 16,-4 3 0-16,-8-5-16 0,-2 3 0 0,-2-4-16 0,-2 4 0 16,-6-9 0-16,3 10 0 0,-3-10 32 0,-4 14 0 15,0 0 0-15,-5 1 0 0,-3 0 16 0,-4 6 16 16,-5 2 0-16,-2-2 0 0,-4 3-32 0,-1 3-16 16,0 5 0-16,-1-4 0 0,-3 1-176 0,1-1 0 15,-2 0 0-15,3 3 0 0,4-2 128 0,3 0-128 16,1 1 128-16,6-3-128 0,-1 0 0 0,4-6 0 15,3-1 0-15,1-3 0 0,3-3 0 0,0-2 0 16,3 0 0-16,0 1 0 16,3-13-480-16,-2 9 32 0,2-9 0 0,0 0 0 15,0 0-1792-15,0 10-368 0,0-10-64 0,0 0-9616 16,0 0-1936-16</inkml:trace>
  <inkml:trace contextRef="#ctx0" brushRef="#br0" timeOffset="30158.4">7454 12533 14735 0,'8'-7'1312'0,"0"0"-1056"0,3-3-256 0,1 3 0 15,2-5 544-15,0 2 48 0,-1-3 16 0,0 2 0 16,-2 2 480-16,-1-2 80 0,-1-1 32 0,-1 3 0 16,-2 3 144-16,-2-2 48 0,-1 3 0 0,-3 5 0 15,0 0-240-15,0 0-64 0,-7 0 0 0,-2 6 0 16,-1 5-448-16,-12 8-80 0,-2 6-32 0,-1 6 0 0,-6 6-288 0,0 3-64 16,-2 6-16-16,-4 6 0 0,-1 4 96 15,1 5 0-15,1 5 16 0,4 0 0 0,6-2-144 0,3-1-128 16,9-3 144-16,6-5-144 0,7-4 192 0,6-6-64 15,9-8-128-15,5-4 192 0,5-6 112 0,5-4 16 16,4-8 0-16,4-5 0 0,1-7 304 0,-7-5 64 16,3-5 16-16,4-3 0 0,4-7 288 0,2-6 64 15,0-7 16-15,1-1 0 0,0-2-288 0,1-4-48 16,-3-2-16-16,-2-3 0 0,-4-5-80 0,-3-3 0 16,-2-2-16-16,-4-4 0 0,-4-3-112 0,-4 0-32 15,-4 1 0-15,-5 6 0 0,-5 2-224 0,-3 3-32 16,-3 8-16-16,-4 3 0 0,-7 3-208 0,-5 4 0 15,-3 3 0-15,-5 6 0 16,-9 3-1392-16,-1 5-160 0,-9 4-48 0,-3 4-11968 16,-2 6-2384-16</inkml:trace>
  <inkml:trace contextRef="#ctx0" brushRef="#br0" timeOffset="34162.05">30879 11133 9215 0,'-2'-12'816'0,"-1"3"-656"0,1 2-160 0,2-2 0 15,0-1 2368-15,1-1 432 0,-1 4 80 0,0 7 32 0,0 0-1424 0,5-10-272 16,-1 2-64-16,-4 8-16 0,0 0-64 0,0 0-16 15,8-8 0-15,-8 8 0 0,0 0-64 0,0 0-16 16,0 0 0-16,0 0 0 0,0 0-16 0,0 0 0 16,0 0 0-16,0 0 0 0,3 13-160 0,-3 5-32 15,-1 1-16-15,-4 4 0 0,-1 6-368 0,-3 3-64 16,-1 2 0-16,-1 2-16 0,0 1-32 0,0-2 0 16,-1 1 0-16,1-3 0 0,1-3 16 0,-1 0 0 15,0-6 0-15,1 1 0 0,1-3 32 0,-1-2 16 16,0-1 0-16,-1-1 0 0,2-1 48 0,2-3 0 0,-1-7 0 0,2 0 0 15,6-7-64-15,0 0 0 0,0 0 0 0,0 0 0 16,0 0 176-16,-4-9 16 0,0-4 16 0,4-5 0 16,0-1-48-16,5-3-16 0,0-2 0 0,3-5 0 15,1-3-272-15,2-3-48 0,1-6-16 0,2 0 0 16,2-2 0-16,2 1-128 0,1 0 192 0,2 0-64 16,0 3-128-16,2 3 0 0,0 5 0 0,1 1 0 15,0 0 0-15,2 2 0 0,2 0 0 0,-2 1 0 16,-2 6 0-16,4 1 0 0,0 3 0 0,-2 0 0 15,-2 4-128-15,-2 6 128 0,-3 3 0 0,-2 4 0 16,-1 4 0-16,-2 2 0 0,-2 7 0 0,-3 2 0 16,0 3-176-16,-4 1 176 0,-2 4-128 0,-5 4 128 15,-1-3 0-15,-4 4 0 0,-3-3 0 0,-3 3 0 16,2-4 0-16,-6 0 0 0,-2 1 0 0,-3-3 0 16,-4-1 0-16,-2-2 0 0,1-3 0 0,-2 0 0 15,-1 0 160-15,0-6-32 0,1-2-128 0,0-4 192 0,-2-3-192 16,4-2 176-16,-4-2-176 0,4-2 160 0,3-4-160 15,5 2 0-15,3-4 0 0,3 4 0 16,3-6-752-16,5 0-224 0,3 1-48 16,9-1-16-16,3 1-1808 0,5 4-352 0,5-3-80 0</inkml:trace>
  <inkml:trace contextRef="#ctx0" brushRef="#br0" timeOffset="35175.18">30244 11116 5519 0,'0'0'496'0,"0"0"-496"0,-1-10 0 0,1-3 0 0,0 1 1536 0,0 1 224 16,0 0 32-16,1 0 16 0,1-1-320 0,0-1-64 16,-1 3-16-16,1-1 0 0,1 1 192 0,0 1 16 15,-1-3 16-15,-1 3 0 0,1-2 160 0,-2 11 48 16,0 0 0-16,0 0 0 0,-2-12-288 0,2 12-48 15,0 0-16-15,0 0 0 0,0 0-400 0,-10 8-96 16,-1 1-16-16,2 5 0 0,-3 4-480 0,0 5-112 0,-1 3 0 16,0 5-16-16,-1-1-112 0,2 6 0 15,-2 2-16-15,1 1 0 0,-4-2-32 0,5 0 0 0,-4 0 0 16,5-1 0-16,-2-3-16 0,2-3-16 0,1-2 0 0,1-1 0 16,1-2-176-16,3-3 0 0,1-3 144 0,2-1-144 15,-1-3 0-15,2 0 128 0,1-3-128 0,1-3 0 16,-1-9 0-16,0 0-128 0,0 0 0 0,0 0 0 31,9-4-624-31,-1-6-112 0,-2 1-32 0,0-5 0 16,-1 0-2592-16,-1-1-528 0,-1-10-96 0,-2 4-32 0</inkml:trace>
  <inkml:trace contextRef="#ctx0" brushRef="#br0" timeOffset="35432.83">29779 11286 31615 0,'0'0'1408'0,"0"0"272"16,0 0-1344-16,0 0-336 0,0 0 0 0,0 0 0 0,0 0 176 0,0 0-48 16,12 4 0-16,5-1 0 0,4-3 464 0,1 0 96 15,2-1 16-15,3-2 0 0,2-1 16 0,3 0 16 16,2 1 0-16,-1-1 0 0,-1-1-256 0,-3 1-48 16,1 3-16-16,-2-2 0 0,-4 2-256 0,-3-2-160 15,0 1 192-15,-4 0-192 0,0 1 160 0,-2 1-160 16,0-1 128-16,-2 0-128 0,-1-1 0 0,-2 0 0 15,0-5 0-15,-10 7 0 16,10-2-1296-16,-10 2-240 0,9-3-64 0,-9 3-9056 16,0 0-1824-16</inkml:trace>
  <inkml:trace contextRef="#ctx0" brushRef="#br0" timeOffset="35951.08">30588 10833 20271 0,'2'-10'896'0,"-1"2"192"0,0-1-880 0,2 0-208 0,-2-1 0 0,-1 10 0 15,3-10 576-15,-3 2 80 0,-3-3 16 0,3 11 0 16,-1-8 400-16,1 8 80 0,-7-11 0 0,1 3 16 15,-3-1 112-15,-1 3 32 0,-3 1 0 0,-2-2 0 16,-4 5-288-16,-1-1-64 0,-2 2-16 0,-2 1 0 0,-4 0-336 0,-5 1-64 16,-5 4-16-16,0 4 0 0,-4-1-192 0,0 5-32 15,-2 1-16-15,1 0 0 0,-4 2-160 0,0 3-128 16,1 4 192-16,1-1-192 0,-2 3 192 0,0 3-192 16,-1 1 192-16,3 0-192 0,3 5 192 0,2 0-192 15,5 4 192-15,3 1-192 0,3 3 128 0,3-1-128 16,3-3 0-16,7 3 0 0,3 2 0 0,4-4 0 15,4 1 0-15,4-2 0 0,2-1 0 0,4 0 0 16,3-2 0-16,5-2 0 0,2-1 0 0,4 0 0 16,5-3 0-16,3 0 0 0,1-2 0 0,4-4 0 15,3-4 0-15,5-3 0 0,4-2 144 0,1-3-144 16,-2-2 0-16,0-6 144 0,-1-1 0 0,4-5 0 0,-1-7 0 16,4-2 0-16,-2-4 192 0,6-7 48 0,1-4 0 0,-2-1 0 15,-3-1 0-15,-2-4 0 0,-3 0 0 0,-4-5 0 16,-2-4 128-16,-5-6 16 0,-1-6 16 0,-5-2 0 15,-6-5 32-15,-7 0 16 0,-5-1 0 0,-5 6 0 16,-6 8-256-16,-6 3-48 0,-3 6-16 16,-3 3 0-16,-4 5-272 0,-1 6 0 0,-3 4 0 0,-1 4 0 31,-2 3-1184-31,1 3-352 0,-1 5-64 0,3-2-11552 0,1 5-2320 0</inkml:trace>
  <inkml:trace contextRef="#ctx0" brushRef="#br0" timeOffset="39092.12">29284 2211 13823 0,'0'0'608'0,"0"0"128"0,0 0-592 0,-9 9-144 16,-1-1 0-16,0 0 0 0,-3-1 192 0,-1 0 16 0,-2 2 0 0,-1-2 0 15,-1 2 336-15,2-3 64 0,-1 3 16 0,2-3 0 16,1-1 272-16,3 3 48 0,2-3 16 0,2-1 0 16,7-4 128-16,0 0 48 0,0 0 0 0,0 0 0 15,0 0-416-15,0 0-80 0,0 0 0 0,14 1-16 16,7-1 16-16,11-4 16 0,7-1 0 0,10-5 0 16,10 1 224-16,5-1 32 0,3-3 16 0,8 2 0 15,6-3-256-15,8-1-48 0,7 2-16 0,-1 0 0 16,0-2-160-16,4 0-48 0,6 1 0 0,0 0 0 15,1 0-80-15,0-2 0 0,2 1-16 0,2-3 0 16,3 3-128-16,-6 0-32 0,-6 1 0 0,-2 1 0 16,1-1-144-16,-6 3 0 0,-4 2 144 0,-11-1-144 15,-12 3 0-15,-6 0 0 0,-7 3 0 0,-9 0 0 16,-8 4-304-16,-8 3-16 0,-7 0-16 0,-7 4 0 16,-6-2-2160-16,-9-5-448 0,-4 14-64 0</inkml:trace>
  <inkml:trace contextRef="#ctx0" brushRef="#br0" timeOffset="39530.18">28469 3759 16703 0,'-15'10'736'0,"6"1"160"0,0-3-720 16,3 1-176-16,-2-2 0 0,8-7 0 0,0 0 608 0,-5 9 96 0,5-9 0 0,0 0 16 16,0 0 528-16,0 0 96 0,9 2 32 0,4-2 0 15,2-4 48-15,7-5 16 0,4 1 0 0,9-6 0 16,7-2-192-16,7 0-32 0,8-2-16 0,6 0 0 15,4-1-304-15,6 0-48 0,0 0-16 0,11-1 0 16,10-5-288-16,4 4-64 0,3 1-16 0,4-2 0 16,4 2-144-16,6-2-48 0,4-1 0 0,-1 4 0 15,-2 0-144-15,2 1-128 0,3 3 144 0,-3-4-144 16,-6-3 128-16,1 3-128 0,3 4 0 0,-7 1 0 0,-11 1 0 16,-8 1 0-16,-6 0 0 0,-7 4 0 15,-7 1-560-15,-9 4-48 16,-9 2-16-16,-10 2 0 0,-9 3-528 0,-8 2-128 15,-7 0 0-15,-8 5-9024 0,-9 0-1792 0</inkml:trace>
  <inkml:trace contextRef="#ctx0" brushRef="#br0" timeOffset="40005.24">27164 6267 27647 0,'-42'15'2448'0,"17"-1"-1952"0,-2 3-496 0,1-3 0 16,5 0 0-16,0-2 0 0,6 1 0 0,6-4 0 15,4 0 0-15,5-9 0 0,0 0 0 0,18-3 0 16,6-5 496-16,11-5 48 0,8-4 16 0,9-2 0 16,9-5 288-16,6 0 64 0,6-3 16 0,11 1 0 15,10-6-192-15,7 1-32 0,7 5-16 0,8-4 0 16,9-1-192-16,6 3-48 0,8-2 0 0,9 5 0 15,7-3-128-15,-3 4-16 0,-3-4-16 0,6 2 0 0,8-2-160 16,-7 3-128-16,-6-4 144 0,0 3-144 0,4 0 128 0,-3 4-128 16,2-1 0-16,-7 5 144 0,-5 3-144 0,-2 4 0 15,-3 4 0-15,-9 5 0 0,-8 4-256 0,-11 3 0 16,-7 7 16-16,-7-1 0 16,-4 2-1168-16,-10 2-224 0,-7 2-48 0,-15 2-8432 15,-11 0-1664-15</inkml:trace>
  <inkml:trace contextRef="#ctx0" brushRef="#br0" timeOffset="40520.94">25140 9080 36287 0,'0'0'1600'0,"0"0"336"0,16 0-1552 0,6-1-384 15,8-2 0-15,5-2 0 0,6-4-160 16,10 0-112-16,11-6-32 0,14 1 0 0,16-1 304 0,4-3 128 16,4-4-128-16,14-2 192 0,21-4 256 0,6 2 32 15,2-5 16-15,14 2 0 0,8 0-176 0,8-5-48 16,10 3 0-16,3-1 0 0,-1 0-128 0,2-1-16 15,1 0-128-15,4-1 192 0,4 1-192 0,1 3 128 16,-4 1-128-16,-7 3 0 0,-10 0 128 0,-2 5-128 16,-2 3 0-16,-9 5 0 0,-9 8 0 0,-9 1 0 0,-8 2-176 15,-8 4 176-15,-9-1-416 0,-9 4 32 16,-10 3 16-16,-13 5 0 16,-13 2-448-16,-13 3-80 0,-6 0-32 0,-15 1-9568 0,-11 9-1920 0</inkml:trace>
  <inkml:trace contextRef="#ctx0" brushRef="#br0" timeOffset="40924.61">22721 11637 38703 0,'0'0'1712'0,"5"-10"352"0,6-3-1648 0,10 3-416 16,11-2 0-16,12 0 0 16,15 1-1264-16,6-5-336 0,7-3-64 0,10-1 0 0,7-5 1664 0,17-1 0 15,18-6 320-15,9-1-48 0,7-2 304 0,12-2 64 16,16 0 16-16,13 0 0 0,12-1-256 0,9 0-48 0,7-3-16 16,3 4 0-16,4 2-176 0,1 0-32 0,2 4-128 15,5-1 192-15,-1 0-192 0,5 5 128 0,1-2-128 0,-2 3 0 16,1-1 0-16,-3 3 128 0,-4-4-128 0,-8 7 0 15,-8 1-160-15,-10 1-80 0,-9 1-16 0,-4 4 0 32,-5 9-448-32,-16 1-80 0,-18 4-32 0,-9 7 0 15,-4-1-1168-15,-21 4-224 0,-18 0-48 0</inkml:trace>
  <inkml:trace contextRef="#ctx0" brushRef="#br0" timeOffset="41452.31">23047 14634 37311 0,'-57'30'1664'0,"25"-10"320"0,1 5-1584 0,8 5-400 15,7-1 0-15,6 1 0 16,5 4-1120-16,7-1-304 0,6 0-64 0,7-2-16 0,7-1 928 0,7 0 192 0,9-6 48 0,8 0 0 16,2-3 336-16,7-5 128 0,3-7 0 0,12 1 0 15,11-6 64-15,11-4 16 0,8-7 0 0,10-6 0 16,5-4 64-16,13-3 16 15,8-4 0-15,11-3 0 0,12-6 32 0,9-3 16 16,6-3 0-16,13-3 0 0,11-4 80 0,10-1 16 0,11 0 0 0,7-5 0 16,9-4-240-16,8-2-64 0,4-1 0 0,5 3 0 15,4 2-128-15,1 5 0 0,0 6 0 0,-4 8 128 16,-4 5-272-16,-10 10-64 0,-6 6-16 0,-15 8 0 16,-11 2 16-16,-8 6 0 0,-9 6 0 0,-5 5 0 15,-10 3-240 1,-15 3-32-16,-15 0-16 0,-11 4 0 0,-10 3-1344 15,-16 0-272-15,-15 4-48 0</inkml:trace>
  <inkml:trace contextRef="#ctx0" brushRef="#br0" timeOffset="41896.51">22770 17200 35823 0,'-44'20'1584'0,"22"-9"336"0,2 2-1536 0,7 0-384 0,1-3 0 0,10 1 0 31,3 1-1200-31,6-3-304 0,7 2-64 0,8-2-16 0,7 0 1200 0,12-1 224 0,10 0 160 0,11-3-192 16,12 1 448-16,2-4 64 0,2-2 32 0,9-1 0 16,11-2-224-16,9-2-128 0,6 0 160 0,9-4-160 15,5 3 256-15,8-6-32 0,6 4-16 0,13-4 0 16,10 2 96-16,7 1 16 0,5-2 0 0,6 2 0 15,4-3 0-15,11 6 16 0,11-2 0 0,7 4 0 16,4 2-80-16,3 1-32 0,-4 2 0 0,-2 0 0 16,-3 0-224-16,-1 2 176 0,0 0-176 0,-2 3 160 0,-2 0-160 15,-4 6 0-15,-3-2-192 0,-15 4 192 16,-14 1-800-16,-9 3-32 0,-7 0-16 16,-16 1 0-16,-13-1-1840 0,-10 3-384 0</inkml:trace>
  <inkml:trace contextRef="#ctx0" brushRef="#br0" timeOffset="42272.87">23033 18457 32655 0,'33'-2'1440'0,"-3"-1"304"0,10-6-1392 0,12-2-352 0,14-4 0 0,15-3 0 0,13-2 0 0,12-5-160 16,6-2 16-16,16-4 0 0,21 2 656 0,8 0 128 15,7-3 16-15,12-1 16 0,11-1-48 0,12-3-16 16,15-1 0-16,8-2 0 0,7-3-384 15,11 0-80-15,9 1-16 0,4 1 0 16,4 6-640-16,-6 8-128 0,-6 5-16 0</inkml:trace>
  <inkml:trace contextRef="#ctx0" brushRef="#br0" timeOffset="49364.46">24253 12336 11967 0,'0'0'1072'0,"0"0"-864"0,0 0-208 0,-1 11 0 0,-2-1 1760 0,3-10 304 15,-2 10 64-15,-1 1 16 0,1-3-192 0,2-8-32 16,-3 10-16-16,1-1 0 0,2-9-256 0,0 0-48 16,0 0-16-16,-3 9 0 0,3-9-192 0,0 0-48 15,0 0 0-15,0 0 0 0,0 0-128 0,0 0-16 16,0 0-16-16,0-9 0 0,0-1-288 0,0-5-64 15,4-1-16-15,0-4 0 0,-1-3-304 0,4-5-48 16,-3 0-16-16,6-29 0 0,-3 5-128 0,2 6-16 16,0-1-16-16,1 5 0 0,-1 4-80 0,-1 10-16 15,1-1 0-15,2-16 0 0,-2 7-64 0,0 5-128 16,0 3 176-16,0 2-176 0,-3-2 208 0,2 6-64 16,-3 3-16-16,3 3 0 0,-2 3-128 0,0 1 192 15,1 1-192-15,-2 4 192 0,-5 9-192 0,0 0 192 16,0 0-192-16,0 0 192 0,0 0-192 0,11 5 0 0,-1 4-160 15,0 2 160-15,1 2 0 0,0 5-144 0,-1 1 144 16,4 4 0-16,4 1 0 0,0-1 0 0,0 2 0 16,2 3-128-16,0 4 128 0,2-3 0 0,1 2 0 15,0 2 0-15,0-1 0 0,-1-2 0 0,1 5 0 0,-2-2 0 16,-1-2 0-16,-5-8 0 0,-1 6 0 0,10 8 0 16,-3-1 0-16,-4-6 0 0,-1-4 0 0,-2-2 0 15,-2-1 0-15,0-3 0 0,-1-1 0 0,-2-2 0 16,-1-3 0-16,-2-4 144 0,-1 0-144 0,-1-4 0 15,-4-6 176-15,0 0-176 0,0 0 160 0,0 0-160 0,0 0 208 16,0 0-48-16,0 0-16 0,0 0 0 0,0 0 64 0,0 0 16 16,0 0 0-16,-1-8 0 0,-3-4-224 0,0 2 144 15,-1 1-144-15,1-4 128 0,-1 3-128 16,-1-4 0-16,-1-2 0 0,0-3 128 0,-2-6-128 0,0-1 0 16,0-3 0-16,-2-1 128 0,-5-1-128 0,2-1 0 15,-1-3 0-15,-1 1 128 0,-1 1-128 0,1 3 0 16,0-2 0-16,-1 1 0 0,0 6 0 0,1-3 0 15,-1 1 0-15,2 1 0 0,0 3 0 0,-1 2 0 16,1-2 0-16,-2 2 0 0,4 2 0 0,-4 1 0 16,-1 3 0-16,2 1 0 0,0 1 0 0,2 4 0 15,0 3 0-15,3 2 0 0,-3-1 0 0,1 1 0 16,1 4 0-16,0 1 0 0,1 4 0 0,2 0-144 16,0 2 144-16,1 3 0 0,1-2-144 0,0 3 144 15,2 4 0-15,-1-1-144 0,3 3 144 0,1-6 0 16,-2 6 0-16,-2 9 0 0,-1-1 0 0,3 3 0 15,1 0-144-15,0-7 144 0,-2 6 0 0,-3 11 0 0,-1-4 0 16,6-8 0-16,-4 7-128 0,-3 15 128 0,0-7 0 16,1-1 0-16,1 2 0 0,1-3 0 0,0-3 0 15,4-1 0-15,-2-4 0 0,-1 0 0 0,3-2 0 0,-1 0 0 16,0-3 0-16,3-5 0 0,-3-1 0 0,1-3 0 16,1 0 0-16,-1-3 0 0,1 0 0 0,2-14 0 15,0 0 0-15,0 0 0 0,-3 6 0 0,3-6 0 16,0 0 160-16,0 0 0 0,2-13 0 0,0-1 0 0,-1-7 0 15,2-3 0-15,-1-2 0 0,2-3 0 16,0 0-160-16,1-2 0 0,0-6 0 0,2-4 128 0,-4-4-128 16,1 12 0-16,0-5 0 0,1-21 0 0,3 2 0 0,-2 5 128 15,2 1-128-15,1 0 0 0,1 1 0 16,0 3 0-16,-1 3 0 0,1 0 0 0,0 4 0 0,-2 5 0 16,1 3 0-16,-2 7 0 0,1 6 0 0,0 1 0 15,-1 8 0-15,2 3 0 0,1 6 0 0,-10 1 0 16,14 6-128-16,2 7 128 0,0 5 0 0,2 3-144 15,0 5 144-15,1 1 0 0,4 3 0 0,-2-1-128 16,0 2 128-16,0 1 0 0,-1-3 0 0,2-3 0 16,-4 0 0-16,2-1 0 0,-2-4 0 0,-4-1 0 15,-1 0 0-15,-2-2 0 0,1-3-160 0,-4-1 32 16,-1-5 0-16,-7-9 0 16,4 8-1360-16,-1-3-272 0,-3-5-48 0,0 0-16 15,0 0-1440-15,0 0-304 0</inkml:trace>
  <inkml:trace contextRef="#ctx0" brushRef="#br0" timeOffset="49793.54">25064 11351 13823 0,'0'0'1216'0,"-8"-2"-960"16,2-2-256-16,1 3 0 0,5 1 2432 0,0 0 432 16,-9 4 80-16,0 4 32 0,0 1-1328 0,-1 5-272 15,-1 4-48-15,-1 1-16 0,0 0-288 0,-1 3-64 16,-2 1-16-16,-1 0 0 0,4-1-112 0,1 4-32 15,-1-6 0-15,4 1 0 0,-2-4-112 0,4 2-32 16,-1-2 0-16,2-4 0 0,5-3-192 0,0 1-32 16,0-3-16-16,0-8 0 0,0 0-96 0,10 6-32 15,0-6 0-15,3-2 0 0,2-2 48 0,3-1 16 16,3-2 0-16,3-3 0 0,1 0-160 0,3 1-48 16,3-2 0-16,0 3 0 0,0-3-144 0,-3 4 0 15,-1-2 0-15,-3 3 0 0,-3 0 0 0,-3-3 0 0,-1 2 0 16,-3 0 0-1,-4 2-1232-15,-1 1-128 0,-3-2-32 0,-6 6 0 16,0 0-1360-16,0 0-256 0,0 0-64 0</inkml:trace>
  <inkml:trace contextRef="#ctx0" brushRef="#br0" timeOffset="50049.56">25014 11631 17503 0,'-24'-1'768'0,"10"-1"176"0,-1 1-752 0,1 1-192 0,1-2 0 0,2 0 0 0,0 1 2624 15,11 1 480-15,-7-5 96 0,7 5 32 16,-5-6-1248-16,5 6-240 0,4-9-48 0,4-1-16 0,3-2-768 16,7 2-144-16,3-4-48 0,6 1 0 0,5 3-32 15,3-3-16-15,9-2 0 0,0 1 0 0,-1 3-144 0,3-2-16 16,1 2-16-16,0 3 0 0,0-1-240 0,3 4-64 16,2 2 0-16,1 1 0 0,2 1-32 0,-3 3-16 15,-5 1 0-15,-4 2 0 0,-2 2-144 0,-3 0 192 16,0-1-192-16,-6 3 192 0,0 4-192 0,-9-7 0 15,-2 0 0-15,1 5 128 0,-1-4-128 0,0 5 0 16,-3 0 0-16,-1 0 0 16,-1-2-1792-16,-1 1-224 0,-1 1-48 0,2-1-15184 0</inkml:trace>
  <inkml:trace contextRef="#ctx0" brushRef="#br0" timeOffset="50942.52">26903 11618 23039 0,'0'0'2048'0,"0"0"-1648"0,2-9-400 0,-1 2 0 0,0-1 608 0,0 3 32 15,-1 5 16-15,0 0 0 0,0 0 256 0,0 0 48 16,0 0 16-16,0 0 0 0,-2 9-272 0,-3 6-64 16,-2 3-16-16,-1 5 0 0,-5 5 208 0,-1 4 64 15,-3 3 0-15,5 5 0 0,-4 0-192 0,1 6-16 16,-1-3-16-16,-1 2 0 0,1-5-320 0,0-1-64 16,1-4-16-16,1-1 0 0,0 1-144 0,1-3-128 15,2-5 192-15,2 0-192 0,1-5 160 0,2-3-160 16,2-3 128-16,2 0-128 0,0-6 0 0,2-1 0 15,0-9 0-15,0 0 0 16,0 0-608-16,0 0-48 0,7-5-16 0,-2-3 0 16,-1 0-2160-16,-3-4-432 0,-2-4-96 0</inkml:trace>
  <inkml:trace contextRef="#ctx0" brushRef="#br0" timeOffset="51113.35">26444 11975 13823 0,'0'0'1216'16,"0"0"-960"-16,-5-3-256 0,5 3 0 0,0 0 3264 0,0 0 592 0,0 0 128 0,0 0 32 15,8 1-2096-15,2 3-432 0,4 2-80 0,5-2 0 16,5 2-320-16,6 2-64 0,4-3-16 0,5 4 0 16,5-3-272-16,1 2-48 0,4-1-16 0,-2-1 0 0,0-1-320 15,0 2-64-15,-4-2-16 0,-2 2 0 0,-3 0-272 16,-4-2 128-16,-3 3-128 0,-6-4 0 0,-5-2 0 0,-4-2 0 16,-4-1 0-16,-4 1 0 15,-8 0-1360-15,0 0-288 0,0 0-48 0,0 0-9248 16,-5 0-1840-16</inkml:trace>
  <inkml:trace contextRef="#ctx0" brushRef="#br0" timeOffset="51531.47">27202 11581 17503 0,'4'-16'768'0,"-3"8"176"0,0-2-752 0,1 0-192 15,-2-3 0-15,-2 0 0 0,0 1 1520 0,-2-2 272 16,-5 1 48-16,-2 3 16 0,-3-3-576 0,-5 3-128 16,-3 4 0-16,-5 4-16 0,-3 2-368 0,-3 3-64 15,-4 2 0-15,-4 5-16 0,-4 3-32 0,-5 1 0 16,-7 4 0-16,0 3 0 0,-4 2 112 0,0 6 32 0,3 6 0 0,2 9 0 16,2 3-256-16,4 2-48 0,6 1-16 15,7 1 0-15,5 1-240 0,-2 20-48 0,10-11-16 0,15-21 0 16,6 1 16-16,6-2 0 0,2 1 0 15,9-2 0-15,5 1 80 0,6-6 32 0,6-2 0 0,4-3 0 16,6-5 144-16,6-1 16 0,5-5 16 0,5-4 0 0,3 2 32 16,1-9 16-16,-1-4 0 0,1-6 0 15,1-5-80-15,0-1-32 0,1-3 0 0,-1-4 0 16,0-4 32-16,-2-3 0 0,-3-8 0 0,-1-4 0 0,-2-9-48 16,-5-4 0-16,-2-5 0 0,-6-5 0 0,-7-2-144 0,-7 5-16 15,-8 3-16-15,-6 3 0 0,-7 6-224 16,-6 3 0-16,-5 6 0 0,-7 5 0 15,-4 2-432-15,-4 8-16 0,-6 2-16 0,-1 4 0 16,-2 7-1952-16,1 0-384 0,3 6-80 0</inkml:trace>
  <inkml:trace contextRef="#ctx0" brushRef="#br0" timeOffset="52526.04">28122 12284 11055 0,'0'0'976'0,"-6"-1"-784"0,-2-2-192 0,2 2 0 0,6 1 1680 0,0 0 304 16,-6 4 48-16,6-4 16 0,-7 4-704 0,7-4-128 15,-2 6-16-15,0 3-16 0,2-3-160 0,6 2-16 16,4 0-16-16,4-3 0 0,4 4 336 0,4-4 64 15,5-1 16-15,4 1 0 0,2 1-368 0,1-3-64 16,0-1-16-16,1-2 0 0,0-1-368 0,0 0-80 16,-2-3 0-16,0-3-16 0,-3 1-128 0,-4 1-32 15,-2-4 0-15,-4 1 0 0,-3-2-144 16,-5 0-48-16,-4-3 0 0,-3-3 0 0,-2 2 32 0,-5 0 0 16,-4 0 0-16,-4-3 0 0,-6 0 16 0,-5 0 16 0,-5 1 0 0,-4 3 0 15,-4 3-80-15,-3 1 0 16,-1 5-128-16,-4 4 192 0,-4 1-192 0,0 6 0 15,2 3 0-15,3 6 0 0,3 2 0 0,5 4 0 16,4 3 0-16,6 3 0 0,5 1 0 0,8-1 128 16,3 3-128-16,7 1 0 0,4-2 160 0,5-1-16 15,5 1 0-15,5-5 0 0,4-1 16 0,6 0 0 16,0-3 0-16,5-2 0 0,1 0-160 0,1-3 160 16,-2-1-160-16,0-6 160 15,-2-1-464-15,-1-4-80 0,-5-2-32 0,-2-2-11664 0,-2-3-2320 0</inkml:trace>
  <inkml:trace contextRef="#ctx0" brushRef="#br0" timeOffset="52733.95">28605 12728 21183 0,'0'0'1888'0,"0"0"-1504"16,0 0-384-16,0 0 0 0,0 0 2608 0,0 0 448 15,-6 0 80-15,6 0 32 0,0 0-1056 0,0 0-224 16,5-5-32-16,3 0-16 0,1-7-768 0,2 5-160 16,-1-4-16-16,3 1-16 0,1-4-368 0,0 2-80 15,0 3-16-15,-1-3 0 0,-3 5-256 0,2-2-160 16,-1 2 192-16,-2 0-192 0,-3 2 0 0,-6 5 0 16,0 0 0-16,0 0 0 15,0 0-1824-15,0 0-272 0,0 0-48 0,0 0-15264 0</inkml:trace>
  <inkml:trace contextRef="#ctx0" brushRef="#br0" timeOffset="53505.81">29310 12471 15663 0,'6'-6'1392'0,"2"-4"-1120"0,-1 1-272 0,2-1 0 16,1 1 2752-16,-2 1 480 0,-3 3 96 0,1 2 32 0,-6 3-1600 15,0 0-320-15,0 0-64 0,0 0-16 16,-7 8-608-16,-3 6-128 0,-4 8-32 0,-3 0 0 0,-3 4-192 16,-2-1-32-16,0 5-16 0,0 1 0 0,-1 2-64 0,1-1-16 15,3-3 0-15,3 3 0 0,0-4-80 0,4-1-32 16,0-6 0-16,3 0 0 0,3-3-16 0,1-4 0 15,5-2 0-15,0-4 0 0,0-8 496 0,10 4 80 16,0-4 32-16,4-3 0 0,4-1 112 0,3-5 32 16,-1 1 0-16,2-6 0 0,3 0-464 0,-1-3-96 15,0-2-16-15,1 0 0 0,1 0-160 16,-2 1-32-16,-1 2-128 0,2-1 192 0,-1 2-192 0,0 1 0 16,-3 1 0-16,0 4 0 0,0-1-192 0,-3 4-96 15,-1-2-16-15,-1 4 0 16,-2 7-2128-16,-2 1-416 0,1 1-96 0,6 0-13888 0</inkml:trace>
  <inkml:trace contextRef="#ctx0" brushRef="#br0" timeOffset="54282.96">29958 12786 11967 0,'0'0'528'0,"0"0"112"0,-6-6-512 0,0 0-128 0,1 1 0 0,-2-2 0 15,-5 3 4480-15,0 3 880 0,-4-1 160 16,-1 0 48-16,-5 4-3488 0,-1 0-688 0,-1 2-144 0,0 2-32 15,-2 1-384-15,2-1-96 16,1 2-16-16,3-2 0 0,1 4-192 0,4-1-32 0,3 1-16 0,3-3 0 16,2 1-160-16,4-2-48 0,3-6 0 0,3 7 0 15,2 2 128-15,2-6 32 0,4 0 0 0,0-1 0 16,3-4-160-16,1 1-16 0,2 0-16 0,1-2 0 16,-1-2-240-16,1-1 176 0,-3 0-176 0,2 0 160 15,-6-1-160-15,1 2 0 0,-2-2 0 0,-2 1 128 0,-3 2-128 16,-5 4 0-16,0 0 0 0,0 0 0 0,0 0 0 15,-3 8 0-15,-1 1 0 0,2 2 0 0,0-2 0 0,0 4 0 16,1-3-144-16,2 3 144 0,3-1 0 0,1-1 0 16,1 0 0-16,4 2 0 0,2-4 0 0,2 2 0 15,1-2 0-15,3-1 0 0,0-6 0 0,2-1 0 16,4-1 0-16,0-1 0 0,3-4 0 0,0-4 0 16,2 2 0-16,-2-6 0 0,-2 0 144 0,4 0-144 15,0-3 128-15,1-1-128 0,-1-2 0 0,0-4 128 16,0-1-128-16,1-4 0 0,0-4 128 0,-2-2-128 15,-2-1 0-15,-2-4 128 0,0-4-128 0,-4 3 0 16,-2 1 0-16,-1 5 128 0,-7 2-128 0,-3 7 0 16,-2 2 0-16,-6 9 0 0,-5 3 0 0,-4 7 0 15,-4 3 0-15,-5 3 0 0,-6 2-176 0,-3 9 48 16,-2 4 0-16,-3 6 0 0,-3 1 128 0,1 4 0 0,-1 5-144 16,2 3 144-16,5 3 0 0,2 2 0 0,4-3 0 0,4-1 0 15,4-1-128-15,3-2 128 16,6-1 0-16,2-1 0 0,4-3 0 0,4-5 0 0,2 0 0 15,4-1 0-15,3-9 0 0,2-1 0 0,4 0 160 0,3-7-160 16,2-2 256-16,3-3-64 0,0-3-16 16,-1-4 0-16,1 1-176 0,0-5 192 0,-1 0-192 0,0-3 192 15,-3-3-192-15,0-2 128 0,-1-2-128 0,1-2 128 16,0 0-128-16,-3 3 0 0,-3 2 0 0,-3 4 128 16,-1 0-128-16,-4 3 0 0,-3 2 0 0,-2 6 0 0,-4 2 0 15,0 0 0-15,-5 5 0 0,-4 5-176 0,-3-1 176 0,-2 6-192 16,-3 6 192-16,-1 1-192 0,-1 4 192 0,-3 1-128 15,-3 4 128-15,-1 2-128 0,2 2 128 0,1-1 0 16,3-2 0-16,-2 0 0 0,4 3 0 0,5-2 0 16,-1-1 0-16,3 0 0 0,4-4 0 0,3 0 0 15,0-3 0-15,3-1 0 16,1-2-976-16,2-4-176 0,2-3-16 0</inkml:trace>
  <inkml:trace contextRef="#ctx0" brushRef="#br0" timeOffset="56684.33">27375 6031 4607 0,'0'0'192'0,"0"9"64"0,0 1-256 0,1 2 0 15,-1 0 0-15,0 2 0 0,0 0 2800 0,0-3 512 16,-1 2 96-16,0 0 32 0,-2-4-1776 0,1 1-336 16,-1-1-80-16,2 0-16 0,0-3 80 0,-2 3 16 0,3-9 0 0,0 0 0 15,0 0-16-15,0 0 0 16,0 0 0-16,0 0 0 0,0 0-144 0,0 0-16 0,0 0-16 0,0 0 0 16,0 0-176-16,0 0-16 0,-3-12-16 0,1 2 0 15,-2-3-192-15,0-3-32 0,-1-4-16 0,3-1 0 16,-3 0-128-16,1 0-32 0,-1-2 0 0,0 1 0 15,-1-8-80-15,1 2-32 0,0-2 0 0,-1-2 0 16,-2 0-32-16,1 2-16 0,-1-5 0 0,-2 2 0 0,1 0-176 16,0 0-48-16,-1 0 0 15,1 0 0-15,0 0 32 0,0 1 0 0,-1 1 0 0,1 1 0 0,0 4-32 0,0-1 0 16,2 4 0-16,0 4 0 0,1 5-144 0,1 4 160 16,1 0-160-16,4 3 160 0,0 7-160 0,0 0 0 15,0-9 144-15,0 9-144 0,0 0 0 0,0 0 0 16,12 6 0-16,0-1 0 0,4-3 0 0,0 6 0 15,2 2 0-15,2 3-128 0,4-3 128 0,3 3 0 16,1 1 0-16,3-3 0 0,2 2 0 0,3 1 0 0,4 2 0 0,3-2 0 16,5-2 0-16,4-1 0 0,2-2 0 0,-2 1 0 15,-2-5 0-15,2 2 0 0,-4-5 0 0,0-1 128 16,-1-2 48-16,-2 0 16 0,-3-3 0 0,-3 0 0 16,-3 0 0-16,-6 2 0 0,-4-2 0 0,-5-1 0 15,-3 2-64-15,-4 2-128 0,-14 1 192 0,0 0-64 16,0 0 0-16,0 0-128 0,0 0 192 0,0 0-64 15,-6-5-128-15,-4 3 0 0,-3-1 0 0,0 0 0 32,-1 2-960-32,0 0-240 0,-1 0-32 0,2-1-16 15,0 0-912-15,2-1-176 0,1 1-32 0,1-1-15408 0</inkml:trace>
  <inkml:trace contextRef="#ctx0" brushRef="#br0" timeOffset="58245.64">30060 5236 3679 0,'-18'-1'320'0,"6"2"-320"16,0 0 0-16,-5 3 0 0,-2-5 3520 0,0 4 640 16,0-1 128-16,1 2 32 0,0-2-2272 0,3 2-464 0,4 1-96 0,2-2-16 15,9-3 48-15,-9 1 0 16,9-1 0-16,0 0 0 0,0 0-384 0,0 0-80 0,0 0-16 16,0 0 0-16,0 0-128 0,0 0-16 0,16-1-16 0,3-4 0 15,-1-4-80-15,4 1-16 0,2-3 0 0,4 1 0 16,-3 0-112-16,7-3-32 0,2 1 0 0,2 1 0 15,0-2-128-15,2 4-48 0,4-2 0 0,1 2 0 16,1-2-80-16,-2 2-32 0,-5 0 0 0,1 2 0 16,-1-2-32-16,-2 6-16 0,-4-1 0 0,0 0 0 15,-3 3-48-15,0 2-16 0,0 4 0 0,-3-1 0 16,-2 0-96-16,-3 3-16 0,-2 0 0 0,-3 4 0 16,1-2-128-16,-4 4 160 0,-1-3-160 0,-4 3 160 15,-2-1 16-15,0 0 0 0,-5 2 0 0,-2 1 0 16,-3 2 32-16,-2 2 16 0,-2 1 0 0,-1 0 0 15,-4 4 0-15,-2-2 0 0,-3 0 0 0,-2 4 0 16,0 2-16-16,-2 4 0 0,-1 1 0 0,0-4 0 0,1 2-64 0,0 1-16 16,0-4 0-16,1 0 0 0,2 0-128 0,2-4 160 15,0-3-160-15,3-2 160 0,0-1-160 0,2-3 0 16,0 1 0-16,2-2 0 0,1-3 128 0,1-1-128 16,1-2 0-16,1-2 128 0,-1-3-128 0,8-3 0 15,0 0 144-15,0 0-144 0,0 0 0 0,0 0 144 16,0 0-144-16,0 0 0 0,-2-12 144 0,2 3-144 15,3-2 0-15,2 0 144 0,2-1-144 0,-1-2 0 16,2 1 0-16,2 2 0 0,0-3 0 0,-1-2 0 16,1-5 0-16,0 1 0 0,2-3 0 0,-1 1 0 0,2 1 0 15,0-2 0-15,-1-4 0 0,1 2 0 16,-1-3 0-16,-1 4 0 0,-1 1 0 0,0 1 0 0,0 4 0 0,2-1 0 16,-2-1 0-16,-1 2 0 0,-1 3 0 0,-1 0 0 15,0 1 0-15,-4 1 0 0,1-1 0 0,-1 5 0 16,-1-2 0-16,2 0 0 0,-4 1 0 0,-2 1 0 15,2 9 0-15,-3-8 0 0,3 8 0 0,-6-6 0 16,-3 0-160-16,0 2 160 0,-3 2 0 0,0 0-144 16,-2 2 144-16,-3 2 0 0,-2-2 0 0,-2 2-128 15,-4 1 128-15,-1-1 0 0,-4 2 0 0,-1-1 0 16,-4 1 0-16,0-2-128 0,-2 3 128 0,1 1 0 16,1 0 0-16,-1 0 0 0,-2 3 0 0,1-4-128 15,2 1 128-15,0 2 0 0,1-4 0 0,3 2 0 16,3 3 0-16,2-1 0 0,0-1 0 0,2 0 0 0,0-2 0 15,5 1 0-15,1-3 0 0,4 0 0 16,3 2 0-16,3 1 0 0,8-6 0 0,0 0 0 0,0 0 0 0,0 0-128 16,0 0 128-16,0 0 0 0,0 0-128 0,13-3 128 15,1-2-128-15,4 0 128 0,2-3 0 0,2-2 0 16,-1-3 0-16,3 3-128 0,2-3 128 0,2 2 0 16,1 1 0-16,4-4-128 0,3 0 128 0,2 1 0 15,1-1 0-15,2 0 0 0,2 3 0 0,0 2 0 16,0-5 0-16,-1 5 0 0,-2-2 0 0,-2 2 0 15,-2 0 0-15,-2-3 128 0,-2 5-128 0,-2-2 128 16,-1 5-128-16,-3 0 128 0,-5 3-128 0,-2 2 0 16,-5 0 128-16,0 4-128 0,-2 3 0 0,-3 1 0 15,-3 4 0-15,-2 2 128 0,-3 2-128 0,-1 4 0 16,-2 3 0-16,-2 4 128 0,-3-1-128 0,1 2 144 16,-3 2-144-16,-1-1 160 0,-4 1-160 0,0 2 128 0,0-1-128 0,-1-2 128 15,-2-1-128-15,1 2 160 0,-2-3-160 0,0 0 160 16,0-4-160-16,1 1 0 0,-2-3 144 0,2-3-144 15,2-1 0-15,2-2 0 0,-2-3 0 0,5-3 128 16,-1-1-128-16,4-4-240 0,7-5 64 0,0 0 16 31,0 0-1168-31,0 0-224 0,-4-9-48 0,5-4-16 16,4-4-1216-16,3-7-240 0,5-3-64 0</inkml:trace>
  <inkml:trace contextRef="#ctx0" brushRef="#br0" timeOffset="59782.32">28133 4514 13823 0,'0'0'608'0,"0"0"128"0,0 0-592 0,0-5-144 16,2-2 0-16,-2 7 0 0,0 0 1520 0,0 0 272 16,0 0 48-16,3-6 16 0,-3 6-48 0,0 0 0 15,1-3 0-15,-1 3 0 0,0 0-272 0,0 0-48 16,0 0-16-16,-1 6 0 0,-2 7-480 0,-1 2-96 15,-1 3-32-15,0 3 0 0,0 2-160 0,0 5-48 16,-1-1 0-16,0 3 0 0,3 2-176 0,-1 1-32 16,-1-1-16-16,1 2 0 0,-1 1-128 0,1-2-32 15,0 0 0-15,3 0 0 0,-2-3-128 0,1 1-16 16,-1-2-128-16,2-4 192 0,1 0-192 0,0-6 0 16,-2-5 128-16,2 0-128 0,0 0 0 0,0-2 0 15,0-4 0-15,0-8 0 0,0 0 0 0,0 0 0 16,0 0-176-16,0 0 176 15,7-5-1440-15,0-7-160 0,-1 2-48 0,-2-2 0 16,-1-5-1008-16,1 2-208 0,-1-2-32 0</inkml:trace>
  <inkml:trace contextRef="#ctx0" brushRef="#br0" timeOffset="60094.77">27772 4978 27647 0,'-8'0'2448'0,"0"0"-1952"16,1 1-496-16,7-1 0 0,0 0 640 0,0 0 48 16,0 0 0-16,9 2 0 0,3-4 336 0,5 0 64 15,3-1 0-15,7-6 16 0,2-1-176 0,3-4-32 16,5-2-16-16,5-2 0 0,3 1-272 0,5 1-48 16,2-1-16-16,0 0 0 0,-1-2-176 0,-4 1-48 15,-2 0 0-15,-7 1 0 0,-5 2-160 0,-3 4-32 16,-6-2-128-16,-3 3 192 0,-5 2-192 0,-3 3 0 15,-3 0 0-15,-3 1 0 0,-7 4 0 0,0 0-208 16,0 0 16-16,0 0 0 16,-9 0-1392-16,-3 3-272 0,2 1-48 0,2-2-8832 15,-1-1-1760-15</inkml:trace>
  <inkml:trace contextRef="#ctx0" brushRef="#br0" timeOffset="60499.67">28521 4325 23951 0,'-12'-19'2128'0,"5"11"-1696"0,-1-2-432 0,-1 2 0 15,-2-2 1872-15,0 3 304 0,-2 3 48 0,-1-1 16 16,-2 1-1328-16,-3 3-256 0,-3 1-48 0,-2 1-16 16,-1 6 96-16,-5 1 16 0,-1 5 0 0,-4 1 0 15,0 0-176-15,-1 4-16 0,-1 4-16 0,0 4 0 0,-1 6 32 0,1 3 16 16,0 5 0-16,2 3 0 15,1 3-144-15,0 2-16 0,5-1-16 0,0 4 0 0,5 1-240 0,6 1-128 16,5-1 160-16,3 18-160 0,9-11 0 16,7-8 128-16,4-6-128 0,6-8 0 0,3-8 0 0,4-2 0 15,5-5 0-15,2-4 0 0,3-3 144 0,5-9-144 16,4-5 128-16,5-3-128 0,7-3 240 16,3-8-48-16,1-3 0 0,0-6 0 0,-3-3 128 0,-2-8 0 15,-3-6 16-15,3-1 0 0,-3-2 0 0,1-3 0 16,0 0 0-16,-3-3 0 0,-2 1-16 0,-6-2 0 15,-10-3 0-15,-6 1 0 0,-7-1-16 0,-7 5-16 16,-8 2 0-16,-4 8 0 0,-4 7 128 0,-8 6 32 16,-4 3 0-16,-6 5 0 0,-8-1-256 0,-4 8-64 15,-3 4 0-15,-2 5 0 0,0 5-288 0,0 3-64 16,0 2-16-16,0 3 0 16,3 2-1104-16,-1 2-208 0,2-3-48 0,2-3-16 15,1 1-896-15,6 2-176 0,5 0-48 0,7-4-13680 0</inkml:trace>
  <inkml:trace contextRef="#ctx0" brushRef="#br0" timeOffset="61225">29205 4421 3679 0,'0'0'320'0,"0"0"-320"0,-6 2 0 16,1-2 0-16,0 0 2240 0,0 0 368 15,0-2 80-15,0 4 0 0,-1 2-1456 0,1-1-288 0,0 2-64 0,5-5-16 16,-7 4 288-16,2-1 64 0,5-3 16 16,-7 5 0-16,7-5 224 0,-5 4 32 0,5-4 16 15,-4 7 0-15,4-7-208 0,0 0-32 0,0 0-16 0,0 0 0 16,7 7-320-16,0-1-64 0,4-3-16 0,2-2 0 16,1-2-48-16,4-2-16 0,4-3 0 0,-1-1 0 15,5-5-144-15,-3-1-16 0,1 0-16 0,-1-2 0 0,-2 2-144 0,-1 0-16 16,-5 2-16-16,-3-4 0 0,-3 1-176 15,-2 0-16-15,-3 1-16 0,-4-1 0 0,-3 0 128 0,-2 5 32 16,-7-1 0-16,-2 5 0 0,-3-1-64 0,-5 3-16 16,-5 3 0-16,-2 5 0 0,-3 4-160 0,-1 6-16 15,0 3-128-15,1 4 192 0,2 7-192 0,3 0 0 16,3 4-192-16,4 2 192 0,3 1-128 0,6 0 128 16,3 0 0-16,4 11 0 0,6-10-128 0,5-7 128 15,7-7 0-15,3-4 0 0,1 0-144 0,4-4 144 16,6-7 0-16,5-3-144 0,3-5 144 0,0-6 0 15,2-2-144-15,-1-5 144 0,-4 1-352 0,-4-1 0 16,-4-2 0-16,-3-3 0 16,-3-1-2064-16,-2 0-400 0,-5 1-96 0</inkml:trace>
  <inkml:trace contextRef="#ctx0" brushRef="#br0" timeOffset="61409.08">29720 4629 19343 0,'0'0'848'0,"-6"2"192"0,-3-2-832 0,1 0-208 0,8 0 0 0,0 0 0 16,-6 0 4160-16,6 0 800 0,0 0 160 0,-6-5 16 16,6 5-3344-16,-3-6-656 0,2-3-144 0,1 0-32 15,1-4-496-15,2 4-96 0,0-2-32 0,2 3 0 16,2-2-336-16,0 2 0 0,-1-2 0 0,-6 10 0 0,0 0-128 0,0 0-112 15,0 0-16-15,0 0 0 16,0 0-1888-16,0 0-384 0,10-4-80 0,-10 4-13264 16</inkml:trace>
  <inkml:trace contextRef="#ctx0" brushRef="#br0" timeOffset="61872.31">29939 4053 28559 0,'-5'-22'1264'0,"2"16"272"0,1-3-1232 0,-1 5-304 16,3 4 0-16,0 0 0 0,0 0 832 0,0 0 96 15,-9 5 32-15,3 8 0 0,-1 1-64 0,1 5 0 0,0 3 0 0,1 3 0 16,0 3-320-16,2 2-80 0,2 0-16 0,1 2 0 15,0 1-176-15,1 0-48 0,2-2 0 16,-1-1 0-16,-1 0 96 0,2-3 16 0,-1-3 0 0,2-2 0 16,0-5 48-16,0 1 16 0,0-5 0 15,0-4 0-15,-1-2 112 0,-3-7 32 0,0 0 0 0,0 0 0 16,9 0 0-16,-1-5 0 0,0-1 0 0,-2 0 0 16,0-7-48-16,1-4 0 0,-1 1 0 0,4-8 0 15,-2-3-272-15,-2 4-48 0,0-4-16 0,0 3 0 0,-1 1-192 16,0 3 144-16,1-2-144 0,-1 5 128 15,2-1-128-15,-4 5 0 0,2 0 0 0,0 3 0 0,1 1 0 0,-1 0-144 16,-2 2 144-16,-3 7-160 16,0 0-352-16,0 0-80 15,0 0-16-15,8-4 0 0,-8 4-1456 16,0 0-304-16,9-4-48 0,0 0-16 0,-9 4-1024 16,11-2-224-16</inkml:trace>
  <inkml:trace contextRef="#ctx0" brushRef="#br0" timeOffset="63384.14">30431 4086 14111 0,'0'0'624'0,"7"-3"128"0,-2 1-608 0,2-5-144 15,-1 2 0-15,-1 2 0 0,-5 3 1792 0,3-7 320 16,-3 0 64-16,0 7 0 0,-4-4-192 0,-2 0-64 16,-1 3 0-16,-4 2 0 0,1 3-704 0,-6 2-160 15,-3 4-32-15,-1 3 0 0,-2 2-272 0,-1 4-64 16,-2 3-16-16,1 1 0 0,-2 1-144 0,5 4-16 0,1-3-16 0,0 3 0 16,3-5-112-16,3 0 0 0,4 0-16 0,2-3 0 15,3-1-176-15,4-3-16 16,3-6-16-16,7 1 0 0,1-6 64 0,5-5 16 0,4-6 0 0,4-6 0 15,2 1 144-15,1-5 48 0,2-2 0 0,0-3 0 16,0-4-160-16,-4 2-16 0,-1-4-16 0,-4 5 0 16,-2 1 16-16,-3 2 0 0,-2 1 0 0,-4 7 0 0,-3 1-80 0,0 0-16 15,-1 3 0-15,-1 1 0 0,-3 6-160 0,0 0 160 16,0 0-160-16,0 0 160 0,-4 9-160 0,0-2 0 16,-1 5 0-16,1 2 0 0,2-2 0 0,0 4 0 15,1-1 0-15,1 0 0 0,1 2 0 0,3-3 0 16,2-3 0-16,1-1 0 0,0-2 0 0,2-2 0 15,1-3 0-15,2-3 0 0,1 0 0 0,1-4 0 16,1-6 0-16,8-7 0 0,-3 0 256 0,3-4-48 16,0 0 0-16,-4-4 0 0,-3 3-32 0,1-1-16 15,-2-3 0-15,-1-2 0 0,0-3 64 0,-1-4 16 16,-2 0 0-16,-2-3 0 0,3-4-112 0,-2-4-128 16,-3 0 176-16,0-2-176 0,-2 1 160 0,0 5-160 15,0 4 128-15,0 13-128 0,-4 4 0 0,2 3 0 0,-2 3 128 0,-1 6-128 16,-1 3 0-16,1 6 0 15,-8 2 0-15,-1 4 0 0,-2 7 0 0,-3 4 0 0,1 4 0 0,-2 6 0 16,-1 9-192-16,-2 7 192 16,-1 3-160-16,-7 25 160 0,5-1-144 0,4-4 144 0,3-6-128 0,4-5 128 15,2-2 0-15,4-6 0 0,4-5 0 0,2-6 0 16,0-4 0-16,3-1 0 0,2-7 0 16,2 1 0-16,2-4 0 0,2-6 0 0,2-6 0 0,-1-3 0 15,0-2 128-15,3-9 16 0,0-4 0 0,1-4 0 16,0-3 112-16,0-3 32 0,1-2 0 0,-1 0 0 15,-3-6-96-15,0-1 0 0,0-5-16 0,1-1 0 16,-4-2-48-16,1 0-128 0,-2 0 192 0,1 5-64 0,-4 7-128 16,-2 4 0-16,-1 4 0 0,-1 4 128 0,-2 4-128 0,-2 8 0 15,0 0 0-15,0 0 0 0,0 0 0 0,-10 10 0 16,-1 5 0-16,1 2 0 0,1 2-176 16,0 3 176-16,0 3-128 0,2-1 128 0,2 4 0 0,2-4 0 15,1 0 0-15,4-1-128 0,1-4 128 0,2-2 0 16,3-2 0-16,0-3 0 0,1 0 0 0,1-3 0 15,1-1 0-15,2-6 0 0,1-2 0 0,1-2 0 16,0-6 0-16,1-1 0 0,-1-2 0 0,0 1 0 16,-1-4 160-16,3-3-160 0,-3-1 176 0,0 1-176 0,-2-2 192 15,1 0-192-15,-3-1 144 0,2 3-144 16,0 0 0-16,-1 4 144 0,-4 2-144 0,0 0 0 0,-2 4 0 0,-5 7 128 16,0 0-128-16,0 0 0 0,0 0 0 0,0 0 0 15,0 0 0-15,0 0 0 0,0 0 0 0,5 9 0 16,-1 1 0-16,-1-2 0 0,-3-8 0 0,4 13 0 15,0-6 0-15,-4-7 0 0,4 13 0 0,0-3 0 16,3 2 0-16,0-1 0 0,0-3-144 0,3 0 144 16,-10-8 0-16,13 6 0 0,-1-1 0 0,0-2 0 15,2-3 0-15,0-1 0 0,0-1 0 0,3-2 0 16,1 0 0-16,-1-5 0 0,-1 0 0 0,-1-3 0 16,-2-1 0-16,-3 1 0 0,-1-2 0 0,-3 3 0 15,-2 2 0-15,-3-2 0 0,-2 2 128 0,-3 0-128 16,-2 4 0-16,-3 3 0 0,-7 0 0 0,-1 6 0 15,-4 1 128-15,0 6-128 0,-3 3 0 0,1 3 0 0,0-1 0 16,5 7 0-16,0 0 0 0,6 5 0 0,0-4 0 16,4 2 0-16,5 2 0 0,1-6 0 0,1-2 0 0,4-1 0 15,6 0 0-15,5 1 0 0,3-1-400 0,6-4 16 16,5 1 16-16,10-1 0 16,11-1-1872-16,7 0-368 0,7-4-80 15</inkml:trace>
  <inkml:trace contextRef="#ctx0" brushRef="#br1" timeOffset="81704.57">11881 10685 36863 0,'-25'-9'1632'0,"11"2"336"0,-3 0-1584 0,5 2-384 16,0 0 0-16,2 5 0 0,-1 5 0 0,0 0 0 16,2 2 0-16,2 4 0 0,0 1 0 0,0 2 0 15,-2 3 0-15,-1 6 0 0,-3 1 0 0,0 9 240 0,3 2-48 16,-4 7 0-16,0 9 64 0,-1 5 16 0,-2 8 0 0,0 8 0 15,-6 5-16-15,-1 11-16 0,-3 7 0 0,-4 7 0 16,-2 5-48-16,-2 6 0 0,-3 6 0 0,2 4 0 16,-1 1 0-16,3 2-16 0,1 1 0 0,0-3 0 15,0-2 80-15,0 4 0 0,1 1 16 0,-1-2 0 16,-3-3 48-16,-2-1 16 0,-1 1 0 0,1-2 0 16,-1-4-80-16,3 1 0 0,-1-3-16 0,2-1 0 15,2-3 16-15,3-3 0 0,-2-2 0 0,7-3 0 16,0-1-256-16,3-1 128 0,0-6-128 0,0-5 0 15,1-4 0-15,-1-1 128 0,1-2-128 0,1-4 0 16,1-7 0-16,3-5-288 0,1-5 64 0,2-6 16 16,3-8-336-16,2-8-64 15,2-6-16-15,2-9 0 0,3-7-1728 16,1-17-336-16,0 0-80 0,12-6-16 0,2-11-512 16,5-8-96-16</inkml:trace>
  <inkml:trace contextRef="#ctx0" brushRef="#br1" timeOffset="82191.62">14096 10759 29247 0,'-2'-23'1296'0,"2"9"272"0,0 1-1248 0,2 1-320 0,0 0 0 0,-2 12 0 16,0 0 208-16,0 0-16 0,0 0 0 0,0 0 0 15,0 0 128-15,-11 9 0 0,-2 3 16 0,-4 7 0 16,0 7 112-16,-4 5 32 0,-2 4 0 0,-1 7 0 16,-5 9 128-16,-2 5 32 0,0 6 0 0,-5 11 0 15,-2 7-128-15,-4 9-32 0,-4 9 0 0,-5 7 0 16,-6 8-112-16,-3 8-32 0,2 11 0 0,-4 9 0 15,-2 7-16-15,2 8-16 0,1 8 0 0,-4 7 0 16,-4 7-64-16,2-1-16 0,1 0 0 0,2 0 0 16,1 1 80-16,6 4 16 0,-1-2 0 0,2-1 0 15,-5-2 16-15,0-2 16 0,0 1 0 0,3-3 0 16,-1 1-144-16,7 1-16 0,3 3-16 0,0-4 0 0,2-3-176 16,3-1 128-16,-3-5-128 0,1-2 128 0,-1-7-128 15,4-7 0-15,2-7 0 0,6-3 128 0,2-7-128 0,3-5 0 16,6-6 0-16,1-8 0 0,2-8 0 0,3-5 0 15,3-6 0-15,5-9 0 0,1-9-224 0,6-10 32 16,2-9 0-16,6-10 0 16,3-11-320-16,4-12-64 0,3-7-16 0,10-15 0 15,5-9-832-15,8-16-176 0,8-10-16 16,9-21-9392-16,12-16-1888 0</inkml:trace>
  <inkml:trace contextRef="#ctx0" brushRef="#br1" timeOffset="82671.12">17885 10669 31327 0,'-12'-3'2784'0,"0"4"-2224"0,-5 6-560 0,1 3 0 16,-4 5 192-16,-2 11-192 0,-5 7 192 0,-1 9-192 0,-1 3 256 16,-4 9-64-16,-3 9-16 0,-3 6 0 0,-5 5 464 0,-1 10 80 15,-4 12 32-15,-4 8 0 16,-9 7-48-16,-3 7 0 0,-3 11 0 0,0 4 0 0,-5 11-64 15,0 13 0-15,-2 6-16 0,-4 9 0 0,-4 2-48 0,2 6 0 16,0 5 0-16,3 1 0 0,3 5-32 0,-3-2-16 16,-2 0 0-16,3-4 0 0,2 1-16 0,5-7-16 15,5-4 0-15,4-2 0 0,4 0-96 0,1-6-16 16,0-6 0-16,3-1 0 0,3-2-192 0,3-2-32 16,3-1-16-16,3-4 0 0,3-7-144 0,2 0 0 15,3-3 0-15,3-9 0 0,2-4 0 0,3-4 0 16,4-5-224-16,2-6 80 15,4-9-304-15,3-11-64 0,3-10-16 0,8-9 0 16,6-7-928-16,5-11-176 0,7-10-32 0,6-16-16 16,3-11-752-16,12-15-160 0,9-18-32 0,12-16-7376 0,12-12-1488 0</inkml:trace>
  <inkml:trace contextRef="#ctx0" brushRef="#br1" timeOffset="83205.47">22153 10800 43311 0,'-33'-13'1920'0,"10"13"384"0,-5 8-1840 0,-1 7-464 16,-3 5 0-16,-2 9 0 15,-4 8-1088-15,-2 12-304 0,-2 8-64 0,0 9-16 0,-3 3 1152 0,-1 9 320 16,-1 9-144-16,-5 7 144 0,-3 9 0 0,-1 4 240 15,-1 2-48-15,0 5 0 0,0 8 192 0,-1 5 16 16,4 3 16-16,-5 6 0 0,-2 6 64 0,-2 6 16 0,-3 7 0 0,1 4 0 16,-1 5 16-16,0 4 0 0,2 4 0 0,-1 6 0 15,0 3-176-15,-1-3-16 0,-1-5-16 16,2-3 0-16,2 3-32 0,2-4 0 0,-2 2 0 0,4-4 0 16,1-4 0-16,-4-1 0 0,-3 4 0 0,0-2 0 15,-1-2-64-15,3-2-16 0,-3-3 0 0,2-5 0 16,2 3-32-16,-2-8-16 0,-2-6 0 0,3-7 0 15,2 1-144-15,3-8 0 0,8-6 0 0,1-8 128 16,6-4-128-16,10-6-176 0,4-3 48 0,2-15 0 31,2-7-256-31,3-8-64 0,7-7 0 0,3-9 0 0,5-5-688 0,7-15-144 16,3-11-16-16,9-9-16 0,6-9-1312 16,6-15-272-16,4-18-48 0,10-14-12432 0</inkml:trace>
  <inkml:trace contextRef="#ctx0" brushRef="#br1" timeOffset="83767.23">25567 10448 44223 0,'-22'-18'1968'0,"8"11"400"0,-2 0-1904 0,0 7-464 0,-1 7 0 0,-1 6 0 31,-3 10-960-31,-2 6-304 0,-2 11-48 0,-2 5-16 0,-4 5 960 0,-4 6 192 0,-6 5 48 0,-7 9 0 15,-6 6 128-15,-2 7 128 0,-3 6-128 0,-2 7 176 16,-3 6 16-16,-3 6 0 0,-3 9 0 0,-4 1 0 16,-5 5 128-16,-1 8 16 0,0 3 16 0,3 7 0 15,3 1 16-15,-2 2 0 0,-3 2 0 0,1 0 0 16,5 3 32-16,3 0 16 0,5-3 0 0,0 8 0 16,3 2 96-16,-4 2 0 0,-6-1 16 0,1 3 0 15,1 4-272-15,3 0-48 0,1 3-16 0,0-2 0 16,-3 5-64-16,-1-2 0 0,-4-4-128 0,2 3 192 0,1 0-64 15,3-1 0-15,6-2-128 0,-5 0 192 0,-1-4-192 0,1-3 128 16,1-2-128-16,1-10 0 0,3-10 0 16,10-1 0-16,0-9 0 0,6-9 0 0,4-4 0 0,1-12 0 15,2-3 0-15,2-6 0 0,1-7 0 0,7-2-128 16,0-9 128-16,6-4-160 16,5-12-304-16,6-5-64 0,5-6-16 0,7-9 0 15,3-8-1008-15,9-5-208 0,10-10-32 0,9-7-16 16,8-14-432-16,7-8-96 0,5-13-16 0,8-13-7744 15,10-13-1552-15</inkml:trace>
  <inkml:trace contextRef="#ctx0" brushRef="#br1" timeOffset="84204.14">30056 10928 41471 0,'0'0'3680'0,"0"0"-2944"0,0 0-592 0,-4 17-144 16,-2 5-1072-16,-5 9-240 0,-3 5-48 0,-6 5-16 0,-8 12 1088 0,-6 9 288 16,-6 7 0-16,-3 8 0 0,-4 3 144 0,-4 10 128 15,-5 8 32-15,-2 10 0 0,-4 9 80 16,-8 9 32-16,-10 10 0 0,-4 9 0 0,-1 9-80 0,-2 10-16 16,-1 7 0-16,-3 9 0 0,-6 8 112 15,-1 1 16-15,2 9 0 0,4 4 0 0,1 2 160 0,4 0 32 16,-2 0 16-16,4-6 0 0,6-3-176 0,9-7-32 15,7-7-16-15,3-1 0 0,3-5 112 0,5-8 32 16,-2-6 0-16,5-6 0 0,2-2-256 0,2-2-64 0,3-2 0 16,2-4 0-16,0-4-256 0,3-2 0 15,2-5-176-15,2-1 176 16,0-6-2688-16,-5-5-448 0,-7-8-64 0</inkml:trace>
  <inkml:trace contextRef="#ctx0" brushRef="#br1" timeOffset="85953.69">20557 19869 10127 0,'0'0'896'0,"0"0"-704"16,9-4-192-16,-9 4 0 0,10-6 1792 0,1 1 320 15,-3 2 64-15,-8 3 0 0,10-5-192 0,-4-1-32 16,-6 6-16-16,0 0 0 0,0 0-192 0,7-6-32 15,-7 6-16-15,0 0 0 0,1-7-144 0,-1 7-16 16,0 0-16-16,-8-10 0 0,-2 3-432 0,-1 1-64 16,-5 2-32-16,-1 3 0 0,-4 1-384 0,-3 1-80 15,-4 0-16-15,-4 7 0 0,-3 0-272 0,-2 4-64 16,-1 0-16-16,1 2 0 0,0 1-160 0,1 2 0 0,3 0 0 16,4 1 0-16,3 0 0 0,5-2 0 0,5 0 0 0,3-4 0 15,3 0 0-15,3-1 0 0,7-11 0 0,0 0 0 16,0 0 0-16,0 0 0 0,11 5 0 0,3-3 0 15,5-4 0-15,2-4 0 0,3-5 160 0,2-1-160 16,4 2 288-16,-2-3-48 0,-1 3-16 0,-2 1 0 16,1 4-64-16,-5 0-16 0,-3 4 0 0,-3 2 0 15,-1 3-144-15,-3 1 0 0,-5 5 0 0,-1 3 0 16,-2 2 0-16,-3 5 128 0,-4 8-128 0,-3-2 0 16,-1 2 128-16,-4-3-128 0,-3 3 128 0,0-2-128 15,-1-1 144-15,4-2-144 0,-1-3 160 0,0-1-160 16,2-2 160-16,2-3-160 0,3-3 160 0,2-1-160 15,2-1 0-15,2-9 0 0,6 8 0 0,0-3 0 16,4-1 0-16,3-4 0 0,2-3 0 0,4 1 0 0,3-1 0 16,1-2 0-16,1-5 0 0,1 2-160 15,1-3-1616-15,-1 1-320 0,-1 1-64 16,0-3-15568-16</inkml:trace>
  <inkml:trace contextRef="#ctx0" brushRef="#br1" timeOffset="86462.18">21195 20025 11967 0,'0'0'528'0,"0"0"112"0,6-8-512 0,0 2-128 0,0-4 0 0,-3 2 0 16,0-3 3424-16,-3 3 656 0,-3-2 128 0,0 1 16 16,-3-2-1936-16,0-1-400 0,-3 2-80 0,-1 0-16 15,-1 2-512-15,-3 5-96 0,-2 0-32 0,-4 0 0 16,-3 6-336-16,-2 2-80 0,-6 1-16 0,-1 7 0 16,-2 2-368-16,-1 4-80 0,-1 2-16 0,4 5 0 15,2 2-256-15,4 0 160 0,6-2-160 0,5-2 128 16,4-1-128-16,6-4 0 0,3-1 0 0,7-2 0 15,3-6 0-15,2 1 0 0,2-6 0 0,5-2 128 16,5-4 112-16,-1-3 16 0,5-2 0 0,-1-5 0 0,-1-3 176 16,0-2 32-16,0 0 16 0,-2-2 0 0,0 0-144 15,-3-1-16-15,-3-2-16 0,-2 0 0 0,-1 2-128 16,-2 1-32-16,-2 3 0 0,-1 4 0 0,-3 3-144 0,-5 8 0 16,0 0 144-16,0 0-144 0,0 0 0 0,0 0 0 15,0 12 0-15,0 0 0 0,-1 3 0 0,-1 5 0 16,2 0 0-16,2 1-128 0,2-1 128 0,-2-1 0 15,3 0 0-15,3 0-128 0,-1 0 128 0,4-1 0 16,-1-2 0-16,4-1 0 0,1-2 0 0,2-1 0 16,-2-4 0-16,3-1 0 0,1-6-272 0,1-1-32 15,0-1 0-15,1-3 0 16,-1-4-2064-16,0 1-400 0,-1-1-96 0</inkml:trace>
  <inkml:trace contextRef="#ctx0" brushRef="#br1" timeOffset="86664.46">21759 19881 7359 0,'0'0'320'0,"0"0"80"0,-6-6-400 0,6 6 0 0,0 0 0 0,0 0 0 16,0 0 6592-16,-4 12 1248 0,4-12 240 0,0 16 48 16,0 2-5936-16,4 1-1184 0,2 3-240 0,2 0-64 15,1 3-288-15,1-1-64 0,1 4-16 0,1-3 0 16,0-1-208-16,1 2-128 0,0-3 160 0,0 3-160 15,-2-2 0-15,0-2 0 0,-3-2 0 0,1-1 0 16,-3-1-848-16,-1-1-272 0,-2-6-48 0,-2-3-10192 16,-1-8-2032-16</inkml:trace>
  <inkml:trace contextRef="#ctx0" brushRef="#br1" timeOffset="86858.89">21996 19866 13823 0,'0'0'608'0,"0"0"128"0,-6-11-592 0,1 4-144 0,2 1 0 0,3 6 0 0,-11-1 4800 0,1 2 944 16,-4 3 176-16,-1 1 32 0,-3 8-3792 0,-1-2-768 16,-4 4-160-16,0 6-16 0,-3 3-480 0,-4 1-96 15,0 6 0-15,1-1-16 0,1 3-304 0,4-1-64 16,2 1-16-16,0-1 0 0,3-2-240 0,1 3 0 16,1-2 0-16,0-1 0 15,3-4-640-15,3 2-240 0,2-4-32 0,5-4-11216 0,1-3-2240 16</inkml:trace>
  <inkml:trace contextRef="#ctx0" brushRef="#br1" timeOffset="87111.23">22532 19857 35999 0,'0'0'1600'0,"-9"5"320"0,0-1-1536 0,-1 1-384 0,-3 5 0 0,1-1 0 16,-5 5 560-16,3 3 32 0,-1 1 16 0,1 1 0 0,1 1 16 0,0 4 0 16,2 4 0-16,1-2 0 0,1 0-432 0,1-2-64 15,1 3-128-15,2-3 176 0,1 3-176 0,-1-3 0 16,2-1 0-16,-1-1 0 0,2-1 0 0,-1-2-192 16,2-1 0-16,1-1 16 15,0-5-2352-15,2 0-480 0,4-6-80 16</inkml:trace>
  <inkml:trace contextRef="#ctx0" brushRef="#br1" timeOffset="87290.23">22467 19650 35935 0,'-18'-18'1600'0,"8"7"320"0,1-1-1536 0,2 4-384 15,2 1 0-15,-1 0 0 0,3 0 1440 0,3 7 224 0,-3-7 32 0,3 7 16 16,-1-7-1088-16,1 7-224 0,0-5-32 0,0 5-16 15,0 0-352-15,0 0 0 0,11 0 0 0,-1 4-192 32,3 0-1344-32,0 3-288 0,1 0-48 0,4 0-9760 0,2 4-1936 0</inkml:trace>
  <inkml:trace contextRef="#ctx0" brushRef="#br1" timeOffset="87586.39">23895 19834 38703 0,'0'0'3440'0,"-3"-7"-2752"0,-1-3-560 0,-1 6-128 16,-4-5 512-16,-3 5 80 0,-6 3 16 0,-6 1 0 15,-6 1 128-15,-1 2 32 0,-5 3 0 0,-2 0 0 0,-3 2-336 0,1 2-64 16,-4 3-16-16,6 0 0 0,1 3-80 0,6 4-16 16,4 6 0-16,5 1 0 0,4 3-48 0,4 4-16 15,4 2 0-15,5 2 0 0,0 0-32 0,3 0-16 16,0 1 0-16,4 0 0 0,1-5-16 0,2-1-128 15,2-1 192-15,0-1-64 0,0-2 96 0,0-3 16 16,0-1 0-16,-2-2 0 0,-3-6 80 0,1 0 0 16,-3-7 16-16,0-1 0 0,0-9-112 0,0 0-32 15,0 0 0-15,0 0 0 0,-10-9 16 0,-2 1 0 16,0-6 0-16,-4-1 0 16,-3-3-1168-16,-1-1-256 0,-2-1-32 0</inkml:trace>
  <inkml:trace contextRef="#ctx0" brushRef="#br1" timeOffset="88572.83">730 15451 18431 0,'-31'-4'1632'0,"15"4"-1312"0,-2 0-320 0,3-3 0 0,2 1 1920 0,1 0 320 15,5 1 64-15,7 1 16 0,0 0-1680 0,0 0-320 16,0 0-80-16,0 0-16 0,0 0 32 0,5-8 16 15,5-2 0-15,-1 6 0 0,5 1 32 16,2-4 0-16,5 3 0 0,4 2 0 0,4-3-144 0,7 0-32 16,5 2 0-16,41-6 0 0,-3-3 48 0,-1 0 0 15,-2 2 0-15,7-4 0 0,4 1 240 0,4 2 48 16,4-3 16-16,0 2 0 0,3 4 64 0,6-3 16 16,6 5 0-16,3-2 0 0,1 2-176 0,7 2-16 15,5-1-16-15,2-1 0 0,3 1-64 0,4 2-16 16,3-1 0-16,1 1 0 0,2 0-112 0,3 0-32 15,4 0 0-15,1-2 0 0,0-3 16 0,5 3 0 16,3 0 0-16,1-3 0 0,1 3 32 0,3-4 0 16,0 0 0-16,1-1 0 0,1 4 48 0,2-1 16 15,-1-2 0-15,1 4 0 0,-4-2 16 0,2 2 16 16,-4 1 0-16,-1 0 0 0,-4-4 48 0,0 3 0 16,1 0 0-16,-5-2 0 0,-3 0 64 0,0-2 0 0,3 1 16 0,-1-3 0 15,-4 6-16-15,-3-1 0 0,-3-6 0 0,-3 5 0 16,-1 0-176-16,-5 1-32 0,-4-5-16 0,-4 3 0 15,-5 3-160-15,-6-4 128 0,-7 3-128 0,-9-4 128 16,-7 2-128-16,-6-1 0 0,-8 4 144 0,-8 2-144 16,-7 0 0-16,-4-1 128 0,-7 1-128 0,-8 2 0 31,-12 0-688-31,-8 1-208 0,-9 0-32 0,-12 0-18256 0</inkml:trace>
  <inkml:trace contextRef="#ctx0" brushRef="#br1" timeOffset="89601.64">1876 16092 20383 0,'0'0'896'0,"5"-10"192"0,-1 4-864 0,2-3-224 16,0 1 0-16,-6 8 0 0,5-9 1296 0,-5 9 224 15,0 0 32-15,3-8 16 0,-3-3-48 0,-2 4-16 16,-1-3 0-16,0 3 0 0,-4 2-288 0,0-2-64 16,-4 0-16-16,-1 0 0 0,-2 0-368 0,-2 3-64 15,0-1 0-15,-3 1-16 0,-3 3-304 0,-3 4-64 16,-4 3-16-16,1 2 0 0,-3 2-176 0,-1 0-128 16,-1 4 192-16,10-1-192 0,-3 1 128 0,0 0-128 15,0 2 0-15,-2 3 0 0,3 3 0 0,3-2 0 16,0 2 0-16,3-1 0 0,2 1 0 0,3 1 0 15,3-1 0-15,2-3 0 0,3-2 0 0,3 1 0 0,2 0 0 0,3-3 0 16,4-5 0-16,0 1 0 0,5-2 160 16,3-2-160-16,3-4 192 0,2-3-32 0,2-2-16 0,10-3 0 15,-3-6 96-15,-1 1 16 0,-2 0 0 16,1-4 0-16,-1 0 0 0,-1 2 0 0,-4-1 0 0,1 1 0 16,0 3-80-16,1-3-16 0,-2 3 0 0,-1 3 0 15,-1 5-160-15,0 5 0 0,0 1 144 0,-2 0-144 16,0 4 0-16,-2 3 0 0,-4 5 0 0,1 3 0 15,-2 7 0-15,-3 0 0 0,-2 4 0 0,-3 5 0 16,-2 1 160-16,-3 4-32 0,-2 3-128 0,-3 1 192 0,-2 2 32 16,-1 1 0-16,-3-2 0 0,0 3 0 0,-2 1 112 0,-2-4 32 15,-1-2 0-15,-1-2 0 0,4 0 32 0,-2-1 16 16,-2-3 0-16,3-4 0 0,4-5-96 0,-1-2 0 16,0-3-16-16,1 0 0 0,1-2-32 0,3-7 0 15,3-3 0-15,1-2 0 0,6-10 48 0,0 0 0 16,0 0 0-16,0 0 0 0,0 0 96 0,8-12 32 15,3-2 0-15,5 0 0 0,2-2-224 0,2-3-32 16,4-4-16-16,5 4 0 0,2-2-176 0,2 0 0 16,2 1 0-16,4-1 0 0,1 1 0 0,2 0 0 15,-1-1 0-15,0 2 0 0,-1 0 0 0,-3 3 0 16,-4-1 0-16,-4 4 0 0,-5 1-208 0,1-2-80 16,-6 0-16-16,-4 5 0 15,-2-1-2176-15,-6 3-432 0,-7 7-96 0</inkml:trace>
  <inkml:trace contextRef="#ctx0" brushRef="#br1" timeOffset="90294.84">3571 15917 18831 0,'0'0'832'0,"7"-4"176"0,-2-1-816 0,4 1-192 0,-1 0 0 0,-2 1 0 16,-6 3 1552-16,5-3 272 15,-5 3 48-15,0 0 16 0,0 0-288 0,0 0-48 0,0 0-16 0,0 0 0 16,0 0-304-16,0 0-64 16,-7-4-16-16,-2 6 0 0,-3 3-352 0,1-2-80 0,-3 4-16 15,-1 3 0-15,-6 0-96 0,0 3-32 16,-3 2 0-16,-11 11 0 0,0-1-64 0,0-1 0 0,0 3-16 0,-2-2 0 16,-1 4-128-16,1-2-32 0,-1-1 0 0,1-4 0 15,1-2-16-15,4 0 0 0,2-4 0 0,2 0 0 16,3-4 48-16,2-1 0 0,4 1 0 0,5-4 0 15,2 1 0-15,3-5 0 0,9-4 0 0,0 0 0 16,0 0-112-16,0 0 0 0,0 0-16 0,13 6 0 0,1-5 16 16,5-1 16-16,3 0 0 0,4 0 0 0,5-1-80 15,2 0-32-15,4-1 0 0,2 1 0 0,2 0-32 0,-12 0-128 16,5-2 192-16,2 2-64 0,3-2 16 0,0 2 0 16,3-4 0-16,-1 2 0 0,1 2-16 0,-1 0 0 15,-3 0 0-15,-3-1 0 0,-4 2-128 0,0 0 0 16,-7 0 144-16,-2 0-144 0,-5 0 0 0,-1 3 0 15,-4-3 0-15,-1 1 128 0,-4-1-352 0,-7 0-64 16,0 0-16-16,0 0 0 16,0 0-2032-16,0 0-416 0,-4 10-64 0</inkml:trace>
  <inkml:trace contextRef="#ctx0" brushRef="#br1" timeOffset="91012.41">5418 15930 7359 0,'0'0'656'0,"6"-4"-528"16,0-1-128-16,2 1 0 0,-3-1 2288 0,0-1 416 16,0 0 96-16,-1 3 16 0,0-4-1104 0,1 2-224 15,-1 0-32-15,-2-2-16 0,1-1 48 0,-2 2 16 16,-1-3 0-16,1-3 0 0,-2 2-192 0,-2-1-32 16,3 11-16-16,-5-9 0 0,-2 0-320 0,2 2-64 15,5 7-16-15,-9-2 0 0,-3-3-224 0,0 2-64 16,0 3 0-16,-8 3 0 0,-4 2-208 0,0 0-48 15,-2 5-16-15,7-2 0 0,-4 4-64 0,-2 4-16 0,-2 3 0 16,-12 10 0-16,1 5 0 0,1 6 0 16,0 4 0-16,4 2 0 0,-2 0-48 0,4 5-16 15,0-1 0-15,8 3 0 0,4 2-160 0,6-4 0 16,5-6 144-16,4 1-144 0,2-7 144 0,8-2-144 0,4-4 192 16,1-13-192-16,4-1 256 0,6 2-48 0,3-4-16 0,10 0 0 15,6-3 320-15,0-5 48 0,6 0 16 16,2-5 0-16,2-6-16 0,1 0 0 0,1-6 0 15,0 0 0-15,0-8-32 0,2-2 0 0,-2-1 0 0,0-1 0 16,-1-6 16-16,-3 0 0 0,-2-5 0 0,-3-1 0 0,-5-3-16 16,-4-3 0-16,-3-4 0 0,-7-5 0 15,-4-2-32-15,-4 0-16 0,-7-2 0 0,-7 3 0 0,-6 4-224 16,-3 6-32-16,-7 3-16 0,-4 2 0 0,-5 1-208 16,-5 4 128-16,-5 0-128 0,-3 5 0 0,-1 3 0 0,-2 2 0 15,-2 3-176-15,-11-3 176 16,9 3-1360-16,7 7-160 0,9 3-16 0,13 4-13664 15,3 1-2720-15</inkml:trace>
  <inkml:trace contextRef="#ctx0" brushRef="#br1" timeOffset="95202.51">1697 18085 14735 0,'0'0'640'0,"0"0"160"0,5-6-640 0,-1-4-160 0,-4 10 0 0,4-9 0 16,-1-2 1456-16,0 3 256 0,-3-2 48 0,1 3 16 16,-1 7-224-16,0-10-32 0,-1 4-16 0,-2-3 0 15,3 9-256-15,-7-4-48 0,-1 2-16 0,-2 2 0 16,-3 2-352-16,-2 5-80 0,-3 3-16 0,-3 5 0 15,-5 1-368-15,-2 5-80 0,-1 4-16 0,-1 6 0 16,-2 4-80-16,-3 5-32 0,2 2 0 0,4-2 0 16,4 5-160-16,4-3 0 0,6-7 144 0,6-4-144 15,5-4 128-15,8-3-128 0,5-1 128 0,4-6-128 16,7-6 288-16,4-3-16 0,6-4 0 0,3-5 0 16,5-5 304-16,-1-3 48 0,1-9 16 0,1-1 0 15,-1-4 0-15,0-5 16 0,-1-1 0 0,-1-2 0 0,-2-2-80 0,-3 0 0 16,-3 4-16-16,-3 1 0 0,-7-2-48 0,-8 0-16 15,-1 2 0-15,-6 0 0 0,-7 4-64 0,-5 0-16 16,-4 1 0-16,-3 7 0 0,-2 4-224 0,-3 2-32 16,0 6-16-16,-3 4 0 0,-2 4-400 0,1 6-96 15,-1-1-16-15,5 4 0 16,3-2-1744-16,5 1-336 0,4 0-80 16,4 1-9440-16,4 1-1904 0</inkml:trace>
  <inkml:trace contextRef="#ctx0" brushRef="#br1" timeOffset="95581.53">2343 17853 21183 0,'0'0'944'0,"0"0"192"0,0 0-912 0,-4 14-224 0,0-1 0 0,-1 3 0 16,0 3 1440-16,-3 1 240 0,1 1 48 0,-1 2 16 16,2 7-368-16,-5 1-80 0,0-1-16 0,-3 3 0 15,-1 0-96-15,1 2-32 0,0 0 0 0,0-4 0 16,0-5-288-16,4-1-64 0,0-3-16 0,1-3 0 15,0-3-144-15,2-6-48 0,7-10 0 0,0 0 0 16,0 0-16-16,0 0 0 0,0 0 0 0,0 0 0 16,2-14 176-16,3-4 16 0,2-3 16 0,2-2 0 15,1-4-288-15,2-1-64 0,1 0-16 0,2 0 0 16,3-5-240-16,1 0-48 0,0-3-128 0,2 5 192 16,4 4-192-16,-1 3 0 0,1 5 0 0,-1 3 0 15,-1 5 0-15,-3 6 0 0,2 4 0 0,-4 6 0 0,-4 2 0 0,-3 9-128 16,2 6 128-16,-7 5 0 0,-1 4-128 15,-3 0 128-15,-2 5 0 0,-4 1 0 0,-4 4 0 0,-2-5 0 16,-4 1 0-16,3-4 0 0,1-3-160 16,-2-1 160-16,4-5-128 0,1-1 128 0,2-5-384 0,2-6 16 15,3-12 0-15,0 0 0 16,0 0-1728-16,0 0-336 0,0 0-80 0,13-7-9600 16,1-6-1920-16</inkml:trace>
  <inkml:trace contextRef="#ctx0" brushRef="#br1" timeOffset="95964.71">2732 18094 22111 0,'-7'5'1968'0,"7"-5"-1584"0,0 0-384 0,0 0 0 15,-5 8 1408-15,5-8 192 0,0 0 32 0,0 0 16 16,10 4 32-16,3-7 16 0,5 0 0 0,3-3 0 15,1-5-288-15,4 1-64 0,1-3-16 0,4-2 0 16,1 0-432-16,0-2-64 0,-2 1-32 0,-2 0 0 16,-3 0-288-16,-2 1-64 0,-2-2-16 0,-4 0 0 15,-3 2-112-15,-2 3-32 0,-6 1 0 0,-1 1 0 16,-5 10-16-16,-1-7 0 0,-4-2 0 0,-4 5 0 16,-5 3 48-16,-4 4 16 0,-3 4 0 0,-5 2 0 15,-3 6-336-15,-3 3 144 0,-3 1-144 0,0 5 0 0,2 3 0 16,4 3 0-16,2 1 0 0,7 3 0 0,2-1 0 15,7-1 0-15,4-6 0 0,7 2 0 0,6 2 0 16,4-5 0-16,4-2 0 0,2-1 0 0,5-5 0 16,5-3 0-16,6-1 0 0,2-5 0 15,8-1-896-15,4-4-256 0,4-1-32 0,2-4-11936 16,0-3-2368-16</inkml:trace>
  <inkml:trace contextRef="#ctx0" brushRef="#br1" timeOffset="96605.61">4600 17860 21183 0,'-5'-6'1888'0,"5"6"-1504"0,-4-8-384 0,4 8 0 0,-6-7 1440 0,6 7 224 15,-8-4 32-15,8 4 16 0,-9 0-304 0,1 4-64 16,-1 5-16-16,-2 1 0 0,1 5-304 0,-1 4-48 16,-2 4-16-16,0 4 0 0,-1 5-192 0,0 2-64 15,0 3 0-15,2 1 0 0,-3 1-240 0,1-2-48 16,0-4-16-16,0-1 0 0,-3 0 32 0,3-6 0 15,1-4 0-15,2-3 0 0,1-4 160 0,1-2 48 16,1-3 0-16,8-10 0 0,0 0 0 0,0 0 0 0,0 0 0 16,0 0 0-16,3-16 64 0,2-3 0 15,1-5 16-15,3 1 0 0,1-2-352 0,4-4-80 0,4 0-16 16,1 0 0-16,-1-4-272 0,2-2 128 16,3 0-128-16,1 2 0 0,4 4 0 0,0 1 0 0,1 1 0 0,1 3 0 15,-1 3 0-15,-1 4 0 0,-1 5 0 0,-5 6 0 16,-2 5 0-16,0 2 0 0,-5 6 0 15,-3 6 0-15,-6 4-160 0,-2 0 160 0,-4 3-160 16,-2 1 160-16,-6 5-128 0,-4-4 128 0,-3 3 0 0,-7 0-144 16,-1-5 144-16,-1-1 0 0,-2-1 0 0,-1-1 0 15,1-3 0-15,1-4-128 0,2-2 128 0,4-3-192 32,3-4-304-32,3-2-64 0,4-3-16 0,5-6 0 15,4-3-1760-15,6 0-352 0,6-2-80 0,4-3-9328 0,6-1-1856 0</inkml:trace>
  <inkml:trace contextRef="#ctx0" brushRef="#br1" timeOffset="96967.46">5341 17681 23039 0,'0'0'1024'0,"0"0"192"0,-6 0-960 0,0 3-256 0,-2 1 0 16,-1 3 0-16,-4 3 2080 0,-1-1 368 0,-2 4 80 0,-2 1 16 0,0 3-912 0,0-1-176 15,-1 1-48-15,2 0 0 0,0 1-432 0,3 0-80 16,3-4-32-16,3 1 0 0,3-2-256 0,1 7-48 15,7-6-16-15,2-2 0 0,6-9 80 0,4 0 16 16,3-6 0-16,3-3 0 0,-1-3-208 0,1-2-48 16,2-6 0-16,2 1 0 0,-1-2 0 0,0 0-16 15,1 0 0-15,-11 7 0 0,3-4-48 0,-6 3 0 16,1-1 0-16,-3 0 0 0,-2-3 0 0,-2 2-16 16,-1 2 0-16,-3 1 0 0,-2-1-112 0,-5-2-32 0,-3 2 0 15,-1 2 0-15,-3 5-160 0,0 1-192 16,-1 2 32-16,0 3 16 15,0 3-1168-15,2-2-224 0,3 2-64 0,0 2 0 16,2 0-1680-16,7-6-352 0</inkml:trace>
  <inkml:trace contextRef="#ctx0" brushRef="#br1" timeOffset="97210.42">5932 17497 25743 0,'0'0'1136'0,"0"0"240"0,0 0-1104 0,0 0-272 0,-7 2 0 0,-3 5 0 15,-2-1 1360-15,-2 3 224 0,-1-3 32 0,-7 6 16 16,-1-1-368-16,-1 2-80 0,-1-2-16 0,-1 1 0 16,1 1-304-16,2 1-64 0,1-4-16 0,5 1 0 15,1 3-256-15,6-5-48 0,0 3-16 0,5-5 0 0,2 2-176 0,5-1-32 16,3 3-16-16,4-5 0 0,2 3 32 0,3-2 16 16,4 0 0-16,0 1 0 0,-2 1-144 0,2 0-16 15,0-3-128-15,-3 3 192 0,-1-1-192 16,-2 2 0-16,-5-4 128 0,1 3-128 0,-6-3 208 15,-2 3 0-15,-5 0 0 0,-2 0 0 0,-4 0 144 0,0 0 32 16,-3 0 0-16,-4 0 0 0,-2 0-128 0,-3 0 0 16,0-2-16-16,0-2 0 0,0 0-240 0,3 0 144 15,0-3-144-15,3-1 128 0,2-1-128 0,3-1-224 16,4-1 48-16,0 1 16 16,8 1-2128-16,0 0-416 0,2-9-96 0</inkml:trace>
  <inkml:trace contextRef="#ctx0" brushRef="#br1" timeOffset="97522.88">6178 17670 24879 0,'0'0'2208'0,"0"0"-1760"0,-7 0-448 15,2 1 0-15,0 0 1696 0,0 2 256 0,-1 1 48 0,-1 2 16 16,1-1 32-16,0 3 16 0,-1 1 0 0,-3 3 0 15,2-1-912-15,0 1-192 0,0 2-48 0,2-1 0 16,1 0-512-16,-1 1-96 0,1 1-32 0,4-1 0 16,-1-1-144-16,-1 11-128 0,2-5 192 0,2-4-192 0,0-5-192 0,2 2-160 15,2-6-32-15,-5-6 0 16,0 0-2624-16,10 3-512 16</inkml:trace>
  <inkml:trace contextRef="#ctx0" brushRef="#br1" timeOffset="97808.41">7010 16992 23951 0,'8'-19'1056'0,"-3"5"224"0,0 0-1024 0,-1 2-256 0,-3-1 0 0,2-1 0 16,-3 6 1936-16,0 8 336 0,0-7 64 0,0 7 16 16,0 0-944-16,0 0-176 0,0 0-32 0,-7 11-16 31,-2 6-480-31,-1 3-112 0,0 5-16 0,-4 6 0 0,-1 6-112 16,-2 1-16-16,0 5-16 0,-3 2 0 0,0 3-112 0,0 3-32 0,-2 0 0 0,2 1 0 15,1-3-160-15,2 1-128 0,3-1 144 0,-2-5-144 16,2 0 0-16,2-6 0 0,2-5 0 15,3-4 0-15,1-2-320 16,3-3-144-16,0-5-48 0,-2-2 0 0,1-4-2448 16,0-4-496-16,4-9-112 0</inkml:trace>
  <inkml:trace contextRef="#ctx0" brushRef="#br1" timeOffset="97990.36">6506 17541 28559 0,'0'0'2544'0,"0"0"-2032"16,0 0-512-16,3-10 0 0,5 5 1568 0,1 0 224 15,4-3 32-15,2 5 16 0,4-2-320 0,4-2-64 16,4 2-16-16,-11 4 0 0,3-3-368 0,4-1-80 16,4 1-16-16,3 0 0 0,3 1-464 0,2-4-80 15,0 1-32-15,0 2 0 0,-4 3-272 0,0-2-128 16,-3-1 0-16,-2 3 128 16,0 0-1216-16,-2 1-240 0,-2 0-48 0,-3 1-11264 15,-1 3-2256-15</inkml:trace>
  <inkml:trace contextRef="#ctx0" brushRef="#br1" timeOffset="98162.24">7422 17441 28559 0,'0'0'2544'0,"0"0"-2032"16,-5 9-512-16,-3 0 0 0,1 4 1440 0,-3 2 192 16,1 3 32-16,-3 3 16 0,-3 3 48 0,2 3 16 0,-1 0 0 0,0 2 0 15,3-5-880-15,-2 3-176 16,3-3-48-16,1 0 0 0,1 3-448 0,3-7-192 15,0 0 176-15,3 1-176 0,0-1 0 0,2-2-160 0,0-4 0 0,3-1 0 16,-3-13-1456-16,5 6-304 0,-5-6-48 16,12 5-9552-16,0-7-1904 0</inkml:trace>
  <inkml:trace contextRef="#ctx0" brushRef="#br1" timeOffset="98812.23">7779 17380 22111 0,'0'0'1968'0,"-10"3"-1584"0,1-2-384 0,2 4 0 0,-2 3 1680 0,0-1 256 16,-1 5 48-16,-2-1 16 0,1 3 64 0,1 0 16 15,1 3 0-15,1-1 0 0,0 3-848 0,1 0-160 16,3 0-48-16,0 2 0 0,3 0-400 0,1-2-96 16,1-2-16-16,3-2 0 0,0-1-160 0,3-1-32 0,2-6-16 15,0 2 0-15,1-6 224 0,2-2 48 0,1 0 16 0,1-2 0 16,0-3 16-16,1-3 0 0,3-1 0 0,-1-3 0 15,0 3-160-15,1-5-16 0,-2-1-16 0,2-1 0 16,-1 0-224-16,-1 2-64 0,1-1 0 16,0-1 0-16,1 0-128 0,1 3 0 0,-1 1 0 0,-1 2 0 15,-2 2 0-15,-1 5 0 0,-3-1 0 0,1-1 0 16,-2 2 0-16,-10 2 0 0,13 5 0 0,-13-5 0 16,0 0 0-16,11 6 0 0,-1 3 0 0,0 0 0 15,0 3 0-15,1-3 0 0,-2 3 0 0,1-3 0 16,1 0 0-16,2-1 0 0,1 1 0 0,2-3-176 15,2 2 176-15,1-3 0 0,2-2 128 0,0 0-128 16,5 0 0-16,-1-3 0 0,0 0 0 0,1-2 0 16,-1 1 0-16,1 0 0 0,-1-1 0 0,2 1 0 0,0-1 0 15,-1-1 0-15,1 2 0 0,-2 0 0 16,-2-1 0-16,-1 4 0 0,-2-6 0 0,1 4 0 0,-1-2 0 16,-1 1-128-16,-3 0 0 0,-2 1 0 0,-1-3-32 0,-1 1 0 15,-12 2 0-15,11-3 0 0,-1-3 160 0,-2-2-160 16,-1 1 160-16,0-3-160 0,-1-1 160 0,1-1 0 15,-2-5 160-15,-3-1-160 0,-2 1 0 0,-1-3 0 16,-2-2 0-16,-2 0 0 0,-4 3 128 0,-1 1-128 16,-1 2 0-16,-3 4 0 0,-4 1 0 0,-2 6 0 15,-3 2-208-15,-3 4 64 0,-3 4 144 0,0 4-128 16,0 4 128-16,-2 5-128 0,1 1 128 0,0 3 0 16,5 2 128-16,2-1-128 0,4 2 0 0,4 2 0 15,5-2 0-15,2 3 0 0,4-1 0 0,4 1 0 0,4 1 0 16,1 0 0-1,0 0-864-15,3-1-144 0,2 0-16 0,-2 2-16 16,0-6-2544-16,-2-1-496 0,-4 5-96 0,-12-18-32 0</inkml:trace>
  <inkml:trace contextRef="#ctx0" brushRef="#br1" timeOffset="98941.86">7718 17088 40479 0,'-11'-7'1792'0,"11"7"384"0,0 0-1744 0,0 0-432 0,0 0 0 0,0 0 0 16,0 0 384-16,0 0-16 0,0 0 0 0,6 7 0 31,-6-7-1248-31,5 10-240 0,-2 4-48 0</inkml:trace>
  <inkml:trace contextRef="#ctx0" brushRef="#br1" timeOffset="100131.5">1311 19266 21071 0,'0'0'928'0,"5"-7"208"0,0-4-912 0,-5 11-224 0,5-8 0 0,-5 8 0 0,0 0 1360 0,0 0 240 16,5-12 32-16,-5 12 16 0,0 0-272 0,0 0-48 15,0 0-16-15,0 0 0 0,0 0-368 0,7 10-80 16,-3 0-16-16,1 3 0 0,-3 2-352 0,1 2-80 16,0 1-16-16,1 1 0 0,0-3-96 0,2 1-32 15,2-3 0-15,-1 2 0 0,1 1-64 0,2-1-16 16,0 1 0-16,0-2 0 0,1-2-16 0,-1-4-16 15,-1 0 0-15,-9-9 0 0,9 6 16 0,-9-6 0 0,8 6 0 0,-8-6 0 16,0 0 80-16,0 0 0 0,0 0 16 0,0 0 0 16,0 0 112-16,0 0 32 0,0 0 0 0,0 0 0 15,0 0-112-15,-11-3-32 0,-7-1 0 0,0-1 0 16,-2-2-144-16,0 4-128 0,-2-1 144 0,2 0-144 16,1 0 0-16,1 4 0 0,3 0 0 0,2 4 0 15,0-2 0-15,4 1 0 0,9-3 0 0,-6 8 0 16,6-8 0-16,-4 10 0 0,0-1 0 0,4 1 0 15,4 1-160-15,4 1 160 0,3 2-128 0,3 1 128 16,1-1 0-16,2 2 0 0,-2 1 0 0,0-2 0 16,-1 3 0-16,-1 1 0 0,-1 1 0 0,-5-2 0 15,-2-3 0-15,-2 2 0 0,-3-4 144 0,-3 1-144 16,-2-4 400-16,-1 3-16 0,-3-1-16 0,0-2 0 16,-4 3-64-16,1 0-16 0,-1-3 0 0,0 0 0 0,2-2-288 15,1 1 0-15,-1-3 0 0,11-6 0 16,0 0-1296-16,0 0-320 0,0 0-64 0,8 6-10672 15,5-4-2112-15</inkml:trace>
  <inkml:trace contextRef="#ctx0" brushRef="#br1" timeOffset="100658.44">2504 19388 11055 0,'0'0'976'0,"0"0"-784"0,9-4-192 0,-9 4 0 15,5-10 3072-15,-5 10 560 0,0 0 112 0,0 0 32 16,0-6-1200-16,0 6-224 0,-5-10-48 0,-4 6-16 16,-2 3-816-16,-3 3-144 0,-3 6-48 0,-1-1 0 15,-1 6-592-15,-2 5-128 0,-1 4-32 0,-2 0 0 16,0 5-208-16,1 1-32 0,0 4-16 0,5 0 0 16,3-7-32-16,5 3-16 0,1-4 0 0,5-2 0 15,4-1-48-15,5-5-16 0,3-2 0 0,1-3 0 0,5-6 64 16,2-1 16-16,2-4 0 0,4-4 0 0,3-3 208 15,2-6 32-15,1-2 16 0,1-3 0 0,1-1-64 16,0-3-16-16,-1 1 0 0,-2-5 0 0,-2 2-48 0,-2-3-16 16,-3 3 0-16,-2 3 0 0,-3-1-96 0,-3 3 0 15,-6 1-16-15,-2 4 0 0,0 1-64 0,-4 4-16 16,-4-1 0-16,0 4 0 0,-6 0-32 0,-3 2-128 16,-5 1 192-16,-1 2-64 0,0 1-128 0,-4 1 0 15,-2 0 0-15,0 1-176 16,-1-1-208-16,5 0-64 0,3 1 0 0,5-1 0 15,4-1-1680-15,9 0-352 0,0 0-64 0,0 0-16 16,0 0-1440-16,13-1-288 0</inkml:trace>
  <inkml:trace contextRef="#ctx0" brushRef="#br1" timeOffset="101094.17">3095 19308 23951 0,'0'0'2128'0,"0"0"-1696"0,0 0-432 0,0 0 0 15,0 0 1984-15,0 0 304 0,0 0 64 0,0 0 16 16,0 0-784-16,0 0-160 0,-9 9-16 0,-1 6-16 16,-1 3-304-16,-2 2-64 0,-4 3-16 0,2 4 0 15,0 1-336-15,1 1-64 0,1 0-16 0,1-3 0 16,-2 2-176-16,1-5-32 0,1-2-16 0,4-2 0 15,1-3-48-15,2-4 0 0,5-12 0 0,0 0 0 0,0 0 176 0,0 0 16 16,0 0 16-16,6-10 0 0,3 0 48 0,3-6 0 16,0-5 0-16,2-3 0 0,2 1-304 0,1-1-48 15,1-5-16-15,3 2 0 0,0 0-208 0,2 1 0 16,1 0 128-16,2 5-128 0,-1-1 0 0,-1 6 0 16,-2-1 0-16,-2 6 0 0,-1 7 0 0,-2 4 0 15,-2 2 0-15,-1 10 0 0,0 0-144 0,0 10 144 16,-1 1 0-16,-3 7-144 0,-5 2 144 0,0 4 0 15,-1-1-144-15,-2 1 144 0,-2 5 0 0,-1-4 0 16,0-6 0-16,0 1 0 0,1-3-320 0,0-5 48 0,0-4 16 16,1-5 0-1,1-2-1008-15,-2-13-192 0,4 5-32 0,-4-5-12144 0,0 0-2432 0</inkml:trace>
  <inkml:trace contextRef="#ctx0" brushRef="#br1" timeOffset="101654.04">3798 19442 18879 0,'0'0'832'0,"0"0"192"0,-9 0-832 16,9 0-192-16,-9 2 0 0,9-2 0 0,0 0 1296 0,0 0 224 0,0 0 32 16,0 0 16-16,0 0 32 0,0 0 16 0,0 0 0 0,0 0 0 15,16 0-208-15,1-2-32 0,2-5-16 0,1-2 0 16,-3 4-528-16,6-5-96 16,1 1-32-16,3-3 0 0,-3-1-64 0,5 1 0 0,-1-2-16 0,0 2 0 15,-2-5-64-15,-2 4-16 0,-4 1 0 0,-1-2 0 16,-5 4-224-16,0-2-32 0,-6-1-16 0,-2 6 0 15,-3-3 32-15,-3 10 0 0,0 0 0 0,-4-7 0 16,-2 4-16-16,-6 1 0 0,-2 4 0 0,-6 3 0 16,-6 2-160-16,-2 5-128 0,-3 4 144 0,-2 2-144 15,0 6 0-15,1 4 128 0,1-1-128 0,5 5 0 16,0 2 0-16,6 0 0 0,5-2 0 0,4-3 0 16,6-1 0-16,5-1 0 0,5-2 0 0,6-3 0 15,4-3 0-15,4-4 0 0,3-1 128 0,6-6-128 16,5-3 0-16,6-3 0 0,7-7 0 0,5-2 0 15,3-9-1728-15,3 0-400 0,-3-4-80 16</inkml:trace>
  <inkml:trace contextRef="#ctx0" brushRef="#br1" timeOffset="102569.85">5457 19190 6447 0,'4'-9'576'0,"0"0"-576"0,1-1 0 0,0 1 0 15,-1-1 3120-15,-1 1 512 0,1-2 96 0,0 2 32 16,-1-3-1200-16,-2 2-256 0,-1-1-32 0,0-1-16 15,-1 2-384-15,-2-1-80 0,-1 4 0 0,0 1-16 16,-1 1-560-16,5 5-96 0,-9 0-32 0,9 0 0 16,-10 13-512-16,-1 2-96 0,-4 3-32 0,-1 4 0 15,1 6-192-15,0 4-64 0,2 3 0 0,0-1 0 16,1 1 96-16,1-1 16 0,3-4 0 0,1-3 0 16,2 1 32-16,1-5 16 0,3-2 0 0,0-1 0 15,1-2 0-15,1-5 0 0,-1-13 0 0,0 0 0 16,0 0 48-16,8 8 16 0,-8-8 0 0,10-2 0 15,3-4 160-15,-1-8 48 0,1-4 0 0,2-1 0 16,2-1-288-16,-1 1-48 0,-2-7-16 0,1 2 0 16,1 1-272-16,-1-2 0 0,-1-1 128 0,1 5-128 0,0 2 0 0,1 1 0 15,0 1 0-15,-2 5 0 0,2 4 0 0,-1 2 0 16,0 4 0-16,0 6 0 0,-1 5 0 0,0 6 0 16,-1 5-192-16,0-1 192 0,-2 2-176 0,-1 6 176 15,-1 1-192-15,-2 2 192 0,-4 1-144 0,0-2 144 16,-2 3 0-16,-1 1-144 0,0-6-48 0,-1 1 0 15,0-2 0-15,2-2 0 16,1-6-384-16,1-3-96 0,2-4-16 0,1-2 0 16,-6-9-2064-16,13 0-432 0,1-7-80 0</inkml:trace>
  <inkml:trace contextRef="#ctx0" brushRef="#br1" timeOffset="102853.05">6062 19259 23039 0,'0'0'1024'0,"0"0"192"0,0 0-960 0,0 0-256 0,0 0 0 0,0 0 0 15,0 0 2688-15,15-2 512 0,0-3 80 0,5 0 32 16,0-2-1456-16,2-5-272 0,2-2-64 0,-3 1-16 16,1-2-672-16,-2 0-144 0,-1-2-32 0,-1 2 0 15,-4 0-192-15,0 1-32 0,-1 2-16 0,-3-1 0 16,-2 0-176-16,-2 1-48 0,-2 0 0 0,-4 12 0 15,0 0-48-15,-7-2-16 0,-3 2 0 0,-3 5 0 0,-3 8-128 0,-2 0 0 16,-1-2 0-16,-4 8 0 16,-2 8 0-16,1-3 0 0,2 3 0 0,4-2 0 0,2 3 0 0,4-4 0 15,2 2-144-15,6-2 144 0,2-4 0 0,2-2 0 16,4 0 0-16,1-3 0 16,2-2-480-16,5 1 16 0,0-4 0 0,5-4 0 15,2 0-1776-15,1-3-368 0,1-4-64 0</inkml:trace>
  <inkml:trace contextRef="#ctx0" brushRef="#br1" timeOffset="103421.83">7027 19119 26719 0,'0'0'2368'0,"0"0"-1888"0,-7-4-480 15,0-1 0-15,-1 0 1376 0,-2 0 176 0,0 1 48 0,-2-2 0 16,-3 1-16-16,-1 2 0 0,-2-1 0 0,-3 2 0 15,-3-1-576-15,-1 3-112 0,-2 4-32 0,1 1 0 16,-1 0-384-16,0 4-80 0,-1-1-16 0,3 3 0 16,2-1-192-16,3 3-32 0,2 1-16 0,2 0 0 15,2-4-144-15,3 3 0 0,2-4 144 0,4 2-144 16,3-3 128-16,2-8-128 0,0 0 160 0,0 0-160 16,2 9 192-16,3-3-48 0,-5-6-16 0,10 6 0 15,2-4 32-15,0-4 0 0,1 1 0 0,2-4 0 16,3 0 0-16,1-3 0 0,0-2 0 0,2 2 0 15,-1-2-160-15,-1 4 0 0,-4-3 0 0,1 4 128 16,-1-3-128-16,-2 3 0 0,-2 0 0 0,0 3 0 0,1-1 0 16,-2 3 0-16,-10 0 128 0,12 1-128 0,-12-1 0 15,10 4 0-15,-10-4 0 0,10 4 128 0,-10-4-128 16,9 9 128-16,-9-9-128 0,6 6 128 0,-6-6-128 16,3 9 192-16,-3-9-192 0,0 10 192 0,0-10-64 0,-2 14 0 15,-1-5 0-15,0 3 0 0,-2-5-128 0,-1 3 192 16,-2 3-192-16,2-4 192 0,-2 1-192 0,4-1 0 15,-1 4 0-15,0-1 128 0,-1-1-128 0,1 1 0 16,-1-5 0-16,6-7 0 0,-1 12 0 0,1-3 0 16,0-9 128-16,0 0-128 0,0 0 0 0,4 10 0 15,-4-10 0-15,0 0 128 0,6 8-128 0,-6-8 0 16,11 9 144-16,-4-1-144 0,-7-8 0 0,9 7 0 16,-9-7 0-16,10 5 128 0,-10-5-128 0,10 5 0 15,-10-5 0-15,0 0 0 0,0 0 0 0,11 6 0 16,-11-6 0-16,0 0 0 0,0 0 0 0,0 0 0 0,0 0 0 0,0 0 0 15,0 0-256-15,0 0 48 0,0 0 0 16,0 0 0 0,0 0-1024-16,0 0-208 0,0 0-32 0,0 0-16 15,0 0-1920-15,0 0-384 0</inkml:trace>
  <inkml:trace contextRef="#ctx0" brushRef="#br1" timeOffset="104359.16">6919 19279 15887 0,'0'0'704'0,"0"0"144"0,0 0-672 16,0 0-176-16,0 0 0 0,0 0 0 0,0 0 1808 0,0 0 336 15,0 0 64-15,0 0 16 0,0 0-624 0,0 0-128 0,2 11-32 0,0 1 0 16,0 6-224-16,-2 1-32 0,-1 1-16 0,-2 3 0 15,-2 1-288-15,-2 4-64 0,-2-3-16 0,-4 7 0 16,-1 3-64-16,-4-2-16 0,-2-2 0 0,-3 1 0 16,0 1-128-16,-1-1-16 0,-1-5-16 0,-1-2 0 15,-2-2-208-15,3-5-32 0,-2 0-16 0,3-3 0 16,1-1-128-16,1-3-32 0,3-2 0 0,3-5 0 16,3-5 96-16,0-2 16 0,3-6 0 0,4-1 0 15,1-5 240-15,3-2 48 0,2-2 16 0,6-2 0 16,0-5-352-16,5 2-64 0,3-3-16 0,4 3 0 15,1 3-128-15,4-4 0 0,1 4 0 0,4 2 0 16,4 1 0-16,0 3 0 0,3 6-128 0,3-1 128 16,-3 3 0-16,0 2-144 0,-3 0 144 0,-1 3 0 0,-5-1-352 15,0 3 32-15,-3 0 16 0,-3 1 0 16,-3-1-1296-16,-2 0-272 16,-1 0-48-16,-2 0-10048 0,0-1-1984 0</inkml:trace>
  <inkml:trace contextRef="#ctx0" brushRef="#br1" timeOffset="104733.12">7609 19176 21183 0,'0'0'1888'0,"4"-10"-1504"16,-2-5-384-16,0 1 0 0,-2 3 2352 0,0 11 400 16,0 0 64-16,0 0 32 0,-9-2-1056 0,-1 3-192 15,-3 6-64-15,-4 1 0 0,-2 8-752 0,-2 3-144 16,-1 0-48-16,-1 4 0 0,0 3-288 0,2-1-64 0,-1-5-16 0,4 1 0 15,3 0-64-15,4-3-16 0,2-7 0 0,4-1 0 16,5-10 32-16,0 0 0 0,6 7 0 0,-6-7 0 16,13 0 128-16,1-3 16 0,0-3 16 0,1-4 0 15,0-1 32-15,2-4 0 0,-1-3 0 0,1 1 0 16,-1 0-176-16,1-1-48 0,-3 0 0 0,0 2 0 16,0-1 0-16,-2 3 0 0,-1 3 0 0,-1-1 0 15,-3 7-144-15,-7 5 0 0,0 0 0 0,0 0 0 16,12 5 0-16,-2 7 0 0,-1 1 0 0,-3 4 0 15,2 8-160-15,-1-4 160 0,0 2-208 0,0 1 80 16,0 0 128-16,0-3-128 0,2-2 128 0,1-1-128 16,3-2-176-16,2-1-16 0,2-4-16 0,1-3 0 15,-2-1-352 1,1-5-64-16,1-2-16 0,-1-2 0 16,2-3-1696-16,1 0-352 0,0-6-64 0</inkml:trace>
  <inkml:trace contextRef="#ctx0" brushRef="#br1" timeOffset="104912.03">8144 18627 29487 0,'0'0'2624'0,"0"0"-2112"15,0 0-512-15,0 0 0 0,-9 9 960 0,0 4 96 16,-3-3 16-16,0 5 0 0,1 1 16 0,-3 6 0 16,-3 4 0-16,2-2 0 0,0 1-160 0,1 3-32 15,0 3 0-15,1-1 0 0,0 2-400 0,3 0-96 0,0-3-16 16,0 0 0-16,3 2-224 0,2 0-160 15,2-3 192-15,-1 0-192 0,0-2 0 0,0 0-256 0,0 0 32 16,-2 1 0 0,-2-3-3168-16,1-1-624 0</inkml:trace>
  <inkml:trace contextRef="#ctx0" brushRef="#br1" timeOffset="105138.96">7819 19087 6447 0,'0'0'576'0,"0"0"-576"0,11-4 0 0,2 0 0 15,3 1 6112-15,3-2 1120 0,0-1 208 0,3 1 48 16,1-5-4736-16,1 3-960 0,2-4-192 0,2 4-48 16,-1-2-608-16,1 3-128 0,-1-5-32 0,0 5 0 15,0 2-576-15,-3-2-208 0,-3 1 144 0,0 1-144 16,-1-1-1152-16,0-2-304 16,-1 4-64-16,-1 0-10032 0,-3-1-2016 0</inkml:trace>
  <inkml:trace contextRef="#ctx0" brushRef="#br1" timeOffset="105327.73">8616 18849 25791 0,'-12'5'2304'0,"12"-5"-1856"0,-9 9-448 0,0 2 0 0,-1 1 1088 0,0 6 128 16,-3 4 32-16,-1 0 0 0,-1 3 400 0,0 0 80 16,2 6 0-16,-1-1 16 0,3-2-848 0,-1 0-160 15,3-4-32-15,2 0-16 0,2 3-416 0,1-7-80 16,0 1 0-16,4-5-16 0,0 1-176 0,1-3 0 15,1-4 0-15,-1-1 0 16,-1-9-624-16,0 0-48 0,0 0-16 0,10 1 0 16,0-2-2048-16,0-2-400 0,3-6-96 0,-1 2-16 0</inkml:trace>
  <inkml:trace contextRef="#ctx0" brushRef="#br1" timeOffset="105665.97">8768 19011 15663 0,'0'0'1392'0,"-9"9"-1120"0,0 1-272 0,2 4 0 16,-2 1 3616-16,0-2 672 0,0 2 128 0,-2-1 16 16,0 3-2640-16,4-3-544 0,1-4-96 0,2 1-32 15,0-3-528-15,3 2-96 0,1-10-32 0,0 0 0 16,0 0 112-16,0 0 32 0,0 0 0 0,0 0 0 0,10 0 48 0,1-3 16 15,1-4 0-15,0 0 0 0,0-5 128 0,2 2 32 16,0-4 0-16,1 1 0 0,-1-2-304 0,4 1-48 16,-3-2-16-16,0 0 0 0,1 1-144 0,-2 1-48 15,0 3 0-15,-2 3 0 0,1 2-144 0,-2 4-128 16,1-2 192-16,-1 3-192 0,1 1 0 0,0 5 0 16,0 0 0-16,-1 1 0 0,-1 6 0 0,1-3-176 15,-2 1 176-15,1 3-208 16,1-5-224-16,1 4-32 0,-1-6-16 0,0 3 0 15,-2-4-496-15,2 2-112 0,0 0 0 0,0-4-16 16,1-1-496-16,-1 0-112 0,-2-4-16 0,3 1 0 16,-2 0-1504-16,1 1-304 0,1-3-64 0,-1 1-8576 0</inkml:trace>
  <inkml:trace contextRef="#ctx0" brushRef="#br1" timeOffset="106101.01">9450 19029 5519 0,'0'0'496'0,"0"0"-496"0,6-4 0 0,-6 4 0 16,11-3 2448-16,-11 3 400 0,9-5 80 0,-9 5 16 16,12-2-1152-16,-2-1-240 0,-10 3-32 0,10-1-16 15,-10 1-416-15,10-1-64 0,-10 1-32 0,9-4 0 16,-9 4-288-16,9-5-64 0,-9 5-16 0,8-5 0 16,-8 5-80-16,0 0-16 0,6-7 0 0,0-2 0 15,-6 9-224-15,0 0-48 0,0-7-16 0,0 7 0 0,0 0-240 0,0-11 144 16,0 11-144-16,0 0 128 0,0 0-128 0,0 0 0 15,-7-5 0-15,7 5 0 0,0 0 0 0,-9 0 0 16,9 0 0-16,0 0 0 0,-9 3 0 0,1 2 0 16,8-5 0-16,-7 8 0 0,7-8 240 0,-8 5 64 15,8-5 16-15,0 0 0 0,-5 6 48 0,5-6 16 16,-8 9 0-16,3 0 0 0,0 0-224 0,1 0-32 16,4-9-128-16,-2 11 192 0,1 1-48 0,1-5-16 15,0-7 0-15,1 13 0 0,0-5 0 0,-1-8 0 16,3 10 0-16,-3-10 0 0,3 6-128 0,-3-6 0 15,7 10 144-15,0-5-144 0,-7-5 0 0,0 0-128 16,0 0 0-16,0 0-9984 16,0 0-1984-16</inkml:trace>
  <inkml:trace contextRef="#ctx0" brushRef="#br1" timeOffset="106219.07">8944 18552 37775 0,'-26'-15'3360'0,"13"6"-2688"0,3-4-544 0,1 5-128 16,3 1 1104-16,6 7 192 0,-5-7 48 0,5 7 0 16,0-7-800-16,0 7-160 0,0 0-16 0,0 0-16 15,4-10-352-15,-4 10 0 0,5-7 0 0,-5 7-12928 16,2-9-2672-16</inkml:trace>
  <inkml:trace contextRef="#ctx0" brushRef="#br1" timeOffset="107753.24">3447 20148 10479 0,'0'0'448'0,"0"0"128"0,0 0-576 0,0 0 0 0,-5-9 0 0,5 9 0 0,0 0 512 16,0 0 0-16,0 0 0 0,0 0 0 0,-5-5 96 0,5 5 16 16,0 0 0-16,0 0 0 0,0 0 240 0,0 0 48 15,0 0 16-15,0 0 0 0,0 0-96 0,0 0-32 16,0 0 0-16,0 0 0 0,0 0 32 0,0 0 0 16,0 0 0-16,6 7 0 0,2-2-32 0,2 1 0 15,2-2 0-15,4 0 0 0,3-2 96 0,3 0 0 16,2-4 16-16,1 0 0 0,2-2 48 0,0-1 16 15,0-5 0-15,-1 1 0 0,0-3-176 0,-2 1-32 16,-1 1-16-16,-2-4 0 0,0 0-304 0,-4 2-48 16,-1 0-16-16,-1-2 0 0,-2 1-160 0,-2 3-32 15,-3-3-16-15,-2 2 0 0,-1 1 0 0,-2-2 0 0,-3 3 0 16,-2-1 0-16,0 2 64 0,2 8 16 0,-9-9 0 0,-1 4 0 16,-2 2-48-16,1 1 0 0,-4 4 0 0,-3 0 0 15,0 4-208-15,0 6 144 0,1-4-144 0,-5 6 128 16,2 3-128-16,-2 4 0 0,0 0 0 0,5 3 0 15,3-3-160-15,2-1 160 0,1 0 0 0,4-2-144 16,6-3 144-16,4 1 0 0,0-2 0 0,5-3 0 16,4-1 0-16,1-2 224 15,4 0-48-15,1-5-16 0,1 1 64 0,1-1 16 0,3-3 0 0,3-3 0 16,0-2-112-16,1 1 0 0,1-5-128 0,0 2 192 16,1-6-960-1,0 4-208-15,1-2-48 0,-1 1 0 0,-1-1-2288 0,-2-1-464 16</inkml:trace>
  <inkml:trace contextRef="#ctx0" brushRef="#br1" timeOffset="108325.07">4862 19920 28559 0,'0'0'2544'0,"0"0"-2032"0,0 0-512 0,0 0 0 0,0 0 704 0,0 0 32 16,-8 0 16-16,0 5 0 16,1 5-176-16,1 0-16 0,-1 4-16 0,1 4 0 0,0 1-48 15,1 2-16-15,0 6 0 0,2-5 0 0,-1-2-96 16,3-1-32-16,2-1 0 0,3-3 0 16,-3 0-48-16,3-4-16 0,0-1 0 0,1 0 0 0,-5-10 288 0,10 4 48 15,2-4 16-15,-3-3 0 0,1-3 80 0,2 0 32 16,2-6 0-16,0 2 0 0,0-4-240 0,0-3-64 15,2 1 0-15,-2-1 0 0,0-3-240 0,0 1-48 16,-2 1-16-16,1-1 0 0,0 0-144 0,-2 1 0 16,1 2 0-16,-2 2 0 15,-3-179-656-15,0 365-224 0,-2-177-32 0,-5 5-16 16,0 0-1888-16,0 0-368 0,10-3-80 0,-10 3 0 16</inkml:trace>
  <inkml:trace contextRef="#ctx0" brushRef="#br1" timeOffset="109271.07">5463 19978 23951 0,'0'0'2128'0,"0"0"-1696"0,0 0-432 0,0 0 0 16,0 0 1008-16,0 0 112 0,0 0 32 0,0 0 0 16,0 0 464-16,0 0 112 0,-5-5 0 0,5 5 16 15,-10-8-464-15,0 5-112 0,-3 0-16 0,4 3 0 16,-1 1-560-16,0 3-112 0,-3 4-32 0,1-2 0 15,-1 7-192-15,0-2-32 0,-1 2-16 0,3 2 0 16,-2 0-80-16,3 1-128 0,1-2 176 0,1 0-176 0,2 0 128 16,3 0-128-16,2-4 0 0,4 0 0 15,0-2 160-15,5 0-32 0,-2-1 0 0,3-1 0 0,-9-6 128 0,16 1 32 16,-1-1 0-16,3-3 0 0,-2-2-16 0,4-2 0 16,5-3 0-16,-5 1 0 0,2-1-64 0,-2 0-16 15,0-2 0-15,2-2 0 0,-1 2-32 0,0 1-16 16,-2-1 0-16,-1 3 0 0,-1-1-144 0,-1 5 0 15,-4-2 0-15,0 2 0 0,-2 1 0 16,-10 4 0-16,10-3 0 0,-10 3 0 0,10-3 0 0,-10 3 0 16,11 0 0-16,-11 0 0 0,11 1 0 0,-11-1 0 15,10 0 0-15,2 0 0 0,-1-1 0 0,0-2 0 16,0 0 0-16,-2-1 0 0,3 0 0 0,1-4 0 16,0 1 0-16,1 0 0 0,0-3 0 0,0 0 0 15,0-1 0-15,2-5 0 0,1 0 0 0,0-1 0 0,1-2 0 0,0-1 128 16,0-4-128-16,-2-2 128 0,5 2-128 0,-3-5 128 15,-3 1-128-15,3-2 128 0,-3-4-128 0,0 1 128 16,-2 2-128-16,-1 4 0 0,-3 3 144 0,0-2-144 16,-2 5 0-16,-2 3 0 0,-3 0 0 0,0 7 128 15,-2 2-128-15,0 9 0 0,0 0 0 0,-7-4 0 16,-2 2 0-16,-2 9 0 0,-4 2-176 0,-3 8 176 16,-1 0-192-16,-2 9 192 0,0 2-208 0,-3 5 80 15,-3 4 128-15,4 2 0 0,0 3 0 0,5-3 0 16,3-2 0-16,4 0-128 0,2-1 128 0,5-2 0 15,1-2 0-15,3-6 0 0,4 1 0 0,1-5 0 0,2-2 0 16,0-2 0-16,1-3 0 0,1-1 0 16,0-6 0-16,2-1 144 0,3-4-144 0,0-3 160 0,0-3 48 15,1-2 16-15,3-2 0 0,0-5 0 0,-2 3-16 16,2-3 0-16,-1-2 0 0,-1 2 0 16,-2 1-208-16,-1-1 144 0,0 3-144 0,-2-1 128 0,-2 4-128 0,-9 6 0 15,10-4 0-15,-10 4 0 0,0 0 0 0,0 0 0 16,0 0 0-16,0 0 0 0,0 0 0 0,10 4 0 15,-10-4-192-15,9 6 192 0,-1 6-176 0,-2-3 176 16,-1 1-128-16,2 3 128 0,-1-5 0 0,2 4 0 16,-1-6 0-16,2 2-128 0,0-2 128 0,1-2 0 15,2 1 0-15,0-1 0 0,1-4 0 0,1-1 0 16,1-3 0-16,2 0 0 0,1 0 0 0,0-2 0 16,-2-4 0-16,2 2 0 0,-2-3 0 0,2 0 0 15,1 1 0-15,-1-2 0 0,-3 0 0 0,2 1 0 0,-2-2 0 16,-1 0 128-16,-1 1-128 0,-3-2 0 0,-4-2 0 0,1 2 128 15,-5 3-128-15,2-1 0 0,-4 1 128 0,-1 2-128 16,1 9 0-16,0 0 0 0,-9-5 0 0,-3 1 128 16,1 8-128-16,-3 1 0 0,-1 3-128 0,-3 6 128 15,-2 4 0-15,-1 2-128 0,1 4 128 0,1 1 0 16,1 6 0-16,2-2 0 0,2 2 0 0,2 0 0 16,3-4 0-16,5 1 0 0,3-6 144 0,5-1-144 15,2 2 176-15,6-5-176 0,2-4 160 0,3-1-160 16,5-1 128-16,4-7-128 0,3-3 0 0,5-5 0 15,5-1 0-15,10-3-240 0,5-5 32 0,9-2-13712 16,5 0-2736-16</inkml:trace>
  <inkml:trace contextRef="#ctx0" brushRef="#br1" timeOffset="114316.64">6471 15883 14735 0,'-10'3'1312'0,"5"-1"-1056"16,-1-1-256-16,-1 2 0 0,0 0 912 0,0 0 128 16,1-1 32-16,0 2 0 0,1 1 80 0,-2-1 32 0,2-1 0 15,3-1 0-15,2-2 0 0,0 0 0 0,0 0 0 0,0 0 0 16,12-1-160-16,4 0-16 15,1-3-16-15,1-1 0 0,2 1-352 0,-2 0-64 0,4-3 0 0,1 0-16 16,-2 2-304-16,4-1-64 0,-3 1-16 0,0 1 0 16,0 3-176-16,-3-2-256 0,-4 2 64 0,4 1 16 15,-6 2-2464 1,-13-2-496-16,0 0-112 0,-8 18-16 0</inkml:trace>
  <inkml:trace contextRef="#ctx0" brushRef="#br1" timeOffset="114472.32">6418 16178 27007 0,'0'0'1200'0,"0"0"240"16,0 0-1152-16,8-6-288 0,-1 1 0 0,3-2 0 0,4 3 976 0,3 0 144 16,1-1 32-16,2-4 0 0,2 2-208 0,2-4-48 15,2 4 0-15,1-3 0 0,-1 1-464 0,-1-1-112 16,-1 2 0-16,-2 0-16 0,-1 3-496 0,0 3-80 16,-7-3-32-16,1 1-10016 15,-1 4-2016-15</inkml:trace>
  <inkml:trace contextRef="#ctx0" brushRef="#br1" timeOffset="114842.05">6572 15663 27647 0,'0'0'2448'0,"2"-9"-1952"16,-2 9-496-16,9-4 0 0,1-5 0 0,2 5 0 15,6 2 0-15,2-1 0 0,4 3 784 0,3 0 176 0,3 0 16 16,2 2 16-16,0 3-32 0,-2 2-16 0,-3 0 0 0,0 4 0 16,-1-1-480-16,-1 5-80 0,-6 5-32 0,-3 4 0 15,-2 0-32-15,-4 4 0 0,-2 2 0 0,-4 2 0 16,-6 4 80-16,-1-3 16 0,-4-1 0 0,-3 1 0 16,-5 0 32-16,-3 0 16 0,-4-2 0 0,0-3 0 15,-3-1-48-15,-1-4-16 0,-4 2 0 0,4-2 0 0,-2-4-192 16,1-1-32-16,0-1-16 0,3-5 0 0,4-3-160 15,2 0-224-15,2-4 48 0,2-5 16 16,3 0-2192-16,11 0-432 0,0 0-96 16</inkml:trace>
  <inkml:trace contextRef="#ctx0" brushRef="#br1" timeOffset="115268.11">7645 15754 10127 0,'0'0'448'0,"6"-6"96"15,-6 6-544-15,9-5 0 0,-9 5 0 0,9-4 0 0,-3-2 2896 0,-6 6 480 16,0 0 80-16,0 0 32 0,0 0-1584 0,0 0-320 0,0-10-64 0,0 10-16 15,0 0 16-15,-8-6 0 0,-2 1 0 16,0 4 0-16,-1 2-624 0,-3 3-112 0,-3 1-16 16,-1 0-16-16,-2 4-208 0,0 0-32 0,-2 4-16 0,-1 3 0 15,-1 2-176-15,4 0-16 0,-1 1-16 0,4 0 0 16,0-1-96-16,6 0-32 0,2-1 0 0,5 0 0 16,3 2-32-16,3-2 0 0,3-2 0 0,2-2 0 15,4-1 64-15,0 1 0 0,2-3 0 0,1 3 0 16,0-2 0-16,1-3 0 0,2 1 0 0,-3-2 0 0,-1 5-64 15,-3-4 0-15,-10-8 0 0,9 12 0 0,-3-3-128 16,-2 1 128-16,-4-2-128 0,0-8 128 0,-5 9 64 16,-2-3 16-16,-1 3 0 0,-4-3 0 0,-2 3 16 15,-2-2 0-15,-3-1 0 0,-2 3 0 0,0-3-96 0,-1 2-128 16,-2-3 176-16,3-2-176 0,0-1 0 0,1 1 0 16,2-2 0-16,1-1-144 15,2-3-1024-15,3 1-208 0,0-1-32 0,4 2-16 16,3-4-1824-16,5-5-352 0,5-9-80 0,10 6-16 15</inkml:trace>
  <inkml:trace contextRef="#ctx0" brushRef="#br1" timeOffset="115690.25">7938 15809 19343 0,'0'0'1728'0,"-10"-4"-1392"15,1-1-336-15,0 1 0 0,0 2 1552 0,2 0 240 16,-3 1 64-16,2 1 0 0,-2 1-320 0,2 3-64 16,-3 0-16-16,-2 4 0 0,-2-1-448 0,1 6-96 15,-4 0-16-15,3-1 0 0,1 4-256 0,1 0-64 0,-1 1-16 16,5 1 0-16,0 1-112 0,5-2 0 0,2 0-16 0,1-1 0 16,1 0-112-16,2-5-32 0,3-1 0 0,2 2 0 15,-1-7-16-15,2 0 0 0,-8-5 0 0,14 2 0 16,-2 0 64-16,1-4 16 0,1-3 0 0,-3 0 0 0,1-4 32 15,-2 3 16-15,-2-5 0 0,-1 0 0 0,1-1-144 16,-1 0-16-16,-1 2-16 0,-1-1 0 0,-2 3-224 0,0-1 176 16,-3 9-176-16,0 0 160 0,0 0-160 0,0 0 0 15,0 0 0-15,0 0 0 0,1 14 0 16,1 3-192-16,-2 0 64 0,1 3 128 0,0-1-256 16,3 1 64-16,2 2 0 0,2-3 16 15,-1-2-352-15,4-3-80 0,0-1-16 0,2-4 0 16,1 0-1856-16,0-5-368 0,0-8-80 0</inkml:trace>
  <inkml:trace contextRef="#ctx0" brushRef="#br1" timeOffset="116142.33">8361 15918 10127 0,'0'0'896'0,"0"0"-704"16,0 0-192-16,0 0 0 0,0 0 2368 0,0 0 448 0,0 0 96 0,-6-9 16 16,-2 2-1072-16,0 3-224 0,-1 1-32 0,-1 0-16 15,-2 1-384-15,-1 2-80 0,1 2-16 16,-1 1 0-16,-1 1-80 0,0 0-32 0,-1 5 0 0,-1 0 0 16,0 4-208-16,1-2-32 0,-3 3-16 0,3 1 0 15,-1 3-272-15,5-1-48 0,3-2-16 0,5 0 0 16,-4-1-144-16,3 0-48 0,3-3 0 0,1-3 0 15,0-8-64-15,3 11-16 0,3-5 0 0,3 0 0 0,2-9 96 16,2 0 16-16,1-3 0 0,3-4 0 0,0 0 96 0,1-4 32 16,0-1 0-16,0 0 0 0,-1-2-112 0,1 2 0 15,-1-2-16-15,-1-2 0 0,1-5-48 0,-2 1-16 16,-2 0 0-16,2-5 0 0,0-3-32 0,1-2 0 16,-1 3 0-16,0-1 0 0,-3-5-144 0,-1-1 0 15,0 3 144-15,-4 13-144 0,-2 4 0 0,0-1 0 16,0 1 0-16,-1 3 0 0,-2 7 0 0,-2 7 0 15,0 0 0-15,0 0 0 0,-6 4 0 0,0 7-160 16,-2 6 160-16,-1 2-160 0,-1 2 160 0,-1 2-128 16,-1 6 128-16,-1 1-128 0,2 1 128 0,0 4 0 15,0 0 0-15,1 1 0 0,0-1 0 0,1-2 0 16,1-1 0-16,3-4 0 0,2-1 0 0,0-4 0 16,2 1-144-16,-1 5 144 15,2-6-1408-15,3-6-192 0,2-5-64 0,-5-12-10016 16,9 8-2016-16</inkml:trace>
  <inkml:trace contextRef="#ctx0" brushRef="#br1" timeOffset="116597.07">8740 15948 26431 0,'0'0'1168'0,"-4"-6"240"0,2 1-1120 0,-4 3-288 0,-1-2 0 0,2-1 0 15,-3 2 1344-15,2 1 224 0,0 1 32 0,-1 1 16 16,0 2-624-16,-3 2-128 0,-2 1-32 0,1 0 0 0,-1 4-256 16,2 1-48-16,-4 3-16 0,-2 5 0 0,0-1-96 0,5 1-32 15,2 1 0-15,1-2 0 0,3-3-128 0,0 0-16 16,1-2-16-16,4 2 0 0,3-6-96 0,-3-8-128 16,4 10 176-16,1-3-176 0,-5-7 272 0,10 2-48 15,0-6-16-15,2 2 0 0,2-3 144 0,0-4 32 16,-3-3 0-16,2 1 0 0,1-6-16 0,0 2 0 15,-2-1 0-15,1-2 0 0,0-1-128 0,2-2-32 16,-2-1 0-16,-3 4 0 0,0-5-64 0,2-3-16 16,0-4 0-16,1-2 0 0,4-1-128 0,-2-5 128 15,-1-1-128-15,1-3 128 0,-1-4-128 0,0 3 0 16,0 3 0-16,-1 2 128 0,-2 3-128 0,-1 2 0 16,-2 1 0-16,0 9 0 0,-2 3 0 0,-1 3 0 15,-1 2 0-15,-2 5 0 0,-2 10 0 0,0 0 0 16,-5 8 0-16,-1 3 0 0,-2 3-176 0,-1 5 176 15,0 6-128-15,1 3 128 0,-1 4 0 0,-1 3 0 16,-1 2 0-16,0 1-128 0,-2 2 128 0,0 2 0 0,0-3 0 16,1-1 0-16,2 2 0 0,1-2 0 0,0-1 0 15,1-2 0-15,1-3 0 0,2 0 0 0,0-2 0 16,1-4 0-16,0-1-320 0,2-1-48 0,-1-5 0 0,0-2 0 31,3-2-1872-31,0-6-384 0,4 0-80 0</inkml:trace>
  <inkml:trace contextRef="#ctx0" brushRef="#br1" timeOffset="116893.63">9361 15309 31263 0,'0'0'1392'0,"0"0"272"0,-7 3-1328 0,-2 3-336 16,-2 4 0-16,-2 3 0 0,-3 1 1344 0,-1 8 208 16,-3 1 48-16,-1 7 0 0,1 4-464 0,0 3-96 15,1 4-16-15,1 0 0 0,1 2-400 0,1 0-96 16,1 4-16-16,1-2 0 0,1 2-256 0,0-4-48 16,0-2-16-16,2-1 0 0,1-2-192 0,1-2 0 15,1-4 128-15,2-3-128 0,0-1 0 0,3-4-160 16,1-1 32-16,-1-1 0 15,2-8-1312-15,1-3-256 0,2-1-48 0,2-5-9904 16,-4-5-1984-16</inkml:trace>
  <inkml:trace contextRef="#ctx0" brushRef="#br1" timeOffset="117210.72">9239 15956 17503 0,'0'0'1552'0,"0"0"-1232"0,0 0-320 0,0 0 0 16,0 0 2800-16,7 4 496 0,1-1 96 0,2-3 32 16,3-2-1408-16,2-1-288 0,4-1-48 0,3-5-16 15,0 0-448-15,3-1-80 0,-2 0-32 0,1-4 0 0,0 1-272 16,-3 0-48-16,0-1-16 0,-5-1 0 0,-2 0-176 0,-2 2-32 16,-3 3-16-16,-4 1 0 0,-5 9 0 0,0 0 0 15,-8-4 0-15,-3 4 0 0,-5 4-96 0,-3 6 0 16,-2 4-16-16,-3 4 0 0,-6 2-96 0,4 1-16 15,0 2 0-15,2 2 0 0,2-2-16 0,5 2-16 16,5-1 0-16,3-2 0 0,5 1-288 0,4-1 160 16,4 0-160-16,4-4 128 0,2-1-128 0,5 1 0 15,4-3 0-15,3 0 0 16,1 0-1504-16,5-3-224 0,5-6-64 0</inkml:trace>
  <inkml:trace contextRef="#ctx0" brushRef="#br1" timeOffset="123308.7">10677 11247 4607 0,'-15'-19'400'0,"6"5"-400"0,0-2 0 0,1-2 0 0,-1-1 2736 0,1-5 464 15,0-2 80-15,2 1 32 0,1-3-2544 0,0 2-512 16,0-2-112-16,1 3-16 16,0-3 224-16,0 5 32 0,-1-2 16 0,1 3 0 0,-1 2 176 0,2 1 48 15,0-2 0-15,-1 3 0 0,0 1 336 0,3 0 80 16,-1-1 16-16,-1 2 0 0,2 2-160 0,-1 0-48 15,1 2 0-15,1-2 0 0,-2 2-208 0,2 3-64 16,-2-1 0-16,2 10 0 0,0 0 0 0,0 0-16 16,0 0 0-16,0 0 0 0,0 0-32 0,0 0 0 15,0 0 0-15,-3 12 0 0,-1 6-272 0,1 5-64 16,-3 8-16-16,2 5 0 0,-1 8 48 0,-1 6 16 16,-1 6 0-16,-2 8 0 0,-3 6-16 0,-1 7 0 0,-2 10 0 15,-3 9 0-15,0 9-96 0,-2 8-128 0,-4 5 176 0,-1 7-176 16,3 2 128-16,-1 0-128 0,0 0 0 0,4-4 0 15,1-3 128-15,1-3-128 0,2-6 0 0,2-5 0 16,-1-7 128-16,7-9-128 0,-3-8 0 0,3-10 0 16,0-3 0-16,0-12 160 0,2-5-160 0,1-9 128 15,2-5 48-15,1-6 0 0,-1-5 0 0,2-9 0 16,0-8-16-16,0-10 0 0,0 0 0 16,0 0 0-16,0 0-160 0,8-17 128 0,0-4-128 0,2-10 128 15,1-8-128-15,4-7 160 0,2-7-160 0,1-7 160 16,1-5-160-16,4-14 160 0,3-6-160 0,6-9 160 15,2-4-160-15,5-9 160 0,0-7-160 0,3-2 160 16,-3-1-160-16,6 1 0 0,2-6 0 0,4 6 0 16,2 0 0-16,1 9 0 0,-1 8 0 0,-2 5 0 0,-2 9 0 0,-3 6 0 15,-4 7 0-15,-4 9 0 0,-6 5 0 16,-2 10 0-16,-2 3 0 0,-2 10 0 0,-5 5 0 0,0 4 0 16,-5 4 0-16,1 4 0 0,-4 4 0 15,-1 7 0-15,0 0 0 0,-12 7 0 0,11 5 0 0,-1 2 0 16,-3 6 0-16,-2 0 0 0,0 8-144 0,-3 2 144 15,0 2 0-15,-2 8 0 0,0 7 0 0,-3 8 0 16,-1 9 0-16,-1 8 0 0,-1 2 0 0,0 7 0 16,-3 2 0-16,-3 11 0 0,-2 4 0 0,0 10 0 15,-1 8 0-15,-2 4 0 0,1 7 0 0,-3 7 0 16,-3 5 0-16,1 6 0 0,-2 5 0 0,0 3 0 16,0 6 0-16,-2 2 0 0,-6 3 0 0,-2 3 0 15,0 1 0-15,-3 3 0 0,1 3 0 0,0 3 0 0,0 3 0 16,-1-2 0-16,1 2 0 0,2-2 0 0,1-4 0 0,5-1 0 15,0-1 0-15,5-2 0 0,0-8 0 0,2-2 0 16,2-5 0-16,-1-6 0 0,-2-4 0 0,4-9 0 16,3-6 0-16,1-11 128 0,1-7-128 0,5-14 0 15,2-8 0-15,1-11 0 0,5-10 0 0,3-8 0 16,6-7 0-16,0-10 0 0,3-11 0 0,1-7 0 16,0-7-208-16,3-7 64 0,-2-5 16 0,3-8 0 15,-2-8 0-15,5-11 0 0,-1-8 0 0,5-10 0 16,2-11 128-16,5-11 0 0,2-7 0 0,2-15 0 15,6-13 0-15,5-11 0 0,3-13 0 0,4-16 0 16,-1-13 0-16,3-12 0 0,3-9 0 0,3-7 128 0,5-9-128 16,7-4 0-16,7-6 0 0,-2-5 0 15,-1 1 0-15,2-1 0 0,5 3 0 0,5 1 0 0,2 5 0 0,-3 4 0 16,-3 8 0-16,-3 5 0 0,-3 2 0 16,-1 5 0-16,-2 9-176 0,-2 7 176 0,-4 10-224 0,-7 7 48 15,-6 4 16-15,-3 13 0 0,-2 9 160 0,0 11-160 16,-6 9 160-16,-4 6-160 0,-4 3 160 0,-3 14 0 15,-6 8 0-15,0 9-128 0,-8 4 128 0,-4 6 0 16,-5 8 0-16,-2 7 0 0,1 7 0 0,-5 6 0 16,0 5 0-16,-3 3 0 0,-4 9 0 0,0 0 0 15,0 0 0-15,0 18 0 0,-3 3-192 0,-3 12 64 16,-3 5 0-16,-3 15 0 0,-3 8 128 0,-3 16-128 16,-1 8 128-16,-5 16-128 0,-4 10 128 0,-1 18 0 15,-3 15 0-15,0 12-128 0,-3 12 128 0,2 10 0 0,0 7-144 0,0 12 144 16,-3 13 0-16,3 3 0 0,2 4 0 0,1 5 0 15,-2 7 0-15,0 2 0 0,-2 3 0 16,-1 5 0-16,-1 2 0 0,-1 0 0 0,0 3 0 16,2-5 0-16,0 1 0 0,1-5 0 0,0 0 0 0,2-3 0 15,0-5 0-15,3-8 0 0,1-5 128 0,0-5-128 16,-1-8 0-16,5-13 0 0,1-9 144 0,2-14-144 16,2-16 144-16,4-10-144 0,1-11 192 0,6-16-192 15,1-14 192-15,3-16-64 0,4-9 0 0,2-13-128 16,5-17 0-16,3-10 0 0,3-14 0 0,3-8 0 15,3-12 0-15,2-12 0 0,3-12-160 0,1-15 160 16,-1-12-176-16,6-11 176 0,1-17-128 0,2-14 128 16,2-18 0-16,0-14 0 0,0-13 0 0,4-11 0 15,6-14 0-15,2-7-128 0,1-12 128 0,0-13 0 0,-1-11 0 16,4-7-128-16,1-8 128 0,7-11 0 0,7-8 0 16,7-10 0-16,9-4 0 0,3-8 0 0,1-2 0 0,10 2 0 15,8-1 0-15,7 1 0 0,-2 6 0 0,5 2 0 16,2 4 0-16,6 8-128 0,-4 7 0 0,0 11 0 15,-3 13 0-15,-3 13 0 0,2 16-80 0,-13 13-16 16,-12 15 0-16,-7 17 0 0,-7 14 224 0,-4 16-176 16,-5 8 176-16,-6 12-160 0,-8 9 160 0,-6 11 0 15,-5 9 0-15,-6 10 0 0,-9 9 0 0,-2 10 0 16,-6 7 0-16,-4 9 128 0,-7 10-128 0,-7 4 0 16,7 9 0-16,-4 7-128 0,-6 10 128 0,-1 9-160 15,-5 11 160-15,-4 15-160 0,-2 10 160 0,-7 11 0 16,-4 11-144-16,-5 16 144 0,-3 13 0 0,-4 13 0 15,-3 7-144-15,-1 16 144 0,-1 12 0 0,1 15 0 0,0 9-128 16,1 10 128-16,1 7 0 0,3 5 0 0,-1 6 0 0,1 6 0 16,-4 4 0-16,-1 5 176 0,1 9-176 0,1 4 160 15,0 3-160-15,0 4 0 0,-1 2 144 16,0-6-144-16,-2-4 128 0,5-4-128 0,1-9 160 0,-2-8-160 16,-2-6 352-16,-2-10-32 0,0-8 0 0,2-7 0 15,3-6-16-15,2-10-16 0,6-8 0 0,2-15 0 16,1-11-96-16,5-15-32 0,2-10 0 0,7-10 0 15,2-12-16-15,2-12 0 0,4-17 0 0,4-19 0 16,1-14-144-16,3-14 0 0,5-10 0 0,2-7 0 0,7-7-192 16,2-12 0-16,4-12-16 0,2-13 0 0,3-11 48 15,5-16 16-15,4-12 0 0,5-12 0 16,3-9 144-16,-1-13 0 0,0-11 0 0,4-9 0 0,1-8 0 16,7-14 0-16,4-11 0 0,5-12-128 0,2-11 128 0,0-11 0 15,3-11 0-15,1-11 0 0,4-17 0 0,7-16-128 16,5-15 128-16,6-14 0 0,0-14 0 0,7-2 0 15,6-7 0-15,8 7 0 0,7 9-256 0,-1 20 48 16,-2 19 0-16,1 19 0 0,1 16-48 0,-10 15-16 16,-13 16 0-16,-3 11 0 0,-2 13 272 0,-2 11 0 15,0 3-128-15,-5 7 128 0,-11 9 0 0,-3 8 0 16,-3 7 0-16,-2 12 0 0,0 9 0 0,-4 13 0 16,-4 9 0-16,-8 7 0 0,-8 10 128 0,-6 10-128 15,-6 10 0-15,-3 7 144 0,-4 10-144 0,-6 8 0 16,-4 4 0-16,-13 5 0 0,10 14 0 0,-3 7 0 0,-5 8 0 15,-2 12 0-15,-1 12 0 0,-7 14 0 0,-4 10 0 16,-1 12 0-16,0 10 0 0,-2 11 0 0,0 10 144 0,-3 11-144 16,1 10 0-16,-3 14 0 0,-3 9 0 0,-2 9 128 15,-1 12-128-15,-4 10 0 0,-4 9 0 0,2 21 0 16,-1 11 0-16,0 11 128 0,1 8-128 0,-1 12 0 16,2 3 0-16,2 3 0 0,-1 3 0 0,0-6 0 15,2-4 0-15,0-8 0 0,-3-9 0 0,-4-9 128 16,-3-8 96-16,1-7 32 0,-2-5 0 0,3-6 0 15,2-5-48-15,1-4 0 0,1-5 0 0,4-9 0 16,3-5-208-16,-1-14 176 0,6-4-176 0,2-20 160 16,0-15-160-16,6-16 0 0,4-13 0 0,-1-17 0 15,5-16 0-15,3-16 0 0,2-17 0 0,2-14 0 16,3-9 0-16,-6-15-176 0,16-4 16 0,0-12 0 16,2-8-96-16,2-15 0 0,-1-8-16 0,4-19 0 0,-1-12 272 0,4-14 0 15,2-8-128-15,4-17 128 0,4-17 0 0,3-9 0 16,6-11 0-16,-2-13 144 0,0-9-144 0,3-10 192 15,5-14-192-15,8-11 192 0,8-11-192 0,9-11 0 16,9-12 0-16,6-12 128 0,1-7-128 0,11-2 0 16,13-2 0-16,3 2 128 0,2 2-128 0,2 11 0 15,8 8 0-15,-4 12 128 0,-3 8-128 0,0 10 0 16,-1 12 0-16,-4 10 0 0,-9 11 0 0,0 12 0 16,-14 3-128-16,1 13 128 0,-4 8 0 0,-7 12 0 15,-6 8 0-15,-6 7 0 0,-4 14 0 0,-4 7 0 16,-4 8 0-16,-3 10 0 0,-6 12-128 0,-4 9 128 15,-7 10 0-15,-3 9 0 0,-8 10 0 0,-5 6-144 16,-6 8 144-16,-2 6 0 0,-5 2-176 0,-1 7 176 0,0 6-160 16,-2 4 160-16,-5 6-192 0,0 9 192 15,-2 9-208-15,-3 14 80 0,-4 10 128 0,-4 15 0 0,-2 10 0 0,-6 14-128 16,-5 14 128-16,-7 18 0 0,-5 15 0 0,-8 18-128 16,-4 15 128-16,-4 17 0 0,0 15 0 0,-3 15 0 15,0 13 0-15,-2 13 0 0,3 11 0 0,-2 4 0 16,-4 9 0-16,-2-1 0 0,-2 2 0 0,2-9 0 15,-2 0 0-15,3-12 0 0,4-6 0 0,-1-11 0 16,-1-8 0-16,-1-8 0 0,-3-5 0 0,4-8 0 16,3-8 160-16,2-13-32 0,6-5-128 0,0-11 192 15,5-11 0-15,5-15-16 0,2-16 0 0,3-16 0 16,4-14 112-16,3-16 32 0,-1-13 0 0,6-16 0 0,3-13-96 16,5-13-16-16,3-13 0 0,7-14 0 0,0 0-208 0,3-14 0 15,3-14 0-15,5-14 0 0,2-14 0 0,1-17 0 16,-1-14-144-16,1-21 144 0,-3-18 0 0,6-18 0 15,1-16 128-15,5-16-128 0,2-9 0 0,7-17 0 16,5-17 0-16,7-11 0 0,3-9 0 0,10-7 0 16,11-6 0-16,5-1 0 0,4-5 0 0,10-1 0 15,10-1 0-15,8 1 0 0,9 0 0 0,4 2 0 16,8 3 0-16,5 2 0 0,5 0 0 0,5-2 0 16,5 0 0-16,1 2-144 15,-6 1-256-15,2 9-48 0,-1 4-16 0,-5 15 0 16,-6 8-176-16,-5 17-48 0,-4 13 0 0,-11 24 0 0,-11 20 368 0,-8 12 80 15,-12 13 16-15,-6 7 0 0,-7 12 224 0,-5 13 0 16,-2 9 0-16,-8 10 0 0,-7 4 0 0,-9 10 160 16,-5 10-160-16,-7 11 128 0,-4 10 0 0,-4 8 0 0,-4 8 0 15,-1 11 0-15,-3 4-128 0,0 11 0 0,1 6 144 0,-4 11-144 16,-1 11 128-16,-3 12-128 0,-2 12 160 16,-4 16-160-16,-3 13 192 0,-2 14-64 0,-7 14-128 0,0 17 192 15,-6 15-192-15,0 15 144 0,-2 10-144 0,-5 18 128 16,0 10-128-16,-3 10 0 0,-2 6 0 0,2 8 128 15,2 12-128-15,-2 7 0 0,-3 3 0 0,2 3 0 16,-2 5 0-16,3 3 0 0,-5 3 128 0,0-3-128 16,-6 3 0-16,-4-3 0 0,-3-2 0 0,2-4 128 15,-2-9-128-15,3-6 128 0,-1-9-128 0,4-12 128 16,0-9 256-16,4-13 64 0,2-13 0 0,1-13 0 0,-2-12-32 16,7-15 0-16,2-13 0 0,4-15 0 0,3-17-224 15,2-17-64-15,6-15 0 0,3-20 0 0,4-15-128 0,8-15 0 16,-2-13 0-16,3-16 128 0,13 0-128 0,5-12-224 15,3-14 48-15,3-9 16 0,3-12 160 0,0-13-192 16,2-16 192-16,0-12-192 0,-2-15 192 0,2-9 0 16,3-9 0-16,2-10 0 0,3-17 0 0,5-6 0 15,5-8 0-15,5-9 0 0,6-11 0 0,4-12 0 16,5-8 0-16,4-11 128 0,4-10-128 0,11-7 0 16,9-8 128-16,8-6-128 0,1-9 128 0,10-3-128 15,15-2 128-15,0-4-128 0,1-3 0 0,4 3 0 16,3 4 0-16,-4 8-128 0,-4 9-224 0,-6 15-32 15,-5 14-16-15,-5 15 0 0,-8 15 32 0,-10 12 16 0,-9 13 0 16,1 5 0-16,2 7 352 0,-5 10-176 0,0 7 176 16,-8 6-128-16,-7 4 128 0,-5 8 0 0,-3 9 0 0,-3 12 0 15,-5 10-128-15,-5 9 128 0,-5 6-128 0,-4 12 128 16,-9 8 0-16,-8 8 0 0,-1 8 0 0,-7 9 0 16,-4 8 0-16,-3 6 0 0,-7 5 0 0,0 0 0 15,-5 26-144-15,-7 10 144 0,0 11-160 0,-11 13 160 16,-7 7 0-16,-3 13 0 0,-3 10-128 0,-4 15 128 15,-2 6 0-15,0 13 0 0,0 9 0 0,-1 15 0 16,0 7 0-16,-4 16 192 0,-9 11-64 0,-5 16-128 16,-8 13 240-16,1 19-64 0,0 8-16 0,1 20 0 15,7 12-160-15,-3 7 160 0,-6 5-160 0,0 3 160 16,3-3-32-16,4-9-128 0,3-11 192 0,6-8-64 16,3-7 320-16,6-10 48 0,1-5 16 0,-2-7 0 0,1-4-192 15,-1-4-16-15,2-2-16 0,5 0 0 0,2-4-288 16,6-8 0-16,1-3 128 0,1-10-128 15,5-7 0-15,0-8 0 0,5-17 0 0,2-13 0 0,-3-12 0 0,2-15 0 16,4-17-160-16,2-14 160 0,-1-13 0 0,5-18 0 16,0-16 0-16,2-12 0 0,4-9 0 0,1-19 0 15,0 0-128-15,8-12 128 16,1-11-400-16,2-14-16 0,3-14 0 0,0-13 0 0,1-7 272 0,2-14 144 16,2-13-160-16,5-9 160 0,1-7 0 0,3-17 0 15,3-9 0-15,6-11 0 0,6-9 0 0,3-9 192 16,3-17-48-16,3-11 0 0,1-7 80 0,8-19 16 0,7-12 0 15,11-12 0-15,11-11 0 0,2-11 0 16,2-8 0-16,13-2 0 0,13-3-240 0,5 1 176 16,2 6-176-16,12 3 160 0,7 7-160 0,-3 15-144 15,-3 11 144-15,1 15-208 0,8 14-112 0,-13 10 0 0,-11 4-16 0,0 11 0 16,4 11 144-16,-12 8 16 0,-12 6 16 16,-3 7 0-16,-7 10 160 0,-1 8 0 0,-2 4 0 0,-9 13 0 15,-12 5 0-15,-6 15 0 0,-6 7 0 0,-5 16 0 16,-7 12 0-16,-7 12 0 0,-3 10 0 0,-8 8 0 15,-4 10 0-15,-4 7 0 0,-2 4 0 16,-3 9 128-16,-4 3-128 0,2 7 0 0,-6 7 0 0,-2 12 0 16,-1 4 0-16,-2 16 0 0,-6 14 0 0,-4 13 0 15,-7 15 0-15,-5 16 0 0,-9 15 0 0,-5 13 0 16,-7 19 0-16,-3 19 0 0,-7 21 0 0,1 16 0 16,-2 17 0-16,-5 10 0 0,-5 10 0 0,-2 2 0 15,0 5 0-15,3 4 0 0,5-1 0 0,2 10 0 0,5 0 144 16,7 4-144-16,5 3 192 0,1-3-192 0,0 0 224 0,3-5-64 15,6-1-16-15,0-5 0 0,-3-5 96 16,4-10 16-16,6-9 0 0,0-12 0 0,4-10 112 0,1-15 16 16,0-13 16-16,3-11 0 0,-2-12-144 0,3-17-16 15,-2-16-16-15,2-10 0 0,-1-14-224 0,1-12 128 16,2-13-128-16,0-17 0 0,3-12 0 16,0-12 128-16,3-12-128 0,-1-6 0 0,2-9 0 0,1-10-128 15,0 0 128-15,0 0-208 0,10-16-64 0,3-6-16 16,-1-2 0-16,1-10 0 0,4-10 288 0,0-6 0 15,2-11-128-15,4-11 128 0,3-4 0 0,2-9 0 0,2-8 0 16,3-16 0-16,-2-16 0 0,2-14 0 0,0-13 0 16,5-13 0-16,3-12 0 0,6-17 128 0,7-16-128 15,9-15 192-15,7-10-192 0,2-15 176 0,3-14-176 0,10-5 160 16,9-7-160-16,12-3 0 0,8-2 0 0,2 7 0 16,-7 7-416-16,8 9 32 0,9 4 16 0,-10 14 0 31,-10 11-416-31,-3 13-96 0,-1 14-16 0,-5 9 0 15,-5 11 384-15,-10 9 80 0,-11 16 16 0,-6 4 0 0,0-1 416 0,-2 6-128 0,1-1 128 0,1 5 0 16,-1 6 0-16,0 8 0 0,-8 9 0 0,-4 13 0 16,-2 9 0-16,-5 14 0 0,-1 9 0 0,-5 13 0 15,-3 10 0-15,-6 6 0 0,-3 8 0 0,-7 4 128 16,-1 12-128-16,-4 7 0 0,-2 2 128 0,-4 9-128 16,-9 5 128-16,11 5-128 0,-4 9 128 0,0 4-128 15,-3 6 0-15,0 9 0 0,-4 5 0 0,-3 11 0 0,-3 9 0 16,-3 14 0-16,-3 15 128 0,-9 5-128 15,0 13 0-15,-7 17 0 0,-3 12 0 0,-4 19 128 0,-2 11-128 16,-3 13 128-16,0 8-128 0,0 13 128 0,-1 12 16 16,0 14 16-16,-5 3 0 0,-3 14 0 0,0 6-32 0,-2 10 0 15,0 9 0-15,3-1 0 0,2 2-128 0,2-5 0 16,3-1 0-16,2-11 0 0,2-10 240 0,1-13 112 16,-1-14 32-16,-1-13 0 0,3-10 288 0,1-10 64 15,1-11 16-15,4-10 0 0,0-12-304 0,2-10-64 16,3-8-16-16,3-10 0 0,0-12-368 0,3-9 144 15,3-9-144-15,2-9 0 0,1-13 0 0,4-11 0 16,-2-13 0-16,5-6 0 0,2-7 0 0,1-13-144 0,0-7 144 16,2-10-192-16,0 0 0 0,0 0 0 0,0 0 0 0,8-8 0 15,1-9-16-15,1-5-16 16,-1-8 0-16,4-8 0 0,2-12 224 0,3-10-144 0,2-13 144 0,4-12-128 16,2-8 128-16,3-15 0 0,7-13 0 0,3-14 0 15,5-10 0-15,3-10 0 0,3-14 0 0,2-9 128 16,5-7-128-16,13-12 0 0,7-10 0 0,10-12 128 15,5-11-128-15,9-8 0 0,0-8 0 0,11-2 0 16,10 0 0-16,0 6-208 0,-4 7 48 0,5 12 16 31,3 12-304-31,-8 16-64 0,-13 15-16 0,-5 13 0 0,-3 13 144 0,-6 6 48 0,-3 0 0 0,-12 7 0 16,-9 11 336-16,-5 2-144 0,-8-2 144 0,-3 12 0 16,-4 5 0-16,-5 14 128 0,-4 6 0 0,-5 10 16 0,-2 11 128 15,-5 12 32-15,-1 9 0 0,-4 7 0 0,-3 10-80 16,-3 8-16-16,-2 8 0 0,-3 7 0 0,-2 6-208 15,-8 5 0-15,9 13 0 0,-6 7 0 0,2 8-224 0,-5 13 64 16,-2 8 16-16,-2 13 0 0,-2 10 144 16,-6 10 0-16,-4 12-144 0,-6 16 144 0,-3 14 0 15,-3 13 0-15,-3 11 0 0,-3 13 0 0,3 15 160 0,1 11-160 16,1 12 192-16,1 12-192 0,2 10 224 0,5 11-64 16,0 7-16-16,9 1 0 0,-2 5 144 0,7-1 32 15,2-2 0-15,5-3 0 0,2-3 64 0,0-6 32 16,2-5 0-16,0-5 0 0,1-8-128 0,0-5-32 15,1-7 0-15,1-6 0 0,0-3-256 0,5-7 0 16,-1-4 128-16,6-5-128 16,4-8-352-16,6-7-128 0,3-5-32 0,10-13-11984 15,6-13-2416-15</inkml:trace>
  <inkml:trace contextRef="#ctx0" brushRef="#br1" timeOffset="125722.28">19486 18570 9215 0,'0'0'400'15,"0"0"96"-15,11-7-496 0,-3 2 0 0,1-2 0 0,-2 2 0 16,-7 5 3056-16,11-9 512 0,-5 2 96 0,-6 7 32 0,7-6-1680 0,-7 6-336 16,0 0-64-16,5-10-16 0,-5 10-112 0,0 0-16 15,0 0-16-15,-3-7 0 0,-3 1-320 0,-2 4-64 16,-2 0-16-16,-5 5 0 0,-5 2-368 0,-3 0-80 16,-3 1-16-16,-4 5 0 0,-3-4-144 0,-4 5-16 15,-4-4-16-15,1 4 0 0,-4 2-48 0,5 2-16 16,-2 1 0-16,4 1 0 0,2 0-112 0,6-2-32 15,6-2 0-15,5 1 0 0,4 3-208 0,6-4 176 16,7-2-176-16,5-2 160 0,2 2-160 0,7 0 0 16,5-2 0-16,5 1 0 0,3-2 144 0,6 3-144 15,2-2 160-15,2 3-160 0,-2-1 144 0,-1 2-144 16,-1-3 128-16,-1 1-128 0,-3 2 0 0,-4-1 0 16,-5 2 128-16,-5 0-128 0,-4-1 0 0,-4 4 0 0,-6 3 0 15,-2 0 128-15,-6 3 96 0,-5-1 16 16,-2-4 0-16,-5 3 0 0,-2 1 128 0,-6-2 16 0,-2-3 16 15,-5 0 0-15,0 0-32 0,-2-4-16 0,-2-3 0 0,-1 3 0 16,1-4-112-16,1-1-32 0,1-1 0 0,4-3 0 16,3-5-208-16,4-1 144 0,2-4-144 0,5-1 128 15,3-1-384-15,6-6-64 0,5-3-32 0,8-1 0 32,4-1-2224-32,7-1-448 0,9-2-96 0</inkml:trace>
  <inkml:trace contextRef="#ctx0" brushRef="#br1" timeOffset="126111.45">20099 18732 32879 0,'0'0'1456'0,"-10"-6"304"0,0-5-1408 0,0 2-352 15,-4-1 0-15,-2 3 0 0,-2-2 1168 0,1 4 176 16,-2 1 16-16,-2 4 16 0,1 2-416 0,-3 1-64 15,-2 1-32-15,-1 5 0 0,0 5-288 0,0 1-64 16,-3 3-16-16,5 3 0 0,-2-2-272 0,5 2-48 16,2 5-16-16,3-1 0 0,6-1-32 0,4-1-128 15,3-1 192-15,2-3-64 0,2-1 32 0,3-6 0 16,4-2 0-16,2-2 0 0,1 0 96 0,3-6 32 16,2-2 0-16,4-1 0 0,0-4 160 0,4-5 16 15,1-2 16-15,0 0 0 0,-1-4-96 0,-1 0-32 16,-3-2 0-16,-1 1 0 0,-1 4-96 0,-4-1 0 0,0 1-16 15,-2 0 0-15,-2 5-240 0,-3 1 144 0,-7 7-144 0,0 0 128 16,0 0-128-16,0 0 0 0,8 10 0 0,-3 1 0 16,-2 5 0-16,-3 4-176 0,0 4 176 15,-2-1-192-15,1 1 192 0,1 4-160 0,0-1 160 0,4 0-160 16,1-5-160-16,4 4-48 0,-3-7 0 0,6-1 0 31,-2-2-1344-31,3-3-272 0,-1-2-48 0,4-6-16 16,1-2-1472-16,2-6-288 0</inkml:trace>
  <inkml:trace contextRef="#ctx0" brushRef="#br1" timeOffset="126645.04">20949 18922 25791 0,'0'0'2304'0,"0"0"-1856"0,-2-12-448 0,-1 2 0 0,-2-3 1440 0,0 2 192 16,-1 1 32-16,-3-3 16 0,-1 0-240 0,-3 2-48 15,-1-4-16-15,0 3 0 0,-1 6-384 0,-3 2-80 16,-2 2-16-16,-3 4 0 0,-3 2-304 0,-3 5-64 16,-3 2-16-16,1 6 0 0,-1 1-304 0,0 1-64 15,0 2-16-15,3 1 0 0,4 2-128 0,2-2 0 16,4 1 0-16,3 1 0 0,6-3 0 0,5-2 128 0,3-1-128 0,2-4 192 15,3-4-32-15,4-1 0 16,2-5 0-16,3 0 0 0,4-4 160 0,1-3 16 0,6-3 16 16,1-5 0-16,1-5 64 0,0 0 16 0,0 0 0 0,1 2 0 15,-2-2-208-15,0-2-32 0,0-5-16 0,0 0 0 16,-1-1 16-16,1-5 0 0,1 2 0 0,-1-4 0 16,0-4-192-16,0 0 160 0,-1-2-160 0,0-3 160 15,-2-5-160-15,1-1 128 0,0-5-128 0,-2 3 128 16,0 5-128-16,-4 1 0 0,-4 7 0 0,-2 10 0 15,-2 2 0-15,-3 6 0 0,-2 3 0 0,-3 6 0 16,-3 0 0-16,3 8 0 0,-9 4 0 0,-2 7 0 16,-4 3 0-16,-3 6-144 0,0 6 144 0,0 6-208 15,0 6 208-15,-3 5 0 0,-2-1-160 0,-1 4 160 16,-2 3 0-16,1 3-144 0,1-2 144 0,2 1 0 0,2-4 0 0,3 0-128 16,3 2 128-16,3-7 0 0,2-2 0 15,3-5 0-15,2-3-128 0,3 0 128 16,1 1-416-16,2-10-32 0,2-5 0 15,2-2 0-15,3-4-1360 0,3-6-288 0,0 0-48 0,4-6-15840 0</inkml:trace>
  <inkml:trace contextRef="#ctx0" brushRef="#br1" timeOffset="127156.13">21482 18905 28559 0,'3'-6'2544'0,"0"-3"-2032"0,2 3-512 0,-5 6 0 16,3-12 1264-16,0 5 144 0,-3-4 48 0,0 5 0 16,0 6 80-16,-7-10 0 0,1 4 16 0,-4 0 0 15,-3 3-560-15,-5 3-112 0,0 5-32 0,-6-1 0 16,-2 3-464-16,-4 3-112 0,0 6-16 0,-2 1 0 16,-1 4-256-16,2-1 160 0,2 2-160 0,2-1 128 15,3 3-128-15,1 1 0 0,6-3 0 0,4 3 0 16,4-6 0-16,4-2 0 0,4-1 0 0,3-4 128 15,3-1 48-15,3-5 0 0,3-1 0 0,3-4 0 16,3-2 112-16,3-5 32 0,4-3 0 0,3-4 0 16,1-1 0-16,1-1 16 0,1 0 0 0,0-7 0 15,1 0-80-15,-1-2 0 0,1-2-16 0,-3-1 0 16,-1-5 16-16,3-1 0 0,0-4 0 0,1-2 0 0,-2-2-112 16,1-7-16-16,2-4 0 0,1-4 0 0,0-5-128 15,3-3 0-15,-2-2 0 0,2 4 128 0,-2 3-128 16,-1 8 0-16,-2 3 0 0,-5 9 0 0,-3 3 0 0,-5 10 0 15,-6 6 0-15,-4 8 0 0,-2 3 0 0,-6 9 0 16,0 0 0-16,-7 6 0 0,-6 8 0 0,-4 7-176 16,-5 5 176-16,-1 3-192 0,-4 6 192 0,-2 7-160 15,-6 3 160-15,-1 6-160 0,2 5 160 0,-4 3 0 16,-2 3-144-16,3 2 144 0,0-2 0 0,4-1-144 16,4-1 144-16,5-3 0 0,4-4 0 0,4-2 0 15,4-5 0-15,3-2 0 0,1-4-192 0,3-2 192 0,1-6-192 16,3-2 192-1,2-6-640-15,3-5 0 0,1-5-16 0,3-6 0 16,1-2-1584-16,3-8-320 0,6-5-64 0,1-2-14896 0</inkml:trace>
  <inkml:trace contextRef="#ctx0" brushRef="#br1" timeOffset="127495.35">22663 18134 23951 0,'-4'-14'2128'0,"0"0"-1696"0,0 2-432 0,1 1 0 0,3 11 1792 0,-7-4 256 15,1 0 64-15,6 4 16 0,-12 5-1072 0,0 3-224 16,-3 7-32-16,-3 4-16 0,-4 5-32 0,-2 3-16 15,-7 6 0-15,0 3 0 0,-4 6 144 16,1 7 16-16,0 6 16 0,-2 2 0 0,-1 3-80 0,2-2-32 16,-1 3 0-16,3 2 0 0,1-5-448 0,4-1-96 15,2-1 0-15,4-4-16 0,3-2-240 0,2-3 0 16,2-4 128-16,4-2-128 0,2-2 0 0,2-7 128 16,2-5-128-16,5-3 0 0,2-3 0 0,3-3-288 15,1-4 32-15,7-5 16 16,5-5-1872-16,2-4-368 0,4-3-80 0</inkml:trace>
  <inkml:trace contextRef="#ctx0" brushRef="#br1" timeOffset="127909.91">22667 18910 37599 0,'0'0'1664'0,"10"0"352"0,3-2-1616 0,4 2-400 0,5 2 0 0,5 0 0 16,3-4 384-16,2 1-16 0,5-4 0 0,3-1 0 16,2-5-80-16,0 5-16 0,-2-4 0 0,-3 1 0 15,-3-4 112-15,-4 1 32 0,-3 1 0 0,-4-3 0 16,-5-1 32-16,-4 1 0 0,-5 0 0 0,-7 4 0 16,-2 10 48-16,-5-11 16 0,-8 3 0 0,-4 4 0 0,-5 4-176 15,-7 4-16-15,-8 0-16 0,-6 6 0 16,-8-2-160-16,-2 7-16 0,-3 1-128 0,1 5 192 0,-1 4 128 15,4 3 0-15,4-2 16 0,7 0 0 0,7-2 80 0,6 4 16 16,3-1 0-16,9 0 0 0,5-6-224 0,8 2-32 16,3-1-16-16,8 1 0 0,4-5-160 0,9-1 128 15,4 2-128-15,7-3 128 0,5-6-128 0,5 1 192 16,5-6-192-16,2 4 192 0,2-2-384 0,1-1-80 16,-1-1-16-16,-1 0 0 15,-2 0-1920-15,-1-2-384 0,-1-5-80 0,-4 0-16528 0</inkml:trace>
  <inkml:trace contextRef="#ctx0" brushRef="#br1" timeOffset="128903.31">24834 18599 31967 0,'15'-17'1408'0,"-6"7"304"0,4 1-1376 0,-2 0-336 0,-1 1 0 0,1-3 0 15,-4 0 288-15,0-4-16 0,-5-2 0 0,-1-2 0 16,-2-1 464-16,-4-4 96 0,-4-2 0 0,-2 2 16 16,-5-3-112-16,-4 3-32 0,-1-2 0 0,-5 0 0 15,-4-2 32-15,-3 4 0 0,-2 0 0 0,-5-3 0 16,-4-2-272-16,-4 0-48 0,-4-3-16 0,-3 4 0 0,-2 1-80 15,-4-1-32-15,-4 3 0 0,-6 1 0 0,-7-3-160 0,-7 2-128 16,-5-3 192-16,-7 6-192 0,-6 3 144 0,-8 0-144 16,-11-3 0-16,0 6 144 0,-6 2-144 0,-2-1 192 15,-8 1-192-15,1 6 192 0,-4 5-64 0,-4 0 0 16,-5 0 0-16,-3 6 0 0,0 4-128 16,-5 0 192-16,-2 4-192 0,-2-1 192 0,4 2-192 0,-5 3 128 15,4 3-128-15,-1 2 128 0,2 2-128 0,4 3 128 16,3 0-128-16,9 6 128 0,4-1-128 0,10 0 192 15,9 0-192-15,2 4 192 0,2 2-192 0,7 1 192 16,4 0-192-16,5-2 192 0,2 2-192 0,8 3 0 16,5 4 0-16,6-1 128 0,3-2-128 0,7 5 0 0,11 1 0 0,7-4 0 15,3 0 0-15,8 3 0 0,7-3 0 0,8 3 128 16,9 1-128-16,7 1 0 0,6 2 0 16,8 1-176-16,7-2 176 0,8 1 0 0,6 2 0 15,5-1-128-15,5-2 128 0,7-4 0 16,4-4 0-16,7-2 0 0,4 0 0 0,-1 1 0 0,0 3 0 0,5-2 0 15,3-3 0-15,4-1 0 0,1-3 0 0,6-1 0 16,4-2 0-16,2-5 0 0,6 0 128 0,4-6-128 16,3-9 144-16,4 0-144 0,8-4 192 0,6 0-192 15,3-5 272-15,4-2-48 0,4 0-16 0,3 0 0 16,3 0 48-16,0 1 16 0,0-1 0 0,2 0 0 16,1 0-272-16,2 2 0 0,4-1 128 0,-2-2-128 15,-2-1 128-15,3 0-128 0,1-2 192 0,-2-2-192 16,-3 1 144-16,1 1-144 0,1-3 0 0,-2 2 144 15,-5 0-16-15,-2-4-128 0,2 2 192 0,-6-3-64 0,-6 1-128 16,-2-4 0-16,-5-1 0 0,-5 0 0 0,-5-6 0 0,-7-1 0 16,-5-3 0-16,-8 3 0 0,-6 0 0 0,-4-3 0 15,-5 0 0-15,-7-4 0 0,-6 3 0 0,-6-2 0 16,-3-1 0-16,-6-4 0 0,-4 0 0 0,-3-3 0 16,-2-6 0-16,-5 3 0 0,-2-3 0 0,-5-4 0 15,-1-3 0-15,-5 4 0 0,-6-6-128 0,-2 5 128 16,-2-4-160-16,-4 0 160 0,-5 3-128 0,-3-1 128 15,-4-3 0-15,-3 6-144 0,-7-4 144 0,-2 1 0 16,-1 2 0-16,-5-2 0 0,-1 5 0 0,-4-1-208 16,-4 1 80-16,-5 3 128 0,-5 0-144 0,-4 0 144 15,-4-2 0-15,-5 6 0 0,-4 0 0 0,-6 4 0 16,-5-5 0-16,-5 2 0 0,-4-2-128 0,-6 3 128 0,-6 0-192 16,-8 3 192-16,-9 0-128 0,-4 2 128 0,-4 7 0 0,-9-5 0 15,-10 1 0-15,-3 3 0 0,-9-1 0 0,-5 3 0 16,-7 2-192-16,-6 6 0 0,-2-1 16 0,-5 8 0 15,-3 4 176-15,-1 6-192 0,-3 2 192 0,1 7-192 16,0 4 192-16,3 4 0 0,0 4-144 0,6 7 144 16,5 2 0-16,4 7 0 0,2 5 0 0,5 2 0 15,3 5-160-15,7 5 160 0,5 4 0 0,8 5-144 16,8 1-48-16,8 3 0 0,10 8 0 0,12 4 0 16,11 3 0-16,14-3-16 0,11-6 0 0,18 5 0 15,12-2-16-15,16 5 0 0,14 1 0 0,15-2 0 16,11-4-240-1,18-5-48-15,14-5-16 0,13-2 0 0,10 1-400 16,13-2-80-16,15 3-16 0,11-3 0 0,11-10-1760 0,13-1-352 16</inkml:trace>
  <inkml:trace contextRef="#ctx0" brushRef="#br2" timeOffset="152901.7">10441 2590 17503 0,'-15'-4'768'0,"8"3"176"0,1-2-752 0,1 1-192 0,5 2 0 0,-4-4 0 16,0-3 928-16,4 7 160 0,2-5 16 0,0-1 16 15,2-3 0-15,1 2 0 0,5-2 0 0,3 1 0 0,0-5-224 0,4 1-64 16,6 0 0-16,1-2 0 0,1-1-128 0,3 1-48 16,0 2 0-16,-2 1 0 0,1 5-144 0,-3-1-48 15,-1 6 0-15,-3 5 0 0,-3 5-304 0,-3 3-160 16,-4 6 160-16,-5 5-160 0,-5 3 304 0,-5 5-48 15,-6 6 0-15,-6 4 0 0,-5 3 160 0,-3 3 32 16,-3 0 0-16,-2 3 0 0,-1-3-176 0,1-4-16 16,-1-1-16-16,3-2 0 0,3-6 48 0,4-4 16 15,6-3 0-15,4-4 0 0,3-5 144 0,4 0 16 16,5-3 16-16,6-5 0 0,2-1-32 0,5-5-16 16,3-2 0-16,8-2 0 0,1-1-48 0,5-3 0 15,3-6 0-15,2 1 0 0,-1-5-208 0,2 1-48 16,0 2-128-16,0-3 192 0,-2 3-192 0,0 2 128 15,-5-2-128-15,10-2 0 16,-7 0-800-16,-7 1-256 0,-4 5-48 0,-5 0-10864 16,-2 1-2160-16</inkml:trace>
  <inkml:trace contextRef="#ctx0" brushRef="#br2" timeOffset="153408.51">11562 2775 17503 0,'-5'-12'1552'16,"5"12"-1232"-16,0 0-320 0,-1-4 0 0,1 4 1456 0,0 0 224 15,0 0 48-15,0 0 16 0,-8 1-672 0,-1 6-144 16,4 4-32-16,-4-1 0 0,-1 4 0 0,0 3 0 16,-3 3 0-16,1 3 0 0,-2 1-112 0,0-1-16 15,-2 4-16-15,2-3 0 0,0 0-80 0,2 0-16 16,-1-4 0-16,1-1 0 0,4-2-64 0,1-3-16 16,1-4 0-16,2-1 0 0,4-9 0 0,0 0-16 15,0 0 0-15,0 0 0 0,0 0 288 0,8-9 64 16,1 0 16-16,2-5 0 0,3-4-352 0,3-3-80 15,-1-3-16-15,1 1 0 0,0 1-304 0,1-1-176 16,1-2 192-16,0 2-192 0,0 4 128 0,-1 0-128 16,-1 2 0-16,-1 2 0 0,1 4 0 0,-1 3 0 15,-2 5 0-15,2 5 0 0,-4 2 0 0,-2 7 0 16,-1-1 0-16,0 7-144 0,-5 4 144 0,-1 6 0 16,-2 3 0-16,-2 2-128 0,-2 3 128 0,-1-1-160 15,0-1 160-15,1 0-160 0,0-4 16 0,-1-3 0 0,0-2 0 0,1 6 0 31,0-7-1040-31,2-5-208 0,1-5-32 0,0-2-16 16,0-11-1584-16,0 0-320 0</inkml:trace>
  <inkml:trace contextRef="#ctx0" brushRef="#br2" timeOffset="153682.37">11846 3072 22399 0,'0'0'992'0,"0"0"208"0,6-3-960 0,2-1-240 16,-1 2 0-16,2-5 0 0,1 2 864 0,0 0 128 15,2-2 32-15,1-2 0 0,1-4 0 0,1 3 0 16,-1-3 0-16,0 3 0 0,-1 1-64 0,-2 0 0 16,0 0 0-16,0 0 0 0,-1 0-320 0,-1 3-64 15,-2-2 0-15,0 3-16 0,-2 0-160 0,-5 5-16 16,0 0-16-16,0 0 0 0,0 0-144 0,0 0-32 15,1-7 0-15,-1 7 0 0,0 0-32 0,0 0-16 16,0 0 0-16,0 0 0 0,-6-3-144 0,-1 2 0 16,1 2 0-16,-2 2 0 15,1-1-1536-15,-1 1-384 0,0 2-64 0</inkml:trace>
  <inkml:trace contextRef="#ctx0" brushRef="#br3" timeOffset="158225.6">10287 2625 3679 0,'-10'4'320'0,"-4"-2"-320"15,0-2 0-15,-1 0 0 0,2 0 4272 0,0 0 784 16,1 0 144-16,0-2 48 0,3 2-2912 0,0 0-576 15,3 0-112-15,6 0-32 0,0 0-32 0,0 0-16 0,8-7 0 0,2 2 0 16,3-6-704-16,3 4-144 16,6-5-16-16,3 2-16 0,3-3-64 0,6-1-16 15,2 0 0-15,3 2 0 0,1-2-80 0,-5 1-16 16,4 8 0-16,-6 0 0 0,-3-1-224 0,-2 4-48 0,-1 5-16 0,-3 4 0 16,-6 1-96-16,-3 5-128 0,-2-1 176 15,-3 4-176-15,-4 8 256 0,-3-1-48 0,-5 6-16 16,-4 1 0-16,-8 2 224 0,-2 4 32 0,-3 2 16 0,-3 0 0 15,-2 0-144-15,-4 0-16 0,-1 1-16 0,-1-4 0 16,1-2 32-16,-1-2 16 0,-2-1 0 0,0-1 0 16,0-3 32-16,3-3 0 0,1-2 0 0,5-2 0 15,2-6-96-15,3-1-16 0,4-2 0 0,4-4 0 0,2-1 16 0,8-5 0 16,0 0 0-16,0 0 0 0,13 0 48 0,5-1 16 16,4-3 0-16,6 3 0 0,5-2-192 0,4 1-144 15,4-3 192-15,2 1-192 0,4-1 144 0,2-3-144 16,1 0 0-16,1 2 144 0,0-2-16 0,-3 3 0 15,-3 0 0-15,-3-1 0 0,-4 1-128 0,-5 1 128 16,-4-2-128-16,-5 1 128 0,-5 1-128 0,-2-1 0 16,-4-2 0-16,1 1 0 15,-5 2-864-15,-9 4-256 0,0 0-48 0,0 0-13536 16,0 0-2704-16</inkml:trace>
  <inkml:trace contextRef="#ctx0" brushRef="#br3" timeOffset="158881.09">11417 2897 11967 0,'0'0'528'0,"0"0"112"16,2-7-512-16,-2 0-128 0,0-1 0 0,0 1 0 0,0 7 3200 15,-2-5 624-15,1-1 112 0,1 6 32 0,0 0-1856 0,0 0-352 16,0 0-80-16,0 0-16 0,0 0-592 0,0 0-128 16,-10 10-32-16,5 0 0 0,0 3-176 0,1 3-32 15,0 3-16-15,-1 7 0 0,0-1-160 0,-3 4-16 16,-2-1-16-16,1 3 0 0,-2-3-48 0,-2-1 0 16,2-2 0-16,-1 2 0 0,1-6 0 0,1 0 0 15,-2-2 0-15,6-7 0 0,-1 0 0 0,2-6 0 16,5-6 0-16,0 0 0 0,0 0-48 0,0 0-16 15,0 0 0-15,0 0 0 0,0 0 208 0,5-7 48 16,3-5 0-16,0-4 0 0,-1-3-208 0,1 0-48 16,3-3 0-16,1-4 0 0,0 2-224 0,5-2-160 15,-1 1 192-15,4 1-192 0,-1-5 0 0,2 5 0 0,2-3 0 16,0 4 0-16,1 3 0 0,-2 1 0 16,2 1 0-16,-2 4 0 0,-2 4 0 0,-2 5 0 15,-1 2 0-15,1 3 0 0,0 5 0 0,-3 6-144 16,-2 0 144-16,-2 3 0 0,-2 5 0 0,-1 7 0 0,0 2 0 15,-3 2-128-15,-4 3 128 0,-1 0 0 16,-1 1 0-16,-2-1-128 0,-2 1 128 0,0-1 0 0,0-2 0 0,0-4 128 16,-2 0-128-16,1-2 0 0,1 1 0 15,0-5-128-15,2-3 128 0,0-1 0 0,0-1 0 0,0-2 0 16,1-4 0-16,2-10 0 0,0 12 0 0,0-12 0 16,0 0 0-16,0 0 0 0,0 0 0 0,0 0 0 15,11-4-1392 1,-2-3-192-16,1 1-32 0,2-4-16 0,-1 1-2016 15,1-4-384-15,6-11-96 0,-3 9-16 0</inkml:trace>
  <inkml:trace contextRef="#ctx0" brushRef="#br3" timeOffset="159244.57">11924 3126 28959 0,'0'0'1280'0,"0"0"272"0,0 0-1232 0,0 0-320 16,0 0 0-16,0 0 0 0,0 0 896 0,14 4 112 16,5-4 16-16,2-4 16 0,-1-2 304 0,3 0 64 15,1-7 16-15,0 0 0 0,0-1-416 0,-1 3-96 16,-2-5-16-16,-4 2 0 0,0 0-304 0,-3 0-64 16,-1-1-16-16,-4 0 0 0,-4 1-16 0,-3 4-16 15,-4-2 0-15,-2 7 0 0,-4-1-16 0,-1 2 0 16,-6 2 0-16,-4 5 0 0,-3 8-144 0,-2-1-48 15,0 4 0-15,0 2 0 0,0 3-272 0,0 3 0 0,1 2 0 16,1-1 0-16,4-3 0 0,3 2 0 0,2-1 0 16,3 2 0-16,5-4 0 0,3 1 0 0,2-4 0 15,5-1 0-15,2-2 0 0,5 0-144 0,2-3 144 16,4-3-192-16,3 0-976 16,3-2-208-16,2-3-32 0,0-3-16 0,2-4-2288 15,0-1-448-15</inkml:trace>
  <inkml:trace contextRef="#ctx0" brushRef="#br3" timeOffset="159570.32">12630 3066 22111 0,'-9'-1'1968'0,"-1"1"-1584"15,-2 0-384-15,-2 0 0 0,-2 4 2704 0,-3 1 464 16,-3 1 96-16,1 1 0 0,-5-2-1696 0,2 1-352 16,-1-2-64-16,0 2 0 0,3 5-256 0,-1-4-32 15,2 3-16-15,4-2 0 0,3 2-336 0,2-3-80 16,2 0-16-16,4-2 0 0,6-5-176 0,0 0-48 15,0 0 0-15,0 0 0 0,0 0 96 0,14 3 16 16,0-3 0-16,3-1 0 0,1-3-48 0,-1-1 0 16,0-3 0-16,4 4 0 0,-3-1-128 0,-3 0-128 15,-2 2 144-15,-3 2-144 0,-10 1 0 0,9 5 0 16,-9-5 0-16,3 14 0 0,1 3 0 0,-5 2 0 16,-4 2 0-16,-3 5 0 0,-2-3 224 0,-1 1-48 15,-2 1-16-15,0-1 0 0,-1 3-16 0,2 0 0 0,-2 3 0 0,1 0 0 16,-2-6-144-16,3 0 128 0,3-5-128 0,2-2 128 15,-2-4-128-15,1-1 128 16,3-7-128-16,5-5 128 0,0 0-128 0,0 0-272 16,0 0 64-16,0 0 16 15,-6-9-1584-15,2-2-304 0,4-6-64 0,4-1-10320 0,1-1-2064 0</inkml:trace>
  <inkml:trace contextRef="#ctx0" brushRef="#br3" timeOffset="159906.57">12713 3199 28559 0,'0'0'2544'0,"0"0"-2032"0,-9 2-512 0,-2 3 0 0,-3 0 1040 0,-1 6 112 16,-1-3 32-16,-2 4 0 0,-1-3 32 0,0 2 16 15,0 2 0-15,0 0 0 0,1 2-368 0,3 0-80 16,2 0-16-16,3-1 0 0,3-5-304 0,5 3-64 16,2-12-16-16,0 0 0 0,5 9 48 0,4-2 0 15,2-4 0-15,4-6 0 0,3-4 0 0,3-1 0 16,0-3 0-16,1 0 0 0,-1-1-160 0,0-1-16 15,-3 2-16-15,-2-3 0 0,1 0-112 0,-2 1 0 16,-1 3-128-16,-3-2 192 0,-3 6-192 0,1 1 128 16,-2 0-128-16,-7 5 0 0,0 0 0 0,0 0 0 15,9 7 0-15,-4 1 0 0,-1 5 0 0,-1-2 0 16,-2 3 0-16,2-1 0 0,-3 0 0 0,2-3 0 16,-2-10-128-16,3 12 128 0,0 1 0 0,-3-13 0 15,7 9 0-15,-7-9 0 0,0 0 0 0,7 8-256 16,2-5 48-16,-9-3 16 15,11-2-1040-15,0-3-208 0,-3 0-32 0,2 1-16 16,-4-5-976-16,0 1-192 0,0-2-32 0,0 1-12288 0</inkml:trace>
  <inkml:trace contextRef="#ctx0" brushRef="#br3" timeOffset="160132.6">13040 2716 21183 0,'0'0'1888'0,"0"0"-1504"0,0 0-384 0,0 0 0 0,-7 11 1904 0,-3 3 304 16,0 1 64-16,-3 3 16 15,-2 2-736-15,-2 5-144 0,0 6-16 0,0 6-16 0,1 5-272 0,1 3-48 16,0-6-16-16,1 0 0 0,4-2-400 0,-3-2-64 16,3-2-32-16,1-1 0 0,3-6-304 0,1 2-64 15,-2-2-16-15,3 0 0 0,-2-2-160 0,1-1 0 16,-1-2 0-16,-1-2 0 16,0-1-1552-16,-2-7-400 0,0-1-80 0,-1-7-8800 15,-1-3-1776-15</inkml:trace>
  <inkml:trace contextRef="#ctx0" brushRef="#br3" timeOffset="160293.79">12691 3293 15663 0,'0'0'688'0,"6"-12"144"0,2 5-656 0,2-2-176 16,1 4 0-16,0 0 0 0,1 1 2832 0,4 3 544 16,1-1 96-16,4 2 32 0,-1 0-1776 0,4 0-368 15,3 2-64-15,2 0-16 0,2-2-288 0,4 4-64 16,1 0-16-16,2-3 0 0,-2 1-528 0,-5-2-128 16,-3 0 0-16,-6-1-16 0,-4 0-240 0,-4-3 0 15,-4-2 0-15,-1 1 0 16,-2 1-1520-16,-7 4-336 0,0 0-80 0,0 0-12576 0</inkml:trace>
  <inkml:trace contextRef="#ctx0" brushRef="#br3" timeOffset="160439.91">13192 3243 10127 0,'0'0'896'0,"0"0"-704"0,-9 9-192 0,1 2 0 16,1 2 3264-16,-1 0 608 15,0 3 128-15,1 4 32 0,-2 1-1920 0,0 1-368 0,0-2-80 0,0 4 0 16,1 2-496-16,1-3-80 16,-2 1-32-16,3 1 0 0,-2-5-448 0,3 2-96 0,1-3 0 0,3-1-16 15,-2-3-352-15,3-1-144 0,3-5 128 16,-3-9-128-16,0 0-960 15,0 0-288-15,0 0-48 0,11-4-16 0,2-3-1504 16,0-7-288-16,4-9-64 0,0-4-16 0</inkml:trace>
  <inkml:trace contextRef="#ctx0" brushRef="#br3" timeOffset="160957.6">13235 3449 11967 0,'-10'10'528'0,"3"-3"112"0,0 0-512 0,-2 2-128 15,0 4 0-15,-2 3 0 0,-3 2 3776 0,1-1 704 16,3-3 160-16,1-2 32 0,1 4-2368 0,2-2-448 15,1-6-112-15,2 3-16 0,3-11-496 0,0 0-96 16,0 0-32-16,0 0 0 0,0 0-256 0,5 7-48 16,8-3-16-16,-3-5 0 0,4-4-64 0,0-2-16 15,0-4 0-15,3 1 0 0,-2-3-272 0,0 3-64 16,0 1-16-16,1-1 0 0,-1 1-96 0,-1-1-32 16,0 2 0-16,-1-1 0 0,-2 3-48 0,-2 1-16 15,1-2 0-15,-1 4 0 0,-9 3-160 0,0 0 160 16,10-4-160-16,-10 4 160 0,0 0-160 0,0 0 0 15,0 0 0-15,12-1 128 0,-12 1-128 0,0 0 0 16,10 0 0-16,-10 0 0 0,11 0 0 0,-11 0 0 16,9-3 0-16,-9 3 0 0,12 0 0 0,-2 0 0 0,-10 0 0 15,11 3 0-15,1-3 0 0,-12 0 0 0,10 3 0 16,1 0 0-16,1-3 0 0,-1 0 0 0,1 1 0 0,-1 3 0 16,0-1 0-16,-2-2 0 0,0-1 0 0,4-1 0 15,-2-1 0-15,0 1 0 0,-11 1 0 0,10-5 0 16,-10 5-448-16,0 0 48 0,0 0 0 0,2-8 0 15,-2-2-368-15,-2 2-80 16,-5-2-16-16,0 4 0 0,-5-3-176 16,-8-5-48-16,-3-1 0 0,0-3 0 0,-1-1 432 15,1 1 80-15,0 2 0 0,2 0 16 0,0 2 416 0,2 6 144 0,1-3 0 0,3 8-144 16,1-1 448-16,3 2 80 0,1 2 32 0,10 0 0 0,-8 6 144 0,3 0 16 16,0 5 16-16,1 6 0 0,1-1-160 15,3 3-48-15,3 2 0 0,2 3 0 0,1 1 48 0,3 1 0 16,3 3 0-16,0-5 0 0,1-1-160 0,2 0-16 15,3-4-16-15,0 0 0 0,1-1-240 0,-1-3 128 16,-2-2-128-16,-2-2 0 0,-2-3 0 0,-2 1 0 16,-10-9 0-16,9 0 0 15,-9 0-1776-15,0 0-288 0,2-12-64 0,-4-3-15280 0</inkml:trace>
  <inkml:trace contextRef="#ctx0" brushRef="#br3" timeOffset="161800.32">10178 4102 19007 0,'0'0'832'0,"0"0"192"0,0 0-832 0,0 0-192 0,1 13 0 0,0-3 0 0,5 2 896 0,-1-3 128 15,2 0 16-15,5-3 16 16,-1 1 304-16,6-3 64 0,2-2 16 0,5-2 0 0,3-3-160 0,4-1-16 16,2-2-16-16,2 0 0 0,-2-6-304 0,2 2-64 15,1-5-16-15,-3-2 0 0,-1-1-224 0,-3 2-32 16,-2-3-16-16,-4 1 0 0,-6 0-176 0,-3 0-32 15,-5-1-16-15,-5 2 0 0,0 1-48 0,-4 4-16 16,-1 0 0-16,-6 1 0 0,-5-1-16 0,-5 6 0 16,-2 5 0-16,-6 3 0 0,-3 8-144 0,-3 2-16 15,-3 4-128-15,-1 5 192 0,1 3-192 0,1 1 0 16,3 6 0-16,0-1 0 0,6-1 0 0,3 2 0 16,3 1 0-16,5-4 0 0,5-2 0 0,5-1 0 15,5-1 0-15,6-1 0 0,-1-4 0 0,6 0 0 16,4-4 0-16,3-2 0 0,2 1 144 0,2-2-16 15,1-4 0-15,3 0 0 0,3-6-128 0,0 2 0 0,1-2 0 16,0-3 0 0,0-3-1136-16,0 2-304 0,-1-5-64 0,-1 4-10064 0,-4 0-2000 15</inkml:trace>
  <inkml:trace contextRef="#ctx0" brushRef="#br3" timeOffset="162031.54">10930 4590 25791 0,'0'0'2304'0,"0"0"-1856"0,0 0-448 0,0 0 0 0,0 0 1664 0,0 0 224 16,0 0 48-16,0 0 16 0,0 0 32 0,11-2 0 16,-1-4 0-16,-1-7 0 0,1-1-656 0,0 1-128 15,0-1-32-15,-1-1 0 0,0-3-688 0,1 3-144 16,2 0-16-16,-1 3-16 0,-1 1-304 0,-1-1 0 15,0 5 0-15,-4-1 0 16,-5 8-800-16,0 0-272 0,9-5-48 0,-9 5-11616 16,9-4-2336-16</inkml:trace>
  <inkml:trace contextRef="#ctx0" brushRef="#br3" timeOffset="162442.81">11340 4146 6447 0,'-3'-11'576'0,"3"11"-576"15,0-10 0-15,0 10 0 0,0 0 5264 0,0 0 944 0,0 0 192 16,0 0 48-16,1 13-4880 0,-2 2-976 0,0 3-192 0,-3 1-32 16,-1 0 400-16,-1 4 64 0,-1 2 32 15,0-2 0-15,2 2-224 0,-1 0-32 0,1-5-16 0,2 1 0 16,-1 0-128-16,1-2-16 0,3-3-16 0,2-1 0 15,0-3-48-15,2-3 0 0,-4-9 0 16,9 8 0-16,0-7 368 0,6-2 64 0,1-4 16 16,3-1 0-16,1-5-144 0,2 1-32 0,3-4 0 0,-1 0 0 15,0-1-272-15,-1-2-64 0,-2 1-16 0,1-2 0 16,0-2-176-16,-1 1-128 0,-2 1 192 0,0 1-192 16,-1 0 128-16,0 1-128 0,-2 1 0 0,-2 1 0 15,-1 3-1216-15,1 3-368 0,1-1-64 16,-4 5-16-16,-1 1-2368 0,1 1-464 0</inkml:trace>
  <inkml:trace contextRef="#ctx0" brushRef="#br3" timeOffset="163194.21">12125 4218 20271 0,'0'0'1792'0,"0"0"-1424"16,0 0-368-16,0 0 0 0,0 0 1152 0,-7 3 176 0,-2-2 16 0,-1 1 16 15,-3 1 16-15,-1 3 0 16,-1 3 0-16,-3-2 0 0,-3 3-224 0,-1 0-32 15,-3 4-16-15,0 1 0 0,0-1-368 0,-10 6-80 16,7 0-16-16,5-3 0 0,6 0-176 0,4-3-32 16,3-3-16-16,3 1 0 0,4-5-160 0,3-7-16 15,0 0-16-15,0 0 0 0,11 5 480 0,3-5 112 16,1-3 16-16,-3 0 0 0,2-2-512 0,1 0-112 16,1-4-16-16,1 0 0 0,-2-4 176 0,2 1 16 0,-1 0 16 15,0 0 0-15,-4 1-208 0,1 4-64 0,-4-3 0 0,0 3 0 16,0 3-128-16,0 2 0 0,-9 2 0 0,0 0 0 15,0 0 0-15,3 6 0 0,2 6-192 16,-1-3 192-16,-1 2 0 0,1-1 0 0,-1 2 0 0,3 0 0 16,1-3 0-16,0 1 0 0,3-5-144 0,5 2 144 15,3-3 0-15,0-4 0 0,1-3 0 0,0-2 0 16,5-3 0-16,0-6 128 0,1 3-128 0,0-3 0 0,-3-4 0 16,-5 7 128-16,1-3-128 0,2-1 0 0,2-2 208 0,-1-2-48 15,1-3-16-15,1 1 0 0,0-5-16 16,2 0 0-16,-2-9 0 0,2-3 0 0,-6-3-128 0,3-2 0 15,-2 1 144-15,-3 2-144 0,-3 0 0 0,-3 6 144 16,-2 5-144-16,-2 3 0 0,-4 8 0 0,-1 6 0 16,-4 2 0-16,-3 6 0 0,-4 5 0 0,-3 4-224 15,-5 5 64-15,-2 3 16 0,-2 1-32 0,-5 9 0 16,-2 2 0-16,-1 10 0 0,0 5 176 0,-11 21 0 16,6-5-144-16,7-2 144 0,6-4 0 0,5-6-144 15,6-7 144-15,5-4 0 0,4 0 0 0,3-7 0 16,2 0 0-16,4-6 0 0,3-5 0 0,-1-6-128 15,3 1 128-15,0-3 0 0,3-2 160 0,2-1 96 16,3-4 0-16,-1-4 16 0,5-3-16 0,-1 0-16 16,1-5 0-16,-5 1 0 0,2 0-240 0,0-3 176 15,3-3-176-15,-5 2 160 0,2 1-160 0,-2 1 0 16,-2 0 144-16,-1 2-144 0,-1 5 0 0,-2 2 0 16,-3 1 0-16,-2 3 0 0,-9 0 0 0,8 5 0 15,-2 0 0-15,-2 7 0 0,-3-1 0 0,-1 3 0 0,0 0 0 0,0 3-128 16,0-1 128-16,1 1 0 0,2 1-144 15,1-3 144-15,1-2 0 0,1-1 0 0,1 1 0 0,0-5 0 16,1 0 0-16,2-2 0 0,3-3 0 0,2-1 0 16,0-5 0-16,3 1 192 0,1-4-192 0,3-2 192 15,-1-1 0-15,2-4 0 0,1 0 0 16,0-1 0-16,-1 0-192 0,0-2 0 0,-1-1 0 0,-1 1 128 16,-3-1 160-16,-3 5 32 0,1-1 0 0,-4 1 0 0,-1 6-192 15,-6 1-128-15,-5 5 144 0,0 0-144 0,0 0 160 0,-5 10-160 16,-3-1 160-16,-1 5-160 0,-1 1 192 0,1 3-64 15,-4 1-128-15,2 1 192 0,-1 3-192 0,0 3 0 16,0-2 0-16,2 3 0 0,1-3 0 0,2 2 0 16,0-1 0-16,1 1 0 15,1 2-2592-15,0 0-464 0,-2-2-80 16</inkml:trace>
  <inkml:trace contextRef="#ctx0" brushRef="#br3" timeOffset="163989.79">10388 6004 13823 0,'-3'-4'1216'0,"-1"-1"-960"16,2-5-256-16,-1 1 0 0,1-5 1568 0,0 0 272 15,1 0 48-15,1 1 16 0,0-1-32 0,0-1 0 16,1 0 0-16,2 1 0 0,1 1-448 0,-3 0-80 16,0 2-32-16,1 2 0 0,-1-2-288 0,-1 3-48 15,0 0-16-15,0 8 0 0,0 0-144 0,0 0-48 16,0 0 0-16,0 0 0 0,0 0-224 0,0 0-48 16,0 0-16-16,0 0 0 0,0 0-160 0,0 0-48 15,4 9 0-15,2 1 0 0,2 3 48 0,2 1 0 0,2 3 0 16,5 0 0-16,3 3 64 0,6-1 0 15,4 2 16-15,6 5 0 0,5-1 80 0,2 4 16 0,0-2 0 0,3 2 0 16,2-3-16-16,0 0 0 0,-1-2 0 0,-1-1 0 16,-1 0-112-16,-2-1-32 0,-1-3 0 0,-3-1 0 15,-1-2-80-15,-5-1-32 0,-3-2 0 16,-5-1 0-16,-2-1 96 0,-4-3 32 0,-4 1 0 0,-2-3 0 16,-4 0 32-16,-2 1 0 0,-4-4 0 0,-3-3 0 15,0 0-112-15,-6 4-16 0,-4 3 0 0,-6 0 0 0,-3-2 48 16,-5 6 0-16,-15 4 0 0,-3-1 0 0,-3 0-80 0,-6 0-16 15,-3 1 0-15,-24 5 0 0,8 1-64 0,2-1-16 16,-2 2 0-16,5-1 0 0,5-2-128 0,8-2 128 16,5-3-128-16,5-2 128 0,3 1-128 0,6-4 0 15,7 1 0-15,5-5 0 16,3-1 0-16,6 0 0 0,12-4 0 0,0 0 0 16,0 0-960-16,0 0-80 0,8 0-16 0,11 0 0 15,8 1-1504-15,10 1-288 0,6-1-64 0</inkml:trace>
  <inkml:trace contextRef="#ctx0" brushRef="#br3" timeOffset="164794.71">14416 7186 10127 0,'0'0'896'0,"0"0"-704"15,0 0-192-15,6 8 0 0,-6-8 1200 0,8 5 208 16,-1-1 32-16,0 1 16 0,-1-2 16 0,-6-3 0 15,8 2 0-15,-1 0 0 0,-7-2 224 0,8 3 48 16,-8-3 16-16,8 2 0 0,-8-2-192 0,0 0-32 16,0 0-16-16,0 0 0 0,0 0-368 0,0 0-80 0,0 0-16 0,0 0 0 15,-5 5-32-15,-4-2-16 0,-3 0 0 16,-6-3 0-16,-2 1-272 0,-3 0-48 0,-5 0-16 0,-4 1 0 16,-3-1-96-16,-2 1 0 0,-1 1-16 0,-3-3 0 15,-2-3-112-15,-1 2-32 0,-4 0 0 0,1 0 0 16,0 1-96-16,-2 0-32 0,1 0 0 0,0 1 0 0,8 1-112 15,2 3-32-15,3-2 0 0,5-2 0 0,3 2-144 0,6-1 0 16,3 1 144-16,4 1-144 0,4 1 128 0,3-3-128 16,3 3 128-16,4 4-128 0,4 2 128 0,4 4-128 15,6 3 128-15,4 3-128 0,6 3 0 0,1 2 144 16,6 7-144-16,2 2 0 0,1 5 192 16,4 3-192-16,-1-2 192 0,0 2-192 0,-1 3 224 0,-2-2-64 15,-2 3-16-15,-3 0 0 0,0-4-144 0,-1 3 0 16,-2-5 144-16,-2-4-144 0,-1-2 0 0,-1 0 0 15,-1-7 0-15,-2-2 128 0,0-3-128 0,-1-4 128 16,-2-5-128-16,-1-2 128 16,2-7-1952-16,-4-4-384 0,1-4-80 0</inkml:trace>
  <inkml:trace contextRef="#ctx0" brushRef="#br3" timeOffset="165479.47">12542 5262 17503 0,'-2'-7'1552'0,"2"0"-1232"15,2-1-320-15,-2-2 0 0,0 3 3008 0,0-1 528 16,0 3 112-16,-2-2 32 0,2 7-1760 0,0 0-368 15,-2-7-64-15,2 7-16 0,0 0-368 0,0 0-80 0,0 0 0 0,0 0-16 16,-1 11-528-16,0 4-96 0,1 0-32 0,0 7 0 16,1 1-112-16,2 4-32 0,0 3 0 0,1 3 0 15,1 2 112-15,0-1 32 0,1 3 0 0,0-2 0 16,0 1 32-16,2-3 16 0,-1-4 0 0,4-1 0 16,-1-4 16-16,1-1 0 0,1-3 0 0,0-3 0 15,1-4 96-15,2-2 0 0,2-1 16 0,2-5 0 0,1-2 112 16,3-3 32-16,1-3 0 0,3-2 0 0,1-5-80 15,4 0-16-15,0-3 0 0,2-5 0 0,1-2-224 16,1-5-48-16,-2-3-16 0,2-5 0 0,0-5-48 0,0-4-16 16,3 0 0-16,-3 1 0 0,0 2-224 0,-2 3 144 15,-1 6-144-15,-2 2 128 0,-3 5-128 0,-4 4 0 16,-4 1 0-16,-2 3-176 16,-4 3-912-16,-2 5-176 0,-4 3-32 0,-8 4-16 15,0 0-2784-15,0 0-576 0</inkml:trace>
  <inkml:trace contextRef="#ctx0" brushRef="#br3" timeOffset="166182.31">11431 8301 17503 0,'-21'-4'1552'0,"9"1"-1232"16,-2 2-320-16,1 1 0 0,2 1 672 0,0-1 80 16,-2 0 16-16,1 0 0 0,2 0 448 0,0 3 112 15,1-2 16-15,9-1 0 0,-9-1 80 0,9 1 32 16,0 0 0-16,0 0 0 0,0 0-80 0,0 0-16 16,-3-8 0-16,3 8 0 0,0 0-288 0,3-9-64 15,4-2-16-15,2 0 0 0,2-1-160 0,3-3-16 16,1 0-16-16,6-2 0 0,-1-2-112 0,3 0-32 15,5-1 0-15,0-2 0 0,1-2-96 0,1 0-32 16,4-4 0-16,0 1 0 0,1-2-32 0,4 5-16 16,0 2 0-16,2 3 0 0,-1 2-144 0,0 5-16 0,-2 8-16 0,0 4 0 15,-2 2-144-15,-7 10-32 0,-2 3 0 16,-3 12 0-16,-3 7-128 0,-2 7 0 0,-3 10 0 0,-2 2 128 16,-3-1 16-16,-2-1 0 0,-3-3 0 0,-1 1 0 15,-2 1 112-15,-1-3 0 0,0-3 16 0,-1-2 0 16,0-4-112-16,1 1-32 0,-1-2 0 0,0-6 0 15,3-3-128-15,0-4 0 0,1-1 144 0,0-7-144 16,2-6-2096-16,4-6-480 0,4-8-112 16</inkml:trace>
  <inkml:trace contextRef="#ctx0" brushRef="#br3" timeOffset="167845.65">16767 9452 3679 0,'9'-3'320'0,"3"0"-320"0,0-1 0 0,4-2 0 16,-1 1 3744-16,3 1 672 0,-3-4 144 0,-1 3 32 0,0 1-2544 0,-4-1-512 15,2-2-112-15,-6 2-16 16,2 1-112-16,-3-3-16 0,-5 7-16 0,0 0 0 0,0 0-80 0,0-6-16 16,-3 0 0-16,-2-3 0 0,-1 2-400 0,-5 0-96 15,-1-1-16-15,-3 2 0 0,-3-3-208 16,-1 4-64-16,-2-4 0 0,0 3 0 0,-2-5-48 0,-4 4-16 15,0-3 0-15,-13-3 0 0,-1 0 0 0,-1 3-16 16,-1 1 0-16,-3-1 0 0,-1 1-304 0,-5-1 0 16,-1 2 0-16,-2-1-144 0,-1 2 144 0,0-3 0 15,-1 2 128-15,0-2-128 0,-3 2 144 0,-2-2-144 16,-7 1 192-16,0-1-192 0,0 4 224 0,-3-2-64 16,-3 2-16-16,-5-1 0 0,-7-3 0 0,-1 4 0 15,-6-2 0-15,0 0 0 0,-4-2-16 0,-3 3 0 0,0 3 0 16,-1-2 0-16,-3-2-128 0,-1 3 128 15,-2-2-128-15,0 5 128 0,-1 1-128 0,-1 1 128 16,6 0-128-16,0 1 128 0,-2 0-128 0,2-1 192 0,-1-1-192 16,0 3 192-16,2 6-192 0,0-4 0 0,-1 0 0 0,3-2 128 15,-1 2 0-15,0 2-128 0,0-2 192 16,-1 1-64-16,1 0-128 0,1 0 0 0,3 6-192 16,0-2 192-16,0-1 0 0,2 0 0 0,1 5 144 0,3-2-16 15,4 2-128-15,3 2-128 0,1 0 128 0,4 1-192 16,1-1 192-16,2 1 0 0,2 0 0 0,1 2 0 15,0 2 0-15,3-1 0 0,3-3 0 0,1 1 0 0,3-2 0 16,3 3 0-16,1 1 0 0,3 3 0 0,1-3 0 16,0-1 0-16,2-2 0 0,6 1 0 0,1 0 0 15,4 1 0-15,1-1 0 0,5 1 0 16,4-1 0-16,4 2 0 0,2 0 0 0,3 3 0 0,1-2 0 0,1 2 0 16,5 0 0-16,-1-1 0 0,3 0 0 0,1 0 0 15,2 1 0-15,3-2 0 0,3 0 0 0,2 1 0 16,2-1 0-16,3 3 0 0,3-1 0 0,2-2 0 15,3 0 0-15,2 1 0 0,3-2 0 0,3 2 0 16,7 0 0-16,-1-1 0 0,1-2 0 0,4 1 0 16,2 0 0-16,6 2 0 0,2 0 0 0,3 0 0 15,0 0 0-15,3-2 128 0,4-1-128 0,6-1 128 16,2 0-128-16,2-3 128 0,1 0-128 0,3 1 0 16,4-1 0-16,3-4 0 0,-1-1 0 0,3 0 128 15,3 1-128-15,1 3 0 0,1-5 0 0,2 2 0 16,-2-3 0-16,4 1 128 0,3-2-128 0,1 3 0 15,1-1 0-15,1-3 0 0,2 3 0 0,-3-2 128 16,2-2-128-16,0 3 0 0,1-3 0 0,2-1 0 0,2-1 0 0,-1 1 128 16,2-3-128-16,1 0 0 15,2 0 0-15,-1 0 128 0,2-3-128 0,-2 1 128 0,0 1-128 0,4-2 128 16,1 0-128-16,-1 0 0 0,-1-2 0 0,-3-1 128 16,2-2-128-16,-1 1 0 0,-1 3 128 0,5-3-128 15,1 0 0-15,-2 1 144 0,-2-2-144 0,0 3 0 16,-1-2 128-16,3-1-128 0,-2-3 0 0,1 3 0 15,0-1 160-15,0-1-160 0,-2-5 128 0,0-2-128 16,-2-1 144-16,-2-2-144 0,-1-4 160 0,0-2-160 0,1 1 224 16,-3-3-48-16,-5 1-16 0,-3-1 0 0,-1 4 64 15,-6-5 16-15,-3 2 0 0,-4-2 0 0,-2-1 16 16,-5 0 16-16,-7-1 0 0,-6 0 0 0,-3-1 16 0,-4 1 0 16,-5-4 0-16,-6 0 0 0,-5-6-64 0,-5 4-16 15,-6-1 0-15,-4 4 0 0,-6-1-16 0,-6 4 0 16,-8-2 0-16,-6-3 0 0,-8-1-64 0,-6 1 0 15,-7 2-128-15,-4 0 192 0,-3 1-192 0,-2 1 0 16,-5 1 0-16,-3 2-160 0,-3 3-192 0,-4 1-32 16,-5 4-16-16,-2 3 0 15,-4 3-1488-15,-3 6-288 0,-6 3-64 0,-4 3-17216 0</inkml:trace>
  <inkml:trace contextRef="#ctx0" brushRef="#br4" timeOffset="173117.87">26174 8235 24015 0,'-16'-2'1056'0,"16"2"224"0,-8-2-1024 0,8 2-256 16,-8 0 0-16,8 0 0 0,0 0 0 0,0 0 0 16,-6-5 0-16,6 5 0 0,0 0 512 0,3-8 32 15,5 3 16-15,1-1 0 0,4-3 192 0,2 4 32 16,3-4 16-16,2 2 0 0,4-4 16 0,0 5 0 15,4-3 0-15,0 2 0 0,-1 1-112 0,1 1 0 16,0 2-16-16,-1 3 0 0,-3 0-304 0,-3 6-48 16,0 0-16-16,-2 1 0 0,-1 4-128 0,-3 1-48 15,-4 0 0-15,-3 4 0 0,-3 3 112 0,-4 6 32 16,-6 0 0-16,-2 5 0 0,-7 1 96 0,-2 2 0 0,-4 0 16 0,-4-1 0 16,-3 0-32-16,2-3-16 0,-1 3 0 15,0-2 0-15,1-8 32 0,3-1 0 0,0-2 0 16,3 0 0-16,1-1-32 0,4-4 0 0,3-4 0 0,4-4 0 15,7-6 16-15,0 0 0 0,0 0 0 0,0 0 0 16,14-2-16-16,4-2 0 0,2-4 0 0,5 1 0 16,1-3-160-16,3 1-16 0,3-2-16 0,0 1 0 0,1-4-160 0,3 1 0 15,2 0 0-15,2 4 128 16,4-2-128-16,-6 2 0 0,-5-3 0 0,-3 7 0 0,-3 0 0 0,-4-2 0 16,0-2-192-16,-5 1 192 15,-6 7-1296-15,1-2-144 0,-2 2-32 0,-2 0 0 16,-9 1-1280-16,11-2-256 0,-1 5-48 0</inkml:trace>
  <inkml:trace contextRef="#ctx0" brushRef="#br4" timeOffset="173640.75">27592 8277 23263 0,'0'0'1024'0,"0"0"224"0,0 0-992 0,10-7-256 0,-2 1 0 0,0 0 0 15,-8 6 320-15,9-4 0 0,-9 4 16 0,0 0 0 16,0 0 304-16,0 0 48 0,0 0 16 0,0 0 0 16,2 12-64-16,-2 2 0 0,-1 5 0 0,-5 3 0 15,-2 2 192-15,-4 4 48 0,0-2 0 0,-1 3 0 16,-2 6-32-16,-2-2 0 0,-2-1 0 0,0 1 0 15,1 3-272-15,1-4-48 0,-1-4-16 0,1-5 0 16,1-4 64-16,2-2 0 0,1 0 0 0,3-3 0 16,0-8-64-16,2 2-16 0,8-8 0 0,0 0 0 0,0 0 80 0,-5-10 32 15,5-4 0-15,5-3 0 0,1-1-112 0,3-4-32 16,0-4 0-16,1-3 0 0,1 1-320 0,1 1-144 16,2-3 128-16,1-2-128 0,3-1 0 0,0-1 0 15,1-2 128-15,4 3-128 0,2 1 0 0,2 4 0 16,2 0 0-16,1 8 0 0,-1 3 0 0,-1 3 0 15,-2 7 0-15,-1 2 0 0,-5 5 0 0,-2 6-144 16,-4 2 144-16,-2 3 0 0,-1 1-176 0,-4 2 176 16,-3 2-160-16,-3 4 160 0,-3 7 0 0,-3-3-144 15,-3-1 144-15,-1 1 0 0,-2-2 0 0,-4-1 0 16,-2 0 0-16,-2-2 0 0,-4 0 0 0,0-1 0 16,0-2 0-16,0-2 0 0,1 0 0 0,1-4 0 0,1 1 0 15,2-6-128 1,3-4-272-16,1-2-48 0,-1-1-16 0,2 0 0 15,3-2-1632-15,3 0-320 0,7 4-64 0,-2-11-8752 16,3-1-1760-16</inkml:trace>
  <inkml:trace contextRef="#ctx0" brushRef="#br4" timeOffset="173964.39">28219 8261 32255 0,'-9'5'1424'0,"0"-1"304"0,2 1-1392 0,-6 4-336 0,-2 5 0 0,-1 0 0 16,0 4 0-16,-2 2 0 0,-1 1 0 0,0-2 0 16,-1 0 304-16,4 0 144 0,2 0 16 0,5-1 16 0,3-3-32 15,4-2 0-15,2-2 0 0,6 1 0 0,5-6-128 0,5 0-16 16,1-3-16-16,5-3 0 16,3-1 112-16,5-5 32 0,1-1 0 0,4-2 0 0,0-1-112 0,-2-4 0 15,-2-1-16-15,-4 1 0 0,-3 0 144 16,-4-2 16-16,-5 0 16 0,-3-1 0 0,-3-1 112 0,-6 1 32 15,-4 0 0-15,-4 1 0 0,-3-1-112 0,-6 2 0 16,-3 2-16-16,-4 0 0 0,-3 5-336 0,-6 0-160 16,-3 4 160-16,1 2-160 0,1 2 0 0,3 1-160 15,2 3 0-15,4 1 0 16,0-1-1184-16,6 3-256 0,3 0-32 0,3 1-16 16,4-1-1104-16,6-7-240 0,0 0-32 0</inkml:trace>
  <inkml:trace contextRef="#ctx0" brushRef="#br4" timeOffset="174300.91">28946 8139 29423 0,'0'0'1296'0,"0"0"288"0,-8 4-1264 16,0 1-320-16,-3 0 0 0,-1 0 0 0,-1 0 208 0,-5 3-16 0,-2-2 0 0,-4 0 0 15,-4 2 576-15,-3 0 96 0,2 4 32 0,-2-4 0 16,3 4-256-16,1-1-32 0,2 1-16 0,4 0 0 15,0 1-272-15,6-4-48 0,5 2-16 0,2-2 0 16,6 2-64-16,2-4-32 0,0-7 0 0,7 12 0 16,2-5 48-16,3 2 16 0,2-3 0 0,0 3 0 15,1-1-48-15,0 2-16 0,-1-1 0 0,-1 1 0 16,-3-5 32-16,-2 2 16 0,-8-7 0 0,6 10 0 0,-6-10 16 16,0 11 0-16,0-11 0 0,-8 13 0 0,-3 2 80 15,-3-1 16-15,-4-1 0 0,-2-4 0 0,-3 1-112 0,3-2-16 16,-3 3 0-16,2-5 0 0,1-2-192 0,2-1 0 15,2-1 128-15,3 0-128 16,2-1-928-16,11-1-224 0,-7-6-64 0,7 6 0 16,0 0-1536-16,4-9-304 0,4-5-64 0</inkml:trace>
  <inkml:trace contextRef="#ctx0" brushRef="#br4" timeOffset="176837.93">31562 9072 23439 0,'0'0'1024'0,"0"0"240"16,8-5-1008-16,-8 5-256 0,0 0 0 0,10-5 0 0,-10 5 0 0,10-5 0 16,-2 1 0-16,-8 4 0 0,0 0 0 0,0 0 224 15,0 0-16-15,10-4 0 0,-10 4 416 0,0 0 80 16,0 0 0-16,0 0 16 0,5-8-16 0,-5 8-16 16,0 0 0-16,0 0 0 0,0 0-112 0,0 0 0 15,-3-9-16-15,3 9 0 0,0 0-48 0,-9-5 0 16,9 5 0-16,-10-3 0 0,-1-1-64 0,3 2 0 0,8 2-16 15,-10-4 0-15,0 1-112 0,0 1-32 16,-3 0 0-16,0 0 0 0,-2-2 32 0,-4 0 0 16,-1-3 0-16,-3 0 0 0,0 2-64 0,-3-1-16 15,0 0 0-15,-4 0 0 0,-1-1 16 0,-2 2 16 0,-4-2 0 0,0-2 0 16,-2 2 32-16,-3-2 0 16,-2 3 0-16,-3-3 0 0,-2-3-64 0,-2-2-16 15,-1 2 0-15,-2 1 0 0,-2-1-80 0,2 2-16 0,0 1 0 16,-1-2 0-16,-3 4-128 0,-1-3 160 0,-5 1-160 0,0-3 160 15,0 3-160-15,-2-1 0 0,-2 4 144 0,-3-3-144 16,-4 3 144-16,-1-1-144 0,-2 0 192 0,1 2-192 16,-1-1 256-16,1 0-64 0,-1 1-16 0,-1 1 0 15,-1-1-176-15,1 0 192 0,3 0-192 0,2-3 192 16,1 1 0-16,-1 4 0 0,-1 2 0 0,0 0 0 0,0-4-192 0,0 2 160 16,0-1-160-16,0 2 160 0,-1 0-160 0,-3 2 0 15,-4 2 0-15,-1-2 128 0,3 0-128 0,1 0 0 16,1 0 0-16,-1 1 0 0,-3 1 128 0,3 1-128 15,-1 0 0-15,3 2 128 0,5-3-128 0,-2-1 128 16,2 2-128-16,1 0 128 16,-2-1-128-16,4 3 0 0,3-1 144 0,3-1-144 0,1-1 0 0,0 2 144 15,1 2-144-15,-3-2 0 0,-3 1 128 0,2 1-128 16,3 1 0-16,2-1 0 0,0 2 0 16,1-3 0-16,-2 5 0 0,-3-4 0 0,-2-2 128 0,1 4-128 15,2-2 0-15,2 3 0 0,0 0 0 0,-2 0 0 16,4 0 0-16,-4 1 0 0,-2 1 0 0,3 2 0 15,3-3 0-15,3 3 0 0,-1 1 0 0,4-1 0 16,4-2 0-16,-1 3 0 0,-1 1 0 0,-2-1 0 16,-3-2 0-16,1 3 0 0,3 2 160 0,2 0-160 15,1 0 128-15,5 1-128 0,0 1 0 0,2 0 0 16,0 1 0-16,-1 2 0 0,0-1 0 0,2 1 0 0,1-3 0 0,3 1 0 16,1-1 0-16,4 1 0 15,3 0 0-15,2 3 0 0,1-2 0 0,3-2 0 16,5-1 0-16,2 1 0 0,2 0 0 0,4 0 0 0,2-1 0 0,1 0 0 15,3-3 0-15,2-1 0 16,2-1 0-16,4 2 0 0,1 2 0 0,1-1 0 0,2 2 0 0,3-1 0 16,2-2 0-16,2 3 0 0,1-2 0 0,3 2 0 15,1 1 0-15,4-1 0 0,4 1 0 16,2-1 0-16,5-1 0 0,7 0 0 0,1-1 0 0,3 1 128 16,3 0-128-16,2-3 0 0,1 0 0 0,4-1 0 0,3 0 0 15,7-3 0-15,6 2 0 0,2-1 0 0,-2-1 0 16,1 2 0-16,1-3 128 0,2 1-128 15,2-2 0-15,6 3 0 0,3-2 0 0,0 1 128 0,-6-1-128 0,5 1 0 16,4 0 0-16,2-1 0 0,3 1 0 0,1-3 0 16,-3-2 0-16,6 5 0 0,4-1 0 0,-2 2 0 15,-2 1 0-15,0-6 0 0,1 0 0 0,3 2 0 16,2-3 0-16,0 0 128 0,-2 0-128 0,2-1 0 16,1 0 0-16,-1 0 0 0,1-2 144 0,-2 2-144 15,0-3 160-15,1 2-160 0,2-1 176 0,-3 1-176 16,-1 0 192-16,-2-2-192 0,0 0 176 15,2-1-176-15,-1-1 160 0,-4-2-160 0,-3-1 160 0,3 3-160 16,2 0 160-16,-3-4-160 0,-5-4 208 0,1-2-48 0,-3-2-16 16,1-1 0-16,4 1 0 0,-3-2 0 0,-3-2 0 0,0-3 0 15,1-5-16-15,0-1 0 16,1-1 0-16,-5-1 0 0,-7 2 0 0,-5-3 0 16,-3 2 0-16,-7-1 0 0,-7 5 0 0,-9 1-128 0,-4 3 192 0,-8 0-64 15,-4-4 16-15,-11 4 0 16,-4 2 0-16,-8 0 0 0,-5 3-144 0,-6-1 192 15,-2 0-192-15,-6-2 192 0,-7-2-192 0,-2 0 0 0,-6-1-192 0,-2 2 192 32,-2 1-592-32,-4-1 0 0,-2-4 0 0,3 0 0 15,-1-2-1456-15,3 0-272 0,1-6-64 0,2-3-10240 0,3-2-2048 0</inkml:trace>
  <inkml:trace contextRef="#ctx0" brushRef="#br4" timeOffset="178190.67">30271 6816 18367 0,'-7'-14'816'0,"7"14"160"0,-5-10-784 0,1 1-192 16,0 0 0-16,1 2 0 0,-1-1 768 0,4 8 96 15,-5-10 32-15,0 3 0 0,5 7-32 0,-5-8 0 16,0 1 0-16,5 7 0 0,-6-10 240 0,3 4 48 0,3 6 16 16,0 0 0-16,-2-12-64 0,2 12-16 15,-1-9 0-15,1 9 0 0,-1-10-176 0,1 10-32 0,0-7-16 16,0 7 0-16,0 0-256 0,0-11-48 16,0 11-16-16,0-7 0 0,0 7-96 0,0 0-32 15,0 0 0-15,0 0 0 0,-3-9-48 0,3 9-16 16,0 0 0-16,0 0 0 0,-5-8-32 0,5 8-16 0,0 0 0 0,0 0 0 15,0 0-48-15,0 0-16 16,-1-9 0-16,1 9 0 0,0 0-64 0,0 0-16 16,0 0 0-16,0 0 0 0,0 0-160 0,0 0 128 0,0 0-128 15,11 2 128-15,0-1-128 0,0 5 0 0,0 1 0 16,5 5 128-16,3-2-128 0,2 6 0 0,2 1 0 0,3 4 128 16,3 3-128-16,0 0 0 0,0 4 0 15,3-1 128-15,2 2-128 0,2-2 0 0,0 2 0 0,0 3 0 16,1-2 144-16,0 3-144 0,1 2 160 0,0-1-160 0,-2-1 0 15,0 1 128-15,-3-2-128 0,-3-4 0 0,-2 0 0 16,-2-4 0-16,-5 3 128 0,0-3-128 16,-2 1 0-16,-2-2 144 0,0-4-144 0,-2-1 128 0,-2-4 48 15,0-1 0-15,-1 1 0 0,-3 1 0 0,-2-1 16 0,-1-3 16 16,0 2 0-16,-6-13 0 0,4 12-32 0,-4-12-16 16,4 9 0-16,-4-9 0 0,0 0 48 0,-4 11 16 15,-1-5 0-15,5-6 0 0,0 0 64 0,-11 2 16 16,-2-2 0-16,-1-2 0 0,-3 1-48 0,-2-2 0 15,-1 1 0-15,-4-4 0 0,-2 1-96 0,-4 1-32 16,-6 0 0-16,-2-1 0 0,-1 1 0 0,-3 1-128 16,-1 2 192-16,1 1-64 0,-2-1-128 0,4 2 128 0,-2 3-128 15,2 0 128-15,5 0-128 0,0-3 0 16,0-2 0-16,2 2 128 0,1 1-128 0,2 0 0 16,0 0 0-16,2 0 128 0,2-2-128 0,0 0 0 15,2-2 0-15,2 2 0 0,2 2 0 0,2-2 0 0,2 0 0 0,2 1 0 16,0 0 0-16,4-1 0 15,0 0 128-15,10 0-128 0,0 0 0 0,0 0 0 16,0 0 0-16,0 0 0 0,0 0 0 0,0 0 0 0,0 0 0 0,11 0 0 16,0 1 0-16,5 1 0 0,0 1 0 0,3 0 0 15,3-1 0-15,2 0 0 0,0 2 0 16,4 2 0-16,5-1 0 0,3 0 0 0,2 0 0 0,0 0 0 16,-1-3-144-16,2-2 144 0,5 0 0 0,-1 0 0 15,0 0 0-15,0 0 0 0,2 0 0 0,-3 0 0 16,2 0 0-16,1-2 0 0,-1 1 0 0,-3 0 0 15,-4-2 0-15,-3 2 0 0,-1-2 0 0,-3 0 0 0,-2-1 0 16,-2 0 0-16,-3-1 0 0,-3 0 0 0,-2 0 0 16,-2-2 0-16,0 4 0 0,-2-1 0 0,-4 0 0 15,-1-2 0-15,-2 0 0 0,-7 6 0 0,0 0 0 0,5-5 0 16,-5 5 0-16,0-12 0 0,-1 3 0 16,-4-3 128-16,-4 3-128 0,-2-1 0 0,-5 0 0 0,-1 0 0 15,-6-5 0-15,0-1 0 0,-4 1-128 0,1 0 128 16,-4-2-192-16,1 5 192 15,0-2-496-15,0 1 16 0,-2 4 0 0,3-1 0 16,3 4-1536-16,1-2-304 0,3 2-64 0,2 2-10560 16,1-3-2112-16</inkml:trace>
  <inkml:trace contextRef="#ctx0" brushRef="#br4" timeOffset="179106.68">27991 5326 14735 0,'9'-1'1312'0,"3"-1"-1056"0,0-1-256 0,2 1 0 16,3-2 256-16,1-1-16 0,-2 0 0 0,1 1 0 15,-1-3-48-15,1 2 0 0,-2 1 0 0,-1 2 0 16,-2 2 864-16,-1 0 160 0,-1 0 48 0,-10 0 0 15,10 0 160-15,-10 0 48 0,0 0 0 0,0 0 0 16,0 0-368-16,0 0-64 0,0 0-16 0,0 0 0 0,0 0-128 0,0 0-48 16,-10 5 0-16,0 1 0 0,-4-2-144 0,-5 0-48 15,-4-4 0-15,-4 0 0 0,-3 1 48 16,-4 1 16-16,1 0 0 0,-6-2 0 16,-4-1-160-16,-4-3-48 0,-2 3 0 0,-4-2 0 0,0 3-128 0,1 0-48 15,1-1 0-15,4 0 0 0,4-1-16 0,3 0 0 16,5-1 0-16,3 2 0 0,2 0-64 0,5 1 0 15,3 0-16-15,2 0 0 0,4 0-80 0,3 1-16 16,3 0 0-16,0 2 0 0,4 3-144 0,6-6 128 16,0 0-128-16,-6 9 128 0,6-9-128 0,-2 12 128 15,1 2-128-15,2-2 128 0,1 2-128 0,2 5 160 16,1 4-160-16,0 3 160 0,3 5-160 0,-3 5 0 16,0 5 0-16,0 2 0 0,-1 1 0 0,0 0 0 15,-2-1 0-15,1-3 0 0,0 2 0 0,2 2 0 16,-3-6 0-16,3-3 0 0,2-2 0 0,0-3 0 15,1-2 176-15,1 2-176 0,0-3 176 0,0 1-176 0,-2-5 192 0,2-2-192 16,0 0 128-16,-3-4-128 16,5-1 0-16,-1-2 0 15,0-2-944-15,3-4-288 0,-1-3-64 0,6-1-16 16,1-5-1760-16,7-5-336 0</inkml:trace>
  <inkml:trace contextRef="#ctx0" brushRef="#br4" timeOffset="179624.65">29308 5409 23039 0,'-9'-2'2048'16,"1"2"-1648"-16,8 0-400 0,-8 1 0 0,8-1 256 0,0 0-48 15,-8 6 0-15,8-6 0 0,0 0-208 0,0 0 0 16,0 0 0-16,0 0 0 0,0 0 592 0,14 4 80 15,0-4 16-15,1-3 0 0,2 0-160 0,1-1-16 0,-2-1-16 0,2-3 0 16,2 2 80-16,2-4 0 16,1 1 16-16,1-4 0 0,2-1 240 0,0 0 32 0,3-3 16 0,5 0 0 15,2-1-112-15,6 3-32 16,3-2 0-16,3 1 0 0,4 0-144 0,2 1-16 0,0-1-16 0,0-1 0 16,-3-1-64-16,-2 4-16 0,-1 2 0 0,-1-1 0 15,-1 1-16-15,-1 1 0 0,-2-3 0 0,-2 6 0 16,-3 1-96-16,-5 4-32 0,-4 4 0 0,-5 6 0 15,-5-1-144-15,-2 6-16 0,-7 3-16 0,-5 8 0 16,-5 3-160-16,-3 9 0 0,-4 2 0 0,-2 3 0 16,-4 5 0-16,0-3 0 0,1 2 0 0,-3-2 0 15,-3 1 0-15,0-1 0 0,-2-2 0 0,1-2 0 16,-1 0 0-16,3-5 0 0,0-2 144 0,1-5-144 0,0 1 0 0,5-3 0 16,-1-4 0-16,6 2 0 15,4 0-1456-15,4-2-304 0,2-2-64 0,10-4-15584 16</inkml:trace>
  <inkml:trace contextRef="#ctx0" brushRef="#br4" timeOffset="192757.43">7202 4139 11919 0,'0'0'512'0,"0"0"128"0,0 0-512 0,0 0-128 15,0 0 0-15,0 0 0 0,7-4 1456 0,0-2 256 16,-7 6 48-16,5-5 16 0,-2 0-288 0,-1 1-48 16,-2-2-16-16,2 1 0 0,-2 5-144 0,0-4-48 15,-2-1 0-15,1-2 0 0,0 2-208 0,0 0-64 16,-5-1 0-16,1 1 0 0,2 1-128 0,-4 0-48 16,-2 0 0-16,2 1 0 0,-2-1-144 0,0 2-48 15,-4 2 0-15,2 2 0 0,-3-2-288 0,0 4-64 16,0 1-16-16,-1 4 0 0,-1-2-224 0,-4 5 0 15,1 3 128-15,1 1-128 0,-1 0 0 0,1-1 0 16,-1 1 0-16,1 2 0 0,3 0 0 0,2 0 0 16,2-3 0-16,1 0 0 0,3-1 0 0,2-5 0 15,2 1 0-15,0-3 0 0,3-7 176 0,0 0-16 16,5 7 0-16,3-3 0 0,-1-4 224 0,3-1 32 16,3-3 16-16,2-4 0 0,2 1 0 0,1-5 0 15,-2 2 0-15,2-1 0 0,-3 1-128 0,2 1-32 0,-2-1 0 0,-1 2 0 16,0-1-112-16,-1 3-32 0,0 4 0 0,-2 0 0 15,-1 2 16-15,-1 1 0 0,0 4 0 0,-1 4 0 16,-2 1-144-16,-1 4 0 0,1 4 0 0,-1 1 128 16,-1 1-128-16,-1 6 0 0,-3-1 0 0,0 5 128 15,0-1-128-15,0 4 128 0,-3 2-128 0,2 0 128 16,-4-2-128-16,-1 0 192 0,-2 0-192 0,0-4 192 16,1 0 48-16,-2-1 16 0,0-1 0 0,0-3 0 15,0 2-112-15,1-6-16 0,1-2 0 0,0-3 0 16,2-2 64-16,3-1 16 0,-1 2 0 0,1-7 0 0,2-7 0 0,0 0 0 15,0 0 0-15,0 0 0 0,0 0 176 0,9-7 16 16,0-2 16-16,2 1 0 0,0-5-144 0,2 4-16 16,1-5-16-16,1 0 0 0,2 1-240 0,2 2 0 15,1-3 128-15,1 2-128 0,-1 3 0 0,0-1 0 16,-1 1 0-16,0-1 0 0,-1 4 0 0,-1-3 128 16,-3 3-128-16,-2 1 0 0,-1-2 0 0,-2 3-192 15,-4-1 16-15,3 2 0 16,-8 3-960-16,0 0-192 0,0 0-32 0,0 0-16 15,7-8-960-15,-7 8-192 0,0 0-32 0</inkml:trace>
  <inkml:trace contextRef="#ctx0" brushRef="#br4" timeOffset="193458.42">7856 3705 15663 0,'0'0'1392'0,"0"0"-1120"0,0 0-272 0,6-7 0 0,0 2 1008 0,-6 5 144 16,0 0 16-16,8-2 16 0,-8 2 528 0,0 0 96 15,0 0 32-15,0 0 0 0,0 0-352 0,0 0-64 16,0 0-16-16,0 0 0 0,0 0-320 0,0 0-80 15,-3 6-16-15,0 5 0 0,-3-2-96 0,0 4-32 16,-2-2 0-16,0 1 0 0,-4 3-144 0,-1 2-16 16,-3 0-16-16,-1 4 0 0,-2-1-144 0,0 2-32 15,-1-2 0-15,0 0 0 0,-2-1-64 0,3 1-32 0,2-1 0 0,3-3 0 16,2-1-112-16,1 1-32 0,3-5 0 0,1-1 0 16,2-2-32-16,4 1-16 0,1-9 0 0,0 0 0 15,0 0 48-15,6 4 16 0,2-1 0 0,3 1 0 16,2-4-32-16,1 0 0 0,4 0 0 0,-2 0 0 0,2 0-112 15,1-2-16-15,2-1-128 0,-1-1 192 16,0 2-192-16,-1-3 144 0,0-2-144 0,-1 3 128 0,0 2-128 0,-2-2 0 16,0-2 0-16,-2 1 128 0,-4 0-256 15,0-2-64-15,-1 2-16 0,2 0 0 16,-2-3-1904-16,-9 8-384 16,8-5-80-16,-2 2-16112 0</inkml:trace>
  <inkml:trace contextRef="#ctx0" brushRef="#br4" timeOffset="194812.77">8391 3288 19583 0,'0'0'864'0,"0"0"176"0,0 0-832 0,-3-7-208 0,1 2 0 0,0-2 0 15,0 1 1152-15,2 6 176 0,0 0 32 0,0 0 16 16,0 0-48-16,0 0-16 0,-4-3 0 0,4 3 0 15,0 0-512-15,0 0-96 0,-1 7-32 0,-3 7 0 16,1 3-224-16,1 4-32 0,-1 5-16 0,1 1 0 16,-1-1 48-16,2 2 16 0,-4 4 0 0,1 0 0 15,-1-2 80-15,1-1 16 0,-4-1 0 0,2-3 0 0,0-4-96 16,1-2-16-16,1-2 0 0,0-3 0 0,-1-3 144 0,4-4 32 16,1-7 0-16,0 0 0 0,0 0 96 0,0 0 32 15,1-9 0-15,3-3 0 0,1-4-48 0,0-3-16 16,1-6 0-16,1 0 0 0,-1-4-400 0,2 1-80 15,-1-4-16-15,1 0 0 0,-2-1-192 0,2 2 0 16,0-1 0-16,0 1 0 0,1-2 0 0,1 6 0 16,1 1 0-16,0 4 0 0,-2 3 0 0,1 4 0 15,-1 5 0-15,0 1-160 0,-1 5-16 0,-8 4 0 16,7 1 0-16,2 4 0 0,-3 7-144 0,0 0-16 16,-3 6-16-16,-1 0 0 0,-4 0 96 0,0 1 32 15,-2 1 0-15,-2 1 0 0,-3 0 32 0,0 0 0 16,0-4 0-16,-1 0 0 0,-3-4-16 0,-1 1 0 15,1-4 0-15,-3 1 0 16,2-6-1552-16,4-3-304 0,10-2-64 0,-7-4-9072 16,4-1-1824-16</inkml:trace>
  <inkml:trace contextRef="#ctx0" brushRef="#br4" timeOffset="195185.25">8658 2803 16575 0,'0'0'736'0,"-2"-5"160"0,-1-2-720 0,3-5-176 0,2 6 0 0,2-4 0 0,1 0 3072 0,1-1 592 16,5 0 112-16,-3 2 32 0,4-2-2112 0,3 2-416 15,-1-3-96-15,3 5-16 0,0-2-320 16,0 5-64-16,-2 0-16 0,-1 4 0 0,-2 1-320 15,-3 4-80-15,-3 6-16 0,-4 0 0 0,1 4-160 0,-6 3-16 16,-3 0-16-16,-3 4 0 0,-5 4 16 0,-1 0 0 16,-3 0 0-16,-1-2 0 0,-1 1 16 0,2-1 16 15,1-3 0-15,3-2 0 0,3-2 224 0,3-1 32 16,2-5 16-16,5-2 0 0,1-9-160 0,0 0-48 16,6 6 0-16,6-4 0 0,0-3 112 0,6-4 0 15,2 0 16-15,5-4 0 0,1 1-128 0,1-3-16 16,0 1-16-16,-1-2 0 0,1 2-240 0,-3 1 0 15,-2-1 0-15,3 1 0 16,-6 0-832-16,-5 6-256 0,-4 0-48 0,-10 3-16 16,0 0-2064-16,8 13-432 0,-5 3-64 0,-6 7-32 0</inkml:trace>
  <inkml:trace contextRef="#ctx0" brushRef="#br4" timeOffset="195511.68">8400 3952 22111 0,'0'0'1968'16,"0"0"-1584"-16,0 0-384 0,0 0 0 0,-5-2 1264 0,5 2 160 16,0 0 48-16,0 0 0 0,0 0 416 0,0 0 96 15,0-6 0-15,3 0 16 0,2-2-416 0,4 1-96 16,0-2-16-16,3 0 0 0,3-2-448 0,0 1-80 15,4-3-32-15,5 2 0 0,2 0-272 0,0 0-48 16,2 1-16-16,2-2 0 0,-1 1-208 0,-1 2-48 16,-3 0-16-16,-1 2 0 0,-1 0-304 0,-2-2 160 15,-2 2-160-15,-3-1 128 0,-3 3-128 0,-2 1-224 16,0-1 48-16,-1 1 16 16,-10 4-2048-16,0 0-416 0,0 0-64 0</inkml:trace>
  <inkml:trace contextRef="#ctx0" brushRef="#br4" timeOffset="195891.97">8627 4029 17503 0,'0'0'1552'0,"-4"5"-1232"16,0 4-320-16,1 0 0 0,-4 5 3568 0,1 1 656 15,0 1 128-15,-2 2 16 0,0 0-2656 0,2 0-544 0,1 1-96 16,1-3-32-16,2 1-48 0,0-3-16 0,2 1 0 0,2-2 0 15,-1-1-304-15,1-1-64 0,2-1-16 0,3-5 0 16,-1-1-16-16,2-4 0 0,-1-3 0 0,3-1 0 16,2-1-80-16,0-5-32 0,2-3 0 0,3 1 0 15,1-6-160-15,0-4-48 0,-1 1 0 0,2-1 0 0,2 2-128 16,-2-6-128-16,0 1 144 0,-1 2-144 16,-3 1 128-16,-1 5-128 0,-3 1 0 0,0 4 0 15,-1 4 0-15,-1 2 128 0,-2 3-128 0,-7 3 0 0,7 6 0 0,-2 7 0 16,-2 5 128-16,0 4-128 0,-2 4 0 0,1 0 0 15,-2 3 0-15,0 7 0 0,0 3 0 0,0 2 0 16,2 1 128-16,-2-2-128 0,1 2 0 0,2-4 176 16,-2 0-176-16,2-2 160 0,-1-4 16 0,1-2 0 15,2 0 0-15,-3-6 0 0,1-3-176 0,0-4 0 16,0-4 144-16,1-6-144 0,3 1-128 0,-7-8-112 16,0 0-16-16,8-14 0 15,-1-4-1664-15,-2-1-352 0,-3-8-64 0,0-1-16736 0</inkml:trace>
  <inkml:trace contextRef="#ctx0" brushRef="#br4" timeOffset="196792.97">9580 2408 16575 0,'0'0'1472'0,"0"0"-1168"0,0 0-304 0,3-5 0 15,-3 5 1056-15,3-5 160 0,-3 5 16 0,-2-9 16 0,0 4 288 0,-1 0 64 16,3 5 16-16,-6-5 0 0,-2 0-336 0,-1 1-80 15,-1-3-16-15,-3 4 0 0,-2-1-224 0,-4 3-64 16,-4-1 0-16,-2 0 0 0,-6-3-144 0,-2 1-48 16,-2 0 0-16,-5 3 0 0,-2-2-272 0,-5 2-64 15,0 2-16-15,-4 2 0 0,-2-1-16 16,-4 2 0-16,-4-1 0 0,-1 2 0 0,-2-1 32 0,-1 3 0 16,0 3 0-16,-5 4 0 0,-2 2-112 0,-4-1-32 15,-4 4 0-15,0 5 0 0,-2 0-224 0,-2 5 128 16,-3-2-128-16,-4 5 0 0,-3 0 192 0,1 0-64 15,2 2-128-15,1 3 192 0,-2 2 32 0,2 2 0 16,0 1 0-16,2 3 0 0,2 6-32 0,2 1-16 16,1 1 0-16,2 1 0 0,1 3-48 0,3 1 0 15,5 4 0-15,2 0 0 0,3 4-128 0,3-1 160 16,4 4-160-16,3-1 160 0,1 1-160 0,3 2 0 0,1 3 144 0,6 1-144 16,0 2 0-16,7 0 128 0,2-1-128 15,4 4 0-15,5-1 0 0,4 3 0 0,2 0 0 16,6 3 0-16,3-2 0 0,4-2 0 0,4 3 0 0,5-4 0 15,4 1 0-15,1-6 0 0,2-2 0 16,7-3 0-16,3-2 0 0,1-4 0 0,-1 1 0 16,5-6 0-16,1 0 0 0,6-6 0 0,2-6 0 0,3-1 0 15,3-7 0-15,4 0 0 0,1-4 0 0,2-1 0 0,0-2 0 16,5-5 0-16,2-3 0 0,6-4 0 0,5-1 0 0,7-5 0 16,10-3 0-16,2-2 128 0,3-8-128 15,6-2 192-15,7-6-64 0,3 0 0 0,3-10 80 0,5-2 32 16,3-4 0-16,3-4 0 0,0 1 80 0,0-5 0 15,-5-2 16-15,-1-2 0 0,1-5 48 0,-6 1 16 16,-7-7 0-16,-7 1 0 0,-4-4-16 0,-3-3-16 16,0 0 0-16,-9-2 0 0,-5 0-128 0,-2-2-32 15,-5-3 0-15,-6-3 0 0,-1 1-64 0,-2-4-16 16,-2 3 0-16,0-4 0 0,-2 0 16 0,0 2 0 16,-5-1 0-16,1 3 0 0,-4-3-144 0,0-2 192 15,-6 3-192-15,-1-3 192 0,-4-3-64 0,-2-1 0 16,-4-8 0-16,-3-1 0 0,-2 1 64 0,-4-6 0 0,-3-4 0 15,-6-1 0-15,-2-8-32 0,-3 6 0 0,-3 6 0 16,-4 6 0-16,-3 4-32 0,-4 3-128 16,-5 3 192-16,-3 5-64 0,-2 7-128 0,-4 6 192 15,-4 5-192-15,-3 5 192 0,-6 6-192 0,-6 2 0 16,-4 2 0-16,-2 7 0 0,-5-2 0 0,-1 5 0 16,-5 3 0-16,-29-6 0 15,6 1-512-15,6 5 0 0,8 1 16 0,8 0 0 16,8 2-1552-16,10 0-320 0,9 4-64 0,8-5-18448 0</inkml:trace>
  <inkml:trace contextRef="#ctx0" brushRef="#br3" timeOffset="202458.31">11511 937 19295 0,'10'-11'848'0,"-3"6"176"0,-1 1-816 0,-1-2-208 16,3 2 0-16,-2 0 0 0,-6 4 704 0,0 0 112 16,0 0 16-16,0 0 0 0,0 0 320 0,0 0 64 15,-7 6 0-15,-4 5 16 0,-4 3-464 0,-4 2-80 16,-5 4-32-16,-5 2 0 0,-3 6 0 0,-6 0 0 16,-3 5 0-16,-3 5 0 0,-6 2 144 0,-6 4 32 15,-4 1 0-15,-4 4 0 0,-6 3-256 0,0 2-64 16,-1-2 0-16,2-1 0 0,2-1-128 0,0-4-48 15,4 0 0-15,3-5 0 0,3-3-176 0,6-1-32 16,7-3-128-16,6-1 192 0,3-2-192 0,6-5 0 16,5 2 128-16,6-6-128 0,4-3-240 0,6-4-80 15,2-3-32-15,1 0 0 16,5-12-1728-16,0 0-352 0,15 2-64 0,7-8-11328 0</inkml:trace>
  <inkml:trace contextRef="#ctx0" brushRef="#br3" timeOffset="202774.2">12160 1391 24879 0,'0'0'2208'0,"3"-5"-1760"0,-3 5-448 0,0 0 0 0,0 0 672 0,0 0 48 16,0 0 16-16,0 0 0 15,0 0 128-15,-9 8 32 0,-2 4 0 0,-4 5 0 0,-4 3 48 0,-2 4 16 16,-1 2 0-16,-3 2 0 0,-5-1-96 0,-2 3-16 16,-1-2 0-16,-1 3 0 0,-2 2-16 0,1 1 0 15,0-1 0-15,2-1 0 0,-1 1-448 0,1-3-80 16,0 0-32-16,1-4 0 0,1 2-144 0,2-4-128 16,1-1 144-16,2-2-144 0,-1-4 128 0,0 0-128 15,2-3 0-15,-7 2 0 16,7-3-1472-16,4-8-384 0,6-2-64 0,5-5-14640 0</inkml:trace>
  <inkml:trace contextRef="#ctx0" brushRef="#br3" timeOffset="203592.81">10665 5046 26719 0,'-3'-11'2368'0,"1"2"-1888"16,-2-3-480-16,1 2 0 0,-1 2 320 0,2-1-16 15,-2 4-16-15,4 5 0 0,0 0 400 0,-6 3 80 16,-2 3 0-16,-3 2 16 0,-2 4-112 0,-2 6-32 15,-4 4 0-15,-4 7 0 0,-5 3-32 0,-3 2-16 16,-3 3 0-16,-3 2 0 0,-2-1-208 0,-2 2-32 16,2 0-16-16,-1 2 0 0,1-2-160 0,3-2-48 15,4-3 0-15,3 1 0 0,4-4-128 0,4-5-192 16,4-2 32-16,4-5-10624 16,5-7-2128-16</inkml:trace>
  <inkml:trace contextRef="#ctx0" brushRef="#br3" timeOffset="204489.88">15295 7278 23951 0,'-10'-22'2128'0,"5"10"-1696"15,-1-1-432-15,-1-3 0 0,0 4 1584 0,0 3 224 16,7 9 48-16,-8-3 16 0,-3 6-1184 0,-1 3-240 15,0 7-64-15,-3 2 0 0,-3 4-32 0,-3 4-16 16,-6 6 0-16,-2 4 0 0,-4 5 48 0,-2 3 16 16,-2 6 0-16,-1 1 0 0,-2 6-80 0,-1 0-32 15,-1 0 0-15,0 0 0 0,-2 4-112 0,-1-4-32 0,1-2 0 16,2-5 0-16,1-1-144 0,7-8 128 0,3-1-128 0,6-4 128 31,3-5-1216-31,6-4-240 0,3-7-48 0,8-8-8608 0,5-9-1712 0</inkml:trace>
  <inkml:trace contextRef="#ctx0" brushRef="#br3" timeOffset="204749.84">15689 7883 31327 0,'-19'3'2784'0,"5"2"-2224"0,-2 2-560 0,-2 4 0 0,-2 7 736 0,-3 6 32 15,-5 5 16-15,0 6 0 0,-3 3-592 0,-3 1-192 16,-5 5 0-16,-2 0 0 0,-2 7 512 0,-4 1-16 16,-4 3 0-16,-1-2 0 0,-3-3 96 0,2 2 32 15,1 0 0-15,3-1 0 0,4-2-368 0,3 0-64 16,2-8 0-16,5 0-16 0,2-5-176 0,3-2 0 16,2-1 144-16,6-2-144 0,1-7 0 0,5 0-208 0,2-5 16 15,5-6 16 1,4-4-2208-16,5-9-448 0,0 0-96 0</inkml:trace>
  <inkml:trace contextRef="#ctx0" brushRef="#br3" timeOffset="205012.28">16335 8433 26719 0,'0'0'1184'0,"0"0"240"0,-2 13-1136 0,-2 1-288 0,-2 3 0 0,-2 5 0 16,-1 1 656-16,-2 4 80 0,-1-2 16 0,-2 7 0 0,-2 0 112 15,-3 3 32-15,-4 2 0 0,1 1 0 0,-3 0-128 0,0 3-32 16,-1 2 0-16,0-3 0 0,1-4-288 0,2 1-48 16,0 1-16-16,2 1 0 15,-1-3-240-15,4 0-144 0,2 0 160 0,0-5-160 16,4-1-1024-16,1-7-320 0,4-3-48 0,1-5-13632 15</inkml:trace>
  <inkml:trace contextRef="#ctx0" brushRef="#br3" timeOffset="205238.92">17179 9146 25791 0,'-11'9'1152'0,"2"0"224"0,-3 6-1104 0,-2 9-272 16,2 5 0-16,-3 8 0 0,-3 1 2480 0,-1 6 432 15,-2-2 96-15,2 3 0 0,-4 2-2368 0,4 3-496 16,2-4-144-16,0 1 0 0,0 1 128 0,1-2-128 0,3 1 128 0,2-5-128 16,-1-2 0-16,2 0 0 0,0-3 0 0,4-3 0 15,2-1-1952-15,4-7-416 16,2-5-96-16</inkml:trace>
  <inkml:trace contextRef="#ctx0" brushRef="#br3" timeOffset="205441.7">17934 9596 38703 0,'0'0'3440'0,"-9"15"-2752"16,-3 4-560-16,-4 8-128 0,-3 1 336 0,-1 6 48 15,-3 4 0-15,0 4 0 0,-1-1-384 0,0-2 0 16,0 5 0-16,1-1 0 0,0 1 0 0,-1 1 0 16,0-2 0-16,-2 3 0 15,1-4-912-15,1 1-208 0,1-5-32 0,0-6-10016 16,6-8-2000-16</inkml:trace>
  <inkml:trace contextRef="#ctx0" brushRef="#br3" timeOffset="205772.16">19048 10122 34095 0,'0'0'1504'16,"0"0"320"-16,0 0-1456 0,0 0-368 0,-8 3 0 0,8-3 0 0,-10 9 288 0,2 2-16 15,-2 3 0-15,-1 4 0 0,-2 2 0 0,-2 3 0 16,-3 4 0-16,-2-3 0 0,-3 0-128 0,0 3-16 16,-3-2-128-16,2 3 192 0,-1-6-192 0,1-2-256 15,1-3 48-15,3 0 16 16,0 1-2688-16,3-4-512 0</inkml:trace>
  <inkml:trace contextRef="#ctx0" brushRef="#br3" timeOffset="206483.32">10568 8561 14735 0,'18'-21'1312'0,"-4"5"-1056"15,0-3-256-15,1-1 0 0,3-2 1216 0,-3 3 176 0,0 3 32 16,-1 2 16-16,0 5 256 0,-3 3 48 16,-11 6 16-16,0 0 0 0,0 0-544 0,8 11-128 0,-6 4 0 15,-6 7-16-15,-6 11-16 0,-3 5 0 0,-2 10 0 0,-4 1 0 16,-8 2-448-16,2 2-96 0,-2 3 0 0,5-12-16 15,-6 1-240-15,-3 2-64 0,-5 2 0 0,-2 2 0 16,0 3-192-16,1-3 176 0,0-2-176 0,3-2 160 16,3-5-352-16,7-4-64 0,4-6 0 0,6-4-16 15,4-9-896-15,4-8-176 16,5-3-48-16,1-8 0 0,10-11-1792 0,7-6-352 0,25-25-80 0,-3-4-16 16</inkml:trace>
  <inkml:trace contextRef="#ctx0" brushRef="#br3" timeOffset="206641.12">10995 8503 21647 0,'37'-34'960'0,"-14"12"192"0,-1 2-912 0,-2 2-240 0,-2 4 0 0,-6 10 0 0,0 5 1728 0,-3 7 320 16,-8 3 48-16,-1 8 16 0,-1 9-720 0,-6 8-144 15,-4 6-32-15,-7 9 0 0,-3 1-96 0,-5 1-32 16,-4 2 0-16,5-16 0 0,-2 11-320 0,-8 3-80 16,-2 3-16-16,-3 1 0 0,-2 2-432 0,1 1-96 15,3-3-16-15,1-3 0 16,4 1-752-16,4-4-144 0,5-5-48 0,-2 12-16336 0</inkml:trace>
  <inkml:trace contextRef="#ctx0" brushRef="#br3" timeOffset="207116.06">17308 9811 34383 0,'-4'-10'1520'0,"4"10"320"0,0 0-1472 0,0 0-368 16,0 0 0-16,0 0 0 0,-3 16 0 0,-1 7-160 15,-1 10 16-15,-5 4 0 0,-5 1 272 0,-4 4 64 16,-3 4 16-16,-4 0 0 0,-4 2-16 0,1 1-16 16,-3 0 0-16,-2-5 0 0,-2 2-176 0,2-5 0 0,0 1 0 0,3-6 0 31,2-1-2560-31,2-6-576 0</inkml:trace>
  <inkml:trace contextRef="#ctx0" brushRef="#br3" timeOffset="207336.87">18322 9918 36511 0,'0'0'1616'0,"-3"11"336"0,-2 7-1568 0,-1 6-384 0,-2 3 0 0,-2 2 0 0,-4 5 0 0,-1 3 0 16,-3 0 0-16,0 1 0 0,1 0 0 0,-2 0 0 15,-3-1 0-15,0 0 128 0,2-5-128 0,2-4 0 16,4 0 0-16,5-4 0 16,2-5-3264-16,4-6-512 0</inkml:trace>
  <inkml:trace contextRef="#ctx0" brushRef="#br3" timeOffset="207502.83">19083 10069 40479 0,'-20'18'1792'0,"2"1"384"0,-5 7-1744 0,-3 12-432 16,-4 10 0-16,0 4 0 15,-3 1-512-15,1 0-192 0,2 5-48 0,4-5-16496 0</inkml:trace>
  <inkml:trace contextRef="#ctx0" brushRef="#br3" timeOffset="-213037.53">8293 16659 8863 0,'0'0'384'0,"0"0"96"0,0 0-480 0,0 0 0 16,0 0 0-16,0 0 0 0,0 0 144 0,0 0-144 15,0 0 128-15,0 0-128 0,0 0 0 0,0 0 0 16,0 0 128-16,0 0-128 0,0 0 0 0,6 2 0 16,-6-2 0-16</inkml:trace>
  <inkml:trace contextRef="#ctx0" brushRef="#br3" timeOffset="-208304.32">8053 8710 3679 0,'0'0'320'0,"0"0"-320"15,10-5 0-15,0 1 0 0,0-1 2320 0,0 3 400 16,0-1 80-16,2-2 16 0,-3 0-1344 0,-2 1-272 15,0-4-48-15,-7 8-16 0,7-5 256 0,0 0 48 16,-3-4 16-16,-4 9 0 0,0 0 80 0,0 0 0 16,0 0 16-16,0 0 0 0,-7-5-224 0,7 5-48 15,-10-2-16-15,-1 2 0 0,-2 1-416 0,-2 3-80 16,-2 3 0-16,-2 2-16 0,-4 5-336 0,-2 4-64 16,-3 0-16-16,1 5 0 0,-2 1-176 0,0 1-32 15,-2 5-128-15,2-1 192 0,0 1-192 0,2 1 128 16,3-6-128-16,3 2 0 0,5-3 0 0,3-4 128 15,4-2-128-15,4-4 0 0,4-6 0 0,1-8 144 16,0 0-144-16,10 7 128 0,3-7 192 0,3-5 16 16,3-2 16-16,2-6 0 0,0-4 160 0,1 0 48 0,1-4 0 15,-3 1 0-15,-1-2-160 0,-1 1-16 0,-1-1-16 0,-6 11 0 16,0-5-128-16,1 2-32 0,-2 2 0 16,-1 2 0-16,-1-2 0 0,-1 6 0 0,1-1 0 15,-2 2 0-15,-6 5-64 0,9 3-16 0,0 5 0 0,-1-1 0 16,-2 5-128-16,2 4 0 0,-2 2 0 0,-1 2 128 15,0 2-128-15,-2 6 0 0,-1 0 0 0,1 5 128 16,-1-1-128-16,0 2 0 0,-4 0 144 0,1 1-144 0,0-5 128 16,-2 1-128-16,-1 0 160 0,-1-3-160 0,-1 0 240 0,0 0-48 15,-1-4-16-15,1-1 0 0,-3-1-48 0,1 0 0 16,2-5 0-16,1-1 0 0,0-4-128 0,2 0 128 16,1-6-128-16,0 2 128 0,2-8-128 0,0 0 160 15,0 0-160-15,0 0 160 0,0 0 112 0,11-5 32 16,1 0 0-16,2-2 0 0,0-4-80 0,4-1-16 15,0 1 0-15,1-3 0 0,4 1-208 0,1-1 0 16,1 0 128-16,1 0-128 0,-2-1 0 0,1 0 0 16,1-1 0-16,7-4 0 15,-6 0-512-15,-5 5-160 0,-2 4-32 0,-1-1 0 16,0-5-2000-16,-3 2-416 0</inkml:trace>
  <inkml:trace contextRef="#ctx0" brushRef="#br3" timeOffset="-207231.14">8485 8476 13471 0,'0'0'592'0,"0"0"128"0,-12-6-576 16,2 2-144-16,3 3 0 0,0-1 0 0,1-1 1152 0,-2 0 208 16,1-1 48-16,0 3 0 0,1-2 192 0,-1 1 64 15,0 1 0-15,1-1 0 0,-2 4-160 0,2-2-32 16,-1 1 0-16,1 1 0 0,1 2-256 0,5-4-64 16,-4 7-16-16,-1-4 0 0,5-3-144 0,-7 3-32 15,7-3 0-15,0 0 0 0,0 0-160 0,-2 6-32 16,2-6-16-16,0 0 0 0,0 0-240 0,8 8-32 15,2-4-16-15,4 0 0 0,4 1-32 0,2-2-16 16,3 1 0-16,3 0 0 0,2-1-64 0,0 0-16 16,2 0 0-16,-1 0 0 0,1-2-80 0,-2 0 0 15,-1 2-16-15,-2 2 0 0,-2 2 16 0,-4-2 16 16,-2 4 0-16,-3-2 0 0,-3-2 48 0,-2 4 16 0,-1-2 0 0,-4 6 0 16,-4-3 64-16,-3 4 16 0,-2 3 0 0,-3 0 0 15,-2 1-32-15,-2 0-16 0,-5-1 0 0,-1 0 0 16,-1 2-112-16,-1 1-32 0,1-1 0 15,-3-2 0-15,3 1-224 0,0-1 176 0,1-1-176 0,4-2 160 16,0-5-160-16,3 0 0 0,1-3 0 0,2 1 0 16,0-3 0-16,8-4 0 0,-5 0-224 0,5 0 80 15,-5-8-864-15,3 0-160 0,2-3-48 16,2 2 0-16,2-4-1216 0,0 1-256 0,3 0-64 16,4-3-15232-16</inkml:trace>
  <inkml:trace contextRef="#ctx0" brushRef="#br3" timeOffset="-206868.22">9197 8136 25743 0,'0'0'1136'0,"0"0"240"0,0 0-1104 0,0 0-272 16,0 0 0-16,0 0 0 0,-3-8 1328 0,3 8 208 15,0 0 32-15,-9 1 16 0,0 2-256 0,-1 4-48 16,-1 1-16-16,-1 5 0 0,-1-1-288 0,1 5-48 16,-3 1-16-16,-1 5 0 0,0 2-256 0,-1 4-48 15,-1 3-16-15,6-3 0 0,0 2-176 0,3 1-32 0,2-3-16 16,4 0 0-16,2-1-112 0,2-5-32 16,2-3 0-16,3-5 0 0,3-2-16 0,2-4 0 15,3-3 0-15,4-1 0 0,0-2 160 0,4-4 16 0,-1-3 16 0,3-6 0 16,3-5 112-16,1-3 32 0,3-3 0 0,-1 1 0 15,-5 0-80-15,0 1-16 0,1 0 0 0,-3-6 0 16,-2 1-64-16,-4 0-32 0,-3-1 0 0,-4 3 0 0,-3 3 0 16,-5-4 0-16,-3-2 0 0,-3 4 0 0,-2 2-32 15,-3 2-16-15,-2 0 0 0,-3 3 0 0,-4 1-144 0,-4 2-32 16,-1 2 0-16,-3 4 0 0,-5 2-384 0,1 3-96 16,0 2-16-16,2 0 0 15,2 1-1328-15,3-2-272 0,4-1-48 0,4 0-16 16,1 0-1120-16,3 0-240 0</inkml:trace>
  <inkml:trace contextRef="#ctx0" brushRef="#br3" timeOffset="-205835.62">9816 7649 4607 0,'0'0'192'0,"9"1"64"16,-2-1-256-16,1-1 0 0,-1-1 0 0,0 1 0 0,-2-1 3056 0,-5 2 560 15,9-3 112-15,-3 2 32 0,-6 1-1872 0,6-4-368 16,-6 4-80-16,6-6-16 0,-6 6 80 0,0 0 16 16,3-7 0-16,0 2 0 0,-3-2-176 0,-3 1-16 15,3 6-16-15,-7-6 0 0,-3-3-320 0,-3 3-64 16,-2-3-16-16,-2 4 0 0,-1-1-160 0,-8-3-48 16,-1 2 0-16,-1 0 0 0,0 2-144 0,-3 3-48 15,-2-2 0-15,-1-1 0 0,-4 3-80 0,-3 1-32 16,-1-1 0-16,-2 1 0 0,-4 0-64 0,-2 1-16 15,-1 4 0-15,0-1 0 0,2 2 32 0,-3 2 0 16,-4 3 0-16,0-1 0 0,0 5-352 0,1 2 128 16,-5 1-128-16,3-1 0 0,0 1 144 0,0 1-144 15,0 2 192-15,-1 2-192 0,0 3 128 0,-1 2-128 16,0-3 0-16,-2 3 0 0,-2-2 0 0,6 3 0 16,0-4 0-16,1 7 0 0,1 3 0 0,3 0 0 15,3-1 0-15,-1 3 0 0,1 3 0 0,0 0 0 16,2-3 0-16,3 3 0 0,1 1 208 0,2 2-64 0,3 0-16 0,0 1 0 15,-1 2-128-15,1-1-176 0,0 3 48 0,3 3 0 16,-1 3 128-16,3-1 0 0,2-2 0 0,3 1 0 16,3 0 0-16,3 1 0 0,2 1 0 0,4 1 0 0,0 0 0 15,6 3 0-15,3 3 0 0,4-3 0 16,4-2 0-16,3-2 0 0,2 1 0 0,3-2-128 0,3 0 128 0,2-4 0 16,0-2 0-16,2 1 0 0,2-5 0 15,0-5 0-15,2-2 0 0,4-3 0 0,3-3 0 0,1-1 0 16,3-3 0-16,0-1 0 0,2-4 0 0,0-2 0 15,2 0 0-15,0-2 0 0,6 2 0 16,-9-8 0-16,5 2 0 0,3-4 0 0,4 1 0 0,0-2 0 16,4-1 0-16,1-2 0 0,1-2 144 0,25 1-144 15,-3-4 192-15,0-1-192 0,1-8 272 0,-1-1-48 16,2-4-16-16,-1-3 0 0,1 1 16 0,2-1 0 16,5-3 0-16,-5-5 0 0,0 1 16 0,-2-7 0 15,-4 0 0-15,-4-4 0 0,-3-5 16 0,0 2 16 16,-4-2 0-16,1-1 0 0,0 2-16 0,-3 0 0 15,-1-6 0-15,-4 2 0 0,-2-6 0 0,-5 2-16 16,-1 1 0-16,-1-3 0 0,0-2-64 0,-2 0-16 16,-3 0 0-16,-4-2 0 0,-3-2-32 0,-3-1 0 15,-5-5 0-15,-2-2 0 0,-3-7 192 0,-7-2 16 16,0-4 16-16,-8 5 0 0,-3 3-96 0,-2 4 0 0,-5-2-16 16,-3 9 0-16,-2 2-240 0,-1 6 0 15,-2 6 0-15,-6 3 0 0,-3 3 192 0,-4 6-64 16,-5 5-128-16,-2 3 192 0,-5 5-192 0,-3 4-128 0,-3 5 128 0,-1-2-208 31,-1 7-1008-31,2 1-208 0,-1-1-48 0,-1 3 0 16,1 3-1312-16,5 3-272 0,4-3-48 0</inkml:trace>
  <inkml:trace contextRef="#ctx0" brushRef="#br3" timeOffset="-203138.61">13996 10084 4607 0,'-5'-4'400'0,"-1"2"-400"0,-2 0 0 0,3 1 0 0,-2 0 2432 16,7 1 384-16,-7-1 96 0,3 1 16 0,4 0-1664 0,0 0-336 16,0 0-64-16,-6-3-16 0,6 3 128 0,-6-1 32 15,6 1 0-15,-5 0 0 0,-3 0-224 0,2 1-32 16,-1 2-16-16,1-2 0 0,0 3-80 0,-1 0-16 16,7-4 0-16,-5 7 0 0,0-2 96 0,2 3 16 15,3-8 0-15,3 6 0 0,2-1-16 0,4 3 0 16,2-3 0-16,9 1 0 0,4 2 112 0,6-3 32 15,7 1 0-15,6 1 0 0,8-3-320 0,6-1-64 16,3 1-16-16,5 0 0 0,4-1-208 0,3-3-32 16,3-3-16-16,4-1 0 0,2 2 32 0,3-1 0 15,-1 1 0-15,2-3 0 0,1-3 80 0,3 3 32 16,0 1 0-16,-2-1 0 0,-6-3-112 0,-5 6-32 16,-5 0 0-16,-7 1 0 0,-7 0-96 0,-7 1-128 15,-8 0 176-15,-9 0-176 0,-7 0 144 0,-6 0-144 16,-6 1 0-16,-7-1 144 0,-7 0-16 0,0 0 0 15,-14 4 0-15,-7-3 0 0,-7 4 32 0,-8 3 0 16,-7-3 0-16,-7 1 0 0,-3 2-32 0,-7-3-128 0,-5 1 192 16,-5 3-64-16,-5-1-128 0,-2 2 128 0,-5-2-128 0,0 1 128 15,-10-3 0-15,1 3-128 0,-1-4 192 16,3 1-64-16,2 1 48 0,3-3 0 0,4 1 0 0,7 0 0 16,6 0-32-16,7-1 0 0,8-3 0 0,10 1 0 15,9-2-16-15,8 0-128 0,7 0 192 0,10-1-64 0,8 1-128 16,8-2 128-16,10-5-128 0,12 0 128 15,11 0-128-15,7-3 0 0,8 1 144 0,6-3-144 0,4 0 0 16,8 1 0-16,2-5 0 0,2 1 0 0,-2 0 0 0,3 1 128 16,-2 1-128-16,-3-1 0 0,-4 0 0 0,-6 4 0 15,-6-1 0-15,-10-1 128 16,-8 5-128-16,-8-1 0 0,-10 3 128 0,-6 1-128 0,-9 4 128 16,-7 0-128-16,-12 1 128 0,-10 3-128 0,-10 2 128 0,-10 1-128 15,-9-2 128-15,-6 5-128 0,-6-2 0 0,-7 2 0 16,-6-1 0-16,-3 1 128 0,-5-2-128 0,-1 2 0 15,-2-3 0-15,1 2 0 0,-1-2 0 0,6-2 0 16,6 0 0-16,9-1 128 0,9-3-128 0,12 1 0 16,8 0 128-16,11-1-128 0,8-1 0 0,9 0 0 15,9 0 0-15,9 0 128 0,9-1-128 0,11-3 0 16,10-1 0-16,12-2 0 0,11 4 0 0,7-1 0 16,4-1 0-16,3-3 0 0,4 3 0 0,0-1 0 15,0-2 0-15,-4 3 128 0,-2-4-128 0,-7 3 0 16,-4 3 0-16,-7 1 128 0,-6-1-128 0,-6-1 0 15,-9 3 0-15,-7 1 0 0,-7 0 0 0,-6 1 0 16,-8-1 0-16,-7 0 0 0,-10 5 0 0,-9 0 0 0,-9 0 128 16,-9 3-128-16,-8-3 128 0,-9 4-128 15,-7 0 160-15,-5 2-160 0,-6-2 0 0,-3 4 0 0,-4-2 0 0,0 2 0 16,-1 1 0-16,4-1 0 0,7 0 0 0,-19 4 0 16,17-1-688-1,20-4-176-15,14-5-32 0,13-1-16 0,12-3-1280 16,12-3-256-16,12 0-48 0</inkml:trace>
  <inkml:trace contextRef="#ctx0" brushRef="#br3" timeOffset="-201962.19">29611 9981 21183 0,'-33'-16'1888'0,"11"8"-1504"0,-8 3-384 0,-2 1 0 15,-1 3 0-15,-4-2 144 0,-2-2-144 0,-1 3 0 16,0 2 672-16,1-3 32 0,5 1 0 0,4-1 0 15,0 3 32-15,9 0 16 0,0-1 0 0,11-2 0 16,3 1 208-16,7 2 64 0,11-8 0 0,9 3 0 16,8-3 112-16,13 3 16 0,12 0 16 0,8 1 0 15,11 0-656-15,5 1-144 0,7-1-32 0,5 4 0 16,9 5-128-16,4-3-16 0,1-2-16 0,5 0 0 0,2 3 16 16,2-2 0-16,-1-2 0 0,0 1 0 0,1-3 176 15,-6 2 32-15,-3-1 16 0,-8 0 0 0,-11 2-208 0,-12 0-32 16,-13 0-16-16,-11 0 0 0,-10 2 0 15,-11 0 0-15,-12 2 0 0,-15-4 0 16,0 0 16-16,-19 1 0 0,-11 2 0 0,-19-1 0 0,-13 0-48 0,-17-2-128 16,-15-2 192-16,-14 1-64 0,-11 1-128 0,-6-2 0 15,-3-7 144-15,-2 2-144 0,-2 0 288 0,6 0-16 16,7 0 0-16,12-2 0 0,12 4-16 0,16 1 0 16,13 3 0-16,17 1 0 0,14 1 0 0,13-1 0 15,11-1 0-15,11 1 0 0,11 2-256 0,13-2 0 16,12-1 0-16,13 1 0 0,12 0 256 0,11 1 0 15,8 0 0-15,7 1 0 0,9-1-256 0,7-1 0 16,5 3 0-16,4-2 0 0,1-2 0 0,2-1 160 0,4 1-160 0,-9 1 128 16,-4 1-128-16,-15 2 128 0,-9-1-128 0,-19 1 128 15,-13 1-128-15,-17 0 128 0,-13-2-128 16,-11 3 128-16,-9-5 0 0,-19 9 0 16,-14 0 0-16,-17 2 0 0,-16 1-128 0,-18-6 128 0,-15-2-128 0,-10 4 128 15,-8-1-128-15,-5-2 128 0,-1-5-128 0,4 2 128 16,5 3-128-16,11 0 0 0,10-3 0 0,14 2 0 15,11 0 128-15,13 2-128 0,11-1 192 0,14 0-64 16,13-3-128-16,8-2 128 0,9 0-128 0,12 0 128 16,13 0-128-16,13 0 160 0,10-3-160 0,9-2 160 15,8 3 32-15,9-2 0 0,8-3 0 0,9 4 0 16,5-1-192-16,2 0 0 0,0-4 0 0,5 5 0 16,-1 1 0-16,1 2 0 0,-4 2 0 0,-5-1 0 15,-8-1 0-15,-7 1 0 0,-9 0 0 0,-10 3 0 0,-9 3 0 16,-8-4 0-16,-8 1 0 0,-5 0 0 0,-6 0 0 0,-9 0 0 15,-5-1 0-15,-10-3 0 16,0 0-1504-16,0 0-224 0,-6 14-64 0,-8-1-11264 16,-7-3-2272-16</inkml:trace>
  <inkml:trace contextRef="#ctx0" brushRef="#br3" timeOffset="-200793.45">11464 10135 10127 0,'0'0'896'0,"0"0"-704"16,0 0-192-16,-5-1 0 0,-1-1 1376 0,6 2 240 15,-5 0 48-15,5 0 16 0,-7-1-656 0,1 1-128 16,0 0-16-16,-1 1-16 0,1 2 32 0,-2 1 16 16,1-3 0-16,-2 2 0 0,0-2 240 0,0 1 32 15,-1 1 16-15,0-1 0 0,-2 2-208 0,5-1-32 16,-1-1-16-16,2 0 0 0,6-2-224 0,0 0-32 0,0 0-16 0,0 0 0 16,0 0-80-16,14 0-16 0,5 0 0 0,7-3 0 15,6-1 128-15,9-1 0 16,7 0 16-16,6 1 0 0,4-2-272 0,6 0-64 0,4 0-16 0,3-2 0 15,3 1-176-15,0-3-48 0,-2 1 0 0,-1-2 0 16,-1 3 0-16,-2-2 0 0,-2 1 0 0,-5 0 0 16,-5 4 48-16,-5-1 16 0,-4-2 0 0,-7 4 0 0,-5-1-208 0,-9 1 176 15,-5 3-176-15,-4 0 160 16,-8 0-32-16,-9 1-128 0,0 0 192 0,-11 6-64 0,-8 0 48 16,-9 3 0-16,-8 0 0 0,-6-3 0 0,-5 3-48 15,-6-1 0-15,-6 3 0 0,-2 0 0 0,-7 1 48 0,-6 2 0 16,-3 3 0-16,-4-1 0 0,-2 0 0 15,0 0 0-15,0-3 0 0,6 1 0 0,3 0-48 0,9-4 0 16,8 1 0-16,9 1 0 0,10-5-128 0,8 0 0 16,10-1 144-16,10-3-144 0,10-3 0 0,0 0 0 15,15 0 0-15,9-4 0 0,9-4 0 0,9 1 128 16,8-4-128-16,6 1 0 0,2-5 144 0,10-2-144 16,0 0 192-16,5-1-192 0,2 0 0 0,1 2 0 15,-1-1 0-15,0 0 0 0,-3 2 128 0,-2 3 32 16,-2-1 0-16,-7 1 0 0,-5 3-32 0,-8-1-128 15,-6 5 192-15,-8-1-64 0,-7-2-128 0,-7 4 128 16,-6 1-128-16,-6 1 128 0,-8 2 0 0,-5 4 0 16,-9-1 0-16,-8 3 0 0,-6 3 16 0,-9-3 0 15,-8 3 0-15,-11 0 0 0,-5 4-16 0,-7 0 0 16,-4-1 0-16,-6 2 0 0,-4 0 0 0,-2 1 0 16,-4-1 0-16,0-1 0 0,-1 2 0 0,3-1-128 15,1 2 192-15,6-4-64 0,5 1-128 0,8 0 0 0,8-1 0 16,8-3 128-16,9 0-128 0,8-2 0 0,8-4 0 0,7 1 0 15,7-2 0-15,11-2-256 0,0 0 64 0,7-7 16 32,11 0-1856-32,9-5-368 0,7 1-80 0,7-6-16144 0</inkml:trace>
  <inkml:trace contextRef="#ctx0" brushRef="#br3" timeOffset="-199455.26">26847 10116 21183 0,'-16'-14'1888'0,"-3"1"-1504"0,0 2-384 0,-2-1 0 31,1-3-656-31,-2 2-208 0,-2 6-32 0,1-1-16 0,-2 4 912 0,1 0 0 0,0 2 160 0,-2 2-16 15,-2 4-144-15,3-2 160 0,-3 1-160 0,3 1 160 16,0 1 304-16,2 0 64 0,2 1 16 0,-1 3 0 16,-1-4 352-16,1 3 64 0,0 1 0 0,2-2 16 15,1 1-64-15,5-4-16 0,2 1 0 0,12-5 0 16,-6 6 16-16,6-6 0 0,0 0 0 0,0 0 0 16,16 0 176-16,7-1 48 0,9-3 0 0,7-1 0 15,10-1-368-15,5-5-64 0,5 3 0 0,7-1-16 16,6 2-368-16,3-4-80 0,2-2-16 0,1 2 0 15,2-2-32-15,3 4 0 0,1-1 0 0,0-2 0 16,0 1 32-16,-2-2 0 0,2 2 0 0,-4 2 0 16,-1-4 16-16,-8 2 0 0,-7-2 0 0,-9 0 0 0,-8 5 16 15,-9-3 16-15,-9 4 0 0,-7-1 0 0,-8 3 128 16,-14 5 32-16,0 0 0 0,0 0 0 0,-13-6-16 0,-11 1 0 16,-11 3 0-16,-12 2 0 0,-11 0-256 0,-13 3-160 15,-13-2 192-15,-9 4-192 0,-7-1 128 0,-8-1-128 16,-8 0 0-16,-5 5 0 0,-1 1 192 0,-2 1-64 15,-2-5 0-15,6 5-128 0,3 2 208 0,9-1-64 16,7 1-16-16,8-5 0 0,8 0-128 0,11 2 128 16,10-3-128-16,13 4 128 0,7-1-128 0,12-1 0 15,12-5 144-15,7 0-144 0,13-3 0 0,0 0 144 16,0 0-144-16,22 1 0 0,9-3 208 0,14 2-64 16,12-5-16-16,12-2 0 0,10 1 0 0,7-1 0 0,7-3 0 15,10 4 0-15,10-2-128 0,3 1 0 0,-2-6 0 0,4 7 0 16,4-1 0-16,3 2 0 0,-1 0 128 15,5 3-128-15,0-1 0 0,-3 0 0 0,-6 2 0 0,-6-1 0 16,-5-1 0-16,-7 3 0 0,-8 3 0 0,-15-1 0 16,-14-1 0-16,-12 3 0 0,-11-2 0 0,-9 0 0 15,-9-1 0-15,-8 2 0 0,-16-3 128 0,0 0-128 16,-7 10 128-16,-12-4-128 0,-11 2 192 0,-15 0-64 16,-13-6 0-16,-15 2 0 0,-12 1 0 0,-9 3 0 15,-6-3-128-15,-12-1 128 0,-11-1-128 0,-2 0 128 16,0 2-128-16,-2 0 0 0,-2-2 144 0,8 4-144 15,9 1 0-15,9 1 144 0,9-4-144 0,13 0 0 16,12 1 144-16,14-2-144 0,13 1 0 0,13-1 144 16,9 0-144-16,20-4 0 0,0 0 0 0,11 0 0 0,13-1 176 0,18-3-48 15,16-4-128-15,11 2 192 0,9-4-192 0,12 3 0 16,11-2 0-16,8 4 0 0,7-2 208 16,4 0-48-16,8 4-16 0,0 0 0 0,0 2-144 0,2-1 0 15,-2 0-192-15,-2 2 192 0,-5 4-128 0,-8-3 128 16,-7-2 0-16,-12 3 0 0,-12 1 0 0,-12 2 0 15,-11 1 0-15,-15-2 0 0,-11-1 0 0,-11-2 0 16,-7 3 192-16,-15-4-64 0,0 0-128 0,-15 4 0 16,-12-2 0-16,-14 2 0 0,-11-2 0 0,-11 2 0 15,-10-5 192-15,-7 2-64 0,-6 1-128 0,-6-2 0 16,-2-2 0-16,1 2 128 0,2 2-128 0,3 0 0 16,4 2 0-16,2-3 128 0,4-2-128 0,7 1 0 0,5 2 0 15,9 1 0-15,6-2 0 0,10 1-224 0,9-2 48 16,8 0 16-1,9 0-1024-15,7 0-208 0,8 0-32 0,0 0-16 16,12-2-1568-16,9 2-320 0,9-2-64 0,6-1-16 0</inkml:trace>
  <inkml:trace contextRef="#ctx0" brushRef="#br3" timeOffset="-195886.36">31007 10060 5519 0,'-13'-14'496'0,"4"5"-496"0,-1 3 0 0,-2-4 0 16,-2-1 1600-16,-2 2 240 0,-3 1 32 0,0 0 16 16,0 2-864-16,1-3-160 0,0 2-32 0,0 0-16 15,2 4-48-15,0 1 0 0,1-1 0 0,1 2 0 0,2 0 0 16,1-1 0-16,2 4 0 0,9-2 0 0,0 0 64 0,0 0 0 15,0 0 0-15,0 0 0 0,0 0 80 0,0 0 32 16,0 0 0-16,0 0 0 0,11-4-128 0,1 0-32 16,2 3 0-16,5 1 0 0,4 1-144 0,4 4-48 15,5-1 0-15,-1 2 0 0,4 0-160 0,4 1-48 16,4 2 0-16,3 1 0 0,1 3-32 0,3-2-16 16,3 3 0-16,2 1 0 0,0 2-32 0,-2 1-16 15,0-2 0-15,1-1 0 0,-1-2 32 0,-3 1 0 16,-5 0 0-16,-3 1 0 0,-4-2-64 0,-4-2 0 15,-7 2 0-15,-4-3 0 0,-5 2-64 0,-5-1-32 16,-7-2 0-16,-1 3 0 0,-5-2-160 0,-5 1 160 0,-4 3-160 16,-7 1 160-16,-8 2 96 0,-7 3 32 0,-6 1 0 15,-5 3 0-15,-9 1 96 0,1 1 0 0,-4 2 16 0,-2-6 0 16,-1 0 16-16,0 3 0 0,0 0 0 0,1 0 0 16,1-1 32-16,4-2 16 0,2 1 0 0,4-3 0 15,5-1-48-15,1-2-16 0,3-2 0 0,3-1 0 16,1 0-144-16,4-5-16 15,2 2-16-15,2-3 0 0,6-1-80 0,3-1-16 0,2-1 0 16,3 2 0-16,3-4-128 0,7-3 192 0,0 0-192 0,0 0 192 16,0 0-64-16,0 0 0 0,7 5 0 0,5-1 0 15,2-1-128-15,3 1-224 0,3-2 48 0,0-1 16 32,2-1-1120-32,3-1-208 0,2-1-48 0,1 0-11552 0,1-2-2304 0</inkml:trace>
  <inkml:trace contextRef="#ctx0" brushRef="#br3" timeOffset="-194390.49">10498 9920 18015 0,'-9'-11'800'0,"4"4"160"0,3 1-768 0,-2 1-192 15,-1-3 0-15,1 1 0 0,0 0 1216 0,0 0 192 0,2 0 32 16,1-2 16-16,-1 3-320 0,2 0-64 0,0 6-16 0,0-8 0 15,0 8-96-15,2-5-32 0,-1 0 0 0,-1 5 0 16,0 0-48-16,0 0-16 0,0 0 0 0,0 0 0 16,0 0-96-16,0 0-32 0,0 0 0 0,0 0 0 15,0 0-208-15,0 0-32 0,-7 2-16 0,-1 2 0 0,-3 5-16 0,-1 4 0 16,-4 1 0-16,-1 4 0 0,-4 3-80 16,-3 6 0-16,-3 1-16 0,-3 6 0 0,-4 7 32 0,-3 5 16 15,-4 2 0-15,-1-1 0 0,-1 1-48 0,1 2-16 16,1-4 0-16,3-1 0 0,0-5-16 0,2-3 0 15,3-2 0-15,2 1 0 0,1-1-64 0,5 0-16 16,3-2 0-16,1-5 0 0,3-2-64 0,4-4 0 16,4 0-16-16,2-6 0 0,2-2-176 0,1-2 160 15,1-6-160-15,4-6 160 0,0 0 80 0,0 0 16 16,0 0 0-16,11 1 0 0,3-3 32 0,3-1 16 16,3-2 0-16,4-3 0 0,2 1-128 0,3-2-32 15,2 4 0-15,0-2 0 0,2 1-144 0,2 2 0 16,0 3 0-16,1 1-176 0,-1 1 176 0,0 2 0 15,-2-1 0-15,0 3 0 0,-1 1 0 0,-1-3 0 16,1 1 0-16,0 2 0 0,-3 0 0 0,-1-1 0 0,-1 4 0 0,-3-3 0 16,-1 2 0-16,-2-1 0 0,-1 2 0 0,-1 0 0 15,0-4 0-15,-2 3 0 0,-1-3 0 0,-2-1 0 16,-3 1 0-16,-1 0 0 0,-1-1 0 0,-1-2 0 16,-8-2 0-16,0 0 0 0,5 6 0 0,-1 0 0 15,-4-6 0-15,0 0 0 0,0 0 0 0,0 0 0 16,-7 3 0-16,0-1 128 0,-2 0-128 0,-3 1 0 15,-2-1 128-15,-1 0-128 0,-1-2 128 0,-3 0-128 16,-2-2 0-16,-2 2 144 0,-2 2-144 0,-4-2 0 16,-4 0 128-16,-2 0-128 0,0 0 0 15,-2 2 0-15,-4-1 0 0,2 1 0 0,-2-1 0 0,0 0 0 16,3 3 128-16,-1-2-128 0,2-3 0 0,1 2 0 16,2 2 0-16,0-2 0 0,2-1 0 0,2-1 0 15,0-2 0-15,5 1 0 0,2-1 0 0,1-2 0 0,5-1 0 16,-1 0 0-16,5-3 128 0,2 0-128 0,-1-3 0 0,3 5 0 15,3-10 0-15,2 3 0 0,3-1 128 0,2-2-128 16,0 0 0-16,5-4 0 0,-1 0 128 0,2-1-128 16,1-3 0-16,2 1 0 0,3-1 0 0,2-1 0 15,3 2 0-15,2-4 0 0,6 1 0 0,-1-5 0 16,3 0 0-16,1-2 0 0,0-3 0 0,4-1 0 16,3-3 0-16,2-3 0 0,0-1 0 0,0 3 0 15,1-2 0-15,-4 5 0 0,-2 0 0 0,-2 5 0 16,-3 2 0-16,-3 7 0 0,-3 1 0 0,-3 5 0 15,-4 3 0-15,-2 5 0 0,-4 1 0 0,0 5 0 16,-6 0 0-16,-3 5 0 0,0 0 0 0,-3 9 0 16,-5 6 0-16,-2 4 0 0,-7 2-176 0,-1 7 176 15,-3 0-192-15,-1 4 192 0,-3 3-256 0,1 1 64 16,2 1 16-16,-6 13 0 16,8-10-1568-16,2-3-320 0,4-4-64 0,5-5-17520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1:20:21.3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5860 1835 15663 0,'-13'-14'688'0,"6"4"144"0,-2-6-656 0,1-1-176 16,0-1 0-16,-1 0 0 0,-2-1 496 0,1 0 64 16,0 0 16-16,0 0 0 0,2 0-64 0,-2 1 0 15,2 0 0-15,-2 0 0 0,2 1 288 0,-2-3 48 16,4 3 16-16,-1 0 0 0,1 2 64 0,0 1 16 16,-1 1 0-16,5 3 0 0,-3 0 16 0,1 3 16 15,0 0 0-15,4 7 0 0,0 0-64 0,0 0-16 16,0 0 0-16,0 0 0 0,-5 10-240 0,1 4-48 15,0 1-16-15,1 4 0 0,-2 4-208 0,3 1-32 0,-2 3-16 0,3-2 0 16,2 6-80-16,3 2 0 0,-1 1-16 0,3 2 0 16,4 1 80-16,0 1 32 0,2 0 0 0,-1 3 0 15,3 3-112-15,0-2-32 0,3 3 0 0,-2-3 0 16,2 2-48-16,-2 1-16 0,-2-1 0 0,-1 2 0 16,1 2-16-16,2 0-128 0,-1 2 192 0,0 2-64 15,1 0 80-15,1 2 16 0,-1-4 0 0,3 1 0 16,-2-1 32-16,5 1 0 0,0-2 0 0,2 3 0 15,1 1-80-15,0 0-16 0,-1 0 0 0,4 2 0 16,1-2 0-16,0 1 0 0,0-2 0 0,1 0 0 16,3-2 16-16,0 2 0 0,-2 1 0 0,2 0 0 15,1 2-176-15,0 0 192 0,-1 1-192 0,1-6 192 16,1 3-192-16,1 0 160 0,-4 2-160 0,2 2 160 0,0-1-160 16,3 0 0-16,1-2 0 0,0 4 0 0,-2 0 160 0,1 0-160 15,-2-3 192-15,2 1-192 0,1 0 0 16,0 1 0-16,-2-2 0 0,2 1 0 0,1 1 0 0,2-5 0 15,-1-1 0-15,3 1 160 0,-1 4-160 0,1-1 0 16,1-2 0-16,-1 0 0 0,-3 1 0 0,2-1 0 16,-1 2 0-16,2-2 128 0,2-1-128 0,0 3 0 15,1-2 144-15,-1 6-144 0,-3-3 0 0,5-2 0 16,-3 0 0-16,0 0 0 0,-1 1 0 0,-1-2 0 16,1 1 0-16,1 1 0 0,0 0 0 0,0 3 0 15,2-1 0-15,-2 3 128 0,4-2-128 0,0 2 0 16,0 1 0-16,-1-4 0 0,-3 1 0 0,1 3 0 15,0-1 0-15,0 1 128 0,1 0-128 0,-1 0 0 16,1 3 0-16,-1-3 0 0,-1 1 0 0,-1-2 0 0,0 3 0 0,-1-2 0 16,-5 3 0-16,0 0 0 0,1 2 0 0,0-4 128 15,-1 0-128-15,1-2 0 0,-2 2 0 0,2-1 0 16,1 3 0-16,0-2 0 0,2 3 0 0,-2-4 0 16,4-3 0-16,-2 2 0 0,-1-3 0 0,-3 4 128 15,-1-1-128-15,2-1 0 0,1 0 0 0,-1 1 0 16,3-2 0-16,0 0 128 0,-2 3-128 0,1-3 0 15,3 1 0-15,0-2 0 0,-1-1 0 0,-2 2 128 16,1 1-128-16,-2-2 0 0,0-1 0 0,1 0 128 16,1 1-128-16,-2-1 0 0,2 0 0 0,0 0 0 15,-2 2 0-15,0 2 128 0,-1-4-128 0,0-1 0 16,-2-3 0-16,-1 0 0 0,-3 4 0 0,2-3 0 16,2-1 0-16,2 0 128 0,2-1-128 0,0 0 0 15,1-1 0-15,2 0 128 0,1-1-128 0,1-4 0 0,2 2 128 16,-1-2-128-16,-1 2 128 0,1 1-128 0,-2-1 0 15,3 2 144-15,-1 0-144 0,2-4 0 0,-1 0 128 0,1-1-128 16,0 3 0-16,2-2 0 0,-2 5 128 0,0 0-128 16,-2-1 0-16,2 1 0 0,0 1 0 0,4-3 0 15,1-1 0-15,2-4 0 0,0-1 128 0,2 0-128 16,2-3 0-16,-6-2 0 0,1 3 0 0,3-2 0 16,-1 1 128-16,1 1-128 0,1-1 0 0,0-2 0 15,0 1 0-15,0-2 0 0,-2-3 128 0,0 1-128 16,-1-1 0-16,0 1 0 0,-3 1 0 0,-1-4 0 15,4 2 0-15,0 1 0 0,4-1 0 0,-4-2 0 16,1 0 0-16,0 1 0 0,-2-1 128 0,2 2-128 0,-1-5 0 16,4 2 0-16,-1 0 128 0,1-2-128 0,2 0 0 15,-4-1 0-15,-5 1 0 0,0 2 0 0,-1-2 0 0,1 4 0 16,5-3 0-16,-2-2 0 0,-1 2 0 0,-1-1 0 16,5 4 128-16,-2 0-128 0,-4-6 0 0,2 2 0 15,-2-1 0-15,2 1 0 0,1-3 0 0,3 1 0 16,-1-5 0-16,1 1 0 0,0 0 0 0,-3 1 0 15,-3-6 0-15,1 2 128 0,1 2-128 0,2-3 0 16,1 1 128-16,0 0-128 0,0 1 0 0,-1-1 0 16,0-2 0-16,1-1 0 0,-3 2 0 0,1 0 0 15,-2-2 128-15,1 1-128 0,1-1 0 0,2 1 0 16,-2-2 0-16,2 0 0 0,-1 1 128 0,1-1-128 16,-4-1 0-16,1 1 0 0,1-1 0 0,-1 0 0 15,2 1 128-15,1 0-128 0,2 1 0 0,1-1 0 0,-7-4 0 16,1 3 0-16,-1 0 0 0,2 2 0 0,0-2 128 15,0-2-128-15,4 1 0 0,-1 1 0 0,1-1 0 0,-3-2 0 16,-1 2 0-16,1 0 0 0,-2-4 176 0,2 2-176 16,-1-3 160-16,5 3-160 0,-2-2 128 0,0 0-128 15,0-7 0-15,-1 3 144 0,-4 3-144 0,2-3 0 16,0 0 0-16,1-1 128 0,0 0-128 0,2-2 128 16,0 1-128-16,2-3 128 0,-3 1-128 0,-1 0 0 15,0-1 0-15,0-1 0 0,-3 0 0 0,1 0 128 16,1-2-128-16,0 1 0 0,1-3 128 0,2 3-128 15,-3 0 128-15,-1-1-128 0,0 2 128 0,2-3-128 16,0-2 0-16,2-1 128 0,0 2-128 0,0-2 0 16,-1 0 144-16,1 0-144 0,-4 0 0 0,0 0 0 0,-1-5 0 15,1 2 128-15,1 0-128 0,2-3 128 0,-2 3-128 0,1-3 128 16,0-1-128-16,-2 0 128 0,-2-2-128 0,0 1 128 16,0-3-128-16,1 0 144 0,0-2-144 0,1-1 160 15,1 0-160-15,0-2 160 0,2-5-160 0,-2 1 160 16,-4-5-160-16,1 2 160 0,1-1-160 0,2-2 160 15,0 0-160-15,1-1 160 0,0 1-160 0,1 0 160 16,0-3-160-16,-2 2 0 0,-3 0 0 0,0 1 128 16,0-2-128-16,0-4 0 0,-2-2 0 0,1 1 0 15,-1-6 0-15,2 3 0 0,1 2 128 0,-3-1-128 16,-1 1 0-16,-2 2 0 0,-1-4 0 0,1-1 0 16,0 2 0-16,0-3 0 0,-2-4 128 0,1 2-128 15,2-2 0-15,-3-1 0 0,2 1 0 0,-2-1 0 16,-2-1 0-16,0-1 0 0,0-1 0 0,2-2 0 0,-2-3 0 0,-1-2 0 15,1 0 0-15,2 2 0 0,-1-6 0 16,1 2 0-16,1-3 0 0,-2-1 0 0,-2-4 0 0,1 0 0 16,2 1 0-16,3 1 0 0,-1-2 0 0,1 0 0 15,0 1 0-15,3-1 0 0,0-1 0 0,0-1 0 16,1-2 128-16,-4 0-128 0,-4-1 0 0,2-2 0 16,0-1 0-16,2 1 0 0,0-3 0 0,3 2 0 15,1 2 0-15,0-3 0 0,0 0 0 0,-2-2 0 16,-1 2 0-16,-2-3 0 0,1 0 0 0,0-2 0 15,2 5 0-15,-1-2 0 0,4 0 0 0,1-1 0 16,1 0 0-16,-2 0 0 0,-1-1 0 0,-2 0 0 16,0 0 0-16,1-3 0 0,3-1 0 0,0 1 0 15,2 0 0-15,-1 2 0 0,2-3 0 0,-1-3 0 0,-3 1 0 16,-3-1 0-16,0 1 0 0,-2 1 0 0,4-1 0 0,1-1 0 16,0 0 0-16,3 1 0 0,-2-4 0 0,-1-2 0 15,-1 1 0-15,-2-1 0 0,0 3 0 0,0-4 0 16,2 1 0-16,3 2 0 0,-1-5 0 0,4 4 0 15,2 2 0-15,-3-1 0 0,-4-3-128 0,-1 4 128 16,-4-1 0-16,1 1 0 0,0 2 0 0,0 0 0 16,0-3-144-16,5 3 144 0,-2-3 0 0,-2 4 0 15,-3-1-160-15,-3-2 160 0,-3-2-128 0,-2 3 128 16,1-1 0-16,1 2-160 0,0 0 160 0,1-3 0 16,-3 0-160-16,5 4 160 0,1 3-128 0,-1 1 128 15,-3-4-160-15,0 1 160 0,-3 0-192 0,-2 2 192 16,-2 2-208-16,0 4 64 0,-3-3 16 0,-1 3 0 15,-1-3 128-15,0 3-192 0,-1-1 192 0,-1 5-192 0,0-3 192 16,-1 5-192-16,-2 2 192 0,6 1-192 16,-2-3 192-16,1 3-192 0,0 1 192 0,-2 6-192 15,0 3 16-15,-1 3 0 0,-2 2 0 0,1-1 0 16,-3-2-32-16,-2 3-16 0,-1 2 0 0,-2 3 0 0,-1 2 224 0,2 1-144 16,-4 6 144-16,-1 0-128 0,0 4 128 0,-1 0-128 15,-2 0 128-15,0 2-128 0,0 2 128 0,-2 3 0 16,0 6 0-16,-2 0-128 0,0 2 128 0,-2 4-208 15,-1 1 80-15,1 3 128 0,-3 3-256 0,0-1 64 16,0 13 0-16,0 0 16 0,-5-8 48 0,5 8 0 16,-7-7 0-16,7 7 0 0,0 0 128 0,-11 10-160 15,-2 2 160-15,-1 4-160 0,0 3 160 0,-2 7-208 16,-1-1 80-16,-1 10 128 0,-1 5-208 0,-2 6 80 16,-1-2 128-16,-2 7-208 0,-2 3 208 0,-2 3 0 15,-1 4 0-15,0 4-144 0,-4 5 144 0,1 3 0 0,3 4 0 16,-2-1-128-16,-2 9 128 0,0 5 0 0,1 4 0 0,-1 3-128 15,2 1 128-15,-1 1 0 16,3 3 160-16,-7 2-160 0,-2 0 0 0,1 2 0 0,-2 0 0 0,1 4-160 16,-3 0 160-16,-1 1 0 15,-3-2 0-15,1 6 0 0,-1 1 0 0,2 5 0 16,1 1 0-16,-2-1 128 0,-5-2-128 0,-1 5 0 0,-4 3 0 16,-2 0 0-16,0 1 0 0,0-1 144 0,-1 3-144 0,4-2 0 15,1 6 160-15,-3-3-160 0,-2-4 128 0,-2 1-128 16,1-181 0-16,1 366 0 0,1-184 0 0,2 1 0 15,2-2 0-15,1 5 0 0,2-1 0 0,-3 2 128 0,-3-4-128 16,-2 1 0-16,-4 0 144 0,2 0-144 16,1 2 0-16,-1 2 0 0,2-4 0 0,-1 1 128 0,-4-3-128 15,-5 0 0-15,-2 1 0 0,-1-1 0 0,-3-3 0 16,3 0 0-16,0 1 0 0,-2 0 0 16,-8-3 0-16,-3-1 0 0,-1-2 0 0,4 3 0 15,1 0 0-15,1-4 0 0,-4-3 0 0,-2-4 0 0,-1 3 128 16,1 0-128-16,2-3 128 0,-4 3-128 0,-2-3 0 15,-4-1 0-15,-5-3 0 0,2-1 0 0,2 0 0 16,-5-1 0-16,-7-3 0 0,1 1 128 0,-3-2-128 0,-2-1 0 16,-2-4 128-16,-3 1-128 0,0-4 0 0,0-3 128 15,-3-1-128-15,1-3 0 0,-2-1 0 0,4-4 0 16,-1-5 0-16,0-2 128 0,-5-1-128 0,3-4 0 16,2-3 128-16,-2-5-128 0,-2-5 176 0,3-4-48 15,-1 0 0-15,-2-4 0 0,0-3 0 0,-2 0 0 16,-2-1 0-16,0-5 0 0,-2 0 32 0,-2-5 0 15,-5-3 0-15,-2 1 0 0,-1-1-32 0,3-5-128 16,-1 0 192-16,3-6-64 0,0 1 32 0,2 0 0 16,1-3 0-16,1-2 0 0,0-4-32 0,-1-2-128 0,5-1 192 0,4-2-64 15,2-3-128-15,2-4 192 0,-3-5-192 0,3-2 192 16,3-1-192-16,-1-3 0 16,-5-8 0-16,0-4 128 0,0-2-128 0,0-1 0 0,0-6 0 15,-1-4 0-15,5-4 0 0,2-1 128 16,3-6-128-16,2 1 0 0,-2-6 0 0,7 3 0 0,7-3 0 0,5 1 0 31,5 2-496-31,2 1 32 0,-2-1 0 0,2 0 0 16,7-3-1456-16,4-2-272 0,3-2-64 0</inkml:trace>
  <inkml:trace contextRef="#ctx0" brushRef="#br0" timeOffset="756.32">14865 9295 18431 0,'0'-5'1632'15,"0"-2"-1312"-15,3-4-320 0,-1 3 0 0,-4-2 1328 0,1 4 192 16,-1-3 32-16,0 2 16 0,-2 4-96 0,-1-2 0 16,-2 1-16-16,-2 2 0 0,-1 2-192 0,-4 4-48 15,-3 4 0-15,-3 1 0 0,-4 4-352 0,-4 3-80 16,-3 3-16-16,-4 4 0 0,-5 4-240 0,-2 1-48 16,-2 2-16-16,-1 7 0 0,1 5-144 0,-1 4-48 15,6 2 0-15,2-4 0 0,5 2-272 0,6-6 128 16,4-2-128-16,5-3 0 15,6-2 208-15,6 2-64 0,6-7-16 0,4-2 0 16,4-8 64-16,6 0 16 0,6-5 0 0,3-4 0 16,5 1 0-16,5-6 0 0,5-2 0 0,3-2 0 0,2-2-80 0,1-1-128 0,-1-5 176 15,17-2-176 1,-6-5-1184-16,-8-3-352 0,-5 2-64 0,-14 4-9744 16,2 1-1968-16</inkml:trace>
  <inkml:trace contextRef="#ctx0" brushRef="#br0" timeOffset="1036.82">15426 9418 23951 0,'0'0'2128'0,"0"0"-1696"0,0 0-432 0,-3-4 0 0,-4 0 1904 0,0 6 288 15,-2 3 64-15,-3 5 16 0,-3 0-1248 0,-9 9-240 16,-3 4-48-16,0 1-16 0,-4 8-208 0,0-2-32 16,2-2-16-16,2 4 0 0,3-4-272 15,4-1-64-15,3-3-128 0,8-1 192 0,6-4-192 0,5-5 128 16,6-3-128-16,3-2 0 0,4-4 368 0,6-3-32 15,3-5 0-15,-5-3 0 0,5-3 176 0,3-1 48 16,1-3 0-16,2-4 0 0,-2-2-96 0,1-4-16 16,-1 1 0-16,-2-1 0 0,-3-3-80 0,-3 1-32 15,-3 2 0-15,-5-1 0 0,-2 2 176 0,-3 3 16 16,-5 3 16-16,-3 2 0 0,-5 1-128 0,-1 0-32 16,-5 4 0-16,-5 4 0 0,-1 4-256 0,-2 1-128 15,-5-1 128-15,-12 3-128 0,4 3-192 0,2 3-128 0,2-3-32 16,5 0 0-1,3-1-1840-15,5-3-368 0,2-1-80 0</inkml:trace>
  <inkml:trace contextRef="#ctx0" brushRef="#br0" timeOffset="1653.63">16043 9405 25791 0,'-22'23'2304'0,"12"-10"-1856"0,-3 1-448 0,-1 5 0 0,-2 3 768 0,-3 0 48 16,-2 3 16-16,1 3 0 0,-1-3 112 0,-1 3 16 16,0-4 16-16,2 3 0 0,1-6-16 0,1-2-16 15,2-2 0-15,2-3 0 0,3-4-64 0,4 0-16 16,0-5 0-16,7-5 0 0,0 0 160 0,0 0 48 16,0 0 0-16,4-9 0 0,1-5-176 0,6-1-16 15,2-3-16-15,1-1 0 0,2-3-368 0,2-4-80 16,3 1-16-16,2-6 0 15,2-1-144-15,3 2-48 0,3-1 0 0,1 2 0 16,1 4-64-16,0-1-16 0,-1 5 0 0,-2 3 0 16,-5 4-128-16,-2 5 0 0,-4 4 0 0,-2 1 0 15,-3 8 0-15,-3 2 0 0,-2 8 0 0,-2 2 0 0,-6 1 0 0,-1 2-144 16,-4 3 144-16,-2 1-160 0,-3 7 160 0,-1-3 0 16,-4 0 0-16,2-3 0 0,-3 0 0 0,2-4 0 15,1-2 0-15,1-4 0 0,3 0 0 0,0-2 0 16,4-6 0-16,4-6 0 0,0 0 0 0,0 0 128 15,4-9-128-15,5-5 128 0,3-1 96 0,5-3 32 16,1-1 0-16,2-1 0 0,0-7-128 0,5 1-128 0,-2 4 176 0,2-4-176 16,2 2 0-16,1 2 0 0,0 0 0 0,0 4 0 15,-2 5 0-15,0 2 0 0,-2 6 0 0,-1 3 0 16,-3 5 0-16,-3 2 0 0,-2 6 0 0,-1 3 0 16,-3 4 0-16,-2 5 0 0,-4 1-144 0,-1 4 144 15,-3-2-128-15,-1 4 128 0,-2 1-128 0,-1-4 128 16,-1 1 0-16,2-3-128 0,-1-4 128 0,1-2 0 15,2-3-288-15,0-4 32 0,2 0 0 0,-2-12 0 16,5 6-1760-16,-5-6-352 0,8 0-64 16,1-5-16464-16</inkml:trace>
  <inkml:trace contextRef="#ctx0" brushRef="#br0" timeOffset="2025.48">17051 9478 35071 0,'-13'-22'1552'0,"9"13"320"0,1 0-1488 0,-3 3-384 16,1 1 0-16,-1-1 0 0,-2 0 880 0,-1 4 96 15,1 1 32-15,-3 4 0 0,0 5-496 0,-2 1-80 16,-1 6-32-16,-6 3 0 0,2 4-32 0,-2 4-16 15,-3 0 0-15,0 7 0 0,0 1 16 0,2 3 0 16,-1 0 0-16,2 1 0 0,-1-4-144 0,5 1-32 16,-1-4 0-16,3-3 0 0,4 2-192 0,0-10 176 15,2-2-176-15,3-3 160 0,1-6 160 0,2 0 48 0,2-9 0 16,0 0 0-16,0 0 352 0,11-4 80 16,1-7 16-16,4-3 0 0,3-7-288 0,2 0-48 0,0-7-16 0,3-2 0 15,2-4-288-15,1-3-176 0,0-6 192 16,3 2-192-16,0 2 144 0,1 2-144 0,1 4 0 0,-2 4 144 15,-1 6-144-15,-3 4 0 0,-2 4 0 0,-4 6 0 16,-2 1-144-16,-2 7 144 0,-3 5 0 0,-4 5 0 16,-3-1-240-16,-3 6 64 0,-6 2 16 0,-2 3 0 0,-4 5 0 15,-5 4 0-15,-2 1 0 0,-3-1 0 16,-3 1-96-16,-2-6 0 0,-3-3-16 0,1 0 0 16,3-4-96-16,0-2-16 0,4-5 0 0,4-1 0 15,3-7-848-15,5-1-176 0,4-9-48 16,6-1 0-16,3-7-1728 0,4-3-336 0</inkml:trace>
  <inkml:trace contextRef="#ctx0" brushRef="#br0" timeOffset="2279.11">17769 8972 35007 0,'0'0'1552'0,"0"0"320"0,0 0-1488 0,0 0-384 15,0 0 0-15,-5 6 0 0,-5-1 640 0,-2 7 48 16,1 0 16-16,-6 6 0 0,0 4-128 0,-4 3 0 15,-2 10-16-15,-1-1 0 0,-1 2-48 0,-1 0-16 16,2 1 0-16,0 3 0 0,-1-1-288 0,3 2-48 0,3-3-16 16,2 1 0-16,2 2-144 0,1 1 0 0,2-3 0 0,1-2 0 31,1-4-368-31,5-4-96 0,1-1-32 0,4-6 0 16,3-4-464-16,1-3-80 0,1-2-32 0,1-8 0 15,2-4-1536-15,2-2-304 0,3-8-64 0</inkml:trace>
  <inkml:trace contextRef="#ctx0" brushRef="#br0" timeOffset="2535.05">17658 9595 20271 0,'0'0'896'0,"0"0"192"0,0 0-880 0,0 0-208 0,0 0 0 0,6 9 0 0,0-4 1808 0,4 0 320 16,-1 0 64-16,7-4 16 0,4-2-560 0,2-3-112 16,4-1-32-16,1-1 0 0,1-5-256 0,-1 3-48 15,0-5-16-15,-3-2 0 0,-2 1-224 0,-3-2-64 16,-2 2 0-16,-6 0 0 0,0-2-192 0,-4 3-64 15,-3 4 0-15,-4 0 0 0,-4 4 16 0,-5 4 0 16,-4 1 0-16,-3 4 0 0,-6 1-304 0,-2 4-64 16,-4-2-16-16,0 5 0 0,0 6-272 0,3 1 128 15,-1 0-128-15,5 1 0 0,3 0 0 0,2 2 0 16,4 2 0-16,7-2 0 0,2-1 0 0,4-2 0 16,3-1 0-16,6-1 0 0,1-1 0 0,5-2-272 0,2-1 48 15,3-5 16 1,1-1-1072-16,2-2-224 0,3-3-32 0,0-2-16 15,-1-3-1648-15,1-3-320 0</inkml:trace>
  <inkml:trace contextRef="#ctx0" brushRef="#br0" timeOffset="2905.75">18463 9536 13823 0,'0'0'608'0,"0"0"128"15,0 0-592-15,0 0-144 0,0 0 0 0,-5 0 0 0,-1 3 4272 0,1 1 816 0,-1 2 160 0,3-1 48 16,0 1-3568-16,2 5-704 0,2-4-128 0,2 3-48 15,0-3-272-15,4 2-48 0,0-3-16 0,4 3 0 16,-1-3-256-16,1 2-48 0,1 1-16 0,-1-4 0 0,-1-1-192 16,2 2-160-16,0-2 32 0,1 0 0 15,0-1-1408 1,0 0-256-16,1 0-64 0,0-3-16 0,1-4 848 0,1 0 192 0,3-1 16 0,2-4 16 31,0 0-80-31,3 0-16 0,3 0 0 0,1-5 0 0,0 0 624 0,1 0 112 0,1-2 32 0,-5 0 0 0,-1 1 464 16,-4 3 112-16,-2 1 0 0,-4 2 16 0,-2 2 896 15,-5-1 176-15,0 3 48 0,-7 5 0 0,0 0 144 0,0 0 16 16,-9 0 16-16,-3 4 0 0,-3 5-800 0,-7 0-176 16,0 3-16-16,-5 4-16 0,-4 1-416 0,0 4-80 15,-2 6 0-15,-2 2-16 0,1 3-96 0,1-1-16 16,-3 2 0-16,3 2 0 0,3-1-128 16,2 0 160-16,6 1-160 0,2 1 160 0,2-1-160 0,3-2 0 15,1 1 0-15,4-6 0 16,-1-1-1072-16,4-7-240 0,0-1-48 0,1-2-10480 15,2-2-2080-15</inkml:trace>
  <inkml:trace contextRef="#ctx0" brushRef="#br0" timeOffset="3457.3">15630 11002 33631 0,'-13'-18'1488'0,"7"8"304"0,1 2-1424 0,1-1-368 16,1 2 0-16,3 7 0 0,0 0 240 0,0 0-32 15,0 0 0-15,0 0 0 0,7-5 400 0,4-2 80 16,2 2 16-16,5 0 0 0,2-5 48 0,5 2 16 16,3-4 0-16,0 3 0 0,-1-3-192 0,2-1-16 15,-1 2-16-15,-1-3 0 0,-2-1-192 0,-4-2-32 16,-4 1-16-16,-1 3 0 0,-6 3 16 0,-4 0 0 15,-6 10 0-15,0 0 0 0,0-7 160 0,-7 6 32 16,-9 2 16-16,-4 7 0 0,-7 5-224 0,-5 6-48 16,-4 4-16-16,-5 5 0 0,0 3-80 0,-1 2-16 15,-1 3 0-15,4-3 0 0,1 0-16 0,4 0-128 16,5-1 192-16,6-2-64 0,6-5-128 0,1 0 0 16,7 0 144-16,3-4-144 0,4-3 0 0,2-3 128 0,0-15-128 15,11 10 0-15,2 0 0 0,3-6 0 0,5-1-192 0,3-5 64 31,2-2-1104-31,7 2-224 0,3-3-32 0,6-4-16 16,4 1-1984-16,0-3-400 0</inkml:trace>
  <inkml:trace contextRef="#ctx0" brushRef="#br0" timeOffset="3736.7">16352 11416 27647 0,'-5'-2'2448'0,"-2"-3"-1952"16,7 5-496-16,-6-7 0 0,6 7 3376 0,-4-5 576 15,4 5 112-15,0-5 32 0,5-5-2512 0,2 2-496 16,1-3-112-16,4-1-16 0,-1 1-448 0,2-6-80 16,2 2-32-16,-3 7 0 0,-1-2-400 0,2 1 0 15,1-2 0-15,-1-2 0 16,-2 3-1024-16,0-3-304 0,1 4-48 0,1 1-11808 16,-7-1-2352-16</inkml:trace>
  <inkml:trace contextRef="#ctx0" brushRef="#br0" timeOffset="4024.43">17379 10913 37775 0,'-14'-18'1664'0,"5"8"368"0,0 1-1632 0,0 1-400 0,9 8 0 0,0 0 0 0,-11 0 976 0,2 4 112 16,0-1 32-16,0 3 0 0,-2 8-560 0,2 3-112 16,-4 2-32-16,0 3 0 15,-2 6-144-15,0 2-16 0,-1 1-16 0,3 1 0 0,-1 0-96 0,2-3-16 16,4 0 0-16,0 1 0 0,0-5 0 0,3-2 0 15,0-4 0-15,2-4 0 0,4-3 128 0,-1-12 32 16,0 0 0-16,0 0 0 0,12 2 256 0,3-4 48 16,3-7 16-16,2-4 0 0,3-5-96 0,3-2-32 15,-1-3 0-15,3-1 0 0,3 0-256 0,-2-5-48 16,-1-2-16-16,-3 3 0 0,-1 1-160 16,0 2 0-16,1-3 0 0,-3 5 0 0,0 5-240 15,-4 1-80-15,0 4 0 0,-1 4-16 16,-3-1-1920-16,2 6-384 0,-2 4-80 0,1 1-16512 0</inkml:trace>
  <inkml:trace contextRef="#ctx0" brushRef="#br0" timeOffset="5196.56">18189 11016 31327 0,'-7'-10'1392'0,"5"6"272"0,-2 0-1328 0,-3-1-336 0,0 2 0 0,-2 3 0 15,-4 2 1456-15,-3 4 208 0,-5 0 64 0,-12 10 0 16,-1 0-1056-16,0 3-208 0,-1 1-32 0,1 5-16 15,-2 0-176-15,6-2-48 0,2 0 0 0,6 1 0 16,5-4-64-16,5-1 0 0,6 0-128 0,4-5 192 16,4-3 112-16,3-1 16 0,2-1 0 0,5 0 0 15,3-7 32-15,3-1 16 0,4-3 0 0,0-1 0 16,3-4 80-16,0-1 32 0,2 2 0 0,-1-4 0 16,1-2-96-16,-3 1-32 0,-2-5 0 0,-2 1 0 0,-2 2-96 15,-4 6-32-15,-3-2 0 0,-2 4 0 0,-1 1-32 0,-2 3-16 16,-6 1 0-16,0 0 0 0,0 0-176 0,0 0 0 15,8 2 0-15,0 2 128 16,-1-3-128-16,2 1 0 0,1-2 0 0,3-2 0 0,2-1 0 0,3 0 0 16,4-1 0-16,2-3 128 0,2-1-128 0,4-5 0 15,3-1 144-15,1 0-144 0,0-2 192 0,2-2-16 16,0-4-16-16,0-1 0 0,1 3 96 0,0-4 32 16,1-7 0-16,-1-2 0 0,3-2-32 0,-1-5 0 15,-1-9 0-15,0-2 0 0,0-4-96 0,-2-3-32 16,-4-2 0-16,-4-3 0 0,-4 3-128 0,-3 3 0 15,-3 1 0-15,-5 11 128 0,-5 7-128 0,-2 6 0 16,-6 9 0-16,-3 4 0 0,-2 4-128 0,-4 5 128 16,-5 10-160-16,-5 9 160 0,-5 6-256 0,-4 7 64 0,-4 6 0 15,-2 9 0-15,-5 7 48 0,-2 3 16 16,-3 1 0-16,2 6 0 0,1 8 128 0,3-4 0 0,2-2-144 16,6-2 144-16,2-5 0 0,6 2 0 0,3-6 0 0,6-2 0 15,3-9 0-15,5-5 0 0,3-1 0 0,5-3 0 16,5-3 0-16,3-2 0 0,2-5 0 15,4-4 0-15,2-4 192 0,5-5-64 0,1-4 0 16,2-4 0-16,1 1 0 0,1-3 0 0,3-1 0 0,-3-5 0 16,-2-2-128-16,-2 0 160 0,0-1-160 0,-3 2 160 15,1 2-160-15,-2-1 0 0,-4 3 0 0,-3 5 0 16,-2-1 0-16,-3 2 0 0,-2 3 0 0,-7 2 0 16,0 0 0-16,4 9 0 0,-3-1 0 0,-2 5-176 15,-1-3 176-15,-1 3-128 0,-5 1 128 0,2 1-128 0,-2-1 128 16,1-1 0-16,1 1 0 0,-2 1-128 0,2-1 128 0,2-2 0 15,1-1 0-15,3-3 0 0,3 2 0 0,2-4 0 16,4 2 0-16,5-6 0 0,3-2 0 0,5-2 0 16,2-5 0-16,3 1 0 0,1-2 0 0,1-3 0 15,0-2 128-15,2 3-128 0,-2-3 128 0,0 1-128 16,-1-1 128-16,-1-1-128 0,-3 1 0 0,-2 2 144 16,-3 2-144-16,-5 0 0 0,0 1 128 0,-5 3-128 15,-3 3 0-15,-6 2 0 0,0 0 0 0,0 9 0 16,-3 1 0-16,0 1 0 0,-4 5 0 0,1 0 0 15,-4 1-160-15,3-1 160 0,0 2 0 0,0 0 0 16,1-2 0-16,2 0 0 0,2-4 0 0,2 1 0 16,4 0 0-16,2-6 0 0,3 2 0 0,2-5 0 15,3-1 0-15,4-2 0 0,5-2 0 0,2-2 0 16,5-2 0-16,-1-4 0 0,1 0 128 0,2-4-128 0,-4 1 128 16,1 0-128-16,1-4 128 0,-2-2-128 15,-2-1 128-15,0-3-128 0,-1-1 128 0,-1-1-128 0,-1-4 128 0,-1 0-128 16,-2-2 128-16,-3-2-128 15,-6 0 128-15,-3-179-128 0,-5 366 128 0,-3-178-128 0,-3 4 0 0,-5 5 128 16,-5 4-128-16,-5 3 0 0,-3 8 0 0,-6 3 0 16,-3 3-192-16,-2 2 192 0,-2 5-160 0,-2 4 160 15,-1 2-128-15,2 2 128 0,1 1 0 0,4 0-144 16,2 2 144-16,6 1 0 0,5-5 0 0,4 1 0 16,4-4 0-16,8-2 0 0,5 1 0 0,3-3-128 0,3-2 128 15,8-4 0-15,2-3-144 0,6 1 144 0,4-2 0 16,5-3 0-16,2-2 0 0,2 1 0 0,2-1 0 15,1 1 0-15,1 1 0 0,1-1 0 0,-2 0 0 16,0 3 0-16,-2-1 0 0,-2 2 0 0,-1 1 0 0,-3-1 0 16,-7 2 0-16,-1 4 0 0,-5 1 0 0,-4 1 0 15,-4 1 0-15,-3 1 0 0,-2-1 0 0,-3 1 0 16,-1 0 0-16,-3 0 0 0,-3 0 0 0,-5 0 0 16,0-2 0-16,-5 2 0 0,-1-2 0 0,-4-1 0 15,-4 1 144-15,-2-2-144 0,-2 0 0 0,-3-2 144 16,-1-3-144-16,-2 0 0 0,1-4 160 0,-2-1-160 15,3-2 128-15,0-5-128 0,-1 1 0 0,4-1 0 16,0-3 128-16,2 1-128 16,0-5-832-16,1-1-192 0,1 0-32 0,2 0-13456 15,1-2-2688-15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11-09T21:20:14.52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11-09T21:20:15.044"/>
    </inkml:context>
  </inkml:definitions>
  <inkml:trace contextRef="#ctx0" brushRef="#br0">13942 17220 0,'-963'4'16</inkml:trace>
  <inkml:trace contextRef="#ctx1" brushRef="#br0">15065 14741 23039 0,'277'46'1024'0,"-64"-14"192"0,26 2-960 0,19 0-256 0,6 1 0 0,-60-9 0 31,28 1-1312-31,20 1-304 0,10-5-64 0,5-1-6864 0</inkml:trace>
  <inkml:trace contextRef="#ctx0" brushRef="#br0" timeOffset="603.04">15267 15847 0,'0'0'16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31:52.3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20477 5595 24239 0,'0'0'1072'0,"0"0"224"0,1-7-1040 0,-1 7-256 16,0 0 0-16,0 0 0 0,0 0 320 0,0 0 0 16,0 0 0-16,0 9 0 0,0 1 368 0,0 4 80 15,-1 4 0-15,-2 0 16 0,-1 4-112 0,-1 5-32 16,0 3 0-16,0 2 0 0,-3 1-176 0,-1 1-32 16,1 1-16-16,-3 0 0 0,-1-3-128 0,1-1-32 15,-1 4 0-15,0-2 0 0,1-2-128 0,-1-4-128 16,2 0 192-16,0-6-192 0,1 0 0 0,2-5 0 15,0-2 0-15,2 3 0 16,3-8-1888-16,2-9-336 0,0 0-64 0,0 0-16 0</inkml:trace>
  <inkml:trace contextRef="#ctx0" brushRef="#br0" timeOffset="329.75">20806 5876 23951 0,'0'0'1056'0,"-3"10"224"0,-1-3-1024 0,1 4-256 15,0 1 0-15,-1 3 0 0,-3 2 288 0,2 1 0 16,-2 2 0-16,0 3 0 0,-2-1 80 0,0-2 16 16,-1 2 0-16,-2-2 0 0,-1-1 496 0,2-1 96 15,0-3 32-15,0-1 0 0,1 0-112 0,3-5-32 16,2 0 0-16,5-9 0 0,0 0-336 0,0 0-64 16,0 0-16-16,10-12 0 0,0 0 32 0,5-4 0 15,2-4 0-15,0 0 0 0,2-3-208 0,2 0-32 16,-1 3-16-16,2 1 0 0,1 1-224 0,0 1 0 15,-1 5 128-15,0 1-128 0,-3 5 0 0,-1 5 0 16,-4 1 0-16,-1 4 0 0,-2 6 0 0,-1 1 0 16,-2 4 0-16,-2 4 0 0,-5 7 0 0,-1 1 0 15,-1 4 0-15,-3 2 0 0,-2-1 0 0,-2-3 0 16,1 2 0-16,0-1 0 0,1-2-256 0,1-1-32 16,2-4-16-16,2-3 0 15,2-3-2160-15,4-3-432 0,2-7-96 0,3 1-16 0</inkml:trace>
  <inkml:trace contextRef="#ctx0" brushRef="#br0" timeOffset="909.31">23218 5981 18431 0,'-11'-13'1632'0,"3"6"-1312"0,-2-2-320 0,-1 2 0 16,-1 2 528-16,-4 2 48 0,-2-1 0 0,-2 2 0 15,-5 2 432-15,-4 3 80 0,-6 2 32 0,-2 1 0 16,0 7-224-16,-3 2-32 0,1 3-16 0,-3 3 0 16,-2 0-272-16,2 6-48 0,1 1-16 0,2 1 0 15,0-1-64-15,8-1-32 0,3-3 0 0,6-1 0 16,4 1-112-16,6-3-32 0,4 0 0 0,8-1 0 15,5-2-144-15,5-3-128 0,4 0 192 0,7-2-192 16,3-4 0-16,5-4 0 0,0-5 0 0,3-1 0 0,1-3-288 16,3 0 32-16,2-3 16 0,1-1 0 15,2-2-1776-15,1 0-352 0,0-6-80 0</inkml:trace>
  <inkml:trace contextRef="#ctx0" brushRef="#br0" timeOffset="1185.72">23596 6022 22111 0,'-13'0'1968'0,"-3"6"-1584"16,-5 2-384-16,1 4 0 0,0 2 1072 0,-2 4 128 15,-1 1 16-15,2 2 16 0,1-1-912 0,3 2-176 16,0-2-144-16,3 0 192 0,3 2 32 0,3-2 16 16,2-3 0-16,3-2 0 0,3-1 176 0,5 0 32 15,4-3 16-15,4-2 0 0,2-1 832 0,5-4 176 16,3-2 16-16,4-2 16 0,1-2-1504 0,0-1-256 15,0-3-80-15,-3-2-16 0,1 1 608 0,-7-5 112 16,-1-1 16-16,-4 2 16 0,-4-3-80 0,-3 0-32 0,-1 1 0 0,-5 2 0 16,-4-2-32-16,-2-2 0 0,-2 0 0 0,-4-1 0 15,0 2-256-15,-2-1 0 0,-1 0 0 16,0 2 0 0,-4 4-1168-16,6-1-304 0,-2 2-48 0,2 1-13376 0</inkml:trace>
  <inkml:trace contextRef="#ctx0" brushRef="#br0" timeOffset="1637.38">24187 5999 19343 0,'0'0'848'0,"-4"9"192"0,-1 0-832 0,-1 6-208 16,1 3 0-16,-3-1 0 0,-2 5 912 0,0 1 144 16,-2 1 32-16,0-2 0 0,-4-2-192 0,-7 9-16 15,3-6-16-15,2-1 0 0,2-2 144 0,2-5 16 16,2-2 16-16,3-5 0 0,6 1-144 0,3-9-16 15,0 0-16-15,0 0 0 0,0 0-80 0,7-8-16 16,5-1 0-16,-2 0 0 0,3 0-272 0,3-3-64 16,2 1-16-16,1-1 0 0,0-4-288 0,1 1-128 15,2-1 128-15,1-1-128 0,-3 3 0 0,2 0 0 16,-1 0 128-16,1 7-128 0,-3-1 0 0,-1 4 0 16,-3 4 0-16,-2 0 0 0,-2 3-176 0,-2 3 176 15,-3 3-128-15,-2 4 128 0,-4-2-160 0,-1 3 160 16,-2 1-192-16,1 3 192 0,-3-1-160 0,0-1 160 15,-2-1-128-15,1-2 128 0,1 0 0 0,0 0 0 16,1-6 0-16,2 1 0 0,2-8 0 0,0 0 0 0,0 0 128 0,0 0-128 16,8-9 272-16,4 1-16 0,1-4 0 0,-1-1 0 15,2 1 0-15,2-2 0 16,0-2 0-16,3 2 0 0,0 1-256 0,3 3 0 0,-3-1 128 16,1 3-128-16,1-1 0 0,-2 5 0 0,0 3 0 0,-2 4 0 15,0 2 0-15,-3 4 0 0,-1-2 0 0,-3 5-144 16,-3 3 144-16,0 1 0 0,-2 3 0 0,-3 0 0 15,0 1 0-15,-1 0 0 0,-1 2 0 0,0-3 0 0,1-3-288 0,2-1 32 16,-1-1 0-16,2 2-11072 16,1-6-2224-16</inkml:trace>
  <inkml:trace contextRef="#ctx0" brushRef="#br0" timeOffset="2184.69">25993 6121 20271 0,'0'0'896'0,"-4"-8"192"0,-1 2-880 0,5 6-208 0,0 0 0 0,-9 2 0 16,-3 5 960-16,-2 3 128 0,2 5 48 0,-3 4 0 15,-1 3-240-15,-4 5-64 0,-1 1 0 0,-1 3 0 16,-3 4-128-16,-3 0-16 0,-3 0-16 0,-6 0 0 15,-4-3 32-15,-1 1 0 0,1-1 0 0,2-2 0 16,3-3-128-16,5-4-32 0,5-5 0 0,3-3 0 16,4-4-224-16,5-1-32 0,1-4-16 0,5-4 0 0,8-2 224 0,0 0 32 15,2-9 16-15,5-7 0 0,5-3-16 0,4-4 0 16,5-3 0-16,5 2 0 0,5-6-384 0,4 0-144 16,1 2 0-16,5 0 144 0,-1 4-144 0,0 1 0 15,-2-5 0-15,0 6 0 0,-2-1 0 0,-3 5 160 16,-3 3-160-16,-2 3 160 0,-4 7-160 0,-5 3-176 15,-5 0 48-15,-3 6 0 0,-3 3 128 0,-4 5-160 16,-4-12 160-16,-4 15-160 0,-2 3 160 0,-5 0 0 16,-6-5-144-16,1 2 144 0,-2-1-176 0,-3 1 48 15,-1 2 0-15,1-6 0 0,1-2-48 0,0-1 0 0,-1-1 0 16,5-4 0 0,2-3-1664-16,4-1-336 0,2-4-64 0</inkml:trace>
  <inkml:trace contextRef="#ctx0" brushRef="#br0" timeOffset="2419.46">26786 5635 29375 0,'0'0'1296'0,"0"0"272"0,0 0-1248 0,0 0-320 0,-5-2 0 0,-2 4 0 15,-1 2 144-15,-2 4-16 0,-3 2-128 0,-10 9 192 16,-1 0 432-16,-1 4 80 0,-3 5 0 0,-1 0 16 15,-2 2-272-15,2 3-64 0,0 3-16 0,2 1 0 16,3 2-112-16,2 3-32 0,3-1 0 0,3-4 0 16,3-2-224-16,1-3 0 0,2-3 0 0,3-1 0 15,1-6-1504-15,4-3-240 16,2-2-48-16,2-4-11696 0</inkml:trace>
  <inkml:trace contextRef="#ctx0" brushRef="#br0" timeOffset="2706.59">26680 6167 21183 0,'0'0'1888'0,"11"0"-1504"15,2 0-384-15,2 2 0 0,3-1 704 0,0 1 64 16,1-2 0-16,4 0 16 0,-1-2 48 0,1-1 0 16,0-1 0-16,-2 0 0 0,-4 0-128 0,0-2 0 15,-3 1-16-15,-3 0 0 0,-2-3 112 0,-4 2 32 0,-2-1 0 0,-3-2 0 16,-1 3 0-16,-5-2 16 0,-2 2 0 0,-4 2 0 15,-3 3-304-15,-4 1-64 16,-4 1-16-16,-2 4 0 0,-3 3-224 0,-3 0-48 16,-1 4-16-16,-11 6 0 0,7 1-176 0,5 0 0 15,7 0 0-15,6-1 0 0,9 1 0 0,4 0 0 0,3 0 0 0,8-5 0 16,4 4 0-16,8-1 0 0,3-2 0 0,5-2 0 16,3-1 0-16,5 1 0 15,3-3-160-15,1-1 160 0,2-5-1152 16,-1-2-128-16,0-2-16 0</inkml:trace>
  <inkml:trace contextRef="#ctx0" brushRef="#br0" timeOffset="3307.42">27623 6023 20271 0,'0'0'1792'0,"0"0"-1424"15,0 0-368-15,0 0 0 0,0 0 768 0,0 0 96 16,0 0 16-16,0 0 0 0,0 0 0 0,0 0 0 15,9 8 0-15,1-1 0 0,3 5-48 0,1 3 0 16,3 1 0-16,2 5 0 0,3 2-256 0,0 3-48 16,-2 0-16-16,0 4 0 0,1 1-304 0,-4 1-64 15,-1-1-16-15,-1 1 0 0,-1-3-128 0,-1 1 0 16,-3-2 0-16,-3-4 0 16,0-4-2016-16,-3-1-432 0</inkml:trace>
  <inkml:trace contextRef="#ctx0" brushRef="#br0" timeOffset="3486.56">28031 6029 19343 0,'-1'-28'848'0,"1"19"192"0,-2 1-832 0,2 1-208 0,0 0 0 0,0 7 0 15,0 0 3568-15,-6 9 656 0,-3 4 144 0,-4 8 32 16,-2 3-3008-16,-3 8-608 0,-2 5-112 0,-3 3-32 16,-1 5-112-16,-2 1-16 0,0-1-16 15,-5 4 0-15,-2-5-208 0,0 3-32 0,0-4-16 0,1 2 0 16,1-5-240-16,0 1 0 0,3-4 0 0,3-4 0 31,1-2-2752-31,3-6-576 0</inkml:trace>
  <inkml:trace contextRef="#ctx0" brushRef="#br0" timeOffset="4040.9">29659 5985 5519 0,'0'0'240'0,"0"0"64"0,0 0-304 0,0 0 0 0,0 0 0 0,0 0 0 15,0 0 3264-15,0 0 608 0,0 0 112 0,-6 1 32 16,-3-1-1760-16,-1 0-336 0,-4 0-80 0,-3 6-16 0,-3 1-416 0,-4 6-64 16,-6-5-32-16,0 8 0 0,-3 4-560 0,-19 9-112 15,1-2-32-15,4 1 0 0,6-3-288 0,6 3-48 16,3-2-16-16,8 0 0 0,5-5-256 0,6 0 128 15,8 1-128-15,4-3 0 0,2-2 128 0,5-3-128 16,6-2 0-16,7 1 0 0,6-3 0 16,-1-2 0-16,8-2 0 0,20-5-144 15,2-2-256-15,-4-1-48 0,-1-7-16 0,-14 2-14368 0</inkml:trace>
  <inkml:trace contextRef="#ctx0" brushRef="#br0" timeOffset="4380.55">30220 6078 12895 0,'-19'-4'1152'0,"7"4"-928"15,-3 0-224-15,-2 4 0 0,0 3 3728 0,-2 1 704 16,-2 3 144-16,1 3 32 0,-6 3-3616 0,2 1-720 16,0-1-144-16,0 1-128 0,0 0 384 0,1 0-48 15,4 1 0-15,2-1 0 0,3-2 80 0,6 1 16 16,2-5 0-16,5 0 0 0,4-3 0 0,3 0 0 0,4-6 0 0,4 1 0 15,3-4 0-15,2-4 0 0,4-2 0 0,1-5 0 16,0 1-48-16,0-4 0 0,0-3 0 0,0 0 0 16,-1 2 0-16,-1 1-16 0,-3 2 0 0,-2-1 0 15,-4-1-176-15,0 5-16 0,-1-1-16 0,-2 5 0 0,-3 0-160 16,0 3 0-16,-7 2 0 0,0 0 128 16,6 8-128-16,-2 0 0 0,-1 4 0 0,-2 1 0 0,-1-3 0 0,0 5 0 15,0 3 0-15,2-1 0 0,1-1-128 0,-1 1 128 16,2-3-160-16,1-3 160 15,3 1-704-15,0-2-64 0,-2-1 0 0,3-2 0 16,2 1-2352-16,2-5-464 16</inkml:trace>
  <inkml:trace contextRef="#ctx0" brushRef="#br0" timeOffset="5540.33">31110 6134 11967 0,'0'0'1072'0,"5"-8"-864"15,1 0-208-15,0-2 0 0,-1 0 1984 0,0 0 336 16,1 2 80-16,-3-1 16 0,0 0-656 0,-3-1-128 15,-1 5-32-15,-2-4 0 0,1 3-496 0,-2 0-96 16,0-2-32-16,-5 5 0 0,0 3-320 0,-4 2-64 0,-1-2-16 0,-2 3 0 16,-3 5-96-16,-1 0-32 15,-2-2 0-15,-1 4 0 0,-1 5-192 0,1-1-64 0,0 0 0 0,5 0 0 16,1-1-192-16,3 1 0 16,1-2 128-16,4-1-128 0,1 2 0 0,3-6 0 0,1 2 128 0,3-2-128 15,1 0 128-15,0-7 0 0,4 8-128 0,2-3 192 16,2 3-48-16,-2-2-16 0,3 0 0 15,1 4 0-15,1-1-128 0,-1 1 0 0,0 2 0 16,-1-2 0-16,0 3 0 0,-2-3 0 0,1 3 0 0,-4 1 0 16,0-2 0-16,-2 1 0 0,-1-3 0 15,-1 3 0-15,0-2 0 0,-1 2 0 0,-3-1 128 0,0-2-128 16,-1 1 0-16,-1-2 0 0,0 3 144 0,-2-6-144 16,-1 1 256-16,-1-3 0 0,-1 3-16 0,-1-1 0 0,-1-2 144 0,-1-2 16 15,-1 1 16-15,-1-2 0 16,-2-1-112-16,0-1-32 0,-4-3 0 0,3 2 0 0,-1-5-48 15,1 2-16-15,0 0 0 0,2-3 0 0,2 2-208 0,2 1 128 16,1-4-128-16,1 3 0 0,3 2 0 0,3-4-192 16,-1 3 16-16,5 0 0 15,1 5-2160-15,7-8-432 0,3 2-96 0</inkml:trace>
  <inkml:trace contextRef="#ctx0" brushRef="#br0" timeOffset="5859.44">31385 6284 28559 0,'0'0'2544'0,"11"3"-2032"0,1 5-512 0,3-3 0 16,3 0 256-16,3 2-32 16,1-2-16-16,3-3 0 0,0 1 624 0,2-3 112 15,-2-3 16-15,1 1 16 0,-2-3 48 0,-4-3 0 16,-1 2 0-16,-1-2 0 0,-2-1-192 0,0-2-48 0,-7 2 0 0,0-3 0 15,-7 3-144-15,-2-2-16 0,-2-1-16 0,-6 4 0 16,-2-5-112-16,-4 5-32 0,-4-1 0 0,-4 6 0 16,-3-3-128-16,-2 5-16 0,-2 2-16 0,0 5 0 15,0-1-176-15,-2 5-128 0,1 0 144 0,0 5-144 16,4 2 0-16,3 1 0 0,2 2 0 0,6 0 0 16,4 3 0-16,4-1 0 0,6 1 0 0,5-1 0 15,5 3 0-15,5-3 0 0,4 3 0 0,4-3-160 0,6-1-96 0,4-2-32 16,2-3 0-16,3 2 0 15,0-1-2800-15,1-6-560 0</inkml:trace>
  <inkml:trace contextRef="#ctx0" brushRef="#br0" timeOffset="6756.81">20252 7622 4607 0,'0'0'400'0,"0"0"-400"16,0 0 0-16,0 0 0 0,-2 8 2048 0,2-8 336 0,-1 10 64 0,1-10 16 16,1 9-896-16,-1-9-176 15,0 0-48-15,7 10 0 0,-1-3 64 0,3 0 16 0,2-3 0 0,1-3 0 16,2 0-144-16,5-1-48 0,2-2 0 16,5-1 0-16,-1-3-320 0,3-1-64 0,3 1-16 0,1-5 0 15,-1-2-112-15,1 0-16 0,1-2-16 0,-1-2 0 16,2 0-96-16,-2-1-16 0,-4 0 0 0,-3 1 0 15,-3 1-224-15,-3 2-48 0,-5 3-16 0,-4-3 0 16,-5-2-32-16,-5 4 0 0,-4 3 0 0,-7-1 0 0,-5 2 176 0,-10 4 16 16,-7 7 16-16,-8 4 0 0,-6 9-176 0,-5 4-32 15,-6 4-16-15,-3 4 0 0,-2 6-240 0,4 2 0 16,-1 5 0-16,8 3 0 0,5-5 0 0,7 2 0 16,7 2 0-16,9-5 0 0,8-2 0 0,8-2 0 15,8-2 0-15,6 0 0 0,6-2 0 0,8-4-128 16,6 1 128-16,8-7 0 0,3-4-224 0,10-5 16 15,4-1 0-15,3-4 0 16,4-2-1536-16,-1-7-304 0,-3 0-64 0</inkml:trace>
  <inkml:trace contextRef="#ctx0" brushRef="#br0" timeOffset="6957.72">21116 8118 40543 0,'-6'-4'3600'0,"6"4"-2880"16,0 0-576-16,0 0-144 0,0 0 576 0,0 0 64 0,0 0 32 0,0 0 0 16,0 0-144-16,0 0-16 0,0 0-16 0,0 0 0 15,0 0-304-15,7 4-48 0,-7-4-16 0,7-5 0 16,-4 0 0-16,1 1 0 0,0-4 0 0,-1 2 0 31,-2-1-1152-31,1-3-256 0,0 5-32 0,1-5-17664 0</inkml:trace>
  <inkml:trace contextRef="#ctx0" brushRef="#br0" timeOffset="7639.16">22879 7482 21183 0,'-4'-10'1888'15,"-1"0"-1504"-15,3-2-384 0,-1 4 0 16,0-3 672-16,1 4 64 0,-1-3 16 0,3 10 0 16,0 0 400-16,0 0 96 0,0 0 16 0,0 0 0 0,0 0-416 0,0 0-80 15,-6 7 0-15,0 0-16 0,1 4-128 0,-2 4-32 16,1 7 0-16,1 3 0 16,1 7-240-16,1 5-48 0,2 4-16 0,1 3 0 0,3-2-288 0,-1 6 160 15,2 1-160-15,1-1 128 0,0-2-128 0,2-4 0 16,-2 0 144-16,1-2-144 0,0-3 128 0,-2-4-128 15,3-6 128-15,0-4-128 0,-2-6 256 0,3-1 0 16,-1-4-16-16,4-4 0 0,0-4 528 0,3-7 128 16,0-2 0-16,6-5 16 0,2-10 0 0,1-3 0 15,-1-1 0-15,0-6 0 0,-3 0-272 0,3-1-64 16,1-4-16-16,-1-5 0 0,-1-3-240 0,0-1-32 16,0-6-16-16,1-1 0 0,-2 2-128 0,2 3-16 15,2-1-128-15,-3 9 192 0,-3 2-192 0,0 6 0 16,-3 7 0-16,-1 4 0 0,-1 2 0 0,-2 3 0 15,0 5 0-15,-1 1 0 16,-3 2-832-16,-7 6-192 0,0 0-64 0,0 0 0 16,11 6-2256-16,-4 1-464 0</inkml:trace>
  <inkml:trace contextRef="#ctx0" brushRef="#br0" timeOffset="7868.6">23856 8114 32255 0,'0'0'2864'0,"0"0"-2288"15,0 0-576-15,0 0 0 0,0 0 1536 0,0 0 192 16,-5-3 32-16,5 3 16 0,0-5-96 0,3-1-16 16,-1-6 0-16,4 1 0 0,-3 2-832 0,2-4-192 15,2 1-16-15,-3 2-16 0,1-3-432 0,-1 5-176 16,1-1 128-16,-3 4-128 0,1 0 0 0,-2-1-176 15,0-1 16-15,-1 7-13680 16,0 0-2736-16</inkml:trace>
  <inkml:trace contextRef="#ctx0" brushRef="#br0" timeOffset="9833.62">26847 7566 1839 0,'13'-11'160'0,"-7"7"-160"0,2-4 0 0,1 1 0 15,0-1 2272-15,0-2 416 0,0 0 96 0,-2 1 16 16,0 0-1040-16,-2 1-208 0,0 2-32 0,-4-2-16 0,-1 8-32 0,0 0-16 16,-1-6 0-16,-5 2 0 0,-2 0-128 0,-5 4-32 15,-3 4 0-15,-6 0 0 0,-6 3-656 0,-6 4-144 16,-4 3-32-16,-23 8 0 0,2 4-48 0,2 3-16 15,1 3 0-15,3 1 0 0,3 3 80 0,3-1 16 16,5 1 0-16,8-1 0 0,6 1-176 0,7-3-48 16,7-1 0-16,7-3 0 0,4-6-144 0,7 2-128 15,4-1 192-15,6-3-192 0,6-3 0 0,7-2 0 16,3 1 0-16,6-5 0 0,5-3 0 0,6-2 0 16,2-1-240-16,8-5 80 15,6-2-1056-15,-1-3-224 0,-1-2-32 0,-4 1-11696 0</inkml:trace>
  <inkml:trace contextRef="#ctx0" brushRef="#br0" timeOffset="10360.45">27905 7665 11967 0,'0'0'1072'0,"0"0"-864"16,0 0-208-16,0 0 0 0,-3-6 1760 0,-2 1 304 16,-1-2 64-16,-2 4 16 0,-2 0-256 0,-2 2-48 15,-2 2-16-15,-6 2 0 0,-4 3-784 0,-2 3-144 16,-4 4-48-16,0 1 0 0,-1 3-272 0,2 5-64 15,1 0-16-15,7-1 0 0,-1 2-272 0,5 1-48 16,7-1-16-16,3-3 0 0,5 1-160 0,6-1 0 16,4-2 144-16,5-3-144 0,4-2 0 0,6-4 144 15,3-2-144-15,4-3 0 0,4-1 304 0,2-3-48 16,0-4-16-16,-1-2 0 0,0-6 0 0,-4 1 0 16,-1 1 0-16,-5-6 0 0,-1-2-48 0,-4-1-16 0,-3 0 0 0,-4 0 0 15,-4 1 16-15,-4 1 0 0,-4-2 0 0,-2 0 0 16,-2 2-192-16,-1 2-272 0,-2 0 64 15,-2 2-10080-15,-1 3-2000 0</inkml:trace>
  <inkml:trace contextRef="#ctx0" brushRef="#br0" timeOffset="10881.87">28556 7584 29487 0,'0'0'2624'0,"-7"7"-2112"0,-1 6-512 0,0 1 0 0,-2 0 0 0,-2 4 0 16,-2 4 0-16,-1-1-192 0,-3-2 192 0,0 3 256 16,-1-2-48-16,0 4-16 0,-1 0 304 0,0-3 48 15,-1-1 16-15,2-2 0 0,-1-3 208 0,2-1 32 16,4-4 16-16,4 1 0 0,1-4-352 0,4 0-64 16,5-7-16-16,0 0 0 0,0 0 0 0,9-3 0 15,2-5 0-15,6 2 0 0,1-5 0 0,-1-3 0 0,3-2 0 16,1-1 0-16,2-1-240 0,1 0-144 15,2 0 160-15,0 0-160 0,2-2 0 0,1 2 128 0,1 4-128 0,0 0 0 16,1 0 0-16,-2 5 0 16,-2 0 0-16,-3 6 0 0,-3 3-128 0,-2 0 128 0,-3 3 0 0,-5 6 0 15,-3-1-208-15,-3 6 64 16,-4 0 16-16,-3 0 0 0,-5 1 0 0,-2 2 0 0,-2-1 0 0,-2 1 0 16,-2-1 128-16,0 1 0 0,-1-4 0 15,2-3 0-15,1 1 0 0,1-5 0 0,3 0 0 0,4-1 0 16,5-5 144-16,0 0-144 0,0 0 192 0,4-12-192 15,4 1 448-15,3-1-32 0,4-3 0 0,4 1 0 16,3-1-144-16,2-2-16 0,3 1-16 0,1 1 0 16,-2-3-240-16,2 2 144 0,2 1-144 0,-1 4 128 15,0 2-128-15,-1 0 0 0,1 3 0 0,-3 3 0 16,-1 2 0-16,-3 3 0 0,-4 2-128 0,-3 5 128 16,-3 0 0-16,-1 6 0 0,-4 3-144 0,-3 1 144 15,-3 4 0-15,-1 2 0 0,-3 0-128 0,-4 0 128 0,-2 0-192 16,2 0 32-16,-2 3 0 0,4-3 0 15,-2-3-1488-15,1 0-288 0,5-1-64 0,-1-3-8672 16,1-10-1728-16</inkml:trace>
  <inkml:trace contextRef="#ctx0" brushRef="#br0" timeOffset="11210.44">29454 7837 24879 0,'0'0'2208'0,"0"0"-1760"16,0 0-448-16,9 7 0 0,0 5 576 0,4-6 16 0,4 2 16 0,2-3 0 16,3 0 400-16,1 1 80 15,4-2 0-15,-4-3 16 0,5-1-192 0,1-1-32 0,3-1-16 0,-4-3 0 16,-1-2-160-16,-2 1-16 16,2-4-16-16,-3 2 0 0,-3-3-176 0,0 2-48 0,-3-3 0 0,1-6 0 15,-5 2-112-15,-3-1-16 16,-3 1-16-16,-4-1 0 0,-6 3 0 0,-2 4 0 0,-3-1 0 0,-6 4 0 15,-5 4-160-15,-2 1-16 0,-4 4-128 0,-3 1 192 16,-1 3-192-16,0 5 0 0,0 4 0 0,4 3 0 16,2 2 0-16,5 1 0 0,1 3 0 0,6 1 0 15,4-2 0-15,5 3 0 0,3 0 0 0,6 1 0 16,4-3 128-16,9-1-128 0,4 0 0 0,8 1 0 16,5-1 0-16,7-4 0 0,6 1 0 0,1-2 0 15,3-4-2544 1,-1-1-448-16</inkml:trace>
  <inkml:trace contextRef="#ctx0" brushRef="#br0" timeOffset="11642.83">20628 9030 16575 0,'0'-12'1472'0,"0"12"-1168"0,0 0-304 0,1-11 0 16,-1 11 2112-16,0 0 352 0,0 0 80 0,0 0 16 15,0 0-1008-15,-6 12-192 0,-1 4-32 0,0 5-16 16,-2 7-384-16,0 1-80 0,-2 4-16 0,0 3 0 0,-1 0-384 0,1-1-96 15,1-2-16-15,1 1 0 0,0 3-208 0,1-3-128 16,-1-1 160-16,2-7-160 16,4-5-1216-16,1-3-352 0,4-3-64 0</inkml:trace>
  <inkml:trace contextRef="#ctx0" brushRef="#br0" timeOffset="11983.47">21232 9198 30351 0,'-25'13'1344'0,"13"-7"272"0,-4 6-1296 0,2-2-320 15,-1 4 0-15,0 1 0 0,0 2 144 0,1-3-144 16,1-4 192-16,2 2-192 0,-3 1 448 0,6-5 0 16,2-2-16-16,6-6 0 0,0 0 128 0,0 0 16 15,0 0 16-15,10-9 0 0,3-4 48 0,2-2 16 16,1-1 0-16,6-2 0 0,3-1-400 0,2 0-96 15,0 1-16-15,1 0 0 0,0-1-144 0,1 0 0 16,1 1 0-16,0 4 0 0,3 5 0 0,-4 6 0 0,-2 1 0 0,-5 4 0 16,-2 0 0-16,-3 3 0 0,0 5 0 15,-3 2 0-15,-1 3-128 0,-3 3 128 0,-4 2 0 16,-1 1 0-16,-4 0 0 0,3-1 0 0,-2 0 0 0,-1-3 0 16,-1 1 0-16,0 0 0 0,0 0 0 0,2-2 0 15,1-3 0-15,2 0 0 0,0-1 128 0,1-3-128 16,2 1-160-16,1-2-64 0,0-2-16 0,2-2-10656 15,-2-1-2144-15</inkml:trace>
  <inkml:trace contextRef="#ctx0" brushRef="#br0" timeOffset="12400.81">24172 9291 3679 0,'-13'-20'320'0,"5"7"-320"0,-2-1 0 15,1 0 0-15,-1 0 4128 0,-1 4 752 0,-2 3 160 0,-4 4 16 16,-2-1-3152-16,0 4-640 0,-1 4-128 0,-2 3-32 16,-3 7-592-16,0 5-128 0,-1 3-32 0,1 3 0 15,-1 1 64-15,3 4 16 0,2 2 0 0,4-2 0 16,3 2-48-16,5 0 0 0,3-3 0 0,5-3 0 15,3-2-176-15,3-1-32 0,4-3-16 0,4-1 0 16,4-2-160-16,2-3 0 0,2-3 0 0,5-3 0 16,2-11-464-16,3 1-32 0,4-2 0 15,4-1-12608-15</inkml:trace>
  <inkml:trace contextRef="#ctx0" brushRef="#br0" timeOffset="12706.6">24784 9321 28559 0,'-10'4'2544'0,"-1"4"-2032"16,-3-2-512-16,0 7 0 0,-1 2 0 0,-2 6 0 15,1-1 0-15,-1 1 0 0,-1-3 0 0,-1 0 0 16,-1 0 0-16,1 1 0 0,1 0 0 0,4-3 224 16,4 0-64-16,3-6-16 0,7-10 192 0,2 10 48 15,-2-10 0-15,12 12 0 0,6-5 64 0,3-2 32 16,0-1 0-16,3-8 0 0,3-2-128 0,2-2-32 15,0-3 0-15,-1-2 0 0,-2 2 16 0,-2-3 0 16,-4-2 0-16,-2 0 0 0,-4-1 144 0,0 0 32 16,-2-1 0-16,-5 1 0 0,-4 3-176 0,-5 2-16 0,-1-2-16 0,-4 0 0 15,-2 2-160-15,-3 3-16 0,-4 3-128 0,0-2 192 16,-2 2-192-16,0 1-160 0,-1 0 32 0,3 2 0 31,0 1-1152-31,4 0-208 0,2 0-48 0,2 1-8592 0,8 1-1712 0</inkml:trace>
  <inkml:trace contextRef="#ctx0" brushRef="#br0" timeOffset="13151.2">25383 9257 3679 0,'0'0'160'0,"0"0"32"0,0 0-192 0,-5 7 0 16,-1 0 0-16,-1 3 0 0,0 0 4992 0,-2 3 944 15,-1 2 192-15,-2 3 32 0,1 2-4752 0,-3-1-944 16,-2 1-192-16,2-3-32 0,-2-3 256 0,1-4 48 15,1 0 16-15,1 2 0 0,3-5 336 0,2 3 64 16,2-4 0-16,6-6 16 0,0 0-32 0,0 0-16 16,0 0 0-16,8-6 0 0,2-1-304 0,2 2-64 15,4-4-16-15,1-1 0 0,1-6-336 0,1 1-64 16,2 0-16-16,0 0 0 0,1 2-128 0,-1-1 0 16,1 3 0-16,-2 0 0 0,1 1 0 0,-3 4 0 15,-3 0 0-15,-2 3 0 0,0 3 0 0,-2 5 0 16,-4 1 0-16,-3 1 0 0,0 2-128 0,-3-2 128 15,-1 6-160-15,-1 0 160 0,-3-1-160 0,0 1 160 16,0 0-160-16,2-4 160 0,-2 0 0 0,4-9 0 16,0 0 0-16,0 0 0 0,0 0 0 0,0 0 0 15,10 3 0-15,6-4 0 0,0-6 176 0,4-2-32 16,6-2 0-16,-2 1 0 0,3-1-144 0,1 1 0 0,-2-3 0 16,2 0 0-16,-2 4 0 0,2-2 0 0,0 0 0 0,-5 3 0 15,-1 5 0-15,-1 2 128 0,-3 2-128 0,-2 2 0 16,-2 1 0-16,-1 5 0 0,-3 1 0 0,-2 1 0 15,-3 2 0-15,-2-2-224 0,-1 2 80 0,-2 2 16 16,-2 1-192-16,1-4-48 0,0 1 0 0,1-2 0 16,0 0-1632-16,1-1-336 0,2-4-64 0,-3-6-11312 15</inkml:trace>
  <inkml:trace contextRef="#ctx0" brushRef="#br0" timeOffset="13532.85">26523 9254 26367 0,'0'0'1168'0,"0"0"240"0,-4 9-1120 0,1-1-288 16,-2 4 0-16,-3 4 0 0,-1 1 592 0,-2 4 64 15,-2 2 16-15,-2 2 0 0,-3 0 32 0,-1 3 0 16,-2 3 0-16,-3 1 0 0,-1-3 256 0,-1-1 48 16,0 1 16-16,-1-2 0 0,0 2-256 0,3-4-64 15,-1 2 0-15,4-7 0 0,4-2-320 0,1-4-64 16,4-4 0-16,2-1-16 0,2-4 80 0,8-5 32 15,0 0 0-15,0 0 0 0,6-5 96 0,6-6 0 16,2-2 16-16,2-2 0 0,5-7-224 0,1 1-48 0,-1-2-16 0,3-4 0 16,1 0-240-16,5-1 176 0,-1 0-176 0,1-2 160 15,3-1-160-15,2 5 0 0,0-2 0 0,1 5 0 16,-1 4 0-16,0 4 0 0,-2 3-160 0,-3 5 160 16,-2 3-128-16,-4 2 128 0,-4 4 0 0,-7 3-144 15,-2 6 144-15,-5 1-208 0,-2 3 80 16,-8 1 128-16,-2 0-256 0,-6-1 80 0,-4 0 16 0,-3 2 0 15,-4-1 160-15,-1 0-192 0,-3-1 192 0,1-1-192 16,1-2-112-16,1-3-16 0,2 2-16 0,3-6 0 16,1-3-288-16,4-2-48 0,3-1-16 0,2-3 0 15,4 0-2496-15,1-6-496 0</inkml:trace>
  <inkml:trace contextRef="#ctx0" brushRef="#br0" timeOffset="13770.28">27572 9015 30399 0,'-5'-13'1344'0,"5"13"288"0,-3-3-1312 0,3 3-320 16,-3-6 0-16,3 6 0 0,-9 2 480 0,-2 0 32 16,-1 2 0-16,-5 4 0 0,-2 3-112 0,-4 4-16 15,-6 3 0-15,0 1 0 0,-2 4 64 0,1 5 0 0,-1-1 0 0,3 5 0 16,2 1-240-16,0-2-32 15,2-1-16-15,2 1 0 0,3 4-160 0,3-1 0 0,1 0-160 0,2 1 160 32,4-7-2048-32,3-2-304 0,1-5-64 0,5-2-6656 15,3-4-1328-15</inkml:trace>
  <inkml:trace contextRef="#ctx0" brushRef="#br0" timeOffset="14075.42">27552 9400 4607 0,'0'0'400'0,"0"0"-400"0,0 0 0 0,7 1 0 16,3-1 3904-16,2 2 704 0,2-2 144 0,1 4 32 0,4-1-2944 15,3-1-592-15,2-2-112 0,1-2-32 0,2-3-176 0,0-1-32 16,-2 0-16-16,-2-2 0 0,-1-1 64 0,-1 0 16 16,0-1 0-16,-4 1 0 0,-3 0-144 0,-2-1-32 15,-2 0 0-15,-4-2 0 0,-2 5-144 0,-3-5-48 16,-2 5 0-16,-3-2 0 0,-3 4-144 0,-3 1-48 15,-2 0 0-15,-2 4 0 0,-1 4-272 0,-2 1-128 16,1 0 0-16,-2 5 128 0,0-2-128 0,2 3 0 16,0 2 0-16,4 0 0 0,2 3 0 0,2 2 0 15,7 0 0-15,1 0 0 0,3-1 0 0,4 3 0 16,2-1 0-16,2-2 0 16,2-1-448-16,2-2 16 0,3 0 16 0,2-4 0 15,3 0-2128-15,1-5-416 0</inkml:trace>
  <inkml:trace contextRef="#ctx0" brushRef="#br0" timeOffset="14278.29">28671 9188 25791 0,'0'0'2304'0,"0"0"-1856"0,0 0-448 0,0 0 0 15,0 0 832-15,3 9 80 0,0 4 16 0,0-2 0 16,0 0-160-16,-1 2-48 0,1 1 0 0,1 4 0 15,0 2-192-15,-1 3-32 0,1 0-16 0,0 5 0 16,1 1-272-16,0 0-48 0,0 1-16 0,0-5 0 16,2 4-144-16,-1-5 0 0,0 1 0 0,2-4-10096 15,0-3-1968-15</inkml:trace>
  <inkml:trace contextRef="#ctx0" brushRef="#br0" timeOffset="14457.62">29260 9203 32415 0,'0'0'1440'0,"0"0"288"0,-8 7-1376 0,-2-1-352 16,-4 5 0-16,-2 2 0 0,-5 6 704 0,0 5 64 15,-6 3 0-15,-3 5 16 0,-6 5-240 0,0-1-48 16,-3 3-16-16,-2 1 0 0,-1 0-176 0,2-2-48 16,0 1 0-16,2 1 0 0,1-2-256 0,2 2 0 15,-1 0 0-15,2 1-11216 16,-1 7-2224-16</inkml:trace>
  <inkml:trace contextRef="#ctx0" brushRef="#br0" timeOffset="14928.82">21169 10669 18431 0,'-4'-10'1632'0,"2"2"-1312"16,-1 0-320-16,0-1 0 0,-4 3 1088 0,1 2 128 16,0-2 48-16,-3 3 0 0,-3 2-288 0,-2 2-48 15,-5 4-16-15,-4 1 0 0,-3 1-352 0,-4 5-80 16,0 4-16-16,-1 3 0 0,-4 4 112 0,-1 4 32 15,1-1 0-15,3 4 0 0,4-6-192 0,5 3-32 16,4-3-16-16,7 1 0 0,5 1-208 0,4-6-32 16,6-2-128-16,6-2 192 0,3-3-192 0,9-3 0 15,5 1 0-15,11-4 0 16,8-3-496-16,6-4 16 0,6-5 0 0,-1-3 0 16,-3-5-1840-16,-1-2-368 0</inkml:trace>
  <inkml:trace contextRef="#ctx0" brushRef="#br0" timeOffset="15220.8">21876 10723 20271 0,'-22'4'896'0,"10"-1"192"16,-5-1-880-16,-1 2-208 0,1 6 0 0,-4 2 0 0,-3 3 1344 0,1 3 208 0,2 1 48 0,-1 1 16 16,0 6-1184-16,3-4-240 0,3 1-64 0,2 2 0 15,2-5 0-15,6-1 0 0,5-3 0 0,5-4 0 0,3-3 368 0,7-3 64 16,4-1 16-16,5-5 0 0,4-4 32 0,4-1 16 15,6 1 0-15,1-3 0 0,0 1-112 0,2-1-32 16,-1-7 0-16,-2-1 0 16,-4-2 32-16,-4 2 16 0,-3-1 0 0,-3-1 0 0,-7 2 32 0,-2 0 0 15,-4 1 0-15,-6-3 0 0,-6 1-144 0,-6-1-32 16,-1 2 0-16,-4 2 0 0,-3-2-192 0,-4 2-64 16,-5 5 0-16,0 1 0 0,-2 2-416 0,3 4-96 15,-1-1 0-15,4 4-16 16,4-1-2736-16,3 1-560 0</inkml:trace>
  <inkml:trace contextRef="#ctx0" brushRef="#br0" timeOffset="15533.8">22407 10679 15663 0,'-3'8'1392'15,"-4"3"-1120"-15,0 2-272 0,-5 8 0 0,2 2 1808 0,-3 1 304 0,3 2 64 0,-3-2 16 16,-2 3-1296-16,1-3-256 0,-4 4-48 0,2-5-16 15,-2-3 384-15,0-2 80 0,0-3 16 0,3-1 0 16,1-1 32-16,3-3 0 0,1-4 0 0,2 1 0 16,8-7-352-16,0 0-64 0,0 0-16 0,0 0 0 15,5-11-176-15,4-1-32 0,2-1-16 0,3-2 0 16,0-2-240-16,5-1-64 0,6-2 0 0,0 1 0 16,2 0-128-16,-6 6 0 0,5 2 0 15,3 1 0-15,3-2 0 0,-2 5 0 0,2-2 0 0,-3 5 0 0,-1 1-128 16,-2 3 128-16,-3 3 0 0,-3 1 0 0,-2 5 0 0,-3 1-144 15,-2 5 144-15,-4 4 0 0,-2 3-160 0,-2 4 160 16,-3-3-128-16,-4 4 128 0,0-3-176 0,-6 4 176 16,0-3-208-16,-3 1 80 15,-2-2-1584-15,1-2-304 0,-1-1-64 0</inkml:trace>
  <inkml:trace contextRef="#ctx0" brushRef="#br0" timeOffset="15903.43">23270 10817 2751 0,'0'0'128'0,"0"0"16"0,0 0-144 0,-3-8 0 16,3 8 0-16,0 0 0 0,0 0 4624 0,0 0 896 0,0 0 176 0,-8 3 48 15,-2 8-3440-15,1 1-704 0,0 4-128 0,-2 9-16 16,-2 5-432-16,-2 0-96 0,-3 0-16 0,5-7 0 0,-3 8-80 0,-2-1-32 16,-1 1 0-16,-3 2 0 0,-2 1-208 0,0-1-32 15,0-1-16-15,-9 6 0 0,5-6-288 0,2-8-48 16,7-5-16-16,4-4 0 15,-2-6-64-15,5 0 0 0,0-7-128 0,3-2 192 0,9 0-192 0,-6-5 0 16,1-6 0-16,4-3 0 16,3-4-1936-16,5-1-336 0,3-4-64 0,-1 4-12080 15</inkml:trace>
  <inkml:trace contextRef="#ctx0" brushRef="#br0" timeOffset="16071.61">23244 10430 32879 0,'0'0'1456'0,"-5"-7"304"0,-3-1-1408 0,8 8-352 16,0 0 0-16,0 0 0 0,0 0 176 0,0 0-48 15,0 0 0-15,0 0 0 0,0 0-128 0,3 12 0 16,-2-3 144-16,-1-9-144 0,0 0-128 0,4 12-112 16,-4-12-16-16,4 8-9520 15,-4-8-1904-15</inkml:trace>
  <inkml:trace contextRef="#ctx0" brushRef="#br0" timeOffset="16368.91">23879 10788 26719 0,'-15'17'1184'15,"7"-10"240"-15,2 6-1136 0,-2 4-288 0,0 3 0 0,-3 4 0 16,3 3 384-16,-1-3 32 0,2 3 0 0,2-4 0 0,0 1 96 0,1 0 32 15,4-3 0-15,3-3 0 0,-1-1-96 0,2-5-32 16,3-3 0-16,0 0 0 0,2-4 288 0,3-3 48 16,1-2 16-16,5-5 0 0,1-4 112 0,3-2 16 15,1-5 16-15,1-1 0 0,1 0-320 0,1-1-64 16,-1-1-16-16,-1-4 0 0,-2-4-64 0,-3-3 0 16,-2 2-16-16,-2-3 0 0,-1-1-224 0,-3 2-32 15,-1 2-16-15,-1-1 0 0,-1 5-160 0,0 5-224 16,-6 2 48-16,1 2 16 15,-3 3-1216-15,-2 3-240 0,0 6-48 0,2 3-14944 0</inkml:trace>
  <inkml:trace contextRef="#ctx0" brushRef="#br0" timeOffset="16814.61">25069 10754 30399 0,'5'-13'1344'0,"-2"8"288"0,-3 5-1312 0,0 0-320 0,0 0 0 0,0 0 0 15,0 0 480-15,0 0 32 0,0 0 0 0,-7 3 0 16,-2 3-320-16,-3 0-48 0,-5-1-16 0,-2 7 0 16,-4-3 16-16,-2 1 0 0,-3 0 0 0,-1 3 0 15,-3 1 176-15,5 2 48 0,2 0 0 0,1-1 0 16,3-1-48-16,4 1 0 0,3 0 0 0,2-1 0 0,4-4-176 0,5 1-144 15,1-1 192-15,5-4-192 0,3-2 256 0,6-3-48 16,3-2-16-16,4-2 0 0,3 1 144 16,2-6 32-16,1-1 0 0,2-2 0 0,3 2-144 0,1-4-32 15,-1 1 0-15,1 1 0 0,-2 0-192 0,0 3 176 16,1-2-176-16,-5 4 160 0,-2-3-160 0,-4 4 0 16,-4 2 144-16,-3 1-144 0,0 2 0 0,-4 1 0 15,-8-1 0-15,4 6 128 0,-4 6-128 0,-4 2 0 16,-4 4 0-16,-2 3 0 0,-4 0 0 0,-2 1 0 15,-5 6 0-15,0-2 128 0,-2 1-128 0,-1-3 128 16,0 5-128-16,-4-1 128 0,0 1-128 0,0-2 176 16,-3 1-176-16,1 1 192 0,-3-5-192 0,0 0 128 15,-2 0-128-15,2-3 128 0,1-3-128 0,-1-1 128 16,-1 1-128-16,2-3 128 16,1-1-1296-16,1-1-272 0,4-3-48 0,-9-1-14976 0</inkml:trace>
  <inkml:trace contextRef="#ctx0" brushRef="#br0" timeOffset="17297.62">26391 10895 9615 0,'-16'-5'416'0,"9"1"96"0,-2-1-512 0,0 1 0 16,-1-2 0-16,1-2 0 0,2 3 736 0,0-2 32 16,2 0 16-16,-1 2 0 0,2-4 944 0,-1 3 192 15,-1-4 48-15,-1 5 0 0,1 1-16 0,-2-1 0 16,1 5 0-16,-5 2 0 0,-2 1-768 0,-4-1-160 15,-3 5-16-15,-5 2-16 0,-2 1-304 0,-1 4-64 16,-3 1-16-16,2 3 0 0,-1 1-320 0,3-1-64 16,1-1-16-16,6 0 0 0,3-2-80 0,4-2 0 15,3-7-128-15,5 2 192 0,1-1 48 0,5-7 0 16,0 0 0-16,10 0 0 0,4-3 240 0,5-5 48 16,5-1 16-16,4-4 0 0,2-1-192 0,-7 6-32 15,4-5-16-15,1 0 0 0,1 0-304 0,-1 2 160 16,-2 0-160-16,-4 3 128 0,-1-1-128 0,-2 4 0 0,-3 2 0 15,-2 2 0-15,-1 1 0 0,-2 1 0 0,0 3 0 0,-2 4 0 16,-3 1 0-16,-2 5-144 0,1 1 144 0,-3 2 0 16,0-4-160-16,-2 3 160 15,-2-1-128-15,2-1 128 16,3 0-528-16,1-4-32 0,0 2 0 0,1-5-10096 0,2 1-2016 0</inkml:trace>
  <inkml:trace contextRef="#ctx0" brushRef="#br0" timeOffset="17511.22">27238 10338 31727 0,'0'0'1408'0,"0"0"288"0,-7 4-1360 0,-2 6-336 16,-5 3 0-16,-1 3 0 0,-3 4 160 0,-2 4-32 15,-4 1-128-15,-2 7 192 0,-2 3 16 0,1 4 0 16,0 1 0-16,-1 4 0 0,2-4-32 0,1 1-16 15,3-4 0-15,2 2 0 0,0 3-160 0,2-3 0 16,1 0 0-16,2 0 0 16,1-3-1824-16,1-3-400 0,1-3-80 0</inkml:trace>
  <inkml:trace contextRef="#ctx0" brushRef="#br0" timeOffset="17674.83">26786 10814 30927 0,'0'0'1360'0,"11"-4"304"0,1 1-1344 0,4 2-320 0,1 1 0 16,6 0 0-16,3-1 160 0,0 1-32 0,2 0-128 0,3 0 192 15,1 1-192-15,1-1 128 0,-4 1-128 0,0 1 0 32,-1-1-1168-32,-1 0-336 0,-3-1-64 0</inkml:trace>
  <inkml:trace contextRef="#ctx0" brushRef="#br0" timeOffset="17936.88">27670 10980 24351 0,'0'0'1088'0,"9"-1"208"0,1 1-1040 0,1 0-256 16,3 1 0-16,2-2 0 0,0-3 1008 0,1 2 144 16,-1-2 16-16,-1-1 16 0,-2-7-560 0,-1 2-112 15,-2-1-32-15,-3-3 0 0,-2 1 368 0,-1 1 80 16,-1-2 16-16,-3 4 0 0,-3 1-128 0,-1 3-32 15,-1 0 0-15,-2 2 0 0,-2 3-480 0,-1 1-112 16,-6 2 0-16,2 3-16 0,-1 3-176 0,0 1 0 16,0 3 0-16,2 5 0 0,2 1 0 0,3 0 0 0,2 1 0 15,3 2 0-15,4 5 0 0,3-1 0 16,2-1 0-16,5 2 0 16,3-6-464-16,3 0-128 0,2-1-32 0,4-2-15296 0</inkml:trace>
  <inkml:trace contextRef="#ctx0" brushRef="#br0" timeOffset="18501.14">29367 10896 11055 0,'0'-5'976'0,"0"-2"-784"16,1 0-192-16,0 2 0 0,-1 5 2816 0,0 0 528 15,0 0 112-15,0 0 0 0,0 0-2112 0,-3 9-448 16,-4 5-64-16,-2 4-32 0,-3 2-176 0,-4 4-48 16,-1 3 0-16,-4 2 0 0,0 4 80 0,-1 4 16 15,-2 4 0-15,1-2 0 0,-1-2 96 0,1 1 0 16,0 0 16-16,1-3 0 0,1-2-144 0,2-3-16 16,1-4-16-16,1-4 0 0,3 0-96 0,2-8 0 15,2-2-16-15,1-4 0 0,2-2 208 0,7-6 64 16,0 0 0-16,0 0 0 0,2-12-112 0,4-3-16 15,3-3 0-15,4-2 0 0,2-3-304 0,3-1-64 0,2-4-16 0,3-2 0 16,1-1-256-16,1-5 0 16,6-1 0-16,1 2 0 0,3 0 0 0,1 4 0 0,-1-1 0 15,1 5 0-15,-2 2 0 0,1 3-304 0,-1 4 64 0,0 4 16 16,-1 4 80-16,-2 1 16 0,-3 5 0 0,-4 4 0 16,-2 7-64-16,-5 2-16 0,-1-2 0 0,-5 6 0 15,-5 1-272 1,-2 1-48-16,-5-1-16 0,-5 1 0 0,-6-1 64 15,-3 3 16-15,-4-2 0 0,-4-2 0 0,-5 0-192 0,-1-1-48 0,-3-1 0 0,0-3 0 16,2-3-2224-16,-2-2-448 0</inkml:trace>
  <inkml:trace contextRef="#ctx0" brushRef="#br0" timeOffset="18848.12">30129 10984 26719 0,'0'0'1184'0,"-5"-4"240"0,-1-2-1136 0,-2 3-288 16,0 1 0-16,-4 0 0 0,-2 4 656 0,-2 2 80 15,-5 2 16-15,0-1 0 0,-4 3-480 0,0 2-80 16,-3-1-32-16,0 2 0 0,-2 3 80 0,3-2 16 16,3 0 0-16,2 1 0 0,3 2 128 0,5-2 16 15,4 0 16-15,5 1 0 0,4-3-128 0,3-1-32 16,3 4 0-16,4-6 0 0,4-2 240 0,3-5 32 15,3 1 16-15,3-4 0 0,1-1 0 0,1-5 0 0,0 2 0 0,0-5 0 16,-1 4-256-16,0-3-48 0,-1 1-16 16,-3-3 0-16,-3 3-48 0,-2 1-16 15,-2 1 0-15,-2 1 0 0,-1-1 16 0,-3 5 0 0,-6 2 0 0,0 0 0 16,5 8-176-16,-2 3 0 0,-3 4 0 0,0 3 0 16,-1 2 0-16,1 5 0 0,1 0-160 0,1-1 160 31,1 0-432-31,1 0 16 0,1-3 0 0,0-2 0 0,1-1-1984 0,2-2-400 15,2-1-80-15</inkml:trace>
  <inkml:trace contextRef="#ctx0" brushRef="#br0" timeOffset="19076.09">30757 10980 21183 0,'0'0'1888'0,"0"0"-1504"15,0 0-384-15,0 0 0 0,-5 12 1344 0,-1 2 192 16,0 1 32-16,-2 3 16 0,-2 2-592 0,0 3-112 16,-2 2-32-16,2-1 0 0,0 4-464 0,-2-3-112 15,2-1-16-15,1 1 0 0,0-5-128 0,3 2-128 16,0-3 144-16,1-1-144 0,1-2 128 0,3-3-128 0,1-3 0 16,0-10 144-1,5 8-1424-15,1-4-304 0,2-3-48 0</inkml:trace>
  <inkml:trace contextRef="#ctx0" brushRef="#br0" timeOffset="19473.07">31406 10955 27647 0,'0'0'2448'0,"0"0"-1952"0,0 0-496 0,0 0 0 16,0 0 384-16,-7 9 0 0,-2-2-16 0,1 6 0 15,-3 1 400-15,-1 2 96 0,-2 2 16 0,-2 1 0 0,-1 4-128 0,3 3-32 16,-2 0 0-16,2 0 0 0,0 3 0 0,0-4 0 16,4 1 0-16,0-2 0 15,0-2-240-15,1-1-48 0,0-4-16 0,3-1 0 0,2 0-112 16,1-5-32-16,2-3 0 0,1-8 0 0,0 0 144 0,0 0 32 16,10 0 0-16,-1-3 0 0,4-2 208 0,0-5 48 15,2 0 16-15,1-6 0 0,3-1-368 0,2-3-80 16,-1-5-16-16,4-2 0 0,3-3-64 0,2-3-32 15,2-4 0-15,1 3 0 0,1 2-160 0,1 0 0 16,3 2 144-16,0 2-144 0,1 0 0 0,-3 5 0 16,-3 5 0-16,0 4 0 0,-3 1 0 0,0 7 0 15,-1 1 0-15,-2 1-128 0,-3 3 128 0,-3 2 0 16,-2 0 0-16,-3 7-128 0,2 0 128 0,-6 3-160 16,0 2 160-16,0-2-160 0,-3 1-160 0,0 2-48 0,-3 1 0 15,0-2 0 1,0-1-1088-16,-2 2-208 0,-2-4-64 0</inkml:trace>
  <inkml:trace contextRef="#ctx0" brushRef="#br0" timeOffset="19676.91">31112 10389 42383 0,'5'-15'1872'0,"-2"9"400"0,0 0-1824 0,3 3-448 0,1 0 0 0,2 1 0 16,1 0 192-16,3 0-48 0,1 2-16 0,0 2 0 16,-1 0-128-16,-2-1 0 0,-1 0 0 0,-2 0 0 15,-8-1-480-15,0 0-128 0,0 0-32 0,0 0-11664 16,0 0-2352-16</inkml:trace>
  <inkml:trace contextRef="#ctx0" brushRef="#br0" timeOffset="21974.42">27163 1551 5519 0,'0'0'496'0,"0"0"-496"16,0 0 0-16,0 0 0 0,-9 2 1488 0,9-2 208 16,-10 1 32-16,1 1 16 0,-1-2-656 0,1 2-128 15,-2-2-16-15,5 0-16 0,-2 0-256 16,1 0-48-16,-2 0-16 0,-4-2 0 0,2 0-48 0,2 1-16 16,9 1 0-16,-9-3 0 0,0 2 176 0,9 1 48 15,-8-1 0-15,8 1 0 0,0 0-112 0,0 0-16 16,0 0 0-16,0 0 0 0,0 0 192 0,0 0 48 15,0 0 0-15,3-8 0 0,2-1-320 0,3 5-64 16,1-1-16-16,2-1 0 0,1 1-480 0,-1 2 128 16,5-1-128-16,2 1 0 0,1 0 0 0,2 2 0 15,-1 2 128-15,0 4-128 0,-1 1 0 0,2 1 0 0,-2 4 0 0,-1 2 0 16,-1 0 0-16,1 2 0 16,0 1 0-16,-1 5 0 0,-2-1 0 0,-1 4 0 0,-2-1 0 0,0 3 0 15,-2 0 176-15,0 1-176 16,-1 3 192-16,-1 3-192 0,-3 3 144 0,0 2-144 0,0 2 0 0,-2-2 144 15,-1-4-144-15,-2-1 192 0,0-1-192 0,0 1 192 16,-1-6-192-16,1 1 128 0,-1-2-128 0,-1 1 128 16,0-5-128-16,-1-1 192 0,1-2-192 0,-1 0 192 15,3 2-64-15,-1-4-128 0,0-3 192 0,1-1-64 0,0-13-128 16,1 13 160-16,-1-13-160 0,0 0 160 16,0 0-160-16,0 0-192 0,0 0 32 0,0 0 16 15,6-8-752-15,-1 1-128 0,-1-7-48 0,-1-3-11680 16</inkml:trace>
  <inkml:trace contextRef="#ctx0" brushRef="#br0" timeOffset="22333.07">27413 1764 18015 0,'0'0'800'0,"-4"-4"160"0,-1 0-768 0,0-2-192 16,0 1 0-16,0 2 0 0,0-1 0 0,5 4 0 0,-5-2 0 0,5 2 0 15,-5-4 592-15,0 3 176 16,-3 2 48-16,3 4 0 0,-1-1 64 0,-2 0 16 0,-1 4 0 0,-1 1 0 16,-2 5-64-16,0 2-16 15,-2 0 0-15,-2 4 0 0,-1 1-160 0,-1 4-16 0,-1 3-16 0,-9 14 0 16,0-4-16-16,1 2 0 15,2-2 0-15,1-1 0 0,-2-3-112 0,5-2-32 0,1 0 0 16,1-2 0-16,0-5-128 0,0 3-16 0,4 2-16 0,1-5 0 16,1-2-80-16,2-3-16 0,1 1 0 0,5-7 0 15,-2-3-64-15,7-11-16 0,-2 9 0 0,2-9 0 16,0 0-128-16,0 0 0 0,0 0 0 0,12-6 0 16,1-3-640-16,4-4-16 0,0-5 0 15,3 0 0-15,-1-2-2096 0,1-4-432 0</inkml:trace>
  <inkml:trace contextRef="#ctx0" brushRef="#br0" timeOffset="22788.93">28668 1114 19231 0,'0'0'848'0,"0"0"176"0,0 0-816 0,0 0-208 0,0 0 0 0,0 0 0 16,2 12 192-16,-1-1 0 0,-2 0 0 0,0 0 0 16,0 1 704-16,-2 5 144 0,-2 1 32 0,-1 2 0 15,-3 7 64-15,0 2 16 0,0 5 0 0,-1 4 0 16,0 7-656-16,-1-2-128 0,1 3-32 0,0 0 0 16,-3 1 48-16,2-3 16 0,0 1 0 0,3-3 0 0,-2-3-80 15,3 0-32-15,1-2 0 0,1-2 0 0,0-6-144 0,1 1-16 16,0 2-128-16,2-5 192 0,-1-3-64 0,2-4 0 15,1-5-128-15,0-2 192 0,-1 0-192 0,1-13 0 16,0 0 0-16,0 0 0 16,0 0-576-16,0 0-176 0,0 0-16 0,0 0-16 15,0 0-1664-15,2-12-336 0</inkml:trace>
  <inkml:trace contextRef="#ctx0" brushRef="#br0" timeOffset="23006.86">28078 1671 34031 0,'0'0'1504'0,"-4"-9"320"0,4 9-1456 0,0 0-368 0,4-8 0 0,1 3 0 16,5-1-128-16,4 1-112 0,5 0-16 0,5-2 0 16,6 2 416-16,3 0 80 0,3 4 16 0,5-3 0 15,4-4-80-15,-1 3-16 0,2 0 0 0,2-1 0 16,2 1-160-16,1 2 192 0,-2 0-192 0,1-1 192 15,-3 2-192-15,-1 1 0 0,-8 0 0 0,0 0 0 32,0-1-1824-32,-4 1-448 0,-2 0-96 0</inkml:trace>
  <inkml:trace contextRef="#ctx0" brushRef="#br0" timeOffset="24134.29">29343 1850 8975 0,'0'0'384'0,"0"0"112"0,0 0-496 0,0 0 0 15,2-6 0-15,-2 6 0 0,0-10 1152 0,0 10 128 16,0 0 16-16,0 0 16 0,0 0-64 0,0 0-16 16,0 0 0-16,0 0 0 0,0 0-384 0,-11 10-80 0,-2-1 0 0,0 7-16 15,1 6 0-15,-2 6 0 0,-2 1 0 0,2 3 0 16,3-1-384-16,0 0-80 0,-2-4-16 0,3 1 0 16,-1-3-144-16,3 3-128 0,0-4 144 0,3-2-144 15,1-4 160-15,3-3-160 0,2-1 160 0,3-3-160 16,2-1 128-16,2 2-128 0,2-6 0 0,3-2 0 15,2-5 0-15,4 0-288 0,3-2 32 0,2 0-7072 16,0-5-1424-16</inkml:trace>
  <inkml:trace contextRef="#ctx0" brushRef="#br0" timeOffset="24590.08">29730 1804 1839 0,'0'0'160'0,"0"0"-160"0,0 0 0 0,0 0 0 15,0 0 560-15,0 0 80 0,0 0 0 0,0 0 16 16,-3 12 352-16,-1-1 64 0,0-3 16 0,0 2 0 16,0-2-384-16,0 2-64 0,4-10 0 0,-2 10-16 15,2 1-448-15,-3-2-176 0,3 1 128 0,-1 3-4784 16</inkml:trace>
  <inkml:trace contextRef="#ctx0" brushRef="#br0" timeOffset="25233.66">29219 2873 13823 0,'0'0'608'0,"0"0"128"0,0 0-592 0,-5 10-144 15,5-10 0-15,0 0 0 0,0 0 848 0,0 0 144 16,0 0 32-16,10-2 0 0,2-4-16 0,2-3 0 16,2-7 0-16,3 1 0 0,1 0 80 0,0-2 0 15,-2 1 16-15,-1-4 0 0,0-3-112 0,-1 0-32 0,1-6 0 0,0 4 0 16,-2-1-240-16,1 0-48 0,0-3-16 0,0-1 0 16,2-7-128-16,-4 0-16 0,1-3-16 0,2 0 0 15,0-1-128-15,0-1-32 0,-1 3 0 0,0 1 0 16,-2-6-112-16,0 6-32 0,0 1 0 0,-2 3 0 15,-1 4-64-15,-1-2 0 0,0-3-128 0,-1 4 192 16,0 5-192-16,-2 1 0 0,4 3 0 0,-5 3 0 16,1 1 0-16,0 3 0 0,-2 4 0 0,0-1 0 15,0 2 0-15,-5 10 0 0,0 0 0 0,0 0 0 16,0 0 0-16,0 0 0 0,0 0 0 0,0 0 0 16,-9 17-192-16,0 2 192 0,-3 2-192 0,0 3 192 15,1 7-160-15,1-1 160 0,2 2-128 0,-2 1 128 16,3-2 0-16,1-1 0 0,1 1 0 0,1 1 0 15,2-6-128-15,2 2 128 0,1-1-128 0,3-2 128 0,1-4 0 16,1-2 0-16,0 0 0 0,2-1 0 0,1-3 0 0,4-4 128 16,-4-4 0-16,2-2 0 0,0-3-128 0,3-2 0 15,3-4 0-15,1-1 0 0,1-7 192 0,0-2 32 16,0 0 0-16,0-3 0 0,0-4-80 0,-1-2-16 16,-2 0 0-16,0-5 0 0,0 0-128 0,1-5 160 15,-2 0-160-15,2-5 160 0,0-9-160 0,2 0 192 16,0-6-192-16,2 3 192 0,0 3-192 0,-2 8 0 15,-3 6 144-15,-4 9-144 0,-3 6 0 0,-2 3 0 16,-2 6 0-16,-5 9 0 0,0 0 0 0,0 0 0 16,0 0 0-16,0 0 0 0,-10 12 0 0,-2 4-208 15,1 3 80-15,-2 7 128 0,-2 2-192 0,3 2 192 0,2 6-160 16,1 2 160-16,0 3-128 0,2-1 128 16,4-2 0-16,2-3-144 0,3-5 144 0,4 3 0 0,1-2 0 0,5-5 0 15,3 1-160-15,3-6 160 0,1-2-192 0,1-2 192 31,0 0-1680-31,6-2-240 0,-3-6-32 0,-2 1-16 0</inkml:trace>
  <inkml:trace contextRef="#ctx0" brushRef="#br0" timeOffset="25923.04">27936 2357 11167 0,'0'0'496'0,"-8"7"96"0,-1-4-464 0,1 1-128 15,1 0 0-15,-2 0 0 0,-1-3 1024 0,1-1 176 16,9 0 32-16,0 0 16 0,-9 1 272 0,9-1 48 16,0 0 16-16,0 0 0 0,0 0-240 0,0 0-32 15,10-7-16-15,3 0 0 0,2 2-272 0,5-2-48 16,3 0-16-16,6-3 0 0,5 1-144 0,7-1-48 15,8 4 0-15,5-2 0 0,6 2-240 0,2 1-48 16,2-5-16-16,0 2 0 0,0-2-256 0,4 3-48 16,0 0-16-16,-2 3 0 0,-2 1-144 0,-5 1 0 15,-9-1 144-15,-1-3-144 16,-9 1-416-16,-2 1-160 0,-6 3-16 0,-1-2-14192 0</inkml:trace>
  <inkml:trace contextRef="#ctx0" brushRef="#br0" timeOffset="28799.33">9573 10162 13823 0,'-1'-14'608'0,"1"6"128"0,0-5-592 0,1 6-144 0,-1 7 0 0,0-12 0 15,0 2 128-15,2 2-128 0,0-2 192 0,-1 5-64 16,0 0 64-16,0-4 16 0,1 3 0 0,-1-1 0 0,0 0 224 0,2 2 32 16,-1-3 16-16,0 3 0 0,1 1 240 0,-3 4 48 15,0 0 16-15,0 0 0 0,0 0-80 0,0 0-32 16,0 0 0-16,0 0 0 0,0 0-336 0,0 0-64 16,2 8-16-16,0 5 0 0,0 2-48 0,0 4-16 15,1 2 0-15,0 6 0 0,3-1-32 0,-1 3-16 16,0-1 0-16,0 2 0 0,-1 2 112 0,-1 0 32 15,0 0 0-15,-1 1 0 0,1 0 32 0,0 0 0 16,-2-3 0-16,0-2 0 0,0 3 0 0,2-5 0 16,-1 1 0-16,1-5 0 0,0-3 288 0,-2-3 64 15,1 0 16-15,1-4 0 0,-1-3 16 0,-2-9 0 16,0 0 0-16,0 0 0 0,0 0 112 0,9 1 16 16,0-4 16-16,1-8 0 0,6-1 112 0,-1-5 32 15,3-2 0-15,2-5 0 0,3-1-400 0,-1-5-80 16,0 2 0-16,0-5-16 0,-2-2-112 0,2-1-32 15,1-2 0-15,0 0 0 0,0-3-144 0,1 3-16 16,-3 1-16-16,1 4 0 0,-3 5-176 0,-1 2 0 16,-3 4 144-16,-1 4-144 0,0 4 0 0,-1 5 0 0,-3 0 0 0,1 2 0 31,-3-2-560-31,-8 9-176 0,0 0-32 0,0 0-16 16,0 0-2096-16,0 0-400 0</inkml:trace>
  <inkml:trace contextRef="#ctx0" brushRef="#br0" timeOffset="29311.82">11242 10123 11967 0,'0'-6'1072'0,"1"1"-864"0,-1 5-208 0,1-5 0 15,-1-3 1408-15,0 2 256 0,0 1 32 0,0 5 16 16,0-6-448-16,0 6-96 0,0-6-16 0,0 6 0 16,0 0-256-16,0 0-48 0,0 0-16 0,0 0 0 15,0 0-320-15,-2 12-80 0,1-1-16 0,-2 3 0 16,-2 2 160-16,0 1 16 0,0 4 16 0,-2 0 0 15,1 3-144-15,0-1-16 0,1 1-16 0,0 2 0 16,-1-3-272-16,1 1-160 0,2 0 192 0,-1-2-192 16,0-2 176-16,1-1-176 0,1-1 160 0,1-3-160 0,-3-1 128 0,1-4-128 15,-1 2 0-15,-1 2 0 16,0-5-320-16,5-9-144 0,-7 7-48 0,7-7-8448 16,-8 3-1680-16</inkml:trace>
  <inkml:trace contextRef="#ctx0" brushRef="#br0" timeOffset="29481.4">10881 10314 4607 0,'0'0'400'0,"6"-5"-400"16,1 1 0-16,1 2 0 0,5-1 4480 0,-1-1 800 15,0 3 160-15,5 0 48 0,2 0-3504 0,4-1-688 16,0 1-144-16,6 0-16 0,3-1-256 0,1 1-48 16,1 0-16-16,2-2 0 0,-1 0-304 0,2 0-48 15,0 2-16-15,0-1 0 0,-3 1-224 0,-1 1-48 16,-6 0-16-16,-3 1 0 15,-4 2-1840-15,-2 0-368 0,-6 0-80 0</inkml:trace>
  <inkml:trace contextRef="#ctx0" brushRef="#br0" timeOffset="29862.1">12358 10181 20383 0,'0'0'448'0,"0"0"80"0,0-5 32 0,0-3 16 0,1 2-448 0,-1 6-128 16,0 0 0-16,0 0 0 0,0 0 768 0,0 0 144 15,0 0 32-15,0 0 0 0,-2 6-400 0,-2 4-80 16,-1 3-16-16,2 0 0 0,-6 2 272 0,2 3 48 16,-2 2 16-16,1 2 0 0,0 0-144 0,2 0-16 15,0 1-16-15,1 2 0 0,1-2-240 0,1-2-48 16,3-1-16-16,2-2 0 0,0-2-128 0,2-1-32 16,1 2 0-16,3-3 0 0,1-5 128 0,2-2 32 15,2 0 0-15,1-3 0 0,2-1 16 0,2-3 16 16,2-2 0-16,1-2 0 15,0 0-1136-15,1-3-224 0,-2-2-64 0,-2-1-13072 0</inkml:trace>
  <inkml:trace contextRef="#ctx0" brushRef="#br0" timeOffset="30016.42">12447 9897 22111 0,'0'0'1968'0,"-3"-4"-1584"0,1-5-384 0,2 9 0 16,0 0 2208-16,0 0 352 0,0 0 80 0,0 0 16 15,0 0-2128-15,5 8-528 0,-1-4 0 0,5 2 0 16,-1 2 0-16,4-2 0 0,-3 3 0 0,0-2 0 16,1 3-2112-16,-1-4-512 0</inkml:trace>
  <inkml:trace contextRef="#ctx0" brushRef="#br0" timeOffset="30680.02">13626 10167 12895 0,'0'0'576'0,"0"0"112"0,0 0-560 0,0 0-128 0,0 0 0 0,0 0 0 15,0 0 1600-15,0 0 304 0,0 0 48 0,-5 6 16 16,-1 0-1200-16,-3 6-256 0,3 2-32 0,-3 2-16 15,-1 2 176-15,0 2 16 0,-2 0 16 0,2 2 0 16,1 0-224-16,1 1-64 0,-1 1 0 0,6-1 0 16,-1-1-192-16,3-1-64 0,2-2 0 0,3-1 0 15,-1-1 64-15,4-2 0 0,2-1 0 0,1-2 0 16,0-5 448-16,4-2 80 0,0-6 32 0,3-1 0 0,2 0 208 16,1-3 32-16,0-5 16 0,3 1 0 0,-4-4-336 0,3 2-64 15,-2-1-16-15,-1-2 0 0,-1-2-320 0,0 2-64 16,-2 0-16-16,-2 1 0 0,-3-1-192 0,-3 0 144 15,0 5-144-15,-2 0 128 0,0 4-128 0,-6 5 0 16,0 0 0-16,0 0 0 0,0 0 0 0,0 0-144 16,1 6 144-16,0 6-208 0,-1-2 208 0,1 4-176 15,1 3 176-15,0-2-160 0,1-3 160 0,2 1 0 16,0 0 0-16,2 1-128 0,2-5 128 0,3 0 0 16,-1-7 0-16,5 3 0 0,0-1 0 0,3 0 0 15,0-5 0-15,4-4 0 0,2-2 256 0,1 1 0 16,-2-3-16-16,1-1 0 0,1-7 144 0,-1-1 48 15,-2-1 0-15,-2-1 0 0,-2 0-16 0,-3-1 0 16,-1 0 0-16,-1-1 0 0,-1-3-144 0,-3 1-16 16,-2-4-16-16,-3 1 0 0,-1-4-240 0,0 6-160 15,-3 0 32-15,0 3 0 16,-1 2-1328-16,0 2-256 0,-1 3-48 0,-2 2-8912 16,-2 4-1776-16</inkml:trace>
  <inkml:trace contextRef="#ctx0" brushRef="#br0" timeOffset="31079.1">13436 9937 22223 0,'0'0'976'0,"0"0"224"0,0 0-960 0,0 0-240 16,0 0 0-16,7-4 0 0,4 0 224 0,0 3 0 15,4-1 0-15,6 0 0 0,1-2 192 0,9 0 32 16,3-1 16-16,3 0 0 0,1-3 304 0,3 3 48 16,2 0 16-16,2-1 0 0,2 2-128 0,1 2-32 15,3 0 0-15,-2 0 0 0,2-1-144 0,-1-1-16 16,-1 2-16-16,1-1 0 0,-4 1 32 0,-3 1 16 15,-4-2 0-15,-3 0 0 0,-3 0-64 0,-5 0-16 16,-3-1 0-16,-7 3 0 0,-3-2 64 0,-3 1 16 16,-3 1 0-16,-3-3 0 0,-6 4-32 0,0 0-16 15,-4-5 0-15,-3 1 0 0,-6-4-192 0,-4 2-48 16,-2 1 0-16,-5-3 0 0,-4 3-256 0,-2 1 0 16,-2-1 0-16,-1-1 0 15,-3 2-896-15,2 2-192 0,1-2-48 0,-3 0-10064 0,-2 1-2032 0</inkml:trace>
  <inkml:trace contextRef="#ctx0" brushRef="#br0" timeOffset="31907.92">9518 9789 2751 0,'-13'0'128'0,"13"0"16"0,-8 0-144 0,-1 0 0 16,0 1 0-16,1-1 0 0,2 0 2624 0,6 0 512 15,-5 0 80-15,5 0 32 0,0 0-1904 0,0 0-368 16,0 0-80-16,0 0 0 0,0 0 192 0,0 0 32 15,7-3 16-15,0-2 0 0,2-2-48 0,1 3 0 16,1 1 0-16,3-1 0 0,3-3-320 0,1 4-64 16,2 0 0-16,3-1-16 0,2-2-144 0,3 1-32 15,0 1 0-15,4-1 0 0,1-3-96 0,1 3-32 16,2 1 0-16,1-2 0 0,0 1-64 0,-2 0 0 16,-1-4-16-16,-1 3 0 0,1-2-64 0,-6 0-16 0,-3 2 0 15,-2-2 0-15,-4 2 16 0,-4 2 0 0,-3-1 0 16,-4 1 0-16,-2-1 128 0,-6 5 16 0,0 0 16 15,-6-5 0-15,-4-3 64 0,-2 3 16 0,-5 3 0 0,-3-1 0 16,-2 2-480-16,-2 1 0 0,-1 0 0 16,-5 1 0-16,2 3-2224 15,2-1-384-15,-1 2-80 0,5 0 0 0</inkml:trace>
  <inkml:trace contextRef="#ctx0" brushRef="#br0" timeOffset="32944.43">10688 10758 4607 0,'0'0'400'0,"-5"6"-400"16,-2-2 0-16,2-2 0 0,0 4 2384 0,5-6 400 16,-4 6 80-16,4-6 16 0,0 0-1472 0,0 0-304 15,9 5-48-15,3 0-16 0,2-2-32 0,3-2-16 16,4 0 0-16,4 2 0 0,3-3-352 0,6 0-80 16,3 0-16-16,4 0 0 0,2 2-352 0,-1-1-64 15,1-4 0-15</inkml:trace>
  <inkml:trace contextRef="#ctx0" brushRef="#br0" timeOffset="48039.32">30700 1428 7311 0,'9'0'320'0,"0"-1"64"0,-1-2-384 0,1 1 0 0,-2-1 0 0,1 1 0 16,2 0 592-16,-1-1 48 0,-3 0 0 0,3-1 0 15,-1 2-256-15,-8 2-32 0,5-11-16 0,-1 4 0 0,-2-2 288 0,2 0 48 16,-3-1 16-16,-2 0 0 0,-3-3-64 0,-1 0-16 16,0-2 0-16,-3 1 0 0,-3-1 144 0,-3 0 16 15,-3-3 16-15,-2 0 0 0,-2 0-384 0,-3-1-80 16,-3-1 0-16,-1-3-16 0,-6-3-112 0,-3 4-32 16,-4-4 0-16,-6 1 0 0,-6-6-16 0,-5 5 0 15,-1-1 0-15,-4 1 0 0,-1 0-144 0,1 2 0 16,-3 2 144-16,-2-1-144 0,-1-1 128 0,-4 4-128 15,2 1 160-15,-2 3-160 0,1 2 160 0,-1 3-160 16,-4-4 160-16,-1 3-160 0,-6 2 128 0,1 1-128 16,2 4 0-16,1 1 144 0,0 4-144 0,-3 0 160 15,-2-1-160-15,0 2 160 0,2 3-160 0,0 1 160 0,2 4-160 0,-2-3 160 16,-1-1-32-16,-3 4 0 0,3 2 0 0,1 1 0 16,2 2-128-16,-3 0 0 0,-2-6 144 0,2 6-144 15,1 2 192-15,2 3-48 0,1 0 0 0,0 3 0 16,2 1 80-16,2 1 16 0,2-1 0 0,4 5 0 15,3 1-80-15,2 2-16 0,3 0 0 0,-2 3 0 16,-1-1 32-16,2 0 0 0,0-2 0 0,2 6 0 16,2 3 0-16,3 5 0 0,2 0 0 0,5 4 0 15,2 6-48-15,2-4 0 0,5 0 0 0,1-5 0 16,1-1-128-16,5 1 160 0,4-3-160 0,2 4 160 16,6-2-160-16,0 2 0 0,5-1 0 0,3-1 0 15,2-5 0-15,2-2 0 0,0-3 0 0,3 2 0 16,-2 1 144-16,5 2-144 0,6-2 160 0,1 3-160 15,0 2 176-15,4 3-176 0,1 5 192 0,7-6-192 16,1 1 144-16,6-4-144 0,4-1 0 0,6-1 144 16,5 0-144-16,3-3 160 0,-1-6-160 0,5 1 160 0,3-1-16 0,4-2 0 15,4 1 0-15,5-2 0 0,4 3 48 0,-1-1 16 16,3-3 0-16,0 4 0 0,1-5 64 0,-2 2 16 16,1-5 0-16,6 4 0 0,2-4-32 0,4 2 0 15,-2 2 0-15,2-3 0 0,0-4-16 0,2 2-16 16,4-2 0-16,0 1 0 0,1-2-96 0,0-2-128 15,-1-1 176-15,3-2-176 0,1-3 224 0,0 2-64 16,2-2-16-16,1-3 0 0,-8-1 80 0,5 2 16 16,2-4 0-16,1 2 0 0,2-3 16 0,-4-2 0 15,-1-1 0-15,3-1 0 0,3-1-32 0,-2 1 0 16,-4-1 0-16,-2-3 0 0,-1-5 16 0,0 3 0 0,2-3 0 0,-2 1 0 16,-2-1 16-16,-3-1 0 0,-3-5 0 15,2 1 0-15,0-1-96 0,-1-2-16 0,-3 1 0 0,-1-5 0 16,-2-3-16-16,-1-1-128 0,1-4 192 0,-1 2-64 15,-1 0 0-15,-3-5 0 0,-5-2 0 0,-3-3 0 16,-2-3 96-16,-3-2 16 0,-4-5 0 0,-2 2 0 16,-2 2 0-16,-2 0 0 0,-3-4 0 0,-1 1 0 15,-6 0-64-15,-3-6-16 0,-7-6 0 0,-2-3 0 16,-4 1-32-16,-3 5 0 0,-5 2 0 0,-3 1 0 16,-6-2 32-16,-3 5 0 0,-4 2 0 0,-4-5 0 15,-6-7-32-15,-2 2-128 0,-8 3 192 0,-3 4-64 16,-8 3-128-16,1-3 0 0,-7 0 144 0,-2 5-144 15,0-2 0-15,-3 1 0 0,-1-2 0 0,-1 2 0 16,2 6 0-16,1 1 0 0,-1 1 0 0,4 4 0 0,-1 4-192 0,4 7-16 16,1 3 0-16,3 4 0 15,2 0-1248-15,5 4-240 0,3 4-48 0,6 0-9472 16,2 5-1904-16</inkml:trace>
  <inkml:trace contextRef="#ctx0" brushRef="#br0" timeOffset="49483.13">15928 9679 3679 0,'27'-8'160'0,"-12"4"32"0,-1 0-192 0,-1 1 0 0,-1-4 0 0,-4 1 0 15,0-2 1520-15,-3-3 256 0,-1 2 48 0,-3-3 16 16,-2 0-464-16,-3-2-96 0,-3 1 0 0,-4-4-16 15,-1 2-192-15,-5-1-48 0,-3 0 0 0,-4 1 0 16,-3-1-192-16,-4 3-32 0,-3 2-16 0,-4-2 0 16,-3-4-272-16,-2-1-48 0,-4 1-16 0,0-1 0 15,-3 0-256-15,-3 3-48 0,-3 0-16 0,-6 1 0 16,-7-2 0-16,-2 1 0 0,-4-3 0 0,-3 2 0 16,-3-1 0-16,-1 3 0 0,-5 0 0 0,-2-1 0 0,-1 1 48 0,-3 0 0 15,0 1 0-15,-3-1 0 0,-5 4 64 0,1 1 16 16,-6-3 0-16,3 3 0 0,-1 0-16 0,-4 2 0 15,-5-1 0-15,-1 1 0 0,-1 2-32 0,-3-1 0 16,-4 2 0-16,4 1 0 0,-3-3 112 0,0 2 32 16,-2 3 0-16,0 0 0 0,2-3-32 0,0 3 0 15,2-1 0-15,-1 1 0 0,1 0-48 0,-1 2-16 16,1 2 0-16,-1-1 0 0,-1 1-64 0,1 3-32 16,-5 0 0-16,3 2 0 0,-1 0 0 0,1-1 0 15,1 6 0-15,0 0 0 0,0-2-32 0,2 4 0 0,1 3 0 0,2 1 0 16,-1 2-128-16,4-1 128 0,4 2-128 0,-1 0 128 15,1 3-128-15,4 0 128 0,2-3-128 0,6 0 128 16,4 4 48-16,4-2 0 0,3 3 0 0,4-1 0 16,6-4-176-16,4 5 160 0,2-1-160 0,5 6 160 15,1 1-160-15,3 3 0 0,0 1 144 0,8 0-144 16,5-1 0-16,3 1 0 0,5-2 0 0,4-1 0 16,4 2 0-16,5-1 0 0,6-1-144 0,3 3 144 15,4 0 0-15,5 0 0 0,4 4 0 0,3 2 0 16,4-1-128-16,4-1 128 0,5-3 0 0,4 1 0 15,6-1 0-15,5 0 0 0,3-1 0 0,5-1 0 16,3-3 0-16,8 0 0 0,3-1 0 0,4 1 0 16,4 0 0-16,3 0 0 0,0 1 0 0,5-1 128 15,1-4-128-15,6 2 0 0,4-2 0 0,0-3 0 0,2-2 0 0,5 2 128 16,0 0-128-16,4-1 0 0,1-4 0 16,4-1 0-16,-1-1 128 0,1 0-128 0,6 1 0 15,0-2 0-15,0-4 0 0,5 0 128 0,-1 4-128 0,3-4 0 16,4-4 144-16,-4 3-144 0,-1-2 0 0,1-1 144 15,2 2-144-15,-1-3 0 0,2 1 128 0,0-4-128 16,0 2 0-16,2-3 0 0,3-2 0 0,-3 0 0 16,-1 2 128-16,1-3-128 0,5-6 0 0,-4-1 0 15,1 1 128-15,-1-2-128 0,2-3 0 0,-1 1 128 16,-1-3-128-16,-2-1 0 0,-1 2 144 0,1-3-144 16,3 2 0-16,-3-3 144 0,-5-4-144 0,-2 0 128 15,1 1-128-15,0-1 128 0,-3-3 112 0,-1-3 16 0,-3-1 0 16,1-4 0-16,-1 2-112 0,2-5-16 15,3-3 0-15,-3-5 0 0,-2-4 128 0,0 0 32 0,1-1 0 16,-1-2 0-16,-4-5 96 0,0-1 0 0,-4 1 16 0,-1 0 0 16,-4 3-80-16,-3-1 0 0,-3 2-16 0,-6-2 0 15,-5 1 16-15,-5 5 16 0,-6 2 0 0,-4 3 0 16,-6 1 0-16,-7 1 0 0,-6 0 0 0,-7 4 0 16,-5-1-144-16,-5 0-48 0,-8-2 0 0,-3-2 0 15,-7 1-144-15,-6 1 0 0,-7 2 0 0,-9 0 0 31,-12-2-1152-31,-8 4-256 0,-9 6-48 0,-8 1-10496 0,-9 3-2096 0</inkml:trace>
  <inkml:trace contextRef="#ctx0" brushRef="#br1" timeOffset="191823.14">18716 11771 4607 0,'0'0'400'0,"1"-12"-400"0,-2 2 0 0,0 1 0 16,-2 2 2912-16,1-5 496 0,-3 3 112 0,-2-1 0 0,1 1-1488 0,-6-1-304 16,1 4-64-16,-2-3-16 0,-5 4-560 0,1-3-96 15,-6 3-32-15,-1 2 0 0,-4 6-448 0,-3 0-112 16,-2-2-16-16,-1 4 0 0,1-1-64 0,0 0-32 15,0 2 0-15,3 3 0 0,6-2-96 0,4 4 0 16,3 1-16-16,6-2 0 0,2 3-16 0,5 1 0 16,4-1 0-16,4 0 0 0,4 3 160 0,3-1 48 15,4 2 0-15,3-1 0 0,1 1-160 0,2 1-16 16,1 2-16-16,-1 0 0 0,0-1-16 0,-1 1 0 16,-4-3 0-16,-2 2 0 0,-3 0 112 0,-3-1 32 15,-3-1 0-15,-4 1 0 0,-3 1 384 0,-7-2 80 16,-2 0 0-16,-6 1 16 0,-3-2 64 0,-6 2 16 15,-3 1 0-15,-3-2 0 0,-2-2-416 0,-14 3-96 16,2-3-16-16,4-6 0 0,0-2-144 0,5-1-16 16,5-5-16-16,3-2 0 0,2-2-160 0,7-3 160 15,4-1-160-15,4 1 160 0,4-4-160 0,6 1-176 16,2-4 48-16,5 3 0 16,4 0-1568-16,4-5-304 0,3 3-64 0,3 1-8992 15,2-3-1792-15</inkml:trace>
  <inkml:trace contextRef="#ctx0" brushRef="#br1" timeOffset="192092.68">19059 12016 20271 0,'-14'1'1792'0,"7"2"-1424"0,-4 1-368 0,-1 5 0 0,-3 0 1280 16,-3 4 192-16,-3 1 48 0,0 4 0 15,-2 3-480-15,0-1-80 0,0 2-32 0,0-1 0 0,4 5-592 16,3-5-112-16,3 1-32 0,4-1 0 0,4 2 208 0,5-4 48 15,4-2 0-15,3-3 0 0,7-1-288 0,3-2-160 16,2-5 192-16,5-1-192 0,-2-1 544 0,2-5 0 16,1-4 0-16,-2-1 0 0,0-5 320 0,-1 2 64 15,-5-5 16-15,-3 1 0 0,-2 0-80 0,-3-4-16 16,-3-1 0-16,-2-1 0 0,-3-1-352 0,-2 0-80 16,-2-2-16-16,-3 2 0 0,-3 3-400 0,0 2 0 15,-1-3 0-15,-1 4-176 16,-1 4-2064-16,1 0-432 0,-1 4-80 0</inkml:trace>
  <inkml:trace contextRef="#ctx0" brushRef="#br1" timeOffset="192609.45">20652 12008 17855 0,'1'-11'784'0,"1"1"176"0,-2 0-768 0,0 1-192 16,0 9 0-16,-2-10 0 0,-2 2 1216 0,-1 3 192 15,5 5 64-15,-11-1 0 0,-3 2-256 0,-4 4-32 16,-2 6-16-16,-6 2 0 0,-4 5-400 0,-3 5-64 16,-2 1-32-16,-1 3 0 0,-5 2-208 0,3 4-32 15,3 3-16-15,6-2 0 0,5-1-208 0,4-3-32 16,5 1-16-16,4-2 0 0,6-5-160 0,4-2 192 16,4-4-192-16,2 1 192 0,6 0-64 0,3-3-128 15,4-3 192-15,6-1-64 0,4-5-128 0,6-1 128 16,4 2-128-16,4-7 128 15,-1-6-1200-15,2-4-240 0,-3 1-48 0,-3-6-11856 0</inkml:trace>
  <inkml:trace contextRef="#ctx0" brushRef="#br1" timeOffset="192972.36">21327 12075 27583 0,'-18'-3'1216'0,"5"2"256"0,-1-2-1168 0,-3 3-304 15,-4 3 0-15,-2 1 0 0,-2 3 576 0,-2 5 64 16,-1 2 16-16,-1 1 0 0,-3 3-336 0,2 1-64 16,-2 0 0-16,3 2-16 0,1 1-240 0,6 1 0 15,1-3 0-15,4-2 0 0,7-3 0 0,1 1 0 16,5-4 0-16,4 1 0 0,0-13 128 0,13 6-128 16,1-1 176-16,4-1-176 0,0-6 240 0,2-2-64 15,1-3-16-15,4-4 0 0,-1 1-32 0,0-3-128 16,-2-3 192-16,-1 0-64 0,-2 0 64 0,-1 1 16 15,-3 2 0-15,-5 0 0 0,-2 2 192 0,-2 3 48 16,-6 8 0-16,7-8 0 0,-7 8-32 0,0 0 0 16,0 0 0-16,0 0 0 0,0 0-288 0,5 13-128 15,-3 0 0-15,2 1 128 0,1 0-128 0,2 0 0 16,2-1 0-16,-3 1 0 0,4-4 0 0,1 1 0 16,3-3 0-16,-3-1 0 0,3 0 0 0,0 0 0 15,1 0 0-15,1-3 0 16,2-1-256-16,0 1-128 0,1-4-16 0,0 1-10096 15,1-2-2000-15</inkml:trace>
  <inkml:trace contextRef="#ctx0" brushRef="#br1" timeOffset="193272.42">21835 12178 26719 0,'0'0'1184'0,"0"0"240"0,0 0-1136 0,0 0-288 0,-7 5 0 0,-2 2 0 16,2 3 544-16,-1 3 48 0,-3-1 16 0,1 4 0 0,0 2-224 0,0 1-32 15,-2 0-16-15,2 3 0 0,0-3-48 0,0 0-16 16,0 0 0-16,1-4 0 0,3-4-48 0,0 2-16 16,3 0 0-16,1-7 0 0,2-6 176 15,0 0 16-15,0 0 16 0,8-2 0 0,1-6 416 0,2-1 64 16,2-2 32-16,2 1 0 0,2-4-416 0,-1 1-64 16,1 1-32-16,-1 1 0 0,1 1-208 0,-1 2-32 15,1 3-16-15,-2 0 0 0,3 4-160 0,0 2 128 16,-3 5-128-16,-1 2 128 0,-1 5-128 0,-3 2 0 15,-2 0 0-15,-2 3 0 0,-1 4 0 0,-1-2 0 16,-2 4 0-16,0-1 0 16,-1-4-1088-16,0 0-112 0,0-1-16 0,3-2-9552 15,1-3-1920-15</inkml:trace>
  <inkml:trace contextRef="#ctx0" brushRef="#br1" timeOffset="193771.27">23146 12460 18431 0,'4'-13'1632'0,"0"-5"-1312"16,1-1-320-16,0 0 0 0,0 0 736 0,0 4 80 16,-1 1 16-16,0 2 0 0,-2 6 512 0,-2 6 128 15,0 0 0-15,0 0 16 0,0 0-672 0,-6 18-144 16,-1 1-32-16,-2 6 0 0,-3 4 176 0,-4 7 16 16,-1 2 16-16,-4 0 0 0,0-1-96 0,-3 3-32 15,-6-1 0-15,1 0 0 0,-1 3-224 0,0-4-48 16,2-4-16-16,4-5 0 0,1-3-240 0,6 0-64 15,-1-7 0-15,3-1 0 0,1-6-128 0,2-3 192 0,1-1-192 16,2-7 192 0,2-6-992-16,1-2-192 0,-3-5-32 0,3-4-9344 0,1-9-1872 0</inkml:trace>
  <inkml:trace contextRef="#ctx0" brushRef="#br1" timeOffset="193921.62">23004 12063 26719 0,'-2'-15'2368'0,"2"15"-1888"0,0 0-480 0,0 0 0 16,0 0 1408-16,0 0 192 0,0 0 48 0,0 0 0 0,10 2-1232 0,1 2-240 16,-11-4-48-16,14 9-128 0,-4 3 128 0,1-1-128 15,-1-2 0-15,1 4 0 16,-3-3-2096-16,1 0-464 0</inkml:trace>
  <inkml:trace contextRef="#ctx0" brushRef="#br1" timeOffset="194175.05">23309 12505 20671 0,'-2'18'912'0,"2"-1"192"0,0-2-880 0,4 3-224 16,3 0 0-16,0-1 0 0,2-3 1008 0,0-5 144 16,1 3 48-16,3-3 0 0,1 0-272 0,1-4-48 15,-1-2-16-15,3 0 0 0,0-4 192 0,2-2 32 16,0-2 16-16,4-4 0 0,-2 2 48 0,-2-6 0 15,-1-1 0-15,-3-1 0 0,-1-7-368 0,-1-1-64 0,-3-1-16 0,0-5 0 16,-1-1-336-16,-2 4-80 0,-2 3-16 16,1 0 0-16,-3 3-272 0,0 2 0 15,-2 5 0-15,-1 2 0 16,-1 2-432-16,1 9-32 0,0 0-16 0,0 0 0 16,0 0-2272-16,0 0-464 0,0 0-96 0</inkml:trace>
  <inkml:trace contextRef="#ctx0" brushRef="#br1" timeOffset="194492.93">24395 12354 25791 0,'0'0'1152'0,"0"0"224"0,0 0-1104 0,0 0-272 16,-7-2 0-16,-3 2 0 0,-3 5 1408 0,-2-1 208 16,-3 2 48-16,-1 3 16 0,-3 0-976 0,1 2-208 15,-5 1-48-15,2-1 0 0,2 4-288 0,-3 1-160 16,1-1 160-16,0-4-160 0,2 2 128 0,3 2-128 15,2-1 0-15,3-1 144 0,4 0-144 0,3 1 0 16,2 0 0-16,5-2 0 0,3 6-128 0,5 0 128 16,2 2 0-16,2 1 0 0,0-1 0 0,1-1 0 15,1-1 0-15,-2 0 0 0,-2-2 0 0,-3-2 0 16,-2-4 0-16,-1 2 0 0,-3-5 320 0,-2 2 96 16,1-9 16-16,-6 5 0 0,-4-1 432 0,-2-1 96 15,-7-2 0-15,-4-2 16 0,2-2-480 0,-2-1-112 16,-1 0 0-16,1-3-16 0,1-1-368 0,3-2 0 15,3 1-160-15,3-2 160 16,1-5-1984-16,6 4-304 0,4-2-48 0</inkml:trace>
  <inkml:trace contextRef="#ctx0" brushRef="#br1" timeOffset="194744.1">25171 11913 19343 0,'1'-16'848'0,"-1"16"192"0,0 0-832 0,0 0-208 0,0 0 0 0,-6 0 0 15,-4 5 2496-15,-4 6 464 0,-5 4 96 0,-3 6 16 0,-4-2-1664 0,-1 6-320 16,-3 4-64-16,0 6 0 0,-3 4-384 0,1 4-80 16,3-1-16-16,1 2 0 0,2 0-352 0,2-2-64 15,1-1 0-15,2 2-128 0,2-5 0 0,-3-1-176 16,2-2 0-16,-1-2 0 15,0-7-2512-15,-2-2-512 0,-3-5-112 0</inkml:trace>
  <inkml:trace contextRef="#ctx0" brushRef="#br1" timeOffset="194862.69">24397 12441 27183 0,'14'-14'1200'0,"-5"7"256"0,2 2-1168 16,4 1-288-16,6-5 0 0,1 6 0 0,9 0 1216 0,-1 2 192 15,4-2 48-15,1 1 0 0,3-2-784 0,2 3-160 16,2-1-16-16,2 1-16 0,-1 0-288 0,1 1-48 15,-2 2-16-15,1 2-10320 16,-3 1-2080-16</inkml:trace>
  <inkml:trace contextRef="#ctx0" brushRef="#br1" timeOffset="195567.71">26969 12424 22111 0,'-2'-6'1968'0,"1"-1"-1584"0,-2-2-384 0,-2 3 0 15,-1 1 864-15,-3-1 96 0,0-1 0 0,-4 4 16 16,-1-3 496-16,-2 5 80 0,-5 5 32 0,-2 0 0 16,-2 0-752-16,-4 3-128 0,-6 2-48 0,-15 9 0 0,3 1-192 0,6 0-32 15,7 0-16-15,4 0 0 0,9 3-192 0,4-1-32 16,6-2-16-16,6-1 0 0,3 1-176 0,9 2 128 16,5 0-128-16,1-5 128 0,5 1 112 0,4 1 16 15,3 0 0-15,3 2 0 0,1 1-256 0,-2 0 176 16,-5 2-176-16,-3 0 160 0,-4-3-160 0,-4-1 0 15,-3-2 0-15,-3-2 0 0,-5 2 128 0,-3-3-128 16,-3-3 0-16,-5 3 128 0,-7-1 256 0,-4-6 32 16,-2 2 16-16,-14-2 0 0,2-2-128 0,3-4-32 15,2-4 0-15,4 0 0 0,3-2-272 0,5-6 0 16,1 1 0-16,6-2 0 16,6-4-1920-16,6 0-400 0,1-2-80 0,9-1-16 0</inkml:trace>
  <inkml:trace contextRef="#ctx0" brushRef="#br1" timeOffset="196571.24">27689 12522 24879 0,'-6'3'2208'0,"-3"0"-1760"0,-3 5-448 0,-3-2 0 16,1 3 448-16,-1 1 16 0,-2 6 0 0,-1 0 0 15,-2 1-144-15,1 2-16 16,1 0-16-16,3 2 0 0,0 1-288 0,3 1 128 0,5-1-128 0,2-3 0 15,3-2 224-15,2 0-64 0,3-3-16 0,3-1 0 16,3-2 368-16,4 0 64 0,2-4 0 0,2-1 16 16,-1-1 272-16,3-3 48 0,1-4 16 0,3-3 0 0,0 0-112 0,1 0-32 15,1-4 0-15,-1 0 0 16,-1-5-160-16,-2 0-48 0,-2-1 0 0,-2-2 0 0,-2-2-192 0,-1 0-64 16,-1 2 0-16,-2-4 0 0,1-2-96 0,-1-3-32 15,0-1 0-15,1-2 0 0,-1-2-192 0,5-2 176 16,-1-1-176-16,1 0 160 0,1 2-160 0,1 4 0 15,-2 0 0-15,2 7 0 0,0-1 0 0,1 0 0 16,1 4 0-16,2 2 0 0,-1 0 0 0,2 1 0 16,1 1 0-16,2 1 0 0,-1 2 0 0,1-2 0 15,-1 2-144-15,-1-1 144 0,0 1 0 0,-2 1 0 16,-3 2 0-16,-1-2 0 0,0 0 0 0,-3-2 0 16,0 6 0-16,-5-3 0 0,-1 2 0 0,-2 3 0 15,-2-1 0-15,-5 5 0 0,0 0 0 0,-8 6-160 0,-6 0 32 0,-2 7 0 16,-5 4 0-16,-3 3 0 15,-5 2 0-15,-2 6 0 0,-2 2 128 0,2 4 0 16,-1 3-144-16,4 3 144 0,0 0 0 0,2-2-176 16,2 2 176-16,4-2-128 0,5-2 128 0,5-5 0 15,2-1 0-15,4-6 0 0,3 5 0 0,3-6 0 16,3-2 0-16,4-4 0 0,3-3 176 0,2-4 16 16,2-2 0-16,5-4 0 0,4-4 80 0,0-3 32 0,2 0 0 0,4-4 0 15,-1-2-144-15,1-1-32 0,2-2 0 0,-1-2 0 16,-1 0-128-16,1 0 0 0,-1 3 144 0,0-3-144 15,-1-1 0-15,-4 6 144 0,0 0-144 16,-5 5 0-16,-2 0 0 0,-2 3 0 0,-2 2 0 0,-2 4 0 16,-4 2 0-16,0 4 0 0,-6-2-144 0,0 5 144 0,-3 1-160 15,-3 3 160-15,0 1-192 0,-4 0 192 0,2 0 0 16,-1 0-128-16,-2 2 128 0,1-1 0 0,2-5 0 0,-1 1 0 16,1-2 0-16,3-1 0 0,-1-2 0 0,3-2 0 15,0-2 0-15,0-7 0 0,0 10 0 0,4-3 0 16,1-1 0-16,4-1 0 0,-1-2 0 0,2-1 128 15,1 1-128-15,2-2 0 0,1-1 0 0,1-1 128 16,2-2-128-16,-2 1 0 0,0-1 0 0,1 2 0 16,-1-3 0-16,-1-2 0 0,-2-1 0 0,0 2 0 15,-4-4 0-15,0 3 0 0,-1-3 128 0,-2 1-128 16,-1-2 0-16,0 0 0 0,-3-4 128 0,-1-1-128 16,-1 1 0-16,-2 1 0 0,0-2 128 0,1 0-128 15,-2 1 0-15,0 5 144 0,0 0-144 0,2 5 0 0,2 4 0 0,0 0 0 16,-4-5-144-16,4 5 144 15,0 0 0-15,0 0 0 0,0 0-144 0,0 0 144 16,0 0 0-16,8-4-144 0,-1 2 144 0,6-1 0 16,1 1 0-16,4 0 0 0,3 0 0 0,5-1 0 0,1-2 0 0,3 0 0 15,3 1 0-15,4-1 0 16,2 0 0-16,6 1 0 0,3-2 0 0,3-3 0 0,0 1 0 0,0-4 0 16,0-2 0-16,-2-3 0 0,-2-2 0 15,-2-2 0-15,-5-4 0 0,-4-3 128 0,-6 0-128 0,-5 0 128 16,-6 6-128-16,-7-3 144 0,-5 5-144 0,-6 4 160 15,-5 3-32-15,-5 0 0 0,-5 7 0 0,-5 1 0 16,-5 5-128-16,-5 6 192 0,-7 2-192 0,-1 6 192 16,1 5-192-16,-3 4 160 0,1 3-160 0,4 1 160 0,2 4-160 15,4 3-144-15,5 0 144 0,6 2-208 0,4-6 208 0,5 5 0 16,4 1 0-16,7 0 0 0,5-2-160 0,4 1 16 16,4-1 0-16,3-1-12464 15,2 0-2496-15</inkml:trace>
  <inkml:trace contextRef="#ctx0" brushRef="#br1" timeOffset="197686.13">23665 14129 19407 0,'-13'-3'848'0,"5"4"192"0,-1 2-832 0,0 1-208 16,0-3 0-16,9-1 0 0,-8 3 1152 0,8-3 176 16,-3 8 32-16,3-8 16 0,0 0-416 0,0 0-96 15,0 0-16-15,13-2 0 0,2-4 96 0,4-5 16 16,1-5 0-16,5-1 0 0,1 5-80 0,2-4-16 16,0-4 0-16,0-2 0 0,0 2-336 0,-2 1-64 15,-2 1-16-15,-3 2 0 0,-2-1-80 0,-2 4-32 16,-3 3 0-16,-3 1 0 0,-3 6-176 0,-8 3-32 15,0 0-128-15,0 0 192 0,2 11-192 0,-5 7 0 16,-6 3 0-16,-4 7 0 0,-3 8 0 0,-2 6-128 16,-1-1 128-16,-4 2 0 0,-3 1 0 0,1-1 0 15,1 5 0-15,0-4 0 0,-2-1 0 0,2-6 0 0,1-5 0 0,3-4 0 16,1 0 0-16,2-5 0 16,3-3 0-16,5-6 0 0,-1-4 0 0,10-10 304 15,-5 6-48-15,5-6 0 0,0 0 448 0,6-12 96 0,6-7 16 0,4-3 0 16,6-5-192-16,3 1-48 0,5-5 0 0,0-2 0 15,3-5-368-15,2-3-80 16,-1 1 0-16,4-2-128 0,4 4 144 0,2 3-144 0,4 7 0 0,-4-1 144 16,-3 4-144-16,-6 2 0 0,-3 5 0 0,-3 4 0 15,-2 1 0-15,-7 4-192 0,-1 3 32 0,-6 4 16 16,-1 2-1680 0,-12 0-336-16,0 0-64 0,6 6-14608 0</inkml:trace>
  <inkml:trace contextRef="#ctx0" brushRef="#br1" timeOffset="197925.81">24756 14158 16575 0,'0'0'1472'0,"0"0"-1168"0,0 0-304 16,0 0 0-16,0 0 2048 0,0 0 368 0,0 0 64 0,14 4 16 15,4-3-1216-15,6-1-224 16,4-1-48-16,5-3-16 0,3-3 544 0,2 5 128 0,3-1 0 0,1 0 16 31,2-5-1856-31,-6 3-368 0,-3 4-80 0,-5-1-16 0,-4 1 416 0,-6 1 80 16,-6 3 16-16,-14-3-14368 0</inkml:trace>
  <inkml:trace contextRef="#ctx0" brushRef="#br1" timeOffset="198057.19">24623 14420 28799 0,'0'0'1280'0,"1"10"256"0,-1-10-1232 0,9 5-304 0,1 1 0 0,8 1 0 16,2-2 1136-16,6-4 160 0,4-1 48 0,5 0 0 15,3-1-512-15,2 1-80 0,2-4-32 0,0-2 0 16,2 2-512-16,-1 1-208 0,1 2 176 0,-2-2-10944 16,-2 0-2192-16</inkml:trace>
  <inkml:trace contextRef="#ctx0" brushRef="#br1" timeOffset="198554.76">26038 13899 20207 0,'0'0'896'0,"0"0"192"0,-5-7-880 0,5 7-208 0,0 0 0 0,0 0 0 16,5-11 1088-16,1 8 192 0,4-3 16 0,4 1 16 16,3 0-384-16,3 1-80 0,4-1-16 15,-1 0 0-15,3 1 32 0,0-1 0 0,1 0 0 0,1 1 0 16,1 1 96-16,2 2 32 0,-1 2 0 0,2 2 0 16,0 1-224-16,-1 3-32 0,0 1-16 0,-1 6 0 0,0 4-304 0,-2 3-64 15,-2 6-16-15,-3 2 0 16,-4 6-128-16,-1 1-16 0,-1 5-16 0,-7 0 0 0,-1-2-48 0,-3 3-128 15,-2 1 192-15,-2-2-64 0,-2 1-128 0,-2-1 192 16,-2-6-192-16,-1 0 192 0,0-2-192 0,-1-4 0 16,-2-1 0-16,-2 4 0 0,1-4 0 0,-1-4 0 15,0-3 0-15,2-8-176 16,2-3-1104-16,6-10-208 0,-7 7-48 0,7-7-9264 16,-7-6-1840-16</inkml:trace>
  <inkml:trace contextRef="#ctx0" brushRef="#br1" timeOffset="198811.45">26701 14111 19343 0,'-10'-12'848'0,"10"12"192"0,-2-3-832 0,2 3-208 16,0 0 0-16,0 0 0 0,-9 0 3296 0,-5 3 608 16,0 5 128-16,-2 2 32 0,-1 4-2400 0,-2 4-496 15,-3 1-80-15,-1 6-32 0,-1 6-224 0,-2 3-64 16,0 2 0-16,-2-1 0 0,-1 2-160 0,1 1-32 15,1 6-16-15,2-6 0 0,0-1-208 0,2-2-32 0,-1 0-16 0,4-4 0 16,1-1-176-16,0-1-128 0,0-8 192 0,2 1-192 16,6 0 0-16,1-1 0 0,-1-3 0 0,4-7 0 15,2-2 0-15,5-9-304 0,0 0 48 0,0 0 0 32,0 0-2064-32,15-9-416 0,3-2-80 0,3-4 0 0</inkml:trace>
  <inkml:trace contextRef="#ctx0" brushRef="#br1" timeOffset="199172.16">27550 14045 8287 0,'2'-8'736'0,"1"-2"-592"0,1 1-144 0,1-1 0 16,0 2 4304-16,1 1 832 16,-1-1 176-16,-2 2 16 0,-3 6-2960 0,0 0-608 15,0 0-112-15,0 0-32 0,0 9-800 0,-2 3-176 16,-2 7-16-16,-4 2-16 0,1-1 80 0,-1 5 16 15,-1 6 0-15,0 2 0 0,0 3-224 0,1 0-32 16,0 3-16-16,0-3 0 0,2-1-304 0,1-2-128 16,1-1 0-16,2-6 128 0,-1 2-128 0,2-4 0 0,-1 2 0 0,2-5 0 31,0-4-496-31,2-4-16 0,-1-3-16 0,0-4-10928 0,-1-6-2176 0</inkml:trace>
  <inkml:trace contextRef="#ctx0" brushRef="#br1" timeOffset="199332.04">27207 14209 32655 0,'0'0'1440'0,"0"0"304"0,9-5-1392 0,2 3-352 16,2 2 0-16,4 2 0 0,2-2 848 0,4 1 112 15,5 4 0-15,3 1 16 0,4-2-400 0,0 1-64 16,2 2-32-16,0-2 0 0,2 0-224 0,-2 0-32 16,0 1-16-16,-1-2 0 15,-2 1-784-15,-2 1-176 0,-4-2-16 0,-1-2-15632 0</inkml:trace>
  <inkml:trace contextRef="#ctx0" brushRef="#br1" timeOffset="200092.53">28581 13933 17503 0,'0'0'768'0,"-1"-8"176"0,0 1-752 0,1 3-192 0,0 4 0 0,0 0 0 15,-3-8 2304-15,3 8 416 0,0 0 96 0,0 0 0 16,-7 7-1216-16,-1-1-256 0,0 5-64 0,-1 1 0 15,-2 4-400-15,-1 5-96 0,0 3-16 0,-1 0 0 0,0 3-240 0,2-2-48 16,1 3-16-16,0-3 0 16,1 3-240-16,1-3-48 0,3 0-16 0,0 0 0 0,1-3-160 0,2 0 0 15,2-1 144-15,1-4-144 0,1-2 128 0,2 0-128 16,3 0 128-16,1-2-128 0,3-4 0 0,0 1 0 16,2-3 0-16,1-2-128 15,1 0-352-15,1-3-64 0,2-2-16 0,-1 0-10208 16,-1-1-2048-16</inkml:trace>
  <inkml:trace contextRef="#ctx0" brushRef="#br1" timeOffset="200332.28">28646 13633 33455 0,'-10'-8'1472'0,"10"8"320"0,-4-9-1424 0,-1 3-368 15,1-4 0-15,2 5 0 0,2 5 592 0,0 0 48 0,0 0 16 0,0 0 0 16,0 0-400-16,0 0-64 0,0 0-32 0,0 0 0 16,6-3-320-16,-6 3-64 0,0 0-16 0,8 3-10400 15,-8-3-2096-15</inkml:trace>
  <inkml:trace contextRef="#ctx0" brushRef="#br1" timeOffset="201111.25">29013 14763 13823 0,'-14'9'1216'0,"8"-7"-960"0,-3 2-256 0,-1 1 0 15,-1 2 1040-15,-1-4 176 16,2 2 16-16,1 3 16 0,0-3 416 0,4 2 64 0,-3 0 32 16,3-2 0-16,5-5-480 0,0 0-112 0,0 0-16 0,0 0 0 15,0 0-48-15,7 4-16 0,3-4 0 0,4-2 0 16,-1-2-48-16,4-6-16 0,4-2 0 0,0-4 0 15,2-2-384-15,4-1-64 0,1 0-32 0,1-6 0 0,3 0-112 0,1-5-32 16,3-2 0-16,0-1 0 0,1-7-80 0,1-2 0 16,1-5-16-16,-1-2 0 0,0-6-160 0,-1-1-16 15,-2 0-128-15,-3 3 192 0,-1 2-192 16,-5 7 0-16,-4 7 0 0,-4 4 0 0,-4 7 0 16,-4 3 0-16,-4 7 0 0,-1 4 0 0,-1 2 0 0,-4 10 0 15,0 0 0-15,-6 7-160 0,-3 1 16 0,-3 9 0 16,-3 6 0-16,-1 5 0 0,-2-3 144 0,-1 7-128 15,0 5 128-15,0 4-128 0,1 2 128 0,1-4 0 16,2 2-144-16,2-3 144 0,4-2 0 0,4-3 0 16,3-4 0-16,4-4 0 0,1 1 0 0,2-5 0 15,3-5 0-15,2-6 0 0,2 0 0 0,5-6 208 16,1-2-16-16,3-4-16 0,4-6 80 0,0-3 0 16,0-2 16-16,1-1 0 0,4-4-112 0,0-5-32 15,-1 0 0-15,1-2 0 0,2-7-128 0,-1-3 128 0,-1-2-128 0,1-5 128 16,2-1-128-16,0 3 192 15,0 2-192-15,-4 4 192 0,-1-1-192 0,-4 7 0 16,-4 8 0-16,-3 5 0 0,-6 6 0 0,-2 0 0 16,-9 9 0-16,0 0 0 0,0 15-128 0,-4 3 128 0,-2 4-160 15,-3 4 160-15,-2 2 0 0,-2 5-144 16,-1 4 144-16,0 5 0 0,1 0 0 0,3 0 0 0,3 3 0 0,1-6-128 16,4-1 128-16,3 0 0 0,4-2 0 0,0-3 0 15,4 1 0-15,3-2 0 0,3-7 0 0,4 2-128 31,1-5-1088-31,5-2-224 0,0-1-32 0</inkml:trace>
  <inkml:trace contextRef="#ctx0" brushRef="#br1" timeOffset="201666.21">25620 15470 21183 0,'0'0'944'0,"1"-11"192"0,-1 4-912 0,0-5-224 16,-1 3 0-16,-2-3 0 15,-2 0 2032-15,-1 5 352 0,-3 2 80 0,-3-2 16 0,-3 3-816 0,-3 3-144 16,-2 2-48-16,-6 5 0 0,-3 2-624 0,-3 3-128 16,-3 3-16-16,-2 2-16 0,0 3-288 0,1 4-48 15,3 2-16-15,4-2 0 0,5 3-112 0,5-2-32 16,4-1 0-16,7-2 0 0,4 1-64 0,6-2 0 15,3 1-128-15,4-4 192 0,3 1 0 0,7 0-16 16,5-1 0-16,6-6 0 0,1 0-176 0,6 1 0 16,5-4 0-16,1-3 0 15,1-2-1040-15,5-3-304 0,3-3-48 0,1-1-9872 16,-1 0-1984-16</inkml:trace>
  <inkml:trace contextRef="#ctx0" brushRef="#br1" timeOffset="202000.11">26385 15478 29487 0,'-9'-1'2624'0,"-5"0"-2112"15,-4 1-512-15,-2 1 0 0,-2 0 688 0,-3 5 16 16,-5-1 16-16,-1 1 0 0,-1 5-16 0,0 2 0 16,0 0 0-16,2 2 0 0,1 3-464 0,4-2-112 0,3 0 0 0,4 0-128 15,4-3 160-15,5-2-160 0,5 2 128 0,4 0-128 16,4-6 256-16,5 4-16 0,3-6-16 0,5 0 0 15,5-1 160-15,3-2 16 0,4-4 16 0,3-1 0 16,1-1-80-16,-1 0-16 0,-2-5 0 0,0 2 0 16,-4-6 32-16,-2 3 0 0,-2-1 0 0,-3-1 0 15,-4 1-96-15,-2-1 0 0,-3 5-16 0,-2-2 0 16,-3 4-32-16,-5 5 0 0,0 0 0 0,0 0 0 0,0 0-208 0,0 6 0 16,-1 4 128-16,-1-1-128 0,2 2 0 0,2 2 0 15,-1 1 0-15,3 3 0 0,1-3-176 0,1 0 176 16,3 0-160-16,1-2 160 15,0 2-608-15,2-1-32 0,2 0 0 0,1-3 0 16,0 1-2368-16,2-4-496 0</inkml:trace>
  <inkml:trace contextRef="#ctx0" brushRef="#br1" timeOffset="202339.58">27430 15378 32591 0,'0'0'1440'0,"0"-9"304"0,-2 2-1392 0,0-2-352 16,-3 2 0-16,-2 3 0 0,-2-1 992 0,-2 4 128 15,-2 1 32-15,-2 1 0 0,-3 3-576 0,-2 0-96 0,-2 1-32 0,-2 4 0 16,-1-3-192-16,-1 6-64 16,-2-2 0-16,3 3 0 0,2 2-192 0,3-1 176 15,3 1-176-15,4 2 160 0,3 0-160 0,4 3 0 0,3 1 0 0,3 1 0 16,4-1 0-16,3 1 0 0,3-3 0 0,1 4 0 15,2-1 128-15,1-2-128 0,0 0 192 0,1-1-64 16,-1 0-128-16,0 0 192 0,-1 0-192 0,-1-1 192 16,-1-2-192-16,-2-3 192 0,-3 3-192 0,-2-5 192 15,-4-1-16-15,-2 1 0 0,-4-5 0 0,-2-1 0 0,-2 3 208 0,-4-5 32 16,-1-1 16-16,-5-1 0 16,-2-1-208-16,-1-1-32 0,-3-2-16 0,3-3 0 15,0-1-928-15,2 1-176 0,2-4-32 0,-4-4-17296 16</inkml:trace>
  <inkml:trace contextRef="#ctx0" brushRef="#br1" timeOffset="202767.95">27852 15575 18431 0,'-7'-9'816'0,"7"9"160"0,0 0-784 0,0 0-192 0,0 0 0 0,8 4 0 16,2 2 2624-16,1-2 464 0,6 1 112 16,6-2 0-16,4 1-1632 0,3-3-336 0,2 0-64 15,2 0-16-15,4-1-240 0,2-1-48 0,0-1-16 0,1-3 0 16,-2 1-32-16,-2-1-16 15,-1-4 0-15,-4 1 0 0,-4-3-176 0,-4 2-48 0,-4-5 0 0,-5 2 0 16,-3 1-144-16,-6-3-48 0,-3 1 0 0,-7 2 0 16,-5-3-16-16,-5-1-16 0,-5 1 0 0,-6 3 0 15,-10 0-224-15,-7 5-128 0,-3-1 160 0,-1 6-160 16,0 2 0-16,0 7 128 0,3 1-128 0,2 5 0 16,3 2 0-16,6 5 128 0,6 4-128 0,4 2 0 0,9 2 128 0,6-2-128 15,6 1 0-15,8 0 0 0,7 2 192 0,9 2-64 16,8-4-128-16,7 1 192 0,6-1 0 0,8 0-16 15,7 1 0-15,2-6 0 0,0-1-176 0,2-3 0 16,0-3 144-16,-1 0-144 16,0 0-1424-16,0-2-368 0,-2-1-64 0</inkml:trace>
  <inkml:trace contextRef="#ctx0" brushRef="#br1" timeOffset="207164.04">30752 11935 12895 0,'9'-16'576'0,"-1"9"112"0,-2-5-560 0,3 5-128 15,-1-3 0-15,-1 5 0 16,0-4-432-16,0 2-112 0,-2 2-32 0,2-2 0 0,-7 7 576 0,6-7 0 16,-2 0 128-16,0-1-128 0,0 2 0 0,-3-2 128 15,-2 0-128-15,-1-3 0 0,1 5 640 0,-2-3 96 16,-3 1 16-16,0 2 0 0,-3-4 464 0,-3 3 80 15,0 0 32-15,-6 0 0 0,-5 5-144 0,-1-5-32 16,-3 2 0-16,-1 1 0 0,-1 3-512 0,-3-3-96 0,-3 0-32 0,-4 2 0 16,-1-1-176-16,-3 1-32 0,1-2-16 0,0-4 0 15,0 1 48-15,0 0 16 0,-3-1 0 0,0 1 0 16,-2-2 64-16,-4 4 16 0,-7-1 0 0,-1-2 0 16,-5 1-160-16,-2-5-16 0,-3 3-16 0,0-1 0 15,-5 4-112-15,-6-4 0 0,-7 1-128 0,1-4 192 16,1 0-48-16,1 3-16 0,-3-1 0 0,-2 0 0 15,-3 1 48-15,-1-1 0 0,1 1 0 0,-2-2 0 16,3 5 32-16,-6-2 16 0,-2 1 0 0,-3 0 0 16,2 3-64-16,-3 0-16 0,-6 1 0 0,1 2 0 15,-2 2-144-15,1 0 0 0,0 1 144 0,-2-1-144 16,-1 0 0-16,2 1 0 0,0 3 0 0,-2-2 0 16,-6-1 0-16,2-2-160 0,2-1 16 0,1 1 0 15,0-2-32-15,1 0 0 0,3-4 0 0,-1 0 0 0,9 3 176 0,-4-1 0 16,-1-2 0-16,1-1-128 0,4 1 128 15,-1 0 0-15,-2 1 0 0,-3 3 0 0,0-5 0 16,4 2 0-16,4 1 0 0,-4-3 0 0,-5 2 0 0,5 1 0 16,7-4 0-16,-1 2 0 0,-1-2 0 0,0 2 0 15,-2-6 0-15,3 4 0 0,3-2 0 0,0-1 0 16,-4 1 0-16,2-2 0 0,0 4 0 0,5-1 0 16,4 2 0-16,-3 0 0 0,-4 0 0 0,1-4 0 15,0-2 0-15,6 6 128 0,3 0-128 0,-5 2 0 16,-7-1 0-16,2-2 128 0,3 2-128 0,2 0 0 15,1 4 128-15,-7 0-128 0,-4-2 128 0,1-1-128 16,2 3 160-16,0 2-160 0,-2 3 144 0,3 0-144 16,1-4 128-16,3 2-128 0,-3 2 0 0,4-1 128 0,0 0-128 0,0-1 0 15,-1 0 128-15,2 0-128 0,2 0 0 16,0 3 128-16,-2-1 64 0,3-1 0 0,-6 1 0 0,7-1 0 16,0 0-192-16,0 4 128 0,-3-2-128 0,2 2 128 15,-3-1-128-15,5 0 160 0,1-2-160 0,-1 5 160 16,3-1-160-16,-1 2 0 0,0 0 0 0,4-4 0 15,3 0 128-15,2 0-128 0,1 2 128 0,-1-2-128 16,-5 1 144-16,3 3-144 0,-2-4 160 0,3 4-160 16,3-1 192-16,0-1-64 0,-1 4-128 0,0-1 192 15,-3 3-192-15,4-1 144 0,3-2-144 0,5 4 128 16,1-3-128-16,0 3 0 0,0 1 0 0,0 1 128 16,-2-5-128-16,3 0 192 0,2 0-192 0,1 2 192 15,4 0-192-15,2 0 0 0,0-1 0 0,2 3-176 0,0 2 176 0,0-4 128 16,-3 1-128-16,4 1 176 0,-1-1-176 0,2-1 0 15,1 4 144-15,1-2-144 0,0 2 128 0,4-1-128 16,2 2 128-16,-1-1-128 0,-1 0 128 0,1 0-128 16,2 1 128-16,1-1-128 0,0 1 144 0,5-1-144 15,2 1 192-15,5 1-192 0,0 2 176 0,5-1-176 16,0-1 160-16,5 1-160 0,2 1 144 0,2 2-144 16,2-2 128-16,2-1-128 0,5 0 0 0,3 0 128 15,0 2-128-15,2 2 0 0,2 1 128 0,4-3-128 16,1 0 0-16,2 2 128 0,3 2-128 0,2-1 0 15,2 3 144-15,3-2-144 0,-1-2 128 0,5 4-128 16,2-2 128-16,2 6-128 0,1-2 0 0,1-1 144 0,4 1-144 16,0-2 0-16,-2 1 0 0,4-1 0 0,1 3 0 15,4-2 0-15,3-4 0 0,3 0 0 0,3 6 0 0,6-8 0 16,4-1 0-16,1-2 0 0,-1-1 0 0,2-3 0 16,0-4 0-16,2 2 0 0,-1-4 0 0,5 1 0 15,4 0 128-15,1 2-128 0,-7-3 0 0,3 1 0 16,0-4 0-16,2 4 0 0,2-1 0 0,2 1 0 15,3-5 0-15,0 4 0 0,-7-2 0 0,5-1 0 16,-2-2 0-16,2-2 0 0,2 1 0 0,-3-3 0 16,-5 3 0-16,1-2 0 0,0-2 0 0,1-1 0 15,0 1 128-15,1-2-128 0,-2 1 0 0,0-2 0 16,-2-1 0-16,-2 1 0 0,1 2 0 0,1-1 0 16,1-2 128-16,-1 4-128 0,-3-1 0 0,1 2 0 15,-5-1 0-15,-1 1 0 0,1 1 0 0,0 1 0 0,3 0 0 0,-3 2 0 16,0-3 0-16,-4 1 0 0,-3-4 0 0,0 5 0 15,-4-1 0-15,0 2 0 0,0-1 0 0,1 1 0 16,1-2 0-16,-2 2 0 0,0-1 0 0,-1 0 0 16,-2 2 0-16,2-1 0 0,-1-1 0 0,1 2 0 15,-2 2 0-15,2-1 0 0,1-1 128 0,0 4-128 16,-1-3 0-16,-3 3 0 0,-2-3 0 0,-1 0 0 16,-2 3 128-16,0-2-128 0,-1 2 0 0,-1-2 0 15,-2 5 0-15,0-2 0 0,1 1 128 0,1 5-128 16,-6-5 0-16,2 2 0 0,-4-1 0 0,1 0 0 15,-2 2 0-15,0-1 0 0,-2 1 0 0,1-4 0 16,-2 1 0-16,0 3 0 0,-1-1 0 0,-1 2 0 16,-1-2 0-16,-2 2 0 0,2-1 0 0,0-1 160 15,-2 1-160-15,-1 1 128 0,-2-2-128 0,4-1 0 16,-4 4 0-16,1-1 0 0,-2-1 0 0,-1 2 0 0,-1 1 0 0,-1-2 128 16,-1 0-128-16,-1 3 0 0,-1 0 144 0,-1 0-144 15,-2 0 0-15,1 2 0 0,-1-2 0 0,-1 1 128 16,-2 1-128-16,0 1 0 0,-1 0 0 0,-2 2 128 15,-1 0-128-15,0-3 144 0,0 1-144 0,-2-1 160 16,1 1-160-16,1 4 128 0,-4-2-128 0,1-1 128 16,-1 0-128-16,0 1 0 0,-1-2 0 0,1 1 128 15,-4 2-128-15,0 2 160 0,-1-1-160 0,0 2 160 16,-4-4-32-16,0 3 0 0,-4 0 0 0,2 3 0 16,0 0 0-16,-1 2 0 0,1-1 0 0,-1 0 0 15,0 0-128-15,0 3 128 0,1-1-128 0,-1-2 128 0,1 1-128 16,1 1 128-16,-2-1-128 0,2 0 128 15,-1-1-128-15,0 1 0 0,1-1 0 0,-1 2 0 0,-3 1 0 0,2 0 0 16,1 0 0-16,1-3 0 0,1 1 0 0,0-1 0 16,1-5 0-16,3 3 0 0,1-4 0 0,3 3 0 15,-1-4 0-15,2 2 0 0,2 2 0 0,2-6 160 16,2 2-160-16,3 3 160 0,0-5-160 0,3 2 0 16,2-2 0-16,-2 3 128 0,2-1-128 0,3-1 0 15,-1 4 144-15,1-5-144 0,-2-3 0 0,2 3 0 16,-2-1 0-16,3 2 0 0,-2-3 0 0,2 2 0 15,1 0 0-15,4-1 128 0,-3-2-128 0,3 3 0 16,0 2 0-16,4 0 0 0,-1-3 0 0,5-1 0 16,1 3 0-16,3-3 0 0,2-2 0 0,1-1 0 0,2 3 0 15,-2-2 128-15,-1-1-128 0,-2 0 0 0,1-1 0 0,2-1 0 16,0 2 0-16,2 2 0 0,-1-1 0 0,2-1 0 16,1 1 0-16,0 0 0 0,-1 0 0 0,1 0 0 15,-2 0 0-15,-1 0 0 0,-2-1 0 0,1 0 0 16,2-2 0-16,2 1 0 0,1 0 0 0,1 0 0 15,5 1 0-15,-2-2 0 0,0-2 0 0,0 2 0 16,-3 2 0-16,-1 0 0 0,-1-1 0 0,0 1 0 16,1-2 0-16,2 0 0 0,2 2 0 0,0 1 0 15,5-1 0-15,-1 1 0 0,1 0 0 0,0 1 0 16,-2 0 0-16,1 0 0 0,0-4 0 0,2 0 0 16,2 2 0-16,3 1 0 0,3 1 0 0,0-1 0 15,-2-3 0-15,-4 2 0 0,-1-2 0 0,0-2 0 16,2 2 0-16,3 2 0 0,3-1 0 0,3 1 128 0,1 0-128 15,-2 0 0-15,-3-1 0 0,0 1 0 0,1-2 0 16,2 1 0-16,4-1 0 0,2-1 0 0,1 1 0 0,-2-2 0 16,-3 1 0-16,3-3 0 0,-1 3 0 0,5-4 0 15,2 1 0-15,-2-2 0 0,2 0 0 0,-2 1 0 16,-2 0 0-16,0-4 0 0,2 0 0 0,2 3 0 16,0-2 0-16,2-2 0 0,-8-1 0 0,0-2 0 15,4-1 0-15,0 0 0 0,-2-1 0 0,1-3 0 16,1-1 0-16,-3 0 0 0,-7-3 0 0,1 0 0 15,-1 2 0-15,3-3 128 0,1 3-128 0,-1-4 0 16,-1 2 0-16,-2-2 0 0,-4 1 0 0,0-4 128 16,2-1-128-16,0 3 0 0,3-2 0 0,-2-2 0 15,2 0 0-15,-1-1 128 0,0 0-128 0,-1-1 0 16,-2 2 0-16,2 0 128 0,0-2-128 0,3 2 0 0,2 0 0 0,-3-3 0 16,-4-1 0-16,-3 0 0 0,-2 1 0 0,-1-1 128 15,2-1-128-15,0 1 0 0,0 0 0 0,0 0 0 16,-4-4 0-16,1 2 144 0,-2 0-144 0,-4 0 0 15,-2-3 144-15,-1 3-144 0,2-2 0 0,-2 1 144 16,0 1-144-16,1-4 0 0,3 2 0 0,-4 1 0 16,-1-3 0-16,2 4 0 0,-3-1 128 0,0 1-128 15,-4-4 0-15,0 3 0 0,-1-1 0 0,0 1 0 16,-1 0 0-16,0 1 128 0,-3-1-128 0,1-1 0 16,1-2 128-16,-1 2-128 0,0-4 0 0,-2 1 128 15,-3-4-128-15,-1 0 0 0,-2-2 144 0,-2-1-144 16,-1 1 0-16,0 1 128 0,0-2-128 0,1-1 0 15,-3 1 0-15,2-1 0 0,-1 1 0 0,-1-1 128 16,0-1-128-16,-2 5 0 0,0-1 0 0,-1-2 128 0,-2-1-128 0,-2-2 0 16,0 2 128-16,-1 1-128 0,2 3 0 0,-1-2 128 15,0-2-128-15,0 2 0 0,0 0 0 0,0-2 0 16,1-3 0-16,-2 1 128 0,0 1-128 0,-1 2 0 16,1-2 0-16,-1 1 0 0,-1-2 0 0,0 1 0 15,-2-1 0-15,0 1 0 0,0 0 0 0,0 0 0 16,0-3 0-16,0 1 0 0,0 0 0 0,1-3 0 15,-1 0 0-15,0 0 0 0,-2 3 0 0,2-2 0 16,0 0 0-16,-1-1 0 0,-2 0 0 0,0 1 0 16,1 3 0-16,-2-3 0 0,-1 3 0 0,-2-4 0 15,-2 1 0-15,-1-2 128 0,-2 4-128 0,1-2 144 16,-2-3-144-16,-1 0 160 0,-4 0 16 0,-2-1 0 0,-2 2 0 0,-1-3 0 16,-1 0-176-16,-6 2 0 0,1-3 0 15,-5 1 0-15,-5 0 0 0,-1 2 0 0,0-4 0 0,-2 4 0 16,-3 0 0-16,2 2 0 0,-1 2 0 0,2-1 0 15,-2 1 0-15,2 0 0 0,0 3-192 0,4-1 192 16,2 0-288-16,3 3 64 0,1 3 16 0,3 3 0 31,1 0-176-31,2 5-48 0,5 1 0 0,1 5 0 16,4 2-1456-16,3 5-288 0,4 9-64 0</inkml:trace>
  <inkml:trace contextRef="#ctx0" brushRef="#br2" timeOffset="213665.06">794 12744 17727 0,'0'0'784'0,"-2"-8"176"0,-3-4-768 0,1 4-192 16,0 0 0-16,4 8 0 0,0 0 0 0,0 0 0 0,-4-7 144 0,4 7-144 15,0 0 160-15,0 0-32 0,0 0-128 0,0 0 192 16,0 0-192-16,11 3 176 0,-3 1-176 0,0 2 160 16,-8-6-16-16,10 8 0 0,0 6 0 0,-2-1 0 15,0 1 144-15,-2 4 32 0,0 4 0 0,-2 1 0 16,1 2 144-16,0 4 48 0,-1 4 0 0,-3 4 0 15,1 3-16-15,-2 8 0 0,-2 2 0 0,2 3 0 16,-1 4-160-16,-1 2-16 0,-1 2-16 0,-1 6 0 16,-1 4 224-16,-2 4 48 0,-4 4 16 0,0 0 0 15,-2 6-112-15,2 1-32 0,-2 1 0 0,0 1 0 16,-3-1 0-16,1 2-16 0,1-4 0 0,6-36 0 16,-2 5 720-16,0 4 160 0,-1-3 32 0,1 8 0 15,0 3-1600-15,1 4-304 0,2 1-64 0,-7 57-16 16,5-31 896-16,2-13 192 0,0-13 16 0,4 0 16 0,2 2-128 0,1-2-32 15,4-5 0-15,-2-4 0 0,2-8-96 16,0-9-32-16,-2-1 0 0,4-6 0 0,-4-1 0 16,3 1-16-16,0 1 0 0,2 2 0 0,-1-1-16 0,0-3 0 15,2-1 0-15,-3-18 0 0,1-1 0 0,2 3 0 16,0-4 0-16,1 1 0 0,1-3 0 0,0-3 0 16,0 2 0-16,13 6 0 0,-3-4-16 0,-1-2 0 15,0-4 0-15,3 2 0 0,2-3-144 0,-1 3 192 16,1-3-192-16,3-1 192 0,1-2-192 0,4-1 192 15,1 1-192-15,4 3 192 0,1-4-64 0,1 1-128 16,3 3 192-16,5-2-64 0,5 3-128 0,4-4 192 16,4 1-192-16,3 2 192 0,1-2-192 0,2 1 0 15,4-2 144-15,2-2-144 0,6 3 128 0,3 0-128 16,3-1 128-16,1-2-128 0,-1-1 128 0,5 2-128 0,5 3 128 0,2-4-128 16,-2 1 0-16,1 1 0 0,0 1 0 15,6-3 128-15,-1 1-128 0,4 1 0 0,3 2 128 0,1-4-128 16,0-2 0-16,0 3 0 0,4 2 0 0,0-1 128 15,1-1-128-15,3 0 0 0,2 1 0 0,0-1 128 16,-1 0-128-16,3 1 0 0,3 0 0 0,0 0 128 16,1-1-128-16,-2 2 0 0,6 2 0 0,-3-3 0 15,-5 4 0-15,5-3 0 0,0 4 0 0,-1-3 128 16,-2-1-128-16,-1 4 0 0,-2-3 0 0,2 0 0 16,-1-2 0-16,-3 0 0 0,2 2 0 0,-1-1 0 15,2 0 0-15,-2 2 128 0,-4-4-128 0,6 1 0 16,-1 3 0-16,0-2 128 0,-3 0-128 0,3 3 0 0,0-2 0 15,-1 3 0-15,-2-7 0 0,-2 4 128 0,1 2-128 0,-2-4 0 16,4-1 0-16,-4 1 0 0,-1 0 0 0,0-1 0 16,0-1 0-16,-6 3 0 0,-4-3 0 15,-1 4 0-15,-1 0 0 0,-1 0 128 0,-6-5-128 0,0 3 0 16,-4 0 0-16,-2 2 128 0,0 3-128 0,1-4 0 16,-3 1 0-16,-1 2 0 0,-2-4 0 0,1 5 0 15,-1-3 0-15,0 2 0 0,-1 0 0 0,-2 0 0 16,-3-3 0-16,1 1 0 0,-1 0 0 0,0 2 0 15,2 3 0-15,-3-3 0 0,-4 1 0 0,-3-1 0 16,0 0 0-16,-5 2 0 0,0-2 0 0,0 5 0 16,1 0 0-16,-2-1 128 0,-1-1-128 0,-1 4 0 15,-3-2 0-15,0 0 0 0,-2 2 0 0,-1 1 0 0,6 0 0 0,-3 1 0 16,-1 0 0-16,-4 0 0 0,-2 0 0 16,-3 2 0-16,1 3 0 0,-4-2 0 0,-4-2 0 0,-2 4 0 15,-2 3 0-15,-3-1 0 0,-4 3 0 0,3-2 128 16,-7 2-128-16,0-2 0 0,-4 6 0 0,-2 0 128 15,-2-2-128-15,-1 3 0 0,1 0 0 0,-2 3 0 16,-1 0 0-16,-2 0 128 0,-2 1-128 0,-1 3 0 16,-2 0 0-16,0 0 128 0,-2-3-128 0,0 3 0 15,-3 4 0-15,0-1 128 0,-1 4-128 0,0-4 0 16,-1-1 0-16,1 1 128 0,2 0-128 0,-1 2 0 16,-2-4 0-16,4 0 0 0,-1 1 0 0,1-1 128 15,-1 0-128-15,1 1 0 0,3-2 0 0,0-3 0 16,1-2 0-16,2 1 0 0,0 0 0 0,2-2 128 15,-1-6-128-15,3 0 0 0,3 0 0 0,2-2 0 0,1-2 0 0,4-1 128 16,2-6-128-16,2-1 0 0,2-1 0 0,3-2 0 16,3-2 0-16,2-3 0 0,1-2 0 0,3 2 0 15,0-3 0-15,0 0 0 0,0 1 0 0,1-3 0 16,3-1 0-16,2 0 0 0,4-2 128 0,2 0-128 16,0-2 160-16,4 1-160 0,0 1 0 0,3-1 0 15,3-2 0-15,2 1 0 0,1-2 0 0,6 0 0 16,5 0 128-16,3 3-128 0,0-3 0 0,0 2 0 15,1-1 0-15,4 2-160 0,4-3 160 0,-1 3 0 16,-2-1 0-16,0 2 0 0,2 0 0 0,5 2 0 16,1-1 160-16,0 0-160 0,-2 1 0 0,1-2 0 0,0 0 0 15,5 1-160-15,1-2 160 0,1 1 0 0,-2 0 0 16,4 0 0-16,2 0 0 0,2-2 0 0,-1 1 0 0,0 0 0 16,1-1 0-16,1 2 0 0,4-1 0 0,0 0 0 15,-3-2 0-15,4 2 0 0,6 2 0 0,-5-1 0 16,-3-1 0-16,0 2 0 0,0 2 0 0,-2-1 0 15,1 1 0-15,-5 1 0 0,-3 1 0 0,2 0 128 16,4-2-128-16,-2 3 0 0,-2 2 0 0,0-3 0 16,0 4 0-16,-1-2 0 0,0 3 0 0,0-2 0 15,-1-2 0-15,3 2 0 0,5-6 0 0,-2 4 0 16,-1 0 0-16,-1-1 0 0,2 1 0 0,-2 1 0 16,-2-2 0-16,2-3 0 0,0 2 0 0,1 1 0 15,0-1 0-15,-2-1 0 0,-2-2 0 0,0 1 128 16,0 2-128-16,0 0 0 0,0-3 0 0,-1 2 0 0,-3-1 0 15,4 0 0-15,3 1 0 0,-1 0 0 16,-1 1 0-16,2-2 0 0,1 0 0 0,-1-1 0 16,-3-1 0-16,2 0 0 0,0 0 0 0,2 0 128 0,2 0-128 0,-2 0 0 15,-4 0 0-15,4 0 0 0,2 0 0 0,-4 0 0 16,0 0 0-16,-1 0 0 0,0 1 0 0,2-1 0 16,2 1 0-16,-4 1 128 0,-4-1-128 0,2-1 0 15,1 0 0-15,-1 0 0 0,-3 0 0 0,0 0 0 16,0-1 0-16,2 1 0 0,3 0 0 0,-4 0 0 15,-2-3 0-15,1 3 0 0,3 1 0 0,0 2 128 16,1 0-128-16,-4 2 128 0,-3-2-128 0,5 1 0 16,3 3-176-16,-2 0 176 0,-4 0 0 0,3 3 0 15,0 1 0-15,2 1 0 0,0-1 0 0,-2-2 0 16,-2 2 0-16,3 0 0 0,0 1 0 0,-3 1 0 0,-4-5 0 16,-1 2 0-16,-1-3 0 0,0 5 0 0,1-5 0 0,-1 1 0 15,-2-4 0-15,2 0 0 0,0 1 0 0,1 1 0 16,1-1 0-16,-1-2 0 0,-2-4 0 0,2 2 0 15,1 1 128-15,3 0-128 0,1-4 144 0,2 1-144 16,-5 0 144-16,2 1-144 0,1 0 128 0,-1 0-128 16,-1-3 0-16,-1 2 0 0,-3 1 128 0,-1 1-128 15,-1 1 0-15,-3-2 0 0,-4-3 0 0,-3 2 0 16,-1-1 0-16,-1 0 0 0,0-3 0 0,-2 2 0 16,1 1 0-16,-3-1 0 0,-4-1 0 0,0-3 128 15,1 0-128-15,-3 5 0 0,-1-1 0 0,-2-2 0 16,0-2 0-16,-1 2 0 0,-3-4 128 0,-1 5-128 15,1 0 0-15,3-1 0 0,-2-1 0 0,-2 2 0 16,-2 2 0-16,0 0 0 0,-5-6 0 0,0 3 0 0,-2-4 0 16,-1 3 0-16,-2 1 128 0,-3-1-128 0,-4 0 0 0,0 3 0 15,1-4 144-15,-2 2-144 0,-2 3 0 0,-1-2 128 16,-2 1-128-16,0-1 0 0,-3 2 0 0,0 1 0 16,0-1 0-16,-1 2 128 0,-1 0-128 0,0 2 0 15,-3 1 0-15,-2-1 0 0,0-2 0 0,-1 0 0 16,1-2 0-16,-6 2 0 0,0 3 0 0,1-3 0 15,0-1 0-15,-2-1 128 0,-2 4-128 0,1-1 0 16,0 0 0-16,-1-1 0 0,1-1 0 0,0 1 0 16,2 1 0-16,-1-1 0 0,-1-1 0 0,0 0 0 15,0-3 0-15,-7 3 128 0,2-1-128 0,2 0 0 16,0-2 0-16,3 1 0 0,0 0 0 0,0-4 128 16,0 1-128-16,15-9 0 0,-5-2 0 0,-4 2 144 0,-3-2-144 0,1 0 0 15,-2-2 160-15,3-2-160 0,0 0 128 0,-3 2-128 16,1-3 0-16,-3-1 128 0,2 0-128 0,0 2 0 15,1-5 0-15,0-1 0 0,2-4 128 0,2-4-128 16,0-3 0-16,-10 15 0 0,3-8 0 0,1-5 0 16,2-3 0-16,3-2 128 0,3-1-128 0,1 0 0 15,3 1 0-15,26-44 0 0,-23 33 0 0,-34 52 0 16,0 0 0-16,0 0 0 0</inkml:trace>
  <inkml:trace contextRef="#ctx0" brushRef="#br2" timeOffset="-208072.69">693 13130 20271 0,'-10'-12'1792'0,"5"10"-1424"0,-1 0-368 0,3 0 0 0,0-1 3264 0,2-1 576 16,1-3 112-16,2 2 16 15,5-8-4224-15,-2 7-864 0,1-7-160 0,3 0-48 0,0-1 1104 0,1-4 224 16,0-2 0-16,3 0 0 0,-2-6 0 0,11-21 128 16,-5 5-128-16,-2 0 0 0,-4-2 128 0,-1 1-128 15,-2-7 128-15,-3-1-128 0,0 0 192 0,-1-3-48 16,-1-3 0-16,0-1 0 0,-3-3-16 0,0 2 0 15,0 3 0-15,0-1 0 0,-2-2 32 0,1 2 0 16,-1-2 0-16,-2 2 0 0,-1 1 32 0,-1 2 0 16,0 1 0-16,1 1 0 0,-2 3 0 0,3 2 16 0,-1 4 0 15,0-2 0-15,-1 1 0 0,0-1 0 0,-1 4 0 0,1 3 0 16,-1 0-48-16,0-1-16 0,-1 1 0 0,-2-1 0 16,1 6 96-16,3 16 16 0,-2-4 0 0,1 1 0 15,-1-2 0-15,-1 1 0 0,0-5 0 0,0 2 0 16,0 1-112-16,-5-22-16 0,3 6 0 0,2 6 0 15,1 3 0-15,2 2-128 0,1 4 192 0,1-2-64 16,2 6 64-16,0 2 16 0,0 2 0 0,2 2 0 16,0 2 32-16,2 0 0 0,2 0 0 0,4 3 0 15,-2 0-112-15,6 0-128 0,2 0 176 0,-4 6-176 16,2-2 128-16,5 1-128 0,-1-3 0 0,5 2 0 16,3 2 144-16,1-3-144 0,5 1 0 0,28-2 144 15,-5-3-144-15,-2 3 0 0,-2-2 0 0,-2 2 0 0,-2-1 0 0,2 0 0 16,0 6 0-16,1 1 0 0,0-1 0 15,1 4 0-15,4 0 0 0,1 1 0 0,3-3 0 16,-2 1 0-16,-2 0 0 0,2 1 0 0,0 0 0 0,3 1 0 16,2 0 0-16,2-1 0 0,2-2 0 0,1 1 0 15,-1 2 0-15,1-2 0 0,0-2 0 0,1 2 0 16,2 4 128-16,1-1-128 0,3-2 0 0,-1 1 0 16,-4-1 0-16,2 1 0 0,-2 1 0 0,4-1 0 15,-1 1 0-15,7 1 0 0,-1-2 0 0,-1 2 0 16,-1-1 0-16,-2-2 0 0,0 3 0 0,5 2 0 15,3-3 128-15,-4-1-128 0,-2 2 0 0,0 3 0 16,1-2 0-16,1 2 0 0,3-3 0 0,1 2 0 16,-1 4 0-16,2-2 0 0,-2 0 0 0,2-2 0 0,3 0 0 0,4-1 0 15,-2 3 0-15,3-3 0 0,-3-1 0 0,3 3 0 16,3-3 0-16,2 0 0 0,-2 0 0 0,-2 0 128 16,-1-2-128-16,1 0 0 0,2 2 0 0,-2 2 0 15,0-4 0-15,-2-1 0 0,-2 3 0 0,2 2 0 16,-2-3 0-16,3-2 0 0,-2 2 0 0,-2-2 0 15,-1 0 0-15,2 2 0 0,-2-3 128 0,3 0-128 16,-2-1 0-16,-3-1 0 0,-2-2 0 0,-1 1 0 16,-1 2 0-16,3-2 0 0,4 1 128 0,-2 1-128 15,-4-4 0-15,-2 3 0 0,-2 2 0 0,3 1 0 16,1-2 0-16,1 0 0 0,0 0 0 0,-3 0 0 16,0 0 0-16,0 0 0 0,2 0 0 0,1 1 0 15,1 0 0-15,-1-1 0 0,-2-1 0 0,1 1 0 16,-2 1 0-16,1 0 0 0,-1 1 0 0,0 0 0 15,-4 0 0-15,0 0 0 0,-1 1 0 0,1-3 0 16,1 0 0-16,-5 1 0 0,5-1 0 0,-3 1 0 0,-2 2 0 16,-2-1 128-16,-1 2-128 0,3 0 0 0,0-3 0 0,-3 0 0 15,1-1 0-15,-2 2 0 0,-3-1 0 0,1 0 0 16,-2 0 0-16,0 2 0 0,1 2 0 0,3-1 0 16,-3-3 0-16,-1 2 0 0,-4 1 0 0,2 1 0 15,-1-2 0-15,-1 0 0 0,1 1 0 0,-2 0 0 16,1-1 0-16,-3 0 0 0,-2-3 0 0,-2 0 0 15,-3 0 128-15,-1 0-128 0,0 1 0 0,-2-1 0 16,-1 0 0-16,1 3 0 0,0-1 0 0,-1 2 0 16,-1-1 0-16,-2 2 0 0,-4-1 0 0,-2 1 0 15,-4 4 0-15,-2-4 0 0,-3 0 0 0,0 1 0 16,-4-1 0-16,1 3 0 0,-3 1 0 0,-1-3 0 0,-2 2 0 0,-2-1 0 16,0 5 0-16,-1-3 0 0,-2 3 0 15,1-1 0-15,-2 0 0 0,-1 3 0 0,-2 0 0 0,0-1 0 16,-3-1 0-16,-1 4 0 0,-1 0 0 0,1 3 0 15,0-1 0-15,-2 4 0 0,-1 4 128 0,0 0-128 16,0 2 0-16,0-2 0 0,0 2 144 0,0-1-144 16,-1 4 0-16,0-1 0 0,1 2 0 0,-2-2 128 15,-1 2-128-15,3 0 0 0,-3-2 0 0,1 3 0 16,-1-1 0-16,0 4 144 0,0-1-144 0,-1 1 0 16,0 1 0-16,0-3 0 0,-1 2 0 0,0-3 0 15,0 0 128-15,0-1-128 0,0-1 0 0,0 1 0 16,1-1 144-16,0-2-144 0,-1 0 0 0,1 2 144 0,0-3-144 15,1 2 0-15,-1-2 144 0,0-1-144 16,1-2 0-16,1 2 144 0,1-3-144 0,-1 3 0 0,2-6 128 16,0 0-128-16,0 0 0 0,2 0 0 0,-1-2 0 0,1-2 0 15,1 0 128-15,-1-2-128 0,0 1 0 0,2-1 0 16,-3-4 0-16,0-1 0 0,-1 3 144 0,1-3-144 16,-1-10 0-16,2 14 144 0,-1-1-144 0,0 0 0 15,0-3 0-15,-1 1 128 0,0-11-128 0,0 0 0 16,6 13 0-16,-3-3 128 0,-3-10-128 0,5 14 0 15,-5-14 0-15,7 13 0 0,-1-4 0 0,-6-9 0 16,9 10 128-16,3-2-128 0,-6 0 0 0,4-2 0 16,-2 0 0-16,-1 1 0 0,-7-7 0 0,10 9 0 15,2 3 128-15,-2-3-128 0,0 0 0 0,2-2 0 0,-2 2 0 0,1-1 0 16,1 2 0-16,0-2 0 16,0 0 0-16,1 0 0 0,1 2 0 0,1-3 0 0,3 0 0 0,1 1 0 15,-2-3 0-15,5 3 0 0,-2-2 144 16,2-1-144-16,0-1 0 0,-1 2 0 0,5-3 0 0,-1 2 128 15,1 1-128-15,0-1 0 0,2-2 0 0,1 1 0 16,1 2 0-16,1-2 128 0,4-2-128 0,2 1 0 16,-1-1 0-16,4 1 0 0,1-3 0 0,-1 0 128 15,0-1-128-15,3-1 0 0,1 0 0 0,2 2 0 16,2 1 0-16,1 0 128 0,-1 1-128 0,2-2 0 16,0-2 0-16,1 1 128 0,1 0-128 0,1 0 0 15,0-1 0-15,0 0 0 0,1-1 0 0,0 2 0 16,2-2 0-16,1 2 0 0,1-3 0 0,-4 2 128 15,0 1-128-15,-1-2 0 0,2-1 0 0,-2-1 0 16,-1 4 0-16,0 1 0 0,0-1 0 0,2 1 0 0,1-3 128 0,-2 0-128 16,-5 2 128-16,1-1-128 0,1-2 128 15,0 3-128-15,-2-1 160 0,2 2-160 0,3 0 0 0,-2 0 128 16,0-1-128-16,0 0 0 0,-2-1 0 0,2 0 128 16,1-1-128-16,-1 1 0 0,-1-3 128 0,1 0-128 15,1 2 0-15,0-1 0 0,0-3 0 0,-1 0 128 16,1-2-128-16,-1 2 0 0,-2 0 0 0,1-1 0 15,-1 1 128-15,4 0-128 0,-1 0 0 0,1 2 0 16,-2-2 128-16,2 0-128 0,2-2 0 0,-2 4 0 16,-1 3 0-16,2-2 0 0,-1-5 0 0,2 3 128 15,2 3-128-15,0 0 0 0,-1 0 0 0,0-1 0 16,-1 1 0-16,-1 2 0 0,1 0 0 0,-3 0 0 0,-1 1 0 0,2-2 0 16,2 1 0-16,1 1 0 0,1 1 0 0,-1 1 0 15,-2-2 0-15,1 1 0 0,0 4 0 0,0-1 0 16,-1-2 0-16,2 1 0 0,3-1 128 0,2 2-128 15,0 6 0-15,0-2 0 0,-1 2 0 0,-1-2 0 16,0 1 160-16,2 0-160 0,1 4 160 0,2-2-160 16,1 0 0-16,1 2 0 0,-2-4 0 0,0 2 0 15,0 2 0-15,-1-3 0 0,3 1 0 0,2-2 0 16,-1 2 0-16,0-3 0 0,-1 1 0 0,-1-2 0 16,-1 2 0-16,-1-1 0 0,1 4 0 0,2-3 0 15,0 0 0-15,-1-2 0 0,-5 2 0 0,1-2 0 16,0 1 0-16,-2 0 0 0,0 1 0 0,2-1 0 15,0 2 0-15,-1-4 0 0,-2-3 0 0,2 2 0 16,-3-1 0-16,-1-1 0 0,-1 1 0 0,2 1 0 0,1 0 0 16,1 0 0-16,-1-3 0 0,1-1 0 0,-3 2 0 0,0-1 128 15,1 3-128-15,0-1 0 16,-2 0 0-16,2 2 0 0,-2-1 0 0,1-2 0 0,-2-3 0 0,-2 0 0 16,-1 0 0-16,-3 0 0 0,1 0 0 0,-2 1 0 15,-3 0 0-15,1 2 0 0,-1-1 0 0,1 1 0 16,-5 1 0-16,2-2 0 0,-1 0 0 0,-2 0 0 15,-2-2 0-15,1 3 0 0,-2-1 0 0,-2 2 128 16,1 2-128-16,-4-2 0 0,2 3 0 0,-1 0 0 16,-1-2 0-16,1 0 0 0,-6 0 0 0,1 1 0 15,0-3 0-15,-2 2 0 0,3 0 0 0,-3-1 0 16,0-1 0-16,-3 2 0 0,0-1 0 0,1-2 0 16,-1 1 0-16,-1-1 0 0,1 2 0 0,-1 0 0 0,0 2 0 15,-5-3 0-15,5 1 0 0,-4 1 0 0,-1 1 0 0,1-2 0 16,-1 0 0-16,-2 1 0 0,0 1 0 0,0-2 0 15,0 0 0-15,0 0 0 0,0 1 0 0,1-1 0 16,-1 1 0-16,0 2 0 0,0-2 0 0,-1-1 0 16,-2 1 0-16,2 3 0 0,-1-3 0 0,1 0 0 15,-1 0 0-15,-2-1 0 0,0-2 0 0,0 2 0 16,-10-4 0-16,8 5 0 0,-8-5 0 0,10 4 0 16,-10-4 0-16,0 0 0 0,10 3 0 0,-10-3 0 15,0 0 0-15,10 4 128 0,-10-4-128 0,10 5 0 16,-10-5 0-16,10 7 0 0,-1-3 0 0,-9-4 0 15,9 5 0-15,0 2 0 0,-1-4 0 0,-1 0 0 16,-7-3 0-16,9 5 0 0,-9-5 0 0,11 6 0 0,-11-6 0 16,10 7 0-16,-10-7 0 0,11 5 0 15,1 1 0-15,-5-2 0 0,-7-4 0 0,10 4 0 16,-10-4 0-16,11 7 0 0,-1-2 0 0,-3 1 0 0,-7-6 0 0,10 3 0 16,-10-3 0-16,9 8 0 0,-9-8 0 0,9 5 0 15,-9-5 0-15,8 10 0 0,-2-1 0 0,1 0 0 16,-7-9 0-16,6 9 0 0,-1 4 0 0,-1-4 128 15,0 1-128-15,-2 0 0 0,-2-10 0 0,4 14 128 16,-1-1-128-16,-2 1 0 0,3-4 0 0,-3 2 0 16,-1 0 0-16,0-2 0 0,0 1 0 0,0 0 128 15,-1-1-128-15,-1 3 0 0,0-3 0 0,-2 2 128 16,-1 4-128-16,-1-1 0 0,-2 3 160 0,-1-2-160 16,-1-2 160-16,0 3-160 0,-4 1 192 0,0-1-64 0,-1 1-128 0,-1 1 192 15,0 0-192-15,-1 2 128 0,2-2-128 0,-2 1 0 16,1 0 0-16,-1 1 128 0,2 3-128 15,-1-1 0-15,-1-3 0 0,-1-1 0 0,1 3 0 0,0-1 0 16,0 0 0-16,1-1 0 0,-2-2 0 0,2 0 0 16,0-1 0-16,2 2 0 0,-1-1 0 0,2 1 0 15,2 2 0-15,1-2 128 0,2 0-128 0,-1 0 0 16,0-1 0-16,3-1 0 0,0 0 0 0,-2-1 0 16,3 0 0-16,0-1 0 0,-3-2 0 0,4 2 0 15,-1 1 0-15,0 1 0 0,0 1 0 0,0-2 0 16,-1 2 0-16,1-1 0 0,-2 0 0 0,2 2 0 15,-1-2 0-15,-1 1 0 0,0 1 0 0,1 0 0 16,-2 1 0-16,0 2 0 0,4 3 0 0,-2-3 0 16,0 1 0-16,-3 2 0 0,1-1 0 0,1 2 0 15,-1 0 0-15,0-1 0 0,1 1 0 0,0 0 0 0,1 2 0 0,1-4 0 16,-1 3 0-16,0-3 0 0,1 1 0 0,2 3 0 16,-1-6 0-16,0 2 0 0,0 1 0 0,0-3 0 15,-1-1 0-15,1 2 0 0,-1-2 0 0,2-1 0 16,-1-1 0-16,-1 0 0 0,2 1 0 0,-1 0 0 15,0-1 0-15,1 0 0 0,-2 0 0 0,-1-1 0 16,3-1 0-16,-1 2 0 0,-1 3 0 0,0-3 0 16,1-2 0-16,0-1 0 0,-1 3 0 0,0-1 0 15,0 0 0-15,1-2 0 0,-1-4 0 0,1 2 0 16,-1 1 0-16,1-2 0 0,0-3 0 0,2 1 0 16,2-11 0-16,0 0 0 0,-4 12 0 0,4-12 0 0,0 0 0 15,0 0 0-15,-4 14 0 0,4-14 0 16,-1 12 0-16,1-12 0 0,0 0 0 0,0 0 0 0,0 0 0 0,0 0 0 15,0 0 0-15,0 0 0 0,0 0 0 0,1 16 0 16,-1-16 0-16,0 0 0 0,0 0 0 0,0 0 0 16,0 0 0-16,0 15 0 0,0-15 0 0,0 0 0 15,0 0 0-15,0 0 0 0,0 0 0 0,0 0-160 16,0 0 160-16,0 0-128 0,0 0 128 0,0 0-128 16,0 0 128-16,0 14-192 0,0-14 192 0,0 0-192 15,0 0 192-15,0 0-160 0,0 0 160 0,0 0-160 16,0 0 160-16,0 0 0 0,0 0 0 0,0 0 0 15,0 0 0-15,0 0 0 0,0 0 0 0,0 0 0 16,0 0 0-16,0 0 0 0,0 0 0 0,0 0 0 16,4 16 0-16,-4-16 0 0,0 0 0 0,6 16-128 15,-6-16 128-15,11 11 0 0,0-5 0 0,0 2 0 16,1-4 0-16,-2-2 0 0,1 4 0 0,1 0 0 0,1-1 0 16,1 0 0-16,0 0 0 0,1 3-128 0,-1-4 128 0,4 5 0 15,3-3 0-15,1 1 0 0,-2 1 0 0,2-4 0 16,1 2 0-16,1 2 0 0,1-3 0 0,2 1 0 15,0 1 0-15,1-5 0 0,1 3 0 0,0 2 0 16,-1-4 0-16,1 0 0 0,1 2 0 0,-3 0 0 16,1 0 0-16,-1-2 0 0,0-1 0 0,0 2 0 15,-1 0 128-15,1 1-128 0,-2-2 0 0,1 0 0 16,-1 3 0-16,1 1 0 0,-2-2 0 0,1 2 0 16,2-1 0-16,-2 0 0 0,2 4 0 0,-4-2 0 15,0 1 0-15,2-4 0 0,-3 1 0 0,1 2 0 16,0-3 0-16,-1 2 0 0,1-4 0 0,-1 1 0 0,0 1 0 15,0 2 0-15,-3-1 0 0,1-1 0 0,-3-1 0 16,1 3 0-16,0-1 0 0,-2 0 0 0,1 0 0 0,-3-2 0 16,0 2 0-16,1 2 0 0,0 0 0 0,1-1 0 15,-2 0 0-15,1-5 0 0,1 3 0 0,1 3 0 16,-2-3 0-16,2 0 0 0,1 0 0 0,-1 0 0 16,0 0 0-16,2 4 0 0,1-5 0 0,1 0 0 15,-2-2 0-15,1 1 0 0,-1 5 0 0,3-6 0 16,-1 2 0-16,3-2 0 0,1 4 0 0,1-5 0 15,2-1 0-15,0 1 0 0,-1 0 0 0,3 1 0 16,3-2 0-16,1 0 0 0,-3 0 0 0,4 1 0 16,-2-1 0-16,1 2 0 0,2 4 0 0,-5 0 0 15,2-2 0-15,2-2 0 0,0 2 0 0,2 1 128 0,1-1-128 16,3-2 0-16,1 1 0 0,1 0 0 0,2-2 0 0,-1 0 128 16,1-1-128-16,-1 0 0 0,-1 1 0 0,1 2 128 15,-3-3-128-15,4 0 0 0,2-3 0 0,0 3 144 16,3 0-144-16,-1 3 0 0,-1-3 144 0,3 1-144 15,-1 0 0-15,-1 1 144 0,1-2-144 0,1 1 0 16,1 0 0-16,3 1 0 0,1-2 128 0,-2 1-128 16,1-1 0-16,-2 2 128 0,1 1-128 0,-2 1 0 15,-3-3 0-15,4 3 0 0,0-3 0 0,3 0 0 16,1 2 0-16,1-2 0 0,0 3 0 0,-2 0 0 16,0-2 0-16,-2 1 0 0,1-2 0 0,0 2 0 15,-2-1 0-15,4 1 0 0,0-1 0 0,1 0 0 16,-3-2 0-16,0 2 0 0,-3-1 0 0,3 1 0 0,0-1 0 0,0 1 0 15,0 1 0-15,2 0 0 0,-2 0 0 0,1-3 0 16,-1-1 0-16,-2 1 0 0,0-2 0 0,1 4 0 16,-1-2 0-16,2 1 0 0,1 1 0 0,1-1 0 15,0 0 0-15,0 0 0 0,1-1 0 0,-1 0 0 16,-3 0 0-16,2 0 0 0,2 3 0 0,0 1 0 16,0-2 0-16,0 2 0 0,-5-1 0 0,0-1 0 15,0-2 0-15,-1 2 0 0,0-2 0 0,-1 1 0 16,-1 0 0-16,3 0 0 0,0-1 0 0,0-1 0 15,-3 0 0-15,-3 0 0 0,-1-1 0 0,-1-2 0 16,0-2 0-16,-1 1 0 0,1 1 0 0,-1-1 0 16,0-3 0-16,0 3 0 0,1-4 0 0,-1 3 0 15,-1 1 0-15,1-3 0 0,-1 2 128 0,-3 0-128 0,-1-4 0 16,3 3 0-16,-1-2 0 0,3 3 0 0,-4-3 0 16,5 3 0-16,2-3 0 0,-3 4 0 0,1 0 0 0,-1 1 0 15,1-4 0-15,-1 4 0 0,1 1 0 16,1-1 0-16,1-4 0 0,0 3 0 0,-3 1 0 15,3-3 0-15,1 0 0 0,2 2 0 0,0-4 0 0,-2 3 0 16,-1-2 0-16,0 1 0 0,0 0 0 0,1-2 0 16,1 3 0-16,-1-2 0 0,2 2 0 0,-1 1 0 15,-1-4 0-15,1 3 0 0,-2-3 0 0,1 2 0 16,-1 2 0-16,4-1 0 0,-2 2 0 0,1 2 0 16,-2-1 0-16,2 2 0 0,-1-2 0 0,1 0 0 15,-2 0 0-15,-1-1 0 0,-1 0 0 0,0-2 0 16,-3 1 0-16,2 1 0 0,-2 3 0 0,0-2 0 0,-1 1 0 15,0-1 0-15,-1 2 0 0,2 1 0 16,-2 0 0-16,-1-1 0 0,0-1 0 0,0 1 0 0,2 2 0 0,3-1 0 16,-2 0 0-16,0 2 0 0,-1-1 0 0,0 3 0 15,3 2 0-15,-4-3 0 0,1-1 0 0,-2-1 0 16,-5 5 0-16,0-1 0 0,-1-4 0 0,0 3 0 16,-1 1 0-16,-13 0 0 0,1-1 0 0,2 2 0 15,1 2 0-15,2-5 0 16,-1 4 0-16,-1 0 0 0,-1-1 0 0,22 6 0 0,-9-4 0 0,-4 1 0 15,-4-4 0-15,-1 1 0 0,-4 1 0 0,-2-2 0 16,0-2 0-16,-4 5 0 0,1-2 0 0,0 0 0 16,0 2 0-16,-3-1 0 0,0 3 0 0,1-1 0 15,-4 2 0-15,-4-6 0 0,1 3 0 0,0 1 0 16,0 2-128-16,-2-2 128 0,2 4 0 0,-1-2 0 0,-1 3 0 0,7 13 0 16,-2-5 0-16,-2-2 0 0,-1 0-144 0,-1-1 144 15,-3 0 0-15,0-1 0 0,0 0 0 0,-3 0-128 16,1 0 128-16,-3-1 0 0,-1 1 0 0,-1 0 0 15,1-1-128-15,0-1 128 0,-2-1 0 0,1 2 0 16,-1-1 0-16,1 2 0 0,-1 0 0 0,2 1 0 16,0 1 0-16,-1 5 0 0,0 1 0 0,0 0 0 15,1 3 0-15,-1 3 0 0,-1-2 0 0,-1 1 0 16,2 0 0-16,-2 0 0 0,-1-3 0 0,0 1 0 16,-2-2 0-16,1 0 0 0,-2-6 0 0,3-7-128 15,-1 1 128-15,-2 3 0 0,-1 2 0 0,1 3 0 0,-1 5 0 0,0 2 0 16,0 4 0-16,-8 32 0 15,3-10 0-15,4-4 0 0,1-5 0 0,2-5 0 0,0-6 0 0,1-1 0 16,-3-3 0-16,4 0 0 0,0 1 0 0,-3 4 0 16,2 3 0-16,-2 2 0 0,3 1 0 0,-1 3 0 15,-2-4 0-15,1 1 0 0,-2-3 0 0,1-2 0 16,-1-5 0-16,0 0 0 0,0-4 0 0,0 2 0 16,2 2 0-16,-1 0 0 0,1 2 0 0,-1 4 0 15,3-1 0-15,0 0 0 0,0-1 0 0,2-3 0 16,1-1 0-16,0 0 0 0,1-1 0 0,2-7 0 15,3-3 0-15,0-2 0 0,0 2 0 0,0-3 0 16,-1-3 0-16,2-2 0 0,2 0 0 0,-2 0 0 16,-1 0 0-16,-2-2 0 0,2-1 0 0,-1 2 0 15,-3-3 0-15,0-10-256 0,-3 13 48 0,-1 0 16 16,-1-3-2288-16,-4-1-448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35:46.5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19652 1223 12895 0,'0'0'576'0,"0"0"112"0,0 0-560 0,0 0-128 15,0 0 0-15,0 0 0 0,0 0 512 0,0 0 80 16,0 0 16-16,0 0 0 0,0 0 384 0,0 0 80 16,0 0 16-16,0 0 0 0,0 0 336 0,0 0 80 15,0 0 16-15,0 0 0 0,0 0-384 0,-3-2-80 16,-1-2-16-16,0-1 0 0,-1 0-192 0,0 1-32 15,-1-4-16-15,0 2 0 0,-3 0-112 0,-3-7-32 16,-2 0 0-16,2 2 0 0,-5-2-224 0,-2-1-48 16,-3 0-16-16,-3 2 0 0,-1-2-128 0,-2-2-32 0,-3 0 0 0,-4 0 0 15,-1 0-16-15,-3-1-16 0,-1 3 0 0,-3-2 0 16,-6 1-32-16,-3-1 0 0,-5-1 0 0,-4 0 0 16,-4-1 32-16,-5 1 0 0,-1-1 0 0,-5 2 0 15,-11 1-48-15,-2 0-128 0,-1 0 192 0,-2 1-64 16,1 0-128-16,-2 5 192 0,-2-1-192 0,27 6 192 15,1-2-192-15,-5 2 192 0,-3 1-192 0,0 3 192 16,1 0-192-16,3 3 128 0,3 1-128 0,1 1 128 16,-23 0-128-16,6 1 0 0,-1 3 0 0,7 0 128 0,8 6-128 0,3 3 128 15,6-2-128-15,4 3 128 0,3 2-128 0,1 2 192 16,-2 0-192-16,16-4 192 0,-2 1-192 0,2 3 128 16,1 2-128-16,1-2 128 0,0 4-128 0,0-2 0 15,1 5 0-15,-8 6 128 0,2-1-128 0,4-2 0 16,4 0 0-16,3 2 128 0,2 2-128 0,5 0 128 15,2 0-128-15,6 2 128 0,2-3-128 0,3-2 0 16,4-2 0-16,3 1 128 0,3 0-128 0,2 0 0 16,4-1 144-16,3-2-144 0,3 1 0 0,4 2 128 15,3 3-128-15,4-2 0 0,2 0 128 0,3 2-128 16,1-1 128-16,5-2-128 0,3-2 128 0,5-2-128 16,4-5 128-16,3 2-128 0,4-5 160 0,3 4-32 15,4 1-128-15,4-4 192 0,3-2-48 0,2-2-16 16,4-1 0-16,0-1 0 0,2 3-128 0,1-1 128 15,2 0-128-15,3-3 128 0,2-1-128 0,0-1 128 16,0 2-128-16,2-1 128 0,-3 0-128 0,3-4 0 16,1 0 144-16,0-1-144 0,-2 0 128 0,-1-3-128 0,0 2 128 15,0-3-128-15,5 0 128 0,-8-1-128 0,0 1 128 0,-2-4-128 16,1-1 0-16,-5-4 144 0,-1-2-144 0,-3 1 0 16,0 0 192-16,-4-4-192 0,-5 1 192 15,-3-3-192-15,-1 1 192 0,-3-3-192 0,-2-2 192 0,-1 0-192 16,-3-2 208-16,-2-1-64 0,-1 1-16 0,-5-4 0 15,-3 0-128-15,-2-5 128 0,-1 1-128 0,-1 2 128 16,-3-5-128-16,-2 2 160 0,-3-3-160 0,-1-3 160 0,-3-2-160 0,-2 1 0 16,-3-1 0-16,-2-1 128 0,-4 1-128 15,-4 0 0-15,-5 1 144 0,-3-2-144 0,-2 0 0 0,-2-1 128 16,-7-1-128-16,0-1 0 0,-4 0 0 0,-1-5 0 16,-3 0 0-16,-3 1 0 0,-2-1 0 0,-4 4 0 15,-3 1 0-15,-3 5 0 0,-2 3 0 0,-3-1 0 16,-4-2 0-16,-2 0 0 0,-3-1 0 0,1 2 0 15,-2 2 0-15,-4-1-128 0,-5 0 128 0,-1 4 0 16,-3-4 0-16,-1 3 0 0,-2 1 0 0,-1 1 0 16,-2 3 0-16,-3 2 0 0,-4 2 0 0,1 2 0 15,1-1 0-15,2 0-128 0,-1 1 128 0,1 5 0 16,-1 3 0-16,-1 0 0 0,-2 3 0 0,5-1 0 16,0 0 0-16,1 4-128 0,-1 4 128 0,0 3 0 15,-4 4 0-15,2-2 0 0,2 3 0 0,3 0 0 16,1 4 0-16,3-1 0 0,1 4 0 0,3 1 0 15,2 2 0-15,0 3-128 0,4-2 128 0,3 2 0 16,1 1 0-16,5 5 0 0,1 0 0 0,3 4 0 16,0 1 0-16,1 2-128 0,2 2 128 0,1 3 0 0,1-4 0 15,1 1 0-15,4 0 0 0,4 3 0 16,1-1 0-16,4 0-128 0,2 3 128 0,4 0 0 0,3-4 0 0,2 0 0 16,4 4 0-16,3 0 0 0,2-2 0 0,5-2 0 15,4 0 0-15,6 0 0 0,3 0 0 16,3 3 0-16,6-2 0 0,4 0 0 0,9 0 0 0,2-1 0 15,4-5 0-15,2-1 0 0,4 1 0 0,5-3 176 16,4 0-176-16,4-2 0 0,1-5 0 0,4-1 0 16,3 1 0-16,1-1 0 0,2-2 0 0,3-1 0 0,4 0 0 15,4-1 0-15,2-3 0 0,1 1 0 0,1-2 0 16,-1-3 0-16,-2 2 0 0,4-4 0 0,2 0 0 0,-1-3 0 16,-3-4 0-16,1 2 128 0,-2-1-128 0,1-1 0 15,2 1 0-15,-3-3 128 0,-2-3-128 0,-2 1 0 16,-2-3 0-16,-4-2 128 0,1 1-128 0,-1-4 128 15,-6 1-128-15,-3-4 128 0,-1 2-128 0,-3-1 0 16,-2 0 0-16,-2-2 128 0,0-2-128 0,-4 0 0 16,-2-3 0-16,-2 0 128 0,-3 0-128 0,-1-3 0 15,-3 2 0-15,-1-7 128 0,-3 0-128 0,2-1 128 16,-4 0-128-16,-3-5 128 0,-3-2-128 0,-3-2 0 16,-2 0 0-16,-3 0 128 0,-4 0-128 0,-2 3 0 15,-5 1 0-15,-3-1 0 0,-4 1 0 0,-5 0 0 16,-2-2 0-16,-4-2 0 0,-3 1 0 0,-4-5 0 15,-4-2 0-15,0-3 0 0,-6 6 0 0,-3-1 0 16,0 0 0-16,-2 0 0 0,-3 4 0 0,-2-1 0 16,-3 0 0-16,0 2 0 0,-2 3-144 0,-3 0 144 15,-2-1 0-15,-1 4 0 0,1 2-128 0,0-2 128 0,1 6 0 0,-1-1 0 16,0 1 0-16,-2 2-128 0,-2-1 128 0,-3 5 0 16,0 4 0-16,-5 2 0 0,-3 0-128 0,-2 2 128 15,-3-4 0-15,0 4 0 0,-2 2-128 0,2 4 128 16,-2-1 0-16,2 4 0 0,2 2-128 0,3 3 128 15,3-1 0-15,6-2-128 0,0 3 128 0,9 1 0 16,2 4-512-16,7 1 0 16,4 1 0-16,5 3 0 0,2 2-1424 0,9-1-288 15,5 0-48-15</inkml:trace>
  <inkml:trace contextRef="#ctx0" brushRef="#br1" timeOffset="5144.1">3475 10380 14111 0,'0'0'624'0,"0"0"128"0,0 0-608 0,0 0-144 16,-5-2 0-16,5 2 0 0,0 0 1072 0,0 0 176 15,0 0 32-15,-5 3 16 0,5-3-320 0,0 0-64 16,-5 7-16-16,5-7 0 0,0 0 16 0,0 0 0 15,-3 6 0-15,3 2 0 0,3 2-176 0,-3-5-32 16,0-5-16-16,0 0 0 0,5 13-144 0,0-4-32 16,2 1 0-16,0 0 0 0,2-2-64 0,2 2-32 15,2-3 0-15,0 1 0 0,3-2-64 0,1-2-16 16,-1 1 0-16,4-2 0 0,2-4 128 0,3-2 32 0,-1-2 0 16,2-3 0-16,1 1-16 0,2-2 0 0,3-4 0 0,0-3 0 15,1-2-96-15,0 0 0 0,-1 0-16 0,0-1 0 16,-3 0-224-16,-1 0-144 15,-4-1 192-15,-2-2-192 0,-2 2 192 0,-2 1-192 0,-3 0 192 0,-1 0-192 16,-3-1 208-16,0 3-64 0,-3 0-16 16,-1 2 0-16,-2 1 0 0,-3 2 0 0,0 1 0 0,-4 2 0 15,0-2 48-15,-2 3 0 0,-2-2 0 16,-2 4 0-16,0-2 0 0,-2 3 0 0,-2 1 0 0,-4 1 0 16,-4 3-176-16,-3 2 0 0,-2 0 144 0,-3 1-144 15,-3 3 0-15,-2 4 128 0,-2 3-128 0,-2 1 0 16,-3 4 0-16,-2 5 0 0,-2 0 0 0,-2 1 0 15,-1 5 0-15,0-2 0 0,-1 1 0 0,1 3 0 0,2 2 0 16,2 1 0-16,4 0 0 0,0 3 0 0,1 2 0 16,3 0 0-16,-1 0 0 0,3 0 0 0,3 2 0 15,3 1 0-15,3-3 0 0,3 0 0 0,5-2 0 0,3-2 0 16,4-2 0-16,3 1 0 0,6-1 0 0,4-4 0 16,3-2 0-16,5-2 0 0,4 2 0 0,6-4 0 15,2-1 0-15,5 0 0 0,3-4 0 0,5 0 0 16,4-3 160-16,3 1-160 0,6-4 224 0,1 0-48 15,1-6-16-15,2 0 0 0,2 1-32 0,0-3 0 16,0-4 0-16,1 0 0 0,-1-3-128 0,-1-1 192 16,0-2-192-16,-3 1 192 0,-3-2-192 0,-2-1 0 15,-4 0 0-15,12-5 0 16,-13-1-1536-16,-9 4-224 0,-6-3-48 0,-12 2-16 0</inkml:trace>
  <inkml:trace contextRef="#ctx0" brushRef="#br1" timeOffset="5895.94">4479 9091 12383 0,'0'0'544'0,"0"0"112"0,0 0-528 0,-6-2-128 15,1 2 0-15,0-1 0 0,0-5 832 0,0 1 128 16,-2 3 16-16,2-2 16 0,0 1 32 0,5 3 16 15,-4-6 0-15,3 0 0 0,2 1-16 0,2-4-16 16,1 1 0-16,2-2 0 0,2 1 0 0,3-2 0 16,4 0 0-16,3 0 0 0,4-2-368 0,2 3-64 15,1-3 0-15,2 1-16 0,1 0-128 0,1-2-32 16,1-1 0-16,-2 2 0 0,2 3 16 0,-2-1 0 16,-3 3 0-16,1 0 0 0,-5 5-80 0,-1 1-16 0,-4 4 0 0,-1 3 0 15,-3 2-192-15,-3 2-128 0,-3 5 160 0,-3-1-160 16,-5 5 256-16,-2 1-64 0,-2 0 0 0,-4 3 0 15,-4 3-16-15,-3 3-16 0,-2 2 0 0,-2 1 0 16,-3-1 112-16,-2 2 32 0,-3-1 0 0,0-3 0 16,-1 1 48-16,2-4 16 0,1 2 0 0,0-3 0 15,3-1-64-15,5 0-16 0,1-4 0 0,5-2 0 0,3-4-128 0,4 0-32 16,3 0 0-16,0-4 0 0,6 1-128 0,1-2 160 16,2 1-160-16,6-4 160 0,2-2 0 0,3 2 0 15,0-1 0-15,6-1 0 0,0-3 16 16,2 0 0-16,6 0 0 0,0-1 0 0,0-2-48 0,1-2-128 15,1 1 192-15,-3 2-64 0,-1-2-128 0,-2 0 0 16,-3-1 0-16,0 1 128 0,-3 2-128 0,-3 0 0 16,-4-2 0-16,2-2 0 15,-4 1-1136-15,-4 2-256 0,-8 3-48 0,6-3-9696 16,-6 3-1952-16</inkml:trace>
  <inkml:trace contextRef="#ctx0" brushRef="#br1" timeOffset="6281.57">5773 8723 11055 0,'0'-14'976'0,"3"6"-784"0,0 3-192 0,-3 5 0 16,3-6 2336-16,0-1 416 0,-3 7 96 0,0 0 16 16,0 0-1136-16,0 0-240 0,0 0-32 0,0 0-16 15,-9 8-544-15,-2 1-128 0,0 5 0 0,-3 2-16 0,-1 2 144 0,-3 2 48 16,-1 8 0-16,-1-1 0 0,0 6-112 0,1 0-32 16,1 4 0-16,2 3 0 0,3 5-352 0,1 1-80 15,2 2-16-15,2-3 0 0,4 1-160 16,3-4-16-16,2 1-16 0,3-4 0 0,3-3-160 0,0-3 128 15,2-4-128-15,4 0 128 0,-4-3-128 0,5-2 128 16,1-4-128-16,0-1 128 0,3-1-128 0,-3-3 160 16,2-3-160-16,-1-2 160 0,1 0-160 0,-1-4 128 15,1-2-128-15,-2-1 128 0,-1-3-128 0,-2-2-176 16,-2-3 48-16,-3-1 0 16,-2-4-2160-16,-2-2-416 0,-3 0-96 0</inkml:trace>
  <inkml:trace contextRef="#ctx0" brushRef="#br1" timeOffset="6453.53">5323 9122 29775 0,'0'0'1312'0,"0"0"288"0,11-3-1280 0,0 1-320 16,3 2 0-16,4 0 0 0,3-1 560 0,5-1 48 0,3 2 16 0,4-1 0 16,5-2 112-16,4 1 32 0,1 1 0 15,2-2 0-15,2-2-256 0,-1 2-32 0,1 1-16 0,-3-1 0 16,-3 1-336-16,-4 2-128 0,-4 0 0 0,-3 1-10752 15,-3 2-2240-15</inkml:trace>
  <inkml:trace contextRef="#ctx0" brushRef="#br1" timeOffset="7682.53">7392 8944 8287 0,'0'0'736'0,"0"0"-592"16,0 0-144-16,0 0 0 0,0 0 1344 0,0 0 256 16,0 0 32-16,0 0 16 0,-7 2-432 0,0 0-96 15,-2 2-16-15,0 2 0 0,-1 0-400 0,-1 2-64 16,-3 2-32-16,-1 1 0 0,-3 2 96 0,-2 5 0 16,-4 5 16-16,-3 2 0 0,-2 7 144 0,-4 4 32 15,0 3 0-15,-5 9 0 0,0 7-192 0,-4 3-48 16,-2 9 0-16,-3 4 0 0,-1 4-240 0,-1 1-48 0,2 4-16 0,0 0 0 15,2 4-112-15,3-1-32 0,4-1 0 16,6 0 0-16,4-5 160 0,5-2 16 0,4 1 16 16,5 1 0-16,5-4-80 0,4 1-32 0,4-1 0 0,4-3 0 15,3-3-288-15,3-6 160 0,2-3-160 0,3 5 128 16,5-1-128-16,4-2 0 0,4-4 0 0,5-3 0 0,3-5 0 16,5 1 0-16,3-1 0 0,18 10 0 15,-5-9-1216 1,-4-11-208-16,-4-3-48 0</inkml:trace>
  <inkml:trace contextRef="#ctx0" brushRef="#br1" timeOffset="10720.23">8890 9259 7359 0,'0'0'320'0,"0"0"80"0,0 0-400 0,0 0 0 16,0 0 0-16,8 0 0 0,-8 0 1568 0,0 0 224 16,0 0 64-16,7 0 0 0,-7 0-1024 0,0 0-192 15,0 0-32-15,0 0-16 0,0 0 112 0,0 0 32 0,0 0 0 0,0 0 0 16,0 0-32-16,0 0 0 16,0 0 0-16,0 0 0 0,0 0-192 0,0 0-32 0,0 0-16 0,0 0 0 15,0 0-32-15,0 0-16 0,0 0 0 0,-5-4 0 16,5 4-32-16,-5-2 0 0,-2 1 0 0,-2-1 0 15,0 0 48-15,0 0 0 0,0 1 0 0,9 1 0 16,-10-1-112-16,1-2-32 0,0 2 0 0,-1 1 0 16,0 0-32-16,0 0 0 0,1-1 0 0,0 1 0 15,9 0 48-15,-9 0 0 0,0 0 0 0,0 2 0 0,-1 3-112 0,0-1 0 16,-2-2-16-16,1 1 0 0,-1 4 752 0,0-1 160 16,-1 0 16-16,4 2 16 0,-2-2-848 0,-8 8-272 15,0-1 160-15,-3 0-160 16,0 3-704-16,1 1-208 0,-1 1-48 0,1-2-16 0,-1 1 832 0,2 0 144 15,-1 1 0-15,0 0 128 0,-1 0-128 0,2 0 0 16,2-1 128-16,0 1-128 0,2-1 0 0,-1 1 128 16,1-2-128-16,2 2 0 0,2 0 0 0,3-3 0 15,2-1 0-15,2 1 128 0,2 2-128 0,2-2 0 16,2 0 0-16,4 0 128 0,5 1-128 0,3-2 0 16,2 0 0-16,3 0 0 0,2-3 224 0,2-1-32 15,3 2 0-15,2-2 0 0,-2 0 32 0,2-1 0 16,1-3 0-16,-1-2 0 0,-2 1-32 0,-1 2 0 15,4-2 0-15,-2-2 0 0,-1 1 128 0,1 1 0 16,-2-1 16-16,0-3 0 0,0 1 128 0,0-1 32 16,-2-1 0-16,-2 1 0 0,-1 0-96 0,-2 2-16 15,-3-4 0-15,-3 1 0 0,1 1-144 0,-12-1-48 16,0 0 0-16,10 0 0 0,-10 0-48 0,0 0-16 0,0 0 0 0,0 0 0 16,0 0-128-16,0 0 192 0,0 0-192 0,0 0 192 15,0 0-192-15,0 0 128 0,0 0-128 16,0 0 128-16,0 0-128 0,0 0 0 0,0 0 0 0,-9 1 0 31,-1-1-1216-31,0 3-288 0,-1-1-48 0,3-3-15088 0</inkml:trace>
  <inkml:trace contextRef="#ctx0" brushRef="#br1" timeOffset="12000.51">9764 9290 1839 0,'0'0'0'0,"0"0"160"0,0 0-160 0,0 0 0 0,0 0 0 0,0 0 0 15,0 0 3712-15,0 0 704 0,0 0 128 0,0 0 48 16,0 0-2816-16,-11-2-560 0,2 0-128 0,1 2 0 16,-4 1-128-16,1 3 0 0,-2 2-16 0,-1 1 0 15,-1 0-112-15,-3 5-32 0,-4 4 0 0,-2 2 0 16,-1 5-288-16,-1 4-48 0,2-3-16 0,0 5 0 0,1-1-128 0,5 2-16 16,1 1-16-16,3-6 0 0,1 2-160 15,5-3-128-15,4 3 192 0,8-3-192 0,3-5 144 0,3-1-144 16,2-2 0-16,5-3 144 0,3-3-16 0,4-3 0 15,3-4 0-15,1-3 0 0,1 0 64 0,1-3 0 16,-5-1 0-16,3 0 0 0,-3-1-400 0,1-4-80 16,-1 0-16-16,1-2 0 15,-1-1-2368-15,1 0-464 0</inkml:trace>
  <inkml:trace contextRef="#ctx0" brushRef="#br1" timeOffset="12354.17">10391 9329 8287 0,'0'0'736'0,"0"-6"-592"0,0 6-144 0,0 0 0 0,0 0 3136 0,0 0 608 16,-7 0 112-16,-2 3 32 0,-1 5-2592 0,-2 0-512 16,2 3-96-16,-5-1-32 0,-2 3-16 0,1 4-16 0,-1-1 0 0,6-4 0 15,-2 0-128-15,0 4-32 0,3 0 0 16,1-1 0-16,2-1-256 0,3-1-48 0,3 0-16 0,2 1 0 15,3-5-144-15,2 2 128 16,3-3-128-16,4 1 128 0,2-6 128 0,3 1 0 0,2-3 16 0,12-2 0 16,-2-1-48-16,0-2-16 0,-5-1 0 0,3-5 0 15,-4 1 80-15,-1-3 16 0,-1-2 0 0,-2-1 0 0,-2-2 144 16,-4 1 16-16,0 2 16 0,-7 0 0 0,0-1 48 0,-3 1 16 16,-4 0 0-16,-6 0 0 0,-2-3-112 0,-3 1-32 15,0-1 0-15,-6 3 0 16,1 4-208-16,-1-1-32 0,1 2-16 0,2 4 0 0,1 1-144 0,3 3 0 15,0-1 0-15,1 2-176 16,9 0-1680-16,-8 3-352 0,8-3-64 0,0 0-16 0</inkml:trace>
  <inkml:trace contextRef="#ctx0" brushRef="#br1" timeOffset="12721.03">11246 9196 11055 0,'0'0'976'0,"0"0"-784"16,-2-8-192-16,2 8 0 0,-1-5 2944 0,1 5 528 15,0 0 112-15,0 0 32 0,-6 1-2336 0,-2 2-448 16,-2 2-112-16,-4 0-16 0,-3 2-144 0,-2 4-48 16,-2 1 0-16,-5 0 0 0,1 2-32 0,1 1-16 15,0-1 0-15,2-1 0 0,2 2-272 0,2 0-48 16,4 2-16-16,4-2 0 0,3 2-128 0,4-3 0 0,1-3 0 0,5 0 0 15,4 2 0-15,4-3 160 0,0 0-160 0,4-2 160 16,4 1 0-16,0-3 0 0,3 1 0 0,-2 0 0 16,2-2 32-16,-2 0 0 0,-2 1 0 0,-1-1 0 15,-2 0 240-15,-1 1 48 0,-4-1 16 0,-4-1 0 16,-6-4 16-16,-1 10 0 0,-3-1 0 0,-6 5 0 16,-4-1 96-16,-5-3 32 0,-4 3 0 0,5-7 0 15,-3 3-208-15,-3-2-48 0,-2 4 0 0,1-5 0 0,-1 2-240 16,2-3-144-16,1 0 160 0,3 0-160 0,2 0 0 0,3-2 0 15,4-2 0-15,0-1 0 16,4-1-2032-16,7 1-400 0,4-8-64 0</inkml:trace>
  <inkml:trace contextRef="#ctx0" brushRef="#br1" timeOffset="13765.8">12111 9023 4607 0,'0'0'400'0,"5"-8"-400"0,-1-2 0 0,0 5 0 16,-4 5 1728-16,5-9 272 0,0 0 48 0,-1-1 16 15,-1 2-768-15,-3 8-144 0,0 0-48 0,2-9 0 16,-1 0 64-16,-1 9 16 0,0 0 0 0,0 0 0 16,-5-5-240-16,-1-1-48 0,0 2-16 0,-3 4 0 15,-3 3-224-15,-1 1-32 0,3 1-16 0,-1-2 0 0,-1 9-288 0,2-2-48 16,1 5-16-16,3 1 0 0,2-4-96 15,3 2-32-15,2 3 0 0,3 2 0 0,2 0-128 0,2 5 0 16,5 0 144-16,1 3-144 0,2-4 144 16,1 0-144-16,-1 2 192 0,0-1-192 0,-3-1 144 0,0 4-144 15,0-3 0-15,-4 3 144 0,-3-3-144 0,-1 2 0 16,-1 0 0-16,-3-3 0 0,-2 1 352 0,-3 1-16 16,-1-4 0-16,-1 2 0 0,-3 2 336 0,-1-3 64 15,-4-1 16-15,-3 0 0 0,-1-2-112 0,-1-2 0 16,-1-1-16-16,0-1 0 0,-1 0-224 0,0-5-32 15,-1 1-16-15,2-5 0 0,-1 0-160 0,2-2-16 16,2-5-16-16,1-2 0 0,2-3-32 0,2-2 0 16,3-2 0-16,2-3 0 0,5-4 64 0,4-5 0 15,3-3 0-15,6 0 0 0,4-3-64 0,4 2 0 16,4-2 0-16,1 1 0 0,1-3-128 0,3-3 0 16,2-2 0-16,0 2 0 0,3 0 0 0,2 3 0 15,-1-3 0-15,-9 10 0 0,3-4 0 0,1 3 0 16,1-3 0-16,-1 2 0 0,0-5 0 0,-5 5 0 15,-2 1 128-15,-6 2-128 0,-3 1 192 0,-5 2-64 0,-4 1 0 16,-4 1 0-16,-4 5 0 0,-4 1 0 0,-3-1 0 0,-3 4 0 16,-3-1-128-16,-9 3 0 0,-1-1 0 0,0 5 0 31,0-1-1248-31,5 3-224 0,4 3-64 0,1-1-14000 0</inkml:trace>
  <inkml:trace contextRef="#ctx0" brushRef="#br1" timeOffset="14073.46">13124 8846 21823 0,'0'0'960'0,"0"0"208"0,0 0-928 0,0 0-240 15,0 0 0-15,0 0 0 0,0 0 816 0,-3 9 112 16,-1 0 32-16,-4 2 0 0,-3 3 48 0,-5 3 16 15,-3 1 0-15,-1 2 0 0,-5 2-96 0,-1 7-16 16,-1 3 0-16,2 3 0 0,1 5-416 0,2 0-96 16,4 1-16-16,2 5 0 0,2-3-192 0,3 4-64 15,4-4 0-15,3 3 0 0,4-3-128 0,4 2 0 16,-1-5 0-16,4-3 0 0,4-3 128 0,4-1-128 16,0-8 128-16,5-3-128 0,-1-2 256 0,3-4-16 15,2-3-16-15,-1-3 0 0,-3-4-224 0,-1-1 0 16,-2-6 0-16,-4-3 0 15,-3-2-1792-15,-4-5-336 0,-3-2-80 0</inkml:trace>
  <inkml:trace contextRef="#ctx0" brushRef="#br1" timeOffset="14224.22">12690 9356 26431 0,'0'0'1168'0,"0"0"240"0,0 0-1120 0,10-5-288 0,1 0 0 0,3 3 0 15,1 1 688-15,-1 2 80 0,4 1 0 0,5-1 16 16,3 0-464-16,3 3-112 0,3-2-16 0,2 1 0 0,5 0-192 15,1-1 144-15,2 1-144 0,-3 2 128 16,-1-1-1568-16,-5-3-320 0</inkml:trace>
  <inkml:trace contextRef="#ctx0" brushRef="#br1" timeOffset="14921.38">13808 9442 12895 0,'0'0'1152'0,"0"0"-928"16,0 0-224-16,0 0 0 0,0 0 1872 0,0 0 336 15,0 0 64-15,0 0 16 0,0 0-624 0,12 1-128 16,2 1-32-16,3-2 0 0,4-2-448 0,3 2-96 0,1 0 0 0,6 0-16 16,3 0-384-16,2-1-80 0,1-3-16 0,2 2 0 15,0-2-144-15,2 1-16 0,-4 0-16 0,-3 0 0 16,-2-1-288-16,-6 3 0 0,-5 0 0 16,-4-1 0-1,-3 0-384-15,-4 1-64 0,-10 1-32 0,0 0-13536 0</inkml:trace>
  <inkml:trace contextRef="#ctx0" brushRef="#br1" timeOffset="15436.71">15472 9108 1839 0,'0'0'0'0,"0"0"160"0,0 0-160 0,0 0 0 16,0 0 0-16,0 0 0 0,0 0 1920 0,0 0 368 15,6-4 64-15,-6 4 16 0,0 0-384 0,0 0-64 0,0 0 0 16,0 0-16-16,-1-8-528 0,-4 3-96 0,5 5-32 0,-6-2 0 16,-2-2-336-16,-1 1-64 0,-3 3-16 0,0-2 0 15,-1 1 16-15,-2 1 0 0,-1 1 0 0,-3 3 0 16,-3 0-32-16,-1-1-16 0,-2 5 0 0,-1 0 0 15,0-1-192-15,-1 5-32 0,-2 4-16 0,-1-1 0 0,1 2-240 0,2 1-64 16,-1 1 0-16,6 1 0 0,1-1-256 16,3 2 128-16,4-1-128 0,6 2 0 15,2 2 256-15,5-3-48 0,4-2-16 0,6 0 0 0,1-2 80 0,6-1 16 16,5 2 0-16,4-4 0 0,6-4-96 0,2 2-32 16,1-6 0-16,2 3 0 0,0-5-160 0,-1-2 0 15,-3-2-192-15,-2 0 192 16,-6-2-1776-16,0 1-224 0,-2-3-48 0</inkml:trace>
  <inkml:trace contextRef="#ctx0" brushRef="#br1" timeOffset="15629.65">15723 9476 30287 0,'0'0'1344'0,"0"13"272"0,0 4-1296 0,0 4-320 15,-2 6 0-15,0 5 0 0,-2 2 1168 0,-1 3 176 16,-2 1 16-16,1-1 16 0,-2-1-880 0,0-1-176 0,-3 1-48 0,1-3 0 16,0-3-272-16,-1 1 0 15,-1-2 0-15,2-2 0 16,-3 1-2272-16,1-4-560 0</inkml:trace>
  <inkml:trace contextRef="#ctx0" brushRef="#br1" timeOffset="16396.43">9019 9754 4607 0,'0'0'192'0,"0"0"64"0,0 0-256 0,0 0 0 15,6-3 0-15,0 3 0 0,2-1 2432 0,-8 1 448 16,6-3 96-16,-6 3 16 0,0 0-1248 0,8-1-240 16,-8 1-48-16,8-1-16 0,-8 1 144 0,0 0 16 15,0 0 16-15,6 3 0 0,-6-3-288 0,4 7-64 16,-3 3-16-16,-1 0 0 0,3 4-224 0,-6 1-32 16,2 1-16-16,-2 1 0 0,-1 4-240 0,1 2-48 0,-1-2-16 0,0 3 0 15,0 1 32-15,2 1 0 16,0 0 0-16,1 2 0 0,1-4-192 0,0-1-16 0,0 2-16 0,1-3 0 15,2-3-240-15,-1-1-48 16,1-3-16-16,-2-5 0 0,3 1-48 0,-1-3-128 0,-3-8 192 16,5 6-64-16,-5-6-128 0,6 2 192 15,4-5-192-15,-2-4 192 16,2-1-1392-16,-2-4-272 0,-1 2-48 0</inkml:trace>
  <inkml:trace contextRef="#ctx0" brushRef="#br1" timeOffset="17758.12">16577 8721 13583 0,'0'0'592'0,"7"-3"144"0,2-1-592 0,0-1-144 16,1-2 0-16,-1 4 0 0,0 0 704 0,-1-1 96 15,-1 2 32-15,2-2 0 0,-4 1-80 0,2-2-16 16,-1 3 0-16,-6 2 0 0,0 0 304 0,5-4 64 15,-5 4 16-15,0 0 0 0,0 0-128 0,0 0-32 16,0 0 0-16,0 0 0 0,0 0-496 0,-5 1-96 16,-5 2-32-16,0 2 0 0,-2 4-32 0,0-2-16 15,-1 3 0-15,0 1 0 0,0 3-32 0,2 1-16 16,1-1 0-16,1 0 0 0,1 1-112 0,2 3-128 16,1 0 176-16,2 1-176 0,3-1 128 0,2-1-128 15,1 0 0-15,3 1 0 0,0-1 128 0,0 1-128 16,2-1 0-16,1 1 0 0,1 2 192 0,0 2-192 15,0 2 192-15,-1-1-192 0,3 2 192 0,-4 3-192 16,0 0 192-16,0-1-192 0,-2 2 128 0,0-2-128 16,-2 0 0-16,0 0 0 0,-4 2 0 0,0-2 0 15,-4-1 128-15,2-5-128 0,-2 1 192 0,-1-1-32 16,-3 2 0-16,-1-4 0 0,-1-2 288 0,-1-2 64 16,-2 0 16-16,0-1 0 0,1 0-16 0,-2-1-16 0,-2-3 0 15,-4 3 0-15,2-2-176 0,3-4-48 0,-2-2 0 0,2 0 0 16,1-4-144-16,1-5-128 0,-1-1 144 0,3-1-144 15,1-6 192-15,4 2-48 0,0-5-16 0,4-2 0 16,1-3 96-16,3-3 16 0,3 0 0 0,4-1 0 16,0-4-48-16,4 2-16 0,2-6 0 0,3 1 0 15,1 2-176-15,1-1 0 0,1-3 144 0,-4 11-144 0,4-7 0 16,2-2 0-16,1 1 0 0,11-17 0 0,1 5 0 16,-3 4 128-16,-3 2-128 0,1-1 0 0,-1-1 0 15,-2 5 0-15,-3 1 0 0,-5 3 128 0,-4 6-128 0,-4 3 0 16,-6 2 128-16,-5 5-128 0,-2 4 0 0,-4-1 144 15,-1 2-144-15,-6-2 0 0,0 5 0 0,-6 0 0 16,-1 1 0-16,-3 3 0 0,3 1 0 0,-3 1-224 16,-2 1 16-16,1 0 0 15,2 2-1520-15,2 0-288 0,1-2-64 0,-2 3-13024 16</inkml:trace>
  <inkml:trace contextRef="#ctx0" brushRef="#br1" timeOffset="18131.22">17496 8945 10127 0,'0'0'448'0,"0"0"96"0,0 0-544 0,0 0 0 0,0 0 0 0,0 0 0 16,-7 3 2672-16,0 1 416 0,-3 2 96 0,-2-1 16 15,-1-1-1680-15,-2 5-336 16,-3 0-64-16,-2 1-16 0,-2-3-112 0,0 4-32 0,1-3 0 0,0 3 0 16,-1-2-240-16,3 3-48 0,1 0-16 0,4-2 0 15,3 0-272-15,3 0-48 0,3 2-16 0,2 2 0 16,3-3-16-16,0 0-16 0,6 2 0 0,0-3 0 16,2 3-48-16,0-2-16 0,1 0 0 0,0 1 0 15,-1-1-64-15,-1 0-16 0,-1 0 0 0,-1-2 0 0,-3 3-144 0,-1-3 128 16,-2 1-128-16,-1-3 128 0,-2 2 16 0,-4-1 0 15,-2 2 0-15,-3-2 0 0,-1 1 80 0,-1-3 16 16,-3 2 0-16,2-2 0 0,-1-2-96 0,1-2-16 16,0-2 0-16,4-1 0 15,0-3-736-15,2 0-160 0,5-3-16 0,0-5-14880 16</inkml:trace>
  <inkml:trace contextRef="#ctx0" brushRef="#br1" timeOffset="18332.7">17918 8967 16575 0,'-14'-3'1472'0,"9"5"-1168"16,-3 1-304-16,0 1 0 0,0 1 2192 0,-3 0 384 16,-1 8 80-16,-4 0 16 0,0 2-1328 0,-3 3-272 15,-2 1-48-15,0 4-16 0,-1 0-432 0,1 1-96 16,0 2-16-16,4-3 0 0,1-1-336 0,4 0-128 0,1 0 0 0,4-1 144 31,0-3-1936-31,4-2-400 0</inkml:trace>
  <inkml:trace contextRef="#ctx0" brushRef="#br1" timeOffset="18710.07">18327 8993 18431 0,'0'0'816'0,"-5"8"160"0,0 5-784 0,-4 0-192 16,0 1 0-16,-1 2 0 0,-1 3 1392 0,-2 3 224 15,-2 2 48-15,-2-3 16 0,0 2-320 0,0-1-64 16,-1 0-16-16,1-3 0 0,1-3-368 0,1-2-80 16,2-1 0-16,4-2-16 0,3-4-192 0,1 0-48 15,5-7 0-15,0 0 0 0,0 0 64 0,0 0 16 16,8-6 0-16,4 0 0 0,-1-5-160 0,5 1-48 15,1-4 0-15,1 0 0 0,1-2-256 0,2-1-64 16,0-2-128-16,5 0 192 0,-2 1-192 0,1 2 128 16,2 1-128-16,0 4 0 0,-1 1 128 0,0 4-128 15,-5 5 0-15,2 1 144 0,-4 1-144 0,-2 8 0 16,-3 3 0-16,-3 6 128 0,-2 4-128 0,-4 3 0 16,-2-2 0-16,-5 3 0 0,-1 0 0 0,-4 1 0 15,0 1 0-15,-2 1 0 0,0-2 0 0,0 1 0 16,1-5 0-16,1-2 0 15,0 0-1408-15,2-5-192 0,1-2-64 0,2 1-13920 0</inkml:trace>
  <inkml:trace contextRef="#ctx0" brushRef="#br1" timeOffset="19274.93">19437 8654 21999 0,'-8'-9'960'0,"8"9"224"0,0 0-944 0,-4-2-240 15,-3 0 0-15,-2 2 0 0,-3 2 336 0,0 0 32 16,-4 3 0-16,4 3 0 0,-4 0 80 0,1 2 0 15,0-1 16-15,1 3 0 0,1 4-160 0,2-1-48 16,2 0 0-16,0 0 0 0,3 3 16 0,3 2 0 16,1 2 0-16,2 1 0 0,2 1 16 0,-1 2 0 15,3-4 0-15,1 3 0 0,0 0-32 0,2-1-16 16,-1 4 0-16,2-2 0 0,-3 3 144 0,0-3 48 16,-1 2 0-16,-2 0 0 0,1 0 0 0,-2-2 0 15,-1 0 0-15,-4-4 0 0,2 0 80 0,-3-1 32 0,-2 0 0 16,0-4 0-16,-2-1-48 0,-1-4-16 15,-2 0 0-15,1-2 0 0,-2-1 128 0,-1-4 32 16,-1-3 0-16,-2-2 0 0,2-1-272 0,-2-3-48 0,1-1-16 0,1-4 0 16,-1-1-160-16,2-4-16 0,3-1-128 0,2-3 192 15,4-2-192-15,2 0 128 0,3-7-128 0,4 1 0 16,3 0 0-16,5-1-240 0,4-3 32 0,1 3 0 16,2-1 64-16,3 4 16 0,1-3 0 0,2 3 0 15,3 1 128-15,2-2-128 0,1 2 128 0,2 1-128 16,-1-2 128-16,1 1 0 0,3 1 0 0,-2 2 0 15,-2-4 0-15,-2 2 0 0,-2 1 0 0,-3 0 0 16,-5 4 0-16,-2-2 0 0,-4 1 160 0,-4 1-160 0,-3 1 128 16,-3 3-128-16,-4 3 0 0,-2-3 0 0,-3 0 0 0,-2 3 0 15,-2 0 0-15,-1 2 0 16,-3-2-512-16,1 3-64 0,-1-2 0 0,0 2-10432 16,2 5-2112-16</inkml:trace>
  <inkml:trace contextRef="#ctx0" brushRef="#br1" timeOffset="19690.15">20499 8435 15663 0,'0'0'688'0,"9"-2"144"0,0-3-656 0,-1 2-176 0,1-1 0 0,-4 1 0 15,-5 3 1760-15,0 0 320 0,5-3 64 0,-5 3 16 16,0 0-864-16,0 0-160 0,0 0-48 0,-5 9 0 16,-4-1-112-16,-1 4-16 0,-2 5-16 0,0-1 0 15,-4 2-160-15,0 3-16 0,-3 1-16 0,-2 9 0 16,4 2-304-16,-5 4-64 0,-1 2-16 0,2 2 0 15,-1 3-112-15,2 0-32 0,-1 0 0 0,3-2 0 16,2 1 16-16,4 0 0 0,4-3 0 0,1-1 0 16,3-2 0-16,3-3 0 0,1 0 0 0,3 0 0 0,2-5-16 0,2-3 0 15,2-2 0-15,0 0 0 0,3-4-48 0,-1-1-16 16,1-4 0-16,-1-3 0 0,0-2 0 0,2-2 0 16,0-2 0-16,-2-3 0 0,1-3-304 0,-3-4-64 15,-2-3-16-15,-2 0-11280 16,-2-6-2256-16</inkml:trace>
  <inkml:trace contextRef="#ctx0" brushRef="#br1" timeOffset="19844.41">20079 8976 30399 0,'5'-13'1344'0,"0"9"288"0,4-1-1312 0,3 1-320 16,5 2 0-16,2 0 0 0,3 0 992 0,2 2 128 15,3 1 32-15,2 0 0 0,3 1-544 0,2-1-96 16,3 0-32-16,0 2 0 0,-2-2-272 0,2 0-48 15,-1-1-16-15,-2 3 0 0,-6-2-144 0,-4 2 0 16,-5-1-192-16,3 0-16096 0</inkml:trace>
  <inkml:trace contextRef="#ctx0" brushRef="#br1" timeOffset="21499.77">21907 8785 14735 0,'0'0'1312'0,"0"0"-1056"16,-3-4-256-16,0-3 0 0,2 0 880 0,1 7 112 16,-1-4 32-16,1 4 0 0,0 0 416 0,0 0 96 15,0 0 0-15,0 0 16 0,0 0-400 0,0 0-96 16,0 0-16-16,0 0 0 0,0 0-96 0,-3 13-32 0,-3 2 0 0,2 6 0 16,-1 5-176-16,0 1-32 0,0 5-16 0,-1 2 0 15,-2 3-304-15,0 2-64 0,1 6-16 0,-1-3 0 16,-1 4-176-16,0-4-128 0,0-2 192 0,1 0-192 15,-3-7 176-15,2 1-176 0,3-3 160 0,1-2-160 16,-3-4 128-16,3-3-128 0,0-4 0 0,4-4 144 16,-3-2-336-16,4-12-80 0,-2 9-16 0,2-9 0 15,0 0-2208-15,0 0-432 0,0 0-80 0</inkml:trace>
  <inkml:trace contextRef="#ctx0" brushRef="#br1" timeOffset="21694.9">21549 9161 29247 0,'0'0'1296'0,"0"0"272"0,0 0-1248 0,13 0-320 16,1 4 0-16,1 0 0 0,2 2 608 0,3-2 64 15,3 1 16-15,4-1 0 0,2 0-144 0,4-3-32 16,4-1 0-16,5-1 0 0,1-4-144 0,2 2-48 16,-2-1 0-16,-3 3 0 0,-4-1-192 0,-4 0-128 15,-5 1 128-15,-7 0-128 16,-2-3-1536-16,-3 3-368 0,-5 1-80 0,-10 0 0 0</inkml:trace>
  <inkml:trace contextRef="#ctx0" brushRef="#br1" timeOffset="22747.89">23459 8929 9215 0,'0'0'400'0,"0"0"96"0,0 0-496 0,7 0 0 16,0-5 0-16,-7 5 0 0,7-4 1664 0,-7 4 256 16,9 2 32-16,-1-4 16 0,-2 0-928 0,-6 2-176 0,0 0-32 0,0 0-16 15,8-2 256-15,-8 2 48 0,0 0 16 0,0 0 0 16,0 0 80-16,0 0 0 0,0 0 16 0,0 0 0 15,0 0-320-15,0 0-64 0,0 0-16 0,-12 0 0 16,0-1-272-16,-2 2-64 0,-4 3-16 0,-1 2 0 16,-2 0-128-16,-3 6-32 0,-2-2 0 0,-4 7 0 0,0 2-64 15,-2 4 0-15,0-1-16 0,0 3 0 0,-1 4-80 0,4-1-16 16,1 0 0-16,5 1 0 0,4-2-144 0,4 1 0 16,4-4 0-16,5-1 0 0,5-2 0 0,4 0 0 15,2-2 0-15,5 0 0 0,3-1 192 0,3-3-32 16,3-4-16-16,3 1 0 0,3-3 48 0,3-2 0 15,3-3 0-15,2-1 0 0,0-5-64 0,0 1 0 16,0-2 0-16,-9 3 0 0,2-2-128 0,0-1 0 16,1-2 0-16,1 1 0 15,0-1-1728-15,-1 2-448 0,-5-4-64 0</inkml:trace>
  <inkml:trace contextRef="#ctx0" brushRef="#br1" timeOffset="23109.59">23766 9334 25791 0,'0'0'1152'0,"10"-6"224"0,2-1-1104 0,3 5-272 0,3-1 0 0,3 2 0 16,1-1 976-16,1 2 144 15,0 2 32-15,1 2 0 0,0 0-336 0,-2 3-64 16,-3 2-16-16,-4 4 0 0,-3-2-240 0,-5 5-48 0,-4 1-16 0,-3 1 0 15,-4-1-32-15,-5 2 0 0,-4 1 0 0,-5 4 0 16,-3-1 80-16,-2 0 16 0,-2 2 0 0,-1 1 0 16,1 3-144-16,1-3-32 0,-1-2 0 0,10-8 0 15,-1-1-64-15,0-1 0 0,2 2-16 0,4-5 0 16,3 1 16-16,2-1 16 0,2-3 0 0,4 1 0 16,4-4 112-16,4-2 32 0,4 1 0 0,3 0 0 0,4-4 0 0,2 1 0 15,4-2 0-15,13-1 0 0,1 2-192 0,-11 0-32 16,4 0-16-16,0 0 0 0,0 0-176 0,0 0 0 15,-2 0 144-15,-5 0-144 0,-2 0 0 0,-2 0 0 16,-5-2 0-16,-3 2-192 16,-3 0-1744-16,-5 0-368 0,-6 0-64 0</inkml:trace>
  <inkml:trace contextRef="#ctx0" brushRef="#br1" timeOffset="23974.94">24992 8908 13823 0,'0'0'608'0,"0"0"128"0,7-9-592 0,1 3-144 0,-2-3 0 0,-6 9 0 16,0 0 832-16,0 0 128 0,0 0 16 0,0 0 16 16,0 0-32-16,0 0 0 0,0 0 0 0,0 0 0 15,-9 4 192-15,-3 0 48 0,-2 0 0 0,-4 1 0 16,-1 4-48-16,-4-2-16 0,-3 3 0 0,1 1 0 16,-2 1-576-16,1 2-112 0,0 4-32 0,0-3 0 15,0-1-96-15,7-1 0 0,1 2-16 0,6-1 0 16,3-2-112-16,5-2 0 0,3 4-16 0,3-4 0 0,2 0 32 0,7 4 16 15,2-2 0-15,2 0 0 0,2 0-32 0,1-2-16 16,1 3 0-16,0 1 0 0,-1-4-176 0,-3 1 192 16,-2 2-192-16,-3-3 192 0,-1 2-192 0,-4 1 0 15,-3 1 0-15,-2-1 0 0,-2 1 320 0,-5 1 0 16,-2-1-16-16,-2-1 0 0,-4 2 144 0,-3 2 16 16,0 1 16-16,-2-3 0 0,-3-1-256 0,0-3-48 15,-1 1-16-15,0-2 0 0,1-5-160 0,1-4 0 16,1 1 0-16,2-4 0 15,3 1-448-15,6-4-128 0,4-4-32 0,3 1 0 16,6-2-2688-16,7-5-544 0,13-13-96 0,6 1-32 0</inkml:trace>
  <inkml:trace contextRef="#ctx0" brushRef="#br1" timeOffset="24161.95">25527 9035 6447 0,'-16'-1'576'0,"6"1"-576"16,0 1 0-16,0 5 0 0,-1 2 5184 0,-2 3 912 0,-1 4 192 0,0 4 48 16,0 3-5056-16,0 2-1024 0,-1-1-256 0,4-6 0 15,-1 6 128-15,-1 1-128 0,0-2 0 0,2 0 128 16,-1 2-128-16,2 1 0 0,1-2 0 0,3 0 128 31,-2-1-1392-31,3-3-272 0,1-3-64 0</inkml:trace>
  <inkml:trace contextRef="#ctx0" brushRef="#br1" timeOffset="24492.7">25740 9124 20271 0,'-6'4'1792'15,"1"5"-1424"-15,-3 0-368 0,-2 5 0 0,-3-1 480 0,-1-1 32 16,-1 4 0-16,-8 4 0 0,5-1 320 0,1-2 64 15,3-5 0-15,1 1 16 0,1-7 256 0,5 1 48 16,7-7 16-16,0 0 0 0,0 0-80 0,0 0 0 16,0 0-16-16,7-8 0 0,5-2-240 0,-2 2-64 15,3-2 0-15,3 1 0 0,2-3-416 0,1 1-96 16,2-1 0-16,-1-2-16 0,0 5-304 0,1-1 128 16,-2 5-128-16,-2 1 0 0,0 0 128 0,-2 5-128 15,0 4 0-15,-4 2 0 0,-1 3 0 0,-1 1 0 16,0 4 0-16,-4 3 0 0,-4 1 0 0,-1 2 0 15,-1 0 0-15,-3 1 0 0,-3-2 0 0,1 2-144 0,0-2 144 0,-1-1-128 32,0-2-976-32,0-2-192 0,1-1-48 0,4-4-9072 0,2-10-1808 0</inkml:trace>
  <inkml:trace contextRef="#ctx0" brushRef="#br1" timeOffset="25006.6">26661 8800 14735 0,'-13'-14'640'0,"7"12"160"0,-2-6-640 0,-1 2-160 15,0 1 0-15,-2 1 0 0,-2 0 2704 0,-1 3 512 16,-3 2 112-16,1 3 0 0,-2 1-2400 0,2 3-480 15,-1 2-112-15,2 0-16 0,0 3-144 0,2 3-48 16,3 2 0-16,2 1 0 0,3 0 64 0,2 3 16 16,5 3 0-16,1-3 0 0,3 1 192 0,1 2 48 15,2-2 0-15,1 2 0 0,0 3-64 0,-1 3-16 16,0-6 0-16,-1 3 0 0,-3-2-64 0,1 0-16 16,-2-2 0-16,-3 1 0 0,-2-3 32 0,-1-1 16 15,-4-2 0-15,0 1 0 0,-3-2 112 0,-1-4 32 16,-1-4 0-16,-2 0 0 0,-1-3-48 0,-1-4-16 15,1 1 0-15,1-6 0 0,-1-3-96 0,3 0 0 16,0-7-16-16,4 1 0 0,0-5-80 0,5 1-16 0,2-3 0 16,4 1 0-16,3-1-32 0,3 0-16 0,3 0 0 0,2 0 0 15,3 1-160-15,0-2 0 0,4 1 0 0,2-3 0 16,0-1 0-16,4 1 0 0,0 3 0 0,1-2 0 16,0-3 0-16,2-1 0 0,-4-1 0 0,-1 2 0 15,-5-8 0-15,-2 5 0 0,-4-5 0 0,-4 4 0 16,-2 3 0-16,-4 3 0 0,-2-1 0 0,-3 3 128 15,-3 2-128-15,-3 2 160 0,-4 1-160 0,-4 5 160 0,-5-1-160 0,-3 5 0 16,-2 0-192-16,-1 4 192 16,-2 2-1024-16,1 3-64 0,2 0-32 0,5 1-10080 15,4 2-2000-15</inkml:trace>
  <inkml:trace contextRef="#ctx0" brushRef="#br1" timeOffset="25283.28">27302 8662 22111 0,'0'0'1968'0,"0"0"-1584"16,0 0-384-16,0 0 0 0,0 0 1072 0,0 0 128 16,-1 7 16-16,-1 2 16 0,-3 4-176 0,-3 0-32 15,-5 3-16-15,-1 5 0 0,-2 3-336 0,-3 1-64 16,-3 4-16-16,0 1 0 0,2 3-256 0,1 1-48 15,1 2-16-15,2-1 0 0,2 2-64 0,2 1-16 16,3-2 0-16,3-2 0 0,2-2-64 0,4 0-128 0,3-4 176 0,1-2-176 16,2 0 176-16,2-3-176 0,-1-4 160 0,2-4-160 15,1-4 176-15,-1-1-176 0,0-4 192 0,0-4-192 32,-1-3-416-32,-2 0-192 0,-1-3-32 0,-1-5-9328 0,-3 1-1856 0</inkml:trace>
  <inkml:trace contextRef="#ctx0" brushRef="#br1" timeOffset="25417.24">26961 9119 16575 0,'0'0'1472'0,"0"-5"-1168"16,2 0-304-16,2 1 0 0,0 1 2192 0,3-3 384 16,4 5 80-16,2-1 16 0,3 0-1408 0,2 1-288 15,2 0-48-15,3 1-16 0,1 0-480 0,1 2-112 16,6 2 0-16,1-3-16 0,-1 1-144 0,2-1-32 16,-1 3 0-16,-3-3-9264 15,-2 2-1856-15</inkml:trace>
  <inkml:trace contextRef="#ctx0" brushRef="#br1" timeOffset="25859.39">28336 8856 11967 0,'-1'-13'1072'0,"1"13"-864"0,-2-7-208 0,1-2 0 15,0 3 2384-15,1 6 432 0,0 0 96 0,0 0 16 0,-5-2-1072 0,5 2-224 16,0 0-32-16,-9 7-16 0,-1 5-672 0,-3 4-128 16,0 1-16-16,-1 5-16 0,-1 2-272 0,0 5-48 15,0 3-16-15,-1 1 0 0,1 0-160 0,1 3-16 16,0 0-16-16,0 0 0 0,1-1-96 0,2-2 0 15,-1-3-128-15,1 1 192 0,-2-5-192 0,2 1 0 16,1-5 0-16,0-3 0 16,1-1-1648-16,2-4-368 0,0-8-80 0</inkml:trace>
  <inkml:trace contextRef="#ctx0" brushRef="#br1" timeOffset="26004.89">27932 9142 11055 0,'0'0'480'0,"7"-1"112"0,2-5-464 0,1 2-128 15,3 1 0-15,2 3 0 0,2 1 3264 0,4 2 624 16,2 0 128-16,5 0 16 0,4-1-2624 0,2-1-544 16,5 0-96-16,0 2-32 0,3-1-352 0,0 0-80 0,-4-1-16 0,-4 0 0 31,-3-1-1120-31,-4 0-240 0,-5-2-32 0</inkml:trace>
  <inkml:trace contextRef="#ctx0" brushRef="#br1" timeOffset="26527.41">29204 8796 5519 0,'0'0'240'0,"-2"-6"64"0,2 6-304 0,-4-5 0 15,0 1 0-15,-1 2 0 0,-3-3 4208 0,1 3 784 16,-4 2 144-16,0 4 48 0,-4 0-3520 0,-1 0-704 15,0-2-144-15,-3 5-32 0,-3 3-240 0,-1 3-48 16,2-2-16-16,-1 4 0 0,2 2-144 0,3 1-16 16,3-2-16-16,4 2 0 0,3 0-80 0,3 2-16 15,2 4 0-15,6 0 0 0,4-3-16 0,1 3 0 16,2 2 0-16,2 0 0 0,0 3 32 0,-1-2 0 16,0 1 0-16,2-3 0 0,-3 3-64 0,-1-4-16 15,-2 2 0-15,-2-3 0 0,-2-2 48 0,-1 1 0 16,-2 2 0-16,-2-6 0 0,-3-4 176 0,-1 0 32 15,-2-2 16-15,0 1 0 0,-3-4 48 0,-2 0 16 16,0-4 0-16,-2-2 0 0,-2-1-160 0,1 1-16 16,1-5-16-16,0-1 0 0,0-2-64 0,1-6-16 0,2 1 0 15,1-4 0-15,2-4-80 0,3 1 0 0,1 0-128 0,3 1 192 16,2-1-192-16,3 0 0 0,4-2 0 0,2 0 0 16,3-1 0-16,3 2 0 0,2-2 0 0,2-2-160 15,2-1 160-15,2 3 0 0,1 0 0 0,2-1-128 16,0 1 128-16,-4 4-128 0,2-1 128 0,2-1-128 15,-1 2 128-15,0-2 0 0,-2-1 0 0,-2 1 0 16,-3 0 0-16,-3 0 0 0,1-3 0 0,-2-5 0 0,-4 4 0 16,-3 1 0-16,-3 5 0 0,-2 0 0 0,-6 2-192 0,1 3-64 15,-3-3-16-15,-3 5 0 16,-2 1-464-16,0 5-96 16,-3-1 0-16,0 0-14864 0</inkml:trace>
  <inkml:trace contextRef="#ctx0" brushRef="#br1" timeOffset="26841.25">29968 8982 21183 0,'0'0'1888'0,"0"0"-1504"15,-5-4-384-15,-3 3 0 0,-1 1 240 0,-2 2-32 16,-3 1 0-16,-3 1 0 0,-2 0 336 0,-2 3 64 16,-3 0 16-16,-3 4 0 0,-2-1-16 0,-2 4 0 0,1 3 0 0,-2 2 0 15,3 1 0-15,1 4 0 0,1 0 0 0,3 3 0 16,1 0-96-16,6-2 0 0,2 1-16 0,3-5 0 16,4 2-304-16,2 1-64 15,3-2-128-15,2-3 192 0,3-1-64 0,3-3-128 0,4-2 176 0,3-1-176 16,0-3 192-16,4-4-192 0,0-3 192 0,3-1-192 15,2-1-256 1,0-1-176-16,1-2-16 0,-1-2-8592 0,1-3-1712 0</inkml:trace>
  <inkml:trace contextRef="#ctx0" brushRef="#br1" timeOffset="27169.09">30287 9096 26719 0,'0'0'1184'0,"-6"-1"240"0,-1 1-1136 0,-2 3-288 16,-1 2 0-16,-2 1 0 0,-2 1 384 0,-3 1 32 16,-1 3 0-16,-1 1 0 0,-1 2-16 0,0 0 0 15,-1 3 0-15,1 1 0 0,1-1-16 0,4 0 0 16,2-3 0-16,4 1 0 0,4-1-176 0,4 1-32 16,2-1-16-16,4-2 0 0,4-1 32 0,2-3 0 15,5 2 0-15,0-6 0 0,2-2 288 0,2-2 64 16,2-2 16-16,1-2 0 0,1 0-16 0,0-3 0 15,-1 0 0-15,0-3 0 0,0 1 32 0,0-2 16 16,-6 1 0-16,1-4 0 0,-5-3-160 0,0-1-48 16,-3 0 0-16,-4 1 0 0,-3-1-128 0,-3 1-48 15,-3 1 0-15,-1 1 0 0,-2 1-208 0,-3 2 0 16,-2-3 128-16,-1 3-128 0,-3 5-160 0,1-2-80 0,-1 3-16 16,-1 2 0-1,1 0-1840-15,1 0-368 0,1 4-80 0</inkml:trace>
  <inkml:trace contextRef="#ctx0" brushRef="#br1" timeOffset="27503.06">30834 9060 21647 0,'0'0'960'0,"0"0"192"0,0 0-912 0,0 0-240 16,-7-3 0-16,1 3 0 0,-2 1 784 0,-2 2 112 15,-1 2 32-15,-2-1 0 0,-1-2-288 0,-1 3-64 16,0 4-16-16,-1-1 0 0,1 2 16 0,4-1 0 16,-2 2 0-16,1 2 0 0,6-1-192 0,1 0-48 15,1 2 0-15,3-2 0 0,1-1 48 0,2 3 16 16,1-2 0-16,1 0 0 0,0 2-80 0,-1 1 0 16,3-1-16-16,-1-1 0 0,-2 1 16 0,0 1 0 15,-2 2 0-15,-2-2 0 0,-2-1 0 0,0 1 16 16,-2-1 0-16,-3 0 0 0,-2 3 32 0,-2-3 0 15,0-3 0-15,-2 2 0 0,0-5-48 0,-3 2-16 16,-3-4 0-16,2 2 0 0,0-3-112 0,2-1-32 16,-1-3 0-16,2-1 0 0,1 1-432 0,2-3-96 0,2-2-16 0,3 0-10688 15,2-4-2160 1</inkml:trace>
  <inkml:trace contextRef="#ctx0" brushRef="#br1" timeOffset="28070.96">31364 8770 12895 0,'0'0'1152'0,"-5"-3"-928"16,0-2-224-16,-2 1 0 0,1 3 1136 0,-1 0 176 15,0 1 32-15,-2 1 16 0,-1 0-64 0,-2 4-16 16,0 0 0-16,-2 2 0 0,-5 3-448 0,1 3-112 16,0-2-16-16,1 3 0 0,2 3-96 0,4 0-32 15,2 1 0-15,3 1 0 0,2 0-144 0,4 0-48 16,0 1 0-16,1 0 0 0,3 3 96 0,1-2 16 15,0 0 0-15,1 2 0 0,1 1-80 0,0-1-16 16,0-3 0-16,-1 3 0 0,-1 2-208 0,-1-2-32 16,-3 1-16-16,0 0 0 0,-1-2-144 0,-1 0 192 15,-3-3-192-15,1 0 192 0,-3 0-16 0,0-3 0 16,-2 0 0-16,1-2 0 0,-2-6 176 0,-1 1 32 0,-2-4 16 0,1 1 0 16,-1-1 16-16,1-4 0 0,1-1 0 15,0-3 0-15,0 0-176 0,-1-5-48 0,1-2 0 0,4 0 0 16,-1-4-64-16,2 0-128 0,5 0 176 0,0-2-176 15,5-1 128-15,4-4-128 0,0-2 0 0,4 1 0 16,1-1 0-16,3-4-256 0,2 0 32 0,1-1 0 16,2 3-192-1,-3-3-32-15,2 4-16 0,2-2 0 0,0 2 176 0,0 4 32 0,0 2 16 16,0 0 0-16,-2 2 240 0,0-1-144 0,-2 2 144 0,-2 1-128 0,0 0 128 0,-4 0 0 16,-3-1-144-16,-3 2 144 0,-1 2 0 0,-4-1 0 15,-2 2 0-15,-2 0 0 0,-6 1-288 0,0 0-32 16,-1 3-16-16,-5-6-14240 15</inkml:trace>
  <inkml:trace contextRef="#ctx0" brushRef="#br1" timeOffset="28384.76">31858 8676 8287 0,'0'0'736'0,"5"-3"-592"16,3 2-144-16,-8 1 0 0,0 0 3200 0,0 0 592 16,0 0 128-16,0 0 32 0,2 6-1968 0,-4 3-400 15,-4 1-80-15,-5 4-16 0,-3 0-720 0,-2 2-160 16,-4 4-32-16,-2 1 0 0,-2 2-160 0,0 5-32 16,-2-1-16-16,1 5 0 0,-2 2-176 0,2 0-16 15,1 1-16-15,3-3 0 0,3 2-160 0,4 0 128 0,4-2-128 0,3 0 128 16,2-3-128-16,3-1 128 15,4-3-128-15,1-1 128 0,2-3 16 0,4-1 0 0,1-1 0 0,2-1 0 16,1-1-16-16,1-5-128 0,-2-4 192 0,2-3-64 16,-1-1-272-16,0-4-64 0,-2-4-16 0,-1-1 0 15,-3-1-2016-15,-2-6-416 0,-3 2-80 0</inkml:trace>
  <inkml:trace contextRef="#ctx0" brushRef="#br1" timeOffset="28516.83">31501 9102 15663 0,'0'0'1392'0,"0"0"-1120"16,0 0-272-16,0 0 0 0,0 0 1968 0,8-6 336 15,2 4 64-15,3 1 0 0,2-2-1104 0,3 2-240 16,3 1-32-16,2 0-16 0,0 0-528 0,1 2-96 16,2 2-32-16,0 0 0 0,1 1-192 0,0-2-128 15,-3 0 128-15,0 3-128 16,-4-5-928-16,1 3-256 0,-6-3-48 0</inkml:trace>
  <inkml:trace contextRef="#ctx0" brushRef="#br1" timeOffset="29989.97">32424 8016 7359 0,'0'0'656'0,"0"0"-528"0,0 0-128 0,0 0 0 16,0-8 1392-16,0 8 240 0,0-7 48 0,0 7 16 15,0 0-672-15,0 0-128 0,-4-5-16 0,4 5-16 16,0 0-304-16,-3-7-64 0,-2 4-16 0,5 3 0 16,-5-2-112-16,5 2-32 0,-5 0 0 0,1 4 0 0,4-4 112 0,0 0 32 15,-2 9 0-15,2 0 0 0,1 2 32 0,0 6 16 16,2 1 0-16,2 3 0 0,0 7-16 0,1 4 0 15,2 2 0-15,1 6 0 0,0 0-48 0,1 1-16 16,0 0 0-16,3-2 0 0,-2-6-64 0,2 1-32 16,1 1 0-16,1 3 0 0,-3 6-48 0,1 5-16 15,-1 4 0-15,0 3 0 0,-2 0-64 0,0-4-16 16,-1-6 0-16,-1 0 0 0,-2-6-16 0,0 7 0 16,-1 3 0-16,2 2 0 0,-1 6 96 0,0 0 16 15,-1-2 0-15,-1-4 0 0,-1-3 16 0,-2-6 16 16,-2 2 0-16,-2 1 0 0,-1 5-48 0,-1 3-16 15,-1 5 0-15,-2 0 0 0,1-1-32 0,-1-5-16 16,-1-3 0-16,0-5 0 0,0 0-48 0,1 1-16 16,0 4 0-16,-1 5 0 0,-1 2 0 0,0 3 0 15,0-3 0-15,-1-2 0 0,0-3-32 0,-1-4 0 16,0-1 0-16,-6 26 0 0,-4-1-128 0,-1-1 128 16,-1 1-128-16,9-37 128 0,-4 1-128 0,-3 4 160 15,0 2-160-15,-3 2 160 0,0 1 32 0,-4 5 16 16,-2-4 0-16,-25 40 0 0,9-15 176 0,4-10 16 0,1-3 16 0,1-9 0 15,2-3 32-15,2 1 0 0,-1-5 0 0,2 1 0 16,1 3-144-16,0-6-32 0,1 2 0 0,1-3 0 16,-1-1-48-16,1-1-16 0,-2-1 0 0,1 0 0 15,0-3 16-15,-2-5 0 0,-2 0 0 0,1-4 0 16,2 4 48-16,-1-4 16 0,0 3 0 0,3-5 0 16,3 2-32-16,3-4-16 0,0-1 0 0,6-1 0 0,1-3-64 0,2-1-16 15,2-1 0-15,3-6 0 0,-1 1-32 16,2-2-128-16,3 0 192 0,9-6-64 0,-9 2-128 0,9-2 128 15,0 0-128-15,0 0 128 0,0 0-304 0,0 0-64 16,-5-6-16-16,5 6 0 16,-5-5-2112-16,5 5-416 0,-8-8-96 0,-4 0 0 0</inkml:trace>
  <inkml:trace contextRef="#ctx0" brushRef="#br1" timeOffset="32758.77">8918 10995 16575 0,'0'0'736'0,"0"0"160"0,-4-7-720 0,1 3-176 0,3 4 0 0,-7-5 0 16,-2-1 1008-16,-1 0 160 0,-1 3 48 0,-2 0 0 0,-4 4-368 0,-2-1-64 15,-2 0-16-15,-3 3 0 16,0 1-240-16,-3 5-48 0,-2-2-16 0,-2 6 0 0,-1 0 0 0,-1 3 0 16,0 5 0-16,1-1 0 0,2 0-80 0,1 1 0 15,2-2-16-15,4 3 0 0,5 3-128 0,3-2-32 16,5-3 0-16,5 0 0 0,5 1-48 0,5-4-16 15,5 0 0-15,5-3 0 0,6-1 288 0,4-6 48 16,6 2 16-16,2-4 0 0,2-1-256 0,2-1-48 16,1-2-16-16,3 0 0 15,0-1-1216-15,-1-1-240 0,0 0-64 0,-3-3-11568 0</inkml:trace>
  <inkml:trace contextRef="#ctx0" brushRef="#br1" timeOffset="32926.08">9103 11327 31263 0,'-4'15'1392'0,"2"-3"272"0,2 1-1328 0,-1 6-336 15,0 5 0-15,0 0 0 0,-3 5 704 0,0 0 64 16,-1 6 0-16,0-1 16 0,-2 2-272 0,0-1-48 0,-1 2-16 0,1 0 0 16,-1-1-240-16,0-3-48 0,2-2-16 0,0-1 0 31,3-2-1648-31,2 1-336 0,1-6-64 0</inkml:trace>
  <inkml:trace contextRef="#ctx0" brushRef="#br1" timeOffset="33640.44">9901 10767 18831 0,'0'0'832'0,"0"0"176"0,0 0-816 0,0 0-192 0,7-7 0 0,2 1 0 16,1 0 928-16,2-1 144 0,2 3 16 0,2 1 16 16,2-1-560-16,1-4-112 0,0 2-32 0,0-3 0 15,-1 1-48-15,-1 4-16 0,-2 1 0 0,-1-1 0 0,-1-3-32 0,-6 6-16 16,-7 1 0-16,0 0 0 0,0 0-288 0,0 0 0 16,0 0 128-16,0 0-128 0,-11 3 240 0,-3 6-16 15,-6-3 0-15,-5 2 0 0,-1 2-224 0,-1 1 128 16,-2-1-128-16,1 4 0 0,4 0 272 0,0-2-32 15,1 1-16-15,5 0 0 0,5-4 256 0,2 3 48 16,3-7 16-16,8-5 0 0,0 14-224 0,4-1-64 16,2-5 0-16,6 4 0 0,3-4 208 0,4 2 48 15,1-1 0-15,4 1 0 0,3 3-240 0,0-3-32 16,-2 2-16-16,2 2 0 0,-2-3-96 0,-8-1 0 16,-2-1-128-16,-1 2 192 0,-2 6 16 0,0 5 0 15,-4-1 0-15,-4-2 0 0,-4 4 272 0,-4-2 48 16,-4 1 16-16,-7 0 0 0,-5-2 48 0,-4 1 16 15,-4 0 0-15,-3-1 0 0,-3 2-288 0,-2-3-48 16,1-3-16-16,-1-2 0 0,0-1-128 0,3-4-128 16,4 0 144-16,1-4-144 0,7-5 0 0,1 0-192 15,4 0 16-15,3-3 0 16,2-4-912-16,7-1-192 0,3-3-48 0,5-1-15040 0</inkml:trace>
  <inkml:trace contextRef="#ctx0" brushRef="#br1" timeOffset="33930.97">10821 10943 18719 0,'0'0'832'0,"0"0"160"0,0 0-800 0,-6 3-192 16,-1 1 0-16,-2 1 0 0,-2 2 1344 0,-2 0 208 15,-2-1 48-15,-5 6 16 0,-3 4-576 0,0 2-112 16,-2 0-32-16,-2 1 0 0,0 1-128 0,0 0-16 16,1 3-16-16,2 0 0 0,3-1-224 0,3 1-64 15,3 1 0-15,6-3 0 0,4 1-288 0,1-2-160 16,4-2 160-16,6-1-160 0,0-2 128 0,4-1-128 16,3-4 0-16,3 0 0 0,3-1-160 0,3 0-128 15,1-8-32-15,1-1-9088 16,1-1-1840-16</inkml:trace>
  <inkml:trace contextRef="#ctx0" brushRef="#br1" timeOffset="34265.81">11244 11020 20271 0,'0'0'896'0,"0"0"192"0,0-7-880 0,0 7-208 0,0 0 0 0,0 0 0 16,-7 4 1856-16,-2 0 320 0,0 3 64 0,-4 5 0 15,-1 3-1296-15,-1 2-272 0,-3-1-48 0,2 3-16 16,-1 3-240-16,1 2-48 0,0 1-16 0,4-4 0 16,1 0-304-16,5 0 128 0,2-2-128 0,6-1 0 15,1-2 0-15,4-2 0 0,0-1 0 0,5-4 0 16,2 0 208-16,2-4-64 0,2-4-16 0,1-1 0 16,3-1 128-16,1-3 0 0,-2-5 16 0,1 0 0 15,-2-4 176-15,1 1 48 0,-2-1 0 0,-3-2 0 0,-1-2 208 0,-2 1 64 16,-4-3 0-16,-1 1 0 0,-6 1-112 0,-3 2-16 15,-4-2 0-15,-2 2 0 0,-3 3-272 0,-1-1-64 16,-3-1-16-16,-1 5 0 0,-3 0-288 0,3 4-272 16,-2 4 48-16,-1-2 16 15,2 2-2544-15,1-2-496 0</inkml:trace>
  <inkml:trace contextRef="#ctx0" brushRef="#br1" timeOffset="34651.44">11966 10868 15087 0,'7'-9'656'0,"-2"6"160"0,1-2-656 0,1 1-160 16,-1 0 0-16,-6 4 0 0,0 0 0 0,0 0 0 0,0 0 0 0,0 0 0 15,5-3 0-15,-5 3 0 16,0 0-192-16,0 0 192 15,0 0-752-15,0 0-16 0,0 0-16 0,0 0 0 0,0 0 400 0,0 0 64 0,0 0 32 0,0 0 0 16,0 0 288-16,0 0 0 0,0 0 0 0,0 0 0 16,0 0-128-16,0 0 128 0,0 0 0 0,0 0 0 15,0 0-256-15,0 0 64 0,0 0 16 0,0 0 0 16,0 0 176-16,0 0 0 0,4-5 0 0,-4 5 0 16,0 0 0-16,0 0 144 0,0 0-16 0,0 0-128 15,4-6 352-15,-4 6-32 0,0 0-16 0,0 0 0 0,0 0 64 0,0 0 16 16,6-4 0-16,-6 4 0 0,0 0 48 0,0 0 16 15,0 0 0-15,0 0 0 0,0 0-192 0,0 0-16 16,0 0-16-16,0 0 0 0,0 0 32 0,0 0 0 16,0 0 0-16,0 0 0 0,0 0-96 0,0 0-16 15,8-1 0-15,-8 1 0 0,0 0-144 0,0 0 0 16,0 0 0-16,0 0-7408 0</inkml:trace>
  <inkml:trace contextRef="#ctx0" brushRef="#br1" timeOffset="35049.9">11919 10934 8287 0,'0'0'736'0,"0"0"-592"0,5-3-144 0,-5 3 0 16,0 0 2304-16,0 0 448 0,7-2 64 0,-7 2 32 15,0 0-1184-15,0 0-256 0,0 0-32 0,0 0-16 16,0 0-128-16,0 0-16 0,-4 4-16 0,-1 0 0 16,-5-2-256-16,-3 4-48 0,-4-3-16 0,-2 4 0 15,-2 2-368-15,-2-2-80 0,-3 2-16 0,6-1 0 16,-1 4-240-16,1 1-48 0,4 0-128 0,3 0 192 0,3-1-192 0,4-1 0 16,3 0 0-16,3 2 0 0,3-4 0 0,4 5 0 15,4 0 160-15,1 0-32 0,2 1 16 0,1 1 16 16,3 2 0-16,1 0 0 0,-1 3-160 15,0 1 160-15,-2 0-160 0,0-2 160 0,-4 0 64 0,-1 2 16 16,-4 3 0-16,0-3 0 0,-5-2 112 0,-2-1 32 16,-2-1 0-16,-4 0 0 0,-1 0 64 0,-3-3 32 15,-3-1 0-15,-2-3 0 0,-2 2-96 0,-2-1 0 16,-2-3-16-16,-1-1 0 0,2-4-368 0,-2-1 0 16,3-3 0-16,1-3 0 15,2-1-1856-15,2-4-448 0,2 0-96 0</inkml:trace>
  <inkml:trace contextRef="#ctx0" brushRef="#br1" timeOffset="35553.07">12482 10707 21071 0,'-6'-12'928'0,"4"5"208"0,-4-1-912 0,3-2-224 0,-4 4 0 0,-2 1 0 16,-2-3 1088-16,-3 5 160 0,-3 3 32 0,-3 3 16 16,-3 3-672-16,0-1-144 0,-1 3-32 0,0 2 0 15,0 4-304-15,0 1-144 0,1-1 128 0,1 4-128 16,4 1 0-16,6 0 0 0,0 5 0 0,5-3 0 16,2 6 240-16,3-1-48 0,5 1 0 0,1 2 0 0,2 3 80 0,2-2 16 15,1 0 0-15,-1 4 0 16,5 3-128-16,-1 0-32 0,2 0 0 0,-3-2 0 0,0-1 144 0,0 2 32 15,-1-3 0-15,0 0 0 0,-5-2 144 0,-1-5 16 16,-3 1 16-16,-1-4 0 0,0-3 192 0,-2-1 32 16,-3-3 16-16,-2-2 0 0,0-3 32 0,-2-1 0 15,-2-3 0-15,0-2 0 0,0-3-144 0,-3-3-32 16,0-4 0-16,1 0 0 0,0-2-256 0,0-3-64 16,2 0-16-16,3-5 0 0,2-6-112 0,4-3 0 15,3 0-128-15,3-5 192 0,1 0-192 0,4-2 0 16,2-2-192-16,3 3 192 0,3-1-304 0,0 1 48 15,2-1 16-15,2 3 0 0,0-1 48 0,2 3 0 16,0 0 0-16,3 3 0 0,-2 0 192 0,2-2-176 16,-1-1 176-16,-3-2-160 0,1 5 160 0,-2 0 0 15,-5 1 0-15,-3-1 0 0,-3 1 0 0,-2 0 0 16,-5 1 0-16,-1 1-128 0,-4-1-112 0,-3 3-16 16,-4 4 0-16,-2 3 0 15,-2-2-592-15,-1 7-128 0,-1 1-32 0,1 0-9648 16,-1 2-1936-16</inkml:trace>
  <inkml:trace contextRef="#ctx0" brushRef="#br1" timeOffset="35838.19">13019 10533 25279 0,'0'0'1120'0,"0"0"224"0,7-2-1072 0,-7 2-272 15,7 6 0-15,-3 0 0 0,-3 7 816 0,-4 3 96 16,-2 3 32-16,-4 7 0 0,-5 7-176 0,-2 2-16 16,-3 3-16-16,-2 6 0 0,0-1 96 0,-1 4 0 15,2 2 16-15,-2-2 0 0,2 3-272 0,0 2-48 16,4 0-16-16,4 0 0 0,0 0-384 0,3-4-128 16,3-3 0-16,2-4 0 0,3-2 0 0,3-2 0 15,5-5 0-15,-1-1 0 0,3-7 0 0,1-3-144 16,0-3 16-16,1-4 0 15,-1-4-1312-15,-1-6-256 0,-2 0-48 0,-7-4-7808 16,8-7-1568-16</inkml:trace>
  <inkml:trace contextRef="#ctx0" brushRef="#br1" timeOffset="35974.37">12723 11152 21183 0,'-8'-19'1888'0,"6"12"-1504"16,-1-3-384-16,3 4 0 0,0 6 1920 0,4-9 304 15,0 1 64-15,3 3 16 0,2 0-1088 0,4 3-192 16,3 2-64-16,2 0 0 0,2 0-608 0,2 5-128 15,1 1-32-15,1-2 0 0,3 0-192 0,1 2 0 0,1-2 128 0,2 2-128 32,-2 3-832-32,0-4-192 0,-2 2-64 0</inkml:trace>
  <inkml:trace contextRef="#ctx0" brushRef="#br1" timeOffset="38760.87">14558 10784 16287 0,'0'0'720'0,"0"0"160"0,4-6-704 0,-3 0-176 15,-1 6 0-15,3-5 0 0,-3 5 1344 0,0 0 256 16,0 0 32-16,0 0 16 0,1-7-432 0,-1 7-64 0,0 0-32 0,0 0 0 16,-4 9-416-16,0 0-96 0,-2 4-16 0,-2 5 0 15,-2 3 224-15,1 7 32 0,-2 4 16 0,-2 2 0 16,2 2-208-16,-3 3-32 0,1 2-16 0,-6 22 0 15,1-4-240-15,3-6-48 0,2-4-16 0,1-7 0 16,-2-3-304-16,5-3 160 0,2-3-160 0,2-4 128 16,-1-6-128-16,3-4 0 0,1-1 0 0,2-6 0 15,4-3-1136-15,-4-9-256 16,7 5-48-16,-7-5-12672 0</inkml:trace>
  <inkml:trace contextRef="#ctx0" brushRef="#br1" timeOffset="38959.33">14076 11223 27359 0,'0'0'1216'0,"0"0"240"0,0 0-1168 0,9 6-288 15,2-1 0-15,1 0 0 0,2 2 304 0,7-1 0 16,6-1 0-16,5 3 0 0,6-2 160 0,1 1 48 16,1-1 0-16,-7-4 0 0,5 0-32 0,6-2 0 15,3 0 0-15,0 1 0 0,-3 2-240 0,-2-1-48 16,0 3-16-16,-5-2 0 0,-5 1-176 0,-6-2-224 15,-3 2 48-15,1 4-14176 0</inkml:trace>
  <inkml:trace contextRef="#ctx0" brushRef="#br1" timeOffset="39875.04">16577 10960 3679 0,'0'0'320'0,"0"0"-320"16,0 0 0-16,0 0 0 0,0 0 1520 0,0 0 224 16,0 0 48-16,9 1 16 0,-9-1-544 0,6-5-112 15,-2 0-32-15,-4 5 0 0,0 0 64 0,0 0 16 16,7-3 0-16,-7 3 0 0,0 0-192 0,0 0-48 16,0 0 0-16,0 0 0 0,0 0 0 0,0 0-16 15,0 0 0-15,0 0 0 0,0 0-128 0,0 0-32 16,-1-6 0-16,-3 0 0 0,-2 3-160 0,-3 1-48 15,-1-1 0-15,-3 2 0 0,-2 2-64 0,-4 2-32 16,-4-1 0-16,-4 3 0 0,-2 4-160 0,-4 0-16 16,-4 4-16-16,-1 1 0 0,-3-2-80 0,-1 1-16 15,-2 2 0-15,-15-171 0 0,7 366 128 0,5-178 0 16,5-4 16-16,3 5 0 0,5 2-16 0,3 1-16 16,6 1 0-16,6-2 0 0,5-2-112 0,6 2 0 0,4-1-16 0,5-1 0 15,6-9-176-15,4 1 192 0,5-2-192 0,3-2 192 16,1-2-32-16,4-3 0 0,4 0 0 0,-5-6 0 15,2-1-32-15,5 0-128 0,1 1 192 0,14 0-64 16,-3-6-128-16,-4-2 0 0,-4-1-160 0,-2-1 160 16,-1-1-1808-1,-5 0-272-15,-4-4-48 0,-3-2-12496 0</inkml:trace>
  <inkml:trace contextRef="#ctx0" brushRef="#br1" timeOffset="40244.56">16672 11542 24991 0,'0'0'1104'0,"6"-1"240"0,6-3-1088 0,-1 1-256 16,2 2 0-16,2 0 0 0,3-3 1024 0,2 3 128 15,3-1 48-15,0 4 0 0,0 0-304 0,-1 3-64 16,-2-1-16-16,-2 3 0 0,-3 4-432 0,-2 0-64 15,-4 1-32-15,-4 3 0 0,-3 2-32 0,-2 2 0 16,-6 4 0-16,-3 2 0 0,-4-2 128 0,-4 2 32 16,-5 3 0-16,-2 1 0 0,1-3 0 0,-3 2 0 15,1-4 0-15,0 1 0 0,0 2-144 0,4-4-16 16,3-3-16-16,4-2 0 0,0-3 16 0,4-1 16 16,4 0 0-16,2-3 0 0,4-1 48 0,4-4 0 15,3 3 0-15,6-4 0 0,3 0 192 0,5 0 64 0,2-4 0 0,3 1 0 16,5-1-256-16,2-1-64 0,1-1 0 0,2-1 0 15,-1-1-256-15,0 0 128 0,-2 3-128 0,-4-1 0 16,-2 0 0-16,-3-1 0 0,-5 0-160 0,-4 2 160 31,-1-2-2432-31,-4 1-352 0,-3-3-80 0</inkml:trace>
  <inkml:trace contextRef="#ctx0" brushRef="#br1" timeOffset="43916.45">18140 10469 4607 0,'0'0'192'0,"0"0"64"0,0 0-256 0,-7 8 0 0,0-3 0 0,7-5 0 0,-6 1 2288 0,6-1 400 16,-12 3 96-16,6 1 16 0,6-4-1312 0,-8 7-256 15,8-7-48-15,0 0-16 0,0 0-16 0,0 0 0 16,0 0 0-16,0 0 0 0,0 0 80 0,0 0 16 15,14 3 0-15,6-2 0 0,4-1-32 0,4-1-16 16,5-2 0-16,4-1 0 0,2 3-480 0,7 0-80 16,3-4-32-16,-9 1 0 0,0-4-384 0,4 3-80 15,1 1-16-15,-1 2 0 0,-3-2-128 0,-1 0 0 16,-3 2 0-16,-8 0 0 0,-4 4-256 0,-6-4 0 16,-5-1 16-16,-5 3 0 15,-9 0-2336-15,0 0-480 0</inkml:trace>
  <inkml:trace contextRef="#ctx0" brushRef="#br1" timeOffset="44346.12">18319 10492 19343 0,'-20'-9'848'0,"7"5"192"0,-2 2-832 0,-1-1-208 0,-2 1 0 0,-1 2 0 15,-2 1 688-15,1 3 80 0,0 0 32 0,1-2 0 16,-2 1 0-16,2 2 0 0,0 4 0 0,1-3 0 15,-1 5-32-15,3 0 0 0,1 0 0 0,2 3 0 16,-1 0-176-16,2-1-32 0,2 2-16 0,3 2 0 16,0 0-208-16,2 2-32 0,1 0-16 0,3 2 0 15,2 0-64-15,6 1-16 0,2 0 0 0,2-1 0 16,3 1 32-16,5-1 0 0,3 0 0 0,2 0 0 0,3 1 128 0,3 1 16 16,2 1 16-16,3-1 0 0,4 1-64 0,-1 1-16 15,-1 0 0-15,1 0 0 0,-4-2-64 16,0 1-32-16,-2 4 0 0,-10-8 0 0,-2 1-224 0,0 2 128 15,-1 1-128-15,-2-3 0 0,-2 4 208 0,-3-3-48 16,-3-1-16-16,-4-1 0 0,-3-1 304 0,-4 1 48 16,-5 1 16-16,-5 8 0 0,-4-4 192 0,-3 0 32 15,-6-6 16-15,-6-2 0 0,-3 3-176 0,-2-4-48 16,-2-3 0-16,-4-1 0 0,-2 2-192 0,-2-3-32 16,-1-2-16-16,0-3 0 0,-1 0-144 0,2-1-16 15,3-1-128-15,3-4 192 0,5-4-192 0,6 2 0 16,6-5 0-16,1 1 0 15,4-2-256-15,6-2-160 0,4 3-32 0,4-4 0 16,4 3-1792-16,6-4-352 0,6 2-80 0,8-1-13712 0</inkml:trace>
  <inkml:trace contextRef="#ctx0" brushRef="#br1" timeOffset="44978.06">19865 10805 12895 0,'0'0'1152'0,"5"-10"-928"16,2 2-224-16,-2-2 0 0,-2 2 1616 0,0-2 288 16,1 2 48-16,-3 2 16 0,-1-3-528 0,-1 4-96 15,-3-1-32-15,1 2 0 0,-3-1-256 0,-4 4-48 16,-3-1-16-16,-3 2 0 0,-5 3-416 0,-2 3-96 0,-3 3-16 0,-5-1 0 16,-3 4-16-16,0 2-16 15,-1 3 0-15,1 1 0 0,4-3-80 0,0 1-16 16,5 1 0-16,5 1 0 0,2 0-128 0,4-1-16 0,6-3-16 0,6 3 0 15,3 2-176-15,5-3 192 0,3 1-192 0,5-2 192 16,0 0 0-16,3 2 0 0,0-2 0 0,1 2 0 16,0-1-32-16,-3 2 0 0,2 0 0 0,-3 0 0 15,-4-2-160-15,-1 1 0 0,-3-2 0 0,-3 0 0 0,-1-1 128 0,-3-1-128 16,-2 0 128-16,-4 2-128 0,-3-5 304 16,-3 2-32-16,-2 0 0 0,-2-3 0 0,-3 0-16 0,-1-4-16 15,0-1 0-15,-8 0 0 0,3-4-48 0,5-2-16 16,2-3 0-16,2-1 0 0,6-5-320 0,0 0-64 15,4-3-16-15,0-1 0 16,5 0-2720-16,2-2-528 0,5-9-112 0,10 7-32 0</inkml:trace>
  <inkml:trace contextRef="#ctx0" brushRef="#br1" timeOffset="45191.95">20566 10779 21183 0,'-6'-9'1888'0,"6"9"-1504"16,0 0-384-16,-5-1 0 0,5 1 944 0,-9 5 112 15,-2 4 32-15,-2 1 0 0,-1 4-384 0,-2 4-64 16,-2 2 0-16,-2 2-16 0,-2 3-256 0,-1 0-48 0,0 3-16 0,2-6 0 16,-1 1-144-16,2 1-32 15,1 1 0-15,1-1 0 0,3-1-128 0,2-3 0 16,0 0 0-16,6-1-8608 0,0-2-1632 15</inkml:trace>
  <inkml:trace contextRef="#ctx0" brushRef="#br1" timeOffset="45525.56">20855 10843 20095 0,'0'0'896'0,"0"0"176"0,0 14-864 0,-3 0-208 15,0 1 0-15,-3 3 0 0,-2 0 592 0,-2 2 80 16,-2 0 16-16,-2 2 0 0,0-2 48 0,-2 2 16 16,-3-2 0-16,0 2 0 0,-2-3 48 0,2-1 16 15,2-6 0-15,1 0 0 0,1 1-32 0,4-6 0 16,2 2 0-16,2-5 0 0,7-4 112 0,0 0 32 16,0 0 0-16,4-10 0 0,4 1-32 0,5-5-16 15,2-1 0-15,3-1 0 0,3 0-544 0,3-1-96 16,2 0-32-16,2 1 0 0,-2 2-208 0,5 0 0 15,1 3 0-15,-3 2 0 0,-2-1 0 0,-1 2 0 16,0 4 0-16,-2 2 0 0,-4 3 0 0,1 3 0 16,-6 1 0-16,-2 5 0 0,-3 2 0 0,-4 2 0 15,-3 1 0-15,-3 4 0 0,-3 3 0 0,-2-1-288 16,-3 3 64-16,-1-3 16 16,-1-1-1856-16,1 0-368 0,0 1-80 0</inkml:trace>
  <inkml:trace contextRef="#ctx0" brushRef="#br1" timeOffset="46162.29">22519 10537 20559 0,'0'0'896'0,"5"-8"208"0,0 0-880 0,2 2-224 16,-5-3 0-16,1 3 0 0,-3-2 880 0,-1 0 128 15,-1 2 16-15,0 0 16 0,2 6-544 0,-12-2-112 16,-2 2-32-16,-2 2 0 0,-3-1-160 0,-3 3-48 15,-2 2 0-15,-1 1 0 0,-2 4 176 0,-1-2 48 16,-3 4 0-16,2 2 0 0,2 3 144 0,3 2 48 16,1 3 0-16,4 4 0 0,3-2-304 0,3 4-48 15,3 4-16-15,2-1 0 0,3-3-192 0,4 3 144 16,1 4-144-16,3-1 128 0,2-3-128 0,1-3 0 16,2 2 0-16,0 0 128 0,3 1-128 0,-1-1 160 15,1 1-160-15,-1-2 160 0,1-1-16 0,-2-2 0 0,-3-3 0 0,-1 0 0 16,-1-3 16-16,-3-4 0 0,-2 1 0 0,-3-4 0 15,0-5 32-15,-1 1 16 0,-4-3 0 0,-1-1 0 16,-3-1 272-16,-1-1 48 0,-1-7 16 0,-3 0 0 16,0-1-240-16,-1-4-48 0,2-5-16 0,-1-1 0 15,1-3-96-15,2-4-16 0,1 1 0 0,4-2 0 16,4-3 0-16,3 2-128 0,3 0 192 0,5 0-64 16,4-1-128-16,6 1 0 0,4 0 0 0,9-1 0 15,3 3 0-15,3-1-144 0,3 0 0 0,2-1 0 0,2 2 0 0,2 2 0 16,2 1 0-16,-3 0 0 0,2-1 144 0,-2-1 0 15,-1-1 0-15,-4-3-128 0,-3 4 128 0,-4 1 0 16,-3 1 0-16,-5 0 0 0,-4-3 0 0,-6 2 0 16,-2 0 128-16,-3 1-128 0,-3 3 128 0,-4 1-128 15,-3 1 128-15,-2 0-128 0,-1-2 0 0,-2 3 0 16,-2 4 0-16,0-3-192 16,2 4-1120-16,0 2-224 0,3-2-64 0,0 2-12512 0</inkml:trace>
  <inkml:trace contextRef="#ctx0" brushRef="#br1" timeOffset="46441.95">23462 10502 17503 0,'6'-2'1552'0,"0"-6"-1232"15,1 2-320-15,1 2 0 0,0 0 2000 0,-1 0 352 0,-7 4 64 0,0 0 16 16,0 0-1168-16,0 0-240 15,0 0-32-15,-1 10-16 0,-5 4-480 0,-6 4-112 0,-4 4 0 0,-5 3-16 16,-3 6 16-16,0 2 0 0,0 4 0 0,-4 2 0 16,0 4-64-16,1 2 0 15,1 6 0-15,0-1 0 0,2-3-96 0,2 3-32 0,3 1 0 0,4 1 0 16,1-5-192-16,4-2 0 0,4-4 0 0,3 0 0 16,2-5 128-16,3-6-128 0,2-2 0 0,3-4 144 0,0-3-144 15,1-4-144-15,1-4 144 0,0-3-208 16,1-7-1488-16,-1-6-288 0,0-4-64 0</inkml:trace>
  <inkml:trace contextRef="#ctx0" brushRef="#br1" timeOffset="46605.5">22787 10938 30863 0,'6'-12'1360'0,"-1"6"304"0,4 5-1344 0,3 2-320 15,5 5 0-15,4-3 0 0,6 0 432 0,6 4 16 16,5 2 0-16,4 0 0 0,3 0-224 0,3-2-32 15,-1 0-16-15,3 0 0 0,0 1-176 0,-3 0 192 16,2 0-192-16,-5-2-9792 16,-2 0-2048-16</inkml:trace>
  <inkml:trace contextRef="#ctx0" brushRef="#br2" timeOffset="57131.31">3921 14859 10367 0,'0'0'448'0,"0"0"112"0,6-10-560 0,-6 10 0 0,5-9 0 0,-5 9 0 16,0 0 768-16,0 0 32 0,0 0 16 0,5-10 0 16,-5 10-48-16,0 0-16 0,0 0 0 0,0 0 0 15,0 0 64-15,0 0 16 0,0 0 0 0,0 0 0 0,0 0-240 16,0 0-32-16,0 0-16 0,0 0 0 0,0 0-224 0,-4 9-32 16,4-9-16-16,-5 12 0 0,2 0-16 0,-1 5-16 15,2 1 0-15,-1 1 0 0,0 1-32 0,-1 5 0 16,0 3 0-16,1 7 0 0,-2-1-16 0,0 3 0 15,0 4 0-15,-3 7 0 0,-2 5-16 0,1 4-16 16,-2 6 0-16,-2-1 0 0,-1 5 0 0,2 1 0 16,0-1 0-16,1 2 0 0,-2 1 128 0,0 2 32 15,1 3 0-15,-1 6 0 0,0-2 32 0,0 4 16 16,2 1 0-16,-3 2 0 0,-1 1-128 0,2-1-32 16,-1 2 0-16,3-2 0 0,0-2-16 0,-1-3-16 15,0 5 0-15,1-6 0 0,-1-2 96 0,0-3 32 0,-4 0 0 0,2 4 0 16,0-2 64-16,0-4 16 0,-1 1 0 0,1-3 0 15,-1-3-64-15,1-6-16 0,0 3 0 0,3-8 0 16,0-3 80-16,1 0 0 0,1-5 16 0,0 2 0 16,-1-6 0-16,0 1 0 0,1-3 0 0,-1-1 0 15,-3-3-80-15,1-1-32 0,1 3 0 0,1-3 0 16,-1-2-96-16,-1-2-32 0,2 2 0 0,1-2 0 16,2-2-32-16,-1 3 0 0,0 2 0 0,2 0 0 15,4-4-128-15,-4 1 128 0,1 1-128 0,0-1 128 16,4-5-128-16,-1 0 0 0,-2 2 0 0,1-3 0 15,2 1 0-15,1-2 0 0,0 1 128 0,0-2-128 16,-1 2 0-16,1-3 0 0,2 0 0 0,1-3 0 16,-1-7-384-1,2-4-48-15,1-2-16 0,-5-9 0 0,0 0-2304 0,0 0-448 0,0 0-112 0</inkml:trace>
  <inkml:trace contextRef="#ctx0" brushRef="#br2" timeOffset="58264.12">1105 17313 4607 0,'0'0'400'0,"0"0"-400"16,0 0 0-16,0 0 0 0,-9-2 2048 0,9 2 336 15,0 0 64-15,0 0 16 0,0 0-1136 0,0 0-240 16,0 0-32-16,0 0-16 0,-3-7-208 0,3 7-64 16,0 0 0-16,4-8 0 0,2 3 0 0,3-1-16 15,1 2 0-15,2 0 0 0,2 1-128 0,4 0-32 16,2-4 0-16,2 4 0 0,-3 1-48 0,4 2-16 0,3 0 0 0,5-1 0 15,3-2-128-15,4 2-16 0,5 1-16 0,1 1 0 16,1-3 16-16,1-2 0 0,-1 2 0 0,-1-1 0 16,1 2-112-16,-1-1-16 0,2 0 0 0,2 3 0 15,3 2-32-15,1 1-16 0,-1-1 0 0,1 1 0 16,-1-3-16-16,-2 2-16 0,1-2 0 0,-2 2 0 16,1-1-176-16,3 2 160 0,-1 4-160 0,2-3 160 15,2 2-160-15,1-1 0 0,-3-4 0 0,-1 2 128 16,4 0-128-16,-1 1 0 0,-3-1 144 0,2-2-144 15,2 1 0-15,2 1 128 0,-1 2-128 0,-1-4 0 16,-2 0 0-16,1 0 144 0,0 2-144 0,-2 0 0 16,0-3 160-16,3 0-160 0,0 1 128 0,2 0-128 15,-3-2 192-15,0 0-32 0,-1 0-16 0,-1 1 0 0,-1-1 48 16,0 0 0-16,0-1 0 0,0 2 0 0,3-2-192 16,0 2 192-16,-2-1-192 0,-1 2 192 0,-1-1-192 0,-4 0 128 15,0 2-128-15,-1-2 128 0,-2-1-128 0,5 4 0 16,0-2 0-16,0 0 128 0,-2-1-128 0,0 0 0 15,1 2 0-15,0-1 0 0,-3-3 128 0,0 1-128 16,2 1 0-16,1 1 128 0,-1-2-128 0,0 0 0 16,1-2 0-16,0 4 128 0,-1 1-128 0,0 1 0 15,-2-1 144-15,-1 1-144 0,-1-1 0 0,-2 1 144 16,-4-1-144-16,1 1 0 0,-1-3 144 0,0 1-144 16,0 1 0-16,-2-2 144 0,1 1-144 0,-1 0 192 15,2 2-192-15,-1-2 192 0,-2-2-32 0,-1 2 0 16,2 0 0-16,-2 1 0 0,0-2 0 0,0 0 0 0,-1 1 0 15,-1-2 0-15,1 0-32 0,1-2 0 0,5 1 0 0,-2 1 0 16,-6 0 0-16,3 0 0 0,2 0 0 0,-2 0 0 16,0 0 0-16,0 0-128 0,0 1 192 0,-3-1-64 15,0 0 0-15,-2 0-128 0,-2 0 192 0,1 2-64 16,-2-4 0-16,0 2-128 0,-1 0 192 0,-1-1-64 16,-2 0 0-16,2 2-128 0,-3 2 192 0,-2-3-64 15,-2-2-128-15,-4 2 192 0,0 0-192 0,-2 0 192 16,-10 0-192-16,0 0 128 0,9 2-128 0,-9-2 128 15,0 0-128-15,0 0 160 0,0 0-160 0,0 0 160 16,0 0-160-16,0 0 0 0,0 0 0 0,0 0 0 16,0 0 0-16,0 0-320 0,0 0 48 0,-10 0 16 15,10 0-2240 1,0 0-448-16,-14-6-96 0,14 6-16 0</inkml:trace>
  <inkml:trace contextRef="#ctx0" brushRef="#br2" timeOffset="60431.71">5350 17366 9215 0,'0'0'816'0,"0"0"-656"0,0 0-160 0,0 0 0 16,0 0 1920-16,0 0 368 0,0 0 64 0,0 0 16 15,3-6-512-15,-1-3-80 0,-2 9-32 0,4-8 0 16,-1-2-688-16,-1 1-144 0,1-2-16 0,-1 0-16 15,2 4-112-15,-1-5-32 0,0 1 0 0,0-2 0 16,-2 1-96-16,0-2-32 0,1 1 0 0,-2-1 0 16,0-4-80-16,0-1-16 0,0 0 0 0,-2-3 0 15,0-3-96-15,-1 2-32 0,0-1 0 0,-2-3 0 16,-2 2-64-16,0-4-32 0,-2 1 0 16,-2 1 0-16,-3-5-48 0,-1 4-16 0,-4-2 0 0,0 0 0 15,-1 1-16-15,-3-1 0 0,-3 3 0 0,0 0 0 16,-3-3-48-16,-2 3-16 0,0-3 0 0,0 4 0 0,0 1-16 0,-1 2-128 15,-1 1 192-15,0-1-64 0,-2 2-128 0,2 0 0 16,-2 1 144-16,2 2-144 0,0-2 0 0,-1 2 0 16,-2 2 0-16,-11-7 128 0,7-1-128 0,19 13 0 15,-2-3 0-15,-1 2 0 0,-1 2 0 0,-1-3 0 16,0-1 0-16,-1 1 0 0,-1 3 0 0,-21-9 0 16,9 4 0-16,6-1 0 0,6 4 0 0,-1 2 0 15,2-2 0-15,0 3 0 0,1-4 0 0,-1 2 0 16,0 1 0-16,-2-2 0 0,-2 5 0 0,-2-2 0 15,-2 3 0-15,-1-1 0 0,1 3 0 0,15 3 0 16,-1 0 0-16,-3 1 0 0,-3-1 0 0,-3 2 0 16,0 0 0-16,-1 2 0 0,-4-1 0 0,-31 5 0 15,11-5 0-15,7 4-128 0,4 2 128 0,3-2 0 16,4 3 0-16,-1 0-128 0,-3 5 128 0,4 0 0 16,-1-4 0-16,1 2 0 0,2-5 0 0,-1 5 0 15,1-1 0-15,-1-1 0 0,2 2 0 0,-1-2 0 16,1 3 0-16,4 2 0 0,-2 2 0 0,-1-1-128 15,1 2 128-15,0 0 0 0,-1 2 0 0,0 0 0 16,-1 2 0-16,2 0 0 0,3-1 0 0,0 2 0 16,1-1 0-16,1-1 0 0,1-2 0 0,2 3 0 0,1 0 0 0,2 0-128 15,-1 8 128-15,2-5 0 0,1 1 0 16,1-1 0-16,1 5 0 0,0-2 0 0,-1 3 0 0,0 1 0 16,0-1 0-16,2 0 0 0,2 1 0 0,1 1 0 15,0-3 0-15,3 0 0 0,1 0 0 0,4 3 0 16,-1-4 0-16,3 1 0 0,1-2 0 0,1-8 0 0,1 1 0 0,0 4 0 15,1 1 0-15,-1 0 0 16,2 3 0-16,1-1 0 0,-1 4 0 0,2-1 0 0,1 1 0 0,0-2 0 16,0-1 0-16,2 3 0 0,-1-3 0 0,2 1 0 15,-1-1 0-15,2-2 0 0,2 2 0 16,-1-3 0-16,2 2 0 0,-1-3 128 0,-1 2-128 0,1 0 0 16,-1 1 0-16,3-3 0 0,1 3 0 0,1-3 0 15,1 2 0-15,0-3 128 0,1-1-128 0,0 3 0 16,1-5 0-16,0 2 0 0,4 1 0 0,-1-2 128 15,1-2-128-15,-3 2 0 0,1 2 0 0,2-4 0 16,-2 1 0-16,2-2 128 0,1-2-128 0,0 1 0 16,-3 0 0-16,3 0 0 0,0 1 0 0,1-1 0 15,1-2 0-15,1 2 128 0,-1-3-128 0,2 2 0 16,1-1 128-16,0-2-128 0,0-1 160 0,0 0-32 16,1-3-128-16,0 1 192 0,0 1-192 0,2-5 176 15,-1 4-176-15,1-4 160 0,-2 2-160 0,2-3 128 16,-1 1-128-16,1 0 128 0,-1-3-128 0,1 0 128 15,-2 0-128-15,3 2 128 0,-3-2-128 0,5 1 160 16,2 1-160-16,-1 0 160 0,0-5-160 0,-1 0 0 16,-1 3 0-16,1-2 128 0,1 0-128 0,-1-2 0 15,-1-2 0-15,1 1 128 0,2 0-128 0,0 0 0 0,0 1 0 16,1-2 128-16,1 0-128 0,-3 1 0 0,-1-3 0 16,0-1 128-16,1 0-128 0,-2-1 0 0,-1-1 0 0,-1 0 128 15,0 2-128-15,-1-2 0 0,0-2 0 0,0-3 128 16,-1 2-128-16,2-2 0 0,-1-4 144 0,1 4-144 15,-1 0 0-15,1-1 128 0,1-1-128 0,-2 2 0 16,1-1 0-16,-1-1 128 0,-1-2-128 0,-1 0 0 16,0 1 0-16,-2 0 144 0,-2-1-144 0,0 0 0 0,0 1 144 15,-1-3-144-15,0-1 0 0,-1-1 144 0,-1-5-144 0,-1 1 0 16,1-2 144-16,-1-1-144 0,1-5 128 0,-1-1-128 16,1-1 160-16,2 1-160 0,0-2 128 0,-1 1-128 15,-2 0 0-15,-2 1 144 0,0 0-144 0,0 0 0 16,-1-2 0-16,0 3 0 0,-3 1 0 0,-3-2 0 15,1-2 0-15,-1 1 0 0,-1-2 192 0,-1 1-64 16,-1-2 0-16,-1 0 0 0,0 0 0 0,-2 2-128 16,-3-1 192-16,1 4-64 0,-2 2-128 0,-1 2 0 15,0-3 144-15,-1 6-144 0,-3-1 128 0,-2 4-128 16,-2 1 128-16,-1 2-128 0,-2 0 0 0,-2 1 0 16,-1 1 0-16,-1 0 0 15,-3 0-880-15,0 2-192 0,1 1-32 0,-4 2-11280 16,1-4-2256-16</inkml:trace>
  <inkml:trace contextRef="#ctx0" brushRef="#br2" timeOffset="61723.59">4654 16319 5519 0,'-11'2'496'0,"6"2"-496"0,2 0 0 0,-4-2 0 16,0 0 2816-16,0 0 480 0,1 1 96 0,-2 2 0 0,2-4-1408 0,-1 2-304 16,0-2-48-16,2 0-16 0,5-1-16 0,0 0-16 15,0 0 0-15,0 0 0 0,0 0-48 0,2-7 0 16,2-4 0-16,0 4 0 0,5-6-496 15,0 0-96-15,2 2-32 0,1-2 0 0,0-2-288 0,5 2-64 16,-1-2-16-16,1 2 0 0,-1 1-112 0,2 1-32 16,-4 1 0-16,1 1 0 0,-1 2-144 0,-1 3-16 15,-1 1-16-15,-1 5 0 0,-2-2-224 0,0 3 176 16,-2 4-176-16,0 3 160 0,-3 0-160 0,-2 3 0 16,-2 2 0-16,-2 3 0 0,-3-2 176 0,-2 2-48 15,1 1-128-15,-4 2 192 0,-1-2-16 0,-1-3-16 16,-2 1 0-16,-1-3 0 0,-1-2 48 0,0 1 16 15,-2 0 0-15,1-6 0 0,1 2-16 0,1-5 0 16,-1-3 0-16,4-2 0 0,0-1 128 0,3-3 32 16,2-4 0-16,2-3 0 0,3-1-16 0,4-3 0 15,1-2 0-15,4-1 0 0,2 0-224 0,2 0-128 16,3-3 128-16,0 3-128 0,4 0 0 0,0 1 0 16,0 2 0-16,4 2 0 0,-1 1 0 0,-1 2 0 0,0 3 0 0,2 2 0 15,0 3 0-15,-3 3 0 0,-2 3 0 16,-1 6-128-16,-1 0 128 0,-2 3 0 0,-2 4 0 15,-3 0-128-15,-3 3 128 0,-4 1 0 0,-2 2 0 0,-3 2 0 16,-2-2 0-16,-3-1 0 0,-4 0 0 0,-1-2 0 16,-1-1 0-16,-3-2 128 0,-1 1-128 0,0-3 176 15,-1 0-48-15,1-7-128 0,1-2 192 0,0 0-64 0,0-5 0 16,2-5-128-16,2-2 192 0,2-3-64 0,3-3 64 0,3-4 0 16,2-3 0-16,3-5 0 0,1 0-32 0,4-3 0 15,1 3 0-15,5-5 0 0,4 0-160 16,2 1 0-16,2 0 0 0,3 2 0 0,0-1 0 0,3 5 0 15,0 2 0-15,2 3 0 0,-1 3 0 0,1 4 0 16,-1 4 0-16,1 3 0 0,-2 5-176 0,1 3 176 16,-3 5-128-16,-3 4 128 0,-4 2 0 0,-2 3-160 15,-4 2 160-15,-6 3 0 0,-3 0-160 0,-3 1 160 16,-6 3-128-16,-3-2 128 0,-3 4 0 0,-1-2 0 16,-3 4 0-16,-2-9-128 0,0-1 128 0,0-3 0 15,-3-4 0-15,1 0 0 0,0-6 0 0,2 0 0 16,-1-4 0-16,2-4 128 0,2-4-128 0,3-5 128 15,-1 0-128-15,5-6 128 0,2-5 64 0,4-4 0 16,1-2 16-16,4 2 0 0,4-4-80 0,4 4 0 16,1-3-128-16,3 3 192 0,4-4-192 0,1 5 0 15,5 3 0-15,1 1 0 0,0-2 0 0,0 6 0 16,1 2 0-16,0 8 0 0,0 3 0 0,-1 3-128 0,-1 3 128 0,-2 5 0 16,-4 6-128-16,-2 4 128 15,-3 3 0-15,-5 1 0 0,-4-2-144 0,-4 6 144 0,-4-3 0 16,-3 5-144-16,-5-1 144 0,0 3-208 15,-3-7 80-15,-6 8 128 16,2-8-1024-16,4-5-64 0,3-5-32 0,4-4 0 16,-1-6-1440-16,2-4-272 0,9 0-64 0</inkml:trace>
  <inkml:trace contextRef="#ctx0" brushRef="#br2" timeOffset="62377.32">6148 15275 15887 0,'0'0'704'0,"0"0"144"0,4-4-672 0,-4 4-176 16,3-7 0-16,-1 2 0 0,-2 5 1216 0,0 0 224 15,0-4 32-15,0 4 16 0,0 0-272 0,0 0-48 16,0 0-16-16,-7-3 0 0,-1 2-240 0,-2 2-48 16,0 3-16-16,-2 0 0 0,0 1-32 0,-2 5-16 15,-2-1 0-15,-1 5 0 0,-1 4-64 0,-1 2-16 16,-4 4 0-16,-4 2 0 0,-2 4-32 0,-2 5-16 16,1 3 0-16,-1 1 0 0,1-1-288 0,3 2-48 15,3 3-16-15,1-5 0 0,2 1-176 0,3-1-144 16,2-1 192-16,5-1-192 0,3-3 144 0,5-3-144 15,1-3 0-15,5 0 144 0,1-3-144 0,2 1 0 16,2-3 144-16,3-2-144 0,4-3 0 0,2-1 0 16,2-2 0-16,10 3 0 15,-1-7-1536-15,0-2-320 0,0-2-64 0,-1-3-13088 0</inkml:trace>
  <inkml:trace contextRef="#ctx0" brushRef="#br2" timeOffset="63270.36">6788 15622 14447 0,'0'0'640'0,"0"0"128"0,0 0-608 0,0 0-160 16,0 0 0-16,0 0 0 0,0 0 1088 0,-3-5 192 16,-3 1 48-16,1 2 0 0,5 2-240 0,-7 0-32 15,-3 0-16-15,0 1 0 0,-4 1 0 0,0 1 0 16,-1 6 0-16,-2-3 0 0,-2 3-224 0,-1 1-48 16,-2 4-16-16,1 0 0 0,-2-1-240 0,1 1-64 15,2 4 0-15,1 1 0 0,1 1-208 0,3 1-48 16,2-2-16-16,4-2 0 0,2 1-176 0,3 0 192 15,1-1-192-15,3-2 192 0,3-1-64 0,3 1 0 0,3-2 0 0,2-3 0 16,2 1 0-16,1-3 0 0,3-2 0 16,0 1 0-16,3-4-128 0,1 1-272 0,1 0 64 0,1-4 16 31,2 0-1408-31,0-2-256 0,2-1-64 0,0 0-6480 0,-2 0-1296 0</inkml:trace>
  <inkml:trace contextRef="#ctx0" brushRef="#br2" timeOffset="63675.02">7352 15673 4607 0,'0'0'400'0,"0"0"-400"15,0 0 0-15,-4-5 0 0,-1 4 3088 0,-1-1 544 16,-2 2 96-16,1 0 32 0,-5-1-2000 0,1 1-400 15,-2 4-80-15,-3-3 0 0,-1 2-384 0,-1 2-64 16,0 2 0-16,-1-2-16 0,-2 6-112 0,3 0-32 16,-1 1 0-16,1 4 0 0,2 2-304 0,2-2-64 15,2 0-16-15,3-4 0 0,3 2-96 0,2 0-32 16,3 2 0-16,2-5 0 0,3-1 160 0,4 2 16 16,0-6 16-16,4 0 0 0,1 1 48 0,2-4 16 15,0-1 0-15,3-1 0 0,0-2-144 0,2-1-16 16,0 1-16-16,2-3 0 0,-3-2 16 0,-1 0 0 0,-2-1 0 15,2-3 0-15,-1 3 64 0,0-4 0 0,-3 1 16 0,-1 1 0 16,-3-3 16-16,-2 1 0 0,-2-3 0 0,-2 0 0 16,-4 3-96-16,-4 0 0 0,-2-5-16 0,-2 2 0 15,-1-1-96-15,1 4-16 0,-3-2 0 0,2 3 0 16,-3 1-128-16,0 3 0 0,1-1 0 0,-1 3-176 16,1 3-976-1,1 1-208-15,1-1-48 0,3 1-8944 0,6 0-1792 0</inkml:trace>
  <inkml:trace contextRef="#ctx0" brushRef="#br2" timeOffset="64127.93">7976 15520 10127 0,'0'0'896'0,"0"0"-704"16,0 0-192-16,5-5 0 0,-1 0 1344 0,-4 5 224 15,0 0 48-15,0 0 16 0,4-5-400 0,-1-2-80 16,-3 7 0-16,0 0-16 0,0 0-96 0,-7-3-16 16,0 2 0-16,-2 1 0 0,0 1-128 0,-1 2-16 15,-3 2-16-15,-1-2 0 0,-1 3-112 0,1 2-32 16,-4 0 0-16,3 3 0 0,-6 1-256 0,5 1-48 15,2-1-16-15,2 0 0 0,3-1-144 0,3 1-48 16,4-6 0-16,2 5 0 0,3 0 144 0,4 1 32 16,0-4 0-16,2 2 0 0,1 3-64 0,1-3-16 15,-1 1 0-15,1 3 0 0,1-5-160 0,3 4-16 0,-5-3-128 0,0 2 192 16,0-1-192-16,-1-3 176 0,-1 4-176 0,0-1 160 16,-2 0 16-16,-1 2 0 0,-2-3 0 0,-2 4 0 15,-4-1 192-15,-2-4 32 0,-2 1 16 0,-4-1 0 16,-3-1 176-16,-1 1 48 0,-3 0 0 0,-3-4 0 15,-5 2-320-15,0-3-48 0,-1-2-16 0,0-2 0 0,1-1-128 0,1-2-128 16,4 1 144-16,2-3-144 16,2 0-896-16,4 1-256 0,1-4-64 0,4 2-10048 15,3-1-1984-15</inkml:trace>
  <inkml:trace contextRef="#ctx0" brushRef="#br2" timeOffset="65303.05">8693 15096 13823 0,'0'0'608'0,"0"0"128"0,0-10-592 0,0 2-144 16,0-1 0-16,0 0 0 0,-1 3 1616 0,0-2 304 0,-1 2 48 0,2 6 16 15,0 0-672-15,0 0-128 16,-3-3-32-16,3 3 0 0,0 0-144 0,-8 6-48 0,2 0 0 0,-2 3 0 16,-1-2-320-16,1 5-64 0,1-2 0 0,-3 5-16 15,-2 2-80-15,1 3-16 0,-2 3 0 0,0 1 0 16,-1 5-48-16,0-1-16 0,0 4 0 0,0 2 0 15,0-1-144-15,2 1-48 0,0-4 0 0,3 1 0 16,1-1-80-16,1-2 0 0,3 1-128 0,3-6 192 16,1-1-64-16,4-3 0 0,1-1-128 0,3-1 192 0,-1-1 32 0,5-2 0 15,-1-3 0-15,2-3 0 0,0 1-32 0,-1-4 0 16,1 1 0-16,1-1 0 0,-1-4-192 0,-2-1-192 16,-2 0 48-16,-1-3 0 15,-2-3-1824-15,-1 3-352 0,-2-4-80 0</inkml:trace>
  <inkml:trace contextRef="#ctx0" brushRef="#br2" timeOffset="65474.35">8292 15433 25791 0,'0'0'1152'0,"0"0"224"16,0 0-1104-16,2-8-272 0,-2 8 0 0,6-5 0 0,2 2 704 0,2 1 96 15,2-1 16-15,3 2 0 0,3-3-256 0,5 2-48 16,3-1-16-16,2 1 0 0,3-1-176 0,2 1-48 15,1 0 0-15,-1-1 0 0,-1 0-272 0,-2 2 128 16,0 1-128-16,7-2-14000 0</inkml:trace>
  <inkml:trace contextRef="#ctx0" brushRef="#br2" timeOffset="65865.83">9231 15609 21183 0,'0'0'1888'0,"0"0"-1504"16,0 0-384-16,0 0 0 0,0 0 544 0,0 0 32 16,0 0 16-16,0 9 0 0,-1 5 432 0,-2-1 64 15,-1-2 32-15,0 5 0 0,-1-1-304 0,0 3-64 16,-1 1-16-16,0 0 0 0,-1-1-352 0,0-2-64 15,-1 1 0-15,2 0-16 0,1-4-176 0,-1-1-128 16,1-1 192-16,-1 1-192 0,0-6 0 0,1 0 0 16,5-6-160-16,0 0-9104 15,0 0-1808-15</inkml:trace>
  <inkml:trace contextRef="#ctx0" brushRef="#br2" timeOffset="66271.89">10121 15217 17503 0,'0'0'1552'0,"0"0"-1232"15,-5-7-320-15,0 2 0 0,-3 3 800 0,0 0 96 16,-2 1 32-16,0-1 0 0,-4-4 272 0,0 4 48 15,-4 2 16-15,-1 1 0 0,-1 2-432 0,-2 1-64 16,-2-2-32-16,0 1 0 0,1 3-208 0,1 2-32 16,1-3-16-16,0 2 0 0,4 2-224 0,1 1-32 15,5 2-16-15,2 2 0 0,3-4-80 0,3 1-128 16,1 2 176-16,4-3-176 0,4 3 384 0,2 1-16 16,1 0-16-16,1-1 0 0,0 1-16 0,3 0 0 15,0 0 0-15,-2-3 0 0,-1 2-128 0,-1 1-16 16,-2-2-16-16,-1-1 0 0,-2 1 0 0,-4-1 0 15,-1 0 0-15,-3 2 0 0,-4-4 320 0,-1 1 64 16,-2-3 16-16,-3 4 0 0,-1-4-112 0,-3 3-16 16,-4-5 0-16,1 1 0 0,-1 0-272 0,-1-2-176 15,-1-3 192-15,1 2-192 0,3-5 0 0,2 1 0 0,3 0-240 16,3-3 80 0,3-4-2464-16,4 1-512 0</inkml:trace>
  <inkml:trace contextRef="#ctx0" brushRef="#br2" timeOffset="66508.48">10430 15228 11967 0,'0'0'528'0,"0"0"112"15,0 0-512-15,0 0-128 0,0 0 0 0,-7 8 0 0,0-4 2544 0,-2 4 464 16,0 6 112-16,-1 0 16 0,1 2-1440 0,-4-2-288 15,2 3-48-15,-1 2-16 0,-2 1-704 0,1 0-128 16,1-1-48-16,-1 1 0 0,0-1-288 0,2 3-176 16,1 0 192-16,1-3-192 0,0-2 0 0,3 0 0 15,0-2 0-15,4-2-8960 16,2 0-1680-16</inkml:trace>
  <inkml:trace contextRef="#ctx0" brushRef="#br2" timeOffset="66926.07">10662 15181 2751 0,'0'0'256'0,"0"0"-256"0,0 0 0 0,0 0 0 15,0 0 4416-15,-1 6 832 0,-2 2 160 0,1 1 32 16,-3 2-3280-16,1 1-672 0,-4 1-128 0,1-1-16 15,-2-2-496-15,-1 3-80 0,-1-1-32 0,3-2 0 16,-5 1-128-16,3-2-32 0,2 0 0 0,0-4 0 16,1 0-160-16,0 0-32 0,7-5-16 0,0 0 0 15,0 0 80-15,0 0 32 0,0 0 0 0,0 0 0 16,9-9 80-16,2 3 16 0,0-3 0 0,2 3 0 0,-1-6-272 0,2 3-48 16,0-2-16-16,0 3 0 0,-1-2-240 0,1 2 144 15,0 1-144-15,-1-1 128 0,-2 1-128 0,-1 2 0 16,0 2 0-16,-1 3 0 0,-1 3 0 0,-2 0 0 15,-6-3 0-15,5 9 0 0,-2 5 0 0,-2-2 0 16,-2 0 0-16,-2 5 0 0,-2 1 0 0,-1-1 0 16,0 1 0-16,-2 0 0 0,0 1 0 0,1-1 0 15,-1 0 128-15,1-2-128 0,-1 1 0 0,2-2 0 16,0-5 128-16,3 2-128 0,-1-2 0 0,3 0 0 16,1-2 0-16,0-8 0 15,0 0-1536-15,0 0-304 0,7 3-48 0,7-4-13232 0</inkml:trace>
  <inkml:trace contextRef="#ctx0" brushRef="#br2" timeOffset="67330.84">11581 14650 15663 0,'0'0'688'0,"0"0"144"0,-6-2-656 0,0 1-176 0,-2 2 0 0,2-1 0 0,-2 3 1280 0,0 1 208 16,-2 0 48-16,-1 3 16 15,-2 3-128-15,-1 3-16 0,-1 1-16 0,1 5 0 0,-2 5-496 0,0 4-80 16,-2 4-32-16,0 2 0 0,4-7-96 0,-2 6-32 16,-1 5 0-16,3 2 0 0,2 2-64 0,-2 0-16 15,3 3 0-15,3-1 0 0,-3 13-128 0,4-5-16 16,2-4-16-16,3-5 0 0,2 1-160 0,2-5-16 16,-1-2-16-16,3-3 0 0,1-6-96 0,0 0 0 15,1 1-128-15,1-6 192 0,-1-4-192 0,0-2 0 16,2-3 0-16,-2-5 0 0,-1 0-128 0,-5-9-128 15,0 0-32-15,0 0-15552 0</inkml:trace>
  <inkml:trace contextRef="#ctx0" brushRef="#br2" timeOffset="67490.5">11141 15257 31439 0,'17'-5'1392'0,"-3"-1"288"0,6-2-1344 0,4-1-336 0,-2 6 0 0,5-1 0 16,4 2 880-16,8-1 96 0,3-4 32 0,3 3 0 15,4 2-432-15,1 1-96 0,1 1-16 0,13-2 0 16,-7 2-288-16,-5 3-176 0,-5 5 192 0,-5 2-11136 16,-4-1-2208-16</inkml:trace>
  <inkml:trace contextRef="#ctx0" brushRef="#br2" timeOffset="68504.32">6467 17347 7359 0,'0'0'656'0,"0"0"-528"16,0 0-128-16,0 0 0 0,0 0 2336 0,0 0 432 15,0 0 96-15,0 0 16 0,0 0-1568 0,0 0-304 16,11-4-64-16,-1 3-16 0,1 2-192 0,-1-1-32 16,4 0-16-16,3-1 0 0,1-2 128 0,3 3 16 15,3 0 16-15,4 0 0 0,4-1-80 0,3 0 0 16,0 1-16-16,5-3 0 0,1 1-32 0,3 0 0 16,-1 0 0-16,-1-2 0 0,-3-1-48 0,1 1-16 15,0 2 0-15,1-2 0 0,-3 1-192 0,3-1-32 16,-4 2-16-16,0-1 0 0,-3 1-160 0,-2 2-48 15,-4 0 0-15,-4 0 0 0,-1 0-208 0,-6 0 144 16,-4 2-144-16,-1 1 128 0,-6-1-128 0,-6-2 0 16,0 0 0-16,0 0-176 15,3 12-2176-15,-3-12-432 0,-11 8-96 0,-1 0 0 0</inkml:trace>
  <inkml:trace contextRef="#ctx0" brushRef="#br2" timeOffset="69529.44">4679 16253 16927 0,'0'0'752'0,"0"0"144"0,0 0-704 0,-5 5-192 16,0-2 0-16,0 3 0 0,-3-1 1248 0,2-3 224 0,-3-1 32 0,0 1 16 16,0 0-64-16,0 0-16 15,0-2 0-15,2 0 0 0,-1-2-288 0,3 0-64 16,5 2-16-16,-3-5 0 0,1-6-16 0,3 4 0 0,3-3 0 0,2 1 0 15,2-4-400-15,2-2-80 0,2 0 0 0,0 1-16 16,2 3-320-16,1-3-64 0,1 2-16 0,2 0 0 16,-1-2-160-16,2 3 0 15,-2 2 0-15,-1-2 0 0,2 3 0 0,-4-1 0 0,0 4 0 16,1 4 0-16,-1 1 0 0,-2 2 0 0,-3 3 0 0,-2 7 0 16,0 4 0-16,-3 1 0 0,-4 1 0 0,-2 2 0 0,-4 3 0 15,0 2 160-15,-5-1-32 0,-1 0-128 0,-4-1 288 0,-1-1-48 16,-2-2-16-16,-2 1 0 0,0-5 64 0,-2 1 16 15,-1-5 0-15,-1 0 0 0,0-1 112 0,0-4 32 16,0 0 0-16,3-3 0 0,0 0-112 0,4-4-16 16,3-1 0-16,2-2 0 0,6-1 16 0,2-3 0 15,3-2 0-15,2-4 0 0,3-1 48 0,6-2 0 16,2-4 0-16,6 1 0 0,9-5-240 0,4 0-144 16,-2-1 192-16,5 3-192 0,1 0 0 0,4 2 0 15,1-1 0-15,-3 3 0 0,0 0 0 0,-3 5 0 16,1 3 0-16,-1 6 0 0,-2 2 0 0,-3 4 0 15,-3 3 0-15,-3 7 0 0,-6-1-128 0,-3 4 128 16,-6 3 0-16,-4 5-144 0,-6 0 144 0,-4 1 0 16,-7 5 0-16,-5-1 0 0,-4 3 0 0,-5-1 128 15,-4-4-128-15,-2 2 176 0,-3-4-48 0,-2 1 0 16,-3-3 0-16,-2-2 0 0,-1 2 64 0,1-4 0 16,4-4 0-16,3-2 0 0,5-4-64 0,4-2-128 15,5-2 192-15,5-4-64 0,4-6 64 0,6-1 16 16,1-3 0-16,5 0 0 0,4-5 80 0,5-3 16 15,3-2 0-15,6-2 0 0,5-2-176 0,3 1-128 0,2-5 192 16,5 3-192-16,1 1 0 0,2-2 0 0,3 3 0 0,4 2 0 16,-1-2 0-16,-3 5 0 0,0 5 0 0,-3 3 0 15,-3 6 0-15,-3 3 0 0,-3 2 0 0,-2 6 0 16,-8 4 0-16,-2 2 0 0,-4-1 0 16,-5 6-144-16,-4 4 144 0,-5 1-128 0,-4-2 128 0,-4 2-128 15,-1 0 128-15,-6-1 0 0,1-3 0 0,-4 0 0 16,-4-1 0-16,-1-2 0 0,1-1 0 0,-4-2 0 0,-1-1 128 0,3-1-128 15,1-5 160-15,1-1-160 0,4-3 176 16,3-4-176-16,2-1 192 0,4-1-192 0,3-5 160 0,2 0-160 16,2-5 128-16,3 0-128 0,3 0 128 0,4-1-128 15,2-2 128-15,2 1-128 0,2-1 0 0,3 3-272 16,2 0 32-16,7-3 16 16,2 5-1952-16,4 1-400 0,1 4-80 0</inkml:trace>
  <inkml:trace contextRef="#ctx0" brushRef="#br2" timeOffset="70537.92">11744 14225 2751 0,'0'0'128'0,"0"0"16"0,0 0-144 0,0 0 0 15,0 0 0-15,0 0 0 0,0 0 1600 0,0 0 304 16,0 0 48-16,0 0 16 0,0 0-1024 0,0 0-208 16,0 0-32-16,0 0-16 0,0 0-224 0,0 0-32 15,0 0-16-15,0 0 0 0,0 0-160 0,0 0-48 16,0 0 0-16,0 0 0 0,-5-2 16 0,5 2 0 15,-7-3 0-15,7 3 0 0,-7 0 96 0,2 0 0 16,-3 0 16-16,2 0 0 0,6 0-16 0,-7 0 0 16,7 0 0-16,0 0 0 0,-6-2-96 0,6 2-32 0,-5-4 0 0,5 4 0 15,0 0-192-15,0 0 176 0,0 0-176 0,0 0 160 16,0 0-160-16,0 0 0 0,0 0 0 0,0 0 128 16,0 0-128-16,0 0 0 0,0 0 0 0</inkml:trace>
  <inkml:trace contextRef="#ctx0" brushRef="#br2" timeOffset="71846.32">12123 14216 7359 0,'1'-7'656'0,"2"0"-528"15,-1 2-128-15,1-4 0 0,-1 3 1552 0,-1-4 288 16,1 3 48-16,-1 0 16 0,-1 7-736 0,0 0-144 16,0 0-16-16,0 0-16 0,0 0-192 0,0 0-32 15,0 0-16-15,0 0 0 0,8-3-160 0,2 3-16 16,1 5-16-16,3 0 0 0,1-1-48 0,5 5 0 16,2 0 0-16,1 6 0 0,3 2 0 0,2 2 0 0,2 5 0 0,3 4 0 15,3 0 96-15,-2 4 16 16,0 3 0-16,1 3 0 0,-1 4-64 0,-1 0-16 0,-1 5 0 0,-2 2 0 15,0 4-112-15,-5 3-32 0,-3 1 0 0,-6 3 0 16,-3 5-96-16,-4 0-32 0,-5-1 0 0,-6-1 0 16,-3 2 64-16,-4 1 16 0,-5-4 0 0,-3 3 0 15,-5-8 32-15,-2-1 16 0,-2-3 0 0,-2-2 0 16,-2-9 112-16,-3 0 32 0,-1-4 0 0,-2-1 0 0,-1-1-16 0,-1-3 0 16,-1-4 0-16,-1 0 0 0,1-2-128 0,-3-1-16 15,2-4-16-15,4 0 0 0,3-1-208 0,3-2-32 16,4-1-128-16,4-1 192 0,3-5-192 0,4 0 0 15,4-3 0-15,4 2 0 16,8 2-2816-16,8-7-464 0</inkml:trace>
  <inkml:trace contextRef="#ctx0" brushRef="#br2" timeOffset="74326.66">6420 16270 8287 0,'0'0'368'0,"0"0"80"0,-10 0-448 0,10 0 0 0,0 0 0 0,0 0 0 16,-9-3 1488-16,9 3 224 0,0 0 32 0,0 0 16 15,0 0-832-15,0 0-160 0,0 0-48 0,0 0 0 16,0 0 0-16,0 0 0 0,11-3 0 0,0 0 0 0,2 2-80 0,2 0-32 16,3 0 0-16,0-1 0 15,-1 2-64-15,2 0-16 0,2 0 0 0,2 0 0 0,2 0-112 0,3 2-32 16,1-2 0-16,3 1 0 0,1-1 128 0,4 1 0 15,4 0 16-15,1-2 0 0,1-1-16 0,0 0-16 16,1-1 0-16,0-3 0 0,-1 3-64 0,1 0-16 16,1 2 0-16,-1 1 0 0,1-1-48 0,1-1-16 15,1 0 0-15,-3-2 0 0,-3 0-16 0,-3 2 0 16,-2-1 0-16,-1 3 0 0,-2-1-16 0,-2 1-16 16,-2-1 0-16,-2 1 0 0,-3 2-48 0,0-1 0 15,-4 1 0-15,1-1 0 0,-6-1-128 0,-1 1-128 16,-1 2 144-16,-2-3-144 0,-1 0 192 0,-10 0-48 15,10 0-16-15,-10 0 0 0,11 0 16 0,-11 0 0 16,8-2 0-16,-8 2 0 0,11 0 0 0,-3 0 0 16,-8 0 0-16,9-1 0 0,-9 1-144 0,0 0 192 15,0 0-192-15,0 0 192 0,0 0-192 0,0 0 0 16,0 0 144-16,11-1-144 0,-11 1 0 0,0 0 0 0,0 0 0 0,0 0 128 16,0 0-128-16,0 0 0 0,0 0 0 0,0 0 0 15,0 0 0-15,0 0 0 0,0 0-192 0,0 0 64 31,-11 9-2320-31,-1-4-464 0,-10 4-96 0,-5 2 0 0</inkml:trace>
  <inkml:trace contextRef="#ctx0" brushRef="#br2" timeOffset="76102.53">9680 16156 8287 0,'0'0'736'0,"0"0"-592"0,0 0-144 0,0 0 0 16,0 0 1088-16,0 0 192 0,0 0 48 0,0 0 0 16,0 0-144-16,0 0-32 15,0 0 0-15,0 0 0 0,0 0-64 0,0 0 0 0,0 0-16 0,0 0 0 16,11-3-176-16,-1 2-16 0,0 0-16 0,3 0 0 16,4-4-160-16,3-1-48 0,4 0 0 0,5 4 0 15,3-1-176-15,6-2-32 0,4-1-16 0,5-1 0 16,4-2-48-16,2 2-16 0,5-3 0 0,0 3 0 15,3-2-16-15,4 2 0 0,2 3 0 0,2-5 0 0,1 0-32 0,-1-1 0 16,-5 2 0-16,2 2 0 0,2 3-64 0,-2 1-32 16,-2-2 0-16,-2 0 0 0,-2 0-96 0,-5 3 0 15,-5 0-128-15,-3 1 192 0,-4-1-192 0,-1 3 176 16,-2 3-176-16,-5-1 160 0,-2-1-160 0,-5 0 0 16,-4 1 144-16,-2 2-144 0,-4-2 0 0,-2 0 128 15,0-1-128-15,-4 2 0 0,-2 0 0 0,-1-1 0 16,-9-4 0-16,8 6 128 0,-8-6-128 0,0 0 0 15,-1 10 0-15,-4 3 0 16,-4-4-336-16,-1 2-96 0,-3-3-16 0,-2 2-14080 0</inkml:trace>
  <inkml:trace contextRef="#ctx0" brushRef="#br2" timeOffset="98894.76">12317 17313 11567 0,'0'0'512'0,"-7"0"112"0,7 0-496 0,-12 0-128 15,3 1 0-15,0-1 0 0,-1 0 608 0,1 1 96 16,9-1 32-16,0 0 0 0,-9 1 128 0,9-1 32 16,-7 0 0-16,7 0 0 0,0 0-32 0,0 0 0 15,0 0 0-15,0 0 0 0,0 0 160 0,0 0 16 16,0 0 16-16,0 0 0 0,16-3-224 0,2 1-64 15,1 0 0-15,5-1 0 0,3-2-192 0,7 1-64 16,6 2 0-16,4-1 0 0,4 1-96 0,5-3-32 16,1-3 0-16,2 2 0 0,0-3 0 0,3 4 0 0,-2 1 0 0,4-2 0 15,0-1 208-15,1 0 48 0,0 0 0 0,1 3 0 16,-2-3-304-16,0 0-48 0,-4 1-16 0,0 1 0 16,2 4-32-16,-5 1-16 0,-3-2 0 0,-1 2 0 15,-3 0-16-15,-4 0 0 0,-4 2 0 0,-1-2 0 16,-6-2-48-16,-1 2-16 0,-1 3 0 0,-1 1 0 15,-1-2-144-15,0 1 0 0,0-3 144 0,-1 1-144 16,-2 3 0-16,1-2 0 0,-3 0 0 0,-3 0 128 16,-2-2-128-16,0 2-128 0,0-2 128 0,-5 0-192 31,-2 0-480-31,-11 0-96 0,11 1-32 0,-11-1 0 16,0 0-1824-16,0 0-384 0,6-9-64 0</inkml:trace>
  <inkml:trace contextRef="#ctx0" brushRef="#br2" timeOffset="99196.78">13708 16861 21183 0,'-14'-11'944'0,"14"11"192"0,0 0-912 0,0 0-224 16,6-9 0-16,4-1 0 0,3 5 512 0,6-2 64 15,5 4 16-15,7-1 0 0,3-1 32 0,8-2 0 16,6 4 0-16,7 0 0 0,3 0 160 0,4 3 48 15,4 2 0-15,-3-1 0 0,1 2-128 0,-2 2 0 16,-1 5-16-16,0 1 0 0,-4 1-160 0,-3 3-16 16,-7 5-16-16,-4 2 0 0,-5 2-48 0,-6-1-16 15,-8 2 0-15,-5 2 0 0,-6 0-160 0,-6 1-16 0,-5 3-16 0,-6-1 0 16,-5-2 16-16,-5-2 0 0,-5-1 0 0,-3-4 0 16,-6 2-64-16,-1 1-16 0,-5-5 0 0,2-2 0 15,-2-3-176-15,1 1 0 0,1 0 0 0,4-1 0 31,-3 0-2272-31,5-5-480 0</inkml:trace>
  <inkml:trace contextRef="#ctx0" brushRef="#br2" timeOffset="99783.61">11979 18521 16575 0,'-14'7'736'0,"6"-2"160"0,0 0-720 0,1 3-176 0,7-8 0 0,0 0 0 15,0 0 976-15,0 0 176 0,0 0 16 0,12-3 16 16,4-5 256-16,2-2 48 0,2-6 16 0,6-5 0 15,2-5-416-15,1-1-64 0,1-4-32 0,1-2 0 16,-2-2-304-16,2-3-64 0,2 0-16 0,-1-4 0 16,-2-7-16-16,3-2 0 0,-2 2 0 0,-1-1 0 15,1 1-176-15,-3 0-32 0,-4 6-16 0,-1 4 0 16,-6 7-176-16,-5 3-48 0,-3 6 0 0,-3 4 0 16,-2 6 48-16,-4 13 16 0,0 0 0 0,-9-4 0 15,-2 4 0-15,-9 8 0 0,-5 9 0 0,-5 7 0 16,-5 7-208-16,1 8 0 0,0 3 0 0,-1 1 0 15,2 4 0-15,1-1 0 0,3 2 0 0,1-4 0 0,5 1 0 0,6-5 0 16,1 2 0-16,5-5 0 16,2-9 0-16,4-2 0 0,4-2 0 0,3-4 0 0,3-1 0 0,4-4 0 15,3 1-128-15,2-7 128 16,3 0-688-16,5-7-80 0,1-3 0 0,1-4-15024 16</inkml:trace>
  <inkml:trace contextRef="#ctx0" brushRef="#br2" timeOffset="99952.6">12826 18139 24239 0,'-7'18'1072'0,"2"-4"224"0,-4 3-1040 0,0 1-256 0,-1 3 0 0,0 0 0 16,-1 3 800-16,-1-1 96 0,-1-2 32 0,2 0 0 15,1-1-448-15,2 0-96 0,2-4 0 0,2-2-16 16,2 0-368-16,2-3 0 0,0-11 0 0,0 0-8496 15,10 7-1760-15</inkml:trace>
  <inkml:trace contextRef="#ctx0" brushRef="#br2" timeOffset="100378.91">13173 18215 17503 0,'-16'13'1552'0,"1"2"-1232"0,0 2-320 0,0 0 0 0,-1 1 928 0,-1-3 128 16,-4 1 32-16,3-5 0 0,4 2 400 16,3-4 96-16,1 0 16 0,10-9 0 0,-5 6-336 15,5-6-64-15,0 0-16 0,0 0 0 0,14-5-208 0,4-3-32 16,2-3-16-16,3-4 0 0,1-3-464 0,1-1-80 16,1 1-32-16,-1-2 0 0,1-1-224 0,-3 2-128 15,1 3 128-15,-1 0-128 0,-3 5 128 0,1 3-128 16,-4-2 128-16,-3 6-128 0,-1 3 128 0,-2 4-128 15,-3 4 160-15,-3 1-160 0,-5-8 160 0,2 14-160 16,-2 0 160-16,-5 0-160 0,-1 2 256 0,0 0-32 16,-1-2-16-16,0 1 0 0,-4 0-64 0,3-2-16 15,1 0 0-15,1-2 0 0,-1-3-128 0,7-8 0 16,0 0 0-16,0 0 128 0,0 0-128 0,0 0 128 0,14 2-128 0,2-3 128 16,3-3 64-16,0-2 0 0,-1-2 0 0,2 4 0 15,-1 0-192-15,1 2 160 0,-2 2-160 0,-3 2 160 16,1 2-160-16,-2 1 0 15,0 7 0-15,-3-2 0 0,-2 1 0 0,-1 5 0 0,-3-1-128 0,-1 0 128 16,-3-1 0-16,-1 1 0 0,0-3-144 0,0 2 144 31,0-4-480-31,0 1-32 0,0 1-16 0,0-12 0 16,0 0-1984-16,0 0-400 0</inkml:trace>
  <inkml:trace contextRef="#ctx0" brushRef="#br2" timeOffset="100651.45">12828 17667 35295 0,'-4'-11'1568'0,"4"11"320"0,0 0-1504 0,-2-8-384 16,-1-2 0-16,2 4 0 15,1 6-512-15,0 0-192 0,10-8-16 0,-2 2-16 0,2 2 736 0,0-2 0 16,0 4 0-16,2 1 0 16,2 0-1552-16,1 1-432 0</inkml:trace>
  <inkml:trace contextRef="#ctx0" brushRef="#br2" timeOffset="101017.38">13972 18178 18431 0,'-7'-7'1632'0,"7"7"-1312"0,0 0-320 0,1-7 0 16,1-3 1536-16,2-1 224 0,0-1 48 0,4-2 16 0,1 0-224 0,2 2-64 16,3-2 0-16,-1 0 0 15,-2-3-640-15,4 1-144 0,2-1-32 0,-3 0 0 0,-4 1-272 0,-2 5-48 16,-3-2-16-16,-3 3 0 0,1 3 32 0,-3 7 0 16,0 0 0-16,-9 0 0 0,-5 4 224 0,-3 4 32 15,-3 2 16-15,-4 6 0 0,-4 3-336 0,-1 4-64 16,-2 3-16-16,2-2 0 0,1 4-80 0,3-3-32 15,3 2 0-15,4-5 0 0,5-2-160 0,5-2 0 16,1-3 0-16,5 0 128 0,7 0-128 0,2-3 0 16,5-2 0-16,3-4 0 0,4 0 0 0,4-1-176 15,2-4 48-15,3-4 0 16,2-3-1088-16,0 0-192 0,6 1-64 0,1-4-14688 0</inkml:trace>
  <inkml:trace contextRef="#ctx0" brushRef="#br2" timeOffset="101380.63">14567 17965 20271 0,'-11'-5'896'0,"3"1"192"0,-1 0-880 0,-1 3-208 0,-3-1 0 0,1 0 0 15,-1 1 2176-15,-5 2 400 0,1 3 80 0,0 0 16 16,-2-1-1296-16,-2 6-256 0,2 0-48 0,-1 5-16 15,0 0-352-15,2-1-64 0,3 0 0 0,3 0-16 16,3-1-368-16,5-1-64 0,4-11 0 0,2 13-16 16,1-4 16-16,5 0 16 0,2-5 0 0,3-2 0 15,1-4 128-15,4-2 32 0,3 0 0 0,1-4 0 0,1 1-16 0,1-5 0 16,0 1 0-16,-1 1 0 0,1-4-112 16,-2 2-32-16,-3 1 0 0,-1-2 0 0,-3 4-208 0,-1 2 176 15,-1 2-176-15,-3 5 160 0,-10 0-160 0,10 1 0 16,-2 6 144-16,-2 4-144 0,-2 1 0 0,1 0 0 15,-1 1 0-15,-1 3 0 0,3 1 0 0,0-2 0 16,1 0 0-16,4-1 0 0,0 3 0 0,2-2-288 16,2-1 48-16,2-3 16 15,-2-3-2304-15,1-2-464 0,6 2-80 0,-3-4-32 0</inkml:trace>
  <inkml:trace contextRef="#ctx0" brushRef="#br2" timeOffset="101819.01">13082 18908 23039 0,'0'0'1024'0,"-3"-8"192"0,-4-3-960 0,5 4-256 0,2 7 0 0,0 0 0 15,0 0 1472-15,0 0 240 0,0 0 48 0,-8 7 16 16,-1 7-560-16,-1 4-128 0,-4 1 0 0,0 3-16 0,1 6-512 0,1-1-112 16,-2 2 0-16,1 3-16 0,0-4-160 0,2 0-16 15,2-4-16-15,1-2 0 0,2-3-240 0,3-4 176 16,0-1-176-16,0-1 160 0,0-4 48 0,3-9 16 15,0 0 0-15,0 0 0 0,0 0 336 0,12-2 64 16,3-3 16-16,2-9 0 0,0-2 0 0,5-3 0 16,4-3 0-16,-1-4 0 0,0-2-336 0,2 0-64 15,1 1-16-15,1-1 0 0,0 4-224 0,1 2 144 16,-4-1-144-16,1 4 128 0,-1 3-128 0,-2 3 0 16,-3 0 0-16,0 3 128 0,-4 1-128 0,1 3 0 15,-1 1 0-15,-2 4 0 16,-1-2-1424-16,-1 3-176 0,-1 1-16 0,1 1-9968 0,5-2-1984 0</inkml:trace>
  <inkml:trace contextRef="#ctx0" brushRef="#br2" timeOffset="102035.38">13937 18654 25791 0,'0'0'1152'0,"0"0"224"0,0 0-1104 0,0 0-272 0,0 0 0 0,0 0 0 15,-8 5 1472-15,-2 4 224 0,-2-1 48 0,1 8 16 16,-1 3-752-16,-1 2-160 0,-5 6-16 0,1-1-16 16,1 1-320-16,0 1-64 0,0 3-16 0,2-1 0 15,4-4-224-15,1 2-32 0,2-1-16 0,2 1 0 16,0-6-144-16,4 4 0 0,-1-6-192 0,0 0 192 16,2 0-1744-16,2-1-240 0,-1-3-32 15</inkml:trace>
  <inkml:trace contextRef="#ctx0" brushRef="#br2" timeOffset="102774.01">13710 18926 17503 0,'0'0'768'0,"0"0"176"0,13-4-752 0,0-1-192 16,1-5 0-16,2 3 0 0,2 0 1584 0,4 0 272 16,3-3 64-16,2 2 16 0,-1-3-560 0,2 3-112 15,0 1-32-15,-1 2 0 0,-1 0-160 0,-2 1-48 16,0-1 0-16,-3 3 0 0,-1 4-384 0,-3-1-96 15,-3 1-16-15,-2 1 0 0,-6 3-368 0,0 6-160 0,-6-1 128 0,-1 2-128 16,-4 2 272-16,1 3-16 0,-3 1-16 0,-2 0 0 16,-3-1-16-16,1 0 0 0,-1 1 0 0,2-3 0 15,0 0-96-15,2-5-128 0,2-2 176 0,4 2-176 16,2-11 224-16,0 0-64 0,0 0-16 0,0 0 0 16,12 2 160-16,2-5 16 0,2-6 16 0,0 0 0 15,2-5 112-15,1-2 0 0,1 1 16 0,-1-2 0 16,0-1-208-16,-1 2-64 0,-3-1 0 0,-1 4 0 15,-3 1-48-15,-1 0-16 0,-3 5 0 0,1-2 0 16,-4 2-128-16,-4 7 0 0,0 0 0 0,0 0 128 16,0 0-128-16,0 0 0 0,0 13 0 0,-1-1 128 15,-2 0-128-15,0 2 0 0,1-4 0 0,1 2 0 16,-1 1 0-16,2-13 0 0,2 8 0 0,0 3 0 0,-2-11 0 0,7 7 0 16,0 1 0-16,2-4 0 0,1-3 0 0,3-1 0 15,1-3 0-15,2 0 0 0,4-2 144 0,-1-1-144 16,-2-1 160-16,1-3-160 0,0 2 160 0,0-1-160 15,0 4 160-15,-2-1-160 0,1 1 128 0,-5 2-128 16,1 3 0-16,-2 4 0 0,-11-4 0 0,12 10 0 16,-3-1 0-16,-2 2 0 0,-1-2 0 0,-1 4 0 15,-3 1 0-15,1 1 0 0,-1-1 0 0,0-2 0 16,-1 0 0-16,1 1 0 0,-2-13 0 0,5 8 0 16,2 1 0-16,-1-4 0 0,-6-5 0 0,14 1 0 15,-2-2 0-15,-2-1 0 0,4-1 128 0,-2-4-128 0,1 0 0 16,1-5 144-16,3 2-144 0,-2-1 128 0,0-3-128 15,0 3 128-15,1 1-128 0,-1-1 0 0,-1 2 0 0,0-4 128 16,-1 0-128-16,-1 5 0 0,1-5 0 0,-2 5 0 16,1-2 0-16,-2 5 0 0,-1-1 0 0,-1-1 0 15,-8 7 0-15,0 0 0 0,6-5 0 0,-6 5 0 16,9-6 0-16,-9 6 0 0,0 0 0 0,0 0 0 16,0 0 0-16,0 0 0 0,0 0 0 0,2 10 0 15,-2 1 0-15,-1-2 0 0,1-9 0 0,-1 14 0 16,1 2 0-16,-1-4 0 0,-1-3 0 0,1 4 0 15,-2-3 0-15,1 3 0 0,-1 0 0 0,0-1 0 16,-1 0 0-16,0 0 0 0,0 2 0 0,-1-2 0 16,0 2 0-16,0 0 0 0,-1-4 0 0,-1 3 0 15,0 1 0-15,3-3 0 0,-1-2 0 0,0 2 0 16,-1-4-320-16,6-7-64 0,0 0 0 0,0 0-12032 16,0 0-2432-16</inkml:trace>
  <inkml:trace contextRef="#ctx0" brushRef="#br2" timeOffset="104954.18">19690 15318 12319 0,'9'-3'544'0,"-4"0"112"0,2 0-528 0,-3 0-128 15,1-4 0-15,0 1 0 0,2 2 880 0,-4-2 144 16,1 2 16-16,-1 0 16 0,-3 4 80 0,0 0 16 16,0 0 0-16,0 0 0 0,-1-9-96 0,-5 3-16 15,0 3 0-15,-2-1 0 0,-2 2-432 0,-1-1-96 16,-6 3 0-16,-2 3-16 0,-4 1-96 0,-2 0-16 16,-3 1 0-16,-4 4 0 0,-2-2-32 0,-7 5-16 15,-2-2 0-15,-1 3 0 0,-2 0 48 0,0 5 16 16,-1-1 0-16,-3 2 0 0,-2 4-48 0,-1 2-16 15,-3 1 0-15,-2 4 0 0,-3-1-112 0,-2 2-32 16,2-1 0-16,1 2 0 0,1 4 0 0,0-3 0 16,0 1 0-16,-3 0 0 0,1 1 80 0,-1-2 16 15,4 1 0-15,1 0 0 0,1 1-32 0,1 0-16 16,2 0 0-16,2 1 0 0,-3 3 0 0,2-3 0 0,-1-2 0 0,1-1 0 16,1 1-80-16,1-1-16 0,2 1 0 0,1 2 0 15,1-1-16-15,2 1 0 0,2 0 0 0,0-1 0 16,1 0-128-16,-1-2 192 0,4 0-192 0,0 0 192 15,4-3-192-15,3 2 0 0,-2 0 144 0,4 2-144 16,0-3 0-16,4-2 128 0,1 1-128 0,1 1 0 16,4-4 0-16,-1 2 144 0,2-3-144 0,2 2 0 15,2-3 128-15,1 0-128 0,2-2 0 0,-1-2 0 0,3 5 144 16,2-3-144-16,0-2 0 0,3 1 144 0,1 0-144 0,1 0 0 16,2-1 0-16,3 0 0 0,-2 2 0 0,4 0 0 15,3-3 0-15,1 1 0 0,1-3 0 0,4-1 0 16,-1 2 0-16,3 1 0 0,1-4 0 0,3 1 0 15,3-1 0-15,0-2 0 0,2-2 0 0,2-1 0 16,2 2 0-16,2-3 0 0,-1 1 0 0,3-3 0 16,1 2 128-16,0-4-128 0,-1 2 0 0,1-3 0 15,3-2 0-15,1-1 0 0,-1 0 0 0,1-2 0 16,1 0 0-16,4-2 128 0,2-2-128 0,1 1 128 16,0-5-128-16,-1 2 128 0,0-6 0 0,-1 3 0 15,1-2 0-15,-1 1 0 0,1-3 0 0,-2 0 0 16,-1 1 0-16,1 1 0 0,2-1 64 0,0 0 0 15,1 0 0-15,-1-1 0 0,-3 0 0 0,-1 2 16 16,1-3 0-16,0 1 0 0,-1-2 0 0,0 1 0 16,-1-2 0-16,1 1 0 0,0-3 0 0,1 2 0 15,-2-1 0-15,1-2 0 0,0-1-16 0,-2 0-16 16,-2-4 0-16,1 1 0 0,-1 1-32 0,1-1 0 0,-1-1 0 0,-1 1 0 16,-1 0 48-16,1-1 16 0,-1 1 0 0,0 3 0 15,-2 0-208-15,-1-1 0 0,-1 1 128 0,0 0-128 16,-3 0 192-16,-2 0 0 0,1-1 0 0,-1 1 0 15,-4 0-16-15,3 0-16 0,0-2 0 0,0 1 0 16,0-1-160-16,0 0 192 0,2-3-192 0,-2 1 192 16,1 1-192-16,0-4 0 0,1 2 0 0,0-2 128 15,-4 2-128-15,1 1 0 0,-1-3 0 0,-1 5 0 0,-1-1 0 16,-2 0 0-16,0 2 128 0,-1-1-128 0,-3-1 0 0,0-1 0 16,-1 3 144-16,-1-1-144 0,-2-5 144 0,1 2-144 15,-1-3 192-15,1 1-192 0,0-3 192 0,1-1-64 16,0 2 0-16,0-3-128 0,-2 2 144 0,0-1-144 15,2-3 0-15,-3 0 144 0,-1-1-144 0,0 0 0 16,-1 3 144-16,-2-1-144 0,0 0 160 0,-2 1-32 16,0 0-128-16,-3 0 192 0,-1 3-32 0,-1 1-16 15,-3 0 0-15,-1 3 0 0,-2-2 0 0,-4 2 0 16,0-1 0-16,-4 0 0 0,-3 1-144 0,-1 0 192 16,-2 3-192-16,1 2 192 0,-3 0-192 0,-3 1 0 15,-4 1 0-15,-13-8 0 16,2 6-832-16,-1 2-128 0,-1 3-48 0,5 2 0 15,3 2-2064-15,5 5-432 0</inkml:trace>
  <inkml:trace contextRef="#ctx0" brushRef="#br2" timeOffset="106033.37">20671 16672 12831 0,'-10'-3'576'0,"4"3"112"0,-3-2-560 0,4 1-128 0,-2-1 0 0,1-1 0 16,1-1 1040-16,1 1 176 0,4 3 48 0,0 0 0 16,0 0-128-16,0 0-32 0,-3-5 0 0,3 5 0 15,0 0-80-15,0 0 0 0,0 0-16 0,0 0 0 16,7-9-112-16,-7 9-32 0,10-7 0 0,3 3 0 15,1-3-32-15,3 2-16 0,4 3 0 0,4-2 0 0,4 0-144 0,10-1-32 16,8 1 0-16,6 2 0 16,7-1-192-16,3-2-64 0,5-1 0 0,3 2 0 15,4-1-128-15,5 0-48 0,4 1 0 0,1 0 0 0,4-3-208 0,0 0 176 16,2 3-176-16,3 2 160 0,1-1 16 0,-4-1 0 16,-2-1 0-16,-1 3 0 0,-3-1 32 0,0 2 16 15,-1 0 0-15,-5-1 0 0,-7-1 32 0,-3 0 0 16,-3-1 0-16,0 3 0 0,0 0-16 0,-5 0 0 15,-2-2 0-15,-5-1 0 0,-2 0-96 0,-3 1-16 16,-5-1 0-16,-1-4 0 0,-2 4-128 0,-4 0 160 16,-5 2-160-16,-3-1 160 0,-4 2-160 0,-2-1 0 15,-4 0 0-15,-3 2 0 0,-4 2-272 0,-2-2-96 16,-10 0-16-16,0 0 0 16,0 0-2304-16,0 0-480 0,0 0-96 0,-13-3 0 0</inkml:trace>
  <inkml:trace contextRef="#ctx0" brushRef="#br2" timeOffset="106357.24">22702 16086 25103 0,'10'-9'1104'0,"1"5"240"0,3-1-1072 0,7 3-272 0,7-1 0 0,4 3 0 16,7-2 304-16,7 2 0 0,8 1 0 0,4 1 0 15,4 1 80-15,-2 0 32 0,-2-2 0 0,-23 3 0 16,5-1 144-16,5 3 16 0,2 1 16 0,3-1 0 16,-1 3 192-16,-1 2 48 0,-1 1 0 0,1 0 0 15,-5 2-240-15,8 5-32 0,-11 5-16 0,7 11 0 0,-14 1-128 0,-21-16-32 16,-3 3 0-16,-3 3 0 0,-5 2-64 16,-5 1-32-16,-4 0 0 0,-5 2 0 0,-5 0-32 0,-15 27 0 15,0-14 0-15,-1-7 0 0,-2-5 0 0,-1-6 0 16,-2-4 0-16,-3-2 0 0,0-1-112 0,-1 1-16 15,-3-4-128-15,0 2 192 16,0 0-2016-16,3-2-416 0,-18 5-64 16,9-5-12896-16</inkml:trace>
  <inkml:trace contextRef="#ctx0" brushRef="#br2" timeOffset="107207.47">20027 17690 11055 0,'0'0'976'0,"0"0"-784"15,0 0-192-15,-7 8 0 0,7-8 1440 0,-7 7 240 16,0-3 48-16,1 1 16 0,6-5-272 0,0 0-48 16,-6 5-16-16,6-5 0 0,0 0-96 0,0 0-32 15,0 0 0-15,0 0 0 0,0 0 0 0,3-10 0 0,4-1 0 0,2-2 0 16,-1-3-416-16,5-2-96 0,4-3 0 0,-6 7-16 15,3-2-368-15,3-2-64 0,3-1 0 0,2 0-16 16,-1 0-160-16,5 1-16 16,-1 0-128-16,0 3 192 0,0 1-192 0,-2 5 128 0,-2-1-128 0,-2 4 0 15,-1-1 0-15,-1 7 0 16,-6 5 0-16,-3 2 0 0,-2 7 160 0,-4 4-160 16,-3 2 160-16,-4 4-160 0,-3 4 144 0,-2-1-144 0,-2 2 128 0,-2 1-128 15,-3-2 128-15,1 2-128 0,0-2 0 0,0-3 128 16,1-2-128-16,2-4 0 0,1-1 0 15,2-3 0-15,3-2 128 0,0-6-128 0,2 1 0 0,5-8 128 16,0 0-128-16,0 0 160 0,0 0-160 0,10-10 160 16,3-3 192-16,2-3 32 0,2-2 16 0,3-3 0 15,2 0-192-15,2-2-32 0,3-4-16 0,-1 1 0 16,2 0-160-16,0 1 0 0,0 2 0 0,-1-1 128 16,-2 2-128-16,1 2 0 0,-5 6 0 0,1 2 0 0,-4 2 0 0,-2 5 0 15,-3 2 0-15,-3 5 0 0,-1 3 0 0,-4 4 0 16,-2 3-176-16,-3 6 176 0,-3 4 0 0,-1 2-128 15,1 0 128-15,-5 3 0 0,0-3 0 0,1 3 0 16,-2 1 0-16,2-2 0 0,0-1 0 0,0-5 0 16,2-1 0-16,2-3 0 0,-1 0 0 0,1-6 0 15,2 0 0-15,1-10 0 0,1 5 0 0,-1-5 0 16,0 0 0-16,8 1 0 0,-1-3 0 0,2-2 128 16,0 0-128-16,1-2 0 0,1-2 0 0,-1 2 0 15,-1 0 0-15,0 0 0 0,-1 1-240 0,-1-1-16 16,-2 0 0-16,-5 6 0 15,0 0-1584-15,0 0-320 0,0 0-64 0,0 0-12496 0</inkml:trace>
  <inkml:trace contextRef="#ctx0" brushRef="#br2" timeOffset="107643.55">20668 17766 4607 0,'0'0'400'0,"0"0"-400"0,-1-5 0 0,0 2 0 16,1 3 2928-16,-1-8 496 0,-1 2 96 0,2 0 32 0,0-2-1824 0,2 1-384 15,0-3-64-15,1 1 0 0,-1-4-256 0,1 1-32 16,3 2-16-16,-1-4 0 16,2-2-128-16,0 1-16 0,2-1-16 0,1 0 0 0,2 0-128 0,2-1-32 15,1 2 0-15,2 1 0 0,2 1-176 0,1 4-32 16,2-1-16-16,-1 4 0 0,2-1 16 0,-1 4 0 16,1 3 0-16,-4 5 0 0,0 1 48 0,-2 6 16 15,-3 0 0-15,0 7 0 0,-3 7-64 0,-3-1-16 16,-1 3 0-16,-2 0 0 0,-3 1-176 0,0 3-48 15,-4 0 0-15,1-3 0 0,0 0-64 0,0-3-16 16,-2 0 0-16,2-3 0 0,0-1-128 0,-2-2 128 16,2-2-128-16,-1-3 128 0,1-1-128 0,1-1 0 15,0-5 144-15,0-8-144 16,0 0-960-16,0 0-256 0,0 0-48 0,8 1-9488 16,1-4-1920-16</inkml:trace>
  <inkml:trace contextRef="#ctx0" brushRef="#br2" timeOffset="108018.41">21519 17548 15663 0,'0'0'1392'0,"0"0"-1120"0,0 0-272 0,0 0 0 0,0 0 1392 0,0 0 208 15,-6 4 64-15,-2 3 0 0,2-2 80 0,-6 8 32 16,1 0 0-16,-1 5 0 0,1 3-800 0,-1 1-144 16,0-2-48-16,1 2 0 0,4 1-208 0,2 1-64 15,1-3 0-15,3 1 0 0,2-3-192 0,3-1-32 16,2-3-16-16,3-1 0 0,0-6 240 0,2 1 32 16,3-6 16-16,3 1 0 0,-1-5 272 0,5-3 64 15,2-1 16-15,1-6 0 0,0-2-208 0,0-1-64 16,1-4 0-16,1-2 0 0,-1-2-176 0,-2-1-32 15,-2 2-16-15,-2-5 0 0,-2 1-112 0,0-4-32 16,-3 2 0-16,-1-2 0 0,-2 3-144 0,-1 0-128 16,-2 3 192-16,-2 4-192 0,-1 2 0 0,-2 3 0 15,-2 4 0-15,0 0 0 16,-2 5-1424-16,1 5-240 0,0 0-64 0,0 0-16064 0</inkml:trace>
  <inkml:trace contextRef="#ctx0" brushRef="#br2" timeOffset="108325.22">22601 16954 15663 0,'0'0'688'0,"6"-5"144"0,-2-1-656 0,-4 6-176 0,0 0 0 0,0 0 0 0,0 0 2368 0,0 0 448 16,0 0 96-16,-4 9 16 0,-5 1-1216 0,0 5-240 15,-5 4-64-15,0 5 0 0,-2 2-240 0,-2 5-48 16,-1 1-16-16,-2 3 0 0,1 7-80 0,0-1-32 16,-1 8 0-16,2-3 0 0,2 1-512 0,0 2-96 15,3-2-32-15,1-1 0 0,2 0-352 0,1-4 128 16,2-2-128-16,2 2 0 0,-1-5 0 0,2-5 0 16,0-2 0-16,1 1 0 0,2-6-128 0,1-1-112 15,1-4-16-15,1-8 0 16,0-2-1760-16,-1-10-352 0,0 0-80 0,8 0-7712 15,-1-3-1536-15</inkml:trace>
  <inkml:trace contextRef="#ctx0" brushRef="#br2" timeOffset="112591.34">22186 17839 11567 0,'0'0'512'0,"-10"7"112"0,2-3-496 0,1 1-128 0,-1 3 0 0,2-4 0 15,6-4 912-15,-9 6 176 0,3 2 16 0,6-8 16 16,0 0-48-16,0 0-16 0,0 0 0 0,0 0 0 16,0 0 192-16,0 0 32 0,14-8 16 0,2 1 0 15,2-6-288-15,2-1-64 0,3-4-16 0,4-1 0 16,-3-3-448-16,5 1-96 0,2-7 0 0,2 2-16 15,1-2 16-15,2 2 0 0,0-9 0 0,1 0 0 16,-2-3-48-16,0-4 0 0,0-1 0 0,-1-2 0 16,-1-3-96-16,-3-3-32 0,0 0 0 0,-4 5 0 15,-3-1-80-15,-2 4-128 0,-5-1 176 0,-1 5-176 0,-1 4 0 16,-3 2 0-16,-3 2 0 0,-1 6 0 0,-3 1 0 0,-2 2 0 16,-3 4 0-16,-2 6 0 0,-2-1 0 0,0 5 0 15,-4 1 0-15,0 3 0 0,-6 4 0 0,-1 4 0 16,-3 1-144-16,-2 6 144 0,-6 6-176 0,1 4 176 15,-2 6-208-15,0 2 80 0,-1 6 128 0,1 6-128 16,0 5 128-16,2 3-128 0,2-5 128 0,1 4 0 16,0 3 0-16,3 0 0 0,4-3 0 0,0 2 0 15,6-2 0-15,0-3 0 0,1-1 0 0,1-4 0 16,2-2 128-16,1-4-128 0,0-2 144 0,1 0-144 16,2-4 192-16,-1 0-192 0,-1-3 160 0,-1 2-160 15,4-6 128-15,-2 0-128 0,-1-2 128 0,2-3-128 0,-1-1 128 0,1-3-128 16,2-12 0-16,0 0 0 0,0 0-144 0,0 0 144 31,0 0-1968-31,0 0-272 0,7-8-64 0,4-2-16 0</inkml:trace>
  <inkml:trace contextRef="#ctx0" brushRef="#br2" timeOffset="112921.63">23301 17043 19343 0,'0'0'1728'16,"0"0"-1392"-16,0 0-336 0,0 0 0 0,0 0 624 0,0 0 48 15,-9 0 16-15,-1 5 0 0,-3 9 112 0,0 5 32 16,-2 4 0-16,0 4 0 0,-3 0-112 0,0 7-16 15,-1 5 0-15,0 4 0 0,-1-2 112 0,2 6 16 16,2 2 0-16,0-1 0 0,4 0-304 0,1-5-48 16,3 2-16-16,2-6 0 0,4-1-240 0,2-2-48 15,1-2-16-15,3-3 0 0,0-7-160 0,2-1 128 16,1 0-128-16,1-4 128 0,1-5-128 0,2-2 0 16,-1-1 0-16,1-8 0 15,2-3-1680-15,-3-3-272 0</inkml:trace>
  <inkml:trace contextRef="#ctx0" brushRef="#br2" timeOffset="113085.06">22926 17510 31039 0,'10'-11'1376'0,"4"6"288"0,6 2-1344 0,5-3-320 0,3 1 0 0,5 3 0 16,6-3 576-16,6 1 64 0,3-1 0 0,3 1 0 15,2 0-288-15,0 2-48 0,2-1-16 0,-3 2 0 16,-5-2-288-16,-2 3 0 0,-7 3 0 0,-3-1 0 15,-3 1-1648-15,-6-2-432 16</inkml:trace>
  <inkml:trace contextRef="#ctx0" brushRef="#br2" timeOffset="113711.75">19865 18576 20271 0,'0'0'1792'0,"0"0"-1424"0,0 0-368 0,0 0 0 15,-6-8 960-15,6 8 112 0,-8 3 16 0,1 6 16 16,-1 2-80-16,-4 6 0 0,0 4-16 0,0 2 0 16,-4 0-608-16,2 5-112 0,0-2-32 0,0 2 0 15,-1-3 0-15,1 4-16 0,1-2 0 0,0 1 0 16,2-7 48-16,2 0 16 0,2-2 0 0,2-4 0 0,2-3 32 0,3-12 16 16,0 0 0-16,0 0 0 0,10 2 272 0,4-3 48 15,4-3 16-15,3-7 0 0,5-5-256 0,2 1-48 16,1-1-16-16,1 0 0 0,0 4-176 0,-3-1-16 15,0 3-16-15,-1 2 0 0,-2 4-160 0,-4 2 0 16,-2 2 0-16,-3 4 0 0,-2 1 0 0,-2 7 0 16,-3 2 0-16,-3 0 0 0,-4 2 144 0,-2 0-144 15,-4-1 160-15,-1 3-160 0,-5 2 320 0,-3 1-16 16,-3-2-16-16,-1-3 0 0,-4 0-80 0,-1-4-16 16,0 1 0-16,1-7 0 0,-1 0-32 0,0-1-16 15,0-5 0-15,1-3 0 0,5-1-144 0,-1-1 160 16,0-6-160-16,4-1 160 15,1-3-1120-15,4-1-208 0,2-1-48 0,4 0-16 16,4 3-1744-16,5-2-352 0</inkml:trace>
  <inkml:trace contextRef="#ctx0" brushRef="#br2" timeOffset="113900.15">20413 18782 24991 0,'-10'14'1104'0,"5"-5"240"0,0 1-1088 0,0 5-256 0,1 4 0 0,1 4 0 16,1 5 512-16,2-1 32 0,2 1 16 0,2 0 0 16,1 1-176-16,1 2-48 0,1-3 0 0,0-1 0 15,1-4-192-15,-2 0-144 0,2-1 192 0,0-3-192 16,-1-1 0-16,2-7 0 0,-1-1-192 0,1-5-12400 16</inkml:trace>
  <inkml:trace contextRef="#ctx0" brushRef="#br2" timeOffset="114095.18">20705 18797 26783 0,'0'0'1184'16,"-5"14"240"-16,-2-1-1136 0,0 7-288 0,-4 3 0 0,-1 3 0 0,-3 3 1152 0,0 5 160 16,0 3 32-16,-2 0 16 0,-1 6-400 0,2-2-64 15,-2-3-32-15,0 0 0 0,0-4-304 0,3-1-64 16,-1-2-16-16,0-2 0 0,4-1-288 0,0-4-48 0,2 0-16 15,1-1 0-15,0-2-368 0,2-5-80 0,4-3 0 0,2-3-10432 16,1-10-2096 0</inkml:trace>
  <inkml:trace contextRef="#ctx0" brushRef="#br2" timeOffset="114713.19">21621 18941 16815 0,'0'0'736'0,"-11"4"160"0,0 2-704 0,1-2-192 15,10-4 0-15,-8 4 0 0,3 3 1152 0,5-7 192 0,0 0 32 0,6 10 16 16,3 2-320-16,3-7-64 16,2-2-16-16,2-1 0 0,3 1 32 0,3-3 0 0,2-3 0 0,4-1 0 15,1-1-336-15,3-4-64 0,0 2-16 0,3-5 0 16,4-1 32-16,-4 1 0 0,-6-3 0 0,-2-1 0 16,-3 4-208-16,-2-1-48 0,-2-1 0 0,-3-1 0 15,-3-1-112-15,-4 2-16 0,-4 2-16 0,-2-2 0 16,-3-2 80-16,-3 2 0 0,-3-1 16 0,-3 6 0 15,-3 2 16-15,-5 3 0 0,-1 1 0 0,-6 3 0 16,-5 4-352-16,-5 6 144 0,-5 3-144 0,-2 2 0 16,-1 3 0-16,2 7 0 0,0 3 0 0,1 6 0 15,3-1 0-15,6 2 0 0,0 2 0 0,6 0 0 16,1-3 128-16,8 1-128 0,5-2 0 0,6-3 0 16,3-5 0-16,6-2 0 0,7-2 128 0,2-1-128 0,3-1 0 0,3-2 128 15,3-5-128-15,4 0 0 16,4-5 160-16,2 0-160 0,2-5 128 0,2 0-128 0,2-2-128 0,-1-2-128 15,-1-2 0-15,2-3-11152 16,-2-1-2224-16</inkml:trace>
  <inkml:trace contextRef="#ctx0" brushRef="#br2" timeOffset="115175.5">22468 18363 9215 0,'-25'-14'816'0,"8"6"-656"0,2 0-160 0,0 3 0 15,2-2 2624-15,2 2 480 0,1 2 96 0,3-1 32 16,7 4-1440-16,0 0-272 0,0-10-64 0,8 5-16 15,2-1-432-15,4 2-96 0,5 0-16 0,5 1 0 16,4-2-160-16,3 0-32 0,2 3-16 0,0-1 0 16,1-1-160-16,-3 0-16 0,-2 1-16 0,-1 4 0 15,0 7-112-15,-4-2 0 0,-5 3-16 0,-4 2 0 16,-5 5-128-16,-4 4-32 0,-5 4 0 0,-6 0 0 16,-5 3-16-16,-4-2-16 0,-4 3 0 0,-3-2 0 0,-3-1 16 15,-1-1 16-15,-2-3 0 0,3-4 0 0,1 2-48 16,2-2-16-16,1-4 0 0,5-4 0 0,3 1 0 15,3-4 0-15,2 2 0 0,7-8 0 16,0 0 32-16,0 0 0 0,0 0 0 0,13 4 0 0,2-6 32 0,3-3 16 16,2-1 0-16,2 1 0 0,3-2-96 0,2 1-128 15,-1-5 176-15,-2 3-176 0,0-2 128 0,-3 2-128 16,0-1 0-16,-1 2 0 0,-1 0 0 0,-1 1-256 16,-4 1 32-16,0 1 0 15,-1-2-1696-15,-1 1-320 0,0 1-80 0,-2-1-12720 0</inkml:trace>
  <inkml:trace contextRef="#ctx0" brushRef="#br2" timeOffset="115462.73">23349 18205 21183 0,'0'0'1888'0,"0"0"-1504"0,-4-10-384 0,4 10 0 16,0 0 1040-16,-8-3 144 0,-1 3 32 0,-1 1 0 15,-2 3-64-15,1 4-16 0,-2 0 0 0,0 3 0 16,-2 3-112-16,0 2-32 0,-2 4 0 0,3 1 0 16,1 2-240-16,3 5-48 0,3-1-16 0,2 3 0 15,2 2-304-15,3-3-64 0,4 2-16 0,2 2 0 16,3-7-144-16,1 2-32 0,0 2 0 0,2-6 0 16,-2-5-128-16,0 0 160 0,2-4-160 0,-2 0 160 15,0-4-160-15,1-1 0 0,2-3 144 0,-3 0-144 16,-10-7 0-16,11 4-240 0,-11-4 48 0,0 0 0 15,0 0-1808-15,2-12-368 0,-4 5-64 0,-5-9-11584 16</inkml:trace>
  <inkml:trace contextRef="#ctx0" brushRef="#br2" timeOffset="115599.33">23091 18476 21183 0,'-15'-13'1888'0,"9"7"-1504"16,-1 1-384-16,7 5 0 0,0 0 768 0,0 0 96 16,0 0 16-16,9-9 0 0,4 5 576 0,5 1 112 15,5 2 32-15,1 0 0 0,2-1-640 0,6 0-112 16,3 2-16-16,4 0-16 0,3 0-416 0,2 0-80 15,2 2 0-15,-1 1-16 0,-2 1-304 0,-3 0 0 16,-3 1 0-16,-1 2-15120 0</inkml:trace>
  <inkml:trace contextRef="#ctx0" brushRef="#br2" timeOffset="120596.36">28051 14512 16991 0,'0'0'752'0,"0"0"144"0,0 0-704 0,0 0-192 0,0 0 0 0,0 0 0 15,0 0 0-15,-4 14 0 0,2 6 0 0,-1-1 0 16,-3 0 0-16,2 5 0 0,-1 1 0 0,0 7 0 16,0 1 384-16,0 5 64 0,0 4 0 0,-2 6 0 15,0 3 32-15,-1 5 16 0,0 4 0 0,0 6 0 16,1 1-176-16,-2 6-16 0,-1 4-16 0,-1 9 0 16,-3 4-48-16,-2 1-16 0,-1 2 0 0,-1 6 0 0,0 2-48 15,0 5-16-15,2 1 0 0,-1-1 0 0,-1-3 16 16,1 5 0-16,-2-2 0 0,-1 1 0 0,1-4-48 0,-1 0 0 15,-2 4 0-15,1-2 0 0,-3 1 112 0,1 1 16 16,-5-2 0-16,2 3 0 0,1 0 0 0,1-1 16 16,2-3 0-16,-3 0 0 0,1-1 32 0,0 2 0 15,2-1 0-15,-1-2 0 0,0-3 80 0,3 1 32 16,-3 2 0-16,3-7 0 0,-1-1-16 0,3 0 0 16,1 0 0-16,0-3 0 0,3-4-112 0,1-5-32 15,1-5 0-15,-1-4 0 0,0-2-64 0,3-5-32 16,0-3 0-16,2 1 0 0,1-8-160 0,3-4 192 15,1-6-192-15,3-3 192 0,3-7-368 0,3-7-64 0,4-1-16 0,6-9-8960 32,2-5-1808-32</inkml:trace>
  <inkml:trace contextRef="#ctx0" brushRef="#br2" timeOffset="121181.84">25342 16905 21183 0,'-20'-17'944'0,"7"9"192"0,1 0-912 0,-2 1-224 16,-2 2 0-16,4-1 0 0,-1 1 224 0,3 3 0 15,10 2 0-15,0 0 0 0,-7-2 96 0,7 2 32 0,0 0 0 0,16 2 0 16,2 2-64-16,4 0-16 0,5 1 0 0,7 0 0 16,5-1 96-16,9 1 16 0,7 0 0 0,13-1 0 15,11-3 32-15,1 2 16 0,-1-1 0 0,7-2 0 16,8-1-80-16,9 0-16 0,7 0 0 0,5-1 0 15,4 0 48-15,9 0 16 0,10 1 0 0,4 0 0 16,4-2 0-16,6 6 0 0,6-1 0 0,8 1 0 16,7-3-64-16,1 0-16 0,-1 3 0 0,-1 3 0 15,-1 3-112-15,-3-3-16 0,4 3-16 0,-13-1 0 16,-8 2-176-16,-4 0 160 0,0 1-160 0,-15 3 160 16,-14-2-32-16,-6 1-128 0,-5 2 192 0,-15 0-64 15,-8-1-1008-15,-14-4-208 16,-11 2-32-16,-15-7-12752 0</inkml:trace>
  <inkml:trace contextRef="#ctx0" brushRef="#br2" timeOffset="121933.57">19002 14439 3679 0,'-9'-18'320'0,"5"8"-320"15,1-3 0-15,-3 2 0 0,0 0 3440 0,1 0 608 16,0 0 128-16,1 4 32 0,-4 3-2608 0,8 4-512 16,-5-3-96-16,5 3-32 0,0 0-192 0,-9 5-64 15,1 1 0-15,0 9 0 0,-1 3-208 0,0 6-48 16,0 3-16-16,0 5 0 0,-1 6-96 0,-3 4-16 15,1 1 0-15,-1 5 0 0,-2 7-48 0,-3 9-16 16,-2 7 0-16,-3 6 0 0,1 8-80 0,-2 6-32 16,-3 4 0-16,1 7 0 0,-1 4-144 0,0 4 0 15,1 2 144-15,0 2-144 0,1-3 0 0,3 0 128 0,2 5-128 16,1-5 0-16,0-1 128 0,1 1-128 0,3 1 128 0,-2-8-128 16,1-2 144-16,0-1-144 0,1 0 192 15,0 0-192-15,0-1 208 0,-2-5-64 0,-1-1-16 0,0-1 0 16,2-3 64-16,1-1 16 0,-1-5 0 0,2-2 0 15,2-3 48-15,0-2 16 0,2-2 0 0,1-3 0 16,0 2-80-16,2-3 0 0,-1-1-16 0,2-3 0 16,-4-1-176-16,2 0 0 0,-1-2 144 0,1 1-144 15,-1 1 0-15,2-4 0 0,0 2 0 0,0-7 128 16,-2 0-128-16,0 1 0 0,-1 1 0 0,1-2 0 16,0-3-256-16,1-2 0 0,0-3-16 0,2-4 0 15,0 0-544-15,0-5-96 16,3-5-32-16,1 0-7920 0,0-6-1584 0</inkml:trace>
  <inkml:trace contextRef="#ctx0" brushRef="#br2" timeOffset="122450.49">15857 16863 14735 0,'-11'-4'1312'0,"1"-1"-1056"0,2 1-256 0,8 4 0 15,0 0 2656-15,0 0 480 0,0 0 80 0,10-6 32 16,4-3-2720-16,5 2-528 0,7 0 0 0,5 0-240 16,8 2 240-16,8-4 0 0,6 3 0 0,9-3 0 15,7 0 208-15,2-2-64 0,2-1-16 0,4 0 0 16,6-2 128-16,7 0 32 0,10-3 0 0,3-1 0 15,3-1-32-15,7 0-16 0,8 1 0 0,1-1 0 16,-4 0-16-16,7 2 0 0,5 0 0 0,-1 0 0 16,-6 1 16-16,4 2 0 0,4-1 0 0,-4-1 0 0,-3-1 160 0,3 1 48 15,2 2 0-15,-1 2 0 0,-6-2-16 0,-2 2 0 16,0 6 0-16,-5-2 0 0,-3 3-208 0,-7 0-32 16,-8 1-16-16,-4 1 0 0,-5 1-176 0,-8 2 0 15,-9 2 0-15,-7 3 0 16,-7 0-1344-16,-5-2-160 0,-5 1-32 0</inkml:trace>
  <inkml:trace contextRef="#ctx0" brushRef="#br2" timeOffset="127125.82">27075 17119 8287 0,'0'0'368'0,"6"-5"80"0,-6 5-448 0,7-7 0 16,-7 7 0-16,5-9 0 0,-1 2 1808 0,-4 7 288 15,3-8 48-15,-3 8 16 0,4-7-816 0,-4 7-144 16,0 0-48-16,0 0 0 0,4-7-400 0,-4 7-96 16,0 0-16-16,0 0 0 0,0 0-224 0,0 0-48 15,0 0-16-15,0 0 0 0,-9 8 80 0,0 0 16 16,-1 2 0-16,-1 0 0 0,-2 2-32 0,0 3 0 0,-1 0 0 0,3 3 0 15,-2-1-32-15,0-3-16 0,1 1 0 0,1 1 0 16,0 6-144-16,2 0-32 0,-1-5 0 0,1 1 0 16,1 0-64-16,2-3 0 0,1 1-128 0,2-1 192 15,2-1-192-15,1 1 128 0,0-5-128 0,0-10 0 16,3 12 192-16,-3-12-48 0,6 12-16 0,-6-12 0 16,5 8 80-16,-5-8 16 0,10 9 0 0,-10-9 0 15,9 5 32-15,3-2 0 0,-1 0 0 0,2 0 0 16,-2-3-64-16,1 0-16 0,-12 0 0 0,14-3 0 15,0 0-48-15,0 0-128 0,0-2 192 0,0 0-64 16,1 0-128-16,1 0 192 0,1-7-192 0,1 5 192 16,-1-4-64-16,3 5-128 0,-1-2 192 0,1 1-64 15,2-3 0-15,0 2 0 0,-2-2 0 0,2 2 0 16,3-3 0-16,-4 3-128 0,3-5 192 0,0 1-64 0,2-1-128 0,-1-2 160 16,1-2-160-16,0 2 160 0,1 0-160 0,1-1 192 15,1 5-192-15,2-4 192 0,-1-3-192 0,3 1 0 16,3 0 0-16,0-2 0 0,-3 0 128 0,0-2-128 15,-4-2 0-15,0 3 128 0,-2-2-128 0,-2 2 0 16,1-2 0-16,-1 0 128 0,1 0-128 0,-1-1 0 16,-1 0 144-16,2-1-144 0,-1 1 0 0,0 2 0 15,2-1 0-15,-2-1 128 0,2 0-128 0,4 2 0 16,-3-2 128-16,-2-1-128 0,1 1 0 0,-3 2 128 16,0-3-128-16,-1 1 0 0,-1 0 0 0,-2 3 128 15,0-4-128-15,1 2 0 0,-2 1 0 0,0 2 128 0,1-2-128 16,1 2 0-16,-1-1 0 0,0-2 128 0,-2 2-128 0,0 0 0 15,0-1 0-15,0 2 128 0,-2 0-128 0,2 1 0 16,-2-1 0-16,2 2 128 0,0-1-128 0,2 2 0 16,-1-1 0-16,-1-1 0 0,-4-1 0 0,1 1 128 15,-1-1-128-15,0 0 0 0,-2 0 0 0,0 1 0 16,1 0 0-16,0 3 0 0,0-2 0 0,-2 1 0 16,-3-1 0-16,-1 3 0 0,2 2 0 0,-2-4 0 15,-2 2 0-15,0 2 0 0,-1 0 0 0,-2 1-128 16,1-2 128-16,-1-1 0 0,-1 3 0 0,1-2 0 15,0 2 0-15,-2 0 0 0,0-3 0 0,0 6 0 16,-2-4 0-16,0 1 0 0,0 1 0 0,-1-3 0 16,1 0 0-16,1 4-160 0,1 9 160 0,-6-13 0 15,1 3-160-15,0-1 160 0,0 2-128 0,-1 1 128 0,0 3 0 16,-2-2 0-16,-2 0 0 0,0 3-128 0,-2-1 128 0,1 3 0 16,-2-1-144-16,-1 1 144 0,0-1 0 0,-4 1 0 15,-2 2-144-15,-3 1 144 0,-1-2 0 0,0-2-160 16,1-2 160-16,-1 5-128 0,-2 3 128 0,1-1 0 15,-1-2-144-15,1 3 144 0,-2 0 0 0,1 0 0 16,1 1 0-16,0 1 0 0,0-1 0 0,-5 0 0 16,-1 6 0-16,-2-4 0 0,-1 0-128 0,-1 3 128 15,-7-1 0-15,3 2 0 0,0 0 0 0,1 6 0 16,-2 1 0-16,0 4 0 0,1 2 0 0,-1-1-176 16,3 1 176-16,-2 4-128 0,0-3 128 0,-1 2 0 15,1 0 0-15,3-3 0 0,-2-1 0 0,3 1 0 16,2-2 0-16,-1 0 0 0,3 1 0 0,0 3 0 0,1-5 0 15,0 0 0-15,1 2 0 0,0 1 0 0,1 1 0 0,-1-1 0 16,0-2 0-16,-2 2 0 0,1-2 0 16,-2 0 0-16,0 1 0 0,0 1 0 0,2 2 0 0,0-2 0 15,0-1 0-15,1 2 128 0,1-1-128 0,0 2 0 16,0 1 0-16,2-2 0 0,2 5 0 0,0-4 0 16,1 2 0-16,-1-3 128 0,0 4-128 0,0-4 0 15,0-1 0-15,-1 1 128 0,0-1-128 0,0-2 0 16,-2-1 0-16,1 1 0 0,1 4 0 0,0-4 128 15,-2-2-128-15,4 2 0 0,-2-1 128 0,0 4-128 16,0-1 0-16,1-1 144 0,1 0-144 0,1 3 0 16,2-4 192-16,1 2-192 0,1 3 192 0,-1-2-192 15,0 0 160-15,0 0-160 0,-4-1 128 0,3-2-128 16,-1 5 0-16,1-3 0 0,-3-3 128 0,2 0-128 0,-1 1 0 16,0 2 0-16,2 0 0 0,1-3 0 0,1 0 0 15,-2 1 0-15,1 0 0 0,-2 3 0 0,1-2 0 0,1 1 128 16,1 0-128-16,0 0 0 0,1 1 0 0,1 1 0 15,-1-2 128-15,1-3-128 0,1 2 0 0,0 0 0 16,1 0 0-16,-1-1 0 0,1-2 0 0,-3 0 0 16,2-1 0-16,0-2 0 0,-1 2 0 0,1-1 0 15,-1-1 0-15,3 2 0 0,0 0 0 0,0-1 0 16,2 1 0-16,-2 0 0 0,3 0 0 0,0 0 0 16,1-2 0-16,1 1 0 0,2-3 128 0,1 1-128 15,0 0 128-15,1 0-128 0,3-1 0 0,-2-1 0 16,3-1 0-16,3 3 0 0,-3-2-128 0,1-2 128 15,3 0 0-15,1 2 0 0,3-7 0 0,-1 5 0 0,3-4 0 0,1 3 0 16,-1-3 0-16,0-1 0 0,3 3 0 0,1-3 0 16,-2 3 0-16,2-4 0 0,2 0 0 0,1 1 0 15,1 0 0-15,1-2 0 0,-1 1 0 0,1 0 0 16,1-3 0-16,2 1 0 0,2-2 0 0,2 1 0 16,-2-2 0-16,2 0 0 0,2 0 0 0,2 0 0 15,-1 0 0-15,3 0 0 0,1 1 0 0,1 1 0 16,2 0 0-16,-5-2 0 0,0 0 0 0,1 0 0 15,-1 0 0-15,1-2 0 0,-1 1 0 0,1 0 0 16,1-2 128-16,1 2-128 0,1-2 192 0,2-2-64 16,0 0 0-16,1 1-128 0,-1 2 192 0,1-2-64 15,-3 0-128-15,0 0 192 0,0-1-192 0,-1-2 192 16,-2-2-32-16,1 2 0 0,5-3 0 0,-1 3 0 16,1-3 32-16,3 2 0 0,0-2 0 0,4 2 0 0,1-3-16 0,3 1 0 15,-2-2 0-15,-3-1 0 0,-2 1-32 0,1 0 0 16,0-3 0-16,4 1 0 0,0 1-144 0,0 3 160 15,1-3-160-15,-1 2 160 0,0-1-160 0,-1-3 192 16,-3-1-192-16,-1-1 192 0,-4 2-192 0,2-2 160 16,1 0-160-16,0-2 160 0,-1-3-160 0,2 2 160 15,4-1-160-15,1 1 160 0,2-2-32 0,2 2-128 16,-1-4 192-16,-2 0-64 0,-1-4-128 0,1 4 128 16,3-4-128-16,2 3 128 0,-3-2-128 0,2 4 0 15,2 0 0-15,-4-3 128 0,-3 2-128 0,-1-3 0 16,-4 2 0-16,0-3 0 0,-1 1 0 0,1-3 128 15,0 2-128-15,1-3 0 0,4 0 128 0,0 3-128 0,1-3 0 0,2-2 128 16,-3-5-128-16,0-1 0 0,-1 0 0 16,1 0 128-16,-4 1-128 0,1 0 0 0,1 0 0 15,2 0 0-15,0-1 0 0,-1 1 0 0,-2-1 128 0,-2 2-128 16,-2-4 0-16,-5 2 0 0,-1-7 0 0,0 4 0 16,-1-2 0-16,0 4 0 0,-3 1 0 0,2 2 0 15,1-2 0-15,-3 1 0 0,1-2 0 0,1 5 0 16,1 4 0-16,-1-1 0 0,-3-1 0 0,1 1 0 15,-3-2 0-15,0 2 0 0,-1 1 0 0,0-2 0 16,-3 1 0-16,-3-1 0 0,-2 3-144 0,0-1 144 16,-1-4 0-16,0 1-160 0,-1 1 160 0,0 4-128 15,-4-2 128-15,2 3 0 0,-1 2 0 0,1-5-128 16,-2 1 128-16,-2 2-128 0,-1-2 128 0,0 5-128 16,-1-4 128-16,-1 2 0 0,-1-2 0 0,-1 0 0 0,3 1 0 0,-2-3-128 15,1 6 128-15,-1-3 0 0,0 0 0 16,-1-3-128-16,0 2 128 0,1 1 0 0,1-1 0 0,-4 2-160 15,-1-1 160-15,-2 0 0 0,0 0-128 0,0-1 128 16,-4 5 0-16,1-3 0 0,-2 0-192 0,-3 3 192 16,-1-4-192-16,0 4 192 0,-2-4-160 0,-2 4 160 15,-1-3-128-15,-1 3 128 0,-2-1-144 0,-1 2 144 16,1 1-160-16,-1 2 160 0,0-2 0 0,0 3-144 16,-3 2 144-16,2 0 0 0,-4 2-128 0,0-1 128 15,-3 0-128-15,1 3 128 0,-6 3 0 0,1-3-160 16,-3 2 160-16,1 2 0 0,-1-2-144 0,3 4 144 15,-5 2 0-15,1-1-144 0,-2 2 144 0,1 3 0 16,0-1 0-16,0 2-128 0,-3 0 128 0,-3 2 0 0,-2 2-144 0,-3-1 144 16,0 4 0-16,-1-1 0 0,-1 3-144 0,0-1 144 15,-2 3 0-15,3-1 0 0,0 4 0 0,0 0 0 16,0-4 0-16,-4 2-128 0,-2 0 128 0,-1-1 0 16,-2-1 0-16,2-3-128 0,0 1 128 0,2 2 0 15,1 7 0-15,0-1-128 0,-4 1 128 0,-4-1 0 16,-2 0 0-16,0-2 0 0,0 0 0 0,1 2 0 15,2 2-128-15,-1 0 128 0,5-2 0 0,-4 3 0 16,-1 2 0-16,0 0 0 0,-4-2 0 0,2 2 0 16,1-2 0-16,4 2 0 0,4 1 0 0,0 2 0 15,-3-2 0-15,-1 2 0 0,-2 4 0 0,1-3 0 16,-1-3 0-16,5 1 0 0,1 0 0 0,2 2 0 16,3 3 0-16,-1 1 0 0,0-3 0 0,-1 3 0 15,1-1 0-15,-2 2 0 0,1 1 0 0,1-2 0 0,1 0 0 0,3 4 0 16,0 2 0-16,1-5 0 0,3-1 0 0,1 3 0 15,-2 0 0-15,3-4 0 0,-4 0 0 0,0-1 0 16,0 1 0-16,1-1 0 0,2 4 0 0,2 1 0 16,2-3 0-16,-2 3 0 0,1 0 0 0,2 2 128 15,1 1-128-15,-2 1 0 0,0-3 0 0,-1 0 0 16,-1-1 0-16,1 4 0 0,-3-3 0 0,1 1 0 16,1 0 128-16,2 2-128 0,1 1 0 0,2-2 0 15,0 0 0-15,3 0 0 0,2 3 0 0,2-1 0 16,0-1 0-16,1-1 0 0,1 2 0 0,-5-3 0 15,1-2 0-15,-4 3 0 0,-2-4 0 0,-1-1 0 16,-5 0 0-16,4 3 0 0,-1-1 128 0,2-2-128 0,2 3 0 16,0 1 144-16,1-1-16 0,0 1 0 15,4 1 0-15,3 1 0 0,1-2-128 0,2 1 160 0,-1 0-160 0,2 1 160 16,0-1-160-16,0-1 0 0,4-1 144 0,1 2-144 16,-2-1 0-16,2 2 0 0,-3-2 0 0,4 2 0 15,-2 0 0-15,0-1 0 0,0 2 0 0,-1 0 0 16,0-4 0-16,0 1 0 0,-1 2 0 0,2-1 0 15,-1 1 0-15,2 0 0 0,-3 0 0 0,7 0 0 16,-2-2 0-16,2 1 0 0,3-4 0 0,-2 0 0 16,1 2 0-16,2-1 0 0,2 1 0 0,2-4 0 15,-1 0 0-15,1 2 0 0,1-1 0 0,-1 1 0 16,1 1 0-16,0-2 0 0,1-2 0 0,0 3 0 16,-2-5 0-16,3 1 0 0,0-3 0 0,0 3 0 0,-1-4 0 15,2 1 0-15,2 0 0 0,1-2 0 0,-2-2 0 16,4 0 0-16,2-2 0 0,0-3 0 0,3-1 0 15,1 0 0-15,-3 0 0 0,4 3 0 0,3-1 0 0,2 0 0 16,2-2 0-16,4 0 0 0,0-2 0 0,5 2 0 16,1-1 0-16,5 0 0 0,2-3 0 0,0 3 128 15,0-3-128-15,0 1 0 0,-2 3 160 0,5-4-32 16,2-1-128-16,2 3 192 0,7-5-32 0,1 5-16 16,5-2 0-16,0 3 0 0,-1-2-144 0,-2-2 0 15,-3 4 0-15,-2-4 0 0,5 2 0 0,2-2 0 16,6 1 128-16,0 3-128 0,0-3 128 0,-1 3-128 15,-5-4 0-15,3 1 128 0,-5 4-128 0,5-5 0 16,2-1 0-16,0 0 128 0,3 4-128 0,-1-6 0 16,-3-2 0-16,-4 1 0 0,-3-1 0 0,1-2 0 15,1-2 144-15,4 0-144 0,2 0 0 0,0-1 128 0,1-2-128 16,-1 0 0-16,-5-4 0 0,0 1 0 0,0-3 0 0,3 0 128 16,2-2-128-16,0 0 128 0,2-3-128 0,-1-1 128 15,-2-1-128-15,-3-2 0 0,-1-1 128 0,3-2-128 16,-1-1 0-16,4-4 144 0,2 1-144 0,0-2 0 15,-3 2 128-15,-2-2-128 0,-4-2 0 0,-2-6 0 16,-3 0 0-16,6-1 0 0,-1 1 0 0,2-1 0 16,1 0 0-16,-1 1 0 0,-2-2-208 0,-4 0 80 15,-1-1 128-15,-1 0-160 0,-1 0 160 0,3 2-160 16,3 3 160-16,4 0 0 0,2 0 0 0,0-1-128 16,-3 1 128-16,1-2 0 0,-2-2 0 0,1 2 0 15,2 2 0-15,1 0 0 0,1 1 0 0,-2-1 0 0,-1-1 0 16,-4 1-128-16,-2 2 128 0,2 3 0 0,-5-4-144 0,3 1 144 15,1-3-160-15,1 3 160 0,2-2-160 16,1-3 160-16,-2-2-160 0,-2-1 160 0,-2 0 0 0,0 1 0 16,1 0-128-16,0 0 128 0,0 1 0 0,3 0 0 15,1 2 0-15,-1 0 0 0,-6 1 0 0,-2 0 0 16,-4-3-128-16,-1 0 128 0,-3 1 0 0,-4 0 0 16,3-3 0-16,0 1 0 0,-1 3 0 0,0-3 0 15,-1-2 0-15,2 3 0 0,3 2 0 0,-2-1 0 16,-2 1 0-16,0-1 0 0,-3-1 0 0,-1-2 0 15,1-1 0-15,-1 1 0 0,-2-1 0 0,-1 4 0 16,0 1 0-16,-2 0 0 0,-3-2 0 0,0 0 0 16,-2 4 0-16,0-3 0 0,-2 1 0 0,1-2 0 15,3 0 0-15,-3-2 0 0,1 0 0 0,-4 0 0 0,-1-3 0 0,1 0 0 16,0 0 128-16,0-1-128 0,0 5 0 0,-2 0 0 16,-2 0 0-16,-1-2 0 0,-1 5 0 0,0-7 0 15,-1-2 0-15,2 3 0 0,-1-1 0 0,-1 1 0 16,-4 2 0-16,3-3 0 0,-1-3 0 0,-1 4 0 15,0-2 0-15,-3 3 0 0,-1 1 0 0,-2 19 0 16,-2-3 0-16,0-1 0 0,0-1 0 0,1-3 0 16,0 1 0-16,-2-2 0 0,0 1 0 0,0 1 0 15,0-2 0-15,0-22 0 0,-4 9 0 0,3 6 0 16,0 3 0-16,0 5 0 0,-1-2 0 0,1 2 0 16,1 3 0-16,0 2 0 0,1 0 0 0,-1 0 0 15,0 0 0-15,-1 0 0 0,1 2 0 0,-3 0 0 16,1 2 0-16,-1 0 0 0,3-1 0 0,-3 2 0 0,-1-1 0 0,-1 1 0 15,2 0 0-15,1 2 0 0,-2-3 0 16,2 1 0-16,0-2 0 0,-1 2 0 0,2 0 0 0,-1 0 0 16,-1 3 0-16,2-3 0 0,-3 3 0 0,4-2 0 15,-1 1 0-15,1 2 0 0,-3 2 0 0,2-3 0 16,1-1 0-16,-1 2 0 0,-1 3 0 0,1-1 0 16,0-2 0-16,0-1 0 0,-2-2 0 0,3 4 0 15,0 1 0-15,-3-1 0 0,2 0 128 0,0 0-128 16,0 2 0-16,-1 2 0 0,1-2 128 0,0 4-128 15,0-3 0-15,1 10 0 0,-4-7 0 0,4 7 0 16,-3-12 0-16,3 12 0 0,-4-9 0 0,2-1-256 16,2 10 64-16,0 0 0 15,-3-8-1600-15,3 8-304 0,-1-9-64 0</inkml:trace>
  <inkml:trace contextRef="#ctx0" brushRef="#br2" timeOffset="127989.69">32611 13982 13823 0,'0'0'608'0,"0"0"128"0,0 0-592 16,0 0-144-16,10-3 0 0,-10 3 0 0,7-7 448 0,-7 7 48 0,9-5 16 0,-2-2 0 15,-7 7-32-15,6-8 0 0,0-1 0 0,-6 9 0 16,4-9 32-16,-1-1 16 0,-3 10 0 0,2-9 0 15,0-1 16-15,-2 2 0 0,0 8 0 0,-2-11 0 16,1 3 32-16,1 8 0 0,-2-10 0 0,2 10 0 16,-3-9-112-16,0-1-16 0,-2 2 0 0,2-1 0 15,-1 3 0-15,0-2 0 0,-1 1 0 0,0 0 0 16,-2-3 32-16,1 4 0 0,-2-2 0 0,0 1 0 16,-3-2-96-16,0 0 0 0,-1-1-16 0,1 1 0 15,-3-3-208-15,1 2-32 0,-1-2-128 0,2 0 192 16,-1 2-192-16,0-4 176 0,2-1-176 0,1 1 160 15,-2 1 32-15,2 0 16 0,0-1 0 0,1 3 0 0,0 1-16 16,0-2 0-16,2 5 0 0,0-2 0 0,1 2-48 0,-1 4-16 16,1-4 0-16,6 7 0 0,-8-5-128 0,1 1 0 15,0 3 0-15,7 1 0 0,-8-3 0 0,8 3 0 16,-9-2 0-16,9 2 0 0,-9-3 0 0,9 3 0 16,-9 0 0-16,9 0 0 0,0 0 0 0,-5 3 0 15,5-3 0-15,-5 4 0 0,1-2 0 0,0 2 208 16,0 1-48-16,0 2-16 0,-1-1-16 0,-4 13 0 15,1-2 0-15,0 0 0 0,0 0-128 0,-1 3 128 16,1 2-128-16,-4 4 128 0,1 1-128 0,-2 2 0 16,-2 2 0-16,-2 3 0 0,-3 2 0 0,-2 1 0 15,2 3 0-15,-2 0 0 0,-1 0 0 0,2 2 0 16,-5-1 144-16,2 0-144 0,1-7 224 0,0 3-32 16,1 1 0-16,0 0 0 0,2-1 96 0,2-3 16 0,0-4 0 15,2 0 0-15,2-6 16 0,2 3 16 0,4-5 0 0,1-2 0 16,3 0 32-16,0-1 0 0,2 0 0 0,0-5 0 15,2-14-112-15,0 0-32 0,4 17 0 0,3-4 0 32,1-8-928-32,3 0-192 0,4-7-48 0</inkml:trace>
  <inkml:trace contextRef="#ctx0" brushRef="#br2" timeOffset="137037.76">16905 3186 18431 0,'-3'-6'1632'0,"2"1"-1312"0,0 1-320 0,-1-1 0 16,2-2 352-16,2 2 0 0,-1-1 0 0,3-2 0 15,1 3 480-15,1-4 112 16,3-1 16-16,2-3 0 0,5 1-16 0,2-1 0 0,3-1 0 0,3-3 0 16,4-3-192-16,3-2-48 15,4 0 0-15,2 0 0 0,1 0-128 0,2 2-16 0,-2-4-16 0,-3 2 0 16,-4 1-160-16,-2 2-16 0,-2 1-16 0,-3 1 0 16,-2 3-96-16,-2 3-32 0,0-1 0 0,-4 6 0 15,-5-2-32-15,-2 6-16 0,-9 2 0 0,6 5 0 16,-2 5-176-16,-5 3 0 0,-4 2 0 0,-4 8 0 15,-3 0 128-15,-3 9-128 0,-3 2 192 0,1 3-64 0,-1 0-128 0,0 0 192 16,0-2-192-16,0-2 192 0,1 0-192 0,3-2 0 16,0-2 0-16,3 0 0 0,0-3 0 0,2-1 0 15,1-1 0-15,2-3 0 0,1-4-368 0,1 2 0 16,0-2 0-16,2 1 0 16,-1-8-1360-16,3-10-288 0,0 0-48 0,0 0-6480 15,0 0-1296-15</inkml:trace>
  <inkml:trace contextRef="#ctx0" brushRef="#br2" timeOffset="137295.38">17297 2942 22687 0,'0'0'1008'0,"-6"5"208"0,-3 4-976 0,-1 0-240 0,0 6 0 0,-5 3 0 16,-2 3 496-16,-1 5 48 15,1-2 16-15,-1 7 0 0,-1 2 496 0,-2 2 96 0,0 2 32 0,-1 1 0 16,2 3-384-16,1 5-80 15,2-1-16-15,2 2 0 0,1 2-16 0,4-5-16 0,2 2 0 0,4-4 0 16,3 1-192-16,6-2-32 16,3-4-16-16,6-2 0 0,4-3-176 0,6-3-16 15,5 2-16-15,7-5 0 0,4 1 96 0,8-5 32 0,2 1 0 0,5-6 0 16,-1-3-96-16,5-2-32 0,-1-7 0 0,26-1 0 16,-8-6-1456-1,-2-3-304-15,-3-4-48 0,-7-1-13856 0</inkml:trace>
  <inkml:trace contextRef="#ctx0" brushRef="#br2" timeOffset="137911.42">19471 3726 19343 0,'0'0'1728'0,"0"0"-1392"16,0-6-336-16,1-3 0 0,-1 4 720 0,0 5 80 16,-2-8 16-16,-1 2 0 0,-2-1 192 0,-2 0 32 15,-2 2 16-15,-3 0 0 0,0 1-144 0,-5 1-16 0,-1 2-16 0,-5 1 0 16,-3 1-256-16,-5 2-48 0,-1 3-16 0,-2 2 0 15,0 3-80-15,-3 2-16 0,-3 0 0 0,4 1 0 16,0 1-96-16,3 1-32 0,1 0 0 0,4-4 0 16,5 0-64-16,3 1-16 0,5-5 0 0,3 4 0 15,6-3-128-15,2 1-128 0,5 1 192 0,6-3-192 16,3 2 240-16,5-2-64 0,5 3-16 0,3-1 0 0,4 3 80 0,2 1 16 16,2 1 0-16,-1 1 0 0,0 1-256 0,-4 4 128 15,0-1-128-15,-3 2 0 0,-4-2 128 0,-4 3-128 16,-4 0 0-16,-3 0 144 0,-3 1-144 0,-4 1 192 15,-2-2-192-15,-5 1 192 0,-3 0 144 0,-4-1 48 16,-3-1 0-16,-4 0 0 0,0-1-64 0,-5-2 0 16,-1 0 0-16,0 0 0 0,-4-1-128 0,1-1-16 15,-4-5-16-15,3-1 0 0,2-8-160 0,2 1 0 16,2-3-160-16,-8-3 160 16,7-6-1792-16,6-4-256 0,3-2-48 0,8-4-13760 0</inkml:trace>
  <inkml:trace contextRef="#ctx0" brushRef="#br2" timeOffset="138377.09">19761 3978 19343 0,'-5'13'848'0,"2"-6"192"0,-1 8-832 0,-1 6-208 0,-2 5 0 0,-3 2 0 15,-3 4 816-15,-2 6 112 0,-4 3 32 0,-2 5 0 16,-3 6-400-16,-1 3-80 0,-2-1-16 0,-2 3 0 16,-3 1 480-16,1 1 80 0,-2-3 32 0,0-1 0 15,0-4-176-15,3-7-48 0,2 1 0 0,4-10 0 0,1-5 160 0,4-4 32 16,2-7 0-16,4-1 0 0,3-4-112 0,4-6-16 16,1-3 0-16,5-5 0 0,0-7 32 0,4-5 0 15,3-7 0-15,3-4 0 0,4-3-352 0,4-5-64 16,3-5 0-16,0-7-16 0,1-3-352 0,4-7-144 15,1-6 128-15,4-6-128 0,0-3 128 0,5-2-128 16,2-1 0-16,2 1 128 0,-1 1-128 0,6 6 0 16,-1 0 0-16,2 9 0 0,0 9 0 0,-1 7 208 15,1 6-48-15,-1 5-16 0,-5 7-352 0,0 7-80 16,-6 3-16-16,-4 8 0 0,-4 6 304 0,-3 6-160 16,-7 2 160-16,-3 10-128 0,-5 2 128 0,-6 8-128 15,-6 2 128-15,-5 4-128 0,-6 2 128 0,-4 3 0 16,-5 3-144-16,-3-2 144 0,-5 1 0 0,-2-6 0 15,-1-1 0-15,-2-3 0 0,-4-5-176 0,3-2 48 16,0-1 0-16,-11 2 0 16,9-9-1184-16,4-8-224 0,3-6-64 0,8-7 0 15,4-7-1408-15,5-1-304 0,-2-14-48 0,13 3-9376 0</inkml:trace>
  <inkml:trace contextRef="#ctx0" brushRef="#br2" timeOffset="138609.19">20460 4029 16575 0,'0'0'1472'16,"0"0"-1168"-16,0 0-304 0,-3 10 0 16,0 4 1920-16,-2 2 336 0,-2 2 64 0,-2 4 16 15,-2 6-1296-15,-4 0-256 0,-2 5-48 0,-1 0-16 0,-5-1 112 0,2 2 32 16,-1 1 0-16,1 1 0 0,-1 0-512 0,2-2-96 15,2 0-32-15,1-3 0 0,5-1-224 0,-1 1-160 16,3-8 32-16,1-2 0 16,1-3-2208-16,3-4-432 0,3-2-96 0</inkml:trace>
  <inkml:trace contextRef="#ctx0" brushRef="#br2" timeOffset="139075.18">20876 3924 23039 0,'0'0'2048'0,"-7"6"-1648"0,1 2-400 0,-2 3 0 15,-3 4 128-15,-1 5-128 0,0 6 128 0,-4 2-128 16,3 1 496-16,-3 3 16 0,1-3 0 0,0 4 0 16,-2 2 176-16,-1 0 32 0,1-3 16 0,3-3 0 0,1-3 64 0,2 1 16 15,0-5 0-15,4-4 0 0,0-6 16 0,2-2 16 16,3 1 0-16,2-11 0 0,0 0 96 0,0 0 16 15,2-9 0-15,5-4 0 0,2-4-112 0,2-3-16 16,3-1 0-16,2-2 0 0,4-7-368 0,0 2-80 16,3-2 0-16,2-2-16 0,2-2-240 0,3-2-128 15,3 3 160-15,2 3-160 0,0-2 0 0,2 4 0 16,-1 3 0-16,-1 3 0 0,-2 4 0 0,-1 4-160 16,0 1 160-16,-2 7-128 0,0 1-16 0,-6 2 0 15,0 6 0-15,-2 1 0 16,-5 1-1136-16,-1 1-240 0,-2 3-32 0,-2-1-16 15,0 2-1440-15,-2-1-272 0</inkml:trace>
  <inkml:trace contextRef="#ctx0" brushRef="#br2" timeOffset="139673.9">22053 4034 18431 0,'0'0'816'0,"0"0"160"0,0-5-784 0,0 5-192 0,0 0 0 0,0-5 0 16,0 5 2704-16,-7-4 496 0,0 0 112 0,-3 0 16 16,-2 2-2176-16,-6-2-448 0,-3 4-64 0,-2 1-32 15,-3 3 112-15,0 0 32 0,-5 5 0 0,2-2 0 16,-4 6-336-16,1 0-64 0,0 2-16 0,1 1 0 16,0 3-80-16,4-1 0 0,-1 1-16 0,3 0 0 15,3 0-96-15,5 3-16 0,3-2 0 0,3-3 0 0,4-4-128 0,4-2 0 16,3 1 144-16,5-5-144 0,3-2 176 15,5-1-48-15,2-5 0 0,4-3 0 0,3-1 400 0,2 0 80 16,1-5 16-16,1 2 0 0,0-2-320 0,-3 3-64 16,0 2-16-16,-1 2 0 0,-3 0-224 0,-1 2 0 15,-2 2 0-15,1 2 0 0,-2 0 0 0,-1 0 0 16,-1-2 0-16,1 2 0 0,0-1 0 0,1 1 0 16,0-4 0-16,2-2 0 0,0 0 144 0,2-2-144 15,2-3 128-15,2-4-128 0,-2-2 192 0,7-4-64 16,0-3 0-16,1-2 0 0,2-1-128 0,1-6 192 15,1 1-192-15,2-5 192 0,1-3-192 0,2-5 0 16,5 1 144-16,2-6-144 0,-1-2 160 0,1-8-32 16,-1-3-128-16,2-5 192 0,-1-5-192 0,-1-2 128 15,-3-3-128-15,-1 2 0 0,0 2 0 0,-3 6 0 16,-3 2 0-16,-4 8 0 0,-4 11 0 0,-3 8 0 16,-7 8 0-16,-4 5-160 0,-5 1 160 0,-3 10 0 0,-4 2 0 0,-6 6-128 15,-7 4 128-15,-6 7-208 0,-6 11 80 16,-6 9 128-16,-3 6-192 0,-4 6 192 0,-3 7-192 0,-1 6 192 15,-4 7-144-15,3 2 144 0,-3 6 0 0,3 2 0 16,0 2 0-16,6 1 0 0,1 1 0 0,5-7 0 16,5-3 0-16,6 1 0 0,3-3 0 0,5-3 0 15,4-3-192-15,4-8 64 0,3-5 128 0,2-4-208 16,3-3-192 0,1-4-48-16,1-3 0 0,1-6 0 0,0-6-1840 0,2-5-368 0,0-4-80 0,5-8-12320 15</inkml:trace>
  <inkml:trace contextRef="#ctx0" brushRef="#br2" timeOffset="139886.45">20777 3430 41471 0,'0'0'3680'0,"0"0"-2944"16,0 0-592-16,0 0-144 16,7 0-448-16,2 4-112 0,0 0-16 0,1-2-16 0,0 1 144 0,-1-1 48 15,0 2 0-15,1 1 0 16,-10-5-1712-16,0 0-320 0,0 0-80 0</inkml:trace>
  <inkml:trace contextRef="#ctx0" brushRef="#br2" timeOffset="142068.63">18279 3660 23039 0,'2'-15'2048'0,"2"7"-1648"0,1-1-400 0,2 0 0 16,1-1 1168-16,1 3 160 0,-1 3 16 0,-8 4 16 16,8-7-1008-16,-8 7-208 0,9-5-144 0,-9 5 192 15,0 0 336-15,0 0 80 0,11 4 16 0,-2 4 0 16,-3-1-144-16,-1 7-32 0,-2 2 0 0,-3 3 0 16,-1 4 144-16,-1 8 32 0,-3 5 0 0,0 5 0 15,-3 3-32-15,0 3 0 0,-1 5 0 0,-4 8 0 16,-1 2-160-16,-1 4-48 0,-2 0 0 0,1-2 0 15,-5 0-192-15,1-6-32 0,-2-2-16 0,1-1 0 0,0-2 16 0,-1-3 0 16,0-7 0-16,3-4 0 0,2-2 96 0,0-5 32 16,-2-3 0-16,5-3 0 0,0-1-48 0,6-3-16 15,0-2 0-15,3-5 0 0,3-3-64 0,2-12-16 16,0 0 0-16,5 7 0 0,4 0-16 0,0-2-128 16,3-3 192-16,1-1-64 0,1-1-128 0,2 2 128 15,4-1-128-15,0 2 128 0,2-1-128 0,3 3 0 16,3 0 0-16,2-1 0 0,2 1 0 0,8 1 0 15,2 1 0-15,1-1 0 0,1 1 0 0,2-4 0 16,4 2 0-16,2 3 0 0,2-2 0 0,6 1 0 16,1 2 128-16,1-3-128 0,6 0 0 0,-1 1 0 15,-1-2 0-15,4 1 128 0,1-3-128 0,2 1 0 0,2 3 0 0,-3 3 0 16,-1-2 0-16,-1 2 0 0,-4-4 128 0,3 3-128 16,-3-2 0-16,-1 2 0 0,-1-2 0 0,-1 2 0 15,-2-2 0-15,1-1 0 0,-1 0 0 0,0-2 0 16,6-1 0-16,-1 0 0 0,0-1 128 0,0-4-128 15,0 0 128-15,1-1-128 0,2 0 192 0,-3-3-64 16,1 3-128-16,2-1 128 0,-2 1-128 0,3 1 128 16,-4-1-128-16,2 1 0 0,-3 0 144 0,-2 1-144 15,-2 0 0-15,-1 0 0 0,0 2 0 0,-2 0 128 0,-2-1-128 16,-3 1 0-16,-3 1 0 0,-2 0 0 16,-1-1 0-16,-1 1 0 0,-3-2 0 0,1 2 0 0,-4 0 0 15,1 0 0-15,-4 2 0 0,-2 1 0 0,0 0 0 16,-2-1 0-16,-5 1 0 0,0 1 128 0,-3-2-128 0,-1 1 0 15,3 3 0-15,-2-3 0 0,1 1 0 0,-3 2 0 16,-2-3 0-16,2 1 128 0,-3 1-128 0,1-2 0 16,-2 0 0-16,0 2 0 0,-1-3 0 0,0 3 128 15,-3-1-128-15,1-2 0 0,-3-2 0 0,-2 2 144 16,-2 0-144-16,-9-4 0 0,8 6 192 0,-8-6-64 16,10 5 0-16,-10-5-128 0,8 6 144 0,-1 0-144 15,1-1 0-15,-8-5 144 0,0 0-144 0,9 6 0 16,0 2 0-16,-9-8 0 0,0 0 0 0,0 0 0 15,0 0 128-15,9 5-128 0,-9-5 0 0,0 0 0 0,0 0 0 0,10 4 128 16,-10-4-128-16,0 0 0 0,0 0 0 0,11 0 128 16,-3 0-128-16,-8 0 0 0,0 0 0 0,0 0 0 15,0 0 0-15,0 0 128 0,8-5-128 0,-8 5 0 16,0 0 128-16,0 0-128 0,0 0 128 0,5-7-128 16,-5 7 0-16,5-10 128 0,-5 10-128 0,4-6 0 15,-4 6 0-15,0 0 0 0,0 0 0 0,0 0 0 16,0 0 0-16,6-8 0 0,-6 8 0 0,0 0 0 15,0 0 0-15,0 0 0 0,0 0 0 0,5-5 0 16,-5 5 0-16,0 0 0 0,0 0 0 0,8-4 0 16,-8 4 0-16,0 0 0 0,6-7 0 0,-6 7 0 15,0 0 0-15,0 0 0 0,5-7 0 0,-5 7 0 0,0 0 0 0,5-9 0 16,-5 9 128-16,3-8-128 0,-3 8 0 16,0 0 0-16,0-11 144 0,1 3-144 0,-1-1 0 15,1 0 144-15,3-4-144 0,2-1 0 0,1-1 128 0,0-3-128 16,2-2 0-16,3-2 0 0,0-6 144 0,1-2-144 15,0-1 0-15,1-3 144 0,2-3-144 0,1-1 0 16,-1-2 144-16,4 0-144 0,-1-7 128 0,1-3-128 16,2-6 160-16,3-5-160 0,4-8 0 0,3-4 128 15,2-6-128-15,2 0 0 0,1-6 0 0,1-4 0 16,3-3 0-16,-3 5 0 0,1 7 0 0,-1 2 0 16,0 6 0-16,-1 3 0 0,-2 4 0 0,-2 2 0 15,-2 3 0-15,0 4 0 0,1 4 0 0,-3 0 0 16,-2 0 0-16,-1 1 0 0,1 0 0 0,0-1-128 15,-2 2 128-15,-1-1 0 0,-2-1 0 0,-2 3 0 0,-1 4 0 0,-2 3 0 16,-5 3-160-16,2 3 160 0,-1 1-128 0,0 3 128 16,-2 3 0-16,0-3-128 0,-5 3 128 0,0-2 0 15,1 1 0-15,-1-2-128 0,0 7 128 0,-2-2 0 16,-1 4 0-16,-2 0-160 0,-1 1 160 0,0 3 0 16,-1 2 0-16,-1 0-128 0,0 3 128 0,-2 1 0 15,0 2 0-15,-1 2-128 0,0-1 128 0,5 10 0 16,-6-5-128-16,-2-2 128 0,8 7 0 0,-10-8 0 15,1 0 0-15,0 0-128 0,3 2 128 0,6 6 0 16,-12-4 0-16,6-1 0 0,-6 4 0 0,5-2 0 16,-3-1 0-16,1 2 0 0,0-2-128 0,-1 0 128 15,0 3 0-15,-3 1 0 0,-1 1 0 0,-3-1 0 16,0-2 0-16,-3 0 0 0,-2 1 0 0,-6 1 0 16,-3 3 0-16,-2 1 0 0,0 2 0 0,-3-5 0 15,1 0 0-15,-5 2 0 0,0 1 0 0,-2 3 0 16,0 1 0-16,-1 2 0 0,-4-2 0 0,-3 1 0 0,-3-5 0 15,-1-2 0-15,0 2 0 0,0 5 0 0,0-2 0 0,-4 7 0 16,-3 2 0-16,-3 0 0 0,-6 2 0 0,-7 1 0 16,-3-1 0-16,-2 1 0 0,2-1 0 0,-3 1 0 15,2-1 0-15,-2 2 0 0,-5 2 0 0,1-3 128 16,-1-3-128-16,3-1 0 0,1 2 0 0,0-2 0 16,-4-5 0-16,0 0 0 0,-1 3 0 0,-1-1 128 15,-3 0-128-15,1 2 0 0,0-1 0 0,1-2 0 16,2 3 0-16,1 0 0 0,-5-3 0 0,3-1 0 15,2-1 0-15,6 1 0 0,1 5 0 0,4-5 0 16,2-1 0-16,1-1 0 0,3-2 0 0,2-2 128 16,2-2-128-16,2 4 0 0,5 2 0 0,1-1 0 15,-1 0 0-15,1-1 0 0,-2-5 128 0,3-1-128 16,1-3 0-16,1 2 0 0,0 5 0 0,3-3 128 16,0 0-128-16,1 1 0 0,0-2 0 0,1-3 0 15,2-1 0-15,2 0 0 0,1-1 128 0,7 3-128 0,-1 2 0 0,3-3 0 16,2 2 128-16,3-3-128 0,3-1 0 15,2 3 0-15,2-1 128 0,2 0-128 16,0 2 0-16,3-1 144 0,0-1-144 0,4-1 0 0,1 1 0 0,2-1 128 16,3 1-128-16,1 1 0 0,9 2 0 0,0 0 0 15,-6-5 0-15,6 5 0 0,-6-6 128 0,6 6-128 16,0 0 0-16,0 0 0 0,0 0 0 0,0 0 0 16,0 0 0-16,0 0 0 0,0 0 0 0,0 0 0 15,0 0 0-15,0 0 0 0,0 0 0 0,0 0 0 16,8-5-128-16,-8 5 128 0,0 0 0 0,0 0 0 0,0 0 0 0,0 0 0 15,0 0 0-15,3 14 0 0,-1 0-128 16,1 7 128-16,-3 0 0 0,0 6 0 0,-4 6 0 0,0 6 0 16,-1 7-144-16,-3 8 144 0,2 4 0 15,-3 6 0-15,-2 0 0 0,-2 6 0 0,-1 4 0 0,4 4 0 16,1-1 0-16,1 2 0 0,-1-2 0 0,6 0 0 16,-3-4 0-16,4 1 0 0,-1-1 0 0,3-1 0 15,2-1-128-15,3 2 128 16,2-3-1120-16,4 0-160 0,3-2-48 0,1-2-17744 0</inkml:trace>
  <inkml:trace contextRef="#ctx0" brushRef="#br2" timeOffset="153203.43">12195 17210 8287 0,'0'0'368'0,"0"0"80"0,0 0-448 0,0 0 0 0,0 0 0 0,0 0 0 16,-9 5 1600-16,9-5 256 0,0 0 32 0,-4 9 16 16,4-9-1008-16,0 0-192 0,0 0-32 0,0 0-16 15,0 0 112-15,0 0 0 0,0 0 16 0,13 5 0 16,1 1 176-16,5-2 16 0,4-3 16 0,3 0 0 15,0-1-416-15,6 0-64 0,6 3-32 0,4 1 0 16,5-5-48-16,5 1-16 0,4-2 0 0,3 1 0 16,2-2-80-16,2 0-16 0,3-2 0 0,3 2 0 15,2 3 176-15,5-1 16 0,4-4 16 0,1 2 0 16,-4-1 688-16,2 2 128 0,1 2 16 0,-1 0 16 16,-4-2-1776-1,-3 1-368-15,-2 0-64 0,-2 1 0 0,-5 0 832 0,1 1 0 0,-2-1 256 0,-2 3-64 0,-4 2 144 16,0-3 48-16,-4-2 0 0,-3 2 0 0,-2 0-64 0,-1 1-16 15,-5 1 0-15,-3 1 0 0,-3-2-64 0,0 0-16 16,-2 1 0-16,-3 1 0 0,-2-3-48 0,-2 1-16 16,-5-2 0-16,0 1 0 0,-2-1-160 0,0 0 128 15,-1-1-128-15,-1 0 128 0,-3 0-128 0,-1 0 0 16,-3 1 144-16,-10-1-144 0,0 0 0 0,0 0 128 16,0 0-128-16,0 0 0 0,0 0 0 0,0 0 144 15,0 0-144-15,0 0 0 0,0 0-176 0,-10 3-144 16,-3-2-16-16,1 2-16 15,-1-3-1888-15,0 0-384 0,2 0-80 0,-2 0-16 0</inkml:trace>
  <inkml:trace contextRef="#ctx0" brushRef="#br2" timeOffset="153775.19">13822 16724 13823 0,'-18'-7'1216'0,"8"1"-960"0,3 3-256 0,7 3 0 15,0 0 832-15,0 0 112 0,0 0 16 0,0 0 16 16,0 0-64-16,0 0-16 0,0 0 0 0,10 2 0 16,2-1-128-16,9 5-48 0,2-3 0 0,5 2 0 15,3 6 16-15,6-4 0 0,4 5 0 0,1-2 0 0,4 1-160 0,3 4-16 16,5-1-16-16,-2 0 0 15,-1 2-16-15,-2 2 0 0,-2 1 0 0,0 0 0 0,-1-2-16 0,-1 4 0 16,-1 2 0-16,-6-2 0 0,-4 0-80 0,-2-1-32 16,-1-1 0-16,-5 1 0 0,-4 3-144 0,-4-2-48 15,-4-2 0-15,-3-2 0 0,-3-1 32 0,-4-1 0 16,-3 0 0-16,-4 2 0 0,0-1 208 0,-6 1 64 16,-3-2 0-16,-3 2 0 0,-3 0-32 0,-6 1 0 15,0 1 0-15,-4 0 0 0,-5-1-48 0,-3 1-16 16,-3 0 0-16,0 0 0 0,-2 2-96 0,1 1-32 15,0 0 0-15,0-2 0 0,0 2-64 0,-1 1-16 16,0-2 0-16,3 1 0 0,3 1 16 0,0-4 0 16,4-4 0-16,0 1 0 0,3-1-32 0,3 1-16 0,0-2 0 0,4-4 0 15,1 2-16-15,2-4 0 16,0 3 0-16,4-2 0 0,2-1-32 0,4-5 0 0,-1 2 0 0,9-5 0 16,0 0-128-16,0 0 192 0,0 0-192 0,0 0 192 15,0 0-32-15,0 0 0 0,0 0 0 0,0 0 0 16,0 0 32-16,5-6 16 0,-5 6 0 0,7-6 0 15,1-3-208-15,-8 9 176 0,8-5-176 0,-8 5 160 16,9-8-160-16,-9 8 0 0,7-5 0 0,-7 5 0 16,0 0 0-16,0 0-176 0,0 0 48 0,0 0 0 31,10-3-480-31,-10 3-96 0,0 0 0 0,11 3-16 0,-11-3-1776 16,0 0-336-16,10 5-80 0,-10-5-16 0</inkml:trace>
  <inkml:trace contextRef="#ctx0" brushRef="#br3" timeOffset="158546.23">12074 17990 2751 0,'-14'0'256'0,"0"0"-256"15,-2 1 0-15,1 1 0 0,1-1 2880 0,1 1 512 16,-2 2 128-16,2 1 0 0,2-2-2400 0,0-1-480 16,4 2-112-16,7-4-16 0,0 0-320 0,0 0-64 15,0 0 0-15,0 0-128 0,0 0 0 0,0 0 0 16,0 0 0-16,0 0 0 0,0 0 0 0,0 0 0 16,12 0-192-16,-12 0 192 0,13 0-352 0,-13 0 32 15,10-2 0-15</inkml:trace>
  <inkml:trace contextRef="#ctx0" brushRef="#br3" timeOffset="159670.34">11946 17399 16991 0,'-19'-2'752'0,"9"2"144"0,1-2-704 0,9 2-192 0,-9-2 0 0,9 2 0 16,-8 0 896-16,8 0 128 0,0 0 48 0,0 0 0 15,0 0-16-15,0 0 0 0,0 0 0 0,0 0 0 16,0 0-96-16,5-7 0 0,-5 7-16 0,7-5 0 16,-7 5 48-16,7-7 16 0,1 2 0 0,0 1 0 15,1-1 16-15,-1 0 16 0,3 2 0 0,1 0 0 16,2 1-304-16,5-2-64 0,3-1-16 0,5 1 0 16,6 2-192-16,5-2-32 0,5-2-16 0,5 2 0 0,7-1-96 15,9 2 0-15,4 1-16 0,9-4 0 0,3 1-64 0,2-1-16 16,3-4 0-16,6 5 0 0,3-3 64 0,1 2 16 15,2 1 0-15,1-2 0 0,-3 4-32 0,4-1 0 16,-1 1 0-16,-3 1 0 0,-5 2-144 0,-4-2-128 16,-6 2 192-16,-4 0-192 0,-4-1 272 0,-3 1-48 15,-7-4-16-15,-6 3 0 0,-7-2 80 0,-7 2 16 16,-6-1 0-16,-5 2 0 0,-7-2-32 0,-4 1 0 16,-4-1 0-16,-6 0 0 0,-10 2-48 0,0 0-16 15,0 0 0-15,0 0 0 0,-9-6 80 0,-5 1 16 16,-5 4 0-16,-7-2 0 0,-9 2-96 0,-8 1-16 15,-8 0 0-15,-10 1 0 0,-5 0-192 0,0 1 176 16,-8-2-176-16,-2 1 160 0,-2 4-160 0,-5 1 0 16,-3-1 0-16,-6-2 0 0,0-1 0 0,-5 2 0 0,-2 4 128 15,-1-3-128-15,-2-1 0 0,1 2 0 0,1-1 0 0,1 2 0 16,1-1 0-16,5-1 0 0,2-2 0 0,4 0 0 16,6 2 0-16,5-2 0 0,4-2 128 0,6-2-128 15,4-4 0-15,7 2 0 0,3 1 0 0,10-2 0 16,8 0 0-16,5-2 0 0,5 0 128 0,6 0-128 15,4-1 0-15,6 0 128 0,6-3-128 0,5 3 128 16,6-2-128-16,7 1 160 0,5 2-160 0,11-3 160 16,9 1-160-16,8 1 0 0,10 0 0 0,7 1 0 15,9-7 0-15,7 4 0 0,6 0-144 0,6 3 144 16,4-3 0-16,5 3 0 0,4-6-128 0,3 6 128 16,2 1 0-16,3 2 0 0,2 0 0 0,0 3 0 15,-3-2 0-15,-5 4 0 0,-6 0 0 0,-4 1 0 16,-5 0 0-16,-6 1 0 0,-8 1 0 0,-7 4 0 0,-10-2 0 0,-8-2 128 15,-6-3-128-15,-10 5 192 0,-8-2-192 16,-9 1 0-16,-5-1 0 0,-7-1-160 0,-10-4 160 16,0 0 0-16,0 0 128 0,-13 5-128 0,-5-1 0 0,-8 1 0 15,-6-1 0-15,-4-2 128 0,-5 1-256 0,0-1-64 16,-3-3 0-16,2 2 0 16,2 2-1248-16,3 3-256 15,-3 1-48-15,9-1-16 0,4 2-2032 0,7-6-416 0</inkml:trace>
  <inkml:trace contextRef="#ctx0" brushRef="#br3" timeOffset="160722.07">13658 16652 16575 0,'-39'-22'1472'0,"15"7"-1168"0,-2-4-304 0,1 1 0 15,2 1 1968-15,3 1 336 0,1 1 64 0,2 2 0 16,3 2-784-16,3-2-176 0,0 4-16 0,5-1-16 16,2 2-336-16,4 8-64 0,-1-10-16 0,1 10 0 15,0 0-272-15,9-4-64 0,2 0-16 0,5 4 0 16,3 4-224-16,5 2-64 0,5 6 0 0,3-1 0 16,2 5-64-16,7 0-32 0,2 3 0 0,5 4 0 15,2 0 32-15,6 0 0 0,2 1 0 0,3 3 0 16,2-3 192-16,0 4 64 0,2-7 0 0,1 6 0 0,-4-1 16 0,-2 3 16 15,-3-3 0-15,1 5 0 0,-4-4-96 16,-3 2 0-16,-5-2-16 0,-3 1 0 0,-2-4-160 0,-4 1-16 16,-4-3-16-16,-2-1 0 0,-5 0 16 0,-5 0 16 15,-3-2 0-15,-5-3 0 0,-3-1 0 0,-5 1 0 16,-4 0 0-16,-3 1 0 0,-4 2 96 0,-5 2 16 16,-6 2 0-16,-6 1 0 0,-5-3 16 0,-5 10 16 15,-5 1 0-15,-6 0 0 0,-3 1-176 0,-4-2-48 16,-2 2 0-16,-2-1 0 0,-1 0-192 0,1 0 144 15,0-2-144-15,0-3 128 0,1 0-128 0,-2-6 0 16,0 1 144-16,2 1-144 0,3-4 0 0,3-1 144 16,2-2-144-16,4-2 0 0,2-1 128 0,3-2-128 15,4-2 0-15,5 1 0 0,2-5 160 0,6-1-160 0,2-1 128 16,4-1-128-16,3-2 128 0,2-2-128 0,1-2 128 0,8 4-128 16,-5-6 176-16,3-3-48 0,3 1-128 0,4-2 192 15,3 1-192-15,2-2 0 0,5 0 0 0,6-1 0 16,3-6 0-16,4 1-208 0,2 0 64 0,7-1 16 15,5 0 128-15,4-1 0 0,3 0 0 0,5-4-128 16,0-5 128-16,4 3 0 0,1-5 0 0,4 0 0 16,-2-1 0-16,1-3 0 0,1-3 0 0,1 3-128 15,0-1 128-15,-6 4 0 0,-6 1 0 0,-1 5 0 16,-5-2 0-16,-6 7-128 0,-5 2 128 0,-5 3 0 16,-4 2 0-16,-5 1-128 0,-2 1 128 0,-5 4 0 15,-5 0 0-15,-4-2 0 0,-2 1 0 0,-6-3 0 16,-3 5 0-16,-4-4-160 0,-3 1 160 0,-5-4 0 15,-5 1-160-15,-3 0 160 0,-7-3-128 0,-3-2 128 16,-3-3 0-16,-5-3-160 0,-1 0 160 0,-2 0 0 0,0-5 0 0,0 0-128 16,-3-5 128-16,-1 2 0 0,-1-1 0 0,-1 1 0 15,-2-2-128-15,0 0 128 0,-1-2 0 0,4 2 0 16,1 0 0-16,2 3 0 0,-1 0 0 0,3 2-192 16,0 2 192-16,1 4-160 0,2-3 160 0,2 6 0 15,3 3-144-15,3 3 144 0,3 0 0 0,5 2 0 16,4 5 0-16,5 2 0 0,5 3-176 0,5 2 176 15,9-1-128-15,0 0 128 0,2 10-192 0,7 3 32 16,8 1 16-16,4 3 0 0,11 3-16 0,5 0 0 16,6 1 0-16,6 2 0 0,3 2-16 0,6-3 0 15,1 5 0-15,3-2 0 0,2 6 176 0,-1-4 0 16,1 1 0-16,-1-3-128 0,-2 3 128 0,0 0 0 0,0 4 0 16,-2 1 0-16,-3-3 0 0,-4 0 0 0,-3-1 0 0,-3-1 0 15,-5-2 0-15,-4-3 0 0,-6 1 0 0,-6-1 0 16,-5-1 0-16,-5 0 144 0,-3 0-144 0,-9-1 0 15,-1-1 192-15,-6 2-64 0,-5 3 0 0,-4 1-128 16,-6-4 384-16,-5 6-48 0,-5-1 0 0,-5 4 0 16,-6-1-96-16,-2 1-32 0,-2 0 0 0,-5 1 0 15,0-5-80-15,-3 2 0 0,-3 3-128 0,-1-3 192 16,-1 0-192-16,2 1 128 0,-1-5-128 0,5 2 0 16,4-7 128-16,7 0-128 0,4-2 0 0,4 1 0 15,4-3 0-15,6-5 0 0,4-1 0 0,5-4 0 16,3 2 0-16,10-8-208 0,0 0 16 0,0 0 0 15,0 0-1104 1,6-10-224-16,3 1-32 0,3-6-16 0,0-4-1888 0,2-5-368 0,0-4-80 0</inkml:trace>
  <inkml:trace contextRef="#ctx0" brushRef="#br3" timeOffset="161106.85">13729 16415 23039 0,'-35'-11'2048'0,"16"6"-1648"0,0-2-400 0,3 5 0 16,4 2 1232-16,3 2 176 0,9-2 16 0,0 0 16 15,1 14-176-15,9 3-48 0,7 1 0 0,8 2 0 16,7 0-512-16,7 5-128 0,8-1 0 0,6 6-16 15,1-2-48-15,7 4-16 0,5 0 0 0,6 1 0 16,2-1 208-16,-1 1 32 0,-3 2 16 0,-4 3 0 16,-4-1-144-16,-6 1-32 0,-5 0 0 0,-8-1 0 15,-8 1 80-15,-7 1 16 0,-8 0 0 0,-6 2 0 16,-5-6 16-16,-7 2 0 0,-6 1 0 0,-3-1 0 16,-5 0-128-16,-3 1-32 0,-3 0 0 0,-5 0 0 15,-4-2-176-15,-4-1-32 0,-7-3-16 0,0 0 0 16,0-1-112-16,-3-1-32 0,0-1 0 0,2 2 0 15,-1-3-160-15,2 0 0 0,-1-4 0 0,1 1 0 16,-3-3-1344-16,6-2-320 0,3-2-48 16,4-5-18624-16</inkml:trace>
  <inkml:trace contextRef="#ctx0" brushRef="#br3" timeOffset="162861.26">7165 8922 8287 0,'23'-12'368'0,"-6"1"80"0,3 4-448 0,2-6 0 16,1-1 0-16,1-2 0 0,1-2 1120 0,-1-1 144 15,-3-2 16-15,0 0 16 0,2 0-240 0,3 1-48 16,-4 0-16-16,1 2 0 0,-1 1 64 0,-4 3 16 16,-1 0 0-16,-3 2 0 0,2 3 128 0,-4 0 16 15,0 4 16-15,-3 1 0 0,0-2 48 0,-9 6 16 16,0 0 0-16,0 0 0 0,0 0-144 0,0 0-48 16,0 0 0-16,0 0 0 0,0 0-112 0,-9 7-32 15,0 7 0-15,-5 2 0 0,0 0-224 0,-4 6-48 0,-3 2-16 0,-4 5 0 16,0-1-176-16,-6 6-48 0,-2 3 0 0,-2 6 0 15,-3 3-96-15,-3 6-32 0,-2 4 0 0,-2 8 0 16,1 7 64-16,1 7 0 0,2 8 0 0,-1 8 0 16,0 6-96-16,4 8-16 0,2 7 0 0,3 2 0 15,0 4-80-15,8-6-32 0,1-3 0 0,3-4 0 16,5-2 32-16,3-7 16 0,3-5 0 0,5-4 0 0,2-5 80 16,2-6 16-16,1-7 0 0,3-2 0 0,-1-2-80 15,6-3-16-15,1-8 0 0,1-1 0 16,2-3-80-16,2-3 0 0,0-6-128 0,4 11 192 0,-4-11-192 15,-2-7 176-15,-2-10-176 0,-3-3 160 0,0-6-160 0,-3-5 128 16,-3-5-128-16,-1-8 128 0,0 0-128 0,0 0 160 16,0 0-160-16,0 0 160 0,0 0 16 0,-5-11 0 15,0 0 0-15,-2-5 0 0,1 0-48 0,-2-2 0 16,1-4 0-16,-2-2 0 0,0-1-128 0,0-6 128 16,0-4-128-16,3-3 128 0,1-3-128 0,1-6 0 15,-4-5 0-15,4-5 0 0,2-6 0 0,-1-8 0 16,-2-9 0-16,4-6 0 0,2-8 0 0,2 1 0 15,2-4 0-15,3 1 0 0,2-1 0 0,4 0 0 16,3 2 0-16,1 6 0 0,3 1 0 0,1 4 0 16,3 6 0-16,0-4 0 0,3 2-128 0,3 0 128 15,2 4 0-15,3 1 0 0,3-3 0 0,8-1 0 16,2 1 0-16,5-4 0 0,-1 2 0 0,3 5-144 0,-1 4 144 0,0 8 0 16,-1 7-192-16,-2 2 64 0,-1 3 128 0,-2 7-208 15,0-1 208-15,-5 9 0 0,-4 1-160 0,-9 7 160 16,-5 2 0-16,-6 4 0 0,-5 3-144 0,-3 4 144 15,-3 3 0-15,-4 5 0 0,-4-4 0 0,-1 11 0 16,0 0 0-16,0 0 0 0,0 0 0 0,-13 8 0 16,-1-2 0-16,-2 5 0 0,-3 0 0 0,-4 4 0 15,-2 3 0-15,-5 2 0 0,-2 5 0 0,-1 0 0 0,-2 5 0 0,-3 4 0 16,-3 2 0-16,0 4 0 0,-2 0 0 0,1 7 0 16,-1 2 0-16,0 3 0 0,-3 1 0 0,2 8-128 15,0 4 128-15,0 8 0 0,3 4 0 0,2 4 0 16,-2 7 0-16,4 7 0 0,3 7 0 0,0 6 0 15,-2 5 0-15,4 2 0 0,4 4 0 0,3-2 0 16,1 0 0-16,3-6 0 0,3-6 0 0,6-1 0 16,0-3 0-16,7-3 0 0,3-6 0 0,4-3 0 15,5-1 0-15,0-8 0 0,2-1 128 0,3-5-128 16,3-2 0-16,-1-6 0 0,0-8 0 0,1-4 0 16,-2-2 0-16,2-5 0 0,-4-1 0 0,1-4 0 15,-1-5 0-15,1-3 0 0,-2-3 0 0,0-7 0 16,0-5 0-16,-2-4 0 0,-3-3 0 0,-5-12 0 0,0 0 0 0,0 0 0 15,9-11 0-15,-4-5 0 0,0-7 0 16,0-2-160-16,-1-8 160 0,0-4 0 0,-2-9 0 0,1 1 0 16,1-3 0-16,-1-4 0 0,-1-5 0 0,0-3 0 15,2-6 0-15,0-1 0 0,-2-6 0 0,2-1 0 16,1 2 0-16,-1-7 0 0,1-6 0 0,-1-3 0 16,4-3 0-16,-1-5 0 0,0 1 0 0,2-4 0 15,5-8 0-15,0-2 0 0,1 1 0 0,3 0-128 16,4 0 128-16,5 6 0 0,0 2-144 0,2 8 144 15,3 3 0-15,-2 4 0 0,1 5 0 0,2 1 0 16,1 2-128-16,2 5 128 0,-1 8 0 0,2 3 0 16,1 2 0-16,-1 6 0 0,1 3-144 0,-1 6 144 15,-2 3 0-15,-2 4-160 0,-3 3 160 0,-1 3-128 16,-2 5 128-16,-4 4 0 0,-4 2-144 0,-1-1 144 0,-5 4 0 0,-3 4 0 16,-3 1 0-16,-2 7 0 0,-5 5 0 0,0 0 0 15,0 0 0-15,0 0 0 0,-12 8 0 0,-5 6 0 16,-4 2 0-16,-6 7 0 0,-6 8 0 0,-7 4 0 15,-4 7 0-15,-6 8 0 0,-4 2 0 0,-3 9 0 16,-2 8 128-16,-6 10-128 0,-5 4 0 0,-2 11 128 16,-2 6-128-16,0 11 0 0,1 12 144 0,2 4-144 15,-1 5 160-15,1 3-160 0,-1 7 144 0,4-1-144 16,5-1 128-16,4-3-128 0,3-3 192 0,8-4-64 16,5-1 0-16,7-5 0 0,8-4 0 0,5-1 0 15,6-3 0-15,5-5 0 0,7-8-128 0,6-3 0 16,7-5 0-16,6-7 0 0,6-8 0 0,10-9 0 0,5-8 0 15,10-6 0 1,8-4-816-16,13-8-144 0,10-11-16 0,8-10-16 16,0-9-1952-16,11-15-384 0</inkml:trace>
  <inkml:trace contextRef="#ctx0" brushRef="#br3" timeOffset="164946.5">31722 7935 21183 0,'-9'-22'1888'0,"5"9"-1504"16,2 1-384-16,2-1 0 0,-3 0 1152 0,3 4 176 15,0 9 16-15,3-11 16 0,1 2-800 0,0 0-176 0,1 4-16 0,-5 5-16 16,9-4 336-16,1 3 64 0,-10 1 16 16,14 1 0-16,0 3-272 0,0 0-48 0,0 2-16 15,3 3 0-15,1 3 80 0,4 0 0 0,-2 5 16 0,6 2 0 16,0 4-48-16,1 2-16 0,-2 7 0 0,2 1 0 16,-1 0-96-16,-1 10-32 0,-1 3 0 0,0 5 0 15,0 5-16-15,1 3 0 0,-3 1 0 0,-8-27 0 16,3 5-128-16,2 9-16 0,3 6-16 0,-1 5 0 15,1 2 48-15,-2 3 16 0,-1-3 0 0,10 56 0 16,-8-21 208-16,-8-3 32 0,-10 3 16 0,-4-6 0 16,-4-7-16-16,-5-5 0 0,-4-5 0 0,-3 8 0 15,1 8-96-15,7-42-32 0,-3 5 0 0,0 6 0 16,-2 6-144-16,-2 5-48 0,1 3 0 0,0 3 0 16,-2-1-144-16,-16 67 0 0,5-20 144 0,2-14-144 0,-3-6 0 0,-1-11 144 15,4-8-144-15,-4-5 0 0,-3-5 176 0,2-6-176 16,1-4 160-16,2-2-160 0,-2-6 304 0,4-2-48 15,-2-4 0-15,2-1 0 0,0-2-64 16,-3 1 0-16,2-5-16 0,1-2 0 0,-1 2-176 0,-2-5 128 16,1 0-128-16,0-4 128 0,0 1-128 0,-1-1 0 15,-3-3 0-15,0 1 128 0,4-4-128 0,0 1 0 16,-1-5 0-16,3-2 128 0,2-3-128 0,3-2 0 16,2-4 0-16,3 0 0 0,2-5 0 0,4-2 0 15,3-3 0-15,7 0 0 0,-4-7 0 0,3-3 0 16,3-3 0-16,6-3 0 0,2-8-192 0,5-2 192 15,3-5-160-15,1-4 160 0,3-3 0 0,2-1 0 16,4-7-128-16,4-1 128 0,-1-6 0 0,2-6 0 0,2-2 0 0,-1-2 0 16,-1-2 0-16,3-6 0 0,2-4 0 0,1-6 0 15,2-1 0-15,3-10 0 0,3-3 0 16,3-4 0-16,-1-7 0 0,-1-3 0 16,-4-3 128-16,-2 0-128 0,-3 0 0 0,-3 3 0 0,-3 2 0 0,-15 51 0 15,1-8 0-15,4-8 0 0,-2 0 0 0,2-9 0 16,0-3 0-16,0-1 0 0,-1 5 0 0,16-74 0 15,-12 15-160-15,-4 16 16 0,-8 10 0 0,-5 7 0 16,-3 13-96-16,-3-2-16 0,-4-3 0 0,-2 8 0 16,-1 4 256-16,-3 12-176 0,-4 12 176 0,-3-1-160 15,-2 2 160-15,-3-1 0 0,-3 5 0 0,-2 1 0 16,-1 1 0-16,12 27 0 0,-5 3 0 0,2-2 0 16,-2 3 0-16,0-1 0 0,2 2 0 0,0 2 128 15,1 4-128-15,-10-13 0 0,4 11 0 0,9 9 0 16,0 2 0-16,3 6 0 0,9 2 0 0,0 0 0 0,-9 5 0 0,9-5-160 15,0 0 160-15,-4 17 0 0,3 4-160 0,4-1 160 16,1 2-128-16,1 5 128 0,4 1 0 0,-1 6 0 16,6 2 0-16,0 6 0 15,2 3 0-15,0 1 0 0,1 4 0 0,3 6 0 0,2 7 0 0,-10-26 0 16,4 11 0-16,0 6-128 0,2 5 128 0,0 6 0 16,0-2 0-16,-2 6 0 0,2 5 0 0,14 76 0 15,-11-16 0-15,-3-23 128 0,-1-11-128 0,-5 0 0 16,0 13 0-16,-2-5 0 0,-1-6 0 0,-3 1 0 15,-5 0 0-15,-1 4 0 0,-2 4 0 0,-4-6 0 0,-6-11 0 16,-2 6 128-16,-2 6 16 0,-5-6 16 16,-3-3 0-16,-5-6 0 0,-4-3-16 0,14-39 0 0,-4 11 0 0,-4 5 0 15,-2 1 112-15,-3 5 0 0,-2 3 16 0,-6 4 0 16,-2-2-64-16,-43 66-16 0,13-31 0 0,8-17 0 16,6-10-64-16,6-11 0 0,6-5-128 0,3-6 192 15,1-3-192-15,0-4 144 0,4-2-144 0,-2-8 128 16,0-3-128-16,1-4 0 0,4-3 0 0,2-7 128 15,2-2-128-15,3-5 0 0,4-3 0 0,5-6 0 16,4-3 0-16,2-4 0 0,2-4 0 0,11-1 0 16,-12-3-192-16,6-4 48 0,6 7 0 0,0-16 0 15,4-2-48-15,2-1 0 0,3-4 0 0,4-4 0 16,5 1 192-16,3-6-160 0,3-5 160 0,7-5-160 16,3-2 160-16,4-5 0 0,3-2-144 0,2-7 144 15,2-4 0-15,0-9 0 0,-1-10 0 0,4-5 0 16,4-8 0-16,4-5 0 0,2-8 0 0,2-9 0 0,1-1 0 0,-29 53 0 15,5-13 0-15,1-8 0 0,3-8 0 0,2-3 0 16,1-1 0-16,2-4 0 0,0-6 0 0,40-98 0 16,-20 37 0-16,-16 23 0 0,-12 13 0 0,-7 9-176 15,-7 5 176-15,-6 8-128 0,-4 10 128 0,-7-3-192 16,-2-4 192-16,-3 11-192 0,-5 11 192 0,-1 4-128 16,-2 5 128-16,-3 2-128 0,-4 1 128 0,-2 2 0 15,-3 1 0-15,-3 11 0 0,-2 6 0 0,-3 4 0 16,0 8 0-16,-2-1-128 0,-2 1 128 0,0 4 0 15,-2-1 0-15,18 18 0 0,-4-5 0 0,0 3 0 16,1 0 0-16,-1 0 0 0,1 2 0 0,2 2 0 0,1 4-176 16,-7-12 176-16,5 5 0 0,5 8-144 15,7 6 144-15,4 7 0 0,0 0 0 0,0 0-160 0,0 0 160 0,0 13 0 16,1-3-176-16,2 8 176 16,6 4-160-16,0 9 160 0,2 2 0 0,3 6-144 0,0 10 144 0,-5-23 0 15,1 7 0-15,3 13 0 0,1 9 0 0,1 12-128 16,2 6 128-16,-1 3 0 0,1 4 0 0,12 93 0 15,-6-3 0-15,-5-16 0 0,-6-12 0 0,0 8 0 16,-6 5 0-16,0 7 0 0,-3 3 0 0,-3-9 128 16,-1-4-128-16,-4 1 192 0,-3 8-64 0,-5-14 0 15,-1-17 80-15,-5-3 32 0,-4 1 0 0,8-64 0 16,-1 1 144-16,-5 4 16 0,-2 4 16 0,-1-2 0 16,-1-2-112-16,-2-1-32 0,-2-2 0 0,-26 44 0 15,7-31-272-15,5-17 0 0,1-15 128 0,4-13-128 16,-1-11-1984-16,4-10-448 0,-2-9-80 15</inkml:trace>
  <inkml:trace contextRef="#ctx0" brushRef="#br3" timeOffset="166315.06">7760 8330 33167 0,'-18'-15'2944'0,"7"6"-2352"0,0 2-464 0,-1 0-128 16,-1 2-208-16,3 2-64 0,-1 2-16 0,1 0 0 16,-1 1 128-16,0 1 32 0,-2 0 0 0,1 3 0 15,-4 2 512-15,0 5 96 0,-3 3 32 0,-3 5 0 16,-3 5 16-16,-3 6 16 0,0 7 0 0,-3 4 0 15,-3 3-144-15,-4 5-16 0,-3 7-16 0,-3 5 0 0,-5 6-64 0,0 5-16 16,-2 3 0-16,0 13 0 16,-1 12 96-16,0 3 0 0,1 7 16 0,-1 3 0 0,0 1-64 0,3 7-16 15,1 2 0-15,7 3 0 0,3 1-64 0,8-1 0 16,3 0-16-16,6-2 0 0,4 0 0 0,6-7 0 16,4-3 0-16,5-7 0 0,2-8-112 0,3-1 0 15,5-7-128-15,4 0 192 0,3-2-192 0,3-7 176 16,1-7-176-16,2-4 160 0,2-7-160 0,3 0 0 15,0-6 0-15,2-2 128 0,3-1-128 0,-1-6 0 16,-2-3 0-16,-4-5 0 0,1-6 0 0,-6-2 0 16,-2-7 0-16,0-2 0 0,-2-4 0 0,-2-7 0 15,-3-3 0-15,-1-4 0 0,-9-6 0 0,0 0 128 16,0 0-128-16,5-9 192 0,-1-7-32 0,-4-2 0 0,-4-5 0 16,1-3 0-16,-3-7 0 0,1-6 0 0,0-3 0 0,-1-2 0 15,-2-1-160-15,0-4 0 0,5-1 144 0,-1-3-144 16,-1-3 0-16,0-2 0 0,2-9 0 0,2-1 0 15,1-3 0-15,2-4 0 0,2-2 0 0,2-7 0 16,1-3 0-16,2-6 0 0,1-4 0 0,3-6 0 16,4-1 0-16,1 0 0 0,-3 1 0 0,3 0-128 15,3 1 128-15,0 8 0 0,3 7 0 0,0 1-128 16,3 6 128-16,4 0 0 0,6 7 0 0,4 1 0 16,5 4 0-16,1-1 0 0,-1 0 0 0,6 1 0 15,5 0 0-15,4 2 0 0,5 2 0 0,3-3-128 16,2 4 128-16,-5 3-128 0,-3 3 128 0,-11 6-128 15,-1 9 128-15,-6 5-192 0,-4 4 192 0,-5 4-192 16,-3 7 192-16,-4 3 0 0,-5 2 0 0,-2 0 0 0,-6 6 0 16,-1 4-128-16,-2 2 128 0,-3 0 0 0,-10 5 0 0,0 0-160 15,0 0 160-15,0 0 0 0,0 0-128 0,0 0 128 16,-9 4 0-16,-2 2 0 0,-3 2 0 0,-2 2 0 16,-5 3 0-16,-2-3 0 0,-2 5 0 15,-3 3 0-15,-3 1 0 0,-3 4 0 0,-3 4 144 0,-1 1-144 16,0 3 128-16,-5 5-128 0,-3 6 0 0,-5 0 0 15,-4 2 0-15,0 3 0 0,-1 4 0 0,0 4 0 16,1-2 0-16,0 6 0 0,1 8 0 0,-2 6 0 16,-4 4 0-16,0 11 0 0,1 13 0 0,4 10 0 15,0 12 0-15,3 13 0 0,-1 9 0 0,6 10 0 16,3 11 0-16,10 0 0 0,5 3 0 0,9-2 0 16,9-7 0-16,10-8 0 0,9-3-224 0,8-12-80 0,6-5-16 0,2-12 0 31,3-6-2496-31,2-9-496 0</inkml:trace>
  <inkml:trace contextRef="#ctx0" brushRef="#br4" timeOffset="170009.2">21812 18858 3679 0,'-8'5'320'0,"8"-5"-320"16,-9 3 0-16,0-1 0 0,-1 4 2640 0,-2 0 464 16,2-1 96-16,0 0 0 0,0 4-1600 0,1-3-320 15,1 1-64-15,-1 2 0 0,2-4-96 0,2 2-16 16,-2 0 0-16,5 1 0 0,2-8-96 0,0 0-32 15,2 11 0-15,-2-11 0 0,9 7 176 0,4 0 16 0,2-4 16 0,4 0 0 16,3 0-400-16,2-3-80 0,1-3 0 16,2 0-16-16,1 2-176 0,2-3-16 0,4-2-16 0,-3-2 0 15,2-1 32-15,-3 1 0 0,0-6 0 0,-2 1 0 16,1-1-96-16,-5-1-16 0,1-1 0 0,-5 1 0 16,-1 1-144-16,-2 3-16 0,-3-3-16 0,-4-3 0 15,-3-1-48-15,-2 1-16 0,-2-1 0 0,-4 1 0 16,-4 1 32-16,-2-1 16 0,0-1 0 0,-4 5 0 15,-4 1-16-15,-3 3 0 0,-2 4 0 0,-5 4 0 16,-5 1-192-16,-1 4 0 0,-5 7 128 0,-5-1-128 16,-4 3 0-16,-2 2 0 0,-2 3 0 0,3 4 0 15,-1 4 0-15,2 1 0 0,-1 3 0 0,4 2 0 16,3 1 0-16,6 2 0 0,6 0 0 0,5 1 0 16,6-1 0-16,6 0 0 0,1-1 0 0,5-2 0 15,4 1 0-15,5-6 0 0,4 1 0 0,4-7 0 0,2-2 0 0,6-2 176 16,7-2-32-16,4-2 0 0,2-3 80 0,5-3 16 15,0-3 0-15,2-2 0 0,1-2-96 0,0 0-16 16,-1-4 0-16,1-1 0 0,0-3-128 0,-2 0-272 16,-5-3 64-16,0 1 16 15,-4 1-1856 1,0-4-384-16,-3-1-64 0</inkml:trace>
  <inkml:trace contextRef="#ctx0" brushRef="#br4" timeOffset="170494.85">22420 18333 13823 0,'0'0'1216'0,"-9"-4"-960"0,0-2-256 0,9 6 0 16,-9-9 1152-16,4 3 192 0,5 6 48 0,0 0 0 16,-2-13 144-16,4 3 48 0,1 1 0 0,6-1 0 15,0 4-528-15,3-2-96 0,4 0-32 0,4 3 0 16,3-1-144-16,2 1-16 0,1 1-16 0,0-1 0 16,2-1-128-16,0 2-32 0,0 0 0 0,0 1 0 15,-2 2 0-15,-5 2 0 0,-2 3 0 0,-6 3 0 16,-5 4-208-16,-3 3-32 0,-3 4-16 0,-3 3 0 15,-5 6 80-15,-4 4 16 0,-6 2 0 0,-3 2 0 0,-4 3-144 0,-3 0-32 16,-4 1 0-16,0-3 0 0,-1 0-16 0,0-4-16 16,0-2 0-16,4-7 0 0,3-1 80 0,5-4 16 15,4-4 0-15,5 0 0 0,5 0-16 0,3-6 0 16,4 1 0-16,7-4 0 0,3-2 80 0,9-3 32 16,5-1 0-16,4-3 0 0,0-5 48 0,4 1 16 15,2-4 0-15,-2 2 0 0,2-3-320 0,-1 0-160 16,1 2 160-16,-2-2-160 0,-1 0 0 0,-1 3 128 15,-3-1-128-15,-2-1 0 0,-3 2 0 0,2 0-208 16,-6 3 32-16,0-1 16 16,-1 0-1568-16,-1-1-320 0,-1 3-64 0,-2 1-9824 0,-1-3-1952 0</inkml:trace>
  <inkml:trace contextRef="#ctx0" brushRef="#br4" timeOffset="170800.17">23394 18129 20271 0,'-4'-13'1792'0,"4"13"-1424"0,-4-13-368 0,0 6 0 16,-1-2 1616-16,5 9 256 0,-10-5 48 0,1 3 16 16,-4 1-144-16,1 4-16 0,-2 3-16 0,-3 5 0 15,-2 3-912-15,0 4-176 0,-2 4-32 0,-1 2-16 16,0 6 16-16,3 4 0 0,1-1 0 0,3 2 0 0,2 3-160 0,5 2-32 15,-1 2 0-15,4 1 0 0,2-5-80 0,2-1-32 16,2 2 0-16,3-2 0 16,2-4-96-16,4-4-32 0,2-6 0 0,3-1 0 0,3-2 64 0,2-3 16 15,3-5 0-15,1 0 0 0,2-8 64 0,0-3 16 16,4-2 0-16,-2-3 0 0,0-2-176 0,-2 0-48 16,-2 1 0-16,-2-4 0 15,-4 1-1088-15,-6-5-208 0,-4-2-64 0,-4-2-17376 0</inkml:trace>
  <inkml:trace contextRef="#ctx0" brushRef="#br4" timeOffset="170967.55">22986 18430 32255 0,'12'-8'1424'0,"4"4"304"0,9-3-1392 0,6 3-336 0,3 3 0 15,5-1 0-15,6 1 640 0,6 1 64 0,3-1 16 0,7 1 0 16,4 0-384-16,1-1-80 0,-2-2 0 0,-2-1-16 15,-5 3-240-15,-5 0 0 0,-5-1 0 0,-5 0-15904 16</inkml:trace>
  <inkml:trace contextRef="#ctx0" brushRef="#br4" timeOffset="172246.28">3285 10412 8287 0,'0'0'736'0,"0"0"-592"16,0 0-144-16,-7 1 0 0,7-1 1328 0,-6 3 224 16,0-3 48-16,-1 1 16 0,1 2-336 0,-1 2-64 15,4 0 0-15,3-5-16 0,-7 0 48 0,1 4 16 0,6-4 0 0,-4 5 0 16,-1 0-32-16,0-1 0 16,5-4 0-16,-8 6 0 0,5 3-336 0,-1-3-64 0,4-6 0 15,0 0-16-15,-2 10-192 0,2-10-48 0,4 8 0 0,1 1 0 16,4-4 64-16,3 0 0 0,0-2 0 0,6-3 0 15,5-3 0-15,4-2 0 0,3 2 0 0,5-2 0 16,3 2-240-16,2-1-32 0,2-1-16 0,2-3 0 16,-1 2-192-16,0 1-32 0,0-4-128 0,0 0 192 15,-3-5-64-15,0 1 0 0,0 3-128 0,15-8 192 16,-7-3 0-16,-5 1 0 0,-4 1 0 0,-3 0 0 0,-5-2 0 0,-2 0-16 16,-2 0 0-16,-2 2 0 15,-3-2-32-15,-3 2 0 0,-4-1 0 0,-2 0 0 0,-2-1 16 0,-2 2 0 16,-4 1 0-16,-1 2 0 0,0-1 0 0,-3 2 0 15,-2-1 0-15,-4 0 0 0,-1 5 32 0,0-2 0 16,-3 4 0-16,-1-2 0 0,-5 2-64 0,0 3 0 16,-2 2 0-16,-2 0 0 0,-3-5-128 0,-2 4 0 15,-5 0 0-15,-2 1 0 0,-2 2 0 0,-3 2 0 16,-4 1 0-16,-3 5 0 0,-4 1 0 0,-1 4 0 16,-2-1 0-16,0 4 0 0,-3 4 0 0,1 4 0 15,-1 3 0-15,0 2 0 0,0 4 128 0,1 6-128 16,0 3 128-16,1 0-128 0,1 4 128 0,1-2-128 15,-1 2 128-15,3-1-128 0,1 3 0 0,4-3 128 16,3 3-128-16,5 0 0 0,6 2 128 0,6 2-128 16,6-5 128-16,3 4-128 0,5 1 0 0,7-5 0 15,5 1 128-15,7-6-128 0,7-1 0 0,6-1 0 16,5 1 0-16,7-3 0 0,5-5 0 0,6 0 128 16,6-1-128-16,6-5 128 0,2-5 32 0,1-5 0 0,1-1 0 15,1-2 0-15,-3-6-160 0,-2-3 192 16,-4-5-192-16,1 1 192 0,2 0-192 0,-6-4 128 0,-5-7-128 0,-3-1 128 15,-1-3-128-15,-3-2 0 0,-5-1 144 0,-1 0-144 16,-3 0-1088 0,-1-1-304-16,-4-5-48 0,-2 0-16 15,-2-2-1488-15,-2-4-288 0,7-23-64 0,-4 5-16 0</inkml:trace>
  <inkml:trace contextRef="#ctx0" brushRef="#br4" timeOffset="172888.57">4416 8917 17503 0,'0'0'1552'0,"-8"3"-1232"0,1 1-320 0,-1-3 0 16,8-1 576-16,0 0 48 0,0 0 16 0,0 0 0 16,0 0 96-16,0 0 32 0,0 0 0 0,0 0 0 15,9-7 192-15,4 1 64 0,1-1 0 0,5-4 0 16,4 4-192-16,3-3-16 0,2-1-16 0,3 1 0 0,0-4-256 0,1 2-48 16,3 1-16-16,0-1 0 15,2 1 16-15,-3 0 0 0,-2 2 0 0,-3 1 0 0,-2 5 0 0,-4 0 0 16,0 4 0-16,-4 2 0 0,-5 3-224 0,-4 4-32 15,-2 1-16-15,-6 5 0 0,-3 5-32 0,-5 4 0 16,-5 2 0-16,-5 4 0 0,-6 5-16 0,-2 5-16 16,-1 4 0-16,-5 4 0 0,-1-6-32 0,0-1 0 15,2-3 0-15,-2-1 0 0,2 1 304 0,3-5 48 16,1-5 16-16,5-2 0 0,2-4-16 0,6-3 0 16,4-2 0-16,7-2 0 0,1 0-224 0,3-2-64 15,8-6 0-15,4 1 0 0,5-5 48 0,6-4 0 16,3-2 0-16,4-5 0 0,4-3-48 0,1-1-16 15,3-1 0-15,-1-2 0 0,1-1-176 0,-2 0 0 0,5-3 144 16,-4 1-144-16,0 0 0 0,-4 0 0 16,-1 3 0-16,-2-1 128 0,-3 0-128 0,-2 1-208 15,-1-2 48-15,-3 4 16 16,-1-2-1568-16,-3-2-304 0,1 2-64 0,-2-1-9216 0,0 2-1840 0</inkml:trace>
  <inkml:trace contextRef="#ctx0" brushRef="#br4" timeOffset="173270.24">5927 8433 23039 0,'0'0'2048'0,"0"-5"-1648"15,3 0-400-15,-3 5 0 0,4-7 400 0,-4 7 0 16,0 0 0-16,0 0 0 0,0 0-16 0,-5 8-16 16,-4 1 0-16,-4 4 0 0,-5 6 240 0,-3 5 48 15,-5 4 16-15,-3 4 0 0,-2 3 112 0,-2 5 32 16,-1 2 0-16,1 6 0 0,1 5-176 0,2 1-16 16,2 2-16-16,1 5 0 0,3 5-256 0,5 1-48 15,2-6-16-15,6 1 0 0,3-2-80 0,6-4-16 16,3-4 0-16,4-4 0 0,4-4 16 0,4-4 0 15,3-7 0-15,3-1 0 0,2 0 112 0,1-4 0 16,5-5 16-16,1-4 0 0,0-5-48 0,3-5-16 16,0 0 0-16,-1-6 0 0,0-3-64 0,-2-1-16 15,-1-5 0-15,-2-3 0 16,-3-4-480-16,-3 2-96 0,-3-3-32 0,-2-2-10800 16,-2 1-2160-16</inkml:trace>
  <inkml:trace contextRef="#ctx0" brushRef="#br4" timeOffset="173464.43">5456 9116 30399 0,'0'0'2704'0,"1"-7"-2160"0,1 1-544 0,5-2 0 16,3 3 1040-16,1 3 112 0,3 0 0 0,4 2 16 16,3-1-752-16,4 0-160 0,5-1-16 0,5 0-16 15,2 1 112-15,2-2 32 0,2-1 0 0,2 0 0 16,1 1-176-16,2-4-48 0,1 2 0 0,-4 3 0 15,1-1-592-15,-4 2-128 0,-2 1-32 16,-3 0-15344-16</inkml:trace>
  <inkml:trace contextRef="#ctx0" brushRef="#br4" timeOffset="175710.11">27404 19248 14223 0,'0'0'624'0,"0"0"144"0,0 0-624 0,-7 8-144 15,7-8 0-15,-6 6 0 0,1 2 576 0,5-8 96 16,0 0 16-16,0 0 0 0,-3 9 336 0,3-9 64 16,0 0 0-16,0 0 16 0,0 0-128 0,6 8-16 0,-6-8-16 0,11 5 0 15,1-5-16-15,2-2 0 0,1-1 0 0,4 0 0 16,4-1-240-16,1-2-48 0,2-6-16 0,3 5 0 16,4-3-112-16,1-1 0 0,4-1-16 0,4-2 0 15,5 0 64-15,-2 0 16 0,1 0 0 0,-1-3 0 16,0 0-128-16,2 0-32 0,1 0 0 0,2 0 0 15,-1-2-160-15,3-3-48 0,0 5 0 0,-3-2 0 16,-2-3-16-16,-5 0 0 0,-4 2 0 0,-1-2 0 16,-3-2 64-16,2 1 0 0,-1 1 0 0,1 1 0 15,1-5 0-15,0 5 16 0,-1 0 0 0,1 1 0 16,4-4-16-16,0 1 0 0,-2 1 0 0,-2 0 0 0,-4-4-96 0,1 2-32 16,2-1 0-16,1 0 0 15,0 0 0-15,2-2-128 0,2 3 192 0,1-1-64 0,1 1 32 0,0 2 0 16,0-1 0-16,-2-1 0 0,1 1 32 0,-5-1 0 15,-3-3 0-15,-1 4 0 0,1-2 32 0,0 1 16 16,1 0 0-16,2-2 0 0,-1 2-80 0,2 1-16 16,0-2 0-16,1 2 0 0,1-5-16 0,0 1 0 15,0 0 0-15,-2 2 0 0,-3 1-128 0,1-2 0 16,0 4 144-16,-2-1-144 0,2-1 128 0,-3 1-128 16,1 1 128-16,-1-3-128 0,0 1 192 0,-1 1-48 15,1-3 0-15,-3 1 0 0,1 1 16 0,-2-3 0 16,-2 3 0-16,-2-2 0 0,1 2 32 0,-2-2 16 15,-3 0 0-15,2 2 0 0,-1-3-208 0,1 3 0 0,1-1 0 16,3-1 0-16,-2 2 0 0,-1-4 144 16,0 1-144-16,2-2 128 0,-2 1-128 0,1 2 0 0,-3-5 0 0,2 4 128 15,2-3-128-15,-5 2 0 0,1 1 144 0,-2-3-144 16,-1 0 0-16,0-3 144 0,2 2-144 0,-4-1 0 16,0 4 160-16,1-3-160 0,-2 1 128 0,1-2-128 15,-2 2 0-15,0-2 128 0,0-1-128 0,2 1 0 16,2 3 0-16,-2-3 128 0,-1 3-128 0,-2 1 0 15,1-4 0-15,1 2 0 0,-1 2 128 0,1-3-128 16,1-2 0-16,1 4 0 0,-1 1 0 0,5-1 0 16,-2 2 0-16,1-2 0 0,-1 3 0 0,2 0 0 15,-3 0 0-15,1-3 0 0,0 2 0 0,0-3 0 16,-1 3 0-16,-2-1 0 0,1 0 0 0,-1 3 0 16,-2-3 0-16,0 1 0 0,2-4 0 0,-3 4 0 0,1-3 0 15,2 4 0-15,-1-1 0 0,1 0 0 0,2-1 0 0,-2 0 0 16,1 2 0-16,0-2 0 0,0 2 0 15,-2-2 0-15,1 3 0 0,-1-3 0 0,1 2 0 0,1-4 0 16,-1 1 0-16,0-2 0 0,1-1 0 0,-2 2 0 16,0 3 0-16,-1-1 0 0,-1 3 0 0,1-3 0 15,-1 2 0-15,1-2 0 0,-3 6 0 0,2 0 0 16,-2-6 0-16,1 1 0 0,-1-4 0 0,-1 5 0 16,0-2 0-16,1 0 0 0,-1-1 0 0,1 0 0 15,1 3 0-15,-2-3 0 0,-1-3 0 0,0 3 0 16,0-3 0-16,1 2 0 0,-1 1 0 0,-5 13 0 15,0 0 0-15,1-2 0 0,1-2 0 0,-1-3 0 0,0-1 0 16,1-2 0-16,-2-4 0 0,4-24 0 0,-3 5 0 0,-1 7 0 16,2 1 0-16,-4 6 0 0,1 1 0 15,0 4 0-15,-1 5 0 0,-1-2 0 0,1 4 0 0,-1-1 0 16,1 1 0-16,-1 0 0 0,-1-2 0 0,1-1 0 16,-1 1 0-16,-1-3 0 0,0 2 0 0,0-2 0 15,-1 2 0-15,-1-2 0 0,1 2 0 0,0 1 0 16,-2 2 0-16,1 4 0 0,-2-1 0 0,2 2 0 15,-1 1 0-15,0 2 0 0,0 2 0 0,0 3 0 16,1-2-128-16,-2 1 128 0,0 4 0 0,0-3 0 16,0 2 0-16,-1 2 0 0,0-3-144 0,0 4 144 15,0-2 0-15,2 3-160 0,0-1 160 0,-1 2-128 16,0-4 128-16,0 3-208 0,-2 1 80 0,1-1 128 16,0-3-304-16,-4 0 64 0,2 3 16 0,4-2 0 15,3 6-112-15,-6-7-32 0,6 7 0 0,0 0 0 16,0 0-400-16,0 0-64 0,0 0-32 0,0 0 0 15,0 0-1440-15,0 0-272 0,0 0-64 0</inkml:trace>
  <inkml:trace contextRef="#ctx0" brushRef="#br4" timeOffset="176140.42">31626 14187 23039 0,'-16'12'1024'0,"6"-7"192"16,-3 1-960-16,-1 4-256 0,-2-2 0 0,2 1 0 0,1-4 336 0,2 0 32 16,-1 1 0-16,2-3 0 0,3-183 576 0,7 362 112 0,0-182 32 0,0 0 0 15,0 0-64-15,0 0-16 0,0 0 0 0,7-12 0 16,2-1-272-16,4-4-48 0,3 0-16 0,3-4 0 16,2-4-160-16,2-1-48 0,1-5 0 0,2-1 0 15,4-1 48-15,1-2 0 0,4-4 0 0,0 0 0 16,4-2-64-16,1-1 0 0,2 3 0 0,0-1 0 15,0 2-112-15,0 0-16 0,-3 1-16 0,-2 1 0 16,-2 2-112-16,-16 15 0 16,2-3-16-16,3 3 0 0,2 0-32 0,-1 0 0 0,2 0 0 0,-2 1 0 15,0 3 16-15,15-9 0 0,-9 5 0 0,-8 8 0 16,-6 4-160-16,-3 5 0 0,-3 4 0 0,-4 5 0 16,1 4 0-16,-3 7 0 0,-3 6 0 0,-2 6 0 15,-2 5 0-15,-3 2 0 0,-4 6 0 0,-3 3 0 16,-2 2 0-16,-3 12 0 0,-5 13 0 0,-2 10 0 0,-2 1 0 15,12-38 0-15,-1 6 0 0,-1 2 0 0,2 9 0 0,-2 1 0 16,5 4 0-16,2-5 0 0,2 1 0 0,-4 54 0 16,5-23 0-16,3-13 0 0,2-8-416 0,2-11 32 15,2-6 16-15,1 2 0 16,0-2-3072-16,-1-2-608 0</inkml:trace>
  <inkml:trace contextRef="#ctx0" brushRef="#br4" timeOffset="180785.61">28064 19105 6447 0,'0'0'272'0,"0"0"80"0,-10 1-352 0,0-2 0 16,1 0 0-16,0-1 0 0,1 5 2368 0,-1 1 416 0,-1 3 80 0,1-3 16 15,0 1-1296-15,0 3-256 0,-1-3-48 0,-1 1-16 16,1 2-240-16,-2-2-64 0,2 3 0 0,-3-1 0 15,-1 1 0-15,-2-2-16 0,-1 0 0 0,-2 2 0 16,-1-2-128-16,-3 2-32 0,-2-5 0 0,-3 3 0 16,-3 2-272-16,1-1-48 0,0 1-16 0,0-1 0 15,-1 0-96-15,1-1-32 0,-1 2 0 0,2-4 0 16,1 2-128-16,-1 2-48 0,-2-4 0 0,3 3 0 16,-2-2 48-16,-2-2 16 0,-1 0 0 0,-1 0 0 15,-2-3-16-15,1 0 0 0,0 1 0 0,0 0 0 16,-1-1-64-16,2 2 0 0,-1-2-128 0,4 2 192 15,0 2-192-15,1-4 0 0,-1 0 0 0,1 1 0 16,-3-1 0-16,-3-1 0 0,2 0 0 0,-2-1 0 0,-3-1 128 0,2 0-128 16,1-4 0-16,1 0 0 0,0 3 0 0,1-5 128 15,2 0-128-15,0 5 0 0,1-3 0 0,3 1 0 16,-3-2 0-16,1-2 0 0,-1 3 0 0,-1-6 128 16,-3 2-128-16,0-3 0 0,1-2 0 0,1 1 176 15,1-1-176-15,-1 5 160 0,-1-3-160 0,3 3 0 16,1-2-160-16,3 1 160 0,-1 3 0 0,3-2 0 15,-4 0-128-15,2 0 128 0,0 2 0 0,-2-2 0 16,-2 2 0-16,-2-2 0 0,-2 1 0 0,2-4 0 16,1-1 0-16,1 0 160 0,1 0-160 0,-1 2 0 15,2-1-160-15,1 2 160 0,0-6-128 0,3 2 128 16,-1 0 0-16,4 1-144 0,-1-2 144 0,0 1 0 16,1 2 0-16,1-1 0 0,-2-2 0 0,2 1 0 15,1-2 0-15,-2 1 0 0,0-1 0 0,0 2 0 0,0-2 0 0,2 0 0 16,2 0 0-16,0 0-128 0,1 0 128 0,0-1 0 15,2-1 0-15,2 4 0 0,0-2 0 0,1 3-128 16,0-2 128-16,1 0 0 0,1 2 0 0,-1-1 0 16,3-4 0-16,0 2-128 0,-1 2 128 0,1-3 0 15,0 1-128-15,0-4 128 0,0 1-128 0,2-2 128 16,-2 1 0-16,1-2-160 0,0 1 160 0,5-3 0 16,-1 1-192-16,-1 2 192 0,1 0-192 0,0-2 192 15,2 1-128-15,1-1 128 0,-3-2 0 0,3 3 0 16,0-1-144-16,0 1 144 0,-1 0 0 0,1 0-144 15,0-1 144-15,1 2-192 0,2 1 192 0,-2-2-192 16,2-3 192-16,-1 5-128 0,1-2 128 0,1-1-128 0,-3-1 128 16,1 1-192-16,3 0 192 0,2 0-192 0,-1 1 32 0,3-2 0 15,0 1 0-15,-1-3 0 0,-2 0-64 0,0 0-16 16,2 2 0-16,0-2 0 0,0-1-16 16,1-1 0-16,3 2 0 0,-1-3 0 0,2-1 0 0,1 3 0 15,0-2 0-15,4 3 0 0,2-2 112 0,5-1 16 16,0 2 0-16,1-3 0 0,2 1-128 0,-1 2 0 15,0-4-16-15,-2 3 0 0,-2 1-48 0,1-4-16 16,-2 1 0-16,-1 3 0 0,0-1 32 0,0 1 16 16,2 0 0-16,0 2 0 0,-4 0-32 0,3 2 0 15,1-3 0-15,-1 4 0 0,1-2 160 0,4 0 32 16,0-3 0-16,-1 0 0 0,4 2-128 0,-4-1-32 16,1 0 0-16,0 0 0 0,-2-1-96 0,2 2 0 0,-3-3-16 15,0 3 0-15,0-4 160 0,0 4 48 0,-2-4 0 0,1 1 0 16,0 2 48-16,2-2 16 0,-2 1 0 0,3-2 0 15,0 4 128-15,3 0-160 0,-1 0 160 0,3-2-160 16,-1 3 160-16,1-1-128 0,-1 2 128 0,2 1-128 16,-3-2 128-16,1 2 0 0,-2 0-144 0,-2-1 144 15,0 0-192-15,0 1 16 0,2-4 16 0,0 4 0 16,-1-2-96-16,0 2 0 0,-1 0-16 0,1 0 0 16,0-3 272-16,2 3-128 0,4 0 128 0,-1-2 0 15,-2-1-128-15,2-2 128 0,1 4 0 0,-1-3 0 16,-3 4 0-16,1 1 0 0,-5-5 0 0,5 3 0 15,1 2 0-15,-1-6 0 0,-4 0 0 0,2 0 0 16,1 5 0-16,0-1 0 0,1 1 0 0,3 0 0 16,0-3 0-16,1 0 0 0,-1-2 0 0,1 3 0 0,2-4 0 15,-4 3 0-15,-2-2 0 0,-1 4 0 0,-2 3 0 0,5-4 0 16,-2 2 0-16,2 2 0 0,-1 3 0 0,2-1 0 16,-3-3 0-16,3 1 0 0,3 2 0 0,-1 1 0 15,-1 1 0-15,0 3 0 0,1-1 0 0,-1-1 0 16,-4-2 0-16,1 0 0 0,-2 0 0 0,1 3 0 15,2 0 0-15,1 1 0 0,-1 0 0 0,-3 1 0 16,0 0 0-16,3 3 0 0,1-3 0 0,3 1 176 16,-3-2-176-16,2 4 160 0,-2-2-32 0,2 3-128 15,-2-5 192-15,1 3-64 0,-1 3 16 0,2-2 0 16,0 2 0-16,2 0 0 0,1 1-144 0,0 3 0 16,2 1 0-16,0-4 0 0,2 2 128 0,0 1-128 15,-2-2 128-15,-2 1-128 0,0 0 0 0,-6-3 0 16,-1 2 0-16,1 1 0 0,0-4 0 0,0 2 128 0,0-1-128 0,-1 1 0 15,0 1 0-15,2-4 0 0,4 3 0 0,1-2 0 16,-1 3 0-16,1-3 0 0,1 2 0 0,-1 1 0 16,-2-1 0-16,1 2 0 0,1-3 0 0,-2 2 0 15,2 3 0-15,-1 1 0 0,-2 0 0 0,5 1 0 16,0 0 0-16,1 1 0 0,-4 0 0 0,2 1 0 16,-1 2 0-16,-2-1 0 0,-3 3 0 0,-1 3 0 15,-4-3 0-15,0 4 0 0,3-1 0 0,1 2 0 16,0-1 0-16,0 2 0 0,-2-1 0 0,3 3 0 15,4 1 0-15,-2-3 0 0,-2 2 0 0,0 1 0 16,2-4 0-16,-2 3 128 0,-2 0-128 0,-1-3 128 16,-2 1-128-16,1 3 192 0,-1-1-192 0,0 0 192 0,3 2-192 15,-3 1 160-15,-1 1-160 0,-6 1 160 16,2 0-160-16,-3 1 160 0,-1 2-160 0,2-3 160 0,-3-3-32 0,-2 3-128 16,-2 1 192-16,0-1-64 0,-2-3-128 0,-2 2 0 15,-1-2 0-15,-2 1 128 0,1 4-128 0,-2 0 0 16,3-1 0-16,-3 4 0 0,0 2 0 0,-3-1 0 15,0 1 0-15,-1 1 0 0,-2 2 0 0,-1 3 0 16,-1 2 0-16,-2 1 0 0,0-1 0 0,-1 1 0 16,0 2 0-16,0-2 0 0,0-3 0 0,2 2 128 15,2 3-128-15,0 0 0 0,-1 1 0 0,0-1 128 16,-5-4-128-16,4 1 0 0,-2 2 0 0,-3 0 0 16,-6-1 128-16,0-5-128 0,0-1 0 0,-1 1 0 15,1-2 0-15,-4 2 128 0,1-1-128 0,0 3 0 0,-5 2 0 16,-1 1 0-16,-1 4 0 0,-3-1 128 0,-1 2-128 0,-1 6 0 15,1-3 144-15,-5 5-144 0,0 0 160 0,-1 1-160 16,-1-5 0-16,0 3 0 0,-2 0 0 0,1-2 0 16,3 0 192-16,1-2-48 0,3-3-16 0,1-3 0 15,2-1-128-15,-2 1 0 0,-2-3 0 0,5-3 0 16,0 1 0-16,0 1 0 0,3-2 0 0,-3-2 0 16,-1 0 0-16,-2 0 0 0,-2 3 224 0,0 3-64 15,-2 0 32-15,-3 1 16 0,-2-2 0 0,-1 2 0 16,-1 5-208-16,1 0 128 0,-1 1-128 0,2 2 0 15,1-1 128-15,2 4-128 0,0-3 0 0,0 4 0 16,-3-5 128-16,1 0-128 0,0-1 0 0,1-2 0 16,-2-1 0-16,3-1 128 0,2-4-128 0,0 0 0 15,0-1 0-15,1-3 0 0,-2 0 128 0,1-2-128 0,0 1 0 16,3-3 128-16,-4 3-128 0,-2-3 0 0,-1 0 192 16,-5-3-48-16,-1-1-16 0,-1 0 0 0,1-2 0 0,1 0-128 15,0-2 192-15,1 1-64 0,0 1-128 0,0 2 0 16,1-4 144-16,0 1-144 0,-3 1 128 0,-4-2-128 15,-2-3 128-15,0 0-128 0,-3-1 0 0,3-3 0 16,1 1 0-16,1 3 128 0,4-4-128 0,0 0 0 16,4 2 0-16,0-3 128 0,-2 2-128 0,1-3 0 15,-4-1 0-15,2-1 0 0,0-4 0 0,1 2 128 16,0-2-128-16,3 4 0 0,2-4 0 0,0-1 144 16,1-1-144-16,1-1 0 0,1 1 0 0,-6 0 0 15,3 0 0-15,-2 0 0 0,-3 0 0 0,0 0 0 16,-2-1 0-16,1 0 0 0,2-1 0 0,3 0 0 0,2 0 0 0,-1 1 0 15,0 2 0-15,2-1 0 0,1 0 0 16,0 2 0-16,-1 0 0 0,0-2 0 0,0-2 0 0,-3 2 0 16,-2 0 0-16,0-2 0 0,1 0 0 0,0 1 0 15,3-2 0-15,1 2 0 0,1-2 0 0,2 1 0 16,1-2 0-16,2 1 0 0,-4 1 0 0,3-1 0 16,2 2 0-16,-4-2 0 0,0 0 0 0,-1-2 0 15,2 1 0-15,-3 1 0 0,1-1 0 0,1-2 0 16,4 1 0-16,0 0 0 0,2 1 0 0,3-2 0 15,-1-1 128-15,4 0-128 0,3 0 0 0,-2 1 0 16,2-4 0-16,0 1 0 0,1-4 128 0,0 2-128 16,2-1 0-16,0-2 160 0,0-3-160 0,1-1 128 15,-1 0-128-15,2-1 160 0,0 0-160 0,2 1 160 16,1-1 32-16,0-4 0 0,0-1 0 0,2 2 0 0,1 1-64 16,0-3-128-16,0-1 192 0,3 3-64 15,1-5 0-15,3 3 0 0,-1-4 0 0,3 0 0 0,-1-4-128 16,4-1 0-16,1-1 144 0,1-1-144 0,0 0 0 0,3-1 144 15,2-1-144-15,3 4 0 0,-4 4 160 0,3-3-160 16,2 3 128-16,1 1-128 0,4-5 128 0,1 4-128 16,-1 2 128-16,3-3-128 0,1-1 128 0,2 2-128 15,2-3 128-15,0-1-128 0,0-1 0 0,-2-1 0 16,1 2 0-16,-2 2 0 0,0-2 0 0,-1-1 0 16,-2 3 0-16,0 0 128 0,2-1-128 0,0 1 0 15,-1 1 0-15,1 4 128 0,0-5-128 0,1 5 0 16,0-2 0-16,3 0 0 0,2-4 0 0,2-1 0 0,-7-2 0 0,4 2 0 15,2-2 0-15,-1 0 0 0,0 2 0 0,2-2 0 16,-2 1 0-16,2 3 0 0,-2-1 0 0,-1 4 0 16,1 2 0-16,1 0 0 0,-1 6-144 0,-1-1 144 15,-1 1 0-15,0 0-128 0,0-2 128 0,-1-1 0 16,0 4 0-16,-1-1-128 0,0 1 128 0,-4 1 0 16,1 0 0-16,0-1 0 0,1 0 0 0,1 0 0 15,0 1 0-15,0 0 0 0,-1-1-128 0,3 2 128 16,2 0 0-16,0-1 0 0,-3 0 0 0,3 3 0 15,0 1 0-15,1-1-128 0,-4-3 128 0,-1 2 0 16,-2-2 0-16,1 1 0 0,0 1 0 0,0 1 0 16,1-1 0-16,-2 5-128 0,2 3 128 0,4-1 0 15,-1 0 0-15,1-1 0 0,1 3 0 0,1-2 0 16,0 0 0-16,-2-3 0 0,1 2 0 0,-2 0-160 16,-1 4 160-16,-1-3 0 0,1 1 0 0,-1 1-128 0,1 0 128 15,-1 2 0-15,0 1 0 0,-4-1 0 0,1 3 0 0,-2-1 0 16,1 2 0-16,-1 1-128 0,-1 0 128 0,-2 1 0 15,-3-1 0-15,-4 1 0 0,-2 3 0 0,0 1 0 16,-13-5 0-16,0 0 0 0,6 9 0 0,-1 4 0 16,-2 1 0-16,-2-3 0 0,-1 2 0 0,0 1 0 15,-1-1 0-15,-1 2 0 0,1-1 0 0,0 1 0 16,-2 1-128-16,2 0 128 0,1 3 0 0,-2 1 0 16,-2-2 0-16,0 4 0 0,-1-1 0 0,-3 5 0 15,1-2 0-15,-2 5 0 0,-5-1 0 0,-2 3 0 16,0 2 0-16,-2 1 128 0,0 2-128 0,0-1-160 15,3 2 160-15,-1-1-208 0,-2-2 208 0,0-1 0 0,0-2 0 16,1 0 0-16,-1 2 0 0,-1-1 0 0,1-4 0 0,-1 1 0 16,-2-4 0-16,0 1 0 0,-1-2 0 0,-1 3 0 15,2-3 208-15,-3-2-16 0,-1-1 0 0,1 6 0 16,0-3 0-16,1 2-16 0,-7-6 0 0,3 0 0 16,2 1-32-16,-2-1 0 0,3 0 0 0,0 1 0 15,0-1-144-15,1 0 128 0,0 1-128 0,0-2 128 16,0 2-128-16,0 1 128 0,0-5-128 0,0 0 128 15,4 0-128-15,-1 1 0 0,-2-2 144 0,1-1-144 16,-2 1 160-16,1-2-32 0,1-3-128 0,0 2 192 16,0 1-64-16,-1-3 0 0,-5 3-128 0,3-1 192 15,1-3-192-15,-1 2 128 0,0 0-128 0,0-2 0 16,0 2 160-16,-2 1-160 0,1-5 160 0,1 5-160 16,1-4 128-16,-1 3-128 0,2-1 0 0,2-1 144 0,1 2-144 15,-2-2 0-15,0 2 144 0,0 2-144 0,2-5 0 0,2 2 0 16,0-1 0-16,1-1 128 0,0-1-128 0,2-1 0 15,-1 0 0-15,2 2 0 0,2-4 0 0,-2 1 0 16,2-1 0-16,1-2 128 0,-1 0-128 0,2 0 128 16,1-1-128-16,-4 2 128 0,5-3-128 0,-1 2 128 15,-1-2-128-15,1 0 128 0,1-1-128 0,-2 0 0 16,0 1 128-16,0-1-128 0,0-1 0 0,0 1 128 16,2-2-128-16,-1 0 0 0,-2 0 0 0,10 2 0 15,-8-6 0-15,2 2 0 0,-3 0 0 0,3 0 144 16,6 4-144-16,-6-8 0 0,1 3 176 0,0-2-176 0,0 2 160 15,5 5-160-15,-4-7 128 0,4 7-128 0,-3-11 0 0,3 11 144 16,-3-13-144-16,2 4 0 0,0-1 144 16,1 1-144-16,0-4 0 0,2 5 128 0,1-3-128 15,0 3 0-15,1-4 0 0,0 2 0 16,-1 1 0-16,0-1 128 0,-3 10-128 0,8-10 0 0,-3-4 0 0,1 2 128 16,1 2-128-16,-1-1 0 0,1 2 0 0,-1-3 0 15,2 1 0-15,-1 2 0 0,3-2 0 0,-2 2 0 16,3-3 0-16,0 3 0 0,-3-2 0 0,3-2 0 15,0 3 0-15,1-3 0 0,-2 2 0 0,0 1 0 16,4-3 0-16,-1 1 0 0,-2 2 0 0,0-2 128 16,2 0-128-16,0 2 0 0,-2-1 0 0,1 3 0 15,-2-2 0-15,0 2 0 0,-2-2 0 0,1 2 0 16,1-2 0-16,0 4 0 0,0-3 0 0,0 1 128 16,-1 1-128-16,1-1 0 0,-2 4 0 0,0-5 0 15,-1 0 0-15,1 4 144 0,-8 5-144 0,7-7 0 16,-7 7 128-16,8-7-128 0,0 0 0 0,-8 7 0 0,0 0 0 0,0 0 160 15,0 0-160-15,0 0 128 0,7-7-128 0,-7 7 0 16,0 0 0-16,0 0 0 0,0 0 0 0,0 0 0 16,0 0 0-16,0 0 0 0,0 0 0 0,0 0 0 15,0 0 0-15,0 0 0 0,0 0 0 0,0 0 0 16,0 0 0-16,-5 9 0 16,5-9-1184-16,0 0-112 0,-5 10-32 0,5-10-13472 0</inkml:trace>
  <inkml:trace contextRef="#ctx0" brushRef="#br4" timeOffset="182603.52">27572 16630 9375 0,'0'0'416'0,"0"0"96"0,0 0-512 0,0 0 0 0,0 0 0 0,0 0 0 15,0 0 640-15,0 0 16 0,0 0 16 0,0 0 0 16,0 0 32-16,0 0 0 0,0 0 0 0,0 0 0 0,0 0-160 0,0 0-32 16,0 0 0-16,-8-5 0 0,-2 1 64 0,1 3 16 15,9 1 0-15,-11 0 0 0,1 1 48 0,-3 3 16 16,2 1 0-16,0-1 0 0,0 4-208 0,1 0-32 16,0-1-16-16,-2 3 0 0,1-1-128 0,-2 2-16 15,0 2-16-15,-1-2 0 0,-2 3-64 0,-2 2-16 16,-1 0 0-16,-1-2 0 0,-2-1-160 0,2 2 192 15,-3 2-192-15,-1 2 192 0,-1 0-192 0,3 1 0 16,-1 2 144-16,2-1-144 0,2 0 0 0,1 0 128 16,1 0-128-16,0-2 0 0,2-3 0 0,2 3 0 15,2 3 0-15,-1-3 128 0,1-5-128 0,-1 1 0 0,2 0 0 0,1 1 0 16,0-1 0-16,2-4 0 0,0 0 0 0,4 0 0 16,-4 0 0-16,3 1 0 0,2 1 0 0,1-5 128 15,1-8-128-15,1 14 0 0,1-1 0 0,2-4 0 16,-4-9 0-16,0 0 0 0,8 14 0 0,1-5 0 15,1 0 0-15,0-3 0 0,-10-6 0 0,13 10 0 16,0-5 0-16,-1 3 0 0,0-4 0 0,0-2 0 16,1 0 0-16,4-2 0 0,-2 1 0 0,0 0 0 15,0-2 0-15,-1 1 0 0,2 0 0 0,-2 0 0 16,0-1 0-16,0-1 0 0,0 1 0 0,1 0-128 16,-1 0 128-16,0-1 0 0,-1-1 0 0,-1 0-128 15,1 0-16-15,0 1 0 0,1-1 0 0,1 0 0 16,0-5-176-16,2 3-16 0,-3-2-16 0,0-1 0 15,-2 0-48-15,1-2-16 0,1 1 0 16,0-1 0-16,-1 5-96 0,1-3 0 0,2 2-16 0,1-3-8192 16</inkml:trace>
  <inkml:trace contextRef="#ctx0" brushRef="#br4" timeOffset="186122.08">7056 17009 12959 0,'0'0'576'0,"0"0"112"0,0 0-560 0,0 0-128 15,-10 0 0-15,10 0 0 0,0 0 544 0,-10-1 80 16,1 1 16-16,0 1 0 0,1-1 96 0,8 0 32 15,-9 1 0-15,2 2 0 0,7-3 128 0,-9 2 16 16,9-2 16-16,0 0 0 0,-8 3-16 0,8-3 0 0,0 0 0 16,0 0 0-16,0 0-128 0,0 0-16 0,0 0-16 0,9 10 0 15,3-2-16-15,0-2 0 0,1-4 0 0,2 4 0 16,3 0-208-16,4-1-32 0,1-2-16 0,-1 2 0 16,5 1-128-16,0-1-32 0,6 3 0 0,-1-1 0 15,-1-2-16-15,1 2-16 0,0 0 0 0,-4 0 0 16,-3 3 0-16,-2-3 0 0,-1-1 0 0,-4 1 0 15,-4 3-288-15,-2-1 0 0,-2-1 128 0,-2 2-128 16,0 4 192-16,-4-1 0 0,-2 2-16 0,-1-1 0 16,-2 1 192-16,-3 3 32 0,-1 1 16 0,-2 3 0 15,-5-1-32-15,-1 3-16 0,-1-1 0 0,-2 2 0 16,-2 2-64-16,-1-1-16 0,-3-1 0 0,0-3 0 16,-1 0 16-16,1-2 0 0,3 1 0 0,-3-1 0 15,1-4-48-15,2 2 0 0,-2-5 0 0,6-1 0 0,-1 0-128 16,2-5-128-16,2 0 144 0,3 2-144 0,4-3 128 0,5-6-128 15,0 0 0-15,0 0 0 0,0 0 0 0,0 0 0 16,0 0 0-16,0 0 0 16,0 0-1152-16,9-4-208 0,0 0-48 0,4-1-10144 15,-1-1-2016-15</inkml:trace>
  <inkml:trace contextRef="#ctx0" brushRef="#br4" timeOffset="186564.14">8031 17165 13823 0,'3'-14'608'0,"-3"14"128"0,1-9-592 0,1 0-144 0,-2-2 0 0,0 11 0 16,4-10 1344-16,-1 1 224 0,-3 9 48 0,0 0 16 0,0 0-544 0,0 0-96 15,0 0-32-15,0 0 0 16,0 0-208-16,0 0-48 0,7 9-16 0,1 0 0 15,1 6 144-15,-2 1 16 0,0 4 16 0,2 0 0 0,0 1 16 0,1 7 0 16,0 4 0-16,0 3 0 0,-1 0-176 0,1 2-48 16,-1 0 0-16,1 1 0 0,2-1-352 0,-3-2-80 15,1 0-16-15,0-2 0 0,0-4-208 0,-1 0 0 16,-1-3 0-16,-2-1 0 0,0-5 128 0,-1 1-128 16,0-3 0-16,1-3 0 0,-3-1 0 0,2-4 128 15,-5-10-128-15,0 0 0 16,3 11-832-16,-3-11-192 0,0 0-64 0,0 0-8704 15,0 0-1728-15</inkml:trace>
  <inkml:trace contextRef="#ctx0" brushRef="#br4" timeOffset="186913.58">8514 17169 13823 0,'0'0'1216'0,"4"-9"-960"0,0 0-256 0,-3 0 0 15,-1 9 1984-15,0 0 368 0,-3-9 64 0,3 9 16 16,-5-5-528-16,5 5-112 0,-9-1 0 0,-1 4-16 16,-4 0-496-16,0 2-112 0,-4 6-16 0,-2 0 0 15,-2 4-256-15,0 2-64 0,-1-1-16 0,-1 5 0 16,-3 3-128-16,0 0-32 0,3 7 0 0,-1-1 0 0,0 3-208 0,3-1-64 15,0 0 0-15,3-3 0 0,0 3-224 0,4-1-160 16,3-4 192-16,2 0-192 0,0 0 144 0,2-3-144 16,3-7 0-16,1 1 144 0,0-2-144 0,3-4 0 15,1 0 0-15,3-1 0 0,-3-11-256 0,6 8 0 16,2-2 16-16,-8-6 0 16,0 0-1936-16,14-4-384 0,0-1-64 0</inkml:trace>
  <inkml:trace contextRef="#ctx0" brushRef="#br4" timeOffset="187129.8">8703 17642 25567 0,'5'19'1136'0,"-2"-5"224"0,0 4-1088 0,-1 2-272 0,-4 0 0 0,-1 7 0 15,-1 0 1968-15,-1 2 336 0,-3 3 64 0,1-2 0 16,1-1-1088-16,-5 1-240 0,4-6-32 0,-5 3-16 15,2-5-560-15,1 1-112 0,4-1-32 0,-1 1 0 16,2-4-160-16,0-1-128 0,2-3 144 0,0-1-144 16,2 1 0-16,0-2 128 0,0-13-128 0,4 13 0 31,-4-13-1984-31,6 7-432 0</inkml:trace>
  <inkml:trace contextRef="#ctx0" brushRef="#br4" timeOffset="187956.68">3609 14945 1839 0,'0'0'160'0,"0"0"-160"16,-5 6 0-16,0-2 0 0,-1 1 3008 0,1 1 576 16,5-6 128-16,-6 4 0 0,0 0-1792 0,-1-2-384 15,2 1-64-15,5-3 0 0,-5 0-144 0,5 0-32 16,-6-3 0-16,6 3 0 0,0 0 64 0,2-8 16 16,2-5 0-16,3 1 0 0,3 1-544 0,2-4-96 15,1-3-32-15,7 0 0 0,2 0-352 0,2 0-80 16,-1-2-16-16,2-1 0 0,1-2-64 0,-2 1-32 15,0 2 0-15,-7 7 0 0,1-1 48 0,1 1 16 16,-2-2 0-16,0 5 0 0,-2 4-16 0,0 2 0 16,-2-3 0-16,0 7 0 0,-2 5-64 0,1 2-16 15,-2 6 0-15,-1 2 0 0,-2-3 16 0,0 8 0 16,-2 5 0-16,0-1 0 0,-1 3 0 0,0-2 0 16,-3 4 0-16,1-3 0 0,2 1-144 0,-3-5 0 0,1 1 144 0,0-2-144 15,2-1 0-15,1-2 128 0,0 0-128 0,0 3 0 16,-1-12-144-16,-4-9-112 0,7 10 0 0,1-6-16 31,1-4-2864-31,3-6-560 0</inkml:trace>
  <inkml:trace contextRef="#ctx0" brushRef="#br4" timeOffset="188309.33">3886 13613 22687 0,'0'0'1008'0,"0"0"208"0,0 0-976 0,0 0-240 16,0 0 0-16,0 0 0 0,9 2 736 0,-2 4 96 15,1 3 32-15,0 5 0 0,-1 5 0 0,1 3 0 16,2 2 0-16,1 4 0 0,2 1-320 0,1 2-64 16,1 4-16-16,-3 1 0 0,-1 0-160 0,1 2-48 15,-1 4 0-15,1-7 0 0,0-4-80 0,1-1-32 16,0 2 0-16,-3-5 0 0,-1 1-144 0,0-4 0 0,0-1 0 0,0-3 0 16,-2-2 0-16,2-2 0 15,-1-2-192-15,1 0 192 16,-1-2-2288-16,-8-12-336 0</inkml:trace>
  <inkml:trace contextRef="#ctx0" brushRef="#br4" timeOffset="188558.7">4384 13488 27359 0,'0'0'1216'0,"0"0"240"0,0 0-1168 0,0 0-288 15,-9 8 0-15,-1 4 0 0,0 7 528 0,-5 4 48 16,-3 4 16-16,-4 5 0 0,-2-2 96 0,-3 8 16 16,-1 2 0-16,0 0 0 0,2 6-416 0,-1-4-80 15,0-1-16-15,3 2 0 0,1-1-192 0,4-1 144 16,-1-6-144-16,3 1 128 0,3-1-128 0,3-2 0 16,1-1 0-16,3-4 0 0,4-1 0 0,3-3-256 15,2-1 64-15,2-8-9472 16,1-2-1888-16</inkml:trace>
  <inkml:trace contextRef="#ctx0" brushRef="#br4" timeOffset="188919.72">4656 14052 27647 0,'17'2'2448'0,"2"-1"-1952"0,7 0-496 0,0-1 0 16,-2-1 240-16,1 1-48 0,1 1-16 0,-2 2 0 15,-4-1 272-15,-2 3 48 0,-3 2 16 0,-2 0 0 16,-3 6-144-16,-5-3-32 0,-5-10 0 0,-3 17 0 0,-6 1 320 0,-4 2 64 16,-6 4 16-16,-5-1 0 0,-6 4-96 0,-3-3 0 15,-2 0-16-15,2 3 0 0,0-5-320 0,6 1-64 16,0 0-16-16,7-2 0 0,1-4 16 0,5-1 0 15,6-6 0-15,6 0 0 0,2-2 112 0,5 2 32 16,5-3 0-16,5 2 0 0,6-5 256 0,5-3 48 16,7-1 16-16,7 0 0 0,0-3-288 0,2-4-48 15,5 1-16-15,0 2 0 0,0 0-176 0,1-1-48 16,-1 1 0-16,-3 2 0 0,-2 0-128 0,-3 4 0 16,-2-2 0-16,-2 0 0 15,-4 2-1216-15,-3 3-336 0,-5 6-64 0</inkml:trace>
  <inkml:trace contextRef="#ctx0" brushRef="#br5" timeOffset="-188759.54">5790 5565 26783 0,'1'-20'1184'0,"3"7"240"0,1 2-1136 0,7 2-288 0,-1-2 0 0,4 3 0 16,-2-2 0-16,2 3 0 0,0 0 0 0,1 0-144 15,0 2 144-15,1-2 0 0,-2 0 0 0,-2 2-128 16,1-2 128-16,-2 2 0 0,-1 1 0 0,-2 0 0 16,-9 4 0-16,7-8 0 0,-7 8 128 0,4-9-128 15,0-2 272-15,-3 0-16 0,-2-2 0 0,-3 0 0 16,-1 0 528-16,-3 2 112 0,-2-3 0 0,-3-1 16 15,2-3 16-15,-4 4 0 0,-3 4 0 0,-2-3 0 16,-3 0-288-16,-1 4-64 0,-2-1-16 0,-2 4 0 0,-4-3-160 0,2 3-16 16,-4 2-16-16,-1-1 0 0,0 2-176 0,-1 1-16 15,0 0-16-15,1 1 0 0,-2 5-160 0,0 0 0 16,-1 0 0-16,0 1 0 0,0-1 0 0,-2 4 0 16,-2 1 0-16,-3 4 0 0,-6-2 0 0,0 5 0 15,1 0 0-15,1 5 0 0,-1 3 160 0,2 0-160 16,1 6 192-16,-1 2-192 0,-1 0 176 0,-2 2-176 15,-1 2 160-15,4 2-160 0,0 8 128 0,2-3-128 16,3 3 0-16,3 2 0 0,3-1 160 0,3 4-160 16,1 0 160-16,4 1-160 0,3 1 128 0,2 2-128 15,0 2 0-15,1 0 0 0,3-2 0 0,1 2 0 16,2 0 0-16,3 1 0 0,0-4 128 0,4 3-128 16,3 4 0-16,3-2 0 0,4-2 160 0,5 2-160 0,2-1 160 0,5-3-160 15,2-6 0-15,4-2 128 0,2-1-128 0,2-1 0 16,0-1 0-16,5-3 0 0,1-2 0 0,4-3 0 15,3-3 0-15,4 1 0 0,0-1 0 0,2-4 0 16,2-1 0-16,1 3 0 0,2-6 128 0,0-1-128 16,-2 1 0-16,2-6 0 0,-4-3 0 0,3 1 0 15,2 0 128-15,2-3-128 0,3-1 0 0,3-3 0 16,2-5 160-16,2-2-160 0,-2-4 160 0,0-4-160 16,0-7 208-16,0-1-48 0,2 1-16 0,-1-4 0 15,1 0-16-15,1-3-128 0,1-1 192 0,-5-5-64 16,-3 0-128-16,-2 0 160 0,0-5-160 0,-2 0 160 15,2 1-160-15,0-5 160 0,0-1-160 0,0-6 160 16,-1-1-160-16,-3-2 192 0,-2-6-192 0,-3 1 192 0,-4-2-48 0,-2-1 0 16,-2-3 0-16,-2-1 0 0,-2-4-16 0,-6-6 0 15,-2-2 0-15,-3-1 0 0,-2 3-128 0,-6-3 160 16,-2-2-160-16,-5 0 160 0,-2-2-160 0,-4 1 0 16,-3 0 0-16,-4 3 128 0,-5 2-128 0,-1 4 0 15,-6 1 0-15,0 2 0 0,-5-2 0 0,-1 5 0 16,-3 2 0-16,-1 3 0 0,-3 2-128 0,-1 6 128 15,-4-2 0-15,-5 5 0 0,-4 5 0 0,-2 3 0 16,2 1 0-16,-2 4 0 0,-1 2-144 0,0 4 144 16,-1 0 0-16,-4 2 0 0,-5 4-160 0,0 2 160 15,0 7-128-15,2-3 128 0,-4 4 0 0,4 3-160 16,-1 3 160-16,-1 2 0 0,-3 1-160 0,-1 8 160 16,-2 2-128-16,1 3 128 0,0 3-128 0,1 8 128 0,2 0-128 15,2 6 128-15,0 3 0 0,1 4-160 0,-1 5 160 0,4 0 0 16,2 2-144-16,4 6 144 0,3 4 0 0,1 5-144 15,2-1 144-15,1 5 0 0,3-1-144 0,0 2 144 16,2 2 0-16,1 2 0 0,2 3 0 0,3 0 0 16,3-1 0-16,2 0 0 0,4-2 0 0,3 1 0 15,5 2 0-15,3-1 0 0,4-1 0 0,4-2 128 16,5-5-128-16,3 1 128 0,3 1-128 0,4-3 128 16,4-1-128-16,4 0 0 0,2 1 0 0,6-1 0 15,4-4 0-15,2-5 0 0,4-6 0 0,2 0 0 16,-1-2 0-16,3-6 0 0,7-1 0 0,-1-5 0 15,2 1 0-15,6-6 128 0,4-5-128 0,4-1 0 16,5-4 128-16,0-4-128 0,2-3 128 0,0-7-128 0,4 0 144 16,6-4-144-16,5-3 160 0,-3-5-160 0,-1-4 192 0,3-6-48 15,1-6-16-15,5-1 0 0,1-6-128 0,-1-5 192 16,-2-3-192-16,0-2 192 0,-2-5-192 0,-1 1 192 16,-3-6-192-16,-2-2 192 0,-3-3-192 15,-3-3 160-15,-5-8-160 0,-5 2 160 0,-3-1 0 0,-6-2 0 16,0 0 0-16,-2-3 0 0,-5-4-160 0,-4 3 0 15,-6 1 0-15,-3-1 0 0,-6-2 144 0,-4 1-144 16,-5 2 160-16,-3-3-160 0,-8 0 160 0,-2 0-160 16,-4 1 160-16,-3 2-160 0,-6 1 0 0,-1 4 0 15,-6-2 0-15,-6 2 0 0,-4 2 0 0,-6 0 0 16,-3 5-192-16,-7 2 192 0,-5-2-144 0,-4 5 144 16,0 3 0-16,-2 3-144 0,-2 5 144 0,-2-2 0 15,-1 5 0-15,-4 5-128 0,-5 4 128 0,-1 0 0 0,-4 7-144 0,2-1 144 16,-1 2-128-16,2 6 128 0,-2 4-160 0,-1 2 160 15,-4 5-144-15,1 0 144 0,-1 4-128 0,3 7 128 16,0 3-160-16,-3 4 160 0,-1 5-192 0,-4 4 192 16,-4 5-176-16,3 4 176 0,4 5-160 0,1 8 160 15,1 0-144-15,3 4 144 0,1 3-128 0,5 1 128 16,4 4-144-16,4 5 144 0,4 4-160 0,3 4 160 16,3-1 0-16,5 5 0 0,5 1 0 0,1 2 0 15,-1 7 0-15,4 3 0 0,3 4 0 0,5 3 0 16,5-2 0-16,3-2 0 0,4 2 0 0,5-2 0 15,6-3 0-15,6-3 0 0,4-1 0 0,3 0 0 16,3-6 0-16,4-1-144 0,2-1 144 0,6-4 0 16,2-2 0-16,0-4 0 0,1-2 0 0,4-2 0 15,2-6 0-15,5-1 0 0,2-4 0 0,4-3 0 0,1-5 0 0,5-7 0 16,4-6 0-16,2-1 0 0,3-8 0 0,5-4 176 16,2-9-176-16,4-1 192 0,6-3-192 0,2-6 192 15,2-3-192-15,1-9 192 0,-2-4-64 0,4-8-128 16,4-3 192-16,2-7-64 0,1-3 0 0,-1-2-128 15,-4-5 192-15,4-3-64 0,0-4-128 0,-2-2 0 16,-4-1 0-16,-2-8 0 0,-4-3 192 0,-3-1-64 16,-1-2 0-16,-6-3 0 0,-2 0-128 0,-3-4 0 15,-3-1 0-15,-7-3 0 0,-7 3 0 0,-3 1 0 16,-5 0 0-16,-3 3 128 0,-6-1-128 0,-5 3 128 16,-4 0-128-16,-7 3 128 0,-3 1-128 0,-6 3 0 15,-6 1 0-15,-4-1 0 0,-5 5 0 0,-5 0-176 0,-5 3 48 0,-7 0 0 16,-4 1-80-16,-5 5-16 0,-3 2 0 0,-8 4 0 15,-8 1 32-15,-4 5 16 0,-4 0 0 0,-3 1 0 16,0 2 176-16,-1 4-160 0,-4 6 160 0,-7 0-160 16,-6 4 160-16,-1 5-160 0,0 2 160 0,-2 6-160 15,0 5 160-15,-5 0-160 0,-4-1 160 0,-1 8-160 16,0 8 160-16,2 1-160 0,2 7 160 0,-5 0-160 16,-5 5 160-16,3 6 0 0,-1 6-144 0,0 6 144 15,-2 6 0-15,1 1 0 0,4 6-144 0,7 7 144 16,4 2 0-16,3 5 0 0,-1 4-128 0,5 3 128 15,5 5 0-15,8 2 0 0,5 3 0 0,6 4 0 16,6 3 0-16,4 2 0 0,4 3 0 0,7-4 0 16,3-1 0-16,8-2 0 0,6 0 0 0,7-3 144 0,3-2-144 0,7-1 0 15,3-5 144-15,6 1-144 0,3-3 160 0,6-1-32 16,4-2-128-16,6-1 192 0,1-2-192 16,5 1 128-16,4-3-128 0,4-3 0 0,3 1 0 0,6-5 128 15,4 0-128-15,6-5 0 0,4-4 0 0,2-9 0 16,0-5 0-16,4 1 0 0,5-5 0 0,5-4 0 15,1-6 0-15,4-6 0 0,3-5 128 0,4-8-128 16,-1-5 0-16,4-5 144 0,6-3-144 0,-3-7 128 16,-3-7-128-16,3-6 128 0,1-2-128 0,2-3 128 15,0-9-128-15,-2 0 128 0,-2-5-128 0,2-3 0 16,0-4 144-16,-2-4-144 0,-4 1 128 0,-3-1-128 16,-2-5 128-16,-1 1-128 0,0-7 0 0,-2-2 144 15,-4-2-144-15,-4-4 0 0,-8-3 128 0,-4 3-128 16,-4-6 0-16,-3 2 0 0,-4-4 128 0,-3-2-128 0,-5 2 0 0,-4 0 0 15,-5 0 128-15,-7-3-128 0,-4-2 0 0,-7 3 0 16,-5 3 0-16,-7 6 0 0,-3 0 0 0,-8 4 0 16,-2 1 0-16,-8 3 0 0,-4 7 0 0,-6 2 0 15,-9 4-128-15,-5 3 128 0,-8 0 0 0,-2 3-144 16,-4 7 144-16,-4-1-128 0,-4 5 128 0,-5 3-128 16,-6 0 0-16,-5 3 0 0,-2 6 0 0,-2 1 0 15,0 4 0-15,-1 1 0 0,-1 7 0 0,-4 3 0 16,-7-1 128-16,1 8-192 0,1 2 192 0,1 6-192 15,-2 6 192-15,-2 3-192 0,-3 2 192 0,2 4-192 16,2 8 192-16,1 5-128 0,-1 6 128 0,0 6-128 16,0 1 128-16,4 8-160 0,3 6 160 0,2 10-160 15,1 1 160-15,1 8 0 0,2 8 0 0,7 0-128 0,7 0 128 16,6 4 0-16,6 4 0 0,3 0-128 0,6 5 128 0,3 2 0 16,3-2 0-16,3 0 0 0,3-5 0 15,4-2 0-15,2-1 0 0,10-1 0 0,4-1 0 0,4-2 0 16,4 1 0-16,4-6 0 0,3-1 0 0,6-5 0 15,7 0 0-15,5-2 0 0,4-6 144 0,6 2-144 16,4-2 192-16,3-5-192 0,1-2 128 0,5-3-128 16,4-6 0-16,7-4 0 0,3-5 128 0,6-2-128 15,6-5 0-15,2-8 0 0,2-7 0 0,6-5 0 16,2-4 128-16,5-8-128 0,6-5 0 0,-1-10 160 16,1-8-160-16,4-3 128 0,4-7-128 0,4-6 128 15,4-2-128-15,-1-12 128 0,-7-3-128 0,3-5 128 16,0-9-128-16,-3-1 128 0,-4-6-128 0,-5-2 128 0,-3-6-128 0,-3 0 128 15,-1-6-128-15,-5-5 128 0,-4-4-128 0,-7-3 128 16,-6-5-128-16,-8-7 0 0,-4-4 0 0,-8 3 0 16,-7-1 0-16,-5 1 0 0,-6-3 0 0,-7 5-176 15,-4 5 176-15,-5 1 0 0,-6 4 0 0,-4 3-128 16,-6 5 128-16,-3 4-192 0,-10 3 192 0,-5 4-192 16,-6 2 192-16,-6 9-160 0,-8 5 160 0,-9 5-160 15,-7 6 32-15,-8 4 0 0,-7 3 0 0,-5 8 0 16,-2 6-64-16,-7 8 0 0,-7 4 0 0,-4 7 0 15,-2 6-64-15,-5 6 0 0,-1 6-16 0,0 5 0 16,-1-1-1056-16,4 12-208 16,2 11-32-16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39:13.92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2439 6231 3679 0,'-9'-2'320'0,"-2"-1"-320"0,0 0 0 0,-3-3 0 16,-2 3 2752-16,0 0 496 0,-3 2 80 0,0 0 32 15,0 1-1632-15,-2 0-320 0,0 1-64 0,0-1 0 16,0 0-32-16,0 1 0 0,2 0 0 0,0 2 0 16,-1-1-240-16,2 0-48 0,2-1-16 0,0 3 0 15,4-2-272-15,1 1-48 0,5 1-16 0,6-4 0 0,0 0-144 0,0 0-16 16,6 9-16-16,6-4 0 0,3 1 112 0,7 0 32 15,9-2 0-15,9 0 0 0,8 1-128 0,9 1 0 16,7-2-16-16,7 0 0 0,5 0-224 0,6 1-32 16,3-1-16-16,4 0 0 0,4-1-80 0,5 0-16 15,3-3 0-15,3 3 0 0,1-1 16 0,-2-1 0 16,0-2 0-16,-2 0 0 0,0 0 32 0,-2-2 0 16,-1 2 0-16,0-2 0 0,-2-1 192 0,1 3 32 15,-2 0 16-15,-2 1 0 0,-3 1-48 0,2-1-16 16,-2 0 0-16,0 1 0 0,0 3-128 0,-3 3-32 15,-2-2 0-15,-2-2 0 0,-2 3-64 0,-2 0-128 16,-4-2 176-16,-3 1-176 0,0 0 240 0,-5 2-64 0,-4-3-16 0,0 1 0 16,-4-1-160-16,-3 0-176 15,-3-3 48-15,-5 3 0 0,-2 0 128 0,-6 1 0 16,-4-2 0-16,-6-1 0 0,-3-1 0 0,-3 1 128 16,-3 0-128-16,-5 2 128 0,-2-3 32 0,-3 3 16 15,-4-3 0-15,-7-1 0 0,0 0 0 0,0 0 0 16,0 0 0-16,-9-2 0 0,-4-2-48 0,-5 1 0 0,-2 0 0 15,-5 1 0-15,-6 0-128 0,-3-1 128 0,-7-2-128 0,-3 3 128 16,-5 0-128-16,-5 0 0 0,-6-1 0 0,-5 1 0 16,-3-5 0-16,-6 4 128 0,-6-3-128 0,-7 3 0 15,-8-2 0-15,-3 1 0 0,-6 1 128 0,-5 1-128 16,-5 0 0-16,-8 0 0 0,-3 1 0 0,-53 2 0 16,14 1 0-16,5 3 0 0,0 2 0 0,4 0 0 15,2-1 0-15,3 2 0 0,3 3 128 0,6 0-128 0,6-5 0 0,9 7 128 16,7 5-128-16,7-3 128 0,6-1-128 0,8 1 0 15,7 3 0-15,6-1-176 0,6-3 176 0,9-2 128 16,8-1-128-16,8 1 176 0,8 2-176 0,10-2-144 16,5-5 144-16,8 0-208 0,7-1 208 0,7-2 0 15,9-4 0-15,0 0 0 0,0 0 0 0,15-1 0 16,9-3 0-16,9-1 0 0,9-2 0 0,12 2 0 16,10-2 0-16,11 0 0 0,8-5 0 0,9 1 0 15,8-1 0-15,8-2 0 0,8 0 0 0,7 2 0 16,3 0 0-16,6 0 0 0,3-1 0 0,3 2 0 15,2 5 0-15,3-5 0 0,0 0 0 0,2 2 0 16,1 3 0-16,-39-1 0 0,9 1 0 0,6-3 0 16,5 4 0-16,3 1 0 0,-2-1 0 0,-2 0 0 0,-3 0 0 0,-3 2 0 15,-7 1 144-15,-4 2-144 16,-4 1 0-16,-4 0 144 0,-5-1-144 0,-4 0 0 0,-7 2 144 0,-7 0-144 16,-8 1 0-16,-8-1 0 15,-9 2 0-15,-3-1 128 0,-11-1-128 0,-4-2 0 0,-7 0 0 0,-7 0 128 16,-6 3-128-16,-3-1 176 0,-6 1-176 15,-6-3 192-15,-7 1 0 0,-7 0 16 0,-7-1 0 0,-5-1 0 16,-9 0-32-16,-11 0-16 0,-6-1 0 0,-9 2 0 16,-9 0-160-16,-7 2 128 0,-6-2-128 0,-6 1 128 15,-5 1-128-15,-10 2 0 0,-5 0 0 0,-8 0 128 16,-7 1-128-16,-4 1 0 0,-7-1 0 0,-2 6 128 16,-5-4-128-16,-2 6 0 0,-2 0 0 0,-55 8 0 15,18-3 0-15,13 1 0 0,8 1 0 0,5-1 0 0,4 1 0 16,9-1 0-16,10-2 0 0,5 0 0 0,11-1 0 15,10-3 0-15,10-3 0 0,13 1 0 0,10-6 0 0,14 1 0 16,13 0 128-16,15-2-128 0,14 0 0 0,8-3 0 16,11-1 0-16,0 0 0 0,22-5 0 0,12-4 0 15,12 2 0-15,18-4 0 0,11-1-192 0,16-4 192 16,15 1-160-16,16 1 160 0,14 0-128 0,14 0 128 16,11-2 0-16,6 2-144 0,3 6 144 0,-1-1 0 15,-2 2 0-15,-48-1 0 0,9 2 0 0,6-3 0 16,2 1 0-16,-3-1 0 0,-2 3 0 0,-4 2 0 15,-8-1 0-15,-9-1 0 0,-6-1 0 0,-7 2 0 16,-10 3 0-16,-7 2 0 0,-8 2 0 0,-7 1 0 16,-10 1 0-16,-10-2 0 0,-8 3 0 0,-9 1 0 15,-9 0 0-15,-9 4 0 0,-10 1-288 0,-7 6-80 16,-12 3-16-16,-13 4-13728 16,-13 2-2752-16</inkml:trace>
  <inkml:trace contextRef="#ctx0" brushRef="#br0" timeOffset="8694.57">14790 4899 4607 0,'-13'7'192'0,"4"-5"64"0,-5 5-256 0,-4 2 0 0,-3-2 0 0,-5 3 0 16,-4 0 1408-16,-6 4 224 0,-5 3 48 0,-2 3 16 15,-3 3-864-15,-2 0-160 0,-2 0-32 0,-3 4-16 16,-3-3-176-16,-1 4-16 0,-2-3-16 0,1 4 0 16,2-2-80-16,1 1-16 0,1-4 0 0,2 4 0 15,2-4-320-15,2-2 144 0,2 0-144 0,4-3 0 0,4-4 160 0,2-1-160 16,3 0 128-16,4-1-128 0,5-3 0 0,4 2 128 15,4-3-128-15,6 1 0 0,3-3 0 0,7-7-304 16,0 0 48-16</inkml:trace>
  <inkml:trace contextRef="#ctx0" brushRef="#br0" timeOffset="9448.1">14453 7003 6623 0,'11'-5'288'0,"-11"5"64"0,12-4-352 0,-2 2 0 15,-10 2 0-15,11-3 0 0,1 0 448 0,-12 3 32 16,9-2 0-16,-9 2 0 0,10-3-208 0,-10 3-32 16,0 0-16-16,0 0 0 0,7-6 480 0,-7 6 80 15,0 0 32-15,5-10 0 0,-5 10 96 0,4-9 32 16,-4 9 0-16,-4-10 0 0,4 10-160 0,-7-8-16 0,-2 1-16 0,-1 3 0 15,-3 2-48-15,-5 4-16 0,-2-1 0 0,-6 4 0 16,-4 4-32-16,-6 0 0 0,-2 4 0 0,-6 3 0 16,-7 4-48-16,-3 5-16 0,-3 3 0 0,0 3 0 15,0 1-48-15,-2 0-16 0,1 1 0 16,-2 3 0-16,-2 0-32 0,5 1-16 0,2-4 0 16,2 0 0-16,-1-1-96 0,5-3 0 0,4 2-16 0,5-1 0 15,4-3-368-15,4 0 144 0,4-6-144 0,7 2 0 0,3 0 0 0,5-4 0 16,4-5 0-16,3-1 0 0,3 0-192 0,3-5-128 15,0-8-48-15,9 9 0 16,-1-4-1936-16,2-1-400 0,3 0-80 0</inkml:trace>
  <inkml:trace contextRef="#ctx0" brushRef="#br0" timeOffset="15305.76">22069 1709 3679 0,'0'0'320'0,"0"0"-320"0,0 0 0 0,-5 4 0 15,-2-3 1712-15,-1 0 272 0,0-1 48 0,2 3 16 0,-3-3-1120 16,3 0-224-16,-1-3-32 0,1 2-16 0,0 0 80 0,1-2 16 16,-1-1 0-16,3 1 0 0,-2-2 96 0,2-1 32 15,0 1 0-15,2-2 0 0,1 0-112 0,1 2-32 16,1-2 0-16,-1 0 0 0,2 2-224 0,0-2-64 15,2 0 0-15,2 2 0 0,2-2-176 0,2 0-32 16,-1-3-16-16,4 1 0 0,2 0-16 0,0 2 0 16,1-5 0-16,0 3 0 0,2-2-16 0,3 2-16 15,-2-3 0-15,12-3 0 0,-3 3 16 0,1 1 0 16,-2 1 0-16,1 3 0 0,0-5 0 0,-1 6 0 16,3-4 0-16,-1 3 0 0,1 2-64 0,-2-1-128 15,-1 2 192-15,0 1-64 0,-2 1 32 0,0-1 0 16,-2 2 0-16,0 1 0 0,0 3-32 0,0-1 0 15,-1-1 0-15,0 2 0 0,-1 1-128 0,-1 3 128 16,4-3-128-16,-1 3 128 0,-1 1-128 0,1-2 0 16,0-1 144-16,0 2-144 0,0-2 176 0,0 2-48 15,2-1 0-15,-2-1 0 0,-2 0 16 0,0 3 0 16,0-4 0-16,0 2 0 0,-2 3 32 0,0-1 0 16,1-1 0-16,-1-2 0 0,-2 3-32 0,2 0 0 0,0-3 0 0,1 2 0 15,-2 0-16-15,3-2-128 0,0 2 192 0,1-2-64 16,0 0 0-16,3 1-128 0,-2 0 192 0,2-1-64 15,0 1 32-15,-1 1 0 0,1-3 0 0,-1 1 0 16,2 2 0-16,-3-3 0 0,0 0 0 0,2 0 0 16,-5 1 0-16,1 0 0 0,-1-3 0 0,0 2 0 15,2-1-32-15,-1 1 0 0,0-2 0 0,2 1 0 16,2-2 48-16,-1 1 0 0,0 1 0 0,3 0 0 16,3 0-16-16,1 0 0 0,-2-2 0 0,-1 0 0 0,1 1-32 0,-2-1 0 15,1 0 0-15,-1-1 0 0,-1-1-128 0,-2 0 160 16,2 1-160-16,-2 0 160 0,1 1-160 0,-1 0 0 15,2 1 144-15,-1 0-144 0,0-1 0 0,-1 3 144 16,2-3-144-16,0 2 0 0,-1-2 192 0,1-1-192 16,0 0 192-16,-2 0-192 0,-1 0 224 0,2-1-64 15,0-2-16-15,0 1 0 0,-1-3-16 0,1 1 0 16,-2 1 0-16,1 0 0 0,1-2-128 0,0 1 192 16,0 0-192-16,0 1 192 0,2 0-64 0,0-3 0 15,-1 4 0-15,1-1 0 0,1 1-128 0,-1-1 0 16,-1-1 0-16,1 1 0 0,-1-1 0 0,1 0 0 15,-2 2 0-15,2-5 0 0,-1 2 0 0,0 0 0 16,-2 0 0-16,2-3 128 0,-1 3-128 0,2 0 0 16,0-1 0-16,2 1 0 0,-2 0 0 0,1-2 128 15,0 3-128-15,4 1 0 0,-5-2 128 0,0-3-128 16,-1 3 0-16,-1 0 128 0,1-2-128 0,-2 1 160 0,1 0-160 16,-2-3 160-16,-2 2-160 0,-1-1 0 0,1 1 144 0,-1 0-144 15,1-1 0-15,1 2 144 0,1-2-144 0,2 2 0 16,-2-5 128-16,1 4-128 0,-1-5 0 15,3 6 0-15,0-2 0 0,1 1 0 0,-3 0 0 0,0-3 0 16,0 4 0-16,0-2 0 0,0 2 0 0,-2-1 0 16,0-3 128-16,-1 3-128 0,-1-2 0 0,1 1 0 15,0-3 0-15,-2 1 0 0,4 1 0 0,0-1 0 16,0 1 0-16,2-4 0 0,-1 4 128 0,1-1-128 0,-1 3 0 16,2 0 0-16,2-1 0 0,-2-1 0 0,-1 0 128 0,-3-3-128 15,0 2 0-15,3-2 0 0,-5 1 0 0,2 1 0 16,-3-4 0-16,1 2 0 0,-2 2 0 0,-1-3 0 15,-1 4 0-15,1-2 0 0,1 2 0 0,-1-1 0 16,-1 0 0-16,0 1 0 0,1-3 128 0,1 2-128 16,2-3 0-16,-2-1 0 0,1 0 0 0,2 4 0 15,-2 0 0-15,3 2 0 0,1-3 0 0,-1 3 0 16,-3-2 0-16,1 1 0 0,-2-1 0 0,2 5 0 16,-2 1 0-16,3-1 0 0,-2 1 0 0,2 2 0 15,-3-2 0-15,-1 1 0 0,0 0 0 0,-1 0 0 16,0 1 0-16,1 0 0 0,-1 1 0 0,3 1 0 15,-4-2 0-15,1 0 0 0,-1 2 0 0,1 0 0 16,-1 0 0-16,1 2 0 0,-1-2 0 0,-2 2 0 16,4-1 0-16,-2 3 0 0,1-3 0 0,-2 4 0 15,-1-1 0-15,0-1 0 0,-1-2 0 0,2 2 0 16,-2 0 0-16,-2 3 0 0,0-3 0 0,0 2 0 16,2 3 0-16,-3-2 0 0,0 1 0 0,3 2 0 0,-1-4 0 15,0 4 0-15,-2-2 0 0,-1 5 0 0,-1-2 0 0,0 3 0 16,-1-2 0-16,-1-1 0 0,1 3 0 0,-4-5 0 15,1 3 0-15,0-1 0 0,0 4 0 0,-2 1 0 16,1 1-128-16,-1 1 128 0,1 1 0 0,-2 0-144 16,0 0 144-16,1 2 0 0,-2 2 0 0,0 2 0 15,0-1 0-15,0 2 0 0,0 2 0 0,0 0 0 0,-3 2 0 16,1 3 0-16,-1-3 0 0,-1 3 0 0,-2-2 0 16,3-2 0-16,-3 1 0 0,0 3 0 0,-2-3 0 0,-1 1 0 15,-1 0 0-15,0-1 0 0,1 2 0 0,0-1 0 16,-2-2 0-16,0 3 0 0,3 1 0 0,-1-1 0 15,0 1 0-15,0 1 0 0,0-1 0 0,0 0 0 16,-1-2 0-16,1-2 0 0,-2 1 0 0,-2-2 0 16,-2 2 0-16,-1-3 0 0,1 0 0 0,-1-1 0 15,-4 1 0-15,0 1 0 0,0 1 0 0,-3-1 0 16,0 2 0-16,-1-2 0 0,-3 1 0 0,-11 7 144 16,4-2-144-16,-3-5 0 0,-3-1 128 0,1-7-128 15,1-1 0-15,-3-1 0 0,-2 0 144 0,-1-2-144 16,-2 1 0-16,0-1 144 0,-1 1-144 0,1 1 0 15,2-6 0-15,-3 4 128 0,1-1-128 0,-4 0 0 16,1-3 0-16,-3-2 0 0,1 1 0 0,-3 1 128 16,2 2-128-16,3 1 0 0,2 0 0 0,0 2 0 15,-4-3 128-15,3-2-128 0,-1 1 0 0,0 1 0 16,-2 0 0-16,0-1 0 0,1 2 0 0,5 0 0 16,1 1 0-16,3-1 0 0,-3-4 0 0,0 2 0 15,-3 1 0-15,-4-4 0 0,0 0 0 0,-2 0 0 16,-1-3 0-16,2-1 0 0,1 3 0 0,2 0 0 15,-1 0 128-15,1-3-128 0,-4-1 0 0,-1 2 0 0,-3-5 0 0,-2 1 0 16,-1-2 0-16,3 2 0 0,4-1 128 0,1 3-128 16,1-2 0-16,0-2 0 0,0 3 0 0,0 0 128 15,0-1-128-15,3 0 0 0,1-2 0 0,3 2 0 16,2-3 0-16,4 2 0 0,-1 3 0 0,4-1 0 16,-1-3 0-16,-1-1 0 0,2 0 128 0,-1 0-128 15,-1 0 0-15,-1-1 0 0,-1-4 0 0,-2 1 128 0,0 2-128 0,2 1 0 16,1-3 0-16,0-1 0 0,-2 1 0 15,5 0 0-15,0 1 128 0,0 0-128 0,1-4 0 0,-5 2 128 16,3 0-128-16,0-1 128 0,-2-1-128 0,2 1 0 16,2-4 0-16,2 2 128 0,-1-3-128 0,3 2 0 15,0 0 0-15,1-1 128 0,0 2-128 0,0-2 0 16,3 2 144-16,-2-2-144 0,-1 1 0 0,0-2 0 16,0 2 0-16,-2-1 128 0,1 1-128 0,-1-1 0 15,-1 2 0-15,2-2 0 0,-1 2 0 0,-1-2 0 16,3 1 0-16,0-2 0 0,2 1 0 0,1 1 0 15,-1-3 0-15,2 3 0 0,0-1 0 0,-1 0 0 16,2-3 0-16,-2-1 0 0,1 2 0 0,1-1 0 16,-1-2 0-16,1-1 128 0,-1 1-128 0,-1-1 0 15,1-2 0-15,-2 1 0 0,3 1 0 0,0 1 0 16,0-3 0-16,1 1 128 0,0 0-128 0,9 4 0 16,0-1 0-16,-2-1 0 0,-2-2 0 0,1-1 0 15,2-1 0-15,0 1 128 0,-1-1-128 0,2 2 0 0,-1 0 0 16,1 0 128-16,4 3-128 0,-3-1 0 0,1 0 0 0,-1 1 0 15,2-1 0-15,-1 2 0 0,3 0 0 0,-2-2 0 16,2-1 0-16,0 0 0 0,1 2 0 0,2 3 0 16,0-4 0-16,1 1 0 0,-2-2 0 0,2 4 0 15,0-2 0-15,0-2 0 0,0 2 0 0,0 0 0 16,-2 0 0-16,4 1 0 0,-1-3 0 0,0 2 128 16,0 0-128-16,0 0 0 0,2-1 0 0,-1 0 0 0,1-3 0 0,-2 1 0 15,1 1 0-15,2-1 0 16,0 1 0-16,0 1 0 0,-1 1 0 0,1-2 0 0,1 1 0 0,0-1 0 15,-3-1 0-15,2 2 0 0,1 0 0 0,1 1 0 16,2-2 0-16,-2 1 0 0,3-1 0 0,1-1 0 16,3 1 0-16,-2 0 0 0,3 0 0 0,1-1 0 15,0 3-144-15,2-1 144 0,1 0 0 0,2 1 0 16,1 0 0-16,1 2 0 0,-2-2-144 0,3 3 144 16,2 1 0-16,1-3 0 0,-4 3 0 0,11 0-128 15,-1-2 128-15,-2 7 0 0,0 0-192 0,-5 0 0 16,0 3 16-16,1 2 0 15,-2 2-1888-15,0 3-384 0,-1-1-80 0</inkml:trace>
  <inkml:trace contextRef="#ctx0" brushRef="#br0" timeOffset="19412.48">27033 379 6447 0,'0'0'576'0,"0"0"-576"16,0 0 0-16,0 0 0 0,0 0 1104 0,0 0 112 16,0 0 32-16,0 0 0 0,0 0-576 0,0 0-112 15,0 0-32-15,0 0 0 0,0 0-112 0,0 0-32 16,0 0 0-16,0 0 0 0,0 0 48 0,1 6 0 15,-1-6 0-15,0 6 0 0,0-6 16 0,0 8 16 16,0-5 0-16,-1 4 0 0,-2 0 96 0,0 1 16 16,-4 0 0-16,0-3 0 0,-1-4 0 0,8-1 0 15,-11 4 0-15,0-2 0 0,1 2-160 0,1-1-32 16,-2-2 0-16,-1 1 0 0,0-2-64 0,-1 4-32 16,-3-2 0-16,-1-1 0 0,-2 0 32 0,1 0 0 15,-1-2 0-15,-1 0 0 0,2 0-64 0,-1-1 0 16,-1 1 0-16,-2-2 0 0,-1 2 16 0,-2-1 0 15,-2 0 0-15,2-1 0 0,-2-1-272 0,10 1 160 16,-3 1-160-16,-5-3 128 0,-2-3-128 0,-2 2 128 0,-2-2-128 16,1 2 128-16,-2 1-128 0,-25-7 128 0,8 3-128 15,6-1 128-15,4 1-128 0,-2 0 160 0,-1 4-160 0,-1-1 160 16,-2 1-160-16,2 1 192 0,-1 0-192 0,2 2 192 16,2-1-192-16,3 2 0 0,-2-2 144 0,2-1-144 15,-1 3 144-15,-1-1-144 0,-3-5 192 0,-3 3-192 16,-1 1 224-16,-2 1-64 0,0 1-16 0,2 1 0 15,3 1-16-15,3-1 0 0,4 0 0 0,-1 0 0 16,0 0 0-16,-1-2 0 0,-2-1 0 0,1-1 0 0,-3 1-128 16,0 0 0-16,-4 0 0 0,3 3 0 0,0 0 0 0,3 0 0 15,4 3 0-15,1-2 0 0,2 1 0 0,1-2 0 16,-2-2 0-16,2 1 0 0,-3 0 0 0,-2-1 0 16,0 0 0-16,-4 1 0 0,1-1 0 0,0 2 0 15,1 2 0-15,1-1 0 0,6 1 176 0,0-2-48 16,2 0-128-16,-2 0 192 0,-1-1-192 0,1-1 0 15,-1-3 0-15,0 1 0 0,-1 1 0 0,-2 1 0 16,-1 0 0-16,0 0-160 0,2-1 160 0,0 3 0 16,1 2 0-16,2-1 0 0,3-1 0 0,2 1 0 15,3 0 0-15,-1 1 0 0,1-4 0 0,-1 2 0 16,0-1 0-16,-3 0 0 0,1 0 0 0,-2-1 128 16,-1 0-128-16,-2 2 0 0,-1 2 0 0,1 1 0 15,-1-1 0-15,1 1 0 0,0 1 0 0,1 2 0 16,3 0 0-16,1 1 0 0,0-1 0 0,3-1 0 15,-3 2 0-15,1-1 0 0,-1-1 0 0,0-1 0 16,-3-2 0-16,-1 5 0 0,0-2 0 0,-4 2 0 0,-2 1 0 16,-1 0 0-16,0 3 0 0,1-1 0 0,2 2 0 15,14-3 0-15,1-2 0 0,-2 7 0 0,0-2 0 0,-4 0 0 16,-1 2 0-16,-1-1 0 0,-2-1 0 16,-26 12 0-16,9-6 0 0,5 1 0 0,5-3 0 0,0-1 0 15,2 3 0-15,0 0 0 0,2 2 0 0,0-2 0 16,0 0 0-16,1-3 0 0,2 2 0 0,-1-1 0 15,1-3 0-15,-1 2 0 0,0-2 0 0,0 1 0 16,3 0 0-16,3 1 0 0,1 0 0 0,1 1 128 16,0-2-128-16,11-3 0 0,0 3 0 0,-1 0 0 0,0-3 0 15,1 3 0-15,-1 0 0 0,4 0 0 0,0-1 0 16,1 2 0-16,3 1 0 0,-1-1 0 0,1 1 0 0,1-2 0 16,2-2 0-16,-1 0 0 0,2 4 0 0,-1-5 0 15,4 1 0-15,2 0 0 0,-3-2 0 0,3 1 128 16,1-2-128-16,2-1 0 0,2 1 128 0,5 2-128 15,0-1 160-15,3-4-160 0,-5 0 176 0,5 1-176 16,-2-3 192-16,3-2-192 0,0 2 144 0,1 0-144 16,0 0 0-16,3-1 144 0,2 0-144 0,1-1 0 15,1 1 144-15,0-3-144 0,1-1 0 0,1-2 128 16,1 1-128-16,2-1 0 0,-1-3 128 0,3 1-128 16,2 1 160-16,-1 0-160 0,0 1 128 0,3 0-128 15,0-1 0-15,2 1 144 0,3 2-144 0,-2 0 128 16,-3 1-128-16,1-3 128 0,-1-2-128 0,1 1 0 15,-1 1 0-15,-1 1 128 0,1-2-128 0,-1-1 0 16,-2 0 0-16,2 1 128 0,1 3-128 0,-1-1 0 16,1-1 0-16,1-2 0 0,1 1 128 0,-3 2-128 15,3-2 0-15,-1-3 128 0,1 0-128 0,1 2 128 0,-2-2-128 0,2 4 128 16,0-1-128-16,0 1 128 16,2-2-128-16,2 4 128 0,-1 0-128 0,-1 1 0 0,-2-2 144 0,1 1-144 15,0-1 0-15,-3-1 144 0,1 2-144 0,1-1 0 16,-1 1 144-16,2 1-144 0,-3 0 0 0,3 1 144 15,1 2-144-15,-4-2 0 0,1 1 0 0,-1 0 0 16,-1 1 0-16,-1-1 0 0,-1 1 0 0,1-2 0 16,-2 3 0-16,-1 1 0 0,0 5 128 0,2-4-128 0,-2 1 0 0,1 2 0 15,0 0 0-15,2 1 128 0,-1 1-128 0,-1-2 0 16,-3 3 0-16,1-4 0 0,1 3 0 0,0-4 0 16,-1 1 0-16,0-2 0 0,-2 7 0 0,2-2 0 15,1 3 0-15,0-1 0 0,0 0 0 0,1-1 0 16,2 5 0-16,0 1 0 0,-1 0 0 0,-2-1 0 15,-1 0 0-15,-1 1 0 0,-2 1 0 0,0 1 0 16,-2 2 0-16,-2-2 0 0,1-1 0 0,-1 0 0 16,-1 0 0-16,0-1 0 0,0 0 0 0,-1 0 0 15,2 1 0-15,-3 1 0 0,1 2 0 0,1 0 0 16,-1-1 0-16,0-1 0 0,0 1 0 0,0 1 0 16,-1 3 0-16,-3-3 0 0,-2 1 0 0,1 4 0 15,-1-2 0-15,-1 5 0 0,-2-2 0 0,0 1 0 0,0 0 0 0,-1-4 0 16,0 3 0-16,-1-3 0 15,1-3 0-15,-1 4 0 0,-4-3 0 0,4 1 0 16,-1-2 0-16,-1-1 0 0,-2 2 0 0,1 0 0 16,-1 2 0-16,-1-2 0 0,0 3 0 0,0 2 0 15,-2 5 0-15,2-2 0 0,-2-1 0 0,2 0 0 0,-2-2 0 0,-1 0 0 16,-2 3 0-16,3-5 0 0,0 2 0 16,0-1 0-16,1 3 0 0,0 1 0 15,1-7 0-15,0 2 0 0,1 0 0 0,1 3 0 0,0 1 0 0,1 0 0 16,0-3 0-16,0 2 0 0,-1 0 0 0,5-1 0 15,-1 2 0-15,1-5 0 0,1 2 0 0,3-4 0 16,0-3 128-16,0 1 0 0,-1 1 0 0,1-2 0 16,-1 1-128-16,3-2 0 0,2-1 0 0,-1-2 0 0,2-3 0 15,0 0 0-15,-1 1 0 0,1 0 0 0,-1 1 0 0,4 0 0 16,1 0-144-16,-1 1 144 0,1-2 0 0,1 1 0 16,-1 1 0-16,2 0 0 0,3-4 0 0,1 2 128 15,-4 0-128-15,0 0 0 0,-2-5 128 0,2 3-128 16,2-4 0-16,-2 1 144 0,-1 0-144 0,2 0 0 15,1-2 0-15,-1 0 128 0,1-3 0 0,-1 0-128 16,1 0 192-16,-1-2-64 0,0 1 16 0,3-3 0 16,-2 0 0-16,0-3 0 0,-3 1 0 0,-1-1 0 15,-1-1 0-15,1 2 0 0,1-3 16 0,0-3 0 0,1 2 0 16,-1-5 0-16,-1 3-32 0,1-4 0 16,2 3 0-16,1-4 0 0,-1-3-128 0,2 1 128 15,-1 1-128-15,0-2 128 0,1-1-128 0,0-1 0 0,0-1 0 0,-2 1 128 16,-1 0-128-16,1-1 0 0,-1-1 144 0,-4-2-144 15,1 1 0-15,-1-5 144 0,-1 1-144 0,-1 1 0 16,3-3 144-16,-1 3-144 0,2-4 0 0,-2 0 144 16,-1-4-144-16,0-5 0 0,-1-5 0 0,0 2 128 15,1 0-128-15,0-2 128 0,-1-2-128 0,2 1 128 16,-4-6-128-16,-1-2 128 0,0-3-128 0,-3-3 128 16,0-6-128-16,-2 4 0 0,-2 3 0 0,-3 2 128 15,-2 1 32-15,-3-1 0 0,-4 6 0 0,-2-5 0 16,-2-6-16-16,-2 1 0 0,-6-3 0 0,-2 6 0 15,-2 4-16-15,-3 3-128 0,-1-7 192 0,-4 1-64 16,-3-1-128-16,-8-3 192 0,-3-1-192 0,-3 2 192 0,-5 1-192 0,-3 5 0 16,-3 3 144-16,-5 6-144 0,-4-3 0 0,-1 5 0 15,-2 2 0-15,-1 1 128 0,1 1-128 0,2 3 0 16,2 4 0-16,3 5 0 0,3 3 0 0,5 5 0 16,3 2 0-16,3 6 0 15,4 1-576-15,0 5-16 0,1 6-16 0,4 5 0 16,1 4-2160-16,2 3-432 0,0 3-96 0</inkml:trace>
  <inkml:trace contextRef="#ctx0" brushRef="#br0" timeOffset="27658.49">16738 10109 1839 0,'0'0'160'16,"0"0"-160"-16,-5 2 0 0,-1-2 0 0,-1-2 2432 0,0 1 464 15,-2 1 96-15,0 0 16 0,0 0-1424 0,1 0-288 16,2-1-48-16,-3 0-16 0,3-1 0 0,-1 2 0 16,7 0 0-16,0 0 0 0,-5-2-16 0,5 2 0 15,0 0 0-15,0 0 0 0,0 0-128 0,0 0-48 16,12-4 0-16,4 3 0 0,5-1-64 0,4 1-16 15,7-1 0-15,5-1 0 0,3-1-288 0,5 1-64 16,2-3-16-16,6 1 0 0,1-4-256 0,0 2-48 16,5 2-16-16,-1-4 0 0,2 1-64 0,-1-1-16 15,-4 0 0-15,-4-1 0 0,-6 5-64 0,-6 0-128 16,-6-1 176-16,-5 1-176 0,-6 2 128 0,-6 2-128 16,-3 1 0-16,-13 0 0 15,0 0-992-15,0 0-256 0,-9 4-48 0,-10 5-13984 0</inkml:trace>
  <inkml:trace contextRef="#ctx0" brushRef="#br0" timeOffset="28076.27">16820 10089 21183 0,'-12'-5'1888'0,"-1"0"-1504"0,2 0-384 0,1 4 0 16,0-1 672-16,-1 2 64 0,1 0 16 0,-4 3 0 15,2 2-336-15,-1 4-64 0,-1-2-16 0,-1 5 0 16,-2-4 288-16,-1 3 48 0,-1 4 16 0,1 3 0 0,1-3 64 0,0 2 16 16,2-2 0-16,0 3 0 0,-1 0-240 0,5 1-32 15,1 2-16-15,2 0 0 0,0-2-224 0,6 1-32 16,3-1-16-16,4-1 0 0,2-2 0 0,4 2 0 16,3 0 0-16,5-1 0 0,3-5 160 0,4 2 16 15,1 4 16-15,5 0 0 0,1-2-112 0,-1 2-32 16,-2 0 0-16,1 0 0 0,-1 2-128 0,-3 4-128 15,-3-1 192-15,-2 1-192 0,-3 0 144 0,-3-3-144 16,-3 2 0-16,-4-2 144 0,-5 1 16 0,-2-1 0 16,-2-3 0-16,-4 1 0 0,-3 0 336 0,-3 2 64 15,-3-2 16-15,-4 1 0 0,-3 4 0 0,-3-1 16 16,-3-5 0-16,-2 0 0 0,-2 0-176 0,-3-2-32 16,-4-1-16-16,-1-3 0 0,-1-2-160 0,2-1-16 15,3 1-16-15,3-6 0 0,-1-3-176 0,4-3 128 16,3-2-128-16,5-6 128 0,2 1-128 0,3-5-144 15,3-4 144-15,5-1-208 16,3 0-1872-16,4-2-368 0,5-3-80 0,2-1-14048 0</inkml:trace>
  <inkml:trace contextRef="#ctx0" brushRef="#br0" timeOffset="28330.34">17700 10281 26719 0,'0'0'2368'0,"0"0"-1888"16,0 0-480-16,0 0 0 0,0 0 464 0,0 0 0 15,5 8 0-15,-1 3 0 0,-1 1-128 0,1 5-16 16,-1 6-16-16,1 1 0 0,1-1 144 0,0 5 48 16,1 0 0-16,0 4 0 0,2 2-144 0,-1 1-32 15,1 3 0-15,-1 0 0 0,1 0-192 0,1-1-128 16,0 1 160-16,0-5-160 0,1-1 0 0,0 0 0 15,0-2 0-15,-1-7 0 16,-1-4-1472-16,-1-2-352 0,0-5-64 0,-2-3-10720 0</inkml:trace>
  <inkml:trace contextRef="#ctx0" brushRef="#br0" timeOffset="28557.16">18061 10187 21183 0,'3'-6'1888'0,"-1"1"-1504"15,-2 5-384-15,0 0 0 0,0 0 1600 0,0 0 256 16,0 0 64-16,-2 7 0 0,-3 6-928 0,-1 3-176 0,-3 5-48 0,-4 3 0 16,-5 6 128-16,-2 6 0 15,-1 0 16-15,-4 2 0 0,-4 2-48 0,0 5-16 16,-1-2 0-16,0 4 0 0,-1 1-256 0,-2-1-48 16,3 2-16-16,0-5 0 0,3 1-304 0,0-6-64 15,3-2-16-15,-8 13 0 0,5-8-144 0,7-7 0 0,-3-6 0 0,6-4 128 16,3-1-128-16,3-7-176 0,1-4 48 0,4-4 0 15,6-9-2128-15,0 0-432 0,0 0-64 0</inkml:trace>
  <inkml:trace contextRef="#ctx0" brushRef="#br0" timeOffset="28769.5">18237 10823 28623 0,'0'0'624'0,"-3"7"128"0,1 6 16 0,-1 3 64 0,-1 6-672 0,2 3-160 16,-3 0 0-16,-3 4 0 0,-1 1 1024 0,-2 3 160 16,1 2 32-16,-3 0 16 0,-1 1-512 0,0-2-96 15,0 1-32-15,1-4 0 0,3-3-304 0,-6 9-64 16,3-8-16-16,6-12 0 0,0-2-208 0,1-2 0 16,2-2 0-16,-1-3-10608 15,5-8-2160-15</inkml:trace>
  <inkml:trace contextRef="#ctx0" brushRef="#br0" timeOffset="29086.93">19125 10287 17503 0,'-1'-19'768'0,"1"10"176"0,-1 3-752 0,0 1-192 15,1 5 0-15,0 0 0 0,0 0 2736 0,0 0 512 16,-8 4 96-16,-1 5 32 0,-1 3-2304 0,-2 5-464 16,-2 2-96-16,-1 6 0 0,-3 7 176 0,2 1 32 15,-1 2 16-15,1 0 0 0,1 3-288 0,1 4-64 16,1 0-16-16,3 1 0 0,1 2-368 0,2-6 144 15,2-2-144-15,0-1 0 0,0-2 0 0,0-2-352 16,0-7 48-16,0 1 16 16,-4-5-2896-16,0-5-576 0</inkml:trace>
  <inkml:trace contextRef="#ctx0" brushRef="#br0" timeOffset="29239.22">18725 10554 17503 0,'0'0'768'0,"6"-3"176"15,2-4-752-15,3 3-192 0,5 2 0 0,1-1 0 0,2 2 2880 0,3 0 560 16,2-3 96-16,5 4 32 0,2 2-2352 0,1 1-448 16,0-2-112-16,-1 2-16 0,0-2-288 0,-3 3-64 0,-2 2-16 0,-1-2 0 31,-4-1-1488-31,-2-2-320 0,0 0-48 0</inkml:trace>
  <inkml:trace contextRef="#ctx0" brushRef="#br0" timeOffset="29471.82">19830 10125 29487 0,'0'0'2624'0,"0"0"-2112"0,0 0-512 0,0 0 0 0,3 10 512 0,1 4 0 16,-1 2 0-16,-1 6 0 0,1 5 0 0,-2-1-16 15,0 4 0-15,1 4 0 0,-4 0-128 0,1 2-32 16,-1 1 0-16,-2 0 0 0,0-1-208 0,-1 4-128 15,-2-1 128-15,1 3-128 0,-2-2 0 0,2 0 0 16,0 0 0-16,-1-3 128 16,2-3-1328-16,2-2-256 0,-4-1-48 0,5-6-12368 0</inkml:trace>
  <inkml:trace contextRef="#ctx0" brushRef="#br0" timeOffset="29700.19">20216 10085 30351 0,'0'0'1344'0,"0"0"272"0,-3-7-1296 0,3 7-320 15,-6 0 0-15,-2 2 0 0,-2 5 272 0,-2 1-16 0,-5 6 0 0,-5 7 0 16,-3 4 128-16,-4 3 0 0,-4 4 16 0,0 4 0 16,0 0 256-16,-2 4 48 0,-3 1 16 0,0 3 0 15,1-6-240-15,0 5-48 0,2 4-16 0,-1 3 0 16,2-2-288-16,2-1-128 0,2 2 128 15,2-5-128-15,2 2-192 0,5-7-128 0,1-3-32 16,4-2 0-16,3-1-2432 0,3-6-480 16</inkml:trace>
  <inkml:trace contextRef="#ctx0" brushRef="#br0" timeOffset="30014.38">20295 10756 29087 0,'0'0'1280'0,"0"0"272"0,0 0-1232 0,7 8-320 15,1-3 0-15,-2 4 0 0,-2 3 512 0,-1 1 32 16,-5-2 16-16,0 1 0 0,-3 4-144 0,-4 1-32 16,-2 4 0-16,-5-1 0 0,-3-1 80 0,-2 1 16 15,-7 5 0-15,2-4 0 0,-2 1-32 0,4 2-16 16,1-2 0-16,2-2 0 0,2 2-32 0,2-2 0 15,4 0 0-15,4-2 0 0,4 0-32 0,4 0-16 16,5-1 0-16,5-1 0 0,2-4 320 0,7 1 64 16,2-4 16-16,6 1 0 0,3-3-288 0,3-1-48 15,1 0-16-15,0-3 0 0,0-2-192 0,0 0-32 0,0-3-16 16,-3-2 0-16,-3-2-160 0,-1 1 0 16,-5-2 0-16,3-3 0 15,-2-3-2160-15,-2 2-464 0,-2-3-80 0</inkml:trace>
  <inkml:trace contextRef="#ctx0" brushRef="#br0" timeOffset="30297.15">21029 10469 32255 0,'0'0'1424'0,"0"0"304"0,0-5-1392 0,3-3-336 15,5 2 0-15,2 4 0 0,3-1 688 0,4 2 64 16,4 1 16-16,3 0 0 0,4-2-448 0,1 2-96 16,2 2-16-16,-1 0 0 0,1-2-208 0,-5 2 176 15,2-2-176-15,-4 2 160 0,-2 1-320 0,-4-1-64 16,-8 2-16-16,-10-4-10304 15,0 0-2064-15</inkml:trace>
  <inkml:trace contextRef="#ctx0" brushRef="#br0" timeOffset="30437.03">20869 10666 15663 0,'0'0'1392'0,"0"0"-1120"16,0 0-272-16,7 8 0 0,2-4 3040 0,5-2 544 16,2 2 128-16,6 0 0 0,2 2-1744 0,4-2-368 0,4 4-64 0,2-2 0 15,0-2-960-15,2-3-192 16,1 2-48-16,1-2 0 0,-1-1-176 0,0-1-32 0,-3-1-128 0,-1 1 192 31,0-1-1792-31,-5-2-384 0,0-1-64 0</inkml:trace>
  <inkml:trace contextRef="#ctx0" brushRef="#br0" timeOffset="30837.26">22635 10234 31903 0,'-14'-10'1408'0,"8"7"304"0,-2 0-1376 0,-1 1-336 16,-2 2 0-16,-5 3 0 0,-8 2 336 0,-4 4 0 16,-5-2 0-16,-2 7 0 0,-4 3 256 0,0 2 48 15,-3 3 16-15,1 6 0 0,1 2-16 0,2 1-16 16,2 2 0-16,6 3 0 0,4 4-224 0,6 4-32 15,3 2-16-15,7 4 0 0,5-2-160 0,5 0-16 16,4-6-16-16,7-1 0 0,8-3 32 0,5-5 0 16,6-4 0-16,4-6 0 0,4-2 256 0,4-6 48 15,3-4 16-15,4-6 0 0,3-2 48 0,2-6 16 16,-1-2 0-16,-1-7 0 0,-1-6-64 0,-3-3 0 16,-2-7 0-16,-1-2 0 0,-3-9 16 0,-3-7 0 15,-2-9 0-15,-3-3 0 0,-3-5-224 0,-7 4-48 0,-6-4-16 0,-10 7 0 16,-5 6-240-16,-8 4 0 0,-7 0 128 0,-5 8-128 15,-7 5-176-15,-3 6-80 0,-4 0 0 0,1 7-16 16,-2 5-3040 0,2 5-592-16</inkml:trace>
  <inkml:trace contextRef="#ctx0" brushRef="#br0" timeOffset="31375.82">23881 10598 22799 0,'-13'-6'1008'0,"13"6"208"0,0 0-960 0,0 0-256 16,0 0 0-16,0 0 0 0,13-12 1616 0,8 3 288 15,8 0 48-15,11 3 16 0,7-5-864 0,6 1-160 16,3-2-48-16,4-1 0 0,5 0-464 0,0 2-112 16,2 6 0-16,0-3-16 0,2 2-160 0,-11 3-16 15,-4 3-128-15,-7-1 192 16,-9-2-976-16,-7 3-208 0,-9 4-32 0,-14-1-13328 0</inkml:trace>
  <inkml:trace contextRef="#ctx0" brushRef="#br0" timeOffset="31533.62">24074 10829 23039 0,'-22'-4'1024'0,"13"4"192"0,9 0-960 0,0 0-256 16,0 0 0-16,14 4 0 0,4-2 1344 0,6 4 240 15,5-6 32-15,7-2 16 0,3-3-608 0,10 0-112 16,2 0-16-16,7-3-16 0,6 2-512 0,3 0-112 16,3-3 0-16,-4 1-16 0,-4-3-80 0,-3 3-16 15,-6-1 0-15,-20 3 0 16,-1-3-2128-16,-3 1-448 0</inkml:trace>
  <inkml:trace contextRef="#ctx0" brushRef="#br0" timeOffset="31855.71">24703 10028 33119 0,'-4'-10'1472'0,"4"10"288"0,5-14-1408 0,5 6-352 0,4 2 0 0,4 2 0 0,4 2 0 0,8 2 0 15,10 2 0-15,-8 5 0 0,6 1 192 0,7 0-16 16,6 2-16-16,1 3 0 0,-1 0 64 0,-2 3 16 16,-2 3 0-16,-2 4 0 0,-3 0-96 0,-2 4-16 15,-6 2 0-15,-3 3 0 0,-2-1 16 0,-5 1 0 16,-4 3 0-16,-4 1 0 0,-6 5-144 0,-5 0 128 16,-7-3-128-16,-4 5 128 0,-8 2 16 0,-2-2 0 15,-5-1 0-15,-3-3 0 0,-5-3 112 0,-4-3 0 16,-3-5 16-16,-2 0 0 0,-1-7 96 0,-4 0 16 15,-2-4 0-15,-16 8 0 0,9-5-192 0,7-7-16 16,7-4-16-16,6 2 0 0,5-2-160 0,5 0 0 0,4-7 0 0,7-2 0 31,11 0-1424-31,0 0-320 0,-3-12-64 0,6 4-13808 0</inkml:trace>
  <inkml:trace contextRef="#ctx0" brushRef="#br0" timeOffset="32151.77">26567 9900 31103 0,'0'0'1376'0,"0"0"288"0,0 0-1344 0,0 0-320 15,0 0 0-15,0 0 0 0,5 7 0 0,0 2 144 16,0 4-144-16,0 5 0 0,0 1 304 0,3 8-48 15,-3 4-16-15,0 7 0 0,0 7 208 0,-1 1 64 16,-2 3 0-16,-1 5 0 0,-1 2-16 0,-1 2 0 16,-1 2 0-16,-1-2 0 0,-1 1-304 0,0-2-64 15,1-5-128-15,-5 14 192 0,0-12-192 0,1-9 0 16,-1-9 0-16,3-16 0 16,-1 1-368-16,-1-4-112 0,1-1-32 0,0-1-9888 15,1-8-1984-15</inkml:trace>
  <inkml:trace contextRef="#ctx0" brushRef="#br0" timeOffset="32387.64">27089 9924 31327 0,'4'-9'2784'0,"3"1"-2224"0,0-1-560 0,-3 4 0 16,-4 5 640-16,0 0 0 15,0 0 16-15,-4 7 0 0,-5 3-80 0,-5 4 0 16,-6 1-16-16,-7 8 0 0,-5 1 96 0,-4 9 32 0,-4 3 0 0,-3 2 0 15,-4 6-48-15,-4 1-16 0,-4 5 0 0,-1 2 0 16,0 2-240-16,2 2-32 0,1 4-16 0,1 5 0 16,1 1-336-16,4 0 144 0,5 0-144 0,3-1 0 15,3-8 0-15,5-5 0 0,4-7 0 0,4-1 0 16,5-6-288-16,6-3-64 0,1-6-16 0,6-2 0 16,3-7-2064-16,4-4-400 0,7-8-96 15</inkml:trace>
  <inkml:trace contextRef="#ctx0" brushRef="#br0" timeOffset="32682.92">27135 10772 32831 0,'0'0'1456'0,"10"4"288"0,1 2-1392 0,3-1-352 15,2 4 0-15,0 1 0 0,-3 1 512 0,-1 2 16 16,-1 1 16-16,-5 4 0 0,-3 5-80 0,-6 2-16 0,-6-3 0 15,-5 2 0-15,-5 3 64 0,-5-3 16 16,-4 3 0-16,-3-2 0 0,-2 3-64 0,-1-3-16 0,0 2 0 0,3-3 0 16,3-2-64-16,5-2-32 15,4-2 0-15,5-3 0 0,3-1-64 0,5 0-16 16,3-4 0-16,4 2 0 0,6-6 112 0,4 2 0 16,3-6 16-16,4 1 0 0,2-3-16 0,7 0-16 0,5-1 0 0,2 1 0 15,0-3-240-15,-1 0-128 0,-1-2 128 16,-1 2-128-16,-1-1 0 0,7-1-256 0,-6 0 32 0,-5 1-13024 15,0 0-2624 1</inkml:trace>
  <inkml:trace contextRef="#ctx0" brushRef="#br0" timeOffset="33093.14">28055 10301 8287 0,'-15'3'368'0,"8"-2"80"0,0 2-448 0,0-1 0 15,2 1 0-15,5-3 0 0,-7 4 2688 0,7-4 448 16,0 0 80-16,0 0 32 0,0 0-1360 0,17 1-272 15,5-1-48-15,5 0-16 0,3 0-448 0,-4 1-80 16,4 0-32-16,5-1 0 0,1 0-608 0,1 0-112 0,0 0-16 0,-4 0-16 31,-2 0-1488-31,-6 0-288 0,-5 2-64 0</inkml:trace>
  <inkml:trace contextRef="#ctx0" brushRef="#br0" timeOffset="33237.64">27827 10657 19343 0,'-14'2'1728'0,"14"-2"-1392"0,0 0-336 0,0 0 0 0,0 0 960 0,4 6 112 15,4 0 16-15,5 1 16 0,6-5 400 0,5 1 80 16,4-3 16-16,5 0 0 0,4-2-880 16,3 1-160-16,4-3-48 0,0-2 0 0,3 0-512 0,-2 1 0 15,-2-2 0-15,-1 2-9056 16,-2 1-1920-16</inkml:trace>
  <inkml:trace contextRef="#ctx0" brushRef="#br0" timeOffset="33524.12">28957 10507 21183 0,'0'0'944'0,"0"0"192"0,0 0-912 0,6-3-224 16,2 3 0-16,1-2 0 0,3 1 2416 0,2-2 432 16,4 1 96-16,4-1 0 0,3 2-1824 0,1-1-368 15,2-4-80-15,0 5-16 0,0 0-272 0,0 0-48 16,-1-1-16-16,-2 1 0 0,1 0-192 0,-3-2-128 0,-3 6 160 0,-1-6-160 16,-2-1-128-16,-2 1-128 0,-3 0-32 0,1 1-10096 15,0-1-2032-15</inkml:trace>
  <inkml:trace contextRef="#ctx0" brushRef="#br0" timeOffset="34070.64">30042 10051 25791 0,'7'-10'2304'0,"6"3"-1856"16,0 1-448-16,3-1 0 0,5-1 384 0,3-2-32 0,4 3 0 0,4 0 0 16,1 2 96-16,2-2 32 15,2 0 0-15,0 2 0 0,-3-3-112 0,1 3-32 16,-4-3 0-16,0-2 0 0,-4 2 48 0,-3 0 16 15,-5 1 0-15,-3 1 0 0,-2-3-80 0,-2 3-32 0,-7-3 0 0,-3 2 0 16,-4-2 128-16,-3 4 32 16,-8 2 0-16,-2 0 0 0,-7 2-256 0,-3 2-32 15,-5 2-16-15,-1 0 0 0,-4 6-16 0,-1-1 0 0,-3 5 0 0,1-2 0 16,1 3 48-16,3 1 0 0,1 2 0 0,4 1 0 16,3 1-16-16,6-2 0 0,4 1 0 0,3 0 0 15,4 0-160-15,5 0 160 0,4 1-160 0,5 0 160 16,5 0 80-16,4 1 16 0,4 0 0 0,2 2 0 15,2-2-16-15,2 1 0 0,3-2 0 0,0 2 0 0,-2 1-48 0,-1 2 0 16,-1-2 0-16,-3 3 0 0,-3 3-64 0,-3-2-128 16,-4-1 176-16,-2-2-176 0,-7 1 192 0,-2 3-192 15,-4-4 192-15,-4 0-192 0,-3-2 384 0,-3-1-48 16,-4 0 0-16,-3-3 0 0,-1 0 64 0,-2-2 16 16,-3-3 0-16,-1-1 0 0,-4-2-144 0,-2 0-16 15,0-4-16-15,1 1 0 0,1-3-240 0,-1-3 144 16,1 0-144-16,0-5 128 0,0-2-336 0,3 0-80 15,3-6-16-15,3 0 0 16,1 3-2448-16,3-3-512 0</inkml:trace>
  <inkml:trace contextRef="#ctx0" brushRef="#br0" timeOffset="34339.99">30921 10201 31327 0,'0'0'2784'0,"0"0"-2224"0,9 4-560 0,-1 3 0 16,0 0 320-16,-1 7-64 0,1 2 0 0,-1 5 0 16,1 0 128-16,-2 8 0 0,-1 3 16 0,1 4 0 15,-3-1-160-15,1 4-48 0,0 0 0 0,0 4 0 16,-2 4-192-16,2 0 0 0,0-1 0 0,0 2 0 15,-2-3 160-15,0 1-160 0,0-6 160 0,-2 3-160 16,-2-3 0-16,2-3-256 0,-2-6 16 0,0-6 16 16,-1-1-1680-16,1-6-336 0,-2-6-64 15</inkml:trace>
  <inkml:trace contextRef="#ctx0" brushRef="#br0" timeOffset="34589.99">31465 10215 28559 0,'0'0'2544'0,"0"0"-2032"16,0 0-512-16,0 0 0 0,0 0 464 0,-5 3 0 15,-5 3 0-15,-5 3 0 0,-4 3 224 0,-5 2 32 16,-7 6 16-16,-2 4 0 0,-5 0 16 0,-1 5 0 0,-2 0 0 0,-1 6 0 16,0 0-64-16,0 3-16 15,0 3 0-15,1 0 0 0,1 4-352 0,2 0-80 0,1 2-16 0,2-1 0 16,2-1-224-16,4-5 0 15,5-1 0-15,2-1 0 16,3 2-448-16,4-8-144 0,4-4-32 0,3-6-10512 0,3 0-2096 0</inkml:trace>
  <inkml:trace contextRef="#ctx0" brushRef="#br0" timeOffset="34815.33">31750 10975 35007 0,'-6'13'1552'0,"2"-3"320"0,-4 0-1488 0,1 8-384 15,-6 6 0-15,-2 1 0 0,-4 9 672 0,-2 2 64 16,0 3 16-16,-2 2 0 0,0 4-64 0,0 1-16 16,0 1 0-16,0-3 0 0,-1-4-384 0,1-3-80 15,0-1-16-15,4-3 0 0,2-3-64 0,1-1 0 16,2 0-128-16,3-3 192 0,2-2-192 0,1-1 0 15,2-6 128-15,2-4-12352 16,3-1-2480-16</inkml:trace>
  <inkml:trace contextRef="#ctx0" brushRef="#br0" timeOffset="37417.36">17310 13231 12431 0,'0'0'544'0,"0"0"128"0,0 0-544 0,-5 5-128 0,5-5 0 0,-6 4 0 15,-2-1 1024-15,2 2 192 0,6-5 16 0,-4 4 16 0,-1-3 160 0,5-1 16 16,0 0 16-16,0 0 0 15,0 0 16-15,0 0 0 0,4-8 0 0,6 1 0 0,5 0-528 0,5-3-96 16,5 1-32-16,5-2 0 0,2-3-336 0,2 1-64 16,2 4-16-16,2-4 0 0,1 2-64 0,3 0-32 15,3 4 0-15,-2 1 0 0,0 2 16 0,-1 3 0 16,-2 1 0-16,-5 4 0 0,-4 4-80 0,-5 1-16 16,-4 5 0-16,-8 4 0 0,-4 2-208 0,-9 5 0 15,-6 1 0-15,-7 6 0 0,-7 2 176 0,-6 2-16 16,-3 1 0-16,-2-3 0 0,-4-2-32 0,-2-3-128 15,0-3 192-15,2 0-64 0,2-3-128 0,3 0 0 16,2-8 0-16,4 1 0 0,1-1 128 0,6-1-128 16,5-5 0-16,2 0 128 0,3-4-128 0,6-5 0 15,0 0 0-15,9 9 128 0,3-4 0 0,5 0-128 16,1 2 192-16,4 0-64 0,4 0-128 0,3 4 0 16,0-3 0-16,2 5 0 0,-3 1 0 0,0 4 0 0,-2 1 0 15,1 3 0-15,-4 0 0 0,-4 4 0 0,-5-3 0 16,-4 5 0-16,-3-4 176 0,-4 4-48 0,-4-3-128 0,-4 3 192 15,-5-5 288-15,-2 0 48 0,-4-1 16 0,-3 0 0 16,-3 0 48-16,-3-2 16 0,-4 2 0 0,-2-3 0 16,-2-2-160-16,-1-1-16 0,-3 1-16 0,-1-2 0 15,-3-1-160-15,0-4-48 0,1-1 0 16,0-5 0-16,2-3-208 0,3-3 144 0,2-2-144 0,2-5 128 16,2 0-352-16,5-4-80 0,2-1-16 0,-3-7 0 15,7-1-1536 1,8 2-320-16,5 2-64 0,5 5-8896 0,2-3-1792 0</inkml:trace>
  <inkml:trace contextRef="#ctx0" brushRef="#br0" timeOffset="37699.94">18431 13379 26719 0,'0'0'2368'0,"0"0"-1888"16,10 0-480-16,-1 1 0 0,2 3 688 0,1 5 32 15,2-2 16-15,0 9 0 0,3 1 80 0,-1 5 16 16,2 6 0-16,0 0 0 0,1 4-416 0,0 2-80 16,-1 0-16-16,1 1 0 0,0 0 320 0,3 1 64 15,-1-1 16-15,1 2 0 0,-1-1-592 0,0-2-128 16,-2-3 0-16,-1-2 0 0,-3 0 0 0,-1-6-160 15,-3-1 160-15,-2-3-128 16,-1-3-272-16,-1-2-48 0,-3-4-16 0,-4-10-9856 0,0 0-1968 0</inkml:trace>
  <inkml:trace contextRef="#ctx0" brushRef="#br0" timeOffset="37937.99">19062 13296 28559 0,'-1'-15'1264'0,"-1"8"272"0,1 2-1232 0,1 5-304 16,0 0 0-16,0 0 0 0,-6-1 848 0,-2 5 112 16,0 2 32-16,-4 6 0 0,-6 3-224 0,-2 4-32 15,-5 3-16-15,-1 6 0 0,-2 0-80 0,-3 5-32 16,-3 2 0-16,1 3 0 0,0 2-176 0,1 5-48 16,-1 0 0-16,2 3 0 0,2 3-208 0,1-3-48 15,0-2-128-15,3 1 192 0,2-6-192 0,3-2 0 16,2-3-144-16,3-3 144 15,2-1-1392-15,4-8-176 0,3-3-32 0,2-4-8816 16,3-3-1744-16</inkml:trace>
  <inkml:trace contextRef="#ctx0" brushRef="#br0" timeOffset="38149.67">19246 13966 26719 0,'-5'13'2368'0,"1"7"-1888"0,-1 4-480 0,-1 5 0 16,-1-1 832-16,-1 5 64 15,-4 5 0-15,1 1 16 0,-1 0 320 0,-1 0 64 0,-2 0 16 0,0-1 0 16,1-3-896-16,0 1-176 0,1 1-48 0,3-5 0 16,2-5-192-16,2 1-160 0,1-2 32 0,3-3-10304 15,0-9-2048-15</inkml:trace>
  <inkml:trace contextRef="#ctx0" brushRef="#br0" timeOffset="38528.37">20205 13741 23951 0,'-13'-4'2128'0,"1"0"-1696"15,3-3-432-15,1 0 0 0,1 2 640 0,7 5 32 16,0 0 16-16,4-11 0 0,4 1 464 0,3 1 112 0,2 4 16 0,7-3 0 16,2 2-640-16,4-3-112 0,6 1-16 0,5 3-16 15,4-1-192-15,5 1-48 0,3-3 0 0,2-2 0 16,0 2-80-16,0-1-32 0,1 5 0 0,-17 2 0 16,2-1-1104-1,1 1-240-15,2 1-32 0,-5 1-8176 0,-2 0-1616 0</inkml:trace>
  <inkml:trace contextRef="#ctx0" brushRef="#br0" timeOffset="38800.83">21607 12967 30399 0,'0'0'2704'0,"0"0"-2160"16,0 0-544-16,-8 9 0 0,-2 5 0 0,-2 4 0 16,-2 2 0-16,-1 8 0 0,-3 1 448 0,-1 10 64 15,-1 2 32-15,-2 7 0 0,1 2-160 0,0 5-48 16,-2 3 0-16,2-1 0 0,-1-1-144 0,1 3-48 16,-1 4 0-16,2-3 0 0,1 1-144 0,0-3 0 15,1-4 0-15,3-1 0 16,2-3-1840-16,3-7-288 0,2-5-64 0,3-3-6512 15,2-4-1312-15</inkml:trace>
  <inkml:trace contextRef="#ctx0" brushRef="#br0" timeOffset="39218.06">21871 13109 30399 0,'0'0'1344'0,"9"-10"288"0,1 0-1312 0,7-3-320 16,2 3 0-16,4 2 0 0,2-2 176 0,3 3-48 16,2 0 0-16,2 0 0 0,3 2 64 0,0 1 16 15,2 0 0-15,-1 1 0 0,-2 1 160 0,-2 3 16 16,-2 5 16-16,-6 1 0 0,-2 0-112 0,-6 4-32 16,-4 1 0-16,-6 0 0 0,-4 4-96 0,-8 5-32 15,-4 0 0-15,-5 3 0 0,-5 6 48 0,-6-1 0 16,-3 3 0-16,0-1 0 0,-2-3-176 0,3 0 0 15,0-4 144-15,5-2-144 0,3-2 0 0,5 1 0 16,3-3 0-16,5-2 0 0,2 1 0 0,3-3 0 16,6 1 0-16,3 0 0 0,3 0-144 0,1 1 144 15,1 1-160-15,3-1 160 0,0-2 0 0,0 2 0 16,-1 1-128-16,-2 0 128 0,-2 2 0 0,-4 1 0 16,-2 1 0-16,-6 0 0 0,-3 0 128 0,-6-1 64 15,-4 2 0-15,-4 1 16 0,-5-1 224 0,-3-2 32 16,-2 0 16-16,-5-2 0 0,-6-1-224 0,1-2-64 15,1 1 0-15,1-3 0 0,0-2-192 0,3 0 128 16,2-6-128-16,4 0 0 16,4-1-1104-16,5-6-320 0,3-3-64 0,8 0-8880 0,0-2-1792 0</inkml:trace>
  <inkml:trace contextRef="#ctx0" brushRef="#br0" timeOffset="39502.58">23048 13244 25919 0,'0'0'1152'0,"0"0"224"0,0 0-1104 0,0 0-272 15,0 0 0-15,0 0 0 0,0 0 672 0,3 10 80 16,0 4 16-16,1 3 0 0,3 4-176 0,0 3-16 15,2 3-16-15,1 1 0 0,2 5 0 0,2 3 0 16,2-1 0-16,2 1 0 0,0 2-368 0,1 0-64 16,1 3 0-16,-1-2-128 0,-1-1 0 0,-1-2 0 15,-3-1 0-15,-2-1 0 16,0-8-1600-16,-3 0-384 0,-2-7-80 0,0 1-10544 0</inkml:trace>
  <inkml:trace contextRef="#ctx0" brushRef="#br0" timeOffset="39694.05">23464 13226 28559 0,'0'0'1264'0,"0"0"272"0,0 0-1232 0,0 0-304 0,0 0 0 0,-3 10 0 16,-3 2 608-16,-4 3 64 16,-3 8 16-16,-2 0 0 0,-1 6 48 0,-3 0 16 0,-4 3 0 15,-1 2 0-15,-2 3-224 0,-2 3-32 0,-2 4-16 0,1-3 0 16,-1-3-240-16,0 3-48 0,2 1-16 0,2-3 0 15,0-1-432-15,3-4-64 0,3-2-32 0,2-6-10144 16,4 2-2016-16</inkml:trace>
  <inkml:trace contextRef="#ctx0" brushRef="#br0" timeOffset="40003.51">23619 13740 29487 0,'12'-3'1296'0,"-3"2"288"0,3-2-1264 0,2 3-320 15,2 2 0-15,2 0 0 0,0 6 768 0,-2 2 80 16,0-1 32-16,-4 4 0 0,-1 2-240 0,-5 3-32 16,-5 1-16-16,-5 2 0 0,-5 5-80 0,-4-1-32 15,-5 6 0-15,-5-2 0 0,-4 1 32 0,-2 2 0 16,-4-3 0-16,1-1 0 0,-1 3-208 0,5-4-48 15,4 2 0-15,5-5 0 0,4 0-256 0,6-4 0 16,4-2 128-16,5-1-128 0,3-2 176 0,8-4-32 16,4 0 0-16,6-6 0 0,5-2 48 0,6-1 16 0,1-5 0 0,1-1 0 15,2-1-208-15,-1-4-192 0,-2 3 48 0,0-4 0 32,-1 1-2016-32,1-2-400 0</inkml:trace>
  <inkml:trace contextRef="#ctx0" brushRef="#br0" timeOffset="40309.26">24957 13402 31327 0,'-6'-6'2784'0,"0"-1"-2224"15,2-1-560-15,1 2 0 0,2-4 224 0,1 3-64 16,0-3-16-16,5 5 0 0,4-3 304 0,5 3 48 16,4 2 16-16,6 1 0 0,4 0-384 0,4-1-128 15,2-1 0-15,0 3 144 0,-1 0-144 0,0 0 0 16,-1 1 0-16,-4 0 0 15,-3 0-608-15,-2 2-48 0,-4 3-16 0,2 2-13664 0</inkml:trace>
  <inkml:trace contextRef="#ctx0" brushRef="#br0" timeOffset="40448.6">24754 13728 21183 0,'0'0'1888'0,"0"0"-1504"0,0 0-384 0,0 0 0 15,9-4 1056-15,3 2 144 0,5 2 16 0,3-1 16 16,5-1-368-16,2 0-80 0,7-1-16 0,2-2 0 15,4 3-576-15,3-1-192 0,4 1 128 0,1 0-128 16,2 0-1856-16,-2-3-416 16</inkml:trace>
  <inkml:trace contextRef="#ctx0" brushRef="#br0" timeOffset="40850.33">26668 13219 25455 0,'0'0'1120'0,"-2"-6"240"0,-6-1-1088 16,0 2-272-16,-3 0 0 0,-4 0 0 0,-4 2 944 0,-6 4 128 16,-5 4 16-16,-4 2 16 0,-4 2-208 0,-6 3-64 15,-4 9 0-15,-2 3 0 0,0 1-16 0,-1 7-16 16,4 0 0-16,2 5 0 0,7 3-208 0,9 4-32 15,9 1-16-15,7 0 0 0,8 2-224 0,9 0-64 16,8-5 0-16,10 0 0 0,6 1 192 0,9-5 16 16,5-4 16-16,7-4 0 0,7-4 224 0,8-4 32 15,1-3 16-15,4-4 0 0,1-2-48 0,2-7-16 0,-1-4 0 0,-1-5 0 16,0-2-80-16,-2-4-16 0,-2-1 0 16,-2-4 0-16,-2-4-128 0,-3-5-16 0,-6-7-16 0,-2-5 0 15,-4-4-80-15,-4-7-16 0,-5 1 0 0,-7-5 0 16,-8 2-128-16,-8 1-16 0,-6-3-16 0,-9 3 0 15,-9 4-176-15,-8-2 0 0,-8 6 0 0,-7 1 0 16,-5 1 0-16,-6 5 0 0,-5 4-192 0,-3 3 192 31,0 2-1600-31,-1 4-192 0,1 4-32 0,4 6-11968 0,-1 6-2400 0</inkml:trace>
  <inkml:trace contextRef="#ctx0" brushRef="#br0" timeOffset="41569.19">15564 17080 25791 0,'-17'-11'2304'0,"7"4"-1856"16,1-2-448-16,3 3 0 0,6 6 448 0,0 0 0 15,-2-6 0-15,2 6 0 0,11-11 352 0,5 5 64 0,6-3 16 0,8 3 0 16,7-4-496-16,6 0-112 0,6-6-16 16,3 0 0-16,1 0-256 0,2 2 128 15,-1-2-128-15,0 3 0 0,-2-1 0 0,-5 8 0 16,-4 0 0-16,-8 3 0 15,-9 2-1632-15,-8 3-384 0,-8 7-80 0</inkml:trace>
  <inkml:trace contextRef="#ctx0" brushRef="#br0" timeOffset="41705.22">15747 17313 13823 0,'-28'9'608'0,"11"-2"128"16,1-3-592-16,3-1-144 0,3-1 0 0,10-2 0 16,0 0 2752-16,0 0 528 0,10-4 112 0,6 0 0 15,6-6-1920-15,7 1-400 0,7-6-80 0,7-1-16 0,3-2-592 0,6-1-128 16,4 0-32-16,6 1 0 0,6-1-80 0,-2 1-16 15,-3 0 0-15,-2 0 0 0,-6 1-128 0,-2 1-192 16,-3 4 32-16,-7 4-13424 16</inkml:trace>
  <inkml:trace contextRef="#ctx0" brushRef="#br0" timeOffset="42009.43">16363 16401 25791 0,'0'0'2304'0,"10"-2"-1856"16,4 0-448-16,5 1 0 0,4 0 864 0,7 1 80 16,4 2 16-16,7 2 0 0,6-1-576 0,6 3-96 0,7 3-32 0,1 3 0 15,0 0 176-15,0 7 16 16,0 5 16-16,-21-6 0 0,4 4-16 0,-1 5 0 0,-2 3 0 0,-5 7 0 15,-3 1 0-15,-6 4-16 0,-7-1 0 0,-6 7 0 16,-6 2-64-16,-8-1-16 0,-6-1 0 0,-12 15 0 16,-6-6 32-16,-7-10 16 0,-3-1 0 0,-7-8 0 15,-2-1-80-15,-4-2-32 0,1 0 0 0,2-9 0 16,-2-2-288-16,4-3-192 0,1-3 16 0,6-6-11216 16,2-4-2240-16</inkml:trace>
  <inkml:trace contextRef="#ctx0" brushRef="#br0" timeOffset="42710.87">18288 16555 25791 0,'1'-8'2304'0,"1"3"-1856"15,2-2-448-15,1 3 0 0,2 1 496 0,3 3 0 16,-1 3 0-16,4 5 0 0,3 3-144 0,3 6-32 16,3 4 0-16,2 6 0 0,1 0-80 0,3 7-32 15,3 7 0-15,1 0 0 0,1 1-16 0,1 4-16 0,1 0 0 0,1 0 0 16,-3-4-176-16,0 2 128 15,-2-3-128-15,-5 1 128 0,1 0-128 0,-5-4 128 0,-3-1-128 16,-1-4 128-16,-6-4-336 0,0-2-80 0,-3-4-16 0,0 2-12992 16</inkml:trace>
  <inkml:trace contextRef="#ctx0" brushRef="#br0" timeOffset="42939">19096 16490 21183 0,'0'0'1888'0,"-2"-6"-1504"16,-4-2-384-16,1 4 0 0,-1 1 2000 0,-2 3 336 16,0 3 64-16,-5 4 16 0,0 4-1552 0,-2 5-304 15,-4 4-64-15,-3 3-16 0,-2 7 128 0,-3 3 32 16,-1 2 0-16,-1 3 0 0,-6 1-144 0,1 7-32 16,0-2 0-16,1 3 0 0,0-2-32 0,0 3-16 15,0 2 0-15,2-6 0 0,3-1-272 0,4-1-144 16,3-2 160-16,3-3-160 0,1-4 0 0,5-3-288 15,3-4 32-15,2-3-10672 16,5-6-2128-16</inkml:trace>
  <inkml:trace contextRef="#ctx0" brushRef="#br0" timeOffset="43257.65">19315 17215 11055 0,'0'0'480'0,"7"-3"112"0,2 2-464 0,3 1-128 0,0 0 0 0,2 1 0 16,2 0 4096-16,0 5 816 0,2-1 144 0,0 4 48 15,-2 1-3280-15,-2 2-656 0,-2 1-128 0,-5 4-16 16,-3 7-240-16,-5-1-32 0,-4 2-16 0,-4 3 0 16,-5 4-80-16,-3-3-16 0,0 3 0 0,-5 1 0 15,0 1-64-15,-1-3-32 0,1-3 0 0,0 1 0 16,2-4-160-16,2 1-16 0,1-7-16 0,5 0 0 0,1 0-160 0,5-2-16 15,2-4-16-15,6-1 0 0,1-1-16 0,6-4 0 16,3 0 0-16,6-4 0 0,2-3 144 0,3-3 32 16,2-3 0-16,2 0 0 0,1-3-144 0,0 0-32 15,-2-5 0-15,0 4 0 16,-4 0-1056-16,-2 2-224 0,-1-5-32 0,4-1-17200 16</inkml:trace>
  <inkml:trace contextRef="#ctx0" brushRef="#br0" timeOffset="43603.11">20442 16732 19343 0,'0'0'1728'0,"-6"-2"-1392"0,0-1-336 0,6 3 0 16,0 0 1312-16,0 0 192 0,6-4 32 0,3 0 16 15,2-1-384-15,4 1-80 0,5 0 0 0,2 1-16 16,5-5-624-16,2 0-128 0,3 6-32 0,1-6 0 16,0 0-288-16,-1 2 128 0,-3 0-128 0,0 3 0 0,-4 3 0 0,-3 1-224 15,-4 1 16-15</inkml:trace>
  <inkml:trace contextRef="#ctx0" brushRef="#br0" timeOffset="43753.21">20442 16952 28223 0,'0'0'1248'0,"0"0"256"0,8-5-1200 0,2-1-304 16,3 1 0-16,5-2 0 0,3 0 1056 0,5 2 160 16,3-2 16-16,1-1 16 0,1 2-784 0,2-2-144 15,1 3-48-15,2-4 0 0,-1 1-272 0,2 3 0 16,0-1 0-16,14-2-14944 0</inkml:trace>
  <inkml:trace contextRef="#ctx0" brushRef="#br0" timeOffset="44439.39">22536 15806 12895 0,'-9'-5'1152'0,"0"0"-928"16,0 0-224-16,3-2 0 0,3-1 1904 0,1 2 336 15,4-3 64-15,3 4 0 0,5-3-624 0,3 0-128 16,2 2-16-16,4-2-16 0,4 3-832 0,3 0-176 0,2 0-16 0,4 0-16 15,2 0-48-15,3-1-16 16,2 3 0-16,3 2 0 0,1-1 16 0,0 4 0 16,-1 0 0-16,-3 3 0 0,-6 0-128 0,-8 3-32 0,-5 2 0 0,-6-1 0 15,-5 1-128-15,-4 3-16 0,-5-2-128 0,-5 3 192 16,-5 2-64-16,-4 0 0 0,-4-1-128 16,-1 2 192-16,-1 0-192 0,0-3 144 0,0-2-144 0,5 3 128 15,3-1-128-15,1-2 0 0,4-1 0 0,4 2 0 16,4-3 0-16,6 3 0 0,4 0 0 0,5-2 0 15,3 2 0-15,2 2 0 0,3 3 0 0,0 2 0 0,1-1 0 16,-1 0 0-16,-1 0 0 0,-3 2 0 0,-2 2 0 0,-4-2 0 16,-5 0 0-16,-2 0 0 0,-5-1 240 0,-6 3 16 15,-5-1 0-15,-4-2 0 16,-2 1 336-16,-4-2 80 0,-3-2 16 0,-3 0 0 0,-4-2-160 0,-2 1-16 16,-2-6-16-16,1 0 0 0,2-1-240 0,2 0-32 15,2-4-16-15,2 1 0 0,1-3-208 0,4-3 128 16,3-5-128-16,-5-3 0 15,6 0-288-15,6-3-160 0,4-2-16 0,5 4-10992 16,3-3-2176-16</inkml:trace>
  <inkml:trace contextRef="#ctx0" brushRef="#br0" timeOffset="44699.45">23896 15978 25791 0,'0'0'2304'0,"0"0"-1856"0,0 0-448 0,9-1 0 15,0-1 256-15,1 4-32 0,0 2-16 0,1 4 0 16,2 4 320-16,1 1 64 0,1 3 16 0,1 6 0 16,-2 3-160-16,1 1-48 0,1 0 0 0,1-2 0 15,-2 8-192-15,0-4-32 0,1 1-16 0,-2 2 0 16,0-3-160-16,0 2 160 0,0 0-160 0,0-5 160 15,-2 2-160-15,1-6 0 0,-2-2 0 0,0-3 0 16,-2-1-1584-16,-2-5-336 0,1-1-80 0</inkml:trace>
  <inkml:trace contextRef="#ctx0" brushRef="#br0" timeOffset="44955.44">24487 15838 28095 0,'0'0'1248'0,"-3"-4"256"0,3 4-1200 16,-7-3-304-16,-2 1 0 0,-3 4 0 0,-2 1 512 0,-3 6 64 15,-5 0 0-15,-3 6 0 0,-5 3 208 0,-1 3 48 16,-5 0 16-16,0 5 0 0,1-1-16 0,-2 6 0 16,-1 0 0-16,1 0 0 0,1 2-320 0,3 1-64 15,3 0 0-15,3 2-16 0,4-2-288 0,4-1-144 16,1 2 160-16,4-6-160 0,2 0 0 0,3-1 0 15,2-4 0-15,4-2 0 16,0-4-1376-16,4-3-160 0,3-1-48 0,5-4-13648 0</inkml:trace>
  <inkml:trace contextRef="#ctx0" brushRef="#br0" timeOffset="45163.62">24872 16131 31327 0,'0'0'1392'0,"0"6"272"0,0 5-1328 0,-1 3-336 0,-3 5 0 0,-2 3 0 0,-2 1 752 0,-2 7 80 15,-3 3 0-15,-1 4 16 0,-1 1-112 16,-2-1-32-16,1 0 0 0,1 3 0 0,-1 1-320 0,4-1-64 16,0-2 0-16,3-2-16 0,2 0-304 0,2-1 0 15,1-3 0-15,0-2 0 16,-1 1-1088-16,2-2-256 0,0-5-64 0</inkml:trace>
  <inkml:trace contextRef="#ctx0" brushRef="#br0" timeOffset="45683.1">21973 17123 14335 0,'-23'-7'640'0,"9"3"128"0,0-3-624 0,0 4-144 15,0 0 0-15,1 2 0 0,2-3 1728 0,2 1 320 16,1-2 64-16,8 5 16 0,0 0-272 0,0 0-64 15,0 0-16-15,10-6 0 0,4 3-288 0,8 0-48 16,5-4-16-16,7 2 0 0,5 1-464 0,7-2-80 16,4 1-32-16,8 1 0 0,6-3-144 0,8-1-16 15,8 4-16-15,2-2 0 0,-2 1-112 0,-2 0-32 16,0-4 0-16,0 4 0 0,0 2-96 0,-4 3-32 16,-5-1 0-16,-7 0 0 0,-9-1-256 0,-6 1-144 15,-7 0 160-15,-8 1-160 0,-9 0 0 0,-6 0-160 16,-3-3 0-16,-14 3 0 15,0 0-2224-15,0 0-448 0,0 0-96 0,-7 9-16 0</inkml:trace>
  <inkml:trace contextRef="#ctx0" brushRef="#br0" timeOffset="46014.71">21854 17437 16575 0,'0'0'1472'0,"0"-7"-1168"15,3-1-304-15,-3 8 0 0,0 0 3312 0,0 0 592 16,0 0 128-16,0 0 32 0,-4 15-2352 0,-1 2-480 15,-4 3-80-15,-1 3-32 0,-3 6-496 0,1 3-112 16,-2 0 0-16,-3 2-16 0,-2-1-32 0,1 1 0 16,2 1 0-16,-1-1 0 0,2 0-208 0,1 1-64 15,0-2 0-15,1-4 0 0,2 0-192 0,1-3 128 16,1-1-128-16,2-5 0 0,1-2-144 0,5-4-128 16,1-14-32-16,0 0-11232 15,0 0-2256-15</inkml:trace>
  <inkml:trace contextRef="#ctx0" brushRef="#br0" timeOffset="46477.94">22498 17519 28559 0,'0'0'1264'0,"-4"-11"272"16,1-4-1232-16,6 2-304 0,3 5 0 0,2-3 0 15,5 4 848-15,2-2 112 0,3 2 32 0,6 2 0 0,5-1-272 0,1 2-48 16,4 0-16-16,0 3 0 0,0-1-144 0,-1 2-16 16,-1 2-16-16,-3 3 0 0,-3 2-208 0,-5 4-32 15,-2 3-16-15,-5 0 0 0,-4 0-96 0,-6 2-128 16,-4 1 176-16,-2 2-176 0,-7 0 256 0,-3 4-64 15,-4 0-16-15,-3-1 0 0,-3-3-48 0,-1-2 0 16,-2 1 0-16,1-1 0 0,1-5-128 0,5 1 160 16,3-7-160-16,3 3 160 0,6 0-160 0,6-9 0 15,0 0 0-15,0 0 0 0,11 12 0 0,5-6 0 16,4 3 0-16,4 0 0 0,4-3 0 0,3 6 0 16,-1 0 0-16,2 1 0 0,-2 1 0 0,-3 3 0 15,-5 0 0-15,-10-3 0 0,0 0 0 0,-4 7 0 16,-11-1-144-16,-7-3 144 0,-8-1 0 0,-6 1 0 15,-7 0 0-15,-3 0 144 0,-4-3 80 0,-4 1 16 16,-4 0 0-16,-1-1 0 0,-1-5-240 0,-4 0 128 16,-3-5-128-16,4 1 0 15,6 0-1584-15,5-4-400 0,6-3-96 0</inkml:trace>
  <inkml:trace contextRef="#ctx0" brushRef="#br0" timeOffset="60626.36">9068 7386 9375 0,'0'0'416'0,"0"0"96"0,0 0-512 0,0 0 0 0,0 0 0 0,0 0 0 15,0 0 688-15,0 0 32 0,0 0 16 0,0 0 0 16,0 0-592-16,0 0-144 0,0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40:25.18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FFFFFF"/>
    </inkml:brush>
    <inkml:brush xml:id="br6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10329 18448 5519 0,'0'0'496'0,"0"0"-496"0,0 0 0 0,0 0 0 15,10-3 688-15,-10 3 32 0,10-2 16 0,-10 2 0 16,0 0 96-16,12-4 0 0,-12 4 16 0,0 0 0 16,0 0 64-16,6-4 16 0,-6 4 0 0,0 0 0 15,5-8-64-15,-5 8-16 0,0 0 0 0,0-5 0 16,0 5-128-16,0 0-16 0,-3-4-16 0,-1 1 0 16,0-4-224-16,-4 2-32 0,1 0-16 0,-11-8 0 15,1 1-48-15,1 3-16 0,-3-3 0 0,-5 3 0 16,-2-2 32-16,-3-2 16 0,-3 2 0 0,-2-2 0 15,-3-2-224-15,-2 2-48 0,-5 0-128 0,-1 0 192 16,-1-4-64-16,-2 0 0 0,-5-2-128 0,0 2 192 0,-3-2-32 16,-4-1-16-16,-4 1 0 0,-5 0 0 15,-1-2 16-15,-2 2 0 0,0 1 0 0,-1-1 0 0,-4 1-16 0,-1 0 0 16,-4 2 0-16,0 3 0 0,-4-1-16 0,0 3-128 16,0 0 192-16,-2 0-64 0,-2 2-128 0,2-1 0 15,3 4 0-15,1-1 0 0,1 3 0 0,1 2 0 16,-1-1 0-16,2 2 0 0,-1 1 0 0,5 1 160 15,2 1-32-15,-4-1-128 0,-4 3 128 0,3 1-128 16,1 2 0-16,3-3 0 0,1 1 0 0,-2 3 0 16,-3-2 0-16,-2 2 0 0,-2-3 0 0,3-1 0 15,5 2 0-15,1 2-192 0,1-3 192 0,1 4 0 16,-2-2 0-16,6 4 0 0,0-5 0 0,4 0 0 16,2-1 0-16,2 3 0 0,2 3 0 0,-2-2 0 15,0 3 0-15,1-2 0 0,2 1 0 0,1 3 0 0,1-4 192 0,2 3-192 16,5 1 0-16,3 1 0 0,3 2 0 0,1-1 0 15,2-2 0-15,2 0 0 0,3 0 0 0,-1 2 0 16,6-5 0-16,0 3 0 0,-1 0 0 0,5 1 0 16,1-3 128-16,1 2-128 0,-1 0 0 0,3 2 0 15,0-1 0-15,0 2 0 0,2 1 0 0,0 1 0 16,-1-1 0-16,1 2 0 0,-2-2 0 0,3 3 0 16,1 1 0-16,2 1 0 0,1-3 0 0,1 1 0 15,1 1 0-15,3 4 0 0,-2-2 0 0,2 0 0 16,3-3 0-16,0 0 0 0,1 1 0 0,1-3 0 15,1-1 0-15,3 1 0 0,-1 0 160 0,4 1-160 16,-1 0 0-16,3-1 0 0,1 1 0 0,1 0 0 16,-1-2 0-16,4-1 0 0,1-1 0 0,4 4 0 0,2 0 0 15,1 1 192-15,0-2-192 0,6 1 192 16,0-1-48-16,2 3 0 0,2-2 0 0,2 4 0 0,3-1-16 0,3 1 0 16,2-2 0-16,0-2 0 0,-1 1 0 0,4-4-128 15,4 0 192-15,0-2-64 0,1-3 96 0,2-1 16 16,1 0 0-16,5-2 0 0,3 3 176 0,0-5 32 15,4 4 16-15,1-4 0 0,4 3-80 0,0-5 0 16,-2 2-16-16,3-2 0 0,-1-3-96 0,1 2-16 16,2 3 0-16,-1 0 0 0,2-4-64 0,-2 1-32 15,-1-1 0-15,0 4 0 0,2-3-32 0,-1-2-128 16,0 3 192-16,1-1-64 0,0-3-128 0,1 1 192 16,-2-1-192-16,2 1 192 0,2 0-16 0,2-1 0 15,-2 0 0-15,2-1 0 0,1-1-16 0,0 1 0 0,-3 0 0 16,-2 0 0-16,1-1 0 0,0 1 0 0,3 0 0 15,0 0 0-15,-2 0-16 0,-2 1 0 0,-2 0 0 0,0-1 0 16,-1 0-144-16,4 0 128 0,0 0-128 0,-2 0 128 16,-5-1-128-16,-1 1 192 0,-2 0-192 0,0 0 192 15,-2-1 80-15,2-1 32 0,1 1 0 0,0-1 0 16,0-1-160-16,-1-1-16 0,-2 2-128 0,2-2 192 16,-3 1-64-16,1 0 0 0,-3-4-128 0,3 2 192 15,0 0-64-15,-4-1-128 0,-2 2 176 0,1-1-176 16,-3-4 160-16,-1 2-160 0,1 2 128 0,-1-1-128 15,-5 1 160-15,3-1-160 0,0-6 192 0,-2 5-192 16,-3-4 208-16,2 4-64 0,-5-3-16 0,0 1 0 16,-1-4 16-16,-1 2 0 0,-1 3 0 0,0-4 0 15,-2 4 0-15,-2-6 0 0,-3-4 0 0,3-3 0 0,-2-3-16 16,-1 0 0-16,-2 0 0 0,0-5 0 0,-6 1 80 0,1-3 16 16,-4 1 0-16,-4 2 0 0,-3-1-48 0,-1-2-16 15,-2 4 0-15,-4-3 0 0,-4-1 48 0,-4 2 16 16,-4-3 0-16,1 4 0 0,-6 2-48 0,-1-2-16 15,-2 2 0-15,-6 0 0 0,-2 0-160 0,-4 5 128 16,-3-2-128-16,-2 1 128 0,-2-1-128 0,-3 4 0 16,-4 0 0-16,-2 0 0 0,-4-1 0 0,1 3 0 15,-3 3 0-15,2-1 0 0,-4 1 0 0,2 4-144 16,3-2 144-16,7 7-208 16,0-1-976-16,9 3-192 0,4 2-32 0,8 2-11328 15,6 4-2240-15</inkml:trace>
  <inkml:trace contextRef="#ctx0" brushRef="#br0" timeOffset="6904.77">23217 4795 10303 0,'0'0'448'0,"0"0"112"0,0 0-560 0,0 0 0 16,0 0 0-16,0 0 0 0,0 0 896 0,0 0 64 15,0 0 0-15,0 0 16 0,0 0 0 0,-6 3 0 16,-1-2 0-16,7-1 0 0,-9 4-64 0,9-4-16 16,0 0 0-16,-8 5 0 0,-1 1-64 0,9-6-32 0,0 0 0 15,0 0 0-15,0 0-160 0,-5 8-16 0,5-8-16 0,0 0 0 16,0 0-32-16,-2 11 0 0,2-11 0 0,0 0 0 16,0 0 80-16,5 5 16 0,-5-5 0 0,11 5 0 15,-3 2 16-15,6-5 0 0,0 1 0 0,2-1 0 16,3 1-176-16,-1 1-16 0,1 0-16 0,1-2 0 0,2-2-160 15,-1 1-48-15,1-1 0 0,1 2 0 16,0-2-80-16,1 0 0 0,0 0-16 0,-1 0 0 16,-3 1-32-16,-2 0 0 0,-2 0 0 0,-2 1 0 0,-2-2-144 15,-1 0 128-15,-3 1-128 0,-8-1 128 0,0 0-128 0,0 0 0 16,0 0 0-16,0 0 128 0,0 0-256 0,0 0-64 16,-4 9-16-16,-2 0 0 15,-4 0-2512-15,-3-2-496 0,-19 4-112 16,8 1-9344-16</inkml:trace>
  <inkml:trace contextRef="#ctx0" brushRef="#br0" timeOffset="7320.48">23682 5271 8287 0,'0'0'736'0,"0"0"-592"0,0 0-144 0,0 0 0 16,0 0 1520-16,0 0 272 0,0 0 48 0,0 8 16 0,0-8-624 0,0 0-112 15,-1 5-32-15,1-5 0 16,0 0-80-16,0 0-32 0,0 0 0 0,8 6 0 0,1-1 112 0,-3-3 32 16,2 1 0-16,0-3 0 0,3 1-272 0,-1 0-48 15,-1-1-16-15,3 0 0 0,0 0-368 0,-1 2-80 16,3-1-16-16,-2 0 0 0,-2-1-192 0,0 1-128 15,0-1 160-15,-1 2-160 0,-3 1 0 0,-6-3-160 16,0 0 0-16,0 0-13328 0</inkml:trace>
  <inkml:trace contextRef="#ctx0" brushRef="#br0" timeOffset="7756.06">23740 6060 14047 0,'0'0'624'0,"0"0"128"0,0 0-608 0,0 0-144 15,0 0 0-15,0 0 0 0,0 0 1088 0,0 0 192 16,0 0 48-16,0 0 0 0,0 0-16 0,0 0 0 15,0 0 0-15,0 0 0 0,0 0-112 0,7 7-32 16,0-4 0-16,-7-3 0 0,7 3-512 0,2-1-96 16,0 1-32-16,0-1 0 0,-2-1-256 0,1 1-48 15,4-1-16-15,-2 0 0 0,-1-1-208 0,-1 2 0 16,1 0 128-16,0 1-128 0,0-2 0 0,0 1-256 16,-1 1 48-16,-8-3-13168 0</inkml:trace>
  <inkml:trace contextRef="#ctx0" brushRef="#br0" timeOffset="8180.48">23776 6834 14447 0,'0'0'640'0,"0"0"128"0,0 0-608 0,0 0-160 16,0 0 0-16,0 0 0 0,0 0 1216 0,0 0 224 15,0 0 32-15,0 0 16 0,8 4-80 0,1 0 0 16,0-3-16-16,0 0 0 0,0-1-464 0,0 0-96 16,-2 1 0-16,1 2-16 0,1-3-240 0,0 1-32 15,-1 0-16-15,1 1 0 0,-1-1-320 0,0 0-64 16,-8-1-16-16,8 0 0 0,1 3-128 0,-9-3 0 15,0 0 0-15,0 0 0 16,5 6-1744-16,1 2-432 0</inkml:trace>
  <inkml:trace contextRef="#ctx0" brushRef="#br0" timeOffset="8700.7">23832 7802 14559 0,'0'0'640'0,"0"0"144"0,0 0-624 0,0 0-160 16,0 0 0-16,0 0 0 0,0 0 1392 0,0 0 240 0,0 0 48 0,0 0 16 15,7 0-224-15,2 0-64 0,-2-1 0 0,2 0 0 16,1 0-448-16,2-1-80 0,-1-1-32 0,2 1 0 15,0 2-528-15,-1 2-128 0,1 0 0 0,-3-1-16 16,2 1-176-16,-1-1 0 0,-1 0 0 0,0 0 0 16,-5 3-1552-16,-5-4-400 0</inkml:trace>
  <inkml:trace contextRef="#ctx0" brushRef="#br0" timeOffset="9121.7">23784 8357 7359 0,'0'0'656'0,"0"0"-528"0,0 0-128 0,0 0 0 15,0 0 2288-15,0 0 416 0,0 0 96 0,0 0 16 16,0 0-896-16,0 0-192 0,0 0-16 0,0 0-16 15,0 0-256-15,0 0-48 0,0 0-16 0,0 0 0 16,9-4-496-16,0-1-112 0,1 2 0 16,-1 2-16-16,0 1-352 0,0-1-64 0,1-1-16 0,1 2 0 15,2 2-320-15,0-1 144 0,-1 2-144 0,2 0 0 16,-2-3 0-16,-1 2-320 0,-1 1 32 0,-1 0-9216 16,-9-3-1840-16</inkml:trace>
  <inkml:trace contextRef="#ctx0" brushRef="#br0" timeOffset="9601.15">24067 9113 10127 0,'0'0'896'0,"-10"0"-704"0,0 0-192 0,3 0 0 0,7 0 1408 0,0 0 240 15,0 0 48-15,0 0 16 0,0 0-240 0,0 0-32 16,0 0-16-16,0 0 0 0,0 0-320 0,0 0-64 15,10 1-16-15,1-1 0 0,2 0-320 0,1 0-64 16,0-4 0-16,1 3-16 0,2-1-384 0,-1 2-80 16,-1 0-16-16,1 0 0 0,-5 1-144 0,-3 0 0 15,-2 0-192-15,-6-1-8032 16,0 0-1600-16</inkml:trace>
  <inkml:trace contextRef="#ctx0" brushRef="#br0" timeOffset="9847.81">23916 9447 19407 0,'0'0'848'0,"0"0"192"0,0 0-832 0,0 0-208 0,0 0 0 0,0 0 0 15,0 0 944-15,0 0 144 0,0 0 16 0,14 2 16 16,-1 0-320-16,-2 1-64 0,1-3-16 0,-2 1 0 16,4 3-464-16,-1-2-80 0,1 2-32 0,1-1 0 31,0 0-912-31,0 0-176 0,-1 1-32 0</inkml:trace>
  <inkml:trace contextRef="#ctx0" brushRef="#br0" timeOffset="13055.23">25175 14420 2751 0,'0'0'128'0,"0"0"16"0,0 0-144 0,0 0 0 0,0 0 0 0,0 0 0 0,0 0 2256 0,0 0 432 16,0 0 64-16,0 0 32 0,-4 11-1712 0,4-11-352 16,0 0-64-16,0 0-16 0,0 0 176 0,0 0 16 15,0 0 16-15,0 0 0 0,0 0 176 0,0 0 48 16,0 0 0-16,0 0 0 0,0 0-240 0,0 0-32 15,0 0-16-15,0 0 0 0,0 0-160 0,11-2-48 16,-2-2 0-16,1 1 0 0,2 1-80 0,-1-1-32 16,1 2 0-16,0-2 0 0,2-2-16 0,2 3 0 15,-1-1 0-15,3 1 0 0,-1-1 16 0,1-1 0 16,0 0 0-16,-1 2 0 0,-1 1 48 0,-1-1 0 0,2 2 0 0,-2 0 0 16,-1 2-256-16,-1-1-64 15,-3-1 0-15,-10 0 0 0,10 1-64 0,-10-1 0 16,0 0-128-16,0 0 192 0,0 0 96 0,0 0 16 15,0 0 0-15,0 0 0 0,0 0 16 0,0 0 0 0,-13 5 0 0,-1-2 0 16,-2-2-112-16,2-1-16 0,-1 0 0 16,-1 0 0-16,0-1-64 0,-1 1 0 0,0 0-128 0,-1 0 192 15,0-1-192-15,1 1 176 0,3 1-176 0,0 0 160 16,1-1-160-16,0 0 0 0,0 0 0 0,2 1 0 16,0 1 0-16,11-2 0 0,0 0 0 0,0 0 0 15,0 0 0-15,0 0 0 0,0 0 128 0,0 0-128 16,0 0 0-16,11-4 160 0,0 0-160 0,3-1 160 15,1 2 32-15,4 2 16 0,3 0 0 0,0-2 0 16,-2 3-208-16,0 0 0 0,-1 0 0 0,0 0 0 0,0 0 128 0,-2 2 0 16,-2 0-128-16,-3 2 192 0,-12-4-192 0,11 5 144 15,-11-5-144-15,0 0 128 0,0 0 16 0,0 0 0 16,0 0 0-16,0 0 0 0,-7 8 144 0,-4-1 32 16,-1 1 0-16,-2-4 0 0,-3-1-80 0,1 3-16 15,-1-3 0-15,-1 0 0 0,-1-2-224 0,1 2 0 16,2-1 128-16,2 1-128 0,2-3-256 0,2-1-112 15,1-1-16-15,9 2 0 16,0 0-3152-16,0 0-640 0</inkml:trace>
  <inkml:trace contextRef="#ctx0" brushRef="#br0" timeOffset="13572.23">25126 13949 9263 0,'0'0'400'0,"0"0"112"0,0 0-512 0,0 0 0 15,-7 3 0-15,-2-2 0 0,-1-2 464 0,-1 0 0 16,11 1 0-16,-8 1 0 0,-1-1-32 0,9 0-16 15,-12-1 0-15,3 1 0 0,9 0 224 0,-10 1 64 16,1 1 0-16,9-2 0 0,-10 2 144 0,2 0 48 16,8-2 0-16,0 0 0 0,-8 3 192 0,8-3 32 15,0 0 16-15,0 0 0 0,0 0 256 0,0 0 48 16,0 0 16-16,0 0 0 0,10 0-288 0,1-1-48 16,2-2-16-16,3 0 0 0,0 1-208 0,0 1-64 0,1-1 0 0,-1 0 0 15,2-3-384-15,0 1-64 16,0 0-32-16,-2 4 0 0,-1-4-128 0,1-1-32 0,-2 1 0 0,-3 2 0 15,-11 2-192-15,8 0 0 16,-8 0 0-16,0 0 0 16,0 0-256-16,0 0-128 0,0 0-48 0,0 0-10128 0,0 0-2016 0</inkml:trace>
  <inkml:trace contextRef="#ctx0" brushRef="#br0" timeOffset="13956.49">24900 13649 6447 0,'0'0'272'0,"0"0"80"0,0 0-352 0,0 0 0 16,0 0 0-16,0 0 0 0,0 0 2800 0,0 0 480 15,-4-2 112-15,4 2 0 0,0 0-1680 0,0 0-352 16,0 0-64-16,0 0-16 0,0 0-48 0,0 0-16 16,0 0 0-16,0 0 0 0,4-9-208 0,1 3-48 15,2 1-16-15,1-1 0 0,4 3-128 0,-1-1-32 16,1 1 0-16,0 1 0 0,1 0-400 0,-1 1-64 15,-1 1-32-15,-2 0 0 0,1-2-288 0,-1 2 0 16,-1 3 128-16,-2-3-128 0,-6 0 0 0,0 0 0 16,0 0-128-16,0 0 128 15,0 0-2208-15,0 0-352 0,0 0-64 0</inkml:trace>
  <inkml:trace contextRef="#ctx0" brushRef="#br0" timeOffset="14407.77">24892 13130 2751 0,'0'0'256'0,"-6"0"-256"15,0 0 0-15,-1 0 0 0,0 0 2784 0,-1 0 512 16,4-2 96-16,4 2 32 0,0 0-1600 0,0 0-320 0,0 0-64 0,0 0-16 15,0 0-192-15,0 0-32 16,0 0-16-16,0 0 0 0,0 0-272 0,0 0-48 16,0 0-16-16,0 0 0 0,0 0-240 0,10-2-48 15,-1-3-16-15,0 1 0 0,0 1-64 0,0 2-16 16,1 0 0-16,0-1 0 0,-1-1-208 0,3-1-64 16,-2 3 0-16,0-1 0 0,-1 1-192 0,-9 1 128 15,8-1-128-15,-8 1 0 0,7 0-192 0,-7 0-128 0,0 0-16 0,0 0-16 31,0 0-2336-31,0 0-448 0</inkml:trace>
  <inkml:trace contextRef="#ctx0" brushRef="#br0" timeOffset="14844.05">24898 12648 14111 0,'0'0'624'0,"0"0"128"0,0 0-608 0,0 0-144 16,0 0 0-16,0 0 0 0,0 0 1088 0,0 0 176 16,0 0 32-16,0 0 16 0,0 0 64 0,0 0 16 15,0 0 0-15,0 0 0 0,0 0-304 0,0 0-48 0,0 0-16 0,0 0 0 16,0 0-384-16,0 0-64 0,7 1-32 15,0-2 0-15,-1 0-224 0,1-1-64 0,-7 2 0 0,9 0 0 16,-1 3-256-16,1-2 0 0,-1-2 128 0,-2 2-128 16,-6-1 0-16,9 4 0 0,-2-2 0 0,-7-2 0 15,8 4-1520-15,-8-4-256 0,0 0-48 0</inkml:trace>
  <inkml:trace contextRef="#ctx0" brushRef="#br0" timeOffset="15289.32">24848 12280 14559 0,'0'0'640'0,"0"0"144"0,0 0-624 15,0 0-160-15,0 0 0 0,0 0 0 0,0 0 1296 0,0 0 240 0,0-5 32 0,0 5 16 16,0 0-384-16,0 0-80 0,4-5-16 0,0 0 0 16,-4 5-144-16,6-5-48 0,2 3 0 0,-2-1 0 15,2 2-224-15,-1-2-48 0,1 2-16 0,-1 0 0 0,2 1-368 16,-1 0-64-16,-2 0 0 0,3-2-16 0,-1 5-176 0,-8-3 0 16,7 0 144-16,-7 0-144 0,8 3 0 0,0-1 0 15,-8-2 0-15,9 1 0 16,-9-1-1424-16,0 0-208 0,0 0-32 0,0 0-10176 15</inkml:trace>
  <inkml:trace contextRef="#ctx0" brushRef="#br0" timeOffset="15828.92">24834 11785 2751 0,'0'0'256'0,"0"0"-256"16,0 0 0-16,0 0 0 0,0 0 2496 0,0 0 448 16,-5 2 80-16,5-2 32 0,0 0-1904 0,-5 2-384 15,5-2-80-15,0 0-16 0,0 0 256 0,0 0 48 16,0 0 16-16,0 0 0 0,0 0 32 0,0 0 0 16,0 0 0-16,0 0 0 0,0 0-192 0,0 0-48 15,6 3 0-15,2 0 0 0,-1-2-384 0,1 0-80 16,-8-1 0-16,9 4-16 0,1-2-304 0,-1-2 128 15,-9 0-128-15,8 1 0 0,-1 0 0 0,-7-1 0 16,0 0 0-16,0 0 0 16,0 0-256-16,0 0-144 0,0 0-48 0,0 0-7424 15,0 0-1504-15</inkml:trace>
  <inkml:trace contextRef="#ctx0" brushRef="#br0" timeOffset="16275.46">24689 11464 4607 0,'0'0'400'0,"0"0"-400"16,1-3 0-16,-1 3 0 0,0 0 2640 0,0 0 448 15,0 0 96-15,0 0 16 0,0 0-1616 0,0 0-320 16,0 0-64-16,0 0-16 0,3-7-96 0,1 3-32 16,-4 4 0-16,7-2 0 0,1-2-352 0,0-2-80 15,-1 2-16-15,2 1 0 0,0 3-352 0,0-2-64 16,0-2 0-16,1-1-16 0,-1 4-176 0,1-1 0 16,-1 1 144-16,1 0-144 0,-1 0 0 0,-1 1 0 15,-8 0 0-15,0 0 0 16,7 0-768-16,-7 0-112 0,0 0-16 0,0 0-10240 0</inkml:trace>
  <inkml:trace contextRef="#ctx0" brushRef="#br0" timeOffset="16713.68">24678 11072 13823 0,'0'0'1216'0,"0"0"-960"16,0 0-256-16,0 0 0 0,5-3 576 0,1-1 64 15,0 2 0-15,2-1 16 0,1 1 128 0,0-1 32 16,-2-1 0-16,1 1 0 0,0 1-208 0,1 1-32 15,-2-2-16-15,1 1 0 0,-2-1-320 0,-6 3-64 0,8 0-16 0,-8 0 0 16,7-1-160-16,-7 1 128 0,0 0-128 0,0 0 128 16,0 0-128-16,0 0 0 0,0 0-192 0,0 0-9488 15</inkml:trace>
  <inkml:trace contextRef="#ctx0" brushRef="#br0" timeOffset="17180.43">24582 10606 10127 0,'0'0'448'0,"0"0"96"0,0 0-544 0,0 0 0 0,0 0 0 0,0 0 0 15,0 0 912-15,8-1 80 0,-2 1 16 0,2-1 0 16,0 0-304-16,-1-2-48 0,-1 2-16 0,3 1 0 16,0 0-96-16,0-1-32 0,0-3 0 0,0 2 0 15,0 1-304-15,2 0-64 0,-1 0-16 0,1-1 0 16,-2 1 0-16,-1 0 0 0,1-2 0 0,-1 2 0 0,0 0-128 0,-1 1-176 15,-7 0 48-15,8-1-8128 16</inkml:trace>
  <inkml:trace contextRef="#ctx0" brushRef="#br0" timeOffset="17696.18">24623 10168 9215 0,'0'0'400'0,"0"0"96"0,0 0-496 0,0 0 0 16,0 0 0-16,0 0 0 0,6 6 1440 0,-6-6 192 15,7 4 32-15,-1-1 16 0,0-1-688 0,2 1-144 16,0-1-16-16,-1 2-16 0,1-4-384 0,2 0-80 15,0 0-16-15,0 0 0 0,2 0-176 0,-1 0-32 16,1 0-128-16,-1 0 192 0,-1-1-192 0,0-2-208 16,-1 2 32-16</inkml:trace>
  <inkml:trace contextRef="#ctx0" brushRef="#br0" timeOffset="20331.07">23441 5421 6447 0,'0'0'576'0,"0"0"-576"0,0 0 0 0,0 0 0 15,0 0 1440-15,0 0 176 0,0 0 48 0,0 0 0 16,0 0-752-16,0 0-144 0,0 0-16 0,0 0-16 16,0 0-80-16,11-3-16 0,-11 3 0 0,8-5 0 15,0 1-16-15,2 0-16 0,-1 2 0 0,-9 2 0 16,10-5-96-16,-10 5 0 0,0 0-16 0,10-3 0 16,-1 3-80-16,-9 0-16 0,0 0 0 0,10-2 0 15,-10 2-32-15,9 1-16 0,-9-1 0 0,13-1 0 16,-2-1-96-16,-1 2 0 0,2 0-16 0,-1-1 0 0,1 0-240 0,-1-2 144 15,0 1-144-15,-4 0 128 0,2 0-128 0,2-1 160 16,-11 3-160-16,6 0 160 16,2 0-496-16,-8 0-112 0,9 5 0 0</inkml:trace>
  <inkml:trace contextRef="#ctx0" brushRef="#br0" timeOffset="20917.79">23384 5367 13823 0,'0'0'1216'15,"0"0"-960"-15,0 0-256 0,0 0 0 0,0 0 0 0,0 0 0 16,0 0 0-16,0 0 0 0,0 0 704 0,0 0 160 16,0 8 32-16,0-8 0 0,0 0-96 0,11 5-16 15,0 0 0-15,2-1 0 0,0-3-48 0,2 0-16 16,0-2 0-16,3 1 0 0,1 0-208 0,-6-1-32 16,1 1-16-16,6-3 0 0,1-1-144 0,0-1-16 15,0 1-16-15,-1 2 0 0,-2-3-160 0,-3 0-128 16,-2 2 192-16,-2 2-192 0,1-2 0 0,-12 3 0 15,0 0 0-15,0 0-11280 0</inkml:trace>
  <inkml:trace contextRef="#ctx0" brushRef="#br0" timeOffset="21386.43">23553 6014 9215 0,'0'0'816'0,"0"0"-656"0,0 0-160 0,0 0 0 16,0 0 1344-16,0 0 224 0,0 0 48 16,0 0 16-16,12 1-480 0,-1-1-80 0,0 2-32 0,0-2 0 15,1 0-272-15,-1 0-48 0,1-2-16 0,0 1 0 16,1 1-288-16,-1-1-64 0,-1 0-16 0,0-1 0 16,1 0-208-16,-1-1-128 0,1 2 160 0,-2 0-160 15,-10 1-160-15,10-3-128 0,-10 3-32 0</inkml:trace>
  <inkml:trace contextRef="#ctx0" brushRef="#br0" timeOffset="22031.63">23653 6154 11919 0,'0'0'512'0,"0"0"128"0,-11 2-512 0,2 0-128 0,9-2 0 0,0 0 0 16,-10 4 976-16,10-4 176 0,0 0 16 0,0 0 16 15,0 0-208-15,0 0-32 0,0 0-16 0,0 0 0 16,0 0 32-16,0 0 0 0,0 0 0 0,0 0 0 0,0 0-96 0,0 0-16 15,12 0 0-15,1 0 0 0,1 0-256 0,-1-2-48 16,2 2-16-16,1-1 0 0,2 0-192 0,1-1-32 16,2 1-16-16,-2 0 0 0,-3 0-32 0,3-1-16 15,0 2 0-15,-1 2 0 0,0-1-48 0,-3 1 0 16,-2 0 0-16,-2 0 0 0,-11-2-64 0,0 0-128 16,0 0 176-16,0 0-176 0,0 0 160 0,0 0-160 15,0 0 128-15,0 0-128 0,-7 4 0 0,-3 1-144 16,-4-2 0-16,5-3 0 15,-3 0-416-15,-6 0-80 0,2-2 0 0,-1-1-16 16,1-1-96-16,-1 0-16 0,0 1 0 0,0 1 0 16,3-1 240-16,1 0 32 0,-1 1 16 0,2 2 0 0,0 0 288 0,2 3 192 15,1 1-208-15,9-4 80 0,-7 3 128 0,7-3 0 16,0 0 0-16,0 0 0 0,0 0 0 0,0 0 0 16,2 8 0-16,-2-8 0 0,0 0 0 0,9 8 0 15,-1-4 128-15,-8-4-128 0,10 0 176 0,0 0-48 16,-10 0 0-16,8 0 0 0,-1-2-128 0,3 0 0 15,-10 2 0-15</inkml:trace>
  <inkml:trace contextRef="#ctx0" brushRef="#br0" timeOffset="22666.56">23720 6909 3679 0,'0'0'320'0,"0"0"-320"0,0 0 0 0,0 0 0 0,-8-1 2320 0,8 1 400 0,0 0 80 0,0 0 16 16,-8-3-1440-16,8 3-288 0,-6-5-48 0,6 5-16 16,0 0 0-16,0 0-16 15,-11-3 0-15,11 3 0 0,0 0-32 0,0 0 0 0,0 0 0 16,0 0 0-16,0 0-320 0,0 0-64 0,0 0-16 0,11-1 0 16,0 0 0-16,2-2-16 0,1 1 0 0,0 1 0 15,6-1-96-15,-2 0-16 0,-3-3 0 0,2 2 0 16,0 1-112-16,1-1-16 0,0 2-16 0,-3 0 0 15,-1-1-112-15,-2 2 0 0,-12 0-16 0,10 0 0 0,-10 0-48 16,0 0-128-16,0 0 192 0,0 0-64 0,0 0 32 0,0 0 0 16,-12 0 0-16,-3 3 0 0,-1-1-160 0,-1 2 160 15,1-1-160-15,-1-1 160 0,-1 2-160 0,0-1 0 16,2-2 0-16,1 1 128 0,1 1-128 0,1-2 0 16,3 0 0-16,10-1 0 0,0 0 0 0,0 0 0 15,0 0 0-15,0 0 0 16,0 0-1424-16,0 0-176 0,0 0-16 0,9 2-11552 15</inkml:trace>
  <inkml:trace contextRef="#ctx0" brushRef="#br0" timeOffset="23131.77">23691 7286 2751 0,'0'0'256'0,"0"0"-256"15,0 0 0-15,0 0 0 0,0 0 2944 0,0 0 528 16,0 0 112-16,0 0 32 0,0 0-1808 0,0 0-352 15,0 0-80-15,7-2-16 0,-2-3-288 0,7-4-64 16,0 3-16-16,1-2 0 0,-1 0-288 0,2 3-48 16,4-4-16-16,-3 3 0 0,-2-3-320 0,0 3-64 15,-1-1 0-15,1 1-16 0,-3 2-240 0,-10 4 176 16,10-2-176-16,-10 2 160 0,0 0-160 0,0 0 0 16,0 0 0-16,0 0 0 15,0 0-1760-15,0 0-224 0</inkml:trace>
  <inkml:trace contextRef="#ctx0" brushRef="#br0" timeOffset="23580.57">23811 7820 2751 0,'-2'-5'128'0,"1"0"16"16,-1 4-144-16,2 1 0 0,0 0 0 0,0 0 0 0,0 0 3952 0,0 0 752 16,0 0 160-16,0 0 16 0,0 0-3024 0,0 0-624 15,11-3-112-15,1 2-32 0,-2-2-448 0,5 1-80 16,-1-2-32-16,2 0 0 0,1 1-368 0,-1-1-160 15,4 1 128-15,-3-1-128 0,0-1 128 0,-1 3-128 16,0-2 128-16,-1 4-128 16,-1-1-432-16,-4 1-160 0,-10 0-48 0,0 0 0 0</inkml:trace>
  <inkml:trace contextRef="#ctx0" brushRef="#br0" timeOffset="24026.4">23881 8386 15375 0,'0'0'672'0,"0"0"160"0,0 0-672 0,0 0-160 15,6-8 0-15,2 4 0 0,2-1 896 0,0-2 160 16,0 2 32-16,0-2 0 0,3 1-416 0,1 1-80 16,0-1-16-16,2 0 0 0,1 1-320 0,-2 3-80 0,-1-2-16 15,-1 0 0-15,-3 2-304 0,-1 0-64 0,-9 2-16 0,0 0-9312 16</inkml:trace>
  <inkml:trace contextRef="#ctx0" brushRef="#br0" timeOffset="24362.95">23827 8496 7359 0,'0'0'656'0,"0"0"-528"15,0 0-128-15,0 0 0 0,0 0 1984 0,0 0 352 16,0 0 80-16,0 0 16 0,0 0-1088 0,0 0-224 15,10-2-32-15,2 1-16 0,1 1-304 0,2 0-64 16,-2 1-16-16,2-1 0 0,1-4-240 0,2 3-32 0,1 0-16 0,-1-1 0 16,-3 1-144-16,0 1-48 15,1 0 0-15,-2 3 0 0,1 2-208 0,-2-2 0 16,-3 0 0-16,-1 0-7264 16,-3 2-1504-16</inkml:trace>
  <inkml:trace contextRef="#ctx0" brushRef="#br0" timeOffset="24915.9">23994 9112 11055 0,'0'0'976'0,"0"0"-784"15,0 0-192-15,0 0 0 0,0 0 1216 0,10-4 192 16,0 3 32-16,2-1 16 0,0-4-416 0,2 2-80 16,-1-1 0-16,1 3-16 0,1-2-352 0,-2-1-64 15,2 1-16-15,-2 0 0 0,-2 3-240 0,1-2-48 16,-1 3-16-16,-11 0 0 0,12 1-416 0,-12-1-96 15,6 3-16-15</inkml:trace>
  <inkml:trace contextRef="#ctx0" brushRef="#br0" timeOffset="28188.1">25420 15325 2751 0,'0'0'256'0,"0"0"-256"16,-8 3 0-16,1 0 0 0,-1 0 1344 0,8-3 240 16,-5 2 32-16,5-2 16 0,-6 4-384 0,6-4-80 15,0 0-16-15,0 0 0 0,0 0 224 0,0 0 32 16,0 0 16-16,-5-9 0 0,2 3-272 0,3-3-48 16,0 0-16-16,0-1 0 0,0 3-192 0,3-3-64 15,-1 1 0-15,3-2 0 0,0 2-192 0,2-2-64 16,-1-2 0-16,0 1 0 0,1-2 0 0,-1-1-16 15,2 1 0-15,1 3 0 0,-3-1 16 0,3 1 0 16,-2 1 0-16,0 1 0 0,-7 9-176 0,7-5-16 16,-1 1-16-16,-6 4 0 0,0 0-64 0,0 0-16 15,0 0 0-15,0 0 0 0,0 13-144 0,-2 4-16 16,1 6-128-16,-3-1 192 0,-1-2-192 0,1 4 144 16,0 3-144-16,2-3 128 0,1 2-128 0,1-4 0 15,1 0 144-15,1 0-144 0,2 1 0 0,1-4 128 16,-1-2-128-16,1-4 0 0,0 0 0 0,-1 0 0 0,0-5 0 15,1 1-128 1,-5-9-560-16,0 0-96 0,0 0-32 0,13 3-8784 16,-3-3-1744-16</inkml:trace>
  <inkml:trace contextRef="#ctx0" brushRef="#br0" timeOffset="28564.71">25426 15260 17503 0,'0'0'768'0,"-4"-5"176"0,4 5-752 0,-6-7-192 15,6 7 0-15,0 0 0 0,-10-3 1088 0,10 3 192 16,-11 1 48-16,11-1 0 0,-7 7-432 0,1 0-96 16,-2 3-16-16,2 0 0 0,1 4 64 0,2 4 16 15,-2 2 0-15,3 1 0 0,-1-2-96 0,0 4 0 16,1-1-16-16,2 1 0 0,1-1-160 0,2 3-16 15,2 0-16-15,1 1 0 0,-1-2-144 0,5-1-32 16,3 0 0-16,0 0 0 0,-2 0-96 0,3 2-32 16,3-2 0-16,2-2 0 0,1-2-32 0,2-2-16 0,-1 1 0 0,5-1 0 15,-1-1 48-15,5-2 0 16,0-1 0-16,2-2 0 0,-2 1 32 0,1-5 16 16,-1 0 0-16,1-1 0 0,-2-3 0 0,0-2 0 15,2 0 0-15,-3 2 0 0,-2-1-304 0,2 2 128 0,-1-1-128 0,0-1 0 16,-4-1 128-16,1 2-128 15,-4 0 0-15,1-1 0 16,-4 3-736-16,-1-1-208 0,-4-1-32 0,0 0-10096 0,-2 1-2000 0</inkml:trace>
  <inkml:trace contextRef="#ctx0" brushRef="#br0" timeOffset="29248.21">26914 15668 16815 0,'0'0'736'0,"0"0"160"0,2-10-704 0,-2 1-192 16,0-3 0-16,0 12 0 0,0 0 1232 0,0 0 224 16,0 0 32-16,0 0 16 0,0 0-496 0,0 0-112 15,0 0 0-15,0 0-16 0,9 4-112 0,0 6 0 16,0 6-16-16,1 1 0 0,0 1-112 0,0 3-32 15,0 4 0-15,2 3 0 0,1 1-160 0,-2-2-48 16,0 2 0-16,1-2 0 0,-2 3-160 0,0-4-48 16,2 0 0-16,-3-3 0 0,-3-1-192 0,0-2 128 15,1 3-128-15,-2-5 0 0,-1-3 0 0,-1-3 0 16,-3-12 0-16,3 11 0 16,-3-5-800-16,0-6-96 0,0 0-32 0,0 0-8128 15,0 0-1632-15</inkml:trace>
  <inkml:trace contextRef="#ctx0" brushRef="#br0" timeOffset="29477.28">27229 15639 21183 0,'0'0'1888'0,"0"0"-1504"0,0 0-384 0,-9 6 0 16,-3-1 464-16,1 1 32 0,-2 6 0 0,-1 4 0 15,-2 0 480-15,-2 3 112 0,-1 2 0 0,0 3 16 16,-4 4-320-16,5-2-64 0,-1 3-16 0,0-2 0 15,-1 2 64-15,1 0 0 0,1-5 0 0,1 4 0 16,0-1-464-16,1 1-96 0,4-5-16 0,1 1 0 0,0-4-192 0,3 1 0 16,2-2 128-16,1-1-128 15,1-6-352-15,3 0-112 0,1-12-32 0,0 0-8992 16,0 12-1808-16</inkml:trace>
  <inkml:trace contextRef="#ctx0" brushRef="#br0" timeOffset="29750.36">27370 16062 19343 0,'0'0'848'0,"0"0"192"0,0 15-832 0,0-3-208 16,0-1 0-16,-1 2 0 0,-1 1 1120 0,0 1 176 16,-3 2 48-16,-2-1 0 0,0-1-176 0,-2 1-16 0,-1 0-16 0,-2 2 0 15,1-4-176-15,-2-1-16 16,0 1-16-16,2-2 0 0,1 3-336 0,1-4-64 0,0-1-16 0,4 3 0 15,1-5-240-15,3 4-48 16,1-12-16-16,1 10 0 0,-1-10 48 0,8 11 16 0,2-4 0 0,1-1 0 16,3-2 96-16,0-1 16 15,4-1 0-15,1-1 0 0,0-1-176 0,-1 0-16 0,-2-1-16 16,-2 0 0-16,2-2-176 0,-2 2 0 0,0-2 0 16,-3-2 0-1,-1 2-1856-15,-2-3-448 0</inkml:trace>
  <inkml:trace contextRef="#ctx0" brushRef="#br0" timeOffset="30036.85">27915 15949 16575 0,'0'0'736'0,"0"0"160"0,-6-5-720 0,6 5-176 15,0 0 0-15,0 0 0 0,0 0 2128 0,0 0 400 16,13-5 80-16,2 2 16 0,3-1-1568 0,3-1-304 16,3 3-64-16,3-1-16 0,0 2-320 0,1 0-64 15,-2-1-16-15,0 2 0 0,-2 0-272 0,-5 0 0 16,-5 3-128-16,-14-3-12896 0</inkml:trace>
  <inkml:trace contextRef="#ctx0" brushRef="#br0" timeOffset="30172.3">27792 16156 29311 0,'0'0'1296'0,"11"-6"272"0,3-5-1248 0,4 5-320 0,2-3 0 0,2 4 0 15,1 1 320-15,4-2 0 16,2-6 0-16,1 9 0 0,5 0-128 0,-4 1-32 0,-1-1 0 0,-4 2 0 15,-1 1-1552 1,-4 1-304-16</inkml:trace>
  <inkml:trace contextRef="#ctx0" brushRef="#br0" timeOffset="30624.77">28710 16171 10127 0,'-14'-9'448'0,"5"3"96"0,9 6-544 0,-12-3 0 0,2-2 0 0,3 2 0 16,7 3 3136-16,0 0 528 0,0 0 112 0,0 0 0 15,0 0-1760-15,0 0-352 0,0 0-80 0,10-3-16 0,1 0-544 0,4 1-128 16,4 1 0-16,4 1-16 0,4 1-352 0,1-1-64 16,1-3-16-16,0 2 0 0,2 0-240 0,-1 0-48 15,-2-1-16-15,0 1 0 0,-1-5-144 0,-3 3 0 16,-2 3 0-16,-2-1 0 16,-2 0-1952-16,-3-2-416 0,3-2-96 0,-5 2-16 0</inkml:trace>
  <inkml:trace contextRef="#ctx0" brushRef="#br0" timeOffset="31132.93">29630 15803 19631 0,'6'-11'864'0,"1"6"192"0,-1-1-848 0,4 1-208 0,0-1 0 0,3-2 0 15,1 3 640-15,3 0 64 0,0 0 32 0,2 0 0 16,2 0-48-16,-1 1-16 0,-1 0 0 0,-4 0 0 16,-2 0 16-16,-4 2 0 0,-9 2 0 0,0 0 0 15,0 0-16-15,0 0 0 0,0 0 0 0,0 0 0 16,-9-3 96-16,-5 3 32 0,-4 3 0 0,-5-1 0 15,-3-2-416-15,-1 4-96 0,-1 1-16 0,-1 2 0 0,0-2-64 16,-1 1-16-16,1 0 0 0,2 1 0 16,2 2 96-16,2-2 16 0,4 3 0 0,1-1 0 0,3 3-144 15,5-3-32-15,4 2 0 0,2 2 0 16,4-1-128-16,2 2 0 0,3 2 0 0,2-1 0 0,2 3 176 0,1 0-48 16,0-4-128-16,1-2 192 0,0 2-192 0,-1 1 176 15,-1 2-176-15,-2-2 160 0,-2-2-160 0,-1 2 192 16,-1 0-192-16,-3-1 192 0,-3-1-192 0,-1-3 0 15,-3 3 0-15,-3-3-176 0,-2 0 400 0,-2 2 80 16,-6-5 16-16,-1 4 0 0,-1-4 48 0,-1 3 16 16,-3-5 0-16,1-2 0 0,-3 0-192 0,2-1-16 15,2 2-16-15,6-4 0 0,-3-4-160 0,7 2 0 16,0-1 0-16,5 2 0 16,9 1-656-16,-6-5-224 0,3-7-32 0,6 7-16 15,-3 5-2192-15,14-10-432 0</inkml:trace>
  <inkml:trace contextRef="#ctx0" brushRef="#br0" timeOffset="31400.82">30175 15879 24815 0,'0'0'1088'0,"0"0"256"0,0 0-1088 0,0 0-256 0,0 0 0 0,0 0 0 15,5 6 1072-15,-1 6 144 0,1-1 48 0,0 3 0 16,0 3-496-16,2 2-112 0,-1 0-16 0,0 5 0 0,1 0-80 0,-1 1-32 16,1 3 0-16,1-1 0 0,1-1-208 0,-1-4-64 15,-3 5 0-15,1-3 0 0,1-3-128 0,-1 0-128 16,-1 0 192-16,0 0-192 0,0-2 144 0,2-2-144 16,-2-5 0-16,0 1 144 0,0-1-144 0,-5-12 0 15,0 0 0-15,0 0 0 16,0 0-2496-16,0 0-368 0,0 0-80 0</inkml:trace>
  <inkml:trace contextRef="#ctx0" brushRef="#br0" timeOffset="31634.74">30663 15827 28559 0,'-9'-2'2544'0,"-1"2"-2032"0,-4 0-512 0,-2 4 0 16,-3 3 592-16,-7 4 32 0,-4 4 0 0,-2 3 0 15,4 2 224-15,-4 2 48 0,-3 4 16 0,0-2 0 16,1-1-176-16,1 3-32 0,1-2-16 0,3 4 0 16,1-4-224-16,4 2-32 0,1 1-16 0,4-6 0 15,2 1-416-15,5-2 0 0,0 0 0 0,5 0 0 16,-1-4 0-16,3-2 0 0,2 0 0 0,3 0 0 31,0-14-1152-31,4 9-272 0,3 0-48 0,1-4-8896 0,-8-5-1792 0</inkml:trace>
  <inkml:trace contextRef="#ctx0" brushRef="#br0" timeOffset="31835.47">30944 16260 33119 0,'-16'19'1472'0,"3"-3"288"0,-4 5-1408 0,-2 5-352 16,-2-1 0-16,-2 7 0 0,-1 1 1312 0,1 1 192 15,1-1 32-15,2 3 16 0,-2 2-976 0,2-4-192 16,2-1-32-16,4 0-16 0,3 0-336 0,2 2 144 16,-1-1-144-16,2-2 0 15,2-2-800-15,2 1-272 0,1-1-48 0</inkml:trace>
  <inkml:trace contextRef="#ctx0" brushRef="#br1" timeOffset="52135.77">25030 9194 2751 0,'0'0'256'0,"0"0"-256"0,0 0 0 0,0 0 0 16,0 0 1008-16,0 0 144 0,0 0 48 0,0 0 0 15,4-10-512-15,-4 10-112 16,0 0 0-16,0 0-16 0,5-9 144 0,-5 9 48 16,0 0 0-16,0 0 0 0,0-11 80 0,0 11 0 15,0 0 16-15,0 0 0 0,0 0-32 0,3-9-16 0,-3 9 0 0,0 0 0 16,0 0-32-16,0 0 0 0,4-10 0 16,-4 10 0-16,0 0-160 0,0 0-32 0,0 0-16 0,0 0 0 15,0 0-144-15,0 0-32 0,0 0 0 0,0 0 0 16,2 12-64-16,-1-1-32 0,-1 3 0 0,1 0 0 15,-1-4 128-15,0 2 32 0,0 2 0 0,0-1 0 16,0-1-128-16,-1 0-32 0,-2 0 0 0,2-2 0 0,0 3-128 16,-1-2-32-16,2-1 0 0,-1 2 0 15,1-3-128-15,0 2 0 0,0-3 144 0,0-8-144 0,0 0 0 0,8 9 0 16,-8-9 0-16,14 1 0 16,5-1-384-16,2-5-128 0,2-7-48 0,5 0-11424 15</inkml:trace>
  <inkml:trace contextRef="#ctx0" brushRef="#br1" timeOffset="52687.59">25993 8854 7359 0,'0'-8'656'0,"0"0"-528"16,0 1-128-16,0-1 0 0,0 1 1520 0,1-1 272 15,1 2 48-15,-2 6 16 0,1-9-720 0,-1 9-144 16,0 0-32-16,3-9 0 0,-2 0 160 0,-1 9 32 15,0 0 0-15,0 0 0 0,0 0-160 0,0 0-32 16,0 0 0-16,0 0 0 0,0 0-384 0,-7 13-96 16,1 2-16-16,0 3 0 0,-2-1-48 0,1 4-16 15,3 2 0-15,-1 1 0 0,1-3-144 0,1 1-48 16,-1 0 0-16,2 0 0 0,-1-2-208 0,1 0 128 16,1-1-128-16,-1-1 0 0,1-2 128 0,1-3-128 15,1 0 0-15,3-1 0 0,-4-12 0 0,6 9 0 16,1-1 0-16,0-4 0 15,4-3-704-15,1-1-64 0,2-3-32 0,2 0-7328 16,1-6-1472-16</inkml:trace>
  <inkml:trace contextRef="#ctx0" brushRef="#br1" timeOffset="53096.79">27330 8399 13823 0,'0'0'1216'0,"0"0"-960"16,0 0-256-16,0 0 0 0,0 0 688 0,0 0 80 15,11 1 32-15,-11-1 0 0,0 0 0 0,10 5 0 16,-10-5 0-16,7 6 0 0,-1 4 32 0,-4 1 0 16,-2 3 0-16,-1 1 0 0,0 3 0 0,-2 1 0 15,2 0 0-15,-1 1 0 0,1 2-192 0,-1-1-48 16,-1 4 0-16,2-5 0 0,0-1-304 0,1-1-64 15,1 0-16-15,0-2 0 0,-1 2-208 0,3-4 128 16,-2-3-128-16,0 1 0 0,-1-12 128 0,4 11-128 16,-4-11 0-16,0 0 0 0,0 0 0 0,9 5 0 15,0 0 0-15,1-1 0 16,0-5-1504-16,2-4-400 0</inkml:trace>
  <inkml:trace contextRef="#ctx0" brushRef="#br1" timeOffset="53498.98">29200 7963 16575 0,'13'-27'736'0,"-4"16"160"0,1-2-720 0,0 5-176 16,-1-2 0-16,1 4 0 0,2-2 1600 0,-2 4 272 15,-1 2 64-15,4 2 16 0,-2 0-1232 0,-1 1-240 16,-10-1-48-16,10 6-16 0,-3 3 160 0,-2-1 48 15,-5-8 0-15,2 18 0 0,-2 2-80 0,-1 3-16 16,-3-2 0-16,-1 4 0 0,0 0-16 0,0 0-16 16,-3 5 0-16,3-4 0 0,0 2-304 0,0-2-48 15,-3 2-16-15,5-4 0 0,-1-1-128 0,3 0 0 16,-2-3 0-16,2 2 0 0,1 2 0 0,0 0-272 0,0-4 64 0,4 1-13616 16</inkml:trace>
  <inkml:trace contextRef="#ctx0" brushRef="#br1" timeOffset="54457.24">23195 10129 12895 0,'0'0'1152'0,"0"0"-928"0,0-7-224 0,0-2 0 15,0 9 544-15,0 0 64 0,0-5 16 0,0 5 0 16,0 0 96-16,0 0 32 0,0 0 0 0,0 0 0 16,0 0-208-16,0 0-32 0,-5 5-16 0,-1 4 0 15,0 1-64-15,-1 4-16 0,0 3 0 0,-1 3 0 16,0 2-48-16,1 1-16 0,-2-2 0 0,3 1 0 0,-2 1-224 0,3 1-128 15,1-1 160-15,-1 0-160 0,1-2 208 0,0 2-48 16,1-1-16-16,0-4 0 16,-2-4-2064-16,2-4-400 0,-2 5-96 0,5-15-16 0</inkml:trace>
  <inkml:trace contextRef="#ctx0" brushRef="#br1" timeOffset="54940.88">22385 10374 15487 0,'0'0'336'0,"-2"-8"80"0,2 8 16 0,0-7 0 0,-1 0-432 0,1-2 0 0,0 9 0 0,0 0 0 0,0 0 704 0,0 0 64 16,-1-5 16-16,1 5 0 0,0 0-16 0,0 0 0 15,0 0 0-15,0 0 0 0,0 0-256 0,-8 3-48 16,2-1-16-16,-3 5 0 0,-1 2-48 0,-2 2-16 16,1 0 0-16,-2 5 0 0,-1-1-80 0,-1 2-32 15,0-4 0-15,-1 4 0 0,0 2-144 0,1 1-128 16,-1-1 192-16,1 1-192 0,1-1 0 0,0-2-352 15,1 2 48-15,2-2-7056 16,-1-3-1408-16</inkml:trace>
  <inkml:trace contextRef="#ctx0" brushRef="#br1" timeOffset="55318.25">21411 10519 4607 0,'0'0'400'0,"0"0"-400"16,0 0 0-16,0 0 0 0,-7 4 2176 0,1-1 336 15,1 2 80-15,-1 2 16 0,-2-2-1264 0,-1 4-256 16,0-2-64-16,-1 5 0 0,0-2-240 0,0 4-48 16,-3 3-16-16,2 0 0 0,-2 2-224 0,0 0-48 15,-1 1-16-15,1 0 0 0,3 3-288 0,-2-2-144 16,-4 0 160-16,2 0-160 0,0 0 128 0,3 2-128 15,-2 1 0-15,3 0 144 0,1 0-144 0,2-4 128 16,0-1-128-16,2-1-6576 16,3-1-1392-16</inkml:trace>
  <inkml:trace contextRef="#ctx0" brushRef="#br1" timeOffset="55720.96">20104 10803 22111 0,'-13'-7'976'0,"13"7"208"0,-10 7-944 0,-1 1-240 16,-2 7 0-16,0 3 0 0,2 1 208 0,-3 4 0 15,0 4 0-15,1 2 0 0,2-1-208 0,1 2 0 16,1-2 128-16,2 2-128 0,2 1 0 0,0 1 0 16,0-3 0-16,1 6 0 0,1 2 0 0,0 1 0 15,2-1 0-15,1-2-10224 0</inkml:trace>
  <inkml:trace contextRef="#ctx0" brushRef="#br1" timeOffset="61774.13">19251 10992 2751 0,'0'0'128'0,"0"0"16"0,7 7-144 0,-1-3 0 0,-6-4 0 0,11 6 0 16,0 1 1664-16,0-3 288 0,0-1 64 0,2 2 16 15,0 2-1248-15,3-3-240 0,0 2-48 0,-1 2-16 16,-1-2-160-16,1 0-48 0,0-1 0 0,3-2 0 16,-4 1-16-16,1 0 0 0,-1-2 0 0,-1 2 0 15,-3 0 0-15,-10-4 0 0,10 2 0 0,-10-2 0 0,0 0 112 0,0 0 16 16,0 0 0-16,0 0 0 15,3 13-16-15,-4-4 0 0,1-9 0 0,-12 11 0 0,-3-3 128 0,0 3 16 16,-6 1 16-16,2-1 0 0,-1 2-80 0,-3 1 0 16,-1-5-16-16,0 4 0 0,0 1-96 0,-2-2-16 15,1 1 0-15,1-2 0 0,-1-3-128 0,3 2-16 16,0-3-16-16,-1 3 0 0,-1-1-160 0,5 2 128 16,2-5-128-16,3 2 128 0,2-3-128 0,2-2 0 15,10-3 0-15,0 0 128 0,0 0-368 0,0 0-80 16,0 0 0-16</inkml:trace>
  <inkml:trace contextRef="#ctx0" brushRef="#br1" timeOffset="66725.96">30080 7736 8287 0,'0'0'368'0,"0"0"80"0,0-9-448 0,1-2 0 0,0 2 0 0,2-1 0 16,-3 10 1520-16,4-9 208 0,1-2 64 0,0 0 0 16,-5 11-576-16,5-7-128 0,0-3 0 0,-1 2-16 15,-4 8 80-15,4-10 0 0,-4 10 16 0,0 0 0 16,0 0-128-16,0 0-16 0,0 0-16 0,0 0 0 15,-12 5 48-15,1 1 16 0,-3 7 0 0,-3 4 0 16,0 4-320-16,-5 2-64 0,-1 4-16 0,0-1 0 16,0 5-256-16,-1-2-48 0,1 2-16 0,0-1 0 15,-1-4-112-15,3 2-32 0,2-2 0 0,2-2 0 16,3-5-208-16,4-3 176 0,4-5-176 0,2 2 160 16,2-2-160-16,2-11 160 0,0 0-160 0,13 5 160 0,2-5 160 0,4-3 16 15,3-6 16-15,5-1 0 0,-1-3-160 0,1-4-48 16,5 1 0-16,-3-1 0 0,2 2-144 0,-3 2 0 15,1-1 0-15,-4 2 128 0,-3 4-128 0,0-1 0 16,-1 3 0-16,-2-2 0 0,-1 2 0 0,-4 2 0 16,-3-2-144-16,0 0 144 15,-11 6-832-15,9-3-64 0,-9 3-16 0,0 0 0 16,0 0-2352-16,0 0-448 0</inkml:trace>
  <inkml:trace contextRef="#ctx0" brushRef="#br1" timeOffset="66948.16">30014 7927 19919 0,'-13'9'880'0,"4"-4"192"0,-1-4-864 0,2 2-208 0,8-3 0 0,0 0 0 15,0 0 896-15,0 0 144 0,0 0 32 0,0 0 0 16,0 0 80-16,12-10 32 0,2 1 0 0,4-5 0 16,3-1-352-16,2-5-80 0,4 1-16 0,3-1 0 15,5-3-112-15,1 0-32 0,1 0 0 0,0 2 0 16,0 0-192-16,-5 2-32 0,-5 0-16 0,-2 3 0 15,-1-1-352-15,-2 3 0 0,-3 4 0 0,0 1 128 32,-3-2-1152-32,0 3-240 0,-2-1-32 0,-2 2-12576 0</inkml:trace>
  <inkml:trace contextRef="#ctx0" brushRef="#br1" timeOffset="67785.6">30885 6925 5519 0,'0'0'496'0,"0"0"-496"16,0 0 0-16,0 0 0 0,0 0 2496 0,-4-7 384 0,4 7 96 0,0 0 16 15,0 0-1520-15,1-8-320 0,-1 8-48 0,0 0-16 16,0 0-112-16,0 0-16 0,0 0-16 0,0 0 0 16,0 0-32-16,3-6 0 0,-3 6 0 0,0 0 0 15,0 0-240-15,0 0-48 0,0 0-16 0,11 9 0 16,-1 3-48-16,-1 2-16 0,-1 0 0 0,-1 3 0 15,1 1-64-15,2 5-16 0,3 2 0 0,-2 4 0 16,2 1-64-16,0 0-16 0,-1 3 0 0,1-1 0 16,0-4-80-16,-1 2-32 0,0-4 0 0,-1 2 0 15,1 1-80-15,-1-5 0 0,-2-4-16 0,1 1 0 16,-1-2-176-16,0-1 0 0,-1-3 0 0,-1-1 128 16,1-1-128-16,-2-5 0 0,1 3 0 0,-7-11 128 0,0 0-128 0,0 0 0 15,0 0 0-15,0 0 0 16,0 0-1088-1,5-9-240-15,-1-1-48 0,-3-4-8432 0,-2-3-1696 0</inkml:trace>
  <inkml:trace contextRef="#ctx0" brushRef="#br1" timeOffset="68024.5">31211 6838 21183 0,'0'0'1888'0,"-5"-2"-1504"16,5 2-384-16,0 0 0 0,0 0 576 0,-10 2 32 15,2 4 16-15,-2 4 0 0,0-1 464 0,0 5 80 16,-3 3 32-16,3 7 0 0,-3 4-256 0,2 5-48 16,-1 0-16-16,0 2 0 0,-2 4-128 0,2-1-32 0,1 0 0 0,2 0 0 15,0 0-336-15,3 2-64 0,1-2 0 0,-1-1-16 16,3-6-304-16,-1-1 128 0,4 0-128 0,0-6 0 16,0-3 0-16,0-2 0 0,4-4 0 0,-2-2 0 31,-2-13-1008-31,0 0-304 0,9 5-64 0,-9-5-12704 0</inkml:trace>
  <inkml:trace contextRef="#ctx0" brushRef="#br1" timeOffset="68342.39">31239 7333 21183 0,'0'0'944'0,"0"0"192"15,-1 12-912-15,1-1-224 0,0-11 0 0,5 13 0 16,3-3 688-16,-1 2 80 0,5-5 32 0,-2 3 0 0,0 3 160 0,1-1 48 15,0 2 0-15,0 1 0 0,-5 0 64 0,2 2 16 16,-4-1 0-16,-2 3 0 0,-2 0-160 0,-2 2-32 16,-3-1 0-16,-3 2 0 0,-2-2-224 0,-1 2-48 15,-3-5-16-15,1 1 0 0,0-1-224 0,0 0-64 16,-1-1 0-16,7-2 0 0,-1-2-176 0,3-3-144 16,5-9 192-16,0 0-192 0,0 0 128 0,0 0-128 15,0 0 0-15,0 0 0 0,13 5 320 0,1-3-64 16,0-4 0-16,1-1 0 0,3-1-64 0,0-1-32 15,-1-4 0-15,1 2 0 0,0 2-160 0,-1-2 0 16,-2-1 144-16,-1 0-144 0,-2 1 0 0,0 0 0 16,-2-1-192-16,2 1 64 15,-5-2-1472-15,3 2-272 0,-3 0-64 0,2-3-13856 0</inkml:trace>
  <inkml:trace contextRef="#ctx0" brushRef="#br1" timeOffset="68625.78">31570 6952 20383 0,'0'0'896'0,"0"0"192"0,0 0-864 0,0 0-224 16,0 0 0-16,6-5 0 0,-6 5 432 16,11-4 32-16,0-3 16 0,3 2 0 0,0-1-16 0,0 3 0 15,0-4 0-15,-3 1 0 0,2 1-160 0,-2-2-48 16,-1 5 0-16,-10 2 0 0,0 0-96 0,0 0-32 16,0 0 0-16</inkml:trace>
  <inkml:trace contextRef="#ctx0" brushRef="#br1" timeOffset="68760.94">31521 7110 18831 0,'0'0'832'0,"0"0"176"0,0 0-816 16,8 7-192-16,-8-7 0 0,14 4 0 0,1-3 1696 0,3-2 288 0,1-3 64 15,0-2 16-15,0 0-688 0,2 1-144 16,0-4-16-16,-1 2-16 0,-2-3 160 0,0 4 48 0,0-3 0 0,0 1 0 31,-3-2-1968-31,-2 2-384 0,-3 0-80 0</inkml:trace>
  <inkml:trace contextRef="#ctx0" brushRef="#br1" timeOffset="69416.63">31983 6376 15135 0,'-15'-3'672'0,"6"1"144"0,0 1-656 15,0 0-160-15,-1-1 0 0,10 2 0 0,-9-6 1008 0,2 2 160 16,7 4 48-16,0 0 0 0,0 0-208 0,0 0-48 0,4-7 0 0,3-2 0 16,0 4-48-16,5 0-16 0,2-3 0 0,2 2 0 15,3-5-192-15,3 4-32 0,1-5-16 0,1 3 0 16,1-2-48-16,2 5-16 0,0-2 0 0,-1 4 0 15,0 3-128-15,-12 2-16 0,-4 2-16 0,0 3 0 16,-1 0-48-16,-3 6-16 0,-2-3 0 0,-3 4 0 16,-3-3-112-16,-3 2-32 0,-3 4 0 0,1-1 0 15,-6 0-96-15,0-1 0 0,0 0-128 0,-9 13 192 16,2-7-192-16,5-3 144 0,4-6-144 0,2-1 128 16,4-1-128-16,5-9 0 0,-3 10 0 0,3-10 0 15,0 0 0-15,9 8 128 0,1 0-128 0,3-3 0 16,1 4 0-16,1-3 0 0,-1 2 0 0,2 0 0 0,-1 0 0 0,-9 0 0 15,3-2 0-15,-1 6 0 0,-1-2 0 16,0 2 0-16,-2 4 0 0,-1-1 0 0,-3 1 0 0,-1 11 0 16,-3-1 0-16,2-16 0 0,-3 2 176 15,0-1-48-15,-1-1-128 0,-1 1 192 0,0-3 32 0,-3 2 0 16,1-4 0-16,-6 10 0 0,3-6-224 0,2-1 176 16,1-6-176-16,8-3 160 0,-10 6-160 0,10-6 0 15,-9 3 0-15,9-3 0 0,-9-3-208 0,9 3-80 16,-8-7-16-16,8 7 0 15,0 0-2704-15,-6-7-560 0</inkml:trace>
  <inkml:trace contextRef="#ctx0" brushRef="#br1" timeOffset="69751">32063 7228 15487 0,'0'0'688'0,"0"0"144"0,-8 5-672 0,8-5-160 0,0 0 0 0,-5 9 0 15,5-9 1152-15,0 0 192 16,0 0 32-16,0 0 16 0,0 0-96 0,10 4-16 0,0-6 0 0,1-3 0 15,1 0-192-15,1-2-64 0,1-6 0 0,4 0 0 0,2-2-176 16,3 2-32-16,4-3-16 0,-9 6 0 0,-1 2-224 0,7-3-32 16,2 2-16-16,1-2 0 0,-2 5-240 0,2-1-48 15,-4 0-16-15,16-3 0 0,-10 5-224 16,-7 1 128-16,-4 4-128 0,-4 0 0 0,-5 0-128 0,-9 0-128 16,0 0-32-16</inkml:trace>
  <inkml:trace contextRef="#ctx0" brushRef="#br1" timeOffset="70095.25">32088 7530 7359 0,'0'0'656'0,"0"0"-528"0,0 0-128 0,0 0 0 0,0 0 2944 0,0 0 576 0,0 0 96 0,0 0 32 15,0 0-2064-15,0 0-416 0,0 0-80 0,-2 11 0 16,-1 0-96-16,1 3-16 0,-1-1 0 0,2 3 0 16,-2 3-144-16,2 6-48 0,1 0 0 0,0 5 0 15,0 5-304-15,1-1-64 0,1 2-16 0,0-2 0 16,-1-2-112-16,1 0-32 0,-2-3 0 0,0-4 0 15,0 2-112-15,0-7-16 0,-2-2-128 0,1-3 192 0,0-5-64 16,1-10 0-16,0 12-128 0,0-12 192 0,0 0-192 0,0 0 0 16,0 0 0-16,7-9-160 15,0-1-1488-15,-1-5-288 0,1-6-64 0</inkml:trace>
  <inkml:trace contextRef="#ctx0" brushRef="#br1" timeOffset="70474.64">32204 7589 19343 0,'0'0'1728'0,"0"0"-1392"15,0 0-336-15,0 0 0 0,0 0 720 0,10-6 80 16,2-2 16-16,-2 3 0 0,2 0 208 0,-4 1 32 0,1 1 16 0,1 1 0 16,2-1-128-16,0 2-32 0,4-1 0 0,-5 0 0 15,2 1-64-15,7 0-16 0,-5 1 0 0,-5 4 0 16,1-1-320-16,-11-3-80 0,5 11-16 0,-3-3 0 15,-3 4 32-15,-3-2 16 0,-2 3 0 0,-3 1 0 16,-1-3-80-16,0 3 0 0,-3 0-16 0,4 1 0 16,-1-2-192-16,2-3-48 0,2 3 0 0,2-4 0 15,4-9-128-15,-1 11 0 0,1-11 144 0,5 13-144 16,1-5 0-16,3 3 0 0,4-2 0 0,-1 4 0 16,2-2 0-16,0 1 0 0,-1 3 0 0,-1 0 0 15,-4 2 0-15,-1-1 0 0,-3 1 0 0,-2 0 0 16,-2 0 0-16,-2-1 0 0,-6 0 0 0,-1-1 0 15,-2-2 144-15,-2 1-144 0,-2-5 192 0,-2 1-192 16,1-5 256-16,7-3-64 0,-1 1-16 0,-1 1 0 16,0-3-176-16,0-1 128 0,0-1-128 0,1-4 128 15,0-2-1792-15,-6-12-352 16,4-4-80-16</inkml:trace>
  <inkml:trace contextRef="#ctx0" brushRef="#br1" timeOffset="71042.99">32570 6534 16175 0,'0'0'704'0,"0"0"176"0,0 0-704 0,0 0-176 15,0 0 0-15,0 0 0 0,0 0 720 0,9-4 112 16,-9 4 32-16,10-2 0 0,-10 2-352 0,12 1-80 16,-12-1-16-16,10 5 0 0,0 5 64 0,-1 0 16 15,-2 4 0-15,0 2 0 0,-1-1 208 0,-1 4 32 16,-1 2 16-16,-1 4 0 0,-1 1-224 0,-1-2-32 16,-1 3-16-16,0-3 0 0,0-2-224 0,0-2-64 0,-1-1 0 0,1-3 0 15,-1-4-192-15,1 1 128 0,0-4-128 16,0-9 0-16,0 11 0 0,0-11 0 0,0 0 0 0</inkml:trace>
  <inkml:trace contextRef="#ctx0" brushRef="#br1" timeOffset="71292.64">32782 6469 19343 0,'0'0'1728'0,"0"0"-1392"0,0 0-336 0,-7-4 0 0,7 4 336 0,0 0 0 0,-9 4 0 0,1 2 0 16,-1-2 752-16,0 4 160 0,0 2 32 0,-1-1 0 15,-1 4-192-15,-2 1-16 0,0 3-16 0,2 1 0 16,0 3-336-16,-1 3-64 0,1 2-16 0,0 1 0 0,3 2-320 0,-1 2-64 16,0-4 0-16,1 1-16 0,4-6-240 0,1 0 0 15,-1-3 128-15,1-2-128 0,3-3 0 0,0 0 0 16,3-4 0-16,-3-10 0 15,0 0-1376-15,0 0-224 0,0 0-32 0</inkml:trace>
  <inkml:trace contextRef="#ctx0" brushRef="#br1" timeOffset="71520.35">32914 6711 19343 0,'-13'5'1728'0,"5"5"-1392"0,0 3-336 0,1 4 0 16,-1 5 1312-16,0 1 192 0,1 2 32 0,0 2 16 16,2-4-80-16,2 4-32 0,0-5 0 0,2 1 0 15,1-2-608-15,2-4-112 0,1-1-16 0,1-2-16 16,2 1-256-16,-2-4-48 0,2 1-16 0,2 1 0 16,-2-3-368-16,3 1 0 0,1 1 0 0,2-5 0 31,-1 2-1024-31,34-5-288 0</inkml:trace>
  <inkml:trace contextRef="#ctx0" brushRef="#br2" timeOffset="80252.87">553 3106 4607 0,'0'0'192'0,"0"0"64"0,-9 8-256 0,9-8 0 16,0 0 0-16,-8 5 0 0,8-5 2640 0,0 0 496 15,0 0 80-15,-10-11 32 0,5 1-1136 0,3-5-240 16,-2-2-32-16,1 3-16 0,2-2-464 0,-2-4-80 16,3-3-32-16,0 0 0 0,-1-3-448 0,0 0-96 15,0-5 0-15,-1-3-16 0,0-4-160 0,-2-8-16 16,0-1-16-16,0-5 0 0,3-3-208 0,0 2-32 16,1 1-16-16,1 5 0 0,2 6 16 0,0 5 16 15,3 3 0-15,0 5 0 0,0 2-272 0,2 5 128 16,-2 4-128-16,4 3 0 0,-2 5 128 0,2 1-128 15,2 4 0-15,2 4 0 0,0 7 128 0,-2 3-128 16,4 1 0-16,1 5 0 0,2 8 0 0,1 2 0 16,1 6 0-16,2 6 0 0,1 5 0 0,9 15 0 0,-2-5 0 0,-3-1 0 15,-3-5 0-15,-1-1 0 0,-3-7 0 0,-5 1 0 16,-1-5 0-16,-2-3 0 0,-4-1 0 0,-3-6 0 16,-3 0 0-16,-3-2 0 0,-3 0 128 0,-6 1-128 15,-3-3 192-15,-5-2 0 0,-3-3-16 0,-3 1 0 16,-6-4-32-16,-3-2 0 0,0-6 0 0,7-2 0 15,-3-2-144-15,-1-5 192 0,-1-1-192 0,2-5 192 16,-2-2-192-16,2-3 0 0,1-3 0 0,-3-7-176 16,4 0-32-16,3-1-16 0,4-2 0 0,4 1 0 0,4-3 224 0,4-3 0 15,7-3 0-15,3 1 0 0,3-2-176 0,6-1 176 16,2-6-192-16,3 3 192 0,5-1-176 0,2-2 176 16,5 5-160-16,-6 10 160 0,4 0-128 0,3-5 128 15,2 5 0-15,1 3-144 0,2-2 144 0,-2 5 0 16,2 4 128-16,6 1-128 0,-8 4 144 0,-6 9-144 15,-6 5 192-15,-5 6-192 0,-6 7 208 0,-5 8-64 16,-5 9-16-16,-8 4 0 0,-5 5 288 0,-6 5 48 16,-6 5 16-16,-4 3 0 0,-4 3-48 0,5-16-16 15,-5 6 0-15,0-2 0 0,-3 3-208 0,0 0-32 16,1 1-16-16,-1 2 0 0,3-2-432 0,-11 17-96 16,3-10-16-16</inkml:trace>
  <inkml:trace contextRef="#ctx0" brushRef="#br2" timeOffset="81158">468 6882 23951 0,'0'0'2128'0,"-7"7"-1696"16,1-4-432-16,-2 1 0 0,-2 0 176 0,5 0-48 0,-1-3-128 0,-1-1 192 15,7 0 336-15,0 0 64 16,0 0 16-16,-2-6 0 0,-1-2 272 0,2-1 48 16,1-1 16-16,3-4 0 0,0-2-320 0,3-5-64 0,0-2-16 0,0-6 0 15,3-3-128-15,0-2-32 0,-1-4 0 0,1 0 0 16,1-3-208-16,-1 0-48 0,1-3-128 0,0 1 192 15,0-3-64-15,2 4 0 0,-1 0-128 0,0 4 192 16,3 1-64-16,0 4 0 0,0 5-128 0,-3 8 192 16,1 1-192-16,4 3 0 0,-5 2 128 0,3 7-128 15,0-2 0-15,1 6 0 0,0 6 0 0,8 7 0 0,-2 0 0 16,-4 8 0-16,1 2 0 0,-2 7 0 0,-4 0 0 0,1 5 0 16,-3 4 0-16,-2 3 0 0,-4 2 0 0,-3 1 0 15,-2 5 0-15,-2-2 0 0,-3 1 0 0,-3-4 0 16,-4 0 0-16,0 0 0 0,-2-4 0 0,0-3 128 15,-3-2-128-15,2-3 0 0,-1-3 128 0,4-7-128 16,-1-4 0-16,0-1 144 0,-1-5 144 0,0-1 32 16,0-6 0-16,-1-2 0 0,0-2-464 0,-3-5-96 15,1-7-16-15,3-4 0 0,-2-3 256 0,2-8-144 16,0-1 144-16,1-6-128 0,1-1-32 0,3 0 0 16,3 0 0-16,1 3 0 0,5 3 160 0,1 4-128 15,1 1 128-15,3 2-128 0,1 3 128 0,3-1-160 16,0 2 160-16,8-9-160 0,0 6 160 0,2 1-128 15,1 0 128-15,4 5-128 0,1 1 128 0,-7 6 0 16,3 2-144-16,2-4 144 0,2 5 0 0,2 0 0 0,4-1 0 0,0 6 0 16,-1 4 0-16,25 8 0 15,-15 1 0-15,-8 3 0 0,-8 4 208 0,-7 4-32 0,-7 1-16 0,-6-5 0 16,-7 3 112-16,-3 3 32 0,-3 0 0 0,-6 6 0 16,-7 3-48-16,-4 1 0 0,-5-2 0 15,-6 2 0-15,1 1-256 0,7-11 0 0,-3 4-128 0,-1-1 128 31,-1 3-2208-31,1-4-352 0,0-2-64 0</inkml:trace>
  <inkml:trace contextRef="#ctx0" brushRef="#br2" timeOffset="82184.5">890 10470 12319 0,'-22'17'544'0,"11"-7"112"0,-2 0-528 0,-1 2-128 0,-1 2 0 0,-3-2 0 16,0 6-192-16,0 0-64 0,1 0 0 0,3-4-16 0,-3 0 576 0,1 1 112 15,-1 0 32-15,2-1 0 0,0 2 640 0,1-1 144 16,-3 0 32-16,-2 3 0 0,2-2 144 0,2-2 16 16,2-5 16-16,2 0 0 0,3-5 160 0,1-1 48 15,7-3 0-15,-7-4 0 0,2-5-304 0,3-3-48 16,1-4-16-16,1-5 0 0,2-3-832 0,2 0-160 16,1-5-32-16,5-16-16 0,-1-3-80 0,5 0-16 15,0-2 0-15,1-9 0 0,1-6 32 0,-6 28 0 16,2-6 0-16,1-3 0 0,4-6-16 0,0 2 0 15,2 1 0-15,1 5 0 0,-1 2-160 0,14-21 128 16,-9 15-128-16,-5 16 128 0,-5 9 48 0,-4 9 0 16,0 8 0-16,-10 6 0 0,12 3-176 0,-1 9 0 15,-2 2 0-15,-3 6 0 0,-2 4 0 0,0 9 0 16,-4 3 0-16,0 2 0 0,-4 3 0 0,0 2 0 16,-1-2 0-16,0 2 0 0,-4 1 0 0,0-5 0 15,-1-3 128-15,0-1-128 0,0-2 0 0,0-3 0 0,-2-2 0 16,1 0 128-16,-1-5-128 0,1-3 0 0,0-2 144 0,-1-3-144 15,3-1 128-15,-1-5-128 0,-1 1 160 0,4-7-160 16,-2 0 192-16,-1-1-64 0,-1 1-128 0,-2 0 192 16,-1-3-192-16,0 0 176 0,-1-3-176 0,-16-4 160 0,5 1-160 0,1-2 0 15,0 2 0-15,-2 1 0 0,-3-4 0 0,-5 5 0 16,1 0 0-16,-1-1 0 16,-1 1 0-16,-2-1 0 0,5 0 0 0,4-1 0 0,2 2 0 0,15 2 0 15,0 0 0-15,-1-2 0 0,2-1 0 0,2-1-144 16,1 0 144-16,3-4-160 0,2-2-32 0,3-15 0 15,5-2 0-15,3 13 0 0,4-6 48 0,3-1 0 16,4-4 0-16,2 2 0 0,5 1 144 0,3-2-160 16,3 4 160-16,28-17-160 0,-9 8 160 0,-6 7 0 15,-2 1-144-15,-1 5 144 0,0 4 0 0,-17 6 0 16,4 3 0-16,0 3 0 0,3 0 0 0,-2 5 0 16,-2-1 160-16,-1 6-160 0,-4 2 192 0,11 13-192 15,-12 3 192-15,-11-2-192 0,-6 4 176 0,-7 1-176 16,-5 4 160-16,-8 3-160 0,-5-1 0 0,-6 6 0 15,-4 2 0-15,11-19 0 16,-5 7-1664-16,-2 0-416 0,-3 1-96 0</inkml:trace>
  <inkml:trace contextRef="#ctx0" brushRef="#br2" timeOffset="83288.19">538 14693 25103 0,'0'0'1104'0,"-8"8"240"0,2-3-1072 0,6-5-272 0,-8 2 0 0,8-2 0 16,0 0 0-16,0 0-144 0,0 0 16 0,0 0 0 15,-5-6 1136-15,2-6 224 0,3 2 48 0,3-4 16 16,-2-4-464-16,3-2-80 0,0-5-32 0,1-1 0 16,1-3-80-16,2-1 0 0,0-9-16 0,2-3 0 15,0-1-80-15,1-4-16 0,2 0 0 0,-3 14 0 16,2-8-320-16,-1 11-64 0,2-8-16 0,1 0 0 15,0-2-128-15,2 2 0 0,1 4 0 0,1 3 0 0,1 5 0 0,5-7 0 16,-4 8 0-16,1 3 0 0,-4 8 0 0,1 2 0 16,0 7 0-16,-2 1 0 0,1 8 0 0,-2 1 0 15,0 7 0-15,1 2 0 0,-2 5 0 0,-2 4 0 16,1-2 0-16,-1 8 0 0,-4 2 0 0,0 2 0 16,-2 0 0-16,-2 1 0 0,-1 2 0 0,-3 1 0 15,0-2 0-15,-3 0 0 0,-1-4 0 0,-2-1 0 16,-2-1 0-16,1-2 0 0,-3-1 0 0,2 0 0 15,-1-2 144-15,-4-3-144 0,2-1 128 0,0-1-128 16,-1-3 128-16,-1-1-128 0,2-1 0 0,0-2 128 16,-2-1-128-16,-1-3 0 0,-1 1 144 0,-1-3-144 15,0 3 192-15,-2-4-192 0,0 0 144 0,4-1-144 16,-2 1 0-16,0-1 144 0,1-2-144 0,1 1 0 16,-1-3 0-16,1 0 0 0,0 0 0 0,-3-1 0 15,5-2 0-15,-2-1 0 0,2-3 0 0,2-1 128 16,3-1-128-16,-1 0 0 0,2-3 0 0,0-2 0 15,3 0 0-15,0-4 0 0,2-4 0 0,1 1 0 0,1-4 0 0,3-11 0 16,1 1-144-16,1 2 144 0,3 3 0 0,1 2 0 16,2-1 0-16,3 3-128 0,3-1 128 15,-7 12 0-15,5-3 0 0,1-2 0 0,4-2 0 0,0 1 0 16,4-6 0-16,1 4 0 0,2 2 0 0,24-18 0 16,-6 10 0-16,-8 9 0 0,-6 3 144 0,-5 7-144 15,-3 3 0-15,-5 5 128 0,-5 1-128 0,-3 4 0 0,-11-3 144 16,7 7-144-16,-1 5 160 0,-3 3-160 0,-3 3 256 0,-2 2-64 15,-2 2 0-15,-4 2 0 0,-5 3 0 0,-5 3 0 16,0-1 0-16,-3 3 0 0,-6 0 96 0,-2 2 16 16,-4 3 0-16,-3 0 0 0,-3 0 64 0,16-14 16 15,-4 5 0-15,-3 3 0 0,-3 0 32 0,0 3 16 16,-1 2 0-16,4-1 0 0,-1-2-176 0,-23 25-48 16,8-14 0-16,10-11 0 15,8-9-208-15,8-5 0 0,4-5 0 0,4-2 0 0,2-7-128 0,10-5-128 0,0 0-32 0,0 0 0 31,-1-12-1872-31,6 1-368 0,6-6-80 0</inkml:trace>
  <inkml:trace contextRef="#ctx0" brushRef="#br2" timeOffset="84621.09">1311 1648 9215 0,'2'-13'816'0,"1"2"-656"15,-3-1-160-15,0 0 0 0,-3 0 1344 0,1 5 224 16,-2-2 48-16,4 9 16 0,0 0-368 0,0 0-80 16,0 0-16-16,-12 6 0 0,3 3-272 0,-2 6-64 15,-4 4-16-15,2 7 0 0,2-1-448 0,-6 7-96 16,-3 2-16-16,1 4 0 0,2 4-80 0,-2 5-32 16,-3-2 0-16,1-1 0 0,0-4 32 0,4-5 0 15,4-4 0-15,3-7 0 0,3-2 80 0,6-5 0 16,0-3 16-16,2-2 0 0,-1-12 304 0,0 0 48 15,13 4 16-15,1-4 0 0,0-9 16 0,5-1 16 0,3-7 0 16,2-1 0-16,1-1-352 0,2-2-80 0,-1-2-16 0,5-2 0 16,2-4-224-16,0 4 0 15,3-2 128-15,-1 3-128 0,3 2-128 0,-2 1-80 0,-4 0-16 0,1 4 0 32,-3 0-1424-32,-4 4-272 0,-7 2-64 0,-4 3-16 0</inkml:trace>
  <inkml:trace contextRef="#ctx0" brushRef="#br2" timeOffset="84861.59">1173 2046 23039 0,'0'0'2048'0,"0"0"-1648"15,0 0-400-15,0 0 0 0,8-7 0 0,2 0 0 16,0-1 0-16,5-6 0 0,5-5 208 0,4-1 16 15,6-4 0-15,5 1 0 0,5 0-224 0,3-3 176 16,2 1-176-16,1 2 160 0,-1-2-160 0,-1 2 128 16,-1 3-128-16,-1-2 128 0,-2 0-128 0,1 3 0 15,-1 1 0-15,-4 4-10832 0</inkml:trace>
  <inkml:trace contextRef="#ctx0" brushRef="#br2" timeOffset="85389.27">2771 1544 15087 0,'-11'7'656'0,"4"1"160"0,1-2-656 0,2 3-160 15,4-9 0-15,-2 9 0 0,2-9 688 0,2 12 96 16,3-7 32-16,-5-5 0 0,12 2 400 0,3-2 96 15,3-2 16-15,1-2 0 0,1-6-416 0,3 1-80 16,1-4 0-16,0-1-16 0,0-4-304 0,1 1-48 16,-1-3-16-16,-1 0 0 0,-2 0 160 0,-2 1 32 15,-2 0 0-15,-5 1 0 0,-1 1-128 0,-5 1 0 16,-3-2-16-16,-3 1 0 0,-3 1-128 0,-2 2-32 16,-3 1 0-16,-3 2 0 0,-3-2 16 0,-4 5 0 15,-2 1 0-15,-3 6 0 0,-5 6-224 0,1 2-128 16,-2 7 128-16,0 4-128 0,0 2 0 0,-1 5 0 15,2 4 0-15,3 6 0 0,1 2 0 0,2 0-160 16,3 0 160-16,5 0-160 0,3-3 160 0,4-1 0 0,3-1 0 0,4-7 0 16,4 0 0-16,4-3 0 0,1-1 0 0,5-5 0 15,4-2-272-15,3-5 16 0,3-2 16 0,4-2 0 32,5-4-592-32,3-4-112 0,2-3-16 0,3-2-12672 0</inkml:trace>
  <inkml:trace contextRef="#ctx0" brushRef="#br2" timeOffset="85722.09">3780 1330 3679 0,'0'0'160'0,"0"0"32"0,0 0-192 0,-7-1 0 0,0-3 0 0,1 2 0 0,-3 2 4512 0,-1 2 864 16,-3-1 160-16,-3 3 32 0,-6-1-4016 0,-2 3-800 15,-1 2-176-15,-3 1-16 0,-6 5-176 0,1 3-16 16,-1 4-16-16,-1 3 0 0,1 0 0 0,-11 12 0 16,5-2 0-16,12-6 0 0,8-1-96 0,6-6-32 15,5 1 0-15,5-4 0 0,7-3 96 0,1-5 0 16,2-2 16-16,4-1 0 0,4-3 176 0,4-3 16 16,4-4 16-16,2-5 0 0,4 0-208 0,2-4-32 15,2-2-16-15,-2-3 0 0,0-1-144 0,-1-1-16 0,-1-2-128 0,-4 0 192 16,-2 2-192-16,-2 1 144 15,-5 1-144-15,-1 3 128 0,-2 5-128 0,-2 2 0 0,-3 7 0 0,1 8 0 16,-2 3-128-16,-2 7-16 16,-2 5 0-16,-1 0 0 0,0-1 144 0,2 0-160 0,0 4 160 0,4-4-160 31,3 0-1696-31,0-3-352 0,0-5-64 0</inkml:trace>
  <inkml:trace contextRef="#ctx0" brushRef="#br2" timeOffset="86078.51">4437 1270 13823 0,'0'0'1216'0,"0"0"-960"16,0-6-256-16,0 6 0 0,-2-5 1472 0,-1 0 256 15,3 5 64-15,-8-1 0 0,-1 2-448 0,-4 3-96 16,-4 1-16-16,0 6 0 0,-4 3-752 0,-2 2-160 15,-1 1-16-15,-2 1-16 0,-1 1 32 0,0 3 0 16,4-1 0-16,5 0 0 0,6-2-128 0,3-1 0 16,2 1-16-16,5-3 0 0,2-1 240 0,5-2 48 15,0-3 16-15,4 3 0 0,4-4 160 0,1 1 16 16,2 0 16-16,-1-2 0 0,3 2-304 0,-1-2-64 16,-1 1-16-16,0-1 0 0,-4 1-64 0,0 0-16 0,-2 4 0 15,-2-4 0-15,-3 2-48 0,-3-2-16 16,-1 3 0-16,-2 0 0 0,-4-1 112 0,-4 1 32 0,-2 3 0 0,-3-1 0 15,-1 2 80-15,-5-1 16 16,0 0 0-16,1-1 0 0,-1 0-384 0,2-4-192 0,3 1 32 0,-2-6-10528 31,4-2-2112-31</inkml:trace>
  <inkml:trace contextRef="#ctx0" brushRef="#br2" timeOffset="86306.1">4862 1319 28383 0,'0'0'1264'0,"0"0"256"0,0 0-1216 0,0 11-304 16,-4 2 0-16,-2 1 0 0,-3 2 480 0,-1 5 32 16,-2 4 16-16,-2-1 0 0,-1 6-128 0,-1-4-16 15,-1 2-16-15,2-4 0 0,1 2-240 0,2-5-128 16,1 1 160-16,3-2-160 15,1-2-448-15,4-1-176 0,2-3-32 0,1-5-16 16,4-1-2016-16,0-2-384 0</inkml:trace>
  <inkml:trace contextRef="#ctx0" brushRef="#br2" timeOffset="86738.51">5315 1408 21183 0,'0'0'944'0,"-6"10"192"0,0-2-912 0,1 4-224 0,1 0 0 0,3-2 0 16,2 3 224-16,2-5 0 0,2 3 0 0,0-5 0 15,4 2 208-15,1-5 32 0,3 1 16 0,3-2 0 16,2-4 208-16,0 0 32 0,2-2 16 0,2-5 0 16,-1 0-96-16,2-4-32 0,-1 1 0 0,1-1 0 15,-2-1 288-15,0-1 48 0,-2 1 16 0,-3 2 0 0,0 0-256 0,-4-2-64 16,-2 2 0-16,-3 2 0 16,-3-4-176-16,-4 5-32 0,-4-1-16 0,-4 4 0 0,-3-2-48 15,-5 4-16-15,-3 4 0 0,-1 4 0 0,-3 4-352 0,-1 0 0 16,-5 5 0-16,1 5 0 0,1 1 0 0,0 5 0 15,2 4-128-15,2-1 128 0,3 2 0 0,2 0-128 16,3-3 128-16,2 3 0 0,5-9 0 0,3 1-128 16,4 0 128-16,1 0 0 0,1-1-192 0,4 0 32 15,4-4 16-15,3-1 0 16,4 5-1552-16,3-6-304 0,2-2-64 0,9-6-11888 0</inkml:trace>
  <inkml:trace contextRef="#ctx0" brushRef="#br2" timeOffset="87079.04">6169 1376 12895 0,'0'0'1152'0,"-5"9"-928"16,-2 0-224-16,-2 5 0 0,-1 2 1728 0,-1 5 320 0,-3-1 48 0,0 3 16 15,1-2-512-15,-2 0-112 0,1 0-16 0,0 5 0 16,-1-5-288-16,2 2-64 0,0-1-16 0,2-1 0 15,-1-1-448-15,5-4-80 0,-2-3-32 0,2-2 0 16,4-3 0-16,0-1 0 0,3-7 0 0,0 0 0 16,0 0 672-16,0 0 144 0,0 0 32 0,9-8 0 15,1-3-496-15,3-3-80 0,1-1-32 0,1-1 0 16,2-3-416-16,0-2-96 0,3 2-16 0,-1-1 0 16,-2-2-64-16,2 1 0 0,3 0-16 0,-3 1 0 0,0 1-176 0,0 1 160 15,0 0-160-15,0 6 160 0,-1 3-160 0,0-1 0 16,1 3 0-16,-1-2 0 0,1 3 0 15,-1 1 0-15,0 0 0 0,-1 2 0 0,1 2-224 0,0 0 32 16,1 1 0-16,0 0 0 16,-1 0-1584-16,0 0-304 0,-1 0-64 0,5-3-14624 15</inkml:trace>
  <inkml:trace contextRef="#ctx0" brushRef="#br2" timeOffset="87248.65">5079 1079 34095 0,'0'0'1504'0,"0"0"320"0,12-2-1456 0,3 2-368 0,4 0 0 0,4 2-10032 31,1-1-2064-31</inkml:trace>
  <inkml:trace contextRef="#ctx0" brushRef="#br2" timeOffset="91237.76">2906 5243 3679 0,'0'0'320'0,"0"0"-320"0,0 0 0 0,0 0 0 16,0 0 1488-16,0 0 240 0,0 0 32 0,0 0 16 15,-5 7-384-15,5-7-80 0,0 0-16 0,0 0 0 16,0 0-176-16,0 0-32 0,-9 5-16 0,9-5 0 15,0 0-304-15,0 0-48 0,-9 5-16 0,9-5 0 16,0 0-80-16,-9 4-32 0,9-4 0 0,0 0 0 16,0 0-48-16,0 0-16 0,-8 4 0 0,8-4 0 0,0 0-16 15,0 0 0-15,0 0 0 0,0 0 0 0,0 0-128 16,0 0-48-16,0 0 0 0,0 0 0 0,0 0-96 0,0 0-32 16,0 0 0-16,0 0 0 0,9 4 64 0,1 1 16 15,2-3 0-15,1 1 0 0,-1-3-32 0,5 0 0 16,-1 1 0-16,3 2 0 0,3-1-64 15,0 1-32-15,-1-1 0 0,1 0 0 0,2 0 48 0,0 1 16 16,3-3 0-16,2 0 0 0,0 1 32 0,1 2 16 16,-1-2 0-16,3 3 0 0,1-2-48 0,2 1-16 15,2-1 0-15,2 1 0 0,3 1 48 0,2-2 0 16,0-1 0-16,4 2 0 0,3-3-112 0,3 0-16 16,-1-4 0-16,3 3 0 0,2 1 64 0,1 1 16 15,1 0 0-15,-1-2 0 0,1-3-80 0,0 1 0 16,0 0-128-16,-1-1 192 0,1-1 16 0,-1 3 0 15,-2-1 0-15,0 3 0 0,-1 3 16 0,1-3 0 16,-1-3 0-16,0 2 0 0,-1-2 16 0,-3 2 0 16,-1 0 0-16,-3 1 0 0,3 1-48 0,-2 0 0 0,0 2 0 15,-2-3 0-15,-2-3 0 0,0 2-16 0,-3-2 0 0,-3 1 0 16,-1 1 96-16,1 1 32 0,-6-2 0 0,-2 2 0 16,0 2-304-16,-1 1 160 0,1 0-160 0,-3 1 128 15,-1-4 16-15,-1 0 0 0,-4 2 0 0,2 0 0 16,-2-4-16-16,1 1 0 0,-1 0 0 0,3 1 0 15,-4 0-128-15,3 0 192 0,-1 0-192 0,-1 0 192 16,-3 0-192-16,2 0 128 0,0 1-128 0,-3 2 128 16,-6-1-128-16,-2 1 0 0,-10-3 0 0,9 3 128 0,-9-3-128 0,0 0 0 15,0 0 0-15,0 0 0 16,0 0-1456-16,-5 7-208 0,-2 0-64 0,-4 2-15744 16</inkml:trace>
  <inkml:trace contextRef="#ctx0" brushRef="#br2" timeOffset="92198.4">3028 9291 8287 0,'-8'-3'736'0,"-1"1"-592"0,2-2-144 0,7 4 0 0,-11-6 1264 16,11 6 208-16,0 0 64 0,0 0 0 0,0 0-656 0,0 0-128 15,0 0-32-15,0 0 0 0,16-3-208 0,2 3-64 16,2-1 0-16,4 0 0 0,1-1-16 16,6 1-16-16,2 1 0 0,4-1 0 0,1-2-32 0,5 2-16 15,4 1 0-15,7 1 0 0,5 2 80 0,7-2 0 16,6 0 16-16,4-1 0 0,4-1 64 0,6 4 16 15,3 2 0-15,6 1 0 0,2-3 64 0,1-1 16 16,0 3 0-16,0 3 0 0,1-2-96 0,0 1-16 16,-1-1 0-16,-1-2 0 0,-6 1-80 0,0 1-32 15,-4-1 0-15,-3-4 0 0,-2-2-16 0,-7-3-16 16,-7-2 0-16,-3 1 0 0,-5 0 16 0,-3 1 0 0,-2-1 0 16,-7-1 0-16,-5-1 64 0,-3 0 32 0,-5 3 0 15,-3-1 0-15,-4 0-160 0,-5 0-48 0,-5 1 0 0,-5-1 0 16,-2 0-144-16,-11 5-128 0,0 0 192 0,0 0-192 15,0 0 160-15,0 0-160 0,-14 5 128 0,-5 0-128 32,-7 0-1328-32,-2 4-336 0,-2-4-80 0,0 2-12496 0</inkml:trace>
  <inkml:trace contextRef="#ctx0" brushRef="#br2" timeOffset="93065.25">2728 13227 12895 0,'0'0'1152'0,"0"0"-928"15,0 0-224-15,0 0 0 0,7-5 1152 0,1 2 192 16,6-1 48-16,1-3 0 0,2 0-496 0,4 2-112 16,6 0-16-16,6 1 0 0,3 0-32 0,6 0-16 15,3-1 0-15,6 2 0 0,8 0-192 0,1-1-32 0,6-4-16 16,2 3 0-16,6 0 144 0,5 0 16 0,3 5 16 0,4-4 0 15,0-1-48-15,2 3-16 0,-1 2 0 0,4 0 0 16,3 1-112-16,0-1-32 0,-3-1 0 0,1 1 0 16,-2 1-48-16,0 1-16 0,-1 0 0 0,-2-4 0 15,-1-1-32-15,-6 3-16 0,-1 0 0 0,-4 2 0 16,-2-3-112-16,-2 0-32 0,-4-1 0 0,-3 0 0 16,-8-1-16-16,-7-1-16 0,-6 1 0 0,-4-1 0 15,-4 4-160-15,-3 1 128 0,-5 2-128 0,-6-1 128 16,-3-2-128-16,-5 3 0 0,-6 2 0 0,-7-5 0 15,0 0-432-15,0 0-160 16,-9 5-48-16,-5 1-9408 0,-5 2-1904 0</inkml:trace>
  <inkml:trace contextRef="#ctx0" brushRef="#br2" timeOffset="93967.51">2920 17060 13823 0,'0'0'1216'0,"14"-9"-960"0,0 0-256 0,5-1 0 15,4 2 1264-15,2-1 208 0,3 3 32 0,6-1 16 16,10-3-432-16,1 3-64 0,6-6-32 0,5 0 0 15,4 4-288-15,6-1-48 0,5 3-16 0,4-2 0 16,3 5-304-16,-2 1-64 0,-2 2-16 0,-1 2 0 16,0 2-256-16,2 1 0 0,2 3 128 0,-4 0-128 15,-6 0 0-15,1 2 0 0,-1-4 0 0,2 4 0 16,1-2 0-16,-1-1 0 0,1-1 0 0,-2-2 0 0,-2-1 320 0,0-2 0 16,-1 0 0-16,2 0 0 0,0 1 80 0,1-1 32 15,-3-1 0-15,-3 0 0 0,-2-4-32 0,-4 0 0 16,-3 0 0-16,-3 2 0 0,-6-1-112 0,-2 0-32 15,-5 2 0-15,-4-1 0 0,-3 2-128 0,-5 0-128 16,-6-1 192-16,-5 2-192 0,-4 0 0 0,-10 0 0 16,0 0 0-16,0 0 0 15,0 0-832-15,-13 6-192 0,-5-3-16 0</inkml:trace>
  <inkml:trace contextRef="#ctx0" brushRef="#br2" timeOffset="101956.25">26990 18424 12431 0,'0'0'544'0,"0"0"128"0,0 0-544 0,0 0-128 0,0 0 0 0,0 0 0 16,0 0 736-16,0 0 112 0,0 0 32 0,9-8 0 15,1-2-16-15,1 1 0 0,-1-3 0 0,6 2 0 16,0 0 160-16,3-3 16 0,3 2 16 0,3 1 0 16,5-4-352-16,1 1-80 0,1 2-16 0,2-5 0 15,3 1-32-15,1-3 0 0,-1-2 0 0,3 1 0 16,2-1-16-16,5-5-16 0,1 0 0 0,5 3 0 16,3 0-32-16,-2 0 0 0,-3-1 0 0,-3 1 0 15,-1-2-32-15,-4 3-16 0,-6 3 0 0,-3 1 0 16,-4 1-80-16,-5 3 0 0,-1 0-16 0,-5 2 0 15,-4 2-144-15,-2 0-32 0,-3 3 0 0,-3-1 0 0,-7 7-192 0,0 0 144 16,1-10-144-16,-1 10 128 16,0 0-1456-16,-9-4-288 15,9 4-64-15,-13-1-7536 0,2 0-1488 0</inkml:trace>
  <inkml:trace contextRef="#ctx0" brushRef="#br2" timeOffset="102321.17">27902 17744 15599 0,'0'0'688'0,"-1"-8"144"0,2-1-656 0,-1 9-176 0,0 0 0 0,8-9 0 15,2-2 752-15,3 0 112 0,0 3 32 0,2-1 0 16,3 0-192-16,2 2-16 0,3-1-16 0,1 2 0 15,-2 3 128-15,2-2 32 0,1 1 0 0,1 1 0 16,-3 3 16-16,3 0 16 0,1 0 0 0,-2 4 0 16,-3 0-144-16,-2 2-16 0,-2-1-16 0,-4 3 0 15,-4 2-320-15,-3 3-64 0,-4-2-16 0,-1 4 0 16,-4 5-16-16,0 1 0 0,-3 2 0 0,-3-1 0 16,-1-2 0-16,-1 4 0 0,-4 3 0 0,1-4 0 15,-1-2-64-15,0 1-16 0,-1-3 0 0,0-1 0 16,2-2-48-16,1-2-16 0,-1-1 0 0,1-2 0 15,1-2 0-15,0 1-128 0,0-3 192 0,2 0-64 16,1-1-784-16,8-6-176 0,0 0-16 0,0 0-13568 16</inkml:trace>
  <inkml:trace contextRef="#ctx0" brushRef="#br2" timeOffset="102666.37">28830 17633 14735 0,'0'0'1312'0,"0"0"-1056"0,-10-5-256 0,-1 0 0 16,1 4 1280-16,-7 1 192 16,-3 2 32-16,-4 3 16 0,-1 0-176 0,-1 3-16 0,-3 3-16 15,-1 5 0-15,1-1-416 0,4 3-96 0,-1-1-16 0,7 4 0 16,3-1-208-16,3-1-64 0,3 1 0 0,5 1 0 15,3-1-192-15,5-2-32 0,3-3-16 0,4 0 0 16,3-1 112-16,5-2 0 0,2-3 16 0,3 0 0 16,3-4 304-16,0-3 64 0,4 0 16 0,1-4 0 15,5 0-80-15,-1-3-32 0,1-2 0 0,-3 1 0 16,-2-6-144-16,-3 2-16 0,-3-2-16 0,-2-1 0 16,-4-2-112-16,-3 1-32 0,-2-3 0 0,-3 1 0 15,-4-1-192-15,-4 2-32 0,-3 0-128 0,-7 1 192 16,-5 2-528-16,-6 1-112 15,-4 3-32-15,-2 3-11296 0,-1 5-2272 0</inkml:trace>
  <inkml:trace contextRef="#ctx0" brushRef="#br2" timeOffset="103416.86">26586 19604 8287 0,'0'0'736'0,"0"0"-592"16,-6-3-144-16,6 3 0 0,0 0 1776 0,0 0 320 15,0 0 64-15,4-11 16 0,4 4-768 0,3 0-160 16,1-3-32-16,3 3 0 0,4-5-208 0,4 1-48 16,1-1-16-16,3 0 0 0,1-1-16 0,4-1 0 15,1 0 0-15,4-1 0 0,1-1-64 0,5 0-16 16,-1-2 0-16,7 2 0 0,6-1-80 0,4-1-32 0,2 2 0 0,2-3 0 15,2-2 32-15,2 1 16 0,3 2 0 0,6 0 0 16,-1 3-192-16,-1 0-32 0,-4-3-16 0,-5 3 0 16,-5 2-160-16,-3-1-16 0,-1-2-16 0,-7 2 0 15,-4 3-112-15,-6 0-32 0,-6 2 0 0,-5 2 0 16,-6 0-64-16,-6 0-16 0,-4 1 0 0,-5 3 0 16,-7 3-128-16,2-11 0 0,-4 6 0 0,-4 0 0 15,-5-1-1072 1,-3 2-192-16,-3 2-32 0,-1 0-16 0,1 1-1968 0,0-2-400 15,-11 0-80-15,9 1-16 0</inkml:trace>
  <inkml:trace contextRef="#ctx0" brushRef="#br2" timeOffset="103757.8">28017 18725 21359 0,'11'-9'944'0,"-3"4"208"0,1 1-928 0,4-2-224 16,2-3 0-16,4 6 0 0,2-180 944 0,2 365 144 15,3-183 16-15,2 1 16 0,1 2-224 0,1 2-32 16,-2 4-16-16,-2-2 0 0,-5-1 80 0,1 4 16 16,-4-1 0-16,-4 4 0 0,-1 2-240 0,-3 4-64 0,-3-1 0 15,0 2 0-15,-3 2-192 0,-2 2-64 0,-2 6 0 16,-1-2 0-16,-2 2-32 0,-4 2-16 0,-1-1 0 0,0 2 0 15,1 1-16-15,-3-7 0 0,-2 0 0 0,1-3 0 16,-1 1 0-16,1-1 0 0,-2-6 0 0,-1-5 0 16,-1 1-64-16,2 1 0 0,-2-6-16 0,0 1 0 15,-1-3-240-15,2 2 176 0,2-5-176 0,0 1 160 16,3 0-432-16,9-4-96 0,0 0-16 0,-5-5 0 31,5 5-2176-31,0-9-448 0,3 0-96 0,6-2-16 0</inkml:trace>
  <inkml:trace contextRef="#ctx0" brushRef="#br2" timeOffset="104222">29416 18722 13823 0,'4'-12'1216'0,"1"-1"-960"15,0 0-256-15,-1-1 0 0,0-1 1792 0,-1 2 320 16,-2 4 64-16,-1 0 16 0,0 9-336 0,-3-6-64 16,1 1 0-16,-5 0-16 0,-2 2-528 0,-2 5-96 15,-6 3-32-15,-3 1 0 0,-4 2-320 0,-3 4-64 16,-3 7-16-16,1-1 0 0,-2-1-176 0,3 2-32 0,1 8-16 0,2-5 0 15,1 3-128-15,5 2-32 0,5-1 0 0,6 2 0 16,2-5-160-16,5 1-48 0,4-1 0 0,8-2 0 16,1-2 64-16,5 1 16 0,2 0 0 0,2-5 0 15,5-2 272-15,3-4 48 0,3 0 16 0,1-6 0 16,0-1 80-16,0-4 16 0,-2-1 0 0,-1-8 0 16,1 1-96-16,0-4-16 0,-3-3 0 0,0-3 0 15,-2 0-48-15,-2-4-16 0,-3 0 0 0,-3-8 0 16,-5-2-144-16,-4 2-48 0,-4 3 0 0,-4-1 0 15,-3 6-128-15,-6-2-16 0,-3 0-128 0,-7 0 192 16,-5 0-192-16,-3 3 0 0,-2 0 0 0,-3 3 0 16,-4 0-1104-1,-3-1-176-15,-4 1-16 0,0 3-16 0,0 2-1552 0,3 5-304 0,3 0-64 0,6 4-16 16</inkml:trace>
  <inkml:trace contextRef="#ctx0" brushRef="#br2" timeOffset="107033.28">26246 18040 8287 0,'0'0'368'0,"10"-3"80"0,2 3-448 0,-1-1 0 16,-2 0 0-16,4-1 0 0,-2 0 1856 0,1-1 304 15,0 2 48-15,0-2 16 0,-2-2-848 0,-1 2-160 0,1-1-48 0,-10 4 0 16,10-3-272-16,0 2-64 16,-1-3-16-16,0-2 0 0,-1-1-224 0,-2 2-32 0,1-2-16 0,0-1 0 15,1-5-32-15,-3 1 0 0,-1-2 0 0,-2-2 0 16,0 1-96-16,-5-1-32 0,-2-2 0 0,0 0 0 16,-5 0-64-16,-2 0-32 0,-4 1 0 0,-3-1 0 15,-2 0-96-15,-3 0 0 0,-5 2-16 16,-3-2 0-16,4-1-176 0,-5 0 0 0,-4-3 0 0,0-1 128 15,1 0-128-15,-1 2 160 0,1 2-160 0,-1 1 160 16,-3 1-160-16,1 1 192 0,1 2-192 0,-2 2 192 16,-2 0-192-16,-2-2 128 0,-4 1-128 0,1 2 128 15,-4-3-128-15,0 1 0 0,2 2 0 0,1-2 0 16,0 3 128-16,1 2-128 0,-1-2 0 0,1 2 128 16,-1-3-128-16,-4 3 0 0,-3-1 144 0,0 3-144 0,3 2 944 0,-1 0 112 15,0 2 32-15,-1 2 0 16,2 2-1616-1,-1 1-320-15,-1 1-64 0,-2-1-16 0,2 6 928 0,0-1 0 0,3 2 128 0,1 0 0 0,0 6 0 0,2 0 16 16,-2 1 0-16,4 2 0 0,1 2-16 0,-4 2-128 16,-2 3 192-16,2 2-64 0,2 6-128 0,4 5 160 15,2 2-160-15,4 0 160 0,4 1-160 0,3 2 128 16,-1-2-128-16,6 2 128 0,3-3-128 0,2 0 0 16,-2 1 0-16,2 0 0 0,1 3 0 0,0-3 0 15,-2-1 144-15,0-1-144 0,-4-1 160 0,0-1-32 16,0 0-128-16,0 0 192 0,0-1-64 0,2 0-128 15,-2 0 176-15,3-2-176 0,2 1 192 0,1 0-64 16,1-2 0-16,-1-1-128 0,2 0 176 0,3 0-176 16,2-2 160-16,0 0-160 0,1 5 160 0,1-2-160 0,-1-1 160 15,3 2-160-15,-1-4 128 0,2 2-128 0,1 6 0 0,2-1 144 16,2-3-144-16,0-3 128 0,2 0-128 0,2-2 128 16,1-3-128-16,1 1 0 0,1-3 0 0,2 2 128 15,2-3-128-15,1 4 0 0,0-2 144 0,1 2-144 16,1-7 0-16,3 1 144 0,0 0-144 0,6 3 0 15,-4-2 128-15,1 2-128 0,4-2 0 0,-1-3 0 16,2 1 160-16,0-1-160 0,1-1 128 0,0 3-128 16,1-3 0-16,-3 0 0 0,-1 0 128 0,-3-1-128 15,1-6 0-15,0 1 0 0,0 0 144 0,2 0-144 16,1-6 0-16,0 3 128 0,-1-2-128 0,3 2 0 16,-1-2 160-16,3 2-32 0,0-4-128 0,1 1 192 15,1 3-64-15,0-2 0 0,0 2-128 0,0-3 192 0,1 5-192 16,0-3 0-16,1 0 128 0,-2-1-128 0,-2 1 0 0,1-1 0 15,0 0 128-15,-1-2-128 0,-1 4 0 0,1-4 0 16,2 0 128-16,-1 1-128 0,0-2 128 0,-1 0-128 16,1 2 176-16,0-2-176 0,-1 0 240 0,2 1-64 15,0-2-16-15,0-1 0 0,3-1-16 0,-5 1 0 16,0-1 0-16,2 2 0 0,-4-3 32 0,1-1 0 16,1 0 0-16,1-1 0 0,-1-2 16 0,1 2 16 15,0-1 0-15,1-1 0 0,-2 1-48 0,2 2-16 16,-1-3 0-16,1 1 0 0,0-4 0 0,4 3 0 15,-1-1 0-15,1 1 0 0,0 1 16 0,-3-2 0 16,-1 0 0-16,-1 0 0 0,-2 3-160 0,-1 0 160 16,1-2-160-16,-1 1 160 0,1-2-160 0,-2 1 0 15,1-2 144-15,0-1-144 0,1-3 128 0,0 1-128 0,2-2 128 0,-1 4-128 16,0-4 208-16,-1 3-16 0,2-2-16 0,0 2 0 16,-1 0-176-16,0-1 0 0,-3 0 0 0,-2-2 128 15,0 1-128-15,0-3 160 0,3 2-160 0,-2-1 160 16,-2-4-160-16,1-1 0 0,-1 2 144 0,2 0-144 15,-1 0 128-15,1-3-128 0,1-3 128 0,-2 0-128 16,0 0 128-16,-1 1-128 0,0 0 128 0,2-3-128 16,-1-1 176-16,4-5-48 0,-1 1 0 0,2-3 0 15,2-6-128-15,-2 3 0 0,-3-1 0 0,-2 1 0 16,0 1 0-16,-4-2 0 0,0-2 144 0,-2-1-144 16,-1-1 128-16,-1 1-128 0,-3 1 128 0,0-5-128 15,-1 3 144-15,-2 1-144 0,3-4 192 0,-3-1-192 16,0 0 128-16,-2-1-128 0,-1 2 0 0,-2 1 0 0,1-1 128 0,-6 0-128 15,1 3 0-15,-2 3 0 16,-1 2 0-16,1 2 0 0,-4 3 0 0,2 4 0 0,-2-3 128 0,1 3-128 16,-2 1 0-16,1 0 0 0,-2 3 0 0,0 2 0 15,-2 2 0-15,2 1 0 0,-1 2 0 0,1-1 0 16,1 2 0-16,-2 4 0 0,3-3 0 0,-1 5 0 16,-1-4 0-16,1 5 0 0,1 2-400 0,8 3 16 15,-9-4 0-15,9 4 0 16,-6-5-1344-16,6 5-256 0,0 0-48 0,0 0-10208 15,0 0-2048-15</inkml:trace>
  <inkml:trace contextRef="#ctx0" brushRef="#br2" timeOffset="116417.81">15581 5499 12895 0,'0'0'1152'0,"0"0"-928"16,0 0-224-16,0 0 0 0,0 0 1376 0,0 0 224 16,0 0 64-16,0 0 0 0,0 0-304 0,0 0-48 15,0 0-16-15,0 0 0 0,0 0-224 0,0 0-48 16,0 0-16-16,0 0 0 0,0 0-368 0,0 0-64 16,0 0 0-16,0 0-16 0,0 0-352 0,0 0-64 15,0 0-16-15,0 0 0 0,0 0-128 0,0 0 0 16,0 0 0-16,0 0 0 15,0 0-512-15,0 0-128 0,0 0-16 0,0 0-11856 0</inkml:trace>
  <inkml:trace contextRef="#ctx0" brushRef="#br2" timeOffset="116800.7">15673 4194 11055 0,'0'0'480'0,"0"0"112"0,0 0-464 0,0 0-128 16,0 0 0-16,0 0 0 0,0 0 1024 0,0 0 192 16,0 0 48-16,0 0 0 0,-9 1-544 0,9-1-96 15,0 0-32-15,0 0 0 0,0 0-288 0,0 0-64 16,0 0-16-16,0 0 0 0,0 0-224 0,0 0 0 15,0 0 0-15,0 0 0 0,0 0-272 0,0 0-112 16,0 0 0-16</inkml:trace>
  <inkml:trace contextRef="#ctx0" brushRef="#br2" timeOffset="117177.68">15639 2808 16991 0,'0'0'752'0,"-4"-10"144"0,-5 3-704 0,5-2-192 16,4 9 0-16,0 0 0 0,-4-7 144 0,4 7 0 16,-4-7 0-16,4 7 0 0,0 0 176 0,-3-8 48 15,-1-1 0-15,1 4 0 0,3 5-208 0,0 0-32 16,0 0-128-16,0 0 192 0,0 0-192 0,0 0 0 15,0 0 0-15,0 0 0 16,-3-5-448-16,3 5-16 0,-6-6-16 0</inkml:trace>
  <inkml:trace contextRef="#ctx0" brushRef="#br2" timeOffset="117578.56">15476 2046 9727 0,'0'0'432'0,"0"0"80"0,0 0-512 0,0 0 0 15,-4-10 0-15,4 10 0 0,0 0 320 0,-1-8-32 0,1 8-16 0,0 0 0 16,0 0-272-16,0 0 0 16,-1-6 0-16,1 6 0 0,0 0-160 0,0 0-96 15,0 0 0-15</inkml:trace>
  <inkml:trace contextRef="#ctx0" brushRef="#br2" timeOffset="118137.7">16320 2099 7359 0,'0'0'656'0,"0"0"-528"15,0 0-128-15,10 3 0 0,-10-3 1024 0,13 4 160 16,-13-4 32-16,11 6 16 0,-11-6-960 0,10 5-272 16,-10-5 0-16,0 0 128 15,0 0-448-15,11 4-80 0,-11-4-32 0</inkml:trace>
  <inkml:trace contextRef="#ctx0" brushRef="#br2" timeOffset="118452.85">17456 2153 10127 0,'0'0'896'0,"0"0"-704"0,0 0-192 0,0 0 0 16,8-3 1792-16,0 0 320 0,-1 2 64 0,-7 1 0 15,8 0-1760-15,-8 0-416 0,9 1 0 0,-2-1 0 16,-7 0 0-16,9 0-224 0,-9 0 64 0,0 0-7664 16</inkml:trace>
  <inkml:trace contextRef="#ctx0" brushRef="#br2" timeOffset="122099.63">15636 5584 10127 0,'0'0'896'0,"0"0"-704"16,0 0-192-16,0 0 0 0,-4 4 1344 0,0 1 224 15,4-5 48-15,-3 9 16 0,0-4-544 0,3-5-128 16,-4 8 0-16,4-8-16 0,0 0-48 0,0 0-16 15,0 0 0-15,0 0 0 0,0 0-64 0,0 0-16 0,-4 5 0 0,4-5 0 16,0 0-224-16,0 0-32 0,0 0-16 0,0 0 0 16,0 0 16-16,0 0 0 0,0 0 0 0,0 0 0 15,6-8 0-15,0 1 0 0,0 0 0 0,2-3 0 16,0 1-112-16,-1-1-32 0,0 0 0 0,1 0 0 16,-1-4-64-16,5-5-16 0,1 1 0 0,0 2 0 15,0-2-48-15,-1 0-16 0,2-1 0 0,0 0 0 0,-1-2-16 0,0 0-16 16,3-3 0-16,1 0 0 0,-2-6-48 0,3 4-16 15,2-4 0-15,-1 4 0 0,-2-4-160 0,-1 6 160 16,1-2-160-16,1-1 160 0,-2-5-160 0,2 3 192 16,-2 1-192-16,2-4 192 0,0 3-32 0,0 2 0 15,0-1 0-15,-1 3 0 0,4-6 48 0,-1 5 16 16,-1-2 0-16,0 2 0 0,0 0-48 0,2 0-16 16,-5-3 0-16,4 2 0 0,-2-2-160 0,0 0 192 15,1 0-192-15,-2-3 192 0,-2 1-192 0,3 2 160 16,-3-1-160-16,2-2 160 0,-1 2-160 0,1 3 160 15,-3-3-160-15,0 4 160 0,0-5-160 0,-1 4 128 16,3-2-128-16,-1 2 128 0,0 1-128 0,2-1 160 16,-3 0-160-16,4-1 160 0,-3 2-160 0,1-1 128 15,0 0-128-15,-1 1 128 0,0-1-128 0,0 3 128 16,2-2-128-16,-2 2 128 0,3-2-128 0,0 0 0 16,0 2 0-16,-1-3 128 0,1 4-128 0,0 2 0 15,-2-2 144-15,1 1-144 0,-1-1 0 0,1-1 144 0,0 1-144 0,0 1 0 16,1-4 128-16,-3 2-128 0,-2 1 0 15,1-2 0-15,-1 1 0 0,1-2 0 0,-2-1 128 16,1 5-128-16,-1-1 0 0,0 0 160 0,0-1-160 0,-1 3 128 16,-1 1-128-16,2 0 128 0,-2-5-128 0,-1 5 128 15,0 0-128-15,0 1 128 0,-4-4-128 0,5 0 128 16,-2 1-128-16,2 2 0 0,1-3 0 0,1 0 128 16,0 3-128-16,0 0 0 0,-1-1 0 0,1 2 0 15,-1 1 0-15,-1 1 0 0,0-1 128 0,3 0-128 0,-1 0 0 16,-1 0 0-16,0 1 0 0,1 1 128 0,-2 0-128 0,-1 1 128 15,-1-1-128-15,0 4 128 0,1-4-128 16,-1 2 0-16,0-1 0 0,-2 2 128 0,0-1-128 0,1 0 0 16,-1 2 0-16,2 0 128 0,-3 0-128 0,1-5 0 15,-1 3 0-15,2 3 128 0,-1-1-128 0,0-1 0 16,-1 2 0-16,0-3 0 0,1-1 0 0,-3-2 128 16,0-1-128-16,1 5 0 0,1-1 0 0,0 1 128 15,0-2-128-15,1 1 0 0,-2-3 0 0,0 3 0 16,2 4 0-16,-2-4 0 0,1 1 0 0,0 3 0 15,0-3 0-15,0 4 0 0,2-1 0 0,-1 3 0 16,1-5 0-16,-1 2 0 0,0 2 0 0,1 3 0 16,-2-1 0-16,1 1 0 0,2-1 0 0,-3-2 0 15,0 3 0-15,0 0 0 0,1-3 0 0,-1 3 0 16,0-1 0-16,-5 6 0 0,8-7 0 0,-3 2 0 16,0 0 128-16,-5 5-128 0,0 0 0 0,0 0 0 15,0 0 0-15,4-7 0 0,-4 7 0 0,0 0 0 16,0 0 0-16,0 0 128 0,0 0-128 0,0 0 0 0,0 0 0 0,0 0 0 15,0 0 0-15,0 0 0 0,0 0 0 0,-11 10 0 16,3-3 0-16,-1 3 0 0,-1-2 0 16,2 2 0-16,-2-5 0 0,2 8 0 0,-2-1 0 0,3 2 0 15,-3 1 0-15,-1 5 0 0,1 4 0 0,0 0 0 16,0 3 0-16,-2 1 0 0,0 4 0 0,-2-3 0 16,0 4 0-16,0 3 0 0,0-2 0 0,-2 2 0 15,0 0 0-15,2 4 0 0,-1 3 0 0,-3-1 0 16,-1 3 0-16,0-4 0 0,1 0 0 0,0 2 0 15,0-1 0-15,1-1 0 0,0-3 0 0,-1 2 0 0,1-4 0 0,-1 3 0 16,-1-3 0-16,-2 0 0 0,1 1 0 16,-2 1 0-16,2 0 0 0,0 1 0 0,-1 2 0 0,1-1 0 15,0-5 0-15,-3 2 0 0,2 0 0 0,4-2 0 16,-1 1 0-16,0 0 0 0,2-1 0 0,-1 0 0 16,-1-1 0-16,2-1 0 0,-3-1 0 0,1-1 0 15,0 0 0-15,2 2 0 0,0-4 0 0,0 0 0 16,-1-1 0-16,1-3 0 0,-1 1 0 0,1 0 0 15,-1-3 0-15,1 2 0 0,0-1 0 0,1-1 0 16,-1-1 0-16,2 1 0 0,-2-2 0 0,2 2 0 16,2 2 0-16,0 0 0 0,-1 0 0 0,2 0 0 15,1 0 128-15,-2 1-128 0,-2 0 0 0,2-2 0 16,-1 1 0-16,3-4 0 0,-3 0 0 0,2 1 0 16,-1-1 0-16,1 0 0 0,-1-2 0 0,1 0 0 15,1 1 0-15,0-1 0 0,-2 0 0 0,1-1 0 16,-2 0 0-16,2 1 0 0,-1 0 0 0,2 0 0 0,0 0 0 0,0 3 0 15,-2-2 0-15,2 1 0 16,0-5 0-16,-2 2 0 0,4-2 0 0,-1 1 0 0,-2-3 0 0,1 0 0 16,-1 0 0-16,2 1 0 0,0-1 0 0,0 0 0 15,0 0 0-15,0 0 0 0,0 1 0 0,-1-1 0 16,1-1 0-16,0 2 0 0,-1 0 0 0,0 2 0 16,1 0 0-16,0-2 0 0,0 1 0 0,1 3 0 0,-1-2 0 15,0-3 0-15,2 1 0 0,0-1 0 16,-2 1 0-16,4-1 0 0,0-4 0 0,0 2 0 0,-2 2 0 15,0-1 0-15,-2-2 0 0,0 3 0 16,0-1 0-16,3-6 0 0,-1 5 0 0,0-3 0 0,0 2 0 0,-2-1 0 16,2 3 0-16,-1 2 0 0,0-5 0 0,1 2 0 15,0 1 0-15,1-3 0 0,-1 2 0 0,0 1 0 16,0-4 0-16,1 3 0 0,-1-5 0 0,0 3 0 16,1-1 0-16,0 0 0 0,-1 0 0 0,2 0 0 15,0 0 0-15,0 0 0 0,-2 0 0 0,0 1 0 16,1 0 0-16,-1-2 0 0,1 2 0 0,1-4 0 15,0 2 0-15,-1 2 0 0,-1-2-128 0,1 2 128 16,-3-3 0-16,3 3 0 0,-2-2 0 0,-1 2 0 16,3 0 0-16,-2-1 0 0,0 0 0 0,1 0 0 15,-2 0 0-15,1 0 0 0,2 0 0 0,0 0 0 16,-1-5 0-16,0-1 0 0,0 4 0 0,1-3 0 16,1-1 0-16,0 1 0 0,0 0 0 0,-2-1 0 15,1-2 0-15,6-1 0 0,-5 0 0 0,5 0 0 16,-4 0 0-16,4 0 0 0,-4-1 0 0,4 1 0 15,0 0 0-15,0 0 0 0,-5-6 0 0,5 6 0 0,0 0 0 16,-1-6 0-16,1 0-144 0,1-3 144 0,0 1 0 0,3-3 0 16,0 1 0-16,1-3 0 0,1-1 0 0,1-3 0 15,0 0 0-15,4-4-128 0,0 1 128 0,2-4 0 16,2-4 0-16,-1 0 0 0,3 1 0 0,2-5 0 16,1 1 0-16,10-14 0 0,0 1 0 0,-4 4 0 15,0 0 0-15,-2 1 0 0,0 0 0 0,0-4 0 16,2 1 0-16,-1-1 0 0,-1 1 0 0,3-2 0 0,3-4 0 15,1 1 0-15,1 4 0 0,-2-2 0 0,2 3 0 16,-1 4 0-16,-5-1 0 0,0 2 0 0,-1 1 0 0,-2 1 0 16,1-1 0-16,-2 2 0 0,-3 0 0 0,0-1 0 15,1 1 0-15,-1 2 0 0,-2 0 0 0,-1 3 0 16,1-1 0-16,-3 4 0 0,1 1 0 0,0 1 0 16,2 1 0-16,-2-3 0 0,-1 2 0 0,1-2 0 15,2 1 0-15,-1 3 0 0,1-4 0 0,-1 2 0 16,1 0 0-16,-3-3 0 0,6 0 0 0,-2-2 0 15,0 1 0-15,0 2 0 0,-1 1 0 0,1-4 0 16,0 0 0-16,-3 2 0 0,2-2 128 0,-3 4-128 16,-1-3 0-16,-2 1 0 0,2-5 0 0,-1 4 128 15,1 2-128-15,0-4 0 0,-2 2 0 0,1-2 0 16,2-1 0-16,-2 2 0 0,1-1 128 0,1-1-128 16,-4 3 0-16,2-1 0 0,-1 3 0 0,1 1 128 15,0 2-128-15,2 0 0 0,-2 0 0 0,0 0 0 16,1 2 0-16,1-2 0 0,-1 0 0 0,1 0 128 15,0 0-128-15,0-3 0 0,-2 3 0 0,1-4 0 16,4 0 128-16,-3-1-128 0,-2 3 0 0,1 2 144 16,-1-2-144-16,-1 2 128 0,-1 1-128 0,0-3 128 0,0 2-128 0,3 3 128 15,-3-1-128-15,1 1 0 0,-1-3 144 0,0 3-144 16,0-1 0-16,0 1 144 0,-1 1-144 0,0 1 0 16,-3 0 144-16,5 1-144 0,-4-2 0 0,3-1 144 15,-2 3-144-15,1-1 0 0,0-2 0 0,0 0 128 16,0 0-128-16,3 5 0 0,-3 2 0 0,0-1 128 15,1 0-128-15,-1 3 0 0,-1-2 0 0,2 2 0 16,-2 0 128-16,0-1-128 0,1 3 0 0,2-3 128 0,-3-2-128 0,1 0 160 16,-1 2-160-16,1-1 160 0,1 3-160 0,0 2 128 15,-1-2-128-15,1 2 128 0,-2-2-128 0,-2 4 0 16,1 2 0-16,-7 4 0 0,6-9 160 0,-1 4-160 16,-5 5 192-16,0 0-192 0,0 0 192 0,0 0-192 15,4-5 192-15,-4 5-192 0,0 0 128 0,0 0-128 16,0 0 0-16,0 0 0 0,0 0 0 0,0 0 0 15,0 0 0-15,0 0-192 16,0 0-224-16,0 0-32 0,-12 3-16 0,12-3 0 16,-12 2-1568-16,12-2-304 0,-14 3-64 0,14-3-16 15,-10 1-992-15,10-1-208 0,0 0-32 0,0 0-16 0</inkml:trace>
  <inkml:trace contextRef="#ctx0" brushRef="#br2" timeOffset="134743.47">17652 2469 2751 0,'0'0'256'0,"0"0"-256"16,0 0 0-16,0 0 0 0,0 0 720 0,0 0 112 16,0 0 0-16,0 0 16 0,10 1 32 0,-10-1 0 15,0 0 0-15,9 0 0 0,-9 0 112 0,13 0 32 16,-13 0 0-16,11-1 0 0,-1-1-112 0,1 2-16 15,-11 0 0-15,12 0 0 0,2 0-80 0,-1 0-32 16,0 2 0-16,-1-1 0 0,1 2-256 0,1-2-48 16,1-1-16-16,1 0 0 0,-2 3-112 0,0 2-32 15,-2 2 0-15,1-2 0 0,-3 1-96 0,0 1-32 0,1 0 0 16,-3 4 0-16,0-2 16 0,-2 5 0 0,1-3 0 0,-2-1 0 16,-1 3 48-16,-2 0 0 0,-2 0 0 0,-1 2 0 15,0 3 0-15,-2 3 0 0,-1 6 0 0,-1-4 0 16,-4-2 64-16,3 4 32 0,-2-3 0 0,-2 6 0 15,-1-1-48-15,-2 2-16 0,-1-3 0 0,1 2 0 16,1-2-96-16,-2 5 0 0,4 1-16 0,-2-3 0 16,-1 1 16-16,2 1 16 0,-1-3 0 0,1 5 0 0,-2 1-208 15,-1-1 144-15,3-1-144 0,-1-3 128 0,2 2 0 16,1 1-128-16,2-6 192 0,-1 5-64 0,2 3-128 0,1-2 192 16,0-4-192-16,2 1 192 0,-2-1-64 0,1-1-128 15,-1-1 192-15,1 1-64 0,0-4-128 0,1 2 128 16,-2-3-128-16,5-2 128 0,0 0 64 0,0-4 0 15,0-1 0-15,0-1 0 0,3-1 48 0,1-2 16 16,-4-11 0-16,5 13 0 0,0-3-48 0,3 0 0 16,-3-4 0-16,-5-6 0 0,10 5 80 0,-1 1 16 15,0-2 0-15,2-3 0 0,1-2-128 0,-1 1-32 16,0-1 0-16,-1 1 0 0,0-3 48 0,-10 3 16 16,10-1 0-16,-10 1 0 0,11-4-208 0,-11 4 0 15,0 0 128-15,0 0-128 0,11-1 0 0,-11 1 0 16,0 0 128-16,0 0-128 0,0 0 128 0,0 0-128 15,0 0 176-15,0 0-176 0,0 0 192 0,0 0-64 16,0 0 0-16,0 0-128 0,0 0 192 0,-8-3-192 16,-1 3 192-16,0 1-192 0,-1 2 128 0,-3 3-128 15,3-1 0-15,-1 4 0 0,-1-2 0 0,1 1 0 0,-2 3 0 0,2 3 0 16,-1 1 0-16,1 4 0 16,1 3 0-16,1 2 0 0,1 2 0 0,1 1 0 0,0 2 0 0,2 4 0 15,1-5 0-15,4 4 0 0,-2 4 0 0,4-1 0 16,0 0 0-16,0 1 0 0,1 3-128 0,0 0 128 15,1 3 0-15,0-3 0 0,-1 3 0 0,0 2 0 16,2-5 0-16,-1-1 0 0,-2 1 0 0,-2 1 0 16,2 2 0-16,-2-2 0 0,-2 5 0 0,2-3 0 15,-2-3 0-15,0 6 0 0,-1-3 0 0,-1 1 0 0,1-1 0 0,-2-4 128 16,-2-2-128-16,0 1 160 0,-1-1-160 0,0 0 0 16,-1 1 0-16,2-3 128 0,-2 0 16 0,-1 0 0 15,-3-4 0-15,-1 3 0 0,-1 0 96 0,-1 0 16 16,1-4 0-16,-3 1 0 0,-1 0-48 0,0 1 0 15,-1-6 0-15,7-3 0 0,-3 1-64 0,-2-2-16 16,0-1 0-16,0-2 0 0,1 1 0 0,1-1 0 16,1-4 0-16,1-2 0 0,0-2 0 0,3-1 0 15,2-3 0-15,-3-2 0 16,5 0-896-16,7-4-192 0,-7-8-48 0,1-6-10256 16,2-5-2048-16</inkml:trace>
  <inkml:trace contextRef="#ctx0" brushRef="#br2" timeOffset="135247.82">18435 3584 11055 0,'0'0'976'0,"0"0"-784"15,0 0-192-15,0 0 0 0,0 0 896 0,0 0 128 16,0 0 16-16,0 0 16 0,0-182 192 0,0 364 32 16,0-182 16-16,-6 7 0 0,6-7-144 0,-5 11-16 15,-3 0-16-15,3-1 0 0,0 4-112 0,-1 0-32 16,0 1 0-16,1 6 0 0,0 3-288 0,-1 3-64 15,0-3-16-15,0 0 0 0,1 4-288 0,0-1-64 16,1 1-16-16,1-2 0 0,-1 0-240 0,0-3 144 16,2-1-144-16,-1 3 128 0,2-4-128 0,-3-2 192 15,3-1-192-15,-1-1 192 0,1-2-192 0,1-5 0 0,0-10 0 16,0 0 0 0,0 0-1456-16,0 0-320 0,0 0-64 0,0 0-9936 0</inkml:trace>
  <inkml:trace contextRef="#ctx0" brushRef="#br2" timeOffset="135446.37">18143 3914 22111 0,'0'0'976'0,"-5"-4"208"16,5 4-944-16,0 0-240 0,0 0 0 0,0 0 0 16,0 0 1216-16,0 0 192 0,9 2 32 0,3-2 16 0,4-2-784 0,3 0-160 15,1-2-16-15,5-1-16 0,5-4 144 0,1 2 16 16,1-6 16-16,0 1 0 0,-3 3-352 0,-3-2-80 15,-4-2-16-15,-2 3 0 16,-3-1-1296-16,-3 3-256 0,0-2-48 0,-5 5-7296 16,0-3-1456-16</inkml:trace>
  <inkml:trace contextRef="#ctx0" brushRef="#br2" timeOffset="136044.28">19080 3145 4607 0,'0'0'400'0,"0"0"-400"0,8-4 0 0,1 2 0 16,0-1 1824-16,1 2 288 0,1-1 48 0,-1-1 16 0,4-1-864 0,-2 2-160 16,2-1-48-16,2 1 0 15,-2-1-96-15,0-1-32 0,0-1 0 0,0 1 0 0,-2 2-208 16,0 1-32-16,-2-3-16 0,-1 0 0 0,-3 1-144 0,3 1-16 15,-9 2-16-15,0 0 0 0,6-4-16 0,-6 4 0 16,0 0 0-16,0 0 0 0,0 0-80 0,0 0 0 16,-8-1-16-16,-1 1 0 0,0 1-112 0,-4 0-32 15,-2 2 0-15,-2 1 0 0,-1 2-48 0,-2-1-16 16,-1 1 0-16,-2 3 0 0,-3 0 64 0,2 1 16 16,1 3 0-16,2-1 0 0,-1 3-32 0,3-1 0 15,2 1 0-15,5-1 0 0,2-3-144 0,3 2-128 16,3 0 144-16,4-4-144 0,4 1 224 0,3-2-48 15,3 2-16-15,4-3 0 0,3 2 144 0,4-2 16 16,4 2 16-16,1 1 0 0,0 1-16 0,1 1 0 16,0 3 0-16,-3 0 0 0,-1 2 48 0,-3 2 0 15,-6 1 0-15,-2 2 0 0,-2-1 16 0,-6 0 0 16,-3-1 0-16,-4-1 0 0,-2-1 192 0,-5 0 64 16,-5-1 0-16,-3-1 0 0,-4 0-64 0,-2-2-16 0,-4 0 0 15,-1 0 0-15,-3 3-336 0,2-5-64 0,-1-3-16 16,1 1 0-1,-1-5-736-15,4 1-160 0,3-1-16 0,4-2-11392 0,2-3-2288 0</inkml:trace>
  <inkml:trace contextRef="#ctx0" brushRef="#br2" timeOffset="137445.81">15424 6238 7359 0,'0'0'656'0,"0"0"-528"0,0 0-128 0,0 0 0 16,0 0 1488-16,0 0 272 0,0 0 48 0,0 0 16 0,0 0-672 15,0 0-144-15,0 0-32 0,0 0 0 0,0 0-96 0,10-1-32 16,-10 1 0-16,0 0 0 15,0 0-16-15,10 6-16 0,-10-6 0 0,8 8 0 0,-8-8-80 0,6 11-16 16,-2-2 0-16,-1 2 0 0,-1 2-192 0,1-2-32 16,-1 3-16-16,1 2 0 0,-1-2-160 0,1 3-48 15,1 3 0-15,1-1 0 0,0 1-96 0,0-2-32 16,1-3 0-16,1 0 0 0,0-2 48 0,0 0 0 16,1-1 0-16,4-3 0 0,-2 0 192 0,1-5 32 15,3 0 16-15,-1-3 0 0,2-2 128 0,3-2 16 16,0 1 16-16,-1-5 0 0,-1-3-80 0,2 3 0 15,0-4-16-15,1 0 0 0,1-1-224 0,-1-4-32 16,-1-2-16-16,0 0 0 0,-2 1-64 0,2 0-16 16,-1-1 0-16,-1 3 0 0,1-3-144 0,-1 2 160 15,1 0-160-15,0 4 160 0,1-1-160 0,-1 0 0 16,-1 4 0-16,0 1 0 0,0 4 0 0,-2 1 0 16,-1 2 0-16,-1 3 0 0,1 1 0 0,0 3 0 15,0 3 0-15,-2 0-176 0,-1 3 176 0,2 2 0 0,-3-3 0 16,-1 2 0-16,-2-1 0 0,0-1 0 0,0 0 0 0,-1 2-128 15,-1-4 128-15,-4-9 0 0,0 0 0 0,3 11 0 16,-3-11 0-16,1 9 0 0,-1-9 0 0,0 0 0 16,0 0 0-16,0 0 128 0,0 0-128 0,0 0 128 15,0 0 0-15,0 0 16 0,0 0 0 0,6-6 0 16,-6 6 0-16,10-11 0 0,-1 0 0 0,2-2 0 16,-1 4-144-16,1-3 0 0,2 2 144 0,2 1-144 15,2-4 0-15,-2 7 0 0,-4-1 0 0,5 3 0 16,-4 2 0-16,2 3 0 0,-2 3-128 0,2 2 128 15,-2-1 0-15,1 3-128 0,-1 1 128 0,0 1 0 0,4 1 0 0,-1 2-160 16,-2-4 160-16,0 1 0 0,3-3 0 0,-1 2 0 16,3-3 0-16,3-2 0 0,1-4 0 0,3-3 0 15,3-1 0-15,2-1 0 0,0-6 192 0,1-1-16 16,-1 0 0-16,1-5 0 0,-1-2 112 0,1-4 32 16,-2 2 0-16,-1-1 0 0,-1 2 0 0,-8 3 16 15,1-1 0-15,0 1 0 0,1-3-96 0,-4 1-32 16,-3 0 0-16,-1 3 0 0,0-1-208 0,-4 2 128 15,-2 4-128-15,-2 2 0 0,-2 4 0 0,-3 5-336 16,0 0 48-16,0 0 16 16,-8 3-2320-16,1 1-464 0,-2 3-80 0</inkml:trace>
  <inkml:trace contextRef="#ctx0" brushRef="#br2" timeOffset="137948.15">15836 6836 16175 0,'0'0'704'0,"0"0"176"0,0 0-704 0,0 0-176 15,0 0 0-15,0 0 0 0,0 0 688 0,0 0 96 16,-3 8 32-16,-1 2 0 0,1-3 304 0,-1 4 64 16,-1 6 16-16,0 2 0 0,-3 1-48 0,0 2 0 15,1-1 0-15,-1 5 0 0,-1-1-304 0,1 4-64 16,1 2-16-16,1-1 0 0,0 2-304 0,1-1-64 16,4-7-16-16,-1 1 0 0,0-3-208 0,1-2-48 15,1 0-128-15,0-2 192 0,1-3-32 0,-1-2-16 16,0-13 0-16,0 0 0 0,3 8-144 0,-3-8 0 15,0 0 144-15,9-4-144 16,-2-6-1408-16,2 0-336 0,-1-4-80 0,-1-4-6800 16,0 0-1360-16</inkml:trace>
  <inkml:trace contextRef="#ctx0" brushRef="#br2" timeOffset="138156.16">15555 7064 13823 0,'0'0'1216'0,"-9"-1"-960"15,9 1-256-15,0 0 0 16,0 0 2352-16,0 0 416 0,0 0 96 0,0 0 16 0,0 0-1408 0,10 1-288 16,3-1-48-16,5-1-16 0,6-2-224 0,1 1-32 15,3-2-16-15,4 1 0 0,3-2-208 0,2-1-64 16,0 1 0-16,0 0 0 0,-1-5-272 0,-3 4-64 16,-3 4-16-16,-3-3 0 0,-4 0-416 0,-2 1-64 15,-3 3-32-15,-4-1 0 16,-4 2-2016-16,-10 0-384 0,10-2-96 0</inkml:trace>
  <inkml:trace contextRef="#ctx0" brushRef="#br2" timeOffset="138691.16">16535 6831 19695 0,'-10'-12'864'0,"10"12"192"0,-5-4-848 0,-1-4-208 0,3 2 0 0,-2 2 0 16,5 4 912-16,-4-6 144 0,4 6 32 0,-2-7 0 15,4 2-224-15,2-1-32 0,1 1-16 0,2 1 0 16,2-4-160-16,5 3-16 0,1 1-16 0,3 1 0 0,3 0-48 0,0 1 0 16,2 0 0-16,0 2 0 0,0 4-288 0,-3 0-64 15,-2 0-16-15,-3 2 0 0,-3 3-208 0,-3 0 0 16,-3 4 0-16,-2 2 0 0,-4 0 192 0,-4 0-48 16,-4-1-16-16,-1 3 0 0,-1-1 64 0,-3 0 16 15,-3-1 0-15,1 0 0 0,1-3-16 0,1-1-16 16,2 0 0-16,3-3 0 0,3 2-16 0,2-2 0 15,3 2 0-15,5-2 0 0,4 2-160 0,1-4 128 16,7 3-128-16,1-3 128 0,2 3 0 0,4 0-128 16,-1 3 192-16,1-2-64 0,-1 3-128 0,-1-1 0 15,-3 0 0-15,-3 3 128 0,-2 0 48 0,-2 1 0 16,-6-1 0-16,-1-1 0 0,-4 1 272 0,-3 0 48 16,-4 2 16-16,-5-1 0 0,-4 2 224 0,-5-1 48 15,-7 0 16-15,-2 0 0 0,-5-2-272 0,-3-2-48 16,-3-2-16-16,1 1 0 0,0-3-272 0,-15 2-48 15,10-6-16-15,4-1 0 0,6-3-128 0,7-1-256 16,4-1 64-16,7-3 16 16,3-1-2128-16,3-5-416 0,7 0-96 0</inkml:trace>
  <inkml:trace contextRef="#ctx0" brushRef="#br2" timeOffset="140875.35">16836 2277 7359 0,'0'0'656'0,"0"0"-528"16,-10 4-128-16,1 1 0 0,0 1 1520 0,1-2 272 0,8-4 48 0,-8 5 16 15,0 2-336-15,0-2-64 0,1 0-16 0,-1 0 0 16,8-5-304-16,-9 6-64 0,2-3-16 0,7-3 0 15,-8 4 160-15,8-4 16 0,0 0 16 0,0 0 0 16,0 0-288-16,0 0-64 0,-8 2-16 0,8-2 0 16,0 0-224-16,0 0-32 0,0 0-16 0,0 0 0 15,0 0-96-15,0 0-32 0,9-5 0 0,3-1 0 16,0-3-32-16,5 1-16 0,-2-3 0 0,4 2 0 0,2-3-112 0,1 1-32 16,3-2 0-16,2 1 0 0,5-4-96 0,-1 4 0 15,1-4-16-15,1 2 0 0,0-2-16 0,2 1 0 16,2 2 0-16,-1 1 0 0,-1 0 80 0,-2-2 16 15,-1 0 0-15,-3 2 0 0,-2 0-80 0,-2 0-16 16,0 5 0-16,-5-4 0 0,0 4-32 0,-7 2-128 16,0-3 192-16,1 3-64 0,1-4 0 0,-1 1 0 15,-1 2 0-15,-2-2 0 0,-1 3 0 0,0-4-128 16,2 3 192-16,-1 0-64 0,-1-2-128 0,-2 4 192 16,-8 4-192-16,6-1 192 0,-6 1-192 0,7-4 160 15,-7 4-160-15,0 0 160 0,5-5-160 0,-5 5 160 16,0 0-160-16,0 0 160 0,0 0-160 0,0 0 0 15,0 0 0-15,0 0 0 0,0 0 0 0,0 0 0 16,0 0 128-16,0 0-128 0,6 9 0 0,-3 0 0 16,1 0 0-16,-2 2 128 0,-2-1-128 0,0 4 0 0,0-1 0 0,0 0 128 15,0 2-128-15,0 2 0 0,1 0 144 16,-1 2-144-16,0 3 0 0,0 1 128 0,0-1-128 0,0 0 0 16,0 1 128-16,-1 4-128 0,1-2 128 0,0 5-128 15,0 3 128-15,0 1-128 0,-1 2 160 0,1-1-160 16,0 0 192-16,0-1-64 0,0-1-128 0,1 0 192 15,-2-3 0-15,0 0 0 0,-1-4 0 0,1 4 0 16,0-5 32-16,-2 2 0 0,3-3 0 0,-4 0 0 16,2 1-48-16,-1-4-16 0,1-1 0 0,-1 0 0 0,1 2-160 15,-2 0 192-15,0-3-192 0,0-1 192 0,-1-2-192 0,0 1 192 16,0-5-192-16,1 0 192 0,-1-3-64 0,1 0 0 16,3-2 0-16,-4 3 0 0,5-10-128 15,-4 5 160-15,4-5-160 0,-5 6 160 0,5-6-160 0,0 0 160 16,-8 6-160-16,8-6 160 0,0 0-160 0,0 0 160 15,0 0-160-15,-7-3 160 0,7 3-160 0,-7-7 160 16,7 7-160-16,-5-9 160 0,2-5-160 0,0 0 128 16,2-1-128-16,1 2 128 0,0-1-128 0,2 1 0 15,1-1 0-15,2-9 128 0,-1 3-128 0,1-3 0 16,1-2 0-16,-1 7 128 0,-1-4-128 0,0-1 0 16,1-5 0-16,4-12 0 0,-3-1 0 0,3 0 0 15,0 3 0-15,0-1 0 0,0-2 0 0,2 3 0 16,-3-3 0-16,0 17 0 0,0 0 0 0,0-3 0 15,1 3 0-15,5-10 0 0,-3 6-144 0,1 4 144 16,-2 2 0-16,-1 2 0 0,-2 0-144 0,1 4 144 16,-2 2 0-16,0-1-144 0,0 2 144 0,-1 3 0 15,-1-1 0-15,-2 3-128 0,3-1 128 0,-5 9 0 16,4-9-144-16,0-1 144 0,-4 10 0 0,3-7 0 0,-3 7-144 0,0 0 144 16,0-9 0-16,0 9 0 0,-3-7 0 15,3 7 0-15,0 0-128 0,0 0 128 0,-5-6 0 0,5 6 0 16,-9 0-128-16,9 0 128 0,-10 0 0 0,0 4 0 15,0 0 0-15,-2-1-128 0,-1 2 128 0,1 3 0 16,-4-3 0-16,0 2 0 0,-2 1 0 0,-1 0 0 0,-1 2 0 16,-2 2 0-16,-2-5 0 0,-1 5 0 0,-2-2 0 15,-1 3-128-15,-1 1 128 0,-3-2 0 16,-2 4 0-16,-3-1 0 0,0 0 0 0,-1 0 0 16,-3-3 0-16,0 2 0 0,-1 1 0 0,2 0 0 0,-1 0 0 0,3 1 0 15,1-4 0-15,1 1 0 0,0 0 0 0,1-3 0 16,1 0 0-16,5-2 0 0,1-1 0 0,1-1 0 15,2-1 0-15,3 1 0 0,3-2 0 16,1 1 0-16,2 0 0 0,3 0 0 0,3-2 0 0,2-1 0 16,8-2 0-16,0 0 0 0,0 0 0 0,0 0 0 15,0 0 0-15,0 0 0 0,0 0 0 0,0 0 0 16,6-8 0-16,5-2 0 0,0 1 0 0,3-1 0 16,1 3 0-16,3-4 0 0,0 1 0 0,2 0 0 15,2-4 0-15,2 0 0 0,1-2 0 0,2-1 0 16,1-1 0-16,1 3 0 0,-1-1 0 0,3 0 0 15,2-3 0-15,0 0 0 0,0 0 0 0,3-1 0 16,-1 3 0-16,2-3 0 0,0 0 0 0,-2-1 0 16,-1 0 0-16,-1-2 0 0,-2 0 0 0,-1 1 0 15,0 1 0-15,-3 3 0 0,-3 0 0 0,-4 0 0 16,-1 3 0-16,-1 2 0 0,-3 3 0 0,-1-1 0 16,-1 2 0-16,-1-1 0 0,-2 3 0 0,-1 1 0 0,-2 2 0 0,-7 4 0 15,8-5 0-15,-8 5 0 0,7-3 0 0,-7 3 0 16,0 0 0-16,0 0 0 0,0 0 0 0,0 0 0 15,9 6 0-15,0 0 0 0,-9-6-128 0,4 11 128 16,1 2 0-16,-1-2 0 0,-1 2-128 0,-1 2 128 16,-2 2 0-16,0 2 0 0,0 3 0 0,0-1 0 15,0 2 0-15,0 0 0 0,0 4 0 0,1 1 0 16,1 1 0-16,-1 1 0 0,-1 3 0 0,2 4 0 0,0-1 0 0,0 3 0 16,1 5 0-16,1 0 0 0,-1 3 0 0,2-2 0 15,1-2 0-15,-3-5 0 0,4-3 0 16,-3 0 0-16,-2-5 0 0,1 0 0 0,-1-3 0 0,-2-6 0 15,3-2 0-15,-3 0 0 0,0-1 0 0,1-3 0 16,0-6 144-16,-1 0-144 0,0-9 144 0,0 0-144 16,0 0 160-16,0 0-160 0,0 0 176 0,0 0-176 15,0 0 192-15,7-9-192 0,-1 3 0 0,-1-1-192 16,0-3 0-16,1 4 0 16,2-2-2448-16,4 2-496 0,2 1-80 0,0-4-32 0</inkml:trace>
  <inkml:trace contextRef="#ctx0" brushRef="#br2" timeOffset="146497.32">31271 9360 11055 0,'0'0'480'0,"0"0"112"0,0 0-464 0,0 0-128 16,0 0 0-16,0 0 0 0,0 0 1152 0,-4-3 192 16,0-1 64-16,4 4 0 0,0 0-144 0,-2-6-32 15,2 6 0-15,0 0 0 0,0 0-16 0,0 0 0 16,0 0 0-16,0 0 0 0,0 0-224 0,0 0-48 16,0 0-16-16,9-1 0 0,1-1-272 0,3 4-48 0,1 0-16 0,5 2 0 15,1 0-144-15,2 0-16 16,0-1-16-16,1 4 0 0,3-2-96 0,-3 1-32 15,1 2 0-15,-1-2 0 0,-2 2-80 0,-2 1-16 16,-1 0 0-16,-3-1 0 0,-2 0-192 0,-1 2 176 16,-4 3-176-16,1-3 160 0,-4 3 16 0,-2 0 0 15,-2-1 0-15,-2 2 0 0,-3 4 192 0,-2 0 32 0,-3 1 16 0,-3 3 0 16,-2 2-96-16,-1-3-32 0,-1 1 0 0,-2-1 0 16,0 4-64-16,-1-4-16 0,0-2 0 0,-1 2 0 15,-2-2 48-15,0-1 0 0,2-1 0 0,1 0 0 16,1-1 0-16,0 0 0 0,2-2 0 0,-4 3 0 15,3-1-112-15,9-10-16 0,2 0 0 0,0 2 0 16,-1-4-128-16,2 0 128 0,0-1-128 0,1 0 128 0,4-3-128 16,0 0 192-16,0 0-192 0,0 0 192 0,0 0-368 0,2-5-64 15,0 0-16-15,3-4 0 16,2 3-1312-16,0 0-272 0,2-1-48 0,1 0-16 16,2 2-1136-16,6-2-224 0</inkml:trace>
  <inkml:trace contextRef="#ctx0" brushRef="#br2" timeOffset="147097.66">32062 9334 9215 0,'0'0'816'0,"0"0"-656"15,3-6-160-15,2 1 0 0,2 2 1936 0,-1-1 368 16,-1-2 64-16,-5 6 0 0,7-5-768 0,-1 2-144 15,-6 3-48-15,0 0 0 0,6-3-320 0,-6 3-80 16,0 0-16-16,0 0 0 0,0 0-304 0,0 0-64 16,8 1-16-16,-8-1 0 0,0 0-224 0,5 7-32 15,-1 6-16-15,0 1 0 0,-2 3 16 0,1 2 0 16,-2 2 0-16,4 0 0 0,-1 2-160 0,0 1-16 16,0 0-16-16,-1 0 0 0,1 4-160 0,0-3 128 15,-1 3-128-15,-1-4 128 0,1 2 16 0,0-3 0 16,0-3 0-16,0 0 0 0,-1 0-144 0,1-3 128 15,-1 0-128-15,2-2 128 0,-4-1-128 0,3-4 160 16,-1 0-160-16,1-2 160 0,-3-8-160 0,0 0 160 16,0 0-160-16,0 0 160 15,0 0-560-15,0 0-112 0,0 0-32 0,0 0 0 16,0 0-1760-16,7-2-368 0,0-4-64 0</inkml:trace>
  <inkml:trace contextRef="#ctx0" brushRef="#br2" timeOffset="147413.06">32476 9517 14735 0,'-3'-9'1312'0,"2"2"-1056"16,0 2-256-16,0-3 0 0,1 8 2128 0,-3-5 368 15,3 5 80-15,-5-1 16 0,-1-1-1696 0,1 2-352 16,-3 2-64-16,-1 0-16 0,-2 3 0 0,-2 5 0 15,-2-1 0-15,-2 3 0 0,-1 2 160 0,4-5 16 16,-1 2 16-16,-1 3 0 0,-2-1 48 0,1 2 0 16,1 1 0-16,-1 2 0 0,2 1-544 0,-3 9-160 15,2-2 0-15,3 2 0 0,1-4 208 0,4 1-64 16,0-1-16-16,3-3 0 0,0-2-128 0,1 0 128 16,1-4-128-16,3 0 128 0,3-1-128 0,1-5 0 15,-4-9 0-15,9 10-176 16,1-6-1568-16,1-1-320 0,2-3-64 0</inkml:trace>
  <inkml:trace contextRef="#ctx0" brushRef="#br2" timeOffset="147633.44">32541 9933 26719 0,'0'0'1184'0,"-8"5"240"16,1 4-1136-16,-4-2-288 0,0 4 0 0,-2 3 0 0,-1-2 608 0,-1 5 64 0,-3 1 16 0,-1-1 0 15,0 0 224-15,0-1 48 0,-1 1 16 0,6-2 0 16,-2 0-352-16,2 2-80 0,0 1-16 0,2 1 0 16,-1 0-288-16,2 0-64 0,0 1-16 0,-4 17 0 15,5-6-160-15,2-7 160 0,5-1-160 0,0-3 160 16,2-6-160-16,1 0 0 0,1-3 144 0,-1-11-144 16,5 6-1296-16,1-3-336 0,3-1-64 15</inkml:trace>
  <inkml:trace contextRef="#ctx0" brushRef="#br2" timeOffset="148604.32">23817 3960 24303 0,'-19'-5'1072'0,"9"0"224"0,1 1-1040 0,9 4-256 0,-8-5 0 0,8 5 0 15,-4-11-384-15,3 2-144 0,2-2-32 0,6 1 0 0,0-4 848 0,4-1 160 16,0-1 48-16,7-1 0 0,0-1 144 0,-7 8 48 15,3-5 0-15,1-3 0 0,2-2-112 0,1-3 0 16,-1 2-16-16,3-1 0 0,0-1-112 0,17-24 0 16,-7 7-16-16,-2 5 0 0,-1 2 16 0,-3 3 0 15,0 4 0-15,-2-2 0 0,-3 1-112 0,0 0-16 16,0 3 0-16,-1 6 0 0,-3 2-32 0,-4 6-16 16,0 3 0-16,-4 4 0 0,-7 3-64 0,0 0-16 15,9 5 0-15,-2 7 0 0,-1 4-192 0,-1 3 0 0,-1 1 0 16,0 4 0-16,-1 4 128 0,1 0-128 0,0 4 0 0,1-2 0 15,0-3 0-15,0 0 0 0,-1-2 0 0,1 1 0 16,0-5 128-16,3 1-128 0,0-2 0 0,-1-2 0 16,1-4 0-16,1-1-208 0,1-7 16 0,1 2 0 31,2-3-2176-31,1-4-416 0,1-6-96 0</inkml:trace>
  <inkml:trace contextRef="#ctx0" brushRef="#br2" timeOffset="149015.12">23973 2243 8287 0,'-7'-10'736'0,"7"10"-592"0,-5-7-144 0,2 1 0 0,2-4 2112 0,0 1 384 15,1-1 64-15,1 3 32 0,-1 7-1312 0,0 0-256 16,0 0-48-16,6-7-16 0,-6 7 128 0,0 0 32 15,10 2 0-15,1 7 0 0,-1 1-576 0,0 8-112 0,0 4-32 0,0 3 0 16,0 3 16-16,2 6 0 0,1 5 0 0,-1 0 0 16,1-1-224-16,1 3-32 0,1 2-16 0,0-4 0 15,2 1-144-15,-3-5 128 0,1-3-128 0,-2 0 128 16,-2-4-128-16,-2-1 0 0,0-6 0 0,0-3 0 31,-3 0-800-31,0-2-32 0,-1-5-16 0,-5-11-11040 0</inkml:trace>
  <inkml:trace contextRef="#ctx0" brushRef="#br2" timeOffset="149308.29">24469 2135 21183 0,'-5'-14'944'0,"1"9"192"0,-2-4-912 0,1 5-224 16,5 4 0-16,-10 0 0 0,-1 4 1344 0,0 5 240 15,-2 0 32-15,-1 5 16 0,-1 3-1088 0,-3 5-224 16,-1 5-32-16,-2 1-16 0,0 2 16 0,0 6 0 16,-1 2 0-16,-1 0 0 0,0 3 0 0,-1-1 0 15,0 1 0-15,1 0 0 0,0-1-96 0,-1-3 0 16,2-1-16-16,1-4 0 0,2-4-176 0,1-2 192 15,3-3-192-15,5-3 192 0,1-2-400 0,6-1-80 16,3-4-16-16,5-6-8720 0,-5-7-1760 0</inkml:trace>
  <inkml:trace contextRef="#ctx0" brushRef="#br2" timeOffset="149669.42">24520 2589 30399 0,'-22'-20'2704'0,"11"13"-2160"0,1-3-544 0,3 3 0 16,7 7 992-16,0 0 96 0,4-9 0 0,6 3 16 16,4 2-1104-16,8-2-336 0,2 0-16 0,4 3 0 0,4 2 352 0,0 2 160 15,1 4-16-15,-5 4 0 0,-3 1-144 0,-3 5 0 16,-3 2 0-16,-4-1 128 0,-4 2 0 0,-4 1-128 15,-5 3 192-15,0-2-64 0,-6 2 320 0,-1-2 64 16,-3 1 16-16,0-2 0 0,-2 0-48 0,1-2-16 16,2 0 0-16,2-2 0 0,1-1-16 0,1-4-16 15,3-10 0-15,4 13 0 0,3-7-32 0,7 1 0 16,5-5 0-16,7-2 0 0,6-2 16 0,7-5 0 16,7 1 0-16,6-1 0 0,7 0-256 0,-1 0-160 15,1-6 192-15,-2 3-192 0,-4 2 0 0,2 2 0 16,-2-2 0-16,3 4-12624 15,2 4-2448-15</inkml:trace>
  <inkml:trace contextRef="#ctx0" brushRef="#br2" timeOffset="162315.81">25894 10220 6447 0,'0'0'576'0,"0"0"-576"15,0 0 0-15,-1 4 0 0,1-4 1520 0,-3 4 192 16,2-2 32-16,1-2 16 0,-3 3-800 0,3-3-176 16,-2 4-16-16,2-4-16 0,0 0 48 0,-1 3 16 15,-2 2 0-15,3-5 0 0,0 0-64 0,-1 4-16 16,1-4 0-16,0 0 0 0,0 0 0 0,0 4 0 16,0-4 0-16,0 0 0 0,0 0-32 0,0 0-16 15,0 0 0-15,0 0 0 0,0 0-32 0,0 0 0 16,0 0 0-16,0 0 0 0,7-4 0 0,-1-3 0 15,-1-1 0-15,0 2 0 0,0-3-144 0,0 2-48 16,1-4 0-16,2 2 0 0,-2-4-144 0,1 2-16 16,0 1-16-16,2-4 0 0,1-1-96 0,2-1-32 15,-1-3 0-15,1 0 0 0,2 0-32 0,1 0-128 0,1-1 192 16,2-2-64-16,1-3 0 0,0 1-128 16,-1-4 192-16,1 2-64 0,1-2-128 0,0 1 160 0,-1-2-160 0,0 1 160 15,0-1-160-15,-1-3 0 0,-1 4 144 0,-1-1-144 16,-2 0 128-16,0 2-128 0,-2-2 128 0,0 5-128 15,-1 2 144-15,2-1-144 0,-4 2 192 0,1 2-192 16,-1 1 208-16,0 3-64 0,0-1-16 0,-2 4 0 16,-2-2-128-16,0 0 128 0,0 2-128 0,1 2 128 0,-1 1-128 15,0 1 160-15,0 2-160 0,-1-2 160 0,1 3-160 0,-1-1 0 16,1 0 0-16,-3 1 0 0,-2 5 0 0,4-4 128 16,-4 4-128-16,0 0 0 0,0 0 0 0,0 0 0 15,0 0 0-15,0 0 0 0,0 0 0 0,0 0 0 16,0 0 0-16,0 0 0 15,0 0-576-15,0 0 16 0,0 0 0 0,0 0 0 16,0 0-1728-16,-9 6-336 0,1 1-80 0,3-1-16 0</inkml:trace>
  <inkml:trace contextRef="#ctx0" brushRef="#br2" timeOffset="162710.21">26275 9471 8287 0,'-19'0'736'0,"12"0"-592"15,-1 0-144-15,0 3 0 0,1 1 1744 0,-1-2 320 0,1 0 64 0,-1-1 16 16,0-1-1696-16,2-1-320 0,6 1-128 16,0 0 0-16,0 0 192 0,-3-6-16 15,1 0-16-15,2 1 0 0,0 5 224 0,1-5 64 0,0-4 0 0,2 4 0 16,1 0 512-16,1-3 96 0,1 3 32 0,1-5 0 15,1 2-64-15,1-2 0 0,2 1 0 0,0-2 0 16,3-2-256-16,0 3-64 0,0-3-16 0,0 3 0 16,0-5-192-16,2 0-48 0,2-1 0 0,1 2 0 15,2 2 0-15,0-2 0 0,-2-2 0 0,3 4 0 0,0 2-16 0,-1-2-16 16,-2 1 0-16,2 3 0 0,-4 4-112 16,1-1-32-16,-3 3 0 0,-2 3 0 0,-3 5-80 0,-2 2 0 15,-3 6-16-15,-2 2 0 0,-3 2 96 0,-3 1 32 16,-1 0 0-16,-2 3 0 0,-3 2-112 0,0-1-32 15,-1-3 0-15,1 2 0 0,0-2-160 0,0 1 0 16,2-4 0-16,0 0 0 0,0-3-176 0,4 0-112 16,0-1-32-16,2 1 0 15,2 0-2512-15,5-4-512 0</inkml:trace>
  <inkml:trace contextRef="#ctx0" brushRef="#br2" timeOffset="163314.74">27041 10127 12543 0,'0'0'560'0,"-7"7"112"0,1 0-544 0,1-2-128 16,-2 2 0-16,2-1 0 0,0-3 1072 0,5-3 176 16,-5 6 32-16,5-6 16 0,-5 6-112 0,5-6-32 15,0 0 0-15,0 0 0 0,0 0-80 0,0 0-32 16,0 0 0-16,0 0 0 0,0 0-288 0,-1-9-64 16,1 2-16-16,2-5 0 0,3 0-96 0,2-5-32 15,0-3 0-15,2-2 0 0,2 1-64 0,-1-2-16 16,1-4 0-16,2 2 0 0,0-5-160 0,1 1-48 15,0 1 0-15,1-2 0 0,1-1-32 0,3 2-16 16,2-3 0-16,-1 2 0 0,0 0-16 0,5-1-16 16,-3-1 0-16,1-1 0 0,-1-3-176 0,0 1 128 15,-2-1-128-15,-1 2 128 0,-1 3-128 0,0-1 0 16,-1 4 144-16,0 3-144 0,-4-3 128 0,-1 3-128 0,-2 3 128 16,1 2-128-16,-2 2 0 0,-2 4 144 0,-1 1-144 15,0 4 0-15,-1-2 0 0,-2 4 0 0,0-1 0 0,-3 8 0 16,0 0 0-16,0 0 0 0,0 0-128 0,0 0 128 31,0 0-640-31,0 0-48 0,0 0 0 0,-5 10 0 16,0-1-1552-16,5-9-320 0,-5 14-64 0</inkml:trace>
  <inkml:trace contextRef="#ctx0" brushRef="#br2" timeOffset="163726.7">27102 9393 15663 0,'-9'1'1392'0,"1"0"-1120"15,-2 0-272-15,2 2 0 0,-2-2 448 0,4 0 48 16,-1 1 0-16,7-2 0 0,-6-2 400 0,6 2 64 15,0 0 32-15,0 0 0 0,0 0-112 0,9-3-32 16,1-2 0-16,3-3 0 0,2 2-288 0,2-1-64 16,2-4-16-16,2 2 0 0,3-4 0 0,2 0 0 15,2-2 0-15,-3-1 0 0,3 0 80 0,-2-4 16 16,-1 0 0-16,1-1 0 0,-1 0 32 0,0 2 16 16,0 0 0-16,0 1 0 0,-1 0-96 0,-1 3-16 0,-3 0 0 0,-1 4 0 15,-2 1-160-15,-2 5-32 0,-2-1-16 0,-2 3 0 16,-1 3-64-16,-1 4-16 0,-2 4 0 0,-2-1 0 15,-3 5-32-15,0 3-16 0,-4 2 0 0,0 2 0 16,-3 2-176-16,-2 1 0 0,1-1 0 0,-2 4 0 16,-1-4 0-16,1 1-256 0,-1-4 64 0,-3 8 16 31,5-7-592-31,3-2-128 0,3-6-32 0,1-11-9056 0,3 9-1824 0</inkml:trace>
  <inkml:trace contextRef="#ctx0" brushRef="#br2" timeOffset="164407.96">28107 9966 7359 0,'-11'4'320'0,"6"-2"80"16,-3 3-400-16,3-1 0 0,-3-1 0 0,2 2 0 0,0 2 2320 0,-1-2 384 15,1 2 80-15,1 0 16 0,0-1-1552 0,5-6-304 16,-4 7-64-16,1 1-16 0,3-8-64 0,0 0-16 15,0 0 0-15,0 0 0 0,0 6-112 0,0-6-32 16,0 0 0-16,0 0 0 0,0 0 0 0,8-4 0 16,0-1 0-16,0-4 0 0,3 2-112 0,0-6-16 15,2-1-16-15,1-4 0 0,0-3-16 0,2-2 0 16,2-4 0-16,1 2 0 0,3-6-64 0,1-1-16 16,1-1 0-16,1-1 0 0,-1 0-96 0,3-1-32 15,0 1 0-15,-3-2 0 0,-1 0-112 0,0 0-32 16,-2 2 0-16,0-1 0 0,1 4-128 0,-1 4 0 15,-3-1 144-15,-1 5-144 0,0 0 0 0,-3 2 144 16,-1 3-144-16,-2 2 0 0,0 1 128 0,0 1-128 16,-2-1 0-16,-2 4 0 0,0 2 0 0,-4 0 0 15,2 2 0-15,-5 7 0 0,2-3 0 0,-2 3 0 16,0 0 0-16,0 0 0 0,0 0 0 0,0 0-192 16,0 0 0-16,0 0 0 15,0 0-448-15,-8 5-64 0,2 4-32 0,6-9 0 16,-8 6-1872-16,2 2-368 0</inkml:trace>
  <inkml:trace contextRef="#ctx0" brushRef="#br2" timeOffset="164813.46">28242 9485 11967 0,'-7'2'1072'0,"1"-1"-864"16,6-1-208-16,-6 1 0 0,1-2 1664 0,5 1 272 15,0 0 64-15,0 0 16 0,0 0-1424 0,-2-5-272 16,4 0-64-16,-1-2-16 0,4 2 0 0,0 0 0 16,1-2 0-16,2 0 0 0,2-2 320 0,0 0 64 15,2-2 16-15,1 1 0 0,-1-3 176 0,4 2 32 16,-2-1 16-16,2-3 0 0,-2 1-192 0,3-1-32 15,-2-2-16-15,1-1 0 0,2-1-112 0,1-1-32 16,2 0 0-16,-1 1 0 0,-1 1-32 0,4 0 0 16,0 3 0-16,0 1 0 0,-1 1-128 0,1 0-48 15,-1 3 0-15,0 3 0 0,-3 2-16 0,-2-1 0 16,0 5 0-16,-2 1 0 0,0 0-128 0,-3 4-128 16,-2 4 192-16,-5-1-192 0,3 6 272 0,-4 2-48 15,-3 4-16-15,-1-1 0 0,-1 1-64 0,-2 0-16 16,-1 3 0-16,-1 2 0 0,3-1-128 0,-2-2 0 0,0 1 0 0,1 2 0 15,2-2-288-15,1-2-96 0,1 2 0 0,2-3-9872 16,1-1-1968-16</inkml:trace>
  <inkml:trace contextRef="#ctx0" brushRef="#br2" timeOffset="165467.88">29105 10097 13583 0,'0'0'592'0,"0"0"144"0,0 0-592 0,0 0-144 0,0 0 0 0,0 0 0 16,0 0 992-16,0 0 160 0,0 0 48 0,0 0 0 16,0 0 144-16,0 0 16 0,0 0 16 0,0 0 0 15,5-7-96-15,0 1 0 0,1-3-16 0,2 0 0 16,0-3-208-16,1-5-32 0,1 1-16 0,2-2 0 0,-1-1-176 15,3-2-48-15,0-3 0 0,1 0 0 0,0 1-144 0,0-6-16 16,4 2-16-16,-1-5 0 0,0-1-144 16,0 0-16-16,0-1-16 0,1 0 0 0,0 2-176 0,1-2-16 15,-2-1-16-15,0 0 0 0,-1-2-224 0,-1 1 176 16,-1 2-176-16,0 1 160 0,-1 4-160 0,0 2 0 16,1 2 0-16,-3 3 128 0,-1 2-128 0,0 2 0 15,-4 1 144-15,1 2-144 0,-2 2 0 0,0 1 0 16,1-1 0-16,-1 3 0 0,-1 0 0 0,0 3 0 15,-1 0 0-15,0 1 0 0,-1 3-144 0,-3 3-48 16,0 0-16-16,0 0 0 16,0 0-496-16,0 0-80 0,0 0-32 0,0 0 0 15,0 0-1360-15,0 0-256 0,-7 6-64 0,3 0-10672 0</inkml:trace>
  <inkml:trace contextRef="#ctx0" brushRef="#br2" timeOffset="165893.17">29255 9370 7359 0,'0'0'656'0,"-6"-3"-528"0,-1 2-128 0,2 0 0 16,5 1 2672-16,0 0 496 0,-4-4 96 0,2 0 32 0,2 4-2464 15,0 0-512-15,1-6-80 0,3-3-32 0,1 2 304 0,3-3 48 16,0 3 16-16,4-4 0 0,-1 4-192 0,1-3-48 16,3 1 0-16,-1-3 0 0,0 2 368 0,1 1 64 15,2-2 0-15,1 2 16 0,2-3-80 0,-1 2 0 16,0-1-16-16,1-1 0 0,2 1-176 0,1-2-16 16,2-2-16-16,2 1 0 0,1-1-112 0,0 2-32 15,0-2 0-15,0 3 0 0,0 3 0 0,0-1 0 16,-2 3 0-16,-1-1 0 0,-4 3-64 0,-2 2-16 15,-2 1 0-15,-4 1 0 0,-3 2 0 0,-1 1 0 16,-3 2 0-16,-3 6 0 0,-6 1 64 0,-1 0 16 16,-2 4 0-16,-1 3 0 0,-4 2-128 0,-2 3-16 15,1 3-16-15,-1-3 0 0,0-2-176 0,0 1 0 16,2-3 144-16,1-1-144 0,1-2 0 0,1-1 128 16,2 1-128-16,2-1 0 0,2-2-144 0,2-3-112 15,1 1 0-15,3 1-16 16,3-3-2368-16,3-7-480 0</inkml:trace>
  <inkml:trace contextRef="#ctx0" brushRef="#br2" timeOffset="166539.21">30057 10122 13407 0,'0'0'592'0,"0"0"128"0,-3 5-576 0,3-5-144 16,-3 5 0-16,3-5 0 0,-4 7 1088 0,4-7 176 15,0 0 32-15,0 0 16 0,0 0-96 0,0 0-32 16,0 0 0-16,0 0 0 0,0 0 48 0,0 0 16 0,0 0 0 0,2-9 0 16,1 2-144-16,1-4-16 0,2-2-16 0,-1-2 0 15,3-5-144-15,1-1-32 0,0 0 0 0,1-2 0 16,-1-4-176-16,3 1-32 0,2-5-16 0,2-1 0 16,1-2-240-16,2-2-48 0,2 1-16 0,-1-1 0 15,2 1-128-15,2 3-32 0,-1 0 0 0,1 1 0 16,0 6 32-16,-4-2 0 0,1 3 0 0,-1-2 0 15,-1-1-96-15,-1 0-16 0,-1 3 0 0,-2 2 0 0,-4 0-128 0,2-1 128 16,-3 2-128-16,-1 0 128 0,-3 2-128 16,2 1 0-16,-2 0 0 0,-1 3 128 0,0 1-128 15,-1 1 0-15,0 2 0 0,0-1 0 0,-2 3 0 0,1 0 0 16,0 3 0-16,-3 6 0 0,2-5 0 0,-1-3 0 16,1 5-192-16,-2 3 192 15,0 0-640-15,0 0 0 0,0 0 0 0,0 0 0 16,0 0-1264-16,0 0-256 0,-8 7-48 0,3 2-7568 15,0-1-1504-15</inkml:trace>
  <inkml:trace contextRef="#ctx0" brushRef="#br2" timeOffset="167013.74">30049 9360 15663 0,'0'0'688'0,"0"0"144"0,0 0-656 0,0 0-176 0,-3-4 0 0,3 4 0 15,-2-8 992-15,2 2 160 0,2 1 48 0,1-3 0 16,4 0-384-16,0 2-80 0,2-4-16 0,3 0 0 15,2 0-48-15,1-4-16 0,0 1 0 0,3 0 0 16,1-1 128-16,1-1 32 0,5-2 0 0,-1 2 0 16,2 0 64-16,2 1 16 0,2-1 0 0,0-1 0 0,-2 1-192 0,1 0-16 15,1 0-16-15,-2 2 0 0,-4-1-48 0,0-1-16 16,-1 2 0-16,0 3 0 0,-2-2-112 0,1 5-32 16,-2-2 0-16,-1 5 0 0,-1 1-64 0,0 2-16 15,-2 4 0-15,0-2 0 0,-4 2-32 0,0 2-16 16,-1 4 0-16,-3 3 0 0,-4 4 80 0,-2 6 16 15,-2 1 0-15,-2 7 0 0,-5-1-64 0,0 5-16 16,-4 3 0-16,0 2 0 0,0 3-96 0,-2-2 0 16,-2-1-16-16,-1-1 0 0,5-1-112 0,-3 0-128 15,2-1 176-15,2-3-176 0,1-4 128 0,2-2-128 16,0-2 0-16,4-5 0 0,0-1 0 0,2-3 0 16,2-2-160-16,4-3 160 15,-5-11-2432-15,14 0-384 0,6-13-64 0,6-8 0 0</inkml:trace>
  <inkml:trace contextRef="#ctx0" brushRef="#br3" timeOffset="176753.71">9995 6332 11919 0,'14'-13'512'0,"-4"8"128"0,0-4-512 0,0 2-128 15,-1-4 0-15,0 6 0 0,-1-1 640 0,-2-2 112 16,0 3 16-16,0-2 0 0,-6 7-208 0,2-8-48 16,-2 8 0-16,1-6 0 0,-1-5-208 0,0 11-48 15,-2-7-16-15,-3-3 0 0,-3 2 96 0,-2-2 32 16,-3 2 0-16,-2-2 0 0,-4 1-48 0,-1-2-16 16,-3-3 0-16,0 0 0 0,-3 1 48 0,1-5 16 15,-2 0 0-15,1 2 0 0,-2 1 112 0,-2-1 32 16,0-1 0-16,-2 0 0 0,-2 1-64 0,-2-2-16 0,-2 1 0 0,-5 5 0 15,-5-2-80-15,-6-2-16 0,-3 1 0 0,1 0 0 16,0 0-64-16,-1 3-16 0,-4 1 0 0,-1 2 0 16,-6-4-128-16,2 0-128 0,-3 3 192 0,3-3-192 15,2 1 0-15,-3 3 0 0,1-3 0 0,-4 5 0 16,-3-2 128-16,-1 4-128 0,-1-4 0 0,1 1 0 16,2 4 0-16,-2-1 0 0,-3 2 0 0,-5-1 0 15,-4 1 128-15,1-1 0 0,-1-3 16 0,0 4 0 16,1 2-144-16,-4 0 0 0,-5-1 0 0,6 1 0 15,0 0 0-15,3 1 128 0,1 1-128 0,-2-1 128 16,-4 1-128-16,4 1 160 0,3 2-160 0,0-2 160 16,0 3-160-16,-2-1 0 0,-3 0 0 0,3 1 0 15,3 0 0-15,0 0 0 0,4 1 0 0,-3 5 0 0,0-3 160 16,-2 4-160-16,2-4 192 0,2 3-192 0,3 3 0 0,0-1 0 16,-3 2 0-16,1-1 0 0,2-1 0 0,2-2 0 15,3 2 0-15,0 1 160 0,4 2-160 0,1 1 0 16,-1 2 0-16,4-1 0 0,1-3 0 0,4 3 0 15,5 2 0-15,1 0 0 0,1 2 0 0,4 0 0 16,3 0 128-16,-1 1-128 0,-1 0 0 0,4 3 0 16,4-3 0-16,-2-2 128 0,0 1-128 0,5 2 0 15,0-3 0-15,5 2 0 0,1 2 0 0,2-4 0 16,1-1 0-16,2 2 0 0,1 2 0 0,3 3 0 16,1-3 0-16,4 4 0 0,1-4 0 0,4 4 0 15,-1-2 0-15,4 2 0 0,-1-6 0 0,6 3 0 16,-2 0 0-16,2-3 0 0,2-1 0 0,3 3 0 0,2-2 0 0,1 0 0 15,1 2 0-15,3 0 0 0,1-4 144 0,5-1-144 16,1 2 192-16,4-1-48 0,2 2 0 0,2 0 0 16,2 0 48-16,3-2 16 0,2 1 0 0,4-2 0 15,2-3-32-15,3 3-16 0,0 2 0 0,3-2 0 16,-1-1-16-16,1-2 0 0,1 1 0 0,-2-1 0 16,3-1-16-16,1 2 0 0,5 1 0 0,0-2 0 15,-1-2-128-15,2-1 0 0,3 1 144 0,1 0-144 16,1-3 160-16,0 1-32 0,1 0-128 0,3 4 192 15,3-1-64-15,1-4 0 0,0 0-128 0,3-4 192 16,-2 2-192-16,-1-1 144 0,0 3-144 0,4-3 128 16,1 2-128-16,2-2 0 0,-1 1 0 0,-1-3 128 15,-1 3-128-15,3-3 0 0,-1 0 144 0,3 2-144 16,0-4 144-16,0-2-144 0,-2 1 192 0,-2-2-192 16,-1 1 0-16,1 1 0 0,1 1 0 0,2-3 0 0,0-3 208 15,-2 1-64-15,-1-1-16 0,-2 0 0 0,-2 4-128 0,3-4 0 16,3-2 0-16,1 1 0 0,-2 1 0 0,-1 1 128 15,-2 1 0-15,-1-2 0 0,0 1-128 0,2 0 0 16,0-3 0-16,-2 1 0 0,0-3 0 0,-2 0 0 16,-3-2 0-16,2 3 128 0,0 1-128 0,2-5 192 15,3 0-192-15,-2-2 192 0,-6 5-192 0,0-5 0 16,0 4 0-16,2-5 128 0,0 4-128 0,-1-4 0 16,-1-1 0-16,1-2 0 0,-4-3 144 0,-1 2 0 15,0 2 0-15,-3 0 0 0,-2 0 96 0,1 0 16 0,-2-1 0 16,0-1 0-16,-1-4-16 0,5 1 0 15,-7 0 0-15,-1 0 0 0,-4 0 0 0,0-2 0 0,-2 1 0 0,-1 0 0 16,-3 2-112-16,-1-1-128 0,0-1 176 0,-3-1-176 16,-4 2 192-16,1 0-192 0,1-3 192 15,-3 1-192-15,-2 1 224 0,-3-5-64 0,-3 1-16 0,-3 1 0 16,-1-1 128-16,-6 0 32 0,1 0 0 0,-3-3 0 16,-4 3 80-16,-3-3 0 0,-1 2 16 0,-2 1 0 15,-3-4-112-15,-5 2-32 0,1-3 0 0,-4 6 0 16,-2-2-80-16,-2 1-32 0,-2 1 0 0,-4-1 0 15,-2 2-144-15,0 0 0 0,-3 0 144 0,-2-5-144 16,-3 1 128-16,-2 1-128 0,-3 2 128 0,-1 2-128 16,-3-4 0-16,-5 4 0 0,1 0 0 0,-7 1 0 15,-4 1 0-15,2 0 0 0,2 2 0 0,-1 6 0 16,1 3 0-16,1 1 0 0,0 0 0 0,-1 5 0 16,-2 2-1728-1,0 4-432-15,-5 5-80 0,-3-1 0 0</inkml:trace>
  <inkml:trace contextRef="#ctx0" brushRef="#br3" timeOffset="182422.09">17731 6900 5519 0,'0'0'496'0,"0"0"-496"0,0 0 0 0,0 0 0 16,9 0 1200-16,-9 0 144 0,0 0 16 0,0 0 16 16,0 0-336-16,7-3-64 0,1 1-16 0,-8 2 0 15,0 0-320-15,0 0-80 0,8-1-16 0,-2-1 0 16,-6 2 16-16,8 0 0 0,-8 0 0 0,7 0 0 16,-7 0 32-16,0 0 16 0,8 0 0 0,-8 0 0 15,0 0 128-15,0 0 32 0,0 0 0 0,0 0 0 16,0 0 16-16,0 0 16 0,0 0 0 0,0 0 0 0,0 0-128 0,0 0-32 15,0 0 0-15,0 0 0 0,0 0-128 0,2 8-16 16,-3 1-16-16,0 4 0 0,-2-3-80 0,0 3-16 16,-3-2 0-16,-2 2 0 0,0 2-16 0,-2 1-16 15,-2 1 0-15,1 1 0 0,-1 3-176 0,0 4-48 16,2-1 0-16,-2 1 0 0,1 3 0 0,-1-3-128 16,1 2 192-16,1-3-64 0,-2 4 48 0,2-2 0 15,-3 2 0-15,3-4 0 0,-1 0 80 0,-2 3 32 16,-1-2 0-16,0 3 0 0,0-1-64 0,-2 1-16 15,2-2 0-15,0 2 0 0,0 2 0 0,-2-4 0 16,4 2 0-16,-2-2 0 0,0 2-16 0,0-3-16 16,0 2 0-16,-2-3 0 0,1 0-32 0,0 3 0 15,0-3 0-15,-1 3 0 0,0-3-16 0,1 0-128 16,1 1 192-16,-2-2-64 0,1 1 0 0,1 0 0 16,1-3 0-16,0 2 0 0,-1 0-128 0,0 2 160 15,0-2-160-15,2 2 160 0,-2-2-160 0,0 0 160 16,0 0-160-16,1 1 160 0,-1-1-160 0,2 2 128 15,-1 0-128-15,-2-3 128 0,0 3-128 0,-1 0 0 0,1-2 144 16,1 0-144-16,0 1 128 0,-1-2-128 0,1 0 160 16,0 1-160-16,0-2 192 0,-3 0-64 0,3-3-128 0,-1 4 192 15,-1-1-64-15,0 2-128 0,0-1 176 0,2-2-176 16,0 2 192-16,0-1-192 0,0 1 192 0,0-2-192 16,-1 2 160-16,1-2-160 0,1 2 128 0,0 2-128 15,-1-4 0-15,0 2 0 0,0-3 128 0,2 3-128 0,-1-1 0 0,0 1 0 16,0-2 0-16,1 0 128 0,-2 3-128 15,2-1 0-15,0 2 0 0,0-4 128 0,1 2-128 16,1-2 0-16,-3-1 144 0,0 2-144 0,0 0 144 16,1-2-144-16,-1-1 192 0,0 1-192 0,-1 0 0 0,3 0 0 15,-3 0 0-15,1 1 0 16,0-1 192-16,1 0-64 0,-1 0 0 0,0-1-128 0,-1-1 0 0,3 0 0 16,-3-3 0-16,2 2 0 0,1 0 0 0,0-1 0 15,-1-2 0-15,1 1 0 0,-1 0 0 0,1-2 0 16,-2 0 128-16,2 0-128 0,1 0 0 0,-1-2 0 15,2 3 0-15,-3-4 0 0,3 1 128 0,0-4-128 16,0 3 0-16,1-3 0 0,0 3 0 0,1-4 0 16,1 2 128-16,-1-1-128 0,1-1 0 0,0-1 0 15,6-4 0-15,-4 4 0 0,4-4 0 0,0 0 0 16,0 0 0-16,0 0 0 0,0 0 0 0,0 0-144 16,0 0 144-16,0 0-128 0,0 0-192 0,0 0-16 15,0 0-16-15,10-7 0 16,-2 1-432-16,-1-4-96 0,1 2-16 0,0-2 0 15,-3 3-1488-15,-5 7-304 0,5-12-64 0,0 2-11264 0</inkml:trace>
  <inkml:trace contextRef="#ctx0" brushRef="#br3" timeOffset="182726.72">15959 9432 26719 0,'0'0'2368'0,"-6"0"-1888"15,1 3-480-15,-2-1 0 16,0 3 528-16,-2 0 16 0,-2 0 0 0,1 6 0 0,-1-3-144 0,-1 5-16 16,2 2-16-16,-2 2 0 0,-1 1 432 0,0 2 96 15,0 3 0-15,3 2 16 0,-1-1-272 0,2 6-64 16,0-2-16-16,3 2 0 0,2-2-128 0,1 1-32 16,5 1 0-16,0-4 0 0,2 4-208 0,0-6-32 15,0 1-16-15,1-3 0 0,0-3 32 0,5-1 0 16,-2-3 0-16,2-2 0 0,1-1 64 0,3-3 16 15,1-4 0-15,4-5 0 0,3 0-16 0,1-4 0 16,4-2 0-16,2-2 0 0,0-4-240 0,3-2 176 16,1-2-176-16,14-9 160 15,-5 3-672-15,-4 2-144 0,-4-3-32 0,-12 8-10736 16,3-2-2144-16</inkml:trace>
  <inkml:trace contextRef="#ctx0" brushRef="#br3" timeOffset="183775.68">18129 6974 7359 0,'0'0'656'0,"0"0"-528"0,0 0-128 0,9-3 0 15,-9 3 1440-15,7-2 256 0,-7 2 48 0,7-3 16 16,-7 3-480-16,0 0-80 0,6-4-32 0,-6 4 0 16,0 0-160-16,0 0-48 0,0 0 0 0,0 0 0 15,0 0-128-15,8 0-16 0,-8 0-16 0,0 0 0 16,0 0-160-16,0 0-16 0,7 3-16 0,-7-3 0 15,0 0-16-15,0 0 0 0,5 6 0 0,-1 3 0 0,-1-3-64 16,-2 3-16-16,-1-9 0 0,0 9 0 16,0 3-64-16,0-1-32 0,0 1 0 0,0 3 0 15,0 1-176-15,0 2-48 0,0 0 0 0,0 2 0 0,-1 3 16 0,-1 3 0 16,1-2 0-16,0 4 0 0,1-2 0 16,0 5 0-16,0 2 0 0,0 0 0 0,-1 1 0 0,1 2 0 15,0-2 0-15,0 4 0 0,0-1 32 0,0 0 0 16,0-1 0-16,1-1 0 0,0 0 16 0,0-2 16 15,1 0 0-15,-1 0 0 0,-1 0-32 0,0 0-16 16,0-3 0-16,0 1 0 0,-1 3-96 0,-2-1 0 16,1 0-128-16,-2 2 192 0,1 0-48 0,-3-1-16 15,1 1 0-15,0-1 0 0,-2 2-128 0,1-1 160 16,1 2-160-16,-1-4 160 0,-1 0-160 0,2 0 0 16,0-1 144-16,0 1-144 0,0 0 0 0,1-4 144 15,-1 2-144-15,1 1 0 0,-1-4 256 0,1 1-64 16,0 1-16-16,2-3 0 0,-1 2-48 0,1-2-128 15,-1 2 192-15,1 0-64 0,-2-1-128 0,0 3 0 16,0-4 144-16,-1 2-144 0,0 0 0 0,1-2 128 0,1 3-128 0,-1-3 0 16,0 1 0-16,0-3 0 0,0 2 0 15,3-2 128-15,0 2-128 0,-1-4 0 0,0 0 0 0,-1-1 128 16,2 0-128-16,-1 0 0 0,-2 0 0 16,0 1 0-16,1 1 0 0,0 0 144 0,-3 0-144 0,1 1 0 15,0 0 128-15,2 0-128 0,-3-1 0 0,1 2 0 16,0-2 0-16,0-3 0 0,1 2 128 0,1 0-128 15,-4 0 0-15,1-3 128 0,1 3-128 0,0 1 0 16,0-5 144-16,1 0-144 0,1-1 0 0,-1 0 144 16,-1 0-144-16,2-2 0 0,-1 1 144 0,0-2-144 15,0 2 0-15,0-1 144 0,-1 1-144 0,1-2 0 0,1 0 176 0,0-1-176 16,0-2 160-16,0 0-160 0,1-2 0 0,1-3 0 16,0 0 0-16,1-7 0 0,0 0-144 0,0 0-128 15,0 0-32-15,11-5 0 16,3-7-2272-16,-2-9-464 0</inkml:trace>
  <inkml:trace contextRef="#ctx0" brushRef="#br3" timeOffset="184612.74">18594 7145 12959 0,'0'0'576'0,"0"0"112"15,0 0-560-15,0 0-128 0,0 0 0 0,0 0 0 16,0 0 752-16,0 0 112 0,0 0 32 0,0 0 0 0,0 0 64 0,0 0 0 16,0 0 16-16,0 0 0 0,0 0-16 0,5-5 0 15,-1 3 0-15,-4 2 0 0,6-4-80 0,-6 4-32 16,8-5 0-16,1 5 0 0,0 0-208 0,0 2-64 15,-1 3 0-15,1-1 0 0,2-1-160 0,-1 3-32 16,0 3-16-16,-2 0 0 0,2 4-176 0,-3 1-16 16,1 0-16-16,-2-2 0 0,-1 4-16 0,0-1 0 15,-2 1 0-15,1 2 0 0,-4 2 192 0,-1 0 48 16,-2-3 0-16,-1 2 0 0,-1 4 80 0,-1 0 32 16,-3 0 0-16,-1 6 0 0,-3-3-112 0,-1 4 0 15,-3 1-16-15,1-2 0 0,-2 1-160 0,0 0-16 16,-1-1-16-16,1 3 0 0,3-1-176 0,0 0 0 15,4 2 144-15,-1 0-144 0,2 0 0 0,4 0 0 16,-1-1 0-16,2-2 128 0,3 2-128 0,0 0 0 16,2-4 0-16,2 1 0 0,0 0 0 0,2-4 0 15,1 1 0-15,1-3 128 0,1-2-128 0,-1-1 0 0,-1-2 0 0,2-2 128 16,-2 2-128-16,1-2 0 0,2 1 128 16,-2-4-128-16,-2-3 0 0,2 3 128 0,-1-1-128 0,0-3 0 15,0 1 176-15,-1-2-48 0,-3 3 0 0,1-3 0 16,-2 1-128-16,1-3 192 0,-1-6-192 0,1 12 192 15,-1-1-64-15,0 4 0 0,-1-1 0 0,0 4 0 16,-2 0-128-16,2 0 128 0,-2 3-128 0,2 2 128 16,-1 1-128-16,0 1 0 0,2 4 0 0,0-1 0 15,0 1 0-15,-1 2 0 0,0-3 128 0,-1 3-128 0,0 5 0 16,-1 2 0-16,1 0 144 0,-1 0-144 0,1 2 144 0,-1-2-144 16,1 1 192-16,-2-1-192 0,0 0 320 0,2 2-32 15,-1-3-16-15,-1 1 0 0,-1 0 144 0,-1 0 32 16,-1-1 0-16,-2 1 0 0,-1 2-80 0,-2-2-16 15,0 2 0-15,-2-3 0 0,-2 1-144 0,-1-2-16 16,1 0-16-16,-1-3 0 0,3-2-48 0,-1-1-128 16,3-2 192-16,3-6-64 0,1 1-320 0,0-5-64 15,2-4 0-15,1-1-16 16,1-9-1968-16,4-4-384 0,0 0-64 0</inkml:trace>
  <inkml:trace contextRef="#ctx0" brushRef="#br3" timeOffset="184983.63">18843 8214 19343 0,'-10'-5'848'16,"10"5"192"-16,0 0-832 0,0 0-208 0,0 0 0 0,0 0 0 0,0 0 2096 0,0 0 368 15,0 0 80-15,10-1 16 0,-2 0-1376 0,4-2-272 16,4 1-48-16,0-1-16 0,1-1 16 0,1 2 0 15,-1-5 0-15,2 2 0 0,1 0-368 0,-1-4-80 16,-2 2-16-16,2-2 0 0,1 2-272 0,-4 5-128 16,-2-1 128-16,-1 0-128 0,-2-3 0 0,-2 3 0 15,-1 0 0-15,-8 3 0 16,0 0-1616-16,0 0-256 0,0 0-48 0</inkml:trace>
  <inkml:trace contextRef="#ctx0" brushRef="#br3" timeOffset="185477.44">19587 7703 20271 0,'0'0'896'0,"4"-6"192"0,-2-2-880 0,3 1-208 0,2 3 0 0,0 0 0 15,1-4 1936-15,3 1 352 0,-2 1 64 0,0-5 16 16,1 1-1472-16,2 0-272 0,0-3-64 0,1 3-16 0,-1-1-64 0,-2-1-16 16,1 5 0-16,-3-2 0 15,2 1-16-15,-5 3-16 0,-1-3 0 0,-4 8 0 0,0 0 208 0,0 0 32 16,-7-2 16-16,-3 2 0 0,-5 1-112 0,-5 4 0 15,-4 4-16-15,-4 0 0 0,-4 5-112 0,1 2 0 16,0 4-16-16,0-1 0 0,2-3-48 0,3 3 0 16,6 2 0-16,5 1 0 0,5-1-96 0,5-2-32 15,3 0 0-15,7-1 0 0,2-1-96 0,4 1-32 16,4 1 0-16,6-2 0 0,-2-2 0 0,4-3-128 16,1 0 192-16,3 4-64 0,-2-1-128 0,-2 1 128 15,0 1-128-15,-3 1 128 0,-2-2 0 0,-5 3 0 16,-3 0 0-16,-3 2 0 0,-5-2 112 0,-4-2 16 15,-3 3 0-15,-4-3 0 0,-3 0 192 0,-5-1 64 16,-4 0 0-16,-6-1 0 0,0-1-224 0,-2 1-32 0,-2-1-16 0,2 0 0 16,0-4-240-16,1 0-128 15,0-1 128-15,1 0-208 16,4-1-1792-16,4 2-368 0,3-2-64 0,-2 2-16064 0</inkml:trace>
  <inkml:trace contextRef="#ctx0" brushRef="#br3" timeOffset="186638.23">15916 10188 13583 0,'0'0'592'0,"0"0"144"0,0 0-592 0,-2-9-144 16,0-2 0-16,2 11 0 0,-3-10 1344 0,2 0 256 15,1 10 32-15,0-11 16 0,0 0-176 0,0 0-48 16,0 11 0-16,0-8 0 0,0 8-224 0,-1-12-48 16,1 12-16-16,0 0 0 0,0 0-176 0,0 0-48 15,0 0 0-15,0 0 0 0,0 0-304 0,0 0-64 16,-8 9-16-16,3 2 0 0,0 3-144 0,1 2-16 15,2 2-16-15,0 3 0 0,2 5-192 0,4-2-32 16,3 0-128-16,1 0 192 0,3-3-64 0,-1-2-128 16,1-1 176-16,1-3-176 0,-1-2 192 0,2-1-192 15,1 1 192-15,0-4-192 0,1-2 272 0,0-3-48 16,1 0-16-16,0-3 0 0,2-2 176 0,1-1 16 16,0-1 16-16,3-2 0 0,-1-4-128 0,2 1-32 15,-1-4 0-15,1 0 0 0,-2 2-128 0,1-3-128 0,-1 1 192 0,-1-1-192 16,-3-1 144-16,1 0-144 0,-3 1 0 0,-1 4 144 15,0-1-144-15,-1 4 0 0,0 2 0 16,-1-1 0-16,2 2 0 0,-3 3 0 0,-11 0 0 0,11 7 0 16,-1-1 0-16,-1 4 0 0,0-1 0 0,-1 4 0 15,-1-2 0-15,1 1 0 0,-2 0 0 0,2-1 0 16,-2 0 0-16,-1 1 0 0,-5-12 0 0,5 10 0 16,1 0 0-16,-6-10 0 0,0 0 128 0,0 0-128 15,7 9 0-15,-7-9 0 0,8 7 0 0,-8-7 0 0,0 0 0 0,10 2 0 16,-10-2 0-16,13-3 128 0,-2-3-128 0,-1 1 0 15,-1 1 0-15,4-4 128 0,-2 2-128 0,1 2 0 16,-1 0 0-16,1 0 128 0,-3 2-128 0,1 1 0 16,0 1 0-16,0 2 0 0,1 1 0 0,-2 2 0 15,2-1 0-15,-1 2 0 0,0 2 0 0,1-2 0 16,2 3 0-16,1-3 0 0,0 3 0 0,0 0 0 16,0-4 0-16,1 4 0 0,-1-3 0 0,1 1 0 15,1 0 0-15,-4-5 0 0,4-1 0 0,0-1 0 16,3 0 0-16,2 0 0 0,1-4 192 0,4-4 48 15,2 1 16-15,0-3 0 0,2 1 16 0,2-4 16 16,0 0 0-16,1 1 0 0,0-2 16 0,-1-3 0 16,-2 3 0-16,-1-2 0 0,-3-1-64 0,-3 1-16 15,-4-2 0-15,-3 0 0 0,0 0-64 0,-4 4-16 16,-1 0 0-16,-4 0 0 0,-2 4-144 0,-1 0 0 16,-1 4 0-16,-5-2 0 15,-1 3-1104-15,3 5-256 0,-8-4-48 0,-1 3-11008 16,-1 2-2176-16</inkml:trace>
  <inkml:trace contextRef="#ctx0" brushRef="#br3" timeOffset="187123.95">16076 11056 11055 0,'-12'-1'480'0,"6"1"112"0,-2 0-464 0,0 1-128 16,-1-1 0-16,1 2 0 0,8-2 2416 0,-8 4 464 15,8-4 80-15,0 0 32 0,0 0-1008 0,0 0-192 16,0 0-32-16,0 0-16 0,0 0-432 0,12-2-96 15,-1-2 0-15,6 2-16 0,2-2-320 0,5-1-64 16,1 0-16-16,5 1 0 0,2-1-272 0,1-1-48 0,1-182-16 16,-4 360 0-16,-2-179-224 0,-2 3-48 0,-2 1-16 0,0 0 0 15,-6-2-176-15,0 1 0 0,-1 0 0 16,-4 0 128-16,-3 2-272 0,-10 2-64 0,13-4-16 0,-13 4 0 16,0 0-2272-16,0 0-448 15</inkml:trace>
  <inkml:trace contextRef="#ctx0" brushRef="#br3" timeOffset="188216.93">16996 10767 2751 0,'-13'1'128'0,"6"-1"16"0,-3 0-144 0,2-1 0 0,-2-1 0 0,10 2 0 15,-12-1 3776-15,1 1 704 0,1 0 160 0,1-2 32 16,0 0-2432-16,9 2-496 0,0 0-80 0,0 0-32 15,0 0-224-15,0 0-32 0,0 0-16 0,10-1 0 16,3-2-592-16,2 2-128 0,4 0-32 0,5 0 0 0,2-2-128 0,1-1-32 16,2-1 0-16,3 0 0 0,1 1-144 0,0 0-48 15,0-1 0-15,-2 3 0 0,0 1 192 0,-3 1 16 16,-3 1 16-16,-3 3 0 0,-6 2-96 16,-3 0-32-16,-3 3 0 0,-3 0 0 0,-5 3-128 0,-3-2-32 15,-3 3 0-15,-3 2 0 0,-5-5 80 0,-3 1 16 16,-3 2 0-16,-4-3 0 0,-2 3 0 0,1 1 0 15,1-4 0-15,2 0 0 0,0 0-96 0,7-2-32 16,2 4 0-16,5-5 0 0,-1 2-160 0,5-3 0 16,2-6 144-16,4 8-144 0,4 2 0 0,4-2 0 15,2 2 0-15,4 3 0 0,1-2 0 0,1 3 0 16,-1 0 0-16,-1 1 0 0,1-2 0 0,-4 1 0 16,-2 1 0-16,-2 3 0 0,-3-1 0 0,-3-2 0 15,-4-1 0-15,-2-1 128 0,-3 1 160 0,-3 1 32 16,-3-1 16-16,-4-3 0 0,-3 2 80 0,-3 1 16 15,-6 0 0-15,-2-3 0 0,-1 1-256 0,0-3-48 16,-2 0-128-16,1-3 192 0,-1-2-448 0,-9-2-80 16,4-6-32-16,6-2 0 15,2-2-2640-15,5-3-512 0,1 0-128 0</inkml:trace>
  <inkml:trace contextRef="#ctx0" brushRef="#br3" timeOffset="188649.09">15890 10933 20271 0,'0'0'896'0,"0"0"192"0,0 0-880 0,5-6-208 16,-1-6 0-16,3 7 0 0,-7 5 1344 0,11-6 240 15,0 1 32-15,2 1 16 0,0 0-480 0,2-2-80 16,2 1-32-16,2 1 0 0,-1-1 80 0,2-2 16 16,1 2 0-16,1 3 0 0,0-2-224 0,1-1-32 15,1 0-16-15,-4 4 0 0,-2-1-304 0,-4 2-64 16,-3 0-16-16,-11 0 0 0,0 0-112 0,0 0-32 15,0 0 0-15,0 0 0 0,-2 9 208 0,-6 1 32 16,-6 3 16-16,-5-3 0 0,-6 3-64 0,-2 0-16 16,-2-3 0-16,-3 3 0 0,3 2 0 0,-2-5-16 15,1 0 0-15,3 3 0 0,3-3-160 0,2 3-16 16,4-4-16-16,7-3 0 0,2-3-304 0,9-3 128 0,0 0-128 16,0 0 0-16,0 0 0 0,15-3-256 0,7-7 32 0,6 1 0 31,8-5-2336-31,3-1-448 0</inkml:trace>
  <inkml:trace contextRef="#ctx0" brushRef="#br3" timeOffset="190728.28">23133 9267 8063 0,'0'0'352'0,"10"-5"80"0,-2-3-432 0,2 4 0 15,-1-1 0-15,1-2 0 0,-2 1 320 0,-1 0 0 16,0-2-16-16,-7 8 0 0,9-3 336 0,-9 3 80 15,9-4 16-15,-9 4 0 0,7-7 32 0,-7 7 0 16,0 0 0-16,0 0 0 0,0 0-80 0,0 0-16 0,0 0 0 0,0 0 0 16,0 0-128-16,0 0-32 0,0 0 0 0,0 0 0 15,3-7 32-15,-3 7 0 0,0 0 0 0,-1-10 0 16,-2 2 48-16,3 8 16 0,0 0 0 0,-3-5 0 16,3 5-208-16,0 0-32 0,0 0-16 0,0 0 0 15,-2-9-16-15,2 9 0 0,0 0 0 0,0 0 0 16,0 0-128-16,0 0-16 0,0 0-16 0,0 0 0 15,0 0 32-15,0 0 16 0,-8 12 0 0,3-1 0 0,-4 2 96 0,-1 2 0 16,-4 4 16-16,0 1 0 0,-2-1 112 0,-1 7 0 16,-1-1 16-16,1 6 0 0,-3 1-144 0,1-3-48 15,-1 1 0-15,1-1 0 0,0 1-96 0,0 0-32 16,0-4 0-16,1 2 0 0,0-3-144 0,0 3 192 16,1-4-192-16,-1 2 192 0,1-5 128 0,1 0 16 15,-3 0 16-15,2-1 0 0,3 0-32 0,-2-3 0 16,2 0 0-16,1 1 0 0,0 1-64 0,2-3-32 15,1-2 0-15,1 0 0 0,0 1-96 0,1-3-128 16,2 1 176-16,1-3-176 0,5-10 176 0,0 0-176 16,0 0 160-16,0 0-160 0,0 0 256 0,0 0-64 15,0 0 0-15,0 0 0 0,0 0 176 0,0 0 16 16,9-7 16-16,0 1 0 0,-1-3-208 0,1-1-32 16,0-1-16-16,0-1 0 0,-1-2-144 0,2-2 128 15,0-1-128-15,2 1 128 0,-1-1-128 0,0-1 0 16,2-2 0-16,2 0 0 0,3-2 0 0,0-2 0 15,1 0 128-15,1-3-128 0,-1-1 0 0,6-1 0 0,-2 2 0 0,1-3 0 16,0-3 0-16,0-2 0 0,-2 1 0 16,-1-2 0-16,-3-1 0 0,1 1 0 0,-1 1 0 0,0 5 0 15,-2-1 0-15,-2 3 0 0,-2 4 0 0,-4 4 0 16,1-1 0-16,-2 5 0 0,-2 2 0 0,-3 4 0 16,0 1 0-16,-2 9 0 0,0 0 0 0,0 0 0 15,0 0 0-15,-12 4 0 0,-3 7 0 0,-3 3 0 16,-5 1-176-16,2 8 176 0,-1 1-128 0,-2 7 128 0,-5-3 0 15,-1 5 0-15,0 4 0 0,1 1-128 0,-1-1 128 0,1 1 0 16,1 0 0-16,5-1-128 16,2 0-416-16,4-2-80 0,2-3-16 15,2-3 0-15,2-1-1792 0,1-5-384 0,-1-1-64 0,3-3 0 0</inkml:trace>
  <inkml:trace contextRef="#ctx0" brushRef="#br3" timeOffset="191452.89">22199 9145 13823 0,'2'-8'1216'0,"1"-5"-960"16,1 2-256-16,0 0 0 0,-1-2 592 0,1 3 80 15,-4 10 16-15,5-8 0 0,-1 2-144 0,-4 6-32 16,5-12 0-16,-5 12 0 0,5-6-144 0,-5 6-48 16,0 0 0-16,3-9 0 0,-3 9 80 0,0 0 16 15,0 0 0-15,0 0 0 0,0 0 256 0,0 0 48 16,0 0 16-16,0 0 0 0,0 0-240 0,-6 6-48 16,-3 3-16-16,1 3 0 0,-1-3 128 0,-1 6 16 15,-2 3 16-15,0 1 0 0,-5 0-96 0,-1 4-32 16,-1 5 0-16,-2 0 0 0,-1 1-16 0,-1 4-16 15,-1 1 0-15,-1 2 0 0,-2-1-48 0,0-182 0 16,1 363 0-16,0-182 0 0,2 2-96 0,-1-1-32 16,-2-3 0-16,2 1 0 0,0 0-256 0,4 0 128 0,-1-2-128 15,2-3 0-15,1 0 272 0,0-3-48 0,1 3-16 0,1-5 0 16,1-1 16-16,1-3 0 0,2-1 0 0,0-4 0 16,0-2 32-16,6-2 16 0,-1 1 0 0,2-1 0 15,1 1-96-15,5-11-32 0,0 0 0 0,-5 12 0 16,1-5-16-16,4-7 0 0,-3 10 0 0,3-10 0 15,0 0 0-15,0 0 0 0,0 0 0 0,0 0 0 16,0 0-320-16,12 0-80 0,-12 0-16 0,12 0 0 16,-3-1-2784-16,-9 1-544 0</inkml:trace>
  <inkml:trace contextRef="#ctx0" brushRef="#br3" timeOffset="192227.01">21351 8964 4607 0,'0'0'400'0,"0"0"-400"16,0 0 0-16,0 0 0 0,5-9 1408 0,-5 9 192 15,0 0 32-15,4-9 16 0,-4 9-528 0,0 0-96 16,0 0-32-16,3-11 0 0,-3 11 16 0,0 0 0 16,-2-8 0-16,2 8 0 0,0 0-256 0,0 0-48 15,-7-5-16-15,7 5 0 0,-9-2-128 0,0 6-32 16,0-1 0-16,0 1 0 0,-1 3 48 0,-2 1 16 15,-2 0 0-15,2 2 0 0,0 4-16 0,0 1-16 16,-1 3 0-16,0 3 0 0,-2-1-16 0,0 4 0 16,-3 3 0-16,-1-1 0 0,-3 2-96 0,-1 3 0 15,-3 7-16-15,0-1 0 0,2 0-112 0,-1 1-32 0,-3 0 0 16,3-1 0-16,1-1 64 0,0-2 16 0,0-2 0 0,1-3 0 16,-1 0 0-16,1 0 0 0,2-3 0 0,0 2 0 15,1-5-48-15,1 1 0 0,1 1 0 0,1-3 0 16,3-3-64-16,2 0-32 0,0 1 0 0,2-1 0 15,0-1-224-15,2 0 128 0,2 0-128 0,1-3 0 16,1 0 128-16,2-1-128 0,0-4 0 0,4 2 144 16,0-3-144-16,-2-9 0 0,8 10 144 0,-3-3-144 15,-5-7-256-15,9 8-112 0,-2-3-16 0,-7-5-10032 16,0 0-2000-16</inkml:trace>
  <inkml:trace contextRef="#ctx0" brushRef="#br3" timeOffset="193967.91">20296 8910 3679 0,'0'0'320'0,"0"0"-320"0,0 0 0 0,0 0 0 15,0 0 1744-15,6-4 288 0,-6 4 48 0,0 0 16 16,8-7-752-16,-2 2-160 0,-6 5-32 0,7-3 0 0,-2-1-208 0,-5 4-48 16,4-9-16-16,-2 5 0 0,-2 4 16 0,0 0 16 15,0 0 0-15,0 0 0 0,0 0-304 0,0 0-64 16,-6 0-16-16,-2 1 0 0,1 1-32 0,-2 3-16 16,-1 4 0-16,-1-1 0 0,-1 4-64 0,0 3-16 15,-2 2 0-15,3 3 0 0,-2 3-48 0,-1 5-16 16,-2 1 0-16,-1 4 0 0,3 3-80 0,-2 1-32 15,0 1 0-15,-2 2 0 0,1 0 32 0,-1-2 0 16,0 1 0-16,0-2 0 0,0-1-48 0,2-2 0 16,-1-1 0-16,2 1 0 0,-1-2 96 0,0-1 16 15,1-2 0-15,0 1 0 0,-2-3 0 0,2 1 16 16,1-4 0-16,1-1 0 0,1 0-32 0,0-4-16 16,2 0 0-16,-3-1 0 0,2-2-128 0,0 0-32 15,-1-5 0-15,2 2 0 0,0 1 16 0,1-4 0 16,0 0 0-16,1-1 0 0,1 1-144 0,0-1 0 15,2-1 0-15,1-3 128 0,4-5-128 0,0 0 0 16,0 0 0-16,0 0 128 0,0 0-400 0,0 0-96 16,0 0-16-16,0 0 0 15,0 0-2608-15,0 0-528 0,7-8-96 0,-7 8-7760 0</inkml:trace>
  <inkml:trace contextRef="#ctx0" brushRef="#br3" timeOffset="194463.83">19340 9844 21183 0,'-13'-21'944'0,"10"14"192"0,0-5-912 0,2 0-224 15,0-2 0-15,-2 2 0 0,3-2 944 0,0 3 144 16,0 2 16-16,3 0 16 0,-2 3-576 0,1 2-112 15,-2 4-32-15,0 0 0 0,7-4-144 0,-2 0-48 16,-5 4 0-16,9 0 0 0,-9 0-208 0,7 5 0 16,0 0 0-16,-1 2 0 0,0 4 256 0,-1 1 16 15,-1-1 0-15,1 3 0 0,-1 1 64 0,0 3 16 16,-1 2 0-16,-1 3 0 0,1 3-48 0,-2-3-16 16,-1 2 0-16,0 2 0 0,0-1-32 0,-1 2 0 15,-1-1 0-15,1 1 0 0,0 0-16 0,1-4-16 16,0 2 0-16,0-1 0 0,1-5 16 0,2 1 0 15,-1 0 0-15,1-3 0 0,1-1 48 0,-1-3 16 16,2 0 0-16,2-4 0 0,2 1 0 0,2-4 0 16,-1-1 0-16,3-2 0 0,1-2 96 0,3 1 32 15,-4-3 0-15,4-1 0 0,1-2-48 0,1 2 0 16,1-4 0-16,3-4 0 0,0 0-144 0,1-3-48 16,0 1 0-16,2 0 0 0,0-3-32 0,1-3-16 0,0-1 0 15,1 2 0-15,-2-1 0 0,0 2 0 0,-2 0 0 0,-1 2 0 16,-1-2-16-16,-2 1-128 0,-2 2 192 0,-1 2-64 15,-3-3-128-15,-1 6 0 0,-3 0 0 0,-2 2 128 16,-2 2-128-16,-6 3 0 0,0 0-192 0,0 0 192 16,0 0-2240-16,0 0-320 0,0 0-64 0,-6 3 0 15</inkml:trace>
  <inkml:trace contextRef="#ctx0" brushRef="#br3" timeOffset="195061.72">20360 9731 3679 0,'0'0'160'0,"0"0"32"0,0 0-192 0,5-7 0 0,-2 2 0 0,-3 5 0 16,4-5 2064-16,0-2 368 0,0-1 80 0,0 3 16 15,0-4-1088-15,-1 3-224 0,-3 6-32 0,4-8-16 16,0 0 112-16,0 2 32 0,0-2 0 0,-2 3 0 15,-2 5-80-15,4-5-16 0,-4 5 0 0,0 0 0 16,0 0-432-16,0 0-80 0,0 0-32 0,0 0 0 16,0 0-336-16,0 0-64 0,4 7-16 0,-2 4 0 15,-2 0 80-15,0 5 16 0,-1 1 0 0,0 5 0 16,-2 1 48-16,-1 0 16 0,-1 2 0 0,2 3 0 0,-3 5-32 0,1 0 0 16,-1-1 0-16,0 1 0 0,1 1-192 0,1 1-64 15,1-2 0-15,2 0 0 0,0-6 80 0,1-1 16 16,1-4 0-16,1-1 0 0,2-1-80 0,-1-3-16 15,2-1 0-15,3-2 0 0,0-6 336 0,3 3 64 16,0-9 16-16,2 1 0 0,2-3 80 0,2-3 16 16,3-1 0-16,3-5 0 0,1 1-336 0,0-4-64 15,2 1-16-15,-1-3 0 0,2-3-80 0,-1-1-16 16,0 1 0-16,0-1 0 0,1-3 64 0,0 2 0 16,0 2 0-16,-2 1 0 0,-1 2-192 0,-1 3 160 15,-1 2-160-15,-3-1 160 0,-3 2-160 0,-2-1 0 16,-1 3 0-16,-2 3 0 0,-2-3-128 0,-1 1-128 15,-2 1 0-15,-6 4-16 16,0 0-2384-16,0 0-480 0,0 0-80 0,0 0-32 0</inkml:trace>
  <inkml:trace contextRef="#ctx0" brushRef="#br3" timeOffset="195532.77">21260 9855 18367 0,'0'0'816'0,"1"-6"160"0,0 0-784 0,0 2-192 16,-1 4 0-16,0 0 0 0,2-9 1152 0,-2 9 192 15,0 0 48-15,0 0 0 0,0 0-384 0,0 0-80 16,0 0-16-16,0 0 0 0,0 0-320 0,0 0-64 16,-4 10-16-16,0 3 0 0,0-1 160 0,-2 6 32 15,1 4 0-15,0-1 0 0,0 0-160 0,1 2-32 16,0 2 0-16,1-1 0 0,1 2-224 0,2 0-48 15,1-3-16-15,3 0 0 0,1-1 32 0,0-4 0 16,0-2 0-16,3-3 0 0,2-2 320 0,3-2 80 16,2-1 16-16,3-4 0 0,2-2 128 0,4-2 32 15,3-2 0-15,0-1 0 0,2-5-416 0,4 2-80 16,-1-2-16-16,2-3 0 0,2-2-160 0,-1 1-32 16,0-4-128-16,-1 1 192 0,0-3-192 0,-1 2 128 0,-2-1-128 15,-2 1 0-15,-2-6 128 0,-4 4-128 0,-3 3 0 0,-5 0 0 31,-6 1-2624-31,-5 2-608 0</inkml:trace>
  <inkml:trace contextRef="#ctx0" brushRef="#br3" timeOffset="198911.12">15693 9393 20271 0,'-9'-30'896'0,"7"20"192"0,1-4-880 0,-1 0-208 0,2 0 0 0,0 2 0 16,0-2 688-16,-1-2 80 0,0 4 32 0,0 1 0 15,-1-1-288-15,2 2-64 0,-1 1-16 0,0 2 0 16,1 0 0-16,0 2 0 0,0 5 0 0,0 0 0 15,0 0 160-15,0 0 48 0,0 0 0 0,0 0 0 0,0 0-112 16,0 0-16-16,2 6 0 0,0 5 0 0,-2 3 48 0,0 3 0 16,0 2 0-16,-2 4 0 0,1 4-16 0,0 4 0 15,-1 2 0-15,-1 5 0 0,0 6-80 16,1 0-16-16,-1 4 0 0,2 2 0 0,1-2-128 0,2 1-16 16,1-1-16-16,1-6 0 0,1-3-96 0,-1-3-32 15,-1-4 0-15,2-3 0 0,-2-6 32 0,2-3 16 16,-1-3 0-16,0-2 0 0,-1-4 176 0,-1 0 48 15,2-4 0-15,-4-7 0 0,0 0 48 0,0 0 16 16,0 0 0-16,0 0 0 0,7-5-48 0,0 0-16 16,1-4 0-16,0 1 0 0,0-4-240 0,-1 2-64 15,1-4 0-15,0-2 0 0,0 1-128 0,1 1 0 16,-2-1 0-16,3-2 128 0,-2 1-128 0,3 1 0 16,0-1 0-16,2 1 0 0,1-1 0 0,3 0 0 15,2 4 0-15,2-2 0 0,1-3 0 0,2 2 0 16,1 0 0-16,5-1 0 0,1 4 0 0,5-4 0 15,1 0 0-15,2-2 0 0,2 0 0 0,1 0 0 0,1 1 0 0,-1-1 0 16,1 0 128-16,-2 1-128 0,-3 2 128 0,-2 0-128 16,-4 0 0-16,-2 1 0 0,-2 1 0 0,-1 0 0 15,-3 4 0-15,-1-2 0 0,-3 2 0 0,-2-4 0 16,-3 1 0-16,-1-1 0 0,-2 4 0 0,-2 0 0 16,-3 0 0-16,1 4 0 0,-2-1 0 0,-1 2 0 0,-5 4 0 0,0 0 0 15,4-4 0-15,-4 4 0 0,0 0 0 0,0 0 0 16,0 0 0-16,0 0 0 0,0 0 0 0,0 0 0 15,0 0 0-15,0 0 0 0,-6 0-128 0,0 0 128 16,-2 4 0-16,0 1 0 0,-2 3 0 0,-1-2 0 16,-2 4-144-16,-2 0 144 0,-2 3 0 0,-2 4 0 15,-1 0 0-15,-2 1 0 0,-1 0 0 0,-2 5 0 16,-3 5-128-16,-1 0 128 0,-2 1 0 0,-2 4 0 16,-3 0 0-16,0 2 0 0,-3-2 0 0,1 1 0 15,-1-4 0-15,1 3 0 0,1 0 0 0,1-5 0 16,2 0 0-16,0-3 0 0,3 0 0 0,2-3 0 15,0-3 0-15,5-2 0 0,-1 1 0 0,4-4 0 16,3-2 0-16,0-2 0 0,3-3 0 0,2 1 224 16,2-4-64-16,1 0-16 0,1-2-144 0,1 2 0 15,1-4-160-15,1 0 160 0,6 0 0 0,-5-4 0 16,0 0 0-16,1 1 0 0,1-6 0 0,0 1 0 16,1 0 128-16,0-3-128 0,1-2 0 0,0-1 0 15,1 3 128-15,0-4-128 0,-2-3 0 0,2-1 0 16,0-3 0-16,0-2 0 0,0 1 128 0,0 0-128 15,-2-3 0-15,2 0 0 0,-3-6 0 0,1 3 0 0,-1 0 0 16,-1-3 0-16,-2 3 0 0,2 1 0 0,-1-4 0 16,1 3 0-16,2 1 0 0,-2-4 0 0,0 0 0 0,2 2 0 15,-1-2 0-15,2 2 0 0,1 3 0 16,1-1 0-16,2 1 0 0,1 1 0 0,-1 4 0 0,4 2 0 16,-2 2 0-16,0 1 0 0,0 2 0 0,0 4 0 15,0 2 0-15,-1 2 0 0,-4 7 0 0,0 0 0 16,0 0 0-16,0 0 0 0,0 0 0 0,0 0 0 15,5 9 0-15,-4 3 0 0,-2-2 0 0,-2 5-144 0,0 4 144 16,-2 2 0-16,-1 0 0 0,0 6 0 0,1 5 0 0,-1-2 0 16,-2 3 0-16,0 3 0 0,0 1 0 0,-1 1 0 15,-2 2 0-15,3-1 0 0,0-3 0 16,0 3 0-16,2-1 0 0,1-1 0 0,1-4 0 0,2 0 0 16,0-2 0-16,2-1 0 0,2-1 0 0,0-1 0 15,2-4 0-15,0-2 0 0,0-1 0 0,-1-2 0 16,2-1 0-16,0-3 0 0,1-2 0 0,0 0 0 15,2-4 0-15,0-2 0 0,1-4 0 0,3-2 0 16,1-1 0-16,2-2 0 0,3-6 128 0,1 2-128 16,2-5 128-16,1 2-128 0,-1-4 128 0,1 0-128 15,1-2 128-15,1-1-128 0,3-4 0 0,1 2 0 16,1-1 0-16,5-3 128 0,2 0-128 0,2 0 0 16,1-2 0-16,3 0 0 0,3-2 0 0,2-2 0 15,0 4 0-15,3-3 0 0,-3 2 0 0,1 1 0 16,-5 4 0-16,0 2 0 0,-1 1 0 0,-5 5 0 15,-4-1 0-15,-4 3 0 0,-3 1 0 0,-5 0 0 16,-4 2 0-16,-3 5 0 0,-4-1 0 0,-2 2 0 0,-8 1 0 0,0 0 0 16,0 0 0-16,0 0 0 0,-5 6 0 0,-3 5 0 15,-2-4 0-15,-2 3-128 0,-2-2 128 0,-2 4 0 16,-4-2 0-16,-3 2 0 0,-3 2 0 0,0 2-128 16,-2-2 128-16,-3 1 0 0,-3 1 0 0,-2 2 0 15,-1 0 0-15,-2 1 0 0,-3 0 0 0,-1 0 0 16,1 0 0-16,-3 3 0 0,0-1 0 0,0 0 0 15,-1-3 0-15,3-1 0 0,0 1 0 0,2 0 0 16,2 0 0-16,1-2 0 0,2-2 0 0,0-1 0 16,3-2 0-16,4-2 0 0,4 0 0 0,3-4 0 15,4 2 0-15,1-4 0 0,3 0 0 0,1-3 0 0,1-3 0 0,4-3 0 16,0 0 0-16,2-2 0 0,0-3 0 0,3-1 0 16,0 1 0-16,2-4 128 0,1-3-128 0,0 0 0 15,1-4 0-15,2-2 0 0,0 0 0 0,3-1 0 16,-1-6 0-16,0-2 128 0,0 0-128 0,0-3 0 15,-1 0 0-15,-1 0 0 0,0 0 0 0,0 1 0 16,-3 1 0-16,0-1 0 0,-2 1 0 0,1 2 0 16,0-2 0-16,-1 2 0 0,0 3 0 0,1 3 0 15,-2-2 0-15,1 4 0 0,0 1 0 0,1 2 0 16,0 5 0-16,1 1 0 0,1-1 0 0,-1 2 0 16,0 4 0-16,1 2 0 0,2 3 0 0,-3 5 0 15,0 0 0-15,0 0 0 0,0 0 0 0,0 0 0 16,0 0 0-16,0 0-128 0,4 10 128 0,-1 4 0 15,0 1 0-15,0 4 0 0,-1 4 0 0,1 4-128 0,-2-2 128 16,0 7 0-16,0 6 0 0,1 3 0 0,0 2 0 16,1-1 0-16,-2 3 0 0,2-2 0 0,-1 3 0 15,2-3-128-15,1 0 128 0,1-1 0 0,2-5 128 0,1-2-128 16,0-2 0-16,1-5 0 0,-1-1 0 0,4-4 0 16,-3 0 0-16,0-4 0 0,0-4 0 0,-1-2 0 15,0 0 0-15,-1-6 0 0,-2 0 0 0,0-1 0 0,-6-6 0 16,10 1 0-16,-2 0 0 0,2-3 0 15,-2-4 0-15,2-1 0 0,-1 2 128 0,1-3-128 0,2 1 0 0,-1 0 144 16,-1-3-144-16,2 0 0 0,0 0 128 16,0 0-128-16,2 0 0 0,0-3 0 0,2 1 0 0,3 1 0 15,2-4 0-15,4 0 0 0,0-2 0 0,5-2 0 16,0-1 0-16,3-5 0 0,4-1 128 0,3 2-128 16,1-4 0-16,3 0 0 0,-1-4 128 0,0 1-128 15,2 6 0-15,-5-2 0 0,2 4 0 0,-2 3 0 16,-3 1 0-16,-3 1 0 0,-4 2 0 0,0-1 0 15,-5-1 0-15,-2 4 0 0,-4 2 0 0,-4 3 0 16,-2 0 0-16,-5 3 0 0,0 3 0 0,-8 3 0 16,0 0 0-16,0 0 0 0,0 0 0 0,0 0 0 15,-8 6 0-15,-4 5 0 0,-2-3 0 0,-2 4 0 16,-3 1-128-16,-3-2 128 0,-1 4 0 0,-5 3 0 16,-1-1 0-16,-3 3-144 0,-1 2 144 0,-1 3 0 15,-3-1 0-15,-4 3 0 0,3-2 0 0,-3 3 0 16,-1-2 0-16,2 2 0 0,0-4 0 0,0 0 0 0,-5-1 0 0,3 0 0 15,-1 0 0-15,-1 2 0 16,-1-2 0-16,1 1 0 0,0 3 0 0,1-6 0 16,1 2 0-16,4-1 0 0,2-4 0 0,5-1 0 15,3 0 0-15,2-4 176 0,2-2-176 0,2-3 0 0,3 2 0 0,4-4-176 16,2-1 176-16,3 0 0 0,1-3 0 0,3-2 0 16,-2-3 0-16,3-1 0 0,2-1 0 0,1-1 0 15,0-6 0-15,4 1 128 0,-2-1-128 0,4-3 0 16,0 0 0-16,1-2 128 0,1 0-128 0,1-6 0 15,0-4 0-15,1-1 0 0,0-4 0 0,-1-2 128 16,1-3-128-16,-1-1 0 0,0-1 0 0,-1-6 0 0,-2 2 0 0,2-3 0 16,-1 4 0-16,0-2 0 0,-1-1 0 0,-1 1 0 15,-2 4 0-15,-1 2 0 0,0 1 0 0,0 6 0 16,0 3 0-16,0 0 0 0,0 5 0 0,0 1 0 16,0 3 0-16,0 4 0 0,0 2 0 0,0 6 0 15,0-1 0-15,0 8 0 0,0-5 0 0,0 5 0 16,0 0 0-16,0 0 0 0,0 0 0 0,0 0 0 15,4 10 0-15,-2 1-128 0,1 3 128 0,0 4 0 16,-1 0 0-16,1 2 0 0,-2 8 0 0,1 0-128 16,0 5 128-16,-1 4 0 0,0 3 0 0,1 4 0 15,-2 1 0-15,0 3 0 0,0 4 0 0,1 0 0 16,1 0 0-16,2 0 0 0,1-2 0 0,2-2 0 16,0-1 0-16,2-5 0 0,1-4 0 0,0-1 0 15,1-4 0-15,-2 0 0 0,2-6 0 0,-1 0 0 16,-1-5 0-16,0-1 0 0,-1-5 0 0,0-3 0 15,-2-1 0-15,0-6 0 0,0-1 0 0,-6-5 0 0,7 0 0 16,1-1 0-16,1-4 128 0,3 0-128 16,-3-3 160-16,1-1-160 0,1-5 160 0,0 1-160 0,-1 3 160 15,0-3-160-15,-1-2 128 0,3 1-128 16,0 1 0-16,2-2 0 0,1 1 0 0,3 3 0 0,0-2 0 0,5-2 0 16,-1-2 0-16,4 0 0 0,2-4 0 0,2-3 0 15,2 0 0-15,2 0 0 0,2-6 0 0,1 0 0 0,1-3 128 16,-2-3-128-16,1-1 0 15,-2 2 0-15,-2-1 0 0,3 3 128 0,-3 1-128 0,-1 2 0 0,-1 5 0 16,-4-1 0-16,-3 3 0 0,-3 2 0 16,-5 2 0-16,-2 3 0 0,-1 2 0 0,-3 4 0 0,-1 1 0 0,-3 4 0 15,-1-2 0-15,-5 7 0 0,0 0 0 16,0 0 0-16,0 0 0 0,0 0 0 0,0 0 0 0,0 0 0 16,-1 10 0-16,-2-4 0 0,3-6 0 0,-5 9 0 15,3-4 0-15,2-5 0 0,-4 6 0 0,4-6 0 16,0 0 0-16,0 0 0 0,0 0 0 0,0 0 0 15,0 0 0-15,-5 6 0 0,5-6-128 0,-5 3 128 16,5-3 0-16,-9 2 0 0,1 0-256 0,1 1 48 16,-1-1 16-16,-1 3 0 0,0-1 64 0,0 0 128 15,-3 1-208-15,-1 3 80 0,-1-2 128 0,-3 4-128 16,-2 0 128-16,-1 4-128 0,-2 2 128 0,-2 3 0 16,-4 4 0-16,-1 4 0 0,0-2 0 0,-7 3-128 15,1-2 128-15,-1 4 0 0,-2-5 0 0,2 2 0 16,-2-4 0-16,0-1 0 0,-1-1 0 0,1-1 0 15,-1-5 0-15,3 2 0 0,-4 1 0 0,5 1 0 16,1-3 0-16,0-2 0 0,0 0 0 0,2-2 0 16,0-2 0-16,3 1 0 0,1-4 0 0,4-2 0 15,2 0 0-15,2-3 0 0,2 0 0 0,2-2 128 16,0-3 0-16,4-3 0 0,2-1-128 0,2 1-128 0,0-8 128 16,3-1-192-16,1-4 192 0,2-3 0 0,-1-2 0 0,3-3 0 15,0-3 0-15,2-3 0 0,-1-4 0 0,3-3 0 16,1 0 0-16,1-5 0 0,0 1 0 0,2-3 0 15,2 2 0-15,0-1 0 0,-1 3 0 0,1-3 0 16,-1 2 0-16,0 0 0 0,1 3 0 0,1 3 0 0,-1 3 0 16,0 4 0-16,0 4 0 0,0 2 0 15,-2 3 0-15,1 4 0 0,-2 3 0 0,0 5 0 16,-2 0 0-16,0 4 0 0,-5 6 0 0,0 0 0 0,0 0 0 0,0 0 0 16,5 4 0-16,-1 5-128 0,-2 4 128 15,-2 2 0-15,-1 3 0 0,-1 4 0 0,-3 4 0 16,1 1 0-16,-3 3 0 0,0 6-128 0,-3 3 128 15,-1 10 0-15,1 2 0 0,1 1 0 0,0-2 0 0,4 3 0 16,3-3 0-16,2 1 0 0,2 0 0 0,6-5 0 16,5-2 0-16,2-4 0 0,1-1 0 0,4-6 0 15,0-4 0-15,0-4 0 0,-1-3 0 0,2-1 128 16,0-7-128-16,0-3 0 0,-2-2 128 0,-3-1-128 16,-1-3 128-16,-1 0-128 0,-3-3 0 0,-1-2 144 15,-10 0-144-15,0 0 0 16,0 0-992-16,0 0-304 0,0-11-64 0,-4 7-17136 0</inkml:trace>
  <inkml:trace contextRef="#ctx0" brushRef="#br3" timeOffset="199904.07">9368 8041 5519 0,'0'0'496'0,"0"0"-496"0,0 0 0 0,0 0 0 16,0 0 1216-16,0 0 160 0,0 0 32 0,0 0 0 0,0 0-1072 0,0 0-208 15,0 0-128-15,0 0 160 0</inkml:trace>
  <inkml:trace contextRef="#ctx0" brushRef="#br3" timeOffset="201124.12">9387 8230 13823 0,'12'-18'1216'0,"-3"6"-960"15,-1 2-256-15,5-1 0 0,1 1-192 0,-1 2-64 16,0 2-32-16,-1-3 0 0,1 1 1056 0,-2-2 224 16,-2 4 32-16,-1-2 16 0,-2 0-80 0,1 2 0 15,-2-3-16-15,0 1 0 0,0-4-48 0,-1 3 0 16,-2 0 0-16,0-1 0 0,-2 1-160 0,-2 0-32 16,-1 0-16-16,-1-1 0 0,-1 0-64 0,0-3-16 15,-4 0 0-15,0 3 0 0,-5-1-160 0,0 2-16 16,-3-3-16-16,-2 2 0 0,0 0 64 0,-4-1 16 0,-1 2 0 0,-3-2 0 15,-1 1-128-15,-1-1-32 0,0-3 0 0,-2 5 0 16,1-1-80-16,-3 3-32 0,-3-1 0 16,-2 2 0-16,-3 3 0 0,-2-2 0 0,-5 3 0 15,-3 1 0-15,-2-1-96 0,-2 0 0 0,-2 1-128 0,-2 2 192 16,-2 2-192-16,-3 1 144 0,-5 1-144 0,3 0 128 16,0 2 0-16,2 2-128 0,1-2 192 0,2 4-64 15,-2 1-128-15,0 0 0 0,-3 2 0 0,0 1 0 0,1 2 128 16,1-2-128-16,1-2 128 0,0 2-128 0,1 3 128 0,-5 2-128 15,-6 3 0-15,3-1 128 0,0-2-128 0,4 3 0 16,3 4 0-16,2-3 0 0,1 1 0 0,0 1 0 16,0 6 0-16,5-5 128 0,1 1-128 0,5 4 160 15,0-1-160-15,2-1 160 0,3-1-160 0,3-2 0 16,3 2 144-16,2-1-144 0,2 2 128 0,4 1-128 16,2-1 128-16,3-1-128 0,3-1 128 0,2-3-128 15,4 2 128-15,5-3-128 0,0 1 128 0,5 2-128 16,2-3 160-16,4 3-160 0,4-2 160 0,2 2-160 15,5-3 160-15,1 0-160 0,3 3 176 0,3-3-176 16,3 2 192-16,1-2-192 0,3 0 160 0,1 3-160 16,2-3 128-16,4 0-128 0,5 0 128 0,1-4-128 15,3 1 128-15,1-2-128 0,3 1 128 0,5-2-128 16,3-4 128-16,2 1-128 0,0-1 0 0,1-1 128 16,-4-2-128-16,6 2 0 0,3-1 128 0,5-1-128 15,3 0 128-15,1-4-128 0,-1-3 128 0,0 2-128 16,-2 0 128-16,1 2-128 0,2 1 160 0,1-7-160 0,2 0 192 0,-2 0-192 15,-4-2 192-15,1 1-192 16,-1 1 192-16,2-2-192 0,-1-2 128 0,2 0-128 0,0-3 0 0,-1-4 0 16,-3 0 176-16,0 0-176 0,0 0 160 0,-1-2-160 15,-2-2 192-15,0-2-64 0,-2-4-128 0,-4-3 192 16,-5 1 0-16,-1-2 0 0,-4-5 0 0,-4 1 0 16,-3-6 160-16,-4 0 32 0,-2-1 0 0,-5-3 0 15,-5-4-128-15,-5-3-32 0,-4-2 0 0,-5-3 0 0,-6 4-64 16,-4-2-16-16,-2 0 0 0,-6 3 0 15,-2 4 0-15,-5-1 0 0,-4 3 0 0,-3 5 0 16,-1 5-144-16,-2 1 0 0,-1 7 0 0,0 2 128 0,-5 2-128 16,1 5 0-16,-4 1 0 0,0 5 0 0,-3 1-256 15,0 4-48-15,-1 2 0 0,3 1 0 16,3 5-1408-16,5 0-272 0,4-4-64 0,2 3-9472 16,3 3-1872-16</inkml:trace>
  <inkml:trace contextRef="#ctx0" brushRef="#br3" timeOffset="202153.46">9006 9039 11055 0,'-12'-4'976'0,"2"-1"-784"0,-2-7-192 0,-1 3 0 16,0 0 944-16,0 2 144 0,1-1 16 0,0 2 16 16,2-1-736-16,3 2-160 0,0 1-32 0,7 4 0 15,-10-8-192-15,2 5 0 0,8 3 0 0,0 0 0 16,0 0 192-16,0 0-16 0,0 0 0 0,0 0 0 15,-5 11 304-15,5-11 64 0,0 14 16 0,3-3 0 0,2 1 80 16,4 1 0-16,2-2 16 0,2 2 0 0,1-2-32 0,4-2-16 16,2 2 0-16,3 1 0 0,2 3 32 0,2 0 0 15,1-1 0-15,3 2 0 0,-1 0-16 0,2 2 0 16,1 1 0-16,1 3 0 0,2-1-240 0,2 5-32 16,1-5-16-16,2 0 0 0,2-1-80 0,3-1 0 15,-2 0-16-15,4-1 0 0,0-3-16 0,0 0 0 16,0-4 0-16,2 1 0 0,3 2 160 0,1 0 16 15,-1-4 16-15,2 2 0 0,-1-5-96 0,2 4-32 16,0 1 0-16,0 0 0 0,1 0-16 0,1 4 0 16,-1-4 0-16,3 0 0 0,2 1-272 0,-2-2 0 15,2 0 0-15,-1 2 0 0,-3-1 128 0,3-2-128 16,0 4 192-16,0-4-192 0,0 1 128 0,0 1-128 0,-1-3 0 16,-1 1 0-16,-1-4 0 0,-2 3 128 15,1-1-128-15,-1 2 0 0,0-4 208 0,1 1-64 16,2-2-16-16,-1-1 0 0,1-3 0 0,-5 3 0 0,0-1 0 0,-1 3 0 15,3-1-128-15,-1-3 192 0,-2 1-192 16,2-1 192-16,-1-2-192 0,0 0 128 16,-2 0-128-16,-4 0 128 0,-2 0-128 0,0 0 0 0,-2 2 0 0,1 1 0 15,-1 0 0-15,1-1 128 0,-2-2-128 16,0 0 0-16,0-1 0 0,-1 1 128 0,-1 0-128 0,-2 0 0 16,-2 0 128-16,0 0-128 0,-1 0 128 0,-1 0-128 15,0 0 128-15,0-1-128 0,1 0 128 0,-2-1-128 16,-2 1 160-16,4-1-160 0,-1-1 192 0,-1 0-192 0,1 0 192 15,-2 1-64-15,0 0 0 0,-1-1-128 0,-3-1 176 16,-1 2-176-16,0 1 160 0,1-1-160 0,-1 1 128 16,3 0-128-16,-1 1 0 0,1-3 0 0,-5 2 128 15,2-2-128-15,0-2 0 0,1 2 0 0,-1 0 128 16,2-1-128-16,-2-1 0 0,0 1 144 0,-1 1-144 0,0 1 192 16,-1 0-192-16,-1-1 192 0,-1 2-64 0,2-3-128 15,-2 3 192-15,0 0-64 0,-1-1-128 0,-2 2 0 16,4 0 0-16,-3 0 128 0,0 0-128 0,0 0 0 15,-1 0 0-15,5 0 0 0,-2-1 0 0,1 0 0 0,-1-1 0 16,1 2 0-16,-1-1 128 0,-3-1-128 16,0-1 128-16,-1 1-128 0,0 0 176 0,-2 1-48 15,-3 0-128-15,2-1 192 0,-1 1-192 0,2-1 176 16,-3 0-176-16,3 1 160 0,0 0-160 0,0 0 160 0,2-3-160 16,-5 1 160-16,2-1-160 0,0 2 0 0,-1 1 0 0,-1-2 128 15,-1-2-128-15,-2 2 128 0,0 2-128 0,0-3 128 16,-2 2-128-16,-1-1 0 0,-9 3 0 15,10 0 128-15,3 0-128 0,-13 0 0 0,0 0 0 16,0 0 0-16,10-1 0 0,-10 1 0 0,0 0 0 0,0 0 0 16,0 0 0-16,0 0 0 0,0 0 0 0,0 0 0 0,0 0 0 15,0 0 0-15,0 0 128 0,0 0-128 16,0 0 0-16,0 0 0 0,0 0 0 0,-5 8 0 16,5-8-176-16,0 0-16 0,-8 6 0 0,8-6 0 15,0 0-1648-15,0 0-336 0,0 0-64 16,0 0 0-16,0 0-1152 0,0 0-208 0</inkml:trace>
  <inkml:trace contextRef="#ctx0" brushRef="#br3" timeOffset="202571.2">14441 9309 14735 0,'-10'-12'640'0,"5"3"160"0,0 2-640 0,1-3-160 16,2 3 0-16,2 7 0 0,0 0 1648 0,0 0 288 15,0 0 64-15,0 0 16 0,0 0-1184 0,0 0-256 16,0 0-32-16,10-6-16 0,2 3-16 0,1 3-16 16,4 3 0-16,2 1 0 0,4-1 80 0,1 3 0 15,2 0 16-15,5 4 0 0,1 4-16 0,3 0 0 16,3-1 0-16,3 3 0 0,1 2-48 0,0 1-16 0,0 1 0 0,-4 0 0 15,-2 0-96-15,-3-1-32 16,-3 0 0-16,-2 1 0 0,-5 1-144 0,-3 0-48 0,-3 0 0 16,-4 2 0-16,-4-1-192 0,-4 0 0 15,-3 1 128-15,-4 2-128 0,-5 1 208 0,-4 2 0 16,-4-2 0-16,-7 0 0 0,-3-5 112 0,-5 1 0 0,-3 0 16 16,-2-1 0-16,-2-2 48 0,-1-2 0 0,0-4 0 15,-1-1 0-15,1 2-192 0,3-2-16 0,0-5-16 0,2-2 0 16,2 0-160-16,3 4 128 0,3-4-128 0,5 1 128 15,2-3-128-15,6 1 0 0,3-1 0 0,9-3 0 16,0 0-2256 0,0 0-432-16,0 0-96 0</inkml:trace>
  <inkml:trace contextRef="#ctx0" brushRef="#br3" timeOffset="204160.92">15589 9074 7359 0,'0'0'656'0,"-1"-9"-528"15,-2-3-128-15,2 2 0 16,0 0 1472-16,-1-3 256 0,0 2 48 0,1 2 16 0,-1-3-592 0,2 5-112 16,0 7-32-16,0-13 0 0,0 4-32 0,3-1-16 15,-3 10 0-15,0 0 0 0,4-8-176 0,-4 8-48 16,0 0 0-16,0 0 0 0,9-6-240 0,-9 6-48 16,0 0-16-16,0 0 0 0,0 0-160 0,9 6-48 15,-9-6 0-15,6 11 0 0,-1 1 112 0,0 2 32 16,-4 3 0-16,1 2 0 0,-1 2 80 0,0 4 16 15,0 4 0-15,1 1 0 0,-1 1-64 0,0 3-16 16,-1 4 0-16,0 5 0 0,-1 2-112 0,-2 2-32 16,1-3 0-16,-1 2 0 0,2-4-48 0,-2 1-16 15,2-2 0-15,1-3 0 0,1-3-32 0,2-2 0 16,-3 0 0-16,3-7 0 0,-2 1 64 0,0-5 16 16,2-2 0-16,-1-1 0 0,1-1 48 0,-1-2 16 15,1 0 0-15,1-4 0 0,-2-2-16 0,1 2-16 16,-3-12 0-16,4 6 0 0,-4-6-16 0,0 0 0 15,0 0 0-15,0 0 0 0,10 4 16 0,-10-4 0 0,10-1 0 0,0-2 0 16,-1-1-48-16,2 2-16 0,-2-6 0 0,1 3 0 16,2 0-112-16,-1-4-128 0,5 2 176 0,-1-4-176 15,3 4 160-15,2-3-160 0,3 1 128 0,0-1-128 16,1 1 0-16,3-4 0 0,1 0 128 0,2 2-128 16,1-2 0-16,0 2 0 0,7-2 0 0,2-1 0 15,1 0 0-15,1 3 0 0,-2 0 128 0,3-1-128 16,3 2 0-16,-1-2 0 0,-2 3 0 0,0 0 0 15,-2 3 0-15,-2-3 0 0,-1 3 0 0,-1-3 0 0,-3 2 0 16,0-3 0-16,-4 1 0 0,-2-5 0 0,-3-1 0 16,-2 0 0-16,-1 1 0 0,0-3 0 0,-2 0 0 0,-1-1 0 15,-3 1 0-15,0 1 0 0,-5-1 0 0,1 1 0 16,-6-1 128-16,2 4-128 0,-3 5 0 0,-2-3 0 16,-3 11 0-16,0 0 0 0,0 0 0 0,0 0 0 15,0 0 0-15,-8-1 0 0,-4 1 0 0,-2 5 0 16,0 3 0-16,-4 2 0 0,-3 1-128 0,0 3 128 15,-1 0 0-15,-3 0 0 0,-1 3 0 0,-2-1 0 16,-2 2 0-16,-1 3 0 0,-2 3-144 0,-3-1 144 16,-2 3 0-16,-1-2 0 0,0 2 0 0,-1-2 0 15,-1-1 0-15,-1 0 0 0,0 2 0 0,1-2 0 16,1-4 0-16,-1 0 0 0,0-2 0 0,2-1 0 16,0 1 0-16,2-1 0 0,0 2 0 0,4-1 0 15,4-1 0-15,1-3 0 0,2-3 0 0,3-5 0 16,0 5 0-16,3-5 0 0,1-1 0 0,1-1 128 15,3-3-128-15,2 0 0 0,2-2 0 0,2 0 128 16,9 2-128-16,-6-6 0 0,1-5 160 0,2 2-160 16,2-5 160-16,-1-1-160 0,1-3 160 0,1-1-160 15,0-1 160-15,0 0-160 0,0-6 128 0,1 1-128 0,1-2 0 0,-1-2 0 16,0-5 0-16,1-1 128 0,-2 0-128 0,2 0 0 16,-1 1 0-16,1 1 128 0,-2 2-128 0,2-4 0 15,1-5 0-15,-1 5 0 0,1 3 0 16,-1-1 0-16,1 0 0 0,-1 1 0 0,1 7 0 0,0-1 0 0,-2 2 0 15,0 1 0-15,0-1 0 0,1 3 0 16,-2 0 0-16,1 3 0 0,0 3 0 0,-1 1 0 0,4 0 0 0,-3 3 0 16,0 1 0-16,-1 10 0 0,2-9 0 0,-2 9 0 15,2-9 0-15,-2 9 0 0,0 0 0 0,0 0 0 16,0 0 0-16,0 0 0 0,0 0 0 0,0 0 0 16,0 14 0-16,-1 1 0 0,-2 3 0 0,1 2 0 15,-2 2-208-15,3 3 64 0,-2-1 144 0,1 8 0 16,-1 1 0-16,-1 4 0 0,-1 1 0 0,2 4 0 15,-3 5 0-15,-2 3 0 0,0-3 0 0,-2 4 0 16,2 1 0-16,0-1 0 0,1-2 0 0,2-2 0 16,0 0 0-16,1 0 0 0,1-5 0 0,3-5 0 15,0-3 0-15,3-3 0 0,-1-7 0 0,1-2 0 16,0-6 0-16,-1-1 0 0,1 1 0 0,0-6 176 16,-3-10-48-16,0 0 0 0,0 0-128 0,11 5 0 15,-11-5 0-15,12-4 0 0,0-2 240 0,-2-2 16 16,-1-2 0-16,1-1 0 0,0-1-112 0,0-3-16 15,-2-3 0-15,3 0 0 0,0 0 0 0,0-1 0 16,2-2 0-16,2-2 0 0,1 0-128 0,2 1 0 16,1-4 0-16,2-1 0 0,2-1 0 0,1 1 0 0,1-2 0 15,3 2 0-15,3-4 0 0,0 1 0 16,2 5 0-16,3-2 0 0,2 7 0 0,0 1 0 0,0 1 0 0,1 0 0 16,2 1 0-16,-1-1 0 0,-3 1 0 15,0 2 0-15,-2 1 0 0,-2-1 0 0,-2-2 0 0,-1 4 0 16,-2 2 0-16,-1 0 0 0,-3-3 0 0,-1 3 0 15,0 0 0-15,-2 1 0 0,-3 1 0 0,-4-1 0 16,-1 3 0-16,0-1 0 0,-2 1 0 0,-1 3 0 0,-1-3 0 16,0 3 0-16,-9 4 0 0,0 0 0 0,0 0 0 0,0 0-176 15,0 0 48-15,0 0 0 0,0 0 0 0,0 0 0 16,0 0 0-16,0 0 0 0,0 0-208 0,-9-5-48 16,9 5 0-16,-7-1 0 15,7 1-192-15,-11 0-64 0,1 1 0 0,1 0 0 16,0 4-2448-16,-1 2-496 0,-9-2-112 0,-2 0-16 0</inkml:trace>
  <inkml:trace contextRef="#ctx0" brushRef="#br3" timeOffset="208730.83">17656 9466 13935 0,'0'0'608'0,"0"0"144"0,0 0-608 0,0 0-144 0,2-5 0 0,-2 5 0 0,2-7 784 0,-2 7 128 16,0 0 32-16,0-5 0 0,0 5-48 0,0 0-16 15,0 0 0-15,0 0 0 0,0-6 144 0,0 6 48 16,0-7 0-16,0 7 0 0,0 0-48 0,0 0 0 16,1-5 0-16,-1 5 0 0,3-5-224 0,-3 5-48 15,0 0-16-15,0 0 0 0,0 0-112 0,0 0-32 16,0 0 0-16,0 0 0 0,0 0 16 0,0 0 0 16,0 0 0-16,0 0 0 0,0 0-64 0,0 0-16 15,0 0 0-15,0 0 0 0,0 0-80 0,0 0-32 16,0 0 0-16,0 0 0 0,0 0-64 0,0 0-16 15,0 0 0-15,0 0 0 0,0 0-176 0,0 0-32 16,0 0-128-16,0 0 192 0,0 0-64 0,0 6 0 16,-2 0-128-16,1 5 192 0,0 0-64 0,-1 0-128 15,1 3 176-15,0 3-176 0,-2 2 192 0,2 3-192 16,1 2 192-16,0 1-192 0,1 4 160 0,-1-1-160 16,3 2 128-16,-1 0-128 0,4-2 176 0,-1 3-48 0,0-5-128 15,1 3 192-15,-1 3-192 0,2-6 144 0,0 0-144 0,1-1 128 16,-1-1-128-16,2 0 0 0,1-1 144 15,-2-2-144-15,-2-2 192 0,1-1-16 0,-2 0-16 0,1-2 0 16,2 1 48-16,-1-2 16 0,0 1 0 0,-1-2 0 16,3-2-80-16,-1 2-16 0,-2-1 0 0,4 2 0 15,-1-3-128-15,-1-1 0 0,-2 0 144 0,-1-4-144 16,-5-7 0-16,0 0 144 0,0 0-144 0,0 0 0 16,7 7 176-16,-7-7-176 0,0 0 160 0,0 0-160 0,0 0 224 0,10 0-48 15,-10 0-16-15,0 0 0 16,6-5 80-16,-1 2 16 0,2-5 0 0,-2 0 0 0,0 2-80 0,0-4-16 15,0 1 0-15,1-4 0 0,1 0-160 0,-1 2 160 16,0-3-160-16,2-1 160 0,1-2-160 0,1-1 0 16,0-1 0-16,0-1 128 0,0 0-128 0,2-3 0 15,1 1 0-15,-1 1 128 0,2-2-128 0,0-3 0 16,0 2 0-16,0-3 0 0,2 2 0 0,-2 1 0 16,0-4 0-16,-2 5 0 0,3-1 0 0,-2 2 0 15,1-1 0-15,0 2 0 0,0 1 0 0,1-1 0 16,-1 5 0-16,0-1 0 0,0 2 0 0,-2 0 0 15,2 1 0-15,-2 1 0 0,0 1 0 0,-1-2 0 16,0 3 0-16,-1 2 0 0,0 0 0 0,-3 2 0 16,0 2 0-16,-2-2 0 0,-5 7 0 0,0 0 0 15,0 0 0-15,0 0 0 0,4-5 0 0,-4 5 0 16,4-5 0-16,-4 5 0 0,0 0 0 0,0 0 0 16,0 0 0-16,0 0 0 0,0 0 0 0,0 0 0 15,0 0 0-15,-7 4 0 0,1-2 0 0,-1 5 0 0,1 2 0 16,-2 0 0-16,0 2 0 0,-1 4 0 0,-1 3-144 0,-2 1 144 15,-2 3 0-15,0 4 0 16,-1 1-128-16,-2 4 128 0,1 2 0 0,-1 0 0 0,1-3 0 0,-1 2 0 16,1 1 0-16,0-2 0 0,-1-4 0 0,0 4 0 15,2-4 0-15,1 1 0 0,0-4 0 0,-6 10 0 16,1-5 0-16,3-6 0 0,4-1 0 0,-1 1 0 16,0-2 0-16,0 0 0 0,2-4 0 0,0 0 0 15,-1-7 0-15,2 2 0 0,0 0 0 0,0-2 0 16,-1 2 0-16,1-2 0 0,1-4 0 0,2 0 0 0,7-6 0 15,-10 3 0-15,1 1 128 0,9-4-128 0,-12-1 0 16,2-3 128-16,0-1-128 0,1 0 0 0,-1-5 128 0,1 1-128 16,-1-3 0-16,1 1 144 0,0-3-144 0,0 0 0 15,-1-3 144-15,0 1-144 0,0-2 0 0,1-1 128 16,0 0-128-16,5 4 0 0,-1-3 0 0,-1-2 128 16,-2-2-128-16,-1-2 0 0,0 0 0 0,0 0 0 15,0-6 0-15,-1 1 128 0,0 1-128 0,1-2 0 16,-1 3 0-16,2-1 0 0,-2 5 0 0,2-1 0 15,1 2 0-15,0 3 0 0,1 1 0 0,0 2 0 16,-1 2 0-16,2 4 0 0,2 0 0 0,0 3 0 16,3 7 0-16,0 0 0 0,0 0 0 0,0 0-160 15,0 0 160-15,0 12 0 0,-1-1-144 0,-1 4 144 16,1 2 0-16,2 1-144 0,2 1 144 0,1 2 0 16,1 2-144-16,1 1 144 0,3-1 0 0,3 4 0 15,0-3 0-15,2 0 0 0,4 0 0 0,-3-2 0 16,2 1 0-16,1 1 0 0,2-2 0 0,-2-2 0 0,2-2 0 15,-1 1 0-15,0-1 0 0,0-2 0 0,0 2 0 16,0-3 0-16,1 1 0 0,-1-3 0 0,-3 1 0 16,1 0 0-16,-1 0 0 0,1-3 0 0,-1 0 0 0,1 0 0 15,-2-2 0-15,0 2 0 0,2-5 0 16,3 4 0-16,-5-6 0 0,-1-2 0 0,-1-2 0 0,-4-1 0 16,0-1 0-16,0-3 0 0,0-2 144 0,0 1-144 15,-2-6 128-15,2 1-128 0,0 0 160 0,0-6-160 0,0-1 128 16,0-1-128-16,0 0 0 0,-1-1 144 15,1-2-144-15,0 2 0 0,-2 1 0 0,1 1 128 0,-1 1-128 0,-1 5 0 16,-1-2 0-16,0 1 0 0,-1 4 0 0,1-1 0 16,0 4 0-16,-5 6 0 15,3-11-1472-15,-3 11-208 0,0 0-48 0,0 0-11456 16,-5 14-2304-16</inkml:trace>
  <inkml:trace contextRef="#ctx0" brushRef="#br3" timeOffset="210076.11">17403 10013 9215 0,'0'0'816'0,"0"0"-656"0,10-3-160 0,-10 3 0 16,10 0 1344-16,-10 0 224 0,10-1 48 0,-10 1 16 15,11-2-320-15,-11 2-64 0,0 0-16 0,0 0 0 16,0 0-32-16,0 0-16 0,0 0 0 0,0 0 0 15,10 6-288-15,-10-6-48 0,0 0-16 0,0 0 0 16,0 0-96-16,5 8-32 0,-1-1 0 0,-4-7 0 16,0 0 64-16,0 0 0 0,0 0 0 0,0 0 0 0,0 0 0 0,0 0 0 15,0 0 0-15,-8 8 0 0,0-4-128 0,8-4-32 16,-12 2 0-16,-2 2 0 0,0 1-128 0,-4-1-32 16,-1 2 0-16,-1 2 0 0,-1-6-96 0,0 1-32 15,-1 1 0-15,-1 0 0 0,-2-1-80 0,1 0-32 16,-2-2 0-16,3 0 0 0,-2 3 16 0,-2 0 0 15,-1 0 0-15,-1-2 0 0,-2 1 16 0,2-2 0 16,1 3 0-16,0 1 0 0,-4 1-80 0,2-2-16 16,-2 0 0-16,2 0 0 0,-1 1-144 0,-1-1 0 15,1-2 144-15,0 1-144 0,2-1 144 0,1 2-144 16,1-1 192-16,1 1-192 0,0-2 0 0,2 2 0 16,1-2 0-16,3 4 0 0,2-4 144 0,1-181-144 15,1 364 0-15,2-182 144 0,0-2-144 0,1 2 0 16,3-3 0-16,-4-3 128 0,4-1-128 0,0 2 0 15,1-1 0-15,1 3 0 0,8 0 0 0,0 0 0 16,-9-2 128-16,9 2-128 0,0 0 0 0,0 0 0 16,0 0 0-16,0 0 128 0,3-12-128 0,3 5 0 0,2-1 0 15,2 2 128-15,1 1-128 0,3-2 0 0,2 2 0 16,1 1 0-16,3-2 0 0,4 2 0 0,4 0 0 16,1 2 0-16,-1-7 0 0,1 4 0 0,4 2 0 0,3 1 0 15,2-1 0-15,0 0 0 0,-1 0 0 0,1-1 0 16,0 0 0-16,-1 1 0 0,-3-3 0 0,-2 5 0 15,-1 0 0-15,-3 1 0 0,-3 0 0 0,-1 1 0 16,-4-1 0-16,0 1 0 0,-5 1 0 0,-1-2 0 0,-4 0 0 0,-10 0 0 16,0 0 0-16,0 0 0 0,0 0 0 0,0 0 0 15,0 0 0-15,0 0 0 0,0 0 0 0,0 0 0 16,-10 4 0-16,-3-2 0 0,-3 1 0 16,-4-1 0-16,-4 3 0 0,-1 2 0 0,-2-5 0 0,-2 1 0 15,-2 2 0-15,-2 1 0 0,-5-2 0 0,0 0 0 16,-1 1 144-16,-2 0-144 0,-1-3 0 0,0 1 144 15,0 0-144-15,0 0 0 0,-1 0 128 0,2 1-128 16,-1 0 0-16,2-2 0 0,0 1 128 0,4-2-128 16,2 1 0-16,4 2 0 0,5-1 128 0,2-1-128 15,1 0 0-15,4-1 0 0,3 3 0 0,2-1 0 16,3 1 0-16,10-4 0 0,-8-1 0 0,8 1 0 16,0 0 0-16,0 0 0 0,0 0 0 0,0 0 0 15,0 0 0-15,0 0 0 0,16-3 0 0,2 1 0 16,1 1 0-16,2 1 0 0,2 0 0 0,0 0-192 15,0 1 192-15,1-1-192 16,-1-1-304-16,-4-1-48 0,0 2-16 0,-1 0 0 16,-3-1-1808-16,-1 0-384 0,-3 0-64 0</inkml:trace>
  <inkml:trace contextRef="#ctx0" brushRef="#br3" timeOffset="210490.71">16770 9808 27359 0,'0'0'1216'0,"0"0"240"0,2-9-1168 0,1-1-288 15,-3 10 0-15,4-7 0 0,-4 7 1088 0,0 0 176 16,0 0 16-16,0 0 16 0,0 0-384 0,0 0-80 15,0 0 0-15,0 0-16 0,-13 0-144 0,2 2-32 16,-1 1 0-16,-3 3 0 0,-3 3-176 0,-2 0-32 16,-2 2-16-16,1 4 0 0,-1 5-160 0,-1 0-16 15,-1 0-16-15,0 1 0 0,-3-1-64 0,4 3-16 16,-2 0 0-16,1-2 0 0,1 1 112 0,1 1 32 16,-1-3 0-16,2-2 0 0,0-2 48 0,2-4 16 15,0 2 0-15,3 0 0 0,2-5 32 0,1 1 0 16,2 0 0-16,3-4 0 0,8-6-96 0,0 0-16 15,-5 7 0-15,5-7 0 0,0 0-16 0,6 11 0 16,3-6 0-16,6 0 0 0,7-1 64 0,6 0 0 16,2-3 0-16,6 2 0 0,3-1-320 0,3 1 0 15,2 1 0-15,-2-2 0 0,3 1-288 0,5-1 32 16,-1 8 16-16,1-2 0 16,1 2-2192-16,-7-1-432 0,-5 3-80 0</inkml:trace>
  <inkml:trace contextRef="#ctx0" brushRef="#br3" timeOffset="-211883.97">18257 7266 4607 0,'0'0'400'0,"0"0"-400"0,0-6 0 0,-1-4 0 0,1 3 1056 0,-1-2 128 16,-1 3 32-16,1-3 0 0,0 3-400 15,-2-1-80-15,1 0-16 0,-1 2 0 0,-1-4-240 0,1 2-48 16,-1 2-16-16,0-2 0 0,0 2-112 0,4 5-32 15,-5-3 0-15,5 3 0 0,-5-2-80 0,5 2 0 16,0 0-16-16,0 0 0 0,-6 2-176 0,1 1 0 16,-1 2 0-16,3 2-176 0,-2 0 176 0,1 4 144 15,0-2-16-15,-1 4-128 0,0-1 256 0,0 1-64 16,-2 4-16-16,1 2 0 0,0 5 64 0,-1-3 16 16,1 4 0-16,0 1 0 0,-1 0-112 0,1 4-16 15,-1 3 0-15,2 3 0 0,-1 1 32 0,0 0 0 16,1-1 0-16,3 1 0 0,0 1-160 0,4 1 0 15,0-1 0-15,1 1 0 0,1-1 272 0,1 2-16 16,2-2-16-16,-1 1 0 0,-1 1-96 0,0-1-16 16,-1 0 0-16,-1-2 0 0,-1-1 0 0,-1 1 0 15,-1-2 0-15,-1 2 0 0,-1 3 112 0,-1-2 16 16,-1-4 0-16,-1 4 0 0,0 3-48 0,0-2 0 16,1 1 0-16,-1-2 0 0,2-1-32 0,1-2-16 15,-1 0 0-15,1-1 0 0,1-1 80 0,-1 1 16 0,2 2 0 16,0-3 0-16,0-3-112 0,0 2-16 0,0-1 0 0,0 2 0 15,-2 0-128-15,0-1 128 0,1 1-128 0,0 0 128 16,0 1-128-16,1-1 160 0,0-3-160 0,1 0 160 16,-1 0-160-16,0 1 0 0,-1-3 144 0,-1 1-144 15,2-2 128-15,0 1-128 0,2-4 160 0,-2 2-160 16,-2-1 176-16,1 3-176 0,-3-3 192 0,0 13-192 16,-3-2 192-16,-1-5-64 0,-1-1 0 0,2-2-128 15,-1 2 224-15,2-4-64 0,1-1-16 0,0-3 0 0,-1-5-144 0,4-1 0 16,-1-2 0-16,3-3 0 0,0 1 0 0,0-4 0 15,0-8 144-15,0 0-16 0,0 0 48 0,0 0 16 16,0 0 0-16,0 0 0 0,0 0-16 0,0 0 0 16,9-7 0-16,1-2 0 0,-1-1-368 0,2-4-64 15,-5 1 0-15,-2 2-11360 0</inkml:trace>
  <inkml:trace contextRef="#ctx0" brushRef="#br3" timeOffset="-211530.51">17624 9590 15663 0,'0'0'1392'0,"0"0"-1120"16,0 0-272-16,0 0 0 0,0 0 1168 0,0 0 176 0,0 0 48 0,0 0 0 15,-5 9-816-15,1 3-176 0,2 6-16 0,0 2-16 16,2 2-112-16,0 3-32 0,0 1 0 0,2 0 0 16,-1-3 32-16,2 2 0 0,0 1 0 0,2 0 0 15,0 2-48-15,3-2 0 0,1 1 0 0,1-4 0 16,0-2-16-16,3-1-16 0,1-4 0 0,4-6 0 0,2-5 432 0,2-3 96 16,4-4 0-16,2-3 16 0,7-7 368 15,0-5 64-15,1-5 0 0,0 0 16 0,-1-6-416 16,1 1-96-16,-1-4-16 0,-2 2 0 0,-2 1-320 15,-2-1-80-15,-3 2-16 0,-5-2 0 0,-2 2-224 0,-2 1 128 16,-3 4-128-16,-3 3 0 16,-3 2-288-16,-4 6-160 0,-6 2-16 0,-4 3-16 15,-3 4-2224-15,-6 6-448 0</inkml:trace>
  <inkml:trace contextRef="#ctx0" brushRef="#br3" timeOffset="-210843.15">17144 10285 10191 0,'0'0'448'0,"0"0"96"0,0 0-544 0,0 0 0 15,0 8 0-15,0-8 0 0,0 0 896 0,-4 10 80 16,-3-4 16-16,0 2 0 0,-2-5 112 0,-2 0 32 16,-3-2 0-16,-2 2 0 0,1-1 32 0,-4 0 16 15,-5-4 0-15,0 4 0 0,-3 1-160 0,0 0-48 16,-5 0 0-16,-2-1 0 0,-4-2-240 0,-3 1-48 16,-1-1-16-16,0 0 0 0,1 0-160 0,0 0-16 15,0 0-16-15,2 2 0 0,1-1-32 0,-2-1-16 16,3-1 0-16,-1 1 0 0,0 0-96 0,1 0-16 15,3-2 0-15,1 1 0 0,1 0-160 0,5 1-32 0,5 0-128 0,4 0 192 16,2 0-192-16,5-1 0 0,1 1 0 16,10 0 0-16,0 0 0 0,0 0 0 0,0 0-208 0,0 0 64 15,0 0-560-15,18 1-128 16,1-1 0-16,2 0-8288 0,3 0-1648 0</inkml:trace>
  <inkml:trace contextRef="#ctx0" brushRef="#br3" timeOffset="-210623.54">16625 10057 21247 0,'0'0'944'0,"0"0"192"0,-5-9-912 0,-3 3-224 16,-2 4 0-16,-3 3 0 0,-3 4 640 0,-3 4 64 15,-4 0 32-15,-1 1 0 0,-7 4-144 0,1 2-16 16,1 3-16-16,-1 1 0 0,1-1 208 0,1-2 64 15,4 4 0-15,2-1 0 0,6 0-304 0,3 1-48 16,4-3-16-16,4-2 0 0,4-2-208 0,2 0-64 16,6-3 0-16,1 1 0 0,5 1-48 0,5 1-16 15,4-6 0-15,3 3 0 0,3-6 0 0,4 0-128 16,2 0 192-16,-1-1-64 16,0-4-1344-16,-4-2-256 0,-1 0-64 0,-4-6-16 0</inkml:trace>
  <inkml:trace contextRef="#ctx0" brushRef="#br3" timeOffset="-209716.72">17517 7229 4607 0,'5'-9'400'0,"1"2"-400"15,-3-5 0-15,2 3 0 0,1-3 2160 0,0 3 336 0,-2-3 80 16,1 2 16-16,0 1-1520 0,0 3-304 0,-1-2-64 16,1 4-16-16,-5 4-288 0,0 0-48 0,0 0-16 0,0 0 0 15,0 0-80-15,0 0-32 0,0 0 0 0,0 0 0 16,0 0 96-16,0 0 32 0,0 8 0 0,-3 2 0 16,-2 0 32-16,-2 3 16 0,-4 1 0 0,-1 3 0 0,-5 2-208 15,-1 4-32-15,-2 6-16 0,-2-1 0 16,-2 2 48-16,-2 3 16 0,-5 4 0 0,-2 1 0 15,-1 7 64-15,-3-1 16 0,0 5 0 0,0-4 0 0,3 4-96 0,-2 0-32 16,2 0 0-16,1 0 0 0,-3 2-160 0,2 1 128 16,0 0-128-16,-1 2 128 0,1-2 64 0,2-3 16 15,3-6 0-15,1 2 0 0,4-4 368 0,0-5 64 16,0 0 0-16,1-2 16 0,1 2-80 0,2 0-32 16,1-2 0-16,0 1 0 0,0 2-288 0,-1 0-48 15,1-1-16-15,0 1 0 0,0-2-192 0,0 1 128 16,0-1-128-16,0 0 0 0,-3-1 208 0,3-3-48 15,0-1-16-15,0 2 0 0,-1 1 160 0,0-4 16 16,-3 0 16-16,1 1 0 0,2-5-32 0,-1 4-16 16,1-1 0-16,0 1 0 0,-3 1-64 0,3-5-16 15,-1 3 0-15,2-4 0 0,0-1 16 0,0 1 0 16,0-2 0-16,0-2 0 0,0-1 0 0,1 2 0 16,1-4 0-16,0 2 0 0,-2 2-16 0,1 3 0 15,0-2 0-15,0-2 0 0,2 0-64 0,0 1-16 16,2-1 0-16,0 2 0 0,2-1-128 0,0-1 160 15,1 1-160-15,1-2 160 0,0 0-160 0,1-1 0 16,0-2 144-16,2 0-144 0,1-1 128 0,1-1-128 0,0-4 160 16,-2 4-160-16,1-3 192 0,4-4-48 0,2-7-16 0,0 0 0 15,0 0 0-15,0 0 0 16,0 0 0-16,0 0 0 0,0 0-128 0,0 0 0 0,6-3 144 0,3-2-144 16,1-3 0-16,0 2-320 0,0-5 64 0,4-6 16 15,0 1-1616 1,-2-1-336-16,-1-1-64 0,-3 6-12144 0</inkml:trace>
  <inkml:trace contextRef="#ctx0" brushRef="#br3" timeOffset="-209305.5">15852 9276 17103 0,'0'0'752'0,"-2"-8"160"0,-3 2-720 0,2-3-192 16,-1 4 0-16,4 5 0 0,0 0 768 0,-4-7 112 15,4 7 16-15,-2-2 16 0,2 2-432 0,0 0-96 16,-6 0 0-16,6 0-16 0,-7 2 256 0,2 3 48 16,-1-1 16-16,-1 0 0 0,2 1 320 0,0 3 64 15,-1-2 16-15,-1 6 0 0,1-2-208 0,0 4-48 16,-2 1 0-16,1 4 0 0,-1 3-304 0,0 3-64 16,1-1-16-16,-1 4 0 0,0-1-32 0,1 3-16 15,2-2 0-15,0 3 0 0,-1 1-80 0,3-1 0 16,-1 1-16-16,1 0 0 0,2-2-48 0,1 1 0 15,1-7 0-15,2 2 0 0,1-1 0 0,1-5 0 0,0-2 0 16,1-1 0-16,2-1 64 0,1-3 16 16,1-4 0-16,1 1 0 0,3-6 96 0,3-4 16 15,2-3 0-15,5-4 0 0,5-2 0 0,3-7 16 0,4-3 0 16,3-2 0-16,4-3-208 0,2-1-64 0,-1 1 0 0,2-4 0 16,-1-1-64-16,0 1-128 0,1-1 176 0,0 3-176 15,-2-2 160-15,0 4-160 0,-3 3 128 0,0 2-128 16,-3 1 0-16,-1 4 0 0,-1 0 128 0,-5 6-128 15,-1-1-176-15,-5 6-64 0,-2-1-16 0,-4 2-12288 16,-2 4-2480-16</inkml:trace>
  <inkml:trace contextRef="#ctx0" brushRef="#br3" timeOffset="-205826.03">23182 9231 12543 0,'0'0'560'0,"1"-7"112"0,0-1-544 0,0 0-128 16,-1-3 0-16,0-1 0 0,0 4 1008 0,0-3 160 15,0 2 48-15,0-1 0 0,0 4-256 0,0-3-32 16,0 1-16-16,0 3 0 0,0-4-400 0,0 6-64 16,0 3-32-16,0 0 0 0,-1-8-176 0,0 3-48 15,1 5 0-15,0 0 0 0,0 0 128 0,0 0 0 16,0 0 16-16,0 0 0 0,0 0 48 0,0 0 0 15,-7 2 0-15,1 5 0 0,0-2 80 0,-2 3 32 16,0 0 0-16,0 6 0 0,-1 0-64 0,-2 4-16 16,1 2 0-16,-1 1 0 0,-1 0 96 0,-2 1 0 15,-2 3 16-15,-2 1 0 0,-2 4 16 0,-1-2 0 16,1 3 0-16,0 1 0 0,-2-2-64 0,2 3-16 16,-2 2 0-16,1-1 0 0,-1 1-160 0,0 1-48 15,1-2 0-15,-1 1 0 0,-1 0-32 0,2 0-16 0,0-4 0 0,0 1 0 16,-2 1 176-16,3-1 48 0,-1-2 0 0,1-3 0 15,1 2 16-15,0-2 0 0,1 1 0 0,-5 8 0 16,5-7-192-16,2-5-16 0,0-1-16 0,5-2 0 16,2 1-48-16,3-4-16 0,-1-5 0 0,4-2 0 15,0-2 32-15,3-9 16 0,-4 10 0 0,4-10 0 16,0 0-16-16,0 0-16 0,0 0 0 0,0 0 0 0,0 0-48 0,0 0 0 16,10-1 0-16,-2-2 0 0,2-4-128 0,-2-1 0 15,-1-2 0-15,2-4 0 16,-2 0-752-16,-2 1-80 0,0 3 0 0,0 0-16 15,-5 10-1984-15,0 0-400 0,0-10-80 0</inkml:trace>
  <inkml:trace contextRef="#ctx0" brushRef="#br3" timeOffset="-205407.24">22227 9975 26719 0,'0'0'1184'0,"-3"-8"240"0,1-2-1136 0,-1 0-288 16,2 1 0-16,0 0 0 0,-1 0 736 0,2 1 96 0,0 2 0 15,0 6 16-15,0 0-112 0,0 0-32 16,0 0 0-16,0 0 0 0,0 0-64 0,0 0 0 15,0 0-16-15,7 5 0 0,-2 3-48 0,0 2-16 16,-1 0 0-16,0 4 0 0,-1 4-128 0,0 2-32 0,-2 3 0 0,2 0 0 16,-3 4-112-16,0 1-32 0,0 1 0 0,0 9 0 15,0-4 48-15,0-6 0 0,2-4 0 0,1-3 0 16,-1-3 80-16,3-3 32 0,1-4 0 0,1 1 0 16,1-5 128-16,2 0 32 0,3-5 0 0,3-2 0 0,5-2 64 15,4-6 32-15,4-1 0 0,6-5 0 16,3-4-224-16,1 1-32 0,2-2-16 0,-2-3 0 0,1-1-208 0,-1 0-64 15,0 0 0-15,-11 7 0 0,3-2-128 16,1 0 0-16,-1 0 0 0,15-2 0 16,-5 4-480-16,-7 2-176 0,-6 6-48 15,-10 2-13088-15,-2 3-2624 0</inkml:trace>
  <inkml:trace contextRef="#ctx0" brushRef="#br4" timeOffset="-171814.21">9654 10287 5519 0,'0'0'496'0,"8"0"-496"16,-1-3 0-16,1-2 0 0,-2 1 1344 0,1 0 192 16,-7 4 16-16,7-3 16 0,-7 3-416 0,5-5-64 15,-1-1-32-15,-4 6 0 0,0 0 176 0,3-6 48 16,-3 0 0-16,0 6 0 0,-1-8 32 0,-1 1 16 16,0-2 0-16,-1 3 0 0,-1-3-96 0,1 1-16 15,-1 2 0-15,-3-4 0 0,0 4-384 0,-2-6-96 16,-1 1-16-16,-3 1 0 0,2-3-144 0,-3 0-48 15,-3 2 0-15,-2-3 0 0,-3 1-128 0,0 2-16 16,-6-3-16-16,0 0 0 0,-2 1-32 0,-3 0 0 16,-2-2 0-16,-2 0 0 0,-1 2-48 0,-2-1-16 15,-3 1 0-15,-19-7 0 0,2 1-80 0,2 4-32 16,-1 1 0-16,2-2 0 0,-4 2-160 0,0 2 128 16,-3-2-128-16,0 1 128 0,-4 5-128 0,-2-3 0 15,-3-1 144-15,-1 2-144 0,-1-4 176 0,1 3-48 16,0 1 0-16,-3 0 0 0,-5 2-128 0,2-1 0 0,0 3 0 0,1 1 0 15,2-2 0-15,-2 3 0 0,-4 1 160 16,-2 3-160-16,0 0 128 0,3 0-128 0,-1 0 0 0,0 2 0 16,-2 1 0-16,-1 0 0 0,-7 3 0 0,3-3 0 15,1 0 128-15,1 2-128 0,3 1 0 0,-2-1 0 16,1 3 0-16,2 1 0 0,3-3 0 0,2 4 0 16,0-1 128-16,0 3-128 0,2 1 0 0,21-6 0 15,-6 2 144-15,-5 0-144 0,-1 5 0 0,-29 5 144 0,7 0-144 16,5 1 0-16,2 3 0 0,4-1 0 0,3-7 0 0,0 3 0 15,5 0 128-15,1 5-128 0,1 1 0 0,0 2 0 16,2-1 0-16,2-1 0 0,4 5 0 0,3-2 0 16,1 2 0-16,3 1 0 0,3-3 0 0,3 2 0 15,3-3 0-15,2 2 0 0,4-4 0 0,2 4 0 16,3-1 0-16,3 1 0 0,3-4 0 0,4 1 0 16,1-2 0-16,4 1 0 0,1 7 0 0,4-1 0 15,5-2 0-15,1 3 0 0,2-5 0 0,5 2 0 16,1 1 0-16,3-3 0 0,1-1 0 0,4 2 0 15,1-2 0-15,7 3 0 0,1-2 0 0,5 2 0 16,3-5 0-16,1 3 0 0,4 1 128 0,2 2-128 16,1-3 0-16,3 0 128 0,2-1-128 0,3 1 0 15,2 0 144-15,3 2-144 0,-1-3 0 0,4 3 144 0,1-4-144 16,4 2 0-16,-1 2 128 0,6-7-128 0,2 1 0 0,2-2 0 16,2 2 144-16,1-2-144 0,0-1 0 0,3 0 144 15,1-1-144-15,1 0 160 0,-1-4-160 0,1-3 160 16,0-1-160-16,2 3 192 0,-1-3-192 0,3 3 192 15,1 0-64-15,1-7-128 0,0-2 192 0,1 0-64 16,-1 3 0-16,3-3 0 0,-1 0 0 16,4-2 0-16,1-3 0 0,-2 1-128 0,1-1 192 0,-2 2-64 0,3-1 0 15,1-4-128-15,2-1 192 0,-3 1-64 16,-3-1-128-16,2 3 128 0,-1 2-128 0,2-3 128 16,1-1-128-16,-2-1 0 0,0-1 0 0,-1 2 128 0,1-1-128 0,-2-2 0 15,-1 0 0-15,-1 1 128 0,-3-6-128 0,-1 2 0 16,0 3 144-16,-2 0-144 0,-3-2 144 0,0 0-144 15,0-5 192-15,-4-1-192 0,-4 1 208 0,0 1-64 16,-2 2-16-16,0 0 0 0,-2 0 16 0,-2 0 0 16,-2-2 0-16,-1-1 0 0,-1 0-144 0,-2-1 128 15,-3-1-128-15,-3-2 128 0,1-1-128 0,-1-2 0 16,-3-2 144-16,-1 2-144 0,-1-2 128 0,-3 0-128 16,0-2 160-16,0 2-160 0,1-1 176 0,-3-2-176 15,-2 3 192-15,-2-1-192 0,-1-4 160 0,-1 0-160 0,-1 2 128 16,0-4-128-16,-3 4 128 0,0-5-128 0,-1 2 128 15,-1 0-128-15,-2-4 128 0,-1-2-128 0,-1-2 0 16,-2 4 128-16,-2 3-128 0,-1 1 160 0,-3-2-160 0,-1 1 160 16,-4-1-32-16,-1-1 0 0,-2-1 0 0,-3 2 0 15,-3 0 0-15,-3-1-128 0,-3-5 192 0,-3 2-64 16,0-1-128-16,-3 2 0 0,-2 0 144 0,-3 1-144 16,1-2 0-16,-5 7 0 0,-3 3 0 0,-1 3 0 15,-3-1 0-15,-4 2 0 0,-1 3 0 0,-3 3 0 16,-5-2 0-16,-1 1 0 0,-3-1-144 0,2 2 144 31,0 5-1088-31,0 1-160 0,1 0-32 0,-2 5-11840 0,-1 3-2368 0</inkml:trace>
  <inkml:trace contextRef="#ctx0" brushRef="#br4" timeOffset="-169003.05">6558 13112 3679 0,'0'0'320'0,"0"0"-320"0,-7-5 0 0,5 0 0 16,2 5 1920-16,0 0 320 0,-5-3 64 16,5 3 16-16,0 0-1136 0,0 0-224 0,0 0-64 0,0 0 0 15,-10-1-368-15,3 1-80 0,7 0 0 0,-7 1-16 16,7-1 32-16,-8 0 16 0,2 0 0 0,6 0 0 16,0 0 256-16,-7 3 48 0,7-3 16 0,-10 3 0 15,10-3 240-15,-8 4 48 0,8-4 16 0,0 0 0 16,-8 0-208-16,8 0-64 0,0 0 0 0,0 0 0 15,0 0-240-15,0 0-48 0,0 0-16 0,0 0 0 16,0 0-64-16,0 0-16 0,0 0 0 0,14 3 0 16,1-5 256-16,4 1 32 0,4 1 16 0,5-1 0 15,5-4-208-15,5 2-32 0,5 1-16 0,4-1 0 16,3-1-208-16,2-4-32 0,-1 0-16 0,5 0 0 16,2 3-32-16,6 1 0 0,2 1 0 0,4-4 0 0,2 1 0 15,2 1 0-15,0-4 0 0,-1 3 0 16,2-2-32-16,-1 3-16 0,2 1 0 0,-3 0 0 0,-3-3-160 0,-3 0 192 15,-3 2-192-15,-3 0 192 0,-3 4-192 0,-1 1 192 16,-2-2-192-16,-2 2 192 0,-1 2-64 0,-3-1-128 16,-7-1 192-16,-2 1-64 0,-3-2-128 15,-2 0 160-15,-4 3-160 0,-4-2 160 0,-2-1-32 0,-4 0-128 16,-3-3 192-16,-3 4-64 0,-2 0 48 0,-6 0 0 16,-7 0 0-16,0 0 0 0,0 0 96 0,0 0 32 15,0 0 0-15,0 0 0 0,0 0 16 0,-7-3 0 16,-5 3 0-16,-2 0 0 0,-4-1-320 0,-2 1 128 15,-4 0-128-15,-3 0 0 0,-3 3 128 0,-3-1-128 16,-6 1 0-16,-1 3 0 0,-3-2 128 0,-5 1-128 0,-4-1 0 16,-1 2 0-16,-3-3 0 0,-4 3 0 0,-3 4 0 0,-5-2 0 15,-3 1 128-15,-1-5-128 0,-6-2 0 0,-1 3 0 16,-2 4 0-16,-4-3 0 0,-3 3 128 0,3-4-128 16,0 1 0-16,2 1 0 0,3-2 0 0,4 2 0 15,0 0 128-15,4-2-128 0,4 2 0 0,3-1 0 16,3-3 128-16,8 0-128 0,7 1 0 0,5 3 0 15,4-4 0-15,8-1 0 0,2-2 0 0,10 1 0 16,5-1 0-16,13 0 0 0,0 0 0 0,0 0 0 16,0 0 0-16,23-1 0 0,5-1 0 0,10-1 0 15,8-4 0-15,9 1 0 0,7 1 0 0,7-3 0 16,4 2-176-16,6-1 176 0,1-2-192 0,5 3 192 16,3 1 0-16,4 1 0 0,2-1 0 0,2-1 0 15,1-1 0-15,-2 4 0 0,0 1 128 0,-4 0-128 16,-5-2 0-16,-3-1 0 0,-6 0 0 0,-2 4 0 0,-3 1 0 15,-6 0 0-15,-4-4 0 0,-6 1 0 0,-7-1 0 16,-4 3 0-16,-7-1 0 0,-2 0 0 0,-11 1 128 16,-6 0-128-16,-5 2 0 0,-5-1 0 0,-9 0 144 0,0 0-144 15,0 0 128-15,-10-1-128 0,-8 1 192 0,-6 0-32 16,-7 0-16-16,-7 2 0 0,-8 3-144 0,-4 0 0 16,-6-3 0-16,-3-2 0 0,-4 0 0 0,-6 2 0 15,-3 1 0-15,-7 1 0 0,-8-2 192 0,-3-1-64 16,-4-1 0-16,-5 4 0 0,-5 1-128 0,-1-2 0 15,1-3 0-15,1 1-176 0,3 7 176 0,1-2 0 16,1 1 0-16,4 1 0 0,2-1 0 0,7 3 0 16,6 0 0-16,9 3 0 0,8-2 0 0,9-1 0 15,7 3 0-15,10-4 0 0,7 0 0 0,9-4-128 0,4 3 128 16,16-8-128-16,0 0-192 0,8 7-16 0,7 2-16 0,13-4 0 16,10-3 0-16,8-2 0 0,6-2 0 0,9 1 0 15,7-3 224-15,7-1 128 0,5 1-160 0,5-1 160 16,3-4 0-16,2 3-144 0,0-3 144 0,4 1 0 15,5 2 0-15,-2-2 0 0,-3 2 0 0,-1-2 0 16,-2 1 0-16,-3 2 0 0,-4-2 160 0,-5 2-160 16,-6 0 144-16,-4-1-144 0,-4 1 128 0,-8 3-128 15,-3 1 0-15,-9 0 0 0,-7 0 128 0,-7 1-128 16,-9 0 0-16,-9 0 0 0,-13 0 0 0,0 0 128 16,0 0 0-16,0 0 0 0,-17 2 0 0,-14-1 0 15,-8-1 16-15,-7 0 0 0,-5 3 0 0,-7 0 0 16,-7-2-144-16,-8 3 0 0,-8-3 0 0,-3 1 0 15,-4 1 160-15,-1 1-160 0,-2 0 192 0,-2 2-192 0,-1-1 176 16,4 0-176-16,3 2 160 0,5-1-160 0,0 5 0 16,6-2 128-16,2 0-128 0,7-3 0 0,6 1 0 0,9 2 0 15,6-3-192-15,9 4 192 16,7-2-1280-16,4 1-160 0,4-3-32 0,6 3-10896 16,7-3-2192-16</inkml:trace>
  <inkml:trace contextRef="#ctx0" brushRef="#br4" timeOffset="-158331.11">18533 12930 5519 0,'0'0'496'0,"0"0"-496"15,0 0 0-15,0 0 0 0,0 0 1856 0,0 0 288 16,0 0 48-16,0 0 16 0,-4 6-1344 0,3 3-272 16,1-9-48-16,-3 8-16 0,3-8 32 0,0 0 0 15,-1 11 0-15,0-3 0 0,1-8 256 0,0 0 48 16,0 0 16-16,0 0 0 0,0 9 208 0,0-9 64 15,0 0 0-15,0 0 0 0,0 0-384 0,0 0-64 16,0 0 0-16,0 0-16 0,0 0-192 0,0 0-48 16,0 0 0-16,0 0 0 0,0 0 464 0,0 0 96 15,2-9 16-15,1 1 0 0,-2-4-400 0,3-1-80 16,-3-4-16-16,1 0 0 0,-1-4-80 0,1-2 0 16,1-1-16-16,-1-5 0 0,1-3 48 0,1-1 16 0,1-4 0 15,0-1 0-15,1-1-320 0,2-1-176 16,0-2 192-16,-1 2-192 0,0 2 128 0,-1 1-128 15,-4 2 0-15,2 2 0 0,0-2 208 0,-1 3-64 16,-1 4-16-16,1 0 0 0,-3 4 0 0,0 1 0 0,0 1 0 0,0 5 0 16,-3 3-128-16,3 0 160 15,-1 0-160-15,1 2 160 0,-1 3-160 0,1 3 0 0,0-4 0 16,0 6 0-16,0 4 0 0,0 0 0 0,0 0-176 0,0 0 176 16,0 0-288-16,0 0 32 0,0 0 0 0,0 0 0 31,0 0-320-31,0 0-64 0,-4 11-16 0,-1 2 0 0,1 0-1968 15,-2-4-384-15,-1 1-64 0,7-10-32 0</inkml:trace>
  <inkml:trace contextRef="#ctx0" brushRef="#br4" timeOffset="-157878.77">18161 12296 21711 0,'0'0'960'0,"0"0"192"0,-6-2-912 0,6 2-240 16,0 0 0-16,0 0 0 0,0 0 704 0,-6-3 80 15,6 3 32-15,-2-7 0 0,0-3-128 0,2 4-32 16,2-2 0-16,1 2 0 0,2-4-64 0,3-1-16 15,0-3 0-15,2 0 0 0,1 0-128 0,2 2-48 16,1-6 0-16,1-1 0 0,3 0 64 0,1-3 16 16,1 2 0-16,1-2 0 0,-1 2-160 0,0-2-16 0,1-1-16 15,-1 3 0-15,1 1-96 0,-2 1-32 16,-2-1 0-16,1 3 0 0,-1 2-160 0,-2 2 160 0,-1-2-160 16,0 5 160-16,-3-1-160 0,1 4 0 0,-1-2 144 0,-1 3-144 15,-1 4 128-15,-1 1-128 0,-8 0 160 0,0 0-160 16,6 6 176-16,-1 6-176 0,-2-2 192 0,-1 5-192 15,1 3 176-15,-2 4-176 0,-1 3 160 0,0-3-160 16,0 0 0-16,2 4 0 0,0-5 0 0,1 4-160 16,-2-1 160-16,0-3 128 0,2 0-128 0,-3-1 176 0,1-1-176 15,0-1 0-15,1-3 0 0,0 7 0 16,2-4-1280-16,1-4-304 16,-5-14-48-16,0 0-12416 0</inkml:trace>
  <inkml:trace contextRef="#ctx0" brushRef="#br4" timeOffset="-157541.92">19316 12160 25791 0,'0'0'2304'0,"0"0"-1856"16,0 0-448-16,0 0 0 0,-1-7 1104 0,1 7 128 16,0 0 32-16,0 0 0 0,0 0-912 0,0 0-176 15,0 0-48-15,0 0 0 0,0 9-128 0,0-1 0 16,-2 3 0-16,1 2 0 0,0 0 192 0,0 3 64 0,-1 3 16 0,1 2 0 16,0 0-16-16,0 2 0 0,-1 0 0 0,1 2 0 15,0-2-256-15,-2 1 160 0,3 2-160 0,-1-3 128 16,1 1-128-16,0-1 0 0,0-4 144 15,0-1-144-15,-1-2 0 0,1-3 0 0,0-2-160 0,-2 5 160 16,2-16-1680 0,0 0-240-16,-3 6-32 0,3-6-16 0</inkml:trace>
  <inkml:trace contextRef="#ctx0" brushRef="#br4" timeOffset="-157347.48">19066 12378 26719 0,'0'0'1184'0,"0"0"240"0,0 0-1136 0,0 0-288 0,0 0 0 0,5-2 0 0,1 1 1440 0,3 1 224 16,1-2 64-16,3 4 0 0,3-1-928 0,5 1-176 15,2-2-48-15,2 3 0 0,3-3-144 0,1 1-48 16,3 0 0-16,10 1 0 0,-8-1-224 0,-3-1-160 16,-6-1 192-16,-2 1-192 0,-4 0-144 0,-2-2-144 15,-5 0-32-15,-1-1-10368 16,-11 3-2096-16</inkml:trace>
  <inkml:trace contextRef="#ctx0" brushRef="#br4" timeOffset="-157091.33">20108 12066 16575 0,'-12'-9'736'0,"12"9"160"0,-5-2-720 0,5 2-176 0,-7 2 0 0,0 2 0 16,1 6 4464-16,-2 1 848 0,0 6 192 0,-5 12 16 16,1-1-3984-16,1 4-816 0,0 2-144 0,0 3-48 15,-1 0-208-15,3 0-64 0,1-1 0 0,-1 3 0 16,4-1-112-16,1-3-16 0,0 0-128 0,2-5 192 0,-1-1-192 0,2 1 0 16,2-5 0-16,2-1 0 0,-1-1 0 0,1-3-256 15,1-1 16-15,1-5-11408 16,0-2-2304-16</inkml:trace>
  <inkml:trace contextRef="#ctx0" brushRef="#br4" timeOffset="-155482.34">18224 11869 8287 0,'0'0'736'0,"0"0"-592"0,0 0-144 0,10 5 0 15,-10-5 1040-15,0 0 176 0,9 2 48 0,-9-2 0 16,0 0-336-16,0 0-64 0,0 0-16 0,0 0 0 15,9 3-80-15,-9-3-32 0,0 0 0 0,0 0 0 16,0 0-144-16,0 0-16 0,0 0-16 0,0 0 0 16,0 0 48-16,-5 9 16 0,-1-2 0 0,-3-2 0 15,-1-2-16-15,-1 0 0 0,0-1 0 0,0 1 0 0,-2-2-16 0,0 0 0 16,-1 0 0-16,-1 2 0 0,1-1-192 0,-4 1-32 16,0-2-16-16,0 3 0 0,-3-1 96 0,-1-1 32 15,-1 1 0-15,-2-1 0 0,1 1-112 0,-2 1-32 16,0-3 0-16,-1 1 0 0,2 1-16 0,-1 0-16 15,-3-3 0-15,2 0 0 0,1 1-96 0,-1 1-16 16,-4 0 0-16,3 1 0 0,0 0 0 0,-1 1 0 16,0 0 0-16,0-2 0 0,-1 1-192 0,1 0 128 15,-1 0-128-15,-1 0 0 0,-2 0 192 0,4 1-64 16,0-3-128-16,-1 2 192 0,1 0-48 0,0-2-16 16,1-1 0-16,0 0 0 0,0 1 0 0,-1 0-128 15,0 1 192-15,1-1-64 0,1-1-128 0,-1 2 160 16,-1 1-160-16,0 1 160 0,-1 0-160 0,1-2 0 0,-1-1 0 0,0 3 0 15,4 3 0-15,-1-4 128 0,-2 0-128 0,1-3 0 16,0 0 0-16,1 3 0 0,-2-1 128 0,2 1-128 16,2-2 0-16,-1 1 0 0,0 1 0 0,0 1 128 15,-1-2-128-15,1 1 0 0,-2-3 0 0,0 1 0 16,-3 2 0-16,3 0 0 0,0 0 0 0,2-2 0 16,-1 1 128-16,-1-2-128 0,0 0 128 0,1-2-128 15,2 0 144-15,2-1-144 0,2-1 160 0,0 3-160 16,2 1 176-16,1 0-176 0,1-1 192 0,1 2-192 15,2 2 144-15,0-1-144 0,-1-2 0 0,1 0 144 16,1 0-144-16,2 0 0 0,-1 0 0 0,2 1 0 16,0-6 0-16,1 5 0 0,0 2 128 0,0 0-128 15,1-4 0-15,0 2 0 0,0 0 0 0,8 0 128 0,-10-2-128 0,1 2 0 16,0 0 0-16,0 2 0 0,1 1 0 16,0 0 0-16,-2 0 0 0,3-3 0 0,0 0 0 0,-1 0 0 15,0 1 0-15,1-1 0 0,-2-1 0 16,9 1 0-16,-10-2 0 0,1 4 0 0,1 0 0 0,8-2 0 15,-9-1 128-15,0 1-128 0,2 0 0 0,-2 1 0 16,3 0 0-16,-2-1 0 0,0-1 0 0,2 0 0 16,0 1 0-16,6 0 0 0,-8-1 0 0,8 1 0 15,0 0 0-15,0 0 0 0,0 0-176 0,0 0 48 16,-6-2 0-16,6 2 0 0,0 0-192 0,0 0-48 16,0 0 0-16,0 0 0 15,0 0-496-15,0 0-96 0,0 0-32 0,0 0-8912 16,0 0-1776-16</inkml:trace>
  <inkml:trace contextRef="#ctx0" brushRef="#br4" timeOffset="-155063.14">15923 11743 12895 0,'-5'-9'1152'0,"5"9"-928"0,-1-10-224 0,1 10 0 16,-1-8 944-16,-2 0 144 0,3 8 16 0,-4-6 16 15,1 2-192-15,3 4-32 0,0 0-16 0,0 0 0 16,-11 0-480-16,1 2-80 0,0 1-32 0,0 2 0 0,-2 1 160 0,0-1 16 16,-2 2 16-16,-1 2 0 0,-3 3 192 0,2-2 32 15,0 4 16-15,-1 1 0 0,1 3-112 16,-2 0-32-16,-1-2 0 0,-1 3 0 0,-2 2-224 0,0-1-48 15,2 1-16-15,2 1 0 0,2-2-96 0,1-1-32 16,2 1 0-16,3-3 0 0,2-1 80 0,3-2 16 16,1 1 0-16,3 0 0 0,1 0-48 0,2 3 0 15,1-1 0-15,2-2 0 0,1-2 32 0,3 1 0 16,1-2 0-16,3-2 0 0,2 1 224 0,3-4 48 16,1 1 16-16,2-4 0 0,-1 1-208 0,2 0-64 15,-2-4 0-15,5 2 0 0,3-2-80 0,2-1-32 16,-2 0 0-16,-1-1 0 0,1-1-144 0,-1 1 0 0,0 0 0 0,-7 1 0 31,-2-1-2368-31,-4-3-512 0</inkml:trace>
  <inkml:trace contextRef="#ctx0" brushRef="#br4" timeOffset="-153979.33">16216 11651 11679 0,'0'0'512'0,"0"0"128"0,0 0-512 0,0 0-128 0,0 0 0 0,0 0 0 16,0 0 896-16,0 0 176 0,0 0 16 0,0 0 16 15,0 0-320-15,0 0-64 0,0 0-16 0,0 0 0 16,0 0-32-16,0 0-16 0,0 0 0 0,0 0 0 16,0 0 16-16,0 0 0 0,0 0 0 0,9 7 0 15,-9-7 0-15,14 2 0 0,-2-1 0 0,2-1 0 16,0-1-64-16,2 0-16 0,1 0 0 0,1-2 0 16,2 1-144-16,1-2-48 0,0 0 0 0,0-4 0 15,-2 7-128-15,0-2-16 0,0 1-16 0,-4-1 0 0,-2 1-96 16,0 1-16-16,-13 1 0 0,7-2 0 0,-7 2-128 15,0 0 0-15,0 0 144 0,0 0-144 0,0 0 128 16,0 0-128-16,0 0 128 0,-6 5-128 0,-3-1 160 0,-1 0-32 16,-3 1-128-16,0-2 192 0,3-2-192 0,-2 0 0 15,1 3 0-15,2-1 0 16,9-3-272-16,0 0-160 0,0 0-16 0,0 0-12944 16</inkml:trace>
  <inkml:trace contextRef="#ctx0" brushRef="#br4" timeOffset="-153633">16973 11486 14623 0,'0'0'640'0,"0"0"144"0,0 0-624 0,0 0-160 0,3-10 0 0,-3 10 0 16,0 0 720-16,6-6 112 0,-6 6 32 0,0 0 0 15,0 0-416-15,0 0-96 0,0 0-16 0,0 0 0 16,0 0 32-16,12 3 0 0,-12-3 0 0,0 0 0 16,0 12 464-16,0 2 112 0,-3-2 16 0,-1 6 0 15,-1 3 32-15,0-1 16 0,0 2 0 0,-3-1 0 16,0 2-336-16,0 2-64 0,0 0-16 0,1 0 0 15,-1-1-272-15,2-1-64 0,-1-1-16 0,2 1 0 0,-1-3-240 16,1-5 144-16,1-3-144 0,0-1 128 0,0 0-128 0,3-3 192 16,0 0-192-16,1-8 192 0,0 0-192 0,0 0 0 15,0 0 144-15,0 0-144 16,11-3-416-16,1-1-160 0,-2-1-16 0,0-4-12624 16</inkml:trace>
  <inkml:trace contextRef="#ctx0" brushRef="#br4" timeOffset="-153136.93">17338 11503 19343 0,'0'0'1728'0,"0"0"-1392"0,0 0-336 0,0 0 0 16,0 0 1152-16,0 0 176 0,0 0 16 0,0 0 16 16,10-6-656-16,2 0-128 0,0 2-16 0,4 2-16 15,2 1-320-15,-1-1-64 0,1 1-16 0,0 1 0 16,-3 1 0-16,5 1 0 0,-2-4 0 0,0 5 0 16,-5-1-144-16,0 3 160 0,-2 2-160 0,-2-2 160 15,-9-5 32-15,7 7 0 0,-4 6 0 0,-3-1 0 16,0-12 112-16,-6 10 16 0,-3 0 16 0,-4 1 0 0,-2-3 192 15,0 0 48-15,1 1 0 0,0-4 0 0,0 0-64 0,2 1 0 16,2-3 0-16,1 0 0 0,9-3-208 0,0 0-48 16,0 0-16-16,0 0 0 0,0 0-112 0,8 12-128 15,3-5 176-15,4 6-176 0,4 0 256 16,3-3-64-16,-3 3-16 0,1 0 0 0,0-1-176 0,-1 2 0 16,-2 0 144-16,-1 3-144 0,-4-2 0 0,-1 0 0 15,-4-2 0-15,-3 0 0 0,-5-2 128 0,-4-2-128 16,-4 0 160-16,-4-4-160 0,-5 1 656 0,-5 1 48 15,-5-5 0-15,-2 1 0 0,-4-1-160 0,-2 1-32 16,0-2 0-16,3-1 0 0,0-1-512 0,7 1 0 16,5-1 0-16,5-1 0 15,2 1-2208-15,4 0-544 0,10 1-128 0,0 0 0 0</inkml:trace>
  <inkml:trace contextRef="#ctx0" brushRef="#br4" timeOffset="-148536.45">18394 13080 4607 0,'0'0'400'0,"0"0"-400"15,0 0 0-15,0 0 0 0,0 0 2176 0,0 0 368 16,0 0 64-16,0 0 16 0,0 0-1488 0,9 5-304 15,-9-5-48-15,0 0-16 0,0 0-272 0,0 0-64 0,0 0-16 0,0 0 0 16,0 0 0-16,0 0 0 0,0 0 0 0,0 0 0 16,0 0 96-16,0 0 0 0,0 0 16 0,0 0 0 15,0 0 64-15,0 0 16 0,4 9 0 0,-4-9 0 16,0 0-224-16,0 0-32 0,0 0-16 0,0 0 0 16,0 0 80-16,0 0 16 0,-10 1 0 0,1 0 0 15,-1 1 16-15,2-2 0 0,-2-2 0 0,0 1 0 16,0 0 96-16,-2 0 32 0,1-1 0 0,-2-1 0 15,0-5-192-15,1 3-16 0,-1 1-16 0,-1-1 0 16,-2 0-48-16,-1 1-16 0,-1-4 0 0,2 5 0 16,-1-1-80-16,-1 1-16 0,-1-2 0 0,0-1 0 15,-1 2 0-15,0 2 0 0,-2-4 0 0,0 1 0 16,3-2-64-16,-4-1 0 0,-1 4-128 0,0-2 192 16,0-3 32-16,-1 0 0 0,-1 0 0 0,1 0 0 15,-2 0-80-15,2 1-16 0,-1-3 0 0,1 4 0 0,-3-2-128 0,4 1 192 16,-1 2-192-16,3-3 192 0,0 3-64 0,2-2-128 15,-1 2 192-15,1 2-64 0,0-3-128 0,-1 2 160 16,3 0-160-16,-3 0 160 0,-1-1-160 0,1 1 128 16,-1 0-128-16,-1-4 128 0,3 2-128 0,-1 0 128 15,1 2-128-15,-3 1 128 0,-1-5-128 0,1 1 160 16,0-1-160-16,0 2 160 0,-2 0-160 0,1-1 0 16,0 1 0-16,1 0 0 0,0 2 128 0,0-1-128 15,2-2 0-15,0 2 128 0,2 3 0 0,1-1 0 16,1-3 0-16,0 2 0 0,0 2-128 0,1-1 0 0,-2 0 0 15,3 3 0-15,-2-6 0 0,3 4 128 0,0-4-128 16,0 3 128-16,-1 1-128 0,1 0 0 0,0-3 0 0,-1 1 0 16,-2 1 0-16,2-1 0 0,0-2 128 0,0 1-128 15,1 0 0-15,0-2 0 0,-2 3 144 0,2-3-144 16,-2-1 160-16,3 0-32 0,1 1-128 0,-1 1 192 16,0 0-192-16,0 3 176 0,1-1-176 0,-2-2 160 15,2 2-160-15,1 1 0 0,1 1 144 0,-3-4-144 16,0 2 0-16,1 3 0 0,-2-2 0 0,0 0 128 15,0-2-128-15,0 2 0 0,1-4 0 0,-4 6 0 16,3-1 0-16,0 1 0 0,-2-2 0 0,1 1 0 16,-1 1 0-16,4-1 0 0,-2-1 0 0,-2 1 128 15,1 0-128-15,-1-2 0 0,-1 2 0 0,2-2 0 16,-2-1 128-16,1-2-128 0,-1 2 128 0,-1 1-128 16,1-3 0-16,0 3 144 0,2 0-144 0,0 0 0 0,1 1 144 15,0 2-144-15,1-1 0 0,-1 1 144 0,-1-1-144 16,1-1 0-16,1 2 0 0,0 0 0 0,2 1 0 15,1 0 0-15,1 0 128 0,9 1-128 0,-10-2 0 0,2 1 0 16,8 1 0-16,-6-3 0 0,6 3 128 0,0 0-128 16,-8-1 128-16,8 1-128 0,-9 0 128 0,9 0-128 15,-7 0 0-15,7 0 128 0,-8-4-128 0,8 4 0 16,-9-1 0-16,9 1 128 0,0 0-128 0,-8-2 0 16,2-1 0-16,6 3 0 0,0 0 0 0,0 0 0 15,0 0 128-15,0 0-128 0,-6-1 0 0,6 1 0 16,0 0 0-16,0 0 0 0,0 0 0 0,0 0 0 0,0 0 128 15,0 0-128-15,0 0 0 0,0 0-256 16,0 0 64-16,11 2 16 16,2 1-1376-16,1-1-288 0,-2 0-48 0,2 1-9008 15,-1 1-1808-15</inkml:trace>
  <inkml:trace contextRef="#ctx0" brushRef="#br4" timeOffset="-148003.21">16807 12278 4607 0,'0'0'400'0,"0"0"-400"0,0 0 0 0,0 0 0 0,0 0 1680 0,0 0 256 16,0 0 48-16,0 0 16 0,0 0-976 0,0 0-192 16,0 0-32-16,0 0-16 0,0 0-16 0,0 0-16 15,0 0 0-15,0 0 0 0,0 0-176 0,0 0-16 16,0 0-16-16,0 0 0 0,0 0 128 0,0 0 32 15,0 0 0-15,0 0 0 0,0 0-48 0,0 0 0 16,0 0 0-16,-8 8 0 0,8-8-160 0,-7 3-48 0,7-3 0 16,-8 5 0-16,8-5-64 0,-8 4 0 0,8-4-16 0,0 0 0 15,-10 4-192-15,10-4-48 0,-9 1 0 16,9-1 0-16,0 0 0 0,-9 0 0 0,9 0 0 0,0 0 0 16,0 0 176-16,-7-2 16 0,7 2 16 0,0 0 0 15,0 0-16-15,0 0-16 0,0 0 0 0,0 0 0 16,-8-7-112-16,8 7-32 0,0 0 0 0,0 0 0 15,0 0-160-15,0 0 128 0,0 0-128 0,0 0 128 16,0 0-128-16,0 0 0 0,0 0 0 0,0 0 128 16,0 0-128-16,0 0 0 0,0 0 0 0,0 0 0 15,0 0 0-15,10-2 0 0,-10 2 0 0,0 0 0 16,0 0 0-16,0 0 0 0,0 0 0 0,0 0-9248 16,0 0-1856-16</inkml:trace>
  <inkml:trace contextRef="#ctx0" brushRef="#br4" timeOffset="-142849.62">16497 12227 2751 0,'0'0'128'16,"0"0"16"-16,0 0-144 0,0 0 0 0,0 0 0 0,0 0 0 0,0 0 2128 0,0 0 400 15,0 0 80-15,0 0 16 0,0 0-1536 0,7-2-320 16,-7 2-48-16,0 0-16 0,0 0-64 0,0 0 0 16,0 0-16-16,0 0 0 0,0 0-112 0,0 0-32 15,0 0 0-15,0 0 0 0,0 0 48 0,0 0 16 16,0 0 0-16,0 0 0 0,0 0-32 0,-10 1 0 16,0-2 0-16,1 1 0 0,-4 0-96 0,1 0-32 15,-1 0 0-15,-1 1 0 0,-3 0-32 0,0-1-16 16,-2 0 0-16,-1 0 0 0,0 0 176 0,2 0 48 15,1-1 0-15,-1 1 0 0,0 0-240 0,0 1-64 16,-2 2 0-16,1-2 0 0,1-1-48 0,0 0-16 16,0 0 0-16,1 0 0 0,-1-1-16 0,0 1-16 15,0 2 0-15,-1-1 0 0,0-1 48 0,1 0 16 16,2 0 0-16,0 0 0 0,2 2-32 0,1-2-16 16,-1 0 0-16,1 1 0 0,1 0-16 0,2 2 0 15,1-1 0-15,2 1 0 0,7-3-160 0,-10 4 192 16,10-4-192-16,0 0 192 0,-9 0-192 0,9 0 0 15,0 0 0-15,0 0 0 0,0 0 0 0,-9 2 128 16,9-2-128-16,0 0 0 0,0 0 0 0,0 0 0 0,0 0 128 0,0 0-128 16,0 0 0-16,0 0 0 0,0 0 144 0,0 0-144 15,-8 2 128-15,8-2-128 0,0 0 128 0,0 0-128 16,0 0 160-16,0 0-32 0,0 0-128 0,0 0 192 16,0 0 0-16,0 0-16 0,0 0 0 0,0 0 0 15,0 0-32-15,0 0 0 0,0 0 0 0,0 0 0 0,0 0-144 0,0 0 128 16,0 0-128-16,0 0 128 0,0 0-128 0,0 0 0 15,0 0 0-15,0 0 0 0,0 0 0 0,0 0 0 16,0 0 0-16,0 0 0 0,0 0 0 0,0 0 0 16,0 0 0-16,0 0 0 0,0 0 0 0,0 0 0 15,0 0 0-15,0 0 0 0,0 0 0 0,0 0 0 16,0 0 0-16,0 0 0 0,0 0 0 0,0 0 0 16,0 0 0-16,0 0 0 0,0 0 0 0,0 0 0 15,0 0 0-15,0 0 0 0,0 0-128 0,0 0 128 16,0 0 0-16,0 0 0 0,0 0 0 0,0 0 0 15,0 0 0-15,3 10 0 0,0 0 144 0,3 1 0 16,0-1 0-16,2 3 0 0,-1-1-144 0,2-2 192 16,-1 1-192-16,2 1 192 0,-1 2-64 0,1 0-128 15,0 2 192-15,0 2-64 0,2 0-128 0,-1 2 192 16,-1 2-192-16,2-2 192 0,-1-1-192 0,-1 3 128 16,3-2-128-16,-2-2 128 0,1-3-128 0,1 2 192 15,-2 0-192-15,3 1 192 0,-4-5-64 0,3 1-128 16,0 1 192-16,-2-2-64 0,1-3 48 0,-2 3 0 0,0-3 0 15,0-1 0-15,0-3 0 0,0 2 0 0,-1-4 0 0,-9-4 0 16,9 5-32-16,-9-5 0 0,9 7 0 16,-9-7 0-16,0 0-16 0,9 4 0 0,-9-4 0 15,0 0 0-15,0 0-128 0,0 0 128 0,0 0-128 0,0 0 128 16,0 0-128-16,0 0 128 0,0 0-128 0,0 0 128 16,0 0 0-16,0 0 0 0,0 0 0 0,0 0 0 15,0 0-128-15,0 0 160 0,0 0-160 0,0 0 160 0,0 0-160 0,-8-5 0 16,-1 1 144-16,1 0-144 15,-3-1 0-15,1 0 128 0,0-1-128 0,0 1 0 0,0-4 0 0,0 1 128 16,-3 2-128-16,0-4 0 0,0 2 0 0,1-3 0 16,-2 2 0-16,0-3 128 0,1 3-128 0,0 1 0 15,1-1 0-15,-1 0 0 0,0-1 0 0,0 2 0 16,1-1 0-16,-1 0 0 0,0-5 0 0,2 1 128 16,-1 2-128-16,1-3 0 0,1 1 0 0,-2 2 128 15,2-4-128-15,0-1 0 0,0 0 0 0,1 2 0 16,0 0 0-16,0 4 0 0,0-3 0 0,2 5 0 15,-2-1 0-15,0 3 0 0,0-3 0 0,0 2 0 16,1-1 0-16,2 0 0 0,0 5 0 0,6 3 0 16,-7-9 0-16,7 9 0 0,0 0 0 0,-6-5 0 15,6 5 0-15,0 0 0 0,0 0 0 0,0 0 0 16,0 0 0-16,0 0 0 0,0 0 0 0,0 0 0 16,0 0 0-16,0 0 0 0,0 0 0 0,0 0 0 15,1-8 0-15,-1 8 0 0,0 0 0 0,10-6 0 0,1 2 0 16,0 0 0-16,1 1 0 0,2 1 0 0,-1-2 0 15,4 2 0-15,1-1 0 0,2 0 0 16,3 2 0-16,2 0 0 0,1 0 0 0,3 1 0 0,0-2 0 0,6 2 0 16,0 0 0-16,2 0 0 0,1 0 0 0,0 2 0 15,-1 0 0-15,1-1 0 0,2 1 0 0,-1-1 0 16,-1 0 0-16,0 2 0 0,-2-2 0 0,-3 3 0 16,-1-3 0-16,0-1 0 0,-1 0 0 0,-1 1 0 15,-4 1 0-15,-1-2 0 0,-4 0 0 0,-1-2 0 0,-2 1 0 16,-4 0 0-16,-1 0 0 0,-3-2 0 0,-10 3 0 15,9-1 0-15,-9 1 0 0,0 0 0 16,0 0 0-16,0 0 0 0,0 0 0 0,0 0 0 0,0 0 0 0,0 0 0 16,0 0 0-16,-13 1 0 0,-1 2 0 15,-1-2 0-15,-1-1 0 0,-1 0-128 0,-1-1 128 0,0-2 0 16,1 2 0-16,-2 0 0 0,-2-1 0 0,-2 1 0 16,2 1 0-16,-2 0 0 0,-1-1 0 0,1-1 0 15,-1 1 0-15,-2 1 0 0,-3-1 0 0,-1 1 0 16,-4 0 0-16,3 0 0 0,0 0 0 0,1 0 0 15,-3 0 0-15,1 0 0 0,0 0 0 16,0 1 0-16,2-1 0 0,-3 0 0 0,3 3 0 0,4-3 0 16,3 0 0-16,0 0 128 0,0 1-128 0,4 2 0 0,0-1 0 0,1 2 0 15,4-4 0-15,-1 2 0 0,2 1 0 16,3-2 0-16,0 2 0 0,1-2 0 0,9-1 0 0,0 0 0 16,0 0 0-16,-9 3 0 0,9-3 0 0,0 0 0 15,0 0 0-15,0 0 0 0,0 0 0 0,0 0 0 16,0 0 0-16,0 0 0 15,0 0 0-15,0 0 0 0,0 0 0 0,0 0 0 16,0 0 0-16,0 0 128 0,0 0-128 0,0 0 0 0,0 0 0 16,0 0 0-16,0 0 0 0,0 0 0 0,0 0 0 0,0 0 0 15,0 0 0-15,0 0 0 0,8 8 0 0,1-1 0 16,0 2 0-16,1-2 0 0,2 4 0 16,-1-1 0-16,1 5 0 0,1 1 0 0,1 2 0 0,3 3 0 15,0 1 0-15,1 4 0 0,0-4 0 0,1 0-128 16,1-3 128-16,1 4 0 0,-1 0 0 0,0-2 0 15,-1-4 0-15,-1 1 0 0,-3 0 0 0,-1-3 0 16,-3-1 0-16,-1-4 0 0,-3 1 0 0,1-3 0 0,-8-8 0 16,8 8 0-16,-8-8 0 0,0 0 0 0,0 0 0 0,0 0 0 15,0 0 0-15,0 0 0 0,0 0 0 0,0 0 0 16,0 0 0-16,0 0 0 16,0 0-1296-16,-13-1-336 0,-4-2-64 0,1-2-14720 15</inkml:trace>
  <inkml:trace contextRef="#ctx0" brushRef="#br4" timeOffset="-125559.93">15893 15862 4607 0,'0'0'192'0,"0"0"64"0,0 0-256 0,0 0 0 16,-8-3 0-16,8 3 0 0,-9-7 2112 0,9 7 384 16,-7-5 80-16,7 5 16 0,-8-4-1504 0,8 4-288 0,-9-2-64 0,0-2-16 15,0 0-80-15,9 4-32 0,-8-2 0 16,8 2 0-16,-11-3 112 0,11 3 32 0,-10-4 0 0,1-1 0 15,9 5-32-15,-7-4 0 0,7 4 0 0,0 0 0 16,-8-4-80-16,8 4-32 0,0 0 0 0,0 0 0 16,0 0-64-16,0 0-16 0,0 0 0 0,0 0 0 15,-5-8-16-15,5 8-16 0,0 0 0 0,0 0 0 16,0 0-96-16,0 0-16 0,0 0 0 0,0 0 0 16,0 0-208-16,0 0-48 0,0 0-128 0,9-2 192 15,-9 2 32-15,13 4 0 0,1-1 0 0,0 0 0 16,-1 0 16-16,4 1 0 0,1 1 0 0,1 0 0 15,1 0-32-15,2 4 0 0,1-3 0 0,3 5 0 16,4-3-16-16,3 5-16 0,2-3 0 0,5 4 0 16,2 2-16-16,1-1 0 0,0-2 0 0,2-2 0 15,3 3 64-15,-1 2 16 0,-1 1 0 0,-2 2 0 0,-3-1-16 0,1 0 0 16,-2 3 0-16,1 0 0 0,0-5-32 0,-1-1-16 16,-3 1 0-16,1-1 0 0,1-2-32 0,-1 1 0 15,-1-2 0-15,-2 1 0 0,-3 0 16 0,0 2 0 16,-2 0 0-16,-1 0 0 0,-2-2 32 0,2-1 0 15,1 2 0-15,-2-2 0 0,0-3-32 0,0 3 0 16,1-3 0-16,-1 1 0 0,-2-4-160 0,2 4 192 16,2-3-192-16,-1 3 192 0,0-3-192 0,-1 2 0 15,-1-2 0-15,-2 3 128 0,-1-3-128 0,0 4 128 16,-2-4-128-16,1 3 128 0,2-3-128 0,-2 0 160 16,-1 2-160-16,-2-1 160 0,1 2-160 0,-1-4 192 0,-1 3-192 0,0-2 192 15,0 3-192-15,-1-4 0 0,0 4 0 0,1-3 0 16,0-1 0-16,-1 2 0 0,-1-3 128 0,0 1-128 15,-2 0 0-15,-1-3 0 0,3 1 144 0,-3 1-144 16,1 1 128-16,-2-2-128 0,-3-1 160 0,0 0-160 16,-2 3 0-16,-1-3 0 0,1 0 0 0,-8-3 0 15,0 0 0-15,10 4 0 0,-10-4 0 0,10 5 0 16,-10-5 0-16,8 2 0 0,-8-2 0 0,0 0 0 16,0 0 0-16,0 0 0 0,0 0 0 0,0 0 0 15,6 7 0-15,-6-7 0 0,0 0 0 0,0 0 0 16,0 0 0-16,9-180 0 0,-9 362 0 0,0-182 0 15,0 0 0-15,0 0 0 0,0 0 0 0,0 0 0 16,0 0 0-16,0 0 0 0,0 0 144 0,0 0-144 16,0 0 192-16,0 0-64 0,0 0 0 0,0 0 0 0,-13-4-128 0,2 1 128 15,-1-2-128-15,0 2 128 0,-3-2-128 0,-1 0 0 16,-2-2 0-16,-1 2 128 0,-2 3-128 0,-5-7 0 16,2 0 0-16,-4-4 0 0,-1 6 0 0,0-6 0 15,-4 0 128-15,0-182-128 0,-5 362 0 0,1-183 0 16,-3-2 0-16,-2 0 0 0,-3-2 0 0,-4 1 0 15,0 0 0-15,-2-2 0 0,-1 1 0 0,1 0 0 16,1-2 0-16,1 2 0 0,-2-3 0 0,3 0 0 16,2 1 0-16,0 2 0 0,-1 2 0 0,1 0 0 15,1 3 0-15,1 0 0 0,2-3 0 0,3-1 0 16,1-1 0-16,1 1 0 0,1 1 0 0,3 0 0 16,2 0 0-16,1 3 0 0,1 1 0 0,1 3 0 15,-2-3 0-15,-1 0 0 0,2 1 0 0,-3 2 0 0,0-5 0 0,1 4 0 16,-4 0 0-16,2-1 0 0,3 1 0 0,-3-1 0 15,0 3 0-15,1-2 0 0,-1 3 0 0,3-1 0 16,1 3 0-16,-1-2 0 0,2 2 0 0,-1-1 0 16,-2-1 0-16,-1 1 0 0,0 3 0 0,3 0 0 15,3-5 0-15,0 2 0 0,2 4 0 0,2-2 0 16,3 1 0-16,3 1 0 0,2-1 0 0,4 1 0 16,-1 3 0-16,11 1 0 0,-7-3 0 0,7 3 0 15,0 0 0-15,0 0 0 0,0 0 0 0,0 0 0 16,0 0 0-16,0 0 0 0,0 0 0 0,0 0 0 15,0 0 0-15,0 0 0 0,0 0 0 0,0 0 0 16,0 0 0-16,0 0 0 0,10 0 0 0,1 0 0 16,1 0 0-16,-1 3 0 0,2 2 0 0,0-1 0 15,5-2 0-15,2 5 0 0,4 2 0 0,7-2 0 0,4 5 0 0,5-1 0 16,1 6 0-16,7 0 0 16,-1 1 0-16,6 4 0 0,5-2 0 0,5 2 0 0,3 1 0 0,2 2 0 15,1-2 0-15,2 4 0 0,-2-1 0 0,2 5 0 16,2-1 0-16,2-1 0 0,2-4 0 0,-1 1 0 15,-2-2 0-15,-3 4 0 0,0-2 0 0,-1 3 0 16,-2-3 0-16,-2 1 0 0,0-5 0 0,-4 0 0 16,-5-1 0-16,-2 1 0 0,-3-2 0 0,-4-1 0 15,-3-1 0-15,-2 0 0 0,0-3 0 0,-1-2 0 16,-2 0 0-16,-2 2 128 0,-3 0-128 0,-4-1 128 16,1-4-128-16,-4 4 128 0,-3 0-128 0,-1-1 0 15,-1 0 0-15,-1-2 0 0,-3-6 0 0,-1 3 0 16,-3 1 128-16,0 0-128 0,-1-1 0 0,-1-1 0 0,-2-1 0 15,-2-1 0-15,-1 3 0 0,-8-8 0 0,0 0 0 0,7 8 0 16,-7-8 0-16,0 0 0 0,0 0 0 0,0 0 0 16,0 0 0-16,0 0 192 0,0 0-192 0,0 0 192 15,0 0-192-15,0 0 0 0,0 0-160 0,0 0 160 16,6 6 0-16,-6-6 0 0,0 0 0 0,0 0 0 16,0 0 0-16,0 0 0 0,0 0 0 0,-9-1 0 15,-3-2 0-15,1-2 0 0,-1-1 0 0,0-1 0 16,-2-2 128-16,-3 0-128 0,-1-1 0 0,-2 1 0 15,-2-3 128-15,-2-1-128 0,-3-1 192 0,-4-1-192 16,-5-2 0-16,-2 1 0 0,-3-1 0 0,-2-1 0 16,-3-2 0-16,-3-2 0 0,-2-4 0 0,0 2 0 15,-4-4 0-15,-4 3 0 0,-6-2 0 0,-4 1 160 0,-1-2-160 16,0 0 0-16,2-4-160 0,-3 2 160 0,-1 3 0 0,2 1 0 16,-7 1-128-16,2 0 128 0,1-7 0 0,2 0 0 15,-1 3 0-15,1 2-144 0,2-1 144 0,-1 3 0 16,1 1 0-16,2 0 0 0,4 2 0 0,4 3 0 15,4-1 0-15,4 1 0 0,2 1 0 0,5 3 0 16,1-1 0-16,5 5 0 0,2 1 0 0,7-2 0 16,3 6 0-16,4-3 0 0,4 1 0 0,4 3 0 15,1-1 0-15,2 2-128 0,3 2 128 0,9 2 0 16,-7-4 0-16,7 4 0 0,0 0 0 0,0 0 0 16,0 0 0-16,0 0 0 0,0 0 0 0,0 0 0 15,9 4 0-15,1-3-128 0,0 0 128 0,1 0 0 16,1 2 0-16,2 2 0 0,2 0 0 0,7-1 0 0,5 2 0 15,4 3 0-15,2 3 0 0,2 0 0 0,3 5 0 0,6 2 0 16,6 1 0-16,3 3 0 0,5-1 0 0,3 2 0 16,4 5 0-16,3-1 0 0,1 0 0 0,2 6-128 15,1 2 128-15,4 0 0 0,6-6 0 0,1-1-128 16,-1 3 128-16,0 2 0 0,0 1 0 0,-2-3 0 16,-2-4 0-16,2 2 0 0,-2 1 0 0,-3-6 0 15,-4 0 0-15,-5 2 0 0,-2-2 0 0,-3 1 0 16,0-6 0-16,1 1 0 0,0-2 0 0,-4 1 0 15,-6 3 0-15,-3-2 0 0,-3-3 0 0,-5 0 0 16,-6 0 0-16,0-3 0 0,-2-2 0 0,-2 0 0 16,-4-1 0-16,1-4 0 0,-5 1 0 0,1-3 0 15,-5 2 0-15,-2-1 0 0,-3-3 0 0,-2 1 0 16,-4 0 0-16,-9-5 0 0,11 4 0 0,-11-4 0 16,0 0 0-16,0 0 0 0,0 0 0 0,0 0 0 0,0 0 0 15,0 0 0-15,0 0 0 0,0 0-128 0,0 0 128 0,0 0 0 16,0 0 0-16,-11-1 0 0,-5 2 0 0,1-2 0 15,0-2 0-15,-2-2 0 0,0 0 0 0,-3 1 0 16,-1-1 0-16,-2-4 0 0,-1 1 0 0,0-4 0 16,0-1 0-16,-2 3 0 0,-1-3 0 0,-1-1 0 15,0-1 0-15,-2 3 0 0,-1-1 0 0,0-2 0 16,-4-2 0-16,-2 1-128 0,-3-1 128 0,0 2 0 16,2-1 0-16,-4-1 0 0,0-5 0 0,-2 0 0 15,-3 1 0-15,-1-3-128 0,-2-3 128 0,-3 3 0 16,-6-3 0-16,-1 3 0 0,-2 0 0 0,0-4-128 15,0-1 128-15,-2 1 0 0,-1-3 0 0,-2 5 0 0,-4-1 0 0,-1 0-128 16,0-5 128-16,1-1 0 0,1 3-144 0,0 2 144 16,4-3 0-16,-2 3 0 0,-4 3 0 0,2 0 0 15,1-2 0-15,5 4 0 0,0-2 0 0,6 2 0 16,2 1-128-16,4 3 128 0,1 2 0 0,4 3 0 16,3 0 0-16,8 4 0 0,5-1 0 0,3 5 0 15,4-2 0-15,4 4 0 0,4 0 0 0,5 3 0 16,2 0 0-16,9 1 0 0,0 0 0 0,0 0 0 15,0 0 0-15,0 0 0 0,0 6 0 0,0-6 0 16,0 0 0-16,9 8 0 0,2-2 0 0,0-2 0 16,-11-4 0-16,12 5 0 0,0 1 0 0,-1-2 0 15,1 2 0-15,0 1 0 0,4-3 0 0,3-2 0 16,2 5 0-16,5 3 0 0,3 4 0 0,4-3 0 16,1 3 0-16,8 3 0 0,5 3 0 0,9 5 0 0,6-3 0 0,5 3 0 15,6 5 0-15,5 1 0 0,2-1 0 0,5 4 0 16,7 4 0-16,3-1 0 0,4-4 0 0,-1 3 0 15,-3 1 0-15,-1-3 128 0,0-1-128 0,0-1 0 16,1-1 0-16,-5 4 0 0,-5-6 144 0,-4 1-144 16,-4-3 160-16,-2 0-160 0,-2-7 256 0,-4 2-64 15,-7-2 0-15,-5 0 0 0,-3 2 32 0,-7-3 0 16,-5-2 0-16,-5-5 0 0,-4 0-80 0,-5-1-16 16,-5-3 0-16,-4-3 0 0,-5-1-128 0,-4-2 128 15,-10-2-128-15,0 0 128 0,0 0-128 0,0 0 0 16,0 0 0-16,0 0 0 0,0 0 0 0,0 0-192 15,-14 3 32-15,-3-1 16 16,-2-2-1520-16,0 2-320 0,3 0-48 0,-1 1-15728 0</inkml:trace>
  <inkml:trace contextRef="#ctx0" brushRef="#br5" timeOffset="-116510.18">9461 12179 15663 0,'0'0'1392'0,"9"-8"-1120"15,0 3-272-15,0 1 0 0,-9 4 672 0,9-7 80 16,-2 0 16-16,-7 7 0 0,0 0 384 0,5-7 96 0,-1-4 16 16,-3 4 0-16,-1 7-432 0,-3-10-96 0,3 10-16 0,-8-9 0 15,-6-3-16-15,1 1 0 16,1 3 0-16,-2-2 0 0,-2 2 32 0,-2-2 0 0,1 1 0 0,-2-1 0 15,-3 3-176-15,2-2-48 0,-3 2 0 0,-1-3 0 16,-2 0-240-16,0-3-48 0,-4 4-16 0,-1-2 0 16,-4-2 48-16,0 4 0 0,-2-2 0 0,-5 5 0 15,-3-2-32-15,-6 0 0 0,-2-1 0 0,-2 2 0 16,-2 3 64-16,0-1 16 0,-1 2 0 0,-6 2 0 16,-5 0-128-16,-1 0-32 0,-1-1 0 0,-1 2 0 15,-3 0-144-15,1 2 160 0,-1 0-160 0,-1 2 160 16,-3 1-160-16,3-2 160 0,-3-2-160 0,4 4 160 15,2 4-160-15,2-2 192 0,-4 5-192 0,4-2 192 16,2 3-192-16,2 2 160 0,4-1-160 0,2-1 160 16,0 1-160-16,1 1 0 0,-1 4 144 0,1 0-144 15,2 0 0-15,2-1 0 0,0 0 0 0,5 1 128 0,3 2-128 16,2 1 0-16,0-2 0 0,2 3 0 0,-1 0 0 0,2 3 0 16,1-2 0-16,2 2 0 0,5-2 0 0,1 4 128 15,-3-3-128-15,2 4 0 0,2-2 0 0,3 1 0 16,1-6 0-16,2 5 128 0,3 2-128 0,-2 2 0 15,1-4 0-15,-1 2 0 0,4 0 0 0,-1-2 0 16,0 3 0-16,1-4 0 0,1 2 0 0,0-3 0 16,1 4 0-16,2-3 0 0,5 0 128 0,2-3-128 15,2 1 160-15,1 2-160 0,1 0 128 0,2 1-128 16,3-5 0-16,2 1 0 0,2-2 128 0,3 2-128 16,0-1 0-16,3-2 0 0,4-2 128 0,4 0-128 0,3-1 0 15,2 3 144-15,2-3 0 0,2 0 0 0,6-1 0 0,2 0 0 16,-1-1 0-16,5-4 0 0,0 2 0 0,6 1 0 15,5-4 16-15,2 2 0 0,3-2 0 0,3-4 0 16,2 1-16-16,1-1 0 0,2-1 0 0,5 0 0 16,4 5-144-16,0-5 192 0,0-1-192 0,1 1 192 15,0-2-192-15,0-2 128 0,-2 0-128 0,2 1 128 16,2-2-128-16,2 0 128 0,1 0-128 0,-1-2 128 16,-1-2 16-16,-3-1 0 0,0 3 0 0,-1-2 0 15,-2 1-16-15,1-4-128 0,0-2 192 0,-4-1-64 16,-2 2 64-16,-2-2 0 0,-2 0 0 0,-2-3 0 15,-1 0-192-15,1 1 0 0,-1-2 144 0,-1-2-144 16,-2 1 208-16,-3 1-16 0,-3 1-16 0,-2 0 0 16,0-4-48-16,-1 2-128 0,0-2 192 0,-1 2-64 15,-3 2-128-15,2-2 192 0,0-3-192 0,2 0 192 0,-6 2-64 0,-1-2-128 16,-2 0 192-16,1-2-64 0,-3-4 0 16,0 0-128-16,0 1 192 0,-1-3-64 0,-3 1-128 0,1-2 192 15,1 1-192-15,-3-4 192 0,-4 2-64 0,0-1-128 16,2 4 192-16,-4-5-64 0,-1 4-128 0,-3-2 0 15,-3 4 0-15,-1-4 128 0,-1-2-128 0,-5 1 0 16,1-4 0-16,-5 1 0 0,-1-1 0 0,-5 2 128 16,0-5-128-16,-1 4 0 0,-7 0 0 0,0 3 0 15,-1 1 0-15,-5 0 0 0,-2 3 0 0,-1-2 0 16,-1 6 0-16,-3-2 0 0,-1-3 0 0,-5 1 0 16,0 2 0-16,-4-1 0 0,-3 1 0 0,0 0 0 15,2-2 0-15,-4 3 128 0,-4 3-128 0,-4 2 0 16,-5 2 0-16,-2 0 0 0,-3 2-128 0,-4-2 128 15,-5 0 0-15,2 1 0 0,-3 2 0 0,-4 0 0 0,-5 0 0 0,0 3 0 16,1-1 0-16,-1 2 0 0,0-2 0 0,1 5 0 16,1-1 0-16,0 1 0 0,2 2 0 0,-1 2 0 15,-2-2-128-15,3 3 128 0,2 0 0 0,-1 4 0 16,-4 1 0-16,1 4 0 0,-2-2 0 0,2 3 0 16,3-3 0-16,2 5 0 0,-1 2-144 0,-2 2 144 15,-3 2 0-15,3 0 0 0,1-2 0 0,3 5 0 16,3 0-128-16,4 6 128 0,2 4 0 0,2 2 0 15,0-4 0-15,3 1-128 0,2 3 128 0,3-1 0 16,-1-1 0-16,3-3 0 0,3 3-128 0,4 0 128 16,3-1 0-16,2 3 0 0,0-1 0 0,2 3 0 15,-4 1 0-15,4 1-128 0,2-1 128 0,1-2 0 0,1-2 0 16,2-2 0-16,2 5 0 0,4-5 0 0,2 0-128 16,0-3 128-16,0 3 0 0,3 1 0 0,5 0-128 15,4 0 128-15,2-1 0 0,4 2 0 0,2 0-128 0,6 2 128 16,0 0 0-16,2-3 0 0,1-3 0 15,3-2 0-15,3 0 0 0,3-1 0 0,3-4 0 0,2 0 0 16,3-1 0-16,3 1 0 0,1-1 0 0,5-2-128 16,1-3 128-16,4 2 0 0,1-2 0 0,5 2 0 15,3-4 0-15,2 3 0 0,1-6 0 0,3 1 0 16,3-2 0-16,-2 0 0 0,-1-1-128 0,1 1 128 16,1-2 0-16,2 2 0 0,3-4 0 0,3 0 0 15,-2-1 0-15,0-1 0 0,-3-2 0 0,0-1 0 16,1-1 0-16,2-2 0 0,2-2 0 0,4-1 0 0,0-8 0 15,-2 4 0-15,0-4 0 0,-2-2 0 0,2 0 0 0,-1-2 0 16,-2-2 0-16,0-2 0 0,-2-6 0 16,-2 0 0-16,-1-2 0 0,-2-2 0 0,-2 1 0 0,0-4 0 15,0-5 0-15,3 0 0 0,-1-6 0 0,-1-1 0 16,-2-4 128-16,-4-1-128 0,-5 0 0 0,-1 1 0 16,-5 4 128-16,-2 1-128 0,-5 6 0 0,-3-1 0 15,-6 4 176-15,-3 5-176 0,-7 2 192 0,-3 3-192 16,-6 2 192-16,-4 0-192 0,-3 0 192 0,-3 3-192 15,-2 3 128-15,-5 2-128 0,-7-1 0 0,-3 0 0 16,-4 3 0-16,1 3 0 0,-7 3-160 0,2-1 160 31,0 3-464-31,1 4 16 0,-3 2 16 0,5 2 0 0,0 3-1712 16,3 2-352-16,2 4-64 0,3-2 0 0</inkml:trace>
  <inkml:trace contextRef="#ctx0" brushRef="#br5" timeOffset="-115205.18">18471 12968 2751 0,'0'0'256'0,"0"0"-256"16,0 0 0-16,0 0 0 0,0 0 496 0,10 1 48 16,-10-1 16-16,0 0 0 0,10-2-192 0,-10 2-48 15,10-5 0-15,-10 5 0 0,0 0 80 0,0 0 16 16,10-8 0-16,-10 8 0 0,0 0-288 0,0 0-128 15,9-5 0-15</inkml:trace>
  <inkml:trace contextRef="#ctx0" brushRef="#br5" timeOffset="-112422.67">16789 12219 4607 0,'13'2'400'0,"-3"-2"-400"16,0 0 0-16,2 2 0 0,-1 1 1088 0,2 1 144 15,-2-3 32-15,-1-1 0 0,-10 0 160 0,12 0 48 16,-2 0 0-16,-10 0 0 0,0 0-208 0,10 1-48 16,-10-1 0-16,0 0 0 0,0 0-496 0,0 0-96 15,0 0-32-15,0 0 0 0,0 0-128 0,0 0-16 0,0 0-16 0,0 9 0 16,0-9 240-16,-5 12 48 0,-1-5 16 0,-3 1 0 16,-3-4 144-16,0 1 16 0,0 1 16 15,-3 0 0-15,-2-1-48 0,1 3-16 0,-1-3 0 0,-2 0 0 16,-2 2-208-16,-2-2-64 15,0 0 0-15,-1-1 0 0,-2-1-96 0,-2-1-32 16,0-1 0-16,-1 1 0 0,-3 0-112 0,1-2-16 0,-4 0-16 0,0 1 0 16,-3 3-16-16,-1-2 0 0,1-2 0 0,-1 0 0 15,-2 0 32-15,2-1 16 0,1 0 0 0,1 0 0 16,1-2-80-16,2 2 0 0,1-2-16 0,0 3 0 16,2 3-112-16,1-2 0 0,0 2-128 0,3-1 192 15,0 3-192-15,1-2 144 0,4-2-144 0,4 0 128 16,2 2-128-16,4-1 0 0,0 1 144 0,5-2-144 15,7-1 128-15,0 0-128 0,0 0 160 0,0 0-160 0,0 0 176 0,0 0-176 16,0 0 192-16,0 0-192 0,0 0 240 0,0 0-64 16,0 0-16-16,0 0 0 0,0 0-160 0,10 4 160 15,0-1-160-15,1-1 160 0,1 1-160 0,2 2 0 16,1 1 0-16,2 0 0 0,0 6 0 0,4-2 0 16,-1 0 0-16,3 3 0 0,-3 7 0 0,6-1 0 15,0 0 0-15,2 2 0 0,2 0 0 0,-1 3 0 16,3 3 0-16,1-1 0 0,1-2 0 0,-1-1 0 15,-2 1 0-15,-5 2 0 0,0 0 0 0,2 1 0 16,-3-6 128-16,2 1-128 0,-3-2 0 0,-1-1 0 16,-5 0 0-16,-1 2 0 0,1-6 0 0,-4 1 128 0,0-2-128 15,-2 2 0-15,-5-4 0 0,0-2 128 0,-2 2-128 16,0-4 0-16,-5-8 0 0,4 8 0 0,-4-8 128 16,0 0-128-16,2 8 0 0,-2-8 0 0,0 0 144 0,0 0-144 15,0 0 192-15,0 0-16 0,0 0-16 0,0 0 0 16,-5-5 112-16,-4 0 32 0,-1-4 0 0,0 1 0 15,-4-4-128-15,-1-1-32 0,-2 0 0 0,-1-1 0 16,-2-2-16-16,0 0-128 0,-3 0 192 0,1-2-64 16,-2-2 0-16,-1 1-128 0,3 1 192 0,-3-2-64 15,-5-5-128-15,1 3 160 0,0 3-160 0,1-3 160 16,0 0-160-16,0-2 0 0,0 1 0 0,1 3 0 16,1 1 0-16,1 0 0 0,1-2 128 0,1 2-128 15,0 2 0-15,3-4 0 0,0 2 0 0,1 1 0 16,1-1 0-16,1 2 0 0,1 8 0 0,1-4 0 0,2-1 0 15,2 3 0-15,-1-2 0 0,3 1 0 16,2 5 0-16,0-2 0 0,1 1 0 0,1 3 0 0,5 5 0 16,0 0 0-16,0 0 0 0,0-10 0 0,0 10 0 0,0 0 0 15,5-5 0-15,2 1 0 0,4-1 0 16,1 2 0-16,6 2 0 0,0 1 0 0,5 0-128 0,2 0 128 16,3 0 0-16,3 3 0 0,0-2 0 0,3 0 0 15,0 2 0-15,4-1 0 0,1-3 0 0,3 2 0 16,0 1 0-16,2-1 0 0,-1-1 0 0,1 0 0 15,3-1 0-15,0-1 0 0,-1 1 0 0,-1 0 0 16,-4-3 0-16,0 1 0 0,1 1 0 0,0-1 0 16,-3 2 0-16,0-1 0 0,-5 0 0 0,-1 1 0 15,-1 1 0-15,-3 0 0 0,-1 1 0 0,-3 2 0 16,-1-1 0-16,-4 0 0 0,-5-1 0 0,0 0 0 0,-3 0 0 16,-12-1 0-16,0 0 0 0,0 0 0 0,0 0 0 0,0 0 0 15,0 0-128-15,0 0 128 0,0 0 0 0,0 0 0 16,0 0 0-16,0 0 0 0,0 0 0 0,-9 7 0 15,-2-3 0-15,1-2 0 0,-4-3 0 0,-1 2 0 16,-1 0 0-16,-4 1 0 0,-1 0 0 0,-2-2 0 16,0-1 0-16,0 0 0 0,-1-1 0 0,-4 1 0 15,-1 0 0-15,-3 0 0 0,-1-1 0 0,-3 1 0 16,1 0 0-16,-3-2 0 0,-3 1 0 0,-5-2 0 16,-3 1 0-16,0 1 0 0,2 1 0 0,-1 1 0 15,-2-2 0-15,3 1 0 0,-1-2 0 0,5 3 0 16,2 0 0-16,4-1 0 0,2 1 0 0,2 1 0 15,0 2 0-15,2-2 0 0,1 1 0 0,4-1 0 16,3 0 0-16,4 0 0 0,2-1 0 0,3 3 0 0,0-2 0 0,3 2 0 16,2-2 0-16,9-1 0 0,-8 1 0 0,8-1 0 15,0 0 0-15,0 0 0 0,0 0 0 0,0 0 0 16,0 0 0-16,0 0 0 0,0 0-128 0,8 9 128 16,1 0 0-16,2 0 0 0,0-4 0 0,0 4 0 15,2-3-144-15,1 3 144 0,4-2 0 0,0 0 0 16,0 3 0-16,-1 2 0 0,4-2 0 0,-2 4 0 15,1-1 0-15,0 4 0 0,-1 5 0 0,1-2-128 16,-1-2 128-16,1 4 0 0,2 4 0 0,-1-1 0 16,1 0 0-16,1 2 0 0,2-4 0 0,-2 5 0 15,0 0 0-15,2 1 0 0,-2 0 0 0,0-1 0 16,-3 2 0-16,1-3 0 0,-2 1 0 0,2-2-128 16,0-1 128-16,-2-5 0 0,-3 1 0 0,0-4 0 15,-2 1 0-15,-2-5 0 0,1-7 0 0,0 3 0 0,-6-2 0 16,-7-7 0-16,0 0 0 0,10 3 0 0,-10-3 0 15,0 0 0-15,0 0 0 0,7 5 0 0,-7-5 0 0,0 0 0 16,0 0 128-16,0 0-128 0,0 0 0 0,0 0 144 16,-1-10-144-16,-5-4 160 0,-2 0-160 0,-4 2 160 15,-2-4-160-15,-2 0 0 0,-2-2 0 0,-1 2 0 16,-4-2 0-16,0 0 0 0,1-2 0 0,-1-5 0 16,-1 1 0-16,-1-1 0 0,-2-6 0 0,-2 0 0 15,-2-4 0-15,0 5 0 0,-1-1 0 0,0-1 0 16,-1-1 0-16,3 2 0 0,2 0 0 0,-2 2 0 15,2 4 0-15,0-1 0 0,1 4 0 0,1 3 0 0,1 0 0 16,3 2 0-16,2-1 0 0,1 2 0 0,-2 1 0 16,4 1 0-16,3 4 0 0,2 0 0 0,3 2 0 15,3 3 0-15,1 0 0 0,5 5 0 0,0 0-128 16,0 0 128-16,0 0 0 0,0 0 0 0,0 0 0 0,11-6-144 16,3 2 144-16,1 1 0 0,1 3-160 0,1 0 160 15,3 0-128-15,1 0 128 0,5 0 0 0,3 0-128 16,1-3 128-16,3 1 0 0,2 1 0 0,2 0 0 15,2-2 0-15,3 2 0 0,2 1 0 0,5-1 0 16,-1-2 0-16,3 1-128 0,-3-2 128 0,3 1 0 16,1 1 0-16,-2 0 0 0,-3 1 0 0,-3 1 0 15,-3 0 0-15,-3 0 0 0,-2 3 0 0,-5-1 0 16,-3 2 0-16,-2 1 0 0,-6-2 0 0,-2-2 0 16,-4 2 0-16,-4-1 0 0,-10-2 0 0,0 0 0 15,0 0 0-15,0 0 0 0,0 0 0 0,0 0 0 0,0 0 0 0,0 0 0 16,0 0 0-16,0 0-160 0,-11 0 160 0,-3 0 0 31,-3 0-1024-31,1-1-80 0,-2 0-32 0,1 1-11376 16,1 0-2272-16</inkml:trace>
  <inkml:trace contextRef="#ctx0" brushRef="#br5" timeOffset="-110314.24">18236 12217 3679 0,'0'0'160'0,"0"0"32"0,0 0-192 0,-11 0 0 0,11 0 0 0,-7 0 0 16,7 0 2432-16,-10 2 448 0,10-2 96 0,-8 4 16 15,8-4-1968-15,-8 7-384 0,8-7-64 0,-5 6-32 16,-1-1-160-16,1 4-48 0,0-4 0 0,5-5 0 16,-8 8 112-16,2 1 0 0,-2-3 16 0,2 2 0 15,1-5-16-15,-3 2-16 0,0 2 0 0,1-2 0 16,7-5 96-16,-10 4 32 0,-1 1 0 0,4 1 0 15,7-6 224-15,-9 5 48 0,0 0 16 0,1 0 0 16,1-1-80-16,7-4 0 0,0 0-16 0,0 0 0 16,-9 3-96-16,9-3-16 0,0 0 0 0,0 0 0 15,0 0 32-15,0 0 0 0,0 0 0 0,0 0 0 16,0 0 16-16,0 0 0 0,0 0 0 0,8-12 0 16,-2 3-128-16,1-1-32 0,4 1 0 0,-1-3 0 0,1-1-80 0,1-2 0 15,0-3-16-15,4 0 0 0,-4 0-112 0,5 0-32 16,-1 1 0-16,2-1 0 0,1-2-96 15,2 2 0-15,-1 0-16 0,0 1 0 0,-1-4-176 16,0 1 128-16,1-1-128 0,-1 2 128 0,-2-1-128 16,1-1 0-16,1 0 0 0,-2 2 128 0,-2 2-128 0,-1 3 0 15,-1 2 0-15,-1-2 0 0,-1 0 128 0,0 2-128 16,-5-1 128-16,5 3-128 0,-4 1 192 0,2 3-64 16,-3-3 0-16,2 4 0 0,-2-3-128 0,-6 8 160 15,11-5-160-15,-4 3 160 0,-7 2-160 0,0 0 0 0,0 0 0 16,7-4 0-16,-7 4 0 0,0 0 0 15,12-3 0-15,-12 3 0 0,0 0 0 0,12 0 0 0,-12 0 0 16,10 2 0-16,-10-2 0 0,10 2 0 0,-10-2 0 16,0 0 0-16,9 4 0 0,-9-4 0 0,9 5 0 0,-9-5 0 15,7 12 0-15,-7-12 0 0,7 11 0 0,-1-1 0 16,-1 3-128-16,0 0 128 0,0-2 0 0,1 3 0 16,-3 1 0-16,2-1 0 0,-1 0 0 0,3 4 128 15,0 4-128-15,2-2 0 0,-3-1 0 0,2-1-176 16,0 0 176-16,-1-1 0 0,2 1 0 0,-1 0 0 15,-2 0 0-15,1-2 0 0,3 1 0 0,-3-1 0 16,2 0 0-16,-2 1 0 0,-1 0 0 0,0-2 0 16,1-1 0-16,-1 1 0 0,-1 1 0 0,-1-4 0 0,0 2 0 15,0 2 0-15,1 0 0 0,-3-1 0 16,1-3 0-16,1-1 0 0,-2 1 0 0,-1-3 128 0,-1-9 0 16,2 11 16-16,-2-11 0 0,0 0 0 0,1 10-144 0,-1-10 0 15,0 0 0-15,0 0 0 0,0 12 128 0,0-12 0 16,0 11 0-16,0-11 0 0,0 0-128 0,0 0 0 15,0 0 0-15,0 0 0 0,0 0 128 0,0 0 0 16,-4-8 0-16,4 8 0 0,0 0 0 0,-5-10 0 16,1-4 0-16,0 0 0 0,2 0-128 0,-3-2 128 15,2-2-128-15,-1 3 128 0,-1-2-128 0,2-1 0 16,-3-1 0-16,3-1 128 0,-2 2-128 0,-2-1 0 16,3-1 0-16,1 0 0 0,-1 0 0 0,-3 3 0 15,4-4 0-15,-1 0 0 0,0 0 0 0,0 1 0 16,-1 2 128-16,0-3-128 0,-1-2 0 15,-1 0 0-15,0-1 0 0,-1 3 0 0,0 1 0 0,1 1 0 16,-1 0 0-16,2 1 0 0,1 0 0 0,-3 3 0 0,2 2 0 16,2 3 0-16,-2-1 0 0,0 3 0 0,1-1 0 0,5 9 0 15,-3-5 0-15,3 5 0 0,0 0 0 0,0 0 0 16,0 0 0-16,0 0 0 0,-6-5 0 0,6 5 0 16,0 0 0-16,0 0 0 0,0 0 0 0,0 0 0 15,0 0 0-15,-10 5 0 0,3 2 0 0,2 3 0 16,-1-5 0-16,-2 5 0 0,0-1 0 0,0 4 0 15,1-5-192-15,-2 5 192 0,-1 2-160 0,-2 2 160 16,-2-1 0-16,-1 2 0 0,1 0-128 0,-3 1 128 16,0 4 0-16,-2 0 0 0,-3 0 0 0,3-2 0 15,-1-4 0-15,1 1 0 0,1-1 0 0,1 1 0 16,1-1 0-16,2-2 0 0,-3-2 0 0,3 2 0 0,1 0 0 16,1 1 0-16,0-4 0 0,2 2 0 0,1 1 0 0,3 1 0 15,0-2 0-15,0-4 0 0,0-1 0 0,1-2 0 16,5-7 0-16,-6 9 0 0,6-9 0 0,-7 5 0 15,7-5 0-15,0 0 0 0,0 0 0 0,-7 5 0 16,7-5 0-16,0 0 0 0,0 0 0 0,0 0 0 16,0 0 128-16,0 0-128 0,0 0 0 0,-4-8 128 15,3-1-128-15,2 0 0 0,0 0 128 0,3 0-128 16,1-5 0-16,1 1 0 0,1 2 0 0,0-4 0 16,1 1 128-16,2 0-128 0,0 1 0 0,3-2 0 15,0-2 0-15,2 1 0 0,-1-3 128 0,3 1-128 16,-1 0 0-16,3-2 0 0,3-6 0 0,2 1 160 15,0-2-160-15,1 2 128 0,1 1-128 0,-1-2 0 0,-2 2 0 16,-1 2-176-16,-3-2 176 0,-1 3 0 0,-3 2 160 16,-4 1-160-16,1 2 0 0,-2 5 0 0,-2 0 0 0,-2 4 0 15,0-2 0-15,-2 4-128 0,-1-2 128 0,-3 7 0 16,0 0 0-16,0 0 0 0,0 0 0 0,0 0 0 16,0 0-144-16,0 0 144 0,0 0 0 0,2 10-144 15,-2 1 144-15,0 1 0 0,0 2 0 0,0 3-128 16,0 3 128-16,0-1 0 0,-1 1 0 0,1 3-128 15,0 1 128-15,1-1 0 0,0-2 0 0,2 6 0 16,2-1 0-16,-2 0 0 0,2-3 0 0,0 0 0 16,0 0 0-16,-1-2 0 0,1 1 0 0,1 0 0 15,-1-2 0-15,0-2 0 0,0-2 160 0,2 1-160 16,-2-1 0-16,0-2 0 0,-1-1 0 0,0-4 0 16,1 0 0-16,-5-9 0 0,3 6 0 0,-3-6 0 15,0 0 0-15,0 0 0 0,0 0 0 0,0 0 0 0,0 0 0 0,0 0 0 16,0 0 0-16,0 0 0 15,0 0-576-15,0 0-192 0,0 0-64 0,-8-2-11888 16,-1-6-2384-16</inkml:trace>
  <inkml:trace contextRef="#ctx0" brushRef="#br5" timeOffset="-108863.95">15888 11594 8287 0,'0'0'736'0,"0"0"-592"0,7-191-144 0,1 366 0 16,-3-181 1584-16,-5 6 272 0,0 0 64 0,9-5 16 15,-3-5-1040-15,1 4-224 0,-2-2-32 0,-5 8-16 16,0 0 240-16,7-6 48 0,-1-3 16 0,-1 3 0 15,-5 6 96-15,0 0 32 0,0 0 0 0,0 0 0 16,6-5-96-16,-6 5 0 0,0 0-16 0,0 0 0 16,5-8-192-16,-5 8-48 0,0 0 0 0,0 0 0 15,0 0-96-15,0 0-32 0,3-6 0 0,-3 6 0 16,0 0-272-16,0 0-64 0,0 0-16 0,0 0 0 16,0 0-224-16,0 0 128 0,0 0-128 0,0 0 0 0,-9 0 208 0,9 0-48 15,-12 3-16-15,2 1 0 0,-1 1 112 0,-1 0 32 16,2 0 0-16,-5 4 0 0,-2-1 48 0,-2 6 16 15,-1 0 0-15,-2 1 0 0,-2-1-48 16,1 3-16-16,0-1 0 0,0 2 0 0,-2-1 0 0,1 0 0 16,0 1 0-16,0 0 0 0,-1 0-64 0,3 0-16 15,1-1 0-15,1 0 0 0,0-2-80 0,0-1 0 16,4-1-128-16,-1-1 192 0,0 1-32 0,1-4-16 16,4 0 0-16,-1-3 0 0,0-1 48 0,2 2 0 15,2-2 0-15,9-5 0 0,-8 4-16 0,8-4 0 16,0 0 0-16,0 0 0 0,0 0 32 0,0 0 16 15,0 0 0-15,0 0 0 0,0 0 48 0,7-8 16 16,-1-2 0-16,2 2 0 0,1-3-144 0,1 1-16 0,2-3-128 16,1-1 192-16,-1 1-192 0,2 2 0 15,2-4 128-15,2-2-128 0,-2 1 0 0,2-1 0 0,2-1 0 16,2-1 0-16,0 0 0 0,1 0 0 0,1 4 128 0,-1-2-128 16,-2-1 0-16,0 3 0 0,-2 1 0 0,0 0 0 15,-1-1 0-15,-1 2 0 0,0 2 0 0,-2-1 0 16,-3 2 0-16,0 3 0 0,0-4 0 0,-2 5 0 15,-3 1 0-15,-7 5 0 0,0 0 0 0,0 0 0 16,8-8 0-16,-8 8 0 0,0 0 0 0,0 0 0 16,0 0 0-16,0 0 0 0,0 0 0 0,0 0-160 15,-11 8 160-15,-1-3 0 0,0 1-144 0,-4 3 144 16,-2-1 0-16,1 3 0 0,-1 3 0 0,0-2 0 16,0-1-128-16,-1 3 128 0,-1 0 0 0,1-1 0 15,0 0 0-15,0 2 0 0,0 1 0 0,-2 1 0 0,2-3 0 16,0 2 0-16,1 2 0 0,-1 0 0 0,-1 1 0 15,2-2 0-15,0-1 0 0,4 1 0 0,-1-2 0 0,1 0 0 16,0 2 0-16,1-3 0 0,1-4 0 16,2 3 0-16,1-5 0 0,1 3 0 0,0 0 0 0,3-5 0 15,5-6 0-15,-5 9 0 0,5-9 0 0,-2 10 0 16,0 3 0-16,2-13 0 0,0 0 0 0,0 0 0 16,9 7 0-16,1-1 0 0,1-1 0 0,0-1 0 15,3-3 0-15,1 4 0 0,1 3 160 0,-1-3-160 16,0 1 192-16,3 2-192 0,1-3 0 0,0 5 0 15,0-1 0-15,1 1 0 0,2-2 0 0,1 3 0 16,0 1-128-16,1-1 128 0,0 1 0 0,0-4 0 0,-1 4 0 16,0-5 0-16,0 5 0 0,0-4 0 0,-2 0 0 15,-2 0 0-15,1 1 0 0,-1-3 0 16,-3 5 0-16,-1-5 0 0,-1 0 0 0,0 2 0 16,-1-3 0-16,0 1 0 0,-1 1 0 0,0-4 0 15,-2 0 0-15,-10-3 0 0,0 0 0 0,9 5 0 0,-9-5 0 0,11 5 0 16,-11-5 0-16,0 0 0 0,0 0 0 0,0 0 0 15,0 0 128-15,0 0-128 0,0 0 0 0,0 0 0 16,0 0 144-16,0 0-144 0,0 0 0 0,0 0 144 16,0 0-16-16,0 0 0 0,0 0 0 0,-6-10 0 15,-3 4-128-15,0-3 0 0,2 2 0 0,-2 1 0 16,-1-2 0-16,-1 3 0 0,2 3 0 0,-1-1 0 16,-1-2-1056-1,1 5-144-15,1 3-16 0,9-3-11248 0,-9 10-2240 0</inkml:trace>
  <inkml:trace contextRef="#ctx0" brushRef="#br5" timeOffset="-107629.17">16310 11651 6447 0,'-15'3'272'0,"7"-2"80"0,-2 3-352 0,0 0 0 0,-2-2 0 0,2 2 0 0,-1-1 1424 0,2 0 224 16,1 0 32-16,8-3 16 0,-10 3-528 0,1-2-96 16,9-1-32-16,0 0 0 0,0 0 80 0,0 0 16 15,0 0 0-15,0 0 0 0,0 0 32 0,0 0 16 16,11 2 0-16,2 1 0 0,0-3-112 0,2 0-32 15,3-1 0-15,3-1 0 0,2 1-240 0,1 0-48 16,2-4-16-16,-1 1 0 0,1 1-288 0,0 2-48 16,-1-1-16-16,-1-1 0 0,-1 2-48 0,-7-2-16 15,-1 1 0-15,-2-1 0 0,-3 1-48 0,-10 2-16 0,0 0 0 0,0 0 0 16,0 0-96-16,0 0-32 0,-10 1 0 0,-5 3 0 16,-7-2-128-16,-3 2 128 0,-6 0-128 0,-4 0 128 15,-6-1-128-15,0 1 160 0,3 0-160 0,-1 1 160 16,-1-2 80-16,4-1 16 0,1-4 0 0,5 2 0 15,3 0 48-15,4 0 16 0,5 0 0 0,6 0 0 16,3 0-128-16,9 0-32 0,0 0 0 0,0 0 0 16,0 0 0-16,10-2 0 0,4 1 0 0,6 0 0 15,3-4 0-15,1 4 0 0,4-1 0 0,0 1 0 16,0-4-160-16,0 2 0 0,0 2 0 0,-2 0 128 16,-4 0-128-16,-3 1 160 0,-3 1-160 0,-5-1 160 15,-11 0-160-15,0 0 0 0,0 0 0 0,0 0 0 16,0 0 128-16,-13 7-128 0,-4-1 128 0,-4-3-128 15,0 4 0-15,-2 0 0 0,-4-3 0 0,6 1 0 16,-2 2-1920-16,4-4-400 16,-4 1-96-16,23-4-16 0</inkml:trace>
  <inkml:trace contextRef="#ctx0" brushRef="#br5" timeOffset="-100749.75">9066 15757 9215 0,'0'0'816'0,"0"0"-656"0,0 0-160 0,0 0 0 15,0-9 1872-15,1 1 352 0,-1 8 64 0,1-6 16 16,-1 6-992-16,1-10-192 0,2 2-32 0,0 1-16 16,-3 7-304-16,0 0-48 0,0 0-16 0,3-8 0 15,-3 8-192-15,0 0-32 0,0 0-16 0,0 0 0 16,3-13 64-16,-3 4 16 0,-3-1 0 0,0 4 0 0,-4-2 32 0,-2 3 16 15,-2-8 0-15,-2 6 0 16,-3-3-96-16,-1 3-32 0,-8-4 0 0,-1 1 0 0,-3-4-80 0,-4 0 0 16,-4 1-16-16,-4 1 0 0,-3-3-96 0,-3 3-16 15,-5 1 0-15,-4 1 0 0,-4 5-128 0,-3-3-128 16,-5 1 192-16,0-2-192 0,-1 0 0 0,-1 3 0 16,3-2 0-16,-5 3 0 0,-4-3 160 0,1 1-160 15,0 2 128-15,0 0-128 0,1-1 128 0,-1 4-128 16,-1 2 128-16,1 2-128 0,-1 1 0 0,3 2 128 15,5-2-128-15,3 2 0 0,4 5 0 0,-1 1 0 16,-3 3 0-16,-1 3 0 0,1 1 0 0,1 1 0 16,1 2 0-16,2 1 0 0,1-3 0 0,2 1 0 0,-2 1 0 0,0 0 0 15,-1 2 0-15,4-1 0 0,2-1 0 0,3 1 0 16,-1 2 176-16,4 2 0 0,6-4 0 0,3 1 0 16,-1 4-32-16,3 0 0 0,1 2 0 0,4-2 0 15,4 1-144-15,1 0 160 0,2 2-160 0,3 3 160 16,3 0-160-16,2-1 0 0,2-3 144 0,4 2-144 15,3 2 128-15,4-2-128 0,3-1 128 0,4 2-128 16,5 2 240-16,3 0-32 0,5 0 0 0,4-3 0 16,5-3 128-16,3 2 32 0,3-2 0 0,4 2 0 15,1-4-192-15,2 0-48 0,0-6 0 0,1 3 0 16,-2 2-128-16,4-2 160 0,1 1-160 0,0-1 160 16,-3-2-160-16,1 0 128 0,2 1-128 0,-1-1 128 15,1 1-128-15,4-3 128 0,-3 0-128 0,1-1 128 16,3-4 0-16,2 2 0 0,1 1 0 0,2-2 0 0,3-1 16 15,-2 0 0-15,6-6 0 0,1 1 0 0,-2-4 16 16,3 0 0-16,-2-1 0 0,2 0 0 0,1-2 80 0,1-1 16 16,2-2 0-16,-1 0 0 0,0 0 0 0,-1-3 16 15,-1 0 0-15,-1 0 0 0,-1 3-80 0,-1-2 0 16,0-1-16-16,-2-2 0 0,0 1-32 0,-3-1 0 16,-1-2 0-16,1 3 0 0,-3 0-16 0,0-3-128 15,-2 3 192-15,-1-4-64 0,0 2-128 0,2-5 192 16,-2 3-192-16,-2-3 192 0,0-2-192 0,-4-2 0 15,-3 2 144-15,-1-2-144 0,-2-3 176 0,1 0-48 16,-2 1 0-16,-1-4 0 0,-1 1-128 0,-2-1 0 16,0 2 0-16,-1-3 0 0,0-3 0 0,-1 2 0 15,-3-5 0-15,0 4 0 0,-2-3 0 0,-3 2 0 16,-2-4 144-16,-2 3-144 0,-3-2 128 0,-2 1-128 16,0 0 128-16,-4-3-128 0,-2 2 0 0,-2 0 0 0,-3-2 0 0,-3 1 0 15,-1 1 0-15,-2-4 144 0,-2 0-144 0,0 1 0 16,-3-2 0-16,0-1 0 0,-1-2 0 0,-3 0 0 15,1 1 0-15,-1-1 0 0,0 0-160 0,-2 3 160 16,-1 1-128-16,1 3 128 0,-1 0-160 0,-1 6 160 16,0-3-176-16,0 4 176 0,-3 1-192 0,-1 0 192 15,-2 0-192-15,-3 0 64 0,-1 2 128 16,-1 0-208-16,2 2 208 0,-3 1-176 0,-3 1 176 0,-1 1-160 16,-3 1 160-16,-4 2-128 0,-4-1 128 0,0 1-128 15,1 0 128-15,-3 1-192 0,0 2 192 0,-3 1-192 16,-1 3 192-16,0-1-160 0,-1 1 160 0,-3 4-160 15,-3 1 160-15,1 0-160 0,1 1 160 0,-2 1-160 16,1 1 16-16,-1 3 0 0,-1 1 0 0,-1 3 0 16,-2-3-16-16,1 5 0 0,-2-2 0 0,2 1 0 0,0 2 160 15,2-1 0-15,5-1-144 0,-2 4 144 0,-2 2 0 0,1 2-144 16,-1 0 144-16,1 1 0 0,0-2 0 16,0 0 0-16,4 2 0 0,-2 2 0 0,1 1-128 0,0 1 128 15,1 3 0-15,0 1 0 0,4 1-128 0,0-1 128 16,3 3 0-16,4 1 0 0,2-2-128 0,4 1 128 15,3 1 0-15,2 2 0 0,3 2 0 0,1 0 0 16,1 0 0-16,6 0 0 0,2-2-128 0,2-1 128 16,0 2 0-16,5-2 0 0,3 2 0 0,0 1-128 15,4-2 128-15,2-1 0 0,3-1 0 0,4 0 0 16,3-3 0-16,3-1 0 0,1 1 0 0,3-2 0 0,1 2 0 16,4-3 0-16,3 2 0 0,2-4 0 15,3-1 0-15,2 1 0 0,5-1 0 0,5-2 0 0,1 2 0 0,3 1 0 16,-2-3 0-16,5 0 0 0,1 1 0 0,1-2 0 15,3-2 0-15,-3 0 128 0,4 0-128 0,2-2 0 16,-1 1 0-16,1-2 0 0,0-1 0 0,1 0 0 16,0-3 0-16,1 1 0 0,-1-5 0 0,1 2 0 15,-1 4 0-15,0-5 0 0,-1 0 0 0,2-4 0 16,0-5 128-16,1-2-128 0,-1 0 0 0,2-2 144 16,-2-3-16-16,-2-2-128 0,1 3 192 0,-2-3-64 15,-1 3-128-15,0-4 192 0,-1 3-192 0,-4-5 192 16,2 0-192-16,-4-1 160 0,0 1-160 0,-3-2 160 15,-1-1-160-15,-1 0 192 0,-2-1-192 0,0-4 192 16,-1 0-192-16,0-1 128 0,-1-1-128 0,-1 0 128 16,-2 0-128-16,2-5 192 0,-2-2-192 0,-1-1 192 0,-2 0-192 0,-1-4 160 15,-2 0-160-15,0 0 160 0,-4 4-160 0,-2 3 0 16,0 0 0-16,-4 4 128 0,1-2-128 0,-5 3 0 16,0 2 0-16,-5 0 128 0,1 2-128 0,-2-5 0 15,-2 4 0-15,-1 1 0 0,-2 1 0 0,1-1 0 16,-3-1 128-16,-2 0-128 0,-1-1 0 0,0-2 0 15,-1 1 144-15,2-1-144 0,-5-1 0 0,1 0 128 16,0 4-128-16,1 2 0 0,-2 0 0 0,2 2 0 16,-1 0 0-16,-1 5 128 0,0-2-128 0,-2 6 0 15,0-2 0-15,3 2 0 0,1-1 0 0,-3 1 0 16,8 7 0-16,-8-5 0 0,2-3 0 0,6 8 0 16,-8-3 0-16,8 3 0 0,-5-5 0 0,5 5 128 15,-5-7-128-15,5 7 128 0,0 0-128 0,0 0 0 16,-2-6 0-16,2 6 0 0,0 0 0 0,0 0 0 15,0 0-176-15,0 0 176 0,-6-9 0 0,6 9 0 16,0 0-128-16,0 0 128 0,0 0 0 0,0 0 0 0,-5-5 0 0,5 5 0 16,0 0 0-16,0 0 0 0,0 0 0 0,0 0 0 15,0 0 0-15,0 0 0 0,0 0 0 0,0 0 0 16,0 0 0-16,0 0 0 0,0 0-128 0,0 0 128 16,0 0 0-16,0 0 0 0,0 0 0 0,0 0 0 15,0 0 0-15,0 0 0 0,0 0 0 0,0 0 0 16,0 0 0-16,0 0 0 0,0 0 0 0,0 0 0 15,0 0 0-15,0 0 0 0,0 0 0 0,0 0 0 16,0 0-192-16,0 0 192 0,-6-5-208 0,6 5 80 16,0 0-128-16,0 0 0 0,0 0-16 0,0 0 0 15,0 0-48-15,0 0-16 0,0 0 0 0,0 0 0 16,-4-8-304-16,4 8-64 0,0 0-16 16,0 0 0-16,0 0-2032 0,0 0-416 0,-9 3-80 0</inkml:trace>
  <inkml:trace contextRef="#ctx0" brushRef="#br5" timeOffset="-95443.41">15595 15819 2751 0,'0'0'256'0,"0"0"-256"0,0 0 0 0,0 0 0 0,4-9 2048 0,-4 9 384 0,0 0 64 0,0 0 0 16,4-9-1344-16,-4 9-288 15,0-181-48-15,0 362-16 0,0-181-288 0,0 0-48 0,0 0-16 0,0 0 0 16,0 0-16-16,0 0-16 16,0 0 0-16,0 0 0 0,0 0 208 0,0 0 32 15,0 0 16-15,0 0 0 0,0 0-16 0,0 0 0 0,0 0 0 0,0 0 0 16,0 0-80-16,0 0-32 0,0 0 0 0,0 0 0 15,0 0-64-15,0 0-16 0,0 0 0 0,0 0 0 16,0 0-160-16,0 0-48 0,-2 8 0 0,0-2 0 16,-2 3 0-16,2-1 0 0,-1 3 0 0,2-1 0 15,0 2 112-15,1 3 16 0,0 2 0 0,0-1 0 16,0 2-32-16,0 1 0 0,1 3 0 0,2 9 0 0,-1-4-16 0,1 1 0 16,-1-4 0-16,0 0 0 0,0 2 0 0,1-6 0 15,-2 0 0-15,0 2 0 0,2 2-32 0,-2-2-16 16,0-1 0-16,0 1 0 0,-1 1 0 15,0-3 0-15,0 1 0 0,0-2 0 0,-1-2-48 0,0 1-16 16,0 0 0-16,-1 0 0 0,0 1 0 0,-1-3 0 16,1-2 0-16,1 2 0 0,-1-1-32 0,-2 1 0 15,1 0 0-15,-1 0 0 0,0 1-32 0,1-1-16 16,0 0 0-16,0-6 0 0,-1 0 0 0,2 1 0 16,-2-3 0-16,3 3 0 0,-3 0 16 0,1 0 0 15,3-11 0-15,-2 9 0 0,0 1-32 0,0 3 0 16,2-13 0-16,-3 10 0 0,1 0-128 0,-2-1 192 15,0 2-192-15,2-4 192 0,2-7-192 0,0 0 128 0,-5 14-128 0,0-2 128 16,3-3-128-16,2-9 128 0,-2 12-128 0,2-12 128 16,-2 9-128-16,2-9 0 0,0 10 0 0,0-10 128 15,0 0-128-15,0 0 128 0,0 0-128 0,0 0 128 16,0 0 16-16,0 0 0 0,0 0 0 0,0 0 0 16,0 0-144-16,12 0 160 0,-12 0-160 0,0 0 160 15,7-5-160-15,-7 5 0 0,7-12 0 0,-3 6-176 31,-4 6-1232-31,2-10-256 0,-2 10-64 0,3-10-9472 0,-2-2-1888 0</inkml:trace>
  <inkml:trace contextRef="#ctx0" brushRef="#br5" timeOffset="-95022.28">15379 16668 6447 0,'0'0'576'0,"0"0"-576"16,-9 3 0-16,9-3 0 0,-8 6 1808 0,0 0 256 15,3-2 48-15,5-4 16 0,-7 7-976 0,7-7-208 16,-6 9-48-16,1-2 0 0,5-7 0 0,-5 10-16 16,5-10 0-16,-3 10 0 0,1 2 16 0,2 1 16 15,0-13 0-15,1 12 0 0,0 1 0 0,1 1 0 0,0-1 0 0,2-2 0 16,-3 1-272-16,3 0-64 0,0-1-16 0,0 1 0 15,-2 1-48-15,2-4-16 0,-4-9 0 0,6 13 0 16,0-5 32-16,0 3 16 0,0-5 0 0,4 2 0 16,-2-3 112-16,3-4 32 0,3 1 0 0,2-2 0 15,-1-2-48-15,0-1-16 0,2-2 0 0,1 0 0 16,-1-1-240-16,2 0-64 0,0-6 0 0,2 2 0 16,-1 0-80-16,3-4-32 0,0-3 0 0,0 3 0 15,-3 3 48-15,0-3 0 0,0 1 0 0,-3 2 0 16,-1-2-32-16,-2 0 0 0,-2 6 0 0,-2-4 0 15,-2 3-224-15,-2-3 128 0,0 5-128 0,-1-2 0 16,-5 8 0-16,3-6 0 0,-3 6 0 0,0 0 0 16,0 0-1040-16,0 0-304 15,0 0-64-15,0 0-9984 0,0 0-2000 0</inkml:trace>
  <inkml:trace contextRef="#ctx0" brushRef="#br5" timeOffset="-94281.05">14465 15867 8287 0,'0'0'368'0,"0"0"80"0,0 0-448 0,0 0 0 15,0 0 0-15,0 0 0 0,0 0 2048 0,0 0 320 16,0 0 64-16,0 0 0 0,0 0-1120 0,0 0-224 16,0 0-64-16,0 0 0 0,0 0-64 0,8 0 0 15,1 2-16-15,0-2 0 0,2 0 32 0,1 1 16 16,0 0 0-16,2-1 0 0,3-1-144 0,1 1-16 16,0 0-16-16,-1-1 0 0,1 1-160 0,2 0-16 15,2-2-16-15,0 2 0 0,-2 0-240 0,0 0-64 16,-1 0 0-16,-1 0 0 0,-1 0-192 0,-2-1-128 15,-1 0 160-15,-1 1-160 0,-2-1 192 0,-1-1-64 0,-1 1-128 16,-2 0 192-16,-7 1-416 0,7-4-96 16,-7 4 0-16,8-5-16 15,-1 1-1456-15,-7 4-304 0,0 0-48 0,7-5-6496 0,-2-1-1312 0</inkml:trace>
  <inkml:trace contextRef="#ctx0" brushRef="#br5" timeOffset="-93962.47">15109 15490 10127 0,'0'0'448'0,"3"-3"96"16,2-4-544-16,1 0 0 0,-1 2 0 0,-5 5 0 0,0 0 2736 0,0 0 432 16,0 0 96-16,0 0 0 0,0 0-1840 0,0 0-368 15,0 0-80-15,0 0-16 0,-4 8-176 0,-1 5-32 16,-2 2-16-16,0 4 0 0,0 1 32 0,-1 4 16 15,-1 1 0-15,1-4 0 0,-1 2-176 0,1 3-32 16,1-4-16-16,0-1 0 0,1-1-560 0,1 0 0 16,1-1 0-16,-1 1 0 0,4-5 192 0,1 0-64 0,0 0 0 0,2-2-128 15,2-4 128-15,-1 2-128 16,1-3 0-16,1 0-9840 16,1-2-2000-16</inkml:trace>
  <inkml:trace contextRef="#ctx0" brushRef="#br5" timeOffset="-92170.45">15758 17016 2751 0,'0'0'256'0,"0"0"-256"16,0 0 0-16,0 0 0 0,0 0 1984 0,0 0 336 15,0 0 80-15,0 0 16 0,0 0-1296 0,0 0-256 16,0 0-48-16,0 0-16 0,0 0-320 0,0 0-64 16,0 0-16-16,0 0 0 0,0 0-112 0,0 0-32 15,0 0 0-15,0 0 0 0,0 0 384 0,0 0 64 16,0 0 0-16,0 0 16 0,0 0 112 0,0 0 32 15,0 0 0-15,0 0 0 0,0 0-80 0,0 0-16 0,0 0 0 0,0 0 0 16,0 0-144-16,0 0-48 0,0 0 0 0,0 0 0 16,0 0-192-16,0 0-64 0,0 0 0 0,0 0 0 15,0 0-64-15,0 0 0 0,0 0-16 0,0 0 0 16,0 0 128-16,0 0 16 0,12 4 16 0,-2-4 0 16,0 0-16-16,0 0-16 0,-10 0 0 0,15 0 0 15,-1 2-112-15,2-2-32 0,-1-2 0 0,1 2 0 16,1 0-32-16,1 0-16 0,1-2 0 0,0 0 0 15,0 1 16-15,1 0 0 0,1 0 0 0,0-1 0 16,3 1 16-16,0 0 16 0,-2 1 0 0,1-1 0 16,1 1-80-16,-2 0-16 0,-2 0 0 0,0 0 0 15,-2 0-128-15,1 0 0 0,0 1 144 0,2-1-144 16,-1-1 128-16,0-1-128 0,-1 0 128 0,2-2-128 16,-1 4 128-16,-1-1-128 0,1-2 128 0,0 2-128 0,-3 1 144 15,4 0-144-15,-1-1 192 0,-1 1-192 0,1 1 176 0,1 0-176 16,0 2 160-16,2 0-160 0,-1-3 192 0,1 2-64 15,0-1-128-15,-2 0 192 0,0 1-192 0,-2-2 176 16,-2 0-176-16,2 0 160 0,1 0-160 0,-1 0 192 16,0 0-192-16,-2 1 192 0,0-1-192 0,-2 0 0 15,-1 0 0-15,0 0 128 0,-1 0-128 0,2 0 0 16,-1-1 144-16,-1 1-144 0,-2 0 0 0,1 0 144 16,-1-2-144-16,4 2 0 0,-2 0 192 0,2 0-64 15,1-1 0-15,-1 1-128 0,0 0 144 0,2 1-144 16,-2 1 0-16,1-2 144 0,0 0-144 0,0 0 160 15,0 1-160-15,0-1 160 0,1 0-160 0,-2 0 0 16,0 0 144-16,-2-1-144 0,-1 2 0 0,1-1 128 0,0 0-128 16,1 0 0-16,0 2 128 0,1 0-128 0,0-1 128 0,3-1-128 15,-4 0 0-15,3-1 128 16,-2 3-128-16,1-2 0 0,0 0 0 0,-1-1 128 0,0-2-128 0,0 3 0 16,1 0 128-16,-2 0-128 0,-3-1 160 0,2 1-160 15,0 0 144-15,-1 0-144 0,0 0 128 0,-2 0-128 16,0 0 0-16,0 0 128 0,0 0-128 0,3 1 0 15,-1-1 0-15,-1 0 128 0,-1 0-128 0,2 2 0 16,-2-1 128-16,0 0-128 0,0-1 0 0,0 1 128 16,0 1-128-16,-1 2 0 0,3-3 0 0,-2 0 128 15,0-1-128-15,-1 1 0 0,0 1 0 0,1-2 128 16,-1 0-128-16,1 0 0 0,-10 0 144 0,13 1-144 16,-2 1 0-16,1 2 0 0,-2-5 0 0,1 2 128 15,0 3-128-15,-1-1 0 0,0-2 0 0,-1 0 0 0,0-1 0 16,0-1 0-16,-9 1 0 0,11 2 128 0,-1-2-128 15,2-1 0-15,-12 1 0 0,11 0 128 0,2 0-128 16,-13 0 0-16,10 1 128 0,-10-1-128 0,11 0 0 0,0 0 144 16,-11 0-144-16,0 0 0 0,10 0 176 0,-1-1-176 15,-9 1 160-15,10 1-160 0,-10-1 160 0,0 0-160 16,0 0 160-16,0 0-160 0,9-1 160 0,-9 1-160 16,7-2 160-16,-7 2-160 0,0 0 0 0,0 0 128 15,0 0-128-15,0 0 0 0,0 0 0 0,0 0 0 16,0 0 0-16,0 0 0 0,0 0 0 0,0 0 0 15,0 0 0-15,0 0 0 16,0 0-432-16,0 0-16 0,0 0-16 0,0 0 0 16,0 0-2096-16,0 0-432 0,0 0-80 0,0 0-12016 0</inkml:trace>
  <inkml:trace contextRef="#ctx0" brushRef="#br5" timeOffset="-91627.97">17601 16803 4607 0,'0'0'400'0,"-9"-5"-400"0,0 1 0 0,2 0 0 0,7 4 2560 0,0 0 448 16,-9-6 64-16,9 6 32 0,0 0-1424 0,0 0-272 16,0 0-64-16,0 0-16 0,0 0-144 0,0 0-32 15,0 0 0-15,0 0 0 0,9-5-256 0,2 4-48 16,3 2-16-16,0 1 0 0,5 0-144 0,4 3-48 16,3 0 0-16,2 1 0 0,3 3-128 0,2-1-16 15,0 3-16-15,3-2 0 0,2 1-96 0,0-2 0 16,-1 3-16-16,1-2 0 0,-5 1 48 0,2 2 16 15,-5-3 0-15,-2 2 0 0,-1-2-112 0,-2 2 0 16,-3-2-16-16,-2 1 0 0,-2 2-112 0,-3-3-32 16,1 2 0-16,-5-3 0 0,-2 1 16 0,-2-3 0 0,-1 2 0 15,-1 1 0-15,-5-9 32 0,3 12 16 0,-3-12 0 0,-1 13 0 16,-1 4 96-16,-3-3 32 0,1 0 0 16,-3-4 0-16,0 1 32 0,-2 2 0 0,0-4 0 15,-2 1 0-15,-2-5 0 0,-1 4 0 0,-3-1 0 0,0 3 0 16,-3-6 32-16,0 3 16 15,0-1 0-15,-2 0 0 0,1 0-128 0,-1 0-32 0,0-5 0 0,1 5 0 16,-1 0-144-16,2 0-128 0,-2 0 192 0,4-2-192 16,1-1 128-16,-1 1-128 0,3 0 0 0,2-1 0 15,1-3 0-15,12-1 0 0,0 0-160 0,0 0 160 32,0 0-2688-32,0 0-400 0,17 5-96 0,6 0-16 0</inkml:trace>
  <inkml:trace contextRef="#ctx0" brushRef="#br5" timeOffset="-89241.33">18243 16057 12783 0,'-5'-14'560'0,"3"10"128"0,-1-4-560 0,-1 2-128 16,-2-3 0-16,-1 2 0 0,-1 1 1168 0,0-1 208 16,-2 0 32-16,3 2 16 0,0-2-400 0,0 2-64 15,1-2-32-15,1 1 0 0,0 1 128 0,1 1 32 16,0-1 0-16,4 5 0 0,0 0-32 0,0 0 0 16,0 0 0-16,0 0 0 0,0 0-352 0,0 0-80 0,0 0-16 0,0 0 0 15,0 0-112-15,0 0-32 0,0 0 0 16,0 0 0-16,-4 9 16 0,2 0 0 0,2-9 0 0,-1 10 0 15,1 4-96-15,0-3-32 0,0 3 0 0,2 2 0 16,2 0 32-16,1 2 0 0,3 1 0 0,1 1 0 16,1 2-16-16,1 2 0 0,2-2 0 0,1 1 0 15,0 2-32-15,1-1 0 0,2 2 0 0,1 0 0 0,-1 0-80 16,1 0-32-16,0 0 0 0,1 0 0 0,1-3-32 16,-2 1-16-16,1 1 0 0,0-2 0 0,-1-2-48 15,0-1 0-15,-2 0 0 0,0 0 0 0,-1-4 0 16,-1 1 0-16,0-3 0 0,-4 0 0 0,1 2-128 15,0-2 160-15,-1-3-160 0,-1 0 160 0,0-5-32 0,-3 3-128 16,-1-2 192-16,0 2-64 0,-5-9 16 0,5 6 0 16,-5-6 0-16,0 0 0 0,0 0-144 0,4 4 192 15,-4-4-192-15,0 0 192 0,0 0-192 0,0 0 0 16,0 0 144-16,0 0-144 0,0 0 144 0,0 0-144 16,0 0 192-16,0 0-192 0,0 0 192 0,-8 2-64 15,1-1 0-15,-1-2-128 0,-1 2 144 0,-1-1-144 16,-1-3 0-16,-2 1 144 0,-2 2-144 0,-2 0 0 15,-2 0 0-15,-1 0 128 0,-3-1-128 0,-1 0 0 16,0 1 0-16,-2 0 0 0,-1-3 128 0,1 1-128 16,0 1 0-16,0-3 128 0,-4 1-128 0,1 1 128 15,-1-1-128-15,-1-1 128 0,1-1-128 0,-3 0 0 16,-4 1 0-16,-1-1 128 0,-3-1-128 0,0 1 0 16,2 2 144-16,1-2-144 0,1-1 0 0,0 1 144 0,-1-2-144 0,2 1 0 15,2 2 160-15,1 2-160 0,1-3 128 16,2 1-128-16,-1 2 0 0,3 1 0 0,-2 1 128 0,2-1-128 15,1 0 0-15,3-1 0 0,2 4 0 0,3-4 0 16,3 1 0-16,2 0 0 0,1-2 128 0,3 2-128 16,1 0 0-16,1-3 0 0,2 0 0 0,6 4 0 15,0 0 0-15,0 0 0 0,0 0 128 0,0 0-128 16,0 0 0-16,0 0 0 0,0 0 0 0,0 0 128 0,0 0-128 16,0 0 0-16,11 1 0 0,1 2 0 0,4 2 0 15,3-1 0-15,3-3 128 0,2 3-128 0,3 1 0 0,1 3 0 16,1-3 0-16,1 2 0 0,4 0 0 15,0 2 0-15,3-1 0 0,2 1 0 0,2 0 0 0,2-1 0 16,5 2 0-16,-1-2 0 0,3 1 0 0,-1-2 0 16,-2 3 0-16,1-1 0 0,-1 1 0 0,-3 2 0 15,-1-4 128-15,-3 2-128 0,-1-4 0 0,-1 2 0 16,0 1 0-16,-2-3 0 0,-2 2 0 0,-1-3 0 16,-2 1 0-16,-4-1 0 0,-5 0 0 0,1-2 0 15,-4 1 128-15,-2-2-128 0,-4 2 0 0,-3-2 0 16,0 1 0-16,-4-2 0 0,1-1 0 0,-7 0 0 15,0 0 128-15,0 0-128 0,0 0 0 0,0 0 0 16,0 0 0-16,0 0 0 0,0 0 0 0,0 0 128 16,0 0-128-16,0 0 0 0,0 0 0 0,0 0 0 15,0 0 128-15,0 0-128 0,0-5 0 0,-3-2 0 16,-1 0 0-16,-1-2 128 0,-1 2-128 0,-1-5 0 16,-1 1 0-16,0-5 0 0,-3 0 0 0,-2-2 0 15,-1 0 128-15,-1-1-128 0,-3 0 0 0,-3-4 0 16,0-1 0-16,0-1 0 0,-3-4 0 0,0-1 0 0,-1 1 0 15,1-4 0-15,-1 0 0 0,1 0 0 0,0 0-176 16,-1 2 176-16,-1 0 0 0,2-1-160 0,3 0 160 0,1 3 0 16,0 0 0-16,2 3-128 0,-1 1 128 0,1 2 0 15,1 1 0-15,0 2 0 0,-1 0 0 0,1 2 0 16,1 0 0-16,2 3 0 0,2 1 0 0,0 0 0 16,1 1-128-16,1 3 128 0,1-3 0 0,2 7 0 0,2-2 0 15,1 3 0-15,1 1 0 0,3 4 0 0,0 0 0 0,0 0-128 16,0 0 128-16,0 0 0 0,0 0 0 0,0 0-160 15,0 0 160-15,0 0-128 0,0 0 128 0,5 5 0 16,0 4-144-16,2-1 144 0,1 5 0 0,2 2 0 16,2 0-144-16,0 4 144 0,4 4 0 0,0 0 0 15,2 5-128-15,1-1 128 0,0 2 0 16,0-1 0-16,0 2-128 0,3 5 128 0,1-4 0 0,-2 4 0 16,1-3 0-16,-2 1 0 0,-1-2 0 0,2 2 0 15,-1-2 0-15,3-2 0 0,-4 2 0 0,-1-5 0 16,0 1 0-16,-2-5 0 0,1-3 0 0,-1 0 0 15,-3-1 0-15,1-1 0 0,-2-3 0 0,0-1 0 16,-2-2 0-16,-2 0 0 0,-2-2 0 0,-1-1 0 16,-1-1 0-16,-4-7 0 0,0 0 0 0,3 7 0 15,-3-7 0-15,0 0 0 0,0 0 0 0,0 0 0 16,0 0 128-16,-6 4-128 0,-1 0 0 0,-3-1 0 16,-1-2 128-16,-3-1-128 0,-1-1 0 0,-1-1 128 15,-1 0-128-15,-3-1 0 0,-3 2 0 0,0-2 128 16,-1-2-128-16,-4 0 0 0,-3 0 0 0,0 0 0 0,-2-1 0 15,-3 2 0-15,-2-1 128 0,-4-2-128 0,-3 2 0 0,0 2 0 16,-1-5 128-16,1 3-128 0,-2-3 0 16,2-2 0-16,-1 2 0 0,1-2 128 0,2 4-128 0,1-3 0 15,-2 3 0-15,1-1 0 0,1 0 0 16,1 2 0-16,5 0 0 0,3-3 128 0,4 2-128 0,1-2 0 16,4 3 0-16,5 1 0 0,1 0 0 0,4 0 0 15,3 3 0-15,2 0 0 0,2 1 0 0,7 0 0 16,0 0 0-16,0 0 0 0,0 0 0 0,0 0 0 0,8 0 0 0,2 1 0 15,4 3 0-15,3-2 0 0,-1 1 128 0,5 2-128 16,0-4 0-16,5 3 0 0,2 1 0 0,2-1 0 16,2 2 0-16,2 3 0 0,0-5 0 0,3 3 0 15,1 1 0-15,3 0 0 0,0 1 0 0,2-3 0 16,3 3 0-16,2-2 0 0,3 0 0 0,1 1 0 16,0-4 0-16,-2 5 0 0,-1-2 0 0,0 5 0 15,-2-4 0-15,0 3 0 0,-2-4 0 0,1 2 0 16,-1-4 0-16,-3 2 0 0,-3-1 0 0,-3-1 128 15,-5-1-128-15,-3 1 0 0,-3-1 0 0,-4-2 0 16,-2 1 0-16,-4-3 0 0,-3 0 0 0,-3 1 0 16,-2 0 0-16,-7-1 0 0,0 0 0 0,0 0 0 15,0 0 0-15,0 0 0 0,0 0 128 0,6-2-128 16,-6 2 0-16,2-9 0 0,-3 0 0 0,-2-1 0 16,-1-2 0-16,-2-2 0 0,-2 2 128 0,0-2-128 15,-3-1 0-15,0-3 0 0,-3-3 0 0,1-2 128 16,-1-2-128-16,0-4 0 0,0-2 0 0,-2 0 0 15,2-5 0-15,-1 0 0 0,-1 0 0 0,1 0 128 0,0 0-128 0,0 3 0 16,-1 0 0-16,-2 4 0 0,-2 2 0 16,1 1 0-16,-1 1 0 0,-3 4 0 0,-1 3-128 15,0 0 128-15,-1 0 0 0,3 3-128 0,0 1 128 0,2 5 0 16,-1 0-448 0,3 6 0-16,2 0 16 0,4 6 0 0,0 2-2608 15,4 5-528-15</inkml:trace>
  <inkml:trace contextRef="#ctx0" brushRef="#br5" timeOffset="-84040.02">16300 15954 12783 0,'-8'-9'560'0,"8"9"128"0,-8-9-560 0,-1 0-128 16,-2 0 0-16,1 3 0 0,0-4 1136 0,0 2 192 16,-2-2 32-16,1 2 16 0,-1-3-224 0,0-1-32 15,-2 4-16-15,-3-4 0 0,-2 2-160 0,6 4-48 16,-2 0 0-16,-2 3 0 0,0-4-80 0,-2 2-32 15,0 3 0-15,-1-1 0 0,3-1-64 0,-13-2-16 16,8 2 0-16,5 3 0 0,4 0-160 0,4 2-32 16,9-1-16-16,0 0 0 0,0 0-112 0,3 13-32 15,6-3 0-15,4 4 0 0,4 2 96 0,7 2 0 0,6 0 16 0,7 3 0 16,6 5-48-16,5-1-16 0,6 1 0 16,5 2 0-16,6 1-208 0,1-1-32 0,2 1-16 0,0 3 0 15,0 1 64-15,5-1 16 0,0-2 0 0,2 1 0 16,0-5 112-16,-2 5 32 0,-1 1 0 0,-34-17 0 15,5 3-64-15,4 2-16 0,3-1 0 0,2 2 0 16,1-5-96-16,-1 1 0 16,-2-5-16-16,-3 4 0 0,-1 0-32 0,7 3 0 15,-5-2 0-15,-7-2 0 0,-3-1 48 0,-4-4 0 16,-6 1 0-16,-1-2 0 0,-5-2-64 0,-5-5 0 0,-4 1 0 0,-3-2 0 16,-2 0 32-16,-8-1 0 0,0 0 0 0,0 0 0 15,0 0-16-15,0 0 0 0,0 0 0 0,-10-2 0 16,-5-2-144-16,-1-1 0 0,-2-3 0 15,-2 3 128-15,0-7-128 0,-4 3 0 0,-3-4 144 0,-1 1-144 16,0 2 144-16,-2-4-144 0,-4 0 192 0,-2 0-192 16,-6 0 0-16,-2-1 0 0,-1-1 0 0,-5-3 0 0,-3-2 0 15,-2-3 0-15,-5 0 0 0,-2 0 0 0,-5-5 0 0,-2 1 0 16,-2 1 0-16,0-4 0 0,-2 3 128 0,2-2-128 16,1-4 0-16,0 3 0 0,0 4 0 0,2-2 0 15,-1 1 0-15,4-1 0 0,2 1 0 0,3 1 0 16,3 3 0-16,3-1 0 0,2 3 128 0,3 0-128 15,2 2 0-15,5 0 0 0,5 5 0 0,6-1 0 16,6 1 0-16,3 4 0 16,6 3-336-16,4 0-128 0,5 3-32 0,7 5 0 0,0 0 800 0,0 0 144 15,11 2 48-15,8 0 0 0,8 2-496 0,6 2 0 16,6 6 0-16,6 0 0 0,6 5 0 0,3 3 0 16,10 6 0-16,6-1 0 0,5 4 0 0,4 1 0 15,1 1 0-15,4 4 0 0,1 3 0 0,4 0 0 16,2-2 0-16,1-1 0 0,-3 1 0 0,0-1 0 15,-3 1 0-15,1-2 0 0,-4-2 0 0,-2 1 0 16,-8 0 0-16,-4-5-160 0,-4 1 160 0,-6-5 176 16,-6-1-48-16,-5-2 0 0,-7-4 32 0,-3-1 0 15,-9-5 0-15,-4 1 0 0,-4-6-160 0,-6 2 0 16,-5-3 0-16,-4-3 0 0,-6-2 0 0,0 0 192 16,-7-2-192-16,-3-3 192 0,-8-2-192 0,-2 1 128 15,-6-7-128-15,-3 2 128 0,-7-5-128 0,-2-1 0 16,-1-2 0-16,-4 0 128 0,-4-3-128 0,-3-1 0 0,-3 0 0 0,-5-2 0 15,-4-1 0-15,-2-3 0 16,-2 1 0-16,-4-2 0 0,-5 3 0 0,-1-2 0 0,0-7 0 16,0 2 0-16,-2 1 0 0,3 1 0 0,3 3 128 0,-1-2-128 15,2 5 0-15,1-2 0 0,3 2 0 0,2-1 0 16,5 5 0-16,6 0 0 0,4-1 0 0,7 4 0 16,3 2 0-16,7 5 0 0,5-1 0 0,9 4 0 0,4 4 0 15,7 3 0-15,8 2 0 0,7 2 0 0,7 3 0 0,9 5 0 16,5 4 0-16,11 3 0 0,11 3 0 15,8 2 0-15,8 2 0 0,7 4 0 0,3 1 0 0,5 2 0 16,6 3 0-16,0 0 0 0,9-1 0 0,-2 3 0 16,0-1 0-16,0 0 0 0,0-2 0 0,0-3 0 15,0 2 0-15,-4-1 0 0,-3 0 128 0,-6-1-128 16,-3-2 128-16,28 8-128 0,-18-4 128 0,-48-20-128 16,-1 0 128-16,0 1-128 0,-3-3 144 0,-4 0-144 15,-4-2 160-15,-5 1-160 0,-4-5 144 0,6 2-144 16,-10-1 128-16,-15-5-128 0,0 0 128 0,-12 0-128 15,-6-2 0-15,-4-3 128 0,-5 0-128 0,0 1 0 16,-3-4 0-16,1 2 0 16,-1 2-1632-16,0-2-256 0,1-1-48 0,-1 0-17008 15</inkml:trace>
  <inkml:trace contextRef="#ctx0" brushRef="#br4" timeOffset="-79728.38">10145 9977 19343 0,'0'0'1728'0,"0"-9"-1392"0,0 9-336 0,0 0 0 16,0 0 640-16,0 0 64 0,0-5 16 0,0 5 0 15,0 0-336-15,0 0-64 0,-7-2 0 0,0 2-16 16,-3 2-176-16,0 0-128 0,-2 0 144 0,1-2-144 16,-1-1 128-16,-2 0-128 0,-4 2 0 0,-1 0 0 15,-2-3 192-15,-1-4-48 0,1 3-16 0,-4-2 0 16,0 0 288-16,-3-6 48 0,-1 1 16 0,0-1 0 15,-3-1 32-15,0 2 16 0,-2-3 0 0,-3 1 0 0,-1-2-208 0,-6 1-64 16,0 0 0-16,-4 2 0 0,-3-3 144 16,-3-1 32-16,0-4 0 0,-3 1 0 0,-4 1 32 0,-2-1 16 15,-3-1 0-15,-4 3 0 0,-2-1-144 0,-1 2-16 16,-4 1-16-16,1 0 0 0,-2-2-128 0,-1 2-32 16,-2 1 0-16,2 3 0 0,0-4-144 0,0-2 128 15,1 3-128-15,-2 4 128 0,-2 0 0 0,-2 1 0 16,-1-2 0-16,-4 4 0 0,0-3-128 0,-1 5 160 15,-7 3-160-15,2-2 160 0,1 1-160 0,0 0 160 16,-2 5-160-16,0 1 160 0,-1 4-160 0,2-1 0 16,1-1 0-16,2 4 128 0,2-1-128 0,0 4 0 15,0 2 0-15,1 2 0 0,1-2 0 0,1 4 0 16,-4 3 0-16,5 1 0 0,-3 1 0 0,2-1 0 0,1-1 0 16,-1 4 0-16,2-2 0 0,0-1 0 0,0 4 0 15,0-5 0-15,-1 1 0 0,3 3 128 0,0-2-128 0,2 3 128 16,2-2-128-16,2 0 0 0,0-2 0 0,6 0-176 15,5 1 176-15,1 3 0 0,-1-3 128 0,3 4-128 16,-1-2 0-16,3 0 0 0,3 1 0 0,2 1 0 16,4-3 0-16,4 2 0 0,5-4 0 0,1 0 0 15,4 6 0-15,5-5 0 0,3 3 0 0,5-4 0 16,2 0 0-16,5 2 0 0,2-1 0 0,6 0 0 16,5-1 0-16,2 0 0 0,3 0 0 0,4 6 0 15,2-5 0-15,3 6 0 0,3-4 0 0,2 4 0 16,3-2 0-16,7 0 0 0,2-3 0 0,3 3 0 15,3 2 0-15,5-3 128 0,3 2-128 0,6-2 0 16,4-2 128-16,2 0-128 0,8 1 128 0,1-2-128 0,3-2 128 16,3-3-128-16,-1 1 128 0,5 0-128 0,3-3 128 0,3 4-128 15,4-2 128-15,1 0-128 0,-2-3 128 0,4 1-128 16,2-3 160-16,2 1-160 0,5-2 144 16,-2-1-144-16,0-3 128 0,3 3-128 0,3-3 128 0,5 0-128 15,1-6 128-15,3 4-128 0,0 0 128 0,5-4-128 16,1-3 0-16,0 0 128 0,-2 1-128 0,5 0 0 15,3-2 0-15,-1 1 128 0,-3-1-128 0,2 1 0 16,1-3 0-16,1-2 128 0,-1-1-128 0,-1 1 0 16,-1-3 0-16,1-1 128 0,0-2-128 0,-2-2 0 15,-2-2 0-15,1-3 0 0,1-2 128 0,-3-3-128 16,-4-1 0-16,-2 0 128 0,1-3-128 0,-2-2 128 0,-2-2-128 16,-4-2 128-16,-4 1-128 0,-1-2 128 0,-2-4-128 0,-6 0 128 15,-3-2 0-15,-9-2 0 0,-5 1 0 0,-6-3 0 16,-5-4 192-16,-3 1 16 0,-7 1 16 0,-7 0 0 15,-5 3 112-15,-9-1 32 0,-7 2 0 0,-7-3 0 16,-8 2 80-16,-8-3 32 0,-10 1 0 0,-4-4 0 16,-6 5-304-16,-5-3-64 0,-8 2-16 0,-6 0 0 15,-7 5-224-15,-3 2 176 0,-8 2-176 0,-3 2 160 16,-5 1-320-16,-1 1-64 0,-2 2-16 0,3 3 0 31,3-1-944-31,1 5-192 0,2 3-32 0,-2 3-10688 0,-1 5-2112 0</inkml:trace>
  <inkml:trace contextRef="#ctx0" brushRef="#br4" timeOffset="-77130.04">23291 2219 24879 0,'-17'-16'2208'0,"7"9"-1760"16,1 2-448-16,0 1 0 0,-1-2 320 0,3 0-32 16,7 6 0-16,0 0 0 0,0 0-288 0,0 0 128 15,0 0-128-15,0 0 0 0,0 0 368 0,-6 12-48 16,4-2 0-16,2 5 0 0,2 4-16 0,2 6-16 15,0 0 0-15,2 3 0 0,2 0-80 0,-2 2-16 16,-1 2 0-16,3 0 0 0,0 2-192 0,-1 1 0 16,-2-4 128-16,2 2-128 0,-2-2 0 0,-3-4-240 15,1 1 48-15,-3-4 16 16,-1 0-592-16,-2 0-128 0,-1-4-32 0,-1-3 0 16,-1-7-800-16,-3 0-176 0</inkml:trace>
  <inkml:trace contextRef="#ctx0" brushRef="#br4" timeOffset="-76937.15">22955 2594 25791 0,'0'0'2304'0,"0"0"-1856"0,0 0-448 0,12-5 0 16,0-1 480-16,5 4 0 0,2-3 0 0,3-2 0 15,3 2-480-15,3-1 0 0,0-2 0 0,6 0 0 16,6-5 176-16,3 1 32 0,4 2 16 0,6-1 0 0,6 2-96 0,-1-1-128 15,1 2 176-15,-6-1-176 16,-2 3-624-16,-4-1-224 0,-6 5-48 0</inkml:trace>
  <inkml:trace contextRef="#ctx0" brushRef="#br4" timeOffset="-72417.88">25283 8625 13823 0,'0'0'1216'0,"0"0"-960"16,0 0-256-16,0 0 0 0,0 0-256 0,0 0-112 16,0 0-16-16,0 0 0 0,0 0 960 0,0 0 192 15,0 0 48-15,0 0 0 0,0 0-160 0,0 0-16 16,0 0-16-16,0 0 0 0,0 0-224 0,0 0-32 16,-8-3-16-16,0-4 0 0,0 0-16 0,-4 2 0 15,-2-4 0-15,-1 3 0 0,-3-5 80 0,-2 2 16 0,-4-5 0 0,-2 0 0 16,-1 0 16-16,-2-4 0 0,-3-4 0 15,1 3 0-15,-4 1-128 0,0 2 0 0,-2-2-16 0,-3-1 0 16,0-3-48-16,-6 3 0 0,-1-1 0 0,1-3 0 16,2-1-16-16,2 0-16 0,0-3 0 0,2 4 0 15,2 2 48-15,3-1 16 0,2 0 0 0,0 3 0 16,-2 2-64-16,1 0-16 0,1 3 0 0,1 0 0 16,2 0-48-16,2 1-16 0,1 5 0 0,5-3 0 15,5 5-144-15,1 2 0 0,4-1 0 0,1 3 0 16,4 0 128-16,7 2-128 0,0 0 0 0,0 0 128 15,0 0-128-15,0 0 0 0,0 0 0 0,6 12 0 16,2-6 0-16,2 3-144 0,1-3 144 0,1 2-208 16,-2 1-2128-1,1-3-416-15</inkml:trace>
  <inkml:trace contextRef="#ctx0" brushRef="#br4" timeOffset="-72065.41">24449 7947 4607 0,'0'0'400'0,"0"0"-400"0,0 0 0 0,0 0 0 0,0 0 1760 0,0 0 272 16,0 0 48-16,0 0 16 0,0 0-1328 0,-7-3-256 15,1-3-48-15,-3-1-16 0,-1-1-128 0,-3-3-48 0,-2-2 0 16,-1 5 0-16,-2 0 368 0,-1 0 80 0,0 3 16 0,-2-4 0 15,-2 0 80-15,2-1 16 0,-2 5 0 0,3-3 0 16,-1 2-192-16,1 3-48 0,1 2 0 0,1 0 0 16,0-1-224-16,0 1-48 0,1 0-16 0,0 2 0 15,3 2-144-15,3-1-32 0,1 1 0 0,2 1 0 16,2 6-128-16,2-1 0 0,1 1 144 0,6 3-144 16,2-3 176-16,2 4-48 0,2 2 0 0,5 2 0 15,4 4 64-15,2-2 16 0,5-1 0 0,0 1 0 16,0 3-80-16,3 0-128 0,2-1 176 0,-1-2-176 15,-1-1 192-15,-1-1-64 0,-3 0 0 0,0 0-7840 16,-3-1-1568-16</inkml:trace>
  <inkml:trace contextRef="#ctx0" brushRef="#br4" timeOffset="-71101.6">24962 7120 7359 0,'0'0'656'0,"11"2"-528"16,-1 1-128-16,1 0 0 0,1-1 768 0,-2 2 128 15,-3-3 32-15,1 0 0 0,0 1-160 0,-1-1-48 16,-7-1 0-16,7 1 0 0,-7-1-224 0,0 0-48 16,0 0-16-16,0 0 0 0,0 0 32 0,0 0 16 0,0 0 0 15,0 0 0-15,0 0 0 0,0 0 0 0,-9-4 0 0,-3-2 0 16,-2 0 16-16,-1-1 0 0,-3-2 0 0,-3 2 0 16,-4-3-48-16,-2 2-16 0,-1-2 0 0,-3 1 0 15,-2-2-144-15,-1 0-32 0,-2 1 0 0,-1-2 0 16,0-2 32-16,-1 1 0 0,1-2 0 0,0-2 0 15,-1-2 80-15,0 0 16 0,1 2 0 0,-1 0 0 16,-1 0-64-16,1-1-16 0,1 0 0 0,1 2 0 0,2 2-128 0,3 4-32 16,0-3 0-16,3 3 0 0,2 1-144 0,2-1 0 15,1 3 144-15,-3-1-144 0,6-1 0 16,6 5 0-16,4-1 0 0,10 5 0 0,0 0 0 0,0 0-320 16,0 0 64-16,0 0 16 15,0 0-784-15,0 0-144 0,0 0-48 0,0 0-9088 16</inkml:trace>
  <inkml:trace contextRef="#ctx0" brushRef="#br4" timeOffset="-70669.96">24281 6604 7359 0,'0'0'656'0,"0"0"-528"16,4-8-128-16,-4 8 0 0,0-5 1808 0,0 5 336 15,-3-5 64-15,-3 0 16 0,-6-1-1424 0,0 2-288 16,-3 1-48-16,-3 2-16 0,-3-3-240 0,-3-1-48 0,0 1-16 16,-3 0 0-16,-2 3 96 0,-1-4 16 0,-2-2 0 0,1 3 0 15,-3 0 192-15,1-1 32 0,-1 2 16 0,1 2 0 16,-2 0-128-16,4 2-32 0,0 2 0 0,-7 3 0 15,11-2-144-15,6 2-48 0,4 2 0 0,6-3 0 16,11-5-144-16,-5 11 0 0,5-1 0 0,5 3 0 0,4-4 144 16,6 4-144-16,5 1 160 0,7 3-160 0,2 0 224 0,3 0-48 15,0-1-16-15,1 3 0 0,0 1-160 16,0 1 0-16,0 2 144 0,0 2-144 0,0-1 128 16,1 0-128-16,-2 1 128 0,-1-5-128 0,-5-2 0 0,0 1 0 15,-3-1 0-15</inkml:trace>
  <inkml:trace contextRef="#ctx0" brushRef="#br4" timeOffset="-70037.69">25077 5924 9375 0,'0'0'416'0,"0"0"96"0,6 4-512 0,0 1 0 15,0 1 0-15,-6-6 0 0,0 0 304 0,0 0-48 16,0 0 0-16,0 0 0 0,0 0 0 0,0 0 0 15,0 0 0-15,-9-5 0 0,-2 0 192 0,0 1 16 16,-2-5 16-16,-2 0 0 0,-3 0 16 0,-2 1 0 16,-2-5 0-16,-2 3 0 0,-3-4 80 0,-4-2 0 15,-2 2 16-15,-4-1 0 0,-3-1 48 0,-3-3 16 16,-3 0 0-16,1-1 0 0,-2 0-176 0,1 1-32 16,-1-1-16-16,0 2 0 0,-2-1-160 0,1 1-16 0,0 2-16 0,1-2 0 15,1 2-64-15,3 1-16 0,2-1 0 16,4 0 0-16,3 2-160 0,2 0 192 0,2 4-192 0,2 1 192 15,4 1-192-15,3 0 160 0,3 3-160 0,3 0 160 16,3 1-160-16,3 3 0 0,2 2 0 0,7-1 128 16,0 0-832-16,0 0-160 15,0 0-32-15,10 5-8416 0</inkml:trace>
  <inkml:trace contextRef="#ctx0" brushRef="#br4" timeOffset="-69682.92">24057 5262 12431 0,'-7'-17'544'0,"3"12"128"0,0-4-544 0,-2 0-128 16,-3-1 0-16,-3 2 0 0,-2 0 832 0,-3 2 128 15,-5-1 16-15,-2 2 16 0,-2 2-464 0,0 2-80 16,-4 1-32-16,3 0 0 0,-4 1 0 0,0 3 0 16,1 2 0-16,1 1 0 0,1-1-128 0,-1 3-32 15,4-3 0-15,0 4 0 0,1-1-96 0,5 3-32 16,2-5 0-16,5 5 0 0,0-2-128 0,7 1 0 16,2 2 144-16,6 2-144 0,2-1 192 0,9 3-16 0,5 1-16 0,5 0 0 15,7-1 112-15,3 1 32 0,4 0 0 16,3 1 0-16,1 3-112 0,1-1-32 0,3 1 0 0,0 1 0 15,-2 3-160-15,3-1 192 0,1-3-192 0,17 10 192 16,-10-3-1152-16,-7-7-208 16</inkml:trace>
  <inkml:trace contextRef="#ctx0" brushRef="#br4" timeOffset="-68994.07">25509 4538 11679 0,'0'0'512'0,"0"0"128"0,0 0-512 0,0 0-128 15,0 0 0-15,0 0 0 0,-9 5 272 0,-1-1 48 16,-2-2 0-16,0-1 0 0,-4-1-128 0,-1 0 0 16,-5-1-16-16,-3-1 0 0,-6-2 96 0,-3-2 32 15,-4 1 0-15,-4 0 0 0,-5-5 112 0,-3 0 32 16,2-4 0-16,-3-2 0 0,0 1-64 0,-4 1-16 0,-2 3 0 0,-4-3 0 16,-4-4-32-16,2-1 0 0,2-8 0 0,0 2 0 15,0 2 112-15,0-3 0 0,-4 2 16 0,-1-1 0 16,0 1-16-16,-2 2-16 0,4-3 0 15,0 1 0-15,3 1-112 0,1 0 0 16,2 0-16-16,-1 4 0 0,2 0-160 0,2 2-16 0,3 3-128 0,7 0 192 16,-1-2-192-16,8 1 128 0,3-1-128 0,5 5 0 15,3 3 128-15,7 2-128 0,6 1 0 0,5 3 144 16,9 2-272-16,0 0-64 0,0 0-16 0</inkml:trace>
  <inkml:trace contextRef="#ctx0" brushRef="#br4" timeOffset="-68527.99">24036 3650 15663 0,'-5'-8'1392'0,"5"8"-1120"0,-8-5-272 0,2 1 0 15,6 4 256-15,-11-2-16 0,0-2 0 0,0 3 0 16,-6 1-240-16,-1 0 176 0,-1 0-176 0,1 2 160 15,-2 2-160-15,0-1 0 0,-3-1 0 0,-1 1 0 16,-3 2 0-16,0 2 0 0,-1-1 0 0,0 2 0 16,-1 0 128-16,2 2-128 0,2-2 192 0,1 5-64 15,-3-1 208-15,3 4 48 0,0-1 0 0,2-1 0 16,1 1 112-16,2-1 16 0,2-1 16 0,3 3 0 16,3 2-96-16,3 1-32 0,5 1 0 0,6 2 0 15,5-3 16-15,6 3 0 0,5 1 0 0,9 3 0 16,7-2 80-16,8 6 16 0,11 0 0 0,3 2 0 15,5 0-208-15,4 1-48 0,2 4 0 0,3 1 0 16,3 1-256-16,5-1 160 0,2-2-160 0,0 2 128 16,-2 3-1280-16,-1-2-272 0</inkml:trace>
  <inkml:trace contextRef="#ctx0" brushRef="#br5" timeOffset="-63295.74">15880 15833 7359 0,'0'0'656'0,"-9"-5"-528"0,0-3-128 0,0 3 0 16,-1 1 1536-16,0 1 288 0,-1-2 48 0,-1 2 16 15,1 1-880-15,1 0-176 0,1 2-48 0,9 0 0 16,0 0-112-16,0 0-32 0,0 0 0 0,0 0 0 16,0 0 96-16,1 10 16 0,5-3 0 0,8-1 0 0,5 0 192 15,6-2 32-15,3 4 16 0,5 2 0 0,3 3-128 0,5-2-32 16,2 4 0-16,4 3 0 0,2 0-160 0,2 1-32 16,1-1-16-16,0 1 0 0,6 0-240 0,-1 3-32 15,1-1-16-15,3 2 0 0,1 5 112 0,5-1 32 16,6 0 0-16,3-3 0 0,2 0 80 0,2 4 16 15,-3 0 0-15,1 2 0 0,-3 1-96 0,0-6-16 16,1 2 0-16,-2-4 0 0,-4 5-80 0,-4-4 0 16,-5-3-16-16,0 2 0 0,-2 4-32 0,2-4 0 15,-3-1 0-15,-2-1 0 0,-3-6-64 0,-3 2-16 16,-3-1 0-16,-5 0 0 0,-4-2-128 0,-5-3-128 0,-4-3 192 16,-4-1-192-16,-4 1 192 0,-3-3-192 0,-4-1 192 0,-3 0-192 15,-11-4 144-15,0 0-144 0,0 0 0 0,0 0 144 16,0 0-144-16,0 0-144 0,-9-9 144 0,0 1-208 31,-1-3-1216-31,-1 4-240 0,-2 0-64 0,0 2 0 16,0-2-1584-16,1-3-320 0,-6-6-64 0,4 3-16 0</inkml:trace>
  <inkml:trace contextRef="#ctx0" brushRef="#br5" timeOffset="-62826.28">17656 15918 12895 0,'-5'-12'576'0,"5"12"112"16,-4-9-560-16,0 1-128 0,4 8 0 0,-5-6 0 0,5 6 1536 0,0 0 288 16,0 0 48-16,0 0 16 0,0 0-640 0,0 0-128 15,0 0-32-15,0 0 0 0,0 0-208 0,12 9-48 16,0 2-16-16,6 6 0 0,2-1-176 0,5 3-16 15,3 1-16-15,3 6 0 0,4-1-80 0,5 5-16 16,5-4 0-16,3 6 0 0,-2 1-32 0,-2 1-16 16,-2 2 0-16,0 1 0 0,0-2-32 0,-2 4-16 15,-2-4 0-15,-3 1 0 0,1-2 48 0,-6-1 16 16,1-5 0-16,-3 1 0 0,-7-3-32 0,-3-1-16 16,-5-6 0-16,-5-1 0 0,-6-4-64 0,-4 0-16 0,-6-1 0 15,-3-1 0-15,-9-3 96 0,-1 1 32 0,-6-3 0 0,0-3 0 16,-4-6 96-16,-1 0 0 0,-1-1 16 0,-1 1 0 15,-2-7-176-15,2 1-32 0,-3-2-16 0,-1 4 0 16,-3-1-112-16,0 0 0 0,-1-1-16 0,4-1 0 16,4 3-240-16,1-3 144 0,1 0-144 0,3-1 128 15,5 0-128-15,3-2 0 0,4 6 0 0,3 0 0 32,2 0-1280-32,5 3-304 0,7 3-48 0,0 0-10592 0,0 0-2112 0</inkml:trace>
  <inkml:trace contextRef="#ctx0" brushRef="#br5" timeOffset="-60790.88">23422 14042 8287 0,'0'0'736'0,"0"0"-592"16,0 0-144-16,0 0 0 0,-7-2 1040 0,4-1 176 16,-4 1 48-16,7 2 0 0,-5-4-288 0,-1 1-48 15,2-1-16-15,4 4 0 0,-5 0-128 0,5 0-16 16,-6-1-16-16,-1 0 0 0,7 1 32 0,0 0 16 15,0 0 0-15,0 0 0 0,-6 0-80 0,6 0-16 16,0 0 0-16,0 0 0 0,-5 0-144 0,5 0-48 16,0 0 0-16,0 0 0 0,0 0 48 0,0 0 0 15,0 0 0-15,0 0 0 0,9 4 176 0,1-1 32 0,1 3 16 0,2-3 0 16,2 1-256-16,3 3-48 16,4 1-16-16,0 0 0 0,5 1-208 0,2-3-32 15,3 1-16-15,4 2 0 0,3 2 16 0,-1-2 0 16,3 2 0-16,1-2 0 0,2 6 112 0,3 2 32 15,3 2 0-15,1-1 0 0,1-2 32 0,1 2 16 16,0 0 0-16,-1 0 0 0,-3 0-64 0,-1-1-16 0,-3 2 0 0,-1-1 0 16,1 0-96-16,-3-1-32 0,-3-1 0 15,-1 1 0-15,1-6-80 0,-5 2 0 0,-2 1-128 0,-2-3 192 16,-1-3-48-16,-1 2-16 0,-2-4 0 0,-2 2 0 16,-2 0-128-16,-2-3 192 0,-2 0-192 0,0 1 192 15,-5-2-192-15,1 1 0 0,-2-4 144 0,-1 4-144 16,0 0 0-16,-4-1 0 0,-2 1 0 0,0 2 128 0,-5-7-128 15,0 0-240-15,4 3 64 0,-4-3 16 16,0 0-592-16,0 0-112 0,0 0-32 0,0 0 0 16,0 0-1984-16,0 0-416 0,0 0-80 15</inkml:trace>
  <inkml:trace contextRef="#ctx0" brushRef="#br5" timeOffset="-60377.96">24748 14168 13823 0,'-6'-8'1216'0,"0"-2"-960"16,0 3-256-16,-2-2 0 0,0 2 1328 0,2-3 208 15,0 1 64-15,1 2 0 0,5 7-288 0,-5-4-48 16,5 4-16-16,0 0 0 0,0 0-352 0,0 0-64 15,0 0 0-15,11 4-16 0,4-2-112 0,4 5 0 16,4-1-16-16,3 5 0 0,3 1-32 0,3 3 0 0,-1 2 0 0,5 3 0 16,2 3-96-16,4 0-32 0,3 0 0 0,-3 2 0 15,0-1 16-15,-1 2 0 0,0 0 0 16,-3-3 0-16,-1 0-96 0,-3 1-32 0,-3 0 0 0,-3-1 0 16,-4 1-32-16,-2-3-16 0,-3-4 0 0,-3 1 0 15,-4 1-96-15,-5 0-16 0,-2-1 0 0,-3 0 0 16,-5-2 0-16,-2 2 0 0,-3 0 0 0,0-3 0 15,-4-2 32-15,-2 0 0 0,-4-1 0 0,1-4 0 0,-4 0 0 16,0-3 0-16,-4-1 0 0,1-1 0 0,0 1-96 16,0-1 0-16,0-2-16 0,-2 0 0 0,0-1-176 15,-1 0 128-15,0-1-128 0,2 0 128 0,1-3-336 0,3 0-80 16,0 3-16-16,3-2-12352 16,1 0-2464-16</inkml:trace>
  <inkml:trace contextRef="#ctx0" brushRef="#br5" timeOffset="-59500.78">23493 13123 8287 0,'-3'-6'736'0,"1"1"-592"0,-2 1-144 0,0-4 0 16,-1 3 1584-16,0 1 272 0,-1-3 64 0,3 3 16 16,-1 1-736-16,4 3-160 0,0 0-16 0,-3-1-16 15,-1-4 16-15,4 5 0 0,0 0 0 0,0 0 0 16,0 0-48-16,0 0 0 0,0 0 0 0,6 4 0 15,2-2-192-15,2 4-32 0,1-1-16 0,3 1 0 16,4 3-176-16,4 1-48 0,2 1 0 0,6 0 0 16,5 1 0-16,3 4 0 0,2-1 0 0,6 3 0 15,5 1 16-15,2 2 0 0,5 1 0 0,0 2 0 0,3 1-48 0,0-2-16 16,1 0 0-16,-1 3 0 0,-1-3-32 0,0 3-16 16,-2 0 0-16,1 2 0 0,-3-4-80 0,0 1-16 15,-2 3 0-15,0-4 0 0,-3-1-80 0,-3-4-32 16,-2 2 0-16,-2-1 0 0,-2 2-80 0,-2-2-128 15,-4-4 176-15,0 1-176 0,-3-2 144 0,-2 0-144 16,-6-4 0-16,-2-1 144 0,-4-3-144 0,-5 1 0 16,-3-4 0-16,-4 0 128 0,-7-4-128 0,0 0 0 15,0 0 0-15,0 0-176 16,0 0-432-16,0 0-96 0,-8 1 0 0,-5 0-16 16,-2-2-2672-16,0-2-544 0</inkml:trace>
  <inkml:trace contextRef="#ctx0" brushRef="#br5" timeOffset="-59110.3">24997 13380 14735 0,'1'-13'640'0,"-1"13"160"0,0 0-640 0,2-5-160 0,2-1 0 0,0-2 0 16,1 4 2304-16,3 1 448 0,-3-3 64 0,4 5 32 16,2 2-1744-16,4 5-336 0,5-1-80 0,2 6-16 0,4-2 368 0,3 4 80 15,3-3 16-15,1 5 0 16,1 2-640-16,2 2-128 0,1 1-32 0,1 3 0 0,1-1 192 0,1-1 48 16,-3 7 0-16,2-5 0 0,-2 1-96 15,-3 0-16-15,-2-1 0 0,-4 0 0 0,-5-1-320 0,-4-1-144 16,-4-2 128-16,-5 0-128 0,-3-1 208 0,-5 0-32 15,-2-2-16-15,-5-2 0 0,-4 0 144 0,-4-2 16 16,-4-2 16-16,-5-1 0 0,-5-3 48 0,-2-3 16 16,-3-3 0-16,1-1 0 0,-3-1-144 0,1 0-16 15,0-1-16-15,0 1 0 0,2-3-224 0,-1 0 128 16,0 1-128-16,4 0 0 0,-1 1 0 0,2 1 0 16,2-2-128-16,3 3 128 15,3 1-2944-15,4 0-496 0</inkml:trace>
  <inkml:trace contextRef="#ctx0" brushRef="#br5" timeOffset="-58360.91">23413 11936 2751 0,'0'0'256'0,"0"0"-256"0,0 0 0 0,0 0 0 16,-7-4 2592-16,2 3 480 0,-1 0 80 0,6 1 32 16,0 0-1728-16,0 0-352 0,0 0-64 0,0 0-16 15,0 0-96-15,0 0-32 0,9 7 0 0,4 3 0 16,2-1 208-16,5 3 48 0,6 2 0 0,4-2 0 0,4 1-496 0,5 1-80 16,3-1-32-16,1-2 0 0,0 2-240 0,3 2-48 15,2-1-16-15,0-1 0 0,2 2 224 16,2 0 48-16,3 1 16 0,-1-1 0 0,0-2 48 0,-3-1 16 15,-2 4 0-15,-4 0 0 0,-2-1-144 0,-4 1-16 16,-3-4-16-16,-4 1 0 0,-1 1-288 0,-4-4-128 16,-1 2 128-16,-4 0-128 0,0-1 0 0,-2-1 0 15,-2-3 0-15,-1 1 0 0,-3 0-208 0,1 1-32 16,-1-4 0-16,-1 1 0 16,-2 0-192-16,2-2-32 0,-2 2-16 0,1 2 0 15,-1-4-1248-15,-1 1-256 0,0-1-64 0</inkml:trace>
  <inkml:trace contextRef="#ctx0" brushRef="#br5" timeOffset="-57914.32">24599 11947 13823 0,'4'-8'1216'16,"3"2"-960"-16,3 4-256 0,3 2 0 0,1 2 1920 0,5 5 352 15,3 2 64-15,3 0 16 0,6 5-1424 0,2 2-288 16,2 3-48-16,3 0-16 0,3 0-256 0,1 5-48 15,1-1-16-15,4 3 0 0,5 0 192 16,-1 0 48-16,-1 3 0 0,-2-2 0 0,-1 1 240 0,-5-2 48 16,-1 1 16-16,-3 2 0 0,-1-2 672 0,-5 2 144 0,-6-3 32 15,-4 0 0 1,-4-3-2000-16,-6 0-400 0,-6 0-80 0,-5-3 0 0,-4-7 832 0,-3 0 0 0,-4 1 128 16,-4-4 0-16,-5-1 144 0,-3-7 32 0,-3 0 0 15,-2-4 0-15,-5 1 0 0,-2 1 0 0,-2-1 0 16,1-3 0-16,-1-7-48 0,-2 4-16 15,-1 1 0-15,2 0 0 0,2-6-240 0,4 4-288 0,3-2 64 0,1 5-10416 16,4 3-2096-16</inkml:trace>
  <inkml:trace contextRef="#ctx0" brushRef="#br5" timeOffset="-57277.46">23417 10913 19295 0,'0'0'848'0,"0"0"176"0,0 0-816 0,0 0-208 0,10-1 0 0,0 2 0 15,1 3 384-15,3 5 48 0,3-1 0 0,3 5 0 16,7-3 16-16,3 3 16 0,5 1 0 0,0 0 0 15,6-5 0-15,1 4 0 0,1 1 0 0,4 2 0 16,4 2 272-16,2 1 48 0,3 1 16 0,3 1 0 16,4-2-16-16,1 1 0 0,0 3 0 0,-2 2 0 0,-2-3-208 0,-2 1-64 15,-1 1 0-15,2-1 0 0,-1 0-240 0,-2-3-48 16,-5-5-16-16,-7 3 0 0,-4-1-208 16,-5-1 128-16,-4-4-128 0,-6-4 0 0,-3 4 0 0,-4-3 128 15,-4 0-128-15,-3-4 0 0,-11-5 0 0,8 7 0 16,-8-7-144-16,0 0 144 15,0 0-1648-15,0 0-224 0,0 0-48 0,0 0-10560 0</inkml:trace>
  <inkml:trace contextRef="#ctx0" brushRef="#br5" timeOffset="-56838.47">24797 10948 19807 0,'-2'-17'880'0,"2"6"176"0,0 11-848 0,0 0-208 0,3-10 0 0,1 3 0 16,-4 7 624-16,0 0 80 0,14 1 0 0,0 7 16 16,3 2-208-16,2 2-64 0,2 2 0 0,6 4 0 15,5 1 192-15,3 4 16 0,5 5 16 0,3 0 0 0,8 4-96 16,4 2 0-16,-1 3-16 0,0 0 0 0,-2 1-64 0,0 1-16 16,0 0 0-16,0 0 0 0,-2-1-64 0,-1 0-16 15,1-1 0-15,-6-3 0 0,-7-2-16 0,-1-1-16 16,-6-5 0-16,-4 1 0 0,-11-4-96 0,-2-3-16 15,-4 2 0-15,-4-2 0 0,-5-3 0 0,-3-3-16 16,-1-2 0-16,-5-3 0 0,-3 3 176 0,-5-5 32 16,-2 4 16-16,-3-6 0 0,-3-2-16 0,-6-3 0 15,-4-2 0-15,-3-1 0 0,-4 0-32 0,-1-3-16 16,-1-4 0-16,2 3 0 0,-2-6-96 0,-1 3-32 16,1 1 0-16,2-3 0 0,1 2-144 0,1 1-128 15,-1 6 144-15,7 1-144 16,4 2-528-16,8 3-208 0,2 3-32 0,9 3-16560 0</inkml:trace>
  <inkml:trace contextRef="#ctx0" brushRef="#br5" timeOffset="-22055.24">28541 973 14735 0,'0'0'1312'0,"0"0"-1056"15,0 0-256-15,0 0 0 0,0 0 256 0,0 0 0 16,0 0 0-16,0 0 0 0,0 0 512 0,0 0 80 16,0 0 32-16,6-9 0 0,4 3-96 0,2-2-16 15,2-5 0-15,2 1 0 0,2-2-96 0,1 0-32 16,1-1 0-16,2-1 0 0,1 0-96 0,-2 0-32 0,-2 1 0 0,-1 3 0 15,-1-1-80-15,-2-2-32 0,-1 1 0 0,-3 2 0 16,0-1-80-16,-5 3 0 0,-1 1-16 0,-1-1 0 16,-4 1 16-16,0 9 0 0,-5-11 0 0,-2 4 0 15,-2 0 32-15,-1 2 16 0,-5 2 0 0,-3 3 0 16,-2 4 16-16,-3 4 16 0,-4-2 0 0,1 7 0 16,-4-1-400-16,2 8 0 0,3 4 0 0,-2-1 0 15,-1 5 0-15,3-1 0 0,1 7 0 0,2-1 0 16,3-3 0-16,4-1 0 0,3 3 0 0,5 0 0 15,4-8 0-15,3 0 0 0,2-1 0 0,5-3 128 16,3-3-128-16,4-3 192 0,4-4-192 0,4 0 192 16,3-5 112-16,7-2 16 0,4-3 16 0,3-1 0 15,2-2-80-15,1 3-32 0,-1-5 0 0,-1-1 0 16,-2-1-224-16,-2-2 144 0,-3 0-144 0,-3-2 128 16,-3 0-128-16,-3-3 0 0,-4 1 0 0,-1-1 0 15,-1 0-2192-15,-3-3-368 16,-2 0-80-16,-5-1-16 0</inkml:trace>
  <inkml:trace contextRef="#ctx0" brushRef="#br5" timeOffset="-21587.93">28954 365 7359 0,'0'0'656'0,"0"0"-528"0,-7-5-128 0,7 5 0 15,-3-9 1344-15,3 9 256 0,-2-8 32 0,4-3 16 16,1 4-320-16,4-3-64 0,-1 2-16 0,5-3 0 16,0-1-320-16,3 3-64 0,2-4-16 0,2 6 0 15,0-2-144-15,0 3-16 0,-1 1-16 0,-1-1 0 16,-4 4-336-16,-2 3-64 0,-10-1-16 0,8 8 0 0,-8-8-128 0,0 0-128 16,-1 14 192-16,-4 1-192 0,-5 2 352 0,-6 3-32 15,0 3-16-15,7-9 0 0,-4 6-80 16,3 0-16-16,-1 1 0 0,0-2 0 0,1 1-80 15,3-1 0-15,0-2-128 0,-2 8 192 0,4-7-48 0,5-7-16 16,0-11 0-16,7 6 0 0,3-6 272 16,6-3 48-16,3-3 16 0,2-3 0 0,-1 0-80 15,2-3-32-15,2 2 0 0,1-1 0 0,1-1-352 0,-11 6 144 16,1 0-144-16,2-3 0 0,0 2 0 0,0-2 0 16,-3 3 0-16,0 1 0 15,-1-1-1984-15,9-2-416 0</inkml:trace>
  <inkml:trace contextRef="#ctx0" brushRef="#br5" timeOffset="-21288.06">29599 149 18879 0,'0'0'832'0,"0"0"192"0,0 0-832 0,0 0-192 0,0 0 0 0,0 0 0 16,0 0 448-16,0 0 32 0,0 0 16 0,-3 8 0 16,0 3 288-16,-2 3 64 0,-1-1 16 0,-2 2 0 15,-1 1-288-15,0 0-64 0,-1 1-16 0,2 0 0 16,2 1-176-16,2 0-16 0,2 2-16 0,2 1 0 16,1-1-96-16,1-8-32 0,2 0 0 0,3 0 0 15,0-1 64-15,2 1 16 0,1-5 0 0,2 2 0 0,3-3-64 0,13 2-16 16,-3-2 0-16,1-3 0 0,-2-3 16 15,-2 0 0-15,-3-3 0 0,-3 1 0 0,-2-2-320 0,-1 3-64 16,-2-2-16-16,-11 3 0 16,0 0-1888-16,0 0-384 0</inkml:trace>
  <inkml:trace contextRef="#ctx0" brushRef="#br5" timeOffset="-21060.59">29556 443 6447 0,'0'0'576'0,"3"-6"-576"0,1 1 0 15,2-3 0-15,2 2 4048 0,2-3 704 0,2 1 144 0,2-3 32 16,3 2-3296-16,17-8-656 0,-1 1-128 0,0 4-16 16,-1 5-192-16,0 2-48 0,0-2 0 0,-4 3 0 15,-4 3-352-15,-3-1-80 0,-3 0-16 0,0 1 0 32,-4 1-1520-32,-1 0-304 0</inkml:trace>
  <inkml:trace contextRef="#ctx0" brushRef="#br5" timeOffset="-19817.19">29063 1724 14111 0,'0'0'624'0,"1"-11"128"0,-1 2-608 0,0-1-144 0,0 10 0 16,3-7 0-16,-4-3 1168 0,1 10 208 0,0 0 32 16,0 0 16-16,0 0-112 0,0 0-32 0,3-6 0 0,-3 6 0 15,0 0-368-15,0 0-80 0,0 0 0 0,0 0-16 16,0 0-80-16,0 0-16 0,0 0 0 0,0 14 0 15,-1 1-96-15,0 3-32 0,0 1 0 0,-1 4 0 16,2 6-160-16,0 0-48 0,0 4 0 0,2 4 0 16,-1 3 0-16,1-4 0 0,1-2 0 0,-1 0 0 15,1-2-128-15,1-3-48 0,0-5 0 0,-1-1 0 16,1-3-208-16,-1-2 176 0,2-1-176 0,-3-2 160 16,0-1-160-16,0-5 160 0,-2-9-160 0,7 9 160 15,-7-9-288-15,0 0-64 0,11-2-16 0,-1-4 0 16,0-3-1648-16,1-5-320 15,-3 0-64-15,0-2-10992 0</inkml:trace>
  <inkml:trace contextRef="#ctx0" brushRef="#br5" timeOffset="-19301.01">29479 1649 14735 0,'0'0'1312'0,"0"0"-1056"0,0 0-256 0,0 0 0 16,0 0 896-16,0 0 128 0,0 0 32 0,0 0 0 0,0 0-160 0,0 0-48 15,0 0 0-15,0 0 0 0,3 13-224 0,1 0-48 16,0-1-16-16,1-1 0 0,2 0-176 0,1 2-48 16,3-4 0-16,-1 2 0 0,0-5 0 0,3 6 0 15,-1-1 0-15,2 1 0 0,-1 2-96 0,0 0-32 16,-2-4 0-16,1 1 0 0,-2 2-80 0,-1-3 0 15,0 2-128-15,-2-4 192 0,1 1-352 0,-8-9-80 16,7 8-16-16,-7-8 0 16,8 8-832-16,-8-8-192 0,0 0-16 0</inkml:trace>
  <inkml:trace contextRef="#ctx0" brushRef="#br5" timeOffset="-18950.82">29690 1508 18143 0,'0'0'800'0,"0"0"160"0,0 0-768 0,0 0-192 0,0 0 0 0,0 0 0 16,0 0 832-16,0 0 112 0,0 0 16 0,-5 8 16 15,5-8-128-15,-6 11-16 0,0 2-16 0,0-3 0 16,-1 4-112-16,0 3-32 0,-1 0 0 0,1 2 0 15,-4 4 0-15,1 3 0 0,0-3 0 0,-5 15 0 16,1-1-160-16,6-18-16 0,-2 0-16 0,2 4 0 16,-1 1-192-16,-1 0-32 0,3 3-16 0,-2-3 0 0,1 0-112 15,-3 19 0-15,3-12-128 0,4-7 192 0,2-8-192 0,3-3-208 16,-1-13 32-16,0 0 16 16,0 0-1824-16,10-5-384 0</inkml:trace>
  <inkml:trace contextRef="#ctx0" brushRef="#br5" timeOffset="-18216.22">29949 1742 5519 0,'0'0'496'0,"0"0"-496"0,0 0 0 0,0 0 0 15,0 0 2992-15,0 0 496 0,0 0 96 0,0 0 32 16,0 0-1824-16,0 0-384 0,0 0-64 0,0 0 0 0,0 9-432 0,0 2-80 16,1 3 0-16,-1 3-16 15,-1 1-288-15,0 1-48 0,3 0-16 0,0-1 0 0,-4-2-176 0,2-1-32 16,2-1-16-16,-2 3 0 0,0-1-112 0,0 0-128 16,0-2 176-16,0-2-176 0,0-12 176 0,-2 9-176 15,2-9 160-15,0 0-160 16,0 0-1536-16,0 0-384 0,0 0-96 0</inkml:trace>
  <inkml:trace contextRef="#ctx0" brushRef="#br5" timeOffset="-17723.18">30173 1059 11967 0,'0'0'1072'0,"0"0"-864"0,0 0-208 0,0 0 0 0,3 9 912 0,1 3 144 15,0-2 32-15,-3 4 0 0,3 1 96 0,0 3 32 16,1 2 0-16,0 6 0 0,0-1-384 0,0 6-64 16,0 0 0-16,-2 5-16 0,3 3-96 0,-1 2-16 15,1 5 0-15,0-4 0 0,1-1-192 0,1-2-32 16,0-1-16-16,2-5 0 0,-2-1-256 0,-1 0-144 15,0-7 160-15,-1 0-160 0,2-3 192 0,-3-3-64 16,1-2-128-16,0-2 192 0,1-6-192 0,-7-9 0 16,0 0 128-16,0 0-128 15,0 0-1760-15,0 0-400 0</inkml:trace>
  <inkml:trace contextRef="#ctx0" brushRef="#br5" timeOffset="-17407.3">30541 1427 16991 0,'0'0'752'0,"-11"7"144"0,-1-3-704 0,4 0-192 0,8-4 0 0,0 0 0 0,0 0 1088 0,0 0 176 15,0 0 32-15,0 0 16 16,0 0-256-16,0 0-48 0,5-6-16 0,1-3 0 0,2 2-464 0,2-1-80 16,0-1-32-16,4-5 0 0,-1 0 160 0,2 0 16 15,1-3 16-15,3 1 0 0,2-1-16 0,0 1 0 16,1 3 0-16,1 1 0 0,-1-3-208 0,-2 1-64 15,-2 3 0-15,-2 3 0 0,-2-1-176 0,-2 3-144 16,-5 1 192-16,-7 5-192 16,7-9-1344-16,-7 9-368 0,-2-6-80 0,0-3 0 0</inkml:trace>
  <inkml:trace contextRef="#ctx0" brushRef="#br5" timeOffset="-17137.56">30680 1072 24879 0,'0'0'2208'0,"0"0"-1760"0,5-7-448 0,1 1 0 16,2-1 320-16,3 0-32 0,1 4 0 0,2-4 0 15,2 2 288-15,3 1 48 0,2 2 16 0,0-1 0 16,1 3-128-16,1 3-32 0,0 1 0 0,-2 2 0 16,-7 3-336-16,-1 0-144 0,-4 4 128 0,-3 2-128 15,-1 4 176-15,-2 5-48 0,-4 4-128 0,-3-3 192 16,-1 2-16-16,-3-1-16 0,-1 3 0 0,-1-3 0 15,-1 2-32-15,-1-2 0 0,1 1 0 0,1-7 0 16,2-1-128-16,2-1 160 0,-1 0-160 0,3-3 160 16,1-5-160-16,3-10 192 0,0 0-192 0,0 0 192 15,0 0-1536-15,0 0-288 0,11-12-64 16</inkml:trace>
  <inkml:trace contextRef="#ctx0" brushRef="#br5" timeOffset="-16702.94">31221 720 3679 0,'0'0'160'0,"0"0"32"0,0 0-192 0,0 0 0 0,0 0 0 0,0 0 0 16,0 0 3728-16,0 0 704 0,0 0 144 0,0 0 32 15,0 0-3072-15,0 0-624 0,-7 1-112 0,7-1-32 16,-7 5-336-16,1 7-80 0,1-2-16 0,1 5 0 16,0 3-64-16,2 2-16 0,-1 3 0 0,1 1 0 15,-2-3 0-15,3 5-16 0,-1 0 0 0,2-1 0 16,-1-1-112-16,2-3 0 0,2 0-128 0,-1 0 192 15,0-1-192-15,1-2 176 0,4-3-176 0,-1-1 160 16,-1-1-160-16,0-3 192 0,2 0-192 0,-3-2 192 16,-4-8-64-16,0 0 0 0,3 9 0 0,-3-9 0 15,0 0-128-15,0 0 0 0,0 0 0 0,0 0 0 16,0 0-592 0,4-12-208-16,-1 0-32 0</inkml:trace>
  <inkml:trace contextRef="#ctx0" brushRef="#br5" timeOffset="-16501.93">30980 987 21647 0,'0'0'960'0,"0"0"192"0,0 0-912 0,0 0-240 15,0 0 0-15,0 0 0 0,0 0 672 0,7-10 96 16,4 3 0-16,-1-3 16 0,4 1-80 0,0-1-32 15,0 4 0-15,1-4 0 0,2 0-224 0,0-3-64 16,1 1 0-16,0 4 0 0,0-3-128 0,0 6-16 0,-1-1-16 0,-3 0 0 16,-2 0-224-16,-1 3 128 0,1-4-128 0,-2 5 0 31,-10 2-1168-31,11-3-336 0,2 1-64 0</inkml:trace>
  <inkml:trace contextRef="#ctx0" brushRef="#br5" timeOffset="-15998.9">31698 611 22687 0,'0'0'1008'0,"0"0"208"0,0 0-976 0,-4 9-240 0,0 3 0 0,1-1 0 0,-2 0 496 0,-2 3 48 16,0 0 16-16,-4 2 0 15,1 2 32-15,-1 3 16 0,-2 0 0 0,-2 0 0 0,-3 0-256 0,0 1-48 16,-1-1-16-16,0-2 0 0,0 1 112 0,0-3 32 15,0 1 0-15,1-3 0 0,-1-4 144 0,2 0 16 16,2-6 16-16,3 0 0 0,-1 0 32 0,3-2 16 16,2-3 0-16,8 0 0 0,0 0 0 0,-6-9 0 15,2-1 0-15,3-3 0 0,1 2-224 0,3-2-48 16,2-5-16-16,2 2 0 0,0 0-368 0,2 1 128 16,2 1-128-16,0 3 0 0,3-3 0 0,-1 2 0 15,-2 3 0-15,1-1 0 0,-1 5 0 0,0 1 0 16,2 0 0-16,-3 4-128 0,0 3 128 0,3-1-128 15,2 1 128-15,1 2-128 0,0 0 128 0,3 2 0 0,3-5-144 16,1 1 144-16,1-3 0 0,1-2 0 0,-1 0-144 0,2 1 144 16,-1-2 0-16,-1-3 0 0,-2-2 0 0,-2-1 0 15,2 0 0-15,0-2 128 0,-1-1-128 16,0 1 192-16,-5-1-64 0,-3 4 0 0,-4-3-128 0,-4 1 192 16,-1-5 64-16,-6-2 0 0,-3 2 0 0,-2 1 0 15,-4 2 64-15,-4 0 0 0,-4 1 16 0,-1 4 0 16,-3 2-160-16,-1 4-48 0,-2 1 0 0,1 5 0 15,0 3-128-15,-1 3 0 0,2 4 0 0,0-1 0 16,1-2 0-16,4 2 0 0,2 1 0 0,5-1 0 16,3-1-256-16,4 1-64 0,2 0-32 0,4-2 0 15,3 1-2704-15,3-2-528 16</inkml:trace>
  <inkml:trace contextRef="#ctx0" brushRef="#br5" timeOffset="-15349.65">29415 2534 25791 0,'0'0'2304'0,"0"0"-1856"15,-4-5-448-15,4 5 0 0,0 0 480 0,0 0 0 16,0 0 0-16,0 0 0 0,0 16-304 0,2 2-176 15,0 0 192-15,2 1-192 0,0 1 336 0,1 4-32 16,1 3-16-16,1-1 0 0,-1 2-96 0,1 2-32 0,-3-1 0 16,1 2 0-16,-1-2 112 0,-1-2 32 15,-1 1 0-15,0-3 0 0,-1 2-96 0,0-4-16 0,-1-4 0 0,0-1 0 16,0-2-64-16,1-4 0 0,-1-12-128 0,4 10 192 16,-4-10-192-16,0 0-288 0,0 0 64 0,9-2 16 31,-1-6-1600-31,2-3-320 0,0-6-64 0</inkml:trace>
  <inkml:trace contextRef="#ctx0" brushRef="#br5" timeOffset="-15066.9">29706 2501 24879 0,'0'0'1088'0,"0"0"256"0,0 0-1088 0,0 0-256 0,10 5 0 0,3 0 0 0,2-1 320 0,3 1 16 15,1 0 0-15,4 1 0 0,0 5 144 0,0 0 32 16,-2 2 0-16,1 2 0 0,-2-1-240 0,-1-1-32 16,-3 1-16-16,-1 0 0 0,-1 0-96 0,0-2-128 15,-5 2 176-15,0-1-176 0,-5-2 144 0,-1 0-144 16,2 3 0-16,-2-2 144 0,-3-12-144 0,3 10-272 15,-3-10 64-15,0 11 16 16,0-11-1568-16,0 0-304 0,0 0-64 0</inkml:trace>
  <inkml:trace contextRef="#ctx0" brushRef="#br5" timeOffset="-14734.87">30086 2314 23151 0,'0'0'1024'0,"0"0"208"0,0 0-976 0,-6-3-256 0,6 3 0 0,-9 0 0 16,0 3 688-16,3 2 80 0,-1 7 32 0,2-2 0 15,-2 2-32-15,-1 5 0 0,-2 5 0 0,0 4 0 16,-4 2-208-16,0 4-48 0,0 0-16 0,0 1 0 16,-1 2-32-16,-1-2 0 0,1-2 0 0,0 1 0 0,0 1-96 0,-1 0-32 15,1-5 0-15,5 1 0 16,0-5-176-16,1 0-32 0,1-5-128 0,3-1 192 0,1-3-192 0,3-3 0 15,1-1 0-15,0-11 0 16,0 0-896-16,0 0-112 0,16-5-16 0,1-5-8352 16,-3 0-1664-16</inkml:trace>
  <inkml:trace contextRef="#ctx0" brushRef="#br5" timeOffset="-14436.46">30210 2653 13823 0,'0'0'1216'0,"0"0"-960"15,0 0-256-15,0 0 0 0,0 0 1696 0,11 2 288 0,-11-2 64 0,13 0 16 16,-3 2-496-16,-10-2-96 0,10 3-32 0,-10-3 0 16,11 6-480-16,-11-6-80 0,0 0-32 0,8 9 0 15,-3 4-336-15,-4-1-64 0,-2 0 0 0,-3 3-16 16,-2-1 16-16,0-4 16 0,-1 2 0 0,1 2 0 15,-4 1-48-15,5-2-16 0,-2 1 0 0,1 0 0 16,3-3-112-16,1-2-32 0,2-9 0 0,0 0 0 16,-1 14-48-16,2-4-16 0,1 0 0 0,-2-10 0 15,0 0 16-15,14 3 0 0,-1-4 0 0,2-2 0 16,4-2 32-16,2-1 0 0,-1-2 0 0,2-2 0 16,2 1-96-16,-1-4-16 0,-3 0 0 0,-1 3 0 15,-2-1-128-15,-2 3 0 0,-1-1 144 0,-1 3-144 0,-1-4 0 16,-1 2 0-16,-4-2 0 0,0 4 0 15,-7 6-1312-15,7-7-224 0,-2-2-64 16,-5 9-8656-16,4-6-1744 0</inkml:trace>
  <inkml:trace contextRef="#ctx0" brushRef="#br5" timeOffset="-14029.81">30605 2097 21183 0,'-1'-18'944'0,"-1"5"192"0,1 2-912 0,1 2-224 0,0 9 0 0,0 0 0 16,1-9 1488-16,-1 9 256 0,0 0 48 0,0 0 16 15,0 0-384-15,0 0-80 0,0 0 0 0,2 10-16 16,-2 5-496-16,0 3-80 0,-2 1-32 0,2 4 0 15,0 4-240-15,0-2-48 0,0 6-16 0,0 0 0 16,0 1-128-16,2 4-32 0,-1 1 0 0,0 3 0 16,2 1-64-16,-1-3 0 0,1-4-16 0,-1 1 0 15,1-2-176-15,-1-5 160 0,2-1-160 0,0-5 160 16,-1 1-160-16,0-1 128 0,2-3-128 0,1-5 128 16,-3 0-128-16,-3-14 0 0,0 0 0 0,0 0 0 15,0 0-192-15,0 0-112 0,0 0-16 0,8-6-16 16,-2-6-1232-16,-1-1-240 15,1-4-48-15,-3-1-16 0,1-4-1056 0,-1 2-208 0</inkml:trace>
  <inkml:trace contextRef="#ctx0" brushRef="#br5" timeOffset="-13694.89">30815 2334 14735 0,'0'0'1312'0,"-5"11"-1056"0,5-11-256 0,-4 5 0 16,4-5 1536-16,0 0 256 0,0 0 64 0,0 0 0 16,0 0-80-16,0 0-16 0,0 0 0 0,12-5 0 15,2-8-624-15,3 0-128 0,-2 3-32 0,3-2 0 16,2 2-272-16,-1 1-48 0,2-1-16 0,-1 1 0 16,0-5-256-16,1 2-48 0,-1-2-16 0,0 1 0 15,-2 0-128-15,0 4-16 0,-3-2-16 0,-1 3 0 16,0-3-160-16,-1 3 128 0,-5-1-128 0,-1 4 128 15,-7 5-1168-15,0 0-240 0,0 0-64 0,0 0-13104 16</inkml:trace>
  <inkml:trace contextRef="#ctx0" brushRef="#br5" timeOffset="-13334.29">31013 2034 25455 0,'0'0'1120'0,"0"0"240"0,9-6-1088 0,1-4-272 16,0 1 0-16,2-2 0 0,0 0 448 0,4-1 16 15,-4 1 16-15,4 3 0 0,-1-4 288 0,0 6 48 16,2-3 16-16,-1 5 0 0,-1 2-320 0,-1 2-64 0,-1 3-16 0,0 5 0 16,-1-2-96-16,0 7-16 15,-2 0 0-15,-2 3 0 0,-3 3-16 0,-1 2-16 0,-3-4 0 0,-1 4 0 16,-4 0-32-16,1 0-16 0,-2 0 0 0,-2 3 0 15,-2-2-32-15,1-3 0 16,2 0 0-16,0 0 0 0,-3-3-64 0,2-6-16 0,2 0 0 0,0-2 0 16,5-8-128-16,0 0 160 0,0 0-160 0,0 0 160 31,0 0-1328-31,0 0-272 0,6-9-48 0,1-3-13136 0</inkml:trace>
  <inkml:trace contextRef="#ctx0" brushRef="#br5" timeOffset="-12986.12">31450 1883 15263 0,'-11'4'672'0,"11"-4"144"0,-10 6-656 0,2 1-160 0,8-7 0 0,0 0 0 16,-5 6 1424-16,5-6 256 0,0 0 48 0,0 0 16 15,0 0-176-15,0 0-32 0,11 0-16 0,2-1 0 16,1-2-752-16,-1-1-128 0,-1-3-48 0,1 0 0 16,1-3-112-16,0 3-32 0,0-2 0 0,1 0 0 15,-2-3-160-15,1 3-32 0,-3-2-16 0,0 2 0 16,-1 1-240-16,-3 3 0 0,-7 5 128 0,0 0-128 31,8-6-1136-31,-8 6-272 0,5-9-48 0,-5 9-11168 0</inkml:trace>
  <inkml:trace contextRef="#ctx0" brushRef="#br5" timeOffset="-12506.99">32154 1366 17327 0,'0'0'768'0,"0"0"160"0,0 0-736 0,0 0-192 0,0 0 0 0,0 0 0 16,0 0 800-16,0 0 128 0,0 0 32 0,0 0 0 16,0 0-320-16,-2 10-48 0,-1 0-16 0,-1 2 0 15,-1-4 0-15,-1 5 0 0,1 0 0 0,0-3 0 16,0 1-128-16,0-2-16 0,1 0-16 0,4-9 0 15,0 0-224-15,0 0-64 0,-4 7 0 0,4-7 0 16,0 0 128-16,0 0 32 0,0 0 0 0,0 0 0 16,0 0 144-16,6-8 16 0,2-2 16 0,-2 2 0 0,1-3-464 0,-1 4-256 15,-6 7 16-15,8-10 16 16,-3 3-736-16,1-2-128 0,-6 9-48 0</inkml:trace>
  <inkml:trace contextRef="#ctx0" brushRef="#br5" timeOffset="-12024.11">31580 1694 11055 0,'0'-7'976'16,"-1"-2"-784"-16,-2 2-192 0,2-2 0 0,-1 1 1472 0,2-2 256 0,-1 1 64 0,2 4 0 15,-1 5-448-15,0 0-64 0,2-10-32 0,-2 10 0 16,0 0-336-16,0 0-64 0,0 0-16 15,0 0 0-15,0 0-64 0,0 0 0 0,0 0-16 0,0 0 0 16,0 0-176-16,0 0-16 0,0 0-16 0,1 14 0 16,-1 1 16-16,0 3 0 0,1 1 0 0,1 1 0 15,-1 2-128-15,1 6-32 0,1 0 0 0,-1 2 0 16,2 2 144-16,-1-3 32 0,1-1 0 0,-2 4 0 16,1-3-80-16,-1-1-16 0,0-6 0 0,0-3 0 0,-1-4-112 0,1 1-32 15,-1-4 0-15,0-2 0 0,-1-10-112 0,1 13-32 16,-1-13 0-16,0 0 0 0,0 0 0 0,0 0-16 15,0 0 0-15,0 0 0 0,0 0-176 0,3-13 192 16,-1 2-192-16,1-3 192 16,-3-2-1376-16,1-2-272 0,1-5-48 0,0 1-16 15,1 2-1392-15,-1 1-288 16</inkml:trace>
  <inkml:trace contextRef="#ctx0" brushRef="#br5" timeOffset="-11402.62">32098 1334 9215 0,'0'0'816'0,"0"0"-656"0,0 0-160 15,0 0 0-15,0 0 1472 0,0 0 256 0,4-9 48 0,-4 9 16 16,0 0-160-16,0 0-32 0,0 0 0 16,0 0 0-16,-6 10-544 0,-2 4-112 0,-1 3-32 0,-1 2 0 15,-1 1-16-15,-1 4 0 0,-2 6 0 0,-1 0 0 16,-3-2-96-16,-1 1-32 0,-2-1 0 0,-1-2 0 16,-1 0-112-16,0 0-16 0,0-3-16 0,2-2 0 0,2-2-96 0,1-1-16 15,3-1 0-15,-1-5 0 0,1-1-48 16,2-6-16-16,2 0 0 0,11-5 0 15,-9-2 144-15,9 2 32 0,-5-6 0 0,4-5 0 0,-3-2-96 0,4-1-16 16,4-4 0-16,-2-1 0 0,2-3-320 0,1 1-192 16,3-1 192-16,-1 1-192 0,0-5 128 0,2 6-128 15,1 2 0-15,3 2 0 0,-3 0 0 0,2 4 0 16,1-2 0-16,1 3 0 0,-1 4 0 0,1 3-144 16,1 1 144-16,2 1-128 0,0 7 128 0,1 1-192 15,1 6 192-15,0 1-192 0,-1 3 192 0,0 1-128 16,-2-2 128-16,1 0-128 0,-1-1 128 0,0-3 0 15,-2 2 0-15,-3 1 0 0,1-4 0 0,0-2 0 16,1-3 0-16,-2-1 0 0,0 1 0 0,-1-4 0 16,1-2 0-16,-1-4 0 0,1-3 0 0,-1-1 176 15,-1-1-176-15,0-5 192 0,-4 0-32 0,-2-2 0 0,0 1 0 16,1-3 0-16,-2-2-160 0,0-2 192 0,-4-6-192 0,0 2 192 16,-2-1-192-16,-1 6 160 15,-1 3-160-15,-5 2 160 0,1 6-160 0,-1 4 0 0,-2 6 144 16,-1 1-144-16,-2 1 0 0,-2 4 0 0,0 3 0 15,0 1 0-15,-1 4 0 0,1-3 0 0,2 2 0 0,2 1-128 16,1-3-176-16,3 3-16 0,1 1-16 16,4-1 0-1,1-1-2176-15,3 0-432 0,1-1-96 0</inkml:trace>
  <inkml:trace contextRef="#ctx0" brushRef="#br5" timeOffset="14332.77">31385 7051 9087 0,'0'0'816'0,"0"0"-656"15,0 0-160-15,0 0 0 0,0 0 512 0,0 0 64 16,0 0 0-16,0 0 16 0,0 0-272 0,0 0-64 0,0 0-16 0,0 0 0 15,0 0-32-15,0 0 0 16,3-10 0-16,-3 10 0 0,2-8 144 0,-2 8 32 0,0 0 0 0,2-10 0 16,-2 1 192-16,0-1 64 0,-2 1 0 0,0-1 0 15,-1 3 80-15,3 7 32 0,-3-12 0 0,-1 3 0 16,1-3-112-16,1 1 0 0,-3 2-16 0,1 1 0 16,0 0-160-16,1 2-16 0,0-5-16 0,0 5 0 15,-1-3-48-15,4 9-16 0,-1-6 0 0,-2-3 0 16,1 1-48-16,-2 3-16 0,4 5 0 0,0 0 0 15,-4-9-64-15,4 9-16 0,-4-6 0 0,4 6 0 16,0 0-32-16,0 0-16 0,0 0 0 0,0 0 0 16,0 0-176-16,0 0 0 0,0 0 0 0,0 10 128 15,3 2-128-15,-2 2 192 0,2 1-192 0,-1 0 192 16,1 2-192-16,-1 5 192 0,0 4-192 0,0 4 192 0,3 0-192 16,-1 3 192-16,-1 1-192 0,-1 4 192 0,2 0-192 15,0 3 192-15,0 0-192 0,-1-2 192 0,3-3-192 0,-1-1 0 16,-2-1 144-16,3 1-144 0,-4-2 0 0,1 0 144 15,-1-6-144-15,1 1 0 0,-2-3 256 0,0-1-48 16,-2-2-16-16,1-3 0 0,0-4 192 0,-1-2 16 16,-2 1 16-16,-1-2 0 0,1-3-32 0,3-9 0 15,-6 9 0-15,6-9 0 0,-5 5 0 0,5-5-16 16,-9 2 0-16,9-2 0 0,0 0-80 0,-8-4-16 16,0-3 0-16,0-3 0 0,2 0-80 0,1-4-32 15,0-1 0-15,-2-5 0 0,5-5-160 0,-2 1 0 16,2 0 0-16,0-4 128 0,1 0-128 0,2-1 0 15,2 2 144-15,-1-1-144 0,2-5 0 0,0 0 0 16,-2-2 0-16,4-1 128 0,-1 2-128 0,0-1 0 16,0 1 0-16,0 2 0 0,0-2 0 0,0 1 0 15,-1 4 0-15,0 1 0 0,0-3 0 0,-1 6 0 0,-3-1 0 0,2 6 0 16,0 1 0-16,1 2 0 0,-2 2 0 0,0 4 0 16,-1-1 0-16,2 3 0 0,-2 9 0 0,0 0 0 15,0-7 0-15,0 7 0 0,0 0 0 0,0 0 0 16,0 0 0-16,0 0 0 0,0 0-144 0,3 12 144 15,-1 1 0-15,-2 5 0 0,0 1-144 0,0 6 144 16,0 2 0-16,-2 5 0 0,0 2-128 0,-1 3 128 16,2 3 0-16,0 3 0 0,-1-4 0 0,2 3 0 15,0 0 0-15,2-3 0 0,2-2 0 0,-2-1 0 16,-1-2 0-16,1-1 0 0,-2-2 0 0,2-2 0 16,-2-1 128-16,0-4-128 0,0 0 0 0,-2-3 144 15,-1-4 96-15,1-3 16 0,-1-1 0 0,0-1 0 16,3-12-64-16,-3 7 0 0,3-7 0 0,0 0 0 15,0 0 80-15,0 0 16 0,0 0 0 0,-5-11 0 16,1-8-32-16,1-6-16 0,2-4 0 0,1-4 0 0,1-4-112 0,0-2-128 16,2-2 176-16,0-5-176 0,0 1 144 0,0-6-144 15,1-2 0-15,1-2 144 0,1 3-144 0,-2 2 0 16,1 4 144-16,0 2-144 0,0 2 0 0,0-1 0 16,0 2 0-16,2 4 0 0,-5 4 0 0,2 4 0 15,0-2 0-15,0 3 0 0,0 6 0 0,-1 3 0 16,0-1 0-16,-2 6 0 0,2 7 0 0,-3 7 0 15,0 0 0-15,0 0 0 0,0 0 0 0,0 14 0 16,1 7 0-16,-1 4-128 0,0 6 128 0,0 5 0 16,0 2-144-16,0 7 144 0,1 3 0 0,-1 7 0 0,0 6-144 15,0 1 144-15,0 1 0 0,3-4 0 0,1-1 0 16,-2 0 0-16,1-5 0 0,-2-2 0 0,-1-3 0 16,0-3 0-16,0-1 0 0,1-7 0 0,-1-2 0 0,0-4 0 15,0-6 0-15,0-2 0 0,-1-4 176 16,1-2-176-16,0-3 304 0,0-3-48 0,0-11-16 0,0 0 0 15,0 0-80-15,0 0-16 0,0 0 0 0,0 0 0 16,0 0 64-16,2-19 16 0,-2-5 0 0,3-5 0 16,-2-7-64-16,1-4-16 0,-2-4 0 0,0-1 0 15,0-4-144-15,-2-3 0 0,1-5 144 0,0-1-144 16,1-1 0-16,0 2 0 0,1-2 0 0,2 5 128 16,-1 3-128-16,-2 3 0 0,0 2 0 0,0 4 0 15,0 2 0-15,1 5 0 0,1 2 0 0,0 4 0 16,-1 3 0-16,1 7 0 0,0 1 0 0,1 7 0 15,-2 3 0-15,-1 8 0 0,0 0 0 0,0 0 0 0,0 0 0 0,-2 13 0 16,0 6 0-16,0 6 0 0,0 8 0 16,1 6 0-16,0 6-144 0,1 6 144 0,-1 8 0 0,1 3 0 15,-2 5 0-15,2 3 0 0,2 3 0 0,1-6 0 16,1-6 0-16,0-2 0 0,-4-2 0 0,1-6 0 16,-1-4 0-16,0-3 0 0,0-4 0 0,0-6 0 15,0-4 0-15,-1-3 0 0,-1-4 144 0,-1-5-144 16,0-4 160-16,2-3-160 0,1-11 272 0,0 0-32 15,0 0-16-15,0 0 0 0,0 0 32 0,0-11 16 16,-2-6 0-16,0-6 0 0,1-10-80 0,1-4 0 16,-2-7-16-16,2-3 0 0,0-7-176 0,0-7 128 15,-2-2-128-15,1-7 128 0,1-4-128 0,1-5 0 16,1 1 0-16,0 5 0 0,1 7 0 0,-2 8 0 16,0 4 0-16,2 7 0 0,-2 8 0 0,2 10 0 0,-2 8 0 15,1 9 0-15,0 1 0 0,-2 11 0 0,0 0 0 0,0 0 0 16,2 13-128-16,1 6 128 0,-1 7-160 0,1 8 160 15,-2 5-128-15,0 8 128 0,1 7 0 0,-1 5-144 16,-1 8 144-16,1 2 0 0,0 4 0 0,2-2-128 16,-2-2 128-16,2-7 0 0,-3-1 0 0,0-6 0 15,-3-10 0-15,2-3 0 0,1-7 0 0,0-9 0 16,-3-3 0-16,3-5 0 0,-1-4 0 0,1-1 0 16,0-13 128-16,0 0-128 0,0 0 128 0,0 0-128 15,0 0 176-15,4-15-48 0,-1-5 0 0,0-8 0 16,1-2 0-16,0-11 0 0,0-2 0 0,-2-5 0 15,1 1-128-15,-2-8 0 0,-1-7 0 0,1-7 128 16,2-6-128-16,1 1 0 0,0 5 0 0,1 8 0 0,-3 3 0 16,2 14 0-16,-1 6 0 0,-2 10 0 0,-1 9 0 15,2 9 0-15,-2 10 0 0,0 0 0 0,0 0-176 0,0 14 176 16,-2 8-128-16,1 9 128 0,-2 10-144 0,-1 6 144 16,0 6-160-16,-2 8 160 0,1 1 0 15,-1 6 0-15,-2 0-128 0,0 2 128 0,-1-2 0 0,4-4 0 16,-4-6 0-16,2-9-144 0,-1-7 144 0,1-5 0 15,-1-4 0-15,0-4 0 0,2-7 0 0,2-4 0 16,2-4 0-16,2-14 0 0,0 0 0 0,0 0 0 16,0 0 128-16,7-16-128 0,1-5 128 0,2-8-128 15,1-8 160-15,2-5-160 0,2-8 128 0,-1-2-128 16,-2-1 0-16,-2-8 144 0,4-11-144 0,-3-4 0 16,2 0 0-16,0 5 0 0,-2 6 0 0,-2 9 0 15,-5 12 0-15,1 10 0 0,-2 15 0 0,-2 7 0 0,-4 4 128 0,3 8-128 16,0 0 0-16,-5 14 0 0,-1 8 0 0,-2 11 128 15,-2 7-128-15,0 11 0 0,0 4 0 0,0 1 0 16,1 1 0-16,2 0 0 0,1 2 0 0,1-5 0 16,-1 1 0-16,-1-5 0 0,0-7 0 0,0-3 0 15,2-4 0-15,0-5 0 0,3-6 0 0,-1-3 0 16,0-6 0-16,3-4 0 0,0-12 0 16,0 0 0-16,0 0 0 0,0 0 0 0,0 0 0 0,11-6 0 15,-4-5-192-15,0-7-80 0,-2-5-16 0,0 0 0 16,-1-5-1280-1,-1 2-256-15,1-5-48 0,0 5-16 0,0 1-1440 16,0 4-272-16</inkml:trace>
  <inkml:trace contextRef="#ctx0" brushRef="#br5" timeOffset="39186.03">25198 8552 3679 0,'0'0'160'0,"0"0"32"0,0 0-192 0,0 0 0 0,0 0 0 0,0 0 0 15,0 0 1248-15,8 9 208 0,-8-9 32 0,9 8 16 16,-9-8-608-16,0 0-112 0,9 2-16 0,-9-2-16 16,0 0-176-16,9 6-16 0,-9-6-16 0,0 0 0 15,0 0-192-15,0 0-32 0,0 0-16 0,0 0 0 16,0 0 32-16,8 8 16 0,-8-8 0 0,0 0 0 0,0 0-32 16,0 0-16-16,4 8 0 0,-4-8 0 15,0 0-64-15,0 0-16 0,0 0 0 0,0 0 0 0,0 0 160 16,0 0 48-16,0 0 0 0,0 0 0 0,0 0 256 0,0 0 48 15,0 0 16-15,0 0 0 0,0 0-176 0,0 0-48 16,0 0 0-16,0 0 0 0,0 0-272 0,0 0-64 16,0 0-16-16,0 0 0 0,0 0 0 0,0 0 0 15,0 0 0-15,0 0 0 0,0 0 112 0,-7-5 32 16,2-3 0-16,5 8 0 0,-5-9-48 0,0 4 0 16,5 5 0-16,-8-8 0 0,4 0-96 0,-1-1-32 15,0 3 0-15,0-1 0 0,-1-2-16 0,0 3 0 16,-1-5 0-16,0 5 0 0,-1 0-128 0,0 1 0 15,1 0 0-15,-1-3 0 0,-1 3 0 0,0 1 128 16,0 1-128-16,0-5 0 0,1 0 0 0,-1-2 0 0,0 4 128 0,0-3-128 16,-1 1 0-16,0 1 0 0,-2-5 0 15,1 3 128-15,-2 4-128 0,-1 1 0 0,-1-1 0 0,-1-4 0 16,1 2 0-16,-3-1 0 0,-1 3 0 0,2 1 0 16,0-2 0-16,2 2 0 0,-2 0 0 0,1 1 0 15,0-4 0-15,1 2 0 0,1 0 0 0,0 2 0 16,0-2 0-16,0 2 0 0,3-3 0 0,-2 4 0 15,2-2 0-15,0-1 0 0,3 0 0 0,-1 1 0 16,0-2 0-16,0 1 0 0,0 0 0 16,-1 1 0-16,0-4 0 0,-1 3 0 0,0 1 0 0,0-2 0 15,-2 1 0-15,3 1 0 0,0-2 0 0,-1-1 0 16,1 2 0-16,0 3 0 0,0-2 0 0,1 0 0 16,-2-1 0-16,0 2 0 0,1 0 0 0,1-2 0 15,0 2 0-15,2 0 0 0,-2 0 0 0,1 0 0 0,1-1 0 16,-1-2 0-16,-1 1 0 0,9 5 0 0,-6-5 0 0,6 5 0 15,-9-7 0-15,1 4 0 0,1 0 0 0,0-1 0 16,7 4 0-16,-6-5 0 0,0 1 0 0,6 4 0 16,-9-3 0-16,1 0 0 0,2-2 0 0,6 5 0 15,-8-6 0-15,8 6 0 0,0 0 0 0,-9-3 0 16,9 3 0-16,-9-1 0 0,9 1 0 0,-9-2 0 16,9 2 0-16,0 0 0 0,-11-1 0 0,3-1 0 15,1-3 0-15,7 5 0 0,-9 0 0 0,9 0 0 16,-10-3 0-16,1 0 0 0,9 3 0 0,-9-2 0 15,9 2 0-15,-10-1 0 0,2-2 0 0,8 3 0 16,-10-1 0-16,10 1 0 0,-10-3 0 0,2 0 0 0,2-1 0 0,6 4 0 16,0 0 0-16,0 0 0 0,-10-3 0 0,2 2 0 15,8 1 0-15,0 0 0 0,-8-5 0 0,8 5 0 16,0 0 0-16,-7-4 0 0,7 4 0 0,-9-1 0 16,9 1 0-16,-9-2 0 0,9 2 0 0,-9-1 0 15,0 1 0-15,9 0 0 0,-10-1 0 0,1 1 0 16,1-1 0-16,8 1 0 0,-10 0 0 0,1 0 0 15,0-2 0-15,2 1 128 0,-2 0-128 0,1 1 0 16,1-1 0-16,-2 1 0 0,2 1 128 0,7-1-128 16,-9 0 0-16,9 0 0 0,-10-1 144 0,3 2-144 15,7-1 0-15,-9 0 0 0,9 0 0 0,-9 0 0 16,9 0 0-16,-9 0 128 0,9 0-128 0,-9 0 0 0,9 0 0 16,-9 1 0-16,9-1 0 0,-9 0 0 15,9 0 0-15,-9 3 0 0,9-3 0 0,-9 1 0 16,9-1 0-16,-8 0 0 0,8 0 0 0,-8 0 0 0,8 0 0 15,-8 0 0-15,8 0 0 0,0 0 128 0,-9 0-128 0,9 0 0 16,-8-1 0-16,8 1 0 0,0 0 0 0,0 0 0 16,0 0 0-16,0 0 128 0,-9 0-128 0,9 0 0 15,-9 1 0-15,9-1 0 0,-8 1 0 0,8-1 0 16,-8 3 0-16,8-3 0 0,-7 4 0 0,7-4 0 16,-10 0 0-16,10 0 0 0,0 0 0 0,-9 2 0 15,9-2 0-15,-9 4 0 0,9-4 0 0,-9 1 0 16,9-1 0-16,-9 4 0 0,0-1 0 0,9-3 0 15,0 0 0-15,-9 1 0 0,0-1 0 0,9 0 0 16,0 0 0-16,-9 4 0 0,9-4 0 0,-8 2 0 16,8-2 0-16,0 0 0 0,-9 0 0 0,9 0 0 15,-9 3 0-15,9-3 0 0,-9 1 128 0,9-1-128 0,-6 4 128 16,6-4-128-16,-9 2 0 0,9-2 0 0,0 0 0 16,-9 4 0-16,0-1 0 0,9-3 0 0,-9 1 0 0,9-1 0 15,-9 1 0-15,9-1 0 0,-8 1 0 0,8-1 0 16,0 0 0-16,0 0 0 0,0 0 0 0,0 0 0 15,-8 2 0-15,8-2 0 0,0 0 0 0,0 0 0 16,-8 0 0-16,8 0 0 0,0 0 0 0,0 0 0 16,0 0 0-16,0 0 0 0,0 0 0 0,0 0 128 15,0 0-128-15,0 0 0 0,0 0 0 0,0 0 0 16,0 0 0-16,0 0 0 0,0 0 0 0,0 0 0 16,0 0 0-16,0 0 144 0,0 0-144 0,0 0 160 15,0 0-160-15,0 0 0 0,0 0-160 0,0 0 160 0,0 0 0 16,0 0 0-16,0 0 0 0,0 0 0 15,0 0 0-15,0 0 0 0,0 0 0 0,0 0 160 0,0 0-160 16,0 0 0-16,0 0 0 0,0 0 128 0,0 0-128 0,0 0 0 16,0 0 0-16,0 0 0 0,0 0 0 0,0 0 0 15,0 0 0-15,0 0-176 0,0 0 176 0,0 0 0 16,0 0 128-16,0 0-128 0,0 0 0 0,0 0 0 16,0 0 0-16,0 0 0 0,0 0 0 0,0 0 0 15,0 0 0-15,0 0 0 0,0 0 0 0,0 0 0 16,0 0 0-16,0 0 0 0,0 0 0 0,0 0 0 15,0 0 0-15,0 0 0 0,0 0 0 0,0 0 0 16,0 0 0-16,0 0-128 0,0 0 128 0,0 0 0 16,0 0 0-16,0 0 0 0,0 0 0 0,-6 4 0 0,6-4 0 15,0 0 0-15,0 0 0 0,0 0 0 0,-7 2 0 16,7-2 0-16,0 0 0 0,0 0 0 0,0 0 128 0,0 0-128 16,0 0 0-16,0 0 0 0,-10 1 0 0,10-1 0 15,0 0 0-15,0 0 0 0,0 0 0 0,-8 4 0 16,8-4 0-16,-7 1 0 0,7-1 0 0,-8 4 0 15,1-1 0-15,7-3 0 0,-8 6 0 0,3 1 0 16,5-7 0-16,-12 3 0 0,2 2 0 0,0 2-128 16,1-3 128-16,0-1 0 0,-1 2 128 0,0 2-128 15,-2-2 0-15,0 1 0 0,0 2 0 0,1-2 0 16,-1 2 0-16,0-2 0 0,-2 3 0 16,1 0-128-16,-1 0 128 0,0 0 0 0,0 0 0 0,1 0-128 15,1 1 128-15,-1 0 0 0,-1 0 0 0,1-5 0 16,2 0 0-16,2 0 0 0,1 3 0 0,2-3 0 0,-3 0 0 0,9-5 0 15,-9 7 0-15,3-2 0 0,-3 4 0 0,4-3 0 16,5-6 0-16,-9 6 0 0,1 6 0 0,1-3 0 16,0-1 0-16,1 0 128 0,-2-2-128 0,2-2 0 15,0 3 0-15,-1 0 0 0,7-7 0 0,-7 5 0 16,-1 0 0-16,0 3 0 0,1-3 0 0,0 1 128 16,7-6-128-16,-11 11 0 0,1-2 0 0,0 1 0 15,1 2 0-15,1-4 0 0,0 1 0 0,1-4 0 16,-1 4 0-16,-2 0 0 0,2-4 0 0,-2 3 0 15,3-3 0-15,-4 0 0 0,1 0 0 0,1 1 0 16,-2-3 0-16,-1 3 0 0,1 2 0 0,1-3 0 16,1 0 0-16,0 2 0 0,-1 0 0 0,0 2 0 0,0-3 0 15,-1 2 0-15,1 1 0 0,0-3 0 0,-1 3 0 16,0-2 0-16,1 4 0 0,1-4 0 0,0 2 0 16,1 0 0-16,-3 3 0 0,1-4 0 0,0 4 0 0,1-3-128 15,-1 1 128-15,2 1 0 0,-2-2 0 0,0 4 0 16,1-5 0-16,-1 2 0 0,1-3 0 0,1 4 0 15,0-4 0-15,-1 2 0 0,4-4 0 0,-3 3 0 16,0-1 0-16,2 1 0 0,1 1 0 0,0-4 0 16,5-5 0-16,-9 9 0 0,0-3 0 0,1-1 0 15,-1 3 0-15,3-3 0 0,-2 1 0 0,1 2 0 16,-1-2 0-16,3 1 0 0,5-7 128 0,-9 9-128 16,3 0 0-16,1-1 0 0,0-1 0 0,5-7-128 15,-7 9 128-15,1-4 0 0,2 4 0 0,4-9 0 16,-7 6 0-16,0-1 0 0,2 4 0 0,-1-3 0 0,-2 5 0 15,1-5 0-15,-2-2 0 0,1 2 0 0,0 0 0 0,1 0 0 16,-2 1 0-16,1-1 0 0,2 1 0 16,-2 0 0-16,2-1 0 0,0-1 0 0,6-5 0 0,-9 7 0 15,2-2 0-15,2 3 0 0,-1 0 0 16,1-1 0-16,-2 1 0 0,2-3 0 0,0 1 0 0,-1 2 0 16,0-4 0-16,-1 2 128 0,1 2-128 0,-1-2 0 15,0 4 0-15,2-3 0 0,-3-1 0 0,2 2 0 16,-2-3 0-16,2 2 128 0,6-7-128 0,-8 7 0 15,8-7 0-15,-6 9 128 0,-2-2-128 0,2-2 0 16,-1 3 128-16,7-8-128 0,-8 5 0 0,1 0 144 16,0 3-144-16,0-2 0 0,7-6 144 0,-6 6-144 15,1 2 0-15,5-8 144 0,-7 6-144 0,1 1 0 0,0-1 0 16,-1-2 128-16,1 2-128 0,0 2 0 16,-2-3 0-16,2 1 128 0,6-6-128 0,-8 8 0 0,3-3 0 0,0 3 0 15,5-8 0-15,-8 7 128 0,4 1-128 0,-1 1 0 16,0-2 0-16,1 2 0 0,-1-2 0 15,5-7 0-15,-6 9 0 0,0-4 0 0,-1 1 128 0,7-6-128 16,-5 8 0-16,-1-2 0 0,0 0 0 0,6-6 0 16,-8 5 0-16,8-5 0 0,-8 4 0 0,8-4 0 15,-6 7 0-15,6-7 0 0,0 0 144 0,-8 9-144 16,8-9 0-16,-4 5 0 0,4-5 0 0,0 0 128 16,-6 10-128-16,6-10 0 0,-6 6 0 0,6-6 128 15,0 0-128-15,-7 5 0 0,7-5 0 0,0 0 0 16,-6 9 0-16,1-4 0 0,5-5 0 0,-6 7 0 15,6-7 0-15,0 0 128 0,-7 8-128 0,7-8 0 16,-4 8 0-16,4-8 0 0,-3 10 0 0,3-10 128 0,0 0-128 0,0 0 0 16,-5 8 0-16,5-8 0 0,-6 10 0 0,6-10 128 15,0 0-128-15,-5 8 0 0,5-8 0 0,0 0 144 16,-3 10-144-16,3-10 0 0,0 0 144 0,-4 11-144 16,-1-3 0-16,5-8 144 0,0 0-144 0,0 0 0 15,-3 13 0-15,3-13 0 0,0 0 128 0,-2 8-128 16,2-8 0-16,-3 12 128 0,3-12-128 0,0 0 128 15,0 0-128-15,0 0 128 0,0 0-128 0,0 0 128 16,0 0-128-16,0 0 128 0,0 0-128 0,0 0 192 16,0 0-192-16,-1 10 192 0,1-10-192 0,-2 10 128 15,2-10-128-15,-2 9 128 0,2-9-128 0,0 0 0 16,-3 9 0-16,3-9 0 0,0 0 0 0,-3 9 0 0,3-9 128 16,-3 8-128-16,3-8 0 0,0 0 0 0,0 0 0 15,-1 8 0-15,1-8 0 0,0 0 0 0,-5 9 128 0,5-9-128 16,0 0 0-16,-4 9 0 0,-1 0 0 0,5-9 0 15,0 0 160-15,-4 7-160 0,0 3 192 0,4-10-192 16,-4 6 0-16,4-6 0 0,-5 10 0 0,5-10 0 16,-5 7 0-16,5-7 0 0,0 0 0 0,-5 8 0 15,1-1 0-15,4-7 0 0,0 0 0 0,-5 6 0 16,5-6 0-16,-4 9 0 0,4-9 0 0,0 0 0 16,-3 6 0-16,3-6 0 0,0 0 0 0,-4 9 0 15,4-9 0-15,0 0 0 0,0 0 0 0,-5 5 0 16,5-5 0-16,0 0 0 0,0 0 0 0,0 0 0 15,0 0 192-15,0 0-192 0,0 0 192 0,0 0-192 16,0 0 0-16,0 0 0 0,0 0 0 0,0 0 0 0,0 0 0 0,0 0 0 16,0 0 0-16,0 0 0 15,0 0 240-15,0 0-64 0,0 0-16 0,0 0 0 0,0 0-160 0,0 0 192 16,0 0-192-16,0 0 192 0,0 0-192 0,0 0 0 16,0 0 144-16,0 0-144 0,0 0 0 0,0 0 128 15,0 0-128-15,0 0 0 0,0 0 0 0,0 0 128 16,0 0-128-16,0 0 0 0,0 0 0 0,0 0 0 15,0 0 0-15,0 0 0 0,0 0 0 0,0 0 0 16,0 0 0-16,0 0 0 0,0 0 0 0,0 0 0 16,0 0 0-16,0 0 0 0,0 0 0 0,0 0 0 15,0 0 0-15,0 0 0 0,0 0 0 0,0 0 0 16,0 0 0-16,0 0 0 0,0 0 0 0,0 0 0 16,-4 7 0-16,4-7 0 0,0 0 0 0,0 0 0 0,0 0 0 0,0 0 0 15,0 0 0-15,0 0 0 0,0 0 0 16,0 0 0-16,0 0 0 0,0 0 0 0,0 0 0 0,-4 10 0 15,4-10 0-15,0 0 0 0,0 9 0 0,0-9 0 16,0 0 0-16,0 0 0 0,0 0 0 0,0 0 0 16,0 0 0-16,-1 10 0 0,1-10 0 0,0 0 0 15,0 0 0-15,-3 8 0 0,3-8 0 0,0 0 0 16,0 0 0-16,-1 10 0 0,1-10 0 0,-1 7 0 16,1-7 0-16,0 0 0 0,0 0 0 0,0 0 0 15,0 0 0-15,0 0 0 0,0 0 0 0,0 0 0 16,-3 11 0-16,3-11 0 0,0 0 0 0,0 0 0 15,0 0 0-15,-1 8 0 0,1-8 0 0,0 0 0 16,0 0 0-16,0 0 0 0,-1 9 0 0,1-9 0 0,0 0 0 0,0 0 0 16,0 0 0-16,0 0 0 15,0 0 0-15,0 0 0 0,-3 8 0 0,3-8 0 0,0 0 0 0,-4 10 0 16,4-10 0-16,0 0 0 0,0 0 0 0,0 0 0 16,0 0 0-16,0 0 0 0,0 0 0 0,0 0 0 15,0 0 0-15,0 0 0 0,-1 8 0 0,1-8 0 16,0 0 0-16,0 0 0 0,0 0 0 0,0 0 0 15,-4 10 0-15,4-10 0 0,0 0 0 0,0 0 0 16,0 0 0-16,0 0 0 0,-5 4 0 0,5-4 0 16,0 0 0-16,0 0 0 0,-8 10 0 0,8-10 0 15,0 0 0-15,-2 6 0 0,2-6 0 0,0 0 0 16,-4 8 0-16,4-8 0 0,-5 8 0 0,5-8 0 16,-6 10 0-16,3-1 0 0,3-9 0 0,0 0 0 15,0 0 0-15,0 0 0 0,-5 9 0 0,5-9 0 0,0 0 0 16,0 0 128-16,-5 6-128 0,5-6 0 0,-5 8-128 0,5-8 128 15,0 0 0-15,-7 8 0 0,7-8 0 0,-3 7 0 16,3-7 0-16,0 0 0 0,0 0 0 0,-5 10 0 16,5-10 0-16,-4 8 0 0,4-8 0 0,-3 11 0 15,3-11 0-15,-4 8 0 0,4-8 0 0,-2 11 0 16,2-11 0-16,-3 12 0 0,2 0 0 0,1 1-128 16,-1-3 128-16,-2 0 0 0,3-10 0 0,0 12 0 15,-1-5 0-15,1-7 0 0,0 0 0 0,-4 13 0 16,-1-7 0-16,5-6 0 0,-5 13 0 0,1-5 0 15,4-8 0-15,-4 11 0 0,2-3 0 0,2-8 0 16,-5 9 0-16,5-9 0 0,-4 9 0 0,4-9 0 0,-4 11 0 0,2-2 0 16,2-9 0-16,-4 10 0 0,0-2 0 15,4-8 0-15,-3 10 0 0,3-10 0 0,-3 11 0 16,0-3 0-16,1 2 0 0,2-10 0 0,-4 8 0 0,0 1 128 16,4-9-128-16,-5 10 0 0,0 1 0 0,1-4 0 15,4-7 0-15,-4 12 0 0,2-3 0 0,-2 1 0 16,4-10 0-16,-5 13 0 0,0-3 0 0,1 3 0 15,-1 0 0-15,1-4 0 0,4-9 0 0,-5 12 0 16,1-3 0-16,-2 1 0 0,1-2 0 0,1 2 0 16,4-10 0-16,-5 13 0 0,0-2 0 0,1 2 0 15,1 4 0-15,1-2 0 0,-2 0 0 0,3 0 0 16,-1 3 0-16,1-1 0 0,-2-2 0 0,1 3 0 16,-1 1 0-16,1 0 0 0,-2-1 0 0,0 1 0 0,-1 2 0 15,-1 1 0-15,-3 1 0 0,1 1 0 0,1 0 0 0,-1-1 0 16,0 5 0-16,3-1 0 0,3 4 0 15,0-1 128-15,0-9-128 0,-1 0 0 0,0-1 0 0,1-1 0 16,2-1 0-16,0-3 0 0,-2-1 0 0,2-3 0 16,1 2 0-16,2 0 0 0,-2-3 0 0,1 0 0 15,-2-10 0-15,2 13 0 0,0-4 0 0,-1 2 0 16,-1-11 0-16,2 12 0 0,-2-1 0 0,1 2 0 16,-1-13 0-16,1 10 0 0,-1-10 0 0,3 11 0 15,-2 3 0-15,0-3 0 0,1 0 0 0,-2 0 0 16,0-2 0-16,0 3 0 0,0-3 0 0,0 2 0 15,0-11 0-15,2 10 0 0,1 2 0 0,-2 0 0 16,-1 0 0-16,0-12 0 0,0 0 0 0,3 13 0 16,0 2 0-16,2-2 0 0,-1-6 0 0,-4-7 0 15,5 12 0-15,2-3 0 0,-2 1 0 0,1-3 0 16,-6-7 0-16,0 0 0 0,9 9 0 0,-1-2 0 0,-8-7 0 16,7 8 128-16,-7-8-128 0,0 0 0 0,10 9 0 0,-2 2 0 15,-8-11 0-15,9 7 128 0,-9-7-128 0,8 12 0 16,-2-3 0-16,0 2 0 0,-6-11 0 0,7 11 0 15,-2-3 0-15,1 0 0 0,-6-8 0 0,8 10 0 16,-8-10 0-16,0 0 0 0,9 14 0 0,-2-5 0 16,-7-9 0-16,9 10 0 0,-9-10 0 0,9 9 0 15,-3 0 0-15,1-2 0 0,-7-7 0 0,0 0 0 16,10 13 0-16,-4-5 0 0,-6-8 0 0,9 10 0 16,-9-10 0-16,10 9 0 0,-10-9 0 0,9 10 0 0,-1 0 0 15,-8-10 0-15,10 6 0 0,-2 3 0 0,-1 0 0 16,1-1 0-16,-8-8 0 0,9 9 0 0,-2-3 0 0,-7-6 0 15,9 10 0-15,-1-3 0 0,-8-7 0 0,10 12 0 16,-2-3 0-16,-1 1 0 0,1-1 0 0,0 0 0 16,-1-2 0-16,1 1 0 0,0-1 0 0,-1 0 0 15,-7-7 0-15,12 7 0 0,-3-1 0 0,-1 2 128 16,0-3-128-16,0 1 0 0,-8-6 0 0,9 9 0 16,-1-3 0-16,1 2 0 0,-9-8 0 0,0 0 128 15,11 9-128-15,-3 4 0 0,-1-7 0 0,0 3 0 16,-7-9 0-16,9 9 0 0,-1 1 0 0,0-2 0 15,-1 2 0-15,1-4 0 0,-8-6 0 0,11 10 0 16,-2-2 0-16,0 1 0 0,-9-9 0 0,9 6 0 16,-1 2 0-16,-1 1 0 0,1-4 0 0,-1 0 0 15,-7-5 0-15,11 9 0 0,-4-2 0 0,1 2 0 16,-8-9 0-16,10 7 0 0,-1 2 0 0,-9-9 128 0,9 3-128 0,-2 4 0 16,-7-7 0-16,13 10 0 0,-4-4 0 15,0 2 0-15,0-3 0 0,0 0 128 0,-9-5-128 0,9 10 0 16,0-3 0-16,-3 1 0 0,-6-8 0 0,11 8 0 15,-11-8 0-15,9 12 0 0,0-5 0 0,-2 2 0 16,-7-9 0-16,11 8 0 0,-5-1 0 0,2 2 0 16,-8-9 0-16,10 8 0 0,-10-8 0 0,10 10 0 15,3-4 0-15,-3 2 0 0,-10-8 0 0,12 5 176 16,-1 1-176-16,0-1 192 0,2-1-192 0,-1-1 0 16,-1 1 0-16,1-1 0 0,0 3 0 0,0-3 0 0,-1 0 0 15,-1 2 0-15,0 1 0 0,-1-1 0 0,0 1 0 16,1 1 0-16,1-1 0 0,-3 1 0 0,1-1 0 15,2-2 0-15,-1 1 0 0,0 1 0 0,-10-6 0 0,13 6 0 16,-5-1 0-16,4 1 0 0,-6-1 128 0,3-1-128 16,-9-4 0-16,12 5 0 0,-2 3 0 0,1-5 0 15,-11-3 0-15,12 4 0 0,-1 0 0 0,-11-4 128 16,10 6-128-16,0-3 0 0,-10-3 0 0,11 5 0 16,-1 3 0-16,-1-3 0 0,0-3 0 0,-1 2 0 15,-8-4 0-15,13 6 0 0,-6 0 0 0,-7-6 0 16,11 3 0-16,-11-3 0 0,10 5 0 0,0 2 0 15,-10-7 0-15,10 4 0 0,-10-4 128 0,12 6-128 16,-4 2 0-16,-8-8 0 0,10 5 0 0,-1 1 0 16,-9-6 0-16,9 10 0 0,-2-2 0 0,-1-1 128 15,-6-7-128-15,0 0 0 0,9 6 0 0,-9-6 0 16,11 8 0-16,-11-8 0 0,0 0 0 0,12 4 0 0,-2 1 0 16,-2 2 0-16,-8-7 0 0,10 7 0 0,-10-7 0 0,10 5 0 15,-2 3 0-15,-8-8 0 0,0 0 0 0,11 4 0 16,-2 0 0-16,-9-4 0 0,0 0 0 0,11 3 0 15,-11-3 0-15,0 0 0 0,11 9 0 0,-1-5 0 16,-10-4 0-16,12 5 0 0,-12-5 0 0,8 9 0 16,1-4 128-16,-9-5-128 0,0 0 0 0,11 5 0 15,-3 2 0-15,-8-7 0 0,0 0 0 0,11 5 0 16,-11-5 0-16,0 0 0 0,11 6 0 0,-1 2 0 16,-10-8 0-16,10 6 0 0,1 3 0 0,-11-9 0 15,6 6 0-15,2-1 0 0,-8-5 0 0,10 9 0 16,-3-2 0-16,1-1 0 0,-8-6 0 0,0 0 0 0,10 9 0 0,-10-9 0 15,10 9 0-15,0 0 0 0,-10-9 0 0,12 6 0 16,-3 3 0-16,-2-4 0 0,1 1 0 0,0 1 0 16,-8-7 0-16,10 4 128 0,-1 1-128 0,-9-5 0 15,0 0 0-15,11 7 0 0,1-2 0 0,-2 0 0 16,-10-5 0-16,10 7 0 0,-10-7 128 0,11 6-128 16,-11-6 0-16,12 4 0 0,-2 1 0 0,0 1 0 15,-10-6 0-15,12 6 0 0,-2-1 0 0,0 1 0 16,-10-6 0-16,10 5 0 0,-10-5 0 0,13 8 0 15,-3-1 0-15,0-2 0 0,-10-5 0 16,12 9 0-16,-3-4 0 0,-9-5 0 0,11 5 0 0,0 3 0 16,-2-3 0-16,0-1 0 0,0 0 0 0,0 1 0 15,-9-5 0-15,10 5 0 0,-10-5 0 0,12 6 0 16,-2 2 0-16,-1-4 0 0,-9-4 0 0,10 5 0 0,0 4 0 16,0-4 0-16,-2 1 0 0,2 1 0 0,-10-7 0 0,13 6 0 15,-3 3 0-15,0-3 0 0,0-1 0 16,0-1 0-16,1 0 0 0,0 0 0 0,-1-1 0 0,0 3 0 15,-10-6 0-15,12 7 0 0,-2-3 0 0,-1 1 0 16,-2 1 0-16,2 0 0 0,-9-6 0 0,12 3 0 16,-3 4 0-16,1-2 0 0,-10-5 0 0,10 4 0 15,-10-4 0-15,11 5 0 0,-11-5 0 0,13 6 0 16,0-1 0-16,0-2 0 0,-2 3 0 0,-3-1 0 16,-8-5 0-16,11 4 0 0,-11-4 0 0,13 4 0 15,-3 2 128-15,-1-1-128 0,-9-5 0 0,13 3 0 0,-13-3 0 16,10 2 0-16,-10-2 0 0,11 7 0 0,-11-7 0 15,10 6 0-15,1 0 0 0,-3 1 0 0,-8-7 0 16,12 6 0-16,-12-6 0 0,11 5 0 16,-1 1 0-16,-1 2 0 0,-9-8 0 0,11 3 0 0,-11-3 0 0,11 6 0 15,-2 0 0-15,-9-6 0 0,10 4 0 0,0 0 0 16,0 0 0-16,-10-4 0 16,11 6 0-16,-3-2 128 0,-8-4-128 0,11 4 0 0,-2 1 0 0,-1 1 0 15,-8-6 0-15,0 0 0 0,11 4 0 0,-11-4 0 16,10 6 0-16,-10-6 0 0,11 7 0 0,-11-7 0 15,12 6 0-15,-2 0 0 0,-1 1 0 0,-9-7 0 16,10 4 0-16,0 1 0 0,-1 1 0 0,0-1 0 16,-9-5 0-16,11 6 0 0,-2 5 0 0,-9-11 0 15,8 5 0-15,-8-5 0 0,11 9 0 0,-2-3 0 16,-1 0 0-16,-8-6 0 0,9 8 0 0,-9-8 0 0,10 5 0 0,-1 0 0 16,-9-5 0-16,10 6 0 15,-10-6 0-15,11 6 0 0,-2-1 0 0,0 1 0 0,-1-1 0 0,-8-5 0 16,10 4 0-16,-10-4 0 0,11 4 0 15,-2 1 0-15,-9-5 0 0,0 0 0 0,13 6 0 0,-4-2 0 16,-9-4 0-16,11 5 0 0,-2 1 0 0,-9-6 0 16,12 3 0-16,-2 2 0 0,-10-5 0 0,11 6 0 15,-11-6 0-15,12 5 0 0,-2-2 128 0,-10-3-128 16,13 6 128-16,-4 1-128 0,-1-3 0 0,-8-4 0 16,12 5 0-16,-2 2 0 0,-10-7 0 0,14 5 0 15,-5-2 0-15,1 1 0 0,0 1 0 0,-1-1 0 16,-9-4 0-16,12 3 0 0,-1 2 0 0,-2 2 0 15,-9-7 0-15,13 5 0 0,-2-1 0 0,-1 1 0 0,-2 0 0 16,-8-5 0-16,0 0 0 0,11 2 0 0,1 0 0 0,-12-2 0 16,0 0 0-16,11 4 0 0,1-2 0 0,-12-2 0 15,10 5 0-15,-1-1 0 16,-9-4 0-16,11 5 0 0,-11-5 0 0,10 5 0 0,-2 1 0 0,1-2 0 16,-9-4 0-16,0 0 0 0,9 3 0 0,0 1 0 15,-9-4 0-15,0 0 0 0,0 0 0 0,10 2 0 16,-10-2 0-16,0 0 0 15,0 0 0-15,10 1 128 0,-10-1-128 0,0 0 0 0,9 7 0 0,-9-7 0 16,0 0 0-16,10 1 0 0,-10-1 0 0,0 0 0 16,0 0 0-16,10 4 0 0,-10-4 0 0,0 0 0 15,9 5 0-15,-9-5 0 0,0 0 0 0,0 0 0 16,0 0 0-16,0 0 0 0,9 6 0 0,-9-6 0 16,0 0 0-16,0 0 0 0,0 0 0 0,0 0 0 0,0 0 0 15,10 3 0-15,-10-3 128 0,0 0-128 16,0 0 0-16,0 0 0 0,0 0 0 0,0 0 0 0,10 2 0 15,-10-2 0-15,8 4 0 0,-8-4 0 0,0 0 0 0,0 0 0 16,0 0 0-16,9 4 0 0,-9-4 0 0,0 0 0 16,0 0 0-16,0 0 0 0,0 0 0 0,0 0 0 15,0 0 0-15,0 0 0 0,0 0 0 0,0 0 0 16,10 5 0-16,-10-5 0 0,0 0 0 0,0 0 0 16,0 0 0-16,0 0 0 0,0 0 0 0,9 3 0 15,-9-3 0-15,0 0 0 0,0 0 0 0,0 0 128 16,0 0-128-16,0 0 0 0,10 1 0 0,-10-1 0 15,0 0 0-15,0 0 0 0,0 0 0 0,0 0 0 16,0 0 0-16,0 0 0 0,0 0 0 0,0 0 0 0,10-1 0 16,-10 1 0-16,0 0 0 0,0 0 0 0,0 0 128 0,10 0-128 15,-10 0 0-15,0 0 0 0,0 0 0 0,0 0 0 16,0 0 0-16,0 0 0 0,11 0 0 0,-11 0 0 16,0 0 0-16,0 0 0 0,10 0 0 0,-10 0 0 15,0 0 0-15,0 0 0 0,0 0 0 0,10 0 0 16,-10 0 0-16,0 0 0 0,10 0 0 0,-10 0 0 15,0 0 0-15,0 0 0 0,10 0 0 0,-10 0 0 16,0 0 0-16,0 0 0 0,0 0 0 0,10 0 0 16,-10 0 0-16,0 0 0 0,11-2 0 0,-11 2 0 15,0 0 0-15,10 0 0 0,-10 0 0 0,0 0 0 16,0 0 0-16,0 0 0 0,10 0 0 0,-10 0 0 16,0 0 0-16,0 0 0 0,9-2 0 0,-9 2 0 15,0 0 0-15,0 0 0 0,0 0 0 0,10-1 0 0,-10 1 0 16,0 0 0-16,10-3 0 0,-10 3 0 0,12-2 0 15,-12 2 0-15,0 0 0 0,9-2 0 0,-9 2 0 16,10-1 0-16,-10 1 0 0,0 0 0 0,10 0 0 0,-10 0 0 16,0 0 0-16,10-3 0 0,-10 3 0 0,0 0 0 15,10-1 0-15,-10 1 0 0,0 0 0 0,10-1 0 16,-10 1 0-16,0 0 0 0,0 0 0 0,12 0 0 16,-12 0 0-16,0 0 0 0,0 0 0 0,9-1 0 15,-9 1 0-15,0 0 0 0,10 0 0 0,-10 0 0 16,0 0 0-16,10-2 0 0,-10 2 0 0,0 0 0 15,10-1 0-15,-10 1 0 0,9-6 0 0,-9 6 0 16,0 0 0-16,10-2 0 0,-10 2 0 0,0 0 0 0,12-2 0 0,-12 2 0 16,0 0 0-16,10 0 0 0,-10 0 0 15,10 0 0-15,-10 0 0 0,10-1 0 0,-10 1 0 16,0 0 0-16,0 0 0 0,10 0 0 0,-10 0 0 0,0 0 0 16,11 0 0-16,-11 0 0 0,0 0 0 0,0 0 0 15,10 0 0-15,-10 0 0 0,0 0 0 0,10-2 0 16,-10 2 0-16,0 0 0 0,0 0 0 0,9 0 0 15,-9 0 0-15,0 0 0 0,0 0 0 0,11-1 0 16,-11 1 0-16,9 0 0 0,-9 0 0 0,0 0 0 16,0 0 0-16,9-2 0 0,-9 2 128 0,0 0-128 15,10-3 0-15,-10 3 0 0,0 0 0 0,10 0 0 16,-10 0 0-16,0 0 0 0,0 0 0 0,0 0 0 16,11-3 0-16,-11 3 0 0,0 0 0 0,0 0 0 15,10 0 0-15,-10 0 0 0,0 0 0 0,0 0 0 0,0 0 0 0,0 0 0 16,9 0 0-16,-9 0 128 0,0 0-128 0,0 0 0 15,10-1 0-15,-10 1 128 16,0 0-128-16,11-2 0 0,-11 2 0 0,0 0 0 0,0 0 0 0,0 0 0 16,9-3 0-16,-9 3 0 0,0 0 0 0,10 0 0 15,-10 0 0-15,0 0 0 0,0 0 0 0,10-1 0 16,-10 1 128-16,0 0-128 0,11 0 0 0,-11 0 0 16,0 0 0-16,0 0 0 0,0 0 0 0,0 0 0 15,0 0 0-15,0 0 128 0,0 0-128 0,10 0 0 16,-10 0 0-16,0 0 0 0,0 0 0 0,0 0 0 15,0 0 0-15,0 0 0 0,0 0 0 0,0 0 0 16,7-3 0-16,-7 3 0 0,0 0 0 0,0 0 0 16,0 0 128-16,0 0-128 0,0 0 0 0,0 0 0 15,0 0 0-15,0 0 0 0,0 0 0 0,0 0 0 0,0 0 0 16,0 0 0-16,0 0 0 0,0 0 0 0,0 0 0 0,0 0 0 16,0 0 0-16,0 0 0 0,0 0 0 0,0 0 0 15,0 0 0-15,0 0 0 0,9 2 0 0,-9-2 0 16,0 0 0-16,0 0 0 0,0 0 128 0,0 0-128 15,0 0 0-15,0 0 0 0,0 0 0 0,0 0 0 16,0 0 0-16,0 0 0 0,8-4 0 0,-8 4 0 16,0 0 0-16,0 0 0 0,0 0 0 0,0 0 128 15,0 0-128-15,0 0 0 0,0 0 0 0,0 0 0 16,0 0 0-16,0 0 0 0,9-2 0 0,-9 2 0 16,0 0 0-16,0 0 0 0,0 0 128 0,9-1-128 15,-9 1 0-15,0 0 0 0,0 0 0 0,0 0 0 16,9-1 0-16,-9 1 0 0,0 0 0 0,0 0 0 15,0 0 0-15,9-3 0 0,-9 3 0 0,0 0 0 16,0 0 0-16,0 0 0 0,8-2 0 0,-8 2 0 0,0 0 0 0,0 0 0 16,12-1 0-16,-12 1 0 0,0 0 0 0,0 0 0 15,10-2 0-15,-10 2 0 0,0 0 0 0,10-1 0 16,-10 1 0-16,0 0 0 0,9 0 0 0,-9 0 0 16,0 0 0-16,0 0 0 0,13-1 0 0,-13 1 0 15,10 0 0-15,-10 0 0 0,0 0 0 0,10-1 0 16,-1 1 0-16,-9 0 0 0,0 0 0 0,10-4 0 15,0 1 0-15,-1-1 0 0,-9 4 0 0,9-2 0 16,-9 2 0-16,0 0 0 0,12-3 0 0,-12 3 0 16,10-2 128-16,-1 2-128 0,-9 0 0 0,10-3 0 0,-1 1 0 0,-9 2 0 15,9-5 0-15,0 1 0 0,-1 0 0 0,-8 4 0 16,11 0 0-16,-2-3 0 0,-2-3 0 0,-7 6 0 16,10-3 0-16,0 1 0 0,-10 2 0 0,12-3 0 15,-2 1 0-15,0-1 0 0,0 2 0 0,-10 1 0 16,11-1 0-16,-11 1 0 0,11-4 0 0,-1 1 0 15,-10 3 0-15,12-2 0 0,-3-1 0 0,-9 3 0 16,10 0 0-16,0-1 0 0,-10 1 0 0,11-4 0 16,-11 4 0-16,13-4 0 0,-4 1 0 0,1 0 0 15,-10 3 0-15,12-2 0 0,-4-2 0 0,3 1 0 16,-1-1 0-16,1 2 0 0,-3-1 0 0,-8 3 0 16,9-2 0-16,1-2 128 0,-2-1-128 0,-8 5 0 15,12-3 0-15,-2-1 0 0,1 1 0 0,-1-2 0 16,-1 0 0-16,1-1 0 0,-1 4 0 0,1-2 0 0,0-1 0 15,0 1 0-15,0 0 128 0,3 1-128 0,1-4 0 16,-1 2 0-16,0 1 144 0,-1-1-144 0,2-1 0 0,0 1 144 16,-1 0-144-16,-2-3 0 0,1 2 128 0,-1 2-128 15,1-4 0-15,-1 3 0 0,1 0 0 16,2-1 0-16,-3 1 0 0,-1 2 0 0,3-1 128 0,-2-1-128 16,1-1 0-16,-1 1 0 0,1-3 0 15,0 2 128-15,0-2-128 0,-1-1 0 0,1 3 128 0,-1-4-128 16,1 1 0-16,0-1 0 0,2 3 144 0,0-2-144 15,-1 2 0-15,-2-2 144 0,1 3-144 0,-2-3 0 16,3 0 0-16,-1 0 0 0,-1 1 0 0,3 3 128 16,-2-2-128-16,1 0 0 0,0-2 0 0,-1 2 0 15,1 2 128-15,1-6-128 0,1 4 0 0,1-5 0 16,-1 0 0-16,0 1 128 0,-1 0-128 0,0 2 0 0,-1-2 0 0,-1-1 0 16,1 5 0-16,-1-1 0 0,-1-1 128 0,2 1-128 15,-1-2 0-15,1 3 0 0,0-4 0 0,-2 5 0 16,2-3 0-16,0 2 0 0,-1-5 0 0,1 5 0 15,0-4 0-15,0 4 0 16,-1-3 0-16,1 3 0 0,0 0 0 0,-1-1 0 0,2-1 0 0,0 0 0 16,-1 3 0-16,1-3 0 0,0 1 0 0,0-1 0 15,-1 0 0-15,1-2 0 0,-2 1 0 0,1 0 0 16,-1-2 0-16,-1 3 128 0,2-3-128 0,-1 4 0 16,2-1 0-16,0 3 0 0,-2-4 0 0,1 1 0 15,-1-4 0-15,1 3 0 0,-3 1 128 0,2-1-128 16,-2-2 0-16,1-2 0 0,1 3 0 0,-1 1 0 15,2 0 0-15,-2-3 0 0,3-5 128 0,-1 4-128 0,0 0 0 16,-2-1 0-16,1 0 0 0,-1-2 0 16,0 1 0-16,1-1 0 0,-1 4 128 0,2-3-128 0,0-2 0 0,-1-1 0 15,0 1 0-15,1 2 0 0,-1-1 0 0,1 1 0 16,-2-2 0-16,1 0 0 0,-1 0 0 0,2 0 0 16,-1-1 0-16,0 2 0 0,1-1 0 0,-2 1 0 15,2 1 128-15,-1-1-128 0,-1-1 0 0,0 1 0 16,2 0 0-16,1 1 0 0,-1-1 0 0,1 0 0 15,-2-2 0-15,0 2 0 0,2 0 0 0,-1 2 0 16,-2-2 0-16,2 1 0 0,-2-1 0 0,1 1 128 16,-2-2-128-16,1 0 0 0,-1 0 0 0,2-1 0 15,-2-1 128-15,1 1-128 0,1-3 0 0,-1 2 0 0,0 0 0 0,-1-1 0 16,-1 2 0-16,1 0 0 0,0-2 128 0,0 0-128 16,-1 0 0-16,1 2 0 0,0 3 0 0,2 1 0 15,-1-5 0-15,1 1 0 0,-1 0 0 0,3 1 0 16,-2 0 0-16,-1 1 0 0,0 3 0 0,1-1 0 15,-1 0 0-15,1-3 0 0,-1 3 0 0,1 0 0 16,0-1 0-16,0 4 0 0,-1-2 0 0,-1-3 0 16,3-2 0-16,0 1 0 0,1-1 0 0,0 3 0 15,1-1 0-15,-1 1 0 0,-3-2 0 0,1 3 0 16,-1-1 0-16,1 4 0 0,-2-2 0 0,0-2 0 16,-1 2 0-16,0 3 0 0,0 0 0 0,0-1 0 15,-2 2 0-15,2-1 0 0,-1 2 0 0,1-3 0 16,0 1 0-16,0-1 0 0,-2-2 0 0,2 0 0 15,-4 3 0-15,1 2 0 0,2-4 0 0,-2 3 0 0,1-3 0 16,-1 3 0-16,-1 1 0 0,3-3 0 0,-2 1 0 0,2 0 0 16,0-2 0-16,-1 4 0 0,-1-3 0 15,2 2 0-15,1-1 0 0,0 1 0 0,-1 0 0 0,0-1 0 16,3 2 0-16,-2-3 0 0,-2 1 0 0,1 2 0 16,-1-1 0-16,2 2 0 0,-1-3 0 0,0 3 0 15,-1-3 0-15,1 2 0 0,-2-4 0 0,1 0 0 16,0 3 0-16,1-3 0 0,-2 3 0 0,2 1 0 15,-2-2 0-15,2 3 0 0,-1-2 0 0,1 4 0 16,0-2 0-16,-1 1 0 0,0-1 0 0,1-1 0 16,1 3 0-16,2-2 0 0,-1 0 0 0,1-1 0 15,-1 1 0-15,0-1 0 0,1 0 0 0,-2 0 0 0,2 0 0 16,-2 0 0-16,-1 0 0 0,-2 0 0 0,0 0 0 16,1 1 0-16,-1-1 0 0,0-2 0 0,1 5 0 0,-7 6 0 15,7-10 0-15,1 2 0 0,2-3 0 0,-5 3 0 16,2-1 0-16,-1 4 0 0,0-1 0 0,1-3 0 15,-1 1 0-15,0-1 0 0,-1 2 0 0,2 0 0 16,-2-3 0-16,1 4 0 0,1-2 0 0,-1 2 0 16,2-4 0-16,-2 2 0 0,0-1 0 0,1 0 0 15,-1 0 0-15,0 3 0 0,-1-3 0 0,3 0 0 16,-2 4 0-16,1-2 0 0,-1-1 0 0,0 3 0 16,1-4 0-16,0 1 0 0,0-2 0 0,2 3 0 15,0-4 0-15,-1 4 0 0,-1-5 0 0,-1 6 0 16,2-2 0-16,1 2 0 0,-4 1 0 0,2-3 0 15,0 3 0-15,-7 5 0 0,7-9 0 0,2 2 0 0,-2-3 0 16,-1 2 0-16,-6 8 0 0,8-6 0 0,-1-3 0 16,1 4 0-16,-4-3 0 0,2 2 0 0,2 1 0 15,-8 5 0-15,6-12 0 0,0 7 0 0,-6 5 0 0,9-5 0 16,-9 5 0-16,8-9 0 0,-2 4 0 0,-6 5 0 16,7-9 0-16,-7 9 0 0,0 0 0 0,6-8 0 15,-2-2 0-15,-4 10 0 0,6-7 0 0,-6 7 0 16,5-13 0-16,0 5 0 0,-1-1 0 0,-4 9 0 15,8-7 0-15,-8 7 0 0,7-12 0 0,0 5 0 16,-1-2 0-16,-1 2 0 0,3 1 0 0,-2-2 0 16,-2 2 0-16,2-3 0 0,-6 9 0 0,5-9 0 15,-1-1 0-15,1 2 0 0,0 0 0 0,-5 8 0 16,5-7 0-16,-5 7 0 0,4-10 0 0,1 2 0 16,-1 0 0-16,0 1 0 0,-1 1 0 0,-3 6 0 0,2-10 0 0,-2 10 0 15,4-7 0-15,-4 7 0 0,1-9 0 0,-1 9 0 16,1-7 0-16,-1 7 0 0,0 0 0 0,0 0 0 15,3-9 0-15,-3 9 0 0,0 0 0 0,3-8 0 16,-2 1 0-16,-1 7 0 0,0 0 0 0,0 0 0 16,4-9 0-16,-4 9 0 0,0 0 0 0,5-8 0 15,-3-1 0-15,-2 9 0 0,0 0 0 0,0 0 0 16,3-7 0-16,-3 7 0 0,2-9 0 0,-2 9 0 16,0 0 0-16,3-8 0 0,-3 8 0 0,2-8 0 15,-2 8 0-15,0 0 0 0,3-7 0 0,-3 7 0 16,2-10 0-16,-2 10 0 0,3-8 0 0,-3 8 0 15,0 0 0-15,0 0 0 0,4-10 0 0,-4 10 0 16,2-12 0-16,1 1 0 0,1 2 0 0,-2 0 0 0,-2 9 0 0,5-7 0 16,0-4 0-16,-1 5 0 0,-4 6 0 0,5-10 0 15,-1 2 128-15,-4 8-128 0,5-10 0 0,-1 2 0 16,-4 8 0-16,4-12 0 0,0 0 0 16,0 3 0-16,-1-1 0 0,1 3 0 0,-4 7 0 0,4-12 0 15,-2 2 0-15,1-3 0 0,1 7 0 0,-2-4 0 16,0 1 0-16,-2 9 0 0,3-12 0 0,-1 2 0 15,0 1 0-15,1-1 0 0,-1 3 0 0,1-4 0 16,-1 4 0-16,1-3 0 0,-3 2 0 0,4-2 0 16,0 1 0-16,-1-3 0 0,0 4 0 0,1-4 0 15,0 1 0-15,-2 1 0 0,1-3 0 0,-1 4 0 16,1-4 0-16,-1 3 0 0,0 0 0 0,1-3 0 16,0 2 0-16,-1 1 0 0,1-3 0 0,0 3 0 0,0-4 0 0,1 1 0 15,0 4 0-15,1-1 0 0,0 2 0 0,2-3 0 16,-1 1 0-16,-1 1 0 0,-1-3 0 0,0 3 0 15,1-3 0-15,0 2 0 0,0 1 0 0,0-3 0 16,1 3 128-16,1-2-128 0,-2 2 192 0,0-2-64 16,0 0-128-16,0 1 0 0,-1 0 0 0,1 0 0 15,0-3 0-15,0 3-144 0,0 1 144 0,2-1-208 16,-4 0 208-16,4-3 128 0,-2 3 0 0,1-2-128 16,-1 0 0-16,0 2 0 0,0-3-160 0,0 0 160 15,-1 4 0-15,1-2 0 0,-1-2 144 0,0 3-16 16,0-4-128-16,0 2 0 0,1 2 0 0,-2-2 0 15,1-1 0-15,-1 3-160 0,-1-3 160 0,1 2-208 16,-1 0 208-16,1 0 0 0,-2 1 0 0,-1 0 0 16,0 10 0-16,0-11 0 0,0 0 0 0,0 0 0 0,2 3 0 15,-2 8 0-15,1-10 0 0,1 2 0 0,2-3 0 0,0 3 128 16,-4 8 0-16,4-10-128 0,0 2 0 0,1-3 0 16,0 1 0-16,0 0 0 0,-5 10 0 0,4-11 0 15,0 2 0-15,-1-1 0 0,1 3 0 0,-4 7 0 16,0 0 0-16,4-13 0 0,-2 4 0 0,1-1 0 15,-3 10 0-15,1-9 0 0,1-2 0 0,-1 3 0 16,0-2 0-16,-1 10 0 0,0 0 0 0,0-12 0 16,1 2 0-16,-1 0 0 0,0 10 0 0,0-9 0 15,0-2 0-15,0 4 0 0,-1-5 0 0,0 3 0 16,0-3 0-16,-2 3 0 0,3 9 0 0,-3-9 0 0,2-2-160 16,-1 3 160-16,2 8-128 0,-3-11 128 0,1 3 0 15,2-3 0-15,-2 5 0 0,2 6 128 0,0-12 0 0,0 3 0 16,-1-1-128-16,1 10-176 0,-1-8 48 0,1 8 0 15,0-12 128-15,0 3 0 0,1 0 0 0,-1 9 0 16,0 0 0-16,1-10 0 0,-1 10 0 0,2-9 0 16,-2 9 0-16,0-9 0 0,0 9 0 0,2-9 0 15,-2 1 0-15,0 8 0 0,0 0 0 0,3-8 0 16,-1-1 0-16,1 1 0 0,-2 3 0 0,-1 5 0 16,0 0 0-16,0 0 0 0,4-12 0 0,-3 6 0 15,-1 6 0-15,0-10 0 0,0 10 0 0,0 0 0 16,1-8 0-16,-1 8 0 0,0 0 0 0,0 0 0 15,5-11 0-15,-5 11 0 0,0-9 0 0,0 9 0 16,0 0 0-16,0 0 0 0,4-11 0 0,-1 4 0 0,-3 7 0 16,0 0 0-16,4-10 0 0,-4 10 0 0,0 0 0 0,2-8 0 15,-2 8 0-15,0 0 0 0,4-12 0 0,-1 1 0 16,-3 11 0-16,2-7 0 0,-2 7 0 0,0 0 0 16,0-13 0-16,0 7 0 0,0 6 0 0,0 0 0 15,0 0 0-15,0 0 0 0,4-12 0 0,-4 12 0 16,0 0 0-16,0 0 0 0,4-10 0 0,-4 10 0 15,1-11 0-15,-1 11 0 0,0 0 0 0,4-8 0 16,-2-2 0-16,-2 10 0 0,0 0 0 0,0 0 0 16,0 0 0-16,3-10 0 0,-3 10 0 0,0 0 0 15,0 0 0-15,0 0 0 0,1-9 0 0,-1 9 0 16,3-12 0-16,-3 12 0 0,0 0 0 0,1-8 0 16,0-3 0-16,-1 11 0 0,0 0 0 0,0 0 0 0,0-7 0 0,0 7 0 15,2-12 0-15,-2 5 0 0,0 7 0 16,0-10 0-16,0 2 0 0,0 8 0 0,-2-10 0 0,2 10 0 15,-1-8 0-15,1 8 0 0,-3-10 0 0,3 10 0 16,0 0 0-16,-2-8 0 0,2 8 0 0,-4-10 0 16,-1 3 0-16,5 7 0 0,0 0 0 0,-4-9 0 15,-1 2 0-15,1 2 0 0,2-4 0 0,2 9 0 16,0 0 0-16,-5-5 0 0,5 5 0 0,-4-10 0 16,0 2 0-16,0 0 0 0,0 0 0 0,4 8 0 15,0 0 0-15,0 0 0 0,-3-6 0 0,3 6 0 16,-4-12 0-16,1 2 0 0,3 10 0 0,-4-9 0 15,1-1 0-15,-1 3 0 0,4 7 0 0,-5-6 0 16,0-1 0-16,0 0 0 0,-1-2 0 0,6 9 0 16,-3-7 0-16,-1-4 0 0,-1 5 0 0,0 0 0 15,-2-4 0-15,3 2 0 0,-1-3 0 0,0 3 0 0,0-1 0 16,0 3 0-16,1-5 0 0,1 5 0 0,3 6 0 0,-7-11 0 16,2 2 0-16,0-3 0 0,0 1 0 0,1 2 0 15,-1-1 0-15,1 1 0 0,0-3 0 0,1 4 0 16,-1-5 0-16,-1 3 0 0,0 1 0 0,0-1 0 15,1-1 0-15,0 0 0 0,0 2 0 0,0-2 0 16,-1 1 0-16,0 1 0 0,1-3 0 0,0 3 0 16,-1-3 0-16,0 1 0 0,0 1 0 0,0 0 0 15,0 0 0-15,0-2 0 0,0 4 0 0,0-3 0 16,4 3 0-16,-2-4 0 0,-1 3 0 0,-1 0 0 16,0-2 0-16,0 2 0 0,0-4 0 0,0 6 0 15,1-4 0-15,-1 5 0 0,0-8 0 0,-2 4 0 0,5 1 0 0,-2-1 0 16,0 4 0-16,2-5 0 0,-1 2 0 15,-1-2 0-15,-1 3 0 0,1-2 0 0,2 4 0 16,-1-4 0-16,0 2 0 0,0-2 0 0,3 10 0 0,-4-10 0 16,0-3 0-16,2 2 0 0,-2 2 0 0,3-3 0 15,-3 3 0-15,1-2 176 0,1 2-48 0,-1-2 0 16,1-1-128-16,0 3-144 0,0-1 144 0,-1 2-208 16,2-3 208-16,0 2 0 0,-2-2 0 0,1 2 0 15,0-3 0-15,1 0 0 0,0 1 0 0,0-1 0 16,1-1 0-16,-3 2 0 0,2-2 0 0,0 0 0 15,-2-1 0-15,2 3 0 0,0-3 0 0,-1 1 0 16,0 0 0-16,-1 1 0 0,2 0 0 0,-2 2 0 16,1-3 0-16,-1-1 0 0,1 2 0 0,-1 0 0 15,1-1 0-15,-1 2 0 0,1 0 0 0,-2-3 0 16,0 2 0-16,1 3 0 0,1-2 0 0,-1 1 0 0,-1-4 0 0,1 2 0 16,0 2 0-16,1-4 0 0,-2 1 0 0,0-1 0 15,0 2 0-15,0-2 0 0,2 2 0 0,-2 2 0 16,-1-4 0-16,1 1 0 0,0 2 0 0,-1-2 0 15,0-3 0-15,0-1 0 0,-1 3 0 0,-1-1 0 16,1-2 0-16,1 5 0 0,0-4 0 0,-2 2 0 16,-1 1 0-16,-1-1 0 0,0-2 0 0,0 1 0 15,-3-1 0-15,3 0 0 0,-1 4 0 0,0-1 0 16,0-4 0-16,0 3 0 0,0-1 0 0,1 2 128 16,0 1 0-16,0-1-128 0,-1-1 0 0,1 0 0 15,-3 1-160-15,4-1 160 0,-3-1 0 0,1 0 0 0,0 0 0 16,0 2 0-16,0 0 0 0,0-2 0 0,-2 1 0 15,1 1 192-15,-2-1-192 0,2-1 0 0,-1 0-192 0,1-1 192 16,-1 0-128-16,1 1 128 0,-2-1 0 0,0 0 0 16,1-2 0-16,-2 0 0 0,-2 2 0 0,1-1 0 15,-3 1 0-15,2-2 0 0,1 0 0 0,-1 2 0 16,-2-1 0-16,1 1 0 0,-1-1 0 0,-2 0 0 16,0 1 0-16,-1-1 0 0,-2-3 0 0,1-2 0 15,1 3 0-15,-1 0 0 0,-1 0 0 0,-1 2 0 16,0-3 0-16,1 1 0 0,2 0 0 0,-1 0 0 15,-1 0 0-15,0-2 0 0,2-1 0 0,-4 0 0 16,4 1 0-16,-1 0 0 0,2 1 0 0,-1 1 0 16,0-1 0-16,-1-1 0 0,-1 0 0 0,-1 0 0 15,1 2 0-15,2 0 0 0,0-4 0 0,0 2 0 16,-1-1 0-16,1 2 0 0,-1-4 0 0,0 2 0 0,1 3 0 16,-1 0 0-16,-1 0 0 0,2-1 0 0,-1 0 0 0,0 0 0 15,0-3 0-15,0 2 0 0,-2-1 0 0,-2 0 0 16,3 2 0-16,1 1 0 0,-1 1 0 0,-1-2 0 15,-3-2 0-15,1 1 0 0,1 0 0 0,1 2 0 16,0 1 0-16,1 1 0 0,0-2 0 0,0 0 0 16,0-1 0-16,0 4 0 0,0-2 0 0,2 0 0 15,2 2 0-15,0-1 0 0,0 1 0 0,0 1 0 16,0-2 0-16,-1 0 0 0,0 1 0 0,0-1 0 16,1 2 0-16,1-1 0 0,0-2 0 0,2 1 0 15,-2 2 0-15,0-1 0 0,0 0 0 0,0 0 0 16,1 1 0-16,0-1 0 0,1 4 0 0,0-2 0 15,1 0 0-15,1 0 0 0,0 0 0 0,0 0 0 0,-1 0 0 16,1 1 0-16,1 2 0 0,0-3 0 0,-1 0 0 0,0 1 0 16,-1-1 0-16,3-1 0 15,0-1 0-15,-1 0 0 0,1 2 0 0,-4 2 0 0,4 0 0 0,-1-1 0 16,0 0 0-16,-1 2 0 0,-1-3 0 0,0 0 0 16,-2-1 0-16,2 2 0 15,0-1 0-15,-1-1 0 0,1-2 0 0,-1 3 0 0,-2 1 0 0,0-1 0 16,-2-2 0-16,-1 2 0 0,1 0 0 0,1 1 0 15,1-1 0-15,0 0 0 0,-1 2 0 0,-1 0 0 16,0-3 0-16,1 0 0 0,-2 2 0 0,1 3 0 16,0-3 0-16,-1 3 0 0,1 0 0 0,0 0 0 15,-2-1 0-15,0-1 0 0,0 0 0 0,-1 2 0 16,0-4 0-16,1 3 0 0,1 2 0 0,-2-4 0 16,-1 2 0-16,1-1 0 0,-4-1 0 0,3 5 0 0,0-5 0 0,-1 1 0 15,0 2 0-15,1-1 0 0,0 2 0 16,-2-3 0-16,5 1-144 0,-3 1 144 0,-1-3 0 0,1 2 0 15,1-2 0-15,-1-2 0 0,0 1 0 0,0 4 0 16,-1-2 0-16,-1-1 0 0,1 3 0 0,-2-2 0 16,-1-1 0-16,-3 3 0 0,4-3 0 0,-1 2 0 15,0-1 0-15,1-1 0 0,0 2 0 0,1 2 0 16,-2-2 0-16,1 2 0 0,1-3 0 0,1 5 0 16,-2-2 0-16,1 2 0 0,-2-1 0 0,0-1 0 15,0-5 0-15,-1 1 0 0,-3 1 0 0,0 0 0 16,-1 0 0-16,1 2 0 0,2-3 0 0,-2 2 0 15,1 1 0-15,1 0 0 0,-2 2 0 0,3-2 0 16,1 2 0-16,1-2 0 0,-1 2 0 0,0 0 0 0,0 0 0 0,2-4 0 16,0 2 0-16,-1-1 0 0,-2-1 0 0,-1 5 0 15,2-5 0-15,-2 2 0 0,1-4 0 0,3 3 0 16,-1 2 0-16,0-3 0 0,-1 4 0 0,2-4 0 16,0 1 0-16,1 1 0 0,-2-3 0 0,0 4 0 15,1-3 0-15,-1 2 0 0,0 1 0 0,-1-3 0 16,0 3 0-16,-2-3 0 0,-2 1 0 0,0-1 0 15,2-3 0-15,-1 4 0 0,-1 2 0 0,1-3 0 16,-2 4 0-16,1-3 0 0,1 5 0 0,1-4 0 16,-1 1 0-16,0-4 0 0,-3 2 0 0,3 1 0 15,0-3 0-15,-2 1 0 0,-5 2 0 0,0-4 0 16,2 3 0-16,1 1 0 0,-3-3 0 0,1 3 0 16,0-2 0-16,0 2 0 0,-2 1 0 0,-1-2 0 0,-1-1 0 0,2 1 128 15,1 0-128-15,-3 0 0 0,-2-4 0 0,0 0 0 16,1 3 0-16,1 1 0 0,1-3 0 0,1 0 0 15,1 1 0-15,-1 3 0 0,-1-3 0 0,4 6 0 16,-3-3 0-16,1 2 0 0,-2-2 0 0,-1 1 0 16,0-4 0-16,2 3 0 0,-1 1 0 0,1 0 0 15,1 2 0-15,0 3 0 0,5 0 0 0,-2 0 0 16,1 2 0-16,0-2 0 0,1 1 0 0,0 0 0 16,0-4 0-16,0 2 0 0,0 1 0 0,1-2 0 15,0 0 0-15,1 2 0 0,1 0 0 0,1 0 0 16,-2 3 0-16,3 1 0 0,3-1 0 0,-1 1 0 15,1 0 0-15,1 0 0 0,1 0 0 0,-1 1 0 16,0-1 0-16,1 0 0 0,2 0 0 0,2 0 0 0,-1-3 0 0,4 2 0 16,-2 0 0-16,0 2 0 0,0-2 0 15,0 1 0-15,1 0 0 0,3 0 0 0,0-1 0 0,1 1 0 16,0 0 0-16,3 0 0 0,0 0 0 0,1 1 0 16,-1 1 0-16,2 1 0 0,8-3 0 0,-9 6 0 15,9-6 0-15,-2 8 0 0,2-8-128 0,2 15 128 31,6 2-2016-31,6 0-288 0,6 4-64 0,12-7-16 0</inkml:trace>
  <inkml:trace contextRef="#ctx0" brushRef="#br5" timeOffset="52233.34">25139 8483 2751 0,'0'0'256'0,"0"0"-256"16,0 0 0-16,0 0 0 0,1-8 1008 0,-1 8 144 15,3-9 48-15,-3 9 0 0,0 0-560 0,0 0-128 16,0 0 0-16,0 0-16 0,0 0 16 0,0 0 0 16,0 0 0-16,0 0 0 0,0 0 256 0,0 0 64 15,0 0 16-15,0 0 0 0,0 0-144 0,0 0-16 0,0 0-16 0,0 0 0 16,0 0-304-16,0 0-64 0,0 0-16 0,0 0 0 15,-1 13-80-15,1-13-16 0,1 10 0 0,-1-10 0 16,0 0 192-16,0 0 16 0,0 0 16 0,4 10 0 16,-4-10 352-16,0 0 80 0,0 0 16 0,0 0 0 15,7 9-240-15,-7-9-48 0,0 0-16 0,8 9 0 16,1-4-96-16,-9-5-16 0,9 8 0 0,-2-3 0 16,-7-5-288-16,11 5-160 0,0 0 160 0,-1 1-160 15,-1-1 240-15,0 2-48 0,1 0-16 0,-1-2 0 16,-1 4 32-16,-1-2 16 0,-7-7 0 0,9 11 0 15,-3-5-48-15,1 6-16 0,-2-3 0 0,0 3 0 16,0-3 16-16,0 1 0 0,2 2 0 0,-2-3 0 16,-5-9 16-16,6 14 16 0,-1-4 0 0,1 1 0 15,-1 1 128-15,2-3 32 0,-1 0 0 0,-2-3 0 0,-4-6-16 16,6 13 0-16,-1-6 0 0,2 3 0 0,-1-3-128 0,1 3-32 16,-1-2 0-16,2 4 0 0,2-1-16 0,-1 0-16 15,-2 0 0-15,3 0 0 0,1 1-160 0,-3 1 128 16,1-4-128-16,-1 2 128 0,0-1-128 0,-1 2 0 15,1 1 0-15,-2-2 128 0,1 1-128 0,-1 1 0 16,0-1 0-16,1-1 0 0,-2 1 0 0,0-3 0 16,0 2 128-16,1-1-128 0,1 2 0 0,-1 2 0 15,0-2 144-15,2-1-144 0,1 0 128 0,0 1-128 16,1 1 128-16,-1 1-128 0,-2 0 128 0,2-2-128 16,0 1 128-16,-1 2-128 0,-1 1 0 0,0 0 0 15,-1-1 0-15,-1-1 128 0,-3 1-128 0,1-1 0 16,0 1 0-16,-1-1 128 0,1-2-128 0,-3 3 0 0,0 2 0 0,0 0 0 15,-3-1 128-15,1 0-128 0,-1-2 128 0,0-1-128 16,0 1 128-16,-1 1-128 0,-1-1 128 0,0-1-128 16,0 1 128-16,0 0-128 0,1 0 128 0,0-3-128 15,-2 1 128-15,1 2-128 0,0-2 160 0,1 0-160 16,-1 0 160-16,0 1-160 0,0 1 160 0,0 0-160 16,-1-1 128-16,1 2-128 0,0-2 0 0,0 1 144 15,-1 0-144-15,-1 2 0 0,0-1 0 0,-1 1 128 16,1-4-128-16,-1 2 0 0,-2 0 0 0,0 2 128 15,-1-2-128-15,1 0 0 0,0 1 0 0,0 1 0 16,0 0 0-16,1 0 0 0,1-2 128 0,-1-1-128 16,0 0 0-16,1 1 192 0,-1-2-192 0,1 0 192 15,0 0-192-15,2 4 0 0,-2-2 0 0,1-2-176 16,-2 1 176-16,0 1 0 0,-1 0 0 0,1-3 0 0,-1 1 0 16,0-3 0-16,-1 1 0 0,1 1 128 0,1-2-128 0,-1 2 0 15,-1-5 0-15,-1 1 128 0,1 2-128 0,1 0 0 16,0 1 128-16,-1-1-128 0,1-1 0 0,0-3 128 15,0 3-128-15,-2-1 0 0,1 0 0 0,-2 2 0 16,-1-3 0-16,0 4 0 0,0-2 0 0,-1 1 0 16,-1-4 0-16,2 2 128 0,0 2-128 0,0-1 0 15,-2-1 0-15,1 0 0 0,0 2 0 0,0 0 0 16,-2 2 0-16,2-2 0 0,1-1 0 0,-1-1 0 16,-2 6 0-16,1 0 0 0,-1-2 0 0,3 1 0 15,1-7 0-15,1 3 0 0,-1 1 0 0,1 4 128 16,1-3-128-16,0-1 0 0,-2-2 0 0,-1 0 0 0,-1 3 0 0,1-2 0 15,0-4 0-15,0 0 0 0,0 6 0 16,0-5 128-16,1 0-128 0,0 1 0 0,-2-1 0 0,2-1 0 16,-1 1 0-16,0 2 0 0,-1-4 0 0,2 1 128 15,1 1-128-15,0 2 0 0,1-2 0 0,1 0 0 16,-1-1 0-16,0-1 128 0,-2 0-128 0,1 2 128 16,-1 1-128-16,1 0 0 0,1-3 0 0,-2 2 0 15,2 2 0-15,-1-3 0 0,0 1 0 0,-1 1 0 16,-1-1 0-16,1-2 0 0,3 0 0 0,-1 1 0 15,1 1 0-15,-1-1 0 0,1-3 0 0,0 2 0 16,0 0 0-16,0-1 0 0,-2 3 0 0,1-1 0 16,-1-1 0-16,0 2 0 0,-1 1 0 0,0-2 0 15,1 0 0-15,-1-1 128 0,-1 2-128 0,1-2 0 16,0 0 0-16,1-2 128 0,-1 0-128 0,2 0 0 0,-2-1 128 16,1 2-128-16,2-2 160 0,-1 1-160 0,1-1 144 15,1 0-144-15,-1 1 128 0,1-1-128 0,0 0 0 0,1 0 128 16,-1 1-128-16,0-1 0 0,0-1 128 0,1 0-128 15,-3 0 0-15,2-1 128 0,1 1-128 0,-1-1 0 16,-2 0 0-16,3-2 128 0,-1-1-128 0,1 0 0 16,2 2 0-16,-1-3 128 0,-2 1-128 0,1 0 128 15,-1 1-128-15,0-3 128 0,0 0-128 0,3 2 0 16,-3-2 0-16,1 0 0 0,-2 1 0 0,2-2 0 16,-1 3 0-16,2 0 0 0,-2-2 0 0,1 2 0 15,-1-4 128-15,0 1-128 0,0 5 0 0,1 0 0 16,-3-2 0-16,1-2 0 0,-1-2 0 0,-1 2 0 0,1 2 0 0,1-3 0 15,0 2 0-15,-1-5 0 0,0 1 0 0,1 0 0 16,1 5 0-16,0-1 0 0,-2-7 0 0,2 3 128 16,2 2-128-16,0-2 0 0,-4 1 0 0,3-4 0 15,-1 1 0-15,0 0 0 0,0 0 128 0,1-1-128 16,-1 0 0-16,0 0 0 0,2-1 0 0,-1 4 0 16,-1-2 0-16,2-1 0 0,-2 3 128 0,1-2-128 15,1-2 0-15,-1 2 0 0,2 0 0 0,-3-2 0 16,0 3 0-16,1 1 0 0,1-4 0 0,0 3 0 15,0 1 0-15,1-4 0 0,1 1 0 0,0 3 0 16,0-2 0-16,1-1 0 0,2 0 0 0,-2 0 0 16,0 3 0-16,0 1 0 0,1-1 0 0,-1-1 0 15,0-4 0-15,0 1 128 0,-1 2-128 0,1 1 0 16,4-3 0-16,-1 1 0 0,1 2 128 0,0-3-128 16,0 2 0-16,1 1 0 0,-1-3 0 0,3 0 128 0,-2 1-128 0,2 2 0 15,-1-3 0-15,1 1 0 0,-2-1 0 0,2 2 0 16,2 0 0-16,-4 0 0 0,0 1 0 0,2-3 0 15,-1 1 0-15,1 2 0 0,-2-2 0 0,3 0 0 16,1 3 0-16,-1-3 0 0,0 1 0 0,-1 0 0 16,1 0 0-16,1-1 0 0,-1-1 0 0,1 2 0 15,-1-2 0-15,0 2 0 0,0 0 0 0,1 0 0 16,0-2 0-16,1 3 0 0,-2 0 0 0,4 0 0 16,-5 0 128-16,2 0-128 0,2 3 0 0,-2-1 0 15,0 3 0-15,1-4 0 0,1 2 0 0,0-2 0 16,0 4 0-16,0-3 0 0,2 1 0 0,1-2 0 15,-1 2 0-15,3-2 0 0,-2 1 0 0,0 0 0 0,-1 1 0 0,0-3 0 16,0 4 0-16,1-3 0 0,0 2 0 0,3-1 0 16,-6 0 0-16,4 4 0 0,-1-1 0 0,-1 1 0 15,0 1 0-15,-1-2 0 0,1 0 0 0,2 3 0 16,-1 0-128-16,1-3 128 0,1 1 0 0,-4 1 0 16,3 0 0-16,-1-2 0 0,1 1 0 0,1-1 0 15,2-1 0-15,-2 1 0 0,0 2 0 0,-1-3 0 16,2 2 0-16,0 1 0 0,-1 1 0 0,1-4 0 15,1 2 0-15,0 1 0 0,0-1 0 0,1-1 0 16,1 3 0-16,-1 1 0 0,-1-2 0 0,0-1 0 16,0 0 0-16,1 1 0 0,0-1 0 0,1 1 0 15,-1 3 0-15,-3 0 0 0,2-2 0 0,-1 1 0 16,-1-1 0-16,-1 0 0 0,-1 2 0 0,0 0 0 16,-1-3 0-16,1 3 0 0,-10 1 0 0,14-1 0 0,0-1 0 15,-2 2 0-15,-2 2 0 0,0-2 0 0,-10 0 0 0,12 1 0 16,-1-1 0-16,-1 0 0 0,-10 0 0 0,12 0 0 15,-2 1 0-15,-10-1 0 0,10 1 0 0,0 2 0 16,-10-3 0-16,12 2 0 0,-2 0 0 0,-10-2 0 16,10 1 0-16,1 0 0 0,0-1-144 0,-3 2 144 15,4-2 0-15,-12 0 0 0,10 2 0 0,2 1 0 16,-1-2 0-16,-2 0 0 0,-9-1 0 0,13 4 0 16,-3-3 0-16,-10-1 0 0,10 3 0 0,0-2 0 15,-10-1 0-15,10 3 0 0,-10-3 0 0,10 3 0 16,-10-3 0-16,11 5 0 0,-11-5 0 0,10 6 0 15,-1-3 0-15,-9-3 0 0,10 5 0 0,0 2 0 16,-10-7 0-16,10 6 144 0,0-1-144 0,-10-5 0 0,12 8-192 0,-5-3 192 16,1 1 0-16,0 1 0 0,-8-7 0 0,10 5 0 15,-3 1 0-15,1 2 0 0,-8-8 0 0,9 6 0 16,-1 2 0-16,-8-8 0 0,7 6 0 0,0 2 0 16,-1-1 0-16,2 0 0 0,-3 0 0 0,1 0 0 15,-6-7 0-15,8 10 0 0,-2-4 0 0,-1 2 0 16,-5-8 0-16,9 10 0 0,-1-4 0 0,-2 2 0 15,0 0 0-15,1 1 0 0,-1-3 0 0,-6-6 0 16,8 11 0-16,-1-2 0 0,0 3 0 0,-2-5 0 16,-5-7 0-16,6 13 0 0,-1-4 0 0,-1 1 0 15,-4-10 0-15,4 11 0 0,0 0 0 0,-2 1 0 16,1-1 0-16,-3-11 0 0,0 0 0 0,2 12 0 16,1 1 0-16,-2-4 0 0,-1-9 0 0,0 11 0 0,0-11 0 15,0 13 0-15,0-4 0 0,0-9 0 0,-1 13 0 0,0-2 0 16,1-11 0-16,-3 10 0 0,0 2 0 0,3-12 0 15,-2 10 0-15,2-10 0 0,0 0 0 0,-4 11 0 16,0 2 0-16,0-3 0 0,2 2 0 0,2-12 0 16,-4 8 0-16,0 1 0 0,0-1 0 0,4-8 0 15,-5 11 0-15,2-3 0 0,0 1 0 0,-1-1 0 16,4-8 0-16,-5 11 0 0,0-3 0 0,1 1 0 16,-2-3 0-16,1 3 0 0,5-9 0 0,-5 7 0 15,0 2 0-15,0-2 0 0,5-7 0 0,-7 7 0 16,7-7 128-16,-7 9-128 0,-1 0 0 0,0 0 0 15,3-4 0-15,5-5 0 0,-7 10 0 0,0-3 0 16,7-7 0-16,-7 9 0 0,-2-4 0 0,4 1 0 0,5-6 0 0,-8 9 0 16,0-4 0-16,2 1 0 0,1 2 0 0,5-8 0 15,0 0 0-15,-8 4 0 0,1 0 0 0,7-4 0 16,-5 7 0-16,5-7 0 0,-11 4 128 0,11-4-128 16,-7 4 0-16,7-4 0 0,-7 9 0 0,7-9 0 15,-8 1 128-15,8-1-128 0,-9 3 192 0,1-1-64 16,8-2-128-16,-9 4 0 0,0-2 0 0,9-2-176 15,-10 5 176-15,1-1 0 0,9-4 0 0,-10 3 0 16,10-3 0-16,-10 4 0 0,1 1 0 0,9-5 0 16,-9 2 0-16,9-2 0 0,-10 4 0 0,2-1 0 15,1-3 0-15,7 0 0 0,0 0 0 0,-9 3 0 16,0 0 0-16,0 0 0 0,-1-3 0 0,1 0 0 16,1 2 0-16,8-2 0 0,-7 4 0 0,7-4 0 15,-11 1 0-15,11-1 0 0,-8 1 0 0,8-1 0 16,-9 3 0-16,9-3 0 0,-9-1 0 0,9 1 128 15,-10 4-128-15,2-3 0 0,0 0 0 0,8-1 0 0,-9 1 0 0,2 3 0 16,7-4 0-16,-10 1 0 0,2 1 0 16,8-2 0-16,-10 1 0 0,1 0 0 0,9-1 0 0,-10 0 0 15,1 0 0-15,1 0 0 0,8 0 0 0,-9 0 0 16,0 0 0-16,9 0 0 0,-8-1 0 0,8 1 128 16,-9 1-128-16,9-1 0 0,-9-1 0 0,9 1 0 15,0 0 0-15,-9-1 128 0,1-2-128 0,8 3 0 16,-7-5 0-16,-2 3 0 0,9 2 0 0,0 0 0 15,-8-4 0-15,8 4 0 0,-8-3 0 0,8 3 0 16,-8-2 0-16,8 2 0 0,-8-5 0 0,2 1 0 16,-2 0 0-16,8 4 128 0,-8-5-128 0,3-3 0 0,-1 2 0 15,-1 3 0-15,7 3 0 0,0 0 0 0,-5-6 0 0,0 1 0 16,0 0 0-16,5 5 0 0,-6-5 0 0,6 5 128 16,-6-10-128-16,0 4 0 0,6 6 128 15,-6-8-128-15,1 1 0 0,0-2 128 0,0 0-128 0,0 4 0 16,5 5 0-16,0 0 0 0,-7-10 0 0,4 4 128 15,3 6-128-15,-4-9 0 0,4 9 0 0,-4-8 0 16,1-1 0-16,3 9 0 0,0 0 0 0,-2-6 128 16,2 6-128-16,-3-6 0 0,1-2 0 0,2 8 0 15,0 0 0-15,0 0 0 0,-3-9 0 0,3 9 0 16,-2-9 0-16,2 9 0 0,0 0 0 0,0-7 0 16,0-4 0-16,0 11 128 0,-2-7-128 0,2 7 0 15,0-10 0-15,0 10 0 0,0-8 0 0,0 8 0 16,2-10 0-16,-2 10 0 0,2-8 0 0,-2 8 0 15,3-10 0-15,-3 10 0 0,2-8 0 0,-2 8 0 16,3-8 0-16,-3 8 0 0,0 0 0 0,4-7 0 0,-4 7 0 16,3-9 0-16,0 2 0 0,-3 7 0 15,0 0 0-15,4-9 0 0,-2 1 0 0,-2 8 0 0,5-7 0 0,-1-2 0 16,-4 9 0-16,5-8 0 0,-2-2 0 0,1 5 0 16,-4 5 0-16,5-9 0 0,-5 9 0 0,5-7 0 15,-5 7 0-15,9-5 0 0,-9 5 0 0,7-9 0 16,-7 9 0-16,7-5 128 0,0 2-128 0,-7 3 0 15,0 0 0-15,9-5 0 0,-9 5 0 0,9-4 0 16,-9 4 0-16,8-4 0 0,-8 4 0 0,0 0 0 16,9-3 0-16,-9 3 0 0,9-3 0 0,-9 3 0 15,0 0 0-15,10-6 0 0,-10 6 0 0,10-3 0 16,-10 3 0-16,10-3 0 0,-10 3 0 0,10-1 0 16,-10 1 0-16,13-3 0 0,-13 3 0 0,9-2 0 0,-9 2 0 15,10-4 0-15,-10 4 0 0,10-1 0 16,-10 1 0-16,0 0 0 0,0 0 0 0,0 0 0 15,10-2 0-15,-10 2 0 0,0 0 0 0,0 0 0 0,0 0 0 0,0 0 0 16,0 0 0-16,0 0 0 0,0 0 0 0,0 0 0 16,0 0-128-16,-7 12 0 0,-3-5 0 0,-3 4 0 31,-4 0-2624-31,0-2-528 0</inkml:trace>
  <inkml:trace contextRef="#ctx0" brushRef="#br6" timeOffset="172075.44">29261 10271 1839 0,'0'0'160'0,"0"0"-160"16,0 0 0-16,-10 5 0 0,0 1 1168 0,2-2 208 16,8-4 32-16,-9 3 16 0,1 1-1136 0,1-2-288 15,2 2 0-15,5-4 0 0,-8 2 0 0,8-2 160 16,0 0-160-16,0 0 128 0,0 0 256 0,0 0 32 15,-6 5 16-15,6-5 0 0,0 0-208 0,0 0-32 16,0 0-16-16,0 0 0 0,0 0-176 0,0 0 0 0,0 0-160 0</inkml:trace>
  <inkml:trace contextRef="#ctx0" brushRef="#br6" timeOffset="175413.59">29517 4721 1839 0,'0'0'160'0,"11"0"-160"0,-1 0 0 0,1 0 0 16,-1 0 2624-16,0 0 480 0,-1 0 96 0,-9 0 32 0,10 3-1712 0,0-2-352 15,-10-1-64-15,12 3-16 0,-12-3 80 0,10 1 16 16,-10-1 0-16,10 1 0 0,-10-1-160 0,10 0-48 16,-10 0 0-16,12 0 0 0,-12 0-32 0,0 0-16 15,10-1 0-15,-10 1 0 0,0 0-80 0,0 0-16 16,0 0 0-16,0 0 0 0,0 0 128 0,0 0 0 15,0 0 16-15,0 0 0 0,-13-1-352 0,0-1-80 16,-5 1-16-16,-2 1 0 0,-3 0-240 0,-2 0-48 16,-4-1-16-16,-6 0 0 0,-3-1-48 0,-5-1-16 15,-4-1 0-15,-1-1 0 0,-3-3 16 0,0 2 0 0,0 1 0 16,0-4 0-16,0 1 48 0,1-2 16 0,-4 0 0 16,1-4 0-16,-2-3 80 0,2 3 32 0,-1 3 0 0,3-3 0 15,1-3-64-15,5 2-16 0,4 0 0 0,5 0 0 16,0 2-96-16,0 0-32 0,1 3 0 15,1 1 0-15,2-2-144 0,0 3 128 0,0-2-128 0,3 5 128 16,1-2-128-16,5 0 0 0,0 2 144 0,3 2-144 16,1 1 128-16,2-1-128 0,2 3 160 0,1 3-160 15,1-2 0-15,2 3 0 0,1-2 0 0,1 3 0 16,0 3 0-16,3 0 0 0,0 4 0 0,1 2 0 16,0-1 0-16,2 5 0 0,-1 1 0 0,1 1-160 15,-1 2 160-15,2 2 0 0,1 3 0 0,-1-1 0 16,1 5 0-16,0 2 0 0,1 2 0 0,1 2 0 15,0-1 0-15,2 3 0 0,-1 2 0 0,1 5 0 16,1 0 0-16,1 2 0 0,0 0 0 0,2-2 0 0,0 1 0 16,0-1 0-16,1-1 128 0,1 2-128 0,-1-5 0 15,1 2 0-15,-1-1 0 0,3-2 0 0,-1 0 0 0,0 3 0 16,0-7 0-16,2 1 128 0,0-3-128 0,1 1 176 16,-2-1-176-16,1-2 192 0,-1 2-192 0,1-3 160 15,-1-3-160-15,-1 3 160 0,0 1-160 0,-1-2 160 16,0-4-160-16,0 4 160 0,0-2-160 0,-1-1 0 15,-2-3 144-15,-1 1-144 0,0-6 160 0,0 2-32 16,2-1-128-16,-2-3 192 0,0-3-64 0,0 1 0 16,-1-3-128-16,-2-1 192 0,1-3-32 0,-1 1-16 15,-2-10 0-15,0 0 0 0,0 0 32 0,0 0 0 0,0 0 0 16,0 0 0-16,0 0 80 0,0 0 0 0,0 0 16 16,0 0 0-16,0-11-48 0,-1-1-16 0,-3 2 0 0,0-4 0 15,-1-1-208-15,0-3 176 0,-1-2-176 16,-4-1 160-16,1-2-160 0,-1-3 128 0,-2-1-128 15,0-4 128-15,-1 1-128 0,-1-3 0 0,0-4 0 0,-1 0 128 16,-2-1-128-16,-1-1 0 0,3-5 144 0,-3 1-144 16,0 1 0-16,1-2 128 0,-1 1-128 0,0-4 0 15,-4-3 0-15,2 4 0 0,1-1 0 0,1 7 128 16,0 1-128-16,2 1 0 0,-1-2 128 16,0 3-128-16,0 2 0 0,2 2 128 0,2-2-128 0,2-5 0 15,-1 2 0-15,3 1 0 0,2 3 0 0,-1 1 0 16,2-1 0-16,1 2 0 0,-2 0 0 0,1-2 0 15,-3-1 0-15,3 2 0 0,-1 0 0 0,0-1 0 16,-2 2 0-16,-1 1 0 0,-1-3 0 0,0 3 0 16,-2 1 160-16,-1 1-32 0,3 4-128 0,-1-2 192 0,0 3-192 15,2-1-160-15,-1 5 32 0,1 1 0 16,0 2 128-16,0 1 0 0,0 5 0 0,1 1 0 0,-1 1 0 0,2 0 0 16,0 4 0-16,1 1 0 0,7 4 0 0,-9-4 0 15,9 4 0-15,0 0-128 0,0 0 128 0,0 0 0 16,0 0-144-16,0 0 144 0,0 0 0 0,0 0 0 15,0 0-144-15,8 13 144 0,3-2 0 0,4 0 0 16,4-1-128-16,4 2 128 0,3-1 0 0,4 1 0 16,3-2 0-16,3 3 0 0,2 0 0 0,-1 0-128 15,1-4 128-15,4 2 0 0,0-3 0 0,6 3 0 16,2-1 0-16,4 2 0 0,5-1 0 0,1-1 0 16,-2 3 0-16,2-2 0 0,-1 1 0 0,0 1-128 15,2-1 128-15,1-3 0 0,1 1 0 0,-2-1 0 16,0 4 128-16,-4 0-128 0,-4-1 0 0,-3 1 0 15,-5 0 0-15,0-2-160 0,-2 2 160 0,-2 1 0 0,-2 1 0 16,-1 0 0-16,-2-1 0 0,0 2 0 16,-2-2 0-16,-2 0 0 0,-3-3 0 0,-1 0 0 0,-3 1 0 0,-1-6 0 15,-3-1 0-15,-3 0 0 16,-4 1 0-16,-2-5 0 0,-2-1 0 0,-10 0 0 0,0 0 0 0,0 0 0 16,0 0 0-16,0 0 128 15,0 0-128-15,0 0 0 0,0 0 192 0,0 0-48 16,-5-12 0-16,-4 2 0 0,-5-5-16 0,-3 4-128 0,-4-1 192 15,-2-2-64-15,-3-2-128 0,-2 0 0 0,-4 2 144 0,-2 2-144 16,-1-1 0-16,0-1 0 0,-1 1 0 0,2 3 0 16,0-3-368-16,4 4 16 0,1-2 0 0,4 5 0 15,4-1-1488-15,7 2-288 0,5 3-64 16,9 2-17104-16</inkml:trace>
  <inkml:trace contextRef="#ctx0" brushRef="#br5" timeOffset="180087.94">28047 4533 16575 0,'-10'-9'1472'0,"0"-2"-1168"0,0 1-304 0,-3 1 0 16,2-4 512-16,-3 3 32 0,-2-1 16 0,0 0 0 15,-3 3-144-15,-1-3-32 0,-3 4 0 0,1-3 0 0,0 2 128 0,2-2 32 16,0 1 0-16,1-3 0 0,0 4 368 0,2-3 80 16,3 6 16-16,4 0 0 0,2-1 16 0,8 6 0 15,0 0 0-15,0 0 0 0,0 0-272 0,16-1-48 16,4 1-16-16,4 1 0 0,3 1-256 0,7 3-48 16,7 1-16-16,7-3 0 0,5 1 80 0,8 5 0 15,4 1 16-15,6 3 0 0,4 1-48 0,2-1-16 16,2-3 0-16,1 4 0 0,1 1-16 0,3 0-16 15,-2-2 0-15,1 4 0 0,-3 0-64 0,0 0-16 16,0-3 0-16,0 1 0 0,-1-1-80 0,-5-3-16 16,-7 2 0-16,-3-1 0 0,-6-6-32 0,-4 0-16 0,-7 1 0 15,-1-2 0-15,-6 1 96 0,-2 1 16 16,-3-4 0-16,-6 4 0 0,-5 0-64 0,-2-2 0 16,-5 3 0-16,-3 0 0 0,-3-5-48 0,-4 3-16 15,-7-6 0-15,3 8 0 0,-3-8-128 0,0 0 128 16,-3 8-128-16,3-8 128 0,-5 11-128 0,-5-3 192 15,-3-3-192-15,-2-2 192 0,-1-2 16 0,-4-1 16 0,-1-1 0 0,-5-2 0 16,-4-3 32-16,-1 1 0 0,0 2 0 16,-2-3 0-16,-4 0-128 0,-4-1-128 0,-1-3 176 0,-7 2-176 15,-5-2 192-15,-3 0-192 0,-4-6 192 0,-1 0-192 16,-1 0 256-16,-1-2-64 0,-3 0-16 0,0-2 0 16,-2-2-176-16,-1-1 0 0,-2 0 0 0,0 2 0 15,-1-3 0-15,1 3 192 0,-1 2-192 0,0 0 192 16,-5 0-192-16,3 0 0 0,3 1 0 0,3 4 0 15,0 5 0-15,6-2 0 0,3 1 128 0,3-3-128 0,0-1 0 0,3 3 0 16,8 2 0-16,3-3 0 0,6 3 0 16,6-1 0-16,4 4 0 0,5 1 0 15,3 0 0-15,5 1 0 0,3-1 128 0,3 1-128 0,8 4 0 16,0 0 0-16,0 0 0 0,0 0 0 0,0 0 0 0,0 0 0 16,0 0 0-16,0 0 0 0,0 0 0 0,0 0 0 15,10 3 0-15,0 0 0 0,1 4 0 0,4 2 0 16,3-3 0-16,-1 8 0 0,1 2-128 0,0 2 128 15,1 0 0-15,1 1 0 0,1 1 0 0,-1 5 0 16,0 1 0-16,3 6 128 0,0 2-128 0,0 3 0 16,-1 3 0-16,-1 0 0 0,0 6 0 0,0 0 0 15,2 1-192-15,0 2 192 0,1-3 0 0,0 5 0 16,-1 0 0-16,0 2 0 0,-1 1 0 0,-2-2 0 16,0-1 0-16,-2-2 0 0,-3-2 0 0,1 0 0 15,-2-5 0-15,-2 4 0 0,1-4 0 0,-1 1 0 16,-1 2 0-16,0-5 0 0,0 0 0 0,-1-2 0 0,-3-5 0 0,4-3 0 15,-4 0 0-15,3-6 0 16,-2 1 0-16,-2-1 0 0,1-3 0 0,-2-4 0 0,2 1 128 16,-2-2-128-16,-1-6 128 0,-4-10-128 0,0 0 128 0,0 0-128 15,4 11 192-15,-4-11-64 16,0 0 0-16,0 0 0 0,0 0 144 0,0 0 32 0,0 0 0 16,0 0 0-16,0 0-48 0,0 0 0 0,-6-14 0 0,-1 1 0 15,0-1-112-15,-1-2-16 0,-3-3-128 16,-2 1 192-16,-2-2-192 0,-3-4 144 0,-2-2-144 15,-1-4 128-15,-3-2-128 0,-1-4 0 0,-3-2 144 0,0-3-144 0,-1 0 0 16,-1-5 128-16,1 3-128 0,1-4 0 16,0-2 0-16,3-2 0 0,-1 1 0 0,1-6 128 15,-1-2-128-15,2 5 0 0,-4 1 0 0,4 4 0 0,0-1 0 16,2 4 0-16,1 0 0 0,0 2 0 0,2 3 0 0,3 1 0 16,1 0 0-16,-1-1 0 0,1 3 0 0,1 2 0 15,3-1 0-15,-2 3 0 0,-1 3 0 0,1 4 0 16,-1 0 0-16,2 3 0 0,-2 0 0 0,1 1 0 15,-1 1 0-15,1 0 0 0,0 1 0 0,2 3 0 16,1 2 0-16,1 4-128 0,0 2 128 0,3 2 0 16,2 0 0-16,4 7 0 0,-4-5 0 0,4 5-128 15,0 0 128-15,0 0 0 0,0 0 0 0,0 0-128 16,0 0 128-16,12 2 0 0,0 0 0 0,1 1-160 16,5 2 160-16,0 1 0 0,4-3-128 0,3 4 128 0,1 0 0 15,1 2 0-15,5 5 0 0,3 3-128 16,1 1 128-16,6-1 0 0,5 5 0 0,-1 2 0 15,-2 0-128-15,4 5 128 0,-1-4 0 0,4 5 0 16,3 1 0-16,2 2 0 0,0 1 0 0,3 3 0 0,2 2 0 0,-2-1 0 16,-3-5 0-16,-4 2-128 0,-4-3 128 0,-2-1 0 15,-3-4 0-15,-2 1 0 0,-6 1 0 16,-2-3 0-16,-2-2 0 0,-3 2 0 0,-3-1 0 0,-1 1 0 16,-1-3 0-16,-2 0 0 0,-3-1 0 0,-3 1 0 15,-1-2 0-15,-3-1 0 0,-2 0 0 0,-1-1 0 16,-2-3 0-16,2-2 0 0,-4 1 0 0,2-4 0 15,-2-1 0-15,-4-10 0 0,5 11 0 0,-5-11 0 16,0 0 0-16,0 0-128 0,0 0 128 0,0 0 0 16,0 0-176-16,0 0 32 0,10-7 0 0,-2-1 0 0,-2-5-160 15,-2 2-16-15,-2-3-16 0,2-1 0 16,-4-2-80-16,0 2-16 0,0-1 0 16,-2 0 0-16,-1-2-16 0,-1 3 0 0,-2 3 0 0,-1 0 0 15,1-1-880-15,0 4-176 0,-3-1-32 0,1 4-16 16,1-3-752-16,0 2-128 0,1 2-48 15,2-1-11968-15</inkml:trace>
  <inkml:trace contextRef="#ctx0" brushRef="#br5" timeOffset="180713.05">29496 4761 14111 0,'0'0'624'0,"0"0"128"0,9-7-608 0,-9 7-144 0,9-5 0 0,-9 5 0 16,0 0 880-16,9-3 144 0,-9 3 16 0,0 0 16 0,0 0-128 0,0 0-32 15,0 0 0-15,0 0 0 0,0 0 80 0,0 0 16 16,0 0 0-16,-6-9 0 0,-3 1-160 0,-1 3-48 15,-2-4 0-15,-2 4 0 0,-2-4-80 0,-2 1 0 16,0 1-16-16,-5-2 0 0,-3 3-128 0,-6-5-32 16,-5 3 0-16,-4-4 0 0,-3 3-144 0,-5-2-48 15,-3-1 0-15,-5 2 0 0,-4-4 48 0,-4 0 0 16,-3 0 0-16,-1 1 0 0,-1-2-80 0,0-1-16 16,2-2 0-16,3 1 0 0,4 2 48 0,0-1 16 15,-2-2 0-15,2 3 0 0,3-1-80 0,5 5-16 16,3-1 0-16,7 4 0 0,5-4-96 0,5 6-32 15,2-1 0-15,6 4 0 0,2 0-128 0,4 2 0 16,1-2 144-16,4 2-144 0,3 1 0 0,2 0 0 16,9 0 0-16,0 0 128 0,-9 1-128 0,9-1 0 15,-7 7 0-15,4 3 0 0,3-10 0 0,-2 15 0 16,4 4-144-16,0 1 144 0,1 1 0 0,2 5 0 0,1 7 0 16,4 3 0-16,4 2 0 0,4 2 0 0,1-1 0 0,4 0 0 15,6 5 0-15,3 1 0 0,5-1 0 0,4 1 0 16,2-1 0-16,4 3 0 0,2 2 0 0,0-3 0 15,-2-2 0-15,-2-7 0 0,0-6 128 0,-4-3-128 16,-5-2 0-16,-2-3-192 0,-4-5 32 0,-5-4 16 16,-4-9-1840-1,-3-2-352-15,-4-6-80 0</inkml:trace>
  <inkml:trace contextRef="#ctx0" brushRef="#br5" timeOffset="182082.42">22962 1518 13823 0,'1'-17'1216'0,"3"8"-960"0,-2-3-256 0,1 5 0 0,-1-4 1088 0,0 5 192 16,-1 1 16-16,-1 5 16 0,0 0-480 0,0 0-80 15,1-10-32-15,-1 10 0 0,0-5 48 0,0 5 0 16,0 0 0-16,0 0 0 0,0 0 0 0,-9 0 0 15,-2 0 0-15,-2 2 0 0,0 1-112 0,-3 2-16 0,-3 2 0 0,-3-1 0 16,-2 2 144-16,-4 0 32 16,-4 2 0-16,-5-2 0 0,-5 2-96 0,1-1-16 15,-7 2 0-15,-6-3 0 0,-8 1-144 0,-5-3-48 0,-4 2 0 16,0 1 0-16,-1 0-128 0,-2 1-48 16,-1-3 0-16,0 2 0 0,-1-2-48 0,2 2-16 15,4-2 0-15,4 3 0 0,4-3-16 0,6 2-16 16,7-3 0-16,6 2 0 0,1 1-48 0,5-4-16 0,-2 2 0 0,5 0 0 15,6-2-176-15,1 4 0 0,3-3 144 0,1 3-144 16,0-4 0-16,7 3 144 0,2 0-144 0,2 0 0 16,3 1 0-16,3-3 0 0,6-6 0 0,-3 12 0 15,3-12 0-15,0 10 0 0,0-10 0 0,3 13 0 16,2-1 0-16,0-1 0 0,4 0 128 0,1-2-128 0,4 2 0 16,3 3 128-16,0 0-128 0,4 0 0 15,-1 2 144-15,2 3-144 0,-1 6 0 0,2-1 144 0,1-1-144 16,2 1 0-16,-1-2 0 0,1 1 0 0,-2-3 0 15,2 3 0-15,4 0 0 0,1-3 0 0,2 2 0 0,3-3 0 16,0-1 0-16,2-1 0 0,0 2 0 0,-1 3 0 16,0 0 128-16,-3-2-128 0,-2 0 0 0,-2-1 0 15,-2 3 0-15,-2 0 0 0,-3-2 0 0,-4 2 0 16,-3-2 128-16,-1 2-128 0,1-2 0 16,-2-1 0-16,-3-1 0 0,-1 0 128 0,-2-3-128 0,-3-1 0 15,-1-3 0-15,0-3 0 0,-4-8 0 0,1 11 128 16,-2-3-128-16,1-8 128 0,-2 10 80 0,2-10 16 0,-5 6 0 15,-1-1 0-15,0 3 80 0,6-8 16 16,-12 1 0-16,2-1 0 0,-3 0 80 0,2-2 32 16,-3-2 0-16,0-2 0 0,-4-1-144 0,-1-3-32 15,-4 3 0-15,-1-7 0 0,-3-2-80 0,-2 0-32 0,-2-2 0 16,2-5 0-16,-4-1-144 0,0-5 160 16,0-2-160-16,3 2 160 0,-3-2-160 0,1 2 0 15,-1 0 0-15,3-3 128 0,2 0-128 0,3-2 128 0,2-1-128 16,0 0 128-16,2 5-128 0,0-3 0 0,0-2 0 0,2 0 128 15,1-2-128-15,0 1 0 0,0 3 0 0,2 5 0 16,-1 4 0-16,2 4 0 0,1 1 0 0,3 2 0 16,0 2 0-16,2 4 0 0,2 2 0 0,2-2 0 15,1 4 0-15,4 7 0 0,-4-7 0 0,4 7 0 16,0 0 0-16,0 0 0 0,0-8 0 0,0 8 0 16,0 0-144-16,4-8 144 0,-4 8 0 0,0 0 0 15,5-9 0-15,-5 9-128 0,9-8 128 0,-1 1 0 0,-8 7 0 16,7-7 0-16,-7 7 0 0,0 0 0 0,0 0 0 0,0 0 0 15,0 0 0-15,10-2 0 0,-10 2-128 16,0 0 128-16,0 0 0 0,11 1 0 0,-11-1 0 0,0 0-128 16,8 1 128-16,-8-1 0 0,13 4 0 0,-1 0 0 15,-1 0-128-15,3 1 128 0,3-1 0 0,2 2 0 16,1 2-128-16,2-2 128 0,-1 4 0 0,3-2-160 16,2 2 160-16,4-4-128 0,3 0-64 0,2-1-16 15,0-2 0-15,2 0 0 16,1 1-1040-16,2 1-208 0,-1 0-32 0,0-1-11008 15,2 2-2208-15</inkml:trace>
  <inkml:trace contextRef="#ctx0" brushRef="#br5" timeOffset="183663.78">22301 11714 18431 0,'-8'-19'816'0,"5"7"160"0,1 2-784 0,1 1-192 16,1-4 0-16,0 3 0 0,0-1 1360 0,0 3 240 15,0-1 32-15,1 3 16 0,-1 6-688 0,2-10-128 16,-2 10-16-16,0 0-16 0,3-12-48 0,-2 2-16 15,-1 10 0-15,0 0 0 0,0 0 32 0,3-6 0 0,-3 6 0 0,0 0 0 16,0 0-160-16,0 0-32 0,0 0 0 0,0 0 0 16,0 0-128-16,0 0-16 0,0 0-16 0,7 10 0 15,4 3-224-15,-1 2-64 0,1 5 0 0,2 2 0 16,1 4 192-16,2 0 48 0,2 3 0 0,1-1 0 16,2 3-96-16,-1 0-16 0,0-3 0 0,-1 4 0 15,0 2 48-15,-1 2 0 0,-1-2 0 0,-1-2 0 16,-2-4-144-16,0 1-32 0,0-2 0 0,-1 1 0 15,0-1-128-15,-2-1 128 0,1 2-128 0,-2-1 128 0,0-2 80 0,0 1 16 16,-2-5 0-16,2 2 0 0,-3 1 0 0,1-3 0 16,-2-1 0-16,-2-2 0 0,3 0-80 0,-4-2-16 15,0 2 0-15,-2-3 0 0,1-2-128 16,-2-3 160-16,0-10-160 0,-2 12 160 0,2-12 96 0,-4 6 0 16,4-6 16-16,0 0 0 0,-12 11 112 0,0-4 32 15,1-2 0-15,-3 1 0 0,-3-3-64 0,-2-1-16 16,-4 3 0-16,-1-2 0 0,-2-3-48 0,-5 0-16 15,-5 1 0-15,-2-1 0 0,-1-2-80 0,-3-1-32 16,-1 1 0-16,-2 2 0 0,-1 1-160 0,-1 0 192 16,0 0-192-16,2 2 192 0,5-2-32 0,1 3 0 15,-2-3 0-15,4 1 0 0,2-2-160 0,4 2 0 0,3-1 0 16,3 3 0-16,2 0 0 0,5 2 0 16,4-1 0-16,4 3 0 0,2 1 0 0,5 2-176 15,0-2 48-15,6 4 0 16,3-4-1472-16,5 4-272 0,6 2-64 0,4-2-17792 0</inkml:trace>
  <inkml:trace contextRef="#ctx0" brushRef="#br5" timeOffset="184760.94">27084 11950 5519 0,'-9'4'496'0,"1"-2"-496"16,-2 1 0-16,3 1 0 0,-2-3 2448 0,9-1 400 15,-9 4 80-15,9-4 16 0,0 0-1696 0,0 0-336 16,0 0-64-16,0 0-16 0,0 0 320 0,0 0 64 15,0 0 16-15,0 0 0 0,0 0-208 0,0 0-64 16,0 0 0-16,0 0 0 0,9-9-16 0,0 1-16 16,2 1 0-16,3-5 0 0,2-1-128 0,4 0-32 15,0-1 0-15,4-4 0 0,3-3-144 0,3-1-48 16,1-1 0-16,1-3 0 0,2-3-48 0,0 0-16 16,0 0 0-16,2-3 0 0,1-4-96 0,2 4-32 0,2 4 0 15,2-1 0-15,0-3-48 0,1 2-16 0,-4 2 0 0,1 0 0 16,-3 4-128-16,-2 1-48 15,-3-4 0-15,-3 4 0 0,-3 3-16 0,-2 2 0 0,-2 3 0 0,-1 1 0 16,0 1 48-16,-3 3 0 16,-4-3 0-16,-1 4 0 0,-1-1 48 0,-1 4 16 0,1-2 0 15,0 2 0-15,-3 3-48 0,1 1 0 0,-1 1 0 16,1 2 0-16,0 1-64 0,-2 2-128 0,2 4 176 0,1 2-176 16,-1 3 192-16,-2-3-192 0,1 4 192 15,-2 1-192-15,1 2 208 0,-2 2-64 0,1 1-16 0,-3 2 0 16,0-1 32-16,-1 2 0 0,-3-1 0 0,-1 3 0 15,0 3-16-15,0-2 0 0,-3 0 0 0,1 2 0 16,0 1 48-16,-2 3 16 0,1-2 0 0,0 1 0 16,-3 1-16-16,3 1-16 0,-1-2 0 0,0-2 0 0,-1 1-16 0,0 0 0 15,-1-5 0-15,-1 4 0 0,0-2 16 16,0 2 0-16,-2-2 0 0,0-2 0 0,0-2 48 0,2 0 16 16,-1 2 0-16,1-2 0 0,0-2-64 0,-2-1-16 15,3-1 0-15,1 0 0 0,1-1-32 0,2 0-128 16,-2-3 192-16,1-1-64 0,2-1-128 0,0-4 128 15,1-9-128-15,0 11 128 0,0-11-128 0,0 0 160 16,0 0-160-16,0 0 160 0,0 0-160 0,0 0 0 16,0 0 0-16,0 0 0 0,0 0 0 0,5-10-144 15,0 0 0-15,2-4 0 16,-1-3-1984-16,0-1-400 0,2 2-80 0,2-2-16752 0</inkml:trace>
  <inkml:trace contextRef="#ctx0" brushRef="#br5" timeOffset="185906.85">28716 12433 10127 0,'8'-3'896'0,"-1"0"-704"0,0-4-192 16,4 2 0-16,-1 1 2064 0,0-2 384 0,-2-2 80 15,0 5 16-15,-2-1-736 0,3-3-144 0,-2 2-16 0,-7 5-16 16,7-5-304-16,-7 5-64 0,0 0-16 0,7-7 0 15,-1 2-64-15,-6 5-16 0,3-9 0 0,-3 9 0 16,0 0-112-16,0 0-32 0,-1-8 0 0,-3 4 0 16,4 4-176-16,-11-4-32 0,-2 1-16 0,-1 1 0 15,-2 1-336-15,-2 4-64 0,-3 2-16 0,-1-2 0 16,-3 1-112-16,0 3-16 0,0 3-16 0,-2 4 0 0,-2 0-32 0,-2 1 0 16,4 3 0-16,2 6 0 0,-2 0-32 0,6 4-16 15,-1-5 0-15,4 0 0 0,3 5-160 0,4-3 0 16,2 3 0-16,4-4 128 0,2-2-128 0,4 1 0 15,3-3 0-15,4 1 0 0,2-2 0 0,3-2 0 16,1 0 0-16,2-3 128 0,1-1-128 16,2-2 160-16,1 0-160 0,3-5 160 0,1 0-160 0,0 0 192 15,1-1-192-15,-1-5 192 0,-1 0-192 0,-1 0 192 16,0-1-192-16,0-1 192 0,-1-5-192 0,0 2 0 16,-1-1 0-16,-1-3 0 15,0 2-432-15,-1-1-64 0,-2 1-16 0,-2 0 0 16,3-5-2256-16,1 3-464 0,-1 3-96 0</inkml:trace>
  <inkml:trace contextRef="#ctx0" brushRef="#br5" timeOffset="186257.68">29413 12464 31327 0,'-18'-14'2784'0,"4"6"-2224"0,0 3-560 0,-3 1 0 0,-1 1 608 0,1 2 16 0,-2 2 0 0,-2 2 0 15,-3 2 208-15,0 4 64 0,1 2 0 0,-2 7 0 16,1 8-480-16,-1-5-96 0,5-2 0 0,2 3-16 16,3 6-176-16,6-1-128 0,3-2 144 0,3-3-144 15,3-2 160-15,7 0-160 0,0 1 160 0,5-4-160 0,3-3 288 16,1-3-32-16,2-5-16 0,3-2 0 16,1-6 288-16,3 0 64 0,-1-1 16 0,4-7 0 15,2 0-64-15,-2-5-16 0,-2 0 0 0,-4-2 0 0,-2-1-32 0,-4-1-16 16,-2-2 0-16,-3 0 0 0,-3-3 0 0,-3-1 0 15,-2-1 0-15,-3 0 0 0,-3 1-224 0,-2 0-64 16,-1 0 0-16,-2 3 0 0,-2 3-192 0,-2 4 0 16,2-1 0-16,0 6 0 15,0 3-816-15,-1 5-96 0,-1 2-32 16,2 3 0-16,2 2-1152 0,8-5-224 0,-6 11-48 0,6-11-9264 16,1 14-1840-16</inkml:trace>
  <inkml:trace contextRef="#ctx0" brushRef="#br5" timeOffset="186589.86">29776 12302 20271 0,'0'0'1792'0,"0"0"-1424"16,0 0-368-16,0 0 0 0,0 0 1456 0,-8 12 208 16,1 1 64-16,0 4 0 0,2 1-736 0,-1 2-144 0,-2 3-16 0,2 1-16 15,0 0-96-15,-1 3-16 0,1-3 0 0,2-1 0 16,-1-3-48-16,1-2-16 0,2-1 0 0,0-1 0 15,1 2 0-15,1-7-16 0,0-11 0 0,0 0 0 16,5 9 176-16,3-1 32 0,-8-8 16 0,14-1 0 16,1-4 0-16,2-3 0 0,-1-2 0 0,3-2 0 15,0-5-192-15,2-1-32 0,-1-1-16 0,-2-4 0 16,0 0-208-16,-3 0-32 0,-1 0-16 0,-1 0 0 0,-2 2-160 0,0-1-16 16,0-2-16-16,-3 1 0 0,1 7-160 0,-1 2 0 15,-3 0 144-15,0 0-144 0,-1 3 0 0,0 5 0 16,-4 6 0-16,0 0 0 0,0 0-320 0,0 0 0 15,0 0 16-15,0 0 0 16,6 13-1520-16,-1-3-304 0,-5-10-64 0,5 15-9984 16,0-2-2000-16</inkml:trace>
  <inkml:trace contextRef="#ctx0" brushRef="#br5" timeOffset="187032.45">30268 12297 25791 0,'0'0'2304'0,"0"0"-1856"16,0 0-448-16,-9 8 0 0,-2-1 896 0,1 6 96 0,-1 3 16 0,1 2 0 16,0 1 128-16,1 2 16 0,0 3 16 0,0 0 0 15,-1-4-416-15,1 1-96 0,-2-1-16 0,4-1 0 16,1-5 32-16,1-1 0 0,5-13 0 0,-6 9 0 15,2 0 32-15,4-9 0 0,0 0 0 0,0 0 0 16,0 0-96-16,0 0-16 0,10-2 0 0,1-3 0 16,3-4-16-16,3-5-16 0,1-1 0 0,1-1 0 15,1-5-240-15,0 2-64 0,1-1 0 0,-1 1 0 16,2 1-256-16,-2 0 128 0,-2 0-128 0,1 1 0 0,1 1 128 16,-2 4-128-16,-4 4 0 0,-1 3 0 0,-3 0 0 0,-10 5 0 15,0 0 0-15,8 10 0 0,-2 3 0 16,-3 1 0-16,-2 3 0 0,-2 5 0 0,-3 1-144 0,-1 0 144 15,-4 2-128-15,0-1 128 0,-1 3 0 0,-3 0 0 16,-2-4 0-16,2-3-128 0,0-1-80 0,4-1-16 16,3-3 0-16,2-2 0 15,4-13-304-15,0 0-64 0,0 0-16 0,0 0 0 16,0 0-1264-16,13-3-256 0,1-4-48 0,1-2-16 16,2 0-1040-16,-2-1-208 0</inkml:trace>
  <inkml:trace contextRef="#ctx0" brushRef="#br5" timeOffset="187261.52">31084 11731 33167 0,'-10'-10'1472'0,"10"10"304"0,-13-1-1424 0,4 3-352 0,-2 2 0 0,-4 6 0 15,-3 6 576-15,0 3 64 16,-4 2 0-16,-2 9 0 0,-2 1-192 0,0 6-48 15,1 4 0-15,1 2 0 0,-1 4-240 0,3 5-160 0,0-1 192 0,2-1-192 16,2-1 128-16,1 1-128 0,1 1 0 0,4-8 0 16,2-2 0-16,3-5 0 0,0-3 0 0,2-2 0 15,3-4 0-15,0-4 0 0,1-3 0 0,2-2-192 16,2-3-1040-16,1-6-208 16,-1-2-32-16,-3-7-8608 0,0 0-1712 0</inkml:trace>
  <inkml:trace contextRef="#ctx0" brushRef="#br5" timeOffset="187455.59">30602 12241 26719 0,'0'0'2368'0,"0"0"-1888"16,0 0-480-16,0 0 0 0,0 0 1312 0,0 0 160 16,9 6 48-16,3 0 0 0,2-3-608 0,5 4-112 15,2-2-32-15,3-3 0 0,2 0-512 0,1 0-96 16,1-3-32-16,0 1 0 0,-3 0-128 0,2 0 0 15,-1 1 0-15,1-1 0 16,-2 0-832-16,0 1-32 0,-3 3-16 0,-1-3-9040 16,0 2-1792-16</inkml:trace>
  <inkml:trace contextRef="#ctx0" brushRef="#br5" timeOffset="187786.19">31146 12437 4607 0,'0'0'400'0,"0"0"-400"0,8 7 0 0,1-1 0 15,-1-4 4896-15,2 1 896 0,1-3 176 0,1 0 48 16,0 1-3504-16,2 0-688 0,2 0-144 0,1-2-16 16,2-4-848-16,-1 0-176 0,-1-4-16 0,-2 1-16 15,-2-3-160-15,-2 2-48 0,1-2 0 0,-6-1 0 16,-1 1 192-16,-1-4 48 0,-2-1 0 0,-4 4 0 16,-2 1 0-16,-2 0 16 0,-3 2 0 0,-4 1 0 15,-2 5-272-15,-3 3-64 0,-1 2-16 0,-1 2 0 16,-2 4-304-16,-1 1 128 0,0 3-128 0,3 6 0 15,0 5 0-15,3 2 0 0,3-2 0 0,4 3 0 16,2-1 0-16,4-1 0 0,3 4 0 0,2-6 0 0,2-4 0 16,2-1 0-16,1 1 0 0,3-3 0 0,3-1-256 0,-1-3 0 15,6-3 0-15,0-2 0 16,1-3-1344-16,1 0-256 0,2-3-64 0,-2-1-16 16,0-2-1008-16,-1 1-192 0</inkml:trace>
  <inkml:trace contextRef="#ctx0" brushRef="#br5" timeOffset="188084.69">31540 12477 26367 0,'-17'22'1168'0,"6"-10"240"0,0 2-1120 0,-2 1-288 0,-1 0 0 0,-1 3 0 15,0 2 1088-15,2-2 176 16,3-4 16-16,-2-3 16 0,2 5-272 0,1-1-48 15,2-4-16-15,0-4 0 0,7-7-144 0,0 0-48 16,-6 9 0-16,6-9 0 0,0 0 272 0,0 0 48 16,0 0 16-16,0 0 0 0,10-12-160 0,3-4-48 0,2-2 0 0,4 0 0 15,3 1-288-15,3 1-64 0,-1-4-16 0,3-1 0 16,1-4-224-16,-1 1-48 0,2 1-16 0,-1-1 0 0,1 2-240 16,2 3 176-16,1 1-176 0,-1 3 160 15,1 6-160-15,-1 0 0 0,-3 4 0 0,-2 3 0 0,-2 4 0 16,-3 2 0-16,-2 4-128 0,-3-2 128 15,-2 5-400 1,-4-1-16-16,-3 4 0 0,-2 2 0 0,-3 0-2368 0,-3 3-480 0,-4 5-80 0</inkml:trace>
  <inkml:trace contextRef="#ctx0" brushRef="#br5" timeOffset="188718.2">28510 13684 14735 0,'5'-10'1312'0,"1"1"-1056"0,2-3-256 0,-2 5 0 0,0-4 1968 0,-3 5 336 15,0-3 64-15,-2 3 0 0,-1 6-448 0,0 0-112 16,0 0-16-16,-5-8 0 0,-1-1-416 0,-3 7-96 15,-3-1 0-15,-2 3-16 0,-2 3-528 0,-4-1-96 16,-6 2-32-16,-2 5 0 0,-2 0-16 0,-6 4 0 0,-6 3 0 16,0 2 0-16,2 2-96 0,1 4-32 15,8 4 0-15,3 2 0 0,5-5-256 0,5-1-48 16,4 2-16-16,6-5 0 0,7 1-144 0,5-3 0 16,2-3 0-16,8 0 128 0,5-2 0 0,9-4 0 15,4-1 0-15,6-7 0 0,10 3 32 0,1-3 0 16,2-4 0-16,-4-3 0 0,-3-1-160 0,1-4 0 0,-2 1 0 0,-1-4 0 31,-3-1-336-31,-2 1-112 0,-1 1 0 0,-1-1-16 16,1 2-1840-16,-4 2-352 0,-3-3-80 0</inkml:trace>
  <inkml:trace contextRef="#ctx0" brushRef="#br5" timeOffset="189017.4">29242 13260 31503 0,'0'0'1392'0,"1"-7"288"0,1-3-1344 0,-2 10-336 0,0 0 0 0,0 0 0 0,0 0 432 0,0 0 16 16,0 0 0-16,-10 5 0 0,-1 6 192 0,0 7 32 15,-2 2 16-15,1 8 0 0,-1 3-304 0,1 2-64 16,1 5-16-16,0 1 0 0,-3 3 80 0,0 4 32 15,1-4 0-15,1 1 0 0,1-2-160 0,1-2-48 16,1-1 0-16,0-3 0 0,0-3-208 0,1-6 128 16,3 2-128-16,0-6 0 0,2-3 144 0,0-3-144 0,0 0 128 0,2-6-128 15,1-10 0-15,0 0 0 16,0 0 0-16,0 0 0 16,0 0-560-16,10 5-80 0,-1-8-32 0,0-4 0 15,-9 7-1952-15,13-7-400 0,-2-5-80 0</inkml:trace>
  <inkml:trace contextRef="#ctx0" brushRef="#br5" timeOffset="189509.25">29622 13710 18431 0,'0'0'1632'0,"0"0"-1312"16,0 0-320-16,-10-2 0 0,0 1 1872 0,-1 1 304 15,-2 0 64-15,1 1 16 0,-2 4-496 0,-2 1-96 16,-2 1-32-16,-1 4 0 0,-3 4-608 0,-1 1-112 16,-1 0-16-16,3 3-16 0,2 2-352 0,3-1-64 15,4 1-16-15,4 1 0 0,4-2-176 0,7-2-32 0,4-3-16 16,6-1 0-16,2 2 32 0,4-4 0 0,2-6 0 0,2-4 0 16,2 1 192-16,1-3 64 15,-2-3 0-15,1 1 0 0,1-9-64 0,-1 1-16 16,0-4 0-16,0-1 0 0,-4-3-64 0,-2 0-16 15,-1 1 0-15,-4 0 0 0,-3 1 32 0,-3-2 0 16,-4-1 0-16,-3 0 0 0,-1-2-48 0,-4 2 0 16,-2 1 0-16,-3 4 0 0,-1 3-336 0,-2-2 0 0,0 1 0 0,0 6 0 31,0 3-480-31,-1 1-112 0,-1 0-32 0,1 6 0 0,3-2-1504 16,0 3-304-16,1-1-64 0,9-4-16 15,-6 10-1168-15,6-10-224 0</inkml:trace>
  <inkml:trace contextRef="#ctx0" brushRef="#br5" timeOffset="190154.97">30295 13726 15263 0,'0'0'672'0,"0"0"144"0,6-5-656 0,0 0-160 0,-6 5 0 0,7-11 0 0,-7 11 1392 15,4-9 240-15,-4 1 48 0,0 8 16 0,-4-9 128 0,4 9 32 16,-8-12 0-16,-1 6 0 0,-2-2-560 0,-3 4-96 16,-4 4-32-16,-2 0 0 0,-3 2-368 0,-3 1-80 15,2 5-16-15,-2 1 0 0,-1 5-176 0,1 3-32 16,4-1-16-16,-1 1 0 0,1-2-96 0,4 3 0 15,4-1-16-15,4 2 0 0,4 1-176 0,4-3-48 16,6 1 0-16,4-3 0 0,2-1-144 0,3 0 160 16,1-1-160-16,1-5 160 0,3-1-160 0,2-3 0 15,2-3 144-15,2-1-144 0,1-1 0 0,2 0 0 16,1-7 0-16,0 1 0 16,0-1-320-16,0-2-128 0,-1 0-16 0,-1 1-16 15,-2-4-2080-15,-1 3-400 0,4-7-96 0,-3 3-16 0</inkml:trace>
  <inkml:trace contextRef="#ctx0" brushRef="#br5" timeOffset="190617.66">30755 13431 15663 0,'0'0'1392'0,"0"0"-1120"0,0 0-272 0,0 0 0 0,0 0 768 0,0 0 80 16,0 0 32-16,-9 4 0 0,0-1 384 0,0 5 80 16,0-2 0-16,-2 10 16 0,-3 1-80 0,-1 3 0 15,-1 1-16-15,1 7 0 0,1-1-304 0,-1 2-48 16,2 0-16-16,2-1 0 0,-1 1-368 0,1-3-80 15,2-2 0-15,-1 1-16 0,2-4-176 0,-1-2-16 16,3-3-16-16,1 0 0 0,0-6 192 0,1 0 32 16,4-10 16-16,0 0 0 0,-1 11 64 0,1-11 16 15,0 0 0-15,0 0 0 0,0 0-32 0,10 2-16 16,0-7 0-16,0-1 0 0,2 3-48 0,-2-7-16 16,0-2 0-16,1-2 0 0,1 0-224 0,0 0-32 15,0 0-16-15,1-1 0 0,-1-2-160 0,4 2 0 0,1-1 144 0,1 0-144 16,0 2 0-16,1 2 0 15,0-2 0-15,0 0 0 0,4 1 0 0,0 3 0 0,0 1 0 0,1 1 0 16,0-1 0-16,-1 2 0 16,0 2 0-16,-7 0 0 0,2 1-320 0,-3 1 0 15,-1 2 16-15,0 0 0 16,-3 2-1600-16,1 0-320 0,-2 1-64 0,-10-2-13328 0</inkml:trace>
  <inkml:trace contextRef="#ctx0" brushRef="#br5" timeOffset="190846.23">30714 13793 31039 0,'0'0'1376'0,"0"0"288"0,0 0-1344 0,0 0-320 16,-1 9 0-16,1-3 0 0,0-6 608 0,2 10 48 16,-2-10 16-16,11 9 0 0,0 0 240 0,3-1 48 15,1-4 16-15,3 2 0 0,0 0-560 0,1-3-112 16,0-1-32-16,1 2 0 0,1-1-272 0,0 1 160 15,0-2-160-15,-2 1 128 0,-1-3-128 0,-2 1 0 16,-2 0-160-16,3 2 160 16,-2-2-784-16,-1 0-64 0,-3-1-16 0,-1 4 0 15,-10-4-1872-15,12 3-368 0,-2-2-80 0</inkml:trace>
  <inkml:trace contextRef="#ctx0" brushRef="#br5" timeOffset="191352.71">31248 13660 4607 0,'1'-12'400'0,"-1"12"-400"0,0 0 0 0,0 0 0 16,0 0 5920-16,0 0 1104 0,0 0 208 15,-10 1 64-15,-3 4-5184 0,-1 7-1024 0,0 1-192 0,0-1-64 16,1 6-176-16,0 4-32 0,0-2-16 0,3 0 0 15,0-1-416-15,2 1-64 0,-1-4-128 0,4 2 176 16,3-3-176-16,2-2 0 0,0-13 0 0,3 14 0 16,1-1 0-16,-4-13 160 0,9 5-160 0,1-2 160 15,2 1 144-15,2-5 16 0,0-4 16 0,2 0 0 16,3-3 112-16,0-3 0 0,-2 1 16 0,-1 1 0 16,0-4-112-16,-1 3-32 0,-2-3 0 0,-1 2 0 15,0-1-96-15,-5 1-32 0,1 4 0 0,-8 7 0 0,0 0-192 0,0 0 144 16,0 0-144-16,0 0 128 0,0 0 0 0,0 0 0 15,-3 18 0-15,-2-3 0 0,0 2-128 0,0 0 128 16,1-4-128-16,1 4 128 0,3 1-128 0,0-2 0 16,0-3 0-16,5-3-176 0,0 0 176 0,-5-10 0 15,7 5 0-15,5-1 0 0,-1-2 0 0,5-4 0 16,-4 0 0-16,6-3 0 0,2-8 272 0,1-1 48 16,-1-4 0-16,-1-1 0 0,-1-1 0 0,-2-1 0 15,-2 0 0-15,-1-1 0 0,-3 1-176 0,0 0-16 0,-1-2-128 16,0 1 192-16,-1-4-192 0,-2 3 0 15,1 2 0-15,-2 3 0 0,0 0-256 0,-1 3-80 0,-2 0-32 0,-1 6 0 32,-1 9-1472-32,0 0-288 0,0 0-64 0,0 0-9392 15,0 0-1856-15</inkml:trace>
  <inkml:trace contextRef="#ctx0" brushRef="#br5" timeOffset="191726.76">31820 13714 23039 0,'0'0'1024'0,"0"0"192"0,0 0-960 16,0 0-256-16,0 0 0 0,0 0 0 0,0 0 1632 0,0 0 288 16,-9 7 48-16,3 5 16 0,-2 1-256 0,2 2-32 15,-2 3-16-15,1 2 0 0,-2 2-832 0,2 0-160 0,-3-2-48 16,3 2 0-16,-1-1-384 0,2 1-64 15,-1-3-32-15,3 0 0 0,1-1-160 0,0-3 0 16,2-4 0-16,1 2 128 0,0 0-272 0,0-13-64 16,0 0-16-16,0 0 0 15,0 0-1616-15,0 0-320 0,7 5-64 0,-7-5-12608 0</inkml:trace>
  <inkml:trace contextRef="#ctx0" brushRef="#br5" timeOffset="192112.18">32279 13702 24879 0,'0'0'2208'0,"0"0"-1760"0,0 0-448 0,0 0 0 0,0 0 944 0,0 0 96 15,0 0 32-15,0 0 0 0,0 0 16 0,-12-3 0 16,0 3 0-16,-2 0 0 0,-1 3-400 0,-2-1-80 15,-2 3-16-15,-1 3 0 0,2-1 16 0,-1 4 0 16,1-3 0-16,1 4 0 0,7-4-96 0,1 2 0 16,3-1-16-16,2 1 0 0,4-10-144 0,0 16-32 15,3-2 0-15,2-1 0 0,1 1-48 0,3 0-16 16,1 0 0-16,0-1 0 0,-2 2-96 0,0 1-32 16,-2-2 0-16,2 2 0 0,-5-2-128 0,0 0 128 15,-2 1-128-15,-2 0 128 0,-2 0 64 0,-2 2 0 16,-2-1 0-16,-5-3 0 0,-2-3 176 0,-3 0 32 15,-4-4 16-15,-2 1 0 0,-3 2-160 0,-1-5-16 16,-4 0-16-16,3 2 0 0,2-2-224 0,0-4 0 16,2 0 0-16,5-3 0 15,3-3-1264-15,2 0-192 0,2-1-32 0</inkml:trace>
  <inkml:trace contextRef="#ctx0" brushRef="#br5" timeOffset="192302.42">31894 13184 43423 0,'-10'-15'1920'0,"7"10"400"0,3 5-1856 0,-5-9-464 0,0 1 0 0,0 5 0 0,5 3 0 0,0 0-192 16,0 0 16-16,0 0 0 15,0 0-1424-15,0 0-272 0,13 10-64 0</inkml:trace>
  <inkml:trace contextRef="#ctx0" brushRef="#br5" timeOffset="192662.26">32287 14172 30399 0,'0'0'2704'15,"0"0"-2160"-15,0 0-544 0,0 0 0 0,1-5 576 0,1-4 0 0,1 0 0 0,1-1 0 16,1 1 672-16,1-5 144 16,2 0 16-16,-1 1 16 15,7-17-560-15,-2 2-112 0,-1 2-32 0,-2 5 0 0,-1 0-112 0,-2 4-32 0,-2 3 0 0,-1 1 0 16,-3 13 0-16,0 0-16 15,-6-6 0-15,6 6 0 0,-8 1-224 0,-5 4-32 0,-2 6-16 0,6-4 0 16,-1 3-288-16,-2 1 160 0,1 5-160 0,2-1 128 16,-1 1-128-16,3 2 0 0,2 0 0 0,1 16 0 15,4-7 0-15,3-12 0 0,2-1 0 0,3 1 0 16,3-1 0-16,3-1 0 0,3 0-128 0,2 1 128 16,0-4-512-1,19 6-16-15,-8-4-16 0,-3-6 0 0,-3-4-2816 0,-4-5-560 0,5-5-112 16,-5-4-32-16</inkml:trace>
  <inkml:trace contextRef="#ctx0" brushRef="#br5" timeOffset="192848.47">31795 13179 46079 0,'-16'-27'2048'0,"7"11"400"0,1-1-1952 0,1 5-496 15,3 0 0-15,2 5 0 0,2 7 0 0,0-9-160 16,2 2 0-16,2 1 0 15,-4 6-416-15,10-4-64 0,1 0-32 0</inkml:trace>
  <inkml:trace contextRef="#ctx0" brushRef="#br5" timeOffset="195117.15">18130 15895 4607 0,'0'0'192'0,"0"0"64"0,-1-10-256 0,0 3 0 15,-1-4 0-15,0 4 0 0,-1-6 2496 0,-1 2 464 16,-1 0 96-16,1-1 16 0,2 0-1568 0,-2 1-304 15,-1-3-64-15,0 1-16 0,-1-3 16 0,0 2 0 16,0 0 0-16,1-2 0 0,-1 4-288 0,1 0-48 16,0 0-16-16,1 0 0 0,-1 5-64 0,5 7-16 15,-7-13 0-15,2 5 0 0,5 8-48 0,0 0-16 16,0 0 0-16,0 0 0 0,-6-9-80 0,6 9-32 0,0 0 0 0,0 0 0 16,0 0-160-16,0 0-48 15,0 0 0-15,0 0 0 0,0 0-176 0,2 16-144 16,3 0 192-16,4 2-192 0,3 1 368 0,2 5-48 15,2 4 0-15,3 3 0 0,2-2 16 0,3 6 0 0,4 4 0 0,0 4 0 16,0-1-64-16,1 6-16 0,5-2 0 0,1 3 0 16,0 1 0-16,1-1-16 0,1-3 0 0,-2 1 0 15,-3-1 16-15,-3-2 16 0,-1-3 0 0,-2 2 0 16,-3-3-16-16,-2-3 0 0,-3 2 0 0,-2-3 0 16,0-3-48-16,-2-7-16 0,-4 0 0 0,-1-3 0 15,-2-2-192-15,-2 1 176 0,-2-4-176 0,-2-4 160 0,-1 0-160 16,-2 0 192-16,-2-8-192 0,4-6 192 0,-9 8-48 15,0-5 0-15,-2 0 0 0,-1-3 0 0,0-1 16 0,0-1 0 16,-2-3 0-16,-2-1 0 0,-2 0-160 0,-1-3 160 16,0 0-160-16,-2-3 160 0,-3 5-160 0,0-3 0 15,-5 1 0-15,1-3 128 0,-4 2-128 0,0 0 0 16,0 5 0-16,-3-7 0 0,-1-2 0 0,-2 4 0 16,-4-2 0-16,-2 1 0 0,-3 2 128 0,-4 1-128 15,-3-1 128-15,0 2-128 0,-1-2 0 0,2 3 0 16,-1-3 0-16,1 3 0 0,1-3 0 0,1 1 0 15,1 4 0-15,1-1 0 0,1 3 0 0,1-1 0 16,1 1 0-16,5 2 0 0,4 0 0 0,7-2 0 0,3 1 0 16,5 1 0-16,3 1 0 0,5 2 0 15,4-2 0-15,10-1 0 0,0 0 0 0,0 0 0 0,0 0 0 16,0 0 0-16,0 0 0 0,0 0 0 16,13 4 0-16,3 2 0 0,4 0 0 0,1-1 0 15,3 1 0-15,4-1 128 0,5 3-128 0,4 1 0 0,5-3 0 16,4 4 0-16,2-1 0 0,6 2 0 0,0 5 128 0,6 0-128 15,2-3 0-15,7 0 0 16,5-1 0-16,1 2 0 0,-3 0 0 0,1 3 192 0,-2 1-192 16,2-2 192-16,4-1-192 0,-6 1 0 0,-1 0 0 0,-5-2 128 15,-6-2-128-15,-3 0 192 0,-9 0-192 16,-2-3 192-16,-6 2-192 0,-6-5 128 0,-3 0-128 0,-5 0 128 16,-6-4-128-16,-4 1 0 0,-3-4 0 0,-12 1 128 15,0 0-128-15,0 0 128 0,6-5-128 0,-6 5 128 16,0-13-128-16,-2 1 192 0,-4 2-192 0,-1-4 192 0,-3 0-192 15,-2-2 0-15,-3-4 144 0,-3-1-144 0,0 1 0 0,-1-7 0 16,0-1 0-16,-2-4 128 0,-1 1-128 0,-2-6 0 16,0-5 0-16,-4 0 0 0,0-5 0 0,-1 1 0 15,-2 3 0-15,-1-3 0 0,-2 0 0 0,-2 1 0 16,-2 3 0-16,3 2 0 0,0-2 0 0,3-1-160 16,-1-6 160-16,4 4 0 0,0 1-192 0,1 3 64 15,-1-4 128-15,1 6-208 0,2 0 208 0,0 3-192 16,-1 3 192-16,10 15-192 0,-3-2 192 0,-1-1-192 15,-1 2 192-15,0 0-192 0,-1 0 192 0,2 3-176 16,-1 0 176-16,3 3-160 0,1 5 160 0,-2 0 0 16,3 4-144-16,5 6 144 0,3 2 0 0,1 4-144 0,6 1 144 15,3 3 0-15,5 2 0 0,5 2 0 16,4 3 0-16,6 3 0 0,5 2-128 0,3 4 128 16,3-1-192-16,17 18 192 0,-3-1 0 0,-19-18 0 15,6 7 0-15,2 6 0 0,0 3 0 0,3 6 0 0,3-2 0 0,2 1-160 16,6 1 160-16,0-2 0 15,-1-1 0-15,0 4 0 0,-3-6 0 0,-3 0 0 16,-3 0 0-16,-3-4 0 0,-4-1 0 0,4 6 0 0,-4-4 0 16,4 5 0-16,-12-10 0 0,-15-20 0 0,-3-1 0 15,-2 0 0-15,-1-5 0 0,-3 1 0 0,-2-4 0 0,-2 2 0 16,-1-3 160-16,-9-1-32 0,-3-2-128 16,-6-2 192-16,-7-1-64 0,-3-1 0 0,-6-1-128 0,7 0 192 15,-6 1-192-15,5-1 128 0,-3 2-128 0,-4 1 0 16,-6-2 0-16,0-1 128 0,-3 0-128 0,-1 0 0 15,1-4 0-15,-2 2 0 0,-3 1 0 0,-2-1 0 0,-1 3 0 0,0-2 0 16,0-1 0-16,-13-5 0 0,6 1 128 0,2-3-128 16,6 3 0-16,3-2 0 0,1 2 0 15,2-1 128-15,2 5-128 0,-16-8 0 0,13 3 0 0,9 0 0 16,7 0 128-16,6 2-128 0,4 5 0 0,5-3 0 16,4 0 0-16,4 2 0 0,12 4 0 0,0 0 128 15,0 0-128-15,0 0 0 0,0 0 0 0,0 0 0 16,0 0 0-16,0 0 0 0,12 1 0 0,1 0 0 15,0-2 0-15,5 4 0 0,1 3 0 0,3-1 128 16,1-4-128-16,3 2 0 0,5 3 0 0,2 2 0 16,2-2 0-16,-8-1 0 0,4 2 0 0,3-1 0 15,3 6 0-15,3-4 0 0,4 4 0 0,1-3 0 0,2 2 0 16,4-3 0-16,3 2 0 0,-1-2 0 16,-1 2 0-16,-2-3 0 0,-3 4 0 0,-3-2 0 15,0-1 0-15,-5-2 0 0,-5 0 0 0,-2-1 0 16,-1-1 0-16,-5 0 0 0,-3-2 0 0,-1 1 0 15,-5-2 0-15,-3-1 0 0,-1-4 0 0,-1 2 0 16,-3-2 0-16,-3 0 0 0,-4-1 0 0,0-3 0 0,-5 2 0 0,-1-6 0 16,-2 0 0-16,-2-1 0 0,-2-3 0 15,-3-4 0-15,-1-4 0 0,-3-2 0 0,-1-5 0 0,0-2 0 16,-2-3 0-16,1 0 0 0,1 5 0 0,0-4 0 16,0-4 0-16,1 1 272 0,-3-1-48 0,1-2-16 15,0-2-448-15,0 2-80 0,-1 2-32 0,-6-11 0 16,0 8 208-16,0 2 144 0,0 4-192 0,0 4 192 0,2 2-144 15,1 6 144-15,0-2 0 0,2 7-144 0,-1 1 144 16,2 3 0-16,1 4 0 0,3-1 0 0,2 5 0 16,3 0-128-16,2 3 128 0,9 4 0 0,0 0 0 0,0 0-128 15,4 11 128-15,6 0 0 0,7 4-128 0,8 6 128 16,4 4-128-16,8 3 128 0,3 8 0 0,3 4 0 16,0 5 0-16,2 4-128 0,-1 2 128 0,0 1 0 15,0-2 0-15,-4 1 0 0,2 0 0 0,-1-2 0 16,0-4 0-16,-2 2 0 0,-3-4 0 0,-6-1 0 15,-1-8 0-15,-3-3 0 0,-6-2 0 0,1-2 0 16,-6-3 0-16,3 4 0 16,-2-4-928-16,-8-14-256 0,-1 1-48 0,0 1-17024 0</inkml:trace>
  <inkml:trace contextRef="#ctx0" brushRef="#br5" timeOffset="196235.89">23540 13165 11919 0,'-8'-10'512'0,"8"10"128"0,-9-5-512 0,3-1-128 15,1-5 0-15,1 4 0 0,0-3 640 0,4 10 80 16,0 0 32-16,-1-8 0 0,1-4 96 0,0 12 32 16,0 0 0-16,4-6 0 0,-4 6-128 0,6-7-32 15,2 0 0-15,-8 7 0 0,10 0-96 0,0 0-32 16,2 0 0-16,0 1 0 0,2 3-224 0,2 3-48 16,-2-1-16-16,1-1 0 0,3 1 128 0,6 1 16 0,4 4 16 0,4 2 0 15,2 3 128-15,3 3 32 0,1 4 0 16,5 2 0-16,5 0-240 0,6 3-32 0,2-1-16 15,5 2 0-15,-2 1 96 0,2 1 16 0,0 2 0 0,-1 1 0 16,-3-1-208-16,2 3-48 0,1 2 0 0,-2-5 0 16,4-4 32-16,-1-3 0 0,-1 2 0 0,-5-4 0 15,-7-3 0-15,0 4 0 0,-2-3 0 0,-3-3 0 16,-3-2 0-16,-1 0 0 0,-3-1 0 0,-4-3 0 0,-4-3-64 16,-4 1-16-16,-5-3 0 0,-1-2 0 0,-4-1-16 0,-3-2-128 15,-2-3 192-15,-9 0-64 0,0 0-128 0,0 0 128 16,0 0-128-16,0 0 128 0,0 0 0 0,0 0-128 15,0 0 192-15,0 0-64 0,0 0 0 0,0 0 0 16,-12 3 0-16,4-3 0 0,8 0-128 0,-12 0 0 16,12 0 0-16,-9 0 0 15,9 0-448-15,0 0-192 0,-10-3-16 0,2-1-16 16,8 4-1952-16,-10-6-384 0,1 1-64 0</inkml:trace>
  <inkml:trace contextRef="#ctx0" brushRef="#br5" timeOffset="196588.6">24892 13325 11055 0,'0'0'976'0,"0"0"-784"15,0 0-192-15,-2-10 0 0,2 10 1216 0,0 0 192 16,0 0 32-16,0 0 16 0,0 0-448 0,0 0-96 15,10-1-16-15,4 7 0 0,4 1-112 0,6 7-16 0,5 2-16 0,7 4 0 16,6 2-32-16,5 7 0 0,4-2 0 0,1 5 0 16,2-1-32-16,-1 1-16 0,-3 3 0 0,0 0 0 15,-4 2-128-15,-2 1-32 0,-2-2 0 0,-1-3 0 16,-6 0-80-16,-8 1-32 0,-5 0 0 0,-7 0 0 16,-6-3-112-16,-7 0-32 0,-7 1 0 0,-4-3 0 0,-7-5 64 15,-6-4 16-15,-6-3 0 0,-6-4 0 0,-5-2 240 16,-6-6 64-16,-6-1 0 0,-5-3 0 0,-5-1-224 0,-4-1-32 15,-3 0-16-15,-2-3 0 0,0-5-192 0,3 3-48 16,2 3 0-16,3 2 0 16,1 2-768-16,6 3-144 0,5 0-48 0</inkml:trace>
  <inkml:trace contextRef="#ctx0" brushRef="#br4" timeOffset="204564.75">24245 9817 4607 0,'0'0'400'0,"0"0"-400"16,0 0 0-16,0 0 0 0,-6-1 2880 0,6 1 512 16,0 0 80-16,0 0 32 0,0 0-1520 0,0 0-320 15,0 0-48-15,0 0-16 0,-5 2-256 0,5-2-48 16,0 0-16-16,0 0 0 0,0-181 0 0,0 362-16 16,0-181 0-16,0 0 0 0,-6 4-64 0,6-4-16 15,0 0 0-15,0 0 0 0,0 0 16 0,-5-5 0 16,1-2 0-16,2 0 0 0,1-2-240 0,2 2-64 15,2 0 0-15,1-2 0 0,0 2-448 0,2-2-80 16,-2 2-32-16,2 0 0 0,2-1-96 0,-1 2-32 16,1 0 0-16,1 0 0 0,0 4-208 0,1-1 144 15,-2 3-144-15,1 0 128 0,-2 2-128 0,1 0 0 16,-2 1 0-16,-1 2 0 0,-1 2 288 0,-1 0-32 16,-2 2 0-16,0 2 0 0,-2 1-256 0,-2-2 0 15,-1 0 0-15,-2 3 0 0,-3-3 0 0,-2 0 0 16,-2-2 0-16,-1 0 0 0,3-2 0 0,-3-1 0 15,0-2 128-15,1-1-128 0,-4-4 144 0,3-1-16 0,1 0-128 16,1-2 192-16,3-5-32 0,3 0-16 0,-1-4 0 0,5 0 0 16,2-2 48-16,2-1 16 0,5-2 0 0,-1 0 0 15,6-1-208-15,-2 3 0 0,2 0 0 0,2 1 0 16,3 2 0-16,-2 2 0 0,-1 2 0 0,0 4 0 16,-1 2 0-16,0 0 0 0,-1 2 0 0,0 4 0 15,-1 1-144-15,-1 2 144 0,-1 5 0 0,0 4-144 16,-2 2 144-16,-5 3 0 0,1 2 0 0,-6 2 0 15,1-3 0-15,-5 2 0 0,-2 0 0 0,-1 1 0 0,-1-4 0 0,-3-2 128 16,1-3-128-16,-1-1 128 0,0-1 0 16,3-4 0-16,0-2 0 0,4-2 0 0,-1-3 96 15,1-1 32-15,0-1 0 0,1-3 0 0,1-3 144 0,2-1 48 16,3-3 0-16,0-6 0 16,4-1-192-16,2-1-48 0,2-1 0 0,3 0 0 0,3-2-208 0,3 0 0 15,1 3 128-15,1 1-128 0,-1 1 0 0,-2 4 0 16,-1 2 0-16,1 4 0 0,-1 1 0 0,-1 3 0 15,-1 5 0-15,-2 6 0 0,-3-1-128 0,-2 7 128 16,-2 1 0-16,-3 3 0 0,-2 1 0 0,-4 0 0 16,-5 0 0-16,-2 0 0 0,-1 3 0 0,-3-2 0 15,3-6 0-15,-2 0 0 0,-2 0 0 0,0-4 0 16,0 2 0-16,1-4 0 0,-1 0 144 0,0-5-144 16,2-2 128-16,0-4-128 0,0 0 176 0,3-8-48 15,3 3-128-15,3-5 192 0,4-5 0 0,3 0 0 16,4 0 0-16,2 1 0 0,4-2-192 0,1-1 0 0,2 1 0 15,4 2 0-15,-3 1 0 0,2 4 0 16,-1 2 0-16,0-1 0 0,1 8 0 0,-3 0 0 0,-2 4 0 0,-3 2 0 16,1 3-144-16,-2 4 144 0,-7 0 0 0,-1 4-144 15,0 2 144-15,-5 0 0 0,-5-1 0 0,-3 1 0 16,-4-4 0-16,0 2 0 0,-2 0 0 16,-1-2 0-16,3-6 0 0,-1 1 0 0,0-5 0 0,3 1 0 15,1-6 0-15,2-1 0 0,2-2 128 0,3-4-128 16,2 0 0-16,3-3 0 0,5 0 0 0,3 2 0 15,6-3-960-15,4 0-144 0,7 1-48 16,5 3-14080-16,6-2-2816 0</inkml:trace>
  <inkml:trace contextRef="#ctx0" brushRef="#br4" timeOffset="-205761.23">30639 186 18431 0,'0'0'1632'0,"7"-2"-1312"0,-1-6-320 0,2 4 0 15,-1 2 256-15,-7 2-32 0,9-3 0 0,-1 1 0 16,-8 2 32-16,6-7 16 0,-6 7 0 0,6-7 0 16,-3 0 432-16,-1-2 96 0,-2 3 16 0,0-2 0 15,0 8-112-15,-2-6 0 0,-1-4-16 0,-2 2 0 0,-1-2-16 0,0 1 0 16,-5-2 0-16,3 1 0 16,-4-3-64-16,-1-2-16 0,-2-2 0 0,0 2 0 0,-2 0-32 0,0 1-16 15,-4-3 0-15,10 8 0 0,-4 2-96 0,-3-2 0 31,-3 1-16-31,-3-2 0 0,-2 2-64 0,-5-3-16 0,-3 1 0 0,-32-11 0 0,5 5-96 0,3 3 0 16,9 3-16-16,3 4 0 0,4 2-32 0,5 0 0 16,2-1 0-16,2 1 0 0,25 3-80 0,8 1-128 15,0 0 176-15,0 0-176 0,0 0 144 0,0 0-144 16,0 0 0-16,0 0 144 0,0 0-144 0,0 0 128 16,0 0-128-16,0 0 128 0,0 0-128 0,0 0 128 15,-520 1-128-15,485 3 128 0,-2-2-128 0,-3 2 128 16,-3-1-128-16,0 1 128 0,0 3 16 0,-1 2 0 0,1 3 0 0,2-2 0 15,1 4 0-15,3 0 0 0,0-2 0 0,17-3 0 16,-6 3 16-16,-3 0 0 0,-5 5 0 0,-2 2 0 16,-2 3-32-16,0 2-128 0,-2 0 192 0,-29 23-64 15,13-9-128-15,10-2 160 0,8-2-160 0,3-6 160 16,4-3-160-16,-1-3 160 0,-2 0-160 0,1 2 160 16,-1-3-160-16,17-5 160 0,-6 4-160 0,-1 2 160 15,-2 2-160-15,2 2 160 0,-4 0-160 0,3 2 160 16,-1-2-160-16,-17 24 160 0,9-8-160 0,4-3 160 15,4-3-160-15,3-4 160 0,1-2-160 0,4 1 160 16,2-6-160-16,3 2 0 0,-1-3 144 0,4 4-144 16,1-3 0-16,0 3 128 0,3-5-128 0,2 3 0 15,0-1 0-15,2-1 0 0,1-2 0 0,1 1 128 16,1-2-128-16,1 0 0 0,1 2 128 0,1-3-128 16,-1-1 0-16,4 1 0 0,-1-1 0 0,3-1 128 0,1-1-128 0,0-3 0 15,-1 2 128-15,4-1-128 0,1 2 0 0,0-2 128 16,1-2-128-16,1-2 0 0,-1 2 128 0,3 0-128 15,1-3 160-15,2 3-160 0,2-2 128 0,-1-1-128 16,-1 0 0-16,2-2 144 0,3 2-16 0,2-5-128 16,-2 0 192-16,5 2-64 0,1-2-128 0,-1 0 0 15,0-1 0-15,1 0 0 0,-2-4 144 0,2 0-144 16,-2-2 160-16,2 0-160 0,0-1 160 0,1-2-160 16,1-1 160-16,3-3-160 0,1 1 224 0,2-2-48 15,-1 2-16-15,1-2 0 0,0 3-160 0,0-4 0 16,-3 4 0-16,-2-3 0 0,1 1 0 0,-2-3 0 0,0 1 144 15,2 1-144-15,0-3 0 0,0 4 128 0,3-1-128 16,0 2 0-16,3-2 0 0,-1 3 0 0,-1-4 0 0,2 2 128 16,-2-3-128-16,-2-4 0 0,-1 1 0 0,-1 1 0 15,1 4 0-15,1-1 128 0,1-2-128 0,0 0 0 16,2-1 0-16,-1 0 128 0,1 4-128 0,0-3 0 16,-4-2 0-16,1 2 0 0,0 1 0 0,-1-2 0 15,-3-3 0-15,2-1 0 0,-1 1 0 0,0 1 128 16,0 1-128-16,1 0 0 0,-2-2 0 0,0 2 0 15,-1-5 0-15,2 4 0 0,-2 1 0 0,0-1 128 16,-1-1-128-16,-3 1 0 0,3-3 0 0,-3 1 128 16,-2-1-128-16,-2 1 0 0,-1 0 0 0,2 0 0 15,-4-1 0-15,1 0 144 0,-1 0-144 0,-2 0 0 16,-2-3 192-16,-1 2-64 0,-2 2 0 0,-1-1-128 16,0-4 256-16,-3 3-48 0,1-3-16 0,-6 12 0 0,0-6-64 15,2-1-128-15,-2 1 176 0,1 0-176 0,-1-1 160 0,-1 2-160 16,-1-2 128-16,1-11-128 0,-2 6 0 0,-3 4 0 15,-2 1 128-15,-2 0-128 0,-2 0 0 0,-3-1 0 16,-2-1 0-16,-3-3 128 0,-3-4-128 0,-1 3 0 16,-1-2 0-16,-2 1 128 0,-1-1-128 0,-1 0 0 15,-1 3 0-15,10 9 0 16,-2 2 0-16,-3-2 0 0,-2 1 0 0,1-2 0 0,-4 2 0 0,0 2 0 16,-4-2 0-16,-23-12 0 0,6 3-128 0,2 2 128 15,-3 1 0-15,3 2 0 0,38 16 0 0,5 1 0 16,0 0 0-16,0 0 0 0,0 0 0 0,0 0 0 15,0 0 0-15,0 0 0 0,0 0 0 0,0 0 0 0,0 0 0 16,0 0 0-16,0 0 0 0,0 0 0 0,0 0 0 0,0 0 0 16,0 0-144-16,0 0 144 0,0 0 0 0,0 0 0 15,0 0 0-15,0 0 0 0,0 0 0 0,0 0 0 16,0 0 0-16,-1072 4 0 0,1025 11-144 0,2 3 144 16,1-1 0-16,4 2 0 0,5 1-128 0,18-8 128 15,-7 3 0-15,-2 1 0 0,-3 3 0 0,-3 1 0 16,-2 0 0-16,-3 3 0 0,-3-1 0 0,-33 21 0 15,10-6 0-15,10-5 0 0,6-7-128 0,6 1 128 16,5-3 0-16,0-4 0 0,-1-2 0 0,-1 1 0 16,-4-3 0-16,1 5 0 0,-1 0 0 0,3 3 0 15,-2 5 0-15,20-12 0 0,-1 5 0 0,-2 0 0 16,1 3 0-16,0 3 0 0,-1-3 0 0,1 3 0 16,0-3 0-16,-16 22 0 0,7-9 0 0,5-7 0 0,4-2 0 15,3 1 0-15,1-5-128 0,1-1 128 0,2 2 0 0,2-1 0 16,0-1 0-16,2 5 0 0,1-4 0 0,1 1 0 15,2-3 0-15,2-2 0 0,-1 3 0 0,4 1 0 16,0-2 0-16,3-2 0 0,1-1 0 0,3 1 0 16,0 1 0-16,5-1 0 0,0-1 0 0,3 1 0 15,1-2 0-15,2 0 0 0,3-3 0 0,1 2 0 16,2 1 0-16,-1 1 0 0,0-3 0 0,1 1 0 16,0-1 0-16,2 2 0 0,0-3 0 0,1 2 0 15,2-2 0-15,0-1 0 0,2-1 0 0,1 1 0 16,2 2 0-16,2-2 0 0,3-5 0 0,3 1 0 15,4-3 0-15,0 0 0 0,1-2 0 0,0 2 0 0,1-1 0 0,0-2 0 16,1-3 0-16,1 2 0 16,0-3 0-16,2 0 0 0,0 0 0 0,3 0 0 15,0 0 0-15,-1-2 0 0,-2 0 0 0,-2-2 0 0,-3-2 0 0,2-1 0 16,0 2 0-16,2-5 0 0,0 3 0 0,3-5 0 16,2 1 0-16,0 0 0 0,-5-2 0 0,-2 1 0 15,-2 1 128-15,1-3-128 0,-1-3 0 0,1 3 0 16,-2 3 0-16,1-2 0 0,2-1 0 0,0 0 0 15,1 1 128-15,-4-2-128 0,1-1 0 0,-2-1 0 16,-1-1 0-16,-1 0 0 0,-1-2 128 0,3-4-128 16,0 0 0-16,1 0 0 0,-1-4 128 0,2-3-128 15,1-2 0-15,-3-4 160 0,-3-3-160 0,-1 0 128 16,-1 2-128-16,-2 1 160 0,-5-1-160 0,-1 1 160 16,-1 0-160-16,0 0 0 0,-1-1 144 0,-3 1-144 15,-2 6 0-15,-3-2 0 0,-5-2 0 0,-4 16 0 0,-2-6 176 0,2 1-48 16,-3 0 0-16,0-3 0 0,-3 1 16 0,-2 1 0 15,-1 2 0-15,-3-14 0 0,-5 8-144 0,-1 6 0 16,-3 3 0-16,-1 2 0 0,-4 4 0 0,2 5-256 16,-2-1 48-16,-1 5 0 15,1-4-1232-15,1 6-240 0,2 5-48 0,3 2-16 16,10-4-1600-16,0 0-320 0</inkml:trace>
  <inkml:trace contextRef="#ctx0" brushRef="#br4" timeOffset="-202488.59">26917 1509 1839 0,'0'0'160'0,"0"0"-160"0,0 0 0 0,0 0 0 0,0 0 2752 0,0 0 528 15,0 0 112-15,0 0 0 16,-1-8-1856-16,1 8-384 0,-6-8-80 0,-2 4-16 0,-1 0-128 0,0 0-32 16,-1 2 0-16,-4 1 0 0,1-1-128 0,-3 1-16 15,-3 0-16-15,-2 1 0 0,0 0-112 16,-2 1-32-16,-2 0 0 0,-1 2 0 0,1-1-144 0,2 4-48 15,-3-3 0-15,5 1 0 0,3 1-128 0,4 2-16 16,1-4-16-16,4 1 0 0,9-4-240 0,-5 9 128 16,5-9-128-16,2 9 0 0,1 2 0 0,4-2 128 15,2 0-128-15,2-1 0 0,2 2 0 0,2-1 0 16,0 2 0-16,3 0 0 0,2 0 0 0,0 3 0 16,-3 0 0-16,-3 0 0 0,-1 2 0 0,-3 0 0 0,-1-2 0 15,-1 2 0-15,-3-2 0 0,-1-1 0 16,-7 0 0-16,1 1 0 0,-4-2 0 0,-1 1 176 15,-5 2-176-15,-3-1 160 0,-4 0 384 0,-3-4 80 0,-2 1 16 0,0-3 0 16,-1 1-176-16,-1-1-16 0,1-2-16 0,1-2 0 16,2-3-240-16,2-1-32 0,-1-1-16 0,5 0 0 15,3-3-144-15,4-2 128 0,4 1-128 0,3 0 128 32,0-6-816-32,6 4-160 0,4-6-48 0,3 3-8448 0,6 1-1680 0</inkml:trace>
  <inkml:trace contextRef="#ctx0" brushRef="#br4" timeOffset="-202031.14">27200 1692 6447 0,'0'0'272'0,"0"0"80"0,-8 0-352 0,8 0 0 16,-6 8 0-16,0-2 0 0,1 6 3008 0,2-1 544 15,-3-1 96-15,3 2 32 0,-1 2-2928 0,0 1-592 16,-1 2-160-16,0 0 0 0,-1 1 240 0,-1 1-16 16,1 0 0-16,-1 0 0 0,1-1 256 0,0-1 48 15,-3 2 16-15,1-1 0 0,-1-3 208 0,0 0 32 16,1-5 16-16,-1 0 0 0,0-2-80 0,4 0-16 16,5-8 0-16,0 0 0 0,-9 2-128 0,9-2-48 15,0 0 0-15,0 0 0 0,-4-5 128 0,4-6 32 16,2-3 0-16,4-3 0 0,0-2-272 0,3-1-48 0,1-2-16 15,3 2 0-15,1-4-176 0,2 1-48 0,2 1 0 0,2 3 0 16,2 1-128-16,0 2 0 0,-2 1 0 16,1 2 0-16,0 4 0 0,0-2 0 0,1 2 0 0,-2 0 0 15,-1 4 0-15,-1 3-144 0,-2 1 144 0,-3 2 0 16,-1 2 0-16,-2 2-128 0,-4 3 128 0,0-2 0 16,-6-6 0-16,2 14-160 0,-3-1 160 0,-3-2-128 15,-1 2 128-15,-3 0 0 0,-2-3 0 0,-3 1 0 16,-1 2 0-16,-3-3 0 0,-4 2 0 0,1-5-192 15,0 1 192-15,-1-4 0 0,0-2-144 0,-2 1 144 32,4-2-512-32,2-1-48 0,2-1 0 0,3-1 0 0,5-1-2112 15,7 3-416-15</inkml:trace>
  <inkml:trace contextRef="#ctx0" brushRef="#br4" timeOffset="-201771.85">27622 1793 24879 0,'-13'-6'2208'0,"13"6"-1760"15,-9-2-448-15,0 4 0 0,1 1 416 0,2 1 0 16,-4-3 0-16,2 3 0 0,-2 5-416 0,2 0 128 16,1 4-128-16,-1 1 0 0,-1-2 128 0,-1 5-128 15,-1-1 128-15,1 2-128 0,-1-1 160 0,2 1-160 16,2 1 192-16,0-3-192 0,1-1 176 0,1-2-176 15,1-3 160-15,2 3-160 0,-1-4 0 0,3-9 128 16,0 10-128-16,0-10 0 0,0 0-128 0,0 0-80 0,12 5-16 16,-1-2 0-1,-1-3-736-15,3-4-128 0,2-1-48 0,-1-5-9552 0</inkml:trace>
  <inkml:trace contextRef="#ctx0" brushRef="#br4" timeOffset="-201455.49">27810 1826 6447 0,'0'0'576'0,"0"0"-576"0,0 0 0 0,0 0 0 16,-4 9 1584-16,4-9 208 0,-4 10 32 0,4-10 16 15,-6 9-496-15,-1 2-80 0,1-3-32 0,0 2 0 16,-2-2-368-16,-1 3-80 0,-1-1-16 0,-2 2 0 16,0 0 0-16,-1-1 0 0,-1 1 0 0,3 2 0 15,0-5 80-15,1 1 16 0,0-2 0 0,3 0 0 0,7-8-256 0,0 0-48 16,0 0-16-16,0 0 0 0,0 0 16 0,0 0 0 15,0 0 0-15,0 0 0 0,7-13 0 0,3 0 0 16,4 1 0-16,0-2 0 0,2-2-288 0,0 4-48 16,-1 0-16-16,2-2 0 0,1 3-208 0,-2 2 144 15,1-1-144-15,-3 3 128 0,0-2-128 0,0 3 0 16,0 2 0-16,-2-2 0 0,0 1 0 16,-2 2 0-16,-10 3 0 0,10 3 0 0,-10-3-272 0,12 7-48 15,-4 0 0-15,0-2 0 16,-8-5-1936-16,10 9-400 0,-2-3-80 0</inkml:trace>
  <inkml:trace contextRef="#ctx0" brushRef="#br4" timeOffset="-200919.88">28253 1952 13823 0,'0'0'1216'0,"0"0"-960"0,0 0-256 0,0 0 0 15,0 0 912-15,0 0 144 0,-7-4 32 0,7 4 0 16,-9-3 192-16,0 3 32 0,-3 0 16 0,0 0 0 15,-1-2-272-15,0 2-48 16,-2 0-16-16,-1 4 0 0,-4 5-288 0,1-3-48 0,0 3-16 0,0-2 0 16,1 4-64-16,2-2 0 0,1 1-16 0,2-1 0 15,0 2-208-15,3-2-32 0,2 0-16 0,3-2 0 16,5-7-112-16,-3 11 0 0,3-11-16 0,5 11 0 16,-5-11 80-16,10 8 0 0,0-2 16 0,0 0 0 15,4-6-32-15,-1 0-16 0,0-1 0 0,-2 0 0 16,0-3-48-16,1 1-16 0,-2 0 0 0,0 1 0 15,-10 2-32-15,10-3 0 0,-10 3 0 0,9-3 0 0,-9 3-128 16,0 0 0-16,0 0 0 0,0 0 0 0,0 0 0 16,0 0 0-16,8 6 0 0,-2 3 0 0,-6-9 0 15,7 12 0-15,-1-1 0 0,0-4 0 0,-6-7 0 0,10 5 0 16,1 0 0-16,1-3 0 0,4 0 0 0,-1-2 0 16,0-2 0-16,4-2 0 0,2-2 128 0,0 0-128 15,1-6 0-15,1 2 128 0,1-3-128 0,0-2 192 16,0-4-192-16,0-1 192 0,0-6-192 0,1 0 160 15,-3-1-160-15,1-1 160 0,0-5-160 0,0 0 128 16,-1-1-128-16,-3-1 128 0,-1 6-128 0,-3-5 128 16,-2-3-128-16,-3 4 128 0,-4 6-128 0,-2 4 128 15,-2 4-128-15,-2 5 128 0,-1 7 64 0,1 7 0 0,0 0 0 16,-15 2 0-16,-3 6-64 0,-1 6-128 0,-5 6 192 16,-3 7-64-16,-2 2-128 0,2 5 0 15,3 2 0-15,1 6 0 0,2 0 0 0,0 6 0 0,2 0 0 0,3 1 0 16,2-2-128-16,1-5 128 0,3-3-160 15,2-2 160 1,3-4-1856-16,5-1-256 0,0 1-64 0,4-9-12176 0</inkml:trace>
  <inkml:trace contextRef="#ctx0" brushRef="#br4" timeOffset="-200383.16">27588 2633 21183 0,'0'0'1888'0,"0"0"-1504"16,3-10-384-16,-3 10 0 0,0-8 144 0,0-1-144 16,-1 3 192-16,-2 0-192 0,-1-2 1024 0,4 8 80 15,-6-5 32-15,-4 0 0 0,2 0-272 0,-3 5-48 16,1 2-16-16,-4 5 0 0,-4-1-224 0,0 5-64 16,-2 0 0-16,1 3 0 0,-2 1-96 0,4 1-32 0,0 1 0 0,4-1 0 15,2 2-192-15,2 0-32 0,3-1-16 0,3-6 0 16,3-11-144-16,3 11 128 0,2-2-128 0,4-1 128 15,1-4 0-15,2-2-128 0,4-4 192 0,0-1-64 16,2-2 80-16,1-5 16 0,1 1 0 0,1-4 0 16,-1-1-32-16,0-1-16 0,-2-1 0 0,-2-1 0 15,-4 2-48-15,-2 1-128 0,-2-1 192 0,-3 3-64 16,-4 3-128-16,-1-2 192 0,0 2-192 0,-3-1 192 16,-3 3-192-16,0 0 0 0,-3 2 0 0,2 2 0 15,0-1-320 1,7 4-80-16,-9-1-32 0,9 1 0 0,0 0-2544 15,0 0-512-15,0 0-96 0,0 0-32 0</inkml:trace>
  <inkml:trace contextRef="#ctx0" brushRef="#br4" timeOffset="-200016.51">27993 2629 20271 0,'0'0'1792'0,"0"0"-1424"15,0 0-368-15,0 0 0 0,0 0 832 0,-8 7 80 16,0-2 32-16,2 4 0 0,0-3-608 0,-1 5-112 16,0-2-32-16,2 4 0 0,0-2 336 0,-3 0 64 15,3 3 16-15,-1 0 0 0,-1-2 48 0,1 2 16 16,1 0 0-16,1-2 0 0,1-3-160 0,3-9-16 0,0 0-16 16,4 11 0-16,0-5-80 0,-4-6-16 0,9 7 0 15,1-5 0-15,2-6 112 0,1-1 16 0,3 0 0 0,2-5 0 16,1 1-128-16,-2-2 0 0,0-1-16 0,1 1 0 15,0-4-112-15,-1 1-32 0,0-2 0 0,-2 5 0 16,-2 0-96-16,-2 2 0 16,-1-2-128-16,-2 4 192 0,-8 7-192 0,6-9 0 15,-6 9 128-15,0 0-128 0,0 0 0 0,0 0 128 0,0 0-128 0,0 0 0 16,0 0 192-16,-9 5-64 0,1 1-128 16,-1 1 192-16,1 3-192 0,0-2 0 0,1 0 0 0,0 0-160 15,1 1 160-15,1-1 0 0,0-1 0 0,5-7-128 16,-5 10-96-16,1 1-16 0,3-3 0 0,1-8 0 15,0 0-1408 1,-2 12-272-16,2-12-64 0,3 10-16 0,1 1-816 0,-4-11-176 16,14 8-16-16,0-5-16 0</inkml:trace>
  <inkml:trace contextRef="#ctx0" brushRef="#br4" timeOffset="-199763.47">28641 2367 24815 0,'0'0'1088'0,"0"0"256"0,-4-10-1088 0,4 10-256 15,0 0 0-15,-10-1 0 0,-1 1 432 0,0 6 16 16,2 3 16-16,-4 5 0 0,-4 4 176 0,0 1 16 0,2 5 16 0,-1 4 0 16,-2 3-128-16,1 0-32 0,1 4 0 0,1-1 0 15,3 2-64-15,3-1 0 0,-1 3-16 0,2-2 0 16,3-2-176-16,3 2-48 0,1-3 0 0,1 0 0 15,2-4-208-15,3-2 128 0,0 1-128 0,2-5 0 16,-1-2 0-16,0-2 0 0,1-1 0 0,-1-3 0 31,-1-2-400-31,1-6-80 0,-6-7-16 0,0 0 0 16,0 0-1680-16,4-9-352 0,-1-5-64 0</inkml:trace>
  <inkml:trace contextRef="#ctx0" brushRef="#br4" timeOffset="-199539.97">28234 2702 23903 0,'-9'-10'1056'0,"9"10"224"0,0 0-1024 0,0 0-256 0,0 0 0 0,0 0 0 0,12 5 384 0,2 1 16 16,4-1 16-16,2 3 0 0,5 1 448 0,3-1 96 16,3 1 0-16,2-2 16 0,1-1-368 0,6-1-80 15,3-1-16-15,6 6 0 0,6-2-272 0,3 2-64 16,3-4-16-16,-2 1 0 16,-3-2-1248-16,-7-5-256 0</inkml:trace>
  <inkml:trace contextRef="#ctx0" brushRef="#br4" timeOffset="-198680.45">27896 870 2751 0,'12'-5'128'0,"-12"5"16"0,10-4-144 0,0-2 0 16,-2-1 0-16,-2 2 0 0,-6 5 2368 0,6-7 448 15,-6 7 96-15,7-8 16 0,-4-2-1648 0,0 2-336 16,-3 8-64-16,2-12-16 0,0 0-208 0,-1 2-32 16,0-1-16-16,-1 3 0 0,0 8 16 0,0-11 0 15,-1 2 0-15,1 9 0 0,-4-9-96 0,4 9-16 16,-2-8 0-16,2 8 0 0,-5-9-192 0,5 9-64 16,-7-6 0-16,7 6 0 0,-5-9-64 0,5 9-32 15,-4-9 0-15,4 9 0 0,0 0-32 0,-3-9 0 16,0 0 0-16,6-1 0 0,-3 10-128 0,5-8 0 0,0-3 0 0,0 3 0 31,1-1-400-31,2 4-112 0,-1 2-32 0</inkml:trace>
  <inkml:trace contextRef="#ctx0" brushRef="#br4" timeOffset="-197013.57">27985 12 4607 0,'0'0'400'16,"0"0"-400"-16,0 0 0 0,0 0 0 0,0 0 1728 0,0 0 272 0,6-6 48 15,-6 6 16-15,6-9-1072 0,-6 9-224 0,5-7-32 0,-5 7-16 16,2-8 160-16,-2 8 16 0,5-9 16 0,-5 9 0 15,4-10-64-15,-1 2-16 0,-3 8 0 0,2-9 0 16,-1 1-96-16,-1 8-32 0,2-7 0 0,-2 7 0 16,0 0-64-16,0 0-32 0,0 0 0 0,-7-5 0 15,7 5-208-15,-10-2-32 0,0 2-16 0,0 3 0 16,-2 2-32-16,0-1 0 0,-2-2 0 0,0 3 0 16,-3 3 64-16,-1-3 0 0,2 2 0 0,-4 0 0 15,-5 0-64-15,-1 4 0 0,-2-3 0 0,-4 3 0 16,-5-2 0-16,-4 4 0 0,-3 2 0 0,-2 1 0 15,-1 1-64-15,0-2 0 0,1-1-16 0,3 3 0 16,1 4-48-16,0-3-16 0,-4-4 0 0,1 1 0 16,-4-1 16-16,0 0 0 0,-3-4 0 0,1 3 0 0,1 2-192 15,3 4 128-15,3-1-128 0,1 1 128 0,-2 0-128 16,-1 3 128-16,-1 3-128 0,19-8 128 0,-5 5-128 0,-2-1 192 16,-2 2-192-16,0 2 192 0,0 1-192 0,0 3 0 15,0-1 0-15,-29 25 128 0,12-9-128 0,5-6 0 16,5-3 0-16,2-2 128 0,2-5-128 0,4 3 0 15,1 1 0-15,5-3 128 0,2 1-128 0,1 2 0 16,0-1 144-16,3-2-144 0,3 0 128 0,3 4-128 16,0-4 160-16,3 3-160 0,1 0 128 0,2 2-128 15,1-1 0-15,1 0 144 0,-2-1-144 0,5 4 0 16,-3 2 0-16,3 1 0 0,1 1 0 0,1-2 0 16,2 1 0-16,2 1 0 0,0-1 0 0,2-1 0 15,1-2 0-15,4-1 0 0,1 0 0 0,3-3 0 16,2 1 128-16,-1-2-128 0,2 1 0 0,1 1 0 15,2 1 144-15,3-2-144 0,2 1 0 0,-2-1 0 0,0 0 0 16,3-5 128-16,2-1-128 0,0-2 0 0,0 3 128 0,0-1-128 16,2 1 0-16,-1-1 128 0,0 2-128 0,2-3 0 15,0 3 176-15,0-4-48 0,-1 1 0 0,0 0 0 16,3-2-128-16,-2 0 0 16,-3 1 0-16,4-3 128 0,0 0 80 0,1-3 16 0,-1-1 0 0,1 0 0 15,-1-1-224-15,1 0 128 0,-1-4-128 0,-1 4 0 16,0 0 160-16,-2 2-160 0,0-1 160 0,0-1-160 15,-2 2 192-15,-2-2-48 0,-1 1-16 0,1-1 0 16,-1 1-128-16,0-3 0 0,0-1 0 0,0 1-176 16,-1 3 176-16,1-1 0 0,2-5 0 0,1 2 0 15,0 0 160-15,-2-1-32 0,1 1-128 0,1 1 192 16,0 0-64-16,2-1 0 0,-1-3-128 0,2 4 192 16,-1-2-64-16,0 1-128 0,0 1 176 0,1 1-176 0,1-1 176 15,0-1-176-15,-1 0 160 0,4 1-160 0,-4-3 128 0,2-1-128 16,0 4 0-16,3-2 144 0,2-2-144 0,0 3 128 15,-1-1-128-15,1 0 128 0,1 2-128 0,2 1 0 16,0-2 0-16,1-2 0 0,-1 2 0 0,0 1 0 16,-1-3 128-16,-1 2-128 0,-2-1 0 0,0-2 0 15,0 1 0-15,2-1 0 0,0 2 0 0,3 0 0 16,3-4 0-16,-1 4 0 0,0-4 0 0,3 3 128 16,2-3-128-16,-1 1 0 0,-2-4 0 0,-2 4 128 15,-1-2-128-15,0-1 0 0,2 2 0 0,-2-2 0 16,0 4 0-16,1-5 0 0,1 0 0 0,0 2 0 0,2-3 128 15,0 1-128-15,-1 2 0 0,-2 1 0 16,1 2 0-16,-2-5 0 0,-1 0 0 0,0-1 0 0,-1 1 0 0,3-1 0 16,1-2 0-16,3 4 0 0,-2 1 0 0,1-2 0 15,1 3 0-15,-1 1 0 0,-4-2 128 0,-1 4-128 16,-1-5 0-16,1 3 0 0,-4-4 0 0,1 1 0 16,0 1 0-16,3-4 0 0,0 3 0 0,0 0 0 15,1-1 0-15,2-1 0 0,0 1 0 0,2 3 128 16,-1-6-128-16,-3 1 0 0,1-1 0 0,-2 1 0 15,-1 0 0-15,1 1 0 0,1-1 0 0,0-1 0 16,1 1 0-16,1-1 0 0,-2 2 128 0,0 0-128 16,0-1 0-16,-1 0 0 0,-1 4 0 0,-2-3 0 15,0-2 0-15,-1-1 0 0,-2 2 0 0,1 0 0 0,1-1 0 16,0 1 128-16,1-2-128 0,0 0 0 0,2 0 0 16,2-1 0-16,1-2 128 0,1 1-128 0,-2 1 0 15,0-3 0-15,2-1 144 0,-4 2-144 0,0-2 0 0,0-5 128 16,0 3-128-16,1-1 0 0,0-3 208 0,0 5-16 15,-1-4-16-15,1 3 0 0,1-3-176 0,-1 0 0 16,-4-1 0-16,1 1 0 0,0-3 0 0,-1 2 0 16,-1-4 192-16,1-1-64 0,-2 1 16 0,0 0 0 15,2 1 0-15,2-3 0 0,-5-3-144 0,2 1 0 16,0 0 0-16,1 0 0 0,1 1 128 0,-1-2-128 16,-1-6 0-16,0 4 128 0,0-1-128 0,-1-1 128 15,-1-2-128-15,-1 1 128 0,-3 0-128 0,2-4 0 0,-1 2 144 16,-10 11-144-16,2-4 0 0,2-5 128 0,2 0-128 0,1-6 0 15,1 2 0-15,0-2 128 0,0 2-128 0,20-23 0 16,-8 7 0-16,-4 4 128 0,-1 5-128 0,-6-4 0 16,-3-4 0-16,-1-1 0 0,-1-2 0 0,1-4 0 15,1-5 0-15,-2 0 0 0,4 1 0 0,-11 28 128 16,1-7-128-16,5-4 144 0,-2-5-144 0,0-6 160 16,0-7-160-16,-1-2 0 0,1-3 0 0,9-42 0 15,-8 22 0-15,-8 13 128 0,-6 6-128 0,-6 5 0 16,-8 0 0-16,-2 1 128 0,-7 1-128 0,5 24 0 15,-3 0 0-15,-3 1 0 0,-4-2 128 0,-3 3-128 16,0 3 0-16,-1-3 0 0,0 1 0 0,-24-24-176 16,7 8-240-1,5 2-48-15,3 7-16 0</inkml:trace>
  <inkml:trace contextRef="#ctx0" brushRef="#br4" timeOffset="-194955.04">27991 12312 13471 0,'0'0'592'0,"0"0"128"0,0 0-576 0,0 0-144 16,0 0 0-16,0 0 0 0,0 0 976 0,0 0 176 0,0 0 16 0,0 0 16 15,0 0 0-15,0 0 0 0,0 0 0 0,-6-5 0 16,6 5-176-16,-9 1-48 0,2 2 0 0,-1 5 0 16,0 0-208-16,1 6-48 0,-2 0-16 0,0 7 0 15,-1 3 0-15,-2 8 0 0,1 3 0 0,-1 2 0 16,0 3-128-16,-1 4-32 0,-2 2 0 0,1 3 0 15,-2 4-128-15,2 1-16 0,2 3-16 0,-1-1 0 16,0-1-96-16,2-2-16 0,1-6 0 0,1-2 0 16,1-1 112-16,2 0 16 0,0 0 0 0,-1-2 0 15,0 2 0-15,-1-2 16 0,-1 0 0 0,0 2 0 16,0-6-96-16,0 1-32 0,0-1 0 0,-1 2 0 16,-1 0-64-16,-1 0-16 0,1 2 0 0,-1-2 0 15,2-3-32-15,0 0-16 0,1-1 0 0,0-2 0 16,4-2-16-16,1 1-128 0,-1-3 192 0,0-3-64 15,0-3-128-15,0-2 128 0,1-1-128 0,0 1 128 16,1-4-128-16,0-3 160 0,2-1-160 0,-2-1 160 0,1-6-160 16,2-7 0-16,0 0 144 0,0 0-144 0,0 0 0 0,0 0 0 15,0 0 0-15,0 0 0 0,5-12 0 0,-1-1-320 16,1-2 64-16,0-6 16 16,0-5-1392-16,1 0-288 0,1-2-48 0,0 2-16 15,2-6-1280-15,1-1-272 0,4-19-48 0,-1 10-16 0</inkml:trace>
  <inkml:trace contextRef="#ctx0" brushRef="#br4" timeOffset="-193645.93">28028 12165 11967 0,'-10'-12'1072'0,"10"12"-864"0,0 0-208 0,-7-3 0 15,0-1 1408-15,7 4 256 0,-7-4 32 0,7 4 16 0,0 0-1152 16,0 0-240-16,-8-6-32 0,8 6-16 0,0 0 304 0,0 0 64 16,0 0 16-16,0 0 0 0,0 0-64 0,0 0-16 15,0 0 0-15,0 0 0 0,2-8 288 0,4-1 48 16,0 1 16-16,3 3 0 0,3-1-16 0,-1 0 0 16,0-1 0-16,6 0 0 0,3 2-144 0,4-1-16 15,4-2-16-15,3 0 0 0,7-2-112 0,2 1-32 16,2-1 0-16,5-4 0 0,2-5-80 0,2 0-32 15,2 1 0-15,2 0 0 0,0 0-16 0,7 2 0 16,4 0 0-16,0 4 0 0,-3-4-64 0,2 0-16 16,0 1 0-16,0-1 0 0,0 2-144 0,3 0-48 15,3-2 0-15,1 2 0 0,-3 1-64 0,-1 2 0 16,-2-2-128-16,1 0 192 0,1 3-192 0,0-1 176 0,1 1-176 0,-2 2 160 16,-2 2-160-16,-3-3 0 0,-1 0 144 15,-2-1-144-15,-2 3 128 0,0 1-128 0,1 2 160 0,-4-1-160 16,-4-4 192-16,-3 2-64 0,2 0-128 0,0 0 192 15,-2 1-192-15,-2 1 0 0,1-1 128 0,0 1-128 16,0 4 0-16,1 1 0 0,1-2 0 0,2 1 0 16,-5 0 0-16,1 0 128 0,-5-2-128 0,0 1 0 15,-1-1 0-15,1 0 0 0,0 2 0 0,-5 0 0 16,4 2 0-16,-2-1 128 0,0 0-128 0,-1 0 0 16,-3 3 0-16,2-2 0 0,1-1 0 0,-3 0 0 15,-1-1 0-15,-2 1 0 0,2 1 0 0,-2-1 0 16,2-1 0-16,-1-1 0 0,1 2 0 0,-3 0 0 0,-1 0 0 15,0-1 0-15,0 1 0 0,0 3 0 16,2-1 0-16,0 0 128 0,-4-1-128 0,1-1 0 0,3-3 0 16,-2 2 0-16,-1 2 0 0,0-1 0 0,-2-2 0 15,-11 2 0-15,3 0 0 0,2 1 0 0,3 2 0 16,1-1 0-16,1 2 0 0,2 0 0 0,0-2 0 0,17 3 0 16,-7 0 128-16,-6-1-128 0,-2-1 0 0,-2-2 0 15,-7 2 0-15,0-2 0 0,-2 0 0 0,-1 0 0 16,-3 1 0-16,0 0 0 0,-2-1 0 0,0-1 0 15,-3 0 0-15,-1 0 0 0,1 0 0 0,-9 0 128 16,11 2-128-16,-1-1 0 0,-1-1 0 0,-1 1 0 16,-8-1 0-16,11 2 0 0,-2-1 0 0,-1 0 0 15,1 2 0-15,-9-3 0 0,11 3 0 0,-3 1 0 0,-8-4 0 16,11 4 0-16,-11-4 0 0,6 3 0 0,0 0 0 16,-1 3 0-16,0 1 0 0,1-1 0 0,-3 3 0 15,0 0 0-15,-1 4 0 0,1 11 0 0,-3 4 0 0,0 3 0 16,-1 0 0-16,-1-12 0 0,0 6 0 0,-1-1 0 15,1 2 0-15,1 0 0 0,1 2 0 0,-3-3 0 16,2 1 0-16,-1 18 0 0,1-10 0 0,0-3 0 16,1-4 0-16,0 3 0 0,1-1 0 0,0-10 0 15,1 6 0-15,2-1 0 0,-4 6 0 0,1 1 0 16,0-1 0-16,0 2 0 0,1 1 0 0,-2 21 0 16,0-9 0-16,-2-5 0 0,1-9 0 0,0-13 0 15,0 4 0-15,-2 1 0 0,0 3 0 0,2 5 144 16,0 3-144-16,1 2 0 0,0 1 0 0,1 0-176 15,2-2 176-15,1-1 0 0,-3 0 128 0,3-3-128 0,-1-4 0 16,1 1 0-16,1-5 0 0,0 19 0 0,1-10 0 16,-1-3 0-16,-2-4 0 0,1 3 0 0,-1-2 0 0,-2 3 0 15,-1 0 0-15,0 3 0 0,-1 2 0 0,0 0 0 16,-2 1 0-16,2-1 0 0,-1 0 0 0,2-2 0 16,0-4 0-16,3 1 0 0,0-6 0 0,0 0 0 15,1 0 0-15,1 0 0 0,0-1 0 0,0 4 0 16,2 1 0-16,-3 5 0 0,2 1 0 0,-1 1 0 15,-1 0 0-15,0 2 0 0,-1 0 0 0,3-3 0 16,-4 0 0-16,4 0 0 0,-2-2 0 0,3-3 0 16,1 0 0-16,1 2 0 0,0-2 0 0,1 5 0 15,3 2 0-15,0 3 0 0,-3 4 0 0,1-2 0 0,0-2 0 16,-2 0 0-16,-4 0 0 0,-3-28 0 0,-2-10 0 0,0 0 0 16,0 0 0-16,0 0 0 0,0 0 0 0,0 0 0 15,0 0 0-15,0 0 0 0,0 0 0 0,0 0 0 16,0 0 0-16,0 0 0 0,0 0 0 0,0 0 0 15,0 0 0-15,0 0 0 0,0 0 0 0,0 0 0 16,0 0 0-16,0 0 0 0</inkml:trace>
  <inkml:trace contextRef="#ctx0" brushRef="#br4" timeOffset="-188327.22">15903 12450 8287 0,'-3'-14'736'15,"1"7"-592"-15,-1-2-144 0,1 3 0 0,2 6 1232 0,-4-6 224 16,0-1 32-16,2 2 16 0,2 5-608 0,0 0-112 15,0 0-16-15,0 0-16 0,-5-5-176 0,5 5-48 16,-4-8 0-16,4 8 0 0,-4-6 256 0,4 6 48 16,-3-11 16-16,3 11 0 0,-3-7 128 0,3 7 32 15,-4-10 0-15,0 5 0 0,4 5-112 0,-5-4-32 16,5 4 0-16,-6-4 0 0,-1-1-80 0,7 5-16 16,-9-2 0-16,9 2 0 0,-10-3-112 0,1 2-16 15,0 0-16-15,9 1 0 0,-7-3-48 0,7 3 0 16,-7-6 0-16,7 6 0 0,0 0 128 0,0 0 0 15,0 0 16-15,5-7 0 0,3 4-144 0,2-1-16 0,2-1-16 0,2 2 0 16,1 1-288-16,4 0-64 0,3 2-16 0,2 0 0 16,2 0-176-16,4-1 160 15,0 0-160-15,5-2 160 0,0-1-160 0,5 2 0 0,1-1 144 0,1 1-144 16,2 1 160-16,-1-2-32 0,0 2-128 0,2-1 192 16,-1-1-64-16,-1-1-128 0,-5 0 176 0,1 3-176 15,0 1 176-15,0 0-176 0,1 0 160 0,-1 0-160 16,-2 0 176-16,0 4-176 0,-3 1 192 0,-2 1-192 15,1-2 128-15,-4 2-128 0,-2 1 0 0,1-2 0 16,-4 1 0-16,-1 2 0 0,-3-2 0 0,-1 2 0 16,-3-3 0-16,-1-3 0 0,-5 1 0 0,0-3 0 15,0 1 208-15,-10-1-64 0,0 0-16 0,0 0 0 16,9-3 112-16,-9 3 16 0,0 0 0 0,0 0 0 16,0 0 96-16,0 0 32 0,0 0 0 0,-1-7 0 15,-3-2-128-15,-2 5-32 0,-3 0 0 0,-1-2 0 16,-6 3-96-16,0 1-128 0,-3 1 176 0,-1-1-176 15,-2 4 128-15,-1-4-128 0,-6 1 0 0,-2-1 0 0,0 0 128 16,-2 1-128-16,-3-2 0 0,-3 3 0 0,-5 0 0 0,-1 3 0 16,-3-2 0-16,0-1 0 0,-1 2 128 15,-1-2-128-15,-2-3 0 0,0 0 0 0,0 6 0 0,1-2 0 16,1 2 0-16,3-1 0 0,0 1 0 0,5 1 0 16,4-2 0-16,3 3 0 0,1-1 0 0,4-1 0 15,2-1 0-15,3 2 0 0,2 1 0 0,4-1 0 16,1-2 0-16,3 2 0 0,1 1 0 0,2-1 0 15,2-1 0-15,10-3 0 0,-10 1 0 0,10-1 0 16,-8 3 0-16,8-3 0 0,0 0 0 0,0 0 0 16,0 0 0-16,0 0 0 0,0 0 192 0,-7 2-192 15,7-2 192-15,0 0-192 0,-9 3 0 0,9-3 0 16,-8 5-160-16,8-5 160 0,-8 1 0 0,8-1 0 0,-8 3 0 0,8-3 0 16,-9 0 0-16,9 0 0 15,-9 0 0-15,9 0 0 0,-9 0 0 0,9 0 0 0,-9-2 0 0,9 2 0 16,0 0 0-16,0 0 0 0,0 0 0 0,0 0 0 15,-8 0 0-15,8 0 0 0,0 0 0 0,0 0 0 16,0 0-144-16,0 0 144 0,0 0 0 0,4 10 0 16,0 1 0-16,4 0-128 0,-1-2 128 0,2 5 0 15,1 1 0-15,3 4 0 0,1 3 0 0,2-1 0 16,2 0 0-16,1 4-128 0,2 3 128 0,2 1 0 16,1-1 0-16,2 2 0 0,2 4 0 0,2 0 0 15,-2 1 0-15,0-2 0 0,2-2 0 0,-1-1 0 16,1-1 0-16,0-2 0 0,1 1 0 0,-1-3 0 15,-5 0 0-15,2-3 0 0,-1-2 0 0,-1-2 0 0,-2-4 0 0,-2-4 0 16,0-1 0-16,-3 0 0 0,-2 0 128 0,-2-3-128 16,-2-3 0-16,-12-3 144 0,10 6-144 0,0-3 128 15,-10-3-128-15,9 1 128 0,-9-1-128 0,0 0 192 16,0 0-192-16,0 0 192 0,7-5-192 0,-7 5 160 16,4-10-160-16,-4 3 160 0,0 7-160 0,-4-11 160 15,-1 3-160-15,-1-2 160 0,-3 3-16 0,-1-5 0 16,0 1 0-16,-2 1 0 0,-2-7-144 0,-1 0 0 15,-1 3 144-15,-4-2-144 0,-1-3 128 0,-1 0-128 16,-1 0 160-16,-2-3-160 0,-3-2 0 0,0 0 128 16,-2 1-128-16,2 1 0 0,0-1 0 0,0 2 0 15,1-2 0-15,2 3 0 0,0 1 0 0,-1 1 0 16,-1 0 0-16,3 0 0 0,-2-2 0 0,2 3 0 16,-1 3 0-16,-2 0 0 0,0 2 0 0,2-1 0 15,1-2 0-15,0 1 0 0,0 2 0 0,1 3 0 0,0-2 0 0,1 2 0 16,2-4 0-16,1 4 0 0,0-1 0 15,2 4 0-15,2-3 0 0,2 4 0 16,2-1 0-16,1-1 0 0,1 3 0 0,1 1 0 0,2-4 0 16,1 3 0-16,5 4 0 0,0 0 0 0,-7-5 0 0,7 5 0 15,0 0 0-15,0 0-128 0,0 0 128 0,0 0 0 16,0 0 0-16,0 0 0 0,0 0-128 0,0 0 128 16,0 0 0-16,12 3-128 0,-2 1 128 0,3 1 0 15,1-1-160-15,2-2 160 0,2 1-128 0,2 0 128 16,2 0 0-16,3 2 0 0,2-1 0 0,2-4 0 15,2 0 0-15,3-1-160 0,2-2 160 0,1 1 0 0,1-2 0 16,2 1-128-16,5-1 128 0,-1 2 0 0,2-2 0 16,1-1 0-16,3 1 0 0,-1 0 0 0,-3 2 0 0,2-2 0 15,-1-1 0-15,2 1 0 0,-2 0 0 0,-3 0 0 16,-3-1 0-16,-7 3 0 0,4-1 0 0,-5 2 0 16,0 0 0-16,-3 1 0 0,-5 1 0 0,-1-1 0 15,-3 0 0-15,-4 1 0 0,-1-1 0 0,-4 2 0 16,0 1 0-16,-12-3 0 0,10 0 0 0,-10 0 0 15,0 0 0-15,0 0 0 0,0 0 0 0,0 0 0 16,0 0 0-16,0 0 0 0,0 0 0 0,0 0 0 16,0 0 0-16,0 0 0 0,-9 7 0 0,-1-3 0 15,-2-2 0-15,0-1 144 0,-5 1-144 0,-2-2 0 16,-3 0 0-16,0 0 0 0,-3-2 0 0,-1 1 0 16,-2 0 128-16,-1 0-128 0,-3 1 0 0,0 0 0 15,-5 0 0-15,-1 1 0 0,0 1 0 0,-4 0 0 0,3-2 128 16,-2 0-128-16,0-2 0 0,3 2 0 0,-3 0 0 0,3 0 0 15,1-1 0-15,2 0 0 0,0 0 0 0,4 1 0 16,-1 1 0-16,3 3 0 0,-1-3 0 0,4 1 0 16,-1 4 0-16,2-3 0 0,0-1 0 0,4 0 0 15,1-1 0-15,0 2 0 0,1-2 0 0,2 3 0 16,-1-3 0-16,1-1 0 0,2 2 0 16,1 0 0-16,1-1 0 0,2 1 0 0,1-2 0 15,1 2 0-15,0 2 0 0,9-4 0 0,-8 5 0 0,8-5 0 16,0 0 0-16,-5 6 0 0,3 5 0 0,0-4 0 15,2-7 0-15,4 12 0 0,3-3-144 0,-1 3 144 16,4 5 0-16,3-3-128 0,0-3 128 0,3 2 0 16,2 5 0-16,0 0-128 0,1 1 128 0,0 1 0 15,1-1 0-15,3 0 0 0,0 4 0 0,0 1 0 0,0 0 0 16,0 6 0-16,1-3 0 0,-4 3 0 0,0 0 0 0,3-2-128 16,0 0 128-16,0-1 0 0,1 1 0 0,-1 0 0 15,0-4 0-15,-2 0 0 0,0-5 0 0,-1-1 0 16,-1 0 0-16,0-2 0 0,-1-3 0 0,-1-2 0 15,-2-4 0-15,-1 0 0 0,-3 0 0 0,-1-3 0 16,-10-4 0-16,11 3 0 0,-11-3 128 0,0 0-128 16,10 2 0-16,-10-2 0 0,0 0 0 0,0 0 128 15,0 0-128-15,0 0 0 0,6-5 0 0,-1-4 0 16,-3 0 0-16,-2 2 0 0,0 7 128 0,-3-11-128 0,-2 1 0 0,0 2 0 16,-2-2 0-16,-1 2 128 15,-3-3-128-15,0 1 0 0,-2-4 0 0,-1 1 0 0,-4-1 0 0,2 0 0 16,-3-2 0-16,-1-1 0 0,-2-2 0 15,-1 0 0-15,-1-1 0 0,-2-3 0 0,-4 0 0 0,3 1 0 16,-2-2 0-16,1 1 0 0,0-1 0 0,-1-3 0 16,0 4 0-16,1 3 0 0,0 2 0 0,1-2 0 15,0-4 0-15,2 2 0 0,-1 4 0 0,4 2 0 16,-1-2 0-16,2 0-128 0,1-2 128 0,2 3 0 16,2 6 0-16,0-2 0 0,2-1 0 0,2 2 0 15,0 0 0-15,2-1 0 0,0 5 0 0,1-3 0 16,0 4 0-16,3-3 0 0,1 2 0 0,2-1 0 15,3 9 0-15,-4-6 0 0,2-3 0 0,2 9 0 16,0 0-160-16,0 0 160 0,-1-7-128 0,1 7 128 0,0 0 0 16,0 0-160-16,0 0 160 0,0 0 0 0,8-7-176 0,-8 7 176 15,0 0-160-15,13-3 160 0,-1 2-144 0,0 0 144 16,2-1-128-16,2 2 128 0,-1 0 0 0,3-1-128 16,1 0 128-16,1-2 0 0,3 0 0 0,2-2-160 15,6-1 160-15,-2 3 0 0,2-4-128 0,3 1 128 16,3 3 0-16,1-2 0 0,0-4 0 0,5 3 0 15,-1-4 0-15,1 4 0 0,-1-3 0 0,3 1-128 16,-1-1 128-16,1 0 0 0,-2 3 0 0,-4-3 0 16,1 4 0-16,-3-3 0 0,-4 3 0 0,-5 1 0 15,-2-1 0-15,-3 0 0 0,-1 1 0 0,-4 2 0 16,-6-1 0-16,0 2 0 0,-3 1 0 0,-9 0 0 16,0 0 0-16,0 0 0 0,0 0-192 0,0 0 32 15,1 8 0-15,-2 2 0 16,-6-4-1616-16,-3 8-320 0,-1 1-64 0,-4-2-16112 0</inkml:trace>
  <inkml:trace contextRef="#ctx0" brushRef="#br4" timeOffset="-185890.07">24009 3494 1839 0,'0'0'160'0,"0"0"-160"16,-5-6 0-16,2-1 0 0,0 0 2464 0,3 7 464 15,0-11 80-15,3 5 32 0,-3 6-1792 0,3-10-352 0,1 2-80 0,-4 8-16 16,5-10-144-16,0 3-16 15,-5 7-16-15,5-10 0 0,-5 10 48 0,4-7 16 0,-4 7 0 0,0 0 0 16,0 0 208-16,0 0 32 0,1-7 16 0,-1 7 0 16,0 0-240-16,0 0-64 0,0 0 0 0,0 0 0 15,0 0-112-15,0 0-16 0,0 0-16 0,-8 0 0 16,0 2-48-16,-1 0 0 0,-3 1 0 0,1 2 0 16,-2 1-112-16,-1 0-16 0,-1 2-16 0,0 2 0 15,-2-3-48-15,1 1-16 0,-1-2 0 0,-1 0 0 16,0 3-48-16,-1-5 0 0,0-2 0 0,-1 1 0 15,0 0 96-15,-3-1 16 0,-3 0 0 0,0 0 0 16,-2-2-80-16,0 1-16 0,0-1 0 0,-2 1 0 16,5 0-16-16,0 2-16 0,0-1 0 0,3 2 0 15,0-1-48-15,2-1-128 0,1 1 192 0,-2-1-64 0,3 1-128 16,3 1 160-16,-3-2-160 0,4 2 160 0,2-3-16 0,0 3 0 16,5 0 0-16,7-4 0 0,-11 6-16 0,11-6-128 15,-6 7 192-15,1-1-64 0,5-6-128 0,-6 10 192 16,3 2-192-16,1-3 192 0,0 3-192 0,2-2 128 15,2 2-128-15,-1 1 128 0,1-3-128 0,0 4 0 16,3 1 144-16,-1 2-144 0,-1 0 0 0,1 4 0 16,1-2 0-16,2 0 128 0,-1 1-128 0,3 2 0 15,1-2 0-15,1 2 0 0,0-2 0 0,-1 3 0 16,0 1 0-16,1-2 0 0,2-2 0 0,0 2 0 16,1-1 0-16,0 2 0 0,-1-3 0 0,-1 0 144 15,0 0-144-15,3 0 0 0,-1 1 128 0,0-1-128 16,0 0 0-16,-1-1 0 0,1 0 0 0,-3 2 0 0,-1-1 0 15,-1 0 0-15,1-1 0 0,-1-1 0 0,-1 0 0 0,-1 0 0 16,1 1 0-16,0-1 0 0,-1-2 0 0,2 1 0 16,0-1 0-16,1 1 0 0,0-1 0 0,1-2 0 15,-1-1 128-15,-1 0-128 0,-2-1 0 0,1-1 0 16,0 0 128-16,-2 0-128 0,0-2 0 0,-6-9 0 16,0 0 144-16,7 11-144 0,-7-11 0 0,0 0 144 15,0 0-144-15,0 0 128 0,0 0-128 0,0 0 128 16,0 0 0-16,0 0-128 0,0 0 192 0,-8-8-64 15,0 0 64-15,-1-2 0 0,-1 0 0 0,-1-3 0 16,-2 2 0-16,-2-1 0 0,0-2 0 0,-2-3 0 16,-1-1-192-16,1-1 128 0,-4 0-128 0,1-6 128 15,-1 1-128-15,2 1 0 0,0-2 0 0,2 1 0 16,-2-3 0-16,1 1 0 0,1 1 0 0,1 0 0 16,-1 2 0-16,2 3 0 0,0 1 128 0,-1-2-128 0,2 2 0 15,-1 1 0-15,1 1 0 0,1-1 0 0,2 1 0 0,0 1 0 16,-1 1 0-16,1 1 0 0,1 1 0 0,-2 3 0 15,4-3 0-15,1 4 0 0,0-2 0 0,2 3 0 16,0-2 0-16,1 5 0 0,4 5 0 0,0 0 0 16,0 0 0-16,-3-10 0 0,3 10 0 0,-3-7 0 15,3 7 0-15,0 0 0 0,0 0 0 0,0 0 0 16,4-10 0-16,-4 10 0 0,0 0 0 0,8-6 0 16,-2-2 0-16,-6 8 0 0,0 0 0 0,10-1 0 15,-10 1 0-15,13-1 0 0,-2-2-128 0,-1 2 128 16,1 1 0-16,0 1 0 0,0-1 0 0,3 1 0 0,2 2 0 15,0 1 0-15,1-3 0 0,2 0 0 0,-1-2-144 0,2 2 144 16,2 2 0-16,2 1 0 0,1-1 0 0,2-1 0 16,1-2 0-16,0 0 0 0,1 0 0 0,-1 0 0 15,1 0 0-15,-2-2 0 0,0 1 0 0,-5 0 0 16,0-2 0-16,0 1 0 0,-1-1 0 0,1-2 0 16,0 3 0-16,-1-1 0 0,-1 0 0 0,0 1 0 15,-3 1 0-15,0-1 0 0,-2 1 0 0,-2-3 0 16,-2 0 0-16,-1 2 0 0,-10 2 0 0,12-1 0 15,-2-2 0-15,-10 3-128 0,0 0 128 16,0 0 0-16,0 0 0 0,0 0 0 0,0 0 0 0,0 0 0 16,0 0-192-16,0 0 192 0,0 0-192 0,0 0 192 15,-8-2-192-15,-1-1 192 0,-2-1-192 0,-2 3 192 16,-1 0-160-16,0-1 160 0,0-1-128 0,-3 1 128 0,0 1 0 16,1-1 0-16,-1-1 0 0,1-1 0 0,-2 0 0 0,0 1 0 15,-1 0 0-15,0-1 0 0,-2-3 0 0,-1 0 0 16,-1-2 0-16,-1 3 0 0,-1 0 0 15,1-2 0-15,-1 3 0 0,-3 0 0 0,0-2 0 0,1 2 0 16,0 2 0-16,5-4 0 0,-4 2 0 0,2 1 0 16,1 0 0-16,2-2 0 0,-1 1 0 0,2 3 0 15,2-2 0-15,0-1 0 0,-2 2 0 0,4 1 0 16,2-1 0-16,2 0 0 0,0 1 0 0,2-3 0 16,0 1 0-16,2 1 0 0,8 3 0 0,-7-1 0 15,7 1 0-15,0 0-128 0,0 0 128 0,0 0 0 16,0 0 0-16,0 0-128 0,0 0 128 0,0 0 0 15,0 0 0-15,0 0 0 0,0 0 0 0,0 0 0 0,0 0 0 0,0 0 0 16,9 12 0-16,-1-2 0 0,1 3 0 0,0-3-128 16,0 2 128-16,0 2 0 0,3 3 0 0,-2 1 0 15,0-1 0-15,1 1 0 0,-1 0 0 16,4 0 0-16,-1 1 0 0,0 0 0 16,0 4 0-16,-1 1 0 0,0-2 0 0,-1-1 0 15,1 2 0-15,-1 3-128 0,0-5 128 0,1-1 0 0,-1-2 0 0,-2 0 0 16,0 0 0-16,-2-2 0 0,-1 1 0 0,-2-4 0 15,2-3 128-15,-2 3-128 0,-4-13 128 0,2 12-128 16,-2 0 0-16,0 0 0 0,-1 1 0 0,-1-3 0 16,-2 0-992-1,-1-1-272-15,2 3-48 0,-2-3-14544 0</inkml:trace>
  <inkml:trace contextRef="#ctx0" brushRef="#br4" timeOffset="-184657.96">24389 9799 10127 0,'0'0'448'0,"0"0"96"0,0 0-544 0,0 0 0 0,0 0 0 0,0 0 0 16,0 0 1392-16,0 0 160 0,0 0 48 0,0 0 0 16,0 0-960-16,0 0-192 0,0 0-48 0,0 0 0 15,0 0-400-15,0 0 0 0,0 0 128 0,0 0-128 16,0 0 0-16,0 0 0 0,0 0 0 0,0 0 0 0,0 0 0 15,0 0 0-15,0 0 0 0,0 0 0 0,0 0 0 0,0 0 0 16,0 0 0-16,0 0 128 0,0 0-128 0,0 0 0 16,0 0-160-16,0 0-7568 15</inkml:trace>
  <inkml:trace contextRef="#ctx0" brushRef="#br4" timeOffset="-182661.52">25223 4772 7359 0,'0'0'320'0,"0"0"80"0,0 0-400 0,5-9 0 0,0-1 0 0,1 4 0 16,-6 6 992-16,0 0 112 0,8-5 32 0,-8 5 0 15,9-5-880-15,-9 5-256 0,0 0 0 0,10-3 128 16,-10 3 0-16,12-2 16 0,-12 2 0 0,11-2 0 15,-11 2 160-15,0 0 16 0,11 0 16 0,-11 0 0 0,0 0-64 0,11 2-16 16,-11-2 0-16,0 0 0 0,10 0 192 0,-10 0 48 16,0 0 0-16,0 0 0 0,0 0 80 0,0 0 0 15,0 0 16-15,0 0 0 0,0 0-16 0,0 0 0 16,0 0 0-16,0 0 0 0,0 0-192 0,7 7-64 16,-7-7 0-16,0 0 0 0,0 0 0 0,0 0 0 15,0 0 0-15,0 0 0 0,0 0-48 0,0 0-16 16,0 0 0-16,0 0 0 0,0 0 144 0,0 0 32 15,0 0 0-15,0 0 0 0,0 0-80 0,-8-2-16 16,-1-1 0-16,1 1 0 0,-1-2-80 0,0 1 0 16,0-1-16-16,0-2 0 0,-1 1-48 0,0-1-16 15,-1-2 0-15,-1 3 0 0,-1 0-48 0,-2-3-128 16,-3 3 192-16,1-3-64 0,-2 1 16 0,0 1 0 16,-1-5 0-16,3 4 0 0,-1-5-16 0,1 1 0 0,0 1 0 15,-1-3 0-15,0 3 0 0,0-2-128 16,0 0 192-16,-1 1-64 0,0-1-128 0,0-1 192 0,1 2-192 15,-1-3 192-15,0 1-192 0,-1 1 160 0,-3 2-160 0,-1-1 160 16,-2 1-160-16,1-3 128 0,1 0-128 0,-4-1 128 16,0 0-128-16,0-2 0 0,0-1 144 0,1 1-144 15,1 0 144-15,0 3-144 0,2 1 192 0,-1-1-192 16,-1-2 176-16,2 1-176 0,0-1 160 0,0 3-160 16,0-2 128-16,-1 3-128 0,0 2 0 0,0-2 0 15,-3 2 0-15,2-3 128 0,-2 3-128 0,3-2 0 16,-2 1 0-16,0 1 0 0,-1-4 128 0,3 3-128 15,2-3 0-15,0 2 176 0,0 2-176 0,-1-2 160 16,0 0-160-16,1 0 0 0,2 1 144 0,0 1-144 0,1-3 128 16,0 4-128-16,1-4 128 0,-1 4-128 0,0-2 0 15,1 3 144-15,1-5-144 0,-1 6 0 0,0 0 144 0,1 0-144 16,2 3 0-16,2-4 144 0,0 2-144 16,0 1 0-16,-1-1 144 0,1-1-144 0,-2 0 0 0,4 2 0 15,0-3 0-15,2 2 128 0,0 2-128 0,1-1 0 16,0-1 0-16,9 5 128 0,0 0-128 0,0 0 0 15,-6-5 0-15,6 5 0 16,0 0-320-16,0 0-64 0,0 0-32 0,0 0 0 16,0 0-1504-16,0 0-320 0,0 0-48 0,11-3-9328 0</inkml:trace>
  <inkml:trace contextRef="#ctx0" brushRef="#br4" timeOffset="-182163.2">23968 3546 8287 0,'-2'-17'368'0,"2"8"80"0,-5 0-448 0,1 0 0 0,-1 2 0 0,-2 2 0 15,-1-3 2992-15,-3 3 512 0,0 1 96 0,-2 0 32 16,-1 1-2544-16,0 0-496 0,-1 1-96 0,-2-1-32 16,0 2-144-16,-2-1-48 0,-2 2 0 0,0 0 0 15,-3-1 48-15,-1 0 0 0,-3 0 0 0,3-2 0 0,-3 2 64 0,-1 0 0 16,-3-1 16-16,3 2 0 0,0-1-112 0,1 1-32 16,0 1 0-16,0 2 0 0,-2 2-112 0,5-1-16 15,-3-2-128-15,3 2 192 0,-3 0-192 0,2 2 0 16,1-3 128-16,-1 3-128 0,1 2 0 0,2-2 0 15,1 4 0-15,3-2 0 0,0 2 0 0,0-1 0 16,0 2 0-16,3 1 0 0,-1-1 0 0,4 3 0 16,2-2 0-16,2 0 0 0,1 1 0 0,5 0 0 15,0-2 0-15,3 5 0 0,3 3 208 0,3 2-48 16,3 3-16-16,1-2 0 0,0 1 240 0,3 2 32 16,0-1 16-16,1 2 0 0,0 1-208 0,2-2-32 15,2 3-16-15,2-1 0 0,3 2-48 0,-1 1 0 0,1-2 0 16,1 2 0-16,0 0-128 0,1-3 192 0,1 1-192 15,0 0 192-15,2 3-448 0,0 6-64 0,-1 0-32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48:56.51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9T20:48:59.496"/>
    </inkml:context>
  </inkml:definitions>
  <inkml:trace contextRef="#ctx0" brushRef="#br0">23387 11864 12895 0,'0'0'576'0,"0"0"112"0,-7 6-560 0,-1 0-128 16,8-6 0-16,-7 4 0 0,7-4 752 0,0 0 112 0,-9 6 32 15,9-6 0-15,0 0-80 0,-5 9-16 16,5-9 0-16,-6 8 0 0,6-8-160 0,0 0-48 15,-3 6 0-15,3-6 0 0,-7 8 176 0,7-8 48 16,-6 6 0-16,6-6 0 0,-6 9-96 0,-2-2-16 16,2 1 0-16,-1-1 0 0,1 2-192 0,1-4-32 15,1 0-16-15,-2 6 0 0,-1-2-64 0,0 1-16 16,0-2 0-16,0 2 0 0,-1 2 0 0,2-3 0 16,-3 1 0-16,1-3 0 0,2 2 64 0,1-1 16 15,1 2 0-15,4-10 0 0,-6 8-32 0,6-8-16 0,0 0 0 0,-6 10 0 16,6-10-32-16,0 0 0 15,0 0 0-15,0 0 0 0,0 0 80 0,11-7 16 0,-1-1 0 0,-1-3 0 16,1 2-64-16,1-5-16 0,2-3 0 0,6-15 0 16,3-1-32-16,1-1-16 0,-2-1 0 0,3 0 0 15,2-3-96-15,0-1 0 0,2 0-16 0,2 0 0 16,0-6 48-16,2 2 16 0,-2-4 0 0,4 0 0 16,-3-4-80-16,2-1-16 0,2-3 0 0,-1-1 0 15,0-3 48-15,2 0 16 0,1 4 0 0,0 1 0 0,-3-2-272 0,-1 2 128 16,-1 1-128-16,-3 2 0 15,-2 0 208-15,-2 7-64 0,-5 1-16 0,0 7 0 0,-1 7 0 0,-3 0-128 16,-2 2 192-16,-1 3-64 0,-4 2-128 0,0 4 128 16,0 3-128-16,-1 1 128 0,-3 0-128 0,2 4 0 15,-3 0 0-15,1 3 0 0,-5 7 0 0,0 0 0 16,4-5 0-16,-4 5 0 0,0 0 128 0,0 0-128 16,0 0 0-16,0 0 128 0,0 0-128 0,-7 13 0 15,0 5 0-15,-1 3 128 0,-1 0-128 0,0 4 0 16,-4 7 0-16,-1 2 0 0,-1 3 0 15,-1 4 0-15,-2 7 0 0,-1-2 0 0,-2 5 0 0,0 1 0 16,-3 0 0-16,-2 4 0 0,1 5 0 0,-3-3 0 16,-1 5 0-16,7-19 0 0,0 4 0 0,0 1 0 15,-1 2 128-15,-13 24-128 0,3-9 0 0,4-5 0 16,2-4 0-16,0-8 128 0,1 0-128 0,2-3 0 16,1-6 144-16,0-2-144 0,4-2 0 0,1-3 0 15,0-6 0-15,2-2 128 0,2-6-128 0,2-1 0 16,2-3 0-16,2-5 0 0,2 1 0 0,6-11 0 0,0 0 0 0,0 0 0 15,0 0 0-15,0 0 0 0,0 0 128 16,1-11-128-16,3-1 128 0,5-7-128 0,2-8 128 0,3-2-128 16,2-4 128-16,3-5-128 0,2-3 128 0,4-2-128 15,4-7 0-15,-10 14 144 0,2-5-144 0,14-28 0 16,-2 0 192-16,-10 21-192 0,2-7 192 0,17-32-192 16,4 4 160-16,0 5-160 0,-1 7 128 0,-1 1-128 0,-4 3 160 15,-4 2-160-15,-2 8 192 0,-3 1-192 0,-5 1 176 16,-3 6-176-16,-5 3 160 0,-3 9-160 0,-3 7 176 0,-1 3-176 15,-3 7 192-15,-3 2-192 0,-1 1 192 0,-3 5-64 16,-1 4 0-16,0 8-128 0,0 0 208 0,0 0-64 16,0 0-16-16,-13 6 0 0,-1 6-128 0,-4 7 128 15,-3 8-128-15,-5 8 128 0,-2 7-128 0,-2 8 0 16,-7 6 0-16,-2 6 0 0,-3 8 0 0,-1 2 0 16,-2 4 0-16,1 7 0 0,-2 5 0 0,5 1 0 15,2-4 0-15,-1-5 0 0,-2-4 0 0,2-1 0 16,-4-4 0-16,17-25 0 0,-5 5 0 0,-14 21 0 15,4-8 0-15,15-26 0 0,4-1 0 0,-8 14 0 16,4-9 0-16,5-7 0 0,3-4 0 0,8-12 0 16,6 1 0-16,-5 2 0 0,1-6 0 0,2-3 0 15,7-13 0-15,0 0 0 0,0 0 0 0,0 0 0 16,2-14 0-16,3-4 0 0,1-3 0 0,3 3 0 16,0-6 0-16,7-14 0 0,1-2 0 0,2-2 0 15,5-7 0-15,-4 13 0 0,5-2 0 0,17-28 0 16,0 2 0-16,1 0 0 0,0-1 0 0,3-1 0 0,-2-7 0 15,6-3 0-15,-2-2 0 0,8 2 0 0,4-4 0 16,2 4 0-16,0 3 0 0,-3 3 0 0,-6 4 0 16,-5 5 0-16,-3 0 0 0,-6 7 0 0,-4 4 0 0,-6 4 0 15,-6 8 0-15,-4 5 128 0,-1 3-128 0,-4 6 0 16,-4 6 128-16,-3 4-128 0,-3 2 128 0,-2 3-128 16,-2 9 128-16,0 0-128 0,0 0 0 0,-13 11 128 15,-4-3-128-15,-4 10 0 0,-6 9 0 0,-4 5 128 0,-4 10-128 16,-4 9 0-16,-6 7 0 0,-6 12 0 0,-7 4-128 15,0 2 128-15,-1 8 0 0,-1 3 0 0,0 5 0 16,2-3 0-16,3-1 0 0,-1-8 0 0,-4-4 0 0,5-2 0 16,-1-3 0-16,6-6 0 0,7-4 0 0,17-23 0 15,-3 0 0-15,-6 18 0 0,7-8 0 0,6-10 0 16,7-7 0-16,5-8 0 0,2-5 0 0,5-10 0 16,2 1 0-16,1-9 0 0,6 3-144 0,7-6 144 15,0-9 0-15,5-7 0 0,1-6 0 0,6-10 0 16,4-12 0-16,6-7 0 0,4-4 0 0,4-7 0 15,3-6 0-15,1 0 0 0,-1 0 0 0,3-3 0 16,-1-4 0-16,2-4 0 0,0-2 0 0,6 1 128 16,4 7-128-16,-1 3 0 0,0 5 0 0,-5 2 0 15,-4 6 128-15,-7 7-128 0,-5 3 0 0,-5 9 144 16,-2 5-144-16,-6 4 128 0,-2 1-128 0,-5 8 0 16,-6 7 0-16,-5 2 0 0,-2 4 0 0,-4 1-272 15,-1 9 64-15,0 0 16 16,-3-4-1152-16,3 4-208 0,-12 0-48 0,1 4-16 15,-3 2-1712-15,0 4-352 0</inkml:trace>
  <inkml:trace contextRef="#ctx0" brushRef="#br0" timeOffset="1641.1">24135 10362 17503 0,'-17'4'1552'0,"0"3"-1232"16,-3-4-320-16,3 5 0 0,-1 1 2640 0,3-1 480 16,-1 3 80-16,4-3 32 0,1-1-1760 0,4-3-336 15,0 0-80-15,7-4-16 0,0 0-80 0,0 0 0 16,0 0-16-16,0 0 0 0,0 0 144 0,12-8 16 15,1-2 16-15,2-1 0 0,7-7-240 0,0-2-48 16,4 0-16-16,1-2 0 0,0-4-272 0,5-3-48 16,4 0-16-16,1-1 0 0,2-3-32 0,1 0-16 15,-1 4 0-15,2 2 0 0,-1-1-80 0,1 6-16 16,0 1 0-16,-5 5 0 0,-4-1-80 0,-4 3-32 16,-4 3 0-16,-2-1 0 0,-4 2-32 0,-3 1 0 15,-1 3 0-15,-5 1 0 0,-9 5-64 0,0 0 0 16,10 5-128-16,-10-5 192 0,0 0-192 0,6 9 176 15,-2 2-176-15,-1 2 160 0,-3 1-160 0,-1 4 160 0,-3 3-160 16,1 6 160-16,-3-2-160 0,-2 8 128 0,-1 2-128 16,0 8 128-16,-1 4-128 0,0 1 0 0,0-3 144 0,0 2-144 15,-2 1 0-15,1-5 128 0,-1 2-128 16,1-3 0-16,-4-3 0 0,2 2 144 0,-1 1-144 0,1-5 0 16,1-3 176-16,1-5-176 0,1-2 160 0,1-3-160 15,0 2 192-15,4-14-64 0,-1 1-128 0,0 6 192 0,2-4-192 16,1-1 144-16,1-4-144 0,2-10 128 15,0 0-128-15,0 0 0 0,0 0 144 0,0 0-144 0,0 0 128 0,0 0-128 16,0 0 160-16,5-8-160 0,1-5 160 16,-2-1-160-16,2-4 160 0,2-2-160 0,-2-3 128 15,2-4-128-15,1-3 0 0,0-3 0 0,0 1 128 0,1 0-128 16,0 2 0-16,1-4 0 0,1-2 0 0,-1-1 128 16,-2 1-128-16,1-1 0 0,-1-2 0 0,4 1 0 15,-2-2 0-15,1 2 0 0,-2-2 0 0,0-1 0 16,-1 3 0-16,0 2 0 0,-3 2 0 0,1 5 0 15,-1 1 0-15,-1 6 0 0,0 2 0 0,-1 2 0 16,-1 1 0-16,-2 2 0 0,-1 2 0 0,0 3 0 16,-1-1 0-16,1 11 0 0,0 0 0 0,0 0 0 15,-9-1 0-15,0 2 0 0,-1 3 0 0,-2 5 0 16,-2-1 0-16,-2 6 0 0,-1 3-128 0,-3 3 128 16,-4 6 0-16,-3-1 0 0,-2 3 0 0,-3 1 0 15,0 4 0-15,-3 2 0 0,0 0 0 0,0 0 0 16,-1-4 0-16,1 0 0 0,-2-2 0 0,0 3 0 0,1 0 0 15,-2-4 0-15,-1-3 0 0,-1-2 0 16,1-3 0-16,1 2 0 0,1 3 0 0,3-2 0 16,2-1 0-16,5-2 0 0,7-2 0 0,2-3 0 15,3-1 0-15,5-5 0 0,2-1 0 0,8-8 0 0,0 0 0 0,0 0 0 16,0 0 0-16,5-13 0 0,0-1 0 0,6-5 0 16,3-3 0-16,8-2 0 0,2-5 0 0,2 5 0 15,3-2 0-15,3 1 0 0,2-4 0 0,2 3 0 16,0-3 0-16,1 2 0 0,0-2 0 0,0 0 0 15,1 1 0-15,3-3 0 0,1 1 0 0,2-1 0 16,2-2 0-16,-1 0 0 0,-2 1 0 0,-3 7 0 0,-3 0 0 16,-4 4 0-16,-5 4 0 0,0-1 0 0,-5 0 0 0,-3 3 0 15,-2 5 0-15,-4-2 0 0,-2 6 0 0,-3 1 0 16,-9 5 0-16,0 0 0 0,0 0 128 0,0 0-128 16,0 0 0-16,0 0 0 0,0 0 0 0,3 9 128 15,-1 6-128-15,-4 1 0 0,-5 3 0 0,-3 6 0 16,-3 5 0-16,-2 6 0 0,-2 3 0 0,-1 7 0 15,-1 1 0-15,0 2 0 0,0 2 0 0,3-2 0 16,0-6 0-16,2 5 0 0,2-2 0 0,1 1 0 16,3 2 0-16,1-5 0 0,1 0 0 0,2-3 0 15,0-4 0-15,2-2 0 0,-1 0 0 0,1-5 0 16,-1-2 0-16,2-1 0 0,1-7 0 0,0-9 0 16,-1 1 0-16,-1 3 0 0,1-1 0 0,-2-7 0 15,3-7 0-15,0 0 0 0,0 0 144 0,0 0-144 16,0 0 128-16,0 0-128 0,-1-12 144 0,0-2-144 15,1-8 160-15,0-3-160 0,0-3 128 0,2-1-128 16,1-5 0-16,-2-3 144 0,2-3-144 0,1 0 0 16,-1 0 0-16,4 1 0 0,-1 1 0 0,2-2 0 0,-2-3 0 0,2 1 0 15,-2-5 0-15,4 0 0 0,-2-5 0 0,3-1 0 16,0-2 0-16,0 0 0 0,-1-1 0 16,0 3 0-16,2 6 0 0,-2 0 0 0,-1 6 0 0,0 4 0 15,0 3 0-15,-1 5 0 0,1 3 0 0,0 1 0 16,-1 3 0-16,-2 5 0 0,1 1 0 0,-5 6 0 15,1-1 0-15,-3 11 0 0,0 0 0 0,0 0 0 16,0 0-176-16,0 0 176 0,-5 12-128 0,-2 7 128 0,0 1-128 16,-4 4 128-16,-3 4-128 0,-1 5 128 0,-4 1 0 0,-4 4 0 15,0 3 0-15,-5 3 0 0,-3 1 0 16,-2 3 0-16,-2 2 0 0,1-5 128 0,-3 0-128 0,2-4 0 16,0-5-128-16,0 0 128 0,-2 1 0 15,-1 0 0-15,-1 0 0 0,0-6 0 0,-3-5 0 0,0-1 0 16,-2-3 0-16,3-1 0 0,2 1 0 0,4-3 0 15,6-1 0-15,2-4 128 0,1-4-128 0,3-6 0 16,5 0 0-16,4-3 0 0,1-4 0 0,3 0 0 16,3-4 0-16,3-3 0 0,4 0 0 0,4 1 0 15,1-6 0-15,3-2 0 0,8-3 0 0,0 1 0 16,2-3 0-16,4-4-128 0,9-1 128 0,8-4 0 16,4 0 0-16,6-2-128 0,2-3 128 0,3-1 0 15,-1 0 0-15,0-3-128 0,1-2 128 0,2-3 0 16,2 3 0-16,1 3 0 0,-2 2 0 0,-4 1 128 15,-3 1 0-15,-6 2 0 0,-2 0-128 0,-4 5 0 16,-2 3 0-16,-12 10 0 0,-1-3 0 0,-1 6 0 0,-5 3 0 16,-4 0 0-16,0 3 0 0,-3 4 0 0,-4 7 128 0,-1 6-128 15,-3-1 0-15,-2 8 0 0,-3 7 0 0,-2 5 128 16,-5 7-128-16,-5 22 0 0,-1 3 0 0,-1 2 128 16,-1 3-128-16,0-5 0 0,0-1 0 0,2-4 0 15,-1-1 0-15,1-3 0 0,0-5 0 0,2-5 0 16,0-2 0-16,3-3 0 0,0-1 0 0,2-3 0 15,1-1 0-15,0-4 0 0,2-6 0 0,1-1 0 16,2-3-528-16,2-4-176 16,1-2-48-16,0-13 0 0,0 0-1328 0,0 0-272 0,13-10-48 15,-2 1-17872-15</inkml:trace>
  <inkml:trace contextRef="#ctx1" brushRef="#br0">13976 17322 0,'0'0'0,"0"0"15,0 0 1,48 0 0,-39-2-1,-9 16 1,12-9 0,2-1-1,-4 1 1,-6 3-1,-2-9 1,-2-3 0,3-8-1,2 0 1,-14 0 0,13-9-1,7 1 1,16-9-1,-2 6 1,-4 13 0,-7 9-1,-14 14 1,-16 7-16,1 3 31,-1 1-31,3-5 16,-7 0-1,-5-2 1,14-15 0,33-12-1,27-10 1,1 4 0,-6 2-1,-26-15 1,-51 17-1</inkml:trace>
  <inkml:trace contextRef="#ctx0" brushRef="#br0" timeOffset="3708.66">13502 3753 13823 0,'6'-5'1216'0,"1"1"-960"16,0-2-256-16,0-3 0 0,-2 1 1536 0,0-2 256 16,0 2 48-16,-1 1 16 0,-2 2-800 0,-2 5-160 0,-1-6-16 0,0-1-16 15,-2 2 0-15,-1 0 0 0,-1 0 0 16,-1 2 0-16,-3 1-160 0,-1 0-16 0,-3 1-16 15,-2 1 0-15,-2 0-144 0,-2 1-16 0,-2 1-16 0,-2 1 0 16,-3 2-64-16,0 1-16 0,-4-3 0 0,0 4 0 16,-3 0 64-16,0 0 16 0,-2 0 0 0,1 0 0 15,-1 0 0-15,-1 2 0 0,0-2 0 0,1 1 0 0,-1-2-96 16,-13 4-16-16,4-4 0 0,4 2 0 16,5 1-16-16,1-2-16 0,2 3 0 0,3-2 0 0,-1 2-96 0,5-1-32 15,3 1 0-15,4-1 0 0,2-1-32 16,4-2-16-16,3 3 0 0,4-3 0 0,6-6 32 0,-4 12 16 15,4-12 0-15,1 11 0 0,4 1 64 0,7 0 16 16,6-1 0-16,3 1 0 0,7 5 0 0,5-2 0 16,3-1 0-16,-8-5 0 0,2 5-112 0,5-4-32 15,0 1 0-15,5 2 0 0,-2-3-160 0,2 2 192 16,1 1-192-16,1-5 192 0,0 3-192 0,-1-5 0 16,-3 3 0-16,-3-3 128 0,-4 3-128 0,-3-1 0 15,-3-1 0-15,-4 2 0 16,-6-1-1152-16,-4 3-256 0,-3-1-48 0,-8 11-16672 15</inkml:trace>
  <inkml:trace contextRef="#ctx0" brushRef="#br0" timeOffset="6089.28">10674 12089 4607 0,'0'0'192'0,"6"-9"64"0,0 4-256 0,1-4 0 0,-2 0 0 0,1-1 0 16,-1 2 640-16,2 3 96 0,-2-3 16 0,1 2 0 16,2-6 256-16,-2 4 48 0,0-4 16 0,2 3 0 15,1-2 16-15,0-1 0 0,-2 2 0 0,0-3 0 16,0 2-96-16,1 1-16 0,0-3 0 0,-1 4 0 15,2-3-80-15,-4 0-32 0,0 1 0 0,0-2 0 0,-1-2-32 0,1 3-16 16,-1 3 0-16,0-2 0 0,0 3-192 0,1-2-48 16,0 1 0-16,0-1 0 0,-1 2-144 0,1 0-48 15,-5 8 0-15,6-7 0 0,-1-183 0 0,-5 371 0 16,0-181 0-16,0 0 0 0,4-7 0 0,-4 7 0 16,0 0 0-16,0 0 0 0,0 0-128 0,0 0-48 15,0 0 0-15,0 0 0 0,0 0-16 0,0 0 0 16,0 0 0-16,-4 7 0 0,-1 3 208 0,1 2 48 15,-1-1 0-15,2 1 0 0,-4 0 0 0,1 0 0 16,1 7 0-16,-3 3 0 0,1-1-32 0,-2 5 0 16,-3 5 0-16,-1 5 0 0,1 0 32 0,-4 2 0 15,-1 6 0-15,-1 4 0 0,-1 6-128 0,0 3 0 0,0 2-16 0,0-2 0 16,-3-1-96-16,0 0-16 16,1 0 0-16,-1-3 0 0,2 0 48 0,-4 1 0 15,-3 0 0-15,2-2 0 0,0-2 0 0,5 0 0 0,-2-5 0 16,1 1 0-16,-1-4-96 0,2 0-16 15,2-4 0-15,0-1 0 0,1-4-128 0,-1-1 192 0,0 1-192 16,0 0 192-16,2-3-192 0,0-4 192 16,2-1-192-16,2-2 192 0,0-1-192 0,1-2 160 0,-1-1-160 15,2 0 160-15,0-4-160 0,2-1 160 0,3-2-160 0,0-6 160 16,5-6-160-16,0 0 160 0,0 0-160 16,0 0 160-16,0 0-160 0,0 0 192 0,5-12-192 0,-1-1 192 15,2-5-192-15,1-1 160 0,-2-5-160 0,3 0 160 16,2-7-160-16,1-1 128 0,2-2-128 0,3 0 128 15,2-4-128-15,0 1 160 0,1 0-160 0,3 0 160 0,1-2-160 16,1-1 0-16,2-4 0 0,2 1 0 0,-1-6 0 0,2 0 0 16,-1-5 0-16,0 0 0 0,-2 3 0 0,-1-3 0 15,-1 1 0-15,-2 0 0 0,1 1 0 0,-3 2 0 16,-1 3 0-16,-2 5 0 0,-3 4 0 0,-3 2 0 16,2 3 0-16,-3 6 0 0,-2 3 0 0,-3 4 128 15,1 1-128-15,-2 5 128 0,-4 6-128 0,0 8 128 16,-1-11-128-16,-1 5 128 0,2 6-128 0,0 0 128 15,0 0-128-15,-10 7 128 0,0 3-128 0,-2 3 0 16,1 5 0-16,-4 5 0 0,-3 2 0 0,-1 8 0 16,1 5 0-16,-3 8 0 0,-1 1 0 0,-1 5 0 15,-2 3 0-15,-2 6 0 0,-2 2 0 0,-2 6 0 16,1 2 0-16,-2 3 0 0,-1 1 0 0,-1-3 0 16,-1-2 0-16,0 0 128 0,2 0-128 0,1-2 128 15,1-5-128-15,3-1 128 0,3-4-128 0,1-6 0 16,2-4 144-16,4-18-144 0,1 6 128 0,-1-3-128 0,1-2 160 15,1-1-160-15,2-4 144 0,2-1-144 16,2-5 128-16,2-3-128 0,2-4 128 0,2-3-128 0,2-3 0 16,2-7 128-16,0 0-128 0,0 0 0 0,0 0 0 0,4-10 0 15,2-5 128-15,7-12-128 0,1-1 0 0,2-4 128 16,-1-1-128-16,6-1 0 0,-3-4 0 0,1-3 0 16,3-4 0-16,3 0 0 0,0-3 0 0,-1-2 0 15,0-2 0-15,3 0 0 0,0-5 0 0,3-2 0 16,1 2 0-16,1-4 0 0,-1 0 0 0,2 1 0 0,0-3 0 15,0 4 0-15,1 2 0 0,-4 2 0 0,-2 5 0 0,-3-1 0 16,0 1 0-16,-4 7 0 0,0 4 0 0,-4 3 0 16,0 5 0-16,-6 4 0 0,-2 2 0 0,-2 5 0 15,-5 7 0-15,1 6 0 0,-3-2 0 0,0 9 128 16,0 0-128-16,0 0 0 0,-9 4 0 16,-1 7 128-16,-6 7-128 0,-1 6 0 0,-4 5 0 0,0 8 0 15,-2 5 0-15,-4 6 0 0,-2 7 0 0,-3 9 0 16,-4 5 0-16,1 6 0 0,-3 4 0 0,0 3 0 15,-1 0 0-15,3 1 0 0,-1-1 0 0,2-4 0 16,4-2 0-16,1-3 0 0,0-3 0 0,12-23 160 16,0 1-32-16,-1-1-128 0,-1 1 176 0,2-2-176 15,-1 0 160-15,1 0-160 0,2-7 128 0,0-3-128 0,1-3 0 0,0-5 0 16,1-3 0-16,1-3 0 16,2-5 0-16,2-5 0 0,1-3-208 0,1-4-96 15,0-4-16-15,1-3 0 16,1-4-1584-16,4-6-320 0,-3-4-64 0,4-1-10320 15,4-2-2048-15</inkml:trace>
  <inkml:trace contextRef="#ctx0" brushRef="#br0" timeOffset="6654.03">9676 13402 25791 0,'-1'-9'2304'0,"1"-3"-1856"16,2 1-448-16,1 2 0 0,2-3 400 0,-1 5-16 15,-4 7 0-15,3-12 0 0,1 5 640 0,-4 7 128 16,5-10 32-16,-5 10 0 0,7-7 32 0,-7 7 0 15,0 0 0-15,0 0 0 0,0 0-176 0,0 0-16 16,0 0-16-16,0 0 0 0,0 0-288 0,5 10-48 16,-3 4-16-16,1 4 0 0,-2 5-96 0,-1 5-32 15,-1 6 0-15,1 4 0 0,-3 4-256 0,1-9-48 16,-2 9-16-16,-1 0 0 0,-2 8 48 0,2 1 16 16,-1 0 0-16,-2 2 0 0,1 2-16 0,-2-5 0 15,2-1 0-15,2-2 0 0,-1-4 0 0,0-1 0 16,-1-1 0-16,0-4 0 0,0-4 0 0,2-5 0 15,0 1 0-15,1-8 0 0,3-3-64 0,0-3 0 16,2-4-16-16,3-4 0 0,-4-7 48 0,10-1 16 16,0-7 0-16,3-1 0 0,2-6 16 0,3-4 16 0,4 0 0 15,3-8 0-15,2 1-128 0,3-5-16 0,5 4-128 0,1-2 192 16,4 1-192-16,-1 0 0 0,1 2 128 16,-1 1-128-16,0 4 0 0,-2 2 0 0,-1 0 0 0,-3 3 0 15,-3 2 0-15,0 6 0 0,-6-1-192 0,0 5 192 16,-4 1-1984-16,-2 5-272 15,-3 0-64-15</inkml:trace>
  <inkml:trace contextRef="#ctx0" brushRef="#br0" timeOffset="8804.37">14064 10028 5519 0,'0'-7'496'0,"1"0"-496"0,0-2 0 0,3 3 0 16,1-3 3952-16,0 1 688 0,-1-2 144 0,1 3 16 16,-1 1-3072-16,-1 0-640 0,0 1-112 0,-3 5-16 15,3-4 16-15,-3 4 16 0,0 0 0 0,0 0 0 16,-1-6 64-16,1 6 16 0,-3-5 0 0,-2 2 0 0,-1 2-112 16,-3 1 0-16,0 1-16 0,-3 3 0 0,0 1-128 0,-4 3-32 15,-3 2 0-15,-1 3 0 0,-4 1-160 0,-3 5-48 16,-3 4 0-16,-3 3 0 0,-2 0-112 15,-3 4-16-15,-4 1-16 0,-2 0 0 0,-3 5-96 16,-2 1-16-16,0-3 0 0,0 2 0 0,5-2-80 0,1-1-32 16,0-2 0-16,6-3 0 0,2 1 144 0,5 0 32 15,3-6 0-15,6 0 0 0,-2-3-64 0,5-1 0 16,4-1 0-16,1-4 0 0,0-1-96 0,5-4-32 16,0 1 0-16,4 0 0 0,3-4-64 0,1-6 0 15,6 8-128-15,4 2 192 0,4-2-192 0,5 2 176 16,4 3-176-16,5-2 160 0,4 3-160 0,4 1 0 15,4 2 0-15,2 1 128 0,3 1-128 0,-3-1 0 16,3-1 0-16,1 1 0 0,0 0 0 0,-1-2 0 16,-1 1 128-16,-2 0-128 0,1-4 0 0,-2 1 0 15,-4-1 0-15,-3 0 0 16,-3-4-992-16,-5 3-288 0,-3-3-48 0,-5-1-19392 0</inkml:trace>
  <inkml:trace contextRef="#ctx0" brushRef="#br0" timeOffset="9702.02">17481 15069 19695 0,'-13'-10'864'0,"8"6"192"0,-3 0-848 0,-1 3-208 15,0 0 0-15,-1 0 0 0,0-2 1312 0,1 1 224 16,0 0 32-16,0 0 16 0,0-1 176 0,2 1 32 16,0 2 16-16,7 0 0 0,0 0-592 0,0 0-128 15,0 0-32-15,0 0 0 0,0 0-512 0,11 5-96 16,1-1-32-16,6-1 0 0,4 0 160 0,4-2 16 15,6-2 16-15,6 1 0 0,5 1-16 0,7-1 0 16,1 0 0-16,4 0 0 0,2 0-144 0,0 1-48 16,0 2 0-16,0-2 0 0,-2 2-16 0,-2-1 0 15,0 5 0-15,-5 0 0 0,-2 0-80 0,-6 3-32 0,-3-3 0 0,-4 6 0 16,-4-3-64-16,-4 4-16 0,-6 3 0 16,-4 3 0-16,-4 3 128 0,-3 2 32 15,-3 6 0-15,-5 1 0 0,-4 3 0 0,-3 5 0 0,-5 0 0 16,-1 0 0-16,-2-2-32 0,-1-1 0 15,-3-2 0-15,-3 0 0 0,-1-2 112 0,-1 0 16 0,-3-5 0 16,1 1 0-16,-1 2-96 0,0-6-16 0,-1 3 0 16,0-7 0-16,0 1-160 0,-1-2-48 0,2 1 0 0,3-5 0 15,3 0-128-15,2-2 0 0,1 0 0 0,4-4 128 16,2 0-128-16,5-4 0 0,2 1-160 0,5-7 160 16,0 0-512-16,0 0-16 0,0 0 0 0,11-13 0 15,3-2-1648-15,4-6-336 0,2-2-64 0,6-7-17456 16</inkml:trace>
  <inkml:trace contextRef="#ctx0" brushRef="#br0" timeOffset="10761.27">21322 5203 7359 0,'0'0'656'0,"9"-2"-528"0,2-2-128 0,1 1 0 16,2 2 3184-16,-2 0 592 0,1 1 128 0,-2 0 32 16,1-2-2032-16,-1 2-416 0,-4-1-80 0,-1 1 0 0,-6 0-336 0,0 0-64 15,0 0-16-15,0 0 0 0,0 0 16 0,0 0 0 16,0 0 0-16,-8 3 0 0,-2-2-304 0,-2 2-48 15,-6-1-16-15,-6 1 0 0,-4 0-64 0,-3 0-32 16,-3 0 0-16,-4-1 0 0,-4 3 96 0,-3 3 0 16,-2-2 16-16,-2 3 0 0,-3-3 80 0,-4 3 16 15,-3 0 0-15,1 4 0 0,-2 0-224 0,0 1-32 16,-1-2-16-16,0-2 0 0,-1-1-96 0,2 0-32 16,4 0 0-16,3-1 0 0,2 1-16 0,5-2 0 15,4 5 0-15,5-5 0 0,3 2-80 0,4 0-32 16,0 1 0-16,4 2 0 0,1-5-224 0,5 4 176 15,2-3-176-15,3 3 160 0,2-5-160 0,3 2 0 16,1 0 0-16,3-1 128 0,2 2-128 0,4-2 0 16,1 6 144-16,6 1-144 0,-1 3 0 0,4 0 144 15,3 4-144-15,2 0 0 0,2 3 128 0,2 3-128 16,1-1 0-16,4 3 0 0,3 3 0 0,1-2 160 16,1 3-160-16,3 0 128 0,0 2 16 0,0 0 0 15,-1-1 0-15,2 2 0 0,0-2-144 0,-2 1 192 0,-2-4-192 0,-2 1 192 16,0-1-192-16,-2-5 128 15,-2 1-128-15,0-4 128 0,-5 1-128 0,-1-4 0 0,-3 0 144 16,-2-3-144-16,-2-1 0 0,-5-4-128 0,-1-2 0 0,-4 6 0 31,-5-4-1760-31,-4 0-352 0,-3-3-64 0</inkml:trace>
  <inkml:trace contextRef="#ctx0" brushRef="#br0" timeOffset="12053.05">26825 2775 23039 0,'0'0'2048'0,"-11"2"-1648"16,0-6-400-16,1 4 0 15,10 0-1120-15,-12 6-304 0,1 1-64 0,2 1-16 0,0-4 1504 0,1 4 0 16,2 1 240-16,1 0-16 0,5-9 352 0,-5 10 80 15,5-10 16-15,-4 14 0 0,2-5 176 0,2-9 48 16,0 0 0-16,0 0 0 0,10 6 288 0,1-3 64 16,2-7 16-16,3-3 0 0,3 0-64 0,2-7-16 0,-1-3 0 0,3 0 0 15,0-5-416-15,4-3-96 16,-2-2-16-16,0 3 0 0,-2-2-240 0,-2 2-48 16,-4-4-16-16,-1 1 0 0,-2-2-96 0,-3-3-32 15,-3 2 0-15,-3-2 0 0,-3 2 16 0,-2 4 0 16,-2 1 0-16,-4 4 0 0,-5 2-32 0,0 9 0 15,-3 1 0-15,-4 7 0 0,-3 2-80 0,-6 6 0 16,-5 7-128-16,-2 6 192 0,-3 8-192 0,-3 3 0 0,0 8 0 16,-5 4-160-16,-2 1 160 0,0 4 0 0,3-1 0 15,2 3 0-15,2-4 0 0,7-2 0 0,7 1 0 0,4-1-128 16,0 0 128-16,8-1 0 0,4-5 0 0,6-5 0 16,3-4 0-16,6-4 0 0,5-1 0 0,4-4 0 15,4-4 192-15,5-4 0 0,4 2 16 0,5-8 0 16,3-1-16-16,7-4 0 0,5-2 0 0,1-4 0 0,-2 0-64 15,3-5 0-15,0-5-128 0,2 0 192 16,1-1-192-16,-1-2 128 0,-3-1-128 0,0-2 0 16,3-3-432-16,-2 1-176 0,-4 2-32 15,0 1-16-15,-3-2-2400 0,-4 1-464 0</inkml:trace>
  <inkml:trace contextRef="#ctx0" brushRef="#br0" timeOffset="12525.7">27214 1811 20271 0,'-4'-9'1792'0,"1"2"-1424"0,-1-1-368 0,4-1 0 15,3 0 704-15,2 0 80 0,0 0 16 0,4 1 0 16,4 2-48-16,1-4-16 0,2-2 0 0,5 2 0 16,1-3-112-16,4 3-32 0,2-1 0 0,4-1 0 15,-1 5 64-15,1-3 16 0,-1 3 0 0,-2 6 0 16,-2 0-112-16,-3 2-32 0,-5 3 0 0,-5 5 0 15,-7 1-224-15,0 5-48 0,-5 3-16 0,-4 4 0 16,-7 3 16-16,-4 2 16 0,-5 4 0 0,-5 6 0 0,-5 1 112 16,1 4 32-16,-3 2 0 0,2-6 0 0,0-3-64 0,4-3-16 15,1-7 0-15,6 1 0 0,1-6 176 0,5-2 16 16,2-3 16-16,4-2 0 0,2 1-160 0,3-1-16 16,4-3-16-16,4-3 0 0,3-4-32 0,3-3-16 15,4-1 0-15,6-2 0 0,3-4-80 0,2 0-16 16,2 2 0-16,0-5 0 0,1 1-64 0,0-2-16 15,0-1 0-15,-2 3 0 0,-2-2-128 0,-2 2 0 16,-1-4 0-16,-3 2 0 16,-3 1-448-16,-2-3-32 0,-1 0 0 0,-2 1 0 15,0-2-2176-15,-3-3-432 0,2 0-96 0</inkml:trace>
  <inkml:trace contextRef="#ctx0" brushRef="#br0" timeOffset="12856.48">28111 1494 25791 0,'0'0'1152'0,"5"-7"224"0,0-2-1104 0,-5 9-272 0,0 0 0 0,0 0 0 16,0 0 384-16,0 0 0 0,0 0 16 0,0 0 0 15,-6 9 224-15,-3 1 32 0,0 4 16 0,-5 5 0 16,-4 2 112-16,-1 6 32 0,0 1 0 0,-1 4 0 15,-1 2-368-15,2 3-64 0,1 1 0 0,2 5-16 16,1-1-48-16,2 7-16 0,3-4 0 0,5 0 0 0,3-6-160 16,6-3-16-16,1-1-128 0,4-4 192 0,0-6-64 15,5-1-128-15,0-2 176 0,3-2-176 0,2-3 208 0,2-3-64 16,1-1-16-16,1-2 0 0,-2-5-128 0,1 0 192 16,-2-1-192-16,1-4 192 0,-1-5-464 0,-3-2-96 15,-2 1-16-15,-6 0 0 16,-3-8-2400-16,-2-1-480 15</inkml:trace>
  <inkml:trace contextRef="#ctx0" brushRef="#br0" timeOffset="13025.27">27624 1942 35935 0,'-8'-9'1600'0,"8"9"320"0,0 0-1536 0,0 0-384 15,18 2 0-15,4 2 0 0,3 0 192 0,7 1-16 16,5 0-16-16,5-1 0 0,-1 0 160 0,7-1 48 15,1 4 0-15,5-3 0 0,0-4-112 0,-12 0-32 16,7-2 0-16,2 0 0 0,-1-3-224 0,0 2 0 16,-2-1 0-16,-3 2 0 15,-3-5-864-15,-3 0-272 0,-1 2-48 0,-3-4-9568 16,-5 4-1904-16</inkml:trace>
  <inkml:trace contextRef="#ctx0" brushRef="#br0" timeOffset="14060.51">8705 3858 22111 0,'2'-17'976'0,"2"6"208"0,2-1-944 0,1 0-240 0,-1 2 0 0,0-1 0 15,1 4 672-15,-1 0 96 0,-6 7 0 0,9-9 16 16,-1 0 112-16,-2 1 32 0,-6 8 0 0,0 0 0 15,0 0 0-15,0 0 0 0,0 0 0 0,0 0 0 16,0 0-272-16,0 0-48 0,0 0-16 0,-14 8 0 16,-2 5-80-16,-5 4-32 0,-4 6 0 0,-4 8 0 15,-5 4 96-15,-5 10 0 0,-7 4 16 0,-6 9 0 0,-5 1-112 16,-3 4-32-16,-1 1 0 0,1 3 0 0,-2-3-64 0,8 1-32 16,3-3 0-16,2-2 0 0,4-10-32 0,7-7-16 15,6-4 0-15,8-4 0 0,5-4 0 0,6-6 0 16,5-6 0-16,7-5 0 0,3-2-96 15,6-4-16-15,4 2 0 0,7-7 0 0,6-3 32 0,7-4 0 16,6-2 0-16,3 2 0 0,1 0-80 0,5 3-16 16,2-3 0-16,3-1 0 0,3 0-128 0,3 1 0 15,1-5 0-15,-1 1 128 0,1 2-128 0,1-2 0 16,-1 5 0-16,-2 3 0 16,-2-2-480-16,-3 2-176 0,-3 2-48 0,-4 1-12144 15,-4 8-2432-15</inkml:trace>
  <inkml:trace contextRef="#ctx0" brushRef="#br0" timeOffset="15332.98">20333 14089 28559 0,'-18'-19'2544'0,"12"12"-2032"16,-1 3-512-16,2-1 0 0,2-3 448 0,1 3-16 15,4 1 0-15,3-1 0 0,3 1 128 0,8 0 16 16,5 2 16-16,9-3 0 0,1-3 80 0,6 2 16 16,8-3 0-16,2 0 0 0,4-4-304 0,2-1-64 15,2 2-16-15,3-2 0 0,3-2 144 0,1 2 16 16,-1 0 16-16,-1 3 0 0,-1-3 112 0,-3 3 32 16,-4 0 0-16,-1-1 0 0,-2 1-48 0,-2 1 0 15,-2 5 0-15,-5 1 0 0,-4 4-128 0,-6 5-16 16,-3 1-16-16,-5 5 0 0,-6 0-160 0,-4 7-48 15,-5 4 0-15,-5 6 0 0,-6 6-208 0,-5 4 144 16,-3 8-144-16,-4 0 128 0,-7 5 0 0,-2 2-128 16,-3 3 192-16,-2-1-64 0,0-1 112 0,-1-3 16 15,1-1 0-15,2-6 0 0,-1-3 96 0,2-3 32 16,3-4 0-16,1-1 0 0,1-2-160 0,2-2-32 16,1-1 0-16,1-3 0 0,2-4-192 0,0-3 144 15,5-2-144-15,1-2 128 0,2-2-304 0,3-1-64 0,1-1-16 0,4-10 0 31,0 0-2240-31,0 0-448 0,0 0-80 0</inkml:trace>
  <inkml:trace contextRef="#ctx0" brushRef="#br0" timeOffset="16842.25">16103 11660 11967 0,'0'0'1072'0,"-8"-6"-864"0,8 6-208 0,0 0 0 0,-8-4 2016 0,8 4 352 16,0 0 80-16,-7-4 16 0,7 4-544 0,0 0-128 16,-4-5 0-16,4 5-16 0,-1-11-448 0,2 1-96 15,3-1-16-15,2-1 0 0,2-5-128 0,4-2-16 16,5-3-16-16,3 0 0 0,3-8-64 0,3 1-16 16,2 0 0-16,1-4 0 0,1-4-256 0,3 0-48 15,-1-2-16-15,2-3 0 0,2 1-80 0,1 4-32 16,-2 2 0-16,2 2 0 0,1 1-160 0,-1 6-16 15,-2 3-16-15,-4 4 0 0,-4 2-128 0,-3 3-32 16,-2 3 0-16,-6 8 0 0,-3 3 0 0,-3 6-16 16,-3 4 0-16,-4 9 0 0,-1 9-32 0,-4 5 0 15,0 7 0-15,-1 3 0 0,-3 8-144 0,-2 2 128 16,2 2-128-16,-3-2 128 0,0 2-128 0,2-4 0 16,-2-4 0-16,1-3 128 0,3-3-128 0,-1-4-176 15,-1-6 48-15,3-1 0 16,2-6-1024-16,-1 0-192 0,1-1-32 0,2-5-16 15,-3-4-1568-15,6-3-320 0</inkml:trace>
  <inkml:trace contextRef="#ctx0" brushRef="#br0" timeOffset="17485.27">16439 12696 1839 0,'0'0'0'0,"0"0"160"0,-10 1-160 0,10-1 0 16,0 0 0-16,-7 3 0 0,7-3 2720 0,0 0 512 15,0 0 96-15,0 0 32 0,0 0-2096 0,0 0-432 16,0 0-64-16,0 0-32 0,0 0 160 0,0 0 16 16,0 0 16-16,0 0 0 0,0 0 208 0,-9 4 32 15,9-4 16-15,0 0 0 0,-7 6-160 0,7-6-16 16,0 0-16-16,-6 8 0 0,6-8-224 0,0 0-32 15,-5 6-16-15,5-6 0 0,0 0-64 0,0 0-16 0,0 0 0 0,0 0 0 16,0 0 32-16,0 0 0 16,0 0 0-16,0 0 0 0,0 0-96 0,0 0-32 15,0 0 0-15,3-11 0 0,-1-2-64 0,2-1-16 0,0 1 0 0,3-1 0 16,3-4-32-16,2 1-16 0,-2-1 0 0,3-1 0 16,2-5-96-16,-2-1-32 0,3-2 0 0,2 0 0 15,2-5-16-15,1-2 0 0,4-4 0 0,2-2 0 16,1-6-64-16,1 1-16 0,0-6 0 0,1-1 0 15,0-3-16-15,-3 2-16 0,-2 1 0 0,-2 2 0 0,-1 7 16 16,-7 12 0-16,0 1 0 0,-1 2 0 0,1-3-48 16,-1 5-128-16,-1 0 192 0,-1 5-64 0,-4 3-128 15,0 0 0-15,-3 1 144 0,1 5-144 0,-2 4 0 0,-1-1 0 16,-2 3 0-16,-1 2 0 0,0 4 0 0,0 0 0 16,0 0 0-16,0 0 0 0,0 0-208 0,0 0-16 15,0 0 0-15,-9 8 0 16,0 2-352-16,2-5-80 0,0 4-16 15,7-9 0-15,-9 6-1440 0,3 1-304 0,6-7-48 0,0 0-16 16,-8 8-592-16,8-8-128 0</inkml:trace>
  <inkml:trace contextRef="#ctx0" brushRef="#br0" timeOffset="17941.34">16654 11927 6447 0,'-12'5'272'0,"4"2"80"0,3 0-352 0,-2 0 0 16,0-1 0-16,7-6 0 0,-8 9 3328 0,2-3 608 0,6-6 112 15,-5 9 32-15,5-9-2096 0,0 0-400 16,0 0-96-16,0 0-16 0,0 0-256 0,0 0-48 0,0 0-16 0,6-11 0 16,3 0-48-16,2-3-16 0,1-3 0 0,3-2 0 15,3-2-240-15,1-3-48 0,0 0-16 0,3-5 0 16,3 1-128-16,2-3-16 0,-3 2-16 0,3 1 0 15,-2-5-64-15,-5 11-16 0,7-4 0 0,0 2 0 16,0-3-112-16,2 3-32 0,1 2 0 0,2 0 0 16,-1 0-64-16,-1 4-16 0,1 4 0 0,-2 1 0 0,-2 2-48 15,-2 4-16-15,-1 2 0 0,-2 5 0 0,-2 4-96 16,-2 4-32-16,-3 6 0 0,-1 7 0 0,-3 6 64 0,-2 3 0 16,-2 9 0-16,-3 3 0 0,-2 2 0 0,-1 4 0 15,-1 4 0-15,-1-1 0 0,-3-5-64 0,2 0-128 16,-3-2 192-16,0-2-64 0,-2-5-128 0,2-3 160 15,0 1-160-15,-4-6 160 0,2-1-160 0,-1-5 0 16,3-2 0-16,-2-2 0 16,1 2-704-16,1-7-208 0,1-3-48 0,2 2-16 15,2-13-2224-15,0 0-448 0,0 0-96 0,0 0-16 0</inkml:trace>
  <inkml:trace contextRef="#ctx0" brushRef="#br0" timeOffset="19550.34">14936 10379 1839 0,'0'0'160'0,"0"0"-160"15,0 0 0-15,0 0 0 0,0 0 2080 0,0 0 384 16,-7-1 80-16,2-1 16 0,5 2-1440 0,0 0-288 16,0 0-48-16,-4-2-16 0,4 2-432 0,0 0-80 15,0 0-32-15,0 0 0 0,0 0-224 0,0 0 0 16,0 0 128-16,3-8-128 0,1 2 0 0,-4 6 0 0,4-4 0 16,1-4-6544-16</inkml:trace>
  <inkml:trace contextRef="#ctx0" brushRef="#br0" timeOffset="20084.91">15120 10361 9215 0,'0'0'816'0,"5"-2"-656"0,-5 2-160 0,8 0 0 0,-1-2 1520 0,1 2 272 16,-8 0 48-16,8-1 16 0,-8 1-704 0,6-1-144 15,-6 1-32-15,0 0 0 0,6-3-272 0,-6 3-48 16,7-4-16-16,-7 4 0 0,0 0-96 0,0 0-32 16,5-2 0-16,-5 2 0 0,0 0 64 0,0 0 0 15,0 0 0-15,0 0 0 0,0 0-144 0,0 0-32 16,0 0 0-16,0 0 0 0,0 0-208 0,0 0-64 15,0 0 0-15,-7-1 0 0,1-1 16 0,0 2 0 16,-2 0 0-16,2 0 0 0,6 0 0 0,-8 2 0 16,-1-1 0-16,2 0 0 0,0-1 80 0,-3 1 16 15,0 1 0-15,0 0 0 0,0-2 16 0,-1 0 16 16,-1-2 0-16,-1 0 0 0,0 1 16 0,-1-1 0 16,-1-1 0-16,-2 2 0 0,0 1-32 0,-4-3-16 15,0-1 0-15,-2-1 0 0,-3 3 16 0,-2-2 0 0,-2 1 0 16,-1 0 0-16,0-2-64 0,-2-1-16 0,-3 1 0 15,-1-2 0-15,-1 0-48 0,0-1 0 0,0 1 0 0,0 2 0 16,1-4 16-16,1 3 0 0,1 2 0 0,-1-2 0 16,0-1-16-16,5 2-128 0,1-2 192 0,5 2-64 15,2 2-128-15,4 0 160 0,4 2-160 0,1-3 160 16,1-1-160-16,3 1 0 0,1 3 0 0,1 0 0 16,2 0-640-16,6 1-48 0,0 0-16 0,0 0 0 15,0 0-1360-15,0 0-288 0,5-7-48 0,3 3-5888 16,1 1-1184-16</inkml:trace>
  <inkml:trace contextRef="#ctx0" brushRef="#br0" timeOffset="20467.37">14458 10078 2751 0,'1'-5'256'0,"-1"1"-256"15,0-3 0-15,1 2 0 0,-1 0 4032 0,0-1 752 16,0 1 144-16,-1 1 48 0,1 4-2928 0,-4-5-592 16,-3-1-112-16,0 2-32 0,-2 1-448 0,-2 2-96 15,-3 2 0-15,-3-2-16 0,-2-3-64 0,-2 0-16 0,-5 2 0 0,-2 1 0 16,-3-2 32-16,-2 2 16 0,-2 1 0 0,1-2 0 15,-2 1-112-15,1 0-32 0,7 1 0 0,-2 1 0 16,1 0-144-16,-1 3-48 0,-2 1 0 16,0 2 0-16,0-2-32 0,4 1-16 0,3 3 0 0,-3 2 0 15,4 0-64-15,9 3-16 0,3 0 0 0,7 1 0 0,6-1-64 16,7 4-32-16,5-1 0 0,5 2 0 0,3-1 96 0,3 0 32 16,4 0 0-16,4 1 0 0,5-3-144 0,4 1-16 15,2 0-128-15,3-2 192 0,3-3-192 0,3 0-208 16,-1 1 32-16,16 3-17760 15</inkml:trace>
  <inkml:trace contextRef="#ctx0" brushRef="#br0" timeOffset="21999.19">14933 13047 5519 0,'0'0'496'0,"0"0"-496"16,-5 0 0-16,1-1 0 0,-2 2 976 0,2 1 112 15,-1 4 0-15,5-6 16 0,-6 2-848 0,6-2-256 16,0 0 0-16,0 0 128 0,0 0-128 0,-5 1 0 16,5-1 0-16,0 0 0 0,-6 2 0 0,6-2 128 15,-6 1-128-15,6-1 128 0,0 0 0 0,-6 5 16 16,6-5 0-16,-5 5 0 0,5-5-144 0,-8 5 192 16,2-1-192-16,6-4 192 0,0 0-48 0,-5 1 0 15,5-1 0-15,-7 3 0 0,1-2 464 0,6-1 96 16,-9-1 0-16,1 2 16 0,-1 3 64 0,1-2 16 0,-1 1 0 0,-1-3 0 15,1 0-80-15,1 1-16 0,0 2 0 0,2-2 0 16,-4-2 48-16,2 1 0 0,2-2 0 16,6 2 0-16,0 0-96 0,0 0-16 0,-9-1 0 0,9 1 0 15,0 0-192-15,0 0-64 0,0 0 0 0,0 0 0 16,0 0-64-16,0 0 0 0,0 0-16 0,0 0 0 16,0 0-112-16,0 0 0 0,0 0-16 0,0 0 0 15,0 0 64-15,0 0 16 0,0 0 0 0,0 0 0 0,0 0 0 0,0 0 16 16,0 0 0-16,0 0 0 0,0 0-80 0,0 0-32 15,6 7 0-15,-6-7 0 0,0 0-16 0,0 0 0 16,0 0 0-16,0 0 0 0,0 0-144 0,0 0 0 16,0 0 0-16,0 0 0 0,0 0 0 0,0 0 0 15,0 0 0-15,0 0 0 0,0 0 0 0,0 0 0 16,9 6 0-16,-9-6 0 0,0 0 0 0,0 0 0 16,0 0 0-16,0 0 0 0,0 0 128 0,0 0-128 15,0 0 0-15,0 0 128 0,0 0-128 0,0 0 0 16,0 0 0-16,0 0 0 0,0 0 0 0,0 0 128 15,0 8-128-15,0-8 128 0,0 0-128 0,0 0 0 16,0 0 0-16,0 0 0 0,0 0 0 0,0 0 160 16,0 0-160-16,0 0 160 0,0 0-160 0,0 0 0 15,0 0 0-15,0 0 0 0,-9 3 0 0,9-3 0 16,0 0 128-16,0 0-128 0,0 0 128 0,0 0-128 16,0 0 128-16,0 0-128 0,0 0 256 0,0 0-48 15,-6-2 0-15,6 2 0 0,0 0-16 0,0 0 0 16,0 0 0-16,0 0 0 0,0 0-64 0,0 0 0 15,0 0-128-15,0 0 192 0,0 0-192 0,0 0 128 0,0 0-128 16,0 0 0-16,0 0 128 0,0 0-128 0,0 0 0 16,0 0 144-16,0 0-144 0,0 0 0 0,0 0 0 0,0 0 0 15,0 0 0-15,0 0 0 0,0 0 0 0,0 0 0 16,0 0-512-16,0 0-64 16,0 0-32-16,0 0 0 15,0 0-1648-15,11-3-336 0,0 1-64 0,-11 2-8656 0</inkml:trace>
  <inkml:trace contextRef="#ctx0" brushRef="#br0" timeOffset="23894.06">14961 13071 9215 0,'0'0'816'0,"0"0"-656"15,0 0-160-15,0 0 0 16,-10-4 1024-16,1 2 192 0,9 2 16 0,-9-2 16 16,-1-1-480-16,1 1-112 0,0 2-16 0,9 0 0 0,-9 0 112 0,0 0 16 15,2-3 0-15,7 3 0 0,-8 2-64 0,8-2-16 16,-10 0 0-16,1 1 0 0,0-1 64 0,0 3 16 16,0-3 0-16,0 0 0 0,1 1 64 0,-1-1 32 15,-1 1 0-15,-1 2 0 0,1-2-224 0,0-1-32 16,-1-1-16-16,0 1 0 0,1 0 112 0,10 0 32 15,-10 4 0-15,10-4 0 0,-9 4-160 0,9-4-16 16,-7 2-16-16,7-2 0 0,0 0-96 0,0 0 0 16,0 0-16-16,0 0 0 0,0 0-64 0,0 0-16 15,0 0 0-15,0 0 0 0,0 0 80 0,0 0 16 16,0 0 0-16,0 0 0 0,7 7-32 0,3-1 0 16,2-2 0-16,3-2 0 0,3-3-96 0,2 3 0 15,2 4-16-15,3-1 0 0,3-3-96 0,4 1-16 16,1-3 0-16,-6 2 0 0,4 3-16 0,6 2-16 15,4-3 0-15,4-1 0 0,2 1 96 0,6 1 32 16,0 0 0-16,3-2 0 0,-2-1-16 0,2 1 0 16,1 1 0-16,-3 0 0 0,-1-2-96 0,-3-1-32 15,0 2 0-15,-4-1 0 0,-4 1-144 0,-3 0 160 16,-6-3-160-16,-4-3 160 0,-2 6-160 0,-5-1 0 0,-5-1 144 0,-1 1-144 16,-4-2 128-16,-1 0-128 0,-4 1 128 0,-7-1-128 15,0 0 0-15,0 0 0 0,0 0 0 0,0 0 128 16,0 0-128-16,0 0 0 0,0 0-128 0,0 0 128 15,0 0-336-15,-6-1 16 0,-3 1 0 0,-1-2 0 16,0 1-1440-16,-1-1-288 16,1-1-48-16,0 0-16 0,1 0-512 0,0-1-96 15,0 0-32-15,2-1-6400 0,0 1-1280 0</inkml:trace>
  <inkml:trace contextRef="#ctx0" brushRef="#br0" timeOffset="24284.2">15640 13022 8287 0,'0'0'736'0,"0"0"-592"16,0 0-144-16,0 0 0 0,0 0 2288 0,0 0 416 15,-3-6 96-15,3 6 16 0,0 0-944 0,0 0-176 16,0 0-32-16,0 0-16 0,7-3-304 0,2 3-48 16,0 1-16-16,1 4 0 0,0-4-192 0,1 1-32 15,1 0-16-15,4 1 0 0,2-1-112 0,5 1-32 16,2 0 0-16,3 1 0 0,4 0-176 0,2 2-32 15,3 2-16-15,4 1 0 0,1 1-32 0,1 2 0 16,4-2 0-16,-1 2 0 0,-2 1-80 0,0-1-32 16,-2 0 0-16,-4 2 0 0,-3-2-96 0,0 2-32 15,-6 0 0-15,-5 1 0 0,-4-4-144 0,-3 1-48 16,-2-1 0-16,-2-2 0 0,-4 1 48 0,-3-2 16 0,-2 2 0 16,-3-1 0-16,-1 1 16 0,-2-3 0 0,-2 1 0 15,-4-1 0-15,-3 3-16 0,-6-2 0 0,-4 2 0 0,-5-3 0 16,-4 6-64-16,-5-4-16 0,0 1 0 0,-3-2 0 15,-7 2-64-15,1-2 0 0,-5 2-128 0,1-4 192 16,-3 2-192-16,3-2 0 0,1-2 128 0,4 1-128 0,-1 1 0 16,6-3 0-16,3-1 0 0,7 0 0 15,1-1-192-15,5-4-96 0,5 1-16 0,4-3 0 16,5-2-2480-16,8 7-496 0,3-6-112 0</inkml:trace>
  <inkml:trace contextRef="#ctx0" brushRef="#br0" timeOffset="26696.43">14701 16068 11967 0,'0'0'1072'0,"-7"-4"-864"0,1 1-208 0,6 3 0 15,-8-5 976-15,8 5 160 0,-6-11 16 16,2 8 16-16,4 3-32 0,0 0-16 0,0 0 0 15,0 0 0-15,0 0-432 0,0 0-96 0,-2-11-16 0,2 11 0 16,0 0-96-16,0 0-32 0,0 0 0 0,0 0 0 16,0 0 64-16,0 0 0 0,2-7 0 0,-2 7 0 15,0 0 64-15,0 0 32 0,0 0 0 0,0 0 0 16,0 0 16-16,0 0 0 0,0 0 0 0,0 0 0 16,0 0-176-16,0 0-48 0,0 0 0 0,10-3 0 15,0 1-80-15,1-1 0 0,-3 1-16 0,4 2 0 16,2 1 64-16,1 0 16 0,2-1 0 0,2 3 0 15,2-1-48-15,6 2 0 0,2-3 0 0,3 3 0 16,2 0-80-16,6 1 0 0,3-1-16 0,4 3 0 16,3 1 48-16,2-3 16 0,2 0 0 0,0 3 0 0,-2 1 32 15,0 0 16-15,0-3 0 0,1 3 0 0,0-3 48 16,-3 2 16-16,-1 2 0 0,-1-4 0 0,-1 0-96 16,-4-4 0-16,-2 3-16 0,-4-1 0 0,-3-1-48 0,-3 0-16 15,-3 0 0-15,-5 1 0 0,-2-2-96 0,-3 2-16 16,-5-1 0-16,-2-1 0 0,-11-2-128 0,9 5 160 15,-9-5-160-15,0 0 160 0,0 0-160 0,0 0 0 16,0 0 0-16,-1 8 0 0,1-8-160 0,0 0-16 16,0 0 0-16,-9 7 0 15,2 0-432-15,7-7-96 0,-10 2 0 0,10-2-16 16,-10 3-1568-16,10-3-304 0,-10 6-64 0,1-4-7424 16,0-4-1488-16</inkml:trace>
  <inkml:trace contextRef="#ctx0" brushRef="#br0" timeOffset="27081.92">15677 16010 21183 0,'-9'0'1888'0,"0"0"-1504"0,9 0-384 0,-9-1 0 16,9 1 752-16,0 0 80 0,0 0 0 0,0 0 16 15,0 0 448-15,0 0 96 0,0 0 16 0,0 0 0 16,14 5-624-16,4 2-112 0,2-2-32 0,7 4 0 0,2 0 32 16,7 3 0-16,2-4 0 0,-1 6 0 0,3 2-160 0,4-1-16 15,0-1-16-15,3 4 0 16,3 1 96-16,-1 2 0 0,0-182 16 0,-2 359 0 0,0-185-16 0,-3 2 0 16,-2 2 0-16,-3 1 0 0,-3 1-32 0,-3 1-16 15,-5-4 0-15,-4 2 0 0,-1-1-64 0,-5-2-16 16,-5-2 0-16,-4-3 0 0,-6 0-16 0,0 3-16 15,-7-4 0-15,-4 1 0 0,-4-4 48 0,-6 4 16 16,-5-3 0-16,-5 0 0 0,-9 1-112 0,-2-3-32 16,-3 3 0-16,-1-2 0 0,-1 0-208 0,0 2-128 15,-3-3 128-15,1 3-128 0,2 1 0 0,2 2 0 16,0-1 0-16,4 3 0 16,2-2-1504-16,6 5-272 0,4 0-48 0,8 1-17696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49:37.80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3525 1980 10127 0,'0'0'896'0,"0"0"-704"15,0 0-192-15,0 0 0 0,0 0 624 0,0 0 80 16,0 0 32-16,0 0 0 0,0 0 480 0,0 0 112 16,0-5 16-16,-3 1 0 0,1-3-448 0,-2 4-64 15,-1 0-32-15,-3 2 0 0,-1-3-352 0,-1 1-64 16,-1 1 0-16,-2 2-16 0,0-3 64 0,-1 3 16 16,-2 0 0-16,-2 2 0 0,-5-2-160 0,0 1-32 15,0 3 0-15,-2 0 0 0,-3-2 48 0,-1 2 0 16,-2 0 0-16,1 1 0 0,-1-1-64 0,5-2-16 15,0-1 0-15,2 2 0 0,1 0 0 0,3 0 0 0,3-3 0 16,2 0 0-16,1-1-32 0,3 1-16 0,2-2 0 16,1 2 0-16,2 0 128 0,6 0 16 0,0 0 16 15,0 0 0-15,0 0 0 0,0 0 0 0,0 0 0 0,0 0 0 16,0 0-208-16,3 8-128 0,1 0 128 0,3 9-128 16,-2 2 0-16,0 2 0 0,-1 0 0 15,-2 4 0-15,-2 8 0 0,-1 4 0 0,-2 2 0 0,-2 7 0 16,-1 5 0-16,-2 6 0 0,-2 5 0 0,0 4 0 15,-3 4 0-15,1-3 0 0,-1-3 0 0,-4 8-128 16,-1 3 128-16,-1 1 0 0,2-3 0 0,-4-3 128 0,0-6-128 16,-1-2 192-16,0-5-64 0,1 2 0 15,-2 1 64-15,1-4 32 0,2-3 0 0,0-2 0 0,1-5-224 0,1-2 144 16,3-2-144-16,-1-3 128 0,4 1-128 0,-1-5 192 16,1-2-192-16,5-2 192 0,-2-1-192 0,4-2 128 15,1-1-128-15,4-4 128 0,0-3 208 0,4 1 48 16,2-1 0-16,3-1 0 0,3-1-112 0,3-2-16 15,3 0 0-15,2-2 0 0,3-2-48 0,0-3-16 16,2 0 0-16,2-5 0 0,2 0 16 0,2-2 0 16,-1 1 0-16,2-2 0 0,1-1-16 0,0-1 0 15,0-2 0-15,0 1 0 0,-2-1-64 0,-2 1-128 0,-3-6 176 0,0-1-176 32,-2-2-928-32,0 1-288 0,0-4-64 0,-1-3-13920 0</inkml:trace>
  <inkml:trace contextRef="#ctx0" brushRef="#br0" timeOffset="323.08">3965 2160 23903 0,'0'0'1056'0,"0"0"224"0,0 0-1024 15,0 0-256-15,0 0 0 0,14 9 0 0,-4-4 0 0,1 8 176 16,3 2-176-16,-1 2 160 0,1 0 144 0,1 5 16 16,2 4 16-16,-2 3 0 0,-2-4-32 0,-1 6-16 15,0 2 0-15,-2 1 0 0,0 3-160 0,-1-2-128 16,-4-1 144-16,0-4-144 0,2-2 128 0,-2-5-128 15,-2-4 0-15,1-1 144 0,-1 0-304 0,-1-3-64 16,0-3-16-16,-1-3-7584 16,-1-9-1520-16</inkml:trace>
  <inkml:trace contextRef="#ctx0" brushRef="#br0" timeOffset="564.17">4362 2019 20271 0,'0'0'896'0,"0"0"192"0,0 0-880 0,0 0-208 16,0 0 0-16,0 0 0 0,0 0 1552 0,-11 13 272 15,-2 6 48-15,-3 1 16 0,-6 6-1008 0,-2 2-208 0,-3 6-32 16,-1 3-16-16,-2 0-48 0,-2 2-16 0,0 0 0 0,2 2 0 16,-1 5-16-16,6-4 0 0,1 0 0 0,3-4 0 15,4 1-336-15,1-8-64 0,5-3-16 0,2-2 0 16,-1-1-128-16,4-5 0 0,2-2 0 0,2-4 128 15,2-4-1152 1,0-10-224-16,0 0-48 0,11 2-7952 0,0-4-1584 0</inkml:trace>
  <inkml:trace contextRef="#ctx0" brushRef="#br0" timeOffset="763.6">4579 2519 30815 0,'1'19'1360'0,"-1"-4"288"0,-1 1-1328 0,-2 5-320 16,-1 4 0-16,-3 3 0 0,-4 3 416 0,-1 2 16 15,-2 0 0-15,1 0 0 0,-1-3-128 0,3 2-32 16,0 1 0-16,3-1 0 0,1-3-272 0,2-1 0 16,0-2 0-16,2-1 0 15,1-5-1712-15,1-2-400 0,-1-3-64 0</inkml:trace>
  <inkml:trace contextRef="#ctx0" brushRef="#br0" timeOffset="1086.16">3750 3412 4607 0,'0'0'192'0,"0"0"64"15,-7-6-256-15,7 6 0 0,0 0 0 0,0 0 0 0,0 0 4368 16,0 0 832-16,0 0 176 0,3 14 16 0,0-3-3584 0,2 7-720 16,1 5-128-16,5-1-48 0,6 3-192 0,-2 2-32 15,-2-4-16-15,0 1 0 0,1 1-224 0,1-2-64 16,0 2 0-16,-1 1 0 0,-1 3-192 0,-2-3-32 15,-2-2-16-15,0-1 0 0,-3-3-144 0,-1-1 0 16,-1-1 144-16,-1 0-144 16,-2-4-1488-16,-1-4-368 0,0-10-80 0,0 0-10272 0</inkml:trace>
  <inkml:trace contextRef="#ctx0" brushRef="#br0" timeOffset="1279.68">4046 3412 28559 0,'0'0'1264'0,"0"0"272"0,0 0-1232 0,0 0-304 16,-3 14 0-16,-2 1 0 0,-2 3 0 0,-3 4-304 16,-3 5 64-16,-2-1 16 0,-2 5 848 0,-3 2 160 0,-3 0 48 0,-1 2 0 15,-3 4-96-15,0-1-16 16,-1-3 0-16,2 2 0 0,-1 0-336 0,0 0-80 16,2 0-16-16,2-3 0 0,0 0-288 0,4-3 0 0,1-6-128 15,4-2 128 1,4-4-2304-16,4-5-352 0,1-1-80 0</inkml:trace>
  <inkml:trace contextRef="#ctx0" brushRef="#br0" timeOffset="1568.24">4101 3846 18431 0,'0'0'816'0,"0"0"160"0,0 0-784 0,6 6-192 15,-6-6 0-15,11 11 0 0,2 0 1776 0,0 1 304 16,-2-2 64-16,2 2 16 0,-3-1-640 0,0 0-128 15,1 1-32-15,-4 5 0 0,-2-1-464 0,-1 3-80 16,-1 3-32-16,-5 3 0 0,-3 0-144 0,-4-1-48 16,0 1 0-16,-3-1 0 0,-2 2-16 0,0 0 0 15,-1 1 0-15,2 0 0 0,0-6-128 0,2-2-16 16,-1-2-16-16,6-2 0 0,2 0-224 0,3-4-32 16,3-1-16-16,2 0 0 0,-4-10 48 0,14 5 16 15,0-4 0-15,4 1 0 0,3 0 48 0,5-2 0 16,1-4 0-16,-1-1 0 0,1-5-128 0,-2 1 0 15,0-2-128-15,-3-2 192 16,1 2-1088-16,-1-2-208 0,0-1-48 0,-2-1-10656 16,-1-3-2128-16</inkml:trace>
  <inkml:trace contextRef="#ctx0" brushRef="#br0" timeOffset="2260.21">4931 1898 9215 0,'0'0'816'0,"0"-10"-656"15,2 3-160-15,-2 7 0 0,5-11 1488 0,2 6 272 16,-1-2 48-16,2 2 16 0,2 0-400 0,1-1-80 16,2 0 0-16,-2 4-16 0,5-1-256 0,0 3-48 15,2 0-16-15,1 0 0 0,1 1-112 0,-1 2 0 0,-1-1-16 0,-1 3 0 16,-3 1-368-16,-2 0-64 16,-1 4 0-16,-2 0-16 0,-2 5-80 0,-2 6-16 0,-1 7 0 0,-4 2 0 15,-1 2 48-15,-3 9 0 0,-2 4 0 16,-3 9 0-16,-5-1-112 0,1 12-16 0,-5 9 0 0,0 1 0 15,1 2-128-15,-8 35-128 0,5-13 144 0,5-2-144 16,3-7 128-16,5-10-128 0,3-7 0 0,3-6 0 16,3-2 0-16,2-7 0 0,2-4 0 0,0-15 0 0,0 8 144 15,0-2-144-15,2 0 128 0,0 0-128 0,-1-1 208 0,2 0-32 16,-3 3-16-16,1-4 0 0,-2 0 32 16,-1-1 0-16,-2 1 0 0,-1 2 0 0,-3-3-64 0,-2 1-128 15,-1-4 192-15,0-1-64 0,-3-3 96 0,-3 9 16 16,-3-4 0-16,-1-7 0 0,-3-4 320 0,-1 0 64 15,0-2 16-15,-2-3 0 0,-4-5-48 0,1 1 0 16,1 1 0-16,-1-2 0 0,-4 0-224 0,1 0-48 16,0-1-16-16,1-3 0 0,-2 0-176 0,-1-5-128 15,3 1 144-15,1-8-144 0,-1 1 0 0,5-3-240 16,0-1 32-16,4-3 0 16,0-5-2992-16,4-6-608 0,-3-15-112 0,16 2-32 0</inkml:trace>
  <inkml:trace contextRef="#ctx0" brushRef="#br0" timeOffset="2641.22">5555 2956 21183 0,'0'0'1888'0,"7"-8"-1504"16,2 2-384-16,3 2 0 0,2 0 608 0,2 0 48 16,3 3 16-16,3 0 0 0,3 1 16 0,6-3 0 15,2 0 0-15,1 0 0 0,2-1-192 0,1 0-48 16,1 2 0-16,1-1 0 0,-6 1-224 0,0 1-48 16,-3-2-16-16,-5 3 0 15,-5 4-2128-15,-2-2-416 0</inkml:trace>
  <inkml:trace contextRef="#ctx0" brushRef="#br0" timeOffset="2775.15">5745 3297 25791 0,'0'0'2304'0,"0"0"-1856"15,0 0-448-15,12 7 0 0,-1-4 880 0,6-1 80 16,3-2 0-16,4 0 16 0,3-2-240 0,4 0-48 16,0 1-16-16,6-4 0 0,4-1-384 0,5-2-80 15,3 0-16-15,2-2-14480 0</inkml:trace>
  <inkml:trace contextRef="#ctx0" brushRef="#br0" timeOffset="3814.21">7981 2366 13695 0,'0'0'608'0,"3"-13"128"0,-1 5-592 0,2-4-144 0,-2 2 0 15,0 1 0-15,1-2 992 0,-3 0 160 16,1-3 48-16,-2 3 0 0,-3 2 48 0,-1-2 16 0,-2 2 0 0,0-4 0 16,-3 0-192-16,-1-2-48 0,-3-3 0 0,-1 2 0 15,-4 2-256-15,0 0-64 0,-1 1-16 0,-1 4 0 16,0 2-160-16,-5 1-16 0,-2 4-16 0,-1 2 0 0,-1 2-224 0,-3 9-32 15,-3 0-16-15,2 7 0 16,-6 5-96-16,2 6-128 0,-1 4 176 0,-1 8-176 16,-2 7 208-16,6 5-64 0,2 7-16 0,4 4 0 0,7-2-128 15,1 2 192-15,3-3-192 0,7 3 192 0,2-1-192 16,3 0 0-16,3 2 0 0,4-7 128 0,3-4-128 0,2-2 0 16,1-1 0-16,1-9 0 0,-1-4 0 0,0-3 0 15,1 0 0-15,-1-2 0 0,0-6 0 0,0-3-176 16,-3-5 16-16,0-4 0 15,-3-2-416-15,-1-2-64 0,1-11-32 0,0 0 0 16,-9 1-1776-16,-4-2-368 0</inkml:trace>
  <inkml:trace contextRef="#ctx0" brushRef="#br0" timeOffset="3984.2">6924 3186 13823 0,'-3'-10'1216'0,"3"2"-960"16,0 8-256-16,5-10 0 0,3 4 2288 0,1-1 400 15,1 2 96-15,5 1 16 0,4 2-1424 0,3-5-288 16,2 1-48-16,4 0-16 0,4-3-320 0,6 3-64 15,5-3 0-15,4 0-16 0,2-7-224 0,3 1-32 16,2 0-16-16,-3 0 0 0,-3 1-144 0,-4 0-16 16,-4 4-16-16,-1 2 0 0,-4-3-176 0,-3 3-272 0,-2-1 64 15,-2 4-9088 1,-2 1-1824-16</inkml:trace>
  <inkml:trace contextRef="#ctx0" brushRef="#br0" timeOffset="4312.8">8758 2001 15663 0,'-5'-37'688'0,"2"25"144"0,2-2-656 0,-1-1-176 15,-1 2 0-15,-1 3 0 0,-1-1 1792 0,-4 5 336 16,-1 4 64-16,-4 3 16 0,0 3-1328 0,-4 10-272 15,-2 6-48-15,-5 5-16 0,-5 7 96 0,-1 4 32 16,-4 1 0-16,0 7 0 0,-2 4 144 0,1 7 16 16,2 5 16-16,-2 8 0 0,1 10-208 0,0 1-64 15,4 3 0-15,1 1 0 0,16-36-272 0,0 8-64 16,2 6-16-16,-1-3 0 0,3 2-224 0,2-2 0 16,3-3 128-16,3-4-128 0,2 30 0 0,5-21 0 15,4-14 0-15,3-9 0 0,5-6 0 0,3-8 0 16,2-4 0-16,6-7 0 15,5-10-480-15,2-5-32 0,3-8-16 0,1-4 0 16,-1-5-2080-16,-3-6-400 0</inkml:trace>
  <inkml:trace contextRef="#ctx0" brushRef="#br0" timeOffset="4625.93">9261 2025 25567 0,'-6'-15'1136'0,"4"6"224"0,-1 0-1088 0,-1-2-272 0,-1 5 0 0,-1 1 0 0,-3 3 192 0,0 6 0 15,-5 2-16-15,-1 6 0 0,-3-1 208 16,-2 7 32-16,-5 8 16 0,1 2 0 0,-5 6 304 0,2 3 64 16,-2 3 16-16,2 5 0 0,5 7-224 0,-1 6-32 15,2 9-16-15,5 2 0 0,2 3-288 0,2-1-64 16,3 0-16-16,4 0 0 0,4 0-176 15,2-3 0-15,3-10 144 0,3-6-144 0,0-9 192 0,3-3-48 16,-1-1 0-16,4-8 0 0,2-3-144 0,2-8 0 16,1-3 144-16,-5-3-144 15,1-8-448-15,-1-1-144 0,-1-6-48 0,0-6-9088 16,0-5-1840-16</inkml:trace>
  <inkml:trace contextRef="#ctx0" brushRef="#br0" timeOffset="4817.1">8592 2777 31327 0,'0'0'2784'0,"0"0"-2224"0,7-7-560 0,5 5 0 16,2 2 240-16,3 0-64 0,1 0-16 0,-1 0 0 15,4 1 96-15,3-1 0 0,7 0 16 0,2-1 0 16,5-3 240-16,2 0 64 16,1-3 0-16,3 0 0 0,-1-2-240 0,-1-3-32 15,-1-1-16-15,-2 1 0 0,-2 1-288 0,-2-2 160 0,0 3-160 0,-1-3 128 16,0 3-1600-16,-1 1-320 15,2-2-64-15,9-3-12368 0</inkml:trace>
  <inkml:trace contextRef="#ctx0" brushRef="#br0" timeOffset="5135.89">9625 1657 23951 0,'1'-5'2128'0,"4"-4"-1696"16,2 1-432-16,-1 3 0 0,0-1 848 0,3 3 96 16,1 2 16-16,1 4 0 0,4 3 32 0,0 2 16 15,2 4 0-15,2 7 0 0,1 3-240 0,0 10-32 16,1 5-16-16,-1 8 0 0,-1 13 48 0,-2 3 16 15,-5 8 0-15,-3 5 0 0,-4 10-32 0,-5 9-16 16,-5 11 0-16,-5 5 0 0,-3 3-160 0,-3-2-16 0,-3-2-16 0,-3-5 0 16,-1-9-208-16,-1-8-32 15,0-7-16-15,-1-8 0 0,-3-9 160 0,0-3 16 16,-2-6 16-16,1-3 0 0,-3-5-192 0,-2-5-32 16,-2-3-16-16,-3-5 0 15,-4-5-1232-15,0-5-240 0,-1-5-48 0</inkml:trace>
  <inkml:trace contextRef="#ctx0" brushRef="#br0" timeOffset="6684.38">7403 2017 7359 0,'11'-9'320'0,"-3"0"80"0,0 0-400 0,1-4 0 16,1 0 0-16,-3 2 0 0,0-3 2944 0,-2 3 496 16,0 0 96-16,-1-1 32 0,-2 0-1264 0,0 2-256 15,0-3-64-15,-1 6 0 0,-1 7-272 0,-3-9-64 16,3 9-16-16,0 0 0 0,0 0-480 0,0 0-80 16,0 0-32-16,-8 13 0 0,-2-1-352 0,0 11-80 15,-2 11-16-15,1 5 0 0,-3 3 32 0,-2 6 0 0,0 4 0 16,-1 1 0-16,1 5-128 0,-2 10-32 0,-1 10 0 15,3 3 0-15,0-1-80 0,6-20 0 0,0 2-16 0,-5 41 0 16,2-8-160-16,5-32-16 0,2 0-16 0,-4 28 0 16,1-15-48-16,3-13 0 0,-1-5 0 0,2-10 0 15,-1-7 80-15,3-5 16 0,-1-4 0 0,3-5 0 16,1-8 0-16,1-9 0 0,-1-10 0 0,0 0 0 16,0 0 128-16,3-13 32 0,-1-8 0 0,0-5 0 0,3-8 64 0,-1-3 32 15,-1-7 0-15,1-2 0 0,0-9-480 0,0-10 128 16,0-8-128-16,0-5 0 0,-1-3 0 0,5 3 0 15,-2-3 0-15,3 2 0 0,1-3 0 0,2 4 0 16,-1 6 0-16,3 4 0 0,0 10 0 0,0 4 0 16,0 6 0-16,1 6 0 0,1 1 0 0,-2 7 0 15,-2 4 0-15,-1 8 0 0,-5 4 0 0,-1 5-128 16,-5 13 128-16,0 0 0 0,0 0-160 0,-1 16 160 16,-3 7-128-16,-4 8 128 0,-2 5-128 0,-3 3 128 15,-2 7-128-15,-4 10 128 0,-4 8 0 0,2 8 0 16,0 9 0-16,0 3-128 0,2-7 128 0,6-24 0 15,0 5 0-15,-7 33 0 0,2-7 0 0,8-32 0 16,0 0 0-16,1-5 0 0,1-1 0 0,2-4 0 16,1-4 0-16,1 13 0 0,3-8 0 0,2-20 0 15,0-3 0-15,3 4 0 0,0-6 0 0,-2-7 0 16,-2-11 0-16,0 0 0 16,13-5-400-16,-5-5-48 0,-1-5-16 0,6-11 0 15,0 2-1840-15,2-8-352 0,2-4-80 0,-1-6-9744 0,1-3-1968 16</inkml:trace>
  <inkml:trace contextRef="#ctx0" brushRef="#br0" timeOffset="6924.65">7336 2006 23039 0,'0'0'2048'0,"-9"-2"-1648"16,9 2-400-16,0 0 0 0,0 0 2128 0,0 0 352 15,0 0 64-15,14 0 16 0,1-3-1776 0,7 1-336 16,2-3-80-16,6-2-16 0,5-3 656 0,1 1 128 16,3-2 16-16,3-2 16 0,2 2-208 0,2-2-64 15,1 2 0-15,-1 2 0 0,2-3-400 0,-15 7-96 16,3-4-16-16,-1 2 0 0,-1-2-192 0,-1 1-32 16,-2 3-16-16,-3-1 0 0,-4 1-144 0,-2 2 0 15,-4 3 0-15,-5 0 128 0,-2 0-272 0,-11 0-64 16,0 0-16-16,0 0 0 15,0 0-2352-15,-12 6-480 0</inkml:trace>
  <inkml:trace contextRef="#ctx0" brushRef="#br0" timeOffset="7311.23">6901 2853 31327 0,'0'0'2784'0,"10"10"-2224"0,4-4-560 16,3 0 0-16,3-1 192 0,3-3-64 0,5-3 0 0,6 0-128 16,7-3 880-16,6 0 64 0,4-2 16 0,5-6 0 15,2 0 240-15,3-1 48 0,0-2 16 0,0-1 0 16,-1 4-416-16,-2-1-80 0,-3-1 0 0,-3 1-16 16,-5 4-192-16,-5-2-48 0,-3-1 0 0,-14 6 0 0,-2 0-256 15,-2-3-48-15,-2 2-16 0,-1-1 0 0,-3 1-16 16,-2 1-16-16,-2-1 0 0,-2 2 0 15,-2 2-160-15,-7 3 0 0,0 0 0 0,0 0-176 16,-3-12-304-16,1 8-64 0,-5 1-16 16,-3-3 0-16,-4 5-1536 0,-1 1-304 0,0 0-64 0,-3 3-16 15,-1 3-64-15,-3-2-16 0,-2 2 0 16,-1 3-10160-16</inkml:trace>
  <inkml:trace contextRef="#ctx0" brushRef="#br0" timeOffset="7609.77">7187 2965 20271 0,'-25'6'896'0,"8"-2"192"0,0-3-880 0,3 3-208 16,1 0 0-16,2 2 0 0,5-3 1568 0,6-3 272 15,0 0 48-15,0 0 16 0,0 0-384 0,0 0-80 16,0 0-16-16,17-5 0 0,4-3-336 0,5 0-80 16,1-4-16-16,7-2 0 0,2-3-32 0,-6 6-16 15,4-4 0-15,21-8 0 0,-3 1-288 0,-5 2-48 16,-1-1-16-16,-3 5 0 0,-1 1-96 0,-14 8-32 15,-2-2 0-15,11-1 0 0,-9 1-144 0,-2 2-16 0,-9 3-16 16,-3 1 0-16,-5-2-96 0,-9 5 0 0,0 0-16 0,0 0 0 16,0 0 64-16,0 0 16 0,-14 5 0 0,-6 0 0 15,-5 3-128-15,-6 2 0 0,-5-2-128 0,11-1 192 16,-3 0-192-16,-18 5 0 0,3-1 0 0,2 0 0 16,2 3 0-16,2 0 0 0,2-4 0 0,3 3 0 15,1-5 0-15,5 0 0 0,1-4 0 0,6 1 0 0,5 0 0 16,4-1-128-16,10-4 128 0,0 0 0 0,0 0-272 15,0 0 48-15,0 0 16 0,15 0 0 0,5-4-96 0,5-3-16 16,4-2 0-16,3-3 0 16,0 1-176-16,1 0-32 0,-1-5-16 0,-2 1 0 15,-3 1-1840-15,-8 6-368 0,1-3-80 0,11-5-16 0</inkml:trace>
  <inkml:trace contextRef="#ctx0" brushRef="#br0" timeOffset="7929.05">7442 1919 31439 0,'0'0'1392'0,"0"0"288"0,0 0-1344 0,0 0-336 16,0 0 0-16,-8 7 0 0,-1 7 128 0,0 5-128 0,-1 8 128 0,1 2-128 15,-3 6 848-15,1 4 112 0,-1 7 0 16,0 2 16-16,1 3-176 0,-1 11-32 0,-1 8-16 0,3 4 0 16,1 2-240-16,1 2-32 15,2-6-16-15,1 3 0 0,1 0-176 0,0 3-32 0,4-1-16 0,-4-3 0 16,1-9-112-16,0-4-128 0,2-9 176 0,0-5-176 16,1-1 176-16,0-8-176 0,0-5 160 0,0-3-160 15,-2-8 0-15,2-8-320 0,0-14 64 0,0 0 0 16,0 0-1520-1,0 0-288-15,7-17-64 0,0-6-8480 0,2-4-1680 0</inkml:trace>
  <inkml:trace contextRef="#ctx0" brushRef="#br0" timeOffset="8225.95">7281 2184 20271 0,'3'-10'1792'0,"2"-1"-1424"15,4-1-368-15,6-4 0 0,5-3 2256 0,6 0 384 16,3-5 80-16,4-1 16 0,1 0-1808 0,4-3-352 16,3 4-80-16,2-2-16 0,3 4 256 0,0 1 48 15,-2 1 16-15,1 0 0 0,-2 0-304 0,-1 3-64 16,-3 1-16-16,-2 2 0 0,-1 0-288 0,-5 7-128 0,-3-5 128 16,-3 9-128-16,-4 0-176 0,-3 4-112 15,-5 2-32-15,-1 8 0 16,-6 2-2496-16,-9 6-512 0</inkml:trace>
  <inkml:trace contextRef="#ctx0" brushRef="#br0" timeOffset="8392.69">7165 2755 35935 0,'0'0'3200'0,"0"0"-2560"0,12 4-512 0,3-3-128 0,4-1-128 0,4-1-64 16,4 0 0-16,3-2 0 0,6-5 192 0,2 1 0 15,4-7 128-15,2-1-128 0,3-2 224 16,3-1-32-16,1-1 0 0,2-1 0 0,1-3-192 0,-1-2 0 16,-2 0 0-16,-3-1-10720 15,-3 0-2112-15</inkml:trace>
  <inkml:trace contextRef="#ctx0" brushRef="#br1" timeOffset="17657.66">29045 18329 17903 0,'1'-13'784'0,"2"5"176"0,-2-4-768 0,2 1-192 0,-1 0 0 0,1-3 0 16,-2 2 1472-16,-1 3 256 0,0 9 64 0,3-14 0 16,-2 2-96-16,0 1-16 0,-1 0 0 0,0 11 0 15,0-8-272-15,0 8-48 0,-1-11-16 0,1 11 0 16,0 0-384-16,0 0-64 0,0 0-32 0,0 0 0 16,-8-4-240-16,-1 3-48 0,-1 3-16 0,0 3 0 15,-1 3-240-15,-1 2-64 0,-2 5 0 0,-2 5 0 16,-2 1 0-16,-1 6 0 0,-1 1 0 0,-1 6 0 15,0 6 16-15,-4 4 0 0,-3 4 0 0,2 4 0 0,-1-1-16 0,3 3-16 16,2-1 0-16,3 0 0 0,-1 5-64 16,5-4-16-16,-2 1 0 0,4-2 0 0,3-4 0 0,3-2 0 15,3 2 0-15,3-7 0 0,2-2 32 0,3-2 0 16,2-5 0-16,4-1 0 0,4-2 48 0,4-2 16 16,1 0 0-16,5-3 0 0,2 0 16 0,2-4 16 15,1-3 0-15,0-4 0 0,-1-3-32 0,2 1-16 16,0-7 0-16,2 1 0 0,-2-6 16 0,2-4 0 15,1-1 0-15,1 2 0 0,3-1-80 0,0-5-16 16,2 1 0-16,-2-2 0 0,1 4-160 0,-2-6 160 16,-2-2-160-16,-2 4 160 0,-4 0-160 0,-3 1 0 15,0-2 0-15,-4 3 128 0,-3-1-128 0,-3 3 0 16,-1-3 0-16,-2 2 0 0,-4 2 0 0,-8 5-224 0,8-7 80 0,-8 7 16 31,4-8-912-31,-4 8-176 0,-1-10-48 0,1 10 0 16,-7-8-1344-16,0 1-272 0,-5 2-48 0</inkml:trace>
  <inkml:trace contextRef="#ctx0" brushRef="#br1" timeOffset="18065.77">28340 18887 15375 0,'-18'-6'672'0,"4"2"160"0,-6 3-672 15,1 0-160-15,-2-2 0 0,1 2 0 0,1-2 1792 0,0 0 320 16,1-2 64-16,1 1 0 0,1 0-176 0,2 1-32 16,2 1-16-16,4-1 0 0,1-3-336 0,7 6-64 15,0 0-16-15,3-6 0 0,3-3-192 0,6 2-64 16,3 2 0-16,6-1 0 0,7 0-384 0,11 2-96 15,4 0-16-15,6-4 0 0,3 2-64 0,6-3-16 16,5 3 0-16,5 3 0 0,1 1-96 0,3-1-32 16,0-1 0-16,-1 2 0 0,-2-1-128 0,-2 1-48 15,-1-5 0-15,-1 2 0 0,-1 4-96 0,-6 1-32 16,-4 0 0-16,-9 1 0 0,-9-2-128 0,-3 0-16 0,-8 1-128 0,-4-2 192 16,-6 0-64-16,-4 1 0 0,-11 1-128 0,0 0 192 15,0 0-416-15,0 0-96 0,0 0 0 0,-8 1-16 31,-8 1-1648-31,-3 5-336 0,-2 3-64 0,-10-5-17392 0</inkml:trace>
  <inkml:trace contextRef="#ctx0" brushRef="#br1" timeOffset="20016.86">30371 19062 15663 0,'0'0'1392'0,"6"-13"-1120"0,1 1-272 0,-2 2 0 16,2-1 1328-16,0 1 208 0,-3-3 32 0,-4 13 16 16,5-11 176-16,-2 0 32 0,-1-1 16 0,-2-1 0 15,0 2-592-15,-2-1-112 0,-1 4-16 0,-2-2-16 0,-2 0-368 16,-3 2-80-16,-3 3-16 0,-1 0 0 0,-1 3-256 0,-3 2-48 16,1 6-16-16,-6-1 0 0,-2 7-288 0,-1-1 0 15,-2 4 0-15,0 3 0 0,-1 2-128 0,1 5 128 16,1-1 0-16,3 2-144 0,2 0 144 0,6-4 0 15,3-1 0-15,4 1 0 0,3 1 0 0,6-4 0 16,2-4 0-16,5-2 0 0,2-4 224 0,4-6-32 16,4 2 0-16,3-5 0 0,3-2 496 0,5-4 80 15,3-10 32-15,0 2 0 0,3 0-160 0,-4-1-48 16,-2-5 0-16,-1 2 0 0,-3 0-64 0,-3 3-16 16,-3-2 0-16,-4 1 0 0,-5 2-64 0,-4 4-32 15,2 1 0-15,-7 9 0 0,0 0-192 0,0 0-32 0,0 0-16 16,0 0 0-16,-7 11-176 0,1 2 0 0,-2 3 0 15,2 4 0-15,0-4-144 0,2 4 144 0,1 1 0 0,6 0 0 16,-1 0-176-16,3-2 176 0,2-3-160 16,3 0 160-16,3-5-400 0,-2 0 16 0,3-3 0 0,0 0 0 31,3-5-1808-31,2-1-368 0,1-6-64 0,-1-1-8368 0,-3-2-1680 0</inkml:trace>
  <inkml:trace contextRef="#ctx0" brushRef="#br1" timeOffset="20258.39">30756 18876 18431 0,'0'0'816'0,"0"0"160"0,0 0-784 0,0 0-192 15,0 0 0-15,0 0 0 0,0 0 2640 0,0 0 496 16,0 0 80-16,1 11 32 0,6 5-1760 0,0 0-336 15,2 3-80-15,1 3-16 0,2 6-512 0,-1-1-96 16,1 4-32-16,-1 1 0 0,2-3-288 0,-4 2-128 16,0-1 0-16,1-3 128 0,1 1-128 0,-1-5 128 15,-2-1-128-15,1-2 128 0,-1 3-128 0,-1-5 0 16,1-7 0-16,-4 0 0 16,0 1-1168-16,-4-12-224 0,0 0-32 0,0 0-8304 15,0 0-1664-15</inkml:trace>
  <inkml:trace contextRef="#ctx0" brushRef="#br1" timeOffset="20480.5">31092 18870 18431 0,'0'0'1632'0,"0"0"-1312"0,-5-7-320 0,5 7 0 16,-9-5 2128-16,0 3 368 0,0 2 64 0,-3 4 0 16,1 3-768-16,-2 0-144 0,1 1-48 0,-4 5 0 15,-1 9-624-15,-2 2-128 0,-3 1-16 0,-4 3-16 16,2 4-288-16,0 1-48 0,1-1-16 0,2 0 0 15,0 1-160-15,2 0-48 0,1-1 0 0,3-6 0 16,1 1-256-16,3-4 0 0,2-2 128 0,0 1-128 16,4-2 0-16,1-3-224 0,2-4 32 0,2-13 16 31,0 11-1712-31,0-11-352 0,0 0-64 0</inkml:trace>
  <inkml:trace contextRef="#ctx0" brushRef="#br1" timeOffset="20706.98">31279 18997 26719 0,'0'0'1184'0,"-11"9"240"0,-1 0-1136 0,-1 3-288 0,0 2 0 0,-2 5 0 0,-2 2 1392 0,0 2 208 16,-2 6 64-16,1 0 0 0,0 2-512 0,2-1-80 15,0-5-32-15,4 3 0 0,-2-1-528 0,2 2-128 16,2-3 0-16,2 0-16 0,3-1-368 0,3 1 0 15,0-4 0-15,2-3 128 0,0 0-272 0,3-2-48 16,2-2-16-16,0-6 0 16,-5-9-2672-16,0 0-512 0</inkml:trace>
  <inkml:trace contextRef="#ctx0" brushRef="#br1" timeOffset="20918.66">31298 18765 29487 0,'-7'-11'2624'0,"1"-3"-2112"0,0-1-512 0,0 0 0 15,0 3 1456-15,1 2 176 0,0-4 32 0,1 5 16 16,3-1-272-16,1 10-48 0,0 0-16 0,0-12 0 16,1 4-880-16,-1 8-176 0,0 0-32 0,5-9-16 0,-5 9-240 0,0 0 0 15,0 0 0-15,9-2 0 16,-9 2-1232-16,0 0-192 0,9 12-48 0,-1-3-9824 15,-1 2-1968-15</inkml:trace>
  <inkml:trace contextRef="#ctx0" brushRef="#br1" timeOffset="21312.8">31838 19104 28559 0,'0'0'2544'0,"-1"-8"-2032"16,1 8-512-16,0 0 0 0,0 0 1152 0,-7-11 144 0,2 4 32 16,-1 0 0-16,-2 0-192 0,-2 3-48 0,-1-2 0 0,-2 3 0 15,-1 2-544-15,-1 2-112 0,-3 6-32 0,0-1 0 16,0-1-240-16,0 4-160 0,-1-2 192 0,3 4-192 16,2 0 176-16,1 2-176 0,2 2 160 0,2 1-160 15,2 3 176-15,4-3-176 0,-1-1 192 0,6-2-192 16,2 1 256-16,3 3-48 0,0-1-16 0,2-1 0 15,1-1 80-15,0 0 16 0,2 2 0 0,1 1 0 16,-3 1 80-16,1 1 16 0,-1 0 0 0,-1 2 0 16,-5 0 96-16,0-2 32 0,-2-2 0 0,-3 1 0 15,-3-1-128-15,-1 3 0 0,-2-5-16 0,-4-1 0 16,0 1 112-16,-3-2 32 0,-1-6 0 0,-6 2 0 16,4-4-48-16,-2 3 0 0,-2-5 0 0,1-2 0 15,0-1-176-15,-3-3-32 0,-1-2-16 0,-1 0 0 16,1-1-240-16,3-2 144 0,0 2-144 0,5-4 128 15,3 1-944-15,2-1-192 16,0 1-32-16,5-2-13312 0,2 1-2672 0</inkml:trace>
  <inkml:trace contextRef="#ctx0" brushRef="#br1" timeOffset="26849.99">2725 12086 7359 0,'0'0'656'0,"-4"-8"-528"0,4 8-128 0,-5-10 0 0,2-1 1728 0,-3 1 304 15,6 10 64-15,-3-8 16 0,-1-1-752 0,4 9-144 16,-4-8-16-16,4 8-16 0,0 0-528 0,0 0-96 16,0 0-32-16,0 0 0 0,0 0-208 0,5 12-32 15,0-1-16-15,3 5 0 0,1-1 128 16,2 5 32-16,1 3 0 0,2 4 0 0,1-1 80 0,-4-1 0 16,2 0 16-16,2 6 0 0,2 0-80 0,-1 0-32 15,1-1 0-15,-1 3 0 0,1 0-176 0,-2-3-48 16,-1-4 0-16,-1 1 0 0,-2-3-64 0,-1-2-128 15,-1-4 176-15,-2-1-176 0,0-1 192 0,0-5-192 16,-4 0 192-16,3 1-192 0,-5-4 0 0,-1-8 0 16,0 0 0-16,0 0 0 15,0 0-560-15,0 0-208 0,0 0-64 0,-7-4 0 0</inkml:trace>
  <inkml:trace contextRef="#ctx0" brushRef="#br1" timeOffset="27152.88">3025 11970 16575 0,'3'-17'1472'0,"-2"10"-1168"0,2-4-304 0,-1 2 0 15,2-4 864-15,0 4 112 0,0 2 32 0,-1 2 0 16,1-2-176-16,-4 7-48 0,0 0 0 0,0 0 0 16,0 0-368-16,0 0-80 0,0 0-16 0,4 10 0 15,-3 4 160-15,-1 3 32 0,-2 3 0 0,-2 2 0 16,-1-1 80-16,-1 6 32 0,-6 1 0 0,2 4 0 15,-3 3 80-15,-1 2 0 0,-2 1 16 0,0 1 0 16,-1-1-144-16,-1 1-16 0,0-2-16 0,0 0 0 0,-1 1-160 0,-7 10-48 16,4-8 0-16,3-5 0 0,0-6-144 0,4-2-48 15,2-1 0-15,0-5 0 0,4-7-144 0,3 0 160 16,1 0-160-16,5-14 160 0,0 0-160 0,0 0-144 16,0 0 144-16,0 0-208 15,0 0-688-15,0 0-144 0,12 0-32 0,-1-4-8480 16,0-5-1712-16</inkml:trace>
  <inkml:trace contextRef="#ctx0" brushRef="#br1" timeOffset="27357.72">3267 12324 18431 0,'0'0'1632'0,"0"0"-1312"16,0 0-320-16,0 0 0 0,2 9 1248 0,1 3 176 15,-1 4 48-15,1 3 0 0,0 2-192 0,-3 5-16 16,0-1-16-16,0 0 0 0,0 2-224 0,0-1-32 15,-3 3-16-15,2 3 0 0,-1-4-512 0,1 0-96 16,-3-3-32-16,2 2 0 0,-1-4-192 0,1-2-144 16,2-1 192-16,-2-2-192 0,1-2 0 0,1-4 0 15,3 1-192-15,-1-3 48 16,-2-10-1936-16,0 0-384 0,0 0-80 0</inkml:trace>
  <inkml:trace contextRef="#ctx0" brushRef="#br1" timeOffset="27994.79">2743 13343 18431 0,'0'0'1632'0,"0"0"-1312"0,0 0-320 0,0 0 0 0,0 0 832 16,0 0 80-16,0 0 32 0,0 0 0 0,10 6-224 15,-2 5-32-15,3-1-16 0,-1 2 0 0,2 4-128 0,-4-5-32 16,-1 1 0-16,2 4 0 0,1 3-112 0,0 3-16 15,1-2-16-15,-1 2 0 0,-1-1-144 0,0 4-32 16,-1 0 0-16,0-2 0 0,0 0-64 0,-2 0 0 16,0-2-128-16,-2-2 192 0,0-1-192 0,-3-1 176 15,3-3-176-15,-1-3 160 0,-2 0-400 0,0-4-80 16,-1-7 0-16,0 0-12160 0</inkml:trace>
  <inkml:trace contextRef="#ctx0" brushRef="#br1" timeOffset="28287.83">3133 13297 22111 0,'-10'-5'1968'0,"10"5"-1584"15,0 0-384-15,0 0 0 0,-6 2 784 0,1 1 80 16,0 5 16-16,1 1 0 0,-4 5-240 0,1 2-32 0,-4 2-16 0,1 5 0 16,-5 4 304-16,0-1 64 15,-3 5 16-15,-1-1 0 0,-1 0-128 0,0 3-16 0,0 0-16 16,2 1 0-16,2 2-336 0,-1-2-64 0,2-1-16 0,-3 10 0 15,4-5-272-15,3-2-128 0,-1-4 128 0,1-2-128 16,-1-3 0-16,4-2 0 0,1-2 0 16,1-5 0-16,1-5-544 0,0-3-96 15,1 3 0-15,4-13-9472 0,0 0-1872 0</inkml:trace>
  <inkml:trace contextRef="#ctx0" brushRef="#br1" timeOffset="28562.45">3121 13709 28959 0,'0'0'1280'0,"10"1"272"16,4 2-1232-16,0 1-320 0,1-2 0 0,0 3 0 0,1 3 320 0,-3 0 16 16,0 3 0-16,0-2 0 0,2 4-208 0,-3-2-128 15,-3 1 128-15,-2 2-128 0,-1 1 128 0,-2 1-128 16,-4 1 160-16,-1 1-160 0,-3 2 304 0,-1-1-48 15,-2-1 0-15,-2 1 0 0,-2 3 256 0,-1-1 64 16,-1-2 0-16,0 2 0 0,-1-7 32 0,5 1 16 16,-1 3 0-16,-2 1 0 0,0-5-96 0,6-2-16 15,6-12 0-15,0 0 0 0,2 12-128 0,-2-12-48 16,0 0 0-16,13 7 0 0,1-4 112 0,4-2 0 0,1-1 16 16,4-1 0-16,3-4-176 0,1-1-32 0,0 2-16 15,1-1 0-15,-3-4-240 0,1 1 128 0,-1 4-128 0,-1-2 0 16,-1 2 0-16,-1 0 0 0,-2-5 0 0,-1 3 0 15,-4 2-1456 1,2-1-384-16,-6 0-80 0,-1-1-9264 0,1-3-1856 0</inkml:trace>
  <inkml:trace contextRef="#ctx0" brushRef="#br1" timeOffset="28906.9">3738 13628 6447 0,'-16'1'272'0,"8"-1"80"0,-1-1-352 0,0 1 0 16,-1 0 0-16,1 1 0 0,2-2 3824 0,-1 1 688 15,3-1 144-15,-1 1 16 0,6 0-2608 0,0 0-528 16,0 0-96-16,0 0-32 0,0 0-480 0,10-2-96 15,4-2-32-15,0 2 0 0,2-3-208 0,5 2-32 16,3-1-16-16,3-1 0 0,2-1-144 0,3 2-16 16,-1-2-16-16,7 2 0 0,-2 0-96 0,1 2-16 15,0 0 0-15,-2 0 0 0,-3-2-96 0,1 3-32 16,-4 0 0-16,-2-1 0 0,-4 1-128 0,-4 1 0 16,-4 0-192-16,4 1 192 15,-3-2-2368-15,-16 1-368 0,0 0-64 0</inkml:trace>
  <inkml:trace contextRef="#ctx0" brushRef="#br1" timeOffset="29199.94">3935 13398 15663 0,'0'0'688'0,"0"0"144"0,-3-9-656 0,3 9-176 0,0 0 0 0,0 0 0 16,3-8 2208-16,2 3 416 0,3-1 64 0,2 3 32 0,4-1-1552 0,3 3-304 15,2-1-64-15,4 0-16 16,2 1 80-16,3 1 16 0,3 3 0 0,2-1 0 0,1-1-240 0,2 3-64 15,-1 3 0-15,0-1 0 0,-4 3-256 0,-1 1-64 16,-5 3-16-16,-2-1 0 0,-4 4-64 0,-3 0-16 16,-3 2 0-16,-3 1 0 0,-3 1-160 0,-5-1 0 15,-2 3 0-15,-2-3 0 0,-7 0 192 16,0 0 96-16,-4 0 32 0,-8 5 0 0,-4-3 272 0,1-3 64 16,-2-3 16-16,3 0 0 0,-1-1-256 0,1-2-48 15,-2-5-16-15,4 0 0 0,1-2-224 0,2-3-128 16,2-1 160-16,4-1-160 15,2-2-880-15,3-3-272 0,7 5-48 0,-2-7-9904 16,2 1-1984-16</inkml:trace>
  <inkml:trace contextRef="#ctx0" brushRef="#br1" timeOffset="29577.34">5264 13235 25791 0,'0'0'2304'0,"0"0"-1856"0,0 0-448 0,0 0 0 15,0 0 384-15,0 0-32 0,-5 8 0 0,-9 6 0 0,-3 2 400 0,-2 3 80 16,-3 2 0-16,-2 1 16 0,-4 5-80 0,0-3 0 16,0 3-16-16,4 0 0 15,3 3-112-15,3-1-32 0,3-4 0 0,4 0 0 16,4 3-320-16,2-3-64 0,5 0-16 0,5-6 0 0,0-5 48 0,5-3 0 15,0 2 0-15,5-4 0 0,5-4 192 0,4-5 32 16,2-3 16-16,4-3 0 16,-4-2 112-16,4-6 32 0,-1-2 0 0,0-3 0 0,-2 0-144 0,-3-2-32 15,-3 0 0-15,-1-5 0 0,-3 2 16 0,-3-3 0 16,-5 3 0-16,-2 0 0 0,-2-6-160 0,-5 2-16 16,-4 1-16-16,-5-4 0 0,-2 1-288 0,-3 2 0 15,-3-3 0-15,-2 7 0 16,-3 3-1408-16,-2 4-272 0,-1 3-64 0,-6-1-16560 0</inkml:trace>
  <inkml:trace contextRef="#ctx0" brushRef="#br1" timeOffset="29995.31">3729 12433 11967 0,'0'0'1072'0,"0"0"-864"16,0 0-208-16,0 0 0 0,0 0 1808 0,0 0 320 15,0 0 64-15,0 0 16 0,0 0-800 0,0 0-176 16,8 1-16-16,2-1-16 0,4 0 48 0,2 0 16 16,0-1 0-16,4 0 0 0,3 2-272 0,5-1-48 15,0-1-16-15,5 1 0 0,3 0-272 0,1-2-48 16,1 2-16-16,0-2 0 0,0-3-368 0,-1 1-80 15,-1 0-16-15,-3 3 0 0,-4 0-128 0,-2-2 0 16,-1 1 0-16,5-4 0 16,-10 4-2048-16,-3-1-320 0,-6 2-80 0,-12 1-16 0</inkml:trace>
  <inkml:trace contextRef="#ctx0" brushRef="#br1" timeOffset="30280.43">4214 12181 22111 0,'-13'-11'1968'0,"9"6"-1584"0,3 0-384 0,1 5 0 16,3-8 832-16,-3 8 64 0,6-6 32 0,3 2 0 15,1-2-240-15,1 0-48 0,2 1-16 0,4-1 0 16,2 1-192-16,1 1-48 0,2-2 0 0,2-1 0 16,1 5 96-16,3 1 16 0,1 1 0 0,2 1 0 15,1 1-112-15,-1 5-32 0,0-1 0 0,-3 6 0 16,-1-6-224-16,-4 7-128 0,-2-2 160 0,-3 4-160 0,-4 3 0 0,-1 2 0 15,-4 5 0-15,1-1 0 16,-8 1 0-16,-2 1 128 0,-4-5-128 0,-4 1 0 0,0-1 368 0,-5 2 16 16,-2-1 16-16,-5-3 0 0,-5-2 304 0,-1-1 48 15,-2-1 16-15,0-1 0 0,-1-4-368 0,1 1-64 16,1-5-16-16,1 0 0 0,5 3-192 0,2-2-128 16,2-5 128-16,-2 3-128 15,5-4-1088-15,14-1-304 0,0 0-48 0,0 0-14032 0</inkml:trace>
  <inkml:trace contextRef="#ctx0" brushRef="#br1" timeOffset="30636.48">5298 12019 18431 0,'-14'-9'1632'0,"8"7"-1312"15,-2 1-320-15,0 2 0 0,0 2 1488 0,-3 3 240 0,-1-2 32 0,-2 4 16 16,-3 2-960-16,-3 5-192 16,-3 0-48-16,0 3 0 0,1 0 240 0,2 5 32 15,1 0 16-15,3 5 0 0,0-2-208 0,6 5-32 0,4-4-16 0,3 1 0 16,4 0-176-16,5-4-48 0,4-3 0 0,9 9 0 16,1-9 64-16,4-4 0 0,3-5 0 0,1-5 0 15,2-7 288-15,1-1 64 0,2-5 16 0,0-5 0 16,3-6 16-16,-5-2 0 0,0-2 0 0,-4-5 0 15,-6 2-192-15,-3-1-48 0,-3-4 0 0,-5-2 0 0,-4 3-96 16,-3-4-32-16,-6 1 0 0,0 9 0 0,-3-5-256 0,-6 3-48 16,-4 1-16-16,-2-2 0 0,-1-1-272 0,-3 5-64 15,-2-2-16-15,-13-4 0 16,2 9-1456-16,-2 6-304 0,1 4-48 0,-3 0-15824 16</inkml:trace>
  <inkml:trace contextRef="#ctx0" brushRef="#br1" timeOffset="31882.93">2156 11037 19343 0,'-14'-16'848'0,"7"11"192"0,0-4-832 0,-1 2-208 15,1-4 0-15,-2 3 0 0,0 1 1680 0,-1 0 304 16,-2 4 48-16,1-1 16 0,-2 0-1232 0,-1 5-240 16,-1 4-64-16,-2 0 0 0,-3 1-272 0,0 4-64 15,-2 4-16-15,2 0 0 0,-1 2-160 0,2 7 192 16,1 0-192-16,2 5 192 0,1 1-192 0,5 2 192 15,2-3-192-15,3 0 192 0,2-7-192 0,5-2 0 16,1-2 144-16,2-3-144 0,3-2 480 0,0-4 32 16,6-3 0-16,2-2 0 0,2-5 256 0,4-1 48 15,0-5 16-15,4-5 0 0,1-2-368 0,2-3-64 16,0-2-16-16,-1-2 0 0,-1-3-192 0,-2 1-64 16,-1 0 0-16,-2-3 0 0,-3 3-128 0,-1-2 128 15,-2 5-128-15,0-1 128 0,-5 2-128 0,-1 1 160 16,2 2-160-16,-5 4 160 0,0 7-160 0,-7 6 0 15,0 0 0-15,0 0 0 0,5 9 0 0,-2 5 0 16,0 4 0-16,-2 2 0 0,1 3 0 0,-2 1 0 16,0 0 0-16,1 3 0 0,1-4-128 0,2 0 128 0,1-3 0 0,2-2 0 15,-1-4 0-15,2-1 0 0,2-2 0 16,-1-5 0-16,2-1 384 0,3-1 32 0,1-4 16 0,2-2 0 16,-1-3 32-16,0-2 16 0,-1-3 0 0,0 2 0 15,0-4-224-15,1 2-32 0,-4 1-16 0,0-1 0 16,-2 2-208-16,0-1 144 0,-1 4-144 0,-1 1 128 0,-2 0-128 15,-6 4 0-15,8 0 0 0,-8 0 0 0,0 0 0 0,6 5 0 16,-2 2 0-16,-2 2 0 0,2-3 0 0,-4 3 0 16,0-9 0-16,0 8 0 0,0 3 0 0,0-5 0 15,0-6 0-15,-4 9 0 0,2-2 0 0,2-7 0 16,-4 5 0-16,4-5 0 0,-6 3 160 0,6-3-160 16,-5 4 192-16,5-4-192 0,-7 0 176 0,7 0-176 15,-6-4 160-15,2 1-160 0,0-2 128 0,2 1-128 16,0-5 0-16,1 4 0 0,1-2 128 0,1 0-128 15,1 2 0-15,2-3 0 0,1 0 0 0,-2 2 0 16,3-3 0-16,2 2 0 0,0-4 0 0,3 3 0 16,1-5 0-16,1 0 0 0,-1 3 0 0,2-4 0 15,0 0 0-15,2-1-160 0,0 5 160 0,1-3 0 16,-1 1 0-16,1 1-128 0,-2-3 128 0,1 3 0 16,2 0 0-16,-4 0 0 0,1 2 0 0,1-1 0 15,-2 2 0-15,-2-1 0 0,0 4 0 0,-1-1 0 16,-2 1 0-16,0 1 0 0,-1 1 0 0,-1 1 0 15,-7 2 0-15,7-1 0 0,-7 1 0 0,0 0 0 16,6 0-144-16,-6 0 144 0,0 0 0 0,0 0 0 0,0 0-144 16,0 0 144-16,0 0 0 0,0 0-128 0,0 0 128 0,0 0 0 15,4 6 0-15,0 0 0 0,-4-6 0 16,1 9 0-16,-1-9 0 0,-1 8 0 0,-1 3 0 16,0-3 0-16,-1 1-208 0,0-3 64 0,-1 3 16 0,0-4 0 15,-1 2 128-15,0 0 0 0,-2-3 0 16,1 4-128-16,0 2 128 0,-1-3 0 0,0 2 0 0,-1-2 0 15,0 2 0-15,0-3 0 0,1 4 0 0,1-4 0 0,-1 2 0 16,0 1 0-16,-2-3 0 0,1 3 0 16,3-1 0-16,-1 1 0 0,-2-4 0 0,-1 0 0 0,3 3 0 15,0-3 0-15,-1 1 0 0,1 0 0 0,0-4 0 0,-1 0 0 16,7-2 0-16,-5 3 0 0,-1-3 0 0,6 0 144 16,0 0-144-16,0 0 0 0,-7-3 144 0,2-2-144 15,0 1 0-15,0 0 144 0,0 1-144 0,-1-2 0 16,2-2 0-16,-1 1 0 0,-2 1 0 0,1-2 0 15,0 4 0-15,1 0 0 0,1-2 0 16,0 0 0-16,-1 1 0 0,5 4 0 0,-3-5 0 0,1 0 0 16,-2-1 0-16,4 6 0 0,0 0-256 0,0 0-64 15,0 0-32-15,0 0 0 16,0 0-2224-16,11 0-448 0,1 2-96 0,-3-3-16 0</inkml:trace>
  <inkml:trace contextRef="#ctx0" brushRef="#br1" timeOffset="32292.68">3766 10285 18431 0,'-1'-24'816'0,"1"15"160"0,0-3-784 0,3 4-192 0,-1-3 0 0,1 5 0 0,-2-2 2448 0,-1 8 448 16,0 0 96-16,0 0 16 0,0 0-2016 15,-9 8-400-15,-1 1-80 0,-3 7 0 0,-1 5-96 0,-2 5-16 16,0 4 0-16,1 1 0 0,1 5-48 0,1 6-16 15,0 4 0-15,1 5 0 0,1 3 160 0,2 1 16 16,1 1 16-16,2 1 0 0,1 0-176 0,1-6-32 16,1-6-16-16,3-1 0 0,3-3-304 0,-1-4 160 15,2-4-160-15,1-5 128 0,2-3-128 0,2-3 192 16,1-3-192-16,1-3 192 0,1-7-192 0,0 0 192 16,2-5-192-16,7-3 192 15,-9-3-1216-15,1-2-224 0,-3-6-48 0,-5 3-9072 16,-1-4-1792-16</inkml:trace>
  <inkml:trace contextRef="#ctx0" brushRef="#br1" timeOffset="32461.95">3257 10839 31439 0,'0'0'1392'0,"0"0"288"0,-5-2-1344 0,5 2-336 16,0 0 0-16,0 0 0 0,10-2 992 0,5 0 128 0,5-1 32 0,6 2 0 15,4 1-592-15,3 0-112 0,5-1-32 0,1-1 0 16,2 0-160-16,3 1-16 0,0-3-16 0,3-1 0 15,-1-3-224-15,-3 2 176 0,-3-2-176 0,-4 3 160 16,-2 0-304-16,-4-1-64 0,-3 0-16 0,5 0 0 16,-7-3-2448-16,-6 3-480 15</inkml:trace>
  <inkml:trace contextRef="#ctx0" brushRef="#br1" timeOffset="32873.69">4187 10777 20271 0,'-20'-7'1792'0,"12"6"-1424"15,0-1-368-15,8 2 0 0,-6-2 2304 0,6 2 400 0,0 0 80 0,0 0 16 16,0 0-1648-16,0 0-320 0,10 3-64 0,6-2 0 16,1 2-352-16,4-2-64 15,0-1-16-15,3-1 0 0,2-1-16 0,1 1 0 0,1 1 0 0,-1-1 0 16,3-2-320-16,0 0 128 0,2-1-128 0,0 1 0 15,1 1 128-15,-1 0-128 0,-4-1 128 16,-2 0-128-16,-2-1 0 0,-2 2 0 0,-2-2 0 0,6 0 0 16,-3 0-1632-16,-7-1-352 15,-3 1-64-15</inkml:trace>
  <inkml:trace contextRef="#ctx0" brushRef="#br1" timeOffset="33217.81">4585 10455 19343 0,'0'0'1728'0,"0"0"-1392"16,0 0-336-16,0 0 0 0,0 0 1968 0,0 0 320 15,0 0 64-15,10-1 16 0,-2 0-1424 0,4 1-288 16,1 2-48-16,2-1-16 0,2 2-16 0,2-2 0 15,3 1 0-15,3 1 0 0,0 0-64 0,1 1 0 16,1 1-16-16,-1 0 0 0,0 5-112 0,-1 2 0 16,1 0-16-16,-2 0 0 0,-4 0-176 0,-2 4-16 15,-3 0-16-15,-1-1 0 0,-4-2-160 0,-2 2 160 16,-4 2-160-16,-6-1 160 0,-3 1 96 0,-4-1 0 16,-5 1 16-16,-3-2 0 0,-4 0 112 0,-2-2 32 0,-1 0 0 0,-1 1 0 15,-1-4-416-15,1 2 128 0,1 1-128 16,2-6 0-16,1 0-176 0,3-1-112 0,4-5-32 0,-6 1 0 31,11-2-2896-31,9 0-592 0</inkml:trace>
  <inkml:trace contextRef="#ctx0" brushRef="#br1" timeOffset="37868.96">6193 10652 2751 0,'-14'-2'128'0,"6"0"16"0,-1 1-144 0,-2-1 0 0,-3 0 0 0,-1 0 0 0,-3-5 3264 0,-2 5 640 15,-2-1 112-15,0 1 16 0,0-1-2064 0,0 1-432 16,0-2-64-16,2 1-32 0,0 1-320 0,6-1-64 16,0 2-16-16,2 1 0 0,2 0-80 0,1 0-32 15,0 0 0-15,3-1 0 0,2-1-176 0,4 2-48 16,0 0 0-16,0 0 0 0,0 0-208 0,0 0-48 16,8 0-16-16,4-1 0 0,4 0-112 0,3 2-32 15,4 2 0-15,2-2 0 0,3 0-32 0,0 2-16 16,5-1 0-16,-1 1 0 0,1-1-48 0,-1 0 0 15,-3-2 0-15,0 0 0 0,0-2 80 0,-1 2 16 16,-5 0 0-16,0-2 0 0,-5-1-48 0,-5 2-16 16,-2 0 0-16,-11 1 0 0,0 0-48 0,0 0-16 15,0 0 0-15,-6 0 0 0,-6 1 96 0,-6 2 0 16,-4 2 16-16,-8-4 0 0,-5-1-96 0,-5 1-32 16,-2 2 0-16,-2-2 0 0,-4 2 48 0,2 0 16 15,-3 3 0-15,2-1 0 0,-3-2-16 0,3 2-16 16,2 2 0-16,6-3 0 0,3-1-176 0,7 1 128 15,5 0-128-15,5-1 128 0,5-2-128 0,3-1 160 16,11 0-160-16,0 0 160 0,11-3-160 0,8 1 128 16,7-3-128-16,10 0 128 0,6-2-128 0,8-3 192 15,2 3-192-15,2-4 192 0,4 4-64 0,3-2-128 0,2 2 192 16,-1-3-64-16,-1 1 64 0,-3-2 0 0,-6 0 0 0,-7 2 0 16,-6 4-48-16,-9-3 0 0,-7 3 0 0,-7 0 0 15,-5 1-144-15,-11 4 128 0,0 0-128 0,-8-3 128 16,-7 2-128-16,-7 2 128 0,-3 4-128 0,-6-2 128 15,-2 0-128-15,0-2-256 0,1-1 64 0,-10 2 16 16,9 0-1360-16,7-1-288 16,4 0-48-16,4 0-16 0,4 1-1472 0,14-2-288 15,0 0-64-15,0 0-16 0</inkml:trace>
  <inkml:trace contextRef="#ctx0" brushRef="#br1" timeOffset="38581.48">7824 10143 23039 0,'6'-13'2048'0,"-1"9"-1648"15,2-1-400-15,-1-1 0 0,2-1 656 0,-2 3 48 16,0-1 16-16,-6 5 0 0,8-5 48 0,-3 1 16 15,-5 4 0-15,0 0 0 0,0 0-400 0,0 0-96 16,0 0-16-16,0 0 0 0,0 0 0 0,-8 7 0 0,-2 2 0 16,-1-2 0-16,-1 6 288 0,-4 1 48 15,-2-1 16-15,-1 3 0 0,-7 2 16 0,0 2 0 16,-2 5 0-16,-3 0 0 0,0 2-240 0,-3-2-32 0,-1 2-16 16,-3 1 0-16,-4 2-96 0,-1 1-32 0,-4-6 0 0,0-2 0 15,-2-3 32-15,1 1 16 0,-2-6 0 0,3 0 0 16,-1-1 128-16,2-1 32 0,-2-4 0 0,1 1 0 15,0-5-96-15,4-1-16 0,1-4 0 0,4-1 0 16,-1-2-64-16,8-1-32 0,1-7 0 0,5 3 0 0,2-3-224 16,4 1 176-16,3-2-176 0,5-1 160 15,2 1-160-15,3-4 128 0,2 1-128 0,4-1 128 0,3-3-128 16,2-2 0-16,1 2 0 0,4 1 128 0,2 2-128 16,-1 2 0-16,5 4 0 0,0 2 0 0,3 3 0 0,0 2 0 15,0 0 0-15,2 1 0 0,-2 2-144 0,2 3 144 16,2 3 0-16,1-1 0 0,3 2 0 0,0 2-128 15,-1-2 128-15,0 3 0 0,-1 3 0 16,1-1 0-16,0 2 0 0,1 1 0 0,0-3 0 0,1 1 0 16,1 2 0-16,-1 1 0 0,4-1 0 0,0-1 0 15,1-4 0-15,2 2 0 0,3-5 0 0,0 1 0 16,-1-4 0-16,1-2 0 0,1 2 0 0,-1-3 0 16,-1-3 0-16,-1-1 0 0,1 1 0 0,0 0 0 15,0-1 0-15,0-4 144 0,-3 1-144 0,2 2 0 16,-2-2 0-16,0-2 128 0,-2-2-128 0,0 1 0 15,-3-2 0-15,-2 2 128 0,-2-3-128 0,-1 3 0 16,-2-3 0-16,0-4 0 0,-7 1 160 0,-1 0-160 16,-3-2 192-16,0-2-192 0,-5-1 288 0,-2-2-48 15,-4 2-16-15,-3-2 0 0,-2-4-48 0,-5 3-16 16,-3-4 0-16,-5 5 0 0,-3 2-16 0,-6 2 0 0,-5-2 0 0,-3 5 0 16,-5 3 16-16,0 6 0 0,-5 2 0 15,1-1 0-15,-2-3-160 0,1 5 0 0,2 3 0 0,0 1 128 16,0 5-128-16,0 3 0 0,-1-1 0 0,4 3 0 15,2 2-144-15,4-3-64 0,8 2-16 0,0 4 0 32,9 2-1888-32,10-3-368 0,8-2-80 0,8-3-14624 0</inkml:trace>
  <inkml:trace contextRef="#ctx0" brushRef="#br1" timeOffset="40825.97">9147 9393 20671 0,'0'-14'912'0,"0"14"192"0,0 0-880 0,0-5-224 0,0 5 0 0,-1-8 0 16,-3 4 704-16,-1-1 80 0,-3 2 32 0,-2 1 0 15,-3-2-352-15,-3 3-64 0,-5 0-16 0,-12-2 0 16,-1 0-64-16,-4 1 0 0,0-3-16 0,-3-2 0 15,-5 6 80-15,2-1 0 0,-2 0 16 0,-1 0 0 16,-2-2-96-16,-2-1-32 0,-3 5 0 0,0-1 0 16,-4-1-112-16,0 0-32 0,-3-1 0 0,0 0 0 0,1-3 64 15,-3 3 0-15,-5-1 0 0,0 0 0 0,-4 1 0 16,-1 0 0-16,-6-2 0 0,-1 2 0 16,-2 3-192-16,-4 0 128 0,-3 3-128 0,1-1 128 15,3-3 0-15,3 1 0 0,3 0 0 0,-1 2 0 0,-3 1 0 16,6-1 0-16,2-4 0 0,3 1 0 0,4-1 32 0,-3 2 0 15,-3 2 0-15,0-2 0 0,-5 0-160 0,0 0 128 16,-2-2-128-16,-2 2 128 0,-2 0-128 0,-1 3 0 16,-4 2 144-16,-2-2-144 0,-1-3 0 0,1 1 144 15,-3 3-144-15,1-1 0 0,0 5 160 0,0-3-160 0,4 2 128 16,5 1-128-16,1-1 128 0,1 2-128 16,2-3 0-16,-2 3 128 0,3-3 16 0,1 6 0 0,2-1 0 15,1 3 0-15,-3-1-144 0,1-4 0 0,0-2-160 0,3 4 160 16,0 3 0-16,1 2 192 0,-1 2-16 0,-1 0 0 15,-1-4-176-15,2 1 0 0,2-1 0 0,0 1 0 16,2 2 128-16,1 0-128 0,1 2 128 0,3-2-128 16,1-2 0-16,3 1 128 0,2-2-128 0,4-2 0 15,4 2 0-15,3 1 0 16,3-2 128-16,-2 0-128 0,-1 2 0 0,4 0 0 0,1 1 0 0,-1-2 0 16,-2-2 0-16,0 4 0 0,1 1 0 0,3 4 0 15,-1-1 0-15,1-1 0 0,0 0 0 0,-2 2 0 16,1-1 0-16,2 0 0 0,0-1 0 0,-2-1 0 0,-2 0 0 15,1 2 0-15,1 3 0 0,4-1 0 16,0-2 0-16,2 0 0 0,1 4 0 0,1 2 0 0,2-4 0 0,1 0 0 16,0 4 0-16,2-2 0 0,6 4 0 0,-1 0 0 15,0 2 0-15,2 5 0 0,-2-2 0 0,2 2 0 16,0 1 0-16,0 3 0 0,-2 3 0 0,1 4 0 16,1-1 0-16,1 2 0 0,1 1 0 0,1-1 0 15,-4 2 0-15,4 4 0 0,1 0 0 0,0-1 0 16,4-1 0-16,3-3 0 0,1 1-128 0,3 1 128 15,2 1 0-15,3 1 0 0,2 2 0 16,1-1-144-16,1 3 144 0,0-1 0 0,0-2 0 0,0 3 0 16,1 0 0-16,0 2 0 0,0 3 0 0,1 2-128 0,0-1 128 15,-2-1 0-15,0 4 0 0,0-2 0 0,0 3 0 16,4 1 0-16,1-6-128 0,0 0 128 0,3-3 0 16,2-2 0-16,1-3 0 0,3 1 0 15,0 0 0-15,2 1 0 0,3-2 0 0,2 0 0 0,-2 0 0 16,3 0 0-16,1 3 0 0,1 0 0 0,3-1 0 15,-1-3 0-15,1-2 0 0,2-1 0 0,-1-3 0 0,0 1 0 16,-2-4 0-16,3 0 0 0,1-3 0 0,1-3 0 16,-1 3 0-16,2-3 0 0,0 0 0 0,-1 0 0 15,-2 1 0-15,3-1 0 0,-2-3 0 0,3 0 0 16,3 1 0-16,1 0 0 0,-2 1 0 0,3-2 0 16,-1-2 0-16,3 1 0 0,-1 1 0 0,-1-4 0 15,-1 0 0-15,0 2 0 0,0 0 0 0,1 1 0 16,1-1 0-16,3 1 0 0,0-3 0 0,0 3 0 15,3-4 128-15,-3 2-128 0,-1-2 0 0,0-2 0 0,-1-2 128 0,0-2-128 16,2 0 0-16,1-1 0 0,1-2 128 0,-1-2-128 16,0-3 0-16,2 3 144 0,0 1-16 15,5-3-128-15,-2-2 192 0,0-1-64 0,-2-5 0 0,0 3-128 16,0-2 192-16,0 1-64 0,2 0-128 0,1-2 0 16,1 2 0-16,0-1 128 0,-1 1-128 0,-1-1 0 15,-2 1 0-15,2-1 128 0,1 1-128 0,-2-2 0 16,-3 0 0-16,3-5 0 0,2-3 0 0,0-1 128 15,-2-1-128-15,3-3 0 0,-2-1 176 0,0 3-48 16,1 0-128-16,-2-6 192 0,-3-2-48 0,1-1-16 16,0 0 0-16,1 3 0 0,1-1-128 0,-1 2 160 15,-1-2-160-15,0 1 160 0,-1-4-32 0,1-1 0 16,-3 4 0-16,0-4 0 0,1-3 32 0,-1 3 0 16,4 2 0-16,0-1 0 0,-4-1-16 0,1-4 0 0,-1-3 0 0,0-3 0 15,-1 2-16-15,-3-1 0 0,0-5 0 0,0 1 0 16,-1-7 112-16,0 1 16 0,-2 0 0 0,1-1 0 15,-2-2-96-15,-1 2-16 0,-2 3 0 0,1-1 0 16,-2-1-144-16,2-1 160 0,-4-3-160 0,0 2 160 16,-2 2-160-16,0 1 0 0,-2 0 0 0,0-1 0 15,-1-1 128-15,0-1-128 0,0-2 128 16,-2 2-128-16,1-2 176 0,-3 0-48 0,0-1-128 16,0 1 192-16,-1-1-64 0,0 0 0 0,-2 0-128 0,-2 0 192 15,0 0-192-15,-1-3 0 0,-2-1 128 0,1 0-128 16,-1 3 0-16,2-1 0 0,-1 1 128 0,-1 2-128 15,-2 0 0-15,0 0 0 0,-2-1 0 0,1 0 0 16,0 1 128-16,-1-2-128 0,-3-6 0 0,1 3 0 16,0-4 128-16,-1 5-128 0,-1-1 0 0,-1-2 0 0,-2 5 0 0,0 0 128 15,-1-3-128-15,-2 1 0 16,-2 0 0-16,0 1 0 0,0-2 0 0,-1 1 0 0,-2 2 0 0,2 0 0 16,-2 0 0-16,0 2 0 0,1 2 0 0,-2-1 0 15,-1-1 0-15,1 2 0 0,1-1 0 0,-1 2 0 16,-1-1 0-16,0 0 0 0,-1-2 0 0,-2 0 0 15,0 3 0-15,-1 3 0 0,0-1 0 0,1 3 128 16,1 2-128-16,0 1 0 0,1 2 0 0,-1 1 0 16,2-3 0-16,3 3-160 0,3 4 160 0,-3-2 0 15,0-3 0-15,3 1 0 0,-2 1 0 0,1-1 0 16,0 0 0-16,3 3 0 0,0 0 0 0,2-1-128 0,2 4 128 16,2-3 0-16,0 0 0 0,1 1 0 0,0-3 0 15,1 5 0-15,3-1 0 0,0 0-128 16,0 3 128-16,0 0 0 0,-1-1 0 0,1 4 0 0,1 3 0 15,0-3-128-15,-1 1 128 0,2-1 0 0,1 1 0 0,-1 3 0 16,2 1 0-16,-1 2 0 0,2 1 0 0,-1 0 0 16,6 4 0-16,-1 1 0 0,0 1 0 0,0 0-128 15,-2-1 128-15,2 4 0 0,1 4 0 0,0-4 0 16,0-1 0-16,-1 1-128 0,0 3 128 16,0 0 0-16,-2 3 0 0,2 0 0 0,-3 1 0 0,2 1-128 15,-2 1 128-15,1-3 0 0,0 2 0 0,-2 2 0 16,-3-1 0-16,1 1 0 0,0 0 0 0,0 3-128 15,-2-1 128-15,0-1 0 0,-1-2 0 0,1 2 128 16,2-4-128-16,0-2 0 0,0 1-176 0,0-5 176 16,2-1 0-16,-1 1 0 0,-1-3 0 0,-1-1 0 0,2 1 0 15,1-2 0-15,1-1 0 0,0 0 0 0,-1 0 0 0,0 0 0 16,0-1 0-16,1 0 0 0,4-1 0 16,1 1 0-16,-1 0 0 0,3-2 0 0,3 1 0 0,-1-3 0 15,2 0 0-15,1 1 0 0,0-2 0 0,2 0 0 16,2 1 0-16,2 2 0 0,-2-6 0 0,2 4 0 15,3-1 0-15,0-2 0 0,-2 1 0 0,3-3 0 16,2 2 0-16,1-2 0 0,-3 3 0 0,1-5 0 16,0 2 0-16,-3-1 0 0,0-2 0 0,-1 1 0 15,2-2 0-15,2 2 0 0,1 0 0 0,-1 2 0 16,-1-3 0-16,4-1 0 0,3-2 0 0,0-2 0 16,0-1 0-16,3 3 0 0,-1 0 0 0,1 0 0 15,0-2 0-15,1-1 0 0,2-4 0 0,-1-1 0 0,0-2 0 16,-1-3 0-16,-1 0 128 0,1-4-128 0,-2-4 0 15,1-5 0-15,-2-5 0 0,-1-1 128 16,2-6-128-16,1 1 0 0,1-2 128 0,0-3-128 0,1-4 0 0,-4-3 0 16,-1-1 0-16,-4 0 0 0,-1 6 128 0,-5-2-128 15,-2-1 144-15,-7 2-16 0,-3 7-128 0,-6 2 192 16,-4 1 16-16,-5 2 0 0,-4 1 0 0,-6 5 0 16,-6 0-80-16,-6 3 0 0,-8 2-128 0,-2 3 192 15,-10 0-192-15,-5 1 128 0,-9 5-128 0,-3 3 0 16,-4 3 0-16,-3 0 0 0,-5 3 0 0,2 5 0 15,1 6-464 1,1 1-96-16,2 6-16 0,3 3 0 0,4 4-2352 16,8 0-464-16,-10-1-112 0,16 0-16 0</inkml:trace>
  <inkml:trace contextRef="#ctx0" brushRef="#br1" timeOffset="45494.16">13764 14066 10127 0,'0'0'896'0,"-8"4"-704"15,8-4-192-15,-8 4 0 0,8-4 1584 0,-10 2 272 16,10-2 64-16,-6 2 16 0,6-2-592 0,0 0-112 15,-5-4-16-15,5 4-16 0,0 0 144 0,0-9 48 0,1 0 0 0,3-4 0 16,0-2-496-16,1 0-80 0,1 1-32 0,2-1 0 16,-1-3 16-16,4 0 0 0,-2 0 0 0,3-1 0 15,2 0-160-15,1-2-16 0,-1 2-16 0,2-2 0 16,-2 0-96-16,2 1-32 0,2 1 0 0,0 2 0 16,1-2-160-16,0 3-48 15,1 1 0-15,2 2 0 0,1 2-112 0,1-2-32 0,1 2 0 0,0 2 0 16,-1-3-128-16,-1 4 192 0,-1-3-192 0,0 4 192 15,-4-2-192-15,0 4 128 0,-4 0-128 0,0-2 128 16,-2 4-128-16,1-1 0 0,0 1 0 0,-2-2 128 16,-11 5 32-16,10-4 0 0,-2-1 0 0,-8 5 0 15,9-1 80-15,-9 1 16 0,0 0 0 0,0 0 0 16,10 0-96-16,-10 0-16 0,9 2 0 0,-9-2 0 0,0 0-144 16,0 0 160-16,9 7-160 0,-9-7 160 15,0 0-160-15,0 0 0 0,0 0 0 0,2 14 0 0,0 0 0 0,-2-3 0 16,0-11 0-16,-4 13 0 0,-3 0 0 0,1 1 128 15,0-3-128-15,-2 2 0 0,2 1 0 0,-3-2 0 16,0-1 128-16,0 1-128 0,0 2 0 0,-1-2 0 16,-1 0 0-16,0 1 0 0,1-4 0 0,0 4 0 15,0-1 128-15,-2-1-128 0,0 0 0 0,0-3 0 16,0 1 0-16,-1-2 0 0,-4 3 128 0,2-3-128 16,-3 2 0-16,1-3 128 0,-3 0-128 0,1 2 0 15,0-3 144-15,2 1-144 0,-3 2 0 0,1-4 144 16,0 0-144-16,0 1 0 0,0 0 144 0,1-1-144 0,2-1 0 15,-2 0 144-15,-1 1-144 0,0-2 0 0,0 1 144 16,0-2-144-16,0 2 0 0,1-1 128 0,-1 1-128 0,0-1 0 16,-3 0 0-16,1-1 0 0,-1-1 0 15,2 1 0-15,-2-1 0 0,2 0 128 0,-2 0-128 16,2 0 0-16,1-1 0 0,0 0 144 0,0-1-144 0,-1-1 0 16,3 0 128-16,0-1-128 0,1 2 0 0,0-1 0 15,1 1 128-15,2-5-128 0,-2 2 0 16,2-1 0-16,1 1 0 0,-1 2 0 0,2-2 128 0,-1-3-128 15,1 2 128-15,1 0-128 0,-2-3 192 0,6 4-192 16,-1-5 208-16,0 1-64 0,-2-1-16 0,1 1 0 16,1-4 0-16,0 0-128 0,0 0 192 0,-1-1-64 15,-1-1-128-15,3 3 0 0,-2 0 144 0,2-2-144 16,-2 3 0-16,2 1 0 0,1-2 0 0,0 1 128 16,1 0-128-16,-1-1 128 0,1 3-128 0,1-3 128 15,1 2-128-15,1 1 0 0,-2-2 0 0,3 3 128 0,0-3-128 0,0 2 0 16,-3-2 0-16,3 2 128 0,0-3-128 0,0 2 0 15,0 10 0-15,0-9 0 0,0-2 0 0,0 3 0 16,0-1 0-16,0 9 0 0,0 0 0 0,-1-7 0 16,0-5 0-16,0 6 0 0,1 6 0 0,0 0 0 15,0 0 0-15,-3-9 0 0,3 9 0 0,0 0 0 16,-4-7 0-16,4 7 128 0,-5-5-128 0,5 5 0 16,0 0 0-16,0 0 0 0,0 0 0 0,0 0 0 15,-5-6 0-15,5 6 0 0,0 0 0 0,0 0 0 16,0 0 0-16,0 0 0 0,0 0 0 0,0 0 0 15,0 0 0-15,0 0 0 0,0 0 0 0,0 0 0 16,0 0 0-16,0 0 0 0,-9 5 0 0,9-5 0 16,0 0 0-16,0 0-128 0,-6 9 128 0,1 1 0 0,0-3 0 15,5-7 0-15,-5 8 0 0,1-1 0 0,-1 0 0 0,5-7 0 16,-7 8 0-16,7-8 0 0,-6 8 0 0,6-8 0 16,-9 7 0-16,4-2 0 0,5-5 0 0,-10 5 0 15,10-5 0-15,-10 4 0 0,3 3 0 0,7-7 0 16,0 0 0-16,-9 1 0 0,1 3 0 0,8-4 0 15,-9 4 0-15,9-4 0 0,-11 2 0 16,11-2 0-16,-10 4 0 0,3-3 0 0,-4-1 0 0,11 0 0 16,0 0 0-16,-7 1 0 0,-3-1 0 0,10 0 0 15,-8 0 0-15,8 0 0 0,-10 0 0 0,10 0 128 16,-12 0-128-16,2 0 0 0,0 2 0 0,0-2 0 16,0-2 0-16,0 1 0 0,-2 0 0 0,2 0 0 15,0-2 0-15,-2 2 128 0,1 0-128 0,-2 1 0 0,-1 0 0 16,2 0 0-16,-1 0 0 0,0 0 0 15,-2 0 0-15,3 0 0 0,-2 0 0 0,0 0 0 0,-1 1 0 0,-1-1 0 16,-2-1 0-16,3-1 0 0,-3 1 0 0,1 0 0 16,0-2 0-16,0 1 0 0,0-5 0 0,1 3 0 15,-1-1 0-15,1 2 0 0,-2-6 0 0,2 2 0 16,-1 1 0-16,2-3 0 0,1 1 176 0,0-2-48 16,0 3 0-16,2-4 0 0,1 5-128 0,1-2 0 15,1 2 0-15,3 1 0 0,-1-4 0 0,2 4-176 16,5 5 176-16,-2-10-128 0,-4 2 128 0,4-1 0 15,1 2 0-15,-1-2-128 0,1 1 128 0,1 1 0 16,0 7 0-16,0-11 0 0,0 4 0 0,0 7 0 0,-1-10 0 16,0 3 0-16,1 7 0 0,1-11 0 0,-1 11 0 15,0-8 0-15,0 8 0 0,0 0 0 0,0-10 0 0,-1 5-128 16,1 5 128-16,0 0 0 0,0 0 0 0,3-8 0 16,-3 8 0-16,0 0 0 0,4-7 0 0,-4 7 0 15,0 0 0-15,0 0 0 0,0 0 0 0,0 0 0 16,0 0 0-16,10 0 0 15,-10 0 0-15,0 0 0 0,0 0 0 0,9 5 0 0,-9-5 0 0,0 0 0 16,7 11 0-16,-7-11-192 0,3 12 192 0,-3-12-192 16,0 14 192-16,-1-2 128 0,0-3-128 0,-2 1 176 15,0 3-176-15,-1-4 0 0,0 1 0 16,-1-2 0-16,-2 1 0 0,1-4 0 0,0 1 0 0,-2 2 0 16,2-3 0-16,-2 1 0 0,-1 1 0 0,-1-4-176 15,-1 1 176-15,0 0 0 0,3 1 0 0,-3-1 0 16,1-3 0-16,-1 2 0 0,-1-1 0 0,2 1 0 0,-1-3 0 15,-1 0 128-15,1-1-128 0,-2-1 0 16,0 1 0-16,-1-2 0 0,0-2 0 0,-1 2 128 0,1-3-128 0,2 3 176 16,-1-2-176-16,0-2 192 0,0 1-192 0,2 2 128 15,-3-4-128-15,1 2 128 0,1 1-128 0,0-4 0 16,1 3 0-16,-1-3 128 0,1 1-128 0,-1 2 0 16,0-3 0-16,3 3 0 0,0-3 0 0,0 2 0 15,-1-3 0-15,1 4 0 0,0 1 0 0,0-5 0 16,1-1 128-16,2 0-128 0,0 2 0 0,-1 3 0 15,2 1 0-15,0-4 0 0,0 0 0 0,0-1 0 16,0 2 0-16,2-1 0 0,3 9 0 0,0 0 0 16,-3-10 0-16,1-1 0 0,2 11 0 0,-5-8 0 15,5 8 0-15,0 0 0 0,-2-12 0 0,2 12 0 0,0 0 0 0,0 0 0 16,0 0 0-16,-2-8 0 0,2-3 0 16,0 11 0-16,0 0 0 0,0 0 0 0,0 0 0 0,0 0 0 15,0 0 0-15,0 0 0 0,0 0 0 0,0 0 0 16,0 0-128-16,0 0 128 0,0 0 0 0,0 0 0 15,0 0 0-15,0 0 0 0,0 0 0 0,0 0 128 16,-6 8-128-16,1 1 0 0,5-9-160 0,0 0 160 16,-8 9 0-16,2 0 0 0,1 0 0 0,0 0 0 15,5-9 0-15,-9 5 0 0,1 3 0 0,1-2 0 16,-1 0 0-16,-1 0 0 0,-1-2 0 0,1-1 0 16,0 0 0-16,0 0 0 0,-1-2 0 0,0-1 0 15,0 0 0-15,0 3 0 0,-1 1 0 0,0-4 0 0,-3-3 0 16,3 2 0-16,-2-2 0 0,-1 2 0 0,0-4 128 15,-1 1-128-15,-2 2 0 0,-1-2 0 0,2-1 128 0,-2 0-128 16,0-2 0-16,-1 0 0 0,3 2 0 0,-1-1 0 16,1-1 0-16,0 2 0 0,1-7 160 0,0 6-160 15,0 2 128-15,1-4-128 0,-2 1 0 0,0-3 0 16,-2 1 0-16,2 0 0 0,-1 3 0 0,0 0 0 16,1-4 0-16,-1 5 0 0,2-2 0 0,-1 0 0 15,0 2 0-15,2-4 0 0,0 2 0 0,-1-4 0 16,-1 6 0-16,3-5 0 0,-1 1 0 0,0-2 0 15,1 3 0-15,2-2 0 0,-1 4 0 0,2-3 0 16,0 0 0-16,1 1 0 0,-2 1 0 0,2 2 0 16,1-4 0-16,2 2 0 0,1 2 0 0,0-2 0 15,0 2 0-15,5 5 0 0,-4-11 0 0,1 5 0 16,1 0 0-16,-1-1 0 0,3 7 0 0,0 0 0 0,-4-9 0 0,2 0 0 16,2 3 0-16,0 6 0 0,1-9 0 0,-1 9 0 15,0-9 0-15,0 3 0 0,0 6 0 0,0 0 0 16,1-11 0-16,-1 11 0 0,-1-7 0 0,1 7 0 15,0 0-144-15,0 0 144 0,0 0 0 0,0 0 0 16,0 0 0-16,0 0 0 0,0 0 0 0,0 0 0 16,-9-4 0-16,9 4 0 0,-10 2 0 0,1 1 0 15,0 1 0-15,9-4 0 0,-10 4-160 0,1 2 160 16,0 2 0-16,0-3 0 0,-1 0 0 0,0 2 0 16,0-4 0-16,-2 2 0 0,0 2 0 0,-1-3 0 15,-2-3 0-15,-1 3 0 0,1-2 0 0,0 1 0 0,0-1 0 16,-1 0 0-16,0-1 0 0,2 0 0 15,0-1 0-15,0 0 0 0,-4-1 0 0,2 0 128 0,-1-1-128 16,1 0 0-16,0-1 0 0,0 1 128 0,-2-2-128 16,1 0 0-16,1-4 0 0,-1 2 128 0,1 1-128 0,-2-3 0 15,4 2 0-15,-1-3 0 0,1 2 0 0,1 0 0 16,2-2 0-16,-3 2 128 0,2-2-128 16,0 2 0-16,1-3 0 0,1 0 128 0,0-3-128 0,0 1 0 15,0 1 0-15,3-1 0 0,1-1 0 0,-2 3 0 16,3-3 128-16,-1 2-128 0,0 1 0 0,-1-4 0 15,1 0 0-15,0 2 0 0,3 1 0 0,3 11 0 16,-1-12 0-16,-1 3 0 0,0-3 0 0,2 12 0 16,0 0 0-16,-1-9 0 0,1-3 0 0,0 12 0 15,1-10 0-15,-1 10-128 0,0 0 128 0,0 0 0 16,4-9 0-16,-4 9 0 0,0 0 0 0,0 0 0 0,7-5 0 0,-7 5-128 16,0 0 128-16,0 0 0 0,11-4 0 0,-11 4 0 15,0 0 0-15,0 0-128 0,0 0 128 0,8 5 0 16,-8-5 0-16,0 0 0 0,0 0 0 0,7 11-128 15,-3 1 128-15,-2 1 0 16,-2-1 0-16,0-1-128 0,0 2 128 0,0-3 0 0,-1 3 0 0,-2-1 0 16,-2-3 0-16,-2 3 0 0,2-4 0 0,-2 4 0 15,1-2 0-15,-1 0 0 0,1-2 0 0,-1 0 0 16,-5-1 0-16,1 3 0 0,-1-3 0 0,1 0 0 16,1-2 0-16,-2-1 128 0,2 4-128 0,-3-3 0 15,-2-4 0-15,0 0 128 0,-2-1-128 0,1 0 0 16,-2 0 0-16,1-1 128 0,1 0-128 0,-1-3 0 15,0-2 0-15,-3 1 128 0,0 1-128 0,1-4 0 0,1 1 0 16,2 0 128-16,-2-2-128 0,1 2 0 0,0-5 0 16,0 2 128-16,1 0-128 0,2 1 0 0,0 0 0 0,-2-1 0 15,0 1 0-15,-1-2 128 0,2 3-128 16,0-3 0-16,-2 0 0 0,2 0 0 0,2 1 0 0,-1 2 0 16,0 2 0-16,2-4 0 0,-1-3 0 0,0 3 0 15,1-4 0-15,-1 2 128 0,-2 0-128 0,2-1 0 16,0-1 0-16,0 2 0 0,5 2 0 0,-3-2 0 15,1 1 0-15,0-1 0 0,1 0 0 0,0 5 0 16,2-4 0-16,0 4 0 0,1-3 0 0,1 1 0 16,-2-3 0-16,4 5 0 0,-2-3 0 0,1 2 0 15,1-1 0-15,1 3 0 0,2 6 0 0,-2-10 0 16,2 3 0-16,0 7-128 0,0 0 128 0,0 0 0 0,0 0 0 0,0 0 0 16,0 0 0-16,0 0 0 15,0 0 0-15,0 0-128 0,0 0 128 0,0 0 0 0,0 0 0 0,0 0 0 16,0 0 0-16,0 0-128 0,0 0 128 0,0 0 0 15,0 0 0-15,0 0 0 0,0 0 0 0,5 8 0 16,-5-8 0-16,3 11 0 0,-3 2 0 0,-1-4 0 16,-4 2 0-16,2-3 0 0,3-8 0 0,-6 11-128 15,-1-2 128-15,1 0 0 0,-3-3 0 0,0 2 0 16,0-2 0-16,-1 2 0 0,-1 1 0 0,-2-3 0 16,-1 1 0-16,0-2 144 0,-2 1-144 0,-1 2 0 15,2-4 160-15,-6-2-160 0,1 1 128 0,-3-1-128 16,0 2 128-16,0-1-128 0,-1-2 128 0,0-1-128 0,-1 1 128 15,1-2-128-15,-2-2 128 0,1-2-128 16,-2-1 144-16,0 1-144 0,-1-4 160 0,2 3-160 0,0-5 160 0,2 2-160 16,0-3 160-16,1 3-160 0,0-3 0 15,2 1 128-15,0-2-128 0,1-2 0 0,-2 0 0 0,3 1 128 16,1 0-128-16,2 0 0 0,1-3 0 16,1 1 128-16,0-2-128 0,2 1 0 0,2 1 0 0,1-1 0 15,0 0 0-15,0 0 0 0,2-1 0 0,0-1 0 16,2 0 0-16,1 0 0 0,2 1 0 0,1 0 0 15,1-1 0-15,1 2 0 0,1-4 0 0,2 3 0 16,0 3 0-16,1 1 0 0,0-2 0 0,0 3 0 16,-1 3 0-16,1-2 0 0,0 5 0 0,-5 7-128 15,5-10 128-15,-1 5 0 0,-4 5 0 0,0 0 0 16,0 0 0-16,0 0 0 0,0 0-144 0,0 0 144 0,0 0 0 0,0 0-144 16,0 0 144-16,5 7 0 0,-5-7-144 15,3 12 144-15,-2 0 0 0,0-2 0 0,-1 3-144 0,-1 0 144 16,-1-2 0-16,-2 2 0 0,0 2 0 0,-1 1 0 15,0-5 0-15,-2 2 0 0,-1 2 0 0,-3-2 0 16,0-3 0-16,0 1 0 0,-3-2 0 0,1 1 0 16,-1-1 0-16,-1 0 0 0,-3-3 0 0,0 5 0 15,-2-5 0-15,-1 2 0 0,1-3 0 0,0 0 0 16,-1-1 0-16,0-1 0 0,-1 0 0 0,0-2 0 16,0-1 128-16,0-1-128 0,0-2 0 0,1 0 144 15,-1-1-144-15,1-1 0 0,-4-4 0 0,5 1 0 16,-3 2 0-16,-1-4 0 0,-1 2 0 0,-1-3 128 15,-1 0-128-15,0 3 0 0,-3-5 0 0,4 1 0 16,0-2 0-16,2-1 0 0,1 0 128 0,2 1-128 16,-1-3 0-16,2 1 0 0,-1-2 0 0,2 3 0 0,0-2 0 0,1 1 0 15,2-2 128-15,-1-1-128 0,2 1 0 16,1 2 0-16,1 0 0 0,3-1 0 0,-1 0 0 0,2 1 0 16,0-1 0-16,3 3 0 0,-1 3 0 0,2-3 0 15,0 0 0-15,1 3 0 0,0 0 0 0,1 0 0 16,3 2 0-16,-2-2 0 0,2 11 0 0,0-8 0 15,0 8 0-15,2-12 0 0,-2 5-144 0,0 7 144 16,0 0 0-16,0 0 0 0,0 0-144 0,0 0 144 16,0 0 0-16,0 0-144 0,0 0 144 0,0 0 0 15,8 5 0-15,-8-5 0 0,7 9 0 0,-7-9-128 16,2 11 128-16,3 2 0 0,-5-13 0 0,3 11 0 16,-2 2 0-16,-1 1 0 0,0-1 0 0,-1-2 0 0,-2 0 0 15,-2 1 0-15,0-1 0 0,-2 2 0 0,-2 0 0 16,-1-3 0-16,-2 1 0 0,1-3 0 0,-1 3 0 15,0-3 0-15,-4 2 0 0,1-5 0 0,-1 4 0 0,0-4 0 16,1 0 0-16,1 2 0 0,-1-4 0 0,-2-1 0 16,-1-1 0-16,1-1 0 0,-1-1 0 0,0-2 128 15,-1 1-128-15,1-3 0 0,0-1 128 0,2 1-128 16,-1-3 0-16,0 1 128 0,-2-3-128 0,2 2 0 16,2-1 0-16,1 1 144 0,-1-5-144 15,1-2 0-15,1 1 160 0,1-4-160 0,1-4 128 0,1 3-128 16,0 1 0-16,1 1 128 0,0-4-128 0,1 3 0 15,-1-2 128-15,3 2-128 0,1 2 0 0,0-1 128 16,0-1-128-16,0 2 0 0,-1-2 0 0,3 2 0 16,-1 3 0-16,1-2 0 0,1 1 128 0,-1 3-128 0,1 3 0 0,2 8 0 15,0 0 0-15,0 0 0 16,-3-9-224-16,3 9-32 0,0 0 0 0,0 0-13920 16,0 0-2784-16</inkml:trace>
  <inkml:trace contextRef="#ctx0" brushRef="#br1" timeOffset="53633.83">25861 18026 9951 0,'0'0'448'0,"0"0"80"0,0 0-528 0,0 0 0 0,0 0 0 0,0 0 0 16,0 0 1152-16,0 0 128 0,0 0 32 0,0 0 0 15,0 0-624-15,0 0-128 0,0 0-32 0,10-10 0 16,-10 10 144-16,12-6 32 0,-1 5 0 0,-1-1 0 16,-10 2 0-16,13-3 16 0,2 1 0 0,-2 4 0 15,1 1 16-15,1-1 0 0,2-2 0 0,2 3 0 16,2 1-48-16,4 4-16 0,1-2 0 0,6 1 0 15,4 2 16-15,3 2 0 0,3 0 0 0,6 4 0 16,6 1-32-16,5 1 0 0,5 2 0 0,5 0 0 16,3 4-48-16,2 0-16 0,-1-3 0 0,0 1 0 15,-3-2-144-15,-2 2-48 0,0 2 0 0,-1 1 0 0,1-3 16 16,-2-1 0-16,-4 1 0 0,-2 0 0 0,-3-2 32 0,-1 1 0 16,-2-1 0-16,-3-1 0 0,-4 0-128 0,-3 0-32 15,-5-6 0-15,-3 1 0 0,-5 1-64 0,-4-5-16 16,-5 1 0-16,-3-5 0 0,-3 0-16 0,-2 2-16 15,-2-5 0-15,-2 2 0 0,-10-4-176 0,9 1 192 16,-9-1-192-16,0 0 192 0,0 0-192 0,0 0 128 16,0 0-128-16,0 0 128 0,0 0-128 0,0 0 0 15,0 0 0-15,0 0 128 0,0 0-320 0,0 0-64 16,0 0 0-16,-9-4-16 16,-1 1-1648-16,-3-4-320 0,0 1-64 0,-3 2-8272 15,-3-5-1664-15</inkml:trace>
  <inkml:trace contextRef="#ctx0" brushRef="#br1" timeOffset="54120">27037 17796 11055 0,'-9'-14'976'0,"0"0"-784"0,-1 2-192 0,2-2 0 16,2 2 2112-16,1 3 384 0,-2-4 80 0,2 5 16 15,2-2-960-15,3 10-192 0,0 0-32 0,0 0-16 16,0 0-240-16,7-5-64 0,3 1 0 0,4 6 0 16,3 3-352-16,2 5-80 0,6 2-16 0,6 2 0 15,-1 3-32-15,10 3-16 0,3 4 0 0,3 4 0 16,1 2 32-16,4 1 0 0,3 5 0 0,1 3 0 0,0 2-16 16,-1 1 0-16,1 5 0 0,-2-1 0 0,-2 0 32 0,-1-2 0 15,-5 1 0-15,-5-5 0 0,-2 3-368 0,-4-2-64 16,-2-3-16-16,-4-1 0 0,-5-3 96 0,-3 1 16 15,-6-1 0-15,-2-2 0 0,-5-5-32 0,-3-1 0 16,-4-7 0-16,-1 0 0 0,-7 0 48 0,-2-1 0 16,-3-1 0-16,-4-1 0 0,-6 2 48 0,-5 0 16 15,-5-3 0-15,-4 3 0 0,-3-3 0 0,-2-1 0 16,-10 1 0-16,-1-2 0 0,-4-1-16 0,1 2 0 16,-1 1 0-16,-2-1 0 0,-2-5 32 0,4 2 16 15,-3-2 0-15,0 1 0 0,1-2-80 0,0-1-16 0,2-1 0 16,4-1 0-16,2 1-80 0,4-1-32 0,2 0 0 15,7 1 0-15,4 1-48 0,3-2-16 0,2 1 0 0,5-1 0 16,5 0-144-16,4 3 0 0,4-4 0 0,1 1 0 16,10-5-144-16,0 0 144 0,0 0-192 0,0 0 192 31,0 0-1264-31,3 11-144 0,1-3-16 0,-4-8-16 16,6 10-1296-16,2-6-256 0,2-1-48 0</inkml:trace>
  <inkml:trace contextRef="#ctx0" brushRef="#br1" timeOffset="56192.31">25189 4765 5007 0,'-105'-87'208'0,"33"30"64"0,-7-4-272 0,-10-4 0 0,-9 2 0 0,0-3 0 0,-1-11 256 0,1 10 0 16,-1 2 0-16</inkml:trace>
  <inkml:trace contextRef="#ctx0" brushRef="#br0" timeOffset="63946.41">29776 11467 20271 0,'-9'-18'1792'0,"4"7"-1424"15,1-1-368-15,-1 0 0 0,3 5 976 0,2 7 128 16,-4-10 32-16,1 5 0 0,3 5-688 0,0 0-128 16,0 0-16-16,0 0-16 0,-1-10 288 0,1 10 64 15,0 0 16-15,0 0 0 0,0 0-304 0,0 0-64 0,3-5-16 0,-3 5 0 16,0 0 96-16,0 0 16 0,0 0 0 15,0 0 0-15,0 0 240 0,0 0 48 0,0 0 16 0,0 0 0 16,0 0 0-16,0 0 0 0,0 0 0 0,6-8 0 16,-6 8-176-16,0 0-48 0,6-6 0 0,-6 6 0 15,0 0-80-15,10-3-32 0,-10 3 0 0,11 0 0 16,-11 0-80-16,12 5-16 0,0 4 0 0,-2-1 0 16,0 3-96-16,2 1-32 0,-1 2 0 0,4 3 0 15,1 4 16-15,0 3 0 0,2-2 0 0,2 2 0 16,4 1-16-16,2-1-128 0,2 2 192 0,-2 0-64 15,2 4 16-15,2-4 0 0,0 2 0 0,-3-2 0 16,-2 0 0-16,-1-1 0 0,-2-4 0 0,-2 2 0 16,-1-1-144-16,-2-3 128 0,-4-1-128 0,-1-1 128 15,-1 0-128-15,-3-3 0 0,-1-1 144 0,-3 1-144 16,-2-4 128-16,-1 1-128 0,-1-1 128 0,-1-2-128 0,1-8 0 16,0 0 0-16,0 0 0 0,-8 5 0 15,8-5-816-15,-10-3-80 0,1-2 0 0,1-4-16 16,-1-1-2160-16,0-5-416 0,1 0-96 0</inkml:trace>
  <inkml:trace contextRef="#ctx0" brushRef="#br0" timeOffset="64293.29">30452 11284 27007 0,'-5'-18'1200'0,"3"4"240"0,-2 0-1152 0,-1 1-288 0,2 3 0 0,1 1 0 16,-1 2 816-16,-1-3 96 0,-2 3 32 16,6 7 0-16,0 0 208 0,0 0 64 0,-10-2 0 0,1 0 0 15,9 2-576-15,-11 3-128 0,-2 2 0 0,0 7-16 16,-1 1 16-16,-1 4 16 0,0 2 0 0,-2 3 0 16,-2 1 0-16,-1 6 0 0,-3 1 0 0,1 10 0 15,1 0-64-15,-2 0-16 0,-1 3 0 0,1-1 0 16,-1-1-112-16,2 2-16 0,-1-1-16 0,3-3 0 15,-1-2-16-15,2-3 0 0,1-2 0 0,3 1 0 16,1-7-48-16,2 0-16 0,0-4 0 0,1-2 0 16,0 1-96-16,3-4 0 0,0-3-128 0,2-5 192 15,3 0-192-15,3-9 176 0,0 0-176 0,0 0 160 16,0 0-160-16,0 0 0 0,15 0 0 0,1-9 0 16,0-2-608-16,3-4 0 0,1-2 0 15,2 1 0-15,0-1-1824 0,2 2-352 0,0 0-80 0,1 2-13472 16</inkml:trace>
  <inkml:trace contextRef="#ctx0" brushRef="#br0" timeOffset="64577.81">30798 12048 33919 0,'0'0'1504'0,"0"0"304"0,0 0-1440 0,0 0-368 0,-9 6 0 0,2 1 0 16,0 5 384-16,0 2 0 0,-1 4 0 0,-1 2 0 16,0 3 144-16,2 5 48 0,-1 1 0 0,0 3 0 15,-1 0-144-15,0 1-32 0,2-1 0 0,-1 2 0 16,3-1-48-16,-1 0-16 0,-2 0 0 0,3-6 0 16,1 0 0-16,0-7 0 0,-1-2 0 0,0 1 0 15,1 1-128-15,1-1-16 0,0-7-16 0,3 0 0 16,0-1-176-16,0-11 128 0,4 10-128 0,2-6 128 15,-6-4-352-15,12 2-80 0,0-3-16 0,1-3 0 32,0-5-1712-32,0 0-336 0,-1-3-80 0,0-6-16 0</inkml:trace>
  <inkml:trace contextRef="#ctx0" brushRef="#br2" timeOffset="69298.17">17861 1029 20959 0,'-9'-13'928'0,"6"7"192"0,-1-4-896 0,1 1-224 0,-3-3 0 0,1 3 0 16,-1-2 400-16,0 3 48 0,-1 0 0 0,2 2 0 15,0 3 528-15,1-2 112 0,-2 1 32 0,1 1 0 16,5 3-96-16,-7-1-32 15,1 0 0-15,6 1 0 0,-5 0-176 0,5 0-48 0,0 0 0 0,-4 6 0 16,2 3-288-16,-1-1-64 0,3 2-16 0,3 1 0 16,-3 6-128-16,4 0-16 0,2 3-16 0,1 4 0 15,4 0-112-15,1 4-128 0,2-2 176 0,3 6-176 16,2-1 128-16,3-2-128 0,-2 0 0 0,0 0 0 16,1-4 128-16,-1 0-128 0,-1 0 0 0,3-3 0 0,-5-3 0 0,0-2 0 15,-3-1 0-15,-1-2 0 0,-2-2 0 0,-1-2-144 16,-2-4-16-16,-2 0 0 15,-6-6-1568-15,0 0-320 0,0 0-64 0</inkml:trace>
  <inkml:trace contextRef="#ctx0" brushRef="#br2" timeOffset="69573.59">18208 826 23951 0,'0'0'2128'16,"0"0"-1696"-16,0 0-432 0,0 0 0 0,-3-7 800 0,3 7 80 16,-9 3 16-16,-5 6 0 0,-1 2-112 0,-2 4-16 15,0 6 0-15,-4 3 0 0,-2 3 96 0,-3 6 16 0,-4 5 0 0,8-9 0 16,-1 5-240-16,-4 6-64 16,-1 5 0-16,-1 0 0 0,0 3-208 0,1 1-48 0,-3 1-16 0,3 1 0 15,3-1-176-15,-1-2-128 16,3-6 144-16,3 1-144 0,2-6 0 0,-5 8 0 0,8-10 0 15,4-7 0-15,3-8 0 0,4-6-336 0,3-5 48 16,1-9 16 0,0 0-1856-16,0 0-368 0,8-5-80 0</inkml:trace>
  <inkml:trace contextRef="#ctx0" brushRef="#br2" timeOffset="69985.75">18314 1306 14735 0,'0'0'640'0,"0"0"160"0,0 0-640 0,0 0-160 0,0 0 0 0,0 0 0 0,0 0 2816 0,0 0 512 15,0 0 128-15,9 6 0 0,3-2-1648 0,-2 0-336 16,4-3-64-16,1 1 0 0,0-2-304 0,2 3-48 15,-4 1-16-15,1-1 0 0,0 2-432 0,-3 2-96 16,0 0 0-16,-2 3-16 0,-2-1-192 0,-3 4-48 16,-2-3 0-16,-3 5 0 0,-4 3 256 0,-4 0 64 15,1-1 0-15,-3 1 0 0,-2 1-64 0,-1-2 0 16,0-2 0-16,0-1 0 0,3 0 32 0,0-4 0 0,3 2 0 0,2-6 0 16,3 3-160-16,3-9-16 15,0 0-16-15,0 0 0 0,12 2 32 0,5-2 16 16,2-2 0-16,4-5 0 0,4 1-64 0,3 0-16 15,2-6 0-15,1 5 0 0,0-3-320 0,1 2 128 0,-1-2-128 16,0 2 0-16,-1-2 0 0,-1 4 0 0,-3-3 0 0,-3 2 128 16,-3 0-128-16,-3 2-192 0,-3 1 64 15,1 3 0 1,-6-1-1776-16,1 2-336 0,-2 2-80 0,-1-1-16752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20:51:06.3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8513 9150 7359 0,'0'0'656'0,"0"0"-528"0,0 0-128 0,0 0 0 16,-7-1 2048-16,7 1 368 0,-6-2 80 0,0 1 0 16,-1 0-1536-16,1 1-320 0,6 0-64 0,-6-2-16 15,6 2 112-15,-7 0 32 0,1 0 0 0,6 0 0 16,-6-1 48-16,6 1 16 0,-6 0 0 0,6 0 0 16,-6 0-64-16,0 0-16 0,-1 0 0 0,1-1 0 15,0 0-208-15,6 1-32 0,-7-2-16 0,1 2 0 16,-2 0 16-16,2 0 16 0,0 0 0 0,6 0 0 15,-7-1 112-15,2-1 32 0,0-1 0 0,0 0 0 16,0 2 32-16,5 1 16 0,-6-2 0 0,3 0 0 0,3 2 48 0,0 0 0 16,0 0 0-16,3-8 0 0,0-1-128 0,2 0-32 15,2 2 0-15,-1 2 0 0,1-2-112 0,1-1-32 16,3 2 0-16,1-3 0 0,-3 1-80 0,3-1-32 16,-3 2 0-16,2-1 0 0,-1 2-64 0,0 3-16 15,-1-1 0-15,0-1 0 0,0 1-80 0,0 2-128 16,-1 2 176-16,-8 0-176 0,0 0 128 0,6 5-128 15,-1 4 0-15,-1 0 0 0,0 2 0 0,-2-1 0 16,-2 2 0-16,-2 0 0 0,-1-1 128 0,-1 0-128 16,-1 2 0-16,-1-3 0 0,-1 1 240 0,0 0-64 15,-1-1-16-15,-2 0 0 0,0-4 160 0,-2-1 16 16,2 3 16-16,-1-3 0 0,-2-1-48 0,-1-2-16 16,1-2 0-16,2-1 0 0,1-1 64 0,1-1 16 15,1-3 0-15,3-3 0 0,1-3-64 0,2 1-16 16,1-6 0-16,1 2 0 0,0-1-160 0,2-1-128 0,2-1 144 15,-2 3-144-15,4 2 0 0,1-1 0 16,1-1 0-16,1 5 0 0,1 4 0 0,1 2 0 16,-3-1 0-16,2 0 0 0,-2 2 0 0,2 3 0 0,-2 3 0 15,-1 2 0-15,-7-5 0 0,8 6 0 16,-2 2 0-16,-1 2 0 0,-1 4 0 0,-1-1 0 0,-2 1 0 0,-1-1 0 16,-1 0 0-16,-2-3 0 0,-1 2 0 0,0 1 0 15,-1-5 128-15,-1 3-128 0,-2-4 0 16,-1 2 144-16,-1-4 32 0,0 0 0 0,-4-1 0 0,1 1 0 15,1-1 32-15,0-1 16 0,0-2 0 0,0-2 0 16,2-2 0-16,2-2 0 0,2-4 0 0,0 1 0 16,-1-3-32-16,2 1 0 0,1-3 0 0,2-2 0 0,1-3-192 15,1 0 128-15,2 2-128 0,3-1 0 0,2 1 0 16,0 0 0-16,2 1 0 0,0 4 0 0,1-1 0 0,0 6 0 16,2 0 0-16,0 2 0 0,1 4 0 0,1 2 0 15,0 5 0-15,0-1 0 0,-2 0-144 0,-4 3 144 16,3 3 0-16,-4-1-144 0,0 4 144 0,-2 1 0 15,-3 1 0-15,1 0-128 0,-3-1 128 0,-2 1 0 16,0-3 0-16,-2 0 0 0,-1 0 0 0,0-1 0 16,0-6 0-16,-1 3 0 0,-2-2 0 0,0 1 128 15,-1-4-128-15,0-2 128 0,1-1 0 0,-1-1 0 16,0-2 0-16,1-1 0 0,1-1-128 0,0-1 176 16,2-2-176-16,1 0 192 0,2-2-192 0,-3-2 192 15,2-3-192-15,2 2 192 0,2-2-192 0,2 1 0 16,2 1 144-16,0-3-144 0,4-1 0 0,1 1 0 15,1 2 0-15,-1 1 0 0,1 5 0 0,0-2 0 16,1 3 0-16,-1 1 0 0,0 1 0 0,1 3 0 16,-2 0 0-16,3 4-128 0,-3 0 128 0,-1 4 0 15,-3 1 0-15,0 3-128 0,0-1 128 0,-3 1 0 16,2 5 0-16,-2-5-128 0,-4-1 128 0,-1 1 0 0,1-3 0 0,0 1 0 16,-2 3 0-16,0-3 0 15,-1-1 0-15,-1-2 0 0,-2-1 128 0,0 2-128 0,-2-5 128 0,0 1-128 16,-1-1 144-16,0-3-144 0,-1-2 192 0,1 0-192 15,0-1 160-15,1 2-160 0,0-1 128 0,2-5-128 16,0 1 128-16,2-2-128 0,0-3 0 0,1 1 128 16,2-1-128-16,0-1 0 0,2 2 0 0,6-3 0 0,-1-4 0 15,2 3 0-15,2 0 0 0,0 3 0 0,0-2 0 16,1 6 0-16,2-4 0 0,-1 6 0 0,2 1 0 16,-1 1 0-16,1 3-144 0,-1 0 144 0,2 1 0 0,-3 3 0 15,-1 0 0-15,0 1 0 0,-3 5 0 0,-2 0-128 16,0 3 128-16,-1 1 0 0,-2-4 0 0,-2 1 0 15,-1 2 0-15,-3-3 0 0,-2 2 0 0,-2 2 0 16,-1-4 0-16,-1 1 0 0,-3-4 0 0,1 1 176 16,-1 0-176-16,-1 0 160 0,-1-3-160 0,-2-3 0 15,-1 2 144-15,4-3-144 0,-1-3 128 0,1-1-128 16,1 1 128-16,2-6-128 0,1 2 128 0,0-2-128 16,1-3 128-16,2-1-128 0,2 1 0 0,3-4 0 15,2-1 0-15,2 0 128 0,2-2-128 0,3 0 0 16,3 2 0-16,0 2 0 0,3 4-128 0,1-2 128 15,2 2-128-15,2 0 128 0,-3 3 0 0,3 0-128 16,0 2 128-16,0 3 0 0,1 4 0 0,-3 2-128 0,-1 2 128 16,-1 0 0-16,-2-1 0 0,-2 5-128 15,0-1 128-15,-4 4 0 0,-2 1 0 0,0 0 0 0,-6-1 0 16,-1 2 0-16,0 2 0 0,-2-2 0 0,-2 0 0 16,-3-2 0-16,-2 1 0 0,-2-2 0 0,1 1 0 0,-1-3 128 15,-1 2-128-15,1-5 128 0,-1 2-128 0,2-4 128 16,1-3-128-16,-1-2 128 0,1-3-128 0,4 2 128 15,0-3-128-15,2-1 0 0,-1 0 128 0,3 0-128 16,3-5 0-16,1 1 0 0,3-1 0 0,2 1 0 16,1-5 0-16,2 2 0 0,2 3 0 0,-1-1 0 15,1 4 0-15,1 1 0 0,1 0 0 0,1 1 0 0,-1 0 0 16,2 3-128-16,1 1 128 0,1 1 0 16,-5 4 0-16,3 5-128 0,-2 2 128 0,-2-1 0 0,-1 1 0 0,-3-2 0 15,-1 1 0-15,-1 2 0 0,-2-3 0 0,-2 3 0 16,-2-3 0-16,-2 0 0 0,0 0 0 0,-2-3 0 15,-2 0 0-15,-2 1 128 0,-1-4-128 0,-1 1 128 16,0 0-128-16,0-3 128 0,-1-2-128 0,1-1 128 16,0-3-128-16,2 2 128 0,0-2-128 0,1-1 0 15,0-4 128-15,3 1-128 0,-1-3 0 0,5 1 128 16,1-3-128-16,1-2 0 0,0 1 0 0,2 1 0 16,2-2 0-16,1 0 0 0,3 2 0 0,1 4 0 15,1 0 0-15,1 1 0 0,-1-2 0 0,2 4 0 16,0-2 0-16,2 5-128 0,-1 4 128 0,2 5 0 15,-3-2 0-15,-1 1-128 0,1 3 128 0,-2-2 0 16,-2 2 0-16,-2 2-128 0,-1-1 128 0,-1 1 0 16,-3 3 0-16,-2-3 0 0,-2-1 0 0,-2-3 0 15,-2 0 0-15,-1 2 0 0,-1-3 0 0,-1 0 144 16,-2 2-144-16,1-5 0 0,-2-2 128 0,2 0-128 16,-1-4 0-16,1-2 0 0,0 0 144 0,2 0-144 0,0-2 0 15,2 0 144-15,1-4-144 0,3 2 0 0,1-2 0 0,1 0 0 16,1 1 0-16,1-2 0 0,1 0 0 0,1 3 0 15,3 1 0-15,1 4 0 0,-2 0 0 0,4 0 0 16,-2 1-160-16,2 3 160 0,0 1 0 0,0 2-144 16,-1 2 144-16,-1 3 0 0,0-2-144 0,-2 2 144 15,-1 2-256-15,-2-1 0 0,-2-8 16 0,-1 11 0 16,-3 5-2112-16,1-2-416 16,-2 0-96-16</inkml:trace>
  <inkml:trace contextRef="#ctx0" brushRef="#br1" timeOffset="14808.48">8618 4967 6447 0,'0'0'576'0,"0"0"-576"16,0 0 0-16,0 0 0 0,0 0 2832 0,-6 9 464 16,6-9 96-16,-5 6 0 0,-3-1-1344 0,8-5-288 0,-7 8-48 0,0-3-16 15,1 0-320-15,6-5-64 16,-9 6-16-16,0-3 0 0,9-3-16 0,-8 0-16 16,8 0 0-16,0 0 0 0,-7-3-96 0,7 3-16 0,-5-10 0 15,2 4 0-15,1-6-432 0,5 3-80 0,1-3-32 0,1-1 0 16,3 1-224-16,1-1-64 15,1-4 0-15,3 4 0 0,1 2-128 0,0-1-16 0,1 5-16 0,1-3 0 16,1 2 0-16,1-1 0 0,-2 5 0 0,0 0 0 16,-1 1-16-16,-1 6 0 0,-1 3 0 0,-2 0 0 15,-1 5-144-15,-2 3 160 0,-3 4-160 0,-4 1 160 16,-2 2 0-16,-4 1 0 0,-4 5 0 0,-3-4 0 0,-2 1 80 16,0-1 16-16,-1 0 0 0,-1-4 0 0,-2-3 176 15,0-2 32-15,0-3 16 0,2 0 0 0,-1-6 0 0,2 0 0 16,1-1 0-16,3-5 0 0,-1-4-128 0,-1-2-32 15,4-2 0-15,1-1 0 0,0-5-32 0,3-2-16 16,4-3 0-16,-1-1 0 0,2-6-272 0,4 4 160 16,3-1-160-16,1-2 128 0,4 4-128 0,1 0 0 15,-1 2 0-15,4-1 0 0,1 3 0 16,1 6 0-16,0 0 0 0,0 6 0 0,-3 0-160 0,0 4 160 16,-1 9 0-16,-2 0-144 0,-3 7 144 0,-3 3-128 15,-2 3 128-15,-3 6-128 0,-4 5 128 0,-3 5 0 16,-4 2 0-16,-3-1 0 0,-1-2 0 0,-1-4 0 15,0-3 0-15,-3-6 0 0,1-5 128 0,3-1 16 16,2-5 0-16,-1 1 0 0,-2-7 112 0,1 2 32 16,0-6 0-16,1-2 0 0,2-4-32 0,3-2-16 15,0-5 0-15,2 1 0 0,3-6-80 0,2-2-16 16,4-5 0-16,1 0 0 0,1-7-144 0,4 2 0 16,2 0 0-16,4-2 128 0,3 3-128 0,1 0 0 0,0 5 0 0,3 3 0 15,2 4 0-15,-1 2 0 16,1 3-144-16,-8 8 144 0,2 0 0 0,0 6-128 0,-1 4 128 0,-2 1 0 15,-1 5-160-15,-3 3 160 0,-2 6-128 0,-2 3 128 16,-6 6 0-16,-4 4 0 0,-4 5 0 0,-4-1 0 16,-1-1 0-16,-5-5 0 0,-1-1 0 0,2-1 0 15,-6-6 0-15,1 0 0 0,-2-3 128 0,1-4-128 16,-1-3 192-16,0-4-16 0,1 1-16 0,1-6 0 16,3-2-16-16,2-5 0 0,2-6 0 0,1 1 0 15,2-5-144-15,2-1 160 0,1-6-160 0,4-3 160 0,2-1-32 16,2-1-128-16,2 0 192 0,4-3-64 0,1-1-128 15,5-2-176-15,4 1 48 0,3 1 0 0,0 0 128 16,3 5 0-16,1 1 0 0,1 3-128 0,1 3 128 0,1 6 0 16,-2 2-144-16,-3 5 144 0,0 4 0 0,-2 4 128 15,-1 0 0-15,-3 7 0 0,-2 0-272 0,-3 5-64 16,-3 3-16-16,-1 2 0 0,-6 0 224 0,-3 4 0 16,-3-4 0-16,-3-2 0 0,-1-2 0 0,-2-1 0 15,-2-3 0-15,-2 1 0 0,-3-4 0 0,-2 0 0 16,1-1 0-16,-3 2 0 0,-1-7 144 15,0 1-144-15,0-2 0 0,1-4 144 0,1-2-144 0,3-6 0 16,1 1 144-16,3-6-144 0,1 2 0 0,3-4 128 16,0-1-128-16,4-3 0 0,0-2 0 0,4-2 0 15,1-4 0-15,4 1 0 0,1-3 0 0,5 3 0 16,3-3 0-16,5 4 0 0,0-4 0 0,3 5 0 0,2 3 0 0,3 2-128 16,0 3 128-16,1 6 0 15,1 0-144-15,-2 5 144 0,1 4 0 0,1 5-144 16,-2 4 144-16,-2 1 0 0,-1 6 0 0,-3 3-128 15,-5 2 128-15,-4 5 0 0,-4-1 0 0,-5 4 0 0,0-2 0 16,-5 1 0-16,-6-4 0 0,-1 0 0 0,-5-3 0 16,-3-1 0-16,-3-2 0 0,-4 1 144 0,1-3-144 0,-6 1 192 15,-1-3-192-15,0-3 128 0,0 2-128 0,1-4 128 16,-1-3-128-16,4-6 0 0,3-2 144 0,2-6-144 16,0-1 128-16,5-4-128 0,2-2 160 0,4-3-160 15,5-3 0-15,3-2 128 0,2-5-128 0,4 0 0 16,4-4 0-16,4 0 0 0,5 2 0 0,4-1 0 0,5-2 0 15,4 2 0-15,3 3 0 0,3 2 0 16,1 5 0-16,1 3-192 0,0 3 192 0,1 8-160 0,0 2 160 0,-2 6 0 16,-2 6-144-16,-4 2 144 0,-3 6 0 0,-3 6 0 15,-3 7-144-15,-8 2 144 0,-4 3 0 0,-7 2 0 16,-4 1 0-16,-5-2 0 0,-5-3 0 16,-1-1 0-16,-6-6 0 0,-3 1 0 0,-3-3 192 0,-1-3-64 15,2 1-128-15,-2-5 192 0,2-5-64 0,0 1-128 16,1-4 176-16,3-3-176 0,4-7 176 0,0-2-176 15,5-5 160-15,3-2-160 0,3-3 144 0,1-3-144 16,4-2 128-16,4-2-128 0,4-3 0 0,2 1 0 16,5-4 0-16,4 2 0 0,3 0 0 0,4 2-144 15,0 4 144-15,13-5-208 16,-4 10-464-16,-1 3-96 0,-3 9 0 0,-2 4-16 16,-2 4-1312-16,-1 9-256 0,-3 2-48 0,-5 0-16 0</inkml:trace>
  <inkml:trace contextRef="#ctx0" brushRef="#br1" timeOffset="17934.43">8546 5076 6447 0,'0'0'576'0,"0"0"-576"16,0 0 0-16,0 0 0 0,0 0 944 0,0 0 80 15,0 0 0-15,0 0 16 0,0 0-256 0,0 0-48 16,0 0-16-16,0 0 0 0,0 0-16 0,0 0-16 16,0 0 0-16,0 0 0 0,0 0 96 0,0 0 32 0,0 0 0 15,0 0 0-15,0 0 0 0,0 0 0 0,5 6 0 0,-5-6 0 16,0 0-112-16,0 0-32 0,0 0 0 0,0 0 0 15,0 0 32-15,0 0 0 0,0 0 0 0,0 0 0 16,0 0 64-16,0 0 32 0,0 0 0 0,0 0 0 16,0 0-288-16,0 0-48 0,0 0-16 0,0 0 0 15,0 0-64-15,0 0-32 0,0 0 0 0,0 0 0 16,0 0-112-16,0 0-32 0,0 0 0 0,0 0 0 0,0 0 32 16,0 0 0-16,0 0 0 0,0 0 0 0,0 0 16 0,0 0 16 15,0 0 0-15,-5-6 0 0,0 2 0 0,5 4 0 16,-8-4 0-16,2 3 0 0,-1 0-128 0,1-2-16 15,0 1-128-15,-2-2 192 0,2 1-48 0,-2 1-16 16,0-1 0-16,1 2 0 0,-2 0 16 0,0-2 0 16,-1-2 0-16,0 1 0 0,1 1-16 0,-3 1 0 15,1 0 0-15,-1-1 0 0,1-2 0 0,-2 3 0 16,1-1 0-16,0 2 0 0,-2-2-128 0,1 1 0 16,-1 3 144-16,-1-1-144 0,4-3 0 0,-2 1 128 15,-1 2-128-15,-1 2 0 0,2-2 0 0,0 0 0 16,1 0 0-16,-1 2 128 0,2-1-128 0,-1 0 144 15,1 2-144-15,-1-3 160 0,1 0-160 0,1 0 192 16,-1 0-192-16,1 0 192 0,-1 0-192 0,-1 0 192 16,2-2-192-16,0 1 192 0,-1 0-192 0,-1 1 192 15,1 0-192-15,-2 0 192 0,0-1-64 0,1-1-128 0,-2 0 192 0,1 1-64 16,-2 1-128-16,-1 0 192 0,1 0-192 16,0 0 192-16,1 0-192 0,-1 0 160 0,1 0-160 15,0 0 160-15,0 0-160 0,0 0 0 0,-3-2 0 16,2 4 128-16,1-1-128 0,0 3 128 0,0-1-128 0,3-1 128 15,-2-2-128-15,1 0 160 0,1 1-160 0,1 2 160 16,0-2-160-16,-1 0 0 0,0 0 0 0,1 1 128 16,0 0-128-16,-1 1 0 0,0-1 0 0,1 0 128 15,0 0-128-15,0 1 0 0,-2-1 0 0,2 3 0 0,0-1 128 16,0-1-128-16,-2 0 0 0,1 1 128 0,-2 0-128 0,0 0 0 16,1-2 0-16,-1 2 0 0,1 0 0 0,1 1 128 15,-2-1-128-15,1-2 0 0,-2 1 0 0,0 0 128 16,0 0-128-16,0 0 0 15,0 1 0-15,1-2 0 0,2 1 128 0,-1-1-128 0,2 0 0 0,0 1 0 16,-2 0 144-16,1 0-144 0,-3-2 0 0,4 1 128 16,-3 0-128-16,2 0 0 0,0 2 0 0,1-1 0 15,-1-1 0-15,-1-1 128 0,1 1-128 0,1-1 0 16,-2 0 0-16,2 2 0 0,0-1 0 0,0 2 0 16,0-1 0-16,-2-1 128 0,-1-1-128 0,2 2 0 15,1-1 0-15,0 1 0 0,0 1 0 0,-2-3 176 16,1 0-176-16,-1 2 192 0,3-2-192 0,-2 2 0 15,-1-2 0-15,1 0 0 0,0 1 0 0,-1-1 0 16,1 1 0-16,-1 1 0 0,1-1 0 0,-1 0 0 16,1 0 0-16,-2 1 128 0,3-1-128 0,0 2 0 15,0-1 0-15,-1 1 0 0,1-3 0 0,1 0 0 16,1 3 128-16,0-2-128 0,0 2 0 0,1-1 0 16,-1-2 0-16,2 0 128 0,-3 2-128 0,0-2 0 15,-1 0 0-15,-2 1 0 0,3 0 0 0,-1 2 128 0,0-1-128 16,0-1 0-16,0-1 0 0,0 2 0 0,-1-1 128 0,1 1-128 15,-1-2 0-15,1 2 0 0,-1-2 0 0,0 2 0 16,2-1 0-16,-2-1 0 0,2 1 128 0,0-1-128 16,0 0 0-16,1 1 128 0,1-1-128 0,-1 0 128 15,0 2-128-15,1-1 0 0,-2 1 0 0,0-1 0 16,-1-2 0-16,1-1 0 0,1 1 0 0,-1 1 0 16,2 2 0-16,-2-1 0 0,0 1 0 0,0 1 0 15,1-3 0-15,1 0 0 0,-2 2 128 0,1-1-128 16,1 1 0-16,-1-1 0 0,-1 2 0 0,2-1 0 0,-1-1 0 15,0 0 0-15,-1-2 0 0,2 2 0 0,-2 1 0 0,0-1 0 16,0-1 0-16,0 3 0 0,3-1 0 0,-2-2 0 16,1 0 0-16,-1-1 0 0,2 2 0 0,-2 0 0 15,0 1 0-15,1-1 0 0,-1 1 0 0,0-2 0 16,1 0 128-16,0 1-128 0,-3-1 0 16,3 0 0-16,-4 0 0 0,1 2 0 0,0 1 0 0,1 1 0 15,0-3 0-15,0 1 0 0,1-2 0 0,0 0 0 16,0-1 0-16,1 3 0 0,-2 0 0 0,1 0 0 15,-1 0 0-15,2-2 0 0,-2-1 0 0,1 0 0 16,-1 0 0-16,2 0 0 0,-1 1 0 0,0 1 128 16,1-1-128-16,0 0 0 0,1-1 0 0,-2 0 128 15,2 0-128-15,0 2 0 0,-2-1 0 0,0 1 0 16,2 2 0-16,-4-1 0 0,4-1 0 0,-1 0 0 16,1-2 0-16,-1 2 0 0,1 2 0 0,1 1 0 15,5-5 0-15,0 0 0 0,-5 4 0 0,5-4 0 16,0 0-176-16,0 0 176 15,0 0-512-15,0 0-32 0,0 0 0 0,0 0 0 16,0 0-1888-16,0 0-384 0,0 0-80 0,13 4-12784 0</inkml:trace>
  <inkml:trace contextRef="#ctx0" brushRef="#br1" timeOffset="18259.98">6202 5301 14975 0,'0'0'656'0,"5"-4"144"0,3-2-640 0,-1 1-160 16,2 1 0-16,0 1-6624 0</inkml:trace>
  <inkml:trace contextRef="#ctx0" brushRef="#br1" timeOffset="19282.53">6263 5329 13823 0,'0'0'1216'0,"0"0"-960"0,0 0-256 0,0 0 0 15,0 0 0-15,0 0 176 0,0 0-176 0,0 0 160 16,-3 6 416-16,3-6 64 0,0 0 32 16,0 0 0-16,0 0 80 0,-5 4 16 0,5-4 0 0,0 0 0 15,0 0 112-15,-7 3 16 0,7-3 16 0,-6 0 0 16,0 0-144-16,6 0-48 0,-5-3 0 0,0 2 0 0,-1 0-112 15,-1 1-32-15,2-2 0 0,0 2 0 0,-1-1-64 0,-1 0-32 16,0 1 0-16,-2 0 0 0,-1 0-32 0,0 0-16 16,-2 0 0-16,-1 0 0 0,-1 0-16 15,0 0 0-15,-1 0 0 0,-3 1 0 0,1 0 0 0,-1 2 0 16,0 1 0-16,0 1 0 0,-2-1-176 16,-2-2-48-16,1 1 0 0,-1 0 0 0,2 4 16 0,-3-2 0 15,1 1 0-15,1 1 0 0,-2-4-48 0,0 1-16 0,1 1 0 16,1 3 0-16,0-3 48 0,1 0 16 0,-2 0 0 15,1 0 0-15,-1-1-80 0,2 1-128 16,-1 2 176-16,1-4-176 0,0 4 256 0,1 0-48 0,0-2-16 0,1 4 0 16,1-2 16-16,1 0 0 15,-2 1 0-15,0-3 0 0,4 1-208 0,-1 3 128 16,-2-4-128-16,2 3 0 0,0-3 256 0,1 1-32 16,0 3-16-16,0-4 0 0,-1 2-208 0,-1 0 0 0,1 1 128 15,0 1-128-15,3-4 128 0,1 3 0 0,1 1-128 16,0-1 192-16,-2 1-192 0,2-1 144 0,1 1-144 15,-1-3 128-15,1 3-128 0,2-3 128 0,-1 1-128 0,-1 0 128 16,0-1-128-16,0 1 0 0,0 0 144 16,0-2-144-16,0 2 128 0,1 0-128 0,-3-1 160 0,1 2-160 15,0-3 128-15,0 0-128 0,1 0 0 0,0 0 0 16,-1 0 144-16,1 4-144 0,0-4 128 0,2 3-128 16,-1-1 0-16,0-2 128 0,1 2-128 0,-1 0 0 0,-1-2 0 15,3 3 128-15,-1-3-128 0,1 0 0 0,-3 0 128 16,2 0-128-16,-1-1 128 0,-2 0-128 0,0 1 128 15,-1 3-128-15,1-2 0 16,0 3 128-16,0-4-128 0,0 1 0 0,1 1 144 0,-1-2-144 0,2 1 0 0,-3 2 128 16,0-2-128-16,1 2 0 0,0-3 0 0,1-1 144 15,-1 1-144-15,1 1 0 0,0-1 144 0,0 0-144 16,2 2 0-16,-1-4 144 0,0 0-144 0,2 1 0 16,0 0 0-16,-1-1 0 0,2 0 0 0,-1 0 0 15,6-3 128-15,-6 1-128 0,-2 1 0 0,0 1 0 16,3 2 0-16,-1-4 128 0,0 2-128 0,-1-1 0 15,1 0 0-15,-1 0 0 0,-1 2 0 0,0 1 0 16,-1-1 128-16,1-2-128 0,1 2 128 0,-1 0 0 16,1 0 0-16,-1 1 0 0,-1-1-128 0,0 1 0 15,1 1-192-15,1-2 192 0,-1 1 0 0,-2 1 0 16,2-1 0-16,0 1 0 0,-1 1 0 0,0-2 0 16,0-1 0-16,-1 2 0 0,0 3 0 0,1-2 0 15,-2 0 0-15,1 0 0 0,0 2 0 0,0-3 0 0,1 2 0 16,-1 2 0-16,-3-3 0 0,2 5 0 0,-1-1 0 15,1-2 0-15,-2 3 0 0,0-2 0 0,2 2 0 16,0 0 0-16,-2-4 0 0,0 2 0 0,0-3 0 0,3 5 0 16,-1-2 0-16,1 0 0 0,-1-1 0 0,3 0 0 15,-1-1 0-15,0-1 0 0,-1-2 0 0,2 3 0 16,2-1 0-16,1 1 0 0,-2 1 0 0,2-1 0 16,-1 1 0-16,1-3 0 0,0 3 0 0,-1-3 0 15,0-1 0-15,4 4 0 0,-2-1 0 0,0 1 0 16,-1-4 0-16,1 0 0 0,0 1 0 0,4-6 0 15,-5 7 0-15,1-4 0 0,-1 2 0 0,0 3 0 0,0-3 0 0,1 3 0 16,0-3 0-16,1-1 0 0,-4 2 0 0,2 0 0 16,0-3 0-16,0 2 0 0,1 3 0 0,0-3 0 15,1-1 0-15,3-4 0 0,0 0 0 0,0 0 0 16,-7 3 0-16,7-3 0 0,0 0-128 0,0 0-16 16,0 0 0-16,0 0 0 15,0 0-432-15,0 0-96 0,0 0-16 0,0 0 0 16,10-7-2336-16,1-2-480 0</inkml:trace>
  <inkml:trace contextRef="#ctx0" brushRef="#br1" timeOffset="20468.13">4211 6332 4607 0,'0'0'400'0,"0"0"-400"15,0 0 0-15,0 0 0 0,0-6 1920 0,0 6 288 16,-2-7 64-16,2 7 16 0,0 0-1008 0,0 0-208 16,0 0-48-16,-7-1 0 0,1 0-176 0,0-1-32 0,-2 1-16 0,2 4 0 15,-5 0-16-15,1 4 0 0,-1 0 0 0,-1-2 0 16,0 2-112-16,-1 0-32 0,-2 1 0 0,-2 1 0 15,-1-4 0-15,-1 5-16 16,-2-1 0-16,-2 3 0 0,-1-4-112 0,0 4 0 16,-1 2-16-16,1-1 0 0,1-1-112 0,-1 2-32 0,0 3 0 0,0-1 0 15,-1 2-112-15,-1 1-32 0,1 0 0 0,-1-1 0 16,1 1-32-16,2 0-16 0,1 0 0 0,1 0 0 16,-1 0 0-16,1 0 0 0,0 1 0 0,1-1 0 15,1 1-160-15,0-2 160 0,0 0-160 0,0-1 160 16,-2 1-160-16,2 1 128 0,0 0-128 0,1 0 128 15,3-1-128-15,0 0 192 0,-3 0-192 0,1-1 192 16,3 1-64-16,-1-1 0 0,-3-3 0 0,2 2 0 0,-2 2-128 0,4 0 128 16,-1 1-128-16,0-2 128 0,-1-2-128 0,1 0 192 15,2 0-192-15,-3 3 192 0,1-3-192 16,-1 1 0-16,2-2 0 0,0 0 128 0,-2 0-128 0,3-1 0 16,-1-2 144-16,0 1-144 0,1 4 0 0,3-4 144 15,-1 1-144-15,1-2 0 0,0 1 128 0,1-4-128 16,0 2 0-16,-3-1 0 0,6 0 0 0,1-3 0 15,5-6 0-15,0 0 0 0,0 0 0 0,0 0 0 16,0 0 0-16,0 0 0 16,0 0-624-16,0 0-16 0,0 0-16 0,0 0 0 15,10-6-1872-15,-2-3-368 0</inkml:trace>
  <inkml:trace contextRef="#ctx0" brushRef="#br1" timeOffset="20939.31">3582 6726 6447 0,'0'0'576'0,"0"0"-576"0,0 0 0 0,0 0 0 16,0 0 1664-16,-9-3 240 0,0 3 32 0,0 2 16 0,-1-1-848 0,-1 3-160 16,-1 0-48-16,1 3 0 15,-3-1-128-15,-1 3-48 0,-3 2 0 0,0 1 0 0,-1-3 80 0,-1 4 16 16,-3 0 0-16,0 1 0 0,1 6-208 0,-2 0-32 16,-5 1-16-16,-2 0 0 0,0 3-112 0,-1 2-32 15,-4-2 0-15,1 3 0 0,-1-2-48 0,-2 6-16 16,2-2 0-16,-2 1 0 0,-3 1-80 0,15-12-16 15,-5 4 0-15,0 5 0 0,-3-2-48 0,-15 20-16 16,2-8 0-16,16-11 0 0,-2 1-64 0,-1 2-128 16,-2-2 176-16,-16 18-176 0,8-3 128 0,2-3-128 15,2-5 0-15,5-2 0 0,2-2 128 0,4-2-128 16,4-3 0-16,-1 2 0 0,0-3 0 0,3-1 0 16,3-2 0-16,6-10 0 0,3 4 0 0,-1-2 0 15,2 0 0-15,-3 2 0 16,3-6-512-16,4 1-16 0,6-11 0 0,0 0 0 15,0 0-624-15,0 0-112 0,4-13-16 0,1-1-9472 0</inkml:trace>
  <inkml:trace contextRef="#ctx0" brushRef="#br1" timeOffset="21351.8">2827 7204 12207 0,'0'0'528'0,"0"0"128"0,0 0-528 0,0 0-128 0,0 0 0 0,0 0 0 0,-9 0 640 0,-1 4 80 16,-2-2 32-16,0 3 0 0,-2 5-96 0,-3-1-16 16,-1 4 0-16,1 1 0 0,-4-1 16 0,0 3 0 15,-2 2 0-15,0 1 0 0,-1-1 32 0,-4 1 0 16,-4 3 0-16,-1 0 0 0,-5 4-112 0,12-7 0 15,-5 3-16-15,-19 13 0 0,7 2-112 0,12-12-32 16,-3 6 0-16,-19 13 0 0,3 2-64 0,4-4-16 16,3 1 0-16,13-15 0 0,-3 4-144 0,-3 4-16 15,-1-1-16-15,0 6 0 0,0 2-160 0,2-2 0 16,-1 2 144-16,3-1-144 0,0-1 0 0,3-6 0 16,0 2 0-16,2 0 128 0,3-3-128 0,2-2 0 15,0-5 0-15,2 2 128 0,0-5-128 0,2 2-208 16,3-4 48-16,0-4 16 15,2-1-496-15,2-3-80 0,0-4-32 0,3 0 0 16,2-4-1616-16,0-2-336 0</inkml:trace>
  <inkml:trace contextRef="#ctx0" brushRef="#br1" timeOffset="21697.91">2054 7664 6447 0,'0'0'576'0,"0"0"-576"15,0 0 0-15,-10 1 0 0,0 2 1984 0,3 1 272 16,0-1 64-16,-5 2 16 0,3 6-1280 0,-3-4-256 16,-3 5-48-16,-2-2-16 0,0 1-96 0,0 5-32 15,-1 0 0-15,-1 1 0 0,-4-1-80 0,-1 3-16 16,-3 2 0-16,8-4 0 0,-1 4 0 0,-3 3-16 15,-4 5 0-15,-3 2 0 0,-2-1-32 0,-1 6 0 16,0 2 0-16,-2 1 0 0,1 2-128 0,0 0-16 16,-2 2-16-16,2-3 0 0,-2 1-112 0,3 0 0 15,-1 2-16-15,1-1 0 0,0 6-176 0,1-1 160 16,0-1-160-16,2 1 160 0,2-4-160 0,1 3 0 16,0-4 144-16,1 0-144 0,0-1 0 0,2-2 0 15,-1-1 0-15,2-1 0 0,-1-1 0 0,1-1 0 16,1 1 0-16,3-2 128 0,1-1-128 0,3-6 0 0,-3 0-128 15,7-6 128 1,1-1-544-16,1-3-32 0,2-2 0 0,4-3 0 16,0-6-576-16,3-6-112 0,0 0-16 0</inkml:trace>
  <inkml:trace contextRef="#ctx0" brushRef="#br1" timeOffset="22064.1">1394 8266 14735 0,'-16'0'640'0,"10"2"160"0,-2 2-640 0,-1 1-160 16,-2 2 0-16,-2 1 0 0,-1 2 576 0,0 4 96 0,-1 3 16 0,-2 0 0 0,1 2-192 0,-2 2-48 15,-3-1 0-15,1 4 0 0,-1 4 48 0,0-1 0 16,-2 1 0-16,0 6 0 0,-2 2-176 15,1 2-48-15,-2-1 0 0,2 5 0 0,0 2 64 0,-1-1 16 16,-2 3 0-16,-1-1 0 0,0 2-48 0,1 2-16 16,-2 2 0-16,2-1 0 15,1 0-288-15,4-9 128 0,-1 4-128 0,0 2 0 0,2-4 144 0,0 0-144 16,2-1 0-16,2-3 144 0,0 0-144 0,-2 10 0 16,4-7 0-16,3-4 128 0,3-5-128 0,3-3 0 15,1-9-192-15,1-3 192 16,2-3-576-16,0-7 16 0,2-8 0 0,0 0 0 15,0 0-480-15,0 0-112 0,4-9 0 0</inkml:trace>
  <inkml:trace contextRef="#ctx0" brushRef="#br1" timeOffset="22601.28">671 9201 12671 0,'-10'15'560'0,"5"-7"112"0,-3 3-544 15,-1 4-128-15,-2 3 0 0,-2 2 0 0,1 2 448 0,-2 3 64 0,1 1 16 0,-4 8 0 0,1-1 112 0,-1-1 0 16,3-4 16-16,0 2 0 0,2 2-96 0,-1-1-32 16,1 2 0-16,1 2 0 0,1 0-48 0,-2-1-16 15,1-1 0-15,1 0 0 0,1-6-128 0,0 2-16 16,-1-6-16-16,1-2 0 0,3 0 0 15,0-6 0-15,3-1 0 0,-1-2 0 0,3-6-48 0,1-6 0 16,0 0 0-16,0 0 0 0,0 0 112 0,0 0 16 16,0 0 0-16,0-6 0 0,2-5 128 0,2-1 48 15,0-5 0-15,1-5 0 0,0-2-320 0,3-2-64 16,-3-5-16-16,1-3 0 0,2 0-32 0,-1 0 0 16,2 3 0-16,0 1 0 0,-1 0 16 0,-1-1 0 15,3 1 0-15,2-2 0 0,1-2-16 0,2-2-128 16,3-3 192-16,1-8-64 0,4-4 48 0,-2 13 0 15,3-2 0-15,6 1 0 0,1-4-32 0,5 0 0 16,-2-2 0-16,2 1 0 0,3-6-144 0,16-17 160 16,-2 3-160-16,-1 1 160 0,-1 3-160 0,3 0 192 15,-3 2-192-15,1 2 192 0,2 1-192 0,1 0 160 16,0 1-160-16,2-1 160 0,0-3-160 0,0-1 0 16,-1 2 0-16,20-18 128 0,-7 10-128 0,-5 9 0 15,-5 3 144-15,-3 1-144 0,-2 2 0 0,-5 1 144 0,0-2-144 16,-1 1 0-16,0 6 0 0,-3-2 0 0,-5 3 0 15,-2 5 0-15,-2 6-192 0,-13 13-160 0,0-3-32 0,3-3 0 16,-6 8-2064 0,-8 7-432-16</inkml:trace>
  <inkml:trace contextRef="#ctx0" brushRef="#br1" timeOffset="23690.52">1340 8507 4607 0,'-21'6'192'0,"14"-2"64"0,-3 0-256 16,2 1 0-16,0 1 0 0,2-3 0 0,0-1 2576 0,-1 1 480 16,7-3 80-16,0 0 32 0,0 0-2464 0,0 0-512 15,0 0-192-15,0 0 176 0,-2-5 80 0,2 0 32 16,0-4 0-16,2 2 0 0,3-4 224 0,0 2 64 15,6-4 0-15,0-2 0 0,3-3 96 0,3-2 32 16,2-3 0-16,2-4 0 0,5 2-160 0,0-6-32 16,2-2 0-16,4-4 0 0,2-2-48 0,3-5-16 15,3-1 0-15,2-2 0 0,1-4 64 0,20-19 0 16,-2 5 0-16,0 1 0 0,-1 0-32 0,0-1 0 0,0 2 0 0,1-2 0 16,1 5-32-16,2-1-16 15,4 4 0-15,-2 2 0 0,-1 1-176 0,-19 15-16 0,3-6-16 0,30-25 0 16,-6 8-96-16,-3 2 0 0,1 5-128 15,-5 2 192-15,0-2-192 0,3 2 128 0,1-2-128 0,-4 2 0 16,-4 1 128-16,-1 7-128 0,-1 4 0 0,-4 6 144 16,-3 2-144-16,-5 4 0 0,-4 3 0 0,-4 3 0 15,-3 2 0-15,-5 3 0 0,-4 3 0 0,-5 3 0 16,-3-1-144-16,-6 8-64 0,-5 2-16 0,-9 3 0 16,0 0-384-16,0 0-80 0,-10 10-16 0,-6 5 0 15,-3 3-304-15,-6 3-64 16,-7 5-16-16,-6-2 0 0,-5 0-48 0,-4 4-16 0,-4 0 0 0,-2 4 0 15,-3 5 560-15,-3 2 96 0,-2 6 32 16,-5-1 0-16,-5 3 304 0,-2 0 160 0,1-6-160 0,2 6 160 0,3 0 0 0,6 0 128 16,6-6 16-16,7-2 0 0,3-3 144 15,21-12 32-15,1-3 0 0,-6 11 0 0,6-10 160 0,8-5 32 16,6-6 16-16,9-11 0 0,0 0-160 0,0 0-48 16,11-3 0-16,11-6 0 0,2-7-64 0,8-6-32 15,4-5 0-15,-9 6 0 0,8-7 224 0,4-4 32 16,6-4 16-16,26-18 0 0,-4 4 256 0,2-2 48 15,2 0 16-15,3-3 0 0,1-2-96 0,6-4-16 16,6 0 0-16,3-1 0 0,0 1-240 0,3 1-48 16,1-5-16-16,4 3 0 0,2-3-96 0,1 0-32 15,-1 4 0-15,-1 3 0 0,-6-1-80 0,-1 10-32 16,-3 2 0-16,-4 0 0 0,-1 3-16 0,-4 3 0 16,-8 0 0-16,-1 3 0 0,-1 0-144 0,-4 1 128 15,-3 5-128-15,-5 1 128 0,-1 2-128 0,-5 1 0 16,-3 5 144-16,-7 4-144 0,-5 0 144 0,-3 3-144 0,-1 4 192 15,-5 5-192-15,-3-4 0 0,-3 5 0 0,-6 1 0 0,-2 1 0 16,-2 4 0-16,-12 0 0 0,0 0 0 0,0 0 0 16,0 0-144-16,0 0 144 0,-9 8-128 0,-5-2 128 15,-4 4-192-15,-3 1 64 0,-5 1 0 0,-1 4 0 16,-4 1 128-16,-5 2-192 0,-5 2 192 0,-3 0-192 16,-4 0 48-16,-1 2 0 0,-3 1 0 0,-3 4 0 0,0-4 144 15,-4 4-192-15,1-2 192 0,-3 4-192 0,-4-4 0 16,1 4-16-16,4-4 0 0,1 1 0 0,3-7 208 0,1 1-176 15,4-1 176-15,2 2-160 0,3-1 160 0,5-2 0 16,7-1 0-16,3-3 0 0,5-3 0 0,5-3 0 16,4-5 0-16,17-4 0 0,0 0 0 0,0 0 0 15,3-11 128-15,9 1-128 0,8-5 128 0,6-3-128 16,5-2 160-16,10-2-160 0,5-2 0 16,9 0 0-16,7-4 0 0,6 1 0 0,5-3 144 0,4-1-144 15,5-1 128-15,3-2-128 0,5-4 384 0,4 4 0 16,2 1 0-16,1-2 0 0,3 2-32 0,1 3-16 15,5 3 0-15,2 0 0 0,1 3-144 0,1 3-48 16,-2 2 0-16,-3 1 0 0,-3-3-144 0,-4 4 0 16,-7 0 0-16,-3 3 128 0,-4 3-128 0,-5 2 0 15,-2 1 0-15,-10 2 128 0,-4 2-128 0,-9-2 0 16,-5 2 0-16,-9 1 0 0,-8 2 176 0,-6 0-48 16,-6 1-128-16,-6 0 192 0,-4 0-192 0,-10 0-208 15,0 0 32-15,0 0 16 16,-10 1-352-16,-5 3-80 0,-6 0-16 0,-3 2 0 15,-4-3-752-15,-2 0-160 0,-8 4-16 0,-1 2-16 16,-3 2-400-16,-3-2-80 0</inkml:trace>
  <inkml:trace contextRef="#ctx0" brushRef="#br1" timeOffset="24987.83">4924 5830 18143 0,'0'0'800'0,"-5"-9"160"0,-1 0-768 0,2-2-192 15,4-2 0-15,0 4 0 0,1-1 448 0,2 2 64 16,1-3 0-16,1 3 0 0,1-2-368 0,2 2-144 16,-2-2 128-16,6 2-128 0,-1-3 256 0,2 2-48 15,2-2 0-15,4 1 0 0,3-1 176 0,3-3 48 16,6-1 0-16,5-1 0 0,8-3 32 0,4-1 16 16,5 0 0-16,7-3 0 0,5-5-80 0,6 5-16 15,7 3 0-15,4-3 0 0,5-3 0 0,2-1 0 0,0 4 0 0,2 4 0 16,3 1-64-16,4-2 0 0,3-3-16 15,-1 1 0-15,-2 4-16 0,1 4 0 0,1 1 0 16,1-1 0-16,-2 3-48 0,-2 0-16 0,-3 5 0 0,-3-2 0 16,1 2-96-16,-6-5 0 0,-3 4-128 0,-6-3 192 15,-4 2-48-15,-3-1-16 0,-6 3 0 0,-1 1 0 16,-3-3 16-16,-22 5 0 0,4 1 0 0,-3 1 0 16,-1-2 48-16,-1 1 0 0,-4-2 0 0,-2 1 0 0,-2 2-192 15,-5 0 128-15,-4 1-128 0,-3-2 128 0,-3 1-128 16,-4 1 128-16,-4-1-128 0,-6 1 128 0,0 0-128 0,0 0 0 15,0 0 0-15,0 0 128 0,-7 1-128 0,-5 2-192 16,-4-1 32-16,-3 1 16 0,-4 1-96 0,0-2-16 16,-4 2 0-16,-16-3 0 0,-2 2 80 0,0-2 16 15,-2 0 0-15,-3 1 0 0,-1-1 160 0,-1 3-160 16,-4-2 160-16,-2 1-160 0,-3-3 160 0,-7 1-208 16,-3-1 80-16,-3 0 128 0,-1-1-224 0,0 1 80 15,-2 0 16-15,-2 0 0 0,-2 0 128 0,1 0 0 16,-2 0-144-16,5 0 144 0,4 1 0 0,6 2 0 15,3 0 0-15,6 4 0 0,5-3 0 0,6 1 0 16,5-2 0-16,9 3 0 0,7-3 0 0,7 0 0 16,6-1 0-16,13-2 0 0,0 0 0 0,0 0 0 15,9-1 0-15,9-1 0 0,6-1 176 0,10-2-48 16,6-4-128-16,7 1 192 0,8-2-192 0,4 3 128 16,7-5-128-16,6 2 0 0,4 0 128 0,3 0-128 15,3 2 0-15,3-2 0 0,2 2 272 0,3-2-32 0,3 4-16 16,0 1 0-16,-3-2 0 0,-2 5 0 15,-3-1 0-15,-5 2 0 0,-5-2 32 0,-23 2 0 0,3-1 0 16,1-2 0-16,0 1-128 0,-2 2 0 0,0 1-128 16,-4 0 192-16,0 0-64 0,-4 0 0 0,-4 0-128 0,-5 0 192 15,-6 0-192-15,-3 0 144 0,-3 0-144 0,-5 0 128 16,-2 3 0-16,-3-2-128 0,-5 3 192 0,0-2-64 16,-10-2-128-16,0 0 160 0,0 0-160 0,0 0 160 15,0 0-32-15,-6 4 0 0,-4 1 0 0,-6-1 0 16,-5 0 0-16,-3-3 0 0,-2 1 0 0,-2 0 0 0,-6 0-128 0,-2 1 0 15,-3-1 0-15,-3 3 128 16,-2-2-128-16,-20 0 0 0,2-3 0 0,1 0 0 0,0 0 0 0,-5 0 0 16,-3 0 0-16,-1 1 0 0,-1-1 0 0,-2 0 0 15,-4-1 0-15,1 1 128 0,6 0-128 0,1 0 0 16,7 0 0-16,6 1 0 0,4 1 0 0,5 1 0 16,1 2 0-16,7-2 0 0,3-1 0 0,7-1 0 15,2 1 0-15,5-1 0 0,11 0 0 0,11-1 0 16,0 0 0-16,10 0 0 0,8-2 0 0,10-1 0 15,9-2-176-15,10-1 176 0,6 1 0 0,7 1-160 16,7-3 160-16,7 1 0 0,5-5 0 0,3 3-128 16,4-2 128-16,3 3 0 0,2 5 0 0,-25-1 0 15,8 1 0-15,2-3 0 0,0 0 0 0,1 2 128 16,-2-1-128-16,-4 0 192 0,-4 2 0 0,-3 1-16 16,-4-2 0-16,-6 1 0 0,-5 0 64 0,-6-2 16 15,-4-1 0-15,-6 3 0 0,-2 1-64 0,-8-1-16 16,-6 1 0-16,-4 1 0 0,-4 0-16 0,-9 0 0 15,0 0 0-15,0 0 0 0,-6-2 16 0,-5 2 0 16,-4 0 0-16,-6 0 0 0,-4-2-48 0,-5 2 0 16,-6 2 0-16,-3-2 0 0,-6 1-128 0,-3 1 0 0,-4 0 144 15,-3 0-144-15,-1 3 0 0,-30 0 144 0,0 2-144 0,-3 2 0 16,1-3 128-16,-4 4-128 0,-2 0 0 0,-6 3 0 16,-7 1 0-16,-2-1 0 0,1 1 0 0,-5 3 0 15,-4 5 0-15,-5 1 0 0,-5-1 0 0,-3 2 0 0,-5 5 0 16,-2-2 0-16,-3 2 0 0,-1 5 0 15,0 6 0-15,1 0 0 0,1 2 0 0,9 0 0 16,5 1 0-16,7-1 0 0,5 3 0 0,11-1 0 0,10-3 0 0,10 0 0 16,6-2 0-16,13-3-192 15,10-5-544-15,7-1-96 0,9-5-32 0,8 0 0 16,7-4-2288-16,10-2-464 0</inkml:trace>
  <inkml:trace contextRef="#ctx0" brushRef="#br1" timeOffset="25900.02">671 9062 12831 0,'0'0'576'0,"0"0"112"0,0 0-560 0,-6 0-128 0,-1 0 0 0,2 3 0 15,-4-1 1008-15,1 2 160 0,-4 1 48 0,1 5 0 16,-2 0-320-16,-4 11-48 0,0 4-16 0,-1 3 0 0,1 6-320 0,2 6-80 16,0 1-16-16,0-1 0 0,1 5-16 0,0-5 0 15,-2 4 0-15,1 4 0 0,-4 5-80 0,-1 7-32 16,-1 5 0-16,1 1 0 0,1-6-96 16,-1-1 0-16,-3 1-16 0,1 0 0 0,-1 7-176 0,4 1 160 15,-1 0-160-15,2-3 160 0,2-8-160 0,0-5 0 16,4-5 144-16,3-15-144 0,0-3 0 0,1 1 128 15,2-6-128-15,-1-1 0 0,4-2 0 0,1-3 0 16,2-5 0-16,2-3-192 16,0-4-256-16,-2-6-48 0,0 0-16 0,7-6 0 15,0-5-320-15,5-10-80 0,0-3-16 0</inkml:trace>
  <inkml:trace contextRef="#ctx0" brushRef="#br1" timeOffset="26164.77">425 9599 14223 0,'0'-12'624'0,"0"12"144"0,0-9-624 16,0 3-144-16,0 6 0 0,0 0 0 0,0 0 1152 0,0 0 192 0,0 0 32 0,-8 1 16 15,0 3-304-15,2 5-64 0,-3 0-16 0,0 7 0 16,-4 7-304-16,1 8-48 0,-2 5-16 0,0 9 0 16,1-2-192-16,0 5-64 0,-1-2 0 0,-2 4 0 15,2 2-80-15,-3 8-32 0,2 10 0 0,0 2 0 16,1 0-64-16,0-2-16 0,2-4 0 0,2 3 0 15,0 0-192-15,1 4 144 0,2 5-144 0,-1-3 128 0,3-8-128 16,1-4 0-16,0-10 0 0,3-6 128 0,-3-4-128 16,2-6-256-16,2-8 64 0,1-3 16 15,1-7-448-15,2-9-80 16,-4-10-32-16,0 0 0 0,9-8-400 0,0-8-80 0,-1-6 0 0</inkml:trace>
  <inkml:trace contextRef="#ctx0" brushRef="#br1" timeOffset="26945.26">283 10001 15087 0,'0'0'656'0,"0"0"160"0,-7 4-656 16,-2 4-160-16,-3-2 0 0,1 6 0 0,-2-2 880 0,-1 5 144 16,-1 4 16-16,0 5 16 0,-3 8-96 0,4 7-32 15,-1 9 0-15,3-9 0 0,1 4-160 0,0 0-48 16,0 6 0-16,1 0 0 0,0 3-224 0,1 11-48 15,0 5-16-15,0 24 0 0,2-5-112 0,0-9-32 16,2-3 0-16,1 5 0 0,1 3-112 0,1-1-32 16,1-5 0-16,2-6 0 0,2-6-144 0,-1-4 160 0,1-3-160 15,0-2 160-15,0 0-160 0,1-3 0 16,1-4 144-16,2-7-144 0,-1-4 0 0,2-15 0 0,-3-4 0 0,0-5 0 31,2-4-256-31,-7-10-128 0,5-7-32 0,2-7 0 16,-3-12-224-16,2-15-64 0,-1-7 0 0,-1-4 0 15,-2-4-16-15,1-5-16 0,-3-7 0 0,-4-4 0 0,3-8 192 16,0 5 32-16,-1 5 16 0,1 4 0 0,0 1 304 0,0 1 192 0,1 1-208 0,1-3 80 0,1 4 128 0,2 2 0 16,0 10 0-16,1 1-128 0,0 0 128 15,3 7 0-15,-1 0 160 0,2 6-160 0,0 0 544 0,0 5 16 16,1 1 0-16,-2 10 0 0,-1 2 240 0,0 4 48 16,-3 8 16-16,-4 6 0 0,5 5-288 0,-3 7-64 15,0 6-16-15,-2 5 0 0,-2 2 112 0,-2 6 32 16,-2 5 0-16,0 11 0 0,-3 8-64 0,4 10-16 15,-3 12 0-15,2-2 0 0,-1-3-64 0,1 3-16 16,0 9 0-16,1 2 0 0,1 5-160 0,1-6-16 16,2-5-16-16,0-5 0 0,1 1-160 0,0 4-128 15,0-1 144-15,1-5-144 0,2-10 176 0,-1-8-176 16,1-6 192-16,0-9-192 0,1-8 144 0,0-5-144 0,0-8 0 16,0-5 144-16,0-7-144 0,-4-8 0 15,0 0 0-15,2-9 0 0,2-8-208 0,-3-12 80 16,-1-8 128-16,-1-16-208 15,-3-13-240-15,2-4-32 0,-4 0-16 0,1-2 0 0,-1-5 1168 0,0-4 224 16,-1-11 64-16,2 9 0 0,1 4-960 0,2 8-144 16,-1 6-48-16,1 0-16 0,0 5 208 0,2 4 0 0,0 5 144 0,0 7-144 31,0 8-352-31,0 11-160 0,-1 6-48 0,1 5 0 0,0 8 768 0,0 6 160 0,0 8 16 0,0 14 16 16,0 11-96-16,0 7-32 0,0 4 0 0,0 7 0 15,-1 2 48-15,1 16 0 0,-3 15 0 16,3 6 0-16,-1-1 64 0,0 2 32 0,1 4 0 15,-1 4 0-15,-1 7 0 0,0-5 0 0,-1-11 0 0,1 3 0 16,-1 10-160-16,1-5-16 0,-1-4-16 0,1-10 0 0,0-5-96 16,1-3-128-16,1 0 176 0,1 2-176 0,2-5 128 15,1-5-128-15,1-10 0 0,1-6 0 0,3-6-256 16,-1-2-128-16,2-4 0 0,6 9-16 16,2-10-2112-16,4-11-432 15,1-6-64-15,-6-13-32 0</inkml:trace>
  <inkml:trace contextRef="#ctx0" brushRef="#br1" timeOffset="31120.86">9000 9198 1839 0,'0'0'0'0,"0"0"160"0,0 0-160 0,0 0 0 16,-6 4 0-16,1 0 0 0,0 2 2304 0,5-6 416 15,-7 3 96-15,0-1 0 0,1 3-1680 0,0 0-352 16,1-1-64-16,1-1-16 0,-3 1 288 0,7-4 48 16,-3 6 16-16,-3-2 0 0,6-4-128 0,0 0-32 15,0 0 0-15,0 0 0 0,-2 4 0 0,2-4 0 16,0 0 0-16,0 0 0 0,0 0 112 0,0 0 16 16,0 0 0-16,0 0 0 0,0 0-256 0,8-2-64 15,2 1 0-15,-1-3 0 0,1-2-240 0,-1-1-48 16,1 2-16-16,1-4 0 0,1 1 80 0,0-4 16 15,1 1 0-15,-1-2 0 0,-2-2-80 0,1-2-16 0,3 3 0 0,1-1 0 16,-2 1-144-16,0 1-16 0,0-2-16 16,-2 0 0-16,0-2-224 0,0 2 176 0,-2 0-176 0,-1 2 160 15,1-1-160-15,-1-2 160 0,-3-1-160 0,1 3 160 16,-1 3-32-16,1-2 0 0,-3 1 0 0,1 4 0 16,-1-4-128-16,-1 4 192 0,1-2-192 0,-2 4 192 15,0-3-64-15,-1 3-128 0,0 1 192 0,0-3-64 0,0 3-128 0,0 1 0 16,0-4 144-16,0 5-144 0,0 3 0 15,0 0 144-15,0 0-144 0,0 0 0 0,0 0 128 16,0 0-128-16,0 0 0 0,0 0 0 0,-1-4 0 0,1 4 0 16,0 0 0-16,0 0 0 0,0 0 0 0,0 0 0 15,0 0 0-15,0 0-144 0,0 0 144 0,0 0 0 16,0 0 0-16,-2 6 0 0,-1 2 0 0,2-2 0 16,-3 2 0-16,1 1-128 0,0-3 128 0,-1 3 0 15,0-1 0-15,0 0 0 0,0-1 0 0,0-1 0 16,-1 2 0-16,0-2 0 0,0 3 0 0,1-1 0 15,-1 1 0-15,-1-3 0 0,0 0 0 0,1 2 0 16,-2-3 0-16,2 4 0 0,5-9 0 0,0 0 0 16,-5 5 0-16,5-5 0 0,0 0 0 0,0 0 0 15,0 0 0-15,0 0 0 0,0 0 0 0,0 0 0 16,4-8 0-16,1 1 0 0,0-3 192 0,1 1-48 16,-1-4 0-16,2 3 0 0,-1-3-16 0,1-1 0 15,0 0 0-15,-2 0 0 0,0-1 64 0,0-2 0 16,-1 1 0-16,1-2 0 0,-1 3-64 0,0 0-128 15,0 1 192-15,-3 1-64 0,0-2 0 0,1-1 0 0,-2 4 0 0,0 0 0 16,0-1-128-16,-2-2 0 0,2 4 0 16,0 2 0-16,0-1 0 0,0 2 0 0,-1-1 0 0,0 2 0 15,1 1 0-15,0 6 0 0,-3-7 0 0,2 2 0 16,1 5 0-16,0 0 0 0,0 0 0 0,0 0 0 16,0 0 0-16,0 0 0 0,0 0 0 0,0 0 0 15,0 0 0-15,0 0 0 0,-5 2 0 0,5-2 0 0,0 0-128 16,-4 8 128-16,1-2 0 0,1 3 0 15,2 0 0-15,-3 3 0 0,2-5 0 0,0 5 0 0,0-4 0 0,-1 5 0 16,0-3 0-16,0 2 0 0,0 1 0 16,1-5 0-16,-2 1 0 0,-1-2 0 0,2 2 0 15,-1-4 0-15,3-5 0 0,0 0 0 0,0 0 0 0,-2 7 0 16,2-7 0-16,0 0 0 0,0 0 0 0,0 0 0 16,0 0 0-16,0 0 0 0,0 0 320 0,-4-7 0 15,1-4-16-15,0 3 0 0,1-5-16 0,1 0 0 16,-2 0 0-16,2-2 0 0,0-1-96 0,0-2 0 15,-1 1-16-15,1 1 0 0,1 1-176 0,0 3 192 16,0-1-192-16,0 3 192 0,1 1-192 0,1 0 0 16,-1 3 0-16,-1 6 0 0,0 0 0 0,0 0 0 15,0 0-128-15,0 0 128 0,0 0 0 0,0 0-144 16,0 0 144-16,4 10 0 0,0-2-144 0,-1 3 144 16,-1 0 0-16,0 1-144 0,-1 2-64 0,-1-2-16 15,0 0 0-15,0 2 0 0,0-2-96 0,0 0-32 16,-1 1 0-16,1-4 0 0,0 0 96 0,0-9 0 15,0 6 16-15,0 2 0 0,0-8 80 0,0 0 16 16,0 0 0-16,-1 5 0 0,1-5 144 0,0 0-160 0,0 0 160 0,0 0-160 16,-1 8 160-16,1-8 0 0,0 0 0 15,-2 9-128-15,2-9 128 0,0 0 0 16,0 0 0-16,0 0 0 0,0 0 0 0,0 0 0 0,-3 5 0 0,3-5 0 16,0 0 0-16,0 0 0 0,0 0 0 0,0 0 0 15,0 0 0-15,0 0 0 0,0 0 0 0,1-4 128 16,1-1 0-16,2-4 16 0,0 1 0 0,0-2 0 0,-2 1-16 15,2-4-128-15,0 1 192 0,0 0-64 0,0-3-128 16,-1 1 0-16,1 0 144 0,-1 5-144 16,-1-1 0-16,1 4 0 0,-1-2 0 0,0 0 0 0,-2 8 0 0,0 0 0 15,0 0 0-15,0 0 0 0,0 0 0 16,0 0 0-16,0 0 0 0,0 0 0 0,0 0 0 16,0 0 0-16,0 0 0 0,-2 8-128 0,1 1 128 0,0-3 0 15,1-6 0-15,0 0 0 0,-1 10 0 0,-1-2 0 16,2 1 0-16,0-3-128 0,0 2 128 0,0 1 0 15,0-9 0-15,0 5 0 0,0-5 0 0,0 0 0 16,0 0 0-16,0 0 128 0,0 0-128 0,0 0 0 16,0 0 0-16,0 0 0 0,0 0 0 0,0 0 0 15,0 0 0-15,0 0 128 0,0 0-128 0,-2-5 0 0,-1 0 0 16,2-4 128-16,-3 1-128 0,2-3 176 16,-2 2-176-16,0-4 192 0,0 2 0 0,-1 1 0 15,-1-3 0-15,-1 0 0 0,-2 2-192 0,1-2 160 16,-1-1-160-16,-3 4 160 0,2-2-160 0,-1 4 192 0,-1-1-192 15,-1 2 192-15,-1-4-192 0,-1 1 128 16,0 1-128-16,-2-3 128 0,3 3-128 0,-1-1 0 16,-1 4 0-16,-2-2 128 0,-1 2-128 0,0 1 128 0,-2-3-128 0,2 2 128 15,-2 1-128-15,0-2 0 16,2 4 0-16,0 0 128 0,-1-1-128 0,1 2 0 0,1-2 0 0,0 1 0 16,2-2 0-16,0 4 0 0,1-2 0 0,3 1 0 15,-4-1 0-15,4 2 128 0,0 0-128 0,1 1 128 16,-2 0-128-16,0 0 0 0,1 0 0 15,-1 1-176-15,0 0 176 0,-1 3 0 0,0-3 0 0,0 2-128 16,-2-3-80-16,0 3-16 0,1-1 0 0,-8 3 0 16,2 2-240-16,0-4-48 15,4 0-16-15,-1 1 0 0,0 2-368 16,3-3-64-16,3-2 0 0,3 1-16 0,9-2-1760 0,0 0-336 0,0 0-80 0</inkml:trace>
  <inkml:trace contextRef="#ctx0" brushRef="#br1" timeOffset="31618.05">8980 8355 9215 0,'0'0'816'0,"0"0"-656"16,0 0-160-16,0 0 0 0,0 0 2384 0,0 0 448 15,-6-1 96-15,0 0 16 0,-1-2-1552 0,1 0-304 16,0 1-64-16,-1 1-16 0,0-2-256 0,-1 2-48 16,0 0-16-16,0 1 0 0,-1-1-48 0,-1-2 0 0,-2 1 0 0,-1-2 0 15,-2 2-32-15,0 1-16 0,-2 0 0 0,0 0 0 16,-3-1-160-16,0 1-48 0,-1 1 0 0,-1 0 0 15,0 0-48-15,1 0-16 0,-1 0 0 0,-1 0 0 16,0 0-32-16,-1 1-16 0,-1 1 0 16,-1 0 0-16,-2 1-16 0,-1 1-16 0,0-2 0 0,-4 1 0 15,0-1-48-15,0 3 0 0,-2 2 0 0,1-2 0 16,0-2-16-16,1 3-16 0,1 1 0 0,-1 0 0 16,-1 3-160-16,-1-1 128 0,1 1-128 0,2-1 128 15,0 1-128-15,1 1 0 0,-1-3 144 0,0 3-144 0,0-2 160 16,1 4-32-16,-1-3-128 0,1 2 192 0,2-1-192 0,2-1 0 15,3 2-192-15,1 2 192 0,0-3 0 0,4 2 0 16,3-1 0-16,2-1 0 0,1 1-208 0,0 1 64 16,2-4 16-16,-1 5 0 15,5-1-608-15,3-4-112 0,4-9-32 0,0 11 0 16,0-11-1760-16,0 0-368 0,14 5-64 0,1-2-8432 0</inkml:trace>
  <inkml:trace contextRef="#ctx0" brushRef="#br1" timeOffset="32012.03">8166 8428 8287 0,'0'0'736'0,"0"0"-592"0,0 0-144 0,0 0 0 15,-7-1 1664-15,1-1 320 0,1 1 48 0,-1 0 16 16,-2-1-816-16,0 2-144 0,-1 0-48 0,1 0 0 15,-1 0-64-15,0-2-16 0,-5 1 0 0,-2 2 0 16,2 3-16-16,-1-2-16 0,-1 1 0 0,-1-1 0 0,-1 3-144 16,1 3-16-16,-1-2-16 0,-3 3 0 0,0-1-128 0,-2 3-32 15,1 1 0-15,-1 2 0 0,-1 1-144 16,-1 2-48-16,-2 0 0 0,1 4 0 0,-1 3-16 0,0 4-16 16,-1-1 0-16,1 4 0 0,1 1-112 0,-1 2-32 15,-1 1 0-15,0 0 0 0,1 2-96 0,1 1 0 16,-2 4-128-16,1-1 192 0,-1-3-192 0,1 0 144 15,2 2-144-15,1-2 128 0,0-1-128 0,1-3 128 16,1-2-128-16,2-2 128 0,0-3-128 0,4 1 0 16,1-3 0-16,2-2 0 0,2-1 0 0,2-4 0 15,1-4 0-15,3 7-176 16,3-9-464-16,2-12-112 0,0 0-16 0,0 0 0 16,11 6-1280-16,3-5-272 0,0-6-48 0,1-4-9696 0</inkml:trace>
  <inkml:trace contextRef="#ctx0" brushRef="#br1" timeOffset="32388.83">7575 8808 18367 0,'-7'-6'816'0,"7"6"160"0,-5-6-784 0,5 6-192 0,0 0 0 0,0 0 0 16,0 0 448-16,0 0 64 0,-9 0 0 0,-2 3 0 0,2 1 160 0,0 2 32 16,0 3 16-16,0 0 0 0,-1 2 80 0,1 2 16 15,-1 0 0-15,0 3 0 0,-2 2-96 16,1 1-16-16,2 0 0 0,-1 4 0 0,0 0-96 16,0 2-32-16,-1 3 0 0,1 4 0 0,-1-1-64 0,1 3-32 15,1 3 0-15,1 4 0 0,0-2-160 0,5-2-48 16,0 0 0-16,3 1 0 0,0 2-112 0,3 4-32 15,2-4 0-15,1 0 0 0,3-2-128 0,1 1 192 16,2-1-192-16,0-2 192 0,4-3-192 0,1-4 128 16,1 2-128-16,1-6 128 0,0 1-128 0,0-3 0 15,-1-2 0-15,2-1 0 0,-2 1-368 0,0-3 0 16,0-4 0-16,-3 0 0 16,0 0-688-16,1-4-144 0,-2-1-16 0,-2-3-7728 15,1-3-1536-15</inkml:trace>
  <inkml:trace contextRef="#ctx0" brushRef="#br1" timeOffset="32675.51">7374 9671 23039 0,'0'0'2048'0,"-5"10"-1648"0,3 4-400 0,2-4 0 15,2 2 688-15,2 2 48 0,1-3 16 0,2 4 0 16,2 2-528-16,3-1-96 0,2 0-128 0,2 0 176 15,3-1 288-15,3 1 64 0,2 0 16 0,0-1 0 0,3 1 32 16,3 0 0-16,2 2 0 0,1 0 0 16,1-3-112-16,5 2-16 0,-1-5 0 0,0 2 0 0,-1 2-192 0,-3-4-32 15,-4 1-16-15,0-3 0 0,-4 2-208 0,0-1 144 16,-1-3-144-16,1 2 128 0,-1-1-128 0,-2 1 0 16,-3-5 0-16,2 0 128 15,0-5-512-15,-2 0-128 0,-5-1 0 0,2-2-16 16,0 1-1600-16,-3-2-320 0,-1-5-64 15,-3 0-8704-15</inkml:trace>
  <inkml:trace contextRef="#ctx0" brushRef="#br1" timeOffset="32939.21">7937 9989 18143 0,'0'0'800'0,"0"0"160"0,-4 10-768 0,4-10-192 15,-2 9 0-15,2-9 0 0,0 0 576 0,5 11 80 16,2 1 16-16,3-6 0 0,3-2 384 0,1 0 80 16,5 1 16-16,3-1 0 0,3-2-128 0,3 3-32 15,3 2 0-15,2-2 0 0,4-3-176 0,2 2-48 16,3-1 0-16,1-1 0 0,0-1-320 0,-1-1-80 16,-4 0-16-16,-3-3 0 0,-3 0-144 0,-1-1-16 15,0 2-16-15,-3-1 0 0,-3-1-48 0,-2-1-128 0,-3 1 192 16,1 2-64-16,-3-3-464 15,-1 0-112-15,-1 0 0 0,-1-1-16 0,-4-1-640 16,1 1-128-16,-5 0-32 0,-7 6-7360 0,4-12-1472 0</inkml:trace>
  <inkml:trace contextRef="#ctx0" brushRef="#br1" timeOffset="33204.92">8196 10099 18431 0,'0'0'1632'0,"0"0"-1312"15,12 7-320-15,0-4 0 0,2 1 896 0,5-1 96 16,6 1 32-16,3-2 0 0,3-2-144 0,4 0-32 16,0-1 0-16,2-3 0 0,0 0 48 0,4 0 0 15,3 1 0-15,3-5 0 0,0 2-80 0,4 1-16 16,1-4 0-16,2 2 0 0,0-4-288 0,-3 2-48 16,-5-4-16-16,-3 3 0 0,-1 1-224 0,-5 0-48 15,-3 3-16-15,-3 2 0 0,-3-1-160 0,-3-1 192 16,-5 1-192-16,-2 1 192 15,-3-3-512-15,-2 2-80 0,-3 2-32 0,-10 3 0 16,0 0-592-16,0 0-112 0,0 0-16 0,0 0-7712 16,-12-11-1536-16</inkml:trace>
  <inkml:trace contextRef="#ctx0" brushRef="#br1" timeOffset="33464.17">8510 10103 20271 0,'0'0'1792'0,"0"0"-1424"0,0 0-368 0,0 0 0 16,15-1 800-16,3-2 96 0,3 2 0 0,1-2 16 16,3 0-64-16,4-4-16 0,4-4 0 0,5 1 0 15,7 2 128-15,3 0 32 0,5-3 0 0,3-3 0 16,-6 0-224-16,2 0-32 0,1-2-16 0,1 0 0 0,-1 0-224 16,2-2-48-16,1 0-16 0,-3 0 0 0,-1 2-176 0,-4-1-16 15,-8 0-16-15,-5 0 0 0,-3 1-224 0,-1 0 144 16,-2 2-144-16,-4 0 128 0,-6 0-128 15,-2 3-176-15,-4 1 48 0,-1 0 0 16,-3 2-704-16,-2-1-128 0,-7 9-16 0,3-6-16 16,-1 1-1280-16,-2 5-256 0,-3-7-48 0,3 7-8736 15</inkml:trace>
  <inkml:trace contextRef="#ctx0" brushRef="#br1" timeOffset="33738.15">9138 10028 19343 0,'0'0'848'0,"0"0"192"0,0 0-832 0,0 0-208 16,0 0 0-16,0 0 0 0,13 4 1088 0,2-5 160 16,3-7 32-16,3 3 16 0,5-5-464 0,3 1-80 15,4-6-32-15,3-2 0 0,2-2 240 0,1-1 64 16,2-6 0-16,0 3 0 0,-1 1-128 0,0-4 0 16,-1-1-16-16,2-2 0 0,0 1-272 0,-1-2-48 0,2-1-16 15,1 3 0-15,2-1-160 0,-2 4-16 0,0-3-16 16,-5 3 0-16,-5 0-208 0,-2 3-144 0,-3 2 192 15,-5 1-192-15,-2 0 0 0,-2 2 0 0,-1 1 0 0,-5 3 0 16,-4 3-656-16,-3-1-48 16,-1 4 0-16,-2-2 0 0,-3 9-1360 0,0 0-288 15,0 0-48-15,-5-3-16 0,-4 1 752 0,-3 5 160 16,0 2 32-16</inkml:trace>
  <inkml:trace contextRef="#ctx0" brushRef="#br1" timeOffset="34039.58">9927 9590 2751 0,'0'0'256'0,"0"0"-256"0,0 0 0 0,0 0 0 0,7 9 3568 0,-7-9 656 16,0 0 144-16,13 3 32 0,-2-3-2384 0,0-5-480 16,2-2-80-16,1-6-32 0,0-1-144 0,1-1-16 15,1-3-16-15,0-4 0 0,-3-1 0 0,2-1 0 16,2-1 0-16,0-1 0 0,0-2-160 0,-2-2-48 16,-1-6 0-16,1-3 0 0,2-2-336 0,-2-2-80 15,-1-7-16-15,-2 1 0 0,-2-1-304 0,-1 5-64 16,-2-2-16-16,-2 5 0 0,-2 3-224 0,-2 4 128 15,-1 2-128-15,0 0 0 0,-1 6 0 0,1-1 0 16,-4 0 0-16,2 1 0 0,0 1 0 0,0-1-160 16,-1-1 160-16,1 3-128 0,-1 2-112 0,1-1-16 15,-1 1 0-15,1 9 0 16,-1-1-144-16,2 2-48 0,-2-1 0 0,2-1 0 16,-2 1-256-16,1 2-64 0,-1-1-16 0,1 3 0 15,-1 3-400-15,1 2-80 0,-1-3-16 0,3 8 0 16,0 0-320-16,0 0-80 0,0 0-16 0,0 0 0 15,0 0-1248-15,0 0-240 0</inkml:trace>
  <inkml:trace contextRef="#ctx0" brushRef="#br1" timeOffset="34336.01">10379 8545 2751 0,'0'0'128'0,"0"0"16"0,-7 10-144 16,7-10 0-16,0 0 0 0,-6 11 0 0,1-3 3488 0,-1 1 672 15,6-9 128-15,0 0 16 0,-9 5-2640 0,9-5-512 16,0 0-128-16,0 0 0 0,-9 1 128 0,9-1 48 15,0 0 0-15,0 0 0 0,-5-10 192 0,1 1 32 16,1-5 16-16,3 2 0 0,0-1-448 0,-2-1-96 16,-1-3 0-16,2 0-16 0,0-3-336 0,-2 0-64 15,-2-2-16-15,0-2 0 0,-3-1-256 0,1-4-48 16,-2 3-16-16,1-3 0 0,-1 2-144 0,2-3 0 16,-1-2 0-16,0 0 128 0,1 1-128 0,0-1 0 15,1 0 0-15,0 7 0 0,1 0 0 0,1 5 0 16,0 1 0-16,0 4 0 0,-1-2 0 0,0 6 0 15,-3-1-192-15,5 5 192 16,-5-2-576-16,2 4 0 0,-1-2 0 0,7 7 0 16,0 0-1456-16,0 0-272 0,0 0-64 0,-9 4-10592 0</inkml:trace>
  <inkml:trace contextRef="#ctx0" brushRef="#br1" timeOffset="34666.99">10197 8485 12895 0,'0'0'1152'0,"-4"11"-928"0,3-2-224 0,1-9 0 15,0 0 1312-15,0 0 224 0,2 12 32 0,-2-12 16 16,0 0-192-16,0 0-48 0,0 0 0 0,0 0 0 16,0 0 192-16,4-10 48 0,0-1 0 0,-1-2 0 15,-2-1-272-15,-1-2-48 0,0 2-16 0,-1-4 0 0,-1-8-272 0,2 4-48 16,2-1-16-16,-2-3 0 0,-3-1-320 0,-1-4-64 15,-1 0-16-15,0 9 0 0,-3-6-256 0,3 0-48 16,-1-1-16-16,-4-8 0 0,-4 7-192 0,4 3 0 16,-3 4 128-16,3 3-128 0,1 4 0 0,0 4 0 15,0-1 0-15,0 5-160 16,2-1-848-16,-1 3-160 0,0 1-48 0,2 0-9712 16,6 5-1936-16</inkml:trace>
  <inkml:trace contextRef="#ctx0" brushRef="#br1" timeOffset="35738.22">10268 8775 2751 0,'0'0'128'0,"0"0"16"0,0 0-144 0,0 0 0 16,0 0 0-16,0 9 0 0,0-9 2688 0,0 0 512 15,0 0 112-15,4 5 16 0,-4-5-1408 0,2 9-288 16,-2-9-48-16,0 0-16 0,7 5-144 0,-7-5-16 16,6 2-16-16,2 0 0 0,-8-2-112 0,9-2 0 15,-2 0-16-15,1-1 0 0,-2-3-368 0,2 0-80 16,0-1-16-16,-2-4 0 0,0 3-160 0,2-3-48 15,-3 1 0-15,0-1 0 0,0-3-80 0,0-1 0 0,-1-1-16 0,-1-2 0 16,-2 0-80-16,-1-2-16 0,0 1 0 16,-1-3 0-16,-1 0-112 0,0-3-32 0,-1 1 0 0,1-3 0 15,-3 2-128-15,0 1-128 0,-3-7 192 0,0 4-192 16,-1 1 224-16,-1-1-64 0,-1 0-16 0,-1 3 0 16,1 0-144-16,-2 0 128 0,-1 0-128 0,0-3 128 15,0 2-128-15,-1-5 0 0,-3 2 0 0,0 2 128 16,1-4-128-16,-1 5 0 0,0-4 0 0,-1 2 0 0,0-2 0 0,0 2 0 15,0-2 0-15,0 4 0 0,0-3 0 0,1 6 0 16,0 0 0-16,3 1 0 0,1 0 0 0,2 4 0 16,1 1 0-16,2 4 0 0,0-4 0 0,3 4 0 15,-1 3-144-15,2 0 144 0,-1 3-304 0,2-2 0 16,2 3 0-16,2 5 0 16,-4-7-320-16,4 7-64 0,0 0-16 0,0 0 0 15,0 0-128-15,0 0-16 0,0 0-16 0,10 4 0 16,-1 0 224-16,1 5 64 0,0 0 0 0,2 2 0 15,-2-1-320-15,3 3-64 0,-2 2-16 0,-1-2 0 16,0-1-432-16,2 0-96 0,-6 2-16 0,3-2 0 16,0-2-16-16,-1 1-16 0,-2-2 0 0,0 0 0 15,-6-9 848-15,9 6 192 0,-9-6 16 0,0 0 16 0,8 6 816 0,-8-6 176 16,0 0 16-16,0 0 16 0,0 0 336 0,0 0 64 16,0 0 16-16,0 0 0 0,0 0 0 0,0 0 16 15,0 0 0-15,0 0 0 0,0 0-208 0,-8-6-32 16,1-2-16-16,-2 1 0 0,0 2-32 0,0-2-16 15,-1 0 0-15,-2 0 0 0,-1-5 80 0,1 1 16 0,-1-1 0 0,-2-2 0 16,2-2-144-16,-5 0-32 16,-2 0 0-16,-2-2 0 0,-1-2-192 0,-1-1-32 0,-1 2-16 0,-1-1 0 15,0 1-80-15,-2 1-16 0,-1 0 0 0,-3 3 0 16,0-1-48-16,-4 2-16 0,-2-2 0 0,-1 2 0 16,-2 4-16-16,-1-2-16 0,-2 3 0 0,1-5 0 15,-3 1-160-15,1 2 160 0,2-2-160 0,-1 1 160 16,-2 5-160-16,0-3 0 0,0 2 144 0,3-1-144 0,0 3 0 15,0 2 0-15,-2-2 0 0,3 2 0 0,-1-1 0 0,2 2 0 16,3 2 0-16,3 1-128 16,4 0-384-16,2 0-80 0,2 1-16 15,4 0 0-15,3 2-496 0,2-2-112 16,3 2 0-16,2 1-16 0,2 1-1392 0,11-5-256 0,0 0-64 0</inkml:trace>
  <inkml:trace contextRef="#ctx0" brushRef="#br1" timeOffset="36094.3">9217 7403 11055 0,'0'0'976'0,"11"2"-784"16,0 0-192-16,-11-2 0 0,0 0 1568 0,0 0 272 15,0 0 48-15,0 0 16 0,0 0-816 0,0 0-176 16,0 0-16-16,-12 1-16 0,-1 1-384 0,-1-1-80 15,-2 0-16-15,-4-2 0 0,-6 0 64 0,-2-1 16 16,-1 2 0-16,-3-1 0 0,-3-1 128 0,-4-1 32 16,-3-1 0-16,-1 0 0 0,-3 2-96 0,-1-1-16 0,0-4 0 0,0 3 0 15,0 0-192-15,-2 3-32 0,-5 1-16 0,1 0 0 16,-2 0-112-16,-1 0-32 0,0 0 0 0,1 2 0 16,-1 1-144-16,1-1 192 0,3 4-192 0,-2-1 192 15,1 0-192-15,0 2 0 0,-1-2 0 0,2 1 0 16,1 2 0-16,2 0 0 0,4 2 0 0,1-1 0 15,3 4 0-15,2-3 0 0,1 1-192 0,3 3 192 16,2-1-512-16,1-3 0 16,-1 3 16-16,7-4 0 0,3 0-320 0,4-3-64 0,2 1-16 0,6-4-6912 15,2-1-1408-15</inkml:trace>
  <inkml:trace contextRef="#ctx0" brushRef="#br1" timeOffset="36472.49">8236 7368 8287 0,'0'0'368'0,"0"0"80"0,-9-5-448 0,-1-2 0 15,-3 1 0-15,0 0 0 0,2 3 1200 0,-6 1 144 16,-1-1 48-16,-1 0 0 0,-2 1-592 0,-3-1-112 15,-2 3-32-15,-3 4 0 0,-4-3 192 0,-4 3 48 16,-1-1 0-16,-4 1 0 0,-6 1-128 0,-1-1-32 16,-2-2 0-16,1 6 0 0,1 3-304 0,-3 4-64 0,-4-1-16 0,-3 0 0 15,-5 3-16-15,-1 2 0 0,-2 3 0 16,-1 0 0-16,1-3-16 0,-2 6 0 0,-1 1 0 16,-2 1 0-16,-2 2-64 0,2-2 0 0,1 0-16 0,3-1 0 15,2 4-80-15,8 0-16 0,0-2 0 0,5 3 0 16,1 0-144-16,4-3 128 0,2 0-128 0,5-5 128 15,1 1-128-15,9-2 0 0,3-3 0 0,8-1 0 16,5-7-448-16,4 2-112 0,4 1-16 16,7-14-16-16,0 0-2800 0,0 0-544 0</inkml:trace>
  <inkml:trace contextRef="#ctx0" brushRef="#br1" timeOffset="37252.12">7195 7304 5519 0,'0'0'496'0,"0"0"-496"16,0 0 0-16,0 0 0 0,0 0 1632 0,-3-7 224 16,-5-1 64-16,-2 7 0 0,-2 5-592 0,-5 2-112 15,-5-2-32-15,1 5 0 0,-5 3-560 0,-3 2-112 16,-5 0-32-16,-3 3 0 0,-4 1 96 0,-3-1 0 15,-2 4 16-15,-5-2 0 0,-3 0 48 0,-2 2 0 16,0 6 0-16,0-1 0 0,1 3-16 0,-6 1 0 0,-3 3 0 16,0 2 0-16,-4-1-64 0,1 3-16 0,-2 2 0 15,1 3 0-15,0 0-400 0,2 1-144 0,0 2 0 16,-1-2 144-16,-1 2-144 0,6-2 0 0,5 1 144 0,3-4-144 16,2-3 0-16,9-2 144 0,1-1-144 0,5 2 0 15,3-2 128-15,3-6-128 0,2-1 0 0,5-7 0 16,4-2 0-16,2-1 0 0,3-1 0 0,2-7 0 15,2-1-320-15,3-4-32 0,8-4 0 0,0 0 0 0,0 0-16 0,0 0 0 16,1-14 0-16,6 2 0 16,0-1-64-16,5-2-16 0,0-1 0 0,6-3 0 15,4-2-64-15,-2-2-32 0,-1 0 0 16,3 1 0-16,1-1 112 0,3-1 32 0,5 1 0 0,-2 1 0 0,2-2 48 0,3-2 16 16,1 1 0-16,9-4 0 15,4 5-128-15,4-3-32 0,2 0 0 0,-1-2 0 16,0-3 112-16,2 2 32 0,0-1 0 0,1 1 0 0,2-3 32 15,4 5 16-15,3 0 0 0,2 2 0 0,2-3 144 0,-3 4 32 16,-2-2 0-16,-2 3 0 0,0 2 128 0,4-1 0 16,2 4 0-16,-6 2 0 0,-3-3 128 0,-3 5-128 15,-8 2 128-15,-6-1-128 0,-5 1 320 0,-7 4 0 16,-4-2 0-16,-5 5 0 0,-2-3 240 0,-5 3 32 16,-4 1 16-16,-10 5 0 0,0 0 128 0,0 0 32 15,0 0 0-15,0 0 0 0,0 0 192 0,0 0 32 16,-14 2 16-16,-2 1 0 0,-3-2-544 0,-2 4-96 15,-4 5-32-15,0 1 0 0,-3 1-128 0,-4 3-16 16,-6 1-16-16,-4 0 0 0,-4 2-32 0,-2 4 0 16,-4 2 0-16,0 3 0 0,-2-3 144 0,-1 6 32 0,0 3 0 15,-4 4 0-15,-2 2 16 0,-3 2 16 0,-2 2 0 16,-4 2 0-16,-1 3-32 0,1 4 0 0,2 5 0 0,-2 2 0 16,0-3-80-16,0 2-32 0,-1 1 0 0,3-2 0 15,5-1-32-15,-1 5-16 0,3-1 0 0,3-1 0 16,2-3-160-16,3-2 128 0,-2-3-128 0,4-2 128 15,3-6-128-15,6-1 192 0,4-4-192 0,7-2 192 16,6-2-192-16,4-8 0 0,4-2 0 0,5-5 128 16,5-6-288-16,3-4-64 0,4-9-16 0,0 0 0 15,0 0-720-15,14-13-160 0,2-2-32 0,5-8 0 16,3-8-1296-16,4-3-272 0,1-3-48 0</inkml:trace>
  <inkml:trace contextRef="#ctx0" brushRef="#br1" timeOffset="37566.42">6124 7944 5519 0,'0'0'240'0,"0"0"64"0,0 0-304 0,0 0 0 16,-7-4 0-16,-1 2 0 0,-2 4 3008 0,-3 3 560 15,-5 4 96-15,1 3 32 0,-4 4-2320 0,-3 3-464 16,-4 2-80-16,-2 5-32 0,-6-1-352 0,-1 6-80 15,-4 2-16-15,-2 1 0 0,-3 4 160 0,-2 2 48 16,-3 2 0-16,0 6 0 0,2 4 0 0,-1 3 0 16,5 4 0-16,-4 5 0 0,2-2-208 0,-2 3-32 15,2 0-16-15,-2-2 0 0,1 2-96 0,1 0-16 0,3 2 0 0,3 0 0 16,4-8-64-16,4 2-128 0,2-2 176 16,5-5-176-16,3 0 176 0,4-5-176 0,2 0 160 0,5-5-160 15,1-8 0-15,5-4 0 0,1-6-128 0,5 0 128 16,4-7-992-1,1-8-96-15,-5-11 0 0,10 8-16 0,1-7-480 0,1-2-80 0,1-8-32 16,2 0-7776-16</inkml:trace>
  <inkml:trace contextRef="#ctx0" brushRef="#br1" timeOffset="37899.74">5339 8439 16575 0,'0'0'1472'0,"-10"2"-1168"16,1 1-304-16,-3 2 0 0,1 3 944 0,-2 1 128 15,-2 6 16-15,-2 3 16 0,-2 2-240 0,-4 8-48 16,0 2-16-16,-1 1 0 0,-1 4-352 0,-1 2-80 16,1 2-16-16,0 4 0 0,-1 2-48 0,2 5-16 15,0 8 0-15,1 4 0 0,0 3-32 0,3 5-16 16,-3 1 0-16,4 1 0 0,1 3-96 0,0 4-16 15,-1-4 0-15,3 0 0 0,2-4-128 0,2-5 0 16,3-5 0-16,4-19 128 0,1-1-128 0,-1 1 128 16,3-1-128-16,2-5 128 0,-1-5-320 0,2-2-64 0,3 0 0 0,1 1-16 31,-1-5-704-31,2-12-144 0,0-4-32 0,-6-9-9440 0</inkml:trace>
  <inkml:trace contextRef="#ctx0" brushRef="#br1" timeOffset="38079.58">4887 9178 19919 0,'0'0'880'15,"0"0"192"-15,0 0-864 0,-7 7-208 0,2 5 0 0,-2 4 0 0,1 2 448 0,0 4 32 16,-1 6 16-16,2 4 0 0,0 8 224 0,0 1 48 16,0 3 16-16,1 8 0 0,0 6-176 0,-1 0-32 15,-2 1-16-15,0 3 0 0,3-2 80 0,2-13 32 16,-1 2 0-16,0 7 0 0,0 5-352 0,1 3-64 15,0 1 0-15,-2-1-16 0,3-3-240 0,1-1 176 16,1 0-176-16,3-4 160 16,-1-3-1568-16,1-2-320 0,1-5-64 0</inkml:trace>
  <inkml:trace contextRef="#ctx0" brushRef="#br1" timeOffset="39115.39">4710 9590 13407 0,'0'0'592'0,"0"0"128"0,2-9-576 0,-1 1-144 16,-1 8 0-16,2-6 0 0,-2 6 1216 0,0 0 192 16,0 0 64-16,0 0 0 0,0 0-768 0,0 0-160 15,-2 10-32-15,-1 5 0 0,1 3-208 0,-2 9-48 16,1 3-16-16,0 7 0 0,2 0 64 0,1 6 16 0,1 2 0 0,3 4 0 16,1 2 112-16,5 2 16 15,-1 3 16-15,1 4 0 0,2 1 32 0,-2-1 0 0,3 0 0 0,2 1 0 16,0-4-176-16,0 1-16 0,1 4-16 0,3 16 0 15,-5-11-160-15,0-9-128 0,1-8 192 0,-4-3-192 16,-3-5 192-16,0-3-192 0,-1-6 192 0,0 0-192 16,-1-7 0-16,-1 1 0 0,0-7 0 0,0 1 0 15,1-2-704-15,1-4-208 0,0-4-48 16,2-4-6656-16,-9-7-1344 0</inkml:trace>
  <inkml:trace contextRef="#ctx0" brushRef="#br1" timeOffset="39344.83">4837 10407 21183 0,'-5'-12'1888'0,"1"2"-1504"15,1 0-384-15,3 10 0 0,0-11 0 0,0 11 0 16,0 0 0-16,0 0 0 0,0 0 400 0,0 0 176 16,9 12 16-16,1 4 16 0,3 0-144 0,1 3-16 15,2 3-16-15,2 7 0 0,0 2-32 0,1 5 0 16,4 6 0-16,0 0 0 0,2 3-208 0,-1-2-64 0,-1 4 0 0,4 0 0 15,1 1-128-15,0 2 0 16,-3-3 0-16,2 3 128 0,1-1-128 0,0-1 0 16,-3 1 0-16,1-1-176 15,-6-1-1840-15,-1-6-368 0,5 12-80 0,-1-5-16 0</inkml:trace>
  <inkml:trace contextRef="#ctx0" brushRef="#br1" timeOffset="40015.17">4960 10717 14975 0,'-6'-6'656'0,"6"6"144"0,0 0-640 0,0 0-160 0,0 0 0 0,0 0 0 15,0 0 1104-15,0 0 192 0,0 0 48 0,0 0 0 0,0 0-896 16,0 11-160-16,2 3-32 0,2 3-16 0,5 2 64 0,2 2 16 16,3 6 0-16,5 2 0 0,5 8 0 0,8 3 16 15,1 0 0-15,4 2 0 0,4 3-112 0,3 3-32 16,5 8 0-16,-1-2 0 0,2 2-192 0,0 0 128 15,1 3-128-15,1-1 0 0,-1-1 128 0,-3-2-128 16,-6-5 0-16,2 1 144 0,-2-2-144 0,-3-2 0 16,-2-4 0-16,-4-2 128 0,-4-2-128 0,0-2 0 15,-2-2 0-15,-5-6 0 0,-2-2 0 0,-1-6 0 16,-1-2 0-16,-3-2 0 0,-3-2-192 0,-1-4-112 16,-2 0-16-16,-1-4-6656 15,-8-7-1344-15</inkml:trace>
  <inkml:trace contextRef="#ctx0" brushRef="#br1" timeOffset="40308.71">5384 11308 7359 0,'0'0'656'0,"0"0"-528"0,0 0-128 0,0 10 0 16,0-1 1296-16,4 4 240 15,3-3 32-15,3 4 16 0,1 1-320 0,6 4-64 0,3 2-16 0,6-1 0 16,2 3-96-16,5 1-32 0,3 7 0 0,6-5 0 16,4 2-288-16,4-1-64 0,1 2-16 0,-11-7 0 15,3 2-304-15,3 3-64 0,3-2-16 0,1 3 0 16,2 2-304-16,1-3 160 0,-1 1-160 0,-1-1 128 0,-2 5-128 16,-3-3 0-16,-5-5 0 0,1 1 0 15,-4 2-224-15,-4-3-80 0,-4 3-16 0,-3-5 0 16,-5-2-832-16,-3-1-192 15,-4-1-16-15</inkml:trace>
  <inkml:trace contextRef="#ctx0" brushRef="#br1" timeOffset="40547.21">6019 11899 11967 0,'-15'-7'1072'0,"15"7"-864"16,0 0-208-16,0 0 0 0,0 0 1056 0,0 0 160 15,0 0 48-15,0 0 0 0,11 6-528 0,5 5-96 16,7 1-32-16,7 3 0 0,5 2 304 0,7 0 64 16,6 2 16-16,3-1 0 0,3-1-224 0,2 1-64 15,2-1 0-15,1 4 0 0,2 0-128 0,2 2-16 16,2-3-16-16,0 2 0 0,0 3-288 0,-4 2-64 16,-4-4-16-16,-4 2 0 0,-2-2-176 0,-3-2 0 15,-2 0 0-15,-1 2 128 0,-3-5-304 0,-1 0-64 0,4 0-16 16,11 3 0-1,-10-4-1568-15,-7-7-320 0,11-1-64 0,-11-2-16 0</inkml:trace>
  <inkml:trace contextRef="#ctx0" brushRef="#br1" timeOffset="40962.11">6605 12050 22511 0,'-8'-11'992'0,"8"11"224"0,0 0-976 0,0 0-240 15,3-10 0-15,-3 10 0 0,0 0 256 0,11-3 0 16,1 3 0-16,0 3 0 0,4 2 32 0,4 0 16 16,7 6 0-16,3-2 0 0,4 3 96 0,6-2 32 15,8 3 0-15,2 3 0 0,2 6-192 0,5-1-48 16,3 2 0-16,2 0 0 0,2-1-64 0,9 1-128 16,2 1 176-16,0-3-176 0,0 1 0 0,2 0 0 15,-1 2 0-15,0-3 0 0,-1-2 128 0,-1-2 0 16,-2-2 16-16,-3 2 0 0,-4 1-144 0,-3-5 0 0,-2 0 0 15,-2 1 0 1,-3-1-512-16,-2-4-16 0,-3-2-16 0,-7-3-7264 0,-6-1-1440 0</inkml:trace>
  <inkml:trace contextRef="#ctx0" brushRef="#br1" timeOffset="41242.12">6986 12305 13823 0,'0'0'608'0,"18"3"128"0,4 4-592 0,5 2-144 16,7-2 0-16,7 5 0 0,10 3 1424 0,8-4 256 16,8 1 48-16,4 2 16 0,4-1-720 0,4-1-128 15,4 5-48-15,3-2 0 0,6 0-272 0,-2-1-64 16,-1-6-16-16,-1 6 0 0,-2 1-208 0,1-5-32 15,-1-1-16-15,-25-4 0 0,3 2-48 0,2 2-16 16,0-3 0-16,0 3 0 0,-1-5-176 0,-3 1 160 16,-2 1-160-16,-7-1 160 0,-6-2-304 0,-5-1-64 0,-6 0-16 0,-6 0-7568 31,-3 3-1504-31</inkml:trace>
  <inkml:trace contextRef="#ctx0" brushRef="#br1" timeOffset="41513.87">8014 12564 15887 0,'0'0'704'0,"0"0"144"0,0 0-672 0,12-1-176 0,3 3 0 0,7-2 0 16,3 0 784-16,6 4 128 0,4 2 32 0,10 1 0 0,6 0 64 0,8-3 16 15,4 0 0-15,-15 0 0 0,7 2-256 0,6-2-32 16,5 1-16-16,6 1 0 15,4-1-208-15,3-1-32 0,1 0-16 0,-1 1 0 16,-4-2-256-16,0 1-48 0,-1-1-16 0,-3 2 0 0,-1-5-144 0,-5 3 160 16,-4 0-160-16,-7-1 160 15,-4-1-464-15,-4 2-80 0,-4-1-32 0,9 1-11632 16</inkml:trace>
  <inkml:trace contextRef="#ctx0" brushRef="#br1" timeOffset="42311.84">8686 12680 21183 0,'0'0'1888'0,"0"0"-1504"0,0 0-384 0,0 0 0 16,0 0-1536-1,0 0-384-15,0 0-80 0,10 2-16 0,-10-2 2288 0,14 0 464 0,0 1 96 0,2 1 0 16,3-2 128-16,4-2 32 0,3 1 0 0,4 1 0 0,4-1-128 0,7 1-32 16,2-3 0-16,6-2 0 0,0-1-304 0,8 2-64 15,4 0-16-15,8-5 0 0,4 2-112 0,3-5-16 16,4 1-16-16,1 2 0 0,2-4 16 16,3 4 0-16,3-3 0 0,-4 1 0 0,-1 3-320 0,-1 2 128 15,-4-1-128-15,-3 3 0 0,-2 3 0 0,-3-1 0 16,-6 0 0-16,-7-3 0 15,-4-3-528-15,-5 4-224 0,-4 1-32 0,-7-1-16 16,-5 0-1376-16,-5 0-288 0</inkml:trace>
  <inkml:trace contextRef="#ctx0" brushRef="#br1" timeOffset="42596.34">9850 12705 11967 0,'0'0'1072'0,"13"4"-864"0,3-4-208 0,6 0 0 15,4-1 1088-15,8-2 192 0,5-2 16 0,5 0 16 16,5-5-272-16,3 1-48 0,1-6-16 0,10 1 0 16,3 2-192-16,4-1-32 0,3-9-16 0,2 2 0 15,0 4-192-15,2-1-32 0,-1 5-16 0,3-7 0 16,2-4-256-16,-5 0-48 0,-2 1-16 0,-4 2 0 15,-3 1-176-15,-3 2 0 0,-2 2 144 0,-3 0-144 16,-6 3 0-16,-5 1-256 0,-5-3 32 0,-6 4 16 16,-5 2-624-16,-6-1-128 15,-7 4-32-15</inkml:trace>
  <inkml:trace contextRef="#ctx0" brushRef="#br1" timeOffset="42841.32">10824 12523 10127 0,'-21'3'896'0,"12"-1"-704"16,9-2-192-16,0 0 0 0,0 0 1632 0,12-1 288 15,6 0 64-15,8 0 16 0,7-5-1008 0,9-2-208 16,7-1-32-16,3-5-16 0,1-2-352 0,4 0-64 16,3-3 0-16,4 2-16 0,0 2 48 0,4 1 16 15,0-2 0-15,0-2 0 0,-3-3 64 0,-3 1 16 0,-2 2 0 16,-1 0 0-16,0 1-208 0,-3 3-48 15,-4-2 0-15,-5 4 0 0,-5 3-192 0,-6-3 0 16,-9 2 0-16,-4 3 0 16,-6 4-896-16,-6 1-208 0</inkml:trace>
  <inkml:trace contextRef="#ctx0" brushRef="#br1" timeOffset="43041.41">11178 12467 17503 0,'0'0'768'0,"18"-3"176"0,7-4-752 0,6 1-192 0,6-1 0 0,6-1 0 0,10 0 640 0,6-2 112 16,4 1 16-16,4-5 0 15,0-4-272-15,3-1-48 0,0-1-16 0,2-2 0 16,3 2-128-16,-20 4-32 0,5 2 0 0,1-5 0 16,0-5-80-16,0 1 0 0,-2 4-16 0,1-1 0 0,-1 1-176 15,-5 1 0-15,0 0 0 0,-9 2 128 16,-5-2-768-16,-7 3-144 0,-6-2-48 0</inkml:trace>
  <inkml:trace contextRef="#ctx0" brushRef="#br1" timeOffset="43318.88">11722 12364 5519 0,'0'0'496'0,"0"0"-496"16,0 0 0-16,0 0 0 0,16 3 2784 0,5-3 464 15,6-3 80-15,7 0 32 0,7-4-2160 0,8-4-432 16,6-7-96-16,-12 5-16 0,8-3-272 0,0-3-64 16,2-3-16-16,5-1 0 0,-2-4 80 0,5 1 32 15,2-5 0-15,2 1 0 0,1-2 32 0,-1-4 0 0,0-3 0 0,-3 2 0 16,-4 4-224-16,-2 4-32 0,-2-2-16 0,-5 7 0 16,-5 0-176-16,-4 4 0 0,-2 3 0 15,-5 4 128-15,-3 1-304 0,-6 2-64 0,-4 2-16 0,2-1-10560 16</inkml:trace>
  <inkml:trace contextRef="#ctx0" brushRef="#br1" timeOffset="44079.2">12379 12186 12895 0,'0'0'576'0,"0"0"112"0,0 0-560 0,12-2-128 15,1-1 0-15,6-4 0 0,4-2 880 0,5-4 144 16,6-2 16-16,1-7 16 0,4-4-64 0,3-6-16 16,3-3 0-16,5 0 0 0,1-3-384 0,5-5-80 15,6-2 0-15,5-1-16 0,6-1-48 0,-1-2 0 0,3-2 0 16,3 3 0-16,3 2-48 0,6-3-16 0,4 0 0 16,-2 1 0-16,-4-3-208 0,-3 1-48 0,-5 6-128 15,1 0 192-15,-6 5-192 0,-7 3 0 0,-4 1 0 0,-10 4 0 31,-12 6-288-31,-7 5-160 0,-7 2-16 0,-4 3-16 0,-6 4-1520 0,-5 6-304 16</inkml:trace>
  <inkml:trace contextRef="#ctx0" brushRef="#br1" timeOffset="44361.86">12969 11842 16575 0,'-21'9'1472'0,"11"-2"-1168"16,10-7-304-16,0 0 0 0,0 0 896 0,12 0 128 16,7-3 32-16,11-8 0 0,5-2-560 0,7-4-112 15,5-6-32-15,5-4 0 0,3-7 64 0,6-3 16 16,4-3 0-16,5 0 0 0,3 1-96 0,2-7-16 16,2-4 0-16,-2-2 0 0,-2-2 160 0,6-4 32 15,2 0 0-15,1 0 0 0,-5-5 32 0,-3 3 16 16,-8 3 0-16,-4 4 0 0,-4 2-400 0,-7 9-160 15,-7 3 128-15,-6 8-128 0,-5-1 0 0,-7 8 0 16,-6 1 0-16,-5 9 0 16,-6 3-368-16,-3 5-96 0,-6 6-32 0,0 0 0 15,-8 3-432-15,-8 4-96 0,-3 6 0 0,-5 0-6240 16,-5 7-1248-16</inkml:trace>
  <inkml:trace contextRef="#ctx0" brushRef="#br1" timeOffset="44605.07">13779 11321 11967 0,'-13'13'528'0,"8"-3"112"0,0 0-512 0,5-10-128 0,0 0 0 0,10 5 0 16,2-4 1232-16,4-3 224 0,5-10 32 0,5-4 16 16,7-7-352-16,5-3-64 0,7-4 0 0,6-4-16 15,3-2-336-15,5-2-64 0,-1-8-16 0,1-1 0 0,1-5 48 16,2-3 16-16,1-2 0 0,5 2 0 16,0 1-192-16,-1 2-32 0,-8 3-16 0,-1 2 0 0,-6 5-240 0,-8 2-48 15,-4 8-16-15,-5 1 0 0,-3 3-176 16,-4 6 0-16,-4 3 144 0,-6 3-144 0,-5 2-240 15,-6 5-112-15,-7 9-32 0,0 0 0 16,-7-1-1920-16,-7 2-384 0,-13 7-64 0,-4 5-32 0</inkml:trace>
  <inkml:trace contextRef="#ctx0" brushRef="#br1" timeOffset="45136.18">14206 10975 9215 0,'0'0'400'0,"0"0"96"0,0 0-496 0,0 0 0 16,12 3 0-16,3-8 0 0,4-2 2432 0,6-6 384 15,6-1 64-15,1-5 32 0,1-6-1824 0,2-3-384 16,3 0-64-16,4-5 0 0,3-3-192 0,1 0-16 16,4-1-16-16,-1-4 0 0,-4-3 96 0,1 0 32 15,-1-1 0-15,0 0 0 0,0-2-288 0,-3 8-48 16,-3 1-16-16,-2 3 0 0,-4 3-192 0,-5 2 128 0,-5 6-128 0,-4 3 0 16,-5 5 0-16,-4 2 0 15,-5 5 0-15,-5 9 0 0,0 0-240 0,0 0-80 0,0 0-32 0,-15 4 0 31,-5 1-320-31,-3 9-64 0,-4 2-16 0,-3 5 0 16,-3 4 224-16,-2 4 32 0,0 3 16 0,-1 4 0 0,-3 3 16 16,2-3 0-16,1-2 0 0,1 0 0 0,-2-1 224 0,4-3 48 0,2-4 16 0,6-4 0 15,2-4 688-15,6-5 144 0,6-2 32 0,3-1 0 16,8-10 144-16,0 0 16 0,0 0 16 0,16-1 0 0,4-8-32 16,4-1-16-16,3-4 0 0,3-5 0 0,3-7-320 15,2-2-64-15,-1-5-16 0,3-1 0 0,0-2-32 0,2-3 0 16,2-2 0-16,5-7 0 0,-1-7 176 0,4 1 16 15,-2-2 16-15,-12 18 0 0,2-4-208 0,-1 2-64 16,-3 3 0-16,-5 6 0 0,-4 5-96 0,-4 5-32 16,-3 0 0-16,-6 9 0 0,-3 0-48 0,-4 7-16 15,-4 5 0-15,0 0 0 0,-9 4-128 0,-4 9 128 16,-7 4-128-16,-15 11 128 0,-2 3-256 0,-2 4-64 16,-3 2-16-16,0 4 0 0,-2 5 64 0,-1-2 16 15,-1 3 0-15,3 0 0 0,1-4-192 0,5-2-48 16,4-4 0-16,9-8 0 0,1-8 368 0,8-4 0 15,6-3-144-15,7-7 144 0,2-7 240 0,11-2 96 16,7-3 32-16,7-9 0 0,7-2 176 0,9-7 32 16,5-6 16-16,9-2 0 0,3-3-336 0,-13 6-64 15,9-5 0-15,4-5-16 0,2-4-384 0,5-4-80 16,5 4-16-16,5-4-10096 16,4 3-2016-16</inkml:trace>
  <inkml:trace contextRef="#ctx0" brushRef="#br1" timeOffset="46570.88">9011 7421 14623 0,'-19'-7'640'0,"6"1"144"0,1-2-624 0,-2-1-160 16,1-4 0-16,1-1 0 0,2-4 1088 0,1-1 192 15,3 1 48-15,1 1 0 0,2-1-496 0,1 4-112 16,2 0-16-16,0 1 0 0,2 2-160 0,1 2-32 15,2 2-16-15,1 0 0 0,2 2-192 0,1 1-48 16,1-3 0-16,3 4 0 0,-1 0-16 0,4 3-16 16,1 1 0-16,4 3 0 0,0 3-96 0,5 0-128 15,2 6 176-15,4 2-176 0,1 0 0 0,4 7 0 16,2 1 0-16,2 2 0 0,2 5 0 0,0 1 0 16,2 1 0-16,-1 0 0 0,-2 2 0 0,-3 2 0 15,-1 2 0-15,-2-1 0 0,-4-2 0 0,-4 0 0 16,-3-5 0-16,-2 1 0 0,-4-6 0 0,-2 1 208 0,-5-5-32 15,1-1-16-15,-5-2-160 0,-1-2 0 0,-2-8 0 16,-1 3 0-16,-4-11 0 0,0 0 192 0,3 6-32 0,-3-6 0 16,0 0-32-16,0 0 0 0,-7-5 0 0,-1-4 0 15,-3 0-128-15,-1-4 0 0,-2 2 0 16,-2-2 0-16,0-1-160 0,-1 2 160 0,0 0-208 0,-1-2 80 0,-3 0 128 16,1 0 0-16,0 1 0 0,-1-1 0 0,-1-1 0 15,-1 1 0-15,0-1 0 0,-1 1 0 0,-3-4 0 16,0 2 224-16,-1-2-48 0,2 0-16 0,-4-2 64 0,2-2 16 15,0 1 0-15,2-1 0 0,-1 2 0 16,-1 2 0-16,0 1 0 0,-1 3 0 0,-2 0-32 0,1 4 0 16,-1-1 0-16,-2 2 0 0,-4-3 32 15,-1 2 0-15,0 1 0 0,-2 0 0 0,-4 3-16 0,-1 1 0 16,-2-5 0-16,1 5 0 0,1 1-48 0,0 1-16 16,-4 0 0-16,1 0 0 0,0 0-160 0,-1 1 192 15,2 1-192-15,2-3 192 0,-3-3-192 0,4 1 0 16,1 1 0-16,0 0 0 0,-2 2 0 0,3 1 128 15,-1 1-128-15,0 2 0 0,-3 3 0 0,1 2 0 16,1-1 0-16,-1 3 0 0,0-1 0 0,-1 2 0 16,0 4 0-16,2 2 0 0,-2 0 0 0,3 2 0 15,-3 0-144-15,0 2 144 0,-1 0 0 0,3 0 0 16,3-1 0-16,3-3 0 0,1-1 0 0,4 0 0 16,2 0 0-16,5-3 0 0,2-2 0 0,3 2 0 15,5-2 0-15,2-1 0 0,2-4 0 0,5-3 0 0,7-1 0 16,0 0 0-16,0 0 0 0,-5-6 176 15,1-3-48-15,3 2-128 0,-1-3 176 0,4 3-176 0,-2 7 160 0,2-13-160 16,1 3 0-16,-1 1 128 0,-2 9-128 0,4-10 0 16,-2 1 0-16,-2 9 0 0,2-9 128 0,0 0-128 15,1 0 0-15,-3 9 128 0,7-7-128 0,0 1 0 16,4 0 128-16,2 1-128 0,5 1 0 0,3-3 0 16,9-2 0-16,3 2 0 0,6 0 0 0,8-1 0 15,6-6 0-15,5 1 0 0,3-1 0 0,5 4 0 0,4-3 0 16,2 5 0-16,1-4 0 0,3 6 0 0,3-1 0 15,1 5-128-15,-1 1 128 0,-1 2 0 0,0 1 0 16,-2 5 0-16,-1-1 0 0,-2 2 0 0,-3-1 0 0,-3 1 0 16,-4 3 0-16,0 2 0 0,-3 0 0 0,-3 0 0 15,-4-2 0-15,-3-2 0 0,-3 1 0 0,-9-2 0 16,-4 1 0-16,-2-3 0 0,-7 3 0 0,-3-1 0 16,-5 0 128-16,-5-1-128 0,-2-5 224 0,-10-2-48 15,0 0-16-15,7 9 0 0,-7-9 0 0,0 10 0 16,0-10 0-16,-5 12 0 0,-2-3-32 0,1 2 0 15,0-2 0-15,-1 1 0 0,-2-3-128 0,3 3-192 16,1-4 32-16,5-6-10112 16,0 13-2016-16</inkml:trace>
  <inkml:trace contextRef="#ctx0" brushRef="#br0" timeOffset="56593.61">8489 9090 2751 0,'0'0'256'0,"0"0"-256"0,0 0 0 0,0 0 0 0,0 0 2496 0,0 0 464 16,0 0 96-16,0 0 16 0,0 0-1472 0,0 0-272 15,0 0-64-15,0 0-16 0,0 0 176 0,0 0 48 16,0 0 0-16,0 0 0 0,0 0-272 0,0 0-48 15,0 0-16-15,-7 6 0 0,3 1 144 0,4-7 16 16,-6 4 16-16,1-3 0 0,5-1-352 0,-6 1-64 16,-1 0 0-16,1-2-16 0,1-1-32 0,0 0 0 15,5 2 0-15,-7-2 0 0,1-2-176 0,1 0-32 16,0-1-16-16,5 5 0 0,-3-4-112 0,3-2-32 16,0 1 0-16,0 0 0 0,3-3-160 0,2 3-16 15,1-3-16-15,2 0 0 0,0 0-96 0,2-2-32 16,0 3 0-16,1 0 0 0,2 0-160 0,0 4 160 15,-2-1-160-15,1 0 160 0,-2 1-160 0,1 2 0 16,-1 2 144-16,2 1-144 0,-3 1 0 0,0 3 0 16,-3-1 0-16,2 4 128 0,-5-4-128 0,0 4 128 15,0 1-128-15,-3 2 128 0,-2-1-128 0,0 0 192 16,-2 0-64-16,0 0 0 0,-1 0 80 0,-1-3 32 16,-2 2 0-16,-1-3 0 0,-1 4 80 0,-2-5 32 0,0-2 0 15,-2 2 0-15,1-1-96 0,-2-1-32 0,-2 0 0 0,1 0 0 16,1-3-32-16,1-1-16 0,1-1 0 0,1-3 0 15,4-1 32-15,-1 0 16 0,4-3 0 0,1 0 0 16,1 2-96-16,3-3 0 0,3 2-128 0,1-5 192 16,1 2-192-16,4 0 0 0,-1-3 128 0,4 3-128 15,1-3 0-15,1 2 0 0,0 2 0 0,1-1 0 0,1 3 0 16,0-2 0-16,-2 4 0 0,0 3 0 16,-1 1 0-16,1 1 0 0,-1 1 0 0,0 3 0 0,-4 1-128 0,-3 4 128 15,-1 3 0-15,0 0 0 0,-3 2 0 16,-4 1 0-16,-4 3 0 0,-3 0 0 0,-1-1 0 0,-3 1 0 15,3 0 0-15,-3-3 0 0,-2-5 0 0,-1 2 0 16,-1-1 0-16,-1-4 0 0,-2 0 160 0,0 1-160 16,-1-3 160-16,1-1-160 0,0-2 192 0,2-2-48 15,0-1-16-15,3-1 0 0,1-2 16 0,1-1 0 16,3-6 0-16,2 3 0 0,4-5-16 0,2 0 0 16,1-1 0-16,3 0 0 0,3-4-128 0,3 1 128 15,2-1-128-15,1 1 128 0,1 1-128 0,3-1 0 16,-1 5 0-16,3 0 0 0,0 1 0 0,2 0 0 15,-1 5 0-15,-1 2 0 0,-2 2-128 0,-1 2 128 16,-1 2 0-16,-3 1 0 0,-1 8 0 0,-2 1 0 16,-3 3-144-16,-2 1 144 0,-4 2 0 0,-2 1 0 15,-3 3 0-15,-2-2 0 0,-4 2 0 0,2-4 0 16,-3-4 0-16,-1-2 0 0,-2 1 128 0,0-5-128 16,1 1 0-16,1-6 0 0,-1 1 192 0,4 0-48 15,-1-4-16-15,3-1 0 0,1-3 0 0,3-1-128 16,3-5 192-16,2 0-64 0,1-3-128 0,2-2 128 0,2-2-128 15,3-1 128-15,1-1-128 0,5 0 0 0,-3-1 0 0,3-1 128 16,1 0-128-16,3-1 0 0,0 2 0 16,1 2 0-16,0 4 0 0,-3 4 0 0,2-1 0 0,-2 5 0 15,-1 3 0-15,-1 3 0 0,-2 3 0 0,-2 6 0 16,-1 0 0-16,-2 4-144 0,-2 0 144 0,-3 6 0 0,-2 4 0 16,-2-2 0-16,-4 3 0 0,-1 2 0 15,-1-2 0-15,-1-1 0 0,-2-3 0 0,1-2 0 0,-2-3 0 0,1-2 0 16,-1-2 0-16,1-3 0 0,1-2 0 15,2 1 0-15,-1-5 0 0,2-2 0 0,2 0 0 0,2-4 128 16,2-3-128-16,0-1 0 0,2-5 128 0,3-1-128 16,1 0 0-16,3-2 144 0,-2-6-144 0,3 2 0 15,0 1 0-15,1-1 0 0,1-1 0 0,1 2 0 16,2 1 0-16,0 2 0 0,-2 3 0 0,3 4 0 16,-1-1 0-16,-1 5 0 0,1 4 0 0,-1 2 0 15,-5 8-144-15,2 0 144 0,-3 2 0 0,0 2-128 16,-4 5 128-16,-3 5 0 0,-4 0-144 0,-2-1 144 15,-3 5 0-15,1-3-144 0,-2-3-176 0,-1-2-16 16,2-3-16-16,-1-1 0 16,-1-1-720-16,2-3-144 0,1-1-16 0,3-5-16 15,6-5-1248-15,0 0-256 0,0 0-64 0</inkml:trace>
  <inkml:trace contextRef="#ctx0" brushRef="#br0" timeOffset="58268.09">8309 9295 13823 0,'0'0'1216'0,"0"0"-960"15,0 0-256-15,0 0 0 0,0 0 208 0,0 0 0 16,0 0 0-16,0 0 0 0,0 0 272 0,0 0 48 16,0 0 16-16,0 0 0 0,0 0-80 0,0 0-16 15,0 0 0-15,0 0 0 0,0 0 112 0,0 0 16 16,0 0 0-16,0 0 0 0,0 0-128 0,0 0-32 16,0 0 0-16,0 0 0 0,0 0-16 0,0 0 0 15,0 0 0-15,0 0 0 0,0 0 48 0,0 0 16 16,0 0 0-16,4-7 0 0,-4 7-48 0,4-3-16 15,0-3 0-15,3-4 0 0,-2 3 80 0,3-2 16 16,-2 2 0-16,3-3 0 0,2 3-112 0,0-2-32 16,0 4 0-16,1-2 0 0,-1 0-208 0,1 0-144 0,-1 1 192 15,2 1-192-15,-4 1 128 0,-2 0-128 0,-7 4 0 0,11-5 0 16,-11 5 128-16,0 0-128 0,0 0 0 0,10 3 0 16,-10-3-224-1,0 0-160-15,0 0-16 0,0 0-16 0,6 7-2352 0,-6-7-480 16</inkml:trace>
  <inkml:trace contextRef="#ctx0" brushRef="#br0" timeOffset="58860.29">8345 9381 2751 0,'0'0'256'15,"0"0"-256"-15,0 0 0 0,-4 9 0 0,-1-5 1920 0,-1 1 352 0,-3 1 64 16,4-1 16-16,-2-3-1728 0,7-2-352 0,-6 2-64 0,1 2-16 16,0 1-64-16,5-5 0 0,-8 6-128 0,8-6 192 15,0 0 192-15,0 0 16 0,0 0 16 0,0 0 0 16,0 0 400-16,0 0 80 0,0 0 0 0,0 0 16 15,0 0 128-15,0 0 32 0,0 0 0 0,0 0 0 16,8-1-208-16,1 0-32 0,0-3-16 0,1-2 0 0,1-1-176 0,1 2-16 16,-1-4-16-16,3 2 0 0,1-3-48 0,2 1-16 15,-2-3 0-15,5 0 0 0,-4 1-240 16,-4 2-48-16,2 4-16 0,-3 0 0 0,-3-1-64 0,-8 6-16 16,11-4 0-16,-11 4 0 0,0 0-160 0,0 0 160 15,5 14-160-15,-3 0 160 0,-2 0-16 0,-1 4 0 16,-2 4 0-16,0 0 0 0,-2-1-144 0,-3 2 0 15,-1 1 0-15,0-1 0 0,0-3-160 0,0 0-64 16,2-2-16-16,0-3 0 16,2-1-752-16,3-5-160 0,2-9-16 0,0 0-6832 15,0 0-1376-15</inkml:trace>
  <inkml:trace contextRef="#ctx0" brushRef="#br0" timeOffset="59365.85">8527 9376 17503 0,'0'0'1552'0,"0"0"-1232"15,0 0-320-15,1 13 0 0,0-3 800 0,-1 3 96 0,-1 2 32 0,-2 1 0 16,0 4 416-16,-1 0 64 0,1 4 32 0,-2 4 0 16,-2 0-656-16,-4 5-128 0,-3 3-16 0,-2-1-16 15,-3-1-176-15,-2 2-16 0,0 2-16 0,-3 4 0 16,-4 0-208-16,-1 5-32 0,-3-2-16 0,1 3 0 15,2-2-160-15,0 4 0 0,1 3 0 0,1-3 0 0,0 0-208 16,1 2-32-16,-5 0 0 0,1 3 0 16,-1 2 240-16,-1-2-176 0,-3-1 176 0,-2 2-160 0,0 0 160 15,2-1 0-15,-5 1 0 0,5 1 0 0,-1-1 0 0,2 0 0 16,2-1 0-16,-1-2 0 0,0 2 0 0,0-2 0 16,0 2 0-16,0-1 0 0,-3 2 144 0,-1-1 64 15,0 1 16-15,-5 1 0 0,-3-2-96 0,-1-1 0 16,1 2-128-16,2-1 192 0,1 0-192 0,-1-1 128 15,-3 3-128-15,-1 2 0 0,-2 2 336 0,-5-3-16 16,-3 1-16-16,-2 1 0 0,2-2 192 0,1 2 32 16,6 1 16-16,-1-1 0 0,1-1-208 0,-1 2-32 15,-1-5-16-15,-1 0 0 0,-1-2-160 0,2-1-128 16,3-2 192-16,3 0-192 0,4-4 208 0,3 0-64 16,0-2-16-16,6-1 0 0,4-1 0 0,4 0-128 15,1-4 192-15,1 2-64 0,1 0-128 0,-1-2 128 16,2 1-128-16,3-2 128 0,3-3-128 0,3 1 0 15,3-3 0-15,4 0 128 0,-1-6-128 0,4 1 0 16,1-7 0-16,4 0 0 0,2-1 0 0,2-5 0 0,2-2 0 16,4 0 0-16,2-4-192 0,2-1-64 15,1-2 0-15,2-1-16 16,3-4-2400-16,0-4-464 0</inkml:trace>
  <inkml:trace contextRef="#ctx0" brushRef="#br0" timeOffset="60078.57">6654 13869 8287 0,'0'0'368'0,"0"0"80"0,12-6-448 0,-3 2 0 0,-9 4 0 0,9-7 0 0,-3 0 3056 16,-6 7 528-16,0 0 96 0,6-10 32 16,-6 10-1888-16,2-9-368 0,-4-2-80 0,-3 4-16 0,-2 1-288 0,-4 1-64 15,-1 4-16-15,-2-1 0 0,-4 1-224 0,-1 2-64 16,-4 3 0-16,-1 2 0 0,-3 1-304 0,-3 4-64 16,-5 1-16-16,0 6 0 0,-2 2-128 0,-1 4-16 15,-4-1-16-15,2 6 0 0,0-1 48 0,4 1 16 16,3 2 0-16,6-4 0 0,4-1 0 0,6 0 0 15,4-1 0-15,5-2 0 0,5-5-16 0,5-3 0 16,6-1 0-16,4-3 0 0,5 0 144 0,7-5 32 16,5-2 0-16,6 0 0 0,1-1-64 0,3-3 0 15,1-2 0-15,0-1 0 0,-3-1-160 0,-1 1-32 16,-1-2-128-16,-2-2 192 0,-3 2-192 0,-2 3 0 16,-1-2-144-16,0 0 144 15,-6-1-1904-15,-2 2-272 0,-2 0-64 0,-1-4-13024 0</inkml:trace>
  <inkml:trace contextRef="#ctx0" brushRef="#br0" timeOffset="60229.51">7006 14068 22111 0,'0'0'1968'0,"0"0"-1584"0,0 0-384 0,0 0 0 16,0 0 1680-16,0 14 256 0,-2 0 48 0,-1 2 16 15,0 3-80-15,-3 1 0 0,0 5-16 0,-2 1 0 16,0 4-640-16,-3-2-128 0,1 3-32 0,1 0 0 15,0-5-464-15,2 4-80 0,-1-4-32 0,1 2 0 16,1-6-336-16,0 0-192 0,0-1 192 0,3 1-192 0,2-3 0 0,0-4-272 16,1-3 16-16,0-12 16 15,0 14-2864-15,2-7-576 0,-2-7-112 16,0 0-10848-16</inkml:trace>
  <inkml:trace contextRef="#ctx0" brushRef="#br0" timeOffset="60729.77">7444 13865 10127 0,'-12'6'448'0,"6"-1"96"0,6-5-544 0,-10 3 0 0,0 0 0 0,1 1 0 16,9-4 2800-16,0 0 448 0,0 0 80 0,0 0 32 15,-7 9-1152-15,7-9-224 0,0 0-64 0,0 0 0 0,13 5-448 0,4 0-112 16,2-3-16-16,2-2 0 0,3-2-576 0,3-1-112 16,4 0-16-16,2-3-16 0,2-1-208 0,5 2-32 15,3-4-16-15,0 1 0 0,-1 1-192 0,-3-1-48 16,-2 4 0-16,-14 3 0 0,-1-2-128 15,-2 1 0-15,-2-2-160 0,1 1 160 16,-6 1-1856-16,-13 2-288 0,0 0-48 0,0 0-7664 16,0 0-1520-16</inkml:trace>
  <inkml:trace contextRef="#ctx0" brushRef="#br0" timeOffset="60854.03">7613 13981 11967 0,'-13'5'1072'0,"-2"0"-864"16,-2 3-208-16,3-3 0 0,4-2 3584 0,2-1 656 15,0 1 144-15,8-3 32 0,-4 5-2080 0,4-5-416 16,0 0-64-16,0 0-32 0,9 6-880 0,2-2-176 15,3 0-48-15,4 0 0 0,4-4-240 0,3 0-48 16,7 0-16-16,2-3 0 0,3 0-224 0,1 1-64 16,3-1 0-16,12 2 0 15,-8 0-848-15,-5-2-176 0,-2-2-48 0,-12 3-10048 16,1-1-2000-16</inkml:trace>
  <inkml:trace contextRef="#ctx0" brushRef="#br0" timeOffset="61217.88">8927 13705 17503 0,'0'0'1552'0,"4"-5"-1232"0,-2-4-320 0,1 2 0 0,-2 0 1472 0,-1-2 256 15,-2 3 32-15,-2-2 16 0,-1 3-48 0,-2 3 0 16,-1-1 0-16,-4 2 0 0,-3 1-576 0,-5 3-112 15,-5 0-16-15,-1 4-16 0,-4 2-320 0,0 0-64 16,-2 3-16-16,-1 4 0 0,-2 1-32 0,-1 2 0 16,2 4 0-16,1 0 0 0,0 0-64 0,3 0-32 15,4 4 0-15,1-3 0 0,5-4-144 0,2 2-16 16,4-2-16-16,7 2 0 0,0-6-32 16,6-1 0-16,4 1 0 0,3-1 0 0,2-1-96 0,4 0-32 15,5-5 0-15,1 1 0 0,1-2-144 0,2 0 0 16,2-2 0-16,3-3 0 15,-1-1-272-15,2-1-144 0,-2-1-32 0,1 0 0 16,-1-1-3136-16,0-3-640 0</inkml:trace>
  <inkml:trace contextRef="#ctx0" brushRef="#br0" timeOffset="61516.37">8916 13970 16575 0,'0'0'736'0,"0"0"160"0,0 0-720 0,7-2-176 0,3 0 0 0,2 2 0 16,1 2 3664-16,1 0 704 0,1-2 144 0,0 1 32 16,0 2-2496-16,2 0-512 0,-1 4-80 0,1-2-32 15,-1 1-528-15,0 4-128 0,-4 2 0 0,-1-1-16 16,-5 2-368-16,-4 5-64 0,-3-3 0 0,-3 1-16 0,-3 4 64 0,-5 0 16 16,-4 1 0-16,-2 2 0 0,-4 3-144 0,-2-5-32 15,-2 1 0-15,-1 0 0 0,3-1-80 0,1-3-128 16,5-1 176-16,5-5-176 15,1 1 256-15,4 0-64 0,4-6-16 0,4 3 0 0,4-4 0 16,4-1 0-16,4-2 0 0,4 0 0 0,5 0 16 0,3-3 0 16,4-3 0-16,-1-2 0 0,2 0-192 0,2 0 0 15,-1-2 0-15,2 1 0 16,0-2-1344-16,0-2-320 0,-1 1-48 0,14-7-17136 0</inkml:trace>
  <inkml:trace contextRef="#ctx0" brushRef="#br0" timeOffset="61964.13">9702 13881 28047 0,'0'0'1232'0,"0"0"272"0,0 0-1200 0,0 0-304 15,0 0 0-15,0 0 0 0,0 0 1264 0,11 0 192 16,1 0 32-16,4-2 16 0,3 1-192 0,5-1-32 16,4-3-16-16,6 1 0 0,4 0-544 0,4 1-96 15,3 0-32-15,2-4 0 0,1 1-272 0,-1 1-48 16,-2-2-16-16,-5 2 0 0,1 0-256 0,-6-2 0 15,-1 2 0-15,2-2 0 16,-6 0-2048-16,-10 3-304 0,-6 2-64 0,-14 2-16 0</inkml:trace>
  <inkml:trace contextRef="#ctx0" brushRef="#br0" timeOffset="62174.51">9839 14050 20271 0,'-14'7'1792'0,"14"-7"-1424"15,0 0-368-15,0 0 0 0,0 0 3840 0,0 0 704 0,11 2 144 0,4-2 32 16,4 1-2912-16,5-2-576 0,8-1-112 15,4 0-32-15,3-1-224 0,6-3-48 0,3 0-16 0,3-2 0 16,5 3-304-16,1 1-64 0,4 0-16 0,0-1 0 16,0-1-240-16,-3 2-48 0,-4 0-128 15,-3 0 192-15,-4 1-1216 16,-5 0-256-16,-4 1-64 0,-3 0-11456 0,-3 1-2304 0</inkml:trace>
  <inkml:trace contextRef="#ctx0" brushRef="#br0" timeOffset="62682.89">12002 13595 27935 0,'-5'-14'1232'0,"1"7"256"0,-1-7-1184 0,-4 2-304 15,0 2 0-15,-1-4 0 0,-3 1 1344 0,-2 3 224 0,-3-2 32 16,-1 6 16-16,-1-2-496 0,-2 3-96 0,-2 1-32 0,-1 4 0 15,-3 3-352-15,-3 1-64 0,-1 6 0 0,-3 1-16 16,-3 6-112-16,-2 3 0 0,-3 7-16 0,2 0 0 16,-1 3-64-16,2 7-16 0,-1 4 0 0,4 3 0 15,4 4-80-15,5 2-16 0,4 3 0 0,6 1 0 16,7-2-80-16,6-1-32 0,6-2 0 0,7 0 0 16,3-6 48-16,7-3 0 0,5-3 0 0,9-5 0 0,4-3 96 15,9-6 32-15,4-1 0 0,4-7 0 0,-1-3 128 0,0-9 48 16,0-3 0-16,0-3 0 0,0-8 192 0,-1-1 32 15,0-7 16-15,-3-4 0 0,-1-3 16 0,-4-5 0 16,-1-5 0-16,-4-5 0 0,-2-10-176 0,-4-2-16 16,-4-4-16-16,-5-2 0 0,-7 2-240 0,-4 2-48 15,-5 2-16-15,-5 7 0 0,-8 3-240 0,-4 5 0 16,-5 4 128-16,-5 3-128 0,-6 6 0 0,-5-2-128 16,-6 4 128-16,-4 4-208 15,-4 3-1056-15,1 2-208 0,-2 5-32 0,3 5-13920 16,1-1-2768-16</inkml:trace>
  <inkml:trace contextRef="#ctx0" brushRef="#br0" timeOffset="65744.17">13660 13923 23039 0,'-4'-7'2048'0,"0"-2"-1648"0,-1-1-400 0,2-2 0 0,2 3 1280 0,0 0 160 16,1 9 32-16,0 0 16 0,-3-5 144 0,3 5 32 16,0 0 0-16,0 0 0 0,0 0-896 0,5 10-160 15,2 1-32-15,-1 5-16 0,5 3 16 0,1 3 0 16,3 4 0-16,3-1 0 0,2 7-80 0,3 1-16 16,0 3 0-16,4 2 0 0,1 3-32 0,1 2-16 15,-1-1 0-15,2 0 0 0,1-2 128 0,-10-14 16 16,2 0 16-16,3 1 0 0,0 5-336 0,0-4-64 15,-2 1 0-15,-2-5-16 0,1-1-48 0,-3-1 0 16,-2-2 0-16,-2-2 0 0,-1-5-128 0,-1-5 160 16,-2 1-160-16,-2-5 160 0,-2-3-336 0,-1-2-64 15,0-5-16-15,-1-3 0 16,-2 1-1920-16,-2-4-384 0,0-4-64 0,-2-1-8928 16,-2-3-1776-16</inkml:trace>
  <inkml:trace contextRef="#ctx0" brushRef="#br0" timeOffset="66046.19">14310 13952 23951 0,'3'-15'1056'0,"-3"15"224"0,2-8-1024 0,0-3-256 0,-2-1 0 0,0 3 0 16,0 0 1952-16,0 9 336 0,0 0 64 15,0 0 16-15,-3-5-640 0,3 5-112 0,-5-1-16 0,-3 4-16 16,-2 5-496-16,-2 0-112 0,-4 6-16 0,-3 1 0 15,-2 4-64-15,-5 4-32 0,-2 9 0 0,-16 11 0 16,1 0-128-16,-1 2-32 0,2 5 0 0,2 3 0 16,3 0-160-16,-4-1-32 0,0-1-16 0,3-1 0 0,1-1-224 0,3-2-32 15,4-7-16-15,2-2 0 0,1 0-96 0,4-5-128 16,1-2 176-16,5-5-176 0,1 0 128 0,5-6-128 16,1-3 0-16,3-7 0 15,7-10 0-15,0 0-256 0,0 0 32 0,0-8 0 16,3-2-1440-16,5 0-272 0,3-8-64 0,2-2-16 15,1-6-1664-15,1 2-336 0</inkml:trace>
  <inkml:trace contextRef="#ctx0" brushRef="#br0" timeOffset="66512.59">13441 13704 20271 0,'-17'-8'1792'0,"7"1"-1424"0,-1 3-368 0,-1 1 0 0,1 0 1584 0,1-4 240 0,2 2 48 0,-1 3 16 15,0 0-32-15,0 2-16 0,9 0 0 0,0 0 0 16,0 0-368-16,0 0-80 0,0 0-16 0,0 0 0 15,4-7-480-15,5 0-112 0,3 6-16 0,5-4 0 16,9-4-128-16,4 3-16 0,5-3-16 0,8 3 0 16,8-5-80-16,3 4-16 0,5-5 0 0,2 5 0 15,-1-5 0-15,2 6 0 0,1-3 0 0,1 5 0 16,1 0 0-16,-2 2 0 0,1-5 0 0,-3 5 0 16,-4 1-96-16,-1-2-32 0,-3 1 0 0,-4 0 0 0,-5 2-128 15,-15 0-16-15,-3-2-16 0,-2-1 0 0,-4 2 32 0,-3-2 16 16,-4 2 0-16,-2-1 0 0,-5-3 48 15,-6 5 0-15,0 0 0 0,-9-11 0 0,-6 2-80 0,-8-1-16 16,-2 1 0-16,-8-1 0 0,-4 3-224 0,-2-4 0 16,-2 4 128-16,-2-1-128 0,-3 3 0 0,1 3-192 15,1-2 48-15,3 1 0 16,3-2-1200-16,1 1-256 0,6 2-32 0,5-1-16 16,6 2-1232-16,6-2-256 0,5 0-64 0</inkml:trace>
  <inkml:trace contextRef="#ctx0" brushRef="#br0" timeOffset="67007.87">14965 14059 12895 0,'-9'-2'1152'16,"0"1"-928"-16,-2 1-224 0,2 0 0 0,-3 0 2496 0,1 1 448 15,-2 1 80-15,2 0 32 0,-1 1-1088 0,2 1-224 16,1-1-32-16,9-3-16 0,0 0-80 0,0 0-16 16,0 0 0-16,0 0 0 0,0 0-352 0,13 4-80 15,2-3-16-15,6-1 0 0,3 0-320 0,5 0-64 0,3 0 0 16,5 0-16-16,6 0-368 0,0-2-64 15,4-1 0-15,0-2-16 0,-2 0-160 0,-2 1-16 16,-4-4-128-16,-3 2 192 0,-4 4-192 0,-6-1-128 16,-4-3 128-16,-11 3-208 15,2 2-1392-15,-4 1-256 0,-9 0-64 0,0 0-9872 16,0 0-1968-16</inkml:trace>
  <inkml:trace contextRef="#ctx0" brushRef="#br0" timeOffset="67175.78">15009 14183 12895 0,'-38'8'1152'0,"15"-2"-928"0,-2-1-224 0,2-1 0 16,5-1 3712-16,7-2 704 0,2 4 144 0,9-5 32 15,0 0-1760-15,0 0-336 0,0 0-80 0,15 3-16 16,3-1-1216-16,2 1-240 0,5-2-48 0,4 1-16 16,5 1-192-16,8 1-48 0,6-3 0 0,7-1 0 15,5-1-160-15,-1 0-32 0,0-3-16 0,-3 1 0 16,-4 1-288-16,-4-1-144 0,-4 2 160 0,-5-2-160 0,-2 2-192 16,-13 0-128-16,-1-2-16 0,-2 2-16 15,0-2-2464-15,-2 0-512 0,-1 1-80 16</inkml:trace>
  <inkml:trace contextRef="#ctx0" brushRef="#br0" timeOffset="67576.42">16687 13764 25167 0,'3'-9'1104'0,"-2"4"240"0,0-3-1072 0,-1 3-272 16,0 5 0-16,0 0 0 0,-5-5 1472 0,-2 1 224 15,-5 3 48-15,-2 2 16 0,-6 4-368 0,0 0-80 16,-6 7-16-16,-1 1 0 0,-2 3-192 0,-1 4-32 16,-6 3-16-16,-1 0 0 0,-1 9-96 0,0 4-32 15,0 3 0-15,4 0 0 0,2 5-352 0,4-3-64 16,5 4 0-16,6-1-16 0,7-3-144 0,4-3-32 15,7-2 0-15,6-3 0 0,5-1 64 0,6-6 16 0,5-1 0 0,4-5 0 16,2-4 176-16,4-5 48 0,2-1 0 0,2-9 0 16,3-4-176-16,0-5-48 0,4-4 0 0,-2-4 0 15,2-6-16-15,1-6 0 0,-3 1 0 0,-1-6 0 16,-4-4-80-16,-4-5-32 0,-5-1 0 0,-5-4 0 0,-4 0-16 16,-6-1-16-16,-4 1 0 0,-5 5 0 15,-7 3-240-15,-4 2 0 0,-9 4 128 0,-4 5-128 16,-5 3-656-16,-7 5-176 0,-8 2-48 15,-3 4 0-15,-4 4-1696 0,0 4-352 0,-1 6-64 0</inkml:trace>
  <inkml:trace contextRef="#ctx0" brushRef="#br0" timeOffset="68344.21">14798 15259 13823 0,'0'0'608'0,"0"0"128"0,0 0-592 0,-7-2-144 16,0 0 0-16,7 2 0 0,-7-4 2624 0,7 4 480 15,0 0 96-15,0 0 32 0,0 0-1248 0,0 0-240 16,0 0-48-16,0 0-16 0,0 0-384 0,15-8-80 16,3 3 0-16,2 0-16 0,3-4-368 0,3 2-80 15,1-6-16-15,3 3 0 0,1 0-272 0,4-4-48 16,2-2-16-16,2 1 0 0,0 2 0 0,-2-1 0 0,-5-1 0 0,0 0 0 16,-5 0-80-16,-6 2 0 0,-4 2-16 0,-5-1 0 15,-5 4 32-15,-3 1 16 0,-4 7 0 16,0 0 0-16,-11-1 64 0,-5 4 16 0,-6 4 0 0,-4 5 0 15,-6 5-304-15,-2 1-128 0,-3 1 0 0,1 2 128 16,0 1-128-16,2 2 0 0,1 4 0 0,5-1 128 16,5-2-128-16,3 1 0 0,5 2 0 0,3-4-176 15,3 1 176-15,7-4 0 0,2-4 0 0,2 0 0 16,6-4-128-16,2-2 128 0,7 0-128 0,2-3 128 16,4-3-416-16,5-1 0 0,2-3 0 15,6-6 0-15,2-2-1136 0,4-4-240 16,1 0-32-16,-1-4-9968 0,-3-4-2000 0</inkml:trace>
  <inkml:trace contextRef="#ctx0" brushRef="#br0" timeOffset="68751.67">16105 15131 20271 0,'0'0'1792'0,"-2"-5"-1424"15,-1-1-368-15,3 6 0 0,-8-6 1968 0,2 1 320 16,-2-3 64-16,0 3 16 0,-3 4-512 0,0-1-112 15,-2 1-16-15,-2 1 0 0,-4 0-592 0,-3 3-128 0,-2-1-32 0,-3 3 0 16,-1 2-272-16,-2-1-48 16,-2 5-16-16,-3 1 0 0,-4 3-240 0,-2 0-48 0,0-1-16 0,1 2 0 15,5-1-192-15,4 3-144 16,3-1 192-16,6 1-192 0,1 0 160 0,6-3-160 0,5 2 128 0,2-3-128 16,2-2 0-16,6-12 128 15,-3 12-128-15,3-12 0 0,8 9 144 0,3-4-144 0,3-1 160 16,5-4-160-16,4-5 208 0,4 2-48 0,2-1-16 15,3-1 0-15,1-1 32 0,0 2 0 0,-2-1 0 0,0 1 0 16,-3 5 64-16,-1 2 16 0,-4-3 0 0,-3 2 0 16,-2 1-48-16,-3 1 0 0,-2 5 0 0,-4-2 0 15,-4 4-64-15,-1-1-16 0,-4 4 0 0,-2 1 0 16,-3 3 64-16,-1 2 16 0,-5 0 0 0,-2 3 0 16,-1 3-208-16,-1-2 176 0,-3 5-176 0,-2-2 160 15,-2 1-160-15,0-4 128 0,-1 3-128 0,3-5 128 0,0 1-128 16,2-1 0-16,3 0 0 0,2-3 0 0,3-3 0 0,3-3 0 15,4 1 0-15,3-1 0 0,3-5 0 0,-3-8 0 16,11 9 128-16,3-5-128 0,1-4 0 0,4-1 0 16,3-2 0-16,2-6 0 0,2 2 0 0,0-6-176 15,-2-1 176-15,0 1-192 16,-1-1-912-16,-1 2-192 0,-1-1-48 0,-6 4 0 16,2-1-1344-16,0 1-288 0,-1-1-48 0</inkml:trace>
  <inkml:trace contextRef="#ctx0" brushRef="#br0" timeOffset="69081.31">16413 15242 22111 0,'-2'-6'976'0,"2"6"208"0,0 0-944 0,0 0-240 0,-3-5 0 0,3 5 0 16,-7-2 2384-16,1 6 432 0,-2 1 96 0,-1 5 16 15,2-1-1616-15,-2 3-320 0,0-1-64 0,-1 4-16 16,0 2-384-16,0-1-80 0,-1 2 0 0,6-2-16 16,0 3 0-16,3-3 0 0,3-1 0 0,4-4 0 15,1-3 112-15,3-2 32 0,0-3 0 0,5 0 0 16,1-7 112-16,2 0 16 0,1-1 16 0,1-4 0 16,7-6 16-16,-4-1 0 0,-2-5 0 0,-1 1 0 0,-1-2-288 15,-1-1-64-15,-3-1-16 0,0 1 0 0,-3 3-176 0,-1 0-48 16,-2 1 0-16,-3 2 0 0,-1-1-144 15,-2 4 0-15,-2 3 0 0,-1 2 0 16,-3-1-1184-16,3 3-112 0,-3-1-32 0,0 2 0 16,4 6-1632-16,0 0-336 0,-5-1-64 0</inkml:trace>
  <inkml:trace contextRef="#ctx0" brushRef="#br0" timeOffset="69260.48">16830 15081 11967 0,'0'0'1072'15,"0"0"-864"-15,-3 6-208 0,-1 2 0 0,1-2 4592 0,-4 4 864 0,2 0 176 0,-3 4 48 16,1 4-3648-16,-2 2-736 16,-3 2-144-16,1 2-16 0,-3 0-336 0,0 6-64 0,0-4-16 0,0 2 0 15,0-4-272-15,1 2-64 16,2-3-16-16,1-3 0 0,1 0-368 0,1-2 0 0,2-1 0 0,2-2-128 31,2-1-2560-31,0-5-496 0</inkml:trace>
  <inkml:trace contextRef="#ctx0" brushRef="#br0" timeOffset="69936.78">17032 15581 3679 0,'0'0'320'0,"0"0"-320"16,0 0 0-16,0 0 0 0,0 0 3872 0,0 0 704 0,0 0 144 0,0 0 16 15,0 0-2208-15,0 0-448 0,0 0-96 0,7-2 0 16,4-2-528-16,1-6-112 0,4 0 0 0,3-4-16 16,4-3-256-16,3-1-48 0,3-2-16 0,4-4 0 15,3 0-208-15,2-3-32 0,3-2-16 0,0 1 0 16,-2-1-176-16,3-3-16 0,0-4-16 0,1-1 0 16,-4 1-160-16,2-8-16 0,2-3-16 0,-11 8 0 15,4-7-64-15,1-3-16 0,1-5 0 0,0-2 0 16,-5-1-112-16,-4 1-32 0,-3 4 0 0,-5 2 0 15,-2 6-128-15,-6 3 0 0,-2 11 144 0,-4 2-144 0,-7 6 128 0,-3 4-128 16,-3 7 128-16,-7 6-128 16,-3 5 0-16,-9 8 0 0,-4 7 0 0,-18 15 0 0,-1 6 0 0,0 3 0 15,-1 10-128-15,2 4 128 0,0 4 0 0,1 3-128 16,2 1 128-16,1 0 0 0,0 4 0 0,4-5 0 16,6-2 0-16,7-5 0 0,4-4 0 0,6-4 0 15,4-3 0-15,4-2 0 0,6-6 0 0,4-1 0 16,4-1 0-16,0-8-128 15,0-4-864-15,3-2-160 0,1-5-48 0,3-5-10992 16,-4-3-2208-16</inkml:trace>
  <inkml:trace contextRef="#ctx0" brushRef="#br0" timeOffset="70111.62">17008 14952 31327 0,'-25'-18'2784'0,"10"7"-2224"15,-1 2-560-15,2-1 0 0,2 2 2816 0,3 5 448 16,3 0 80-16,6 3 32 0,0 0-2368 0,0 0-480 16,0 0-80-16,0 0-32 0,6 10-272 0,2 3-144 15,1-3 160-15,0 1-160 16,0 0-1216-16,0 0-320 0,0 2-80 0,-2-2-16880 0</inkml:trace>
  <inkml:trace contextRef="#ctx0" brushRef="#br0" timeOffset="70873.72">18417 15294 23951 0,'2'-19'1056'0,"-2"6"224"0,-2-3-1024 0,1-2-256 0,-1-1 0 0,-2 2 0 0,-3 6 1344 0,0-2 224 16,-3 6 32-16,-1-3 16 0,-1 4-336 0,-2 0-80 15,-3 4-16-15,-2 2 0 0,-3 0-848 0,0 2-160 16,-4 3-48-16,3 2 0 0,-2 7 0 0,1-3 0 15,0 2 0-15,2 2 0 0,3 3 96 0,0 1 16 16,1 1 0-16,5-1 0 0,6 2-48 0,2-2-16 16,5-4 0-16,2-1 0 0,1 0-176 0,3 0 160 15,5-1-160-15,1-1 160 0,-2 0-160 0,2-2 0 16,-1 1 144-16,2 2-144 0,-2-3 0 0,1 2 0 16,-1-4 0-16,-2 3 128 0,-3-4-128 0,-1 3 0 15,-2-2 0-15,-4 2 0 0,1-10 352 0,-7 9 0 16,-4 0 0-16,-2-3 0 0,-3 2 160 0,-2-3 48 15,-3-4 0-15,-1 2 0 0,-4-2-336 0,-2 0-64 16,-1 1-16-16,-3-2 0 0,-3-2-288 0,2 0-64 16,-1 1-16-16,3-1 0 15,0 1-2016-15,7-3-416 0,5-2-80 0</inkml:trace>
  <inkml:trace contextRef="#ctx0" brushRef="#br0" timeOffset="71631.14">18731 15326 22111 0,'0'0'1968'0,"0"0"-1584"0,0 0-384 0,-11 2 0 0,-2 1 1664 15,-1 6 256-15,-1 2 64 0,-2 2 0 0,1-1-928 0,-1-2-176 16,1 4-48-16,1 0 0 0,-1 2-464 0,4-2-112 16,0 0 0-16,5 1-16 0,3-2 192 0,2-3 32 15,4 0 16-15,3-1 0 0,1 0-96 0,6-2 0 16,2-4-16-16,2 1 0 0,1-3-208 0,-1-1-32 15,-1-2-128-15,2-2 192 0,-1-2 0 0,1-1-16 16,-2-1 0-16,-2 0 0 0,-4-5 16 0,-2 0 0 16,-1 1 0-16,-3-2 0 0,0-4 112 0,-2 1 16 15,-1 2 16-15,0-1 0 0,0-3 0 0,3 1 0 16,-1 1 0-16,1 3 0 0,3 4-208 0,2-1-128 16,2 4 128-16,1-3-128 0,5 4 0 0,-4 1 0 15,5-2 0-15,3 2 0 0,4-4 0 0,2-1 0 16,0-2 0-16,2-2 0 0,2 1 192 0,-1-2 0 0,1-3 16 15,1 0 0-15,-2 0 96 0,-1-1 16 16,0-1 0-16,0-3 0 0,-3 1-80 0,1-1-16 16,-2-3 0-16,-1-1 0 0,-1-2-80 0,-2 1-16 0,-2-4 0 15,-3-1 0-15,-2 3 0 0,-4 2 0 0,-2-2 0 0,-3 9 0 16,-1 0-128-16,-3 6 0 0,-3 4 0 16,-3 3 128-16,-6 4-128 0,-1 4 0 0,-6 5 0 15,-2 8 0-15,-3 4 0 0,-3 4-176 0,-2 3 176 0,-1 7-128 16,1-1 128-16,1 3 0 0,2 3-144 0,0 3 144 15,2 0 0-15,2 0 0 0,5-3 0 0,1-1 0 16,5-4 0-16,3-5 0 0,3 4 0 0,4-9 0 16,2-1 0-16,4-2 0 0,2-4 160 0,2-1-160 15,1-5 320-15,2-2-64 0,4-2 0 0,1-4 0 0,3-4 64 16,0-1 16-16,1 1 0 0,2-4 0 0,2 0-144 16,0-1-48-16,0 1 0 0,1 4 0 0,-1-5-144 0,1 4 0 15,-1 3 0-15,-5-1 0 0,2 6 0 0,-4-1 0 16,-2 3 0-16,-4 4 0 0,-2 0 0 15,-1 5 0-15,-4 3 0 0,-3-1 0 0,-3 1 0 0,0 0-144 16,-5 2 144-16,-1 1 0 0,0-4 0 0,-1-3 0 16,0-3 0-16,-1 1 0 0,3-4 0 0,1 0 0 15,5-7 0-15,0 0 0 0,0 0 0 0,0 0 176 16,0 0-176-16,6-9 160 0,3 2-16 0,3-5 0 16,2 0 0-16,1 0 0 0,3-3-144 0,0-2 128 15,1 1-128-15,1 2 128 0,0 3-128 0,3-2 0 16,0 0 0-16,4 5 0 0,-6 0 0 0,1 4 0 15,-3 1 0-15,1 6 0 0,-1 1 0 0,-1 3 0 16,-1 1 0-16,-2 6 0 0,-2 2 0 0,-1 2 0 16,-1 2 0-16,-1 2 0 0,0 0 0 0,-4 2 0 15,-1-3 0-15,0 2 0 0,-1-1-128 0,-1 1 128 16,-1-3 0-16,0-1 0 16,-1-2-448-16,0-2 0 0,0-2-16 0,-1-3 0 15,0-10-2384-15,0 0-480 0</inkml:trace>
  <inkml:trace contextRef="#ctx0" brushRef="#br0" timeOffset="71773">19401 14577 36863 0,'-14'-15'3264'16,"0"-3"-2608"-16,3 0-528 0,1 1-128 0,5 0 1344 16,-1 3 256-16,3 3 32 0,1-1 16 15,4 5-2288-15,1-4-448 0,4 6-80 0</inkml:trace>
  <inkml:trace contextRef="#ctx0" brushRef="#br0" timeOffset="74478.63">31856 13241 8287 0,'9'-5'736'0,"-1"0"-592"0,1-6-144 0,0 3 0 16,0 1 2288-16,-1 3 416 0,-8 4 96 0,7-7 16 15,0 0-944-15,-7 7-176 0,0 0-32 0,0 0-16 16,0 0-304-16,0 0-48 0,0 0-16 0,0 0 0 16,-9 4-336-16,-3 6-80 0,-3 6-16 0,-3 3 0 0,-3 7-176 15,-3 3-32-15,-4 5-16 0,0 1 0 0,-4 0-128 0,0 5-32 16,0 5 0-16,1 0 0 0,-1 2-192 16,1-4-32-16,1 3-16 0,3-4 0 0,5-2-224 15,5-1 128-15,5-4-128 0,5-2 0 0,3-2 128 0,4-2-128 16,4-5 0-16,5 0 144 0,3-5 48 0,6 0 0 15,4 2 0-15,2-7 0 0,1-4-16 0,3-4 0 16,3 1 0-16,-1-5 0 0,1-3-176 0,2 0-144 16,-4-3 144-16,-1 0-208 15,-1-1-1520-15,-6 0-320 0,-3-4-48 0</inkml:trace>
  <inkml:trace contextRef="#ctx0" brushRef="#br0" timeOffset="74683.67">31401 13677 33567 0,'-11'-12'1488'0,"11"12"304"0,0 0-1424 16,0 0-368-16,0 0 0 0,0 0 0 0,0 0 0 0,11-2-128 0,1 4 0 0,4-1 0 16,3 3 288-16,2-2 64 0,5 1 16 0,0 2 0 15,1-1-96-15,0 0-16 0,-2-1 0 0,-1 2 0 16,-2-1-128-16,0-1 0 0,-1 1 0 0,1 2 0 31,-2 0-1376-31,-1-2-256 0,-1 1-48 0</inkml:trace>
  <inkml:trace contextRef="#ctx0" brushRef="#br0" timeOffset="74879.19">32046 13792 13823 0,'0'0'608'0,"0"0"128"16,0 0-592-16,0 0-144 0,8-3 0 0,1 2 0 0,2 1 2896 0,1 0 560 16,0 0 96-16,2 0 32 0,2-1-2688 0,0 1-544 15,1-2-96-15,-1 2-32 0,0 0-96 0,-1 0-128 16,0-1 176-16,-6 1-176 0,2 0-128 0,-2 0-144 16,1 0-32-16</inkml:trace>
  <inkml:trace contextRef="#ctx0" brushRef="#br0" timeOffset="75314.75">32726 13852 9215 0,'-3'-8'816'16,"-3"0"-656"-16,0 2-160 0,0 2 0 0,-3 0 3776 0,-1 0 736 0,-2 3 144 0,-2 0 16 15,-4 1-3360-15,1 2-672 0,-2 4-144 0,-4-1-32 16,-5 2 112-16,2 3 32 0,0 3 0 0,3 0 0 16,2 2-240-16,5 3-48 0,3 1-16 0,3 3 0 15,7-3-96-15,3 0-16 0,3 0 0 0,6-3 0 16,2-3 112-16,2-2 16 0,1 0 0 0,4-6 0 0,3-1 16 0,0-4 16 16,-1-4 0-16,-2-3 0 0,0-3-48 0,-4-3-16 15,0-2 0-15,-2-3 0 0,-1-3-96 0,-3-1 0 16,-1 2-16-16,-3 0 0 0,-1 0 80 0,-1 4 0 15,-2 1 16-15,-2 5 0 0,-1 2 16 0,3 8 0 16,-8-5 0-16,8 5 0 0,-10 1-128 0,0 3-32 16,0 4 0-16,1 3 0 0,0 4-128 0,4 3 0 15,1 2 0-15,3 1 0 0,1 3-176 0,3 1 176 16,2-3-128-16,3 2 128 0,2 0 0 0,0-4 0 16,1-2 0-16,1-1 0 0,2-2 0 0,0-5 0 15,0 0 0-15,4-5 128 0,-1-1-128 0,-1-1 0 0,2-3-176 16,-2-3 176-1,0-2-816-15,-7 4-64 0,1-3-16 0,0-1 0 16,-1 0-1856-16,15 0-368 0,76-8-80 0,-36 6 0 0</inkml:trace>
  <inkml:trace contextRef="#ctx0" brushRef="#br0" timeOffset="75759.28">32939 14232 31103 0,'-3'3'2752'16,"-1"0"-2192"-16,-1 1-560 0,1 0 0 15,4-4-2240-15,16 3-544 0</inkml:trace>
  <inkml:trace contextRef="#ctx0" brushRef="#br0" timeOffset="80073.08">18073 7977 9215 0,'0'0'816'0,"0"0"-656"16,-7-3-160-16,7 3 0 0,0 0 640 0,0 0 80 16,0 0 32-16,0 0 0 0,0 0 160 0,0 0 48 15,8-8 0-15,2 5 0 0,0-1-448 0,2-3-96 16,-1 2-16-16,1 3 0 0,-1 1-96 0,-4 1-32 16,1-2 0-16,-1 1 0 0,0 0 112 0,2-1 32 15,0 2 0-15,0-2 0 0,0 1 32 0,9 1 16 16,-2 1 0-16,2 3 0 0,0-3-16 0,2 2-16 15,2-2 0-15,0 1 0 0,-1 1-48 0,5 1 0 16,4 1 0-16,1-1 0 0,-3 2-16 0,2 5-16 16,1 6 0-16,2-1 0 0,1 0-80 0,3 2-16 15,1 2 0-15,4-2 0 0,2-2-128 0,5 2-128 0,-1 2 192 16,7 1-192-16,-1-4 256 0,2 3-64 0,0-5-16 0,1 1 0 16,2 2 112-16,2 0 32 0,2-2 0 0,2-2 0 15,4 2 0-15,-2 0 16 0,-1 3 0 0,0 0 0 16,-1 0-96-16,3 2-32 0,2-2 0 0,1 0 0 15,1-3-80-15,1 3 0 0,-2 2-128 0,3-1 192 16,2 2-192-16,1-1 128 0,2 1-128 0,-1 1 0 16,-5 1 128-16,0 1-128 0,2-3 0 0,0 0 0 15,1 0 192-15,0 1-64 0,1-4-128 0,-2 0 192 16,0 2-192-16,-2-1 0 0,1 3 0 0,2 0 0 16,-2-1 0-16,1-2 0 0,-1-1 128 0,0 3-128 15,1 2 160-15,-2-1-160 0,5-2 160 0,-3 1-160 16,-1-2 128-16,-2 3-128 0,-1-1 0 0,3 2 144 15,0 1-144-15,1-2 0 0,0 1 0 0,-4-1 128 16,-5-3-128-16,3 1 0 0,-1-2 0 0,3 1 128 0,2 3-128 0,-1 2 0 16,-1-4 0-16,-1-1 128 0,-4-2-128 15,2 1 0-15,-2 1 0 0,3 2 0 0,3 3 0 0,-2-4 0 16,0-4 0-16,-4 4 0 0,-4 2 0 0,0 2 0 16,1-3 0-16,-1 2 0 0,2 1 0 0,-2-1 0 15,-1 3 0-15,-4-4 0 0,-4-1 0 0,1-1 128 16,-1 2-128-16,1 0 0 0,0 1 0 0,1 0 0 15,1-2 128-15,0-3-128 0,-3 3 0 0,1-1 0 16,-1 0 0-16,-1 0 128 0,2-1-128 0,1 1 0 16,3-1 0-16,0 2 0 0,1-2 0 0,-1 2 0 15,-2-2 0-15,-1 0 0 0,-5 1 0 0,4-1 0 16,2-1 0-16,1 1 0 0,3 2 0 0,-2-2 0 16,-1-2 0-16,-1 1 0 0,-1 2 0 0,0-1 0 0,-2 3 0 15,3 1 0-15,-1-2 0 0,2-2 0 0,4 2 0 0,0-1 0 16,0 2 0-16,0-1 0 0,-1 1 128 15,1 3-128-15,0-2 0 0,3 0 0 0,4 2 0 0,-5-2 0 16,0 4 0-16,-2-4 0 0,0 0 0 0,-2 2 128 16,0-6-128-16,1-176 0 0,1 364 0 0,0-181 0 15,0 0 0-15,0-6 0 0,-3 0 0 0,1-2 0 16,-1 3 0-16,-1 1 0 0,-2-1 0 0,2 1 0 16,2 2 0-16,-1-3 0 0,-1-1 0 0,1 4 0 15,-4-1 0-15,1-1 0 0,2-2 0 0,-2 3 0 16,1-1 0-16,1 0 0 0,1-2 0 0,2 0 0 15,-4-1 128-15,-1 1-128 0,-3 0 128 0,0 2-128 0,1 1 0 16,-2-2 0-16,-1 1 0 0,1 0 0 0,1-3 0 16,0 0 0-16,0 0 0 0,-3-1 0 0,-1 0 0 15,0 1 0-15,1 0 0 0,0 1 0 0,-4 2 0 16,2-3 0-16,3-1 0 0,-2-1 0 0,-4 1 0 0,1 0 0 16,1-1 0-16,-4-2 0 0,0 1 0 0,2-2 0 15,1 2 0-15,-2 2 0 0,-3-2 0 0,2 0 0 16,2-1 0-16,-1 0 0 0,-2 0 0 0,1-3 0 15,1-2 0-15,0 0 0 0,-3 4 0 0,-1 0 0 16,-1 2 0-16,0-1 0 0,-1 1 0 0,0-1 0 16,-1 2 0-16,1-2 0 0,2-2 0 0,0 2 128 15,0-4-128-15,-3 5 0 0,1-1 160 0,-1 1-160 0,-1-2 192 16,0-1-192-16,-1-1 0 0,2 2 0 16,-1 0 0-16,1 1-192 0,-2-4 192 0,3 2 0 0,1 0 0 0,-1 2 0 15,-1-6 0-15,0 1 0 0,1-2 0 0,0 3 0 16,-2 0 0-16,-1-2 0 0,-1-1 0 0,2 1 160 15,1 3-160-15,0 0 0 0,-3-5 0 0,2 3-176 16,1 3 176-16,-1-1 0 0,-1-1 0 0,1 1 0 16,3-5 0-16,2 3 0 0,-5 1 0 0,1-2 0 15,-3 1 0-15,1-1 128 0,1 3-128 0,-1 1 176 16,-1-4-176-16,-1 3 0 0,-4 0-160 0,1-3 160 16,-1 0 0-16,2-1 0 0,-3-1 0 0,0 0 0 15,-6 3 0-15,2-3 0 0,-1 1 0 0,-1-4 0 16,0 2 0-16,-2-1 0 0,-3-2-128 0,0 1 128 15,-2 0 0-15,-2-1 0 0,1-3 0 0,-3 2 0 16,-1-1 0-16,-9-2 0 0,10 2 0 0,-10-2 0 16,9 1 0-16,-9-1 0 0,0 0 128 0,0 0-128 15,0 0 0-15,0 0 160 0,8-1-160 0,-8 1 128 0,0 0-128 0,0 0 0 16,0 0 0-16,0 0 128 0,-4-8-128 0,4 8 0 16,0 0 0-16,-8-9 0 0,-1 1 0 0,1 3 0 15,-1-2 0-15,0 0 0 0,-1 1 0 0,-2-2 0 16,-2 3 0-16,-1-4 0 0,-4 1 0 0,-3-3 0 15,2 4 0-15,-3-5 0 0,-2 2 0 0,-3-3 0 16,-2 3 0-16,-1-2 0 0,-2-5 0 0,-4 0 0 16,-4 2 0-16,-1-1 0 0,-2-5 0 0,-5 4 0 15,-3-1 0-15,-5 0 0 0,-4 0 0 0,-1-5 0 16,-1-5 0-16,-3 5 0 0,-4 1 0 0,-3-4 0 0,-4 1 0 16,-3-5 0-16,-5 1 0 0,-3-1 0 15,-1-3 0-15,-2 0 0 0,-3 2 0 0,-1-1 0 0,-2-10 0 16,-2 6 0-16,-2 3 0 0,-3-4 0 0,-4-4 0 15,1 2 0-15,4-2 0 0,-3 0 0 0,-1 1 0 0,-3-1 0 16,-1-4 0-16,1 5 0 0,2 0 0 0,0-2 0 16,0-1 0-16,3-3 0 0,-1 1 0 0,-1-1 0 15,-1 4 0-15,0-4 0 0,-1 2 0 0,2-2 0 16,2 3 0-16,0-3 0 0,0 1-128 0,-1-3 128 16,1 2-192-16,-1 1 16 0,-4 3 16 0,2-4 0 15,1 1 160-15,2-3 0 0,2 0-144 0,-3 5 144 16,-2-1 0-16,3 1 0 0,2 1 0 0,-3-1 0 15,-2 2 0-15,3 3 0 0,3-1 0 0,0-1 0 16,3 5 0-16,-1-2 0 0,-5-1-176 0,4 1 176 16,2 0 0-16,-1 3 0 0,1 1 0 0,-4-2 0 15,-1 0 0-15,2 1 0 0,3 3 0 0,-4-2-128 16,-4 0 128-16,3 1 0 0,4 2-144 0,1-2 144 0,-3-1-128 16,0 1 128-16,-1-1-160 0,2 3 160 0,3-4 0 0,-3 3 0 15,-3 3 0-15,4-2 0 0,2-3 0 0,2 3 0 16,4 3 0-16,-1-2 0 0,-4 0 0 0,4 1 0 15,3 1-128-15,3 0 128 0,1-1 0 0,-1 2 0 16,-5-3 0-16,3 4 0 0,1-4 0 0,3 2 0 16,0-2 0-16,0 4 0 0,-3-3 0 0,3 2 0 15,2-4 0-15,2 4 0 0,0 2 0 0,-2 1 0 16,-2-1 0-16,4-4 0 0,3 0 0 0,2 2 0 16,0 3 0-16,1-1 0 0,-3 1 0 0,2 1 0 15,-1-3 0-15,4-1 0 0,2 2 0 0,1-4 0 16,2 3 0-16,-2-1 0 0,-3 5 0 0,0 0-144 15,3-3 144-15,0-1 0 0,0 1 0 0,1 3 0 0,-3 5 0 0,0-3 0 16,-3-7 0-16,2 3 0 0,2-1 0 0,1 0 0 16,-1 3 0-16,-3 0 0 0,-2 0 0 0,1-2 0 15,1-1 0-15,2 1-160 0,2 1 160 0,3 0 0 16,2-2-192-16,-1 4 64 0,-3 0 128 0,2-3-208 16,-1-3 48-16,5 3 16 0,1-3 0 0,3 3 0 15,-2 4 144-15,0-1-128 0,-4-1 128 0,4 0-128 16,1-1 128-16,6 0 0 0,3 2 0 0,0-2 0 15,0 1 0-15,3 3 0 0,0 3 0 0,1-1 0 16,-3 0 0-16,3-1 0 0,0 2 0 16,3 1 0-16,2 2 0 0,2-1 0 0,3 0 0 0,2 5 0 15,3 0 0-15,1 1 0 0,0-3 0 0,3 4 0 0,2-1 0 16,3 1 0-16,2 3 0 0,0 1 0 0,1 2 0 16,2-1-128-16,3-1 128 0,1 2 0 0,1 2 0 15,3-1 0-15,1 0 0 0,9-1-128 0,0 0 128 0,0 0-192 16,0 0 192-16,0 0-192 0,0 0 48 15,0 0 0-15,3 13 0 0,3-4 0 0,4 0 144 0,3 0 0 16,2 3-144-16,4 0 144 0,2-3 0 0,3 2 0 16,3-1 0-16,3 3 0 0,2 2-144 0,3 0 144 15,2 2 0-15,5-2 0 0,5 2 0 16,7 1-128-16,3 3 128 0,0 1 0 0,2-4 0 0,2 2 0 16,1 1-128-16,4 1 128 0,3 2 0 0,8-2 0 15,4-4 0-15,2 5 0 0,0 3 0 0,2-2 0 16,1 6 0-16,6-4 0 0,3 4 0 0,2-3 0 0,-2 3 0 15,4 0 0-15,3-4 0 0,2 3 0 0,3-1 0 0,1 4 0 16,1 1 0-16,1-2 0 0,2-5 0 0,-2 4 0 16,-1 2 0-16,6-3 0 0,3 1 0 0,0 1 0 15,-3-1 0-15,0 1 0 0,2 2 0 0,1-1 0 16,-1-3 0-16,3 2 0 16,-3 2 0-16,2-1 0 0,2 0 0 0,0 3 0 0,0-1 0 0,-1 1 0 15,1-3 0-15,0 1 0 0,0 1 0 0,1-1 0 16,6 5 0-16,-3-1 0 0,-6 0 0 0,6-2 0 15,6-2 0-15,-6 2 0 0,-3 3 0 0,6-1 0 16,4-2-176-16,-4 2 176 0,-6 1-160 0,3-1 160 16,2-2-128-16,-4 0 128 0,-7 1 0 0,1 1-144 15,2 1 144-15,-2 0 0 0,-2-4 0 0,2 2 0 16,1 4 0-16,-4-1 0 0,-2-4 0 0,-1 3 0 16,-3 2 0-16,6-1 0 0,3-1 0 0,-4 3 0 15,-6-2 0-15,0 1 0 0,1-1 0 0,0-1 0 0,-1-2 0 16,-1 1 0-16,0 3 0 0,1-1 0 0,-2-4 0 0,-2 1 0 15,-4 2 0-15,-1-3 0 0,0 1 0 0,0 1 0 16,-2 2 0-16,0 1 0 0,-6-1 0 0,2-1 0 16,0-5 0-16,0 0 0 0,-6 7 0 0,-1-3 0 15,-1-2 0-15,2 2 0 0,-1-3 0 0,0 1 0 16,-3-4 0-16,0 4 0 0,-3-1 0 0,1 0 0 16,2 1 0-16,0-2 0 0,-1-5 0 0,-2 1 0 15,-3 3 0-15,0 0 0 0,1-1 0 0,4 2 0 0,4-2 0 16,0 1 0-16,-3-4 0 0,0 3 0 0,3 2 0 15,4 3 0-15,6 0 0 0,-3-1 0 16,-3 1 0-16,-1-1 128 0,4 3-128 0,0 1 0 0,1-3 0 0,-1 1 0 16,-3 1 0-16,-2 3 0 0,0-1 0 0,2-1 128 15,2-5-128-15,-2 2 0 0,-5-1 0 16,-4 1 0-16,-1 1 0 0,2-2 0 0,2-1 0 0,0 1 0 16,-5 1 0-16,0-2 128 0,-3-2-128 0,-1 3 128 15,-1 5 48-15,1-5 16 0,-5-3 0 0,-2-1 0 16,-8-1-192-16,-26-12 0 0,4 1 144 0,-1 3-144 15,3 2 0-15,-5 0 0 0,0 3 0 0</inkml:trace>
  <inkml:trace contextRef="#ctx0" brushRef="#br1" timeOffset="90665.84">18744 6148 15663 0,'-32'-6'688'0,"13"5"144"0,-2 1-656 0,-1 3-176 16,0-1 0-16,1 1 0 0,2-1 0 0,2-2-272 15,4-2 64-15,2 1 16 0,0-2 192 0,3-1 0 16,8 4 0-16,-4-7-144 0,3-5 144 0,3-2 0 16,2 1 0-16,1 2 0 0,2-4 0 0,-1-2 128 15,5 1-128-15,5-2 0 0,3-2 256 0,1-2-32 16,3-5 0-16,2 1 0 0,6-5 208 0,2-1 32 16,6-1 16-16,3-2 0 0,3-2 128 0,-1 0 32 15,-1 0 0-15,2-1 0 0,2-1-64 0,6-2-16 16,5-1 0-16,6 3 0 0,9-1-144 0,-2 2-32 15,-1-7 0-15,4 2 0 0,2-4-96 0,5 4-32 0,7-4 0 16,0 3 0-16,-2-4-96 0,3 5-32 0,0-1 0 16,5 3 0-16,5 2-128 0,-3-3 160 0,-4 0-160 0,1 4 160 15,1 1 0-15,5 2 0 0,4 0 0 0,-2 1 0 16,-3-1-32-16,2 3 0 0,4 3 0 0,2-1 0 16,-4 1 0-16,2 1-128 0,0-2 192 0,4 5-64 15,4-2 32-15,-1 3 0 0,-6-4 0 0,6 4 0 16,6 2 0-16,-6-1 0 0,-4 2 0 0,3 1 0 15,1-1-32-15,1 3 0 0,-1 1 0 0,-1 0 0 16,1-1 48-16,3 3 0 0,5 0 0 0,-8 3 0 16,-1-2-176-16,-1 3 160 0,8 2-160 0,-5-2 160 15,-3 3-16-15,1-1 0 0,1 3 0 0,1 1 0 16,0 1-16-16,-1 3 0 0,-3-1 0 0,4 2 0 16,6 3-128-16,-10 2 192 0,-6 0-192 0,3 1 192 0,6 4-192 15,-3-2 0-15,-4 4 0 0,-1-1 0 0,-1-1 0 0,1 3 0 16,2 2 128-16,-6 2-128 0,-6-3 0 15,-2 3 0-15,0 1 0 0,0 1 128 0,3 3-128 0,-6 1 0 16,-9 0 0-16,-2 2 0 0,1-1 0 0,2 4 0 16,0 0 0-16,-1 3 0 0,-3-3 0 0,-1 1 0 15,-4 0 0-15,7 2 0 0,-1 4 0 0,1 1 128 16,-1 1-128-16,-3-1 0 0,-8 4 0 0,2 1 0 16,0-1 0-16,0 7 0 0,0 2 0 0,-3-2 0 15,1 1 0-15,-5 1 0 0,-10 5 0 0,-1-1 0 16,-2-3 0-16,0 3 0 0,1 1 0 0,-4 4 0 15,1-2 0-15,-1 1 0 0,-3 2 0 0,0 0 0 0,-2 0 0 16,-4-1 0-16,-4 3 0 0,-3-1 0 16,-1 1 128-16,-2 4-128 0,1 0 0 0,0-2 0 0,1 1 0 15,-1-1 0-15,-1 3 0 0,1 2 0 0,-2-3 0 0,1 1 0 16,-1 1 0-16,2-1 0 0,-2 2 0 16,-3 0 0-16,-1 3 0 0,1-1 0 0,-3 0 0 0,-2 0 128 15,-5 0-128-15,2 0 128 0,-2-3-128 0,-2 5 128 16,-2 5-128-16,-1-2 192 0,-3-3-192 0,-1 3 192 15,-1 0-192-15,1 4 0 0,-2-1 0 0,1 2 0 16,-2-3 0-16,3 2 128 0,-2 1-128 0,1-2 0 16,0-2 0-16,-1 2 0 0,-1-3 0 0,-1 1 0 15,-1-2 0-15,-2-2 0 0,-3 1 128 0,1 2-128 16,-4 0 0-16,-3-4 0 0,-2-4 0 0,-3 0 0 16,-1 3 192-16,-4-2-32 0,-1-2-16 0,-1 0 0 15,-5 3 64-15,0-1 16 0,-1-2 0 0,-2-1 0 16,-1 4-64-16,1-2-16 0,-1 0 0 0,2 2 0 15,-2 2-144-15,-2-2 0 0,-3-2 0 0,-2 1 128 0,-4 2-128 16,0-2 0-16,-2-2 0 0,0 3 0 0,0 0 0 0,3-1 0 16,-4-3 0-16,2-1 0 0,0 2 128 0,-3-4-128 15,-6 0 0-15,-2-5 128 0,-5 1-128 0,1-2 0 16,0-2 144-16,4 3-144 0,1-1 0 0,-3-2 128 16,-2-5-128-16,-2 1 0 0,-4 2 128 0,1-2-128 15,4-6 128-15,1 1-128 0,3-2 0 0,0-1 128 16,1-4-128-16,0 0 0 0,-5-1 0 0,1 0 144 15,0-3-144-15,1 0 0 0,1-2 128 0,5 2-128 16,2 2 0-16,-6-3 0 0,-5 0 0 0,-2-1 0 16,-2 1 0-16,2-5 0 0,1 0 128 0,6 1-128 15,2-2 0-15,-1-1 0 0,-2-3 128 0,-2-2-128 16,-1-1 0-16,1 0 0 0,0-2 0 0,4-1 0 0,0-3 0 16,4 0 0-16,1-5 0 0,-5 2 0 15,-6 2 0-15,-1-3-144 0,2 0 144 0,-1-4 0 0,1 2 0 0,1-2 0 16,6 2 0-16,-4 0 0 0,-9-5 0 0,-2 1 0 15,-2-2 0-15,1 0-128 0,1 4 128 0,5-3 0 16,2 1 0-16,-4-2 0 0,-4-2 0 16,-3 2 0-16,6 1 0 0,2-1 0 0,3-4 0 0,5 2 0 15,5 0 0-15,-3 2 0 0,-3 0 0 0,-1-3 0 16,-1-4 0-16,4 0 0 0,3 1 0 0,1 0 0 16,3-2 0-16,3-1 0 0,1 4 0 0,-1-4 0 15,-5 1 0-15,0 1 0 0,-6-4 0 0,4 1 0 16,-1-1 0-16,3 2 0 0,1 3 0 0,4-5 0 15,1 3 0-15,-1-3 0 0,0 1 0 0,-1 2 128 16,-3-6-128-16,3 5 0 0,2-5 0 0,3 1 128 0,2-2-128 0,3 0 0 16,1 1 0-16,3-1 128 0,2 2-128 0,5-5 0 15,1-1 0-15,-1 0 128 0,-2 2-128 0,-1-2 0 16,1 1 0-16,-1-1 128 0,-2-1-128 0,-1-2 0 16,2-2 0-16,2 2 0 0,-1 0 0 0,2-2 0 15,0-2 0-15,2 2 0 0,1 2 0 0,1-3 0 16,0-2 0-16,2 2 0 0,0-2 0 0,5 0 0 15,-1 1 0-15,0-1 0 0,0 1 0 0,2 1 0 16,-1-4 0-16,1 4 128 0,0-4-128 0,4 3 0 16,0 0 0-16,0-3 0 0,1 3 0 0,2-4 0 15,1 0-128-15,0-2 128 0,3 1-176 0,0-1 176 16,1-3-208-16,1 2 80 0,3-1 128 0,0-2-208 16,-1 0 80-16,1 0 128 0,0 0-176 0,3 0 176 15,-1-1-128-15,2 0 128 0,-1-2 0 0,0 0-160 0,1-3 160 16,0 4 0-16,-1 0 0 0,2 3-128 0,0 0 128 15,1 1 0-15,0 2 0 0,2 3 0 0,-2-1 0 0,3 3 0 16,0-5 0-16,3 4 0 0,-2-2 0 0,1 0 0 16,1-4-128-16,0-1 128 0,0-1 0 0,1-1 0 15,1-2 0-15,1 3 0 0,-1 2 0 0,2 1 0 16,1-4 0-16,2 1-128 0,0-2 128 0,4 2 0 16,-2 0 0-16,2-1 0 0,-2 1 0 0,0 1 0 15,2 0-128-15,0 1 128 0,0-2 0 0,0 0 0 16,0-1-160-16,0 0 160 0,2 2-128 0,-2 0 128 15,0 1 0-15,0 0 0 0,-1-1 0 0,0-3-128 0,0 1 128 0,2-2 0 16,-3-1 0-16,2 1-128 0,2-1 128 16,0 2 0-16,0 6-144 0,1-2 144 0,-1 1 0 0,3 3 0 15,-2-3 0-15,0 4 0 0,4 3-128 0,-4 1 128 16,2-3 0-16,0 4 0 0,0 1-144 16,-1 2 144-16,1 0-192 0,-3-2 192 0,-1-4-208 0,-1 2 64 15,0 2 16-15,1 1 0 0,2-5 128 16,-1 4-208-16,1-1 80 0,-1 1 128 0,2-2-256 0,-1 2 80 15,1 2 16-15,0 1 0 0,-2 5 160 0,-1 2-192 16,2-1 192-16,-3 4-192 0,-3-1 192 0,-1 5-208 16,-4 3 80-16,0 1 128 0,-1 1-192 0,-1 3 192 15,-1 2-192-15,-2 1 192 0,-10-7-192 0,11 9 192 16,1 1-160-16,-2 3 160 0,-1-1-176 0,0 2 176 0,-2 2-192 0,0 0 192 16,0 2-192-16,0 0 64 0,-2-1 128 0,2 3-208 15,-2-3 208-15,0 2-192 0,1 2 192 0,-3 0-192 16,0 0 192-16,-1-1-192 0,-2 0 192 0,-1 1-192 15,-3 0 48-15,-1 6 16 0,-1-4 0 0,-2 2 0 16,-2 2 128-16,-1-4 0 0,-5 2-144 0,1-1 144 16,-3 1 0-16,-3 1 0 0,-3-2 0 0,-4 4 0 15,-7-2 0-15,2 0 0 0,-1-3 0 0,0 0 0 16,-2 5 192-16,0-4-64 0,1 1 0 0,-2-1 0 16,0-4-128-16,3 3 0 0,-2-2 144 0,-1-3-144 15,-2-2 0-15,-2-4 0 0,-2 1 0 0,1-4 128 16,1 2-128-16,2-3 0 0,1 0 128 0,0-3-128 15,0 0 0-15,1 1 128 0,1-2-128 0,1-2 0 16,-1 2 0-16,-2 0 0 0,-3 0 0 0,-2-2 128 0,-4 0-128 0,2-1 0 16,4 0 128-16,0-1-128 0,0 0 0 15,3 0 0-15,2 0 0 0,1 0 0 0,2-1 0 16,0-2 128-16,-3 1-128 0,1-2 0 0,-1 2 0 0,-2-1 0 16,-3 0 0-16,2 0 0 0,-1-4 0 0,2 2 0 15,1 1 0-15,2-1 128 0,-1-2-128 0,3 2 0 16,0-4 0-16,1 1 128 0,-1 3-128 0,0-5 0 15,-1-2 0-15,-2 1 0 0,-1-4 0 0,2 1 0 16,1-2 0-16,-1 0 0 0,0 1 0 0,3-3 0 16,0 0 0-16,0 0 0 0,1-3 0 0,1 0 0 15,1 2 0-15,2-2 0 0,2-1 144 0,-1-2-144 16,0 0 192-16,-1 0-192 0,2-3 176 0,-1 3-176 16,1 1 160-16,1-4-160 0,-2 0 0 0,6-2 0 15,-2 3 0-15,5-1 0 0,0-2 0 0,2 3 0 0,1 0-128 16,2-1 128-16,2-2 0 0,1 2 0 0,0-5 0 0,2 4 0 15,0 1 0-15,1-1 0 0,3 3 0 0,0 1 0 16,0 0 0-16,1 2 0 0,0 2 0 0,2-1 0 16,0 1-128-16,3 1 128 0,-1 1 0 0,2 0 0 15,0-2 0-15,1 5-128 0,0-5 128 0,2 4 0 16,0 1 0-16,1 1 0 16,-1-2 0-16,1 2 0 0,-2 3 0 0,5-1 0 0,-4 3-128 0,2-1 128 15,-1 1 0-15,1 1 0 0,1 4 0 0,0 0 0 16,0-1-128-16,2 4 128 0,-1 0 0 0,2 1 0 15,-3 1-144-15,3 0 144 0,-1-1 0 0,1 5-144 16,-3 1 144-16,0-3-128 0,1 2 128 0,-3 3-128 0,3 0 128 16,-4-1-160-16,2-2 160 0,-1 1-160 0,-8-6 160 0,7 10 0 15,0-3-144-15,-2 3 144 0,0-2 0 16,-4 4 0-16,-1-4 0 0,-2 4 0 0,-2 3 0 0,-1 0 0 16,-2-1 0-16,-2 3 0 0,-1-1 0 0,-1 1 128 15,-2 2-128-15,-3-1 0 0,-3 0 128 0,-2 1-128 16,1 0 128-16,-2 0-128 0,-2 1 160 0,0-1-160 15,-1-1 192-15,-1-1-192 0,-2 3 208 0,0-2-64 16,2-2-16-16,-4 1 0 0,2-2-128 0,-1 1 192 16,2-2-192-16,-2 0 192 0,0-2-192 0,-2-3 192 15,1 0-192-15,-2-3 192 0,0-3-192 0,3-2 0 16,-3-2 0-16,3-2 128 0,1 2-128 0,-1-2 0 16,1-3 144-16,1-2-144 0,1-2 0 0,-1 1 144 15,0-4-144-15,3 1 0 0,0-1 176 0,1-2-176 16,-1-2 160-16,0-2-160 0,-3-1 192 0,-1-4-64 0,0 2-128 15,1 0 192-15,-1 2-192 0,0-4 144 0,2 2-144 16,2 1 128-16,-1 0-128 0,1-1 160 0,0-4-160 0,1 3 160 16,0 2-160-16,2-5 0 0,-1 2 0 0,1 0 128 15,0-1-128-15,3 2 0 0,1-2 0 0,-1 0 0 16,0 2 0-16,1-2 128 0,0 1-128 0,-1-1 0 16,-1-1 0-16,1 3 0 0,2-1 128 0,-2-3-128 15,1 4 0-15,2-2 0 0,0 1 144 0,2 1-144 16,2-3 0-16,0 1 0 0,4 3 0 0,-1-1 0 15,-1 3 0-15,3 0 0 0,0-3 0 0,2 2 0 16,1-1 0-16,2 1 0 0,0 1 0 0,1 1 0 16,0 1 0-16,1 2 0 0,0 0 0 0,3 0-128 0,0-2 128 15,1 0 0-15,0 3 0 0,1 1-128 16,2 0 128-16,0 3 0 0,-1 0 0 0,1 1-128 0,1 4 128 16,0-2 0-16,2 2 0 0,-5 2-128 0,-6 4 128 0,11-5 0 15,-4-1 0-15,-7 6 0 0,12-3 0 0,-2 3-128 16,-10 0 128-16,10 3 0 0,-10-3 0 0,11 6-128 15,-2-1 128-15,-2 1 0 0,-7-6 0 0,3 12-128 16,0-2 128-16,-2 1 0 0,-1 1 0 0,-1-2 0 16,-3 3 0-16,-1 2 0 0,-1 0 0 0,1 2 144 15,-4-1-144-15,-1 3 0 0,-2 0 0 0,-2 2 0 16,-4-3 0-16,1-1 0 0,-1 1 128 0,-3 0-128 16,-1 0 0-16,1 0 0 0,-2-4 0 0,0 1 128 15,-2-1-128-15,1 0 0 0,-4 1 128 0,0-2-128 0,3-3 0 16,-3 1 0-16,1-2 128 0,-1 1-128 0,-1-2 144 15,-2 0-144-15,-1-5 192 0,-1 1-64 0,-3-1-128 0,0-3 192 16,0-3-48-16,2-1-16 0,1 1 0 0,0-5 0 16,0 2 16-16,1-5 0 0,0 4 0 0,3-5 0 15,0 4-144-15,0-4 0 0,3-1 0 0,-1 1 0 16,-3-4 0-16,1 0 0 0,-1-4 128 0,3-1-128 16,-1-3 0-16,2-1 0 0,2-3 0 0,1 2 0 15,-1 5 0-15,4-5 0 0,1 1 0 0,1-1 0 16,0 4 0-16,1 0 128 0,1-2-128 0,1-2 0 15,2 3 0-15,0 2 0 0,1-2 0 0,0 0 0 16,2 3 0-16,1 1 0 0,0 0 0 0,1-2 0 0,2 1 0 16,1 0 0-16,0 1 0 0,2 1 0 15,0 1 0-15,1 2 0 0,1-2 0 0,0 0 0 0,0 0 0 16,1 2 0-16,2 1 0 0,-1 4 0 0,1-2-144 0,-1 3 144 16,0 0 0-16,-1 9 0 0,3-10 0 15,-3 10-128-15,0 0 128 0,0 0 0 0,0 0 0 0,0 0 0 16,0 0 0-16,0 0 0 0,0 0-128 0,0 0 128 15,6 12 0-15,-2-1 0 0,-4-11 0 0,2 14 0 16,-2 4 0-16,0 0 0 0,-1 2 0 0,-1-1 0 16,-2-1 0-16,0 1 0 0,1 0 0 0,1-2 0 15,-3-3 0-15,-3 1 0 0,2 0 0 0,-3 2 0 16,-1-2 0-16,0 0 0 0,-4-1 0 0,-3-1 0 16,-3 1 0-16,-2 1 0 0,-1-1 128 0,-2-3-128 15,-3 0 0-15,0-2 0 0,0-1 144 0,0 1-144 0,1 0 128 0,-1-2-128 16,0 0 176-16,0-3-48 0,0 0-128 15,2-2 192-15,-1-2-192 0,0-1 144 0,1-1-144 0,0-2 128 16,1-4-128-16,-1 1 160 0,0-4-160 0,0 1 160 16,-2-3-160-16,3 1 160 0,1-3-160 0,0-2 160 15,-2 0-160-15,6 0 128 0,1-2-128 0,1 0 128 16,1-3-128-16,2 0 0 0,-3 1 144 0,7-3-144 16,-1-2 0-16,4 2 0 0,-1-1 0 0,2 2 128 15,2 1-128-15,3 3 0 0,-1-3 0 0,1 3-128 16,2 2 128-16,2-1 0 0,1 0 0 0,1 1 0 15,-1 2 0-15,2 1-128 0,1 3 128 0,0 1 0 16,0-2 0-16,2 5-160 0,-3-1 160 0,-5 8 0 16,10-5-144-16,0 2 144 0,-10 3 0 0,13 2-144 0,-13-2 144 15,11 5-128-15,-11-5 128 0,12 11-128 0,-6-1 128 16,1 4 0-16,-2 1 0 0,-3 3-128 0,-2-2 128 16,-1 3 0-16,-2 2 0 0,-2 3 0 0,-1-1 0 0,-2-4 0 15,-2 0 0-15,-1-1 0 0,-2 0 0 0,-1-2 0 16,-3 1 0-16,0-6 0 0,-2 1 160 0,-2 1-32 15,-2-3-128-15,3-1 192 0,-3-3-32 0,2-2-16 16,-2 1 0-16,-1-4 0 0,2-2 32 0,-1-4 0 16,0-3 0-16,3-3 0 0,2-7 64 0,0-4 16 15,0-2 0-15,1-5 0 0,1-3-256 0,2 2 128 16,2-5-128-16,2 0 0 0,2-1 0 0,2 2 0 16,-2 0-176-16,4 2 176 0,-2 4-352 0,-2-1 48 15,2 3 16-15,-2 1 0 16,1 2-1456-16,-1 1-304 0,0-1-48 0</inkml:trace>
  <inkml:trace contextRef="#ctx0" brushRef="#br1" timeOffset="95924.65">21415 4631 7359 0,'-54'7'656'0,"16"0"-528"0,-5 3-128 0,-3 4 0 15,-2-2 320-15,-6 3 16 0,-5 3 16 0,-4 2 0 16,-3 3-352-16,0-1 0 0,1-3 0 0,3 1-128 15,1 4-80-15,0 3-16 0,-1-3 0 0,-3 1 0 0,-4-3 224 0,2-2 0 16,2 5 0-16,0 1 0 0,3 0 0 0,-2 4 0 16,-2-1 0-16,-2 1 0 0,-2 0 0 15,1 3 0-15,2-2 0 0,2 4 160 0,1 5 96 16,-2 2 32-16,-2 0 0 0,-4 1 0 0,0-3 64 0,2 7 16 16,5 3 0-16,0 1 0 0,3-2-240 0,1 5-128 15,0 3 160-15,0 0-160 0,-4 0 224 0,6 2-48 16,1-1-16-16,4 6 0 0,2-2-160 0,5 6 160 15,2 3-160-15,1 1 160 0,-1-2-160 0,4 1 0 16,3 2 0-16,3-1 128 0,-1-2-128 0,6 1 0 16,2 0 0-16,3 2 128 0,4 1-128 0,2-1 0 15,0 1 0-15,1 2 0 0,1 1 0 0,1 1 0 16,-1 5 0-16,2 5 0 0,-1-2 0 0,-1 6 0 0,1 2 0 16,0 1 0-16,0 2 0 0,3-1 0 0,3 2 0 15,1 0 0-15,1 2 0 0,2 1 0 0,-2 1 0 0,3 3 0 16,3-2 0-16,-1 3 0 0,2 0 0 0,1 4 0 15,0-1 0-15,0 0 0 0,1 3 0 0,2 5 0 16,-1-3 0-16,2 6 0 0,-3-3 0 0,8 2 0 16,0 1 0-16,4-5 0 0,0 2 0 0,6-2 0 15,4 0 0-15,2-1 0 0,3-3 0 0,2 1 0 16,5 0 0-16,4 0 0 0,4 1 0 0,6-2 0 16,2-5 0-16,-2 1 0 0,-3-1 0 0,1 1 0 15,1 1 0-15,2 0 0 0,-1-3 0 0,6 6 0 16,3 3 0-16,2-5 0 0,-1-1 0 0,-1-2 0 15,-6 2 0-15,2-3 0 0,4-2 0 0,2-2 0 16,0-2 0-16,7-4 0 0,8 4 0 0,-4-6 0 16,-5-3 0-16,4-4 0 0,1-5 0 0,6 0 0 15,5-2 0-15,0 2 0 0,-2-3-144 0,-1 1 144 0,2 1 0 16,4 0 0-16,7 1-128 0,-3 2 128 0,-2-6 0 0,5-2-128 16,-2-2 128-16,7-1 0 0,4-2-208 0,0-1 64 15,-3-2 16-15,2-3 0 0,4-1 128 0,3-3-208 16,4 1 80-16,0-5 128 0,0-5-304 0,7 0 64 15,6-2 16-15,-5 0 0 0,-5-1 224 0,8-6-176 16,9-4 176-16,-6-1-160 0,-7-5 160 0,5-3 0 16,11-1 0-16,-6 1 0 0,-6-5 208 0,2 3 80 15,10-3 16-15,-5-2 0 0,-6-5 144 0,4 4 16 16,10-1 16-16,-6 3 0 0,-9 1-48 0,7 0-16 16,7 0 0-16,-4-2 0 0,-9 0-224 0,8-3-32 15,8-3-16-15,-6 1 0 0,-8-3 96 0,8-5 16 0,11 0 0 0,-7-9 0 16,-10-8-96-16,7-1-16 0,11-5 0 15,-7-4 0-15,-8-1-144 0,7-4 128 0,7-6-128 16,-6 2 128-16,-5-4-128 0,3 0 0 0,5 2 0 0,-1 0 0 16,-3-6 0-16,1 1 0 0,1 1 0 0,-1-4 0 15,-3-4 0-15,1 0 0 0,3-4 0 0,-2-3 0 16,-3-4-160-16,0 2 160 0,1-1-208 0,-3-1 80 16,-2-1 128-16,-1-2-192 0,-3-6 192 0,-1 3-192 15,-12-1 192-15,4-1-160 0,2-1 160 0,-5-1-160 16,-11-5 160-16,2-3-192 0,3-3 192 0,-2 0-192 15,-6-4 192-15,-5 0 0 0,-4 1 0 0,4-3 0 16,3-5 0-16,-4-4 128 0,-6-1-128 0,-2 1 0 16,0-2 128-16,6-3-128 0,6-7 128 0,-4 0-128 0,-6-3 0 15,1-2 0-15,-3 1 0 0,-1 0 128 16,0-2-128-16,-2 2 0 0,0-3 0 0,-41 50 128 0,3-8-128 0,5-7 128 16,2-8-128-16,3 0 128 0,1-4 32 0,-3-1 16 15,-6-4 0-15,45-83 0 0,-21 27-176 0,-41 77 160 16,5-7-160-16,0-9 160 0,2-6-160 0,2-8-192 15,2 0 32-15,189-456 160 0</inkml:trace>
  <inkml:trace contextRef="#ctx0" brushRef="#br1" timeOffset="110337.98">1594 13662 8639 0,'-18'-10'384'0,"18"10"64"0</inkml:trace>
  <inkml:trace contextRef="#ctx0" brushRef="#br1" timeOffset="110512.75">1669 13785 20271 0,'-13'-7'896'0,"13"7"192"0,0 0-880 0,0 0-208 15,0 0 0-15</inkml:trace>
  <inkml:trace contextRef="#ctx0" brushRef="#br1" timeOffset="126799.92">8279 9238 21183 0,'-8'-7'1888'0,"8"7"-1504"0,0 0-384 0,0 0 0 16,0 0 2624-16,0 0 464 0,0 0 96 0,0 0 16 15,0 0-3360-15,12 8-672 0,-12-8-128 0,12 11-16 16,1-4 256-16,-13-7 48 0,10 11 16 0,-10-11 0 15,0 0-2016-15,0 0-400 0,0 0-64 0,0 0-32 16,-4 11 1424-16,4-11 272 0,-8 7 64 0,0-6 16 0,0 0 1392 0,-2-1 0 16,1-2 192-16,2 1 0 0,-1-2 1216 0,0-2 240 15,2 2 48-15,0 1 16 0,-1-2-368 0,7 4-80 16,-5-4-16-16,5 4 0 0,0 0-512 0,0 0-96 16,-4-7-32-16,4 7 0 0,0 0-416 0,0 0-64 15,2-7-128-15,-2 7 176 0,0 0-176 0,3-5-176 16,-3 5 48-16,0 0 0 0,9-7-48 0,-2 1 0 15,-7 6 0-15,6-5 0 0,2-4 176 0,-8 9-160 16,6-6 160-16,-6 6-160 0,5-10 320 0,-5 10 64 16,5-8 16-16,-5 8 0 0,0 0 176 0,3-10 32 0,-3 10 16 0,0 0 0 15,0 0 64-15,4-6 16 0,-4 6 0 0,0 0 0 16,0 0-288-16,0 0-48 0,0 0-16 0,0 0 0 16,0 0-192-16,0 0 128 0,3-8-128 0,-3 8 0 15,0 0 128-15,0 0-128 0,0 0 0 0,0 0 144 16,0 0-144-16,0 0 192 0,0 0-192 0,0 0 192 15,0 0 80-15,0 0 32 0,0 0 0 0,0 0 0 16,0 0 16-16,0 0 16 0,0 0 0 0,0 0 0 16,0 0-160-16,0 0-48 0,0 0 0 0,0 0 0 15,0 0-128-15,0 0 0 0,0 0 0 0,0 0 0 16,0 0 0-16,0 0 0 0,0 0 0 0,11 4 0 16,-11-4 0-16,0 0 0 0,0 0 0 0,0 0 0 15,0 0 0-15,0 0 0 0,0 0 0 0,8 0 128 16,-8 0-128-16,9 0 0 0,-9 0 0 0,8 0 0 15,-8 0-192-15,0 0 16 0,0 0 16 0,0 0 0 0,0 0-16 0,0 0 0 16,10 0 0-16,-10 0 0 0,0 0 48 0,9-1 0 16,-9 1 0-16,0 0 0 0,0 0 128 0,0 0 0 15,0 0-144-15,0 0 144 0,0 0 0 0,0 0-176 16,0 0 176-16,0 0-128 0,0 0 128 0,0 0 0 16,0 0-144-16,0 0 144 0,9 1-144 0,-9-1 144 15,0 0-192-15,0 0 192 0,0 0-128 0,8 5 128 16,-8-5 0-16,0 0 0 0,6 8 0 0,-6-8-128 15,6 9 128-15,-6-9 0 0,0 0 0 0,8 6 0 16,-8-6-128-16,8 9 128 0,-8-9 0 0,0 0-128 16,0 0 128-16,7 5 0 0,-7-5-192 0,9 6 192 15,-9-6-192-15,0 0 192 0,0 0-144 0,0 0 144 16,0 0 0-16,0 0-144 0,0 0 144 0,0 0 0 0,0 0 0 16,0 0 0-16,0 0 0 0,0 0 0 0,0 0 0 0,0 0 0 31,0 0-448-31,0 0-16 0,0 0 0 0,0 0 0 15,0 0-960-15,0 0-192 0,0 0-48 0,0 0-8320 0</inkml:trace>
  <inkml:trace contextRef="#ctx0" brushRef="#br1" timeOffset="127659.2">8467 9053 4607 0,'0'0'192'0,"0"0"64"0,0 0-256 0,0 0 0 16,0 0 0-16,0 0 0 0,0 0 1104 0,0 0 176 0,-6 9 48 0,6-9 0 16,0 0-1040-16,0 0-288 0,0 0 0 15,0 0 128-15,0 0-128 0,0 0 0 0,0 0-192 0,0 0 192 16,0 0-336-16,0 0 48 0,0 0 16 0,0 0 0 15,0 0 272-15,9-5 0 0,-9 5-128 0,8-4 128 16,-8 4 336-16,9-6 128 0,-9 6 32 0,9-5 0 16,-9 5 144-16,8-5 48 0,-8 5 0 0,0 0 0 15,0 0-224-15,7-4-32 0,-7 4-16 0,0 0 0 16,0 0-192-16,0 0-32 0,0 0-16 0,0 0 0 16,0 0-176-16,0 0 0 0,0 0-192 0,11 0 192 31,-11 0-496-31,0 0 32 0,0 0 0 0,0 0-5360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geogebra.org/3d" TargetMode="External"/><Relationship Id="rId7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24.xml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22.xml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customXml" Target="../ink/ink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customXml" Target="../ink/ink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3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DFEAD-03DC-45ED-9754-87D572EE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-129348"/>
            <a:ext cx="11707091" cy="50713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62E12F-29E6-4D51-903A-A702E612AD33}"/>
                  </a:ext>
                </a:extLst>
              </p14:cNvPr>
              <p14:cNvContentPartPr/>
              <p14:nvPr/>
            </p14:nvContentPartPr>
            <p14:xfrm>
              <a:off x="28440" y="800640"/>
              <a:ext cx="9943560" cy="553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62E12F-29E6-4D51-903A-A702E612AD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0" y="791280"/>
                <a:ext cx="9962280" cy="55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37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A4409-5362-4CE7-AB5E-6648AB4D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4" r="9405"/>
          <a:stretch/>
        </p:blipFill>
        <p:spPr>
          <a:xfrm>
            <a:off x="5709526" y="-103746"/>
            <a:ext cx="6288224" cy="5394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D6AC5-AB96-40F0-AD63-9D422B4A97A7}"/>
              </a:ext>
            </a:extLst>
          </p:cNvPr>
          <p:cNvSpPr/>
          <p:nvPr/>
        </p:nvSpPr>
        <p:spPr>
          <a:xfrm>
            <a:off x="7965941" y="5282553"/>
            <a:ext cx="40318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https://www.geogebra.org/3d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09967-913D-4FB3-A3CC-1055947BC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391" b="8517"/>
          <a:stretch/>
        </p:blipFill>
        <p:spPr>
          <a:xfrm>
            <a:off x="1" y="71366"/>
            <a:ext cx="5696712" cy="5186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28652-3183-4BE0-A333-0B91CA11FC63}"/>
              </a:ext>
            </a:extLst>
          </p:cNvPr>
          <p:cNvSpPr/>
          <p:nvPr/>
        </p:nvSpPr>
        <p:spPr>
          <a:xfrm>
            <a:off x="36147" y="5291214"/>
            <a:ext cx="52413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https://www.geogebra.org/m/abg8NJzF</a:t>
            </a:r>
            <a:r>
              <a:rPr 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4BE6E-286E-47F4-ADE1-69781B2D2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67587"/>
            <a:ext cx="11887200" cy="1677253"/>
          </a:xfrm>
          <a:prstGeom prst="rect">
            <a:avLst/>
          </a:prstGeom>
          <a:ln w="5715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32E0A-A1B6-4D99-9F78-29C03621D72B}"/>
              </a:ext>
            </a:extLst>
          </p:cNvPr>
          <p:cNvSpPr/>
          <p:nvPr/>
        </p:nvSpPr>
        <p:spPr>
          <a:xfrm>
            <a:off x="6016753" y="5779669"/>
            <a:ext cx="5921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t,ℯ</a:t>
            </a:r>
            <a:r>
              <a:rPr lang="en-US" sz="2400" dirty="0"/>
              <a:t>^(2 t) (cos(8 t)-8 sin(8 t)),ℯ^(2 t)*5 cos(8 t))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88A126-DCFD-495B-8EB8-76BE7A3FDEDD}"/>
                  </a:ext>
                </a:extLst>
              </p14:cNvPr>
              <p14:cNvContentPartPr/>
              <p14:nvPr/>
            </p14:nvContentPartPr>
            <p14:xfrm>
              <a:off x="6840" y="1446120"/>
              <a:ext cx="11884320" cy="4368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88A126-DCFD-495B-8EB8-76BE7A3FDE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520" y="1436760"/>
                <a:ext cx="11903040" cy="43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239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D39FC-B0C5-4C5F-917C-13ABEA50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68" y="0"/>
            <a:ext cx="5059312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D69986-90FB-4999-BFC1-05CF90B6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37" y="0"/>
            <a:ext cx="4404909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FE47E1-C93A-4CBD-85A7-E6490C0499D4}"/>
                  </a:ext>
                </a:extLst>
              </p14:cNvPr>
              <p14:cNvContentPartPr/>
              <p14:nvPr/>
            </p14:nvContentPartPr>
            <p14:xfrm>
              <a:off x="984600" y="387000"/>
              <a:ext cx="10211400" cy="706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FE47E1-C93A-4CBD-85A7-E6490C0499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240" y="377640"/>
                <a:ext cx="10230120" cy="70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00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20034-5063-4377-884F-1DF16A10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6" y="91440"/>
            <a:ext cx="3482855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FFBD2-4395-4921-8D2B-AC7579ADD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27" r="46596"/>
          <a:stretch/>
        </p:blipFill>
        <p:spPr>
          <a:xfrm>
            <a:off x="4312643" y="939506"/>
            <a:ext cx="7599543" cy="13049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5451DC-3715-4FEB-945A-22AF9CF0BA95}"/>
              </a:ext>
            </a:extLst>
          </p:cNvPr>
          <p:cNvSpPr/>
          <p:nvPr/>
        </p:nvSpPr>
        <p:spPr>
          <a:xfrm>
            <a:off x="4520462" y="2800942"/>
            <a:ext cx="6914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t,ℯ</a:t>
            </a:r>
            <a:r>
              <a:rPr lang="en-US" sz="2800" dirty="0"/>
              <a:t>^(2 t) (cos(8 t)-8 sin(8 t)),ℯ^(2 t)*5 cos(8 t))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4FC4A-5BA0-41F0-817D-C81C93DC24A0}"/>
              </a:ext>
            </a:extLst>
          </p:cNvPr>
          <p:cNvSpPr/>
          <p:nvPr/>
        </p:nvSpPr>
        <p:spPr>
          <a:xfrm>
            <a:off x="5715000" y="1219200"/>
            <a:ext cx="464127" cy="81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A08A51-58B1-405D-9D21-E56B0C4E97DD}"/>
                  </a:ext>
                </a:extLst>
              </p14:cNvPr>
              <p14:cNvContentPartPr/>
              <p14:nvPr/>
            </p14:nvContentPartPr>
            <p14:xfrm>
              <a:off x="266400" y="26280"/>
              <a:ext cx="9989280" cy="6848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A08A51-58B1-405D-9D21-E56B0C4E9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040" y="16920"/>
                <a:ext cx="10008000" cy="68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05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8559B-46AF-4DD2-B397-E3655E729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8" b="2349"/>
          <a:stretch/>
        </p:blipFill>
        <p:spPr>
          <a:xfrm>
            <a:off x="242454" y="673610"/>
            <a:ext cx="10633364" cy="6253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1FAB0-D489-4E50-93C7-ED5CDF5A7FD9}"/>
              </a:ext>
            </a:extLst>
          </p:cNvPr>
          <p:cNvSpPr txBox="1"/>
          <p:nvPr/>
        </p:nvSpPr>
        <p:spPr>
          <a:xfrm>
            <a:off x="429767" y="6976872"/>
            <a:ext cx="999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Positive t axis comes out of plane toward you.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4339D6-F3EC-4D8D-A6CF-05139A2A9F1B}"/>
                  </a:ext>
                </a:extLst>
              </p14:cNvPr>
              <p14:cNvContentPartPr/>
              <p14:nvPr/>
            </p14:nvContentPartPr>
            <p14:xfrm>
              <a:off x="501840" y="735120"/>
              <a:ext cx="11180880" cy="676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4339D6-F3EC-4D8D-A6CF-05139A2A9F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0" y="725760"/>
                <a:ext cx="11199600" cy="67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53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59534-C6C3-460D-8C4C-6908715FF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t="5258" b="17201"/>
          <a:stretch/>
        </p:blipFill>
        <p:spPr>
          <a:xfrm>
            <a:off x="2036617" y="408709"/>
            <a:ext cx="8560195" cy="6026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E3CE6-3716-4592-8203-AE8A3B901C8F}"/>
              </a:ext>
            </a:extLst>
          </p:cNvPr>
          <p:cNvSpPr txBox="1"/>
          <p:nvPr/>
        </p:nvSpPr>
        <p:spPr>
          <a:xfrm>
            <a:off x="429767" y="6976872"/>
            <a:ext cx="868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Negative t axis comes out of plane toward you.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5C559A-589F-4D55-B4ED-B7C50C888B11}"/>
                  </a:ext>
                </a:extLst>
              </p14:cNvPr>
              <p14:cNvContentPartPr/>
              <p14:nvPr/>
            </p14:nvContentPartPr>
            <p14:xfrm>
              <a:off x="203040" y="4716720"/>
              <a:ext cx="10965240" cy="299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5C559A-589F-4D55-B4ED-B7C50C888B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80" y="4707360"/>
                <a:ext cx="10983960" cy="30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5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96B60-7C46-499A-8C10-5E039668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07" y="0"/>
            <a:ext cx="9688785" cy="777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8F8AFE-B5C0-4DF4-8E89-17765D2E5848}"/>
              </a:ext>
            </a:extLst>
          </p:cNvPr>
          <p:cNvSpPr/>
          <p:nvPr/>
        </p:nvSpPr>
        <p:spPr>
          <a:xfrm>
            <a:off x="7141035" y="6763398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A996BE-9254-4D7B-BF54-05CE9AEF1C1B}"/>
                  </a:ext>
                </a:extLst>
              </p14:cNvPr>
              <p14:cNvContentPartPr/>
              <p14:nvPr/>
            </p14:nvContentPartPr>
            <p14:xfrm>
              <a:off x="5103720" y="289440"/>
              <a:ext cx="5691240" cy="483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A996BE-9254-4D7B-BF54-05CE9AEF1C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4360" y="280080"/>
                <a:ext cx="5709960" cy="48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93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56137-DABA-421C-85B4-27E5C4DC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12"/>
            <a:ext cx="11887200" cy="7552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2376D5-B92E-4912-B878-248F1B00C6FB}"/>
                  </a:ext>
                </a:extLst>
              </p14:cNvPr>
              <p14:cNvContentPartPr/>
              <p14:nvPr/>
            </p14:nvContentPartPr>
            <p14:xfrm>
              <a:off x="775080" y="1180440"/>
              <a:ext cx="10779480" cy="6332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2376D5-B92E-4912-B878-248F1B00C6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720" y="1171080"/>
                <a:ext cx="10798200" cy="63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10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02E9AB-A66F-431F-95BC-1CDBEC21FF6C}"/>
                  </a:ext>
                </a:extLst>
              </p14:cNvPr>
              <p14:cNvContentPartPr/>
              <p14:nvPr/>
            </p14:nvContentPartPr>
            <p14:xfrm>
              <a:off x="534600" y="2042280"/>
              <a:ext cx="10470240" cy="493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02E9AB-A66F-431F-95BC-1CDBEC21F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40" y="2032920"/>
                <a:ext cx="10488960" cy="49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63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7E759-7830-4C0A-92BB-D94A376C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29"/>
            <a:ext cx="11887200" cy="64121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69C39D-DE40-4757-8333-0ED1F3357BC3}"/>
                  </a:ext>
                </a:extLst>
              </p14:cNvPr>
              <p14:cNvContentPartPr/>
              <p14:nvPr/>
            </p14:nvContentPartPr>
            <p14:xfrm>
              <a:off x="0" y="-34560"/>
              <a:ext cx="11478600" cy="731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69C39D-DE40-4757-8333-0ED1F3357B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43920"/>
                <a:ext cx="11497320" cy="73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58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19C6F8-F0E9-45B5-BABC-8DB34D814D66}"/>
                  </a:ext>
                </a:extLst>
              </p14:cNvPr>
              <p14:cNvContentPartPr/>
              <p14:nvPr/>
            </p14:nvContentPartPr>
            <p14:xfrm>
              <a:off x="565560" y="5011560"/>
              <a:ext cx="10890000" cy="2655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19C6F8-F0E9-45B5-BABC-8DB34D814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00" y="5002200"/>
                <a:ext cx="10908720" cy="26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46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09968-3F3A-45CF-BB7C-E335C429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63"/>
            <a:ext cx="11887200" cy="5750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509F9D-1B7A-44BA-B93D-125462F8C5AA}"/>
                  </a:ext>
                </a:extLst>
              </p14:cNvPr>
              <p14:cNvContentPartPr/>
              <p14:nvPr/>
            </p14:nvContentPartPr>
            <p14:xfrm>
              <a:off x="370800" y="873360"/>
              <a:ext cx="11370960" cy="648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509F9D-1B7A-44BA-B93D-125462F8C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440" y="864000"/>
                <a:ext cx="11389680" cy="65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1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117763"/>
            <a:ext cx="853144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2E1789-DA41-4685-A66E-DEB7FBA667E0}"/>
                  </a:ext>
                </a:extLst>
              </p14:cNvPr>
              <p14:cNvContentPartPr/>
              <p14:nvPr/>
            </p14:nvContentPartPr>
            <p14:xfrm>
              <a:off x="4447440" y="240480"/>
              <a:ext cx="1524240" cy="270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2E1789-DA41-4685-A66E-DEB7FBA667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1600" y="177120"/>
                <a:ext cx="1555560" cy="28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C76F91-AE0C-410C-B6AB-B6A497E6A40C}"/>
                  </a:ext>
                </a:extLst>
              </p14:cNvPr>
              <p14:cNvContentPartPr/>
              <p14:nvPr/>
            </p14:nvContentPartPr>
            <p14:xfrm>
              <a:off x="5661360" y="2750040"/>
              <a:ext cx="3076200" cy="121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C76F91-AE0C-410C-B6AB-B6A497E6A4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5520" y="2686680"/>
                <a:ext cx="310752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8462C3-A7DD-4E0B-9554-260AF7A6282B}"/>
                  </a:ext>
                </a:extLst>
              </p14:cNvPr>
              <p14:cNvContentPartPr/>
              <p14:nvPr/>
            </p14:nvContentPartPr>
            <p14:xfrm>
              <a:off x="6791400" y="301680"/>
              <a:ext cx="3558960" cy="3647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8462C3-A7DD-4E0B-9554-260AF7A628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5560" y="238320"/>
                <a:ext cx="3590280" cy="37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8B873B-5985-479C-BFCD-6495C0F42B1C}"/>
                  </a:ext>
                </a:extLst>
              </p14:cNvPr>
              <p14:cNvContentPartPr/>
              <p14:nvPr/>
            </p14:nvContentPartPr>
            <p14:xfrm>
              <a:off x="5105880" y="1798200"/>
              <a:ext cx="1245600" cy="148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8B873B-5985-479C-BFCD-6495C0F42B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0040" y="1734840"/>
                <a:ext cx="1276920" cy="16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C691D0-9291-4BD3-AD42-F2688A542DBA}"/>
                  </a:ext>
                </a:extLst>
              </p14:cNvPr>
              <p14:cNvContentPartPr/>
              <p14:nvPr/>
            </p14:nvContentPartPr>
            <p14:xfrm>
              <a:off x="6148440" y="3118320"/>
              <a:ext cx="1308600" cy="686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C691D0-9291-4BD3-AD42-F2688A542D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2600" y="3054960"/>
                <a:ext cx="133992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BE92D3-6865-4983-A935-622E9266B8F7}"/>
                  </a:ext>
                </a:extLst>
              </p14:cNvPr>
              <p14:cNvContentPartPr/>
              <p14:nvPr/>
            </p14:nvContentPartPr>
            <p14:xfrm>
              <a:off x="4511880" y="182880"/>
              <a:ext cx="5915160" cy="3687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BE92D3-6865-4983-A935-622E9266B8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6040" y="119520"/>
                <a:ext cx="5946480" cy="38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8B1C246-B85F-4323-9D5E-1702E0F49539}"/>
                  </a:ext>
                </a:extLst>
              </p14:cNvPr>
              <p14:cNvContentPartPr/>
              <p14:nvPr/>
            </p14:nvContentPartPr>
            <p14:xfrm>
              <a:off x="14040" y="29880"/>
              <a:ext cx="11796120" cy="7427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8B1C246-B85F-4323-9D5E-1702E0F495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0" y="20520"/>
                <a:ext cx="11814840" cy="74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82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29CBC7-A46C-4C6F-842C-B9315E41BC66}"/>
                  </a:ext>
                </a:extLst>
              </p14:cNvPr>
              <p14:cNvContentPartPr/>
              <p14:nvPr/>
            </p14:nvContentPartPr>
            <p14:xfrm>
              <a:off x="222480" y="325080"/>
              <a:ext cx="11238480" cy="706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29CBC7-A46C-4C6F-842C-B9315E41BC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20" y="315720"/>
                <a:ext cx="11257200" cy="70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49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F1B2D-34E4-44BE-B2C1-B9562065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550"/>
            <a:ext cx="11887200" cy="56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279813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473382-D88B-46F9-ACD1-53854EA123AB}"/>
                  </a:ext>
                </a:extLst>
              </p14:cNvPr>
              <p14:cNvContentPartPr/>
              <p14:nvPr/>
            </p14:nvContentPartPr>
            <p14:xfrm>
              <a:off x="2028960" y="466920"/>
              <a:ext cx="7706160" cy="435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473382-D88B-46F9-ACD1-53854EA123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9600" y="457560"/>
                <a:ext cx="7724880" cy="43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95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F83C3-D9CD-4496-87ED-841609E8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43"/>
            <a:ext cx="11887200" cy="60297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C36680-E507-481C-96C3-E3347F10130B}"/>
                  </a:ext>
                </a:extLst>
              </p14:cNvPr>
              <p14:cNvContentPartPr/>
              <p14:nvPr/>
            </p14:nvContentPartPr>
            <p14:xfrm>
              <a:off x="4672440" y="5306760"/>
              <a:ext cx="1639800" cy="89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C36680-E507-481C-96C3-E3347F1013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3080" y="5297400"/>
                <a:ext cx="1658520" cy="9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776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0FEE9-5793-43F9-82C4-6652826D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5" y="2126239"/>
            <a:ext cx="2268065" cy="73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44047-26F5-4458-AA4B-0ABCE42A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95" y="1445003"/>
            <a:ext cx="1734415" cy="5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47DB5-031B-49AC-BB3F-7776E7A9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0"/>
            <a:ext cx="11887200" cy="51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91"/>
          <a:stretch/>
        </p:blipFill>
        <p:spPr>
          <a:xfrm>
            <a:off x="0" y="3872347"/>
            <a:ext cx="11887200" cy="2963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89E44-04D8-4E53-9187-397EB43EB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8" b="53846"/>
          <a:stretch/>
        </p:blipFill>
        <p:spPr>
          <a:xfrm>
            <a:off x="0" y="374227"/>
            <a:ext cx="11679382" cy="32418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9AE60D-323A-44CA-AAA7-2816E15B94C7}"/>
                  </a:ext>
                </a:extLst>
              </p14:cNvPr>
              <p14:cNvContentPartPr/>
              <p14:nvPr/>
            </p14:nvContentPartPr>
            <p14:xfrm>
              <a:off x="217440" y="245520"/>
              <a:ext cx="11673720" cy="669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9AE60D-323A-44CA-AAA7-2816E15B94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80" y="236160"/>
                <a:ext cx="11692440" cy="67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22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361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17539-6F46-4837-B317-01DB9697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1216995"/>
            <a:ext cx="11485419" cy="17273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BCDD28-183A-431A-BFBD-79D8BE338021}"/>
              </a:ext>
            </a:extLst>
          </p:cNvPr>
          <p:cNvGrpSpPr/>
          <p:nvPr/>
        </p:nvGrpSpPr>
        <p:grpSpPr>
          <a:xfrm>
            <a:off x="43842" y="-56368"/>
            <a:ext cx="10236231" cy="1328054"/>
            <a:chOff x="43842" y="-56366"/>
            <a:chExt cx="10236231" cy="1328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4A3413-4155-4BA1-98EA-EA590120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42" y="-56366"/>
              <a:ext cx="10236231" cy="132805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EED6C2-3536-4D36-8DCE-761B2EB83F58}"/>
                </a:ext>
              </a:extLst>
            </p:cNvPr>
            <p:cNvSpPr txBox="1"/>
            <p:nvPr/>
          </p:nvSpPr>
          <p:spPr>
            <a:xfrm>
              <a:off x="5943600" y="284019"/>
              <a:ext cx="11291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Graph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D4F31C-3B98-4CD0-ADB8-A46943B7B28E}"/>
                  </a:ext>
                </a:extLst>
              </p14:cNvPr>
              <p14:cNvContentPartPr/>
              <p14:nvPr/>
            </p14:nvContentPartPr>
            <p14:xfrm>
              <a:off x="393480" y="254160"/>
              <a:ext cx="11367000" cy="692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D4F31C-3B98-4CD0-ADB8-A46943B7B2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120" y="244800"/>
                <a:ext cx="11385720" cy="69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14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D732C-B50A-460F-867E-97F8DA9C2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0" t="361" r="42250" b="80341"/>
          <a:stretch/>
        </p:blipFill>
        <p:spPr>
          <a:xfrm>
            <a:off x="2733066" y="1156852"/>
            <a:ext cx="6958742" cy="1733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64CC1F-2CED-4C39-84A7-9F64B3CB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" y="3448051"/>
            <a:ext cx="5848350" cy="17335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D3225B-D7E7-43DF-9D57-15DC661234CE}"/>
              </a:ext>
            </a:extLst>
          </p:cNvPr>
          <p:cNvGrpSpPr/>
          <p:nvPr/>
        </p:nvGrpSpPr>
        <p:grpSpPr>
          <a:xfrm>
            <a:off x="43842" y="-56368"/>
            <a:ext cx="10236231" cy="1328054"/>
            <a:chOff x="43842" y="-56366"/>
            <a:chExt cx="10236231" cy="1328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491C0A-CFD6-4D1D-BF80-6A2FDF64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42" y="-56366"/>
              <a:ext cx="10236231" cy="13280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DF8195-07D9-44EB-BDCA-C52882139203}"/>
                </a:ext>
              </a:extLst>
            </p:cNvPr>
            <p:cNvSpPr txBox="1"/>
            <p:nvPr/>
          </p:nvSpPr>
          <p:spPr>
            <a:xfrm>
              <a:off x="5943600" y="284019"/>
              <a:ext cx="11291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Graph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3AC85B-66B1-4C86-9F32-567744D9D40C}"/>
              </a:ext>
            </a:extLst>
          </p:cNvPr>
          <p:cNvSpPr txBox="1"/>
          <p:nvPr/>
        </p:nvSpPr>
        <p:spPr>
          <a:xfrm>
            <a:off x="651164" y="1636547"/>
            <a:ext cx="210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Slope field: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1EA0-C70B-4F0A-AC22-876706574B6C}"/>
              </a:ext>
            </a:extLst>
          </p:cNvPr>
          <p:cNvSpPr txBox="1"/>
          <p:nvPr/>
        </p:nvSpPr>
        <p:spPr>
          <a:xfrm>
            <a:off x="5666509" y="3616036"/>
            <a:ext cx="519546" cy="6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2E73F5-AC43-4EC1-A7FD-3E830516E178}"/>
                  </a:ext>
                </a:extLst>
              </p14:cNvPr>
              <p14:cNvContentPartPr/>
              <p14:nvPr/>
            </p14:nvContentPartPr>
            <p14:xfrm>
              <a:off x="673200" y="90000"/>
              <a:ext cx="10757160" cy="643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2E73F5-AC43-4EC1-A7FD-3E830516E1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840" y="80640"/>
                <a:ext cx="10775880" cy="64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40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6487D-4072-42CC-B7B0-66B6CE97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9" y="0"/>
            <a:ext cx="992664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DFBAB-535E-4A27-B4AC-9793C347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90"/>
          <a:stretch/>
        </p:blipFill>
        <p:spPr>
          <a:xfrm>
            <a:off x="7094343" y="6164570"/>
            <a:ext cx="3420773" cy="1066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CE06-0DC3-48D1-9D29-B37E8A79E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27"/>
          <a:stretch/>
        </p:blipFill>
        <p:spPr>
          <a:xfrm>
            <a:off x="6355062" y="1150760"/>
            <a:ext cx="5319636" cy="44805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1BBC28-661A-4A79-8A36-4F88A1463DE9}"/>
                  </a:ext>
                </a:extLst>
              </p14:cNvPr>
              <p14:cNvContentPartPr/>
              <p14:nvPr/>
            </p14:nvContentPartPr>
            <p14:xfrm>
              <a:off x="41040" y="-73800"/>
              <a:ext cx="11850120" cy="727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1BBC28-661A-4A79-8A36-4F88A1463D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80" y="-83160"/>
                <a:ext cx="11868840" cy="72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802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96B60-7C46-499A-8C10-5E039668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07" y="0"/>
            <a:ext cx="9688785" cy="777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8F8AFE-B5C0-4DF4-8E89-17765D2E5848}"/>
              </a:ext>
            </a:extLst>
          </p:cNvPr>
          <p:cNvSpPr/>
          <p:nvPr/>
        </p:nvSpPr>
        <p:spPr>
          <a:xfrm>
            <a:off x="7141035" y="6763398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EC07AC-FF05-46B3-9CFD-3E4C3318F70F}"/>
                  </a:ext>
                </a:extLst>
              </p14:cNvPr>
              <p14:cNvContentPartPr/>
              <p14:nvPr/>
            </p14:nvContentPartPr>
            <p14:xfrm>
              <a:off x="2830320" y="532080"/>
              <a:ext cx="7450560" cy="571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EC07AC-FF05-46B3-9CFD-3E4C3318F7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0960" y="522720"/>
                <a:ext cx="7469280" cy="57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24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A4409-5362-4CE7-AB5E-6648AB4D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2" y="0"/>
            <a:ext cx="11144316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D6AC5-AB96-40F0-AD63-9D422B4A97A7}"/>
              </a:ext>
            </a:extLst>
          </p:cNvPr>
          <p:cNvSpPr/>
          <p:nvPr/>
        </p:nvSpPr>
        <p:spPr>
          <a:xfrm>
            <a:off x="8307100" y="71366"/>
            <a:ext cx="30800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https://www.geogebra.org/3d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A783AA-34D8-4925-BEF1-38402834F98C}"/>
                  </a:ext>
                </a:extLst>
              </p14:cNvPr>
              <p14:cNvContentPartPr/>
              <p14:nvPr/>
            </p14:nvContentPartPr>
            <p14:xfrm>
              <a:off x="392760" y="294840"/>
              <a:ext cx="11069280" cy="676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A783AA-34D8-4925-BEF1-38402834F9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400" y="285480"/>
                <a:ext cx="11088000" cy="67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194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20474</TotalTime>
  <Words>151</Words>
  <Application>Microsoft Office PowerPoint</Application>
  <PresentationFormat>Custom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247</cp:revision>
  <dcterms:created xsi:type="dcterms:W3CDTF">2020-09-07T00:11:40Z</dcterms:created>
  <dcterms:modified xsi:type="dcterms:W3CDTF">2020-11-09T21:23:53Z</dcterms:modified>
</cp:coreProperties>
</file>